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mp4" ContentType="video/mp4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tags/tag1009.xml" ContentType="application/vnd.openxmlformats-officedocument.presentationml.tags+xml"/>
  <Override PartName="/ppt/tags/tag101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tags/tag128.xml" ContentType="application/vnd.openxmlformats-officedocument.presentationml.tags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tags/tag1309.xml" ContentType="application/vnd.openxmlformats-officedocument.presentationml.tags+xml"/>
  <Override PartName="/ppt/tags/tag131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tags/tag134.xml" ContentType="application/vnd.openxmlformats-officedocument.presentationml.tags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tags/tag1359.xml" ContentType="application/vnd.openxmlformats-officedocument.presentationml.tags+xml"/>
  <Override PartName="/ppt/tags/tag136.xml" ContentType="application/vnd.openxmlformats-officedocument.presentationml.tags+xml"/>
  <Override PartName="/ppt/tags/tag1360.xml" ContentType="application/vnd.openxmlformats-officedocument.presentationml.tags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.xml" ContentType="application/vnd.openxmlformats-officedocument.presentationml.tags+xml"/>
  <Override PartName="/ppt/tags/tag1390.xml" ContentType="application/vnd.openxmlformats-officedocument.presentationml.tags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.xml" ContentType="application/vnd.openxmlformats-officedocument.presentationml.tags+xml"/>
  <Override PartName="/ppt/tags/tag140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tags/tag1402.xml" ContentType="application/vnd.openxmlformats-officedocument.presentationml.tags+xml"/>
  <Override PartName="/ppt/tags/tag1403.xml" ContentType="application/vnd.openxmlformats-officedocument.presentationml.tags+xml"/>
  <Override PartName="/ppt/tags/tag1404.xml" ContentType="application/vnd.openxmlformats-officedocument.presentationml.tags+xml"/>
  <Override PartName="/ppt/tags/tag1405.xml" ContentType="application/vnd.openxmlformats-officedocument.presentationml.tags+xml"/>
  <Override PartName="/ppt/tags/tag1406.xml" ContentType="application/vnd.openxmlformats-officedocument.presentationml.tags+xml"/>
  <Override PartName="/ppt/tags/tag1407.xml" ContentType="application/vnd.openxmlformats-officedocument.presentationml.tags+xml"/>
  <Override PartName="/ppt/tags/tag1408.xml" ContentType="application/vnd.openxmlformats-officedocument.presentationml.tags+xml"/>
  <Override PartName="/ppt/tags/tag1409.xml" ContentType="application/vnd.openxmlformats-officedocument.presentationml.tags+xml"/>
  <Override PartName="/ppt/tags/tag141.xml" ContentType="application/vnd.openxmlformats-officedocument.presentationml.tags+xml"/>
  <Override PartName="/ppt/tags/tag1410.xml" ContentType="application/vnd.openxmlformats-officedocument.presentationml.tags+xml"/>
  <Override PartName="/ppt/tags/tag1411.xml" ContentType="application/vnd.openxmlformats-officedocument.presentationml.tags+xml"/>
  <Override PartName="/ppt/tags/tag1412.xml" ContentType="application/vnd.openxmlformats-officedocument.presentationml.tags+xml"/>
  <Override PartName="/ppt/tags/tag1413.xml" ContentType="application/vnd.openxmlformats-officedocument.presentationml.tags+xml"/>
  <Override PartName="/ppt/tags/tag1414.xml" ContentType="application/vnd.openxmlformats-officedocument.presentationml.tags+xml"/>
  <Override PartName="/ppt/tags/tag1415.xml" ContentType="application/vnd.openxmlformats-officedocument.presentationml.tags+xml"/>
  <Override PartName="/ppt/tags/tag1416.xml" ContentType="application/vnd.openxmlformats-officedocument.presentationml.tags+xml"/>
  <Override PartName="/ppt/tags/tag1417.xml" ContentType="application/vnd.openxmlformats-officedocument.presentationml.tags+xml"/>
  <Override PartName="/ppt/tags/tag1418.xml" ContentType="application/vnd.openxmlformats-officedocument.presentationml.tags+xml"/>
  <Override PartName="/ppt/tags/tag1419.xml" ContentType="application/vnd.openxmlformats-officedocument.presentationml.tags+xml"/>
  <Override PartName="/ppt/tags/tag142.xml" ContentType="application/vnd.openxmlformats-officedocument.presentationml.tags+xml"/>
  <Override PartName="/ppt/tags/tag1420.xml" ContentType="application/vnd.openxmlformats-officedocument.presentationml.tags+xml"/>
  <Override PartName="/ppt/tags/tag1421.xml" ContentType="application/vnd.openxmlformats-officedocument.presentationml.tags+xml"/>
  <Override PartName="/ppt/tags/tag1422.xml" ContentType="application/vnd.openxmlformats-officedocument.presentationml.tags+xml"/>
  <Override PartName="/ppt/tags/tag1423.xml" ContentType="application/vnd.openxmlformats-officedocument.presentationml.tags+xml"/>
  <Override PartName="/ppt/tags/tag1424.xml" ContentType="application/vnd.openxmlformats-officedocument.presentationml.tags+xml"/>
  <Override PartName="/ppt/tags/tag1425.xml" ContentType="application/vnd.openxmlformats-officedocument.presentationml.tags+xml"/>
  <Override PartName="/ppt/tags/tag1426.xml" ContentType="application/vnd.openxmlformats-officedocument.presentationml.tags+xml"/>
  <Override PartName="/ppt/tags/tag1427.xml" ContentType="application/vnd.openxmlformats-officedocument.presentationml.tags+xml"/>
  <Override PartName="/ppt/tags/tag1428.xml" ContentType="application/vnd.openxmlformats-officedocument.presentationml.tags+xml"/>
  <Override PartName="/ppt/tags/tag1429.xml" ContentType="application/vnd.openxmlformats-officedocument.presentationml.tags+xml"/>
  <Override PartName="/ppt/tags/tag143.xml" ContentType="application/vnd.openxmlformats-officedocument.presentationml.tags+xml"/>
  <Override PartName="/ppt/tags/tag1430.xml" ContentType="application/vnd.openxmlformats-officedocument.presentationml.tags+xml"/>
  <Override PartName="/ppt/tags/tag1431.xml" ContentType="application/vnd.openxmlformats-officedocument.presentationml.tags+xml"/>
  <Override PartName="/ppt/tags/tag1432.xml" ContentType="application/vnd.openxmlformats-officedocument.presentationml.tags+xml"/>
  <Override PartName="/ppt/tags/tag1433.xml" ContentType="application/vnd.openxmlformats-officedocument.presentationml.tags+xml"/>
  <Override PartName="/ppt/tags/tag1434.xml" ContentType="application/vnd.openxmlformats-officedocument.presentationml.tags+xml"/>
  <Override PartName="/ppt/tags/tag1435.xml" ContentType="application/vnd.openxmlformats-officedocument.presentationml.tags+xml"/>
  <Override PartName="/ppt/tags/tag1436.xml" ContentType="application/vnd.openxmlformats-officedocument.presentationml.tags+xml"/>
  <Override PartName="/ppt/tags/tag1437.xml" ContentType="application/vnd.openxmlformats-officedocument.presentationml.tags+xml"/>
  <Override PartName="/ppt/tags/tag1438.xml" ContentType="application/vnd.openxmlformats-officedocument.presentationml.tags+xml"/>
  <Override PartName="/ppt/tags/tag1439.xml" ContentType="application/vnd.openxmlformats-officedocument.presentationml.tags+xml"/>
  <Override PartName="/ppt/tags/tag144.xml" ContentType="application/vnd.openxmlformats-officedocument.presentationml.tags+xml"/>
  <Override PartName="/ppt/tags/tag1440.xml" ContentType="application/vnd.openxmlformats-officedocument.presentationml.tags+xml"/>
  <Override PartName="/ppt/tags/tag1441.xml" ContentType="application/vnd.openxmlformats-officedocument.presentationml.tags+xml"/>
  <Override PartName="/ppt/tags/tag1442.xml" ContentType="application/vnd.openxmlformats-officedocument.presentationml.tags+xml"/>
  <Override PartName="/ppt/tags/tag1443.xml" ContentType="application/vnd.openxmlformats-officedocument.presentationml.tags+xml"/>
  <Override PartName="/ppt/tags/tag1444.xml" ContentType="application/vnd.openxmlformats-officedocument.presentationml.tags+xml"/>
  <Override PartName="/ppt/tags/tag1445.xml" ContentType="application/vnd.openxmlformats-officedocument.presentationml.tags+xml"/>
  <Override PartName="/ppt/tags/tag1446.xml" ContentType="application/vnd.openxmlformats-officedocument.presentationml.tags+xml"/>
  <Override PartName="/ppt/tags/tag1447.xml" ContentType="application/vnd.openxmlformats-officedocument.presentationml.tags+xml"/>
  <Override PartName="/ppt/tags/tag1448.xml" ContentType="application/vnd.openxmlformats-officedocument.presentationml.tags+xml"/>
  <Override PartName="/ppt/tags/tag1449.xml" ContentType="application/vnd.openxmlformats-officedocument.presentationml.tags+xml"/>
  <Override PartName="/ppt/tags/tag145.xml" ContentType="application/vnd.openxmlformats-officedocument.presentationml.tags+xml"/>
  <Override PartName="/ppt/tags/tag1450.xml" ContentType="application/vnd.openxmlformats-officedocument.presentationml.tags+xml"/>
  <Override PartName="/ppt/tags/tag1451.xml" ContentType="application/vnd.openxmlformats-officedocument.presentationml.tags+xml"/>
  <Override PartName="/ppt/tags/tag1452.xml" ContentType="application/vnd.openxmlformats-officedocument.presentationml.tags+xml"/>
  <Override PartName="/ppt/tags/tag1453.xml" ContentType="application/vnd.openxmlformats-officedocument.presentationml.tags+xml"/>
  <Override PartName="/ppt/tags/tag1454.xml" ContentType="application/vnd.openxmlformats-officedocument.presentationml.tags+xml"/>
  <Override PartName="/ppt/tags/tag1455.xml" ContentType="application/vnd.openxmlformats-officedocument.presentationml.tags+xml"/>
  <Override PartName="/ppt/tags/tag1456.xml" ContentType="application/vnd.openxmlformats-officedocument.presentationml.tags+xml"/>
  <Override PartName="/ppt/tags/tag1457.xml" ContentType="application/vnd.openxmlformats-officedocument.presentationml.tags+xml"/>
  <Override PartName="/ppt/tags/tag1458.xml" ContentType="application/vnd.openxmlformats-officedocument.presentationml.tags+xml"/>
  <Override PartName="/ppt/tags/tag1459.xml" ContentType="application/vnd.openxmlformats-officedocument.presentationml.tags+xml"/>
  <Override PartName="/ppt/tags/tag146.xml" ContentType="application/vnd.openxmlformats-officedocument.presentationml.tags+xml"/>
  <Override PartName="/ppt/tags/tag1460.xml" ContentType="application/vnd.openxmlformats-officedocument.presentationml.tags+xml"/>
  <Override PartName="/ppt/tags/tag1461.xml" ContentType="application/vnd.openxmlformats-officedocument.presentationml.tags+xml"/>
  <Override PartName="/ppt/tags/tag1462.xml" ContentType="application/vnd.openxmlformats-officedocument.presentationml.tags+xml"/>
  <Override PartName="/ppt/tags/tag1463.xml" ContentType="application/vnd.openxmlformats-officedocument.presentationml.tags+xml"/>
  <Override PartName="/ppt/tags/tag1464.xml" ContentType="application/vnd.openxmlformats-officedocument.presentationml.tags+xml"/>
  <Override PartName="/ppt/tags/tag1465.xml" ContentType="application/vnd.openxmlformats-officedocument.presentationml.tags+xml"/>
  <Override PartName="/ppt/tags/tag1466.xml" ContentType="application/vnd.openxmlformats-officedocument.presentationml.tags+xml"/>
  <Override PartName="/ppt/tags/tag1467.xml" ContentType="application/vnd.openxmlformats-officedocument.presentationml.tags+xml"/>
  <Override PartName="/ppt/tags/tag1468.xml" ContentType="application/vnd.openxmlformats-officedocument.presentationml.tags+xml"/>
  <Override PartName="/ppt/tags/tag1469.xml" ContentType="application/vnd.openxmlformats-officedocument.presentationml.tags+xml"/>
  <Override PartName="/ppt/tags/tag147.xml" ContentType="application/vnd.openxmlformats-officedocument.presentationml.tags+xml"/>
  <Override PartName="/ppt/tags/tag1470.xml" ContentType="application/vnd.openxmlformats-officedocument.presentationml.tags+xml"/>
  <Override PartName="/ppt/tags/tag1471.xml" ContentType="application/vnd.openxmlformats-officedocument.presentationml.tags+xml"/>
  <Override PartName="/ppt/tags/tag1472.xml" ContentType="application/vnd.openxmlformats-officedocument.presentationml.tags+xml"/>
  <Override PartName="/ppt/tags/tag1473.xml" ContentType="application/vnd.openxmlformats-officedocument.presentationml.tags+xml"/>
  <Override PartName="/ppt/tags/tag1474.xml" ContentType="application/vnd.openxmlformats-officedocument.presentationml.tags+xml"/>
  <Override PartName="/ppt/tags/tag1475.xml" ContentType="application/vnd.openxmlformats-officedocument.presentationml.tags+xml"/>
  <Override PartName="/ppt/tags/tag1476.xml" ContentType="application/vnd.openxmlformats-officedocument.presentationml.tags+xml"/>
  <Override PartName="/ppt/tags/tag1477.xml" ContentType="application/vnd.openxmlformats-officedocument.presentationml.tags+xml"/>
  <Override PartName="/ppt/tags/tag1478.xml" ContentType="application/vnd.openxmlformats-officedocument.presentationml.tags+xml"/>
  <Override PartName="/ppt/tags/tag1479.xml" ContentType="application/vnd.openxmlformats-officedocument.presentationml.tags+xml"/>
  <Override PartName="/ppt/tags/tag148.xml" ContentType="application/vnd.openxmlformats-officedocument.presentationml.tags+xml"/>
  <Override PartName="/ppt/tags/tag1480.xml" ContentType="application/vnd.openxmlformats-officedocument.presentationml.tags+xml"/>
  <Override PartName="/ppt/tags/tag1481.xml" ContentType="application/vnd.openxmlformats-officedocument.presentationml.tags+xml"/>
  <Override PartName="/ppt/tags/tag1482.xml" ContentType="application/vnd.openxmlformats-officedocument.presentationml.tags+xml"/>
  <Override PartName="/ppt/tags/tag1483.xml" ContentType="application/vnd.openxmlformats-officedocument.presentationml.tags+xml"/>
  <Override PartName="/ppt/tags/tag1484.xml" ContentType="application/vnd.openxmlformats-officedocument.presentationml.tags+xml"/>
  <Override PartName="/ppt/tags/tag1485.xml" ContentType="application/vnd.openxmlformats-officedocument.presentationml.tags+xml"/>
  <Override PartName="/ppt/tags/tag1486.xml" ContentType="application/vnd.openxmlformats-officedocument.presentationml.tags+xml"/>
  <Override PartName="/ppt/tags/tag1487.xml" ContentType="application/vnd.openxmlformats-officedocument.presentationml.tags+xml"/>
  <Override PartName="/ppt/tags/tag1488.xml" ContentType="application/vnd.openxmlformats-officedocument.presentationml.tags+xml"/>
  <Override PartName="/ppt/tags/tag1489.xml" ContentType="application/vnd.openxmlformats-officedocument.presentationml.tags+xml"/>
  <Override PartName="/ppt/tags/tag149.xml" ContentType="application/vnd.openxmlformats-officedocument.presentationml.tags+xml"/>
  <Override PartName="/ppt/tags/tag1490.xml" ContentType="application/vnd.openxmlformats-officedocument.presentationml.tags+xml"/>
  <Override PartName="/ppt/tags/tag1491.xml" ContentType="application/vnd.openxmlformats-officedocument.presentationml.tags+xml"/>
  <Override PartName="/ppt/tags/tag1492.xml" ContentType="application/vnd.openxmlformats-officedocument.presentationml.tags+xml"/>
  <Override PartName="/ppt/tags/tag1493.xml" ContentType="application/vnd.openxmlformats-officedocument.presentationml.tags+xml"/>
  <Override PartName="/ppt/tags/tag1494.xml" ContentType="application/vnd.openxmlformats-officedocument.presentationml.tags+xml"/>
  <Override PartName="/ppt/tags/tag1495.xml" ContentType="application/vnd.openxmlformats-officedocument.presentationml.tags+xml"/>
  <Override PartName="/ppt/tags/tag1496.xml" ContentType="application/vnd.openxmlformats-officedocument.presentationml.tags+xml"/>
  <Override PartName="/ppt/tags/tag1497.xml" ContentType="application/vnd.openxmlformats-officedocument.presentationml.tags+xml"/>
  <Override PartName="/ppt/tags/tag1498.xml" ContentType="application/vnd.openxmlformats-officedocument.presentationml.tags+xml"/>
  <Override PartName="/ppt/tags/tag1499.xml" ContentType="application/vnd.openxmlformats-officedocument.presentationml.tags+xml"/>
  <Override PartName="/ppt/tags/tag15.xml" ContentType="application/vnd.openxmlformats-officedocument.presentationml.tags+xml"/>
  <Override PartName="/ppt/tags/tag150.xml" ContentType="application/vnd.openxmlformats-officedocument.presentationml.tags+xml"/>
  <Override PartName="/ppt/tags/tag1500.xml" ContentType="application/vnd.openxmlformats-officedocument.presentationml.tags+xml"/>
  <Override PartName="/ppt/tags/tag1501.xml" ContentType="application/vnd.openxmlformats-officedocument.presentationml.tags+xml"/>
  <Override PartName="/ppt/tags/tag1502.xml" ContentType="application/vnd.openxmlformats-officedocument.presentationml.tags+xml"/>
  <Override PartName="/ppt/tags/tag1503.xml" ContentType="application/vnd.openxmlformats-officedocument.presentationml.tags+xml"/>
  <Override PartName="/ppt/tags/tag1504.xml" ContentType="application/vnd.openxmlformats-officedocument.presentationml.tags+xml"/>
  <Override PartName="/ppt/tags/tag1505.xml" ContentType="application/vnd.openxmlformats-officedocument.presentationml.tags+xml"/>
  <Override PartName="/ppt/tags/tag1506.xml" ContentType="application/vnd.openxmlformats-officedocument.presentationml.tags+xml"/>
  <Override PartName="/ppt/tags/tag1507.xml" ContentType="application/vnd.openxmlformats-officedocument.presentationml.tags+xml"/>
  <Override PartName="/ppt/tags/tag1508.xml" ContentType="application/vnd.openxmlformats-officedocument.presentationml.tags+xml"/>
  <Override PartName="/ppt/tags/tag1509.xml" ContentType="application/vnd.openxmlformats-officedocument.presentationml.tags+xml"/>
  <Override PartName="/ppt/tags/tag151.xml" ContentType="application/vnd.openxmlformats-officedocument.presentationml.tags+xml"/>
  <Override PartName="/ppt/tags/tag1510.xml" ContentType="application/vnd.openxmlformats-officedocument.presentationml.tags+xml"/>
  <Override PartName="/ppt/tags/tag1511.xml" ContentType="application/vnd.openxmlformats-officedocument.presentationml.tags+xml"/>
  <Override PartName="/ppt/tags/tag1512.xml" ContentType="application/vnd.openxmlformats-officedocument.presentationml.tags+xml"/>
  <Override PartName="/ppt/tags/tag1513.xml" ContentType="application/vnd.openxmlformats-officedocument.presentationml.tags+xml"/>
  <Override PartName="/ppt/tags/tag1514.xml" ContentType="application/vnd.openxmlformats-officedocument.presentationml.tags+xml"/>
  <Override PartName="/ppt/tags/tag1515.xml" ContentType="application/vnd.openxmlformats-officedocument.presentationml.tags+xml"/>
  <Override PartName="/ppt/tags/tag1516.xml" ContentType="application/vnd.openxmlformats-officedocument.presentationml.tags+xml"/>
  <Override PartName="/ppt/tags/tag1517.xml" ContentType="application/vnd.openxmlformats-officedocument.presentationml.tags+xml"/>
  <Override PartName="/ppt/tags/tag1518.xml" ContentType="application/vnd.openxmlformats-officedocument.presentationml.tags+xml"/>
  <Override PartName="/ppt/tags/tag1519.xml" ContentType="application/vnd.openxmlformats-officedocument.presentationml.tags+xml"/>
  <Override PartName="/ppt/tags/tag152.xml" ContentType="application/vnd.openxmlformats-officedocument.presentationml.tags+xml"/>
  <Override PartName="/ppt/tags/tag1520.xml" ContentType="application/vnd.openxmlformats-officedocument.presentationml.tags+xml"/>
  <Override PartName="/ppt/tags/tag1521.xml" ContentType="application/vnd.openxmlformats-officedocument.presentationml.tags+xml"/>
  <Override PartName="/ppt/tags/tag1522.xml" ContentType="application/vnd.openxmlformats-officedocument.presentationml.tags+xml"/>
  <Override PartName="/ppt/tags/tag1523.xml" ContentType="application/vnd.openxmlformats-officedocument.presentationml.tags+xml"/>
  <Override PartName="/ppt/tags/tag1524.xml" ContentType="application/vnd.openxmlformats-officedocument.presentationml.tags+xml"/>
  <Override PartName="/ppt/tags/tag1525.xml" ContentType="application/vnd.openxmlformats-officedocument.presentationml.tags+xml"/>
  <Override PartName="/ppt/tags/tag1526.xml" ContentType="application/vnd.openxmlformats-officedocument.presentationml.tags+xml"/>
  <Override PartName="/ppt/tags/tag1527.xml" ContentType="application/vnd.openxmlformats-officedocument.presentationml.tags+xml"/>
  <Override PartName="/ppt/tags/tag1528.xml" ContentType="application/vnd.openxmlformats-officedocument.presentationml.tags+xml"/>
  <Override PartName="/ppt/tags/tag1529.xml" ContentType="application/vnd.openxmlformats-officedocument.presentationml.tags+xml"/>
  <Override PartName="/ppt/tags/tag153.xml" ContentType="application/vnd.openxmlformats-officedocument.presentationml.tags+xml"/>
  <Override PartName="/ppt/tags/tag1530.xml" ContentType="application/vnd.openxmlformats-officedocument.presentationml.tags+xml"/>
  <Override PartName="/ppt/tags/tag1531.xml" ContentType="application/vnd.openxmlformats-officedocument.presentationml.tags+xml"/>
  <Override PartName="/ppt/tags/tag1532.xml" ContentType="application/vnd.openxmlformats-officedocument.presentationml.tags+xml"/>
  <Override PartName="/ppt/tags/tag1533.xml" ContentType="application/vnd.openxmlformats-officedocument.presentationml.tags+xml"/>
  <Override PartName="/ppt/tags/tag1534.xml" ContentType="application/vnd.openxmlformats-officedocument.presentationml.tags+xml"/>
  <Override PartName="/ppt/tags/tag1535.xml" ContentType="application/vnd.openxmlformats-officedocument.presentationml.tags+xml"/>
  <Override PartName="/ppt/tags/tag1536.xml" ContentType="application/vnd.openxmlformats-officedocument.presentationml.tags+xml"/>
  <Override PartName="/ppt/tags/tag1537.xml" ContentType="application/vnd.openxmlformats-officedocument.presentationml.tags+xml"/>
  <Override PartName="/ppt/tags/tag1538.xml" ContentType="application/vnd.openxmlformats-officedocument.presentationml.tags+xml"/>
  <Override PartName="/ppt/tags/tag1539.xml" ContentType="application/vnd.openxmlformats-officedocument.presentationml.tags+xml"/>
  <Override PartName="/ppt/tags/tag154.xml" ContentType="application/vnd.openxmlformats-officedocument.presentationml.tags+xml"/>
  <Override PartName="/ppt/tags/tag1540.xml" ContentType="application/vnd.openxmlformats-officedocument.presentationml.tags+xml"/>
  <Override PartName="/ppt/tags/tag1541.xml" ContentType="application/vnd.openxmlformats-officedocument.presentationml.tags+xml"/>
  <Override PartName="/ppt/tags/tag1542.xml" ContentType="application/vnd.openxmlformats-officedocument.presentationml.tags+xml"/>
  <Override PartName="/ppt/tags/tag1543.xml" ContentType="application/vnd.openxmlformats-officedocument.presentationml.tags+xml"/>
  <Override PartName="/ppt/tags/tag1544.xml" ContentType="application/vnd.openxmlformats-officedocument.presentationml.tags+xml"/>
  <Override PartName="/ppt/tags/tag1545.xml" ContentType="application/vnd.openxmlformats-officedocument.presentationml.tags+xml"/>
  <Override PartName="/ppt/tags/tag1546.xml" ContentType="application/vnd.openxmlformats-officedocument.presentationml.tags+xml"/>
  <Override PartName="/ppt/tags/tag1547.xml" ContentType="application/vnd.openxmlformats-officedocument.presentationml.tags+xml"/>
  <Override PartName="/ppt/tags/tag1548.xml" ContentType="application/vnd.openxmlformats-officedocument.presentationml.tags+xml"/>
  <Override PartName="/ppt/tags/tag1549.xml" ContentType="application/vnd.openxmlformats-officedocument.presentationml.tags+xml"/>
  <Override PartName="/ppt/tags/tag155.xml" ContentType="application/vnd.openxmlformats-officedocument.presentationml.tags+xml"/>
  <Override PartName="/ppt/tags/tag1550.xml" ContentType="application/vnd.openxmlformats-officedocument.presentationml.tags+xml"/>
  <Override PartName="/ppt/tags/tag1551.xml" ContentType="application/vnd.openxmlformats-officedocument.presentationml.tags+xml"/>
  <Override PartName="/ppt/tags/tag1552.xml" ContentType="application/vnd.openxmlformats-officedocument.presentationml.tags+xml"/>
  <Override PartName="/ppt/tags/tag1553.xml" ContentType="application/vnd.openxmlformats-officedocument.presentationml.tags+xml"/>
  <Override PartName="/ppt/tags/tag1554.xml" ContentType="application/vnd.openxmlformats-officedocument.presentationml.tags+xml"/>
  <Override PartName="/ppt/tags/tag1555.xml" ContentType="application/vnd.openxmlformats-officedocument.presentationml.tags+xml"/>
  <Override PartName="/ppt/tags/tag1556.xml" ContentType="application/vnd.openxmlformats-officedocument.presentationml.tags+xml"/>
  <Override PartName="/ppt/tags/tag1557.xml" ContentType="application/vnd.openxmlformats-officedocument.presentationml.tags+xml"/>
  <Override PartName="/ppt/tags/tag1558.xml" ContentType="application/vnd.openxmlformats-officedocument.presentationml.tags+xml"/>
  <Override PartName="/ppt/tags/tag1559.xml" ContentType="application/vnd.openxmlformats-officedocument.presentationml.tags+xml"/>
  <Override PartName="/ppt/tags/tag156.xml" ContentType="application/vnd.openxmlformats-officedocument.presentationml.tags+xml"/>
  <Override PartName="/ppt/tags/tag1560.xml" ContentType="application/vnd.openxmlformats-officedocument.presentationml.tags+xml"/>
  <Override PartName="/ppt/tags/tag1561.xml" ContentType="application/vnd.openxmlformats-officedocument.presentationml.tags+xml"/>
  <Override PartName="/ppt/tags/tag1562.xml" ContentType="application/vnd.openxmlformats-officedocument.presentationml.tags+xml"/>
  <Override PartName="/ppt/tags/tag1563.xml" ContentType="application/vnd.openxmlformats-officedocument.presentationml.tags+xml"/>
  <Override PartName="/ppt/tags/tag1564.xml" ContentType="application/vnd.openxmlformats-officedocument.presentationml.tags+xml"/>
  <Override PartName="/ppt/tags/tag1565.xml" ContentType="application/vnd.openxmlformats-officedocument.presentationml.tags+xml"/>
  <Override PartName="/ppt/tags/tag1566.xml" ContentType="application/vnd.openxmlformats-officedocument.presentationml.tags+xml"/>
  <Override PartName="/ppt/tags/tag1567.xml" ContentType="application/vnd.openxmlformats-officedocument.presentationml.tags+xml"/>
  <Override PartName="/ppt/tags/tag1568.xml" ContentType="application/vnd.openxmlformats-officedocument.presentationml.tags+xml"/>
  <Override PartName="/ppt/tags/tag1569.xml" ContentType="application/vnd.openxmlformats-officedocument.presentationml.tags+xml"/>
  <Override PartName="/ppt/tags/tag157.xml" ContentType="application/vnd.openxmlformats-officedocument.presentationml.tags+xml"/>
  <Override PartName="/ppt/tags/tag1570.xml" ContentType="application/vnd.openxmlformats-officedocument.presentationml.tags+xml"/>
  <Override PartName="/ppt/tags/tag1571.xml" ContentType="application/vnd.openxmlformats-officedocument.presentationml.tags+xml"/>
  <Override PartName="/ppt/tags/tag1572.xml" ContentType="application/vnd.openxmlformats-officedocument.presentationml.tags+xml"/>
  <Override PartName="/ppt/tags/tag1573.xml" ContentType="application/vnd.openxmlformats-officedocument.presentationml.tags+xml"/>
  <Override PartName="/ppt/tags/tag1574.xml" ContentType="application/vnd.openxmlformats-officedocument.presentationml.tags+xml"/>
  <Override PartName="/ppt/tags/tag1575.xml" ContentType="application/vnd.openxmlformats-officedocument.presentationml.tags+xml"/>
  <Override PartName="/ppt/tags/tag1576.xml" ContentType="application/vnd.openxmlformats-officedocument.presentationml.tags+xml"/>
  <Override PartName="/ppt/tags/tag1577.xml" ContentType="application/vnd.openxmlformats-officedocument.presentationml.tags+xml"/>
  <Override PartName="/ppt/tags/tag1578.xml" ContentType="application/vnd.openxmlformats-officedocument.presentationml.tags+xml"/>
  <Override PartName="/ppt/tags/tag1579.xml" ContentType="application/vnd.openxmlformats-officedocument.presentationml.tags+xml"/>
  <Override PartName="/ppt/tags/tag158.xml" ContentType="application/vnd.openxmlformats-officedocument.presentationml.tags+xml"/>
  <Override PartName="/ppt/tags/tag1580.xml" ContentType="application/vnd.openxmlformats-officedocument.presentationml.tags+xml"/>
  <Override PartName="/ppt/tags/tag1581.xml" ContentType="application/vnd.openxmlformats-officedocument.presentationml.tags+xml"/>
  <Override PartName="/ppt/tags/tag1582.xml" ContentType="application/vnd.openxmlformats-officedocument.presentationml.tags+xml"/>
  <Override PartName="/ppt/tags/tag1583.xml" ContentType="application/vnd.openxmlformats-officedocument.presentationml.tags+xml"/>
  <Override PartName="/ppt/tags/tag1584.xml" ContentType="application/vnd.openxmlformats-officedocument.presentationml.tags+xml"/>
  <Override PartName="/ppt/tags/tag1585.xml" ContentType="application/vnd.openxmlformats-officedocument.presentationml.tags+xml"/>
  <Override PartName="/ppt/tags/tag1586.xml" ContentType="application/vnd.openxmlformats-officedocument.presentationml.tags+xml"/>
  <Override PartName="/ppt/tags/tag1587.xml" ContentType="application/vnd.openxmlformats-officedocument.presentationml.tags+xml"/>
  <Override PartName="/ppt/tags/tag1588.xml" ContentType="application/vnd.openxmlformats-officedocument.presentationml.tags+xml"/>
  <Override PartName="/ppt/tags/tag1589.xml" ContentType="application/vnd.openxmlformats-officedocument.presentationml.tags+xml"/>
  <Override PartName="/ppt/tags/tag159.xml" ContentType="application/vnd.openxmlformats-officedocument.presentationml.tags+xml"/>
  <Override PartName="/ppt/tags/tag1590.xml" ContentType="application/vnd.openxmlformats-officedocument.presentationml.tags+xml"/>
  <Override PartName="/ppt/tags/tag1591.xml" ContentType="application/vnd.openxmlformats-officedocument.presentationml.tags+xml"/>
  <Override PartName="/ppt/tags/tag1592.xml" ContentType="application/vnd.openxmlformats-officedocument.presentationml.tags+xml"/>
  <Override PartName="/ppt/tags/tag1593.xml" ContentType="application/vnd.openxmlformats-officedocument.presentationml.tags+xml"/>
  <Override PartName="/ppt/tags/tag1594.xml" ContentType="application/vnd.openxmlformats-officedocument.presentationml.tags+xml"/>
  <Override PartName="/ppt/tags/tag1595.xml" ContentType="application/vnd.openxmlformats-officedocument.presentationml.tags+xml"/>
  <Override PartName="/ppt/tags/tag1596.xml" ContentType="application/vnd.openxmlformats-officedocument.presentationml.tags+xml"/>
  <Override PartName="/ppt/tags/tag1597.xml" ContentType="application/vnd.openxmlformats-officedocument.presentationml.tags+xml"/>
  <Override PartName="/ppt/tags/tag1598.xml" ContentType="application/vnd.openxmlformats-officedocument.presentationml.tags+xml"/>
  <Override PartName="/ppt/tags/tag1599.xml" ContentType="application/vnd.openxmlformats-officedocument.presentationml.tags+xml"/>
  <Override PartName="/ppt/tags/tag16.xml" ContentType="application/vnd.openxmlformats-officedocument.presentationml.tags+xml"/>
  <Override PartName="/ppt/tags/tag160.xml" ContentType="application/vnd.openxmlformats-officedocument.presentationml.tags+xml"/>
  <Override PartName="/ppt/tags/tag1600.xml" ContentType="application/vnd.openxmlformats-officedocument.presentationml.tags+xml"/>
  <Override PartName="/ppt/tags/tag1601.xml" ContentType="application/vnd.openxmlformats-officedocument.presentationml.tags+xml"/>
  <Override PartName="/ppt/tags/tag1602.xml" ContentType="application/vnd.openxmlformats-officedocument.presentationml.tags+xml"/>
  <Override PartName="/ppt/tags/tag1603.xml" ContentType="application/vnd.openxmlformats-officedocument.presentationml.tags+xml"/>
  <Override PartName="/ppt/tags/tag1604.xml" ContentType="application/vnd.openxmlformats-officedocument.presentationml.tags+xml"/>
  <Override PartName="/ppt/tags/tag1605.xml" ContentType="application/vnd.openxmlformats-officedocument.presentationml.tags+xml"/>
  <Override PartName="/ppt/tags/tag1606.xml" ContentType="application/vnd.openxmlformats-officedocument.presentationml.tags+xml"/>
  <Override PartName="/ppt/tags/tag1607.xml" ContentType="application/vnd.openxmlformats-officedocument.presentationml.tags+xml"/>
  <Override PartName="/ppt/tags/tag1608.xml" ContentType="application/vnd.openxmlformats-officedocument.presentationml.tags+xml"/>
  <Override PartName="/ppt/tags/tag1609.xml" ContentType="application/vnd.openxmlformats-officedocument.presentationml.tags+xml"/>
  <Override PartName="/ppt/tags/tag161.xml" ContentType="application/vnd.openxmlformats-officedocument.presentationml.tags+xml"/>
  <Override PartName="/ppt/tags/tag1610.xml" ContentType="application/vnd.openxmlformats-officedocument.presentationml.tags+xml"/>
  <Override PartName="/ppt/tags/tag1611.xml" ContentType="application/vnd.openxmlformats-officedocument.presentationml.tags+xml"/>
  <Override PartName="/ppt/tags/tag1612.xml" ContentType="application/vnd.openxmlformats-officedocument.presentationml.tags+xml"/>
  <Override PartName="/ppt/tags/tag1613.xml" ContentType="application/vnd.openxmlformats-officedocument.presentationml.tags+xml"/>
  <Override PartName="/ppt/tags/tag1614.xml" ContentType="application/vnd.openxmlformats-officedocument.presentationml.tags+xml"/>
  <Override PartName="/ppt/tags/tag1615.xml" ContentType="application/vnd.openxmlformats-officedocument.presentationml.tags+xml"/>
  <Override PartName="/ppt/tags/tag1616.xml" ContentType="application/vnd.openxmlformats-officedocument.presentationml.tags+xml"/>
  <Override PartName="/ppt/tags/tag1617.xml" ContentType="application/vnd.openxmlformats-officedocument.presentationml.tags+xml"/>
  <Override PartName="/ppt/tags/tag1618.xml" ContentType="application/vnd.openxmlformats-officedocument.presentationml.tags+xml"/>
  <Override PartName="/ppt/tags/tag1619.xml" ContentType="application/vnd.openxmlformats-officedocument.presentationml.tags+xml"/>
  <Override PartName="/ppt/tags/tag162.xml" ContentType="application/vnd.openxmlformats-officedocument.presentationml.tags+xml"/>
  <Override PartName="/ppt/tags/tag1620.xml" ContentType="application/vnd.openxmlformats-officedocument.presentationml.tags+xml"/>
  <Override PartName="/ppt/tags/tag1621.xml" ContentType="application/vnd.openxmlformats-officedocument.presentationml.tags+xml"/>
  <Override PartName="/ppt/tags/tag1622.xml" ContentType="application/vnd.openxmlformats-officedocument.presentationml.tags+xml"/>
  <Override PartName="/ppt/tags/tag1623.xml" ContentType="application/vnd.openxmlformats-officedocument.presentationml.tags+xml"/>
  <Override PartName="/ppt/tags/tag1624.xml" ContentType="application/vnd.openxmlformats-officedocument.presentationml.tags+xml"/>
  <Override PartName="/ppt/tags/tag1625.xml" ContentType="application/vnd.openxmlformats-officedocument.presentationml.tags+xml"/>
  <Override PartName="/ppt/tags/tag1626.xml" ContentType="application/vnd.openxmlformats-officedocument.presentationml.tags+xml"/>
  <Override PartName="/ppt/tags/tag1627.xml" ContentType="application/vnd.openxmlformats-officedocument.presentationml.tags+xml"/>
  <Override PartName="/ppt/tags/tag1628.xml" ContentType="application/vnd.openxmlformats-officedocument.presentationml.tags+xml"/>
  <Override PartName="/ppt/tags/tag1629.xml" ContentType="application/vnd.openxmlformats-officedocument.presentationml.tags+xml"/>
  <Override PartName="/ppt/tags/tag163.xml" ContentType="application/vnd.openxmlformats-officedocument.presentationml.tags+xml"/>
  <Override PartName="/ppt/tags/tag1630.xml" ContentType="application/vnd.openxmlformats-officedocument.presentationml.tags+xml"/>
  <Override PartName="/ppt/tags/tag1631.xml" ContentType="application/vnd.openxmlformats-officedocument.presentationml.tags+xml"/>
  <Override PartName="/ppt/tags/tag1632.xml" ContentType="application/vnd.openxmlformats-officedocument.presentationml.tags+xml"/>
  <Override PartName="/ppt/tags/tag1633.xml" ContentType="application/vnd.openxmlformats-officedocument.presentationml.tags+xml"/>
  <Override PartName="/ppt/tags/tag1634.xml" ContentType="application/vnd.openxmlformats-officedocument.presentationml.tags+xml"/>
  <Override PartName="/ppt/tags/tag1635.xml" ContentType="application/vnd.openxmlformats-officedocument.presentationml.tags+xml"/>
  <Override PartName="/ppt/tags/tag1636.xml" ContentType="application/vnd.openxmlformats-officedocument.presentationml.tags+xml"/>
  <Override PartName="/ppt/tags/tag1637.xml" ContentType="application/vnd.openxmlformats-officedocument.presentationml.tags+xml"/>
  <Override PartName="/ppt/tags/tag1638.xml" ContentType="application/vnd.openxmlformats-officedocument.presentationml.tags+xml"/>
  <Override PartName="/ppt/tags/tag1639.xml" ContentType="application/vnd.openxmlformats-officedocument.presentationml.tags+xml"/>
  <Override PartName="/ppt/tags/tag164.xml" ContentType="application/vnd.openxmlformats-officedocument.presentationml.tags+xml"/>
  <Override PartName="/ppt/tags/tag1640.xml" ContentType="application/vnd.openxmlformats-officedocument.presentationml.tags+xml"/>
  <Override PartName="/ppt/tags/tag1641.xml" ContentType="application/vnd.openxmlformats-officedocument.presentationml.tags+xml"/>
  <Override PartName="/ppt/tags/tag1642.xml" ContentType="application/vnd.openxmlformats-officedocument.presentationml.tags+xml"/>
  <Override PartName="/ppt/tags/tag1643.xml" ContentType="application/vnd.openxmlformats-officedocument.presentationml.tags+xml"/>
  <Override PartName="/ppt/tags/tag1644.xml" ContentType="application/vnd.openxmlformats-officedocument.presentationml.tags+xml"/>
  <Override PartName="/ppt/tags/tag1645.xml" ContentType="application/vnd.openxmlformats-officedocument.presentationml.tags+xml"/>
  <Override PartName="/ppt/tags/tag1646.xml" ContentType="application/vnd.openxmlformats-officedocument.presentationml.tags+xml"/>
  <Override PartName="/ppt/tags/tag1647.xml" ContentType="application/vnd.openxmlformats-officedocument.presentationml.tags+xml"/>
  <Override PartName="/ppt/tags/tag1648.xml" ContentType="application/vnd.openxmlformats-officedocument.presentationml.tags+xml"/>
  <Override PartName="/ppt/tags/tag1649.xml" ContentType="application/vnd.openxmlformats-officedocument.presentationml.tags+xml"/>
  <Override PartName="/ppt/tags/tag165.xml" ContentType="application/vnd.openxmlformats-officedocument.presentationml.tags+xml"/>
  <Override PartName="/ppt/tags/tag1650.xml" ContentType="application/vnd.openxmlformats-officedocument.presentationml.tags+xml"/>
  <Override PartName="/ppt/tags/tag1651.xml" ContentType="application/vnd.openxmlformats-officedocument.presentationml.tags+xml"/>
  <Override PartName="/ppt/tags/tag1652.xml" ContentType="application/vnd.openxmlformats-officedocument.presentationml.tags+xml"/>
  <Override PartName="/ppt/tags/tag1653.xml" ContentType="application/vnd.openxmlformats-officedocument.presentationml.tags+xml"/>
  <Override PartName="/ppt/tags/tag1654.xml" ContentType="application/vnd.openxmlformats-officedocument.presentationml.tags+xml"/>
  <Override PartName="/ppt/tags/tag1655.xml" ContentType="application/vnd.openxmlformats-officedocument.presentationml.tags+xml"/>
  <Override PartName="/ppt/tags/tag1656.xml" ContentType="application/vnd.openxmlformats-officedocument.presentationml.tags+xml"/>
  <Override PartName="/ppt/tags/tag1657.xml" ContentType="application/vnd.openxmlformats-officedocument.presentationml.tags+xml"/>
  <Override PartName="/ppt/tags/tag1658.xml" ContentType="application/vnd.openxmlformats-officedocument.presentationml.tags+xml"/>
  <Override PartName="/ppt/tags/tag1659.xml" ContentType="application/vnd.openxmlformats-officedocument.presentationml.tags+xml"/>
  <Override PartName="/ppt/tags/tag166.xml" ContentType="application/vnd.openxmlformats-officedocument.presentationml.tags+xml"/>
  <Override PartName="/ppt/tags/tag1660.xml" ContentType="application/vnd.openxmlformats-officedocument.presentationml.tags+xml"/>
  <Override PartName="/ppt/tags/tag1661.xml" ContentType="application/vnd.openxmlformats-officedocument.presentationml.tags+xml"/>
  <Override PartName="/ppt/tags/tag1662.xml" ContentType="application/vnd.openxmlformats-officedocument.presentationml.tags+xml"/>
  <Override PartName="/ppt/tags/tag1663.xml" ContentType="application/vnd.openxmlformats-officedocument.presentationml.tags+xml"/>
  <Override PartName="/ppt/tags/tag1664.xml" ContentType="application/vnd.openxmlformats-officedocument.presentationml.tags+xml"/>
  <Override PartName="/ppt/tags/tag1665.xml" ContentType="application/vnd.openxmlformats-officedocument.presentationml.tags+xml"/>
  <Override PartName="/ppt/tags/tag1666.xml" ContentType="application/vnd.openxmlformats-officedocument.presentationml.tags+xml"/>
  <Override PartName="/ppt/tags/tag1667.xml" ContentType="application/vnd.openxmlformats-officedocument.presentationml.tags+xml"/>
  <Override PartName="/ppt/tags/tag1668.xml" ContentType="application/vnd.openxmlformats-officedocument.presentationml.tags+xml"/>
  <Override PartName="/ppt/tags/tag1669.xml" ContentType="application/vnd.openxmlformats-officedocument.presentationml.tags+xml"/>
  <Override PartName="/ppt/tags/tag167.xml" ContentType="application/vnd.openxmlformats-officedocument.presentationml.tags+xml"/>
  <Override PartName="/ppt/tags/tag1670.xml" ContentType="application/vnd.openxmlformats-officedocument.presentationml.tags+xml"/>
  <Override PartName="/ppt/tags/tag1671.xml" ContentType="application/vnd.openxmlformats-officedocument.presentationml.tags+xml"/>
  <Override PartName="/ppt/tags/tag1672.xml" ContentType="application/vnd.openxmlformats-officedocument.presentationml.tags+xml"/>
  <Override PartName="/ppt/tags/tag1673.xml" ContentType="application/vnd.openxmlformats-officedocument.presentationml.tags+xml"/>
  <Override PartName="/ppt/tags/tag1674.xml" ContentType="application/vnd.openxmlformats-officedocument.presentationml.tags+xml"/>
  <Override PartName="/ppt/tags/tag1675.xml" ContentType="application/vnd.openxmlformats-officedocument.presentationml.tags+xml"/>
  <Override PartName="/ppt/tags/tag1676.xml" ContentType="application/vnd.openxmlformats-officedocument.presentationml.tags+xml"/>
  <Override PartName="/ppt/tags/tag1677.xml" ContentType="application/vnd.openxmlformats-officedocument.presentationml.tags+xml"/>
  <Override PartName="/ppt/tags/tag1678.xml" ContentType="application/vnd.openxmlformats-officedocument.presentationml.tags+xml"/>
  <Override PartName="/ppt/tags/tag1679.xml" ContentType="application/vnd.openxmlformats-officedocument.presentationml.tags+xml"/>
  <Override PartName="/ppt/tags/tag168.xml" ContentType="application/vnd.openxmlformats-officedocument.presentationml.tags+xml"/>
  <Override PartName="/ppt/tags/tag1680.xml" ContentType="application/vnd.openxmlformats-officedocument.presentationml.tags+xml"/>
  <Override PartName="/ppt/tags/tag1681.xml" ContentType="application/vnd.openxmlformats-officedocument.presentationml.tags+xml"/>
  <Override PartName="/ppt/tags/tag1682.xml" ContentType="application/vnd.openxmlformats-officedocument.presentationml.tags+xml"/>
  <Override PartName="/ppt/tags/tag1683.xml" ContentType="application/vnd.openxmlformats-officedocument.presentationml.tags+xml"/>
  <Override PartName="/ppt/tags/tag1684.xml" ContentType="application/vnd.openxmlformats-officedocument.presentationml.tags+xml"/>
  <Override PartName="/ppt/tags/tag1685.xml" ContentType="application/vnd.openxmlformats-officedocument.presentationml.tags+xml"/>
  <Override PartName="/ppt/tags/tag1686.xml" ContentType="application/vnd.openxmlformats-officedocument.presentationml.tags+xml"/>
  <Override PartName="/ppt/tags/tag1687.xml" ContentType="application/vnd.openxmlformats-officedocument.presentationml.tags+xml"/>
  <Override PartName="/ppt/tags/tag1688.xml" ContentType="application/vnd.openxmlformats-officedocument.presentationml.tags+xml"/>
  <Override PartName="/ppt/tags/tag1689.xml" ContentType="application/vnd.openxmlformats-officedocument.presentationml.tags+xml"/>
  <Override PartName="/ppt/tags/tag169.xml" ContentType="application/vnd.openxmlformats-officedocument.presentationml.tags+xml"/>
  <Override PartName="/ppt/tags/tag1690.xml" ContentType="application/vnd.openxmlformats-officedocument.presentationml.tags+xml"/>
  <Override PartName="/ppt/tags/tag1691.xml" ContentType="application/vnd.openxmlformats-officedocument.presentationml.tags+xml"/>
  <Override PartName="/ppt/tags/tag1692.xml" ContentType="application/vnd.openxmlformats-officedocument.presentationml.tags+xml"/>
  <Override PartName="/ppt/tags/tag1693.xml" ContentType="application/vnd.openxmlformats-officedocument.presentationml.tags+xml"/>
  <Override PartName="/ppt/tags/tag1694.xml" ContentType="application/vnd.openxmlformats-officedocument.presentationml.tags+xml"/>
  <Override PartName="/ppt/tags/tag1695.xml" ContentType="application/vnd.openxmlformats-officedocument.presentationml.tags+xml"/>
  <Override PartName="/ppt/tags/tag1696.xml" ContentType="application/vnd.openxmlformats-officedocument.presentationml.tags+xml"/>
  <Override PartName="/ppt/tags/tag1697.xml" ContentType="application/vnd.openxmlformats-officedocument.presentationml.tags+xml"/>
  <Override PartName="/ppt/tags/tag1698.xml" ContentType="application/vnd.openxmlformats-officedocument.presentationml.tags+xml"/>
  <Override PartName="/ppt/tags/tag1699.xml" ContentType="application/vnd.openxmlformats-officedocument.presentationml.tags+xml"/>
  <Override PartName="/ppt/tags/tag17.xml" ContentType="application/vnd.openxmlformats-officedocument.presentationml.tags+xml"/>
  <Override PartName="/ppt/tags/tag170.xml" ContentType="application/vnd.openxmlformats-officedocument.presentationml.tags+xml"/>
  <Override PartName="/ppt/tags/tag1700.xml" ContentType="application/vnd.openxmlformats-officedocument.presentationml.tags+xml"/>
  <Override PartName="/ppt/tags/tag1701.xml" ContentType="application/vnd.openxmlformats-officedocument.presentationml.tags+xml"/>
  <Override PartName="/ppt/tags/tag1702.xml" ContentType="application/vnd.openxmlformats-officedocument.presentationml.tags+xml"/>
  <Override PartName="/ppt/tags/tag1703.xml" ContentType="application/vnd.openxmlformats-officedocument.presentationml.tags+xml"/>
  <Override PartName="/ppt/tags/tag1704.xml" ContentType="application/vnd.openxmlformats-officedocument.presentationml.tags+xml"/>
  <Override PartName="/ppt/tags/tag1705.xml" ContentType="application/vnd.openxmlformats-officedocument.presentationml.tags+xml"/>
  <Override PartName="/ppt/tags/tag1706.xml" ContentType="application/vnd.openxmlformats-officedocument.presentationml.tags+xml"/>
  <Override PartName="/ppt/tags/tag1707.xml" ContentType="application/vnd.openxmlformats-officedocument.presentationml.tags+xml"/>
  <Override PartName="/ppt/tags/tag1708.xml" ContentType="application/vnd.openxmlformats-officedocument.presentationml.tags+xml"/>
  <Override PartName="/ppt/tags/tag1709.xml" ContentType="application/vnd.openxmlformats-officedocument.presentationml.tags+xml"/>
  <Override PartName="/ppt/tags/tag171.xml" ContentType="application/vnd.openxmlformats-officedocument.presentationml.tags+xml"/>
  <Override PartName="/ppt/tags/tag1710.xml" ContentType="application/vnd.openxmlformats-officedocument.presentationml.tags+xml"/>
  <Override PartName="/ppt/tags/tag1711.xml" ContentType="application/vnd.openxmlformats-officedocument.presentationml.tags+xml"/>
  <Override PartName="/ppt/tags/tag1712.xml" ContentType="application/vnd.openxmlformats-officedocument.presentationml.tags+xml"/>
  <Override PartName="/ppt/tags/tag1713.xml" ContentType="application/vnd.openxmlformats-officedocument.presentationml.tags+xml"/>
  <Override PartName="/ppt/tags/tag1714.xml" ContentType="application/vnd.openxmlformats-officedocument.presentationml.tags+xml"/>
  <Override PartName="/ppt/tags/tag1715.xml" ContentType="application/vnd.openxmlformats-officedocument.presentationml.tags+xml"/>
  <Override PartName="/ppt/tags/tag1716.xml" ContentType="application/vnd.openxmlformats-officedocument.presentationml.tags+xml"/>
  <Override PartName="/ppt/tags/tag1717.xml" ContentType="application/vnd.openxmlformats-officedocument.presentationml.tags+xml"/>
  <Override PartName="/ppt/tags/tag1718.xml" ContentType="application/vnd.openxmlformats-officedocument.presentationml.tags+xml"/>
  <Override PartName="/ppt/tags/tag1719.xml" ContentType="application/vnd.openxmlformats-officedocument.presentationml.tags+xml"/>
  <Override PartName="/ppt/tags/tag172.xml" ContentType="application/vnd.openxmlformats-officedocument.presentationml.tags+xml"/>
  <Override PartName="/ppt/tags/tag1720.xml" ContentType="application/vnd.openxmlformats-officedocument.presentationml.tags+xml"/>
  <Override PartName="/ppt/tags/tag1721.xml" ContentType="application/vnd.openxmlformats-officedocument.presentationml.tags+xml"/>
  <Override PartName="/ppt/tags/tag1722.xml" ContentType="application/vnd.openxmlformats-officedocument.presentationml.tags+xml"/>
  <Override PartName="/ppt/tags/tag1723.xml" ContentType="application/vnd.openxmlformats-officedocument.presentationml.tags+xml"/>
  <Override PartName="/ppt/tags/tag1724.xml" ContentType="application/vnd.openxmlformats-officedocument.presentationml.tags+xml"/>
  <Override PartName="/ppt/tags/tag1725.xml" ContentType="application/vnd.openxmlformats-officedocument.presentationml.tags+xml"/>
  <Override PartName="/ppt/tags/tag1726.xml" ContentType="application/vnd.openxmlformats-officedocument.presentationml.tags+xml"/>
  <Override PartName="/ppt/tags/tag1727.xml" ContentType="application/vnd.openxmlformats-officedocument.presentationml.tags+xml"/>
  <Override PartName="/ppt/tags/tag1728.xml" ContentType="application/vnd.openxmlformats-officedocument.presentationml.tags+xml"/>
  <Override PartName="/ppt/tags/tag1729.xml" ContentType="application/vnd.openxmlformats-officedocument.presentationml.tags+xml"/>
  <Override PartName="/ppt/tags/tag173.xml" ContentType="application/vnd.openxmlformats-officedocument.presentationml.tags+xml"/>
  <Override PartName="/ppt/tags/tag1730.xml" ContentType="application/vnd.openxmlformats-officedocument.presentationml.tags+xml"/>
  <Override PartName="/ppt/tags/tag1731.xml" ContentType="application/vnd.openxmlformats-officedocument.presentationml.tags+xml"/>
  <Override PartName="/ppt/tags/tag1732.xml" ContentType="application/vnd.openxmlformats-officedocument.presentationml.tags+xml"/>
  <Override PartName="/ppt/tags/tag1733.xml" ContentType="application/vnd.openxmlformats-officedocument.presentationml.tags+xml"/>
  <Override PartName="/ppt/tags/tag1734.xml" ContentType="application/vnd.openxmlformats-officedocument.presentationml.tags+xml"/>
  <Override PartName="/ppt/tags/tag1735.xml" ContentType="application/vnd.openxmlformats-officedocument.presentationml.tags+xml"/>
  <Override PartName="/ppt/tags/tag1736.xml" ContentType="application/vnd.openxmlformats-officedocument.presentationml.tags+xml"/>
  <Override PartName="/ppt/tags/tag1737.xml" ContentType="application/vnd.openxmlformats-officedocument.presentationml.tags+xml"/>
  <Override PartName="/ppt/tags/tag1738.xml" ContentType="application/vnd.openxmlformats-officedocument.presentationml.tags+xml"/>
  <Override PartName="/ppt/tags/tag1739.xml" ContentType="application/vnd.openxmlformats-officedocument.presentationml.tags+xml"/>
  <Override PartName="/ppt/tags/tag174.xml" ContentType="application/vnd.openxmlformats-officedocument.presentationml.tags+xml"/>
  <Override PartName="/ppt/tags/tag1740.xml" ContentType="application/vnd.openxmlformats-officedocument.presentationml.tags+xml"/>
  <Override PartName="/ppt/tags/tag1741.xml" ContentType="application/vnd.openxmlformats-officedocument.presentationml.tags+xml"/>
  <Override PartName="/ppt/tags/tag1742.xml" ContentType="application/vnd.openxmlformats-officedocument.presentationml.tags+xml"/>
  <Override PartName="/ppt/tags/tag1743.xml" ContentType="application/vnd.openxmlformats-officedocument.presentationml.tags+xml"/>
  <Override PartName="/ppt/tags/tag1744.xml" ContentType="application/vnd.openxmlformats-officedocument.presentationml.tags+xml"/>
  <Override PartName="/ppt/tags/tag1745.xml" ContentType="application/vnd.openxmlformats-officedocument.presentationml.tags+xml"/>
  <Override PartName="/ppt/tags/tag1746.xml" ContentType="application/vnd.openxmlformats-officedocument.presentationml.tags+xml"/>
  <Override PartName="/ppt/tags/tag1747.xml" ContentType="application/vnd.openxmlformats-officedocument.presentationml.tags+xml"/>
  <Override PartName="/ppt/tags/tag1748.xml" ContentType="application/vnd.openxmlformats-officedocument.presentationml.tags+xml"/>
  <Override PartName="/ppt/tags/tag1749.xml" ContentType="application/vnd.openxmlformats-officedocument.presentationml.tags+xml"/>
  <Override PartName="/ppt/tags/tag175.xml" ContentType="application/vnd.openxmlformats-officedocument.presentationml.tags+xml"/>
  <Override PartName="/ppt/tags/tag1750.xml" ContentType="application/vnd.openxmlformats-officedocument.presentationml.tags+xml"/>
  <Override PartName="/ppt/tags/tag1751.xml" ContentType="application/vnd.openxmlformats-officedocument.presentationml.tags+xml"/>
  <Override PartName="/ppt/tags/tag1752.xml" ContentType="application/vnd.openxmlformats-officedocument.presentationml.tags+xml"/>
  <Override PartName="/ppt/tags/tag1753.xml" ContentType="application/vnd.openxmlformats-officedocument.presentationml.tags+xml"/>
  <Override PartName="/ppt/tags/tag1754.xml" ContentType="application/vnd.openxmlformats-officedocument.presentationml.tags+xml"/>
  <Override PartName="/ppt/tags/tag1755.xml" ContentType="application/vnd.openxmlformats-officedocument.presentationml.tags+xml"/>
  <Override PartName="/ppt/tags/tag1756.xml" ContentType="application/vnd.openxmlformats-officedocument.presentationml.tags+xml"/>
  <Override PartName="/ppt/tags/tag1757.xml" ContentType="application/vnd.openxmlformats-officedocument.presentationml.tags+xml"/>
  <Override PartName="/ppt/tags/tag1758.xml" ContentType="application/vnd.openxmlformats-officedocument.presentationml.tags+xml"/>
  <Override PartName="/ppt/tags/tag1759.xml" ContentType="application/vnd.openxmlformats-officedocument.presentationml.tags+xml"/>
  <Override PartName="/ppt/tags/tag176.xml" ContentType="application/vnd.openxmlformats-officedocument.presentationml.tags+xml"/>
  <Override PartName="/ppt/tags/tag1760.xml" ContentType="application/vnd.openxmlformats-officedocument.presentationml.tags+xml"/>
  <Override PartName="/ppt/tags/tag1761.xml" ContentType="application/vnd.openxmlformats-officedocument.presentationml.tags+xml"/>
  <Override PartName="/ppt/tags/tag1762.xml" ContentType="application/vnd.openxmlformats-officedocument.presentationml.tags+xml"/>
  <Override PartName="/ppt/tags/tag1763.xml" ContentType="application/vnd.openxmlformats-officedocument.presentationml.tags+xml"/>
  <Override PartName="/ppt/tags/tag1764.xml" ContentType="application/vnd.openxmlformats-officedocument.presentationml.tags+xml"/>
  <Override PartName="/ppt/tags/tag1765.xml" ContentType="application/vnd.openxmlformats-officedocument.presentationml.tags+xml"/>
  <Override PartName="/ppt/tags/tag1766.xml" ContentType="application/vnd.openxmlformats-officedocument.presentationml.tags+xml"/>
  <Override PartName="/ppt/tags/tag1767.xml" ContentType="application/vnd.openxmlformats-officedocument.presentationml.tags+xml"/>
  <Override PartName="/ppt/tags/tag1768.xml" ContentType="application/vnd.openxmlformats-officedocument.presentationml.tags+xml"/>
  <Override PartName="/ppt/tags/tag1769.xml" ContentType="application/vnd.openxmlformats-officedocument.presentationml.tags+xml"/>
  <Override PartName="/ppt/tags/tag177.xml" ContentType="application/vnd.openxmlformats-officedocument.presentationml.tags+xml"/>
  <Override PartName="/ppt/tags/tag1770.xml" ContentType="application/vnd.openxmlformats-officedocument.presentationml.tags+xml"/>
  <Override PartName="/ppt/tags/tag1771.xml" ContentType="application/vnd.openxmlformats-officedocument.presentationml.tags+xml"/>
  <Override PartName="/ppt/tags/tag1772.xml" ContentType="application/vnd.openxmlformats-officedocument.presentationml.tags+xml"/>
  <Override PartName="/ppt/tags/tag1773.xml" ContentType="application/vnd.openxmlformats-officedocument.presentationml.tags+xml"/>
  <Override PartName="/ppt/tags/tag1774.xml" ContentType="application/vnd.openxmlformats-officedocument.presentationml.tags+xml"/>
  <Override PartName="/ppt/tags/tag1775.xml" ContentType="application/vnd.openxmlformats-officedocument.presentationml.tags+xml"/>
  <Override PartName="/ppt/tags/tag1776.xml" ContentType="application/vnd.openxmlformats-officedocument.presentationml.tags+xml"/>
  <Override PartName="/ppt/tags/tag1777.xml" ContentType="application/vnd.openxmlformats-officedocument.presentationml.tags+xml"/>
  <Override PartName="/ppt/tags/tag1778.xml" ContentType="application/vnd.openxmlformats-officedocument.presentationml.tags+xml"/>
  <Override PartName="/ppt/tags/tag1779.xml" ContentType="application/vnd.openxmlformats-officedocument.presentationml.tags+xml"/>
  <Override PartName="/ppt/tags/tag178.xml" ContentType="application/vnd.openxmlformats-officedocument.presentationml.tags+xml"/>
  <Override PartName="/ppt/tags/tag1780.xml" ContentType="application/vnd.openxmlformats-officedocument.presentationml.tags+xml"/>
  <Override PartName="/ppt/tags/tag1781.xml" ContentType="application/vnd.openxmlformats-officedocument.presentationml.tags+xml"/>
  <Override PartName="/ppt/tags/tag1782.xml" ContentType="application/vnd.openxmlformats-officedocument.presentationml.tags+xml"/>
  <Override PartName="/ppt/tags/tag1783.xml" ContentType="application/vnd.openxmlformats-officedocument.presentationml.tags+xml"/>
  <Override PartName="/ppt/tags/tag1784.xml" ContentType="application/vnd.openxmlformats-officedocument.presentationml.tags+xml"/>
  <Override PartName="/ppt/tags/tag1785.xml" ContentType="application/vnd.openxmlformats-officedocument.presentationml.tags+xml"/>
  <Override PartName="/ppt/tags/tag1786.xml" ContentType="application/vnd.openxmlformats-officedocument.presentationml.tags+xml"/>
  <Override PartName="/ppt/tags/tag1787.xml" ContentType="application/vnd.openxmlformats-officedocument.presentationml.tags+xml"/>
  <Override PartName="/ppt/tags/tag1788.xml" ContentType="application/vnd.openxmlformats-officedocument.presentationml.tags+xml"/>
  <Override PartName="/ppt/tags/tag1789.xml" ContentType="application/vnd.openxmlformats-officedocument.presentationml.tags+xml"/>
  <Override PartName="/ppt/tags/tag179.xml" ContentType="application/vnd.openxmlformats-officedocument.presentationml.tags+xml"/>
  <Override PartName="/ppt/tags/tag1790.xml" ContentType="application/vnd.openxmlformats-officedocument.presentationml.tags+xml"/>
  <Override PartName="/ppt/tags/tag1791.xml" ContentType="application/vnd.openxmlformats-officedocument.presentationml.tags+xml"/>
  <Override PartName="/ppt/tags/tag1792.xml" ContentType="application/vnd.openxmlformats-officedocument.presentationml.tags+xml"/>
  <Override PartName="/ppt/tags/tag1793.xml" ContentType="application/vnd.openxmlformats-officedocument.presentationml.tags+xml"/>
  <Override PartName="/ppt/tags/tag1794.xml" ContentType="application/vnd.openxmlformats-officedocument.presentationml.tags+xml"/>
  <Override PartName="/ppt/tags/tag1795.xml" ContentType="application/vnd.openxmlformats-officedocument.presentationml.tags+xml"/>
  <Override PartName="/ppt/tags/tag1796.xml" ContentType="application/vnd.openxmlformats-officedocument.presentationml.tags+xml"/>
  <Override PartName="/ppt/tags/tag1797.xml" ContentType="application/vnd.openxmlformats-officedocument.presentationml.tags+xml"/>
  <Override PartName="/ppt/tags/tag1798.xml" ContentType="application/vnd.openxmlformats-officedocument.presentationml.tags+xml"/>
  <Override PartName="/ppt/tags/tag1799.xml" ContentType="application/vnd.openxmlformats-officedocument.presentationml.tags+xml"/>
  <Override PartName="/ppt/tags/tag18.xml" ContentType="application/vnd.openxmlformats-officedocument.presentationml.tags+xml"/>
  <Override PartName="/ppt/tags/tag180.xml" ContentType="application/vnd.openxmlformats-officedocument.presentationml.tags+xml"/>
  <Override PartName="/ppt/tags/tag1800.xml" ContentType="application/vnd.openxmlformats-officedocument.presentationml.tags+xml"/>
  <Override PartName="/ppt/tags/tag1801.xml" ContentType="application/vnd.openxmlformats-officedocument.presentationml.tags+xml"/>
  <Override PartName="/ppt/tags/tag1802.xml" ContentType="application/vnd.openxmlformats-officedocument.presentationml.tags+xml"/>
  <Override PartName="/ppt/tags/tag1803.xml" ContentType="application/vnd.openxmlformats-officedocument.presentationml.tags+xml"/>
  <Override PartName="/ppt/tags/tag1804.xml" ContentType="application/vnd.openxmlformats-officedocument.presentationml.tags+xml"/>
  <Override PartName="/ppt/tags/tag1805.xml" ContentType="application/vnd.openxmlformats-officedocument.presentationml.tags+xml"/>
  <Override PartName="/ppt/tags/tag1806.xml" ContentType="application/vnd.openxmlformats-officedocument.presentationml.tags+xml"/>
  <Override PartName="/ppt/tags/tag1807.xml" ContentType="application/vnd.openxmlformats-officedocument.presentationml.tags+xml"/>
  <Override PartName="/ppt/tags/tag1808.xml" ContentType="application/vnd.openxmlformats-officedocument.presentationml.tags+xml"/>
  <Override PartName="/ppt/tags/tag1809.xml" ContentType="application/vnd.openxmlformats-officedocument.presentationml.tags+xml"/>
  <Override PartName="/ppt/tags/tag181.xml" ContentType="application/vnd.openxmlformats-officedocument.presentationml.tags+xml"/>
  <Override PartName="/ppt/tags/tag1810.xml" ContentType="application/vnd.openxmlformats-officedocument.presentationml.tags+xml"/>
  <Override PartName="/ppt/tags/tag1811.xml" ContentType="application/vnd.openxmlformats-officedocument.presentationml.tags+xml"/>
  <Override PartName="/ppt/tags/tag1812.xml" ContentType="application/vnd.openxmlformats-officedocument.presentationml.tags+xml"/>
  <Override PartName="/ppt/tags/tag1813.xml" ContentType="application/vnd.openxmlformats-officedocument.presentationml.tags+xml"/>
  <Override PartName="/ppt/tags/tag1814.xml" ContentType="application/vnd.openxmlformats-officedocument.presentationml.tags+xml"/>
  <Override PartName="/ppt/tags/tag1815.xml" ContentType="application/vnd.openxmlformats-officedocument.presentationml.tags+xml"/>
  <Override PartName="/ppt/tags/tag1816.xml" ContentType="application/vnd.openxmlformats-officedocument.presentationml.tags+xml"/>
  <Override PartName="/ppt/tags/tag1817.xml" ContentType="application/vnd.openxmlformats-officedocument.presentationml.tags+xml"/>
  <Override PartName="/ppt/tags/tag1818.xml" ContentType="application/vnd.openxmlformats-officedocument.presentationml.tags+xml"/>
  <Override PartName="/ppt/tags/tag1819.xml" ContentType="application/vnd.openxmlformats-officedocument.presentationml.tags+xml"/>
  <Override PartName="/ppt/tags/tag182.xml" ContentType="application/vnd.openxmlformats-officedocument.presentationml.tags+xml"/>
  <Override PartName="/ppt/tags/tag1820.xml" ContentType="application/vnd.openxmlformats-officedocument.presentationml.tags+xml"/>
  <Override PartName="/ppt/tags/tag1821.xml" ContentType="application/vnd.openxmlformats-officedocument.presentationml.tags+xml"/>
  <Override PartName="/ppt/tags/tag1822.xml" ContentType="application/vnd.openxmlformats-officedocument.presentationml.tags+xml"/>
  <Override PartName="/ppt/tags/tag1823.xml" ContentType="application/vnd.openxmlformats-officedocument.presentationml.tags+xml"/>
  <Override PartName="/ppt/tags/tag1824.xml" ContentType="application/vnd.openxmlformats-officedocument.presentationml.tags+xml"/>
  <Override PartName="/ppt/tags/tag1825.xml" ContentType="application/vnd.openxmlformats-officedocument.presentationml.tags+xml"/>
  <Override PartName="/ppt/tags/tag1826.xml" ContentType="application/vnd.openxmlformats-officedocument.presentationml.tags+xml"/>
  <Override PartName="/ppt/tags/tag1827.xml" ContentType="application/vnd.openxmlformats-officedocument.presentationml.tags+xml"/>
  <Override PartName="/ppt/tags/tag1828.xml" ContentType="application/vnd.openxmlformats-officedocument.presentationml.tags+xml"/>
  <Override PartName="/ppt/tags/tag1829.xml" ContentType="application/vnd.openxmlformats-officedocument.presentationml.tags+xml"/>
  <Override PartName="/ppt/tags/tag183.xml" ContentType="application/vnd.openxmlformats-officedocument.presentationml.tags+xml"/>
  <Override PartName="/ppt/tags/tag1830.xml" ContentType="application/vnd.openxmlformats-officedocument.presentationml.tags+xml"/>
  <Override PartName="/ppt/tags/tag1831.xml" ContentType="application/vnd.openxmlformats-officedocument.presentationml.tags+xml"/>
  <Override PartName="/ppt/tags/tag1832.xml" ContentType="application/vnd.openxmlformats-officedocument.presentationml.tags+xml"/>
  <Override PartName="/ppt/tags/tag1833.xml" ContentType="application/vnd.openxmlformats-officedocument.presentationml.tags+xml"/>
  <Override PartName="/ppt/tags/tag1834.xml" ContentType="application/vnd.openxmlformats-officedocument.presentationml.tags+xml"/>
  <Override PartName="/ppt/tags/tag1835.xml" ContentType="application/vnd.openxmlformats-officedocument.presentationml.tags+xml"/>
  <Override PartName="/ppt/tags/tag1836.xml" ContentType="application/vnd.openxmlformats-officedocument.presentationml.tags+xml"/>
  <Override PartName="/ppt/tags/tag1837.xml" ContentType="application/vnd.openxmlformats-officedocument.presentationml.tags+xml"/>
  <Override PartName="/ppt/tags/tag1838.xml" ContentType="application/vnd.openxmlformats-officedocument.presentationml.tags+xml"/>
  <Override PartName="/ppt/tags/tag1839.xml" ContentType="application/vnd.openxmlformats-officedocument.presentationml.tags+xml"/>
  <Override PartName="/ppt/tags/tag184.xml" ContentType="application/vnd.openxmlformats-officedocument.presentationml.tags+xml"/>
  <Override PartName="/ppt/tags/tag1840.xml" ContentType="application/vnd.openxmlformats-officedocument.presentationml.tags+xml"/>
  <Override PartName="/ppt/tags/tag1841.xml" ContentType="application/vnd.openxmlformats-officedocument.presentationml.tags+xml"/>
  <Override PartName="/ppt/tags/tag1842.xml" ContentType="application/vnd.openxmlformats-officedocument.presentationml.tags+xml"/>
  <Override PartName="/ppt/tags/tag1843.xml" ContentType="application/vnd.openxmlformats-officedocument.presentationml.tags+xml"/>
  <Override PartName="/ppt/tags/tag1844.xml" ContentType="application/vnd.openxmlformats-officedocument.presentationml.tags+xml"/>
  <Override PartName="/ppt/tags/tag1845.xml" ContentType="application/vnd.openxmlformats-officedocument.presentationml.tags+xml"/>
  <Override PartName="/ppt/tags/tag1846.xml" ContentType="application/vnd.openxmlformats-officedocument.presentationml.tags+xml"/>
  <Override PartName="/ppt/tags/tag1847.xml" ContentType="application/vnd.openxmlformats-officedocument.presentationml.tags+xml"/>
  <Override PartName="/ppt/tags/tag1848.xml" ContentType="application/vnd.openxmlformats-officedocument.presentationml.tags+xml"/>
  <Override PartName="/ppt/tags/tag1849.xml" ContentType="application/vnd.openxmlformats-officedocument.presentationml.tags+xml"/>
  <Override PartName="/ppt/tags/tag185.xml" ContentType="application/vnd.openxmlformats-officedocument.presentationml.tags+xml"/>
  <Override PartName="/ppt/tags/tag1850.xml" ContentType="application/vnd.openxmlformats-officedocument.presentationml.tags+xml"/>
  <Override PartName="/ppt/tags/tag1851.xml" ContentType="application/vnd.openxmlformats-officedocument.presentationml.tags+xml"/>
  <Override PartName="/ppt/tags/tag1852.xml" ContentType="application/vnd.openxmlformats-officedocument.presentationml.tags+xml"/>
  <Override PartName="/ppt/tags/tag1853.xml" ContentType="application/vnd.openxmlformats-officedocument.presentationml.tags+xml"/>
  <Override PartName="/ppt/tags/tag1854.xml" ContentType="application/vnd.openxmlformats-officedocument.presentationml.tags+xml"/>
  <Override PartName="/ppt/tags/tag1855.xml" ContentType="application/vnd.openxmlformats-officedocument.presentationml.tags+xml"/>
  <Override PartName="/ppt/tags/tag1856.xml" ContentType="application/vnd.openxmlformats-officedocument.presentationml.tags+xml"/>
  <Override PartName="/ppt/tags/tag1857.xml" ContentType="application/vnd.openxmlformats-officedocument.presentationml.tags+xml"/>
  <Override PartName="/ppt/tags/tag1858.xml" ContentType="application/vnd.openxmlformats-officedocument.presentationml.tags+xml"/>
  <Override PartName="/ppt/tags/tag1859.xml" ContentType="application/vnd.openxmlformats-officedocument.presentationml.tags+xml"/>
  <Override PartName="/ppt/tags/tag186.xml" ContentType="application/vnd.openxmlformats-officedocument.presentationml.tags+xml"/>
  <Override PartName="/ppt/tags/tag1860.xml" ContentType="application/vnd.openxmlformats-officedocument.presentationml.tags+xml"/>
  <Override PartName="/ppt/tags/tag1861.xml" ContentType="application/vnd.openxmlformats-officedocument.presentationml.tags+xml"/>
  <Override PartName="/ppt/tags/tag1862.xml" ContentType="application/vnd.openxmlformats-officedocument.presentationml.tags+xml"/>
  <Override PartName="/ppt/tags/tag1863.xml" ContentType="application/vnd.openxmlformats-officedocument.presentationml.tags+xml"/>
  <Override PartName="/ppt/tags/tag1864.xml" ContentType="application/vnd.openxmlformats-officedocument.presentationml.tags+xml"/>
  <Override PartName="/ppt/tags/tag1865.xml" ContentType="application/vnd.openxmlformats-officedocument.presentationml.tags+xml"/>
  <Override PartName="/ppt/tags/tag1866.xml" ContentType="application/vnd.openxmlformats-officedocument.presentationml.tags+xml"/>
  <Override PartName="/ppt/tags/tag1867.xml" ContentType="application/vnd.openxmlformats-officedocument.presentationml.tags+xml"/>
  <Override PartName="/ppt/tags/tag1868.xml" ContentType="application/vnd.openxmlformats-officedocument.presentationml.tags+xml"/>
  <Override PartName="/ppt/tags/tag1869.xml" ContentType="application/vnd.openxmlformats-officedocument.presentationml.tags+xml"/>
  <Override PartName="/ppt/tags/tag187.xml" ContentType="application/vnd.openxmlformats-officedocument.presentationml.tags+xml"/>
  <Override PartName="/ppt/tags/tag1870.xml" ContentType="application/vnd.openxmlformats-officedocument.presentationml.tags+xml"/>
  <Override PartName="/ppt/tags/tag1871.xml" ContentType="application/vnd.openxmlformats-officedocument.presentationml.tags+xml"/>
  <Override PartName="/ppt/tags/tag1872.xml" ContentType="application/vnd.openxmlformats-officedocument.presentationml.tags+xml"/>
  <Override PartName="/ppt/tags/tag1873.xml" ContentType="application/vnd.openxmlformats-officedocument.presentationml.tags+xml"/>
  <Override PartName="/ppt/tags/tag1874.xml" ContentType="application/vnd.openxmlformats-officedocument.presentationml.tags+xml"/>
  <Override PartName="/ppt/tags/tag1875.xml" ContentType="application/vnd.openxmlformats-officedocument.presentationml.tags+xml"/>
  <Override PartName="/ppt/tags/tag1876.xml" ContentType="application/vnd.openxmlformats-officedocument.presentationml.tags+xml"/>
  <Override PartName="/ppt/tags/tag1877.xml" ContentType="application/vnd.openxmlformats-officedocument.presentationml.tags+xml"/>
  <Override PartName="/ppt/tags/tag1878.xml" ContentType="application/vnd.openxmlformats-officedocument.presentationml.tags+xml"/>
  <Override PartName="/ppt/tags/tag1879.xml" ContentType="application/vnd.openxmlformats-officedocument.presentationml.tags+xml"/>
  <Override PartName="/ppt/tags/tag188.xml" ContentType="application/vnd.openxmlformats-officedocument.presentationml.tags+xml"/>
  <Override PartName="/ppt/tags/tag1880.xml" ContentType="application/vnd.openxmlformats-officedocument.presentationml.tags+xml"/>
  <Override PartName="/ppt/tags/tag1881.xml" ContentType="application/vnd.openxmlformats-officedocument.presentationml.tags+xml"/>
  <Override PartName="/ppt/tags/tag1882.xml" ContentType="application/vnd.openxmlformats-officedocument.presentationml.tags+xml"/>
  <Override PartName="/ppt/tags/tag1883.xml" ContentType="application/vnd.openxmlformats-officedocument.presentationml.tags+xml"/>
  <Override PartName="/ppt/tags/tag1884.xml" ContentType="application/vnd.openxmlformats-officedocument.presentationml.tags+xml"/>
  <Override PartName="/ppt/tags/tag1885.xml" ContentType="application/vnd.openxmlformats-officedocument.presentationml.tags+xml"/>
  <Override PartName="/ppt/tags/tag1886.xml" ContentType="application/vnd.openxmlformats-officedocument.presentationml.tags+xml"/>
  <Override PartName="/ppt/tags/tag1887.xml" ContentType="application/vnd.openxmlformats-officedocument.presentationml.tags+xml"/>
  <Override PartName="/ppt/tags/tag1888.xml" ContentType="application/vnd.openxmlformats-officedocument.presentationml.tags+xml"/>
  <Override PartName="/ppt/tags/tag1889.xml" ContentType="application/vnd.openxmlformats-officedocument.presentationml.tags+xml"/>
  <Override PartName="/ppt/tags/tag189.xml" ContentType="application/vnd.openxmlformats-officedocument.presentationml.tags+xml"/>
  <Override PartName="/ppt/tags/tag1890.xml" ContentType="application/vnd.openxmlformats-officedocument.presentationml.tags+xml"/>
  <Override PartName="/ppt/tags/tag1891.xml" ContentType="application/vnd.openxmlformats-officedocument.presentationml.tags+xml"/>
  <Override PartName="/ppt/tags/tag1892.xml" ContentType="application/vnd.openxmlformats-officedocument.presentationml.tags+xml"/>
  <Override PartName="/ppt/tags/tag1893.xml" ContentType="application/vnd.openxmlformats-officedocument.presentationml.tags+xml"/>
  <Override PartName="/ppt/tags/tag1894.xml" ContentType="application/vnd.openxmlformats-officedocument.presentationml.tags+xml"/>
  <Override PartName="/ppt/tags/tag1895.xml" ContentType="application/vnd.openxmlformats-officedocument.presentationml.tags+xml"/>
  <Override PartName="/ppt/tags/tag1896.xml" ContentType="application/vnd.openxmlformats-officedocument.presentationml.tags+xml"/>
  <Override PartName="/ppt/tags/tag1897.xml" ContentType="application/vnd.openxmlformats-officedocument.presentationml.tags+xml"/>
  <Override PartName="/ppt/tags/tag1898.xml" ContentType="application/vnd.openxmlformats-officedocument.presentationml.tags+xml"/>
  <Override PartName="/ppt/tags/tag1899.xml" ContentType="application/vnd.openxmlformats-officedocument.presentationml.tags+xml"/>
  <Override PartName="/ppt/tags/tag19.xml" ContentType="application/vnd.openxmlformats-officedocument.presentationml.tags+xml"/>
  <Override PartName="/ppt/tags/tag190.xml" ContentType="application/vnd.openxmlformats-officedocument.presentationml.tags+xml"/>
  <Override PartName="/ppt/tags/tag1900.xml" ContentType="application/vnd.openxmlformats-officedocument.presentationml.tags+xml"/>
  <Override PartName="/ppt/tags/tag1901.xml" ContentType="application/vnd.openxmlformats-officedocument.presentationml.tags+xml"/>
  <Override PartName="/ppt/tags/tag1902.xml" ContentType="application/vnd.openxmlformats-officedocument.presentationml.tags+xml"/>
  <Override PartName="/ppt/tags/tag1903.xml" ContentType="application/vnd.openxmlformats-officedocument.presentationml.tags+xml"/>
  <Override PartName="/ppt/tags/tag1904.xml" ContentType="application/vnd.openxmlformats-officedocument.presentationml.tags+xml"/>
  <Override PartName="/ppt/tags/tag1905.xml" ContentType="application/vnd.openxmlformats-officedocument.presentationml.tags+xml"/>
  <Override PartName="/ppt/tags/tag1906.xml" ContentType="application/vnd.openxmlformats-officedocument.presentationml.tags+xml"/>
  <Override PartName="/ppt/tags/tag1907.xml" ContentType="application/vnd.openxmlformats-officedocument.presentationml.tags+xml"/>
  <Override PartName="/ppt/tags/tag1908.xml" ContentType="application/vnd.openxmlformats-officedocument.presentationml.tags+xml"/>
  <Override PartName="/ppt/tags/tag1909.xml" ContentType="application/vnd.openxmlformats-officedocument.presentationml.tags+xml"/>
  <Override PartName="/ppt/tags/tag191.xml" ContentType="application/vnd.openxmlformats-officedocument.presentationml.tags+xml"/>
  <Override PartName="/ppt/tags/tag1910.xml" ContentType="application/vnd.openxmlformats-officedocument.presentationml.tags+xml"/>
  <Override PartName="/ppt/tags/tag1911.xml" ContentType="application/vnd.openxmlformats-officedocument.presentationml.tags+xml"/>
  <Override PartName="/ppt/tags/tag1912.xml" ContentType="application/vnd.openxmlformats-officedocument.presentationml.tags+xml"/>
  <Override PartName="/ppt/tags/tag1913.xml" ContentType="application/vnd.openxmlformats-officedocument.presentationml.tags+xml"/>
  <Override PartName="/ppt/tags/tag1914.xml" ContentType="application/vnd.openxmlformats-officedocument.presentationml.tags+xml"/>
  <Override PartName="/ppt/tags/tag1915.xml" ContentType="application/vnd.openxmlformats-officedocument.presentationml.tags+xml"/>
  <Override PartName="/ppt/tags/tag1916.xml" ContentType="application/vnd.openxmlformats-officedocument.presentationml.tags+xml"/>
  <Override PartName="/ppt/tags/tag1917.xml" ContentType="application/vnd.openxmlformats-officedocument.presentationml.tags+xml"/>
  <Override PartName="/ppt/tags/tag1918.xml" ContentType="application/vnd.openxmlformats-officedocument.presentationml.tags+xml"/>
  <Override PartName="/ppt/tags/tag1919.xml" ContentType="application/vnd.openxmlformats-officedocument.presentationml.tags+xml"/>
  <Override PartName="/ppt/tags/tag192.xml" ContentType="application/vnd.openxmlformats-officedocument.presentationml.tags+xml"/>
  <Override PartName="/ppt/tags/tag1920.xml" ContentType="application/vnd.openxmlformats-officedocument.presentationml.tags+xml"/>
  <Override PartName="/ppt/tags/tag1921.xml" ContentType="application/vnd.openxmlformats-officedocument.presentationml.tags+xml"/>
  <Override PartName="/ppt/tags/tag1922.xml" ContentType="application/vnd.openxmlformats-officedocument.presentationml.tags+xml"/>
  <Override PartName="/ppt/tags/tag1923.xml" ContentType="application/vnd.openxmlformats-officedocument.presentationml.tags+xml"/>
  <Override PartName="/ppt/tags/tag1924.xml" ContentType="application/vnd.openxmlformats-officedocument.presentationml.tags+xml"/>
  <Override PartName="/ppt/tags/tag1925.xml" ContentType="application/vnd.openxmlformats-officedocument.presentationml.tags+xml"/>
  <Override PartName="/ppt/tags/tag1926.xml" ContentType="application/vnd.openxmlformats-officedocument.presentationml.tags+xml"/>
  <Override PartName="/ppt/tags/tag1927.xml" ContentType="application/vnd.openxmlformats-officedocument.presentationml.tags+xml"/>
  <Override PartName="/ppt/tags/tag1928.xml" ContentType="application/vnd.openxmlformats-officedocument.presentationml.tags+xml"/>
  <Override PartName="/ppt/tags/tag1929.xml" ContentType="application/vnd.openxmlformats-officedocument.presentationml.tags+xml"/>
  <Override PartName="/ppt/tags/tag193.xml" ContentType="application/vnd.openxmlformats-officedocument.presentationml.tags+xml"/>
  <Override PartName="/ppt/tags/tag1930.xml" ContentType="application/vnd.openxmlformats-officedocument.presentationml.tags+xml"/>
  <Override PartName="/ppt/tags/tag1931.xml" ContentType="application/vnd.openxmlformats-officedocument.presentationml.tags+xml"/>
  <Override PartName="/ppt/tags/tag1932.xml" ContentType="application/vnd.openxmlformats-officedocument.presentationml.tags+xml"/>
  <Override PartName="/ppt/tags/tag1933.xml" ContentType="application/vnd.openxmlformats-officedocument.presentationml.tags+xml"/>
  <Override PartName="/ppt/tags/tag1934.xml" ContentType="application/vnd.openxmlformats-officedocument.presentationml.tags+xml"/>
  <Override PartName="/ppt/tags/tag1935.xml" ContentType="application/vnd.openxmlformats-officedocument.presentationml.tags+xml"/>
  <Override PartName="/ppt/tags/tag1936.xml" ContentType="application/vnd.openxmlformats-officedocument.presentationml.tags+xml"/>
  <Override PartName="/ppt/tags/tag1937.xml" ContentType="application/vnd.openxmlformats-officedocument.presentationml.tags+xml"/>
  <Override PartName="/ppt/tags/tag1938.xml" ContentType="application/vnd.openxmlformats-officedocument.presentationml.tags+xml"/>
  <Override PartName="/ppt/tags/tag1939.xml" ContentType="application/vnd.openxmlformats-officedocument.presentationml.tags+xml"/>
  <Override PartName="/ppt/tags/tag194.xml" ContentType="application/vnd.openxmlformats-officedocument.presentationml.tags+xml"/>
  <Override PartName="/ppt/tags/tag1940.xml" ContentType="application/vnd.openxmlformats-officedocument.presentationml.tags+xml"/>
  <Override PartName="/ppt/tags/tag1941.xml" ContentType="application/vnd.openxmlformats-officedocument.presentationml.tags+xml"/>
  <Override PartName="/ppt/tags/tag1942.xml" ContentType="application/vnd.openxmlformats-officedocument.presentationml.tags+xml"/>
  <Override PartName="/ppt/tags/tag1943.xml" ContentType="application/vnd.openxmlformats-officedocument.presentationml.tags+xml"/>
  <Override PartName="/ppt/tags/tag1944.xml" ContentType="application/vnd.openxmlformats-officedocument.presentationml.tags+xml"/>
  <Override PartName="/ppt/tags/tag1945.xml" ContentType="application/vnd.openxmlformats-officedocument.presentationml.tags+xml"/>
  <Override PartName="/ppt/tags/tag1946.xml" ContentType="application/vnd.openxmlformats-officedocument.presentationml.tags+xml"/>
  <Override PartName="/ppt/tags/tag1947.xml" ContentType="application/vnd.openxmlformats-officedocument.presentationml.tags+xml"/>
  <Override PartName="/ppt/tags/tag1948.xml" ContentType="application/vnd.openxmlformats-officedocument.presentationml.tags+xml"/>
  <Override PartName="/ppt/tags/tag1949.xml" ContentType="application/vnd.openxmlformats-officedocument.presentationml.tags+xml"/>
  <Override PartName="/ppt/tags/tag195.xml" ContentType="application/vnd.openxmlformats-officedocument.presentationml.tags+xml"/>
  <Override PartName="/ppt/tags/tag1950.xml" ContentType="application/vnd.openxmlformats-officedocument.presentationml.tags+xml"/>
  <Override PartName="/ppt/tags/tag1951.xml" ContentType="application/vnd.openxmlformats-officedocument.presentationml.tags+xml"/>
  <Override PartName="/ppt/tags/tag1952.xml" ContentType="application/vnd.openxmlformats-officedocument.presentationml.tags+xml"/>
  <Override PartName="/ppt/tags/tag1953.xml" ContentType="application/vnd.openxmlformats-officedocument.presentationml.tags+xml"/>
  <Override PartName="/ppt/tags/tag1954.xml" ContentType="application/vnd.openxmlformats-officedocument.presentationml.tags+xml"/>
  <Override PartName="/ppt/tags/tag1955.xml" ContentType="application/vnd.openxmlformats-officedocument.presentationml.tags+xml"/>
  <Override PartName="/ppt/tags/tag1956.xml" ContentType="application/vnd.openxmlformats-officedocument.presentationml.tags+xml"/>
  <Override PartName="/ppt/tags/tag1957.xml" ContentType="application/vnd.openxmlformats-officedocument.presentationml.tags+xml"/>
  <Override PartName="/ppt/tags/tag1958.xml" ContentType="application/vnd.openxmlformats-officedocument.presentationml.tags+xml"/>
  <Override PartName="/ppt/tags/tag1959.xml" ContentType="application/vnd.openxmlformats-officedocument.presentationml.tags+xml"/>
  <Override PartName="/ppt/tags/tag196.xml" ContentType="application/vnd.openxmlformats-officedocument.presentationml.tags+xml"/>
  <Override PartName="/ppt/tags/tag1960.xml" ContentType="application/vnd.openxmlformats-officedocument.presentationml.tags+xml"/>
  <Override PartName="/ppt/tags/tag1961.xml" ContentType="application/vnd.openxmlformats-officedocument.presentationml.tags+xml"/>
  <Override PartName="/ppt/tags/tag1962.xml" ContentType="application/vnd.openxmlformats-officedocument.presentationml.tags+xml"/>
  <Override PartName="/ppt/tags/tag1963.xml" ContentType="application/vnd.openxmlformats-officedocument.presentationml.tags+xml"/>
  <Override PartName="/ppt/tags/tag1964.xml" ContentType="application/vnd.openxmlformats-officedocument.presentationml.tags+xml"/>
  <Override PartName="/ppt/tags/tag1965.xml" ContentType="application/vnd.openxmlformats-officedocument.presentationml.tags+xml"/>
  <Override PartName="/ppt/tags/tag1966.xml" ContentType="application/vnd.openxmlformats-officedocument.presentationml.tags+xml"/>
  <Override PartName="/ppt/tags/tag1967.xml" ContentType="application/vnd.openxmlformats-officedocument.presentationml.tags+xml"/>
  <Override PartName="/ppt/tags/tag1968.xml" ContentType="application/vnd.openxmlformats-officedocument.presentationml.tags+xml"/>
  <Override PartName="/ppt/tags/tag1969.xml" ContentType="application/vnd.openxmlformats-officedocument.presentationml.tags+xml"/>
  <Override PartName="/ppt/tags/tag197.xml" ContentType="application/vnd.openxmlformats-officedocument.presentationml.tags+xml"/>
  <Override PartName="/ppt/tags/tag1970.xml" ContentType="application/vnd.openxmlformats-officedocument.presentationml.tags+xml"/>
  <Override PartName="/ppt/tags/tag1971.xml" ContentType="application/vnd.openxmlformats-officedocument.presentationml.tags+xml"/>
  <Override PartName="/ppt/tags/tag1972.xml" ContentType="application/vnd.openxmlformats-officedocument.presentationml.tags+xml"/>
  <Override PartName="/ppt/tags/tag1973.xml" ContentType="application/vnd.openxmlformats-officedocument.presentationml.tags+xml"/>
  <Override PartName="/ppt/tags/tag1974.xml" ContentType="application/vnd.openxmlformats-officedocument.presentationml.tags+xml"/>
  <Override PartName="/ppt/tags/tag1975.xml" ContentType="application/vnd.openxmlformats-officedocument.presentationml.tags+xml"/>
  <Override PartName="/ppt/tags/tag1976.xml" ContentType="application/vnd.openxmlformats-officedocument.presentationml.tags+xml"/>
  <Override PartName="/ppt/tags/tag1977.xml" ContentType="application/vnd.openxmlformats-officedocument.presentationml.tags+xml"/>
  <Override PartName="/ppt/tags/tag1978.xml" ContentType="application/vnd.openxmlformats-officedocument.presentationml.tags+xml"/>
  <Override PartName="/ppt/tags/tag1979.xml" ContentType="application/vnd.openxmlformats-officedocument.presentationml.tags+xml"/>
  <Override PartName="/ppt/tags/tag198.xml" ContentType="application/vnd.openxmlformats-officedocument.presentationml.tags+xml"/>
  <Override PartName="/ppt/tags/tag1980.xml" ContentType="application/vnd.openxmlformats-officedocument.presentationml.tags+xml"/>
  <Override PartName="/ppt/tags/tag1981.xml" ContentType="application/vnd.openxmlformats-officedocument.presentationml.tags+xml"/>
  <Override PartName="/ppt/tags/tag1982.xml" ContentType="application/vnd.openxmlformats-officedocument.presentationml.tags+xml"/>
  <Override PartName="/ppt/tags/tag1983.xml" ContentType="application/vnd.openxmlformats-officedocument.presentationml.tags+xml"/>
  <Override PartName="/ppt/tags/tag1984.xml" ContentType="application/vnd.openxmlformats-officedocument.presentationml.tags+xml"/>
  <Override PartName="/ppt/tags/tag1985.xml" ContentType="application/vnd.openxmlformats-officedocument.presentationml.tags+xml"/>
  <Override PartName="/ppt/tags/tag1986.xml" ContentType="application/vnd.openxmlformats-officedocument.presentationml.tags+xml"/>
  <Override PartName="/ppt/tags/tag1987.xml" ContentType="application/vnd.openxmlformats-officedocument.presentationml.tags+xml"/>
  <Override PartName="/ppt/tags/tag1988.xml" ContentType="application/vnd.openxmlformats-officedocument.presentationml.tags+xml"/>
  <Override PartName="/ppt/tags/tag1989.xml" ContentType="application/vnd.openxmlformats-officedocument.presentationml.tags+xml"/>
  <Override PartName="/ppt/tags/tag199.xml" ContentType="application/vnd.openxmlformats-officedocument.presentationml.tags+xml"/>
  <Override PartName="/ppt/tags/tag1990.xml" ContentType="application/vnd.openxmlformats-officedocument.presentationml.tags+xml"/>
  <Override PartName="/ppt/tags/tag1991.xml" ContentType="application/vnd.openxmlformats-officedocument.presentationml.tags+xml"/>
  <Override PartName="/ppt/tags/tag1992.xml" ContentType="application/vnd.openxmlformats-officedocument.presentationml.tags+xml"/>
  <Override PartName="/ppt/tags/tag1993.xml" ContentType="application/vnd.openxmlformats-officedocument.presentationml.tags+xml"/>
  <Override PartName="/ppt/tags/tag1994.xml" ContentType="application/vnd.openxmlformats-officedocument.presentationml.tags+xml"/>
  <Override PartName="/ppt/tags/tag1995.xml" ContentType="application/vnd.openxmlformats-officedocument.presentationml.tags+xml"/>
  <Override PartName="/ppt/tags/tag1996.xml" ContentType="application/vnd.openxmlformats-officedocument.presentationml.tags+xml"/>
  <Override PartName="/ppt/tags/tag1997.xml" ContentType="application/vnd.openxmlformats-officedocument.presentationml.tags+xml"/>
  <Override PartName="/ppt/tags/tag1998.xml" ContentType="application/vnd.openxmlformats-officedocument.presentationml.tags+xml"/>
  <Override PartName="/ppt/tags/tag199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00.xml" ContentType="application/vnd.openxmlformats-officedocument.presentationml.tags+xml"/>
  <Override PartName="/ppt/tags/tag2000.xml" ContentType="application/vnd.openxmlformats-officedocument.presentationml.tags+xml"/>
  <Override PartName="/ppt/tags/tag2001.xml" ContentType="application/vnd.openxmlformats-officedocument.presentationml.tags+xml"/>
  <Override PartName="/ppt/tags/tag2002.xml" ContentType="application/vnd.openxmlformats-officedocument.presentationml.tags+xml"/>
  <Override PartName="/ppt/tags/tag2003.xml" ContentType="application/vnd.openxmlformats-officedocument.presentationml.tags+xml"/>
  <Override PartName="/ppt/tags/tag2004.xml" ContentType="application/vnd.openxmlformats-officedocument.presentationml.tags+xml"/>
  <Override PartName="/ppt/tags/tag2005.xml" ContentType="application/vnd.openxmlformats-officedocument.presentationml.tags+xml"/>
  <Override PartName="/ppt/tags/tag2006.xml" ContentType="application/vnd.openxmlformats-officedocument.presentationml.tags+xml"/>
  <Override PartName="/ppt/tags/tag2007.xml" ContentType="application/vnd.openxmlformats-officedocument.presentationml.tags+xml"/>
  <Override PartName="/ppt/tags/tag2008.xml" ContentType="application/vnd.openxmlformats-officedocument.presentationml.tags+xml"/>
  <Override PartName="/ppt/tags/tag2009.xml" ContentType="application/vnd.openxmlformats-officedocument.presentationml.tags+xml"/>
  <Override PartName="/ppt/tags/tag201.xml" ContentType="application/vnd.openxmlformats-officedocument.presentationml.tags+xml"/>
  <Override PartName="/ppt/tags/tag2010.xml" ContentType="application/vnd.openxmlformats-officedocument.presentationml.tags+xml"/>
  <Override PartName="/ppt/tags/tag2011.xml" ContentType="application/vnd.openxmlformats-officedocument.presentationml.tags+xml"/>
  <Override PartName="/ppt/tags/tag2012.xml" ContentType="application/vnd.openxmlformats-officedocument.presentationml.tags+xml"/>
  <Override PartName="/ppt/tags/tag2013.xml" ContentType="application/vnd.openxmlformats-officedocument.presentationml.tags+xml"/>
  <Override PartName="/ppt/tags/tag2014.xml" ContentType="application/vnd.openxmlformats-officedocument.presentationml.tags+xml"/>
  <Override PartName="/ppt/tags/tag2015.xml" ContentType="application/vnd.openxmlformats-officedocument.presentationml.tags+xml"/>
  <Override PartName="/ppt/tags/tag2016.xml" ContentType="application/vnd.openxmlformats-officedocument.presentationml.tags+xml"/>
  <Override PartName="/ppt/tags/tag2017.xml" ContentType="application/vnd.openxmlformats-officedocument.presentationml.tags+xml"/>
  <Override PartName="/ppt/tags/tag2018.xml" ContentType="application/vnd.openxmlformats-officedocument.presentationml.tags+xml"/>
  <Override PartName="/ppt/tags/tag2019.xml" ContentType="application/vnd.openxmlformats-officedocument.presentationml.tags+xml"/>
  <Override PartName="/ppt/tags/tag202.xml" ContentType="application/vnd.openxmlformats-officedocument.presentationml.tags+xml"/>
  <Override PartName="/ppt/tags/tag2020.xml" ContentType="application/vnd.openxmlformats-officedocument.presentationml.tags+xml"/>
  <Override PartName="/ppt/tags/tag2021.xml" ContentType="application/vnd.openxmlformats-officedocument.presentationml.tags+xml"/>
  <Override PartName="/ppt/tags/tag2022.xml" ContentType="application/vnd.openxmlformats-officedocument.presentationml.tags+xml"/>
  <Override PartName="/ppt/tags/tag2023.xml" ContentType="application/vnd.openxmlformats-officedocument.presentationml.tags+xml"/>
  <Override PartName="/ppt/tags/tag2024.xml" ContentType="application/vnd.openxmlformats-officedocument.presentationml.tags+xml"/>
  <Override PartName="/ppt/tags/tag2025.xml" ContentType="application/vnd.openxmlformats-officedocument.presentationml.tags+xml"/>
  <Override PartName="/ppt/tags/tag2026.xml" ContentType="application/vnd.openxmlformats-officedocument.presentationml.tags+xml"/>
  <Override PartName="/ppt/tags/tag2027.xml" ContentType="application/vnd.openxmlformats-officedocument.presentationml.tags+xml"/>
  <Override PartName="/ppt/tags/tag2028.xml" ContentType="application/vnd.openxmlformats-officedocument.presentationml.tags+xml"/>
  <Override PartName="/ppt/tags/tag2029.xml" ContentType="application/vnd.openxmlformats-officedocument.presentationml.tags+xml"/>
  <Override PartName="/ppt/tags/tag203.xml" ContentType="application/vnd.openxmlformats-officedocument.presentationml.tags+xml"/>
  <Override PartName="/ppt/tags/tag2030.xml" ContentType="application/vnd.openxmlformats-officedocument.presentationml.tags+xml"/>
  <Override PartName="/ppt/tags/tag2031.xml" ContentType="application/vnd.openxmlformats-officedocument.presentationml.tags+xml"/>
  <Override PartName="/ppt/tags/tag2032.xml" ContentType="application/vnd.openxmlformats-officedocument.presentationml.tags+xml"/>
  <Override PartName="/ppt/tags/tag2033.xml" ContentType="application/vnd.openxmlformats-officedocument.presentationml.tags+xml"/>
  <Override PartName="/ppt/tags/tag2034.xml" ContentType="application/vnd.openxmlformats-officedocument.presentationml.tags+xml"/>
  <Override PartName="/ppt/tags/tag2035.xml" ContentType="application/vnd.openxmlformats-officedocument.presentationml.tags+xml"/>
  <Override PartName="/ppt/tags/tag2036.xml" ContentType="application/vnd.openxmlformats-officedocument.presentationml.tags+xml"/>
  <Override PartName="/ppt/tags/tag2037.xml" ContentType="application/vnd.openxmlformats-officedocument.presentationml.tags+xml"/>
  <Override PartName="/ppt/tags/tag2038.xml" ContentType="application/vnd.openxmlformats-officedocument.presentationml.tags+xml"/>
  <Override PartName="/ppt/tags/tag2039.xml" ContentType="application/vnd.openxmlformats-officedocument.presentationml.tags+xml"/>
  <Override PartName="/ppt/tags/tag204.xml" ContentType="application/vnd.openxmlformats-officedocument.presentationml.tags+xml"/>
  <Override PartName="/ppt/tags/tag2040.xml" ContentType="application/vnd.openxmlformats-officedocument.presentationml.tags+xml"/>
  <Override PartName="/ppt/tags/tag2041.xml" ContentType="application/vnd.openxmlformats-officedocument.presentationml.tags+xml"/>
  <Override PartName="/ppt/tags/tag2042.xml" ContentType="application/vnd.openxmlformats-officedocument.presentationml.tags+xml"/>
  <Override PartName="/ppt/tags/tag2043.xml" ContentType="application/vnd.openxmlformats-officedocument.presentationml.tags+xml"/>
  <Override PartName="/ppt/tags/tag2044.xml" ContentType="application/vnd.openxmlformats-officedocument.presentationml.tags+xml"/>
  <Override PartName="/ppt/tags/tag2045.xml" ContentType="application/vnd.openxmlformats-officedocument.presentationml.tags+xml"/>
  <Override PartName="/ppt/tags/tag2046.xml" ContentType="application/vnd.openxmlformats-officedocument.presentationml.tags+xml"/>
  <Override PartName="/ppt/tags/tag2047.xml" ContentType="application/vnd.openxmlformats-officedocument.presentationml.tags+xml"/>
  <Override PartName="/ppt/tags/tag2048.xml" ContentType="application/vnd.openxmlformats-officedocument.presentationml.tags+xml"/>
  <Override PartName="/ppt/tags/tag2049.xml" ContentType="application/vnd.openxmlformats-officedocument.presentationml.tags+xml"/>
  <Override PartName="/ppt/tags/tag205.xml" ContentType="application/vnd.openxmlformats-officedocument.presentationml.tags+xml"/>
  <Override PartName="/ppt/tags/tag2050.xml" ContentType="application/vnd.openxmlformats-officedocument.presentationml.tags+xml"/>
  <Override PartName="/ppt/tags/tag2051.xml" ContentType="application/vnd.openxmlformats-officedocument.presentationml.tags+xml"/>
  <Override PartName="/ppt/tags/tag2052.xml" ContentType="application/vnd.openxmlformats-officedocument.presentationml.tags+xml"/>
  <Override PartName="/ppt/tags/tag2053.xml" ContentType="application/vnd.openxmlformats-officedocument.presentationml.tags+xml"/>
  <Override PartName="/ppt/tags/tag2054.xml" ContentType="application/vnd.openxmlformats-officedocument.presentationml.tags+xml"/>
  <Override PartName="/ppt/tags/tag2055.xml" ContentType="application/vnd.openxmlformats-officedocument.presentationml.tags+xml"/>
  <Override PartName="/ppt/tags/tag2056.xml" ContentType="application/vnd.openxmlformats-officedocument.presentationml.tags+xml"/>
  <Override PartName="/ppt/tags/tag2057.xml" ContentType="application/vnd.openxmlformats-officedocument.presentationml.tags+xml"/>
  <Override PartName="/ppt/tags/tag2058.xml" ContentType="application/vnd.openxmlformats-officedocument.presentationml.tags+xml"/>
  <Override PartName="/ppt/tags/tag2059.xml" ContentType="application/vnd.openxmlformats-officedocument.presentationml.tags+xml"/>
  <Override PartName="/ppt/tags/tag206.xml" ContentType="application/vnd.openxmlformats-officedocument.presentationml.tags+xml"/>
  <Override PartName="/ppt/tags/tag2060.xml" ContentType="application/vnd.openxmlformats-officedocument.presentationml.tags+xml"/>
  <Override PartName="/ppt/tags/tag2061.xml" ContentType="application/vnd.openxmlformats-officedocument.presentationml.tags+xml"/>
  <Override PartName="/ppt/tags/tag2062.xml" ContentType="application/vnd.openxmlformats-officedocument.presentationml.tags+xml"/>
  <Override PartName="/ppt/tags/tag2063.xml" ContentType="application/vnd.openxmlformats-officedocument.presentationml.tags+xml"/>
  <Override PartName="/ppt/tags/tag2064.xml" ContentType="application/vnd.openxmlformats-officedocument.presentationml.tags+xml"/>
  <Override PartName="/ppt/tags/tag2065.xml" ContentType="application/vnd.openxmlformats-officedocument.presentationml.tags+xml"/>
  <Override PartName="/ppt/tags/tag2066.xml" ContentType="application/vnd.openxmlformats-officedocument.presentationml.tags+xml"/>
  <Override PartName="/ppt/tags/tag2067.xml" ContentType="application/vnd.openxmlformats-officedocument.presentationml.tags+xml"/>
  <Override PartName="/ppt/tags/tag2068.xml" ContentType="application/vnd.openxmlformats-officedocument.presentationml.tags+xml"/>
  <Override PartName="/ppt/tags/tag2069.xml" ContentType="application/vnd.openxmlformats-officedocument.presentationml.tags+xml"/>
  <Override PartName="/ppt/tags/tag207.xml" ContentType="application/vnd.openxmlformats-officedocument.presentationml.tags+xml"/>
  <Override PartName="/ppt/tags/tag2070.xml" ContentType="application/vnd.openxmlformats-officedocument.presentationml.tags+xml"/>
  <Override PartName="/ppt/tags/tag2071.xml" ContentType="application/vnd.openxmlformats-officedocument.presentationml.tags+xml"/>
  <Override PartName="/ppt/tags/tag2072.xml" ContentType="application/vnd.openxmlformats-officedocument.presentationml.tags+xml"/>
  <Override PartName="/ppt/tags/tag2073.xml" ContentType="application/vnd.openxmlformats-officedocument.presentationml.tags+xml"/>
  <Override PartName="/ppt/tags/tag2074.xml" ContentType="application/vnd.openxmlformats-officedocument.presentationml.tags+xml"/>
  <Override PartName="/ppt/tags/tag2075.xml" ContentType="application/vnd.openxmlformats-officedocument.presentationml.tags+xml"/>
  <Override PartName="/ppt/tags/tag2076.xml" ContentType="application/vnd.openxmlformats-officedocument.presentationml.tags+xml"/>
  <Override PartName="/ppt/tags/tag2077.xml" ContentType="application/vnd.openxmlformats-officedocument.presentationml.tags+xml"/>
  <Override PartName="/ppt/tags/tag2078.xml" ContentType="application/vnd.openxmlformats-officedocument.presentationml.tags+xml"/>
  <Override PartName="/ppt/tags/tag2079.xml" ContentType="application/vnd.openxmlformats-officedocument.presentationml.tags+xml"/>
  <Override PartName="/ppt/tags/tag208.xml" ContentType="application/vnd.openxmlformats-officedocument.presentationml.tags+xml"/>
  <Override PartName="/ppt/tags/tag2080.xml" ContentType="application/vnd.openxmlformats-officedocument.presentationml.tags+xml"/>
  <Override PartName="/ppt/tags/tag2081.xml" ContentType="application/vnd.openxmlformats-officedocument.presentationml.tags+xml"/>
  <Override PartName="/ppt/tags/tag2082.xml" ContentType="application/vnd.openxmlformats-officedocument.presentationml.tags+xml"/>
  <Override PartName="/ppt/tags/tag2083.xml" ContentType="application/vnd.openxmlformats-officedocument.presentationml.tags+xml"/>
  <Override PartName="/ppt/tags/tag2084.xml" ContentType="application/vnd.openxmlformats-officedocument.presentationml.tags+xml"/>
  <Override PartName="/ppt/tags/tag2085.xml" ContentType="application/vnd.openxmlformats-officedocument.presentationml.tags+xml"/>
  <Override PartName="/ppt/tags/tag2086.xml" ContentType="application/vnd.openxmlformats-officedocument.presentationml.tags+xml"/>
  <Override PartName="/ppt/tags/tag2087.xml" ContentType="application/vnd.openxmlformats-officedocument.presentationml.tags+xml"/>
  <Override PartName="/ppt/tags/tag2088.xml" ContentType="application/vnd.openxmlformats-officedocument.presentationml.tags+xml"/>
  <Override PartName="/ppt/tags/tag2089.xml" ContentType="application/vnd.openxmlformats-officedocument.presentationml.tags+xml"/>
  <Override PartName="/ppt/tags/tag209.xml" ContentType="application/vnd.openxmlformats-officedocument.presentationml.tags+xml"/>
  <Override PartName="/ppt/tags/tag2090.xml" ContentType="application/vnd.openxmlformats-officedocument.presentationml.tags+xml"/>
  <Override PartName="/ppt/tags/tag2091.xml" ContentType="application/vnd.openxmlformats-officedocument.presentationml.tags+xml"/>
  <Override PartName="/ppt/tags/tag2092.xml" ContentType="application/vnd.openxmlformats-officedocument.presentationml.tags+xml"/>
  <Override PartName="/ppt/tags/tag2093.xml" ContentType="application/vnd.openxmlformats-officedocument.presentationml.tags+xml"/>
  <Override PartName="/ppt/tags/tag2094.xml" ContentType="application/vnd.openxmlformats-officedocument.presentationml.tags+xml"/>
  <Override PartName="/ppt/tags/tag2095.xml" ContentType="application/vnd.openxmlformats-officedocument.presentationml.tags+xml"/>
  <Override PartName="/ppt/tags/tag2096.xml" ContentType="application/vnd.openxmlformats-officedocument.presentationml.tags+xml"/>
  <Override PartName="/ppt/tags/tag2097.xml" ContentType="application/vnd.openxmlformats-officedocument.presentationml.tags+xml"/>
  <Override PartName="/ppt/tags/tag2098.xml" ContentType="application/vnd.openxmlformats-officedocument.presentationml.tags+xml"/>
  <Override PartName="/ppt/tags/tag2099.xml" ContentType="application/vnd.openxmlformats-officedocument.presentationml.tags+xml"/>
  <Override PartName="/ppt/tags/tag21.xml" ContentType="application/vnd.openxmlformats-officedocument.presentationml.tags+xml"/>
  <Override PartName="/ppt/tags/tag210.xml" ContentType="application/vnd.openxmlformats-officedocument.presentationml.tags+xml"/>
  <Override PartName="/ppt/tags/tag2100.xml" ContentType="application/vnd.openxmlformats-officedocument.presentationml.tags+xml"/>
  <Override PartName="/ppt/tags/tag2101.xml" ContentType="application/vnd.openxmlformats-officedocument.presentationml.tags+xml"/>
  <Override PartName="/ppt/tags/tag2102.xml" ContentType="application/vnd.openxmlformats-officedocument.presentationml.tags+xml"/>
  <Override PartName="/ppt/tags/tag2103.xml" ContentType="application/vnd.openxmlformats-officedocument.presentationml.tags+xml"/>
  <Override PartName="/ppt/tags/tag2104.xml" ContentType="application/vnd.openxmlformats-officedocument.presentationml.tags+xml"/>
  <Override PartName="/ppt/tags/tag2105.xml" ContentType="application/vnd.openxmlformats-officedocument.presentationml.tags+xml"/>
  <Override PartName="/ppt/tags/tag2106.xml" ContentType="application/vnd.openxmlformats-officedocument.presentationml.tags+xml"/>
  <Override PartName="/ppt/tags/tag2107.xml" ContentType="application/vnd.openxmlformats-officedocument.presentationml.tags+xml"/>
  <Override PartName="/ppt/tags/tag2108.xml" ContentType="application/vnd.openxmlformats-officedocument.presentationml.tags+xml"/>
  <Override PartName="/ppt/tags/tag2109.xml" ContentType="application/vnd.openxmlformats-officedocument.presentationml.tags+xml"/>
  <Override PartName="/ppt/tags/tag211.xml" ContentType="application/vnd.openxmlformats-officedocument.presentationml.tags+xml"/>
  <Override PartName="/ppt/tags/tag2110.xml" ContentType="application/vnd.openxmlformats-officedocument.presentationml.tags+xml"/>
  <Override PartName="/ppt/tags/tag2111.xml" ContentType="application/vnd.openxmlformats-officedocument.presentationml.tags+xml"/>
  <Override PartName="/ppt/tags/tag2112.xml" ContentType="application/vnd.openxmlformats-officedocument.presentationml.tags+xml"/>
  <Override PartName="/ppt/tags/tag2113.xml" ContentType="application/vnd.openxmlformats-officedocument.presentationml.tags+xml"/>
  <Override PartName="/ppt/tags/tag2114.xml" ContentType="application/vnd.openxmlformats-officedocument.presentationml.tags+xml"/>
  <Override PartName="/ppt/tags/tag2115.xml" ContentType="application/vnd.openxmlformats-officedocument.presentationml.tags+xml"/>
  <Override PartName="/ppt/tags/tag2116.xml" ContentType="application/vnd.openxmlformats-officedocument.presentationml.tags+xml"/>
  <Override PartName="/ppt/tags/tag2117.xml" ContentType="application/vnd.openxmlformats-officedocument.presentationml.tags+xml"/>
  <Override PartName="/ppt/tags/tag2118.xml" ContentType="application/vnd.openxmlformats-officedocument.presentationml.tags+xml"/>
  <Override PartName="/ppt/tags/tag2119.xml" ContentType="application/vnd.openxmlformats-officedocument.presentationml.tags+xml"/>
  <Override PartName="/ppt/tags/tag212.xml" ContentType="application/vnd.openxmlformats-officedocument.presentationml.tags+xml"/>
  <Override PartName="/ppt/tags/tag2120.xml" ContentType="application/vnd.openxmlformats-officedocument.presentationml.tags+xml"/>
  <Override PartName="/ppt/tags/tag2121.xml" ContentType="application/vnd.openxmlformats-officedocument.presentationml.tags+xml"/>
  <Override PartName="/ppt/tags/tag2122.xml" ContentType="application/vnd.openxmlformats-officedocument.presentationml.tags+xml"/>
  <Override PartName="/ppt/tags/tag2123.xml" ContentType="application/vnd.openxmlformats-officedocument.presentationml.tags+xml"/>
  <Override PartName="/ppt/tags/tag2124.xml" ContentType="application/vnd.openxmlformats-officedocument.presentationml.tags+xml"/>
  <Override PartName="/ppt/tags/tag2125.xml" ContentType="application/vnd.openxmlformats-officedocument.presentationml.tags+xml"/>
  <Override PartName="/ppt/tags/tag2126.xml" ContentType="application/vnd.openxmlformats-officedocument.presentationml.tags+xml"/>
  <Override PartName="/ppt/tags/tag2127.xml" ContentType="application/vnd.openxmlformats-officedocument.presentationml.tags+xml"/>
  <Override PartName="/ppt/tags/tag2128.xml" ContentType="application/vnd.openxmlformats-officedocument.presentationml.tags+xml"/>
  <Override PartName="/ppt/tags/tag2129.xml" ContentType="application/vnd.openxmlformats-officedocument.presentationml.tags+xml"/>
  <Override PartName="/ppt/tags/tag213.xml" ContentType="application/vnd.openxmlformats-officedocument.presentationml.tags+xml"/>
  <Override PartName="/ppt/tags/tag2130.xml" ContentType="application/vnd.openxmlformats-officedocument.presentationml.tags+xml"/>
  <Override PartName="/ppt/tags/tag2131.xml" ContentType="application/vnd.openxmlformats-officedocument.presentationml.tags+xml"/>
  <Override PartName="/ppt/tags/tag2132.xml" ContentType="application/vnd.openxmlformats-officedocument.presentationml.tags+xml"/>
  <Override PartName="/ppt/tags/tag2133.xml" ContentType="application/vnd.openxmlformats-officedocument.presentationml.tags+xml"/>
  <Override PartName="/ppt/tags/tag2134.xml" ContentType="application/vnd.openxmlformats-officedocument.presentationml.tags+xml"/>
  <Override PartName="/ppt/tags/tag2135.xml" ContentType="application/vnd.openxmlformats-officedocument.presentationml.tags+xml"/>
  <Override PartName="/ppt/tags/tag2136.xml" ContentType="application/vnd.openxmlformats-officedocument.presentationml.tags+xml"/>
  <Override PartName="/ppt/tags/tag2137.xml" ContentType="application/vnd.openxmlformats-officedocument.presentationml.tags+xml"/>
  <Override PartName="/ppt/tags/tag2138.xml" ContentType="application/vnd.openxmlformats-officedocument.presentationml.tags+xml"/>
  <Override PartName="/ppt/tags/tag2139.xml" ContentType="application/vnd.openxmlformats-officedocument.presentationml.tags+xml"/>
  <Override PartName="/ppt/tags/tag214.xml" ContentType="application/vnd.openxmlformats-officedocument.presentationml.tags+xml"/>
  <Override PartName="/ppt/tags/tag2140.xml" ContentType="application/vnd.openxmlformats-officedocument.presentationml.tags+xml"/>
  <Override PartName="/ppt/tags/tag2141.xml" ContentType="application/vnd.openxmlformats-officedocument.presentationml.tags+xml"/>
  <Override PartName="/ppt/tags/tag2142.xml" ContentType="application/vnd.openxmlformats-officedocument.presentationml.tags+xml"/>
  <Override PartName="/ppt/tags/tag2143.xml" ContentType="application/vnd.openxmlformats-officedocument.presentationml.tags+xml"/>
  <Override PartName="/ppt/tags/tag2144.xml" ContentType="application/vnd.openxmlformats-officedocument.presentationml.tags+xml"/>
  <Override PartName="/ppt/tags/tag2145.xml" ContentType="application/vnd.openxmlformats-officedocument.presentationml.tags+xml"/>
  <Override PartName="/ppt/tags/tag2146.xml" ContentType="application/vnd.openxmlformats-officedocument.presentationml.tags+xml"/>
  <Override PartName="/ppt/tags/tag2147.xml" ContentType="application/vnd.openxmlformats-officedocument.presentationml.tags+xml"/>
  <Override PartName="/ppt/tags/tag2148.xml" ContentType="application/vnd.openxmlformats-officedocument.presentationml.tags+xml"/>
  <Override PartName="/ppt/tags/tag2149.xml" ContentType="application/vnd.openxmlformats-officedocument.presentationml.tags+xml"/>
  <Override PartName="/ppt/tags/tag215.xml" ContentType="application/vnd.openxmlformats-officedocument.presentationml.tags+xml"/>
  <Override PartName="/ppt/tags/tag2150.xml" ContentType="application/vnd.openxmlformats-officedocument.presentationml.tags+xml"/>
  <Override PartName="/ppt/tags/tag2151.xml" ContentType="application/vnd.openxmlformats-officedocument.presentationml.tags+xml"/>
  <Override PartName="/ppt/tags/tag2152.xml" ContentType="application/vnd.openxmlformats-officedocument.presentationml.tags+xml"/>
  <Override PartName="/ppt/tags/tag2153.xml" ContentType="application/vnd.openxmlformats-officedocument.presentationml.tags+xml"/>
  <Override PartName="/ppt/tags/tag2154.xml" ContentType="application/vnd.openxmlformats-officedocument.presentationml.tags+xml"/>
  <Override PartName="/ppt/tags/tag2155.xml" ContentType="application/vnd.openxmlformats-officedocument.presentationml.tags+xml"/>
  <Override PartName="/ppt/tags/tag2156.xml" ContentType="application/vnd.openxmlformats-officedocument.presentationml.tags+xml"/>
  <Override PartName="/ppt/tags/tag2157.xml" ContentType="application/vnd.openxmlformats-officedocument.presentationml.tags+xml"/>
  <Override PartName="/ppt/tags/tag2158.xml" ContentType="application/vnd.openxmlformats-officedocument.presentationml.tags+xml"/>
  <Override PartName="/ppt/tags/tag2159.xml" ContentType="application/vnd.openxmlformats-officedocument.presentationml.tags+xml"/>
  <Override PartName="/ppt/tags/tag216.xml" ContentType="application/vnd.openxmlformats-officedocument.presentationml.tags+xml"/>
  <Override PartName="/ppt/tags/tag2160.xml" ContentType="application/vnd.openxmlformats-officedocument.presentationml.tags+xml"/>
  <Override PartName="/ppt/tags/tag2161.xml" ContentType="application/vnd.openxmlformats-officedocument.presentationml.tags+xml"/>
  <Override PartName="/ppt/tags/tag2162.xml" ContentType="application/vnd.openxmlformats-officedocument.presentationml.tags+xml"/>
  <Override PartName="/ppt/tags/tag2163.xml" ContentType="application/vnd.openxmlformats-officedocument.presentationml.tags+xml"/>
  <Override PartName="/ppt/tags/tag2164.xml" ContentType="application/vnd.openxmlformats-officedocument.presentationml.tags+xml"/>
  <Override PartName="/ppt/tags/tag2165.xml" ContentType="application/vnd.openxmlformats-officedocument.presentationml.tags+xml"/>
  <Override PartName="/ppt/tags/tag2166.xml" ContentType="application/vnd.openxmlformats-officedocument.presentationml.tags+xml"/>
  <Override PartName="/ppt/tags/tag2167.xml" ContentType="application/vnd.openxmlformats-officedocument.presentationml.tags+xml"/>
  <Override PartName="/ppt/tags/tag2168.xml" ContentType="application/vnd.openxmlformats-officedocument.presentationml.tags+xml"/>
  <Override PartName="/ppt/tags/tag2169.xml" ContentType="application/vnd.openxmlformats-officedocument.presentationml.tags+xml"/>
  <Override PartName="/ppt/tags/tag217.xml" ContentType="application/vnd.openxmlformats-officedocument.presentationml.tags+xml"/>
  <Override PartName="/ppt/tags/tag2170.xml" ContentType="application/vnd.openxmlformats-officedocument.presentationml.tags+xml"/>
  <Override PartName="/ppt/tags/tag2171.xml" ContentType="application/vnd.openxmlformats-officedocument.presentationml.tags+xml"/>
  <Override PartName="/ppt/tags/tag2172.xml" ContentType="application/vnd.openxmlformats-officedocument.presentationml.tags+xml"/>
  <Override PartName="/ppt/tags/tag2173.xml" ContentType="application/vnd.openxmlformats-officedocument.presentationml.tags+xml"/>
  <Override PartName="/ppt/tags/tag2174.xml" ContentType="application/vnd.openxmlformats-officedocument.presentationml.tags+xml"/>
  <Override PartName="/ppt/tags/tag2175.xml" ContentType="application/vnd.openxmlformats-officedocument.presentationml.tags+xml"/>
  <Override PartName="/ppt/tags/tag2176.xml" ContentType="application/vnd.openxmlformats-officedocument.presentationml.tags+xml"/>
  <Override PartName="/ppt/tags/tag2177.xml" ContentType="application/vnd.openxmlformats-officedocument.presentationml.tags+xml"/>
  <Override PartName="/ppt/tags/tag2178.xml" ContentType="application/vnd.openxmlformats-officedocument.presentationml.tags+xml"/>
  <Override PartName="/ppt/tags/tag2179.xml" ContentType="application/vnd.openxmlformats-officedocument.presentationml.tags+xml"/>
  <Override PartName="/ppt/tags/tag218.xml" ContentType="application/vnd.openxmlformats-officedocument.presentationml.tags+xml"/>
  <Override PartName="/ppt/tags/tag2180.xml" ContentType="application/vnd.openxmlformats-officedocument.presentationml.tags+xml"/>
  <Override PartName="/ppt/tags/tag2181.xml" ContentType="application/vnd.openxmlformats-officedocument.presentationml.tags+xml"/>
  <Override PartName="/ppt/tags/tag2182.xml" ContentType="application/vnd.openxmlformats-officedocument.presentationml.tags+xml"/>
  <Override PartName="/ppt/tags/tag2183.xml" ContentType="application/vnd.openxmlformats-officedocument.presentationml.tags+xml"/>
  <Override PartName="/ppt/tags/tag2184.xml" ContentType="application/vnd.openxmlformats-officedocument.presentationml.tags+xml"/>
  <Override PartName="/ppt/tags/tag2185.xml" ContentType="application/vnd.openxmlformats-officedocument.presentationml.tags+xml"/>
  <Override PartName="/ppt/tags/tag2186.xml" ContentType="application/vnd.openxmlformats-officedocument.presentationml.tags+xml"/>
  <Override PartName="/ppt/tags/tag2187.xml" ContentType="application/vnd.openxmlformats-officedocument.presentationml.tags+xml"/>
  <Override PartName="/ppt/tags/tag2188.xml" ContentType="application/vnd.openxmlformats-officedocument.presentationml.tags+xml"/>
  <Override PartName="/ppt/tags/tag2189.xml" ContentType="application/vnd.openxmlformats-officedocument.presentationml.tags+xml"/>
  <Override PartName="/ppt/tags/tag219.xml" ContentType="application/vnd.openxmlformats-officedocument.presentationml.tags+xml"/>
  <Override PartName="/ppt/tags/tag2190.xml" ContentType="application/vnd.openxmlformats-officedocument.presentationml.tags+xml"/>
  <Override PartName="/ppt/tags/tag2191.xml" ContentType="application/vnd.openxmlformats-officedocument.presentationml.tags+xml"/>
  <Override PartName="/ppt/tags/tag2192.xml" ContentType="application/vnd.openxmlformats-officedocument.presentationml.tags+xml"/>
  <Override PartName="/ppt/tags/tag2193.xml" ContentType="application/vnd.openxmlformats-officedocument.presentationml.tags+xml"/>
  <Override PartName="/ppt/tags/tag2194.xml" ContentType="application/vnd.openxmlformats-officedocument.presentationml.tags+xml"/>
  <Override PartName="/ppt/tags/tag2195.xml" ContentType="application/vnd.openxmlformats-officedocument.presentationml.tags+xml"/>
  <Override PartName="/ppt/tags/tag2196.xml" ContentType="application/vnd.openxmlformats-officedocument.presentationml.tags+xml"/>
  <Override PartName="/ppt/tags/tag2197.xml" ContentType="application/vnd.openxmlformats-officedocument.presentationml.tags+xml"/>
  <Override PartName="/ppt/tags/tag2198.xml" ContentType="application/vnd.openxmlformats-officedocument.presentationml.tags+xml"/>
  <Override PartName="/ppt/tags/tag2199.xml" ContentType="application/vnd.openxmlformats-officedocument.presentationml.tags+xml"/>
  <Override PartName="/ppt/tags/tag22.xml" ContentType="application/vnd.openxmlformats-officedocument.presentationml.tags+xml"/>
  <Override PartName="/ppt/tags/tag220.xml" ContentType="application/vnd.openxmlformats-officedocument.presentationml.tags+xml"/>
  <Override PartName="/ppt/tags/tag2200.xml" ContentType="application/vnd.openxmlformats-officedocument.presentationml.tags+xml"/>
  <Override PartName="/ppt/tags/tag2201.xml" ContentType="application/vnd.openxmlformats-officedocument.presentationml.tags+xml"/>
  <Override PartName="/ppt/tags/tag2202.xml" ContentType="application/vnd.openxmlformats-officedocument.presentationml.tags+xml"/>
  <Override PartName="/ppt/tags/tag2203.xml" ContentType="application/vnd.openxmlformats-officedocument.presentationml.tags+xml"/>
  <Override PartName="/ppt/tags/tag2204.xml" ContentType="application/vnd.openxmlformats-officedocument.presentationml.tags+xml"/>
  <Override PartName="/ppt/tags/tag2205.xml" ContentType="application/vnd.openxmlformats-officedocument.presentationml.tags+xml"/>
  <Override PartName="/ppt/tags/tag2206.xml" ContentType="application/vnd.openxmlformats-officedocument.presentationml.tags+xml"/>
  <Override PartName="/ppt/tags/tag2207.xml" ContentType="application/vnd.openxmlformats-officedocument.presentationml.tags+xml"/>
  <Override PartName="/ppt/tags/tag2208.xml" ContentType="application/vnd.openxmlformats-officedocument.presentationml.tags+xml"/>
  <Override PartName="/ppt/tags/tag2209.xml" ContentType="application/vnd.openxmlformats-officedocument.presentationml.tags+xml"/>
  <Override PartName="/ppt/tags/tag221.xml" ContentType="application/vnd.openxmlformats-officedocument.presentationml.tags+xml"/>
  <Override PartName="/ppt/tags/tag2210.xml" ContentType="application/vnd.openxmlformats-officedocument.presentationml.tags+xml"/>
  <Override PartName="/ppt/tags/tag2211.xml" ContentType="application/vnd.openxmlformats-officedocument.presentationml.tags+xml"/>
  <Override PartName="/ppt/tags/tag2212.xml" ContentType="application/vnd.openxmlformats-officedocument.presentationml.tags+xml"/>
  <Override PartName="/ppt/tags/tag2213.xml" ContentType="application/vnd.openxmlformats-officedocument.presentationml.tags+xml"/>
  <Override PartName="/ppt/tags/tag2214.xml" ContentType="application/vnd.openxmlformats-officedocument.presentationml.tags+xml"/>
  <Override PartName="/ppt/tags/tag2215.xml" ContentType="application/vnd.openxmlformats-officedocument.presentationml.tags+xml"/>
  <Override PartName="/ppt/tags/tag2216.xml" ContentType="application/vnd.openxmlformats-officedocument.presentationml.tags+xml"/>
  <Override PartName="/ppt/tags/tag2217.xml" ContentType="application/vnd.openxmlformats-officedocument.presentationml.tags+xml"/>
  <Override PartName="/ppt/tags/tag2218.xml" ContentType="application/vnd.openxmlformats-officedocument.presentationml.tags+xml"/>
  <Override PartName="/ppt/tags/tag2219.xml" ContentType="application/vnd.openxmlformats-officedocument.presentationml.tags+xml"/>
  <Override PartName="/ppt/tags/tag222.xml" ContentType="application/vnd.openxmlformats-officedocument.presentationml.tags+xml"/>
  <Override PartName="/ppt/tags/tag2220.xml" ContentType="application/vnd.openxmlformats-officedocument.presentationml.tags+xml"/>
  <Override PartName="/ppt/tags/tag2221.xml" ContentType="application/vnd.openxmlformats-officedocument.presentationml.tags+xml"/>
  <Override PartName="/ppt/tags/tag2222.xml" ContentType="application/vnd.openxmlformats-officedocument.presentationml.tags+xml"/>
  <Override PartName="/ppt/tags/tag2223.xml" ContentType="application/vnd.openxmlformats-officedocument.presentationml.tags+xml"/>
  <Override PartName="/ppt/tags/tag2224.xml" ContentType="application/vnd.openxmlformats-officedocument.presentationml.tags+xml"/>
  <Override PartName="/ppt/tags/tag2225.xml" ContentType="application/vnd.openxmlformats-officedocument.presentationml.tags+xml"/>
  <Override PartName="/ppt/tags/tag2226.xml" ContentType="application/vnd.openxmlformats-officedocument.presentationml.tags+xml"/>
  <Override PartName="/ppt/tags/tag2227.xml" ContentType="application/vnd.openxmlformats-officedocument.presentationml.tags+xml"/>
  <Override PartName="/ppt/tags/tag2228.xml" ContentType="application/vnd.openxmlformats-officedocument.presentationml.tags+xml"/>
  <Override PartName="/ppt/tags/tag2229.xml" ContentType="application/vnd.openxmlformats-officedocument.presentationml.tags+xml"/>
  <Override PartName="/ppt/tags/tag223.xml" ContentType="application/vnd.openxmlformats-officedocument.presentationml.tags+xml"/>
  <Override PartName="/ppt/tags/tag2230.xml" ContentType="application/vnd.openxmlformats-officedocument.presentationml.tags+xml"/>
  <Override PartName="/ppt/tags/tag2231.xml" ContentType="application/vnd.openxmlformats-officedocument.presentationml.tags+xml"/>
  <Override PartName="/ppt/tags/tag2232.xml" ContentType="application/vnd.openxmlformats-officedocument.presentationml.tags+xml"/>
  <Override PartName="/ppt/tags/tag2233.xml" ContentType="application/vnd.openxmlformats-officedocument.presentationml.tags+xml"/>
  <Override PartName="/ppt/tags/tag2234.xml" ContentType="application/vnd.openxmlformats-officedocument.presentationml.tags+xml"/>
  <Override PartName="/ppt/tags/tag2235.xml" ContentType="application/vnd.openxmlformats-officedocument.presentationml.tags+xml"/>
  <Override PartName="/ppt/tags/tag2236.xml" ContentType="application/vnd.openxmlformats-officedocument.presentationml.tags+xml"/>
  <Override PartName="/ppt/tags/tag2237.xml" ContentType="application/vnd.openxmlformats-officedocument.presentationml.tags+xml"/>
  <Override PartName="/ppt/tags/tag2238.xml" ContentType="application/vnd.openxmlformats-officedocument.presentationml.tags+xml"/>
  <Override PartName="/ppt/tags/tag2239.xml" ContentType="application/vnd.openxmlformats-officedocument.presentationml.tags+xml"/>
  <Override PartName="/ppt/tags/tag224.xml" ContentType="application/vnd.openxmlformats-officedocument.presentationml.tags+xml"/>
  <Override PartName="/ppt/tags/tag2240.xml" ContentType="application/vnd.openxmlformats-officedocument.presentationml.tags+xml"/>
  <Override PartName="/ppt/tags/tag2241.xml" ContentType="application/vnd.openxmlformats-officedocument.presentationml.tags+xml"/>
  <Override PartName="/ppt/tags/tag2242.xml" ContentType="application/vnd.openxmlformats-officedocument.presentationml.tags+xml"/>
  <Override PartName="/ppt/tags/tag2243.xml" ContentType="application/vnd.openxmlformats-officedocument.presentationml.tags+xml"/>
  <Override PartName="/ppt/tags/tag2244.xml" ContentType="application/vnd.openxmlformats-officedocument.presentationml.tags+xml"/>
  <Override PartName="/ppt/tags/tag2245.xml" ContentType="application/vnd.openxmlformats-officedocument.presentationml.tags+xml"/>
  <Override PartName="/ppt/tags/tag2246.xml" ContentType="application/vnd.openxmlformats-officedocument.presentationml.tags+xml"/>
  <Override PartName="/ppt/tags/tag2247.xml" ContentType="application/vnd.openxmlformats-officedocument.presentationml.tags+xml"/>
  <Override PartName="/ppt/tags/tag2248.xml" ContentType="application/vnd.openxmlformats-officedocument.presentationml.tags+xml"/>
  <Override PartName="/ppt/tags/tag2249.xml" ContentType="application/vnd.openxmlformats-officedocument.presentationml.tags+xml"/>
  <Override PartName="/ppt/tags/tag225.xml" ContentType="application/vnd.openxmlformats-officedocument.presentationml.tags+xml"/>
  <Override PartName="/ppt/tags/tag2250.xml" ContentType="application/vnd.openxmlformats-officedocument.presentationml.tags+xml"/>
  <Override PartName="/ppt/tags/tag2251.xml" ContentType="application/vnd.openxmlformats-officedocument.presentationml.tags+xml"/>
  <Override PartName="/ppt/tags/tag2252.xml" ContentType="application/vnd.openxmlformats-officedocument.presentationml.tags+xml"/>
  <Override PartName="/ppt/tags/tag2253.xml" ContentType="application/vnd.openxmlformats-officedocument.presentationml.tags+xml"/>
  <Override PartName="/ppt/tags/tag2254.xml" ContentType="application/vnd.openxmlformats-officedocument.presentationml.tags+xml"/>
  <Override PartName="/ppt/tags/tag2255.xml" ContentType="application/vnd.openxmlformats-officedocument.presentationml.tags+xml"/>
  <Override PartName="/ppt/tags/tag2256.xml" ContentType="application/vnd.openxmlformats-officedocument.presentationml.tags+xml"/>
  <Override PartName="/ppt/tags/tag2257.xml" ContentType="application/vnd.openxmlformats-officedocument.presentationml.tags+xml"/>
  <Override PartName="/ppt/tags/tag2258.xml" ContentType="application/vnd.openxmlformats-officedocument.presentationml.tags+xml"/>
  <Override PartName="/ppt/tags/tag2259.xml" ContentType="application/vnd.openxmlformats-officedocument.presentationml.tags+xml"/>
  <Override PartName="/ppt/tags/tag226.xml" ContentType="application/vnd.openxmlformats-officedocument.presentationml.tags+xml"/>
  <Override PartName="/ppt/tags/tag2260.xml" ContentType="application/vnd.openxmlformats-officedocument.presentationml.tags+xml"/>
  <Override PartName="/ppt/tags/tag2261.xml" ContentType="application/vnd.openxmlformats-officedocument.presentationml.tags+xml"/>
  <Override PartName="/ppt/tags/tag2262.xml" ContentType="application/vnd.openxmlformats-officedocument.presentationml.tags+xml"/>
  <Override PartName="/ppt/tags/tag2263.xml" ContentType="application/vnd.openxmlformats-officedocument.presentationml.tags+xml"/>
  <Override PartName="/ppt/tags/tag2264.xml" ContentType="application/vnd.openxmlformats-officedocument.presentationml.tags+xml"/>
  <Override PartName="/ppt/tags/tag2265.xml" ContentType="application/vnd.openxmlformats-officedocument.presentationml.tags+xml"/>
  <Override PartName="/ppt/tags/tag2266.xml" ContentType="application/vnd.openxmlformats-officedocument.presentationml.tags+xml"/>
  <Override PartName="/ppt/tags/tag2267.xml" ContentType="application/vnd.openxmlformats-officedocument.presentationml.tags+xml"/>
  <Override PartName="/ppt/tags/tag2268.xml" ContentType="application/vnd.openxmlformats-officedocument.presentationml.tags+xml"/>
  <Override PartName="/ppt/tags/tag2269.xml" ContentType="application/vnd.openxmlformats-officedocument.presentationml.tags+xml"/>
  <Override PartName="/ppt/tags/tag227.xml" ContentType="application/vnd.openxmlformats-officedocument.presentationml.tags+xml"/>
  <Override PartName="/ppt/tags/tag2270.xml" ContentType="application/vnd.openxmlformats-officedocument.presentationml.tags+xml"/>
  <Override PartName="/ppt/tags/tag2271.xml" ContentType="application/vnd.openxmlformats-officedocument.presentationml.tags+xml"/>
  <Override PartName="/ppt/tags/tag2272.xml" ContentType="application/vnd.openxmlformats-officedocument.presentationml.tags+xml"/>
  <Override PartName="/ppt/tags/tag2273.xml" ContentType="application/vnd.openxmlformats-officedocument.presentationml.tags+xml"/>
  <Override PartName="/ppt/tags/tag2274.xml" ContentType="application/vnd.openxmlformats-officedocument.presentationml.tags+xml"/>
  <Override PartName="/ppt/tags/tag2275.xml" ContentType="application/vnd.openxmlformats-officedocument.presentationml.tags+xml"/>
  <Override PartName="/ppt/tags/tag2276.xml" ContentType="application/vnd.openxmlformats-officedocument.presentationml.tags+xml"/>
  <Override PartName="/ppt/tags/tag2277.xml" ContentType="application/vnd.openxmlformats-officedocument.presentationml.tags+xml"/>
  <Override PartName="/ppt/tags/tag2278.xml" ContentType="application/vnd.openxmlformats-officedocument.presentationml.tags+xml"/>
  <Override PartName="/ppt/tags/tag2279.xml" ContentType="application/vnd.openxmlformats-officedocument.presentationml.tags+xml"/>
  <Override PartName="/ppt/tags/tag228.xml" ContentType="application/vnd.openxmlformats-officedocument.presentationml.tags+xml"/>
  <Override PartName="/ppt/tags/tag2280.xml" ContentType="application/vnd.openxmlformats-officedocument.presentationml.tags+xml"/>
  <Override PartName="/ppt/tags/tag2281.xml" ContentType="application/vnd.openxmlformats-officedocument.presentationml.tags+xml"/>
  <Override PartName="/ppt/tags/tag2282.xml" ContentType="application/vnd.openxmlformats-officedocument.presentationml.tags+xml"/>
  <Override PartName="/ppt/tags/tag2283.xml" ContentType="application/vnd.openxmlformats-officedocument.presentationml.tags+xml"/>
  <Override PartName="/ppt/tags/tag2284.xml" ContentType="application/vnd.openxmlformats-officedocument.presentationml.tags+xml"/>
  <Override PartName="/ppt/tags/tag2285.xml" ContentType="application/vnd.openxmlformats-officedocument.presentationml.tags+xml"/>
  <Override PartName="/ppt/tags/tag2286.xml" ContentType="application/vnd.openxmlformats-officedocument.presentationml.tags+xml"/>
  <Override PartName="/ppt/tags/tag2287.xml" ContentType="application/vnd.openxmlformats-officedocument.presentationml.tags+xml"/>
  <Override PartName="/ppt/tags/tag2288.xml" ContentType="application/vnd.openxmlformats-officedocument.presentationml.tags+xml"/>
  <Override PartName="/ppt/tags/tag2289.xml" ContentType="application/vnd.openxmlformats-officedocument.presentationml.tags+xml"/>
  <Override PartName="/ppt/tags/tag229.xml" ContentType="application/vnd.openxmlformats-officedocument.presentationml.tags+xml"/>
  <Override PartName="/ppt/tags/tag2290.xml" ContentType="application/vnd.openxmlformats-officedocument.presentationml.tags+xml"/>
  <Override PartName="/ppt/tags/tag2291.xml" ContentType="application/vnd.openxmlformats-officedocument.presentationml.tags+xml"/>
  <Override PartName="/ppt/tags/tag2292.xml" ContentType="application/vnd.openxmlformats-officedocument.presentationml.tags+xml"/>
  <Override PartName="/ppt/tags/tag2293.xml" ContentType="application/vnd.openxmlformats-officedocument.presentationml.tags+xml"/>
  <Override PartName="/ppt/tags/tag2294.xml" ContentType="application/vnd.openxmlformats-officedocument.presentationml.tags+xml"/>
  <Override PartName="/ppt/tags/tag2295.xml" ContentType="application/vnd.openxmlformats-officedocument.presentationml.tags+xml"/>
  <Override PartName="/ppt/tags/tag2296.xml" ContentType="application/vnd.openxmlformats-officedocument.presentationml.tags+xml"/>
  <Override PartName="/ppt/tags/tag2297.xml" ContentType="application/vnd.openxmlformats-officedocument.presentationml.tags+xml"/>
  <Override PartName="/ppt/tags/tag2298.xml" ContentType="application/vnd.openxmlformats-officedocument.presentationml.tags+xml"/>
  <Override PartName="/ppt/tags/tag2299.xml" ContentType="application/vnd.openxmlformats-officedocument.presentationml.tags+xml"/>
  <Override PartName="/ppt/tags/tag23.xml" ContentType="application/vnd.openxmlformats-officedocument.presentationml.tags+xml"/>
  <Override PartName="/ppt/tags/tag230.xml" ContentType="application/vnd.openxmlformats-officedocument.presentationml.tags+xml"/>
  <Override PartName="/ppt/tags/tag2300.xml" ContentType="application/vnd.openxmlformats-officedocument.presentationml.tags+xml"/>
  <Override PartName="/ppt/tags/tag2301.xml" ContentType="application/vnd.openxmlformats-officedocument.presentationml.tags+xml"/>
  <Override PartName="/ppt/tags/tag2302.xml" ContentType="application/vnd.openxmlformats-officedocument.presentationml.tags+xml"/>
  <Override PartName="/ppt/tags/tag2303.xml" ContentType="application/vnd.openxmlformats-officedocument.presentationml.tags+xml"/>
  <Override PartName="/ppt/tags/tag2304.xml" ContentType="application/vnd.openxmlformats-officedocument.presentationml.tags+xml"/>
  <Override PartName="/ppt/tags/tag2305.xml" ContentType="application/vnd.openxmlformats-officedocument.presentationml.tags+xml"/>
  <Override PartName="/ppt/tags/tag2306.xml" ContentType="application/vnd.openxmlformats-officedocument.presentationml.tags+xml"/>
  <Override PartName="/ppt/tags/tag2307.xml" ContentType="application/vnd.openxmlformats-officedocument.presentationml.tags+xml"/>
  <Override PartName="/ppt/tags/tag2308.xml" ContentType="application/vnd.openxmlformats-officedocument.presentationml.tags+xml"/>
  <Override PartName="/ppt/tags/tag2309.xml" ContentType="application/vnd.openxmlformats-officedocument.presentationml.tags+xml"/>
  <Override PartName="/ppt/tags/tag231.xml" ContentType="application/vnd.openxmlformats-officedocument.presentationml.tags+xml"/>
  <Override PartName="/ppt/tags/tag2310.xml" ContentType="application/vnd.openxmlformats-officedocument.presentationml.tags+xml"/>
  <Override PartName="/ppt/tags/tag2311.xml" ContentType="application/vnd.openxmlformats-officedocument.presentationml.tags+xml"/>
  <Override PartName="/ppt/tags/tag2312.xml" ContentType="application/vnd.openxmlformats-officedocument.presentationml.tags+xml"/>
  <Override PartName="/ppt/tags/tag2313.xml" ContentType="application/vnd.openxmlformats-officedocument.presentationml.tags+xml"/>
  <Override PartName="/ppt/tags/tag2314.xml" ContentType="application/vnd.openxmlformats-officedocument.presentationml.tags+xml"/>
  <Override PartName="/ppt/tags/tag2315.xml" ContentType="application/vnd.openxmlformats-officedocument.presentationml.tags+xml"/>
  <Override PartName="/ppt/tags/tag2316.xml" ContentType="application/vnd.openxmlformats-officedocument.presentationml.tags+xml"/>
  <Override PartName="/ppt/tags/tag2317.xml" ContentType="application/vnd.openxmlformats-officedocument.presentationml.tags+xml"/>
  <Override PartName="/ppt/tags/tag2318.xml" ContentType="application/vnd.openxmlformats-officedocument.presentationml.tags+xml"/>
  <Override PartName="/ppt/tags/tag2319.xml" ContentType="application/vnd.openxmlformats-officedocument.presentationml.tags+xml"/>
  <Override PartName="/ppt/tags/tag232.xml" ContentType="application/vnd.openxmlformats-officedocument.presentationml.tags+xml"/>
  <Override PartName="/ppt/tags/tag2320.xml" ContentType="application/vnd.openxmlformats-officedocument.presentationml.tags+xml"/>
  <Override PartName="/ppt/tags/tag2321.xml" ContentType="application/vnd.openxmlformats-officedocument.presentationml.tags+xml"/>
  <Override PartName="/ppt/tags/tag2322.xml" ContentType="application/vnd.openxmlformats-officedocument.presentationml.tags+xml"/>
  <Override PartName="/ppt/tags/tag2323.xml" ContentType="application/vnd.openxmlformats-officedocument.presentationml.tags+xml"/>
  <Override PartName="/ppt/tags/tag2324.xml" ContentType="application/vnd.openxmlformats-officedocument.presentationml.tags+xml"/>
  <Override PartName="/ppt/tags/tag2325.xml" ContentType="application/vnd.openxmlformats-officedocument.presentationml.tags+xml"/>
  <Override PartName="/ppt/tags/tag2326.xml" ContentType="application/vnd.openxmlformats-officedocument.presentationml.tags+xml"/>
  <Override PartName="/ppt/tags/tag2327.xml" ContentType="application/vnd.openxmlformats-officedocument.presentationml.tags+xml"/>
  <Override PartName="/ppt/tags/tag2328.xml" ContentType="application/vnd.openxmlformats-officedocument.presentationml.tags+xml"/>
  <Override PartName="/ppt/tags/tag2329.xml" ContentType="application/vnd.openxmlformats-officedocument.presentationml.tags+xml"/>
  <Override PartName="/ppt/tags/tag233.xml" ContentType="application/vnd.openxmlformats-officedocument.presentationml.tags+xml"/>
  <Override PartName="/ppt/tags/tag2330.xml" ContentType="application/vnd.openxmlformats-officedocument.presentationml.tags+xml"/>
  <Override PartName="/ppt/tags/tag2331.xml" ContentType="application/vnd.openxmlformats-officedocument.presentationml.tags+xml"/>
  <Override PartName="/ppt/tags/tag2332.xml" ContentType="application/vnd.openxmlformats-officedocument.presentationml.tags+xml"/>
  <Override PartName="/ppt/tags/tag2333.xml" ContentType="application/vnd.openxmlformats-officedocument.presentationml.tags+xml"/>
  <Override PartName="/ppt/tags/tag2334.xml" ContentType="application/vnd.openxmlformats-officedocument.presentationml.tags+xml"/>
  <Override PartName="/ppt/tags/tag2335.xml" ContentType="application/vnd.openxmlformats-officedocument.presentationml.tags+xml"/>
  <Override PartName="/ppt/tags/tag2336.xml" ContentType="application/vnd.openxmlformats-officedocument.presentationml.tags+xml"/>
  <Override PartName="/ppt/tags/tag2337.xml" ContentType="application/vnd.openxmlformats-officedocument.presentationml.tags+xml"/>
  <Override PartName="/ppt/tags/tag2338.xml" ContentType="application/vnd.openxmlformats-officedocument.presentationml.tags+xml"/>
  <Override PartName="/ppt/tags/tag2339.xml" ContentType="application/vnd.openxmlformats-officedocument.presentationml.tags+xml"/>
  <Override PartName="/ppt/tags/tag234.xml" ContentType="application/vnd.openxmlformats-officedocument.presentationml.tags+xml"/>
  <Override PartName="/ppt/tags/tag2340.xml" ContentType="application/vnd.openxmlformats-officedocument.presentationml.tags+xml"/>
  <Override PartName="/ppt/tags/tag2341.xml" ContentType="application/vnd.openxmlformats-officedocument.presentationml.tags+xml"/>
  <Override PartName="/ppt/tags/tag2342.xml" ContentType="application/vnd.openxmlformats-officedocument.presentationml.tags+xml"/>
  <Override PartName="/ppt/tags/tag2343.xml" ContentType="application/vnd.openxmlformats-officedocument.presentationml.tags+xml"/>
  <Override PartName="/ppt/tags/tag2344.xml" ContentType="application/vnd.openxmlformats-officedocument.presentationml.tags+xml"/>
  <Override PartName="/ppt/tags/tag2345.xml" ContentType="application/vnd.openxmlformats-officedocument.presentationml.tags+xml"/>
  <Override PartName="/ppt/tags/tag2346.xml" ContentType="application/vnd.openxmlformats-officedocument.presentationml.tags+xml"/>
  <Override PartName="/ppt/tags/tag2347.xml" ContentType="application/vnd.openxmlformats-officedocument.presentationml.tags+xml"/>
  <Override PartName="/ppt/tags/tag2348.xml" ContentType="application/vnd.openxmlformats-officedocument.presentationml.tags+xml"/>
  <Override PartName="/ppt/tags/tag2349.xml" ContentType="application/vnd.openxmlformats-officedocument.presentationml.tags+xml"/>
  <Override PartName="/ppt/tags/tag235.xml" ContentType="application/vnd.openxmlformats-officedocument.presentationml.tags+xml"/>
  <Override PartName="/ppt/tags/tag2350.xml" ContentType="application/vnd.openxmlformats-officedocument.presentationml.tags+xml"/>
  <Override PartName="/ppt/tags/tag2351.xml" ContentType="application/vnd.openxmlformats-officedocument.presentationml.tags+xml"/>
  <Override PartName="/ppt/tags/tag2352.xml" ContentType="application/vnd.openxmlformats-officedocument.presentationml.tags+xml"/>
  <Override PartName="/ppt/tags/tag2353.xml" ContentType="application/vnd.openxmlformats-officedocument.presentationml.tags+xml"/>
  <Override PartName="/ppt/tags/tag2354.xml" ContentType="application/vnd.openxmlformats-officedocument.presentationml.tags+xml"/>
  <Override PartName="/ppt/tags/tag2355.xml" ContentType="application/vnd.openxmlformats-officedocument.presentationml.tags+xml"/>
  <Override PartName="/ppt/tags/tag2356.xml" ContentType="application/vnd.openxmlformats-officedocument.presentationml.tags+xml"/>
  <Override PartName="/ppt/tags/tag2357.xml" ContentType="application/vnd.openxmlformats-officedocument.presentationml.tags+xml"/>
  <Override PartName="/ppt/tags/tag2358.xml" ContentType="application/vnd.openxmlformats-officedocument.presentationml.tags+xml"/>
  <Override PartName="/ppt/tags/tag2359.xml" ContentType="application/vnd.openxmlformats-officedocument.presentationml.tags+xml"/>
  <Override PartName="/ppt/tags/tag236.xml" ContentType="application/vnd.openxmlformats-officedocument.presentationml.tags+xml"/>
  <Override PartName="/ppt/tags/tag2360.xml" ContentType="application/vnd.openxmlformats-officedocument.presentationml.tags+xml"/>
  <Override PartName="/ppt/tags/tag2361.xml" ContentType="application/vnd.openxmlformats-officedocument.presentationml.tags+xml"/>
  <Override PartName="/ppt/tags/tag2362.xml" ContentType="application/vnd.openxmlformats-officedocument.presentationml.tags+xml"/>
  <Override PartName="/ppt/tags/tag2363.xml" ContentType="application/vnd.openxmlformats-officedocument.presentationml.tags+xml"/>
  <Override PartName="/ppt/tags/tag2364.xml" ContentType="application/vnd.openxmlformats-officedocument.presentationml.tags+xml"/>
  <Override PartName="/ppt/tags/tag2365.xml" ContentType="application/vnd.openxmlformats-officedocument.presentationml.tags+xml"/>
  <Override PartName="/ppt/tags/tag2366.xml" ContentType="application/vnd.openxmlformats-officedocument.presentationml.tags+xml"/>
  <Override PartName="/ppt/tags/tag2367.xml" ContentType="application/vnd.openxmlformats-officedocument.presentationml.tags+xml"/>
  <Override PartName="/ppt/tags/tag2368.xml" ContentType="application/vnd.openxmlformats-officedocument.presentationml.tags+xml"/>
  <Override PartName="/ppt/tags/tag2369.xml" ContentType="application/vnd.openxmlformats-officedocument.presentationml.tags+xml"/>
  <Override PartName="/ppt/tags/tag237.xml" ContentType="application/vnd.openxmlformats-officedocument.presentationml.tags+xml"/>
  <Override PartName="/ppt/tags/tag2370.xml" ContentType="application/vnd.openxmlformats-officedocument.presentationml.tags+xml"/>
  <Override PartName="/ppt/tags/tag2371.xml" ContentType="application/vnd.openxmlformats-officedocument.presentationml.tags+xml"/>
  <Override PartName="/ppt/tags/tag2372.xml" ContentType="application/vnd.openxmlformats-officedocument.presentationml.tags+xml"/>
  <Override PartName="/ppt/tags/tag2373.xml" ContentType="application/vnd.openxmlformats-officedocument.presentationml.tags+xml"/>
  <Override PartName="/ppt/tags/tag2374.xml" ContentType="application/vnd.openxmlformats-officedocument.presentationml.tags+xml"/>
  <Override PartName="/ppt/tags/tag2375.xml" ContentType="application/vnd.openxmlformats-officedocument.presentationml.tags+xml"/>
  <Override PartName="/ppt/tags/tag2376.xml" ContentType="application/vnd.openxmlformats-officedocument.presentationml.tags+xml"/>
  <Override PartName="/ppt/tags/tag2377.xml" ContentType="application/vnd.openxmlformats-officedocument.presentationml.tags+xml"/>
  <Override PartName="/ppt/tags/tag2378.xml" ContentType="application/vnd.openxmlformats-officedocument.presentationml.tags+xml"/>
  <Override PartName="/ppt/tags/tag2379.xml" ContentType="application/vnd.openxmlformats-officedocument.presentationml.tags+xml"/>
  <Override PartName="/ppt/tags/tag238.xml" ContentType="application/vnd.openxmlformats-officedocument.presentationml.tags+xml"/>
  <Override PartName="/ppt/tags/tag2380.xml" ContentType="application/vnd.openxmlformats-officedocument.presentationml.tags+xml"/>
  <Override PartName="/ppt/tags/tag2381.xml" ContentType="application/vnd.openxmlformats-officedocument.presentationml.tags+xml"/>
  <Override PartName="/ppt/tags/tag2382.xml" ContentType="application/vnd.openxmlformats-officedocument.presentationml.tags+xml"/>
  <Override PartName="/ppt/tags/tag2383.xml" ContentType="application/vnd.openxmlformats-officedocument.presentationml.tags+xml"/>
  <Override PartName="/ppt/tags/tag2384.xml" ContentType="application/vnd.openxmlformats-officedocument.presentationml.tags+xml"/>
  <Override PartName="/ppt/tags/tag2385.xml" ContentType="application/vnd.openxmlformats-officedocument.presentationml.tags+xml"/>
  <Override PartName="/ppt/tags/tag2386.xml" ContentType="application/vnd.openxmlformats-officedocument.presentationml.tags+xml"/>
  <Override PartName="/ppt/tags/tag2387.xml" ContentType="application/vnd.openxmlformats-officedocument.presentationml.tags+xml"/>
  <Override PartName="/ppt/tags/tag2388.xml" ContentType="application/vnd.openxmlformats-officedocument.presentationml.tags+xml"/>
  <Override PartName="/ppt/tags/tag2389.xml" ContentType="application/vnd.openxmlformats-officedocument.presentationml.tags+xml"/>
  <Override PartName="/ppt/tags/tag239.xml" ContentType="application/vnd.openxmlformats-officedocument.presentationml.tags+xml"/>
  <Override PartName="/ppt/tags/tag2390.xml" ContentType="application/vnd.openxmlformats-officedocument.presentationml.tags+xml"/>
  <Override PartName="/ppt/tags/tag2391.xml" ContentType="application/vnd.openxmlformats-officedocument.presentationml.tags+xml"/>
  <Override PartName="/ppt/tags/tag2392.xml" ContentType="application/vnd.openxmlformats-officedocument.presentationml.tags+xml"/>
  <Override PartName="/ppt/tags/tag2393.xml" ContentType="application/vnd.openxmlformats-officedocument.presentationml.tags+xml"/>
  <Override PartName="/ppt/tags/tag2394.xml" ContentType="application/vnd.openxmlformats-officedocument.presentationml.tags+xml"/>
  <Override PartName="/ppt/tags/tag2395.xml" ContentType="application/vnd.openxmlformats-officedocument.presentationml.tags+xml"/>
  <Override PartName="/ppt/tags/tag2396.xml" ContentType="application/vnd.openxmlformats-officedocument.presentationml.tags+xml"/>
  <Override PartName="/ppt/tags/tag2397.xml" ContentType="application/vnd.openxmlformats-officedocument.presentationml.tags+xml"/>
  <Override PartName="/ppt/tags/tag2398.xml" ContentType="application/vnd.openxmlformats-officedocument.presentationml.tags+xml"/>
  <Override PartName="/ppt/tags/tag2399.xml" ContentType="application/vnd.openxmlformats-officedocument.presentationml.tags+xml"/>
  <Override PartName="/ppt/tags/tag24.xml" ContentType="application/vnd.openxmlformats-officedocument.presentationml.tags+xml"/>
  <Override PartName="/ppt/tags/tag240.xml" ContentType="application/vnd.openxmlformats-officedocument.presentationml.tags+xml"/>
  <Override PartName="/ppt/tags/tag2400.xml" ContentType="application/vnd.openxmlformats-officedocument.presentationml.tags+xml"/>
  <Override PartName="/ppt/tags/tag2401.xml" ContentType="application/vnd.openxmlformats-officedocument.presentationml.tags+xml"/>
  <Override PartName="/ppt/tags/tag2402.xml" ContentType="application/vnd.openxmlformats-officedocument.presentationml.tags+xml"/>
  <Override PartName="/ppt/tags/tag2403.xml" ContentType="application/vnd.openxmlformats-officedocument.presentationml.tags+xml"/>
  <Override PartName="/ppt/tags/tag2404.xml" ContentType="application/vnd.openxmlformats-officedocument.presentationml.tags+xml"/>
  <Override PartName="/ppt/tags/tag2405.xml" ContentType="application/vnd.openxmlformats-officedocument.presentationml.tags+xml"/>
  <Override PartName="/ppt/tags/tag2406.xml" ContentType="application/vnd.openxmlformats-officedocument.presentationml.tags+xml"/>
  <Override PartName="/ppt/tags/tag2407.xml" ContentType="application/vnd.openxmlformats-officedocument.presentationml.tags+xml"/>
  <Override PartName="/ppt/tags/tag2408.xml" ContentType="application/vnd.openxmlformats-officedocument.presentationml.tags+xml"/>
  <Override PartName="/ppt/tags/tag2409.xml" ContentType="application/vnd.openxmlformats-officedocument.presentationml.tags+xml"/>
  <Override PartName="/ppt/tags/tag241.xml" ContentType="application/vnd.openxmlformats-officedocument.presentationml.tags+xml"/>
  <Override PartName="/ppt/tags/tag2410.xml" ContentType="application/vnd.openxmlformats-officedocument.presentationml.tags+xml"/>
  <Override PartName="/ppt/tags/tag2411.xml" ContentType="application/vnd.openxmlformats-officedocument.presentationml.tags+xml"/>
  <Override PartName="/ppt/tags/tag2412.xml" ContentType="application/vnd.openxmlformats-officedocument.presentationml.tags+xml"/>
  <Override PartName="/ppt/tags/tag2413.xml" ContentType="application/vnd.openxmlformats-officedocument.presentationml.tags+xml"/>
  <Override PartName="/ppt/tags/tag2414.xml" ContentType="application/vnd.openxmlformats-officedocument.presentationml.tags+xml"/>
  <Override PartName="/ppt/tags/tag2415.xml" ContentType="application/vnd.openxmlformats-officedocument.presentationml.tags+xml"/>
  <Override PartName="/ppt/tags/tag2416.xml" ContentType="application/vnd.openxmlformats-officedocument.presentationml.tags+xml"/>
  <Override PartName="/ppt/tags/tag2417.xml" ContentType="application/vnd.openxmlformats-officedocument.presentationml.tags+xml"/>
  <Override PartName="/ppt/tags/tag2418.xml" ContentType="application/vnd.openxmlformats-officedocument.presentationml.tags+xml"/>
  <Override PartName="/ppt/tags/tag2419.xml" ContentType="application/vnd.openxmlformats-officedocument.presentationml.tags+xml"/>
  <Override PartName="/ppt/tags/tag242.xml" ContentType="application/vnd.openxmlformats-officedocument.presentationml.tags+xml"/>
  <Override PartName="/ppt/tags/tag2420.xml" ContentType="application/vnd.openxmlformats-officedocument.presentationml.tags+xml"/>
  <Override PartName="/ppt/tags/tag2421.xml" ContentType="application/vnd.openxmlformats-officedocument.presentationml.tags+xml"/>
  <Override PartName="/ppt/tags/tag2422.xml" ContentType="application/vnd.openxmlformats-officedocument.presentationml.tags+xml"/>
  <Override PartName="/ppt/tags/tag2423.xml" ContentType="application/vnd.openxmlformats-officedocument.presentationml.tags+xml"/>
  <Override PartName="/ppt/tags/tag2424.xml" ContentType="application/vnd.openxmlformats-officedocument.presentationml.tags+xml"/>
  <Override PartName="/ppt/tags/tag2425.xml" ContentType="application/vnd.openxmlformats-officedocument.presentationml.tags+xml"/>
  <Override PartName="/ppt/tags/tag2426.xml" ContentType="application/vnd.openxmlformats-officedocument.presentationml.tags+xml"/>
  <Override PartName="/ppt/tags/tag2427.xml" ContentType="application/vnd.openxmlformats-officedocument.presentationml.tags+xml"/>
  <Override PartName="/ppt/tags/tag2428.xml" ContentType="application/vnd.openxmlformats-officedocument.presentationml.tags+xml"/>
  <Override PartName="/ppt/tags/tag2429.xml" ContentType="application/vnd.openxmlformats-officedocument.presentationml.tags+xml"/>
  <Override PartName="/ppt/tags/tag243.xml" ContentType="application/vnd.openxmlformats-officedocument.presentationml.tags+xml"/>
  <Override PartName="/ppt/tags/tag2430.xml" ContentType="application/vnd.openxmlformats-officedocument.presentationml.tags+xml"/>
  <Override PartName="/ppt/tags/tag2431.xml" ContentType="application/vnd.openxmlformats-officedocument.presentationml.tags+xml"/>
  <Override PartName="/ppt/tags/tag2432.xml" ContentType="application/vnd.openxmlformats-officedocument.presentationml.tags+xml"/>
  <Override PartName="/ppt/tags/tag2433.xml" ContentType="application/vnd.openxmlformats-officedocument.presentationml.tags+xml"/>
  <Override PartName="/ppt/tags/tag2434.xml" ContentType="application/vnd.openxmlformats-officedocument.presentationml.tags+xml"/>
  <Override PartName="/ppt/tags/tag2435.xml" ContentType="application/vnd.openxmlformats-officedocument.presentationml.tags+xml"/>
  <Override PartName="/ppt/tags/tag2436.xml" ContentType="application/vnd.openxmlformats-officedocument.presentationml.tags+xml"/>
  <Override PartName="/ppt/tags/tag2437.xml" ContentType="application/vnd.openxmlformats-officedocument.presentationml.tags+xml"/>
  <Override PartName="/ppt/tags/tag2438.xml" ContentType="application/vnd.openxmlformats-officedocument.presentationml.tags+xml"/>
  <Override PartName="/ppt/tags/tag2439.xml" ContentType="application/vnd.openxmlformats-officedocument.presentationml.tags+xml"/>
  <Override PartName="/ppt/tags/tag244.xml" ContentType="application/vnd.openxmlformats-officedocument.presentationml.tags+xml"/>
  <Override PartName="/ppt/tags/tag2440.xml" ContentType="application/vnd.openxmlformats-officedocument.presentationml.tags+xml"/>
  <Override PartName="/ppt/tags/tag2441.xml" ContentType="application/vnd.openxmlformats-officedocument.presentationml.tags+xml"/>
  <Override PartName="/ppt/tags/tag2442.xml" ContentType="application/vnd.openxmlformats-officedocument.presentationml.tags+xml"/>
  <Override PartName="/ppt/tags/tag2443.xml" ContentType="application/vnd.openxmlformats-officedocument.presentationml.tags+xml"/>
  <Override PartName="/ppt/tags/tag2444.xml" ContentType="application/vnd.openxmlformats-officedocument.presentationml.tags+xml"/>
  <Override PartName="/ppt/tags/tag2445.xml" ContentType="application/vnd.openxmlformats-officedocument.presentationml.tags+xml"/>
  <Override PartName="/ppt/tags/tag2446.xml" ContentType="application/vnd.openxmlformats-officedocument.presentationml.tags+xml"/>
  <Override PartName="/ppt/tags/tag2447.xml" ContentType="application/vnd.openxmlformats-officedocument.presentationml.tags+xml"/>
  <Override PartName="/ppt/tags/tag2448.xml" ContentType="application/vnd.openxmlformats-officedocument.presentationml.tags+xml"/>
  <Override PartName="/ppt/tags/tag2449.xml" ContentType="application/vnd.openxmlformats-officedocument.presentationml.tags+xml"/>
  <Override PartName="/ppt/tags/tag245.xml" ContentType="application/vnd.openxmlformats-officedocument.presentationml.tags+xml"/>
  <Override PartName="/ppt/tags/tag2450.xml" ContentType="application/vnd.openxmlformats-officedocument.presentationml.tags+xml"/>
  <Override PartName="/ppt/tags/tag2451.xml" ContentType="application/vnd.openxmlformats-officedocument.presentationml.tags+xml"/>
  <Override PartName="/ppt/tags/tag2452.xml" ContentType="application/vnd.openxmlformats-officedocument.presentationml.tags+xml"/>
  <Override PartName="/ppt/tags/tag2453.xml" ContentType="application/vnd.openxmlformats-officedocument.presentationml.tags+xml"/>
  <Override PartName="/ppt/tags/tag2454.xml" ContentType="application/vnd.openxmlformats-officedocument.presentationml.tags+xml"/>
  <Override PartName="/ppt/tags/tag2455.xml" ContentType="application/vnd.openxmlformats-officedocument.presentationml.tags+xml"/>
  <Override PartName="/ppt/tags/tag2456.xml" ContentType="application/vnd.openxmlformats-officedocument.presentationml.tags+xml"/>
  <Override PartName="/ppt/tags/tag2457.xml" ContentType="application/vnd.openxmlformats-officedocument.presentationml.tags+xml"/>
  <Override PartName="/ppt/tags/tag2458.xml" ContentType="application/vnd.openxmlformats-officedocument.presentationml.tags+xml"/>
  <Override PartName="/ppt/tags/tag2459.xml" ContentType="application/vnd.openxmlformats-officedocument.presentationml.tags+xml"/>
  <Override PartName="/ppt/tags/tag246.xml" ContentType="application/vnd.openxmlformats-officedocument.presentationml.tags+xml"/>
  <Override PartName="/ppt/tags/tag2460.xml" ContentType="application/vnd.openxmlformats-officedocument.presentationml.tags+xml"/>
  <Override PartName="/ppt/tags/tag2461.xml" ContentType="application/vnd.openxmlformats-officedocument.presentationml.tags+xml"/>
  <Override PartName="/ppt/tags/tag2462.xml" ContentType="application/vnd.openxmlformats-officedocument.presentationml.tags+xml"/>
  <Override PartName="/ppt/tags/tag2463.xml" ContentType="application/vnd.openxmlformats-officedocument.presentationml.tags+xml"/>
  <Override PartName="/ppt/tags/tag2464.xml" ContentType="application/vnd.openxmlformats-officedocument.presentationml.tags+xml"/>
  <Override PartName="/ppt/tags/tag2465.xml" ContentType="application/vnd.openxmlformats-officedocument.presentationml.tags+xml"/>
  <Override PartName="/ppt/tags/tag2466.xml" ContentType="application/vnd.openxmlformats-officedocument.presentationml.tags+xml"/>
  <Override PartName="/ppt/tags/tag2467.xml" ContentType="application/vnd.openxmlformats-officedocument.presentationml.tags+xml"/>
  <Override PartName="/ppt/tags/tag2468.xml" ContentType="application/vnd.openxmlformats-officedocument.presentationml.tags+xml"/>
  <Override PartName="/ppt/tags/tag2469.xml" ContentType="application/vnd.openxmlformats-officedocument.presentationml.tags+xml"/>
  <Override PartName="/ppt/tags/tag247.xml" ContentType="application/vnd.openxmlformats-officedocument.presentationml.tags+xml"/>
  <Override PartName="/ppt/tags/tag2470.xml" ContentType="application/vnd.openxmlformats-officedocument.presentationml.tags+xml"/>
  <Override PartName="/ppt/tags/tag2471.xml" ContentType="application/vnd.openxmlformats-officedocument.presentationml.tags+xml"/>
  <Override PartName="/ppt/tags/tag2472.xml" ContentType="application/vnd.openxmlformats-officedocument.presentationml.tags+xml"/>
  <Override PartName="/ppt/tags/tag2473.xml" ContentType="application/vnd.openxmlformats-officedocument.presentationml.tags+xml"/>
  <Override PartName="/ppt/tags/tag2474.xml" ContentType="application/vnd.openxmlformats-officedocument.presentationml.tags+xml"/>
  <Override PartName="/ppt/tags/tag2475.xml" ContentType="application/vnd.openxmlformats-officedocument.presentationml.tags+xml"/>
  <Override PartName="/ppt/tags/tag2476.xml" ContentType="application/vnd.openxmlformats-officedocument.presentationml.tags+xml"/>
  <Override PartName="/ppt/tags/tag2477.xml" ContentType="application/vnd.openxmlformats-officedocument.presentationml.tags+xml"/>
  <Override PartName="/ppt/tags/tag2478.xml" ContentType="application/vnd.openxmlformats-officedocument.presentationml.tags+xml"/>
  <Override PartName="/ppt/tags/tag2479.xml" ContentType="application/vnd.openxmlformats-officedocument.presentationml.tags+xml"/>
  <Override PartName="/ppt/tags/tag248.xml" ContentType="application/vnd.openxmlformats-officedocument.presentationml.tags+xml"/>
  <Override PartName="/ppt/tags/tag2480.xml" ContentType="application/vnd.openxmlformats-officedocument.presentationml.tags+xml"/>
  <Override PartName="/ppt/tags/tag2481.xml" ContentType="application/vnd.openxmlformats-officedocument.presentationml.tags+xml"/>
  <Override PartName="/ppt/tags/tag2482.xml" ContentType="application/vnd.openxmlformats-officedocument.presentationml.tags+xml"/>
  <Override PartName="/ppt/tags/tag2483.xml" ContentType="application/vnd.openxmlformats-officedocument.presentationml.tags+xml"/>
  <Override PartName="/ppt/tags/tag2484.xml" ContentType="application/vnd.openxmlformats-officedocument.presentationml.tags+xml"/>
  <Override PartName="/ppt/tags/tag2485.xml" ContentType="application/vnd.openxmlformats-officedocument.presentationml.tags+xml"/>
  <Override PartName="/ppt/tags/tag2486.xml" ContentType="application/vnd.openxmlformats-officedocument.presentationml.tags+xml"/>
  <Override PartName="/ppt/tags/tag2487.xml" ContentType="application/vnd.openxmlformats-officedocument.presentationml.tags+xml"/>
  <Override PartName="/ppt/tags/tag2488.xml" ContentType="application/vnd.openxmlformats-officedocument.presentationml.tags+xml"/>
  <Override PartName="/ppt/tags/tag2489.xml" ContentType="application/vnd.openxmlformats-officedocument.presentationml.tags+xml"/>
  <Override PartName="/ppt/tags/tag249.xml" ContentType="application/vnd.openxmlformats-officedocument.presentationml.tags+xml"/>
  <Override PartName="/ppt/tags/tag2490.xml" ContentType="application/vnd.openxmlformats-officedocument.presentationml.tags+xml"/>
  <Override PartName="/ppt/tags/tag2491.xml" ContentType="application/vnd.openxmlformats-officedocument.presentationml.tags+xml"/>
  <Override PartName="/ppt/tags/tag2492.xml" ContentType="application/vnd.openxmlformats-officedocument.presentationml.tags+xml"/>
  <Override PartName="/ppt/tags/tag2493.xml" ContentType="application/vnd.openxmlformats-officedocument.presentationml.tags+xml"/>
  <Override PartName="/ppt/tags/tag2494.xml" ContentType="application/vnd.openxmlformats-officedocument.presentationml.tags+xml"/>
  <Override PartName="/ppt/tags/tag2495.xml" ContentType="application/vnd.openxmlformats-officedocument.presentationml.tags+xml"/>
  <Override PartName="/ppt/tags/tag2496.xml" ContentType="application/vnd.openxmlformats-officedocument.presentationml.tags+xml"/>
  <Override PartName="/ppt/tags/tag2497.xml" ContentType="application/vnd.openxmlformats-officedocument.presentationml.tags+xml"/>
  <Override PartName="/ppt/tags/tag2498.xml" ContentType="application/vnd.openxmlformats-officedocument.presentationml.tags+xml"/>
  <Override PartName="/ppt/tags/tag2499.xml" ContentType="application/vnd.openxmlformats-officedocument.presentationml.tags+xml"/>
  <Override PartName="/ppt/tags/tag25.xml" ContentType="application/vnd.openxmlformats-officedocument.presentationml.tags+xml"/>
  <Override PartName="/ppt/tags/tag250.xml" ContentType="application/vnd.openxmlformats-officedocument.presentationml.tags+xml"/>
  <Override PartName="/ppt/tags/tag2500.xml" ContentType="application/vnd.openxmlformats-officedocument.presentationml.tags+xml"/>
  <Override PartName="/ppt/tags/tag2501.xml" ContentType="application/vnd.openxmlformats-officedocument.presentationml.tags+xml"/>
  <Override PartName="/ppt/tags/tag2502.xml" ContentType="application/vnd.openxmlformats-officedocument.presentationml.tags+xml"/>
  <Override PartName="/ppt/tags/tag2503.xml" ContentType="application/vnd.openxmlformats-officedocument.presentationml.tags+xml"/>
  <Override PartName="/ppt/tags/tag2504.xml" ContentType="application/vnd.openxmlformats-officedocument.presentationml.tags+xml"/>
  <Override PartName="/ppt/tags/tag2505.xml" ContentType="application/vnd.openxmlformats-officedocument.presentationml.tags+xml"/>
  <Override PartName="/ppt/tags/tag2506.xml" ContentType="application/vnd.openxmlformats-officedocument.presentationml.tags+xml"/>
  <Override PartName="/ppt/tags/tag2507.xml" ContentType="application/vnd.openxmlformats-officedocument.presentationml.tags+xml"/>
  <Override PartName="/ppt/tags/tag2508.xml" ContentType="application/vnd.openxmlformats-officedocument.presentationml.tags+xml"/>
  <Override PartName="/ppt/tags/tag2509.xml" ContentType="application/vnd.openxmlformats-officedocument.presentationml.tags+xml"/>
  <Override PartName="/ppt/tags/tag251.xml" ContentType="application/vnd.openxmlformats-officedocument.presentationml.tags+xml"/>
  <Override PartName="/ppt/tags/tag2510.xml" ContentType="application/vnd.openxmlformats-officedocument.presentationml.tags+xml"/>
  <Override PartName="/ppt/tags/tag2511.xml" ContentType="application/vnd.openxmlformats-officedocument.presentationml.tags+xml"/>
  <Override PartName="/ppt/tags/tag2512.xml" ContentType="application/vnd.openxmlformats-officedocument.presentationml.tags+xml"/>
  <Override PartName="/ppt/tags/tag2513.xml" ContentType="application/vnd.openxmlformats-officedocument.presentationml.tags+xml"/>
  <Override PartName="/ppt/tags/tag2514.xml" ContentType="application/vnd.openxmlformats-officedocument.presentationml.tags+xml"/>
  <Override PartName="/ppt/tags/tag2515.xml" ContentType="application/vnd.openxmlformats-officedocument.presentationml.tags+xml"/>
  <Override PartName="/ppt/tags/tag2516.xml" ContentType="application/vnd.openxmlformats-officedocument.presentationml.tags+xml"/>
  <Override PartName="/ppt/tags/tag2517.xml" ContentType="application/vnd.openxmlformats-officedocument.presentationml.tags+xml"/>
  <Override PartName="/ppt/tags/tag2518.xml" ContentType="application/vnd.openxmlformats-officedocument.presentationml.tags+xml"/>
  <Override PartName="/ppt/tags/tag2519.xml" ContentType="application/vnd.openxmlformats-officedocument.presentationml.tags+xml"/>
  <Override PartName="/ppt/tags/tag252.xml" ContentType="application/vnd.openxmlformats-officedocument.presentationml.tags+xml"/>
  <Override PartName="/ppt/tags/tag2520.xml" ContentType="application/vnd.openxmlformats-officedocument.presentationml.tags+xml"/>
  <Override PartName="/ppt/tags/tag2521.xml" ContentType="application/vnd.openxmlformats-officedocument.presentationml.tags+xml"/>
  <Override PartName="/ppt/tags/tag2522.xml" ContentType="application/vnd.openxmlformats-officedocument.presentationml.tags+xml"/>
  <Override PartName="/ppt/tags/tag2523.xml" ContentType="application/vnd.openxmlformats-officedocument.presentationml.tags+xml"/>
  <Override PartName="/ppt/tags/tag2524.xml" ContentType="application/vnd.openxmlformats-officedocument.presentationml.tags+xml"/>
  <Override PartName="/ppt/tags/tag2525.xml" ContentType="application/vnd.openxmlformats-officedocument.presentationml.tags+xml"/>
  <Override PartName="/ppt/tags/tag2526.xml" ContentType="application/vnd.openxmlformats-officedocument.presentationml.tags+xml"/>
  <Override PartName="/ppt/tags/tag2527.xml" ContentType="application/vnd.openxmlformats-officedocument.presentationml.tags+xml"/>
  <Override PartName="/ppt/tags/tag2528.xml" ContentType="application/vnd.openxmlformats-officedocument.presentationml.tags+xml"/>
  <Override PartName="/ppt/tags/tag2529.xml" ContentType="application/vnd.openxmlformats-officedocument.presentationml.tags+xml"/>
  <Override PartName="/ppt/tags/tag253.xml" ContentType="application/vnd.openxmlformats-officedocument.presentationml.tags+xml"/>
  <Override PartName="/ppt/tags/tag2530.xml" ContentType="application/vnd.openxmlformats-officedocument.presentationml.tags+xml"/>
  <Override PartName="/ppt/tags/tag2531.xml" ContentType="application/vnd.openxmlformats-officedocument.presentationml.tags+xml"/>
  <Override PartName="/ppt/tags/tag2532.xml" ContentType="application/vnd.openxmlformats-officedocument.presentationml.tags+xml"/>
  <Override PartName="/ppt/tags/tag2533.xml" ContentType="application/vnd.openxmlformats-officedocument.presentationml.tags+xml"/>
  <Override PartName="/ppt/tags/tag2534.xml" ContentType="application/vnd.openxmlformats-officedocument.presentationml.tags+xml"/>
  <Override PartName="/ppt/tags/tag2535.xml" ContentType="application/vnd.openxmlformats-officedocument.presentationml.tags+xml"/>
  <Override PartName="/ppt/tags/tag2536.xml" ContentType="application/vnd.openxmlformats-officedocument.presentationml.tags+xml"/>
  <Override PartName="/ppt/tags/tag2537.xml" ContentType="application/vnd.openxmlformats-officedocument.presentationml.tags+xml"/>
  <Override PartName="/ppt/tags/tag2538.xml" ContentType="application/vnd.openxmlformats-officedocument.presentationml.tags+xml"/>
  <Override PartName="/ppt/tags/tag2539.xml" ContentType="application/vnd.openxmlformats-officedocument.presentationml.tags+xml"/>
  <Override PartName="/ppt/tags/tag254.xml" ContentType="application/vnd.openxmlformats-officedocument.presentationml.tags+xml"/>
  <Override PartName="/ppt/tags/tag2540.xml" ContentType="application/vnd.openxmlformats-officedocument.presentationml.tags+xml"/>
  <Override PartName="/ppt/tags/tag2541.xml" ContentType="application/vnd.openxmlformats-officedocument.presentationml.tags+xml"/>
  <Override PartName="/ppt/tags/tag2542.xml" ContentType="application/vnd.openxmlformats-officedocument.presentationml.tags+xml"/>
  <Override PartName="/ppt/tags/tag2543.xml" ContentType="application/vnd.openxmlformats-officedocument.presentationml.tags+xml"/>
  <Override PartName="/ppt/tags/tag2544.xml" ContentType="application/vnd.openxmlformats-officedocument.presentationml.tags+xml"/>
  <Override PartName="/ppt/tags/tag2545.xml" ContentType="application/vnd.openxmlformats-officedocument.presentationml.tags+xml"/>
  <Override PartName="/ppt/tags/tag2546.xml" ContentType="application/vnd.openxmlformats-officedocument.presentationml.tags+xml"/>
  <Override PartName="/ppt/tags/tag2547.xml" ContentType="application/vnd.openxmlformats-officedocument.presentationml.tags+xml"/>
  <Override PartName="/ppt/tags/tag2548.xml" ContentType="application/vnd.openxmlformats-officedocument.presentationml.tags+xml"/>
  <Override PartName="/ppt/tags/tag2549.xml" ContentType="application/vnd.openxmlformats-officedocument.presentationml.tags+xml"/>
  <Override PartName="/ppt/tags/tag255.xml" ContentType="application/vnd.openxmlformats-officedocument.presentationml.tags+xml"/>
  <Override PartName="/ppt/tags/tag2550.xml" ContentType="application/vnd.openxmlformats-officedocument.presentationml.tags+xml"/>
  <Override PartName="/ppt/tags/tag2551.xml" ContentType="application/vnd.openxmlformats-officedocument.presentationml.tags+xml"/>
  <Override PartName="/ppt/tags/tag2552.xml" ContentType="application/vnd.openxmlformats-officedocument.presentationml.tags+xml"/>
  <Override PartName="/ppt/tags/tag2553.xml" ContentType="application/vnd.openxmlformats-officedocument.presentationml.tags+xml"/>
  <Override PartName="/ppt/tags/tag2554.xml" ContentType="application/vnd.openxmlformats-officedocument.presentationml.tags+xml"/>
  <Override PartName="/ppt/tags/tag2555.xml" ContentType="application/vnd.openxmlformats-officedocument.presentationml.tags+xml"/>
  <Override PartName="/ppt/tags/tag2556.xml" ContentType="application/vnd.openxmlformats-officedocument.presentationml.tags+xml"/>
  <Override PartName="/ppt/tags/tag2557.xml" ContentType="application/vnd.openxmlformats-officedocument.presentationml.tags+xml"/>
  <Override PartName="/ppt/tags/tag2558.xml" ContentType="application/vnd.openxmlformats-officedocument.presentationml.tags+xml"/>
  <Override PartName="/ppt/tags/tag2559.xml" ContentType="application/vnd.openxmlformats-officedocument.presentationml.tags+xml"/>
  <Override PartName="/ppt/tags/tag256.xml" ContentType="application/vnd.openxmlformats-officedocument.presentationml.tags+xml"/>
  <Override PartName="/ppt/tags/tag2560.xml" ContentType="application/vnd.openxmlformats-officedocument.presentationml.tags+xml"/>
  <Override PartName="/ppt/tags/tag2561.xml" ContentType="application/vnd.openxmlformats-officedocument.presentationml.tags+xml"/>
  <Override PartName="/ppt/tags/tag2562.xml" ContentType="application/vnd.openxmlformats-officedocument.presentationml.tags+xml"/>
  <Override PartName="/ppt/tags/tag2563.xml" ContentType="application/vnd.openxmlformats-officedocument.presentationml.tags+xml"/>
  <Override PartName="/ppt/tags/tag2564.xml" ContentType="application/vnd.openxmlformats-officedocument.presentationml.tags+xml"/>
  <Override PartName="/ppt/tags/tag2565.xml" ContentType="application/vnd.openxmlformats-officedocument.presentationml.tags+xml"/>
  <Override PartName="/ppt/tags/tag2566.xml" ContentType="application/vnd.openxmlformats-officedocument.presentationml.tags+xml"/>
  <Override PartName="/ppt/tags/tag2567.xml" ContentType="application/vnd.openxmlformats-officedocument.presentationml.tags+xml"/>
  <Override PartName="/ppt/tags/tag2568.xml" ContentType="application/vnd.openxmlformats-officedocument.presentationml.tags+xml"/>
  <Override PartName="/ppt/tags/tag2569.xml" ContentType="application/vnd.openxmlformats-officedocument.presentationml.tags+xml"/>
  <Override PartName="/ppt/tags/tag257.xml" ContentType="application/vnd.openxmlformats-officedocument.presentationml.tags+xml"/>
  <Override PartName="/ppt/tags/tag2570.xml" ContentType="application/vnd.openxmlformats-officedocument.presentationml.tags+xml"/>
  <Override PartName="/ppt/tags/tag2571.xml" ContentType="application/vnd.openxmlformats-officedocument.presentationml.tags+xml"/>
  <Override PartName="/ppt/tags/tag2572.xml" ContentType="application/vnd.openxmlformats-officedocument.presentationml.tags+xml"/>
  <Override PartName="/ppt/tags/tag2573.xml" ContentType="application/vnd.openxmlformats-officedocument.presentationml.tags+xml"/>
  <Override PartName="/ppt/tags/tag2574.xml" ContentType="application/vnd.openxmlformats-officedocument.presentationml.tags+xml"/>
  <Override PartName="/ppt/tags/tag2575.xml" ContentType="application/vnd.openxmlformats-officedocument.presentationml.tags+xml"/>
  <Override PartName="/ppt/tags/tag2576.xml" ContentType="application/vnd.openxmlformats-officedocument.presentationml.tags+xml"/>
  <Override PartName="/ppt/tags/tag2577.xml" ContentType="application/vnd.openxmlformats-officedocument.presentationml.tags+xml"/>
  <Override PartName="/ppt/tags/tag2578.xml" ContentType="application/vnd.openxmlformats-officedocument.presentationml.tags+xml"/>
  <Override PartName="/ppt/tags/tag2579.xml" ContentType="application/vnd.openxmlformats-officedocument.presentationml.tags+xml"/>
  <Override PartName="/ppt/tags/tag258.xml" ContentType="application/vnd.openxmlformats-officedocument.presentationml.tags+xml"/>
  <Override PartName="/ppt/tags/tag2580.xml" ContentType="application/vnd.openxmlformats-officedocument.presentationml.tags+xml"/>
  <Override PartName="/ppt/tags/tag2581.xml" ContentType="application/vnd.openxmlformats-officedocument.presentationml.tags+xml"/>
  <Override PartName="/ppt/tags/tag2582.xml" ContentType="application/vnd.openxmlformats-officedocument.presentationml.tags+xml"/>
  <Override PartName="/ppt/tags/tag2583.xml" ContentType="application/vnd.openxmlformats-officedocument.presentationml.tags+xml"/>
  <Override PartName="/ppt/tags/tag2584.xml" ContentType="application/vnd.openxmlformats-officedocument.presentationml.tags+xml"/>
  <Override PartName="/ppt/tags/tag2585.xml" ContentType="application/vnd.openxmlformats-officedocument.presentationml.tags+xml"/>
  <Override PartName="/ppt/tags/tag2586.xml" ContentType="application/vnd.openxmlformats-officedocument.presentationml.tags+xml"/>
  <Override PartName="/ppt/tags/tag2587.xml" ContentType="application/vnd.openxmlformats-officedocument.presentationml.tags+xml"/>
  <Override PartName="/ppt/tags/tag2588.xml" ContentType="application/vnd.openxmlformats-officedocument.presentationml.tags+xml"/>
  <Override PartName="/ppt/tags/tag2589.xml" ContentType="application/vnd.openxmlformats-officedocument.presentationml.tags+xml"/>
  <Override PartName="/ppt/tags/tag259.xml" ContentType="application/vnd.openxmlformats-officedocument.presentationml.tags+xml"/>
  <Override PartName="/ppt/tags/tag2590.xml" ContentType="application/vnd.openxmlformats-officedocument.presentationml.tags+xml"/>
  <Override PartName="/ppt/tags/tag2591.xml" ContentType="application/vnd.openxmlformats-officedocument.presentationml.tags+xml"/>
  <Override PartName="/ppt/tags/tag2592.xml" ContentType="application/vnd.openxmlformats-officedocument.presentationml.tags+xml"/>
  <Override PartName="/ppt/tags/tag2593.xml" ContentType="application/vnd.openxmlformats-officedocument.presentationml.tags+xml"/>
  <Override PartName="/ppt/tags/tag2594.xml" ContentType="application/vnd.openxmlformats-officedocument.presentationml.tags+xml"/>
  <Override PartName="/ppt/tags/tag2595.xml" ContentType="application/vnd.openxmlformats-officedocument.presentationml.tags+xml"/>
  <Override PartName="/ppt/tags/tag2596.xml" ContentType="application/vnd.openxmlformats-officedocument.presentationml.tags+xml"/>
  <Override PartName="/ppt/tags/tag2597.xml" ContentType="application/vnd.openxmlformats-officedocument.presentationml.tags+xml"/>
  <Override PartName="/ppt/tags/tag2598.xml" ContentType="application/vnd.openxmlformats-officedocument.presentationml.tags+xml"/>
  <Override PartName="/ppt/tags/tag2599.xml" ContentType="application/vnd.openxmlformats-officedocument.presentationml.tags+xml"/>
  <Override PartName="/ppt/tags/tag26.xml" ContentType="application/vnd.openxmlformats-officedocument.presentationml.tags+xml"/>
  <Override PartName="/ppt/tags/tag260.xml" ContentType="application/vnd.openxmlformats-officedocument.presentationml.tags+xml"/>
  <Override PartName="/ppt/tags/tag2600.xml" ContentType="application/vnd.openxmlformats-officedocument.presentationml.tags+xml"/>
  <Override PartName="/ppt/tags/tag2601.xml" ContentType="application/vnd.openxmlformats-officedocument.presentationml.tags+xml"/>
  <Override PartName="/ppt/tags/tag2602.xml" ContentType="application/vnd.openxmlformats-officedocument.presentationml.tags+xml"/>
  <Override PartName="/ppt/tags/tag2603.xml" ContentType="application/vnd.openxmlformats-officedocument.presentationml.tags+xml"/>
  <Override PartName="/ppt/tags/tag2604.xml" ContentType="application/vnd.openxmlformats-officedocument.presentationml.tags+xml"/>
  <Override PartName="/ppt/tags/tag2605.xml" ContentType="application/vnd.openxmlformats-officedocument.presentationml.tags+xml"/>
  <Override PartName="/ppt/tags/tag2606.xml" ContentType="application/vnd.openxmlformats-officedocument.presentationml.tags+xml"/>
  <Override PartName="/ppt/tags/tag2607.xml" ContentType="application/vnd.openxmlformats-officedocument.presentationml.tags+xml"/>
  <Override PartName="/ppt/tags/tag2608.xml" ContentType="application/vnd.openxmlformats-officedocument.presentationml.tags+xml"/>
  <Override PartName="/ppt/tags/tag2609.xml" ContentType="application/vnd.openxmlformats-officedocument.presentationml.tags+xml"/>
  <Override PartName="/ppt/tags/tag261.xml" ContentType="application/vnd.openxmlformats-officedocument.presentationml.tags+xml"/>
  <Override PartName="/ppt/tags/tag2610.xml" ContentType="application/vnd.openxmlformats-officedocument.presentationml.tags+xml"/>
  <Override PartName="/ppt/tags/tag2611.xml" ContentType="application/vnd.openxmlformats-officedocument.presentationml.tags+xml"/>
  <Override PartName="/ppt/tags/tag2612.xml" ContentType="application/vnd.openxmlformats-officedocument.presentationml.tags+xml"/>
  <Override PartName="/ppt/tags/tag2613.xml" ContentType="application/vnd.openxmlformats-officedocument.presentationml.tags+xml"/>
  <Override PartName="/ppt/tags/tag2614.xml" ContentType="application/vnd.openxmlformats-officedocument.presentationml.tags+xml"/>
  <Override PartName="/ppt/tags/tag2615.xml" ContentType="application/vnd.openxmlformats-officedocument.presentationml.tags+xml"/>
  <Override PartName="/ppt/tags/tag2616.xml" ContentType="application/vnd.openxmlformats-officedocument.presentationml.tags+xml"/>
  <Override PartName="/ppt/tags/tag2617.xml" ContentType="application/vnd.openxmlformats-officedocument.presentationml.tags+xml"/>
  <Override PartName="/ppt/tags/tag2618.xml" ContentType="application/vnd.openxmlformats-officedocument.presentationml.tags+xml"/>
  <Override PartName="/ppt/tags/tag2619.xml" ContentType="application/vnd.openxmlformats-officedocument.presentationml.tags+xml"/>
  <Override PartName="/ppt/tags/tag262.xml" ContentType="application/vnd.openxmlformats-officedocument.presentationml.tags+xml"/>
  <Override PartName="/ppt/tags/tag2620.xml" ContentType="application/vnd.openxmlformats-officedocument.presentationml.tags+xml"/>
  <Override PartName="/ppt/tags/tag2621.xml" ContentType="application/vnd.openxmlformats-officedocument.presentationml.tags+xml"/>
  <Override PartName="/ppt/tags/tag2622.xml" ContentType="application/vnd.openxmlformats-officedocument.presentationml.tags+xml"/>
  <Override PartName="/ppt/tags/tag2623.xml" ContentType="application/vnd.openxmlformats-officedocument.presentationml.tags+xml"/>
  <Override PartName="/ppt/tags/tag2624.xml" ContentType="application/vnd.openxmlformats-officedocument.presentationml.tags+xml"/>
  <Override PartName="/ppt/tags/tag2625.xml" ContentType="application/vnd.openxmlformats-officedocument.presentationml.tags+xml"/>
  <Override PartName="/ppt/tags/tag2626.xml" ContentType="application/vnd.openxmlformats-officedocument.presentationml.tags+xml"/>
  <Override PartName="/ppt/tags/tag2627.xml" ContentType="application/vnd.openxmlformats-officedocument.presentationml.tags+xml"/>
  <Override PartName="/ppt/tags/tag2628.xml" ContentType="application/vnd.openxmlformats-officedocument.presentationml.tags+xml"/>
  <Override PartName="/ppt/tags/tag2629.xml" ContentType="application/vnd.openxmlformats-officedocument.presentationml.tags+xml"/>
  <Override PartName="/ppt/tags/tag263.xml" ContentType="application/vnd.openxmlformats-officedocument.presentationml.tags+xml"/>
  <Override PartName="/ppt/tags/tag2630.xml" ContentType="application/vnd.openxmlformats-officedocument.presentationml.tags+xml"/>
  <Override PartName="/ppt/tags/tag2631.xml" ContentType="application/vnd.openxmlformats-officedocument.presentationml.tags+xml"/>
  <Override PartName="/ppt/tags/tag2632.xml" ContentType="application/vnd.openxmlformats-officedocument.presentationml.tags+xml"/>
  <Override PartName="/ppt/tags/tag2633.xml" ContentType="application/vnd.openxmlformats-officedocument.presentationml.tags+xml"/>
  <Override PartName="/ppt/tags/tag2634.xml" ContentType="application/vnd.openxmlformats-officedocument.presentationml.tags+xml"/>
  <Override PartName="/ppt/tags/tag2635.xml" ContentType="application/vnd.openxmlformats-officedocument.presentationml.tags+xml"/>
  <Override PartName="/ppt/tags/tag2636.xml" ContentType="application/vnd.openxmlformats-officedocument.presentationml.tags+xml"/>
  <Override PartName="/ppt/tags/tag2637.xml" ContentType="application/vnd.openxmlformats-officedocument.presentationml.tags+xml"/>
  <Override PartName="/ppt/tags/tag2638.xml" ContentType="application/vnd.openxmlformats-officedocument.presentationml.tags+xml"/>
  <Override PartName="/ppt/tags/tag2639.xml" ContentType="application/vnd.openxmlformats-officedocument.presentationml.tags+xml"/>
  <Override PartName="/ppt/tags/tag264.xml" ContentType="application/vnd.openxmlformats-officedocument.presentationml.tags+xml"/>
  <Override PartName="/ppt/tags/tag2640.xml" ContentType="application/vnd.openxmlformats-officedocument.presentationml.tags+xml"/>
  <Override PartName="/ppt/tags/tag2641.xml" ContentType="application/vnd.openxmlformats-officedocument.presentationml.tags+xml"/>
  <Override PartName="/ppt/tags/tag2642.xml" ContentType="application/vnd.openxmlformats-officedocument.presentationml.tags+xml"/>
  <Override PartName="/ppt/tags/tag2643.xml" ContentType="application/vnd.openxmlformats-officedocument.presentationml.tags+xml"/>
  <Override PartName="/ppt/tags/tag2644.xml" ContentType="application/vnd.openxmlformats-officedocument.presentationml.tags+xml"/>
  <Override PartName="/ppt/tags/tag2645.xml" ContentType="application/vnd.openxmlformats-officedocument.presentationml.tags+xml"/>
  <Override PartName="/ppt/tags/tag2646.xml" ContentType="application/vnd.openxmlformats-officedocument.presentationml.tags+xml"/>
  <Override PartName="/ppt/tags/tag2647.xml" ContentType="application/vnd.openxmlformats-officedocument.presentationml.tags+xml"/>
  <Override PartName="/ppt/tags/tag2648.xml" ContentType="application/vnd.openxmlformats-officedocument.presentationml.tags+xml"/>
  <Override PartName="/ppt/tags/tag2649.xml" ContentType="application/vnd.openxmlformats-officedocument.presentationml.tags+xml"/>
  <Override PartName="/ppt/tags/tag265.xml" ContentType="application/vnd.openxmlformats-officedocument.presentationml.tags+xml"/>
  <Override PartName="/ppt/tags/tag2650.xml" ContentType="application/vnd.openxmlformats-officedocument.presentationml.tags+xml"/>
  <Override PartName="/ppt/tags/tag2651.xml" ContentType="application/vnd.openxmlformats-officedocument.presentationml.tags+xml"/>
  <Override PartName="/ppt/tags/tag2652.xml" ContentType="application/vnd.openxmlformats-officedocument.presentationml.tags+xml"/>
  <Override PartName="/ppt/tags/tag2653.xml" ContentType="application/vnd.openxmlformats-officedocument.presentationml.tags+xml"/>
  <Override PartName="/ppt/tags/tag2654.xml" ContentType="application/vnd.openxmlformats-officedocument.presentationml.tags+xml"/>
  <Override PartName="/ppt/tags/tag2655.xml" ContentType="application/vnd.openxmlformats-officedocument.presentationml.tags+xml"/>
  <Override PartName="/ppt/tags/tag2656.xml" ContentType="application/vnd.openxmlformats-officedocument.presentationml.tags+xml"/>
  <Override PartName="/ppt/tags/tag2657.xml" ContentType="application/vnd.openxmlformats-officedocument.presentationml.tags+xml"/>
  <Override PartName="/ppt/tags/tag2658.xml" ContentType="application/vnd.openxmlformats-officedocument.presentationml.tags+xml"/>
  <Override PartName="/ppt/tags/tag2659.xml" ContentType="application/vnd.openxmlformats-officedocument.presentationml.tags+xml"/>
  <Override PartName="/ppt/tags/tag266.xml" ContentType="application/vnd.openxmlformats-officedocument.presentationml.tags+xml"/>
  <Override PartName="/ppt/tags/tag2660.xml" ContentType="application/vnd.openxmlformats-officedocument.presentationml.tags+xml"/>
  <Override PartName="/ppt/tags/tag2661.xml" ContentType="application/vnd.openxmlformats-officedocument.presentationml.tags+xml"/>
  <Override PartName="/ppt/tags/tag2662.xml" ContentType="application/vnd.openxmlformats-officedocument.presentationml.tags+xml"/>
  <Override PartName="/ppt/tags/tag2663.xml" ContentType="application/vnd.openxmlformats-officedocument.presentationml.tags+xml"/>
  <Override PartName="/ppt/tags/tag2664.xml" ContentType="application/vnd.openxmlformats-officedocument.presentationml.tags+xml"/>
  <Override PartName="/ppt/tags/tag2665.xml" ContentType="application/vnd.openxmlformats-officedocument.presentationml.tags+xml"/>
  <Override PartName="/ppt/tags/tag2666.xml" ContentType="application/vnd.openxmlformats-officedocument.presentationml.tags+xml"/>
  <Override PartName="/ppt/tags/tag2667.xml" ContentType="application/vnd.openxmlformats-officedocument.presentationml.tags+xml"/>
  <Override PartName="/ppt/tags/tag2668.xml" ContentType="application/vnd.openxmlformats-officedocument.presentationml.tags+xml"/>
  <Override PartName="/ppt/tags/tag2669.xml" ContentType="application/vnd.openxmlformats-officedocument.presentationml.tags+xml"/>
  <Override PartName="/ppt/tags/tag267.xml" ContentType="application/vnd.openxmlformats-officedocument.presentationml.tags+xml"/>
  <Override PartName="/ppt/tags/tag2670.xml" ContentType="application/vnd.openxmlformats-officedocument.presentationml.tags+xml"/>
  <Override PartName="/ppt/tags/tag2671.xml" ContentType="application/vnd.openxmlformats-officedocument.presentationml.tags+xml"/>
  <Override PartName="/ppt/tags/tag2672.xml" ContentType="application/vnd.openxmlformats-officedocument.presentationml.tags+xml"/>
  <Override PartName="/ppt/tags/tag2673.xml" ContentType="application/vnd.openxmlformats-officedocument.presentationml.tags+xml"/>
  <Override PartName="/ppt/tags/tag2674.xml" ContentType="application/vnd.openxmlformats-officedocument.presentationml.tags+xml"/>
  <Override PartName="/ppt/tags/tag2675.xml" ContentType="application/vnd.openxmlformats-officedocument.presentationml.tags+xml"/>
  <Override PartName="/ppt/tags/tag2676.xml" ContentType="application/vnd.openxmlformats-officedocument.presentationml.tags+xml"/>
  <Override PartName="/ppt/tags/tag2677.xml" ContentType="application/vnd.openxmlformats-officedocument.presentationml.tags+xml"/>
  <Override PartName="/ppt/tags/tag2678.xml" ContentType="application/vnd.openxmlformats-officedocument.presentationml.tags+xml"/>
  <Override PartName="/ppt/tags/tag2679.xml" ContentType="application/vnd.openxmlformats-officedocument.presentationml.tags+xml"/>
  <Override PartName="/ppt/tags/tag268.xml" ContentType="application/vnd.openxmlformats-officedocument.presentationml.tags+xml"/>
  <Override PartName="/ppt/tags/tag2680.xml" ContentType="application/vnd.openxmlformats-officedocument.presentationml.tags+xml"/>
  <Override PartName="/ppt/tags/tag2681.xml" ContentType="application/vnd.openxmlformats-officedocument.presentationml.tags+xml"/>
  <Override PartName="/ppt/tags/tag2682.xml" ContentType="application/vnd.openxmlformats-officedocument.presentationml.tags+xml"/>
  <Override PartName="/ppt/tags/tag2683.xml" ContentType="application/vnd.openxmlformats-officedocument.presentationml.tags+xml"/>
  <Override PartName="/ppt/tags/tag2684.xml" ContentType="application/vnd.openxmlformats-officedocument.presentationml.tags+xml"/>
  <Override PartName="/ppt/tags/tag2685.xml" ContentType="application/vnd.openxmlformats-officedocument.presentationml.tags+xml"/>
  <Override PartName="/ppt/tags/tag2686.xml" ContentType="application/vnd.openxmlformats-officedocument.presentationml.tags+xml"/>
  <Override PartName="/ppt/tags/tag2687.xml" ContentType="application/vnd.openxmlformats-officedocument.presentationml.tags+xml"/>
  <Override PartName="/ppt/tags/tag2688.xml" ContentType="application/vnd.openxmlformats-officedocument.presentationml.tags+xml"/>
  <Override PartName="/ppt/tags/tag2689.xml" ContentType="application/vnd.openxmlformats-officedocument.presentationml.tags+xml"/>
  <Override PartName="/ppt/tags/tag269.xml" ContentType="application/vnd.openxmlformats-officedocument.presentationml.tags+xml"/>
  <Override PartName="/ppt/tags/tag2690.xml" ContentType="application/vnd.openxmlformats-officedocument.presentationml.tags+xml"/>
  <Override PartName="/ppt/tags/tag2691.xml" ContentType="application/vnd.openxmlformats-officedocument.presentationml.tags+xml"/>
  <Override PartName="/ppt/tags/tag2692.xml" ContentType="application/vnd.openxmlformats-officedocument.presentationml.tags+xml"/>
  <Override PartName="/ppt/tags/tag2693.xml" ContentType="application/vnd.openxmlformats-officedocument.presentationml.tags+xml"/>
  <Override PartName="/ppt/tags/tag2694.xml" ContentType="application/vnd.openxmlformats-officedocument.presentationml.tags+xml"/>
  <Override PartName="/ppt/tags/tag2695.xml" ContentType="application/vnd.openxmlformats-officedocument.presentationml.tags+xml"/>
  <Override PartName="/ppt/tags/tag2696.xml" ContentType="application/vnd.openxmlformats-officedocument.presentationml.tags+xml"/>
  <Override PartName="/ppt/tags/tag2697.xml" ContentType="application/vnd.openxmlformats-officedocument.presentationml.tags+xml"/>
  <Override PartName="/ppt/tags/tag2698.xml" ContentType="application/vnd.openxmlformats-officedocument.presentationml.tags+xml"/>
  <Override PartName="/ppt/tags/tag2699.xml" ContentType="application/vnd.openxmlformats-officedocument.presentationml.tags+xml"/>
  <Override PartName="/ppt/tags/tag27.xml" ContentType="application/vnd.openxmlformats-officedocument.presentationml.tags+xml"/>
  <Override PartName="/ppt/tags/tag270.xml" ContentType="application/vnd.openxmlformats-officedocument.presentationml.tags+xml"/>
  <Override PartName="/ppt/tags/tag2700.xml" ContentType="application/vnd.openxmlformats-officedocument.presentationml.tags+xml"/>
  <Override PartName="/ppt/tags/tag2701.xml" ContentType="application/vnd.openxmlformats-officedocument.presentationml.tags+xml"/>
  <Override PartName="/ppt/tags/tag2702.xml" ContentType="application/vnd.openxmlformats-officedocument.presentationml.tags+xml"/>
  <Override PartName="/ppt/tags/tag2703.xml" ContentType="application/vnd.openxmlformats-officedocument.presentationml.tags+xml"/>
  <Override PartName="/ppt/tags/tag2704.xml" ContentType="application/vnd.openxmlformats-officedocument.presentationml.tags+xml"/>
  <Override PartName="/ppt/tags/tag2705.xml" ContentType="application/vnd.openxmlformats-officedocument.presentationml.tags+xml"/>
  <Override PartName="/ppt/tags/tag2706.xml" ContentType="application/vnd.openxmlformats-officedocument.presentationml.tags+xml"/>
  <Override PartName="/ppt/tags/tag2707.xml" ContentType="application/vnd.openxmlformats-officedocument.presentationml.tags+xml"/>
  <Override PartName="/ppt/tags/tag2708.xml" ContentType="application/vnd.openxmlformats-officedocument.presentationml.tags+xml"/>
  <Override PartName="/ppt/tags/tag2709.xml" ContentType="application/vnd.openxmlformats-officedocument.presentationml.tags+xml"/>
  <Override PartName="/ppt/tags/tag271.xml" ContentType="application/vnd.openxmlformats-officedocument.presentationml.tags+xml"/>
  <Override PartName="/ppt/tags/tag2710.xml" ContentType="application/vnd.openxmlformats-officedocument.presentationml.tags+xml"/>
  <Override PartName="/ppt/tags/tag2711.xml" ContentType="application/vnd.openxmlformats-officedocument.presentationml.tags+xml"/>
  <Override PartName="/ppt/tags/tag2712.xml" ContentType="application/vnd.openxmlformats-officedocument.presentationml.tags+xml"/>
  <Override PartName="/ppt/tags/tag2713.xml" ContentType="application/vnd.openxmlformats-officedocument.presentationml.tags+xml"/>
  <Override PartName="/ppt/tags/tag2714.xml" ContentType="application/vnd.openxmlformats-officedocument.presentationml.tags+xml"/>
  <Override PartName="/ppt/tags/tag2715.xml" ContentType="application/vnd.openxmlformats-officedocument.presentationml.tags+xml"/>
  <Override PartName="/ppt/tags/tag2716.xml" ContentType="application/vnd.openxmlformats-officedocument.presentationml.tags+xml"/>
  <Override PartName="/ppt/tags/tag2717.xml" ContentType="application/vnd.openxmlformats-officedocument.presentationml.tags+xml"/>
  <Override PartName="/ppt/tags/tag2718.xml" ContentType="application/vnd.openxmlformats-officedocument.presentationml.tags+xml"/>
  <Override PartName="/ppt/tags/tag2719.xml" ContentType="application/vnd.openxmlformats-officedocument.presentationml.tags+xml"/>
  <Override PartName="/ppt/tags/tag272.xml" ContentType="application/vnd.openxmlformats-officedocument.presentationml.tags+xml"/>
  <Override PartName="/ppt/tags/tag2720.xml" ContentType="application/vnd.openxmlformats-officedocument.presentationml.tags+xml"/>
  <Override PartName="/ppt/tags/tag2721.xml" ContentType="application/vnd.openxmlformats-officedocument.presentationml.tags+xml"/>
  <Override PartName="/ppt/tags/tag2722.xml" ContentType="application/vnd.openxmlformats-officedocument.presentationml.tags+xml"/>
  <Override PartName="/ppt/tags/tag2723.xml" ContentType="application/vnd.openxmlformats-officedocument.presentationml.tags+xml"/>
  <Override PartName="/ppt/tags/tag2724.xml" ContentType="application/vnd.openxmlformats-officedocument.presentationml.tags+xml"/>
  <Override PartName="/ppt/tags/tag2725.xml" ContentType="application/vnd.openxmlformats-officedocument.presentationml.tags+xml"/>
  <Override PartName="/ppt/tags/tag2726.xml" ContentType="application/vnd.openxmlformats-officedocument.presentationml.tags+xml"/>
  <Override PartName="/ppt/tags/tag2727.xml" ContentType="application/vnd.openxmlformats-officedocument.presentationml.tags+xml"/>
  <Override PartName="/ppt/tags/tag2728.xml" ContentType="application/vnd.openxmlformats-officedocument.presentationml.tags+xml"/>
  <Override PartName="/ppt/tags/tag2729.xml" ContentType="application/vnd.openxmlformats-officedocument.presentationml.tags+xml"/>
  <Override PartName="/ppt/tags/tag273.xml" ContentType="application/vnd.openxmlformats-officedocument.presentationml.tags+xml"/>
  <Override PartName="/ppt/tags/tag2730.xml" ContentType="application/vnd.openxmlformats-officedocument.presentationml.tags+xml"/>
  <Override PartName="/ppt/tags/tag2731.xml" ContentType="application/vnd.openxmlformats-officedocument.presentationml.tags+xml"/>
  <Override PartName="/ppt/tags/tag2732.xml" ContentType="application/vnd.openxmlformats-officedocument.presentationml.tags+xml"/>
  <Override PartName="/ppt/tags/tag2733.xml" ContentType="application/vnd.openxmlformats-officedocument.presentationml.tags+xml"/>
  <Override PartName="/ppt/tags/tag2734.xml" ContentType="application/vnd.openxmlformats-officedocument.presentationml.tags+xml"/>
  <Override PartName="/ppt/tags/tag2735.xml" ContentType="application/vnd.openxmlformats-officedocument.presentationml.tags+xml"/>
  <Override PartName="/ppt/tags/tag2736.xml" ContentType="application/vnd.openxmlformats-officedocument.presentationml.tags+xml"/>
  <Override PartName="/ppt/tags/tag2737.xml" ContentType="application/vnd.openxmlformats-officedocument.presentationml.tags+xml"/>
  <Override PartName="/ppt/tags/tag2738.xml" ContentType="application/vnd.openxmlformats-officedocument.presentationml.tags+xml"/>
  <Override PartName="/ppt/tags/tag2739.xml" ContentType="application/vnd.openxmlformats-officedocument.presentationml.tags+xml"/>
  <Override PartName="/ppt/tags/tag274.xml" ContentType="application/vnd.openxmlformats-officedocument.presentationml.tags+xml"/>
  <Override PartName="/ppt/tags/tag2740.xml" ContentType="application/vnd.openxmlformats-officedocument.presentationml.tags+xml"/>
  <Override PartName="/ppt/tags/tag2741.xml" ContentType="application/vnd.openxmlformats-officedocument.presentationml.tags+xml"/>
  <Override PartName="/ppt/tags/tag2742.xml" ContentType="application/vnd.openxmlformats-officedocument.presentationml.tags+xml"/>
  <Override PartName="/ppt/tags/tag2743.xml" ContentType="application/vnd.openxmlformats-officedocument.presentationml.tags+xml"/>
  <Override PartName="/ppt/tags/tag2744.xml" ContentType="application/vnd.openxmlformats-officedocument.presentationml.tags+xml"/>
  <Override PartName="/ppt/tags/tag2745.xml" ContentType="application/vnd.openxmlformats-officedocument.presentationml.tags+xml"/>
  <Override PartName="/ppt/tags/tag2746.xml" ContentType="application/vnd.openxmlformats-officedocument.presentationml.tags+xml"/>
  <Override PartName="/ppt/tags/tag2747.xml" ContentType="application/vnd.openxmlformats-officedocument.presentationml.tags+xml"/>
  <Override PartName="/ppt/tags/tag2748.xml" ContentType="application/vnd.openxmlformats-officedocument.presentationml.tags+xml"/>
  <Override PartName="/ppt/tags/tag2749.xml" ContentType="application/vnd.openxmlformats-officedocument.presentationml.tags+xml"/>
  <Override PartName="/ppt/tags/tag275.xml" ContentType="application/vnd.openxmlformats-officedocument.presentationml.tags+xml"/>
  <Override PartName="/ppt/tags/tag2750.xml" ContentType="application/vnd.openxmlformats-officedocument.presentationml.tags+xml"/>
  <Override PartName="/ppt/tags/tag2751.xml" ContentType="application/vnd.openxmlformats-officedocument.presentationml.tags+xml"/>
  <Override PartName="/ppt/tags/tag2752.xml" ContentType="application/vnd.openxmlformats-officedocument.presentationml.tags+xml"/>
  <Override PartName="/ppt/tags/tag2753.xml" ContentType="application/vnd.openxmlformats-officedocument.presentationml.tags+xml"/>
  <Override PartName="/ppt/tags/tag2754.xml" ContentType="application/vnd.openxmlformats-officedocument.presentationml.tags+xml"/>
  <Override PartName="/ppt/tags/tag2755.xml" ContentType="application/vnd.openxmlformats-officedocument.presentationml.tags+xml"/>
  <Override PartName="/ppt/tags/tag2756.xml" ContentType="application/vnd.openxmlformats-officedocument.presentationml.tags+xml"/>
  <Override PartName="/ppt/tags/tag2757.xml" ContentType="application/vnd.openxmlformats-officedocument.presentationml.tags+xml"/>
  <Override PartName="/ppt/tags/tag2758.xml" ContentType="application/vnd.openxmlformats-officedocument.presentationml.tags+xml"/>
  <Override PartName="/ppt/tags/tag2759.xml" ContentType="application/vnd.openxmlformats-officedocument.presentationml.tags+xml"/>
  <Override PartName="/ppt/tags/tag276.xml" ContentType="application/vnd.openxmlformats-officedocument.presentationml.tags+xml"/>
  <Override PartName="/ppt/tags/tag2760.xml" ContentType="application/vnd.openxmlformats-officedocument.presentationml.tags+xml"/>
  <Override PartName="/ppt/tags/tag2761.xml" ContentType="application/vnd.openxmlformats-officedocument.presentationml.tags+xml"/>
  <Override PartName="/ppt/tags/tag2762.xml" ContentType="application/vnd.openxmlformats-officedocument.presentationml.tags+xml"/>
  <Override PartName="/ppt/tags/tag2763.xml" ContentType="application/vnd.openxmlformats-officedocument.presentationml.tags+xml"/>
  <Override PartName="/ppt/tags/tag2764.xml" ContentType="application/vnd.openxmlformats-officedocument.presentationml.tags+xml"/>
  <Override PartName="/ppt/tags/tag2765.xml" ContentType="application/vnd.openxmlformats-officedocument.presentationml.tags+xml"/>
  <Override PartName="/ppt/tags/tag2766.xml" ContentType="application/vnd.openxmlformats-officedocument.presentationml.tags+xml"/>
  <Override PartName="/ppt/tags/tag2767.xml" ContentType="application/vnd.openxmlformats-officedocument.presentationml.tags+xml"/>
  <Override PartName="/ppt/tags/tag2768.xml" ContentType="application/vnd.openxmlformats-officedocument.presentationml.tags+xml"/>
  <Override PartName="/ppt/tags/tag2769.xml" ContentType="application/vnd.openxmlformats-officedocument.presentationml.tags+xml"/>
  <Override PartName="/ppt/tags/tag277.xml" ContentType="application/vnd.openxmlformats-officedocument.presentationml.tags+xml"/>
  <Override PartName="/ppt/tags/tag2770.xml" ContentType="application/vnd.openxmlformats-officedocument.presentationml.tags+xml"/>
  <Override PartName="/ppt/tags/tag2771.xml" ContentType="application/vnd.openxmlformats-officedocument.presentationml.tags+xml"/>
  <Override PartName="/ppt/tags/tag2772.xml" ContentType="application/vnd.openxmlformats-officedocument.presentationml.tags+xml"/>
  <Override PartName="/ppt/tags/tag2773.xml" ContentType="application/vnd.openxmlformats-officedocument.presentationml.tags+xml"/>
  <Override PartName="/ppt/tags/tag2774.xml" ContentType="application/vnd.openxmlformats-officedocument.presentationml.tags+xml"/>
  <Override PartName="/ppt/tags/tag2775.xml" ContentType="application/vnd.openxmlformats-officedocument.presentationml.tags+xml"/>
  <Override PartName="/ppt/tags/tag2776.xml" ContentType="application/vnd.openxmlformats-officedocument.presentationml.tags+xml"/>
  <Override PartName="/ppt/tags/tag2777.xml" ContentType="application/vnd.openxmlformats-officedocument.presentationml.tags+xml"/>
  <Override PartName="/ppt/tags/tag2778.xml" ContentType="application/vnd.openxmlformats-officedocument.presentationml.tags+xml"/>
  <Override PartName="/ppt/tags/tag2779.xml" ContentType="application/vnd.openxmlformats-officedocument.presentationml.tags+xml"/>
  <Override PartName="/ppt/tags/tag278.xml" ContentType="application/vnd.openxmlformats-officedocument.presentationml.tags+xml"/>
  <Override PartName="/ppt/tags/tag2780.xml" ContentType="application/vnd.openxmlformats-officedocument.presentationml.tags+xml"/>
  <Override PartName="/ppt/tags/tag2781.xml" ContentType="application/vnd.openxmlformats-officedocument.presentationml.tags+xml"/>
  <Override PartName="/ppt/tags/tag2782.xml" ContentType="application/vnd.openxmlformats-officedocument.presentationml.tags+xml"/>
  <Override PartName="/ppt/tags/tag2783.xml" ContentType="application/vnd.openxmlformats-officedocument.presentationml.tags+xml"/>
  <Override PartName="/ppt/tags/tag2784.xml" ContentType="application/vnd.openxmlformats-officedocument.presentationml.tags+xml"/>
  <Override PartName="/ppt/tags/tag2785.xml" ContentType="application/vnd.openxmlformats-officedocument.presentationml.tags+xml"/>
  <Override PartName="/ppt/tags/tag2786.xml" ContentType="application/vnd.openxmlformats-officedocument.presentationml.tags+xml"/>
  <Override PartName="/ppt/tags/tag2787.xml" ContentType="application/vnd.openxmlformats-officedocument.presentationml.tags+xml"/>
  <Override PartName="/ppt/tags/tag2788.xml" ContentType="application/vnd.openxmlformats-officedocument.presentationml.tags+xml"/>
  <Override PartName="/ppt/tags/tag2789.xml" ContentType="application/vnd.openxmlformats-officedocument.presentationml.tags+xml"/>
  <Override PartName="/ppt/tags/tag279.xml" ContentType="application/vnd.openxmlformats-officedocument.presentationml.tags+xml"/>
  <Override PartName="/ppt/tags/tag2790.xml" ContentType="application/vnd.openxmlformats-officedocument.presentationml.tags+xml"/>
  <Override PartName="/ppt/tags/tag2791.xml" ContentType="application/vnd.openxmlformats-officedocument.presentationml.tags+xml"/>
  <Override PartName="/ppt/tags/tag2792.xml" ContentType="application/vnd.openxmlformats-officedocument.presentationml.tags+xml"/>
  <Override PartName="/ppt/tags/tag2793.xml" ContentType="application/vnd.openxmlformats-officedocument.presentationml.tags+xml"/>
  <Override PartName="/ppt/tags/tag2794.xml" ContentType="application/vnd.openxmlformats-officedocument.presentationml.tags+xml"/>
  <Override PartName="/ppt/tags/tag2795.xml" ContentType="application/vnd.openxmlformats-officedocument.presentationml.tags+xml"/>
  <Override PartName="/ppt/tags/tag2796.xml" ContentType="application/vnd.openxmlformats-officedocument.presentationml.tags+xml"/>
  <Override PartName="/ppt/tags/tag2797.xml" ContentType="application/vnd.openxmlformats-officedocument.presentationml.tags+xml"/>
  <Override PartName="/ppt/tags/tag2798.xml" ContentType="application/vnd.openxmlformats-officedocument.presentationml.tags+xml"/>
  <Override PartName="/ppt/tags/tag2799.xml" ContentType="application/vnd.openxmlformats-officedocument.presentationml.tags+xml"/>
  <Override PartName="/ppt/tags/tag28.xml" ContentType="application/vnd.openxmlformats-officedocument.presentationml.tags+xml"/>
  <Override PartName="/ppt/tags/tag280.xml" ContentType="application/vnd.openxmlformats-officedocument.presentationml.tags+xml"/>
  <Override PartName="/ppt/tags/tag2800.xml" ContentType="application/vnd.openxmlformats-officedocument.presentationml.tags+xml"/>
  <Override PartName="/ppt/tags/tag2801.xml" ContentType="application/vnd.openxmlformats-officedocument.presentationml.tags+xml"/>
  <Override PartName="/ppt/tags/tag2802.xml" ContentType="application/vnd.openxmlformats-officedocument.presentationml.tags+xml"/>
  <Override PartName="/ppt/tags/tag2803.xml" ContentType="application/vnd.openxmlformats-officedocument.presentationml.tags+xml"/>
  <Override PartName="/ppt/tags/tag2804.xml" ContentType="application/vnd.openxmlformats-officedocument.presentationml.tags+xml"/>
  <Override PartName="/ppt/tags/tag2805.xml" ContentType="application/vnd.openxmlformats-officedocument.presentationml.tags+xml"/>
  <Override PartName="/ppt/tags/tag2806.xml" ContentType="application/vnd.openxmlformats-officedocument.presentationml.tags+xml"/>
  <Override PartName="/ppt/tags/tag2807.xml" ContentType="application/vnd.openxmlformats-officedocument.presentationml.tags+xml"/>
  <Override PartName="/ppt/tags/tag2808.xml" ContentType="application/vnd.openxmlformats-officedocument.presentationml.tags+xml"/>
  <Override PartName="/ppt/tags/tag2809.xml" ContentType="application/vnd.openxmlformats-officedocument.presentationml.tags+xml"/>
  <Override PartName="/ppt/tags/tag281.xml" ContentType="application/vnd.openxmlformats-officedocument.presentationml.tags+xml"/>
  <Override PartName="/ppt/tags/tag2810.xml" ContentType="application/vnd.openxmlformats-officedocument.presentationml.tags+xml"/>
  <Override PartName="/ppt/tags/tag2811.xml" ContentType="application/vnd.openxmlformats-officedocument.presentationml.tags+xml"/>
  <Override PartName="/ppt/tags/tag2812.xml" ContentType="application/vnd.openxmlformats-officedocument.presentationml.tags+xml"/>
  <Override PartName="/ppt/tags/tag2813.xml" ContentType="application/vnd.openxmlformats-officedocument.presentationml.tags+xml"/>
  <Override PartName="/ppt/tags/tag2814.xml" ContentType="application/vnd.openxmlformats-officedocument.presentationml.tags+xml"/>
  <Override PartName="/ppt/tags/tag2815.xml" ContentType="application/vnd.openxmlformats-officedocument.presentationml.tags+xml"/>
  <Override PartName="/ppt/tags/tag2816.xml" ContentType="application/vnd.openxmlformats-officedocument.presentationml.tags+xml"/>
  <Override PartName="/ppt/tags/tag2817.xml" ContentType="application/vnd.openxmlformats-officedocument.presentationml.tags+xml"/>
  <Override PartName="/ppt/tags/tag2818.xml" ContentType="application/vnd.openxmlformats-officedocument.presentationml.tags+xml"/>
  <Override PartName="/ppt/tags/tag2819.xml" ContentType="application/vnd.openxmlformats-officedocument.presentationml.tags+xml"/>
  <Override PartName="/ppt/tags/tag282.xml" ContentType="application/vnd.openxmlformats-officedocument.presentationml.tags+xml"/>
  <Override PartName="/ppt/tags/tag2820.xml" ContentType="application/vnd.openxmlformats-officedocument.presentationml.tags+xml"/>
  <Override PartName="/ppt/tags/tag2821.xml" ContentType="application/vnd.openxmlformats-officedocument.presentationml.tags+xml"/>
  <Override PartName="/ppt/tags/tag2822.xml" ContentType="application/vnd.openxmlformats-officedocument.presentationml.tags+xml"/>
  <Override PartName="/ppt/tags/tag2823.xml" ContentType="application/vnd.openxmlformats-officedocument.presentationml.tags+xml"/>
  <Override PartName="/ppt/tags/tag2824.xml" ContentType="application/vnd.openxmlformats-officedocument.presentationml.tags+xml"/>
  <Override PartName="/ppt/tags/tag2825.xml" ContentType="application/vnd.openxmlformats-officedocument.presentationml.tags+xml"/>
  <Override PartName="/ppt/tags/tag2826.xml" ContentType="application/vnd.openxmlformats-officedocument.presentationml.tags+xml"/>
  <Override PartName="/ppt/tags/tag2827.xml" ContentType="application/vnd.openxmlformats-officedocument.presentationml.tags+xml"/>
  <Override PartName="/ppt/tags/tag2828.xml" ContentType="application/vnd.openxmlformats-officedocument.presentationml.tags+xml"/>
  <Override PartName="/ppt/tags/tag2829.xml" ContentType="application/vnd.openxmlformats-officedocument.presentationml.tags+xml"/>
  <Override PartName="/ppt/tags/tag283.xml" ContentType="application/vnd.openxmlformats-officedocument.presentationml.tags+xml"/>
  <Override PartName="/ppt/tags/tag2830.xml" ContentType="application/vnd.openxmlformats-officedocument.presentationml.tags+xml"/>
  <Override PartName="/ppt/tags/tag2831.xml" ContentType="application/vnd.openxmlformats-officedocument.presentationml.tags+xml"/>
  <Override PartName="/ppt/tags/tag2832.xml" ContentType="application/vnd.openxmlformats-officedocument.presentationml.tags+xml"/>
  <Override PartName="/ppt/tags/tag2833.xml" ContentType="application/vnd.openxmlformats-officedocument.presentationml.tags+xml"/>
  <Override PartName="/ppt/tags/tag2834.xml" ContentType="application/vnd.openxmlformats-officedocument.presentationml.tags+xml"/>
  <Override PartName="/ppt/tags/tag2835.xml" ContentType="application/vnd.openxmlformats-officedocument.presentationml.tags+xml"/>
  <Override PartName="/ppt/tags/tag2836.xml" ContentType="application/vnd.openxmlformats-officedocument.presentationml.tags+xml"/>
  <Override PartName="/ppt/tags/tag2837.xml" ContentType="application/vnd.openxmlformats-officedocument.presentationml.tags+xml"/>
  <Override PartName="/ppt/tags/tag2838.xml" ContentType="application/vnd.openxmlformats-officedocument.presentationml.tags+xml"/>
  <Override PartName="/ppt/tags/tag2839.xml" ContentType="application/vnd.openxmlformats-officedocument.presentationml.tags+xml"/>
  <Override PartName="/ppt/tags/tag284.xml" ContentType="application/vnd.openxmlformats-officedocument.presentationml.tags+xml"/>
  <Override PartName="/ppt/tags/tag2840.xml" ContentType="application/vnd.openxmlformats-officedocument.presentationml.tags+xml"/>
  <Override PartName="/ppt/tags/tag2841.xml" ContentType="application/vnd.openxmlformats-officedocument.presentationml.tags+xml"/>
  <Override PartName="/ppt/tags/tag2842.xml" ContentType="application/vnd.openxmlformats-officedocument.presentationml.tags+xml"/>
  <Override PartName="/ppt/tags/tag2843.xml" ContentType="application/vnd.openxmlformats-officedocument.presentationml.tags+xml"/>
  <Override PartName="/ppt/tags/tag2844.xml" ContentType="application/vnd.openxmlformats-officedocument.presentationml.tags+xml"/>
  <Override PartName="/ppt/tags/tag2845.xml" ContentType="application/vnd.openxmlformats-officedocument.presentationml.tags+xml"/>
  <Override PartName="/ppt/tags/tag2846.xml" ContentType="application/vnd.openxmlformats-officedocument.presentationml.tags+xml"/>
  <Override PartName="/ppt/tags/tag2847.xml" ContentType="application/vnd.openxmlformats-officedocument.presentationml.tags+xml"/>
  <Override PartName="/ppt/tags/tag2848.xml" ContentType="application/vnd.openxmlformats-officedocument.presentationml.tags+xml"/>
  <Override PartName="/ppt/tags/tag2849.xml" ContentType="application/vnd.openxmlformats-officedocument.presentationml.tags+xml"/>
  <Override PartName="/ppt/tags/tag285.xml" ContentType="application/vnd.openxmlformats-officedocument.presentationml.tags+xml"/>
  <Override PartName="/ppt/tags/tag2850.xml" ContentType="application/vnd.openxmlformats-officedocument.presentationml.tags+xml"/>
  <Override PartName="/ppt/tags/tag2851.xml" ContentType="application/vnd.openxmlformats-officedocument.presentationml.tags+xml"/>
  <Override PartName="/ppt/tags/tag2852.xml" ContentType="application/vnd.openxmlformats-officedocument.presentationml.tags+xml"/>
  <Override PartName="/ppt/tags/tag2853.xml" ContentType="application/vnd.openxmlformats-officedocument.presentationml.tags+xml"/>
  <Override PartName="/ppt/tags/tag2854.xml" ContentType="application/vnd.openxmlformats-officedocument.presentationml.tags+xml"/>
  <Override PartName="/ppt/tags/tag2855.xml" ContentType="application/vnd.openxmlformats-officedocument.presentationml.tags+xml"/>
  <Override PartName="/ppt/tags/tag2856.xml" ContentType="application/vnd.openxmlformats-officedocument.presentationml.tags+xml"/>
  <Override PartName="/ppt/tags/tag2857.xml" ContentType="application/vnd.openxmlformats-officedocument.presentationml.tags+xml"/>
  <Override PartName="/ppt/tags/tag2858.xml" ContentType="application/vnd.openxmlformats-officedocument.presentationml.tags+xml"/>
  <Override PartName="/ppt/tags/tag2859.xml" ContentType="application/vnd.openxmlformats-officedocument.presentationml.tags+xml"/>
  <Override PartName="/ppt/tags/tag286.xml" ContentType="application/vnd.openxmlformats-officedocument.presentationml.tags+xml"/>
  <Override PartName="/ppt/tags/tag2860.xml" ContentType="application/vnd.openxmlformats-officedocument.presentationml.tags+xml"/>
  <Override PartName="/ppt/tags/tag2861.xml" ContentType="application/vnd.openxmlformats-officedocument.presentationml.tags+xml"/>
  <Override PartName="/ppt/tags/tag2862.xml" ContentType="application/vnd.openxmlformats-officedocument.presentationml.tags+xml"/>
  <Override PartName="/ppt/tags/tag2863.xml" ContentType="application/vnd.openxmlformats-officedocument.presentationml.tags+xml"/>
  <Override PartName="/ppt/tags/tag2864.xml" ContentType="application/vnd.openxmlformats-officedocument.presentationml.tags+xml"/>
  <Override PartName="/ppt/tags/tag2865.xml" ContentType="application/vnd.openxmlformats-officedocument.presentationml.tags+xml"/>
  <Override PartName="/ppt/tags/tag2866.xml" ContentType="application/vnd.openxmlformats-officedocument.presentationml.tags+xml"/>
  <Override PartName="/ppt/tags/tag2867.xml" ContentType="application/vnd.openxmlformats-officedocument.presentationml.tags+xml"/>
  <Override PartName="/ppt/tags/tag2868.xml" ContentType="application/vnd.openxmlformats-officedocument.presentationml.tags+xml"/>
  <Override PartName="/ppt/tags/tag2869.xml" ContentType="application/vnd.openxmlformats-officedocument.presentationml.tags+xml"/>
  <Override PartName="/ppt/tags/tag287.xml" ContentType="application/vnd.openxmlformats-officedocument.presentationml.tags+xml"/>
  <Override PartName="/ppt/tags/tag2870.xml" ContentType="application/vnd.openxmlformats-officedocument.presentationml.tags+xml"/>
  <Override PartName="/ppt/tags/tag2871.xml" ContentType="application/vnd.openxmlformats-officedocument.presentationml.tags+xml"/>
  <Override PartName="/ppt/tags/tag2872.xml" ContentType="application/vnd.openxmlformats-officedocument.presentationml.tags+xml"/>
  <Override PartName="/ppt/tags/tag2873.xml" ContentType="application/vnd.openxmlformats-officedocument.presentationml.tags+xml"/>
  <Override PartName="/ppt/tags/tag2874.xml" ContentType="application/vnd.openxmlformats-officedocument.presentationml.tags+xml"/>
  <Override PartName="/ppt/tags/tag2875.xml" ContentType="application/vnd.openxmlformats-officedocument.presentationml.tags+xml"/>
  <Override PartName="/ppt/tags/tag2876.xml" ContentType="application/vnd.openxmlformats-officedocument.presentationml.tags+xml"/>
  <Override PartName="/ppt/tags/tag2877.xml" ContentType="application/vnd.openxmlformats-officedocument.presentationml.tags+xml"/>
  <Override PartName="/ppt/tags/tag2878.xml" ContentType="application/vnd.openxmlformats-officedocument.presentationml.tags+xml"/>
  <Override PartName="/ppt/tags/tag2879.xml" ContentType="application/vnd.openxmlformats-officedocument.presentationml.tags+xml"/>
  <Override PartName="/ppt/tags/tag288.xml" ContentType="application/vnd.openxmlformats-officedocument.presentationml.tags+xml"/>
  <Override PartName="/ppt/tags/tag2880.xml" ContentType="application/vnd.openxmlformats-officedocument.presentationml.tags+xml"/>
  <Override PartName="/ppt/tags/tag2881.xml" ContentType="application/vnd.openxmlformats-officedocument.presentationml.tags+xml"/>
  <Override PartName="/ppt/tags/tag2882.xml" ContentType="application/vnd.openxmlformats-officedocument.presentationml.tags+xml"/>
  <Override PartName="/ppt/tags/tag2883.xml" ContentType="application/vnd.openxmlformats-officedocument.presentationml.tags+xml"/>
  <Override PartName="/ppt/tags/tag2884.xml" ContentType="application/vnd.openxmlformats-officedocument.presentationml.tags+xml"/>
  <Override PartName="/ppt/tags/tag2885.xml" ContentType="application/vnd.openxmlformats-officedocument.presentationml.tags+xml"/>
  <Override PartName="/ppt/tags/tag2886.xml" ContentType="application/vnd.openxmlformats-officedocument.presentationml.tags+xml"/>
  <Override PartName="/ppt/tags/tag2887.xml" ContentType="application/vnd.openxmlformats-officedocument.presentationml.tags+xml"/>
  <Override PartName="/ppt/tags/tag2888.xml" ContentType="application/vnd.openxmlformats-officedocument.presentationml.tags+xml"/>
  <Override PartName="/ppt/tags/tag2889.xml" ContentType="application/vnd.openxmlformats-officedocument.presentationml.tags+xml"/>
  <Override PartName="/ppt/tags/tag289.xml" ContentType="application/vnd.openxmlformats-officedocument.presentationml.tags+xml"/>
  <Override PartName="/ppt/tags/tag2890.xml" ContentType="application/vnd.openxmlformats-officedocument.presentationml.tags+xml"/>
  <Override PartName="/ppt/tags/tag2891.xml" ContentType="application/vnd.openxmlformats-officedocument.presentationml.tags+xml"/>
  <Override PartName="/ppt/tags/tag2892.xml" ContentType="application/vnd.openxmlformats-officedocument.presentationml.tags+xml"/>
  <Override PartName="/ppt/tags/tag2893.xml" ContentType="application/vnd.openxmlformats-officedocument.presentationml.tags+xml"/>
  <Override PartName="/ppt/tags/tag2894.xml" ContentType="application/vnd.openxmlformats-officedocument.presentationml.tags+xml"/>
  <Override PartName="/ppt/tags/tag2895.xml" ContentType="application/vnd.openxmlformats-officedocument.presentationml.tags+xml"/>
  <Override PartName="/ppt/tags/tag2896.xml" ContentType="application/vnd.openxmlformats-officedocument.presentationml.tags+xml"/>
  <Override PartName="/ppt/tags/tag2897.xml" ContentType="application/vnd.openxmlformats-officedocument.presentationml.tags+xml"/>
  <Override PartName="/ppt/tags/tag2898.xml" ContentType="application/vnd.openxmlformats-officedocument.presentationml.tags+xml"/>
  <Override PartName="/ppt/tags/tag2899.xml" ContentType="application/vnd.openxmlformats-officedocument.presentationml.tags+xml"/>
  <Override PartName="/ppt/tags/tag29.xml" ContentType="application/vnd.openxmlformats-officedocument.presentationml.tags+xml"/>
  <Override PartName="/ppt/tags/tag290.xml" ContentType="application/vnd.openxmlformats-officedocument.presentationml.tags+xml"/>
  <Override PartName="/ppt/tags/tag2900.xml" ContentType="application/vnd.openxmlformats-officedocument.presentationml.tags+xml"/>
  <Override PartName="/ppt/tags/tag2901.xml" ContentType="application/vnd.openxmlformats-officedocument.presentationml.tags+xml"/>
  <Override PartName="/ppt/tags/tag2902.xml" ContentType="application/vnd.openxmlformats-officedocument.presentationml.tags+xml"/>
  <Override PartName="/ppt/tags/tag2903.xml" ContentType="application/vnd.openxmlformats-officedocument.presentationml.tags+xml"/>
  <Override PartName="/ppt/tags/tag2904.xml" ContentType="application/vnd.openxmlformats-officedocument.presentationml.tags+xml"/>
  <Override PartName="/ppt/tags/tag2905.xml" ContentType="application/vnd.openxmlformats-officedocument.presentationml.tags+xml"/>
  <Override PartName="/ppt/tags/tag2906.xml" ContentType="application/vnd.openxmlformats-officedocument.presentationml.tags+xml"/>
  <Override PartName="/ppt/tags/tag2907.xml" ContentType="application/vnd.openxmlformats-officedocument.presentationml.tags+xml"/>
  <Override PartName="/ppt/tags/tag2908.xml" ContentType="application/vnd.openxmlformats-officedocument.presentationml.tags+xml"/>
  <Override PartName="/ppt/tags/tag2909.xml" ContentType="application/vnd.openxmlformats-officedocument.presentationml.tags+xml"/>
  <Override PartName="/ppt/tags/tag291.xml" ContentType="application/vnd.openxmlformats-officedocument.presentationml.tags+xml"/>
  <Override PartName="/ppt/tags/tag2910.xml" ContentType="application/vnd.openxmlformats-officedocument.presentationml.tags+xml"/>
  <Override PartName="/ppt/tags/tag2911.xml" ContentType="application/vnd.openxmlformats-officedocument.presentationml.tags+xml"/>
  <Override PartName="/ppt/tags/tag2912.xml" ContentType="application/vnd.openxmlformats-officedocument.presentationml.tags+xml"/>
  <Override PartName="/ppt/tags/tag2913.xml" ContentType="application/vnd.openxmlformats-officedocument.presentationml.tags+xml"/>
  <Override PartName="/ppt/tags/tag2914.xml" ContentType="application/vnd.openxmlformats-officedocument.presentationml.tags+xml"/>
  <Override PartName="/ppt/tags/tag2915.xml" ContentType="application/vnd.openxmlformats-officedocument.presentationml.tags+xml"/>
  <Override PartName="/ppt/tags/tag2916.xml" ContentType="application/vnd.openxmlformats-officedocument.presentationml.tags+xml"/>
  <Override PartName="/ppt/tags/tag2917.xml" ContentType="application/vnd.openxmlformats-officedocument.presentationml.tags+xml"/>
  <Override PartName="/ppt/tags/tag2918.xml" ContentType="application/vnd.openxmlformats-officedocument.presentationml.tags+xml"/>
  <Override PartName="/ppt/tags/tag2919.xml" ContentType="application/vnd.openxmlformats-officedocument.presentationml.tags+xml"/>
  <Override PartName="/ppt/tags/tag292.xml" ContentType="application/vnd.openxmlformats-officedocument.presentationml.tags+xml"/>
  <Override PartName="/ppt/tags/tag2920.xml" ContentType="application/vnd.openxmlformats-officedocument.presentationml.tags+xml"/>
  <Override PartName="/ppt/tags/tag2921.xml" ContentType="application/vnd.openxmlformats-officedocument.presentationml.tags+xml"/>
  <Override PartName="/ppt/tags/tag2922.xml" ContentType="application/vnd.openxmlformats-officedocument.presentationml.tags+xml"/>
  <Override PartName="/ppt/tags/tag2923.xml" ContentType="application/vnd.openxmlformats-officedocument.presentationml.tags+xml"/>
  <Override PartName="/ppt/tags/tag2924.xml" ContentType="application/vnd.openxmlformats-officedocument.presentationml.tags+xml"/>
  <Override PartName="/ppt/tags/tag2925.xml" ContentType="application/vnd.openxmlformats-officedocument.presentationml.tags+xml"/>
  <Override PartName="/ppt/tags/tag2926.xml" ContentType="application/vnd.openxmlformats-officedocument.presentationml.tags+xml"/>
  <Override PartName="/ppt/tags/tag2927.xml" ContentType="application/vnd.openxmlformats-officedocument.presentationml.tags+xml"/>
  <Override PartName="/ppt/tags/tag2928.xml" ContentType="application/vnd.openxmlformats-officedocument.presentationml.tags+xml"/>
  <Override PartName="/ppt/tags/tag2929.xml" ContentType="application/vnd.openxmlformats-officedocument.presentationml.tags+xml"/>
  <Override PartName="/ppt/tags/tag293.xml" ContentType="application/vnd.openxmlformats-officedocument.presentationml.tags+xml"/>
  <Override PartName="/ppt/tags/tag2930.xml" ContentType="application/vnd.openxmlformats-officedocument.presentationml.tags+xml"/>
  <Override PartName="/ppt/tags/tag2931.xml" ContentType="application/vnd.openxmlformats-officedocument.presentationml.tags+xml"/>
  <Override PartName="/ppt/tags/tag2932.xml" ContentType="application/vnd.openxmlformats-officedocument.presentationml.tags+xml"/>
  <Override PartName="/ppt/tags/tag2933.xml" ContentType="application/vnd.openxmlformats-officedocument.presentationml.tags+xml"/>
  <Override PartName="/ppt/tags/tag2934.xml" ContentType="application/vnd.openxmlformats-officedocument.presentationml.tags+xml"/>
  <Override PartName="/ppt/tags/tag2935.xml" ContentType="application/vnd.openxmlformats-officedocument.presentationml.tags+xml"/>
  <Override PartName="/ppt/tags/tag2936.xml" ContentType="application/vnd.openxmlformats-officedocument.presentationml.tags+xml"/>
  <Override PartName="/ppt/tags/tag2937.xml" ContentType="application/vnd.openxmlformats-officedocument.presentationml.tags+xml"/>
  <Override PartName="/ppt/tags/tag2938.xml" ContentType="application/vnd.openxmlformats-officedocument.presentationml.tags+xml"/>
  <Override PartName="/ppt/tags/tag2939.xml" ContentType="application/vnd.openxmlformats-officedocument.presentationml.tags+xml"/>
  <Override PartName="/ppt/tags/tag294.xml" ContentType="application/vnd.openxmlformats-officedocument.presentationml.tags+xml"/>
  <Override PartName="/ppt/tags/tag2940.xml" ContentType="application/vnd.openxmlformats-officedocument.presentationml.tags+xml"/>
  <Override PartName="/ppt/tags/tag2941.xml" ContentType="application/vnd.openxmlformats-officedocument.presentationml.tags+xml"/>
  <Override PartName="/ppt/tags/tag2942.xml" ContentType="application/vnd.openxmlformats-officedocument.presentationml.tags+xml"/>
  <Override PartName="/ppt/tags/tag2943.xml" ContentType="application/vnd.openxmlformats-officedocument.presentationml.tags+xml"/>
  <Override PartName="/ppt/tags/tag2944.xml" ContentType="application/vnd.openxmlformats-officedocument.presentationml.tags+xml"/>
  <Override PartName="/ppt/tags/tag2945.xml" ContentType="application/vnd.openxmlformats-officedocument.presentationml.tags+xml"/>
  <Override PartName="/ppt/tags/tag2946.xml" ContentType="application/vnd.openxmlformats-officedocument.presentationml.tags+xml"/>
  <Override PartName="/ppt/tags/tag2947.xml" ContentType="application/vnd.openxmlformats-officedocument.presentationml.tags+xml"/>
  <Override PartName="/ppt/tags/tag2948.xml" ContentType="application/vnd.openxmlformats-officedocument.presentationml.tags+xml"/>
  <Override PartName="/ppt/tags/tag2949.xml" ContentType="application/vnd.openxmlformats-officedocument.presentationml.tags+xml"/>
  <Override PartName="/ppt/tags/tag295.xml" ContentType="application/vnd.openxmlformats-officedocument.presentationml.tags+xml"/>
  <Override PartName="/ppt/tags/tag2950.xml" ContentType="application/vnd.openxmlformats-officedocument.presentationml.tags+xml"/>
  <Override PartName="/ppt/tags/tag2951.xml" ContentType="application/vnd.openxmlformats-officedocument.presentationml.tags+xml"/>
  <Override PartName="/ppt/tags/tag2952.xml" ContentType="application/vnd.openxmlformats-officedocument.presentationml.tags+xml"/>
  <Override PartName="/ppt/tags/tag2953.xml" ContentType="application/vnd.openxmlformats-officedocument.presentationml.tags+xml"/>
  <Override PartName="/ppt/tags/tag2954.xml" ContentType="application/vnd.openxmlformats-officedocument.presentationml.tags+xml"/>
  <Override PartName="/ppt/tags/tag2955.xml" ContentType="application/vnd.openxmlformats-officedocument.presentationml.tags+xml"/>
  <Override PartName="/ppt/tags/tag2956.xml" ContentType="application/vnd.openxmlformats-officedocument.presentationml.tags+xml"/>
  <Override PartName="/ppt/tags/tag2957.xml" ContentType="application/vnd.openxmlformats-officedocument.presentationml.tags+xml"/>
  <Override PartName="/ppt/tags/tag2958.xml" ContentType="application/vnd.openxmlformats-officedocument.presentationml.tags+xml"/>
  <Override PartName="/ppt/tags/tag2959.xml" ContentType="application/vnd.openxmlformats-officedocument.presentationml.tags+xml"/>
  <Override PartName="/ppt/tags/tag296.xml" ContentType="application/vnd.openxmlformats-officedocument.presentationml.tags+xml"/>
  <Override PartName="/ppt/tags/tag2960.xml" ContentType="application/vnd.openxmlformats-officedocument.presentationml.tags+xml"/>
  <Override PartName="/ppt/tags/tag2961.xml" ContentType="application/vnd.openxmlformats-officedocument.presentationml.tags+xml"/>
  <Override PartName="/ppt/tags/tag2962.xml" ContentType="application/vnd.openxmlformats-officedocument.presentationml.tags+xml"/>
  <Override PartName="/ppt/tags/tag2963.xml" ContentType="application/vnd.openxmlformats-officedocument.presentationml.tags+xml"/>
  <Override PartName="/ppt/tags/tag2964.xml" ContentType="application/vnd.openxmlformats-officedocument.presentationml.tags+xml"/>
  <Override PartName="/ppt/tags/tag2965.xml" ContentType="application/vnd.openxmlformats-officedocument.presentationml.tags+xml"/>
  <Override PartName="/ppt/tags/tag2966.xml" ContentType="application/vnd.openxmlformats-officedocument.presentationml.tags+xml"/>
  <Override PartName="/ppt/tags/tag2967.xml" ContentType="application/vnd.openxmlformats-officedocument.presentationml.tags+xml"/>
  <Override PartName="/ppt/tags/tag2968.xml" ContentType="application/vnd.openxmlformats-officedocument.presentationml.tags+xml"/>
  <Override PartName="/ppt/tags/tag2969.xml" ContentType="application/vnd.openxmlformats-officedocument.presentationml.tags+xml"/>
  <Override PartName="/ppt/tags/tag297.xml" ContentType="application/vnd.openxmlformats-officedocument.presentationml.tags+xml"/>
  <Override PartName="/ppt/tags/tag2970.xml" ContentType="application/vnd.openxmlformats-officedocument.presentationml.tags+xml"/>
  <Override PartName="/ppt/tags/tag2971.xml" ContentType="application/vnd.openxmlformats-officedocument.presentationml.tags+xml"/>
  <Override PartName="/ppt/tags/tag2972.xml" ContentType="application/vnd.openxmlformats-officedocument.presentationml.tags+xml"/>
  <Override PartName="/ppt/tags/tag2973.xml" ContentType="application/vnd.openxmlformats-officedocument.presentationml.tags+xml"/>
  <Override PartName="/ppt/tags/tag2974.xml" ContentType="application/vnd.openxmlformats-officedocument.presentationml.tags+xml"/>
  <Override PartName="/ppt/tags/tag2975.xml" ContentType="application/vnd.openxmlformats-officedocument.presentationml.tags+xml"/>
  <Override PartName="/ppt/tags/tag2976.xml" ContentType="application/vnd.openxmlformats-officedocument.presentationml.tags+xml"/>
  <Override PartName="/ppt/tags/tag2977.xml" ContentType="application/vnd.openxmlformats-officedocument.presentationml.tags+xml"/>
  <Override PartName="/ppt/tags/tag2978.xml" ContentType="application/vnd.openxmlformats-officedocument.presentationml.tags+xml"/>
  <Override PartName="/ppt/tags/tag2979.xml" ContentType="application/vnd.openxmlformats-officedocument.presentationml.tags+xml"/>
  <Override PartName="/ppt/tags/tag298.xml" ContentType="application/vnd.openxmlformats-officedocument.presentationml.tags+xml"/>
  <Override PartName="/ppt/tags/tag2980.xml" ContentType="application/vnd.openxmlformats-officedocument.presentationml.tags+xml"/>
  <Override PartName="/ppt/tags/tag2981.xml" ContentType="application/vnd.openxmlformats-officedocument.presentationml.tags+xml"/>
  <Override PartName="/ppt/tags/tag2982.xml" ContentType="application/vnd.openxmlformats-officedocument.presentationml.tags+xml"/>
  <Override PartName="/ppt/tags/tag2983.xml" ContentType="application/vnd.openxmlformats-officedocument.presentationml.tags+xml"/>
  <Override PartName="/ppt/tags/tag2984.xml" ContentType="application/vnd.openxmlformats-officedocument.presentationml.tags+xml"/>
  <Override PartName="/ppt/tags/tag2985.xml" ContentType="application/vnd.openxmlformats-officedocument.presentationml.tags+xml"/>
  <Override PartName="/ppt/tags/tag2986.xml" ContentType="application/vnd.openxmlformats-officedocument.presentationml.tags+xml"/>
  <Override PartName="/ppt/tags/tag2987.xml" ContentType="application/vnd.openxmlformats-officedocument.presentationml.tags+xml"/>
  <Override PartName="/ppt/tags/tag2988.xml" ContentType="application/vnd.openxmlformats-officedocument.presentationml.tags+xml"/>
  <Override PartName="/ppt/tags/tag2989.xml" ContentType="application/vnd.openxmlformats-officedocument.presentationml.tags+xml"/>
  <Override PartName="/ppt/tags/tag299.xml" ContentType="application/vnd.openxmlformats-officedocument.presentationml.tags+xml"/>
  <Override PartName="/ppt/tags/tag2990.xml" ContentType="application/vnd.openxmlformats-officedocument.presentationml.tags+xml"/>
  <Override PartName="/ppt/tags/tag2991.xml" ContentType="application/vnd.openxmlformats-officedocument.presentationml.tags+xml"/>
  <Override PartName="/ppt/tags/tag2992.xml" ContentType="application/vnd.openxmlformats-officedocument.presentationml.tags+xml"/>
  <Override PartName="/ppt/tags/tag2993.xml" ContentType="application/vnd.openxmlformats-officedocument.presentationml.tags+xml"/>
  <Override PartName="/ppt/tags/tag2994.xml" ContentType="application/vnd.openxmlformats-officedocument.presentationml.tags+xml"/>
  <Override PartName="/ppt/tags/tag2995.xml" ContentType="application/vnd.openxmlformats-officedocument.presentationml.tags+xml"/>
  <Override PartName="/ppt/tags/tag2996.xml" ContentType="application/vnd.openxmlformats-officedocument.presentationml.tags+xml"/>
  <Override PartName="/ppt/tags/tag2997.xml" ContentType="application/vnd.openxmlformats-officedocument.presentationml.tags+xml"/>
  <Override PartName="/ppt/tags/tag2998.xml" ContentType="application/vnd.openxmlformats-officedocument.presentationml.tags+xml"/>
  <Override PartName="/ppt/tags/tag299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00.xml" ContentType="application/vnd.openxmlformats-officedocument.presentationml.tags+xml"/>
  <Override PartName="/ppt/tags/tag3000.xml" ContentType="application/vnd.openxmlformats-officedocument.presentationml.tags+xml"/>
  <Override PartName="/ppt/tags/tag3001.xml" ContentType="application/vnd.openxmlformats-officedocument.presentationml.tags+xml"/>
  <Override PartName="/ppt/tags/tag3002.xml" ContentType="application/vnd.openxmlformats-officedocument.presentationml.tags+xml"/>
  <Override PartName="/ppt/tags/tag3003.xml" ContentType="application/vnd.openxmlformats-officedocument.presentationml.tags+xml"/>
  <Override PartName="/ppt/tags/tag3004.xml" ContentType="application/vnd.openxmlformats-officedocument.presentationml.tags+xml"/>
  <Override PartName="/ppt/tags/tag3005.xml" ContentType="application/vnd.openxmlformats-officedocument.presentationml.tags+xml"/>
  <Override PartName="/ppt/tags/tag3006.xml" ContentType="application/vnd.openxmlformats-officedocument.presentationml.tags+xml"/>
  <Override PartName="/ppt/tags/tag3007.xml" ContentType="application/vnd.openxmlformats-officedocument.presentationml.tags+xml"/>
  <Override PartName="/ppt/tags/tag3008.xml" ContentType="application/vnd.openxmlformats-officedocument.presentationml.tags+xml"/>
  <Override PartName="/ppt/tags/tag3009.xml" ContentType="application/vnd.openxmlformats-officedocument.presentationml.tags+xml"/>
  <Override PartName="/ppt/tags/tag301.xml" ContentType="application/vnd.openxmlformats-officedocument.presentationml.tags+xml"/>
  <Override PartName="/ppt/tags/tag3010.xml" ContentType="application/vnd.openxmlformats-officedocument.presentationml.tags+xml"/>
  <Override PartName="/ppt/tags/tag3011.xml" ContentType="application/vnd.openxmlformats-officedocument.presentationml.tags+xml"/>
  <Override PartName="/ppt/tags/tag3012.xml" ContentType="application/vnd.openxmlformats-officedocument.presentationml.tags+xml"/>
  <Override PartName="/ppt/tags/tag3013.xml" ContentType="application/vnd.openxmlformats-officedocument.presentationml.tags+xml"/>
  <Override PartName="/ppt/tags/tag3014.xml" ContentType="application/vnd.openxmlformats-officedocument.presentationml.tags+xml"/>
  <Override PartName="/ppt/tags/tag3015.xml" ContentType="application/vnd.openxmlformats-officedocument.presentationml.tags+xml"/>
  <Override PartName="/ppt/tags/tag3016.xml" ContentType="application/vnd.openxmlformats-officedocument.presentationml.tags+xml"/>
  <Override PartName="/ppt/tags/tag3017.xml" ContentType="application/vnd.openxmlformats-officedocument.presentationml.tags+xml"/>
  <Override PartName="/ppt/tags/tag3018.xml" ContentType="application/vnd.openxmlformats-officedocument.presentationml.tags+xml"/>
  <Override PartName="/ppt/tags/tag3019.xml" ContentType="application/vnd.openxmlformats-officedocument.presentationml.tags+xml"/>
  <Override PartName="/ppt/tags/tag302.xml" ContentType="application/vnd.openxmlformats-officedocument.presentationml.tags+xml"/>
  <Override PartName="/ppt/tags/tag3020.xml" ContentType="application/vnd.openxmlformats-officedocument.presentationml.tags+xml"/>
  <Override PartName="/ppt/tags/tag3021.xml" ContentType="application/vnd.openxmlformats-officedocument.presentationml.tags+xml"/>
  <Override PartName="/ppt/tags/tag3022.xml" ContentType="application/vnd.openxmlformats-officedocument.presentationml.tags+xml"/>
  <Override PartName="/ppt/tags/tag3023.xml" ContentType="application/vnd.openxmlformats-officedocument.presentationml.tags+xml"/>
  <Override PartName="/ppt/tags/tag3024.xml" ContentType="application/vnd.openxmlformats-officedocument.presentationml.tags+xml"/>
  <Override PartName="/ppt/tags/tag3025.xml" ContentType="application/vnd.openxmlformats-officedocument.presentationml.tags+xml"/>
  <Override PartName="/ppt/tags/tag3026.xml" ContentType="application/vnd.openxmlformats-officedocument.presentationml.tags+xml"/>
  <Override PartName="/ppt/tags/tag3027.xml" ContentType="application/vnd.openxmlformats-officedocument.presentationml.tags+xml"/>
  <Override PartName="/ppt/tags/tag3028.xml" ContentType="application/vnd.openxmlformats-officedocument.presentationml.tags+xml"/>
  <Override PartName="/ppt/tags/tag3029.xml" ContentType="application/vnd.openxmlformats-officedocument.presentationml.tags+xml"/>
  <Override PartName="/ppt/tags/tag303.xml" ContentType="application/vnd.openxmlformats-officedocument.presentationml.tags+xml"/>
  <Override PartName="/ppt/tags/tag3030.xml" ContentType="application/vnd.openxmlformats-officedocument.presentationml.tags+xml"/>
  <Override PartName="/ppt/tags/tag3031.xml" ContentType="application/vnd.openxmlformats-officedocument.presentationml.tags+xml"/>
  <Override PartName="/ppt/tags/tag3032.xml" ContentType="application/vnd.openxmlformats-officedocument.presentationml.tags+xml"/>
  <Override PartName="/ppt/tags/tag3033.xml" ContentType="application/vnd.openxmlformats-officedocument.presentationml.tags+xml"/>
  <Override PartName="/ppt/tags/tag3034.xml" ContentType="application/vnd.openxmlformats-officedocument.presentationml.tags+xml"/>
  <Override PartName="/ppt/tags/tag3035.xml" ContentType="application/vnd.openxmlformats-officedocument.presentationml.tags+xml"/>
  <Override PartName="/ppt/tags/tag3036.xml" ContentType="application/vnd.openxmlformats-officedocument.presentationml.tags+xml"/>
  <Override PartName="/ppt/tags/tag3037.xml" ContentType="application/vnd.openxmlformats-officedocument.presentationml.tags+xml"/>
  <Override PartName="/ppt/tags/tag3038.xml" ContentType="application/vnd.openxmlformats-officedocument.presentationml.tags+xml"/>
  <Override PartName="/ppt/tags/tag3039.xml" ContentType="application/vnd.openxmlformats-officedocument.presentationml.tags+xml"/>
  <Override PartName="/ppt/tags/tag304.xml" ContentType="application/vnd.openxmlformats-officedocument.presentationml.tags+xml"/>
  <Override PartName="/ppt/tags/tag3040.xml" ContentType="application/vnd.openxmlformats-officedocument.presentationml.tags+xml"/>
  <Override PartName="/ppt/tags/tag3041.xml" ContentType="application/vnd.openxmlformats-officedocument.presentationml.tags+xml"/>
  <Override PartName="/ppt/tags/tag3042.xml" ContentType="application/vnd.openxmlformats-officedocument.presentationml.tags+xml"/>
  <Override PartName="/ppt/tags/tag3043.xml" ContentType="application/vnd.openxmlformats-officedocument.presentationml.tags+xml"/>
  <Override PartName="/ppt/tags/tag3044.xml" ContentType="application/vnd.openxmlformats-officedocument.presentationml.tags+xml"/>
  <Override PartName="/ppt/tags/tag3045.xml" ContentType="application/vnd.openxmlformats-officedocument.presentationml.tags+xml"/>
  <Override PartName="/ppt/tags/tag3046.xml" ContentType="application/vnd.openxmlformats-officedocument.presentationml.tags+xml"/>
  <Override PartName="/ppt/tags/tag3047.xml" ContentType="application/vnd.openxmlformats-officedocument.presentationml.tags+xml"/>
  <Override PartName="/ppt/tags/tag3048.xml" ContentType="application/vnd.openxmlformats-officedocument.presentationml.tags+xml"/>
  <Override PartName="/ppt/tags/tag3049.xml" ContentType="application/vnd.openxmlformats-officedocument.presentationml.tags+xml"/>
  <Override PartName="/ppt/tags/tag305.xml" ContentType="application/vnd.openxmlformats-officedocument.presentationml.tags+xml"/>
  <Override PartName="/ppt/tags/tag3050.xml" ContentType="application/vnd.openxmlformats-officedocument.presentationml.tags+xml"/>
  <Override PartName="/ppt/tags/tag3051.xml" ContentType="application/vnd.openxmlformats-officedocument.presentationml.tags+xml"/>
  <Override PartName="/ppt/tags/tag3052.xml" ContentType="application/vnd.openxmlformats-officedocument.presentationml.tags+xml"/>
  <Override PartName="/ppt/tags/tag3053.xml" ContentType="application/vnd.openxmlformats-officedocument.presentationml.tags+xml"/>
  <Override PartName="/ppt/tags/tag3054.xml" ContentType="application/vnd.openxmlformats-officedocument.presentationml.tags+xml"/>
  <Override PartName="/ppt/tags/tag3055.xml" ContentType="application/vnd.openxmlformats-officedocument.presentationml.tags+xml"/>
  <Override PartName="/ppt/tags/tag3056.xml" ContentType="application/vnd.openxmlformats-officedocument.presentationml.tags+xml"/>
  <Override PartName="/ppt/tags/tag3057.xml" ContentType="application/vnd.openxmlformats-officedocument.presentationml.tags+xml"/>
  <Override PartName="/ppt/tags/tag3058.xml" ContentType="application/vnd.openxmlformats-officedocument.presentationml.tags+xml"/>
  <Override PartName="/ppt/tags/tag3059.xml" ContentType="application/vnd.openxmlformats-officedocument.presentationml.tags+xml"/>
  <Override PartName="/ppt/tags/tag306.xml" ContentType="application/vnd.openxmlformats-officedocument.presentationml.tags+xml"/>
  <Override PartName="/ppt/tags/tag3060.xml" ContentType="application/vnd.openxmlformats-officedocument.presentationml.tags+xml"/>
  <Override PartName="/ppt/tags/tag3061.xml" ContentType="application/vnd.openxmlformats-officedocument.presentationml.tags+xml"/>
  <Override PartName="/ppt/tags/tag3062.xml" ContentType="application/vnd.openxmlformats-officedocument.presentationml.tags+xml"/>
  <Override PartName="/ppt/tags/tag3063.xml" ContentType="application/vnd.openxmlformats-officedocument.presentationml.tags+xml"/>
  <Override PartName="/ppt/tags/tag3064.xml" ContentType="application/vnd.openxmlformats-officedocument.presentationml.tags+xml"/>
  <Override PartName="/ppt/tags/tag3065.xml" ContentType="application/vnd.openxmlformats-officedocument.presentationml.tags+xml"/>
  <Override PartName="/ppt/tags/tag3066.xml" ContentType="application/vnd.openxmlformats-officedocument.presentationml.tags+xml"/>
  <Override PartName="/ppt/tags/tag3067.xml" ContentType="application/vnd.openxmlformats-officedocument.presentationml.tags+xml"/>
  <Override PartName="/ppt/tags/tag3068.xml" ContentType="application/vnd.openxmlformats-officedocument.presentationml.tags+xml"/>
  <Override PartName="/ppt/tags/tag3069.xml" ContentType="application/vnd.openxmlformats-officedocument.presentationml.tags+xml"/>
  <Override PartName="/ppt/tags/tag307.xml" ContentType="application/vnd.openxmlformats-officedocument.presentationml.tags+xml"/>
  <Override PartName="/ppt/tags/tag3070.xml" ContentType="application/vnd.openxmlformats-officedocument.presentationml.tags+xml"/>
  <Override PartName="/ppt/tags/tag3071.xml" ContentType="application/vnd.openxmlformats-officedocument.presentationml.tags+xml"/>
  <Override PartName="/ppt/tags/tag3072.xml" ContentType="application/vnd.openxmlformats-officedocument.presentationml.tags+xml"/>
  <Override PartName="/ppt/tags/tag3073.xml" ContentType="application/vnd.openxmlformats-officedocument.presentationml.tags+xml"/>
  <Override PartName="/ppt/tags/tag3074.xml" ContentType="application/vnd.openxmlformats-officedocument.presentationml.tags+xml"/>
  <Override PartName="/ppt/tags/tag3075.xml" ContentType="application/vnd.openxmlformats-officedocument.presentationml.tags+xml"/>
  <Override PartName="/ppt/tags/tag3076.xml" ContentType="application/vnd.openxmlformats-officedocument.presentationml.tags+xml"/>
  <Override PartName="/ppt/tags/tag3077.xml" ContentType="application/vnd.openxmlformats-officedocument.presentationml.tags+xml"/>
  <Override PartName="/ppt/tags/tag3078.xml" ContentType="application/vnd.openxmlformats-officedocument.presentationml.tags+xml"/>
  <Override PartName="/ppt/tags/tag3079.xml" ContentType="application/vnd.openxmlformats-officedocument.presentationml.tags+xml"/>
  <Override PartName="/ppt/tags/tag308.xml" ContentType="application/vnd.openxmlformats-officedocument.presentationml.tags+xml"/>
  <Override PartName="/ppt/tags/tag3080.xml" ContentType="application/vnd.openxmlformats-officedocument.presentationml.tags+xml"/>
  <Override PartName="/ppt/tags/tag3081.xml" ContentType="application/vnd.openxmlformats-officedocument.presentationml.tags+xml"/>
  <Override PartName="/ppt/tags/tag3082.xml" ContentType="application/vnd.openxmlformats-officedocument.presentationml.tags+xml"/>
  <Override PartName="/ppt/tags/tag3083.xml" ContentType="application/vnd.openxmlformats-officedocument.presentationml.tags+xml"/>
  <Override PartName="/ppt/tags/tag3084.xml" ContentType="application/vnd.openxmlformats-officedocument.presentationml.tags+xml"/>
  <Override PartName="/ppt/tags/tag3085.xml" ContentType="application/vnd.openxmlformats-officedocument.presentationml.tags+xml"/>
  <Override PartName="/ppt/tags/tag3086.xml" ContentType="application/vnd.openxmlformats-officedocument.presentationml.tags+xml"/>
  <Override PartName="/ppt/tags/tag3087.xml" ContentType="application/vnd.openxmlformats-officedocument.presentationml.tags+xml"/>
  <Override PartName="/ppt/tags/tag3088.xml" ContentType="application/vnd.openxmlformats-officedocument.presentationml.tags+xml"/>
  <Override PartName="/ppt/tags/tag3089.xml" ContentType="application/vnd.openxmlformats-officedocument.presentationml.tags+xml"/>
  <Override PartName="/ppt/tags/tag309.xml" ContentType="application/vnd.openxmlformats-officedocument.presentationml.tags+xml"/>
  <Override PartName="/ppt/tags/tag3090.xml" ContentType="application/vnd.openxmlformats-officedocument.presentationml.tags+xml"/>
  <Override PartName="/ppt/tags/tag3091.xml" ContentType="application/vnd.openxmlformats-officedocument.presentationml.tags+xml"/>
  <Override PartName="/ppt/tags/tag3092.xml" ContentType="application/vnd.openxmlformats-officedocument.presentationml.tags+xml"/>
  <Override PartName="/ppt/tags/tag3093.xml" ContentType="application/vnd.openxmlformats-officedocument.presentationml.tags+xml"/>
  <Override PartName="/ppt/tags/tag3094.xml" ContentType="application/vnd.openxmlformats-officedocument.presentationml.tags+xml"/>
  <Override PartName="/ppt/tags/tag3095.xml" ContentType="application/vnd.openxmlformats-officedocument.presentationml.tags+xml"/>
  <Override PartName="/ppt/tags/tag3096.xml" ContentType="application/vnd.openxmlformats-officedocument.presentationml.tags+xml"/>
  <Override PartName="/ppt/tags/tag3097.xml" ContentType="application/vnd.openxmlformats-officedocument.presentationml.tags+xml"/>
  <Override PartName="/ppt/tags/tag3098.xml" ContentType="application/vnd.openxmlformats-officedocument.presentationml.tags+xml"/>
  <Override PartName="/ppt/tags/tag3099.xml" ContentType="application/vnd.openxmlformats-officedocument.presentationml.tags+xml"/>
  <Override PartName="/ppt/tags/tag31.xml" ContentType="application/vnd.openxmlformats-officedocument.presentationml.tags+xml"/>
  <Override PartName="/ppt/tags/tag310.xml" ContentType="application/vnd.openxmlformats-officedocument.presentationml.tags+xml"/>
  <Override PartName="/ppt/tags/tag3100.xml" ContentType="application/vnd.openxmlformats-officedocument.presentationml.tags+xml"/>
  <Override PartName="/ppt/tags/tag3101.xml" ContentType="application/vnd.openxmlformats-officedocument.presentationml.tags+xml"/>
  <Override PartName="/ppt/tags/tag3102.xml" ContentType="application/vnd.openxmlformats-officedocument.presentationml.tags+xml"/>
  <Override PartName="/ppt/tags/tag3103.xml" ContentType="application/vnd.openxmlformats-officedocument.presentationml.tags+xml"/>
  <Override PartName="/ppt/tags/tag3104.xml" ContentType="application/vnd.openxmlformats-officedocument.presentationml.tags+xml"/>
  <Override PartName="/ppt/tags/tag3105.xml" ContentType="application/vnd.openxmlformats-officedocument.presentationml.tags+xml"/>
  <Override PartName="/ppt/tags/tag3106.xml" ContentType="application/vnd.openxmlformats-officedocument.presentationml.tags+xml"/>
  <Override PartName="/ppt/tags/tag3107.xml" ContentType="application/vnd.openxmlformats-officedocument.presentationml.tags+xml"/>
  <Override PartName="/ppt/tags/tag3108.xml" ContentType="application/vnd.openxmlformats-officedocument.presentationml.tags+xml"/>
  <Override PartName="/ppt/tags/tag3109.xml" ContentType="application/vnd.openxmlformats-officedocument.presentationml.tags+xml"/>
  <Override PartName="/ppt/tags/tag311.xml" ContentType="application/vnd.openxmlformats-officedocument.presentationml.tags+xml"/>
  <Override PartName="/ppt/tags/tag3110.xml" ContentType="application/vnd.openxmlformats-officedocument.presentationml.tags+xml"/>
  <Override PartName="/ppt/tags/tag3111.xml" ContentType="application/vnd.openxmlformats-officedocument.presentationml.tags+xml"/>
  <Override PartName="/ppt/tags/tag3112.xml" ContentType="application/vnd.openxmlformats-officedocument.presentationml.tags+xml"/>
  <Override PartName="/ppt/tags/tag3113.xml" ContentType="application/vnd.openxmlformats-officedocument.presentationml.tags+xml"/>
  <Override PartName="/ppt/tags/tag3114.xml" ContentType="application/vnd.openxmlformats-officedocument.presentationml.tags+xml"/>
  <Override PartName="/ppt/tags/tag3115.xml" ContentType="application/vnd.openxmlformats-officedocument.presentationml.tags+xml"/>
  <Override PartName="/ppt/tags/tag3116.xml" ContentType="application/vnd.openxmlformats-officedocument.presentationml.tags+xml"/>
  <Override PartName="/ppt/tags/tag3117.xml" ContentType="application/vnd.openxmlformats-officedocument.presentationml.tags+xml"/>
  <Override PartName="/ppt/tags/tag3118.xml" ContentType="application/vnd.openxmlformats-officedocument.presentationml.tags+xml"/>
  <Override PartName="/ppt/tags/tag3119.xml" ContentType="application/vnd.openxmlformats-officedocument.presentationml.tags+xml"/>
  <Override PartName="/ppt/tags/tag312.xml" ContentType="application/vnd.openxmlformats-officedocument.presentationml.tags+xml"/>
  <Override PartName="/ppt/tags/tag3120.xml" ContentType="application/vnd.openxmlformats-officedocument.presentationml.tags+xml"/>
  <Override PartName="/ppt/tags/tag3121.xml" ContentType="application/vnd.openxmlformats-officedocument.presentationml.tags+xml"/>
  <Override PartName="/ppt/tags/tag3122.xml" ContentType="application/vnd.openxmlformats-officedocument.presentationml.tags+xml"/>
  <Override PartName="/ppt/tags/tag3123.xml" ContentType="application/vnd.openxmlformats-officedocument.presentationml.tags+xml"/>
  <Override PartName="/ppt/tags/tag3124.xml" ContentType="application/vnd.openxmlformats-officedocument.presentationml.tags+xml"/>
  <Override PartName="/ppt/tags/tag3125.xml" ContentType="application/vnd.openxmlformats-officedocument.presentationml.tags+xml"/>
  <Override PartName="/ppt/tags/tag3126.xml" ContentType="application/vnd.openxmlformats-officedocument.presentationml.tags+xml"/>
  <Override PartName="/ppt/tags/tag3127.xml" ContentType="application/vnd.openxmlformats-officedocument.presentationml.tags+xml"/>
  <Override PartName="/ppt/tags/tag3128.xml" ContentType="application/vnd.openxmlformats-officedocument.presentationml.tags+xml"/>
  <Override PartName="/ppt/tags/tag3129.xml" ContentType="application/vnd.openxmlformats-officedocument.presentationml.tags+xml"/>
  <Override PartName="/ppt/tags/tag313.xml" ContentType="application/vnd.openxmlformats-officedocument.presentationml.tags+xml"/>
  <Override PartName="/ppt/tags/tag3130.xml" ContentType="application/vnd.openxmlformats-officedocument.presentationml.tags+xml"/>
  <Override PartName="/ppt/tags/tag3131.xml" ContentType="application/vnd.openxmlformats-officedocument.presentationml.tags+xml"/>
  <Override PartName="/ppt/tags/tag3132.xml" ContentType="application/vnd.openxmlformats-officedocument.presentationml.tags+xml"/>
  <Override PartName="/ppt/tags/tag3133.xml" ContentType="application/vnd.openxmlformats-officedocument.presentationml.tags+xml"/>
  <Override PartName="/ppt/tags/tag3134.xml" ContentType="application/vnd.openxmlformats-officedocument.presentationml.tags+xml"/>
  <Override PartName="/ppt/tags/tag3135.xml" ContentType="application/vnd.openxmlformats-officedocument.presentationml.tags+xml"/>
  <Override PartName="/ppt/tags/tag3136.xml" ContentType="application/vnd.openxmlformats-officedocument.presentationml.tags+xml"/>
  <Override PartName="/ppt/tags/tag3137.xml" ContentType="application/vnd.openxmlformats-officedocument.presentationml.tags+xml"/>
  <Override PartName="/ppt/tags/tag3138.xml" ContentType="application/vnd.openxmlformats-officedocument.presentationml.tags+xml"/>
  <Override PartName="/ppt/tags/tag3139.xml" ContentType="application/vnd.openxmlformats-officedocument.presentationml.tags+xml"/>
  <Override PartName="/ppt/tags/tag314.xml" ContentType="application/vnd.openxmlformats-officedocument.presentationml.tags+xml"/>
  <Override PartName="/ppt/tags/tag3140.xml" ContentType="application/vnd.openxmlformats-officedocument.presentationml.tags+xml"/>
  <Override PartName="/ppt/tags/tag3141.xml" ContentType="application/vnd.openxmlformats-officedocument.presentationml.tags+xml"/>
  <Override PartName="/ppt/tags/tag3142.xml" ContentType="application/vnd.openxmlformats-officedocument.presentationml.tags+xml"/>
  <Override PartName="/ppt/tags/tag3143.xml" ContentType="application/vnd.openxmlformats-officedocument.presentationml.tags+xml"/>
  <Override PartName="/ppt/tags/tag3144.xml" ContentType="application/vnd.openxmlformats-officedocument.presentationml.tags+xml"/>
  <Override PartName="/ppt/tags/tag3145.xml" ContentType="application/vnd.openxmlformats-officedocument.presentationml.tags+xml"/>
  <Override PartName="/ppt/tags/tag3146.xml" ContentType="application/vnd.openxmlformats-officedocument.presentationml.tags+xml"/>
  <Override PartName="/ppt/tags/tag3147.xml" ContentType="application/vnd.openxmlformats-officedocument.presentationml.tags+xml"/>
  <Override PartName="/ppt/tags/tag3148.xml" ContentType="application/vnd.openxmlformats-officedocument.presentationml.tags+xml"/>
  <Override PartName="/ppt/tags/tag3149.xml" ContentType="application/vnd.openxmlformats-officedocument.presentationml.tags+xml"/>
  <Override PartName="/ppt/tags/tag315.xml" ContentType="application/vnd.openxmlformats-officedocument.presentationml.tags+xml"/>
  <Override PartName="/ppt/tags/tag3150.xml" ContentType="application/vnd.openxmlformats-officedocument.presentationml.tags+xml"/>
  <Override PartName="/ppt/tags/tag3151.xml" ContentType="application/vnd.openxmlformats-officedocument.presentationml.tags+xml"/>
  <Override PartName="/ppt/tags/tag3152.xml" ContentType="application/vnd.openxmlformats-officedocument.presentationml.tags+xml"/>
  <Override PartName="/ppt/tags/tag3153.xml" ContentType="application/vnd.openxmlformats-officedocument.presentationml.tags+xml"/>
  <Override PartName="/ppt/tags/tag3154.xml" ContentType="application/vnd.openxmlformats-officedocument.presentationml.tags+xml"/>
  <Override PartName="/ppt/tags/tag3155.xml" ContentType="application/vnd.openxmlformats-officedocument.presentationml.tags+xml"/>
  <Override PartName="/ppt/tags/tag3156.xml" ContentType="application/vnd.openxmlformats-officedocument.presentationml.tags+xml"/>
  <Override PartName="/ppt/tags/tag3157.xml" ContentType="application/vnd.openxmlformats-officedocument.presentationml.tags+xml"/>
  <Override PartName="/ppt/tags/tag3158.xml" ContentType="application/vnd.openxmlformats-officedocument.presentationml.tags+xml"/>
  <Override PartName="/ppt/tags/tag3159.xml" ContentType="application/vnd.openxmlformats-officedocument.presentationml.tags+xml"/>
  <Override PartName="/ppt/tags/tag316.xml" ContentType="application/vnd.openxmlformats-officedocument.presentationml.tags+xml"/>
  <Override PartName="/ppt/tags/tag3160.xml" ContentType="application/vnd.openxmlformats-officedocument.presentationml.tags+xml"/>
  <Override PartName="/ppt/tags/tag3161.xml" ContentType="application/vnd.openxmlformats-officedocument.presentationml.tags+xml"/>
  <Override PartName="/ppt/tags/tag3162.xml" ContentType="application/vnd.openxmlformats-officedocument.presentationml.tags+xml"/>
  <Override PartName="/ppt/tags/tag3163.xml" ContentType="application/vnd.openxmlformats-officedocument.presentationml.tags+xml"/>
  <Override PartName="/ppt/tags/tag3164.xml" ContentType="application/vnd.openxmlformats-officedocument.presentationml.tags+xml"/>
  <Override PartName="/ppt/tags/tag3165.xml" ContentType="application/vnd.openxmlformats-officedocument.presentationml.tags+xml"/>
  <Override PartName="/ppt/tags/tag3166.xml" ContentType="application/vnd.openxmlformats-officedocument.presentationml.tags+xml"/>
  <Override PartName="/ppt/tags/tag3167.xml" ContentType="application/vnd.openxmlformats-officedocument.presentationml.tags+xml"/>
  <Override PartName="/ppt/tags/tag3168.xml" ContentType="application/vnd.openxmlformats-officedocument.presentationml.tags+xml"/>
  <Override PartName="/ppt/tags/tag3169.xml" ContentType="application/vnd.openxmlformats-officedocument.presentationml.tags+xml"/>
  <Override PartName="/ppt/tags/tag317.xml" ContentType="application/vnd.openxmlformats-officedocument.presentationml.tags+xml"/>
  <Override PartName="/ppt/tags/tag3170.xml" ContentType="application/vnd.openxmlformats-officedocument.presentationml.tags+xml"/>
  <Override PartName="/ppt/tags/tag3171.xml" ContentType="application/vnd.openxmlformats-officedocument.presentationml.tags+xml"/>
  <Override PartName="/ppt/tags/tag3172.xml" ContentType="application/vnd.openxmlformats-officedocument.presentationml.tags+xml"/>
  <Override PartName="/ppt/tags/tag3173.xml" ContentType="application/vnd.openxmlformats-officedocument.presentationml.tags+xml"/>
  <Override PartName="/ppt/tags/tag3174.xml" ContentType="application/vnd.openxmlformats-officedocument.presentationml.tags+xml"/>
  <Override PartName="/ppt/tags/tag3175.xml" ContentType="application/vnd.openxmlformats-officedocument.presentationml.tags+xml"/>
  <Override PartName="/ppt/tags/tag3176.xml" ContentType="application/vnd.openxmlformats-officedocument.presentationml.tags+xml"/>
  <Override PartName="/ppt/tags/tag3177.xml" ContentType="application/vnd.openxmlformats-officedocument.presentationml.tags+xml"/>
  <Override PartName="/ppt/tags/tag3178.xml" ContentType="application/vnd.openxmlformats-officedocument.presentationml.tags+xml"/>
  <Override PartName="/ppt/tags/tag3179.xml" ContentType="application/vnd.openxmlformats-officedocument.presentationml.tags+xml"/>
  <Override PartName="/ppt/tags/tag318.xml" ContentType="application/vnd.openxmlformats-officedocument.presentationml.tags+xml"/>
  <Override PartName="/ppt/tags/tag3180.xml" ContentType="application/vnd.openxmlformats-officedocument.presentationml.tags+xml"/>
  <Override PartName="/ppt/tags/tag3181.xml" ContentType="application/vnd.openxmlformats-officedocument.presentationml.tags+xml"/>
  <Override PartName="/ppt/tags/tag3182.xml" ContentType="application/vnd.openxmlformats-officedocument.presentationml.tags+xml"/>
  <Override PartName="/ppt/tags/tag3183.xml" ContentType="application/vnd.openxmlformats-officedocument.presentationml.tags+xml"/>
  <Override PartName="/ppt/tags/tag3184.xml" ContentType="application/vnd.openxmlformats-officedocument.presentationml.tags+xml"/>
  <Override PartName="/ppt/tags/tag3185.xml" ContentType="application/vnd.openxmlformats-officedocument.presentationml.tags+xml"/>
  <Override PartName="/ppt/tags/tag3186.xml" ContentType="application/vnd.openxmlformats-officedocument.presentationml.tags+xml"/>
  <Override PartName="/ppt/tags/tag3187.xml" ContentType="application/vnd.openxmlformats-officedocument.presentationml.tags+xml"/>
  <Override PartName="/ppt/tags/tag3188.xml" ContentType="application/vnd.openxmlformats-officedocument.presentationml.tags+xml"/>
  <Override PartName="/ppt/tags/tag3189.xml" ContentType="application/vnd.openxmlformats-officedocument.presentationml.tags+xml"/>
  <Override PartName="/ppt/tags/tag319.xml" ContentType="application/vnd.openxmlformats-officedocument.presentationml.tags+xml"/>
  <Override PartName="/ppt/tags/tag3190.xml" ContentType="application/vnd.openxmlformats-officedocument.presentationml.tags+xml"/>
  <Override PartName="/ppt/tags/tag3191.xml" ContentType="application/vnd.openxmlformats-officedocument.presentationml.tags+xml"/>
  <Override PartName="/ppt/tags/tag3192.xml" ContentType="application/vnd.openxmlformats-officedocument.presentationml.tags+xml"/>
  <Override PartName="/ppt/tags/tag3193.xml" ContentType="application/vnd.openxmlformats-officedocument.presentationml.tags+xml"/>
  <Override PartName="/ppt/tags/tag3194.xml" ContentType="application/vnd.openxmlformats-officedocument.presentationml.tags+xml"/>
  <Override PartName="/ppt/tags/tag3195.xml" ContentType="application/vnd.openxmlformats-officedocument.presentationml.tags+xml"/>
  <Override PartName="/ppt/tags/tag3196.xml" ContentType="application/vnd.openxmlformats-officedocument.presentationml.tags+xml"/>
  <Override PartName="/ppt/tags/tag3197.xml" ContentType="application/vnd.openxmlformats-officedocument.presentationml.tags+xml"/>
  <Override PartName="/ppt/tags/tag3198.xml" ContentType="application/vnd.openxmlformats-officedocument.presentationml.tags+xml"/>
  <Override PartName="/ppt/tags/tag3199.xml" ContentType="application/vnd.openxmlformats-officedocument.presentationml.tags+xml"/>
  <Override PartName="/ppt/tags/tag32.xml" ContentType="application/vnd.openxmlformats-officedocument.presentationml.tags+xml"/>
  <Override PartName="/ppt/tags/tag320.xml" ContentType="application/vnd.openxmlformats-officedocument.presentationml.tags+xml"/>
  <Override PartName="/ppt/tags/tag3200.xml" ContentType="application/vnd.openxmlformats-officedocument.presentationml.tags+xml"/>
  <Override PartName="/ppt/tags/tag3201.xml" ContentType="application/vnd.openxmlformats-officedocument.presentationml.tags+xml"/>
  <Override PartName="/ppt/tags/tag3202.xml" ContentType="application/vnd.openxmlformats-officedocument.presentationml.tags+xml"/>
  <Override PartName="/ppt/tags/tag3203.xml" ContentType="application/vnd.openxmlformats-officedocument.presentationml.tags+xml"/>
  <Override PartName="/ppt/tags/tag3204.xml" ContentType="application/vnd.openxmlformats-officedocument.presentationml.tags+xml"/>
  <Override PartName="/ppt/tags/tag3205.xml" ContentType="application/vnd.openxmlformats-officedocument.presentationml.tags+xml"/>
  <Override PartName="/ppt/tags/tag3206.xml" ContentType="application/vnd.openxmlformats-officedocument.presentationml.tags+xml"/>
  <Override PartName="/ppt/tags/tag3207.xml" ContentType="application/vnd.openxmlformats-officedocument.presentationml.tags+xml"/>
  <Override PartName="/ppt/tags/tag3208.xml" ContentType="application/vnd.openxmlformats-officedocument.presentationml.tags+xml"/>
  <Override PartName="/ppt/tags/tag3209.xml" ContentType="application/vnd.openxmlformats-officedocument.presentationml.tags+xml"/>
  <Override PartName="/ppt/tags/tag321.xml" ContentType="application/vnd.openxmlformats-officedocument.presentationml.tags+xml"/>
  <Override PartName="/ppt/tags/tag3210.xml" ContentType="application/vnd.openxmlformats-officedocument.presentationml.tags+xml"/>
  <Override PartName="/ppt/tags/tag3211.xml" ContentType="application/vnd.openxmlformats-officedocument.presentationml.tags+xml"/>
  <Override PartName="/ppt/tags/tag3212.xml" ContentType="application/vnd.openxmlformats-officedocument.presentationml.tags+xml"/>
  <Override PartName="/ppt/tags/tag3213.xml" ContentType="application/vnd.openxmlformats-officedocument.presentationml.tags+xml"/>
  <Override PartName="/ppt/tags/tag3214.xml" ContentType="application/vnd.openxmlformats-officedocument.presentationml.tags+xml"/>
  <Override PartName="/ppt/tags/tag3215.xml" ContentType="application/vnd.openxmlformats-officedocument.presentationml.tags+xml"/>
  <Override PartName="/ppt/tags/tag3216.xml" ContentType="application/vnd.openxmlformats-officedocument.presentationml.tags+xml"/>
  <Override PartName="/ppt/tags/tag3217.xml" ContentType="application/vnd.openxmlformats-officedocument.presentationml.tags+xml"/>
  <Override PartName="/ppt/tags/tag3218.xml" ContentType="application/vnd.openxmlformats-officedocument.presentationml.tags+xml"/>
  <Override PartName="/ppt/tags/tag3219.xml" ContentType="application/vnd.openxmlformats-officedocument.presentationml.tags+xml"/>
  <Override PartName="/ppt/tags/tag322.xml" ContentType="application/vnd.openxmlformats-officedocument.presentationml.tags+xml"/>
  <Override PartName="/ppt/tags/tag3220.xml" ContentType="application/vnd.openxmlformats-officedocument.presentationml.tags+xml"/>
  <Override PartName="/ppt/tags/tag3221.xml" ContentType="application/vnd.openxmlformats-officedocument.presentationml.tags+xml"/>
  <Override PartName="/ppt/tags/tag3222.xml" ContentType="application/vnd.openxmlformats-officedocument.presentationml.tags+xml"/>
  <Override PartName="/ppt/tags/tag3223.xml" ContentType="application/vnd.openxmlformats-officedocument.presentationml.tags+xml"/>
  <Override PartName="/ppt/tags/tag3224.xml" ContentType="application/vnd.openxmlformats-officedocument.presentationml.tags+xml"/>
  <Override PartName="/ppt/tags/tag3225.xml" ContentType="application/vnd.openxmlformats-officedocument.presentationml.tags+xml"/>
  <Override PartName="/ppt/tags/tag3226.xml" ContentType="application/vnd.openxmlformats-officedocument.presentationml.tags+xml"/>
  <Override PartName="/ppt/tags/tag3227.xml" ContentType="application/vnd.openxmlformats-officedocument.presentationml.tags+xml"/>
  <Override PartName="/ppt/tags/tag3228.xml" ContentType="application/vnd.openxmlformats-officedocument.presentationml.tags+xml"/>
  <Override PartName="/ppt/tags/tag3229.xml" ContentType="application/vnd.openxmlformats-officedocument.presentationml.tags+xml"/>
  <Override PartName="/ppt/tags/tag323.xml" ContentType="application/vnd.openxmlformats-officedocument.presentationml.tags+xml"/>
  <Override PartName="/ppt/tags/tag3230.xml" ContentType="application/vnd.openxmlformats-officedocument.presentationml.tags+xml"/>
  <Override PartName="/ppt/tags/tag3231.xml" ContentType="application/vnd.openxmlformats-officedocument.presentationml.tags+xml"/>
  <Override PartName="/ppt/tags/tag3232.xml" ContentType="application/vnd.openxmlformats-officedocument.presentationml.tags+xml"/>
  <Override PartName="/ppt/tags/tag3233.xml" ContentType="application/vnd.openxmlformats-officedocument.presentationml.tags+xml"/>
  <Override PartName="/ppt/tags/tag3234.xml" ContentType="application/vnd.openxmlformats-officedocument.presentationml.tags+xml"/>
  <Override PartName="/ppt/tags/tag3235.xml" ContentType="application/vnd.openxmlformats-officedocument.presentationml.tags+xml"/>
  <Override PartName="/ppt/tags/tag3236.xml" ContentType="application/vnd.openxmlformats-officedocument.presentationml.tags+xml"/>
  <Override PartName="/ppt/tags/tag3237.xml" ContentType="application/vnd.openxmlformats-officedocument.presentationml.tags+xml"/>
  <Override PartName="/ppt/tags/tag3238.xml" ContentType="application/vnd.openxmlformats-officedocument.presentationml.tags+xml"/>
  <Override PartName="/ppt/tags/tag3239.xml" ContentType="application/vnd.openxmlformats-officedocument.presentationml.tags+xml"/>
  <Override PartName="/ppt/tags/tag324.xml" ContentType="application/vnd.openxmlformats-officedocument.presentationml.tags+xml"/>
  <Override PartName="/ppt/tags/tag3240.xml" ContentType="application/vnd.openxmlformats-officedocument.presentationml.tags+xml"/>
  <Override PartName="/ppt/tags/tag3241.xml" ContentType="application/vnd.openxmlformats-officedocument.presentationml.tags+xml"/>
  <Override PartName="/ppt/tags/tag3242.xml" ContentType="application/vnd.openxmlformats-officedocument.presentationml.tags+xml"/>
  <Override PartName="/ppt/tags/tag3243.xml" ContentType="application/vnd.openxmlformats-officedocument.presentationml.tags+xml"/>
  <Override PartName="/ppt/tags/tag3244.xml" ContentType="application/vnd.openxmlformats-officedocument.presentationml.tags+xml"/>
  <Override PartName="/ppt/tags/tag3245.xml" ContentType="application/vnd.openxmlformats-officedocument.presentationml.tags+xml"/>
  <Override PartName="/ppt/tags/tag3246.xml" ContentType="application/vnd.openxmlformats-officedocument.presentationml.tags+xml"/>
  <Override PartName="/ppt/tags/tag3247.xml" ContentType="application/vnd.openxmlformats-officedocument.presentationml.tags+xml"/>
  <Override PartName="/ppt/tags/tag3248.xml" ContentType="application/vnd.openxmlformats-officedocument.presentationml.tags+xml"/>
  <Override PartName="/ppt/tags/tag3249.xml" ContentType="application/vnd.openxmlformats-officedocument.presentationml.tags+xml"/>
  <Override PartName="/ppt/tags/tag325.xml" ContentType="application/vnd.openxmlformats-officedocument.presentationml.tags+xml"/>
  <Override PartName="/ppt/tags/tag3250.xml" ContentType="application/vnd.openxmlformats-officedocument.presentationml.tags+xml"/>
  <Override PartName="/ppt/tags/tag3251.xml" ContentType="application/vnd.openxmlformats-officedocument.presentationml.tags+xml"/>
  <Override PartName="/ppt/tags/tag3252.xml" ContentType="application/vnd.openxmlformats-officedocument.presentationml.tags+xml"/>
  <Override PartName="/ppt/tags/tag3253.xml" ContentType="application/vnd.openxmlformats-officedocument.presentationml.tags+xml"/>
  <Override PartName="/ppt/tags/tag3254.xml" ContentType="application/vnd.openxmlformats-officedocument.presentationml.tags+xml"/>
  <Override PartName="/ppt/tags/tag3255.xml" ContentType="application/vnd.openxmlformats-officedocument.presentationml.tags+xml"/>
  <Override PartName="/ppt/tags/tag3256.xml" ContentType="application/vnd.openxmlformats-officedocument.presentationml.tags+xml"/>
  <Override PartName="/ppt/tags/tag3257.xml" ContentType="application/vnd.openxmlformats-officedocument.presentationml.tags+xml"/>
  <Override PartName="/ppt/tags/tag3258.xml" ContentType="application/vnd.openxmlformats-officedocument.presentationml.tags+xml"/>
  <Override PartName="/ppt/tags/tag3259.xml" ContentType="application/vnd.openxmlformats-officedocument.presentationml.tags+xml"/>
  <Override PartName="/ppt/tags/tag326.xml" ContentType="application/vnd.openxmlformats-officedocument.presentationml.tags+xml"/>
  <Override PartName="/ppt/tags/tag3260.xml" ContentType="application/vnd.openxmlformats-officedocument.presentationml.tags+xml"/>
  <Override PartName="/ppt/tags/tag3261.xml" ContentType="application/vnd.openxmlformats-officedocument.presentationml.tags+xml"/>
  <Override PartName="/ppt/tags/tag3262.xml" ContentType="application/vnd.openxmlformats-officedocument.presentationml.tags+xml"/>
  <Override PartName="/ppt/tags/tag3263.xml" ContentType="application/vnd.openxmlformats-officedocument.presentationml.tags+xml"/>
  <Override PartName="/ppt/tags/tag3264.xml" ContentType="application/vnd.openxmlformats-officedocument.presentationml.tags+xml"/>
  <Override PartName="/ppt/tags/tag3265.xml" ContentType="application/vnd.openxmlformats-officedocument.presentationml.tags+xml"/>
  <Override PartName="/ppt/tags/tag3266.xml" ContentType="application/vnd.openxmlformats-officedocument.presentationml.tags+xml"/>
  <Override PartName="/ppt/tags/tag3267.xml" ContentType="application/vnd.openxmlformats-officedocument.presentationml.tags+xml"/>
  <Override PartName="/ppt/tags/tag3268.xml" ContentType="application/vnd.openxmlformats-officedocument.presentationml.tags+xml"/>
  <Override PartName="/ppt/tags/tag3269.xml" ContentType="application/vnd.openxmlformats-officedocument.presentationml.tags+xml"/>
  <Override PartName="/ppt/tags/tag327.xml" ContentType="application/vnd.openxmlformats-officedocument.presentationml.tags+xml"/>
  <Override PartName="/ppt/tags/tag3270.xml" ContentType="application/vnd.openxmlformats-officedocument.presentationml.tags+xml"/>
  <Override PartName="/ppt/tags/tag3271.xml" ContentType="application/vnd.openxmlformats-officedocument.presentationml.tags+xml"/>
  <Override PartName="/ppt/tags/tag3272.xml" ContentType="application/vnd.openxmlformats-officedocument.presentationml.tags+xml"/>
  <Override PartName="/ppt/tags/tag3273.xml" ContentType="application/vnd.openxmlformats-officedocument.presentationml.tags+xml"/>
  <Override PartName="/ppt/tags/tag3274.xml" ContentType="application/vnd.openxmlformats-officedocument.presentationml.tags+xml"/>
  <Override PartName="/ppt/tags/tag3275.xml" ContentType="application/vnd.openxmlformats-officedocument.presentationml.tags+xml"/>
  <Override PartName="/ppt/tags/tag3276.xml" ContentType="application/vnd.openxmlformats-officedocument.presentationml.tags+xml"/>
  <Override PartName="/ppt/tags/tag3277.xml" ContentType="application/vnd.openxmlformats-officedocument.presentationml.tags+xml"/>
  <Override PartName="/ppt/tags/tag3278.xml" ContentType="application/vnd.openxmlformats-officedocument.presentationml.tags+xml"/>
  <Override PartName="/ppt/tags/tag3279.xml" ContentType="application/vnd.openxmlformats-officedocument.presentationml.tags+xml"/>
  <Override PartName="/ppt/tags/tag328.xml" ContentType="application/vnd.openxmlformats-officedocument.presentationml.tags+xml"/>
  <Override PartName="/ppt/tags/tag3280.xml" ContentType="application/vnd.openxmlformats-officedocument.presentationml.tags+xml"/>
  <Override PartName="/ppt/tags/tag3281.xml" ContentType="application/vnd.openxmlformats-officedocument.presentationml.tags+xml"/>
  <Override PartName="/ppt/tags/tag3282.xml" ContentType="application/vnd.openxmlformats-officedocument.presentationml.tags+xml"/>
  <Override PartName="/ppt/tags/tag3283.xml" ContentType="application/vnd.openxmlformats-officedocument.presentationml.tags+xml"/>
  <Override PartName="/ppt/tags/tag3284.xml" ContentType="application/vnd.openxmlformats-officedocument.presentationml.tags+xml"/>
  <Override PartName="/ppt/tags/tag3285.xml" ContentType="application/vnd.openxmlformats-officedocument.presentationml.tags+xml"/>
  <Override PartName="/ppt/tags/tag3286.xml" ContentType="application/vnd.openxmlformats-officedocument.presentationml.tags+xml"/>
  <Override PartName="/ppt/tags/tag3287.xml" ContentType="application/vnd.openxmlformats-officedocument.presentationml.tags+xml"/>
  <Override PartName="/ppt/tags/tag3288.xml" ContentType="application/vnd.openxmlformats-officedocument.presentationml.tags+xml"/>
  <Override PartName="/ppt/tags/tag3289.xml" ContentType="application/vnd.openxmlformats-officedocument.presentationml.tags+xml"/>
  <Override PartName="/ppt/tags/tag329.xml" ContentType="application/vnd.openxmlformats-officedocument.presentationml.tags+xml"/>
  <Override PartName="/ppt/tags/tag3290.xml" ContentType="application/vnd.openxmlformats-officedocument.presentationml.tags+xml"/>
  <Override PartName="/ppt/tags/tag3291.xml" ContentType="application/vnd.openxmlformats-officedocument.presentationml.tags+xml"/>
  <Override PartName="/ppt/tags/tag3292.xml" ContentType="application/vnd.openxmlformats-officedocument.presentationml.tags+xml"/>
  <Override PartName="/ppt/tags/tag3293.xml" ContentType="application/vnd.openxmlformats-officedocument.presentationml.tags+xml"/>
  <Override PartName="/ppt/tags/tag3294.xml" ContentType="application/vnd.openxmlformats-officedocument.presentationml.tags+xml"/>
  <Override PartName="/ppt/tags/tag3295.xml" ContentType="application/vnd.openxmlformats-officedocument.presentationml.tags+xml"/>
  <Override PartName="/ppt/tags/tag3296.xml" ContentType="application/vnd.openxmlformats-officedocument.presentationml.tags+xml"/>
  <Override PartName="/ppt/tags/tag3297.xml" ContentType="application/vnd.openxmlformats-officedocument.presentationml.tags+xml"/>
  <Override PartName="/ppt/tags/tag3298.xml" ContentType="application/vnd.openxmlformats-officedocument.presentationml.tags+xml"/>
  <Override PartName="/ppt/tags/tag3299.xml" ContentType="application/vnd.openxmlformats-officedocument.presentationml.tags+xml"/>
  <Override PartName="/ppt/tags/tag33.xml" ContentType="application/vnd.openxmlformats-officedocument.presentationml.tags+xml"/>
  <Override PartName="/ppt/tags/tag330.xml" ContentType="application/vnd.openxmlformats-officedocument.presentationml.tags+xml"/>
  <Override PartName="/ppt/tags/tag3300.xml" ContentType="application/vnd.openxmlformats-officedocument.presentationml.tags+xml"/>
  <Override PartName="/ppt/tags/tag3301.xml" ContentType="application/vnd.openxmlformats-officedocument.presentationml.tags+xml"/>
  <Override PartName="/ppt/tags/tag3302.xml" ContentType="application/vnd.openxmlformats-officedocument.presentationml.tags+xml"/>
  <Override PartName="/ppt/tags/tag3303.xml" ContentType="application/vnd.openxmlformats-officedocument.presentationml.tags+xml"/>
  <Override PartName="/ppt/tags/tag3304.xml" ContentType="application/vnd.openxmlformats-officedocument.presentationml.tags+xml"/>
  <Override PartName="/ppt/tags/tag3305.xml" ContentType="application/vnd.openxmlformats-officedocument.presentationml.tags+xml"/>
  <Override PartName="/ppt/tags/tag3306.xml" ContentType="application/vnd.openxmlformats-officedocument.presentationml.tags+xml"/>
  <Override PartName="/ppt/tags/tag3307.xml" ContentType="application/vnd.openxmlformats-officedocument.presentationml.tags+xml"/>
  <Override PartName="/ppt/tags/tag3308.xml" ContentType="application/vnd.openxmlformats-officedocument.presentationml.tags+xml"/>
  <Override PartName="/ppt/tags/tag3309.xml" ContentType="application/vnd.openxmlformats-officedocument.presentationml.tags+xml"/>
  <Override PartName="/ppt/tags/tag331.xml" ContentType="application/vnd.openxmlformats-officedocument.presentationml.tags+xml"/>
  <Override PartName="/ppt/tags/tag3310.xml" ContentType="application/vnd.openxmlformats-officedocument.presentationml.tags+xml"/>
  <Override PartName="/ppt/tags/tag3311.xml" ContentType="application/vnd.openxmlformats-officedocument.presentationml.tags+xml"/>
  <Override PartName="/ppt/tags/tag3312.xml" ContentType="application/vnd.openxmlformats-officedocument.presentationml.tags+xml"/>
  <Override PartName="/ppt/tags/tag3313.xml" ContentType="application/vnd.openxmlformats-officedocument.presentationml.tags+xml"/>
  <Override PartName="/ppt/tags/tag3314.xml" ContentType="application/vnd.openxmlformats-officedocument.presentationml.tags+xml"/>
  <Override PartName="/ppt/tags/tag3315.xml" ContentType="application/vnd.openxmlformats-officedocument.presentationml.tags+xml"/>
  <Override PartName="/ppt/tags/tag3316.xml" ContentType="application/vnd.openxmlformats-officedocument.presentationml.tags+xml"/>
  <Override PartName="/ppt/tags/tag3317.xml" ContentType="application/vnd.openxmlformats-officedocument.presentationml.tags+xml"/>
  <Override PartName="/ppt/tags/tag3318.xml" ContentType="application/vnd.openxmlformats-officedocument.presentationml.tags+xml"/>
  <Override PartName="/ppt/tags/tag3319.xml" ContentType="application/vnd.openxmlformats-officedocument.presentationml.tags+xml"/>
  <Override PartName="/ppt/tags/tag332.xml" ContentType="application/vnd.openxmlformats-officedocument.presentationml.tags+xml"/>
  <Override PartName="/ppt/tags/tag3320.xml" ContentType="application/vnd.openxmlformats-officedocument.presentationml.tags+xml"/>
  <Override PartName="/ppt/tags/tag3321.xml" ContentType="application/vnd.openxmlformats-officedocument.presentationml.tags+xml"/>
  <Override PartName="/ppt/tags/tag3322.xml" ContentType="application/vnd.openxmlformats-officedocument.presentationml.tags+xml"/>
  <Override PartName="/ppt/tags/tag3323.xml" ContentType="application/vnd.openxmlformats-officedocument.presentationml.tags+xml"/>
  <Override PartName="/ppt/tags/tag3324.xml" ContentType="application/vnd.openxmlformats-officedocument.presentationml.tags+xml"/>
  <Override PartName="/ppt/tags/tag3325.xml" ContentType="application/vnd.openxmlformats-officedocument.presentationml.tags+xml"/>
  <Override PartName="/ppt/tags/tag3326.xml" ContentType="application/vnd.openxmlformats-officedocument.presentationml.tags+xml"/>
  <Override PartName="/ppt/tags/tag3327.xml" ContentType="application/vnd.openxmlformats-officedocument.presentationml.tags+xml"/>
  <Override PartName="/ppt/tags/tag3328.xml" ContentType="application/vnd.openxmlformats-officedocument.presentationml.tags+xml"/>
  <Override PartName="/ppt/tags/tag3329.xml" ContentType="application/vnd.openxmlformats-officedocument.presentationml.tags+xml"/>
  <Override PartName="/ppt/tags/tag333.xml" ContentType="application/vnd.openxmlformats-officedocument.presentationml.tags+xml"/>
  <Override PartName="/ppt/tags/tag3330.xml" ContentType="application/vnd.openxmlformats-officedocument.presentationml.tags+xml"/>
  <Override PartName="/ppt/tags/tag3331.xml" ContentType="application/vnd.openxmlformats-officedocument.presentationml.tags+xml"/>
  <Override PartName="/ppt/tags/tag3332.xml" ContentType="application/vnd.openxmlformats-officedocument.presentationml.tags+xml"/>
  <Override PartName="/ppt/tags/tag3333.xml" ContentType="application/vnd.openxmlformats-officedocument.presentationml.tags+xml"/>
  <Override PartName="/ppt/tags/tag3334.xml" ContentType="application/vnd.openxmlformats-officedocument.presentationml.tags+xml"/>
  <Override PartName="/ppt/tags/tag3335.xml" ContentType="application/vnd.openxmlformats-officedocument.presentationml.tags+xml"/>
  <Override PartName="/ppt/tags/tag3336.xml" ContentType="application/vnd.openxmlformats-officedocument.presentationml.tags+xml"/>
  <Override PartName="/ppt/tags/tag3337.xml" ContentType="application/vnd.openxmlformats-officedocument.presentationml.tags+xml"/>
  <Override PartName="/ppt/tags/tag3338.xml" ContentType="application/vnd.openxmlformats-officedocument.presentationml.tags+xml"/>
  <Override PartName="/ppt/tags/tag3339.xml" ContentType="application/vnd.openxmlformats-officedocument.presentationml.tags+xml"/>
  <Override PartName="/ppt/tags/tag334.xml" ContentType="application/vnd.openxmlformats-officedocument.presentationml.tags+xml"/>
  <Override PartName="/ppt/tags/tag3340.xml" ContentType="application/vnd.openxmlformats-officedocument.presentationml.tags+xml"/>
  <Override PartName="/ppt/tags/tag3341.xml" ContentType="application/vnd.openxmlformats-officedocument.presentationml.tags+xml"/>
  <Override PartName="/ppt/tags/tag3342.xml" ContentType="application/vnd.openxmlformats-officedocument.presentationml.tags+xml"/>
  <Override PartName="/ppt/tags/tag3343.xml" ContentType="application/vnd.openxmlformats-officedocument.presentationml.tags+xml"/>
  <Override PartName="/ppt/tags/tag3344.xml" ContentType="application/vnd.openxmlformats-officedocument.presentationml.tags+xml"/>
  <Override PartName="/ppt/tags/tag3345.xml" ContentType="application/vnd.openxmlformats-officedocument.presentationml.tags+xml"/>
  <Override PartName="/ppt/tags/tag3346.xml" ContentType="application/vnd.openxmlformats-officedocument.presentationml.tags+xml"/>
  <Override PartName="/ppt/tags/tag3347.xml" ContentType="application/vnd.openxmlformats-officedocument.presentationml.tags+xml"/>
  <Override PartName="/ppt/tags/tag3348.xml" ContentType="application/vnd.openxmlformats-officedocument.presentationml.tags+xml"/>
  <Override PartName="/ppt/tags/tag3349.xml" ContentType="application/vnd.openxmlformats-officedocument.presentationml.tags+xml"/>
  <Override PartName="/ppt/tags/tag335.xml" ContentType="application/vnd.openxmlformats-officedocument.presentationml.tags+xml"/>
  <Override PartName="/ppt/tags/tag3350.xml" ContentType="application/vnd.openxmlformats-officedocument.presentationml.tags+xml"/>
  <Override PartName="/ppt/tags/tag3351.xml" ContentType="application/vnd.openxmlformats-officedocument.presentationml.tags+xml"/>
  <Override PartName="/ppt/tags/tag3352.xml" ContentType="application/vnd.openxmlformats-officedocument.presentationml.tags+xml"/>
  <Override PartName="/ppt/tags/tag3353.xml" ContentType="application/vnd.openxmlformats-officedocument.presentationml.tags+xml"/>
  <Override PartName="/ppt/tags/tag3354.xml" ContentType="application/vnd.openxmlformats-officedocument.presentationml.tags+xml"/>
  <Override PartName="/ppt/tags/tag3355.xml" ContentType="application/vnd.openxmlformats-officedocument.presentationml.tags+xml"/>
  <Override PartName="/ppt/tags/tag3356.xml" ContentType="application/vnd.openxmlformats-officedocument.presentationml.tags+xml"/>
  <Override PartName="/ppt/tags/tag3357.xml" ContentType="application/vnd.openxmlformats-officedocument.presentationml.tags+xml"/>
  <Override PartName="/ppt/tags/tag3358.xml" ContentType="application/vnd.openxmlformats-officedocument.presentationml.tags+xml"/>
  <Override PartName="/ppt/tags/tag3359.xml" ContentType="application/vnd.openxmlformats-officedocument.presentationml.tags+xml"/>
  <Override PartName="/ppt/tags/tag336.xml" ContentType="application/vnd.openxmlformats-officedocument.presentationml.tags+xml"/>
  <Override PartName="/ppt/tags/tag3360.xml" ContentType="application/vnd.openxmlformats-officedocument.presentationml.tags+xml"/>
  <Override PartName="/ppt/tags/tag3361.xml" ContentType="application/vnd.openxmlformats-officedocument.presentationml.tags+xml"/>
  <Override PartName="/ppt/tags/tag3362.xml" ContentType="application/vnd.openxmlformats-officedocument.presentationml.tags+xml"/>
  <Override PartName="/ppt/tags/tag3363.xml" ContentType="application/vnd.openxmlformats-officedocument.presentationml.tags+xml"/>
  <Override PartName="/ppt/tags/tag3364.xml" ContentType="application/vnd.openxmlformats-officedocument.presentationml.tags+xml"/>
  <Override PartName="/ppt/tags/tag3365.xml" ContentType="application/vnd.openxmlformats-officedocument.presentationml.tags+xml"/>
  <Override PartName="/ppt/tags/tag3366.xml" ContentType="application/vnd.openxmlformats-officedocument.presentationml.tags+xml"/>
  <Override PartName="/ppt/tags/tag3367.xml" ContentType="application/vnd.openxmlformats-officedocument.presentationml.tags+xml"/>
  <Override PartName="/ppt/tags/tag3368.xml" ContentType="application/vnd.openxmlformats-officedocument.presentationml.tags+xml"/>
  <Override PartName="/ppt/tags/tag3369.xml" ContentType="application/vnd.openxmlformats-officedocument.presentationml.tags+xml"/>
  <Override PartName="/ppt/tags/tag337.xml" ContentType="application/vnd.openxmlformats-officedocument.presentationml.tags+xml"/>
  <Override PartName="/ppt/tags/tag3370.xml" ContentType="application/vnd.openxmlformats-officedocument.presentationml.tags+xml"/>
  <Override PartName="/ppt/tags/tag3371.xml" ContentType="application/vnd.openxmlformats-officedocument.presentationml.tags+xml"/>
  <Override PartName="/ppt/tags/tag3372.xml" ContentType="application/vnd.openxmlformats-officedocument.presentationml.tags+xml"/>
  <Override PartName="/ppt/tags/tag3373.xml" ContentType="application/vnd.openxmlformats-officedocument.presentationml.tags+xml"/>
  <Override PartName="/ppt/tags/tag3374.xml" ContentType="application/vnd.openxmlformats-officedocument.presentationml.tags+xml"/>
  <Override PartName="/ppt/tags/tag3375.xml" ContentType="application/vnd.openxmlformats-officedocument.presentationml.tags+xml"/>
  <Override PartName="/ppt/tags/tag3376.xml" ContentType="application/vnd.openxmlformats-officedocument.presentationml.tags+xml"/>
  <Override PartName="/ppt/tags/tag3377.xml" ContentType="application/vnd.openxmlformats-officedocument.presentationml.tags+xml"/>
  <Override PartName="/ppt/tags/tag3378.xml" ContentType="application/vnd.openxmlformats-officedocument.presentationml.tags+xml"/>
  <Override PartName="/ppt/tags/tag3379.xml" ContentType="application/vnd.openxmlformats-officedocument.presentationml.tags+xml"/>
  <Override PartName="/ppt/tags/tag338.xml" ContentType="application/vnd.openxmlformats-officedocument.presentationml.tags+xml"/>
  <Override PartName="/ppt/tags/tag3380.xml" ContentType="application/vnd.openxmlformats-officedocument.presentationml.tags+xml"/>
  <Override PartName="/ppt/tags/tag3381.xml" ContentType="application/vnd.openxmlformats-officedocument.presentationml.tags+xml"/>
  <Override PartName="/ppt/tags/tag3382.xml" ContentType="application/vnd.openxmlformats-officedocument.presentationml.tags+xml"/>
  <Override PartName="/ppt/tags/tag3383.xml" ContentType="application/vnd.openxmlformats-officedocument.presentationml.tags+xml"/>
  <Override PartName="/ppt/tags/tag3384.xml" ContentType="application/vnd.openxmlformats-officedocument.presentationml.tags+xml"/>
  <Override PartName="/ppt/tags/tag3385.xml" ContentType="application/vnd.openxmlformats-officedocument.presentationml.tags+xml"/>
  <Override PartName="/ppt/tags/tag3386.xml" ContentType="application/vnd.openxmlformats-officedocument.presentationml.tags+xml"/>
  <Override PartName="/ppt/tags/tag3387.xml" ContentType="application/vnd.openxmlformats-officedocument.presentationml.tags+xml"/>
  <Override PartName="/ppt/tags/tag3388.xml" ContentType="application/vnd.openxmlformats-officedocument.presentationml.tags+xml"/>
  <Override PartName="/ppt/tags/tag3389.xml" ContentType="application/vnd.openxmlformats-officedocument.presentationml.tags+xml"/>
  <Override PartName="/ppt/tags/tag339.xml" ContentType="application/vnd.openxmlformats-officedocument.presentationml.tags+xml"/>
  <Override PartName="/ppt/tags/tag3390.xml" ContentType="application/vnd.openxmlformats-officedocument.presentationml.tags+xml"/>
  <Override PartName="/ppt/tags/tag3391.xml" ContentType="application/vnd.openxmlformats-officedocument.presentationml.tags+xml"/>
  <Override PartName="/ppt/tags/tag3392.xml" ContentType="application/vnd.openxmlformats-officedocument.presentationml.tags+xml"/>
  <Override PartName="/ppt/tags/tag3393.xml" ContentType="application/vnd.openxmlformats-officedocument.presentationml.tags+xml"/>
  <Override PartName="/ppt/tags/tag3394.xml" ContentType="application/vnd.openxmlformats-officedocument.presentationml.tags+xml"/>
  <Override PartName="/ppt/tags/tag3395.xml" ContentType="application/vnd.openxmlformats-officedocument.presentationml.tags+xml"/>
  <Override PartName="/ppt/tags/tag3396.xml" ContentType="application/vnd.openxmlformats-officedocument.presentationml.tags+xml"/>
  <Override PartName="/ppt/tags/tag3397.xml" ContentType="application/vnd.openxmlformats-officedocument.presentationml.tags+xml"/>
  <Override PartName="/ppt/tags/tag3398.xml" ContentType="application/vnd.openxmlformats-officedocument.presentationml.tags+xml"/>
  <Override PartName="/ppt/tags/tag3399.xml" ContentType="application/vnd.openxmlformats-officedocument.presentationml.tags+xml"/>
  <Override PartName="/ppt/tags/tag34.xml" ContentType="application/vnd.openxmlformats-officedocument.presentationml.tags+xml"/>
  <Override PartName="/ppt/tags/tag340.xml" ContentType="application/vnd.openxmlformats-officedocument.presentationml.tags+xml"/>
  <Override PartName="/ppt/tags/tag3400.xml" ContentType="application/vnd.openxmlformats-officedocument.presentationml.tags+xml"/>
  <Override PartName="/ppt/tags/tag3401.xml" ContentType="application/vnd.openxmlformats-officedocument.presentationml.tags+xml"/>
  <Override PartName="/ppt/tags/tag3402.xml" ContentType="application/vnd.openxmlformats-officedocument.presentationml.tags+xml"/>
  <Override PartName="/ppt/tags/tag3403.xml" ContentType="application/vnd.openxmlformats-officedocument.presentationml.tags+xml"/>
  <Override PartName="/ppt/tags/tag3404.xml" ContentType="application/vnd.openxmlformats-officedocument.presentationml.tags+xml"/>
  <Override PartName="/ppt/tags/tag3405.xml" ContentType="application/vnd.openxmlformats-officedocument.presentationml.tags+xml"/>
  <Override PartName="/ppt/tags/tag3406.xml" ContentType="application/vnd.openxmlformats-officedocument.presentationml.tags+xml"/>
  <Override PartName="/ppt/tags/tag3407.xml" ContentType="application/vnd.openxmlformats-officedocument.presentationml.tags+xml"/>
  <Override PartName="/ppt/tags/tag3408.xml" ContentType="application/vnd.openxmlformats-officedocument.presentationml.tags+xml"/>
  <Override PartName="/ppt/tags/tag3409.xml" ContentType="application/vnd.openxmlformats-officedocument.presentationml.tags+xml"/>
  <Override PartName="/ppt/tags/tag341.xml" ContentType="application/vnd.openxmlformats-officedocument.presentationml.tags+xml"/>
  <Override PartName="/ppt/tags/tag3410.xml" ContentType="application/vnd.openxmlformats-officedocument.presentationml.tags+xml"/>
  <Override PartName="/ppt/tags/tag3411.xml" ContentType="application/vnd.openxmlformats-officedocument.presentationml.tags+xml"/>
  <Override PartName="/ppt/tags/tag3412.xml" ContentType="application/vnd.openxmlformats-officedocument.presentationml.tags+xml"/>
  <Override PartName="/ppt/tags/tag3413.xml" ContentType="application/vnd.openxmlformats-officedocument.presentationml.tags+xml"/>
  <Override PartName="/ppt/tags/tag3414.xml" ContentType="application/vnd.openxmlformats-officedocument.presentationml.tags+xml"/>
  <Override PartName="/ppt/tags/tag3415.xml" ContentType="application/vnd.openxmlformats-officedocument.presentationml.tags+xml"/>
  <Override PartName="/ppt/tags/tag3416.xml" ContentType="application/vnd.openxmlformats-officedocument.presentationml.tags+xml"/>
  <Override PartName="/ppt/tags/tag3417.xml" ContentType="application/vnd.openxmlformats-officedocument.presentationml.tags+xml"/>
  <Override PartName="/ppt/tags/tag3418.xml" ContentType="application/vnd.openxmlformats-officedocument.presentationml.tags+xml"/>
  <Override PartName="/ppt/tags/tag3419.xml" ContentType="application/vnd.openxmlformats-officedocument.presentationml.tags+xml"/>
  <Override PartName="/ppt/tags/tag342.xml" ContentType="application/vnd.openxmlformats-officedocument.presentationml.tags+xml"/>
  <Override PartName="/ppt/tags/tag3420.xml" ContentType="application/vnd.openxmlformats-officedocument.presentationml.tags+xml"/>
  <Override PartName="/ppt/tags/tag3421.xml" ContentType="application/vnd.openxmlformats-officedocument.presentationml.tags+xml"/>
  <Override PartName="/ppt/tags/tag3422.xml" ContentType="application/vnd.openxmlformats-officedocument.presentationml.tags+xml"/>
  <Override PartName="/ppt/tags/tag3423.xml" ContentType="application/vnd.openxmlformats-officedocument.presentationml.tags+xml"/>
  <Override PartName="/ppt/tags/tag3424.xml" ContentType="application/vnd.openxmlformats-officedocument.presentationml.tags+xml"/>
  <Override PartName="/ppt/tags/tag3425.xml" ContentType="application/vnd.openxmlformats-officedocument.presentationml.tags+xml"/>
  <Override PartName="/ppt/tags/tag3426.xml" ContentType="application/vnd.openxmlformats-officedocument.presentationml.tags+xml"/>
  <Override PartName="/ppt/tags/tag3427.xml" ContentType="application/vnd.openxmlformats-officedocument.presentationml.tags+xml"/>
  <Override PartName="/ppt/tags/tag3428.xml" ContentType="application/vnd.openxmlformats-officedocument.presentationml.tags+xml"/>
  <Override PartName="/ppt/tags/tag3429.xml" ContentType="application/vnd.openxmlformats-officedocument.presentationml.tags+xml"/>
  <Override PartName="/ppt/tags/tag343.xml" ContentType="application/vnd.openxmlformats-officedocument.presentationml.tags+xml"/>
  <Override PartName="/ppt/tags/tag3430.xml" ContentType="application/vnd.openxmlformats-officedocument.presentationml.tags+xml"/>
  <Override PartName="/ppt/tags/tag3431.xml" ContentType="application/vnd.openxmlformats-officedocument.presentationml.tags+xml"/>
  <Override PartName="/ppt/tags/tag3432.xml" ContentType="application/vnd.openxmlformats-officedocument.presentationml.tags+xml"/>
  <Override PartName="/ppt/tags/tag3433.xml" ContentType="application/vnd.openxmlformats-officedocument.presentationml.tags+xml"/>
  <Override PartName="/ppt/tags/tag3434.xml" ContentType="application/vnd.openxmlformats-officedocument.presentationml.tags+xml"/>
  <Override PartName="/ppt/tags/tag3435.xml" ContentType="application/vnd.openxmlformats-officedocument.presentationml.tags+xml"/>
  <Override PartName="/ppt/tags/tag3436.xml" ContentType="application/vnd.openxmlformats-officedocument.presentationml.tags+xml"/>
  <Override PartName="/ppt/tags/tag3437.xml" ContentType="application/vnd.openxmlformats-officedocument.presentationml.tags+xml"/>
  <Override PartName="/ppt/tags/tag3438.xml" ContentType="application/vnd.openxmlformats-officedocument.presentationml.tags+xml"/>
  <Override PartName="/ppt/tags/tag3439.xml" ContentType="application/vnd.openxmlformats-officedocument.presentationml.tags+xml"/>
  <Override PartName="/ppt/tags/tag344.xml" ContentType="application/vnd.openxmlformats-officedocument.presentationml.tags+xml"/>
  <Override PartName="/ppt/tags/tag3440.xml" ContentType="application/vnd.openxmlformats-officedocument.presentationml.tags+xml"/>
  <Override PartName="/ppt/tags/tag3441.xml" ContentType="application/vnd.openxmlformats-officedocument.presentationml.tags+xml"/>
  <Override PartName="/ppt/tags/tag3442.xml" ContentType="application/vnd.openxmlformats-officedocument.presentationml.tags+xml"/>
  <Override PartName="/ppt/tags/tag3443.xml" ContentType="application/vnd.openxmlformats-officedocument.presentationml.tags+xml"/>
  <Override PartName="/ppt/tags/tag3444.xml" ContentType="application/vnd.openxmlformats-officedocument.presentationml.tags+xml"/>
  <Override PartName="/ppt/tags/tag3445.xml" ContentType="application/vnd.openxmlformats-officedocument.presentationml.tags+xml"/>
  <Override PartName="/ppt/tags/tag3446.xml" ContentType="application/vnd.openxmlformats-officedocument.presentationml.tags+xml"/>
  <Override PartName="/ppt/tags/tag3447.xml" ContentType="application/vnd.openxmlformats-officedocument.presentationml.tags+xml"/>
  <Override PartName="/ppt/tags/tag3448.xml" ContentType="application/vnd.openxmlformats-officedocument.presentationml.tags+xml"/>
  <Override PartName="/ppt/tags/tag3449.xml" ContentType="application/vnd.openxmlformats-officedocument.presentationml.tags+xml"/>
  <Override PartName="/ppt/tags/tag345.xml" ContentType="application/vnd.openxmlformats-officedocument.presentationml.tags+xml"/>
  <Override PartName="/ppt/tags/tag3450.xml" ContentType="application/vnd.openxmlformats-officedocument.presentationml.tags+xml"/>
  <Override PartName="/ppt/tags/tag3451.xml" ContentType="application/vnd.openxmlformats-officedocument.presentationml.tags+xml"/>
  <Override PartName="/ppt/tags/tag3452.xml" ContentType="application/vnd.openxmlformats-officedocument.presentationml.tags+xml"/>
  <Override PartName="/ppt/tags/tag3453.xml" ContentType="application/vnd.openxmlformats-officedocument.presentationml.tags+xml"/>
  <Override PartName="/ppt/tags/tag3454.xml" ContentType="application/vnd.openxmlformats-officedocument.presentationml.tags+xml"/>
  <Override PartName="/ppt/tags/tag3455.xml" ContentType="application/vnd.openxmlformats-officedocument.presentationml.tags+xml"/>
  <Override PartName="/ppt/tags/tag3456.xml" ContentType="application/vnd.openxmlformats-officedocument.presentationml.tags+xml"/>
  <Override PartName="/ppt/tags/tag3457.xml" ContentType="application/vnd.openxmlformats-officedocument.presentationml.tags+xml"/>
  <Override PartName="/ppt/tags/tag3458.xml" ContentType="application/vnd.openxmlformats-officedocument.presentationml.tags+xml"/>
  <Override PartName="/ppt/tags/tag3459.xml" ContentType="application/vnd.openxmlformats-officedocument.presentationml.tags+xml"/>
  <Override PartName="/ppt/tags/tag346.xml" ContentType="application/vnd.openxmlformats-officedocument.presentationml.tags+xml"/>
  <Override PartName="/ppt/tags/tag3460.xml" ContentType="application/vnd.openxmlformats-officedocument.presentationml.tags+xml"/>
  <Override PartName="/ppt/tags/tag3461.xml" ContentType="application/vnd.openxmlformats-officedocument.presentationml.tags+xml"/>
  <Override PartName="/ppt/tags/tag3462.xml" ContentType="application/vnd.openxmlformats-officedocument.presentationml.tags+xml"/>
  <Override PartName="/ppt/tags/tag3463.xml" ContentType="application/vnd.openxmlformats-officedocument.presentationml.tags+xml"/>
  <Override PartName="/ppt/tags/tag3464.xml" ContentType="application/vnd.openxmlformats-officedocument.presentationml.tags+xml"/>
  <Override PartName="/ppt/tags/tag3465.xml" ContentType="application/vnd.openxmlformats-officedocument.presentationml.tags+xml"/>
  <Override PartName="/ppt/tags/tag3466.xml" ContentType="application/vnd.openxmlformats-officedocument.presentationml.tags+xml"/>
  <Override PartName="/ppt/tags/tag3467.xml" ContentType="application/vnd.openxmlformats-officedocument.presentationml.tags+xml"/>
  <Override PartName="/ppt/tags/tag3468.xml" ContentType="application/vnd.openxmlformats-officedocument.presentationml.tags+xml"/>
  <Override PartName="/ppt/tags/tag3469.xml" ContentType="application/vnd.openxmlformats-officedocument.presentationml.tags+xml"/>
  <Override PartName="/ppt/tags/tag347.xml" ContentType="application/vnd.openxmlformats-officedocument.presentationml.tags+xml"/>
  <Override PartName="/ppt/tags/tag3470.xml" ContentType="application/vnd.openxmlformats-officedocument.presentationml.tags+xml"/>
  <Override PartName="/ppt/tags/tag3471.xml" ContentType="application/vnd.openxmlformats-officedocument.presentationml.tags+xml"/>
  <Override PartName="/ppt/tags/tag3472.xml" ContentType="application/vnd.openxmlformats-officedocument.presentationml.tags+xml"/>
  <Override PartName="/ppt/tags/tag3473.xml" ContentType="application/vnd.openxmlformats-officedocument.presentationml.tags+xml"/>
  <Override PartName="/ppt/tags/tag3474.xml" ContentType="application/vnd.openxmlformats-officedocument.presentationml.tags+xml"/>
  <Override PartName="/ppt/tags/tag3475.xml" ContentType="application/vnd.openxmlformats-officedocument.presentationml.tags+xml"/>
  <Override PartName="/ppt/tags/tag3476.xml" ContentType="application/vnd.openxmlformats-officedocument.presentationml.tags+xml"/>
  <Override PartName="/ppt/tags/tag3477.xml" ContentType="application/vnd.openxmlformats-officedocument.presentationml.tags+xml"/>
  <Override PartName="/ppt/tags/tag3478.xml" ContentType="application/vnd.openxmlformats-officedocument.presentationml.tags+xml"/>
  <Override PartName="/ppt/tags/tag3479.xml" ContentType="application/vnd.openxmlformats-officedocument.presentationml.tags+xml"/>
  <Override PartName="/ppt/tags/tag348.xml" ContentType="application/vnd.openxmlformats-officedocument.presentationml.tags+xml"/>
  <Override PartName="/ppt/tags/tag3480.xml" ContentType="application/vnd.openxmlformats-officedocument.presentationml.tags+xml"/>
  <Override PartName="/ppt/tags/tag3481.xml" ContentType="application/vnd.openxmlformats-officedocument.presentationml.tags+xml"/>
  <Override PartName="/ppt/tags/tag3482.xml" ContentType="application/vnd.openxmlformats-officedocument.presentationml.tags+xml"/>
  <Override PartName="/ppt/tags/tag3483.xml" ContentType="application/vnd.openxmlformats-officedocument.presentationml.tags+xml"/>
  <Override PartName="/ppt/tags/tag3484.xml" ContentType="application/vnd.openxmlformats-officedocument.presentationml.tags+xml"/>
  <Override PartName="/ppt/tags/tag3485.xml" ContentType="application/vnd.openxmlformats-officedocument.presentationml.tags+xml"/>
  <Override PartName="/ppt/tags/tag3486.xml" ContentType="application/vnd.openxmlformats-officedocument.presentationml.tags+xml"/>
  <Override PartName="/ppt/tags/tag3487.xml" ContentType="application/vnd.openxmlformats-officedocument.presentationml.tags+xml"/>
  <Override PartName="/ppt/tags/tag3488.xml" ContentType="application/vnd.openxmlformats-officedocument.presentationml.tags+xml"/>
  <Override PartName="/ppt/tags/tag3489.xml" ContentType="application/vnd.openxmlformats-officedocument.presentationml.tags+xml"/>
  <Override PartName="/ppt/tags/tag349.xml" ContentType="application/vnd.openxmlformats-officedocument.presentationml.tags+xml"/>
  <Override PartName="/ppt/tags/tag3490.xml" ContentType="application/vnd.openxmlformats-officedocument.presentationml.tags+xml"/>
  <Override PartName="/ppt/tags/tag3491.xml" ContentType="application/vnd.openxmlformats-officedocument.presentationml.tags+xml"/>
  <Override PartName="/ppt/tags/tag3492.xml" ContentType="application/vnd.openxmlformats-officedocument.presentationml.tags+xml"/>
  <Override PartName="/ppt/tags/tag3493.xml" ContentType="application/vnd.openxmlformats-officedocument.presentationml.tags+xml"/>
  <Override PartName="/ppt/tags/tag3494.xml" ContentType="application/vnd.openxmlformats-officedocument.presentationml.tags+xml"/>
  <Override PartName="/ppt/tags/tag3495.xml" ContentType="application/vnd.openxmlformats-officedocument.presentationml.tags+xml"/>
  <Override PartName="/ppt/tags/tag3496.xml" ContentType="application/vnd.openxmlformats-officedocument.presentationml.tags+xml"/>
  <Override PartName="/ppt/tags/tag3497.xml" ContentType="application/vnd.openxmlformats-officedocument.presentationml.tags+xml"/>
  <Override PartName="/ppt/tags/tag3498.xml" ContentType="application/vnd.openxmlformats-officedocument.presentationml.tags+xml"/>
  <Override PartName="/ppt/tags/tag3499.xml" ContentType="application/vnd.openxmlformats-officedocument.presentationml.tags+xml"/>
  <Override PartName="/ppt/tags/tag35.xml" ContentType="application/vnd.openxmlformats-officedocument.presentationml.tags+xml"/>
  <Override PartName="/ppt/tags/tag350.xml" ContentType="application/vnd.openxmlformats-officedocument.presentationml.tags+xml"/>
  <Override PartName="/ppt/tags/tag3500.xml" ContentType="application/vnd.openxmlformats-officedocument.presentationml.tags+xml"/>
  <Override PartName="/ppt/tags/tag3501.xml" ContentType="application/vnd.openxmlformats-officedocument.presentationml.tags+xml"/>
  <Override PartName="/ppt/tags/tag3502.xml" ContentType="application/vnd.openxmlformats-officedocument.presentationml.tags+xml"/>
  <Override PartName="/ppt/tags/tag3503.xml" ContentType="application/vnd.openxmlformats-officedocument.presentationml.tags+xml"/>
  <Override PartName="/ppt/tags/tag3504.xml" ContentType="application/vnd.openxmlformats-officedocument.presentationml.tags+xml"/>
  <Override PartName="/ppt/tags/tag3505.xml" ContentType="application/vnd.openxmlformats-officedocument.presentationml.tags+xml"/>
  <Override PartName="/ppt/tags/tag3506.xml" ContentType="application/vnd.openxmlformats-officedocument.presentationml.tags+xml"/>
  <Override PartName="/ppt/tags/tag3507.xml" ContentType="application/vnd.openxmlformats-officedocument.presentationml.tags+xml"/>
  <Override PartName="/ppt/tags/tag3508.xml" ContentType="application/vnd.openxmlformats-officedocument.presentationml.tags+xml"/>
  <Override PartName="/ppt/tags/tag3509.xml" ContentType="application/vnd.openxmlformats-officedocument.presentationml.tags+xml"/>
  <Override PartName="/ppt/tags/tag351.xml" ContentType="application/vnd.openxmlformats-officedocument.presentationml.tags+xml"/>
  <Override PartName="/ppt/tags/tag3510.xml" ContentType="application/vnd.openxmlformats-officedocument.presentationml.tags+xml"/>
  <Override PartName="/ppt/tags/tag3511.xml" ContentType="application/vnd.openxmlformats-officedocument.presentationml.tags+xml"/>
  <Override PartName="/ppt/tags/tag3512.xml" ContentType="application/vnd.openxmlformats-officedocument.presentationml.tags+xml"/>
  <Override PartName="/ppt/tags/tag3513.xml" ContentType="application/vnd.openxmlformats-officedocument.presentationml.tags+xml"/>
  <Override PartName="/ppt/tags/tag3514.xml" ContentType="application/vnd.openxmlformats-officedocument.presentationml.tags+xml"/>
  <Override PartName="/ppt/tags/tag3515.xml" ContentType="application/vnd.openxmlformats-officedocument.presentationml.tags+xml"/>
  <Override PartName="/ppt/tags/tag3516.xml" ContentType="application/vnd.openxmlformats-officedocument.presentationml.tags+xml"/>
  <Override PartName="/ppt/tags/tag3517.xml" ContentType="application/vnd.openxmlformats-officedocument.presentationml.tags+xml"/>
  <Override PartName="/ppt/tags/tag3518.xml" ContentType="application/vnd.openxmlformats-officedocument.presentationml.tags+xml"/>
  <Override PartName="/ppt/tags/tag3519.xml" ContentType="application/vnd.openxmlformats-officedocument.presentationml.tags+xml"/>
  <Override PartName="/ppt/tags/tag352.xml" ContentType="application/vnd.openxmlformats-officedocument.presentationml.tags+xml"/>
  <Override PartName="/ppt/tags/tag3520.xml" ContentType="application/vnd.openxmlformats-officedocument.presentationml.tags+xml"/>
  <Override PartName="/ppt/tags/tag3521.xml" ContentType="application/vnd.openxmlformats-officedocument.presentationml.tags+xml"/>
  <Override PartName="/ppt/tags/tag3522.xml" ContentType="application/vnd.openxmlformats-officedocument.presentationml.tags+xml"/>
  <Override PartName="/ppt/tags/tag3523.xml" ContentType="application/vnd.openxmlformats-officedocument.presentationml.tags+xml"/>
  <Override PartName="/ppt/tags/tag3524.xml" ContentType="application/vnd.openxmlformats-officedocument.presentationml.tags+xml"/>
  <Override PartName="/ppt/tags/tag3525.xml" ContentType="application/vnd.openxmlformats-officedocument.presentationml.tags+xml"/>
  <Override PartName="/ppt/tags/tag3526.xml" ContentType="application/vnd.openxmlformats-officedocument.presentationml.tags+xml"/>
  <Override PartName="/ppt/tags/tag3527.xml" ContentType="application/vnd.openxmlformats-officedocument.presentationml.tags+xml"/>
  <Override PartName="/ppt/tags/tag3528.xml" ContentType="application/vnd.openxmlformats-officedocument.presentationml.tags+xml"/>
  <Override PartName="/ppt/tags/tag3529.xml" ContentType="application/vnd.openxmlformats-officedocument.presentationml.tags+xml"/>
  <Override PartName="/ppt/tags/tag353.xml" ContentType="application/vnd.openxmlformats-officedocument.presentationml.tags+xml"/>
  <Override PartName="/ppt/tags/tag3530.xml" ContentType="application/vnd.openxmlformats-officedocument.presentationml.tags+xml"/>
  <Override PartName="/ppt/tags/tag3531.xml" ContentType="application/vnd.openxmlformats-officedocument.presentationml.tags+xml"/>
  <Override PartName="/ppt/tags/tag3532.xml" ContentType="application/vnd.openxmlformats-officedocument.presentationml.tags+xml"/>
  <Override PartName="/ppt/tags/tag3533.xml" ContentType="application/vnd.openxmlformats-officedocument.presentationml.tags+xml"/>
  <Override PartName="/ppt/tags/tag3534.xml" ContentType="application/vnd.openxmlformats-officedocument.presentationml.tags+xml"/>
  <Override PartName="/ppt/tags/tag3535.xml" ContentType="application/vnd.openxmlformats-officedocument.presentationml.tags+xml"/>
  <Override PartName="/ppt/tags/tag3536.xml" ContentType="application/vnd.openxmlformats-officedocument.presentationml.tags+xml"/>
  <Override PartName="/ppt/tags/tag3537.xml" ContentType="application/vnd.openxmlformats-officedocument.presentationml.tags+xml"/>
  <Override PartName="/ppt/tags/tag3538.xml" ContentType="application/vnd.openxmlformats-officedocument.presentationml.tags+xml"/>
  <Override PartName="/ppt/tags/tag3539.xml" ContentType="application/vnd.openxmlformats-officedocument.presentationml.tags+xml"/>
  <Override PartName="/ppt/tags/tag354.xml" ContentType="application/vnd.openxmlformats-officedocument.presentationml.tags+xml"/>
  <Override PartName="/ppt/tags/tag3540.xml" ContentType="application/vnd.openxmlformats-officedocument.presentationml.tags+xml"/>
  <Override PartName="/ppt/tags/tag3541.xml" ContentType="application/vnd.openxmlformats-officedocument.presentationml.tags+xml"/>
  <Override PartName="/ppt/tags/tag3542.xml" ContentType="application/vnd.openxmlformats-officedocument.presentationml.tags+xml"/>
  <Override PartName="/ppt/tags/tag3543.xml" ContentType="application/vnd.openxmlformats-officedocument.presentationml.tags+xml"/>
  <Override PartName="/ppt/tags/tag3544.xml" ContentType="application/vnd.openxmlformats-officedocument.presentationml.tags+xml"/>
  <Override PartName="/ppt/tags/tag3545.xml" ContentType="application/vnd.openxmlformats-officedocument.presentationml.tags+xml"/>
  <Override PartName="/ppt/tags/tag3546.xml" ContentType="application/vnd.openxmlformats-officedocument.presentationml.tags+xml"/>
  <Override PartName="/ppt/tags/tag3547.xml" ContentType="application/vnd.openxmlformats-officedocument.presentationml.tags+xml"/>
  <Override PartName="/ppt/tags/tag3548.xml" ContentType="application/vnd.openxmlformats-officedocument.presentationml.tags+xml"/>
  <Override PartName="/ppt/tags/tag3549.xml" ContentType="application/vnd.openxmlformats-officedocument.presentationml.tags+xml"/>
  <Override PartName="/ppt/tags/tag355.xml" ContentType="application/vnd.openxmlformats-officedocument.presentationml.tags+xml"/>
  <Override PartName="/ppt/tags/tag3550.xml" ContentType="application/vnd.openxmlformats-officedocument.presentationml.tags+xml"/>
  <Override PartName="/ppt/tags/tag3551.xml" ContentType="application/vnd.openxmlformats-officedocument.presentationml.tags+xml"/>
  <Override PartName="/ppt/tags/tag3552.xml" ContentType="application/vnd.openxmlformats-officedocument.presentationml.tags+xml"/>
  <Override PartName="/ppt/tags/tag3553.xml" ContentType="application/vnd.openxmlformats-officedocument.presentationml.tags+xml"/>
  <Override PartName="/ppt/tags/tag3554.xml" ContentType="application/vnd.openxmlformats-officedocument.presentationml.tags+xml"/>
  <Override PartName="/ppt/tags/tag3555.xml" ContentType="application/vnd.openxmlformats-officedocument.presentationml.tags+xml"/>
  <Override PartName="/ppt/tags/tag3556.xml" ContentType="application/vnd.openxmlformats-officedocument.presentationml.tags+xml"/>
  <Override PartName="/ppt/tags/tag3557.xml" ContentType="application/vnd.openxmlformats-officedocument.presentationml.tags+xml"/>
  <Override PartName="/ppt/tags/tag3558.xml" ContentType="application/vnd.openxmlformats-officedocument.presentationml.tags+xml"/>
  <Override PartName="/ppt/tags/tag3559.xml" ContentType="application/vnd.openxmlformats-officedocument.presentationml.tags+xml"/>
  <Override PartName="/ppt/tags/tag356.xml" ContentType="application/vnd.openxmlformats-officedocument.presentationml.tags+xml"/>
  <Override PartName="/ppt/tags/tag3560.xml" ContentType="application/vnd.openxmlformats-officedocument.presentationml.tags+xml"/>
  <Override PartName="/ppt/tags/tag3561.xml" ContentType="application/vnd.openxmlformats-officedocument.presentationml.tags+xml"/>
  <Override PartName="/ppt/tags/tag3562.xml" ContentType="application/vnd.openxmlformats-officedocument.presentationml.tags+xml"/>
  <Override PartName="/ppt/tags/tag3563.xml" ContentType="application/vnd.openxmlformats-officedocument.presentationml.tags+xml"/>
  <Override PartName="/ppt/tags/tag3564.xml" ContentType="application/vnd.openxmlformats-officedocument.presentationml.tags+xml"/>
  <Override PartName="/ppt/tags/tag3565.xml" ContentType="application/vnd.openxmlformats-officedocument.presentationml.tags+xml"/>
  <Override PartName="/ppt/tags/tag3566.xml" ContentType="application/vnd.openxmlformats-officedocument.presentationml.tags+xml"/>
  <Override PartName="/ppt/tags/tag3567.xml" ContentType="application/vnd.openxmlformats-officedocument.presentationml.tags+xml"/>
  <Override PartName="/ppt/tags/tag3568.xml" ContentType="application/vnd.openxmlformats-officedocument.presentationml.tags+xml"/>
  <Override PartName="/ppt/tags/tag3569.xml" ContentType="application/vnd.openxmlformats-officedocument.presentationml.tags+xml"/>
  <Override PartName="/ppt/tags/tag357.xml" ContentType="application/vnd.openxmlformats-officedocument.presentationml.tags+xml"/>
  <Override PartName="/ppt/tags/tag3570.xml" ContentType="application/vnd.openxmlformats-officedocument.presentationml.tags+xml"/>
  <Override PartName="/ppt/tags/tag3571.xml" ContentType="application/vnd.openxmlformats-officedocument.presentationml.tags+xml"/>
  <Override PartName="/ppt/tags/tag3572.xml" ContentType="application/vnd.openxmlformats-officedocument.presentationml.tags+xml"/>
  <Override PartName="/ppt/tags/tag3573.xml" ContentType="application/vnd.openxmlformats-officedocument.presentationml.tags+xml"/>
  <Override PartName="/ppt/tags/tag3574.xml" ContentType="application/vnd.openxmlformats-officedocument.presentationml.tags+xml"/>
  <Override PartName="/ppt/tags/tag3575.xml" ContentType="application/vnd.openxmlformats-officedocument.presentationml.tags+xml"/>
  <Override PartName="/ppt/tags/tag3576.xml" ContentType="application/vnd.openxmlformats-officedocument.presentationml.tags+xml"/>
  <Override PartName="/ppt/tags/tag3577.xml" ContentType="application/vnd.openxmlformats-officedocument.presentationml.tags+xml"/>
  <Override PartName="/ppt/tags/tag3578.xml" ContentType="application/vnd.openxmlformats-officedocument.presentationml.tags+xml"/>
  <Override PartName="/ppt/tags/tag3579.xml" ContentType="application/vnd.openxmlformats-officedocument.presentationml.tags+xml"/>
  <Override PartName="/ppt/tags/tag358.xml" ContentType="application/vnd.openxmlformats-officedocument.presentationml.tags+xml"/>
  <Override PartName="/ppt/tags/tag3580.xml" ContentType="application/vnd.openxmlformats-officedocument.presentationml.tags+xml"/>
  <Override PartName="/ppt/tags/tag3581.xml" ContentType="application/vnd.openxmlformats-officedocument.presentationml.tags+xml"/>
  <Override PartName="/ppt/tags/tag3582.xml" ContentType="application/vnd.openxmlformats-officedocument.presentationml.tags+xml"/>
  <Override PartName="/ppt/tags/tag3583.xml" ContentType="application/vnd.openxmlformats-officedocument.presentationml.tags+xml"/>
  <Override PartName="/ppt/tags/tag3584.xml" ContentType="application/vnd.openxmlformats-officedocument.presentationml.tags+xml"/>
  <Override PartName="/ppt/tags/tag3585.xml" ContentType="application/vnd.openxmlformats-officedocument.presentationml.tags+xml"/>
  <Override PartName="/ppt/tags/tag3586.xml" ContentType="application/vnd.openxmlformats-officedocument.presentationml.tags+xml"/>
  <Override PartName="/ppt/tags/tag3587.xml" ContentType="application/vnd.openxmlformats-officedocument.presentationml.tags+xml"/>
  <Override PartName="/ppt/tags/tag3588.xml" ContentType="application/vnd.openxmlformats-officedocument.presentationml.tags+xml"/>
  <Override PartName="/ppt/tags/tag3589.xml" ContentType="application/vnd.openxmlformats-officedocument.presentationml.tags+xml"/>
  <Override PartName="/ppt/tags/tag359.xml" ContentType="application/vnd.openxmlformats-officedocument.presentationml.tags+xml"/>
  <Override PartName="/ppt/tags/tag3590.xml" ContentType="application/vnd.openxmlformats-officedocument.presentationml.tags+xml"/>
  <Override PartName="/ppt/tags/tag3591.xml" ContentType="application/vnd.openxmlformats-officedocument.presentationml.tags+xml"/>
  <Override PartName="/ppt/tags/tag3592.xml" ContentType="application/vnd.openxmlformats-officedocument.presentationml.tags+xml"/>
  <Override PartName="/ppt/tags/tag3593.xml" ContentType="application/vnd.openxmlformats-officedocument.presentationml.tags+xml"/>
  <Override PartName="/ppt/tags/tag3594.xml" ContentType="application/vnd.openxmlformats-officedocument.presentationml.tags+xml"/>
  <Override PartName="/ppt/tags/tag3595.xml" ContentType="application/vnd.openxmlformats-officedocument.presentationml.tags+xml"/>
  <Override PartName="/ppt/tags/tag3596.xml" ContentType="application/vnd.openxmlformats-officedocument.presentationml.tags+xml"/>
  <Override PartName="/ppt/tags/tag3597.xml" ContentType="application/vnd.openxmlformats-officedocument.presentationml.tags+xml"/>
  <Override PartName="/ppt/tags/tag3598.xml" ContentType="application/vnd.openxmlformats-officedocument.presentationml.tags+xml"/>
  <Override PartName="/ppt/tags/tag3599.xml" ContentType="application/vnd.openxmlformats-officedocument.presentationml.tags+xml"/>
  <Override PartName="/ppt/tags/tag36.xml" ContentType="application/vnd.openxmlformats-officedocument.presentationml.tags+xml"/>
  <Override PartName="/ppt/tags/tag360.xml" ContentType="application/vnd.openxmlformats-officedocument.presentationml.tags+xml"/>
  <Override PartName="/ppt/tags/tag3600.xml" ContentType="application/vnd.openxmlformats-officedocument.presentationml.tags+xml"/>
  <Override PartName="/ppt/tags/tag3601.xml" ContentType="application/vnd.openxmlformats-officedocument.presentationml.tags+xml"/>
  <Override PartName="/ppt/tags/tag3602.xml" ContentType="application/vnd.openxmlformats-officedocument.presentationml.tags+xml"/>
  <Override PartName="/ppt/tags/tag3603.xml" ContentType="application/vnd.openxmlformats-officedocument.presentationml.tags+xml"/>
  <Override PartName="/ppt/tags/tag3604.xml" ContentType="application/vnd.openxmlformats-officedocument.presentationml.tags+xml"/>
  <Override PartName="/ppt/tags/tag3605.xml" ContentType="application/vnd.openxmlformats-officedocument.presentationml.tags+xml"/>
  <Override PartName="/ppt/tags/tag3606.xml" ContentType="application/vnd.openxmlformats-officedocument.presentationml.tags+xml"/>
  <Override PartName="/ppt/tags/tag3607.xml" ContentType="application/vnd.openxmlformats-officedocument.presentationml.tags+xml"/>
  <Override PartName="/ppt/tags/tag3608.xml" ContentType="application/vnd.openxmlformats-officedocument.presentationml.tags+xml"/>
  <Override PartName="/ppt/tags/tag3609.xml" ContentType="application/vnd.openxmlformats-officedocument.presentationml.tags+xml"/>
  <Override PartName="/ppt/tags/tag361.xml" ContentType="application/vnd.openxmlformats-officedocument.presentationml.tags+xml"/>
  <Override PartName="/ppt/tags/tag3610.xml" ContentType="application/vnd.openxmlformats-officedocument.presentationml.tags+xml"/>
  <Override PartName="/ppt/tags/tag3611.xml" ContentType="application/vnd.openxmlformats-officedocument.presentationml.tags+xml"/>
  <Override PartName="/ppt/tags/tag3612.xml" ContentType="application/vnd.openxmlformats-officedocument.presentationml.tags+xml"/>
  <Override PartName="/ppt/tags/tag3613.xml" ContentType="application/vnd.openxmlformats-officedocument.presentationml.tags+xml"/>
  <Override PartName="/ppt/tags/tag3614.xml" ContentType="application/vnd.openxmlformats-officedocument.presentationml.tags+xml"/>
  <Override PartName="/ppt/tags/tag3615.xml" ContentType="application/vnd.openxmlformats-officedocument.presentationml.tags+xml"/>
  <Override PartName="/ppt/tags/tag3616.xml" ContentType="application/vnd.openxmlformats-officedocument.presentationml.tags+xml"/>
  <Override PartName="/ppt/tags/tag3617.xml" ContentType="application/vnd.openxmlformats-officedocument.presentationml.tags+xml"/>
  <Override PartName="/ppt/tags/tag3618.xml" ContentType="application/vnd.openxmlformats-officedocument.presentationml.tags+xml"/>
  <Override PartName="/ppt/tags/tag3619.xml" ContentType="application/vnd.openxmlformats-officedocument.presentationml.tags+xml"/>
  <Override PartName="/ppt/tags/tag362.xml" ContentType="application/vnd.openxmlformats-officedocument.presentationml.tags+xml"/>
  <Override PartName="/ppt/tags/tag3620.xml" ContentType="application/vnd.openxmlformats-officedocument.presentationml.tags+xml"/>
  <Override PartName="/ppt/tags/tag3621.xml" ContentType="application/vnd.openxmlformats-officedocument.presentationml.tags+xml"/>
  <Override PartName="/ppt/tags/tag3622.xml" ContentType="application/vnd.openxmlformats-officedocument.presentationml.tags+xml"/>
  <Override PartName="/ppt/tags/tag3623.xml" ContentType="application/vnd.openxmlformats-officedocument.presentationml.tags+xml"/>
  <Override PartName="/ppt/tags/tag3624.xml" ContentType="application/vnd.openxmlformats-officedocument.presentationml.tags+xml"/>
  <Override PartName="/ppt/tags/tag3625.xml" ContentType="application/vnd.openxmlformats-officedocument.presentationml.tags+xml"/>
  <Override PartName="/ppt/tags/tag3626.xml" ContentType="application/vnd.openxmlformats-officedocument.presentationml.tags+xml"/>
  <Override PartName="/ppt/tags/tag3627.xml" ContentType="application/vnd.openxmlformats-officedocument.presentationml.tags+xml"/>
  <Override PartName="/ppt/tags/tag3628.xml" ContentType="application/vnd.openxmlformats-officedocument.presentationml.tags+xml"/>
  <Override PartName="/ppt/tags/tag3629.xml" ContentType="application/vnd.openxmlformats-officedocument.presentationml.tags+xml"/>
  <Override PartName="/ppt/tags/tag363.xml" ContentType="application/vnd.openxmlformats-officedocument.presentationml.tags+xml"/>
  <Override PartName="/ppt/tags/tag3630.xml" ContentType="application/vnd.openxmlformats-officedocument.presentationml.tags+xml"/>
  <Override PartName="/ppt/tags/tag3631.xml" ContentType="application/vnd.openxmlformats-officedocument.presentationml.tags+xml"/>
  <Override PartName="/ppt/tags/tag3632.xml" ContentType="application/vnd.openxmlformats-officedocument.presentationml.tags+xml"/>
  <Override PartName="/ppt/tags/tag3633.xml" ContentType="application/vnd.openxmlformats-officedocument.presentationml.tags+xml"/>
  <Override PartName="/ppt/tags/tag3634.xml" ContentType="application/vnd.openxmlformats-officedocument.presentationml.tags+xml"/>
  <Override PartName="/ppt/tags/tag3635.xml" ContentType="application/vnd.openxmlformats-officedocument.presentationml.tags+xml"/>
  <Override PartName="/ppt/tags/tag3636.xml" ContentType="application/vnd.openxmlformats-officedocument.presentationml.tags+xml"/>
  <Override PartName="/ppt/tags/tag3637.xml" ContentType="application/vnd.openxmlformats-officedocument.presentationml.tags+xml"/>
  <Override PartName="/ppt/tags/tag3638.xml" ContentType="application/vnd.openxmlformats-officedocument.presentationml.tags+xml"/>
  <Override PartName="/ppt/tags/tag3639.xml" ContentType="application/vnd.openxmlformats-officedocument.presentationml.tags+xml"/>
  <Override PartName="/ppt/tags/tag364.xml" ContentType="application/vnd.openxmlformats-officedocument.presentationml.tags+xml"/>
  <Override PartName="/ppt/tags/tag3640.xml" ContentType="application/vnd.openxmlformats-officedocument.presentationml.tags+xml"/>
  <Override PartName="/ppt/tags/tag3641.xml" ContentType="application/vnd.openxmlformats-officedocument.presentationml.tags+xml"/>
  <Override PartName="/ppt/tags/tag3642.xml" ContentType="application/vnd.openxmlformats-officedocument.presentationml.tags+xml"/>
  <Override PartName="/ppt/tags/tag3643.xml" ContentType="application/vnd.openxmlformats-officedocument.presentationml.tags+xml"/>
  <Override PartName="/ppt/tags/tag3644.xml" ContentType="application/vnd.openxmlformats-officedocument.presentationml.tags+xml"/>
  <Override PartName="/ppt/tags/tag3645.xml" ContentType="application/vnd.openxmlformats-officedocument.presentationml.tags+xml"/>
  <Override PartName="/ppt/tags/tag3646.xml" ContentType="application/vnd.openxmlformats-officedocument.presentationml.tags+xml"/>
  <Override PartName="/ppt/tags/tag3647.xml" ContentType="application/vnd.openxmlformats-officedocument.presentationml.tags+xml"/>
  <Override PartName="/ppt/tags/tag3648.xml" ContentType="application/vnd.openxmlformats-officedocument.presentationml.tags+xml"/>
  <Override PartName="/ppt/tags/tag3649.xml" ContentType="application/vnd.openxmlformats-officedocument.presentationml.tags+xml"/>
  <Override PartName="/ppt/tags/tag365.xml" ContentType="application/vnd.openxmlformats-officedocument.presentationml.tags+xml"/>
  <Override PartName="/ppt/tags/tag3650.xml" ContentType="application/vnd.openxmlformats-officedocument.presentationml.tags+xml"/>
  <Override PartName="/ppt/tags/tag3651.xml" ContentType="application/vnd.openxmlformats-officedocument.presentationml.tags+xml"/>
  <Override PartName="/ppt/tags/tag3652.xml" ContentType="application/vnd.openxmlformats-officedocument.presentationml.tags+xml"/>
  <Override PartName="/ppt/tags/tag3653.xml" ContentType="application/vnd.openxmlformats-officedocument.presentationml.tags+xml"/>
  <Override PartName="/ppt/tags/tag3654.xml" ContentType="application/vnd.openxmlformats-officedocument.presentationml.tags+xml"/>
  <Override PartName="/ppt/tags/tag3655.xml" ContentType="application/vnd.openxmlformats-officedocument.presentationml.tags+xml"/>
  <Override PartName="/ppt/tags/tag3656.xml" ContentType="application/vnd.openxmlformats-officedocument.presentationml.tags+xml"/>
  <Override PartName="/ppt/tags/tag3657.xml" ContentType="application/vnd.openxmlformats-officedocument.presentationml.tags+xml"/>
  <Override PartName="/ppt/tags/tag3658.xml" ContentType="application/vnd.openxmlformats-officedocument.presentationml.tags+xml"/>
  <Override PartName="/ppt/tags/tag3659.xml" ContentType="application/vnd.openxmlformats-officedocument.presentationml.tags+xml"/>
  <Override PartName="/ppt/tags/tag366.xml" ContentType="application/vnd.openxmlformats-officedocument.presentationml.tags+xml"/>
  <Override PartName="/ppt/tags/tag3660.xml" ContentType="application/vnd.openxmlformats-officedocument.presentationml.tags+xml"/>
  <Override PartName="/ppt/tags/tag3661.xml" ContentType="application/vnd.openxmlformats-officedocument.presentationml.tags+xml"/>
  <Override PartName="/ppt/tags/tag3662.xml" ContentType="application/vnd.openxmlformats-officedocument.presentationml.tags+xml"/>
  <Override PartName="/ppt/tags/tag3663.xml" ContentType="application/vnd.openxmlformats-officedocument.presentationml.tags+xml"/>
  <Override PartName="/ppt/tags/tag3664.xml" ContentType="application/vnd.openxmlformats-officedocument.presentationml.tags+xml"/>
  <Override PartName="/ppt/tags/tag3665.xml" ContentType="application/vnd.openxmlformats-officedocument.presentationml.tags+xml"/>
  <Override PartName="/ppt/tags/tag3666.xml" ContentType="application/vnd.openxmlformats-officedocument.presentationml.tags+xml"/>
  <Override PartName="/ppt/tags/tag3667.xml" ContentType="application/vnd.openxmlformats-officedocument.presentationml.tags+xml"/>
  <Override PartName="/ppt/tags/tag3668.xml" ContentType="application/vnd.openxmlformats-officedocument.presentationml.tags+xml"/>
  <Override PartName="/ppt/tags/tag3669.xml" ContentType="application/vnd.openxmlformats-officedocument.presentationml.tags+xml"/>
  <Override PartName="/ppt/tags/tag367.xml" ContentType="application/vnd.openxmlformats-officedocument.presentationml.tags+xml"/>
  <Override PartName="/ppt/tags/tag3670.xml" ContentType="application/vnd.openxmlformats-officedocument.presentationml.tags+xml"/>
  <Override PartName="/ppt/tags/tag3671.xml" ContentType="application/vnd.openxmlformats-officedocument.presentationml.tags+xml"/>
  <Override PartName="/ppt/tags/tag3672.xml" ContentType="application/vnd.openxmlformats-officedocument.presentationml.tags+xml"/>
  <Override PartName="/ppt/tags/tag3673.xml" ContentType="application/vnd.openxmlformats-officedocument.presentationml.tags+xml"/>
  <Override PartName="/ppt/tags/tag3674.xml" ContentType="application/vnd.openxmlformats-officedocument.presentationml.tags+xml"/>
  <Override PartName="/ppt/tags/tag3675.xml" ContentType="application/vnd.openxmlformats-officedocument.presentationml.tags+xml"/>
  <Override PartName="/ppt/tags/tag3676.xml" ContentType="application/vnd.openxmlformats-officedocument.presentationml.tags+xml"/>
  <Override PartName="/ppt/tags/tag3677.xml" ContentType="application/vnd.openxmlformats-officedocument.presentationml.tags+xml"/>
  <Override PartName="/ppt/tags/tag3678.xml" ContentType="application/vnd.openxmlformats-officedocument.presentationml.tags+xml"/>
  <Override PartName="/ppt/tags/tag3679.xml" ContentType="application/vnd.openxmlformats-officedocument.presentationml.tags+xml"/>
  <Override PartName="/ppt/tags/tag368.xml" ContentType="application/vnd.openxmlformats-officedocument.presentationml.tags+xml"/>
  <Override PartName="/ppt/tags/tag3680.xml" ContentType="application/vnd.openxmlformats-officedocument.presentationml.tags+xml"/>
  <Override PartName="/ppt/tags/tag3681.xml" ContentType="application/vnd.openxmlformats-officedocument.presentationml.tags+xml"/>
  <Override PartName="/ppt/tags/tag3682.xml" ContentType="application/vnd.openxmlformats-officedocument.presentationml.tags+xml"/>
  <Override PartName="/ppt/tags/tag3683.xml" ContentType="application/vnd.openxmlformats-officedocument.presentationml.tags+xml"/>
  <Override PartName="/ppt/tags/tag3684.xml" ContentType="application/vnd.openxmlformats-officedocument.presentationml.tags+xml"/>
  <Override PartName="/ppt/tags/tag3685.xml" ContentType="application/vnd.openxmlformats-officedocument.presentationml.tags+xml"/>
  <Override PartName="/ppt/tags/tag3686.xml" ContentType="application/vnd.openxmlformats-officedocument.presentationml.tags+xml"/>
  <Override PartName="/ppt/tags/tag3687.xml" ContentType="application/vnd.openxmlformats-officedocument.presentationml.tags+xml"/>
  <Override PartName="/ppt/tags/tag3688.xml" ContentType="application/vnd.openxmlformats-officedocument.presentationml.tags+xml"/>
  <Override PartName="/ppt/tags/tag3689.xml" ContentType="application/vnd.openxmlformats-officedocument.presentationml.tags+xml"/>
  <Override PartName="/ppt/tags/tag369.xml" ContentType="application/vnd.openxmlformats-officedocument.presentationml.tags+xml"/>
  <Override PartName="/ppt/tags/tag3690.xml" ContentType="application/vnd.openxmlformats-officedocument.presentationml.tags+xml"/>
  <Override PartName="/ppt/tags/tag3691.xml" ContentType="application/vnd.openxmlformats-officedocument.presentationml.tags+xml"/>
  <Override PartName="/ppt/tags/tag3692.xml" ContentType="application/vnd.openxmlformats-officedocument.presentationml.tags+xml"/>
  <Override PartName="/ppt/tags/tag3693.xml" ContentType="application/vnd.openxmlformats-officedocument.presentationml.tags+xml"/>
  <Override PartName="/ppt/tags/tag3694.xml" ContentType="application/vnd.openxmlformats-officedocument.presentationml.tags+xml"/>
  <Override PartName="/ppt/tags/tag3695.xml" ContentType="application/vnd.openxmlformats-officedocument.presentationml.tags+xml"/>
  <Override PartName="/ppt/tags/tag3696.xml" ContentType="application/vnd.openxmlformats-officedocument.presentationml.tags+xml"/>
  <Override PartName="/ppt/tags/tag3697.xml" ContentType="application/vnd.openxmlformats-officedocument.presentationml.tags+xml"/>
  <Override PartName="/ppt/tags/tag3698.xml" ContentType="application/vnd.openxmlformats-officedocument.presentationml.tags+xml"/>
  <Override PartName="/ppt/tags/tag3699.xml" ContentType="application/vnd.openxmlformats-officedocument.presentationml.tags+xml"/>
  <Override PartName="/ppt/tags/tag37.xml" ContentType="application/vnd.openxmlformats-officedocument.presentationml.tags+xml"/>
  <Override PartName="/ppt/tags/tag370.xml" ContentType="application/vnd.openxmlformats-officedocument.presentationml.tags+xml"/>
  <Override PartName="/ppt/tags/tag3700.xml" ContentType="application/vnd.openxmlformats-officedocument.presentationml.tags+xml"/>
  <Override PartName="/ppt/tags/tag3701.xml" ContentType="application/vnd.openxmlformats-officedocument.presentationml.tags+xml"/>
  <Override PartName="/ppt/tags/tag3702.xml" ContentType="application/vnd.openxmlformats-officedocument.presentationml.tags+xml"/>
  <Override PartName="/ppt/tags/tag3703.xml" ContentType="application/vnd.openxmlformats-officedocument.presentationml.tags+xml"/>
  <Override PartName="/ppt/tags/tag3704.xml" ContentType="application/vnd.openxmlformats-officedocument.presentationml.tags+xml"/>
  <Override PartName="/ppt/tags/tag3705.xml" ContentType="application/vnd.openxmlformats-officedocument.presentationml.tags+xml"/>
  <Override PartName="/ppt/tags/tag3706.xml" ContentType="application/vnd.openxmlformats-officedocument.presentationml.tags+xml"/>
  <Override PartName="/ppt/tags/tag3707.xml" ContentType="application/vnd.openxmlformats-officedocument.presentationml.tags+xml"/>
  <Override PartName="/ppt/tags/tag3708.xml" ContentType="application/vnd.openxmlformats-officedocument.presentationml.tags+xml"/>
  <Override PartName="/ppt/tags/tag3709.xml" ContentType="application/vnd.openxmlformats-officedocument.presentationml.tags+xml"/>
  <Override PartName="/ppt/tags/tag371.xml" ContentType="application/vnd.openxmlformats-officedocument.presentationml.tags+xml"/>
  <Override PartName="/ppt/tags/tag3710.xml" ContentType="application/vnd.openxmlformats-officedocument.presentationml.tags+xml"/>
  <Override PartName="/ppt/tags/tag3711.xml" ContentType="application/vnd.openxmlformats-officedocument.presentationml.tags+xml"/>
  <Override PartName="/ppt/tags/tag3712.xml" ContentType="application/vnd.openxmlformats-officedocument.presentationml.tags+xml"/>
  <Override PartName="/ppt/tags/tag3713.xml" ContentType="application/vnd.openxmlformats-officedocument.presentationml.tags+xml"/>
  <Override PartName="/ppt/tags/tag3714.xml" ContentType="application/vnd.openxmlformats-officedocument.presentationml.tags+xml"/>
  <Override PartName="/ppt/tags/tag3715.xml" ContentType="application/vnd.openxmlformats-officedocument.presentationml.tags+xml"/>
  <Override PartName="/ppt/tags/tag3716.xml" ContentType="application/vnd.openxmlformats-officedocument.presentationml.tags+xml"/>
  <Override PartName="/ppt/tags/tag3717.xml" ContentType="application/vnd.openxmlformats-officedocument.presentationml.tags+xml"/>
  <Override PartName="/ppt/tags/tag3718.xml" ContentType="application/vnd.openxmlformats-officedocument.presentationml.tags+xml"/>
  <Override PartName="/ppt/tags/tag3719.xml" ContentType="application/vnd.openxmlformats-officedocument.presentationml.tags+xml"/>
  <Override PartName="/ppt/tags/tag372.xml" ContentType="application/vnd.openxmlformats-officedocument.presentationml.tags+xml"/>
  <Override PartName="/ppt/tags/tag3720.xml" ContentType="application/vnd.openxmlformats-officedocument.presentationml.tags+xml"/>
  <Override PartName="/ppt/tags/tag3721.xml" ContentType="application/vnd.openxmlformats-officedocument.presentationml.tags+xml"/>
  <Override PartName="/ppt/tags/tag3722.xml" ContentType="application/vnd.openxmlformats-officedocument.presentationml.tags+xml"/>
  <Override PartName="/ppt/tags/tag3723.xml" ContentType="application/vnd.openxmlformats-officedocument.presentationml.tags+xml"/>
  <Override PartName="/ppt/tags/tag3724.xml" ContentType="application/vnd.openxmlformats-officedocument.presentationml.tags+xml"/>
  <Override PartName="/ppt/tags/tag3725.xml" ContentType="application/vnd.openxmlformats-officedocument.presentationml.tags+xml"/>
  <Override PartName="/ppt/tags/tag3726.xml" ContentType="application/vnd.openxmlformats-officedocument.presentationml.tags+xml"/>
  <Override PartName="/ppt/tags/tag3727.xml" ContentType="application/vnd.openxmlformats-officedocument.presentationml.tags+xml"/>
  <Override PartName="/ppt/tags/tag3728.xml" ContentType="application/vnd.openxmlformats-officedocument.presentationml.tags+xml"/>
  <Override PartName="/ppt/tags/tag3729.xml" ContentType="application/vnd.openxmlformats-officedocument.presentationml.tags+xml"/>
  <Override PartName="/ppt/tags/tag373.xml" ContentType="application/vnd.openxmlformats-officedocument.presentationml.tags+xml"/>
  <Override PartName="/ppt/tags/tag3730.xml" ContentType="application/vnd.openxmlformats-officedocument.presentationml.tags+xml"/>
  <Override PartName="/ppt/tags/tag3731.xml" ContentType="application/vnd.openxmlformats-officedocument.presentationml.tags+xml"/>
  <Override PartName="/ppt/tags/tag3732.xml" ContentType="application/vnd.openxmlformats-officedocument.presentationml.tags+xml"/>
  <Override PartName="/ppt/tags/tag3733.xml" ContentType="application/vnd.openxmlformats-officedocument.presentationml.tags+xml"/>
  <Override PartName="/ppt/tags/tag3734.xml" ContentType="application/vnd.openxmlformats-officedocument.presentationml.tags+xml"/>
  <Override PartName="/ppt/tags/tag3735.xml" ContentType="application/vnd.openxmlformats-officedocument.presentationml.tags+xml"/>
  <Override PartName="/ppt/tags/tag3736.xml" ContentType="application/vnd.openxmlformats-officedocument.presentationml.tags+xml"/>
  <Override PartName="/ppt/tags/tag3737.xml" ContentType="application/vnd.openxmlformats-officedocument.presentationml.tags+xml"/>
  <Override PartName="/ppt/tags/tag3738.xml" ContentType="application/vnd.openxmlformats-officedocument.presentationml.tags+xml"/>
  <Override PartName="/ppt/tags/tag3739.xml" ContentType="application/vnd.openxmlformats-officedocument.presentationml.tags+xml"/>
  <Override PartName="/ppt/tags/tag374.xml" ContentType="application/vnd.openxmlformats-officedocument.presentationml.tags+xml"/>
  <Override PartName="/ppt/tags/tag3740.xml" ContentType="application/vnd.openxmlformats-officedocument.presentationml.tags+xml"/>
  <Override PartName="/ppt/tags/tag3741.xml" ContentType="application/vnd.openxmlformats-officedocument.presentationml.tags+xml"/>
  <Override PartName="/ppt/tags/tag3742.xml" ContentType="application/vnd.openxmlformats-officedocument.presentationml.tags+xml"/>
  <Override PartName="/ppt/tags/tag3743.xml" ContentType="application/vnd.openxmlformats-officedocument.presentationml.tags+xml"/>
  <Override PartName="/ppt/tags/tag3744.xml" ContentType="application/vnd.openxmlformats-officedocument.presentationml.tags+xml"/>
  <Override PartName="/ppt/tags/tag3745.xml" ContentType="application/vnd.openxmlformats-officedocument.presentationml.tags+xml"/>
  <Override PartName="/ppt/tags/tag3746.xml" ContentType="application/vnd.openxmlformats-officedocument.presentationml.tags+xml"/>
  <Override PartName="/ppt/tags/tag3747.xml" ContentType="application/vnd.openxmlformats-officedocument.presentationml.tags+xml"/>
  <Override PartName="/ppt/tags/tag3748.xml" ContentType="application/vnd.openxmlformats-officedocument.presentationml.tags+xml"/>
  <Override PartName="/ppt/tags/tag3749.xml" ContentType="application/vnd.openxmlformats-officedocument.presentationml.tags+xml"/>
  <Override PartName="/ppt/tags/tag375.xml" ContentType="application/vnd.openxmlformats-officedocument.presentationml.tags+xml"/>
  <Override PartName="/ppt/tags/tag3750.xml" ContentType="application/vnd.openxmlformats-officedocument.presentationml.tags+xml"/>
  <Override PartName="/ppt/tags/tag3751.xml" ContentType="application/vnd.openxmlformats-officedocument.presentationml.tags+xml"/>
  <Override PartName="/ppt/tags/tag3752.xml" ContentType="application/vnd.openxmlformats-officedocument.presentationml.tags+xml"/>
  <Override PartName="/ppt/tags/tag3753.xml" ContentType="application/vnd.openxmlformats-officedocument.presentationml.tags+xml"/>
  <Override PartName="/ppt/tags/tag3754.xml" ContentType="application/vnd.openxmlformats-officedocument.presentationml.tags+xml"/>
  <Override PartName="/ppt/tags/tag3755.xml" ContentType="application/vnd.openxmlformats-officedocument.presentationml.tags+xml"/>
  <Override PartName="/ppt/tags/tag3756.xml" ContentType="application/vnd.openxmlformats-officedocument.presentationml.tags+xml"/>
  <Override PartName="/ppt/tags/tag3757.xml" ContentType="application/vnd.openxmlformats-officedocument.presentationml.tags+xml"/>
  <Override PartName="/ppt/tags/tag3758.xml" ContentType="application/vnd.openxmlformats-officedocument.presentationml.tags+xml"/>
  <Override PartName="/ppt/tags/tag3759.xml" ContentType="application/vnd.openxmlformats-officedocument.presentationml.tags+xml"/>
  <Override PartName="/ppt/tags/tag376.xml" ContentType="application/vnd.openxmlformats-officedocument.presentationml.tags+xml"/>
  <Override PartName="/ppt/tags/tag3760.xml" ContentType="application/vnd.openxmlformats-officedocument.presentationml.tags+xml"/>
  <Override PartName="/ppt/tags/tag3761.xml" ContentType="application/vnd.openxmlformats-officedocument.presentationml.tags+xml"/>
  <Override PartName="/ppt/tags/tag3762.xml" ContentType="application/vnd.openxmlformats-officedocument.presentationml.tags+xml"/>
  <Override PartName="/ppt/tags/tag3763.xml" ContentType="application/vnd.openxmlformats-officedocument.presentationml.tags+xml"/>
  <Override PartName="/ppt/tags/tag3764.xml" ContentType="application/vnd.openxmlformats-officedocument.presentationml.tags+xml"/>
  <Override PartName="/ppt/tags/tag3765.xml" ContentType="application/vnd.openxmlformats-officedocument.presentationml.tags+xml"/>
  <Override PartName="/ppt/tags/tag3766.xml" ContentType="application/vnd.openxmlformats-officedocument.presentationml.tags+xml"/>
  <Override PartName="/ppt/tags/tag3767.xml" ContentType="application/vnd.openxmlformats-officedocument.presentationml.tags+xml"/>
  <Override PartName="/ppt/tags/tag3768.xml" ContentType="application/vnd.openxmlformats-officedocument.presentationml.tags+xml"/>
  <Override PartName="/ppt/tags/tag3769.xml" ContentType="application/vnd.openxmlformats-officedocument.presentationml.tags+xml"/>
  <Override PartName="/ppt/tags/tag377.xml" ContentType="application/vnd.openxmlformats-officedocument.presentationml.tags+xml"/>
  <Override PartName="/ppt/tags/tag3770.xml" ContentType="application/vnd.openxmlformats-officedocument.presentationml.tags+xml"/>
  <Override PartName="/ppt/tags/tag3771.xml" ContentType="application/vnd.openxmlformats-officedocument.presentationml.tags+xml"/>
  <Override PartName="/ppt/tags/tag3772.xml" ContentType="application/vnd.openxmlformats-officedocument.presentationml.tags+xml"/>
  <Override PartName="/ppt/tags/tag3773.xml" ContentType="application/vnd.openxmlformats-officedocument.presentationml.tags+xml"/>
  <Override PartName="/ppt/tags/tag3774.xml" ContentType="application/vnd.openxmlformats-officedocument.presentationml.tags+xml"/>
  <Override PartName="/ppt/tags/tag3775.xml" ContentType="application/vnd.openxmlformats-officedocument.presentationml.tags+xml"/>
  <Override PartName="/ppt/tags/tag3776.xml" ContentType="application/vnd.openxmlformats-officedocument.presentationml.tags+xml"/>
  <Override PartName="/ppt/tags/tag3777.xml" ContentType="application/vnd.openxmlformats-officedocument.presentationml.tags+xml"/>
  <Override PartName="/ppt/tags/tag3778.xml" ContentType="application/vnd.openxmlformats-officedocument.presentationml.tags+xml"/>
  <Override PartName="/ppt/tags/tag3779.xml" ContentType="application/vnd.openxmlformats-officedocument.presentationml.tags+xml"/>
  <Override PartName="/ppt/tags/tag378.xml" ContentType="application/vnd.openxmlformats-officedocument.presentationml.tags+xml"/>
  <Override PartName="/ppt/tags/tag3780.xml" ContentType="application/vnd.openxmlformats-officedocument.presentationml.tags+xml"/>
  <Override PartName="/ppt/tags/tag3781.xml" ContentType="application/vnd.openxmlformats-officedocument.presentationml.tags+xml"/>
  <Override PartName="/ppt/tags/tag3782.xml" ContentType="application/vnd.openxmlformats-officedocument.presentationml.tags+xml"/>
  <Override PartName="/ppt/tags/tag3783.xml" ContentType="application/vnd.openxmlformats-officedocument.presentationml.tags+xml"/>
  <Override PartName="/ppt/tags/tag3784.xml" ContentType="application/vnd.openxmlformats-officedocument.presentationml.tags+xml"/>
  <Override PartName="/ppt/tags/tag3785.xml" ContentType="application/vnd.openxmlformats-officedocument.presentationml.tags+xml"/>
  <Override PartName="/ppt/tags/tag3786.xml" ContentType="application/vnd.openxmlformats-officedocument.presentationml.tags+xml"/>
  <Override PartName="/ppt/tags/tag3787.xml" ContentType="application/vnd.openxmlformats-officedocument.presentationml.tags+xml"/>
  <Override PartName="/ppt/tags/tag3788.xml" ContentType="application/vnd.openxmlformats-officedocument.presentationml.tags+xml"/>
  <Override PartName="/ppt/tags/tag3789.xml" ContentType="application/vnd.openxmlformats-officedocument.presentationml.tags+xml"/>
  <Override PartName="/ppt/tags/tag379.xml" ContentType="application/vnd.openxmlformats-officedocument.presentationml.tags+xml"/>
  <Override PartName="/ppt/tags/tag3790.xml" ContentType="application/vnd.openxmlformats-officedocument.presentationml.tags+xml"/>
  <Override PartName="/ppt/tags/tag3791.xml" ContentType="application/vnd.openxmlformats-officedocument.presentationml.tags+xml"/>
  <Override PartName="/ppt/tags/tag3792.xml" ContentType="application/vnd.openxmlformats-officedocument.presentationml.tags+xml"/>
  <Override PartName="/ppt/tags/tag3793.xml" ContentType="application/vnd.openxmlformats-officedocument.presentationml.tags+xml"/>
  <Override PartName="/ppt/tags/tag3794.xml" ContentType="application/vnd.openxmlformats-officedocument.presentationml.tags+xml"/>
  <Override PartName="/ppt/tags/tag3795.xml" ContentType="application/vnd.openxmlformats-officedocument.presentationml.tags+xml"/>
  <Override PartName="/ppt/tags/tag3796.xml" ContentType="application/vnd.openxmlformats-officedocument.presentationml.tags+xml"/>
  <Override PartName="/ppt/tags/tag3797.xml" ContentType="application/vnd.openxmlformats-officedocument.presentationml.tags+xml"/>
  <Override PartName="/ppt/tags/tag3798.xml" ContentType="application/vnd.openxmlformats-officedocument.presentationml.tags+xml"/>
  <Override PartName="/ppt/tags/tag3799.xml" ContentType="application/vnd.openxmlformats-officedocument.presentationml.tags+xml"/>
  <Override PartName="/ppt/tags/tag38.xml" ContentType="application/vnd.openxmlformats-officedocument.presentationml.tags+xml"/>
  <Override PartName="/ppt/tags/tag380.xml" ContentType="application/vnd.openxmlformats-officedocument.presentationml.tags+xml"/>
  <Override PartName="/ppt/tags/tag3800.xml" ContentType="application/vnd.openxmlformats-officedocument.presentationml.tags+xml"/>
  <Override PartName="/ppt/tags/tag3801.xml" ContentType="application/vnd.openxmlformats-officedocument.presentationml.tags+xml"/>
  <Override PartName="/ppt/tags/tag3802.xml" ContentType="application/vnd.openxmlformats-officedocument.presentationml.tags+xml"/>
  <Override PartName="/ppt/tags/tag3803.xml" ContentType="application/vnd.openxmlformats-officedocument.presentationml.tags+xml"/>
  <Override PartName="/ppt/tags/tag3804.xml" ContentType="application/vnd.openxmlformats-officedocument.presentationml.tags+xml"/>
  <Override PartName="/ppt/tags/tag3805.xml" ContentType="application/vnd.openxmlformats-officedocument.presentationml.tags+xml"/>
  <Override PartName="/ppt/tags/tag3806.xml" ContentType="application/vnd.openxmlformats-officedocument.presentationml.tags+xml"/>
  <Override PartName="/ppt/tags/tag3807.xml" ContentType="application/vnd.openxmlformats-officedocument.presentationml.tags+xml"/>
  <Override PartName="/ppt/tags/tag3808.xml" ContentType="application/vnd.openxmlformats-officedocument.presentationml.tags+xml"/>
  <Override PartName="/ppt/tags/tag3809.xml" ContentType="application/vnd.openxmlformats-officedocument.presentationml.tags+xml"/>
  <Override PartName="/ppt/tags/tag381.xml" ContentType="application/vnd.openxmlformats-officedocument.presentationml.tags+xml"/>
  <Override PartName="/ppt/tags/tag3810.xml" ContentType="application/vnd.openxmlformats-officedocument.presentationml.tags+xml"/>
  <Override PartName="/ppt/tags/tag3811.xml" ContentType="application/vnd.openxmlformats-officedocument.presentationml.tags+xml"/>
  <Override PartName="/ppt/tags/tag3812.xml" ContentType="application/vnd.openxmlformats-officedocument.presentationml.tags+xml"/>
  <Override PartName="/ppt/tags/tag3813.xml" ContentType="application/vnd.openxmlformats-officedocument.presentationml.tags+xml"/>
  <Override PartName="/ppt/tags/tag3814.xml" ContentType="application/vnd.openxmlformats-officedocument.presentationml.tags+xml"/>
  <Override PartName="/ppt/tags/tag3815.xml" ContentType="application/vnd.openxmlformats-officedocument.presentationml.tags+xml"/>
  <Override PartName="/ppt/tags/tag3816.xml" ContentType="application/vnd.openxmlformats-officedocument.presentationml.tags+xml"/>
  <Override PartName="/ppt/tags/tag3817.xml" ContentType="application/vnd.openxmlformats-officedocument.presentationml.tags+xml"/>
  <Override PartName="/ppt/tags/tag3818.xml" ContentType="application/vnd.openxmlformats-officedocument.presentationml.tags+xml"/>
  <Override PartName="/ppt/tags/tag3819.xml" ContentType="application/vnd.openxmlformats-officedocument.presentationml.tags+xml"/>
  <Override PartName="/ppt/tags/tag382.xml" ContentType="application/vnd.openxmlformats-officedocument.presentationml.tags+xml"/>
  <Override PartName="/ppt/tags/tag3820.xml" ContentType="application/vnd.openxmlformats-officedocument.presentationml.tags+xml"/>
  <Override PartName="/ppt/tags/tag3821.xml" ContentType="application/vnd.openxmlformats-officedocument.presentationml.tags+xml"/>
  <Override PartName="/ppt/tags/tag3822.xml" ContentType="application/vnd.openxmlformats-officedocument.presentationml.tags+xml"/>
  <Override PartName="/ppt/tags/tag3823.xml" ContentType="application/vnd.openxmlformats-officedocument.presentationml.tags+xml"/>
  <Override PartName="/ppt/tags/tag3824.xml" ContentType="application/vnd.openxmlformats-officedocument.presentationml.tags+xml"/>
  <Override PartName="/ppt/tags/tag3825.xml" ContentType="application/vnd.openxmlformats-officedocument.presentationml.tags+xml"/>
  <Override PartName="/ppt/tags/tag3826.xml" ContentType="application/vnd.openxmlformats-officedocument.presentationml.tags+xml"/>
  <Override PartName="/ppt/tags/tag3827.xml" ContentType="application/vnd.openxmlformats-officedocument.presentationml.tags+xml"/>
  <Override PartName="/ppt/tags/tag3828.xml" ContentType="application/vnd.openxmlformats-officedocument.presentationml.tags+xml"/>
  <Override PartName="/ppt/tags/tag3829.xml" ContentType="application/vnd.openxmlformats-officedocument.presentationml.tags+xml"/>
  <Override PartName="/ppt/tags/tag383.xml" ContentType="application/vnd.openxmlformats-officedocument.presentationml.tags+xml"/>
  <Override PartName="/ppt/tags/tag3830.xml" ContentType="application/vnd.openxmlformats-officedocument.presentationml.tags+xml"/>
  <Override PartName="/ppt/tags/tag3831.xml" ContentType="application/vnd.openxmlformats-officedocument.presentationml.tags+xml"/>
  <Override PartName="/ppt/tags/tag3832.xml" ContentType="application/vnd.openxmlformats-officedocument.presentationml.tags+xml"/>
  <Override PartName="/ppt/tags/tag3833.xml" ContentType="application/vnd.openxmlformats-officedocument.presentationml.tags+xml"/>
  <Override PartName="/ppt/tags/tag3834.xml" ContentType="application/vnd.openxmlformats-officedocument.presentationml.tags+xml"/>
  <Override PartName="/ppt/tags/tag3835.xml" ContentType="application/vnd.openxmlformats-officedocument.presentationml.tags+xml"/>
  <Override PartName="/ppt/tags/tag3836.xml" ContentType="application/vnd.openxmlformats-officedocument.presentationml.tags+xml"/>
  <Override PartName="/ppt/tags/tag3837.xml" ContentType="application/vnd.openxmlformats-officedocument.presentationml.tags+xml"/>
  <Override PartName="/ppt/tags/tag3838.xml" ContentType="application/vnd.openxmlformats-officedocument.presentationml.tags+xml"/>
  <Override PartName="/ppt/tags/tag3839.xml" ContentType="application/vnd.openxmlformats-officedocument.presentationml.tags+xml"/>
  <Override PartName="/ppt/tags/tag384.xml" ContentType="application/vnd.openxmlformats-officedocument.presentationml.tags+xml"/>
  <Override PartName="/ppt/tags/tag3840.xml" ContentType="application/vnd.openxmlformats-officedocument.presentationml.tags+xml"/>
  <Override PartName="/ppt/tags/tag3841.xml" ContentType="application/vnd.openxmlformats-officedocument.presentationml.tags+xml"/>
  <Override PartName="/ppt/tags/tag3842.xml" ContentType="application/vnd.openxmlformats-officedocument.presentationml.tags+xml"/>
  <Override PartName="/ppt/tags/tag3843.xml" ContentType="application/vnd.openxmlformats-officedocument.presentationml.tags+xml"/>
  <Override PartName="/ppt/tags/tag3844.xml" ContentType="application/vnd.openxmlformats-officedocument.presentationml.tags+xml"/>
  <Override PartName="/ppt/tags/tag3845.xml" ContentType="application/vnd.openxmlformats-officedocument.presentationml.tags+xml"/>
  <Override PartName="/ppt/tags/tag3846.xml" ContentType="application/vnd.openxmlformats-officedocument.presentationml.tags+xml"/>
  <Override PartName="/ppt/tags/tag3847.xml" ContentType="application/vnd.openxmlformats-officedocument.presentationml.tags+xml"/>
  <Override PartName="/ppt/tags/tag3848.xml" ContentType="application/vnd.openxmlformats-officedocument.presentationml.tags+xml"/>
  <Override PartName="/ppt/tags/tag3849.xml" ContentType="application/vnd.openxmlformats-officedocument.presentationml.tags+xml"/>
  <Override PartName="/ppt/tags/tag385.xml" ContentType="application/vnd.openxmlformats-officedocument.presentationml.tags+xml"/>
  <Override PartName="/ppt/tags/tag3850.xml" ContentType="application/vnd.openxmlformats-officedocument.presentationml.tags+xml"/>
  <Override PartName="/ppt/tags/tag3851.xml" ContentType="application/vnd.openxmlformats-officedocument.presentationml.tags+xml"/>
  <Override PartName="/ppt/tags/tag3852.xml" ContentType="application/vnd.openxmlformats-officedocument.presentationml.tags+xml"/>
  <Override PartName="/ppt/tags/tag3853.xml" ContentType="application/vnd.openxmlformats-officedocument.presentationml.tags+xml"/>
  <Override PartName="/ppt/tags/tag3854.xml" ContentType="application/vnd.openxmlformats-officedocument.presentationml.tags+xml"/>
  <Override PartName="/ppt/tags/tag3855.xml" ContentType="application/vnd.openxmlformats-officedocument.presentationml.tags+xml"/>
  <Override PartName="/ppt/tags/tag3856.xml" ContentType="application/vnd.openxmlformats-officedocument.presentationml.tags+xml"/>
  <Override PartName="/ppt/tags/tag3857.xml" ContentType="application/vnd.openxmlformats-officedocument.presentationml.tags+xml"/>
  <Override PartName="/ppt/tags/tag3858.xml" ContentType="application/vnd.openxmlformats-officedocument.presentationml.tags+xml"/>
  <Override PartName="/ppt/tags/tag3859.xml" ContentType="application/vnd.openxmlformats-officedocument.presentationml.tags+xml"/>
  <Override PartName="/ppt/tags/tag386.xml" ContentType="application/vnd.openxmlformats-officedocument.presentationml.tags+xml"/>
  <Override PartName="/ppt/tags/tag3860.xml" ContentType="application/vnd.openxmlformats-officedocument.presentationml.tags+xml"/>
  <Override PartName="/ppt/tags/tag3861.xml" ContentType="application/vnd.openxmlformats-officedocument.presentationml.tags+xml"/>
  <Override PartName="/ppt/tags/tag3862.xml" ContentType="application/vnd.openxmlformats-officedocument.presentationml.tags+xml"/>
  <Override PartName="/ppt/tags/tag3863.xml" ContentType="application/vnd.openxmlformats-officedocument.presentationml.tags+xml"/>
  <Override PartName="/ppt/tags/tag3864.xml" ContentType="application/vnd.openxmlformats-officedocument.presentationml.tags+xml"/>
  <Override PartName="/ppt/tags/tag3865.xml" ContentType="application/vnd.openxmlformats-officedocument.presentationml.tags+xml"/>
  <Override PartName="/ppt/tags/tag3866.xml" ContentType="application/vnd.openxmlformats-officedocument.presentationml.tags+xml"/>
  <Override PartName="/ppt/tags/tag3867.xml" ContentType="application/vnd.openxmlformats-officedocument.presentationml.tags+xml"/>
  <Override PartName="/ppt/tags/tag3868.xml" ContentType="application/vnd.openxmlformats-officedocument.presentationml.tags+xml"/>
  <Override PartName="/ppt/tags/tag3869.xml" ContentType="application/vnd.openxmlformats-officedocument.presentationml.tags+xml"/>
  <Override PartName="/ppt/tags/tag387.xml" ContentType="application/vnd.openxmlformats-officedocument.presentationml.tags+xml"/>
  <Override PartName="/ppt/tags/tag3870.xml" ContentType="application/vnd.openxmlformats-officedocument.presentationml.tags+xml"/>
  <Override PartName="/ppt/tags/tag3871.xml" ContentType="application/vnd.openxmlformats-officedocument.presentationml.tags+xml"/>
  <Override PartName="/ppt/tags/tag3872.xml" ContentType="application/vnd.openxmlformats-officedocument.presentationml.tags+xml"/>
  <Override PartName="/ppt/tags/tag3873.xml" ContentType="application/vnd.openxmlformats-officedocument.presentationml.tags+xml"/>
  <Override PartName="/ppt/tags/tag3874.xml" ContentType="application/vnd.openxmlformats-officedocument.presentationml.tags+xml"/>
  <Override PartName="/ppt/tags/tag3875.xml" ContentType="application/vnd.openxmlformats-officedocument.presentationml.tags+xml"/>
  <Override PartName="/ppt/tags/tag3876.xml" ContentType="application/vnd.openxmlformats-officedocument.presentationml.tags+xml"/>
  <Override PartName="/ppt/tags/tag3877.xml" ContentType="application/vnd.openxmlformats-officedocument.presentationml.tags+xml"/>
  <Override PartName="/ppt/tags/tag3878.xml" ContentType="application/vnd.openxmlformats-officedocument.presentationml.tags+xml"/>
  <Override PartName="/ppt/tags/tag3879.xml" ContentType="application/vnd.openxmlformats-officedocument.presentationml.tags+xml"/>
  <Override PartName="/ppt/tags/tag388.xml" ContentType="application/vnd.openxmlformats-officedocument.presentationml.tags+xml"/>
  <Override PartName="/ppt/tags/tag3880.xml" ContentType="application/vnd.openxmlformats-officedocument.presentationml.tags+xml"/>
  <Override PartName="/ppt/tags/tag3881.xml" ContentType="application/vnd.openxmlformats-officedocument.presentationml.tags+xml"/>
  <Override PartName="/ppt/tags/tag3882.xml" ContentType="application/vnd.openxmlformats-officedocument.presentationml.tags+xml"/>
  <Override PartName="/ppt/tags/tag3883.xml" ContentType="application/vnd.openxmlformats-officedocument.presentationml.tags+xml"/>
  <Override PartName="/ppt/tags/tag3884.xml" ContentType="application/vnd.openxmlformats-officedocument.presentationml.tags+xml"/>
  <Override PartName="/ppt/tags/tag3885.xml" ContentType="application/vnd.openxmlformats-officedocument.presentationml.tags+xml"/>
  <Override PartName="/ppt/tags/tag3886.xml" ContentType="application/vnd.openxmlformats-officedocument.presentationml.tags+xml"/>
  <Override PartName="/ppt/tags/tag3887.xml" ContentType="application/vnd.openxmlformats-officedocument.presentationml.tags+xml"/>
  <Override PartName="/ppt/tags/tag3888.xml" ContentType="application/vnd.openxmlformats-officedocument.presentationml.tags+xml"/>
  <Override PartName="/ppt/tags/tag3889.xml" ContentType="application/vnd.openxmlformats-officedocument.presentationml.tags+xml"/>
  <Override PartName="/ppt/tags/tag389.xml" ContentType="application/vnd.openxmlformats-officedocument.presentationml.tags+xml"/>
  <Override PartName="/ppt/tags/tag3890.xml" ContentType="application/vnd.openxmlformats-officedocument.presentationml.tags+xml"/>
  <Override PartName="/ppt/tags/tag3891.xml" ContentType="application/vnd.openxmlformats-officedocument.presentationml.tags+xml"/>
  <Override PartName="/ppt/tags/tag3892.xml" ContentType="application/vnd.openxmlformats-officedocument.presentationml.tags+xml"/>
  <Override PartName="/ppt/tags/tag3893.xml" ContentType="application/vnd.openxmlformats-officedocument.presentationml.tags+xml"/>
  <Override PartName="/ppt/tags/tag3894.xml" ContentType="application/vnd.openxmlformats-officedocument.presentationml.tags+xml"/>
  <Override PartName="/ppt/tags/tag3895.xml" ContentType="application/vnd.openxmlformats-officedocument.presentationml.tags+xml"/>
  <Override PartName="/ppt/tags/tag3896.xml" ContentType="application/vnd.openxmlformats-officedocument.presentationml.tags+xml"/>
  <Override PartName="/ppt/tags/tag3897.xml" ContentType="application/vnd.openxmlformats-officedocument.presentationml.tags+xml"/>
  <Override PartName="/ppt/tags/tag3898.xml" ContentType="application/vnd.openxmlformats-officedocument.presentationml.tags+xml"/>
  <Override PartName="/ppt/tags/tag3899.xml" ContentType="application/vnd.openxmlformats-officedocument.presentationml.tags+xml"/>
  <Override PartName="/ppt/tags/tag39.xml" ContentType="application/vnd.openxmlformats-officedocument.presentationml.tags+xml"/>
  <Override PartName="/ppt/tags/tag390.xml" ContentType="application/vnd.openxmlformats-officedocument.presentationml.tags+xml"/>
  <Override PartName="/ppt/tags/tag3900.xml" ContentType="application/vnd.openxmlformats-officedocument.presentationml.tags+xml"/>
  <Override PartName="/ppt/tags/tag3901.xml" ContentType="application/vnd.openxmlformats-officedocument.presentationml.tags+xml"/>
  <Override PartName="/ppt/tags/tag3902.xml" ContentType="application/vnd.openxmlformats-officedocument.presentationml.tags+xml"/>
  <Override PartName="/ppt/tags/tag3903.xml" ContentType="application/vnd.openxmlformats-officedocument.presentationml.tags+xml"/>
  <Override PartName="/ppt/tags/tag3904.xml" ContentType="application/vnd.openxmlformats-officedocument.presentationml.tags+xml"/>
  <Override PartName="/ppt/tags/tag3905.xml" ContentType="application/vnd.openxmlformats-officedocument.presentationml.tags+xml"/>
  <Override PartName="/ppt/tags/tag3906.xml" ContentType="application/vnd.openxmlformats-officedocument.presentationml.tags+xml"/>
  <Override PartName="/ppt/tags/tag3907.xml" ContentType="application/vnd.openxmlformats-officedocument.presentationml.tags+xml"/>
  <Override PartName="/ppt/tags/tag3908.xml" ContentType="application/vnd.openxmlformats-officedocument.presentationml.tags+xml"/>
  <Override PartName="/ppt/tags/tag3909.xml" ContentType="application/vnd.openxmlformats-officedocument.presentationml.tags+xml"/>
  <Override PartName="/ppt/tags/tag391.xml" ContentType="application/vnd.openxmlformats-officedocument.presentationml.tags+xml"/>
  <Override PartName="/ppt/tags/tag3910.xml" ContentType="application/vnd.openxmlformats-officedocument.presentationml.tags+xml"/>
  <Override PartName="/ppt/tags/tag3911.xml" ContentType="application/vnd.openxmlformats-officedocument.presentationml.tags+xml"/>
  <Override PartName="/ppt/tags/tag3912.xml" ContentType="application/vnd.openxmlformats-officedocument.presentationml.tags+xml"/>
  <Override PartName="/ppt/tags/tag3913.xml" ContentType="application/vnd.openxmlformats-officedocument.presentationml.tags+xml"/>
  <Override PartName="/ppt/tags/tag3914.xml" ContentType="application/vnd.openxmlformats-officedocument.presentationml.tags+xml"/>
  <Override PartName="/ppt/tags/tag3915.xml" ContentType="application/vnd.openxmlformats-officedocument.presentationml.tags+xml"/>
  <Override PartName="/ppt/tags/tag3916.xml" ContentType="application/vnd.openxmlformats-officedocument.presentationml.tags+xml"/>
  <Override PartName="/ppt/tags/tag3917.xml" ContentType="application/vnd.openxmlformats-officedocument.presentationml.tags+xml"/>
  <Override PartName="/ppt/tags/tag3918.xml" ContentType="application/vnd.openxmlformats-officedocument.presentationml.tags+xml"/>
  <Override PartName="/ppt/tags/tag3919.xml" ContentType="application/vnd.openxmlformats-officedocument.presentationml.tags+xml"/>
  <Override PartName="/ppt/tags/tag392.xml" ContentType="application/vnd.openxmlformats-officedocument.presentationml.tags+xml"/>
  <Override PartName="/ppt/tags/tag3920.xml" ContentType="application/vnd.openxmlformats-officedocument.presentationml.tags+xml"/>
  <Override PartName="/ppt/tags/tag3921.xml" ContentType="application/vnd.openxmlformats-officedocument.presentationml.tags+xml"/>
  <Override PartName="/ppt/tags/tag3922.xml" ContentType="application/vnd.openxmlformats-officedocument.presentationml.tags+xml"/>
  <Override PartName="/ppt/tags/tag3923.xml" ContentType="application/vnd.openxmlformats-officedocument.presentationml.tags+xml"/>
  <Override PartName="/ppt/tags/tag3924.xml" ContentType="application/vnd.openxmlformats-officedocument.presentationml.tags+xml"/>
  <Override PartName="/ppt/tags/tag3925.xml" ContentType="application/vnd.openxmlformats-officedocument.presentationml.tags+xml"/>
  <Override PartName="/ppt/tags/tag3926.xml" ContentType="application/vnd.openxmlformats-officedocument.presentationml.tags+xml"/>
  <Override PartName="/ppt/tags/tag3927.xml" ContentType="application/vnd.openxmlformats-officedocument.presentationml.tags+xml"/>
  <Override PartName="/ppt/tags/tag3928.xml" ContentType="application/vnd.openxmlformats-officedocument.presentationml.tags+xml"/>
  <Override PartName="/ppt/tags/tag3929.xml" ContentType="application/vnd.openxmlformats-officedocument.presentationml.tags+xml"/>
  <Override PartName="/ppt/tags/tag393.xml" ContentType="application/vnd.openxmlformats-officedocument.presentationml.tags+xml"/>
  <Override PartName="/ppt/tags/tag3930.xml" ContentType="application/vnd.openxmlformats-officedocument.presentationml.tags+xml"/>
  <Override PartName="/ppt/tags/tag3931.xml" ContentType="application/vnd.openxmlformats-officedocument.presentationml.tags+xml"/>
  <Override PartName="/ppt/tags/tag3932.xml" ContentType="application/vnd.openxmlformats-officedocument.presentationml.tags+xml"/>
  <Override PartName="/ppt/tags/tag3933.xml" ContentType="application/vnd.openxmlformats-officedocument.presentationml.tags+xml"/>
  <Override PartName="/ppt/tags/tag3934.xml" ContentType="application/vnd.openxmlformats-officedocument.presentationml.tags+xml"/>
  <Override PartName="/ppt/tags/tag3935.xml" ContentType="application/vnd.openxmlformats-officedocument.presentationml.tags+xml"/>
  <Override PartName="/ppt/tags/tag3936.xml" ContentType="application/vnd.openxmlformats-officedocument.presentationml.tags+xml"/>
  <Override PartName="/ppt/tags/tag3937.xml" ContentType="application/vnd.openxmlformats-officedocument.presentationml.tags+xml"/>
  <Override PartName="/ppt/tags/tag3938.xml" ContentType="application/vnd.openxmlformats-officedocument.presentationml.tags+xml"/>
  <Override PartName="/ppt/tags/tag3939.xml" ContentType="application/vnd.openxmlformats-officedocument.presentationml.tags+xml"/>
  <Override PartName="/ppt/tags/tag394.xml" ContentType="application/vnd.openxmlformats-officedocument.presentationml.tags+xml"/>
  <Override PartName="/ppt/tags/tag3940.xml" ContentType="application/vnd.openxmlformats-officedocument.presentationml.tags+xml"/>
  <Override PartName="/ppt/tags/tag3941.xml" ContentType="application/vnd.openxmlformats-officedocument.presentationml.tags+xml"/>
  <Override PartName="/ppt/tags/tag3942.xml" ContentType="application/vnd.openxmlformats-officedocument.presentationml.tags+xml"/>
  <Override PartName="/ppt/tags/tag3943.xml" ContentType="application/vnd.openxmlformats-officedocument.presentationml.tags+xml"/>
  <Override PartName="/ppt/tags/tag3944.xml" ContentType="application/vnd.openxmlformats-officedocument.presentationml.tags+xml"/>
  <Override PartName="/ppt/tags/tag3945.xml" ContentType="application/vnd.openxmlformats-officedocument.presentationml.tags+xml"/>
  <Override PartName="/ppt/tags/tag3946.xml" ContentType="application/vnd.openxmlformats-officedocument.presentationml.tags+xml"/>
  <Override PartName="/ppt/tags/tag3947.xml" ContentType="application/vnd.openxmlformats-officedocument.presentationml.tags+xml"/>
  <Override PartName="/ppt/tags/tag3948.xml" ContentType="application/vnd.openxmlformats-officedocument.presentationml.tags+xml"/>
  <Override PartName="/ppt/tags/tag3949.xml" ContentType="application/vnd.openxmlformats-officedocument.presentationml.tags+xml"/>
  <Override PartName="/ppt/tags/tag395.xml" ContentType="application/vnd.openxmlformats-officedocument.presentationml.tags+xml"/>
  <Override PartName="/ppt/tags/tag3950.xml" ContentType="application/vnd.openxmlformats-officedocument.presentationml.tags+xml"/>
  <Override PartName="/ppt/tags/tag3951.xml" ContentType="application/vnd.openxmlformats-officedocument.presentationml.tags+xml"/>
  <Override PartName="/ppt/tags/tag3952.xml" ContentType="application/vnd.openxmlformats-officedocument.presentationml.tags+xml"/>
  <Override PartName="/ppt/tags/tag3953.xml" ContentType="application/vnd.openxmlformats-officedocument.presentationml.tags+xml"/>
  <Override PartName="/ppt/tags/tag3954.xml" ContentType="application/vnd.openxmlformats-officedocument.presentationml.tags+xml"/>
  <Override PartName="/ppt/tags/tag3955.xml" ContentType="application/vnd.openxmlformats-officedocument.presentationml.tags+xml"/>
  <Override PartName="/ppt/tags/tag3956.xml" ContentType="application/vnd.openxmlformats-officedocument.presentationml.tags+xml"/>
  <Override PartName="/ppt/tags/tag3957.xml" ContentType="application/vnd.openxmlformats-officedocument.presentationml.tags+xml"/>
  <Override PartName="/ppt/tags/tag3958.xml" ContentType="application/vnd.openxmlformats-officedocument.presentationml.tags+xml"/>
  <Override PartName="/ppt/tags/tag3959.xml" ContentType="application/vnd.openxmlformats-officedocument.presentationml.tags+xml"/>
  <Override PartName="/ppt/tags/tag396.xml" ContentType="application/vnd.openxmlformats-officedocument.presentationml.tags+xml"/>
  <Override PartName="/ppt/tags/tag3960.xml" ContentType="application/vnd.openxmlformats-officedocument.presentationml.tags+xml"/>
  <Override PartName="/ppt/tags/tag3961.xml" ContentType="application/vnd.openxmlformats-officedocument.presentationml.tags+xml"/>
  <Override PartName="/ppt/tags/tag3962.xml" ContentType="application/vnd.openxmlformats-officedocument.presentationml.tags+xml"/>
  <Override PartName="/ppt/tags/tag3963.xml" ContentType="application/vnd.openxmlformats-officedocument.presentationml.tags+xml"/>
  <Override PartName="/ppt/tags/tag3964.xml" ContentType="application/vnd.openxmlformats-officedocument.presentationml.tags+xml"/>
  <Override PartName="/ppt/tags/tag3965.xml" ContentType="application/vnd.openxmlformats-officedocument.presentationml.tags+xml"/>
  <Override PartName="/ppt/tags/tag3966.xml" ContentType="application/vnd.openxmlformats-officedocument.presentationml.tags+xml"/>
  <Override PartName="/ppt/tags/tag3967.xml" ContentType="application/vnd.openxmlformats-officedocument.presentationml.tags+xml"/>
  <Override PartName="/ppt/tags/tag3968.xml" ContentType="application/vnd.openxmlformats-officedocument.presentationml.tags+xml"/>
  <Override PartName="/ppt/tags/tag3969.xml" ContentType="application/vnd.openxmlformats-officedocument.presentationml.tags+xml"/>
  <Override PartName="/ppt/tags/tag397.xml" ContentType="application/vnd.openxmlformats-officedocument.presentationml.tags+xml"/>
  <Override PartName="/ppt/tags/tag3970.xml" ContentType="application/vnd.openxmlformats-officedocument.presentationml.tags+xml"/>
  <Override PartName="/ppt/tags/tag3971.xml" ContentType="application/vnd.openxmlformats-officedocument.presentationml.tags+xml"/>
  <Override PartName="/ppt/tags/tag3972.xml" ContentType="application/vnd.openxmlformats-officedocument.presentationml.tags+xml"/>
  <Override PartName="/ppt/tags/tag3973.xml" ContentType="application/vnd.openxmlformats-officedocument.presentationml.tags+xml"/>
  <Override PartName="/ppt/tags/tag3974.xml" ContentType="application/vnd.openxmlformats-officedocument.presentationml.tags+xml"/>
  <Override PartName="/ppt/tags/tag3975.xml" ContentType="application/vnd.openxmlformats-officedocument.presentationml.tags+xml"/>
  <Override PartName="/ppt/tags/tag3976.xml" ContentType="application/vnd.openxmlformats-officedocument.presentationml.tags+xml"/>
  <Override PartName="/ppt/tags/tag3977.xml" ContentType="application/vnd.openxmlformats-officedocument.presentationml.tags+xml"/>
  <Override PartName="/ppt/tags/tag3978.xml" ContentType="application/vnd.openxmlformats-officedocument.presentationml.tags+xml"/>
  <Override PartName="/ppt/tags/tag3979.xml" ContentType="application/vnd.openxmlformats-officedocument.presentationml.tags+xml"/>
  <Override PartName="/ppt/tags/tag398.xml" ContentType="application/vnd.openxmlformats-officedocument.presentationml.tags+xml"/>
  <Override PartName="/ppt/tags/tag3980.xml" ContentType="application/vnd.openxmlformats-officedocument.presentationml.tags+xml"/>
  <Override PartName="/ppt/tags/tag3981.xml" ContentType="application/vnd.openxmlformats-officedocument.presentationml.tags+xml"/>
  <Override PartName="/ppt/tags/tag3982.xml" ContentType="application/vnd.openxmlformats-officedocument.presentationml.tags+xml"/>
  <Override PartName="/ppt/tags/tag3983.xml" ContentType="application/vnd.openxmlformats-officedocument.presentationml.tags+xml"/>
  <Override PartName="/ppt/tags/tag3984.xml" ContentType="application/vnd.openxmlformats-officedocument.presentationml.tags+xml"/>
  <Override PartName="/ppt/tags/tag3985.xml" ContentType="application/vnd.openxmlformats-officedocument.presentationml.tags+xml"/>
  <Override PartName="/ppt/tags/tag3986.xml" ContentType="application/vnd.openxmlformats-officedocument.presentationml.tags+xml"/>
  <Override PartName="/ppt/tags/tag3987.xml" ContentType="application/vnd.openxmlformats-officedocument.presentationml.tags+xml"/>
  <Override PartName="/ppt/tags/tag3988.xml" ContentType="application/vnd.openxmlformats-officedocument.presentationml.tags+xml"/>
  <Override PartName="/ppt/tags/tag3989.xml" ContentType="application/vnd.openxmlformats-officedocument.presentationml.tags+xml"/>
  <Override PartName="/ppt/tags/tag399.xml" ContentType="application/vnd.openxmlformats-officedocument.presentationml.tags+xml"/>
  <Override PartName="/ppt/tags/tag3990.xml" ContentType="application/vnd.openxmlformats-officedocument.presentationml.tags+xml"/>
  <Override PartName="/ppt/tags/tag3991.xml" ContentType="application/vnd.openxmlformats-officedocument.presentationml.tags+xml"/>
  <Override PartName="/ppt/tags/tag3992.xml" ContentType="application/vnd.openxmlformats-officedocument.presentationml.tags+xml"/>
  <Override PartName="/ppt/tags/tag3993.xml" ContentType="application/vnd.openxmlformats-officedocument.presentationml.tags+xml"/>
  <Override PartName="/ppt/tags/tag3994.xml" ContentType="application/vnd.openxmlformats-officedocument.presentationml.tags+xml"/>
  <Override PartName="/ppt/tags/tag3995.xml" ContentType="application/vnd.openxmlformats-officedocument.presentationml.tags+xml"/>
  <Override PartName="/ppt/tags/tag3996.xml" ContentType="application/vnd.openxmlformats-officedocument.presentationml.tags+xml"/>
  <Override PartName="/ppt/tags/tag3997.xml" ContentType="application/vnd.openxmlformats-officedocument.presentationml.tags+xml"/>
  <Override PartName="/ppt/tags/tag3998.xml" ContentType="application/vnd.openxmlformats-officedocument.presentationml.tags+xml"/>
  <Override PartName="/ppt/tags/tag399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00.xml" ContentType="application/vnd.openxmlformats-officedocument.presentationml.tags+xml"/>
  <Override PartName="/ppt/tags/tag4000.xml" ContentType="application/vnd.openxmlformats-officedocument.presentationml.tags+xml"/>
  <Override PartName="/ppt/tags/tag4001.xml" ContentType="application/vnd.openxmlformats-officedocument.presentationml.tags+xml"/>
  <Override PartName="/ppt/tags/tag4002.xml" ContentType="application/vnd.openxmlformats-officedocument.presentationml.tags+xml"/>
  <Override PartName="/ppt/tags/tag4003.xml" ContentType="application/vnd.openxmlformats-officedocument.presentationml.tags+xml"/>
  <Override PartName="/ppt/tags/tag4004.xml" ContentType="application/vnd.openxmlformats-officedocument.presentationml.tags+xml"/>
  <Override PartName="/ppt/tags/tag4005.xml" ContentType="application/vnd.openxmlformats-officedocument.presentationml.tags+xml"/>
  <Override PartName="/ppt/tags/tag4006.xml" ContentType="application/vnd.openxmlformats-officedocument.presentationml.tags+xml"/>
  <Override PartName="/ppt/tags/tag4007.xml" ContentType="application/vnd.openxmlformats-officedocument.presentationml.tags+xml"/>
  <Override PartName="/ppt/tags/tag4008.xml" ContentType="application/vnd.openxmlformats-officedocument.presentationml.tags+xml"/>
  <Override PartName="/ppt/tags/tag4009.xml" ContentType="application/vnd.openxmlformats-officedocument.presentationml.tags+xml"/>
  <Override PartName="/ppt/tags/tag401.xml" ContentType="application/vnd.openxmlformats-officedocument.presentationml.tags+xml"/>
  <Override PartName="/ppt/tags/tag4010.xml" ContentType="application/vnd.openxmlformats-officedocument.presentationml.tags+xml"/>
  <Override PartName="/ppt/tags/tag4011.xml" ContentType="application/vnd.openxmlformats-officedocument.presentationml.tags+xml"/>
  <Override PartName="/ppt/tags/tag4012.xml" ContentType="application/vnd.openxmlformats-officedocument.presentationml.tags+xml"/>
  <Override PartName="/ppt/tags/tag4013.xml" ContentType="application/vnd.openxmlformats-officedocument.presentationml.tags+xml"/>
  <Override PartName="/ppt/tags/tag4014.xml" ContentType="application/vnd.openxmlformats-officedocument.presentationml.tags+xml"/>
  <Override PartName="/ppt/tags/tag4015.xml" ContentType="application/vnd.openxmlformats-officedocument.presentationml.tags+xml"/>
  <Override PartName="/ppt/tags/tag4016.xml" ContentType="application/vnd.openxmlformats-officedocument.presentationml.tags+xml"/>
  <Override PartName="/ppt/tags/tag4017.xml" ContentType="application/vnd.openxmlformats-officedocument.presentationml.tags+xml"/>
  <Override PartName="/ppt/tags/tag4018.xml" ContentType="application/vnd.openxmlformats-officedocument.presentationml.tags+xml"/>
  <Override PartName="/ppt/tags/tag4019.xml" ContentType="application/vnd.openxmlformats-officedocument.presentationml.tags+xml"/>
  <Override PartName="/ppt/tags/tag402.xml" ContentType="application/vnd.openxmlformats-officedocument.presentationml.tags+xml"/>
  <Override PartName="/ppt/tags/tag4020.xml" ContentType="application/vnd.openxmlformats-officedocument.presentationml.tags+xml"/>
  <Override PartName="/ppt/tags/tag4021.xml" ContentType="application/vnd.openxmlformats-officedocument.presentationml.tags+xml"/>
  <Override PartName="/ppt/tags/tag4022.xml" ContentType="application/vnd.openxmlformats-officedocument.presentationml.tags+xml"/>
  <Override PartName="/ppt/tags/tag4023.xml" ContentType="application/vnd.openxmlformats-officedocument.presentationml.tags+xml"/>
  <Override PartName="/ppt/tags/tag4024.xml" ContentType="application/vnd.openxmlformats-officedocument.presentationml.tags+xml"/>
  <Override PartName="/ppt/tags/tag4025.xml" ContentType="application/vnd.openxmlformats-officedocument.presentationml.tags+xml"/>
  <Override PartName="/ppt/tags/tag4026.xml" ContentType="application/vnd.openxmlformats-officedocument.presentationml.tags+xml"/>
  <Override PartName="/ppt/tags/tag4027.xml" ContentType="application/vnd.openxmlformats-officedocument.presentationml.tags+xml"/>
  <Override PartName="/ppt/tags/tag4028.xml" ContentType="application/vnd.openxmlformats-officedocument.presentationml.tags+xml"/>
  <Override PartName="/ppt/tags/tag4029.xml" ContentType="application/vnd.openxmlformats-officedocument.presentationml.tags+xml"/>
  <Override PartName="/ppt/tags/tag403.xml" ContentType="application/vnd.openxmlformats-officedocument.presentationml.tags+xml"/>
  <Override PartName="/ppt/tags/tag4030.xml" ContentType="application/vnd.openxmlformats-officedocument.presentationml.tags+xml"/>
  <Override PartName="/ppt/tags/tag4031.xml" ContentType="application/vnd.openxmlformats-officedocument.presentationml.tags+xml"/>
  <Override PartName="/ppt/tags/tag4032.xml" ContentType="application/vnd.openxmlformats-officedocument.presentationml.tags+xml"/>
  <Override PartName="/ppt/tags/tag4033.xml" ContentType="application/vnd.openxmlformats-officedocument.presentationml.tags+xml"/>
  <Override PartName="/ppt/tags/tag4034.xml" ContentType="application/vnd.openxmlformats-officedocument.presentationml.tags+xml"/>
  <Override PartName="/ppt/tags/tag4035.xml" ContentType="application/vnd.openxmlformats-officedocument.presentationml.tags+xml"/>
  <Override PartName="/ppt/tags/tag4036.xml" ContentType="application/vnd.openxmlformats-officedocument.presentationml.tags+xml"/>
  <Override PartName="/ppt/tags/tag4037.xml" ContentType="application/vnd.openxmlformats-officedocument.presentationml.tags+xml"/>
  <Override PartName="/ppt/tags/tag4038.xml" ContentType="application/vnd.openxmlformats-officedocument.presentationml.tags+xml"/>
  <Override PartName="/ppt/tags/tag4039.xml" ContentType="application/vnd.openxmlformats-officedocument.presentationml.tags+xml"/>
  <Override PartName="/ppt/tags/tag404.xml" ContentType="application/vnd.openxmlformats-officedocument.presentationml.tags+xml"/>
  <Override PartName="/ppt/tags/tag4040.xml" ContentType="application/vnd.openxmlformats-officedocument.presentationml.tags+xml"/>
  <Override PartName="/ppt/tags/tag4041.xml" ContentType="application/vnd.openxmlformats-officedocument.presentationml.tags+xml"/>
  <Override PartName="/ppt/tags/tag4042.xml" ContentType="application/vnd.openxmlformats-officedocument.presentationml.tags+xml"/>
  <Override PartName="/ppt/tags/tag4043.xml" ContentType="application/vnd.openxmlformats-officedocument.presentationml.tags+xml"/>
  <Override PartName="/ppt/tags/tag4044.xml" ContentType="application/vnd.openxmlformats-officedocument.presentationml.tags+xml"/>
  <Override PartName="/ppt/tags/tag4045.xml" ContentType="application/vnd.openxmlformats-officedocument.presentationml.tags+xml"/>
  <Override PartName="/ppt/tags/tag4046.xml" ContentType="application/vnd.openxmlformats-officedocument.presentationml.tags+xml"/>
  <Override PartName="/ppt/tags/tag4047.xml" ContentType="application/vnd.openxmlformats-officedocument.presentationml.tags+xml"/>
  <Override PartName="/ppt/tags/tag4048.xml" ContentType="application/vnd.openxmlformats-officedocument.presentationml.tags+xml"/>
  <Override PartName="/ppt/tags/tag4049.xml" ContentType="application/vnd.openxmlformats-officedocument.presentationml.tags+xml"/>
  <Override PartName="/ppt/tags/tag405.xml" ContentType="application/vnd.openxmlformats-officedocument.presentationml.tags+xml"/>
  <Override PartName="/ppt/tags/tag4050.xml" ContentType="application/vnd.openxmlformats-officedocument.presentationml.tags+xml"/>
  <Override PartName="/ppt/tags/tag4051.xml" ContentType="application/vnd.openxmlformats-officedocument.presentationml.tags+xml"/>
  <Override PartName="/ppt/tags/tag4052.xml" ContentType="application/vnd.openxmlformats-officedocument.presentationml.tags+xml"/>
  <Override PartName="/ppt/tags/tag4053.xml" ContentType="application/vnd.openxmlformats-officedocument.presentationml.tags+xml"/>
  <Override PartName="/ppt/tags/tag4054.xml" ContentType="application/vnd.openxmlformats-officedocument.presentationml.tags+xml"/>
  <Override PartName="/ppt/tags/tag4055.xml" ContentType="application/vnd.openxmlformats-officedocument.presentationml.tags+xml"/>
  <Override PartName="/ppt/tags/tag4056.xml" ContentType="application/vnd.openxmlformats-officedocument.presentationml.tags+xml"/>
  <Override PartName="/ppt/tags/tag4057.xml" ContentType="application/vnd.openxmlformats-officedocument.presentationml.tags+xml"/>
  <Override PartName="/ppt/tags/tag4058.xml" ContentType="application/vnd.openxmlformats-officedocument.presentationml.tags+xml"/>
  <Override PartName="/ppt/tags/tag4059.xml" ContentType="application/vnd.openxmlformats-officedocument.presentationml.tags+xml"/>
  <Override PartName="/ppt/tags/tag406.xml" ContentType="application/vnd.openxmlformats-officedocument.presentationml.tags+xml"/>
  <Override PartName="/ppt/tags/tag4060.xml" ContentType="application/vnd.openxmlformats-officedocument.presentationml.tags+xml"/>
  <Override PartName="/ppt/tags/tag4061.xml" ContentType="application/vnd.openxmlformats-officedocument.presentationml.tags+xml"/>
  <Override PartName="/ppt/tags/tag4062.xml" ContentType="application/vnd.openxmlformats-officedocument.presentationml.tags+xml"/>
  <Override PartName="/ppt/tags/tag4063.xml" ContentType="application/vnd.openxmlformats-officedocument.presentationml.tags+xml"/>
  <Override PartName="/ppt/tags/tag4064.xml" ContentType="application/vnd.openxmlformats-officedocument.presentationml.tags+xml"/>
  <Override PartName="/ppt/tags/tag4065.xml" ContentType="application/vnd.openxmlformats-officedocument.presentationml.tags+xml"/>
  <Override PartName="/ppt/tags/tag4066.xml" ContentType="application/vnd.openxmlformats-officedocument.presentationml.tags+xml"/>
  <Override PartName="/ppt/tags/tag4067.xml" ContentType="application/vnd.openxmlformats-officedocument.presentationml.tags+xml"/>
  <Override PartName="/ppt/tags/tag4068.xml" ContentType="application/vnd.openxmlformats-officedocument.presentationml.tags+xml"/>
  <Override PartName="/ppt/tags/tag4069.xml" ContentType="application/vnd.openxmlformats-officedocument.presentationml.tags+xml"/>
  <Override PartName="/ppt/tags/tag407.xml" ContentType="application/vnd.openxmlformats-officedocument.presentationml.tags+xml"/>
  <Override PartName="/ppt/tags/tag4070.xml" ContentType="application/vnd.openxmlformats-officedocument.presentationml.tags+xml"/>
  <Override PartName="/ppt/tags/tag4071.xml" ContentType="application/vnd.openxmlformats-officedocument.presentationml.tags+xml"/>
  <Override PartName="/ppt/tags/tag4072.xml" ContentType="application/vnd.openxmlformats-officedocument.presentationml.tags+xml"/>
  <Override PartName="/ppt/tags/tag4073.xml" ContentType="application/vnd.openxmlformats-officedocument.presentationml.tags+xml"/>
  <Override PartName="/ppt/tags/tag4074.xml" ContentType="application/vnd.openxmlformats-officedocument.presentationml.tags+xml"/>
  <Override PartName="/ppt/tags/tag4075.xml" ContentType="application/vnd.openxmlformats-officedocument.presentationml.tags+xml"/>
  <Override PartName="/ppt/tags/tag4076.xml" ContentType="application/vnd.openxmlformats-officedocument.presentationml.tags+xml"/>
  <Override PartName="/ppt/tags/tag4077.xml" ContentType="application/vnd.openxmlformats-officedocument.presentationml.tags+xml"/>
  <Override PartName="/ppt/tags/tag4078.xml" ContentType="application/vnd.openxmlformats-officedocument.presentationml.tags+xml"/>
  <Override PartName="/ppt/tags/tag4079.xml" ContentType="application/vnd.openxmlformats-officedocument.presentationml.tags+xml"/>
  <Override PartName="/ppt/tags/tag408.xml" ContentType="application/vnd.openxmlformats-officedocument.presentationml.tags+xml"/>
  <Override PartName="/ppt/tags/tag4080.xml" ContentType="application/vnd.openxmlformats-officedocument.presentationml.tags+xml"/>
  <Override PartName="/ppt/tags/tag4081.xml" ContentType="application/vnd.openxmlformats-officedocument.presentationml.tags+xml"/>
  <Override PartName="/ppt/tags/tag4082.xml" ContentType="application/vnd.openxmlformats-officedocument.presentationml.tags+xml"/>
  <Override PartName="/ppt/tags/tag4083.xml" ContentType="application/vnd.openxmlformats-officedocument.presentationml.tags+xml"/>
  <Override PartName="/ppt/tags/tag4084.xml" ContentType="application/vnd.openxmlformats-officedocument.presentationml.tags+xml"/>
  <Override PartName="/ppt/tags/tag4085.xml" ContentType="application/vnd.openxmlformats-officedocument.presentationml.tags+xml"/>
  <Override PartName="/ppt/tags/tag4086.xml" ContentType="application/vnd.openxmlformats-officedocument.presentationml.tags+xml"/>
  <Override PartName="/ppt/tags/tag4087.xml" ContentType="application/vnd.openxmlformats-officedocument.presentationml.tags+xml"/>
  <Override PartName="/ppt/tags/tag4088.xml" ContentType="application/vnd.openxmlformats-officedocument.presentationml.tags+xml"/>
  <Override PartName="/ppt/tags/tag4089.xml" ContentType="application/vnd.openxmlformats-officedocument.presentationml.tags+xml"/>
  <Override PartName="/ppt/tags/tag409.xml" ContentType="application/vnd.openxmlformats-officedocument.presentationml.tags+xml"/>
  <Override PartName="/ppt/tags/tag4090.xml" ContentType="application/vnd.openxmlformats-officedocument.presentationml.tags+xml"/>
  <Override PartName="/ppt/tags/tag4091.xml" ContentType="application/vnd.openxmlformats-officedocument.presentationml.tags+xml"/>
  <Override PartName="/ppt/tags/tag4092.xml" ContentType="application/vnd.openxmlformats-officedocument.presentationml.tags+xml"/>
  <Override PartName="/ppt/tags/tag4093.xml" ContentType="application/vnd.openxmlformats-officedocument.presentationml.tags+xml"/>
  <Override PartName="/ppt/tags/tag4094.xml" ContentType="application/vnd.openxmlformats-officedocument.presentationml.tags+xml"/>
  <Override PartName="/ppt/tags/tag4095.xml" ContentType="application/vnd.openxmlformats-officedocument.presentationml.tags+xml"/>
  <Override PartName="/ppt/tags/tag4096.xml" ContentType="application/vnd.openxmlformats-officedocument.presentationml.tags+xml"/>
  <Override PartName="/ppt/tags/tag4097.xml" ContentType="application/vnd.openxmlformats-officedocument.presentationml.tags+xml"/>
  <Override PartName="/ppt/tags/tag4098.xml" ContentType="application/vnd.openxmlformats-officedocument.presentationml.tags+xml"/>
  <Override PartName="/ppt/tags/tag4099.xml" ContentType="application/vnd.openxmlformats-officedocument.presentationml.tags+xml"/>
  <Override PartName="/ppt/tags/tag41.xml" ContentType="application/vnd.openxmlformats-officedocument.presentationml.tags+xml"/>
  <Override PartName="/ppt/tags/tag410.xml" ContentType="application/vnd.openxmlformats-officedocument.presentationml.tags+xml"/>
  <Override PartName="/ppt/tags/tag4100.xml" ContentType="application/vnd.openxmlformats-officedocument.presentationml.tags+xml"/>
  <Override PartName="/ppt/tags/tag4101.xml" ContentType="application/vnd.openxmlformats-officedocument.presentationml.tags+xml"/>
  <Override PartName="/ppt/tags/tag4102.xml" ContentType="application/vnd.openxmlformats-officedocument.presentationml.tags+xml"/>
  <Override PartName="/ppt/tags/tag4103.xml" ContentType="application/vnd.openxmlformats-officedocument.presentationml.tags+xml"/>
  <Override PartName="/ppt/tags/tag4104.xml" ContentType="application/vnd.openxmlformats-officedocument.presentationml.tags+xml"/>
  <Override PartName="/ppt/tags/tag4105.xml" ContentType="application/vnd.openxmlformats-officedocument.presentationml.tags+xml"/>
  <Override PartName="/ppt/tags/tag4106.xml" ContentType="application/vnd.openxmlformats-officedocument.presentationml.tags+xml"/>
  <Override PartName="/ppt/tags/tag4107.xml" ContentType="application/vnd.openxmlformats-officedocument.presentationml.tags+xml"/>
  <Override PartName="/ppt/tags/tag4108.xml" ContentType="application/vnd.openxmlformats-officedocument.presentationml.tags+xml"/>
  <Override PartName="/ppt/tags/tag4109.xml" ContentType="application/vnd.openxmlformats-officedocument.presentationml.tags+xml"/>
  <Override PartName="/ppt/tags/tag411.xml" ContentType="application/vnd.openxmlformats-officedocument.presentationml.tags+xml"/>
  <Override PartName="/ppt/tags/tag4110.xml" ContentType="application/vnd.openxmlformats-officedocument.presentationml.tags+xml"/>
  <Override PartName="/ppt/tags/tag4111.xml" ContentType="application/vnd.openxmlformats-officedocument.presentationml.tags+xml"/>
  <Override PartName="/ppt/tags/tag4112.xml" ContentType="application/vnd.openxmlformats-officedocument.presentationml.tags+xml"/>
  <Override PartName="/ppt/tags/tag4113.xml" ContentType="application/vnd.openxmlformats-officedocument.presentationml.tags+xml"/>
  <Override PartName="/ppt/tags/tag4114.xml" ContentType="application/vnd.openxmlformats-officedocument.presentationml.tags+xml"/>
  <Override PartName="/ppt/tags/tag4115.xml" ContentType="application/vnd.openxmlformats-officedocument.presentationml.tags+xml"/>
  <Override PartName="/ppt/tags/tag4116.xml" ContentType="application/vnd.openxmlformats-officedocument.presentationml.tags+xml"/>
  <Override PartName="/ppt/tags/tag4117.xml" ContentType="application/vnd.openxmlformats-officedocument.presentationml.tags+xml"/>
  <Override PartName="/ppt/tags/tag4118.xml" ContentType="application/vnd.openxmlformats-officedocument.presentationml.tags+xml"/>
  <Override PartName="/ppt/tags/tag4119.xml" ContentType="application/vnd.openxmlformats-officedocument.presentationml.tags+xml"/>
  <Override PartName="/ppt/tags/tag412.xml" ContentType="application/vnd.openxmlformats-officedocument.presentationml.tags+xml"/>
  <Override PartName="/ppt/tags/tag4120.xml" ContentType="application/vnd.openxmlformats-officedocument.presentationml.tags+xml"/>
  <Override PartName="/ppt/tags/tag4121.xml" ContentType="application/vnd.openxmlformats-officedocument.presentationml.tags+xml"/>
  <Override PartName="/ppt/tags/tag4122.xml" ContentType="application/vnd.openxmlformats-officedocument.presentationml.tags+xml"/>
  <Override PartName="/ppt/tags/tag4123.xml" ContentType="application/vnd.openxmlformats-officedocument.presentationml.tags+xml"/>
  <Override PartName="/ppt/tags/tag4124.xml" ContentType="application/vnd.openxmlformats-officedocument.presentationml.tags+xml"/>
  <Override PartName="/ppt/tags/tag4125.xml" ContentType="application/vnd.openxmlformats-officedocument.presentationml.tags+xml"/>
  <Override PartName="/ppt/tags/tag4126.xml" ContentType="application/vnd.openxmlformats-officedocument.presentationml.tags+xml"/>
  <Override PartName="/ppt/tags/tag4127.xml" ContentType="application/vnd.openxmlformats-officedocument.presentationml.tags+xml"/>
  <Override PartName="/ppt/tags/tag4128.xml" ContentType="application/vnd.openxmlformats-officedocument.presentationml.tags+xml"/>
  <Override PartName="/ppt/tags/tag4129.xml" ContentType="application/vnd.openxmlformats-officedocument.presentationml.tags+xml"/>
  <Override PartName="/ppt/tags/tag413.xml" ContentType="application/vnd.openxmlformats-officedocument.presentationml.tags+xml"/>
  <Override PartName="/ppt/tags/tag4130.xml" ContentType="application/vnd.openxmlformats-officedocument.presentationml.tags+xml"/>
  <Override PartName="/ppt/tags/tag4131.xml" ContentType="application/vnd.openxmlformats-officedocument.presentationml.tags+xml"/>
  <Override PartName="/ppt/tags/tag4132.xml" ContentType="application/vnd.openxmlformats-officedocument.presentationml.tags+xml"/>
  <Override PartName="/ppt/tags/tag4133.xml" ContentType="application/vnd.openxmlformats-officedocument.presentationml.tags+xml"/>
  <Override PartName="/ppt/tags/tag4134.xml" ContentType="application/vnd.openxmlformats-officedocument.presentationml.tags+xml"/>
  <Override PartName="/ppt/tags/tag4135.xml" ContentType="application/vnd.openxmlformats-officedocument.presentationml.tags+xml"/>
  <Override PartName="/ppt/tags/tag4136.xml" ContentType="application/vnd.openxmlformats-officedocument.presentationml.tags+xml"/>
  <Override PartName="/ppt/tags/tag4137.xml" ContentType="application/vnd.openxmlformats-officedocument.presentationml.tags+xml"/>
  <Override PartName="/ppt/tags/tag4138.xml" ContentType="application/vnd.openxmlformats-officedocument.presentationml.tags+xml"/>
  <Override PartName="/ppt/tags/tag4139.xml" ContentType="application/vnd.openxmlformats-officedocument.presentationml.tags+xml"/>
  <Override PartName="/ppt/tags/tag414.xml" ContentType="application/vnd.openxmlformats-officedocument.presentationml.tags+xml"/>
  <Override PartName="/ppt/tags/tag4140.xml" ContentType="application/vnd.openxmlformats-officedocument.presentationml.tags+xml"/>
  <Override PartName="/ppt/tags/tag4141.xml" ContentType="application/vnd.openxmlformats-officedocument.presentationml.tags+xml"/>
  <Override PartName="/ppt/tags/tag4142.xml" ContentType="application/vnd.openxmlformats-officedocument.presentationml.tags+xml"/>
  <Override PartName="/ppt/tags/tag4143.xml" ContentType="application/vnd.openxmlformats-officedocument.presentationml.tags+xml"/>
  <Override PartName="/ppt/tags/tag4144.xml" ContentType="application/vnd.openxmlformats-officedocument.presentationml.tags+xml"/>
  <Override PartName="/ppt/tags/tag4145.xml" ContentType="application/vnd.openxmlformats-officedocument.presentationml.tags+xml"/>
  <Override PartName="/ppt/tags/tag4146.xml" ContentType="application/vnd.openxmlformats-officedocument.presentationml.tags+xml"/>
  <Override PartName="/ppt/tags/tag4147.xml" ContentType="application/vnd.openxmlformats-officedocument.presentationml.tags+xml"/>
  <Override PartName="/ppt/tags/tag4148.xml" ContentType="application/vnd.openxmlformats-officedocument.presentationml.tags+xml"/>
  <Override PartName="/ppt/tags/tag4149.xml" ContentType="application/vnd.openxmlformats-officedocument.presentationml.tags+xml"/>
  <Override PartName="/ppt/tags/tag415.xml" ContentType="application/vnd.openxmlformats-officedocument.presentationml.tags+xml"/>
  <Override PartName="/ppt/tags/tag4150.xml" ContentType="application/vnd.openxmlformats-officedocument.presentationml.tags+xml"/>
  <Override PartName="/ppt/tags/tag4151.xml" ContentType="application/vnd.openxmlformats-officedocument.presentationml.tags+xml"/>
  <Override PartName="/ppt/tags/tag4152.xml" ContentType="application/vnd.openxmlformats-officedocument.presentationml.tags+xml"/>
  <Override PartName="/ppt/tags/tag4153.xml" ContentType="application/vnd.openxmlformats-officedocument.presentationml.tags+xml"/>
  <Override PartName="/ppt/tags/tag4154.xml" ContentType="application/vnd.openxmlformats-officedocument.presentationml.tags+xml"/>
  <Override PartName="/ppt/tags/tag4155.xml" ContentType="application/vnd.openxmlformats-officedocument.presentationml.tags+xml"/>
  <Override PartName="/ppt/tags/tag4156.xml" ContentType="application/vnd.openxmlformats-officedocument.presentationml.tags+xml"/>
  <Override PartName="/ppt/tags/tag4157.xml" ContentType="application/vnd.openxmlformats-officedocument.presentationml.tags+xml"/>
  <Override PartName="/ppt/tags/tag4158.xml" ContentType="application/vnd.openxmlformats-officedocument.presentationml.tags+xml"/>
  <Override PartName="/ppt/tags/tag4159.xml" ContentType="application/vnd.openxmlformats-officedocument.presentationml.tags+xml"/>
  <Override PartName="/ppt/tags/tag416.xml" ContentType="application/vnd.openxmlformats-officedocument.presentationml.tags+xml"/>
  <Override PartName="/ppt/tags/tag4160.xml" ContentType="application/vnd.openxmlformats-officedocument.presentationml.tags+xml"/>
  <Override PartName="/ppt/tags/tag4161.xml" ContentType="application/vnd.openxmlformats-officedocument.presentationml.tags+xml"/>
  <Override PartName="/ppt/tags/tag4162.xml" ContentType="application/vnd.openxmlformats-officedocument.presentationml.tags+xml"/>
  <Override PartName="/ppt/tags/tag4163.xml" ContentType="application/vnd.openxmlformats-officedocument.presentationml.tags+xml"/>
  <Override PartName="/ppt/tags/tag4164.xml" ContentType="application/vnd.openxmlformats-officedocument.presentationml.tags+xml"/>
  <Override PartName="/ppt/tags/tag4165.xml" ContentType="application/vnd.openxmlformats-officedocument.presentationml.tags+xml"/>
  <Override PartName="/ppt/tags/tag4166.xml" ContentType="application/vnd.openxmlformats-officedocument.presentationml.tags+xml"/>
  <Override PartName="/ppt/tags/tag4167.xml" ContentType="application/vnd.openxmlformats-officedocument.presentationml.tags+xml"/>
  <Override PartName="/ppt/tags/tag4168.xml" ContentType="application/vnd.openxmlformats-officedocument.presentationml.tags+xml"/>
  <Override PartName="/ppt/tags/tag4169.xml" ContentType="application/vnd.openxmlformats-officedocument.presentationml.tags+xml"/>
  <Override PartName="/ppt/tags/tag417.xml" ContentType="application/vnd.openxmlformats-officedocument.presentationml.tags+xml"/>
  <Override PartName="/ppt/tags/tag4170.xml" ContentType="application/vnd.openxmlformats-officedocument.presentationml.tags+xml"/>
  <Override PartName="/ppt/tags/tag4171.xml" ContentType="application/vnd.openxmlformats-officedocument.presentationml.tags+xml"/>
  <Override PartName="/ppt/tags/tag4172.xml" ContentType="application/vnd.openxmlformats-officedocument.presentationml.tags+xml"/>
  <Override PartName="/ppt/tags/tag4173.xml" ContentType="application/vnd.openxmlformats-officedocument.presentationml.tags+xml"/>
  <Override PartName="/ppt/tags/tag4174.xml" ContentType="application/vnd.openxmlformats-officedocument.presentationml.tags+xml"/>
  <Override PartName="/ppt/tags/tag4175.xml" ContentType="application/vnd.openxmlformats-officedocument.presentationml.tags+xml"/>
  <Override PartName="/ppt/tags/tag4176.xml" ContentType="application/vnd.openxmlformats-officedocument.presentationml.tags+xml"/>
  <Override PartName="/ppt/tags/tag4177.xml" ContentType="application/vnd.openxmlformats-officedocument.presentationml.tags+xml"/>
  <Override PartName="/ppt/tags/tag4178.xml" ContentType="application/vnd.openxmlformats-officedocument.presentationml.tags+xml"/>
  <Override PartName="/ppt/tags/tag4179.xml" ContentType="application/vnd.openxmlformats-officedocument.presentationml.tags+xml"/>
  <Override PartName="/ppt/tags/tag418.xml" ContentType="application/vnd.openxmlformats-officedocument.presentationml.tags+xml"/>
  <Override PartName="/ppt/tags/tag4180.xml" ContentType="application/vnd.openxmlformats-officedocument.presentationml.tags+xml"/>
  <Override PartName="/ppt/tags/tag4181.xml" ContentType="application/vnd.openxmlformats-officedocument.presentationml.tags+xml"/>
  <Override PartName="/ppt/tags/tag4182.xml" ContentType="application/vnd.openxmlformats-officedocument.presentationml.tags+xml"/>
  <Override PartName="/ppt/tags/tag4183.xml" ContentType="application/vnd.openxmlformats-officedocument.presentationml.tags+xml"/>
  <Override PartName="/ppt/tags/tag4184.xml" ContentType="application/vnd.openxmlformats-officedocument.presentationml.tags+xml"/>
  <Override PartName="/ppt/tags/tag4185.xml" ContentType="application/vnd.openxmlformats-officedocument.presentationml.tags+xml"/>
  <Override PartName="/ppt/tags/tag4186.xml" ContentType="application/vnd.openxmlformats-officedocument.presentationml.tags+xml"/>
  <Override PartName="/ppt/tags/tag4187.xml" ContentType="application/vnd.openxmlformats-officedocument.presentationml.tags+xml"/>
  <Override PartName="/ppt/tags/tag4188.xml" ContentType="application/vnd.openxmlformats-officedocument.presentationml.tags+xml"/>
  <Override PartName="/ppt/tags/tag4189.xml" ContentType="application/vnd.openxmlformats-officedocument.presentationml.tags+xml"/>
  <Override PartName="/ppt/tags/tag419.xml" ContentType="application/vnd.openxmlformats-officedocument.presentationml.tags+xml"/>
  <Override PartName="/ppt/tags/tag4190.xml" ContentType="application/vnd.openxmlformats-officedocument.presentationml.tags+xml"/>
  <Override PartName="/ppt/tags/tag4191.xml" ContentType="application/vnd.openxmlformats-officedocument.presentationml.tags+xml"/>
  <Override PartName="/ppt/tags/tag4192.xml" ContentType="application/vnd.openxmlformats-officedocument.presentationml.tags+xml"/>
  <Override PartName="/ppt/tags/tag4193.xml" ContentType="application/vnd.openxmlformats-officedocument.presentationml.tags+xml"/>
  <Override PartName="/ppt/tags/tag4194.xml" ContentType="application/vnd.openxmlformats-officedocument.presentationml.tags+xml"/>
  <Override PartName="/ppt/tags/tag4195.xml" ContentType="application/vnd.openxmlformats-officedocument.presentationml.tags+xml"/>
  <Override PartName="/ppt/tags/tag4196.xml" ContentType="application/vnd.openxmlformats-officedocument.presentationml.tags+xml"/>
  <Override PartName="/ppt/tags/tag4197.xml" ContentType="application/vnd.openxmlformats-officedocument.presentationml.tags+xml"/>
  <Override PartName="/ppt/tags/tag4198.xml" ContentType="application/vnd.openxmlformats-officedocument.presentationml.tags+xml"/>
  <Override PartName="/ppt/tags/tag4199.xml" ContentType="application/vnd.openxmlformats-officedocument.presentationml.tags+xml"/>
  <Override PartName="/ppt/tags/tag42.xml" ContentType="application/vnd.openxmlformats-officedocument.presentationml.tags+xml"/>
  <Override PartName="/ppt/tags/tag420.xml" ContentType="application/vnd.openxmlformats-officedocument.presentationml.tags+xml"/>
  <Override PartName="/ppt/tags/tag4200.xml" ContentType="application/vnd.openxmlformats-officedocument.presentationml.tags+xml"/>
  <Override PartName="/ppt/tags/tag4201.xml" ContentType="application/vnd.openxmlformats-officedocument.presentationml.tags+xml"/>
  <Override PartName="/ppt/tags/tag4202.xml" ContentType="application/vnd.openxmlformats-officedocument.presentationml.tags+xml"/>
  <Override PartName="/ppt/tags/tag4203.xml" ContentType="application/vnd.openxmlformats-officedocument.presentationml.tags+xml"/>
  <Override PartName="/ppt/tags/tag4204.xml" ContentType="application/vnd.openxmlformats-officedocument.presentationml.tags+xml"/>
  <Override PartName="/ppt/tags/tag4205.xml" ContentType="application/vnd.openxmlformats-officedocument.presentationml.tags+xml"/>
  <Override PartName="/ppt/tags/tag4206.xml" ContentType="application/vnd.openxmlformats-officedocument.presentationml.tags+xml"/>
  <Override PartName="/ppt/tags/tag4207.xml" ContentType="application/vnd.openxmlformats-officedocument.presentationml.tags+xml"/>
  <Override PartName="/ppt/tags/tag4208.xml" ContentType="application/vnd.openxmlformats-officedocument.presentationml.tags+xml"/>
  <Override PartName="/ppt/tags/tag4209.xml" ContentType="application/vnd.openxmlformats-officedocument.presentationml.tags+xml"/>
  <Override PartName="/ppt/tags/tag421.xml" ContentType="application/vnd.openxmlformats-officedocument.presentationml.tags+xml"/>
  <Override PartName="/ppt/tags/tag4210.xml" ContentType="application/vnd.openxmlformats-officedocument.presentationml.tags+xml"/>
  <Override PartName="/ppt/tags/tag4211.xml" ContentType="application/vnd.openxmlformats-officedocument.presentationml.tags+xml"/>
  <Override PartName="/ppt/tags/tag4212.xml" ContentType="application/vnd.openxmlformats-officedocument.presentationml.tags+xml"/>
  <Override PartName="/ppt/tags/tag4213.xml" ContentType="application/vnd.openxmlformats-officedocument.presentationml.tags+xml"/>
  <Override PartName="/ppt/tags/tag4214.xml" ContentType="application/vnd.openxmlformats-officedocument.presentationml.tags+xml"/>
  <Override PartName="/ppt/tags/tag4215.xml" ContentType="application/vnd.openxmlformats-officedocument.presentationml.tags+xml"/>
  <Override PartName="/ppt/tags/tag4216.xml" ContentType="application/vnd.openxmlformats-officedocument.presentationml.tags+xml"/>
  <Override PartName="/ppt/tags/tag4217.xml" ContentType="application/vnd.openxmlformats-officedocument.presentationml.tags+xml"/>
  <Override PartName="/ppt/tags/tag4218.xml" ContentType="application/vnd.openxmlformats-officedocument.presentationml.tags+xml"/>
  <Override PartName="/ppt/tags/tag4219.xml" ContentType="application/vnd.openxmlformats-officedocument.presentationml.tags+xml"/>
  <Override PartName="/ppt/tags/tag422.xml" ContentType="application/vnd.openxmlformats-officedocument.presentationml.tags+xml"/>
  <Override PartName="/ppt/tags/tag4220.xml" ContentType="application/vnd.openxmlformats-officedocument.presentationml.tags+xml"/>
  <Override PartName="/ppt/tags/tag4221.xml" ContentType="application/vnd.openxmlformats-officedocument.presentationml.tags+xml"/>
  <Override PartName="/ppt/tags/tag4222.xml" ContentType="application/vnd.openxmlformats-officedocument.presentationml.tags+xml"/>
  <Override PartName="/ppt/tags/tag4223.xml" ContentType="application/vnd.openxmlformats-officedocument.presentationml.tags+xml"/>
  <Override PartName="/ppt/tags/tag4224.xml" ContentType="application/vnd.openxmlformats-officedocument.presentationml.tags+xml"/>
  <Override PartName="/ppt/tags/tag4225.xml" ContentType="application/vnd.openxmlformats-officedocument.presentationml.tags+xml"/>
  <Override PartName="/ppt/tags/tag4226.xml" ContentType="application/vnd.openxmlformats-officedocument.presentationml.tags+xml"/>
  <Override PartName="/ppt/tags/tag4227.xml" ContentType="application/vnd.openxmlformats-officedocument.presentationml.tags+xml"/>
  <Override PartName="/ppt/tags/tag4228.xml" ContentType="application/vnd.openxmlformats-officedocument.presentationml.tags+xml"/>
  <Override PartName="/ppt/tags/tag4229.xml" ContentType="application/vnd.openxmlformats-officedocument.presentationml.tags+xml"/>
  <Override PartName="/ppt/tags/tag423.xml" ContentType="application/vnd.openxmlformats-officedocument.presentationml.tags+xml"/>
  <Override PartName="/ppt/tags/tag4230.xml" ContentType="application/vnd.openxmlformats-officedocument.presentationml.tags+xml"/>
  <Override PartName="/ppt/tags/tag4231.xml" ContentType="application/vnd.openxmlformats-officedocument.presentationml.tags+xml"/>
  <Override PartName="/ppt/tags/tag4232.xml" ContentType="application/vnd.openxmlformats-officedocument.presentationml.tags+xml"/>
  <Override PartName="/ppt/tags/tag4233.xml" ContentType="application/vnd.openxmlformats-officedocument.presentationml.tags+xml"/>
  <Override PartName="/ppt/tags/tag4234.xml" ContentType="application/vnd.openxmlformats-officedocument.presentationml.tags+xml"/>
  <Override PartName="/ppt/tags/tag4235.xml" ContentType="application/vnd.openxmlformats-officedocument.presentationml.tags+xml"/>
  <Override PartName="/ppt/tags/tag4236.xml" ContentType="application/vnd.openxmlformats-officedocument.presentationml.tags+xml"/>
  <Override PartName="/ppt/tags/tag4237.xml" ContentType="application/vnd.openxmlformats-officedocument.presentationml.tags+xml"/>
  <Override PartName="/ppt/tags/tag4238.xml" ContentType="application/vnd.openxmlformats-officedocument.presentationml.tags+xml"/>
  <Override PartName="/ppt/tags/tag4239.xml" ContentType="application/vnd.openxmlformats-officedocument.presentationml.tags+xml"/>
  <Override PartName="/ppt/tags/tag424.xml" ContentType="application/vnd.openxmlformats-officedocument.presentationml.tags+xml"/>
  <Override PartName="/ppt/tags/tag4240.xml" ContentType="application/vnd.openxmlformats-officedocument.presentationml.tags+xml"/>
  <Override PartName="/ppt/tags/tag4241.xml" ContentType="application/vnd.openxmlformats-officedocument.presentationml.tags+xml"/>
  <Override PartName="/ppt/tags/tag4242.xml" ContentType="application/vnd.openxmlformats-officedocument.presentationml.tags+xml"/>
  <Override PartName="/ppt/tags/tag4243.xml" ContentType="application/vnd.openxmlformats-officedocument.presentationml.tags+xml"/>
  <Override PartName="/ppt/tags/tag4244.xml" ContentType="application/vnd.openxmlformats-officedocument.presentationml.tags+xml"/>
  <Override PartName="/ppt/tags/tag4245.xml" ContentType="application/vnd.openxmlformats-officedocument.presentationml.tags+xml"/>
  <Override PartName="/ppt/tags/tag4246.xml" ContentType="application/vnd.openxmlformats-officedocument.presentationml.tags+xml"/>
  <Override PartName="/ppt/tags/tag4247.xml" ContentType="application/vnd.openxmlformats-officedocument.presentationml.tags+xml"/>
  <Override PartName="/ppt/tags/tag4248.xml" ContentType="application/vnd.openxmlformats-officedocument.presentationml.tags+xml"/>
  <Override PartName="/ppt/tags/tag4249.xml" ContentType="application/vnd.openxmlformats-officedocument.presentationml.tags+xml"/>
  <Override PartName="/ppt/tags/tag425.xml" ContentType="application/vnd.openxmlformats-officedocument.presentationml.tags+xml"/>
  <Override PartName="/ppt/tags/tag4250.xml" ContentType="application/vnd.openxmlformats-officedocument.presentationml.tags+xml"/>
  <Override PartName="/ppt/tags/tag4251.xml" ContentType="application/vnd.openxmlformats-officedocument.presentationml.tags+xml"/>
  <Override PartName="/ppt/tags/tag4252.xml" ContentType="application/vnd.openxmlformats-officedocument.presentationml.tags+xml"/>
  <Override PartName="/ppt/tags/tag4253.xml" ContentType="application/vnd.openxmlformats-officedocument.presentationml.tags+xml"/>
  <Override PartName="/ppt/tags/tag4254.xml" ContentType="application/vnd.openxmlformats-officedocument.presentationml.tags+xml"/>
  <Override PartName="/ppt/tags/tag4255.xml" ContentType="application/vnd.openxmlformats-officedocument.presentationml.tags+xml"/>
  <Override PartName="/ppt/tags/tag4256.xml" ContentType="application/vnd.openxmlformats-officedocument.presentationml.tags+xml"/>
  <Override PartName="/ppt/tags/tag4257.xml" ContentType="application/vnd.openxmlformats-officedocument.presentationml.tags+xml"/>
  <Override PartName="/ppt/tags/tag4258.xml" ContentType="application/vnd.openxmlformats-officedocument.presentationml.tags+xml"/>
  <Override PartName="/ppt/tags/tag4259.xml" ContentType="application/vnd.openxmlformats-officedocument.presentationml.tags+xml"/>
  <Override PartName="/ppt/tags/tag426.xml" ContentType="application/vnd.openxmlformats-officedocument.presentationml.tags+xml"/>
  <Override PartName="/ppt/tags/tag4260.xml" ContentType="application/vnd.openxmlformats-officedocument.presentationml.tags+xml"/>
  <Override PartName="/ppt/tags/tag4261.xml" ContentType="application/vnd.openxmlformats-officedocument.presentationml.tags+xml"/>
  <Override PartName="/ppt/tags/tag4262.xml" ContentType="application/vnd.openxmlformats-officedocument.presentationml.tags+xml"/>
  <Override PartName="/ppt/tags/tag4263.xml" ContentType="application/vnd.openxmlformats-officedocument.presentationml.tags+xml"/>
  <Override PartName="/ppt/tags/tag4264.xml" ContentType="application/vnd.openxmlformats-officedocument.presentationml.tags+xml"/>
  <Override PartName="/ppt/tags/tag4265.xml" ContentType="application/vnd.openxmlformats-officedocument.presentationml.tags+xml"/>
  <Override PartName="/ppt/tags/tag4266.xml" ContentType="application/vnd.openxmlformats-officedocument.presentationml.tags+xml"/>
  <Override PartName="/ppt/tags/tag4267.xml" ContentType="application/vnd.openxmlformats-officedocument.presentationml.tags+xml"/>
  <Override PartName="/ppt/tags/tag4268.xml" ContentType="application/vnd.openxmlformats-officedocument.presentationml.tags+xml"/>
  <Override PartName="/ppt/tags/tag4269.xml" ContentType="application/vnd.openxmlformats-officedocument.presentationml.tags+xml"/>
  <Override PartName="/ppt/tags/tag427.xml" ContentType="application/vnd.openxmlformats-officedocument.presentationml.tags+xml"/>
  <Override PartName="/ppt/tags/tag4270.xml" ContentType="application/vnd.openxmlformats-officedocument.presentationml.tags+xml"/>
  <Override PartName="/ppt/tags/tag4271.xml" ContentType="application/vnd.openxmlformats-officedocument.presentationml.tags+xml"/>
  <Override PartName="/ppt/tags/tag4272.xml" ContentType="application/vnd.openxmlformats-officedocument.presentationml.tags+xml"/>
  <Override PartName="/ppt/tags/tag4273.xml" ContentType="application/vnd.openxmlformats-officedocument.presentationml.tags+xml"/>
  <Override PartName="/ppt/tags/tag4274.xml" ContentType="application/vnd.openxmlformats-officedocument.presentationml.tags+xml"/>
  <Override PartName="/ppt/tags/tag4275.xml" ContentType="application/vnd.openxmlformats-officedocument.presentationml.tags+xml"/>
  <Override PartName="/ppt/tags/tag4276.xml" ContentType="application/vnd.openxmlformats-officedocument.presentationml.tags+xml"/>
  <Override PartName="/ppt/tags/tag4277.xml" ContentType="application/vnd.openxmlformats-officedocument.presentationml.tags+xml"/>
  <Override PartName="/ppt/tags/tag4278.xml" ContentType="application/vnd.openxmlformats-officedocument.presentationml.tags+xml"/>
  <Override PartName="/ppt/tags/tag4279.xml" ContentType="application/vnd.openxmlformats-officedocument.presentationml.tags+xml"/>
  <Override PartName="/ppt/tags/tag428.xml" ContentType="application/vnd.openxmlformats-officedocument.presentationml.tags+xml"/>
  <Override PartName="/ppt/tags/tag4280.xml" ContentType="application/vnd.openxmlformats-officedocument.presentationml.tags+xml"/>
  <Override PartName="/ppt/tags/tag4281.xml" ContentType="application/vnd.openxmlformats-officedocument.presentationml.tags+xml"/>
  <Override PartName="/ppt/tags/tag4282.xml" ContentType="application/vnd.openxmlformats-officedocument.presentationml.tags+xml"/>
  <Override PartName="/ppt/tags/tag4283.xml" ContentType="application/vnd.openxmlformats-officedocument.presentationml.tags+xml"/>
  <Override PartName="/ppt/tags/tag4284.xml" ContentType="application/vnd.openxmlformats-officedocument.presentationml.tags+xml"/>
  <Override PartName="/ppt/tags/tag4285.xml" ContentType="application/vnd.openxmlformats-officedocument.presentationml.tags+xml"/>
  <Override PartName="/ppt/tags/tag4286.xml" ContentType="application/vnd.openxmlformats-officedocument.presentationml.tags+xml"/>
  <Override PartName="/ppt/tags/tag4287.xml" ContentType="application/vnd.openxmlformats-officedocument.presentationml.tags+xml"/>
  <Override PartName="/ppt/tags/tag4288.xml" ContentType="application/vnd.openxmlformats-officedocument.presentationml.tags+xml"/>
  <Override PartName="/ppt/tags/tag4289.xml" ContentType="application/vnd.openxmlformats-officedocument.presentationml.tags+xml"/>
  <Override PartName="/ppt/tags/tag429.xml" ContentType="application/vnd.openxmlformats-officedocument.presentationml.tags+xml"/>
  <Override PartName="/ppt/tags/tag4290.xml" ContentType="application/vnd.openxmlformats-officedocument.presentationml.tags+xml"/>
  <Override PartName="/ppt/tags/tag4291.xml" ContentType="application/vnd.openxmlformats-officedocument.presentationml.tags+xml"/>
  <Override PartName="/ppt/tags/tag4292.xml" ContentType="application/vnd.openxmlformats-officedocument.presentationml.tags+xml"/>
  <Override PartName="/ppt/tags/tag4293.xml" ContentType="application/vnd.openxmlformats-officedocument.presentationml.tags+xml"/>
  <Override PartName="/ppt/tags/tag4294.xml" ContentType="application/vnd.openxmlformats-officedocument.presentationml.tags+xml"/>
  <Override PartName="/ppt/tags/tag4295.xml" ContentType="application/vnd.openxmlformats-officedocument.presentationml.tags+xml"/>
  <Override PartName="/ppt/tags/tag4296.xml" ContentType="application/vnd.openxmlformats-officedocument.presentationml.tags+xml"/>
  <Override PartName="/ppt/tags/tag4297.xml" ContentType="application/vnd.openxmlformats-officedocument.presentationml.tags+xml"/>
  <Override PartName="/ppt/tags/tag4298.xml" ContentType="application/vnd.openxmlformats-officedocument.presentationml.tags+xml"/>
  <Override PartName="/ppt/tags/tag4299.xml" ContentType="application/vnd.openxmlformats-officedocument.presentationml.tags+xml"/>
  <Override PartName="/ppt/tags/tag43.xml" ContentType="application/vnd.openxmlformats-officedocument.presentationml.tags+xml"/>
  <Override PartName="/ppt/tags/tag430.xml" ContentType="application/vnd.openxmlformats-officedocument.presentationml.tags+xml"/>
  <Override PartName="/ppt/tags/tag4300.xml" ContentType="application/vnd.openxmlformats-officedocument.presentationml.tags+xml"/>
  <Override PartName="/ppt/tags/tag4301.xml" ContentType="application/vnd.openxmlformats-officedocument.presentationml.tags+xml"/>
  <Override PartName="/ppt/tags/tag4302.xml" ContentType="application/vnd.openxmlformats-officedocument.presentationml.tags+xml"/>
  <Override PartName="/ppt/tags/tag4303.xml" ContentType="application/vnd.openxmlformats-officedocument.presentationml.tags+xml"/>
  <Override PartName="/ppt/tags/tag4304.xml" ContentType="application/vnd.openxmlformats-officedocument.presentationml.tags+xml"/>
  <Override PartName="/ppt/tags/tag4305.xml" ContentType="application/vnd.openxmlformats-officedocument.presentationml.tags+xml"/>
  <Override PartName="/ppt/tags/tag4306.xml" ContentType="application/vnd.openxmlformats-officedocument.presentationml.tags+xml"/>
  <Override PartName="/ppt/tags/tag4307.xml" ContentType="application/vnd.openxmlformats-officedocument.presentationml.tags+xml"/>
  <Override PartName="/ppt/tags/tag4308.xml" ContentType="application/vnd.openxmlformats-officedocument.presentationml.tags+xml"/>
  <Override PartName="/ppt/tags/tag4309.xml" ContentType="application/vnd.openxmlformats-officedocument.presentationml.tags+xml"/>
  <Override PartName="/ppt/tags/tag431.xml" ContentType="application/vnd.openxmlformats-officedocument.presentationml.tags+xml"/>
  <Override PartName="/ppt/tags/tag4310.xml" ContentType="application/vnd.openxmlformats-officedocument.presentationml.tags+xml"/>
  <Override PartName="/ppt/tags/tag4311.xml" ContentType="application/vnd.openxmlformats-officedocument.presentationml.tags+xml"/>
  <Override PartName="/ppt/tags/tag4312.xml" ContentType="application/vnd.openxmlformats-officedocument.presentationml.tags+xml"/>
  <Override PartName="/ppt/tags/tag4313.xml" ContentType="application/vnd.openxmlformats-officedocument.presentationml.tags+xml"/>
  <Override PartName="/ppt/tags/tag4314.xml" ContentType="application/vnd.openxmlformats-officedocument.presentationml.tags+xml"/>
  <Override PartName="/ppt/tags/tag4315.xml" ContentType="application/vnd.openxmlformats-officedocument.presentationml.tags+xml"/>
  <Override PartName="/ppt/tags/tag4316.xml" ContentType="application/vnd.openxmlformats-officedocument.presentationml.tags+xml"/>
  <Override PartName="/ppt/tags/tag4317.xml" ContentType="application/vnd.openxmlformats-officedocument.presentationml.tags+xml"/>
  <Override PartName="/ppt/tags/tag4318.xml" ContentType="application/vnd.openxmlformats-officedocument.presentationml.tags+xml"/>
  <Override PartName="/ppt/tags/tag4319.xml" ContentType="application/vnd.openxmlformats-officedocument.presentationml.tags+xml"/>
  <Override PartName="/ppt/tags/tag432.xml" ContentType="application/vnd.openxmlformats-officedocument.presentationml.tags+xml"/>
  <Override PartName="/ppt/tags/tag4320.xml" ContentType="application/vnd.openxmlformats-officedocument.presentationml.tags+xml"/>
  <Override PartName="/ppt/tags/tag4321.xml" ContentType="application/vnd.openxmlformats-officedocument.presentationml.tags+xml"/>
  <Override PartName="/ppt/tags/tag4322.xml" ContentType="application/vnd.openxmlformats-officedocument.presentationml.tags+xml"/>
  <Override PartName="/ppt/tags/tag4323.xml" ContentType="application/vnd.openxmlformats-officedocument.presentationml.tags+xml"/>
  <Override PartName="/ppt/tags/tag4324.xml" ContentType="application/vnd.openxmlformats-officedocument.presentationml.tags+xml"/>
  <Override PartName="/ppt/tags/tag4325.xml" ContentType="application/vnd.openxmlformats-officedocument.presentationml.tags+xml"/>
  <Override PartName="/ppt/tags/tag4326.xml" ContentType="application/vnd.openxmlformats-officedocument.presentationml.tags+xml"/>
  <Override PartName="/ppt/tags/tag4327.xml" ContentType="application/vnd.openxmlformats-officedocument.presentationml.tags+xml"/>
  <Override PartName="/ppt/tags/tag4328.xml" ContentType="application/vnd.openxmlformats-officedocument.presentationml.tags+xml"/>
  <Override PartName="/ppt/tags/tag4329.xml" ContentType="application/vnd.openxmlformats-officedocument.presentationml.tags+xml"/>
  <Override PartName="/ppt/tags/tag433.xml" ContentType="application/vnd.openxmlformats-officedocument.presentationml.tags+xml"/>
  <Override PartName="/ppt/tags/tag4330.xml" ContentType="application/vnd.openxmlformats-officedocument.presentationml.tags+xml"/>
  <Override PartName="/ppt/tags/tag4331.xml" ContentType="application/vnd.openxmlformats-officedocument.presentationml.tags+xml"/>
  <Override PartName="/ppt/tags/tag4332.xml" ContentType="application/vnd.openxmlformats-officedocument.presentationml.tags+xml"/>
  <Override PartName="/ppt/tags/tag4333.xml" ContentType="application/vnd.openxmlformats-officedocument.presentationml.tags+xml"/>
  <Override PartName="/ppt/tags/tag4334.xml" ContentType="application/vnd.openxmlformats-officedocument.presentationml.tags+xml"/>
  <Override PartName="/ppt/tags/tag4335.xml" ContentType="application/vnd.openxmlformats-officedocument.presentationml.tags+xml"/>
  <Override PartName="/ppt/tags/tag4336.xml" ContentType="application/vnd.openxmlformats-officedocument.presentationml.tags+xml"/>
  <Override PartName="/ppt/tags/tag4337.xml" ContentType="application/vnd.openxmlformats-officedocument.presentationml.tags+xml"/>
  <Override PartName="/ppt/tags/tag4338.xml" ContentType="application/vnd.openxmlformats-officedocument.presentationml.tags+xml"/>
  <Override PartName="/ppt/tags/tag4339.xml" ContentType="application/vnd.openxmlformats-officedocument.presentationml.tags+xml"/>
  <Override PartName="/ppt/tags/tag434.xml" ContentType="application/vnd.openxmlformats-officedocument.presentationml.tags+xml"/>
  <Override PartName="/ppt/tags/tag4340.xml" ContentType="application/vnd.openxmlformats-officedocument.presentationml.tags+xml"/>
  <Override PartName="/ppt/tags/tag4341.xml" ContentType="application/vnd.openxmlformats-officedocument.presentationml.tags+xml"/>
  <Override PartName="/ppt/tags/tag4342.xml" ContentType="application/vnd.openxmlformats-officedocument.presentationml.tags+xml"/>
  <Override PartName="/ppt/tags/tag4343.xml" ContentType="application/vnd.openxmlformats-officedocument.presentationml.tags+xml"/>
  <Override PartName="/ppt/tags/tag4344.xml" ContentType="application/vnd.openxmlformats-officedocument.presentationml.tags+xml"/>
  <Override PartName="/ppt/tags/tag4345.xml" ContentType="application/vnd.openxmlformats-officedocument.presentationml.tags+xml"/>
  <Override PartName="/ppt/tags/tag4346.xml" ContentType="application/vnd.openxmlformats-officedocument.presentationml.tags+xml"/>
  <Override PartName="/ppt/tags/tag4347.xml" ContentType="application/vnd.openxmlformats-officedocument.presentationml.tags+xml"/>
  <Override PartName="/ppt/tags/tag4348.xml" ContentType="application/vnd.openxmlformats-officedocument.presentationml.tags+xml"/>
  <Override PartName="/ppt/tags/tag4349.xml" ContentType="application/vnd.openxmlformats-officedocument.presentationml.tags+xml"/>
  <Override PartName="/ppt/tags/tag435.xml" ContentType="application/vnd.openxmlformats-officedocument.presentationml.tags+xml"/>
  <Override PartName="/ppt/tags/tag4350.xml" ContentType="application/vnd.openxmlformats-officedocument.presentationml.tags+xml"/>
  <Override PartName="/ppt/tags/tag4351.xml" ContentType="application/vnd.openxmlformats-officedocument.presentationml.tags+xml"/>
  <Override PartName="/ppt/tags/tag4352.xml" ContentType="application/vnd.openxmlformats-officedocument.presentationml.tags+xml"/>
  <Override PartName="/ppt/tags/tag4353.xml" ContentType="application/vnd.openxmlformats-officedocument.presentationml.tags+xml"/>
  <Override PartName="/ppt/tags/tag4354.xml" ContentType="application/vnd.openxmlformats-officedocument.presentationml.tags+xml"/>
  <Override PartName="/ppt/tags/tag4355.xml" ContentType="application/vnd.openxmlformats-officedocument.presentationml.tags+xml"/>
  <Override PartName="/ppt/tags/tag4356.xml" ContentType="application/vnd.openxmlformats-officedocument.presentationml.tags+xml"/>
  <Override PartName="/ppt/tags/tag4357.xml" ContentType="application/vnd.openxmlformats-officedocument.presentationml.tags+xml"/>
  <Override PartName="/ppt/tags/tag4358.xml" ContentType="application/vnd.openxmlformats-officedocument.presentationml.tags+xml"/>
  <Override PartName="/ppt/tags/tag4359.xml" ContentType="application/vnd.openxmlformats-officedocument.presentationml.tags+xml"/>
  <Override PartName="/ppt/tags/tag436.xml" ContentType="application/vnd.openxmlformats-officedocument.presentationml.tags+xml"/>
  <Override PartName="/ppt/tags/tag4360.xml" ContentType="application/vnd.openxmlformats-officedocument.presentationml.tags+xml"/>
  <Override PartName="/ppt/tags/tag4361.xml" ContentType="application/vnd.openxmlformats-officedocument.presentationml.tags+xml"/>
  <Override PartName="/ppt/tags/tag4362.xml" ContentType="application/vnd.openxmlformats-officedocument.presentationml.tags+xml"/>
  <Override PartName="/ppt/tags/tag4363.xml" ContentType="application/vnd.openxmlformats-officedocument.presentationml.tags+xml"/>
  <Override PartName="/ppt/tags/tag4364.xml" ContentType="application/vnd.openxmlformats-officedocument.presentationml.tags+xml"/>
  <Override PartName="/ppt/tags/tag4365.xml" ContentType="application/vnd.openxmlformats-officedocument.presentationml.tags+xml"/>
  <Override PartName="/ppt/tags/tag4366.xml" ContentType="application/vnd.openxmlformats-officedocument.presentationml.tags+xml"/>
  <Override PartName="/ppt/tags/tag4367.xml" ContentType="application/vnd.openxmlformats-officedocument.presentationml.tags+xml"/>
  <Override PartName="/ppt/tags/tag4368.xml" ContentType="application/vnd.openxmlformats-officedocument.presentationml.tags+xml"/>
  <Override PartName="/ppt/tags/tag4369.xml" ContentType="application/vnd.openxmlformats-officedocument.presentationml.tags+xml"/>
  <Override PartName="/ppt/tags/tag437.xml" ContentType="application/vnd.openxmlformats-officedocument.presentationml.tags+xml"/>
  <Override PartName="/ppt/tags/tag4370.xml" ContentType="application/vnd.openxmlformats-officedocument.presentationml.tags+xml"/>
  <Override PartName="/ppt/tags/tag4371.xml" ContentType="application/vnd.openxmlformats-officedocument.presentationml.tags+xml"/>
  <Override PartName="/ppt/tags/tag4372.xml" ContentType="application/vnd.openxmlformats-officedocument.presentationml.tags+xml"/>
  <Override PartName="/ppt/tags/tag4373.xml" ContentType="application/vnd.openxmlformats-officedocument.presentationml.tags+xml"/>
  <Override PartName="/ppt/tags/tag4374.xml" ContentType="application/vnd.openxmlformats-officedocument.presentationml.tags+xml"/>
  <Override PartName="/ppt/tags/tag4375.xml" ContentType="application/vnd.openxmlformats-officedocument.presentationml.tags+xml"/>
  <Override PartName="/ppt/tags/tag4376.xml" ContentType="application/vnd.openxmlformats-officedocument.presentationml.tags+xml"/>
  <Override PartName="/ppt/tags/tag4377.xml" ContentType="application/vnd.openxmlformats-officedocument.presentationml.tags+xml"/>
  <Override PartName="/ppt/tags/tag4378.xml" ContentType="application/vnd.openxmlformats-officedocument.presentationml.tags+xml"/>
  <Override PartName="/ppt/tags/tag4379.xml" ContentType="application/vnd.openxmlformats-officedocument.presentationml.tags+xml"/>
  <Override PartName="/ppt/tags/tag438.xml" ContentType="application/vnd.openxmlformats-officedocument.presentationml.tags+xml"/>
  <Override PartName="/ppt/tags/tag4380.xml" ContentType="application/vnd.openxmlformats-officedocument.presentationml.tags+xml"/>
  <Override PartName="/ppt/tags/tag4381.xml" ContentType="application/vnd.openxmlformats-officedocument.presentationml.tags+xml"/>
  <Override PartName="/ppt/tags/tag4382.xml" ContentType="application/vnd.openxmlformats-officedocument.presentationml.tags+xml"/>
  <Override PartName="/ppt/tags/tag4383.xml" ContentType="application/vnd.openxmlformats-officedocument.presentationml.tags+xml"/>
  <Override PartName="/ppt/tags/tag4384.xml" ContentType="application/vnd.openxmlformats-officedocument.presentationml.tags+xml"/>
  <Override PartName="/ppt/tags/tag4385.xml" ContentType="application/vnd.openxmlformats-officedocument.presentationml.tags+xml"/>
  <Override PartName="/ppt/tags/tag4386.xml" ContentType="application/vnd.openxmlformats-officedocument.presentationml.tags+xml"/>
  <Override PartName="/ppt/tags/tag4387.xml" ContentType="application/vnd.openxmlformats-officedocument.presentationml.tags+xml"/>
  <Override PartName="/ppt/tags/tag4388.xml" ContentType="application/vnd.openxmlformats-officedocument.presentationml.tags+xml"/>
  <Override PartName="/ppt/tags/tag4389.xml" ContentType="application/vnd.openxmlformats-officedocument.presentationml.tags+xml"/>
  <Override PartName="/ppt/tags/tag439.xml" ContentType="application/vnd.openxmlformats-officedocument.presentationml.tags+xml"/>
  <Override PartName="/ppt/tags/tag4390.xml" ContentType="application/vnd.openxmlformats-officedocument.presentationml.tags+xml"/>
  <Override PartName="/ppt/tags/tag4391.xml" ContentType="application/vnd.openxmlformats-officedocument.presentationml.tags+xml"/>
  <Override PartName="/ppt/tags/tag4392.xml" ContentType="application/vnd.openxmlformats-officedocument.presentationml.tags+xml"/>
  <Override PartName="/ppt/tags/tag4393.xml" ContentType="application/vnd.openxmlformats-officedocument.presentationml.tags+xml"/>
  <Override PartName="/ppt/tags/tag4394.xml" ContentType="application/vnd.openxmlformats-officedocument.presentationml.tags+xml"/>
  <Override PartName="/ppt/tags/tag4395.xml" ContentType="application/vnd.openxmlformats-officedocument.presentationml.tags+xml"/>
  <Override PartName="/ppt/tags/tag4396.xml" ContentType="application/vnd.openxmlformats-officedocument.presentationml.tags+xml"/>
  <Override PartName="/ppt/tags/tag4397.xml" ContentType="application/vnd.openxmlformats-officedocument.presentationml.tags+xml"/>
  <Override PartName="/ppt/tags/tag4398.xml" ContentType="application/vnd.openxmlformats-officedocument.presentationml.tags+xml"/>
  <Override PartName="/ppt/tags/tag4399.xml" ContentType="application/vnd.openxmlformats-officedocument.presentationml.tags+xml"/>
  <Override PartName="/ppt/tags/tag44.xml" ContentType="application/vnd.openxmlformats-officedocument.presentationml.tags+xml"/>
  <Override PartName="/ppt/tags/tag440.xml" ContentType="application/vnd.openxmlformats-officedocument.presentationml.tags+xml"/>
  <Override PartName="/ppt/tags/tag4400.xml" ContentType="application/vnd.openxmlformats-officedocument.presentationml.tags+xml"/>
  <Override PartName="/ppt/tags/tag4401.xml" ContentType="application/vnd.openxmlformats-officedocument.presentationml.tags+xml"/>
  <Override PartName="/ppt/tags/tag4402.xml" ContentType="application/vnd.openxmlformats-officedocument.presentationml.tags+xml"/>
  <Override PartName="/ppt/tags/tag4403.xml" ContentType="application/vnd.openxmlformats-officedocument.presentationml.tags+xml"/>
  <Override PartName="/ppt/tags/tag4404.xml" ContentType="application/vnd.openxmlformats-officedocument.presentationml.tags+xml"/>
  <Override PartName="/ppt/tags/tag4405.xml" ContentType="application/vnd.openxmlformats-officedocument.presentationml.tags+xml"/>
  <Override PartName="/ppt/tags/tag4406.xml" ContentType="application/vnd.openxmlformats-officedocument.presentationml.tags+xml"/>
  <Override PartName="/ppt/tags/tag4407.xml" ContentType="application/vnd.openxmlformats-officedocument.presentationml.tags+xml"/>
  <Override PartName="/ppt/tags/tag4408.xml" ContentType="application/vnd.openxmlformats-officedocument.presentationml.tags+xml"/>
  <Override PartName="/ppt/tags/tag4409.xml" ContentType="application/vnd.openxmlformats-officedocument.presentationml.tags+xml"/>
  <Override PartName="/ppt/tags/tag441.xml" ContentType="application/vnd.openxmlformats-officedocument.presentationml.tags+xml"/>
  <Override PartName="/ppt/tags/tag4410.xml" ContentType="application/vnd.openxmlformats-officedocument.presentationml.tags+xml"/>
  <Override PartName="/ppt/tags/tag4411.xml" ContentType="application/vnd.openxmlformats-officedocument.presentationml.tags+xml"/>
  <Override PartName="/ppt/tags/tag4412.xml" ContentType="application/vnd.openxmlformats-officedocument.presentationml.tags+xml"/>
  <Override PartName="/ppt/tags/tag4413.xml" ContentType="application/vnd.openxmlformats-officedocument.presentationml.tags+xml"/>
  <Override PartName="/ppt/tags/tag4414.xml" ContentType="application/vnd.openxmlformats-officedocument.presentationml.tags+xml"/>
  <Override PartName="/ppt/tags/tag4415.xml" ContentType="application/vnd.openxmlformats-officedocument.presentationml.tags+xml"/>
  <Override PartName="/ppt/tags/tag4416.xml" ContentType="application/vnd.openxmlformats-officedocument.presentationml.tags+xml"/>
  <Override PartName="/ppt/tags/tag4417.xml" ContentType="application/vnd.openxmlformats-officedocument.presentationml.tags+xml"/>
  <Override PartName="/ppt/tags/tag4418.xml" ContentType="application/vnd.openxmlformats-officedocument.presentationml.tags+xml"/>
  <Override PartName="/ppt/tags/tag4419.xml" ContentType="application/vnd.openxmlformats-officedocument.presentationml.tags+xml"/>
  <Override PartName="/ppt/tags/tag442.xml" ContentType="application/vnd.openxmlformats-officedocument.presentationml.tags+xml"/>
  <Override PartName="/ppt/tags/tag4420.xml" ContentType="application/vnd.openxmlformats-officedocument.presentationml.tags+xml"/>
  <Override PartName="/ppt/tags/tag4421.xml" ContentType="application/vnd.openxmlformats-officedocument.presentationml.tags+xml"/>
  <Override PartName="/ppt/tags/tag4422.xml" ContentType="application/vnd.openxmlformats-officedocument.presentationml.tags+xml"/>
  <Override PartName="/ppt/tags/tag4423.xml" ContentType="application/vnd.openxmlformats-officedocument.presentationml.tags+xml"/>
  <Override PartName="/ppt/tags/tag4424.xml" ContentType="application/vnd.openxmlformats-officedocument.presentationml.tags+xml"/>
  <Override PartName="/ppt/tags/tag4425.xml" ContentType="application/vnd.openxmlformats-officedocument.presentationml.tags+xml"/>
  <Override PartName="/ppt/tags/tag4426.xml" ContentType="application/vnd.openxmlformats-officedocument.presentationml.tags+xml"/>
  <Override PartName="/ppt/tags/tag4427.xml" ContentType="application/vnd.openxmlformats-officedocument.presentationml.tags+xml"/>
  <Override PartName="/ppt/tags/tag4428.xml" ContentType="application/vnd.openxmlformats-officedocument.presentationml.tags+xml"/>
  <Override PartName="/ppt/tags/tag4429.xml" ContentType="application/vnd.openxmlformats-officedocument.presentationml.tags+xml"/>
  <Override PartName="/ppt/tags/tag443.xml" ContentType="application/vnd.openxmlformats-officedocument.presentationml.tags+xml"/>
  <Override PartName="/ppt/tags/tag4430.xml" ContentType="application/vnd.openxmlformats-officedocument.presentationml.tags+xml"/>
  <Override PartName="/ppt/tags/tag4431.xml" ContentType="application/vnd.openxmlformats-officedocument.presentationml.tags+xml"/>
  <Override PartName="/ppt/tags/tag4432.xml" ContentType="application/vnd.openxmlformats-officedocument.presentationml.tags+xml"/>
  <Override PartName="/ppt/tags/tag4433.xml" ContentType="application/vnd.openxmlformats-officedocument.presentationml.tags+xml"/>
  <Override PartName="/ppt/tags/tag4434.xml" ContentType="application/vnd.openxmlformats-officedocument.presentationml.tags+xml"/>
  <Override PartName="/ppt/tags/tag4435.xml" ContentType="application/vnd.openxmlformats-officedocument.presentationml.tags+xml"/>
  <Override PartName="/ppt/tags/tag4436.xml" ContentType="application/vnd.openxmlformats-officedocument.presentationml.tags+xml"/>
  <Override PartName="/ppt/tags/tag4437.xml" ContentType="application/vnd.openxmlformats-officedocument.presentationml.tags+xml"/>
  <Override PartName="/ppt/tags/tag4438.xml" ContentType="application/vnd.openxmlformats-officedocument.presentationml.tags+xml"/>
  <Override PartName="/ppt/tags/tag4439.xml" ContentType="application/vnd.openxmlformats-officedocument.presentationml.tags+xml"/>
  <Override PartName="/ppt/tags/tag444.xml" ContentType="application/vnd.openxmlformats-officedocument.presentationml.tags+xml"/>
  <Override PartName="/ppt/tags/tag4440.xml" ContentType="application/vnd.openxmlformats-officedocument.presentationml.tags+xml"/>
  <Override PartName="/ppt/tags/tag4441.xml" ContentType="application/vnd.openxmlformats-officedocument.presentationml.tags+xml"/>
  <Override PartName="/ppt/tags/tag4442.xml" ContentType="application/vnd.openxmlformats-officedocument.presentationml.tags+xml"/>
  <Override PartName="/ppt/tags/tag4443.xml" ContentType="application/vnd.openxmlformats-officedocument.presentationml.tags+xml"/>
  <Override PartName="/ppt/tags/tag4444.xml" ContentType="application/vnd.openxmlformats-officedocument.presentationml.tags+xml"/>
  <Override PartName="/ppt/tags/tag4445.xml" ContentType="application/vnd.openxmlformats-officedocument.presentationml.tags+xml"/>
  <Override PartName="/ppt/tags/tag4446.xml" ContentType="application/vnd.openxmlformats-officedocument.presentationml.tags+xml"/>
  <Override PartName="/ppt/tags/tag4447.xml" ContentType="application/vnd.openxmlformats-officedocument.presentationml.tags+xml"/>
  <Override PartName="/ppt/tags/tag4448.xml" ContentType="application/vnd.openxmlformats-officedocument.presentationml.tags+xml"/>
  <Override PartName="/ppt/tags/tag4449.xml" ContentType="application/vnd.openxmlformats-officedocument.presentationml.tags+xml"/>
  <Override PartName="/ppt/tags/tag445.xml" ContentType="application/vnd.openxmlformats-officedocument.presentationml.tags+xml"/>
  <Override PartName="/ppt/tags/tag4450.xml" ContentType="application/vnd.openxmlformats-officedocument.presentationml.tags+xml"/>
  <Override PartName="/ppt/tags/tag4451.xml" ContentType="application/vnd.openxmlformats-officedocument.presentationml.tags+xml"/>
  <Override PartName="/ppt/tags/tag4452.xml" ContentType="application/vnd.openxmlformats-officedocument.presentationml.tags+xml"/>
  <Override PartName="/ppt/tags/tag4453.xml" ContentType="application/vnd.openxmlformats-officedocument.presentationml.tags+xml"/>
  <Override PartName="/ppt/tags/tag4454.xml" ContentType="application/vnd.openxmlformats-officedocument.presentationml.tags+xml"/>
  <Override PartName="/ppt/tags/tag4455.xml" ContentType="application/vnd.openxmlformats-officedocument.presentationml.tags+xml"/>
  <Override PartName="/ppt/tags/tag4456.xml" ContentType="application/vnd.openxmlformats-officedocument.presentationml.tags+xml"/>
  <Override PartName="/ppt/tags/tag4457.xml" ContentType="application/vnd.openxmlformats-officedocument.presentationml.tags+xml"/>
  <Override PartName="/ppt/tags/tag4458.xml" ContentType="application/vnd.openxmlformats-officedocument.presentationml.tags+xml"/>
  <Override PartName="/ppt/tags/tag4459.xml" ContentType="application/vnd.openxmlformats-officedocument.presentationml.tags+xml"/>
  <Override PartName="/ppt/tags/tag446.xml" ContentType="application/vnd.openxmlformats-officedocument.presentationml.tags+xml"/>
  <Override PartName="/ppt/tags/tag4460.xml" ContentType="application/vnd.openxmlformats-officedocument.presentationml.tags+xml"/>
  <Override PartName="/ppt/tags/tag4461.xml" ContentType="application/vnd.openxmlformats-officedocument.presentationml.tags+xml"/>
  <Override PartName="/ppt/tags/tag4462.xml" ContentType="application/vnd.openxmlformats-officedocument.presentationml.tags+xml"/>
  <Override PartName="/ppt/tags/tag4463.xml" ContentType="application/vnd.openxmlformats-officedocument.presentationml.tags+xml"/>
  <Override PartName="/ppt/tags/tag4464.xml" ContentType="application/vnd.openxmlformats-officedocument.presentationml.tags+xml"/>
  <Override PartName="/ppt/tags/tag4465.xml" ContentType="application/vnd.openxmlformats-officedocument.presentationml.tags+xml"/>
  <Override PartName="/ppt/tags/tag4466.xml" ContentType="application/vnd.openxmlformats-officedocument.presentationml.tags+xml"/>
  <Override PartName="/ppt/tags/tag4467.xml" ContentType="application/vnd.openxmlformats-officedocument.presentationml.tags+xml"/>
  <Override PartName="/ppt/tags/tag4468.xml" ContentType="application/vnd.openxmlformats-officedocument.presentationml.tags+xml"/>
  <Override PartName="/ppt/tags/tag4469.xml" ContentType="application/vnd.openxmlformats-officedocument.presentationml.tags+xml"/>
  <Override PartName="/ppt/tags/tag447.xml" ContentType="application/vnd.openxmlformats-officedocument.presentationml.tags+xml"/>
  <Override PartName="/ppt/tags/tag4470.xml" ContentType="application/vnd.openxmlformats-officedocument.presentationml.tags+xml"/>
  <Override PartName="/ppt/tags/tag4471.xml" ContentType="application/vnd.openxmlformats-officedocument.presentationml.tags+xml"/>
  <Override PartName="/ppt/tags/tag4472.xml" ContentType="application/vnd.openxmlformats-officedocument.presentationml.tags+xml"/>
  <Override PartName="/ppt/tags/tag4473.xml" ContentType="application/vnd.openxmlformats-officedocument.presentationml.tags+xml"/>
  <Override PartName="/ppt/tags/tag4474.xml" ContentType="application/vnd.openxmlformats-officedocument.presentationml.tags+xml"/>
  <Override PartName="/ppt/tags/tag4475.xml" ContentType="application/vnd.openxmlformats-officedocument.presentationml.tags+xml"/>
  <Override PartName="/ppt/tags/tag4476.xml" ContentType="application/vnd.openxmlformats-officedocument.presentationml.tags+xml"/>
  <Override PartName="/ppt/tags/tag4477.xml" ContentType="application/vnd.openxmlformats-officedocument.presentationml.tags+xml"/>
  <Override PartName="/ppt/tags/tag4478.xml" ContentType="application/vnd.openxmlformats-officedocument.presentationml.tags+xml"/>
  <Override PartName="/ppt/tags/tag4479.xml" ContentType="application/vnd.openxmlformats-officedocument.presentationml.tags+xml"/>
  <Override PartName="/ppt/tags/tag448.xml" ContentType="application/vnd.openxmlformats-officedocument.presentationml.tags+xml"/>
  <Override PartName="/ppt/tags/tag4480.xml" ContentType="application/vnd.openxmlformats-officedocument.presentationml.tags+xml"/>
  <Override PartName="/ppt/tags/tag4481.xml" ContentType="application/vnd.openxmlformats-officedocument.presentationml.tags+xml"/>
  <Override PartName="/ppt/tags/tag4482.xml" ContentType="application/vnd.openxmlformats-officedocument.presentationml.tags+xml"/>
  <Override PartName="/ppt/tags/tag4483.xml" ContentType="application/vnd.openxmlformats-officedocument.presentationml.tags+xml"/>
  <Override PartName="/ppt/tags/tag4484.xml" ContentType="application/vnd.openxmlformats-officedocument.presentationml.tags+xml"/>
  <Override PartName="/ppt/tags/tag4485.xml" ContentType="application/vnd.openxmlformats-officedocument.presentationml.tags+xml"/>
  <Override PartName="/ppt/tags/tag4486.xml" ContentType="application/vnd.openxmlformats-officedocument.presentationml.tags+xml"/>
  <Override PartName="/ppt/tags/tag4487.xml" ContentType="application/vnd.openxmlformats-officedocument.presentationml.tags+xml"/>
  <Override PartName="/ppt/tags/tag4488.xml" ContentType="application/vnd.openxmlformats-officedocument.presentationml.tags+xml"/>
  <Override PartName="/ppt/tags/tag4489.xml" ContentType="application/vnd.openxmlformats-officedocument.presentationml.tags+xml"/>
  <Override PartName="/ppt/tags/tag449.xml" ContentType="application/vnd.openxmlformats-officedocument.presentationml.tags+xml"/>
  <Override PartName="/ppt/tags/tag4490.xml" ContentType="application/vnd.openxmlformats-officedocument.presentationml.tags+xml"/>
  <Override PartName="/ppt/tags/tag4491.xml" ContentType="application/vnd.openxmlformats-officedocument.presentationml.tags+xml"/>
  <Override PartName="/ppt/tags/tag4492.xml" ContentType="application/vnd.openxmlformats-officedocument.presentationml.tags+xml"/>
  <Override PartName="/ppt/tags/tag4493.xml" ContentType="application/vnd.openxmlformats-officedocument.presentationml.tags+xml"/>
  <Override PartName="/ppt/tags/tag4494.xml" ContentType="application/vnd.openxmlformats-officedocument.presentationml.tags+xml"/>
  <Override PartName="/ppt/tags/tag4495.xml" ContentType="application/vnd.openxmlformats-officedocument.presentationml.tags+xml"/>
  <Override PartName="/ppt/tags/tag4496.xml" ContentType="application/vnd.openxmlformats-officedocument.presentationml.tags+xml"/>
  <Override PartName="/ppt/tags/tag4497.xml" ContentType="application/vnd.openxmlformats-officedocument.presentationml.tags+xml"/>
  <Override PartName="/ppt/tags/tag4498.xml" ContentType="application/vnd.openxmlformats-officedocument.presentationml.tags+xml"/>
  <Override PartName="/ppt/tags/tag4499.xml" ContentType="application/vnd.openxmlformats-officedocument.presentationml.tags+xml"/>
  <Override PartName="/ppt/tags/tag45.xml" ContentType="application/vnd.openxmlformats-officedocument.presentationml.tags+xml"/>
  <Override PartName="/ppt/tags/tag450.xml" ContentType="application/vnd.openxmlformats-officedocument.presentationml.tags+xml"/>
  <Override PartName="/ppt/tags/tag4500.xml" ContentType="application/vnd.openxmlformats-officedocument.presentationml.tags+xml"/>
  <Override PartName="/ppt/tags/tag4501.xml" ContentType="application/vnd.openxmlformats-officedocument.presentationml.tags+xml"/>
  <Override PartName="/ppt/tags/tag4502.xml" ContentType="application/vnd.openxmlformats-officedocument.presentationml.tags+xml"/>
  <Override PartName="/ppt/tags/tag4503.xml" ContentType="application/vnd.openxmlformats-officedocument.presentationml.tags+xml"/>
  <Override PartName="/ppt/tags/tag4504.xml" ContentType="application/vnd.openxmlformats-officedocument.presentationml.tags+xml"/>
  <Override PartName="/ppt/tags/tag4505.xml" ContentType="application/vnd.openxmlformats-officedocument.presentationml.tags+xml"/>
  <Override PartName="/ppt/tags/tag4506.xml" ContentType="application/vnd.openxmlformats-officedocument.presentationml.tags+xml"/>
  <Override PartName="/ppt/tags/tag4507.xml" ContentType="application/vnd.openxmlformats-officedocument.presentationml.tags+xml"/>
  <Override PartName="/ppt/tags/tag4508.xml" ContentType="application/vnd.openxmlformats-officedocument.presentationml.tags+xml"/>
  <Override PartName="/ppt/tags/tag4509.xml" ContentType="application/vnd.openxmlformats-officedocument.presentationml.tags+xml"/>
  <Override PartName="/ppt/tags/tag451.xml" ContentType="application/vnd.openxmlformats-officedocument.presentationml.tags+xml"/>
  <Override PartName="/ppt/tags/tag4510.xml" ContentType="application/vnd.openxmlformats-officedocument.presentationml.tags+xml"/>
  <Override PartName="/ppt/tags/tag4511.xml" ContentType="application/vnd.openxmlformats-officedocument.presentationml.tags+xml"/>
  <Override PartName="/ppt/tags/tag4512.xml" ContentType="application/vnd.openxmlformats-officedocument.presentationml.tags+xml"/>
  <Override PartName="/ppt/tags/tag4513.xml" ContentType="application/vnd.openxmlformats-officedocument.presentationml.tags+xml"/>
  <Override PartName="/ppt/tags/tag4514.xml" ContentType="application/vnd.openxmlformats-officedocument.presentationml.tags+xml"/>
  <Override PartName="/ppt/tags/tag4515.xml" ContentType="application/vnd.openxmlformats-officedocument.presentationml.tags+xml"/>
  <Override PartName="/ppt/tags/tag4516.xml" ContentType="application/vnd.openxmlformats-officedocument.presentationml.tags+xml"/>
  <Override PartName="/ppt/tags/tag4517.xml" ContentType="application/vnd.openxmlformats-officedocument.presentationml.tags+xml"/>
  <Override PartName="/ppt/tags/tag4518.xml" ContentType="application/vnd.openxmlformats-officedocument.presentationml.tags+xml"/>
  <Override PartName="/ppt/tags/tag4519.xml" ContentType="application/vnd.openxmlformats-officedocument.presentationml.tags+xml"/>
  <Override PartName="/ppt/tags/tag452.xml" ContentType="application/vnd.openxmlformats-officedocument.presentationml.tags+xml"/>
  <Override PartName="/ppt/tags/tag4520.xml" ContentType="application/vnd.openxmlformats-officedocument.presentationml.tags+xml"/>
  <Override PartName="/ppt/tags/tag4521.xml" ContentType="application/vnd.openxmlformats-officedocument.presentationml.tags+xml"/>
  <Override PartName="/ppt/tags/tag4522.xml" ContentType="application/vnd.openxmlformats-officedocument.presentationml.tags+xml"/>
  <Override PartName="/ppt/tags/tag4523.xml" ContentType="application/vnd.openxmlformats-officedocument.presentationml.tags+xml"/>
  <Override PartName="/ppt/tags/tag4524.xml" ContentType="application/vnd.openxmlformats-officedocument.presentationml.tags+xml"/>
  <Override PartName="/ppt/tags/tag4525.xml" ContentType="application/vnd.openxmlformats-officedocument.presentationml.tags+xml"/>
  <Override PartName="/ppt/tags/tag4526.xml" ContentType="application/vnd.openxmlformats-officedocument.presentationml.tags+xml"/>
  <Override PartName="/ppt/tags/tag4527.xml" ContentType="application/vnd.openxmlformats-officedocument.presentationml.tags+xml"/>
  <Override PartName="/ppt/tags/tag4528.xml" ContentType="application/vnd.openxmlformats-officedocument.presentationml.tags+xml"/>
  <Override PartName="/ppt/tags/tag4529.xml" ContentType="application/vnd.openxmlformats-officedocument.presentationml.tags+xml"/>
  <Override PartName="/ppt/tags/tag453.xml" ContentType="application/vnd.openxmlformats-officedocument.presentationml.tags+xml"/>
  <Override PartName="/ppt/tags/tag4530.xml" ContentType="application/vnd.openxmlformats-officedocument.presentationml.tags+xml"/>
  <Override PartName="/ppt/tags/tag4531.xml" ContentType="application/vnd.openxmlformats-officedocument.presentationml.tags+xml"/>
  <Override PartName="/ppt/tags/tag4532.xml" ContentType="application/vnd.openxmlformats-officedocument.presentationml.tags+xml"/>
  <Override PartName="/ppt/tags/tag4533.xml" ContentType="application/vnd.openxmlformats-officedocument.presentationml.tags+xml"/>
  <Override PartName="/ppt/tags/tag4534.xml" ContentType="application/vnd.openxmlformats-officedocument.presentationml.tags+xml"/>
  <Override PartName="/ppt/tags/tag4535.xml" ContentType="application/vnd.openxmlformats-officedocument.presentationml.tags+xml"/>
  <Override PartName="/ppt/tags/tag4536.xml" ContentType="application/vnd.openxmlformats-officedocument.presentationml.tags+xml"/>
  <Override PartName="/ppt/tags/tag4537.xml" ContentType="application/vnd.openxmlformats-officedocument.presentationml.tags+xml"/>
  <Override PartName="/ppt/tags/tag4538.xml" ContentType="application/vnd.openxmlformats-officedocument.presentationml.tags+xml"/>
  <Override PartName="/ppt/tags/tag4539.xml" ContentType="application/vnd.openxmlformats-officedocument.presentationml.tags+xml"/>
  <Override PartName="/ppt/tags/tag454.xml" ContentType="application/vnd.openxmlformats-officedocument.presentationml.tags+xml"/>
  <Override PartName="/ppt/tags/tag4540.xml" ContentType="application/vnd.openxmlformats-officedocument.presentationml.tags+xml"/>
  <Override PartName="/ppt/tags/tag4541.xml" ContentType="application/vnd.openxmlformats-officedocument.presentationml.tags+xml"/>
  <Override PartName="/ppt/tags/tag4542.xml" ContentType="application/vnd.openxmlformats-officedocument.presentationml.tags+xml"/>
  <Override PartName="/ppt/tags/tag4543.xml" ContentType="application/vnd.openxmlformats-officedocument.presentationml.tags+xml"/>
  <Override PartName="/ppt/tags/tag4544.xml" ContentType="application/vnd.openxmlformats-officedocument.presentationml.tags+xml"/>
  <Override PartName="/ppt/tags/tag4545.xml" ContentType="application/vnd.openxmlformats-officedocument.presentationml.tags+xml"/>
  <Override PartName="/ppt/tags/tag4546.xml" ContentType="application/vnd.openxmlformats-officedocument.presentationml.tags+xml"/>
  <Override PartName="/ppt/tags/tag4547.xml" ContentType="application/vnd.openxmlformats-officedocument.presentationml.tags+xml"/>
  <Override PartName="/ppt/tags/tag4548.xml" ContentType="application/vnd.openxmlformats-officedocument.presentationml.tags+xml"/>
  <Override PartName="/ppt/tags/tag4549.xml" ContentType="application/vnd.openxmlformats-officedocument.presentationml.tags+xml"/>
  <Override PartName="/ppt/tags/tag455.xml" ContentType="application/vnd.openxmlformats-officedocument.presentationml.tags+xml"/>
  <Override PartName="/ppt/tags/tag4550.xml" ContentType="application/vnd.openxmlformats-officedocument.presentationml.tags+xml"/>
  <Override PartName="/ppt/tags/tag4551.xml" ContentType="application/vnd.openxmlformats-officedocument.presentationml.tags+xml"/>
  <Override PartName="/ppt/tags/tag4552.xml" ContentType="application/vnd.openxmlformats-officedocument.presentationml.tags+xml"/>
  <Override PartName="/ppt/tags/tag4553.xml" ContentType="application/vnd.openxmlformats-officedocument.presentationml.tags+xml"/>
  <Override PartName="/ppt/tags/tag4554.xml" ContentType="application/vnd.openxmlformats-officedocument.presentationml.tags+xml"/>
  <Override PartName="/ppt/tags/tag4555.xml" ContentType="application/vnd.openxmlformats-officedocument.presentationml.tags+xml"/>
  <Override PartName="/ppt/tags/tag4556.xml" ContentType="application/vnd.openxmlformats-officedocument.presentationml.tags+xml"/>
  <Override PartName="/ppt/tags/tag4557.xml" ContentType="application/vnd.openxmlformats-officedocument.presentationml.tags+xml"/>
  <Override PartName="/ppt/tags/tag4558.xml" ContentType="application/vnd.openxmlformats-officedocument.presentationml.tags+xml"/>
  <Override PartName="/ppt/tags/tag4559.xml" ContentType="application/vnd.openxmlformats-officedocument.presentationml.tags+xml"/>
  <Override PartName="/ppt/tags/tag456.xml" ContentType="application/vnd.openxmlformats-officedocument.presentationml.tags+xml"/>
  <Override PartName="/ppt/tags/tag4560.xml" ContentType="application/vnd.openxmlformats-officedocument.presentationml.tags+xml"/>
  <Override PartName="/ppt/tags/tag4561.xml" ContentType="application/vnd.openxmlformats-officedocument.presentationml.tags+xml"/>
  <Override PartName="/ppt/tags/tag4562.xml" ContentType="application/vnd.openxmlformats-officedocument.presentationml.tags+xml"/>
  <Override PartName="/ppt/tags/tag4563.xml" ContentType="application/vnd.openxmlformats-officedocument.presentationml.tags+xml"/>
  <Override PartName="/ppt/tags/tag4564.xml" ContentType="application/vnd.openxmlformats-officedocument.presentationml.tags+xml"/>
  <Override PartName="/ppt/tags/tag4565.xml" ContentType="application/vnd.openxmlformats-officedocument.presentationml.tags+xml"/>
  <Override PartName="/ppt/tags/tag4566.xml" ContentType="application/vnd.openxmlformats-officedocument.presentationml.tags+xml"/>
  <Override PartName="/ppt/tags/tag4567.xml" ContentType="application/vnd.openxmlformats-officedocument.presentationml.tags+xml"/>
  <Override PartName="/ppt/tags/tag4568.xml" ContentType="application/vnd.openxmlformats-officedocument.presentationml.tags+xml"/>
  <Override PartName="/ppt/tags/tag4569.xml" ContentType="application/vnd.openxmlformats-officedocument.presentationml.tags+xml"/>
  <Override PartName="/ppt/tags/tag457.xml" ContentType="application/vnd.openxmlformats-officedocument.presentationml.tags+xml"/>
  <Override PartName="/ppt/tags/tag4570.xml" ContentType="application/vnd.openxmlformats-officedocument.presentationml.tags+xml"/>
  <Override PartName="/ppt/tags/tag4571.xml" ContentType="application/vnd.openxmlformats-officedocument.presentationml.tags+xml"/>
  <Override PartName="/ppt/tags/tag4572.xml" ContentType="application/vnd.openxmlformats-officedocument.presentationml.tags+xml"/>
  <Override PartName="/ppt/tags/tag4573.xml" ContentType="application/vnd.openxmlformats-officedocument.presentationml.tags+xml"/>
  <Override PartName="/ppt/tags/tag4574.xml" ContentType="application/vnd.openxmlformats-officedocument.presentationml.tags+xml"/>
  <Override PartName="/ppt/tags/tag4575.xml" ContentType="application/vnd.openxmlformats-officedocument.presentationml.tags+xml"/>
  <Override PartName="/ppt/tags/tag4576.xml" ContentType="application/vnd.openxmlformats-officedocument.presentationml.tags+xml"/>
  <Override PartName="/ppt/tags/tag4577.xml" ContentType="application/vnd.openxmlformats-officedocument.presentationml.tags+xml"/>
  <Override PartName="/ppt/tags/tag4578.xml" ContentType="application/vnd.openxmlformats-officedocument.presentationml.tags+xml"/>
  <Override PartName="/ppt/tags/tag4579.xml" ContentType="application/vnd.openxmlformats-officedocument.presentationml.tags+xml"/>
  <Override PartName="/ppt/tags/tag458.xml" ContentType="application/vnd.openxmlformats-officedocument.presentationml.tags+xml"/>
  <Override PartName="/ppt/tags/tag4580.xml" ContentType="application/vnd.openxmlformats-officedocument.presentationml.tags+xml"/>
  <Override PartName="/ppt/tags/tag4581.xml" ContentType="application/vnd.openxmlformats-officedocument.presentationml.tags+xml"/>
  <Override PartName="/ppt/tags/tag4582.xml" ContentType="application/vnd.openxmlformats-officedocument.presentationml.tags+xml"/>
  <Override PartName="/ppt/tags/tag4583.xml" ContentType="application/vnd.openxmlformats-officedocument.presentationml.tags+xml"/>
  <Override PartName="/ppt/tags/tag4584.xml" ContentType="application/vnd.openxmlformats-officedocument.presentationml.tags+xml"/>
  <Override PartName="/ppt/tags/tag4585.xml" ContentType="application/vnd.openxmlformats-officedocument.presentationml.tags+xml"/>
  <Override PartName="/ppt/tags/tag4586.xml" ContentType="application/vnd.openxmlformats-officedocument.presentationml.tags+xml"/>
  <Override PartName="/ppt/tags/tag4587.xml" ContentType="application/vnd.openxmlformats-officedocument.presentationml.tags+xml"/>
  <Override PartName="/ppt/tags/tag4588.xml" ContentType="application/vnd.openxmlformats-officedocument.presentationml.tags+xml"/>
  <Override PartName="/ppt/tags/tag4589.xml" ContentType="application/vnd.openxmlformats-officedocument.presentationml.tags+xml"/>
  <Override PartName="/ppt/tags/tag459.xml" ContentType="application/vnd.openxmlformats-officedocument.presentationml.tags+xml"/>
  <Override PartName="/ppt/tags/tag4590.xml" ContentType="application/vnd.openxmlformats-officedocument.presentationml.tags+xml"/>
  <Override PartName="/ppt/tags/tag4591.xml" ContentType="application/vnd.openxmlformats-officedocument.presentationml.tags+xml"/>
  <Override PartName="/ppt/tags/tag4592.xml" ContentType="application/vnd.openxmlformats-officedocument.presentationml.tags+xml"/>
  <Override PartName="/ppt/tags/tag4593.xml" ContentType="application/vnd.openxmlformats-officedocument.presentationml.tags+xml"/>
  <Override PartName="/ppt/tags/tag4594.xml" ContentType="application/vnd.openxmlformats-officedocument.presentationml.tags+xml"/>
  <Override PartName="/ppt/tags/tag4595.xml" ContentType="application/vnd.openxmlformats-officedocument.presentationml.tags+xml"/>
  <Override PartName="/ppt/tags/tag4596.xml" ContentType="application/vnd.openxmlformats-officedocument.presentationml.tags+xml"/>
  <Override PartName="/ppt/tags/tag4597.xml" ContentType="application/vnd.openxmlformats-officedocument.presentationml.tags+xml"/>
  <Override PartName="/ppt/tags/tag4598.xml" ContentType="application/vnd.openxmlformats-officedocument.presentationml.tags+xml"/>
  <Override PartName="/ppt/tags/tag4599.xml" ContentType="application/vnd.openxmlformats-officedocument.presentationml.tags+xml"/>
  <Override PartName="/ppt/tags/tag46.xml" ContentType="application/vnd.openxmlformats-officedocument.presentationml.tags+xml"/>
  <Override PartName="/ppt/tags/tag460.xml" ContentType="application/vnd.openxmlformats-officedocument.presentationml.tags+xml"/>
  <Override PartName="/ppt/tags/tag4600.xml" ContentType="application/vnd.openxmlformats-officedocument.presentationml.tags+xml"/>
  <Override PartName="/ppt/tags/tag4601.xml" ContentType="application/vnd.openxmlformats-officedocument.presentationml.tags+xml"/>
  <Override PartName="/ppt/tags/tag4602.xml" ContentType="application/vnd.openxmlformats-officedocument.presentationml.tags+xml"/>
  <Override PartName="/ppt/tags/tag4603.xml" ContentType="application/vnd.openxmlformats-officedocument.presentationml.tags+xml"/>
  <Override PartName="/ppt/tags/tag4604.xml" ContentType="application/vnd.openxmlformats-officedocument.presentationml.tags+xml"/>
  <Override PartName="/ppt/tags/tag4605.xml" ContentType="application/vnd.openxmlformats-officedocument.presentationml.tags+xml"/>
  <Override PartName="/ppt/tags/tag4606.xml" ContentType="application/vnd.openxmlformats-officedocument.presentationml.tags+xml"/>
  <Override PartName="/ppt/tags/tag4607.xml" ContentType="application/vnd.openxmlformats-officedocument.presentationml.tags+xml"/>
  <Override PartName="/ppt/tags/tag4608.xml" ContentType="application/vnd.openxmlformats-officedocument.presentationml.tags+xml"/>
  <Override PartName="/ppt/tags/tag4609.xml" ContentType="application/vnd.openxmlformats-officedocument.presentationml.tags+xml"/>
  <Override PartName="/ppt/tags/tag461.xml" ContentType="application/vnd.openxmlformats-officedocument.presentationml.tags+xml"/>
  <Override PartName="/ppt/tags/tag4610.xml" ContentType="application/vnd.openxmlformats-officedocument.presentationml.tags+xml"/>
  <Override PartName="/ppt/tags/tag4611.xml" ContentType="application/vnd.openxmlformats-officedocument.presentationml.tags+xml"/>
  <Override PartName="/ppt/tags/tag4612.xml" ContentType="application/vnd.openxmlformats-officedocument.presentationml.tags+xml"/>
  <Override PartName="/ppt/tags/tag4613.xml" ContentType="application/vnd.openxmlformats-officedocument.presentationml.tags+xml"/>
  <Override PartName="/ppt/tags/tag4614.xml" ContentType="application/vnd.openxmlformats-officedocument.presentationml.tags+xml"/>
  <Override PartName="/ppt/tags/tag4615.xml" ContentType="application/vnd.openxmlformats-officedocument.presentationml.tags+xml"/>
  <Override PartName="/ppt/tags/tag4616.xml" ContentType="application/vnd.openxmlformats-officedocument.presentationml.tags+xml"/>
  <Override PartName="/ppt/tags/tag4617.xml" ContentType="application/vnd.openxmlformats-officedocument.presentationml.tags+xml"/>
  <Override PartName="/ppt/tags/tag4618.xml" ContentType="application/vnd.openxmlformats-officedocument.presentationml.tags+xml"/>
  <Override PartName="/ppt/tags/tag4619.xml" ContentType="application/vnd.openxmlformats-officedocument.presentationml.tags+xml"/>
  <Override PartName="/ppt/tags/tag462.xml" ContentType="application/vnd.openxmlformats-officedocument.presentationml.tags+xml"/>
  <Override PartName="/ppt/tags/tag4620.xml" ContentType="application/vnd.openxmlformats-officedocument.presentationml.tags+xml"/>
  <Override PartName="/ppt/tags/tag4621.xml" ContentType="application/vnd.openxmlformats-officedocument.presentationml.tags+xml"/>
  <Override PartName="/ppt/tags/tag4622.xml" ContentType="application/vnd.openxmlformats-officedocument.presentationml.tags+xml"/>
  <Override PartName="/ppt/tags/tag4623.xml" ContentType="application/vnd.openxmlformats-officedocument.presentationml.tags+xml"/>
  <Override PartName="/ppt/tags/tag4624.xml" ContentType="application/vnd.openxmlformats-officedocument.presentationml.tags+xml"/>
  <Override PartName="/ppt/tags/tag4625.xml" ContentType="application/vnd.openxmlformats-officedocument.presentationml.tags+xml"/>
  <Override PartName="/ppt/tags/tag4626.xml" ContentType="application/vnd.openxmlformats-officedocument.presentationml.tags+xml"/>
  <Override PartName="/ppt/tags/tag4627.xml" ContentType="application/vnd.openxmlformats-officedocument.presentationml.tags+xml"/>
  <Override PartName="/ppt/tags/tag4628.xml" ContentType="application/vnd.openxmlformats-officedocument.presentationml.tags+xml"/>
  <Override PartName="/ppt/tags/tag4629.xml" ContentType="application/vnd.openxmlformats-officedocument.presentationml.tags+xml"/>
  <Override PartName="/ppt/tags/tag463.xml" ContentType="application/vnd.openxmlformats-officedocument.presentationml.tags+xml"/>
  <Override PartName="/ppt/tags/tag4630.xml" ContentType="application/vnd.openxmlformats-officedocument.presentationml.tags+xml"/>
  <Override PartName="/ppt/tags/tag4631.xml" ContentType="application/vnd.openxmlformats-officedocument.presentationml.tags+xml"/>
  <Override PartName="/ppt/tags/tag4632.xml" ContentType="application/vnd.openxmlformats-officedocument.presentationml.tags+xml"/>
  <Override PartName="/ppt/tags/tag4633.xml" ContentType="application/vnd.openxmlformats-officedocument.presentationml.tags+xml"/>
  <Override PartName="/ppt/tags/tag4634.xml" ContentType="application/vnd.openxmlformats-officedocument.presentationml.tags+xml"/>
  <Override PartName="/ppt/tags/tag4635.xml" ContentType="application/vnd.openxmlformats-officedocument.presentationml.tags+xml"/>
  <Override PartName="/ppt/tags/tag4636.xml" ContentType="application/vnd.openxmlformats-officedocument.presentationml.tags+xml"/>
  <Override PartName="/ppt/tags/tag4637.xml" ContentType="application/vnd.openxmlformats-officedocument.presentationml.tags+xml"/>
  <Override PartName="/ppt/tags/tag4638.xml" ContentType="application/vnd.openxmlformats-officedocument.presentationml.tags+xml"/>
  <Override PartName="/ppt/tags/tag4639.xml" ContentType="application/vnd.openxmlformats-officedocument.presentationml.tags+xml"/>
  <Override PartName="/ppt/tags/tag464.xml" ContentType="application/vnd.openxmlformats-officedocument.presentationml.tags+xml"/>
  <Override PartName="/ppt/tags/tag4640.xml" ContentType="application/vnd.openxmlformats-officedocument.presentationml.tags+xml"/>
  <Override PartName="/ppt/tags/tag4641.xml" ContentType="application/vnd.openxmlformats-officedocument.presentationml.tags+xml"/>
  <Override PartName="/ppt/tags/tag4642.xml" ContentType="application/vnd.openxmlformats-officedocument.presentationml.tags+xml"/>
  <Override PartName="/ppt/tags/tag4643.xml" ContentType="application/vnd.openxmlformats-officedocument.presentationml.tags+xml"/>
  <Override PartName="/ppt/tags/tag4644.xml" ContentType="application/vnd.openxmlformats-officedocument.presentationml.tags+xml"/>
  <Override PartName="/ppt/tags/tag4645.xml" ContentType="application/vnd.openxmlformats-officedocument.presentationml.tags+xml"/>
  <Override PartName="/ppt/tags/tag4646.xml" ContentType="application/vnd.openxmlformats-officedocument.presentationml.tags+xml"/>
  <Override PartName="/ppt/tags/tag4647.xml" ContentType="application/vnd.openxmlformats-officedocument.presentationml.tags+xml"/>
  <Override PartName="/ppt/tags/tag4648.xml" ContentType="application/vnd.openxmlformats-officedocument.presentationml.tags+xml"/>
  <Override PartName="/ppt/tags/tag4649.xml" ContentType="application/vnd.openxmlformats-officedocument.presentationml.tags+xml"/>
  <Override PartName="/ppt/tags/tag465.xml" ContentType="application/vnd.openxmlformats-officedocument.presentationml.tags+xml"/>
  <Override PartName="/ppt/tags/tag4650.xml" ContentType="application/vnd.openxmlformats-officedocument.presentationml.tags+xml"/>
  <Override PartName="/ppt/tags/tag4651.xml" ContentType="application/vnd.openxmlformats-officedocument.presentationml.tags+xml"/>
  <Override PartName="/ppt/tags/tag4652.xml" ContentType="application/vnd.openxmlformats-officedocument.presentationml.tags+xml"/>
  <Override PartName="/ppt/tags/tag4653.xml" ContentType="application/vnd.openxmlformats-officedocument.presentationml.tags+xml"/>
  <Override PartName="/ppt/tags/tag4654.xml" ContentType="application/vnd.openxmlformats-officedocument.presentationml.tags+xml"/>
  <Override PartName="/ppt/tags/tag4655.xml" ContentType="application/vnd.openxmlformats-officedocument.presentationml.tags+xml"/>
  <Override PartName="/ppt/tags/tag4656.xml" ContentType="application/vnd.openxmlformats-officedocument.presentationml.tags+xml"/>
  <Override PartName="/ppt/tags/tag4657.xml" ContentType="application/vnd.openxmlformats-officedocument.presentationml.tags+xml"/>
  <Override PartName="/ppt/tags/tag4658.xml" ContentType="application/vnd.openxmlformats-officedocument.presentationml.tags+xml"/>
  <Override PartName="/ppt/tags/tag4659.xml" ContentType="application/vnd.openxmlformats-officedocument.presentationml.tags+xml"/>
  <Override PartName="/ppt/tags/tag466.xml" ContentType="application/vnd.openxmlformats-officedocument.presentationml.tags+xml"/>
  <Override PartName="/ppt/tags/tag4660.xml" ContentType="application/vnd.openxmlformats-officedocument.presentationml.tags+xml"/>
  <Override PartName="/ppt/tags/tag4661.xml" ContentType="application/vnd.openxmlformats-officedocument.presentationml.tags+xml"/>
  <Override PartName="/ppt/tags/tag4662.xml" ContentType="application/vnd.openxmlformats-officedocument.presentationml.tags+xml"/>
  <Override PartName="/ppt/tags/tag4663.xml" ContentType="application/vnd.openxmlformats-officedocument.presentationml.tags+xml"/>
  <Override PartName="/ppt/tags/tag4664.xml" ContentType="application/vnd.openxmlformats-officedocument.presentationml.tags+xml"/>
  <Override PartName="/ppt/tags/tag4665.xml" ContentType="application/vnd.openxmlformats-officedocument.presentationml.tags+xml"/>
  <Override PartName="/ppt/tags/tag4666.xml" ContentType="application/vnd.openxmlformats-officedocument.presentationml.tags+xml"/>
  <Override PartName="/ppt/tags/tag4667.xml" ContentType="application/vnd.openxmlformats-officedocument.presentationml.tags+xml"/>
  <Override PartName="/ppt/tags/tag4668.xml" ContentType="application/vnd.openxmlformats-officedocument.presentationml.tags+xml"/>
  <Override PartName="/ppt/tags/tag4669.xml" ContentType="application/vnd.openxmlformats-officedocument.presentationml.tags+xml"/>
  <Override PartName="/ppt/tags/tag467.xml" ContentType="application/vnd.openxmlformats-officedocument.presentationml.tags+xml"/>
  <Override PartName="/ppt/tags/tag4670.xml" ContentType="application/vnd.openxmlformats-officedocument.presentationml.tags+xml"/>
  <Override PartName="/ppt/tags/tag4671.xml" ContentType="application/vnd.openxmlformats-officedocument.presentationml.tags+xml"/>
  <Override PartName="/ppt/tags/tag4672.xml" ContentType="application/vnd.openxmlformats-officedocument.presentationml.tags+xml"/>
  <Override PartName="/ppt/tags/tag4673.xml" ContentType="application/vnd.openxmlformats-officedocument.presentationml.tags+xml"/>
  <Override PartName="/ppt/tags/tag4674.xml" ContentType="application/vnd.openxmlformats-officedocument.presentationml.tags+xml"/>
  <Override PartName="/ppt/tags/tag4675.xml" ContentType="application/vnd.openxmlformats-officedocument.presentationml.tags+xml"/>
  <Override PartName="/ppt/tags/tag4676.xml" ContentType="application/vnd.openxmlformats-officedocument.presentationml.tags+xml"/>
  <Override PartName="/ppt/tags/tag4677.xml" ContentType="application/vnd.openxmlformats-officedocument.presentationml.tags+xml"/>
  <Override PartName="/ppt/tags/tag4678.xml" ContentType="application/vnd.openxmlformats-officedocument.presentationml.tags+xml"/>
  <Override PartName="/ppt/tags/tag4679.xml" ContentType="application/vnd.openxmlformats-officedocument.presentationml.tags+xml"/>
  <Override PartName="/ppt/tags/tag468.xml" ContentType="application/vnd.openxmlformats-officedocument.presentationml.tags+xml"/>
  <Override PartName="/ppt/tags/tag4680.xml" ContentType="application/vnd.openxmlformats-officedocument.presentationml.tags+xml"/>
  <Override PartName="/ppt/tags/tag4681.xml" ContentType="application/vnd.openxmlformats-officedocument.presentationml.tags+xml"/>
  <Override PartName="/ppt/tags/tag4682.xml" ContentType="application/vnd.openxmlformats-officedocument.presentationml.tags+xml"/>
  <Override PartName="/ppt/tags/tag4683.xml" ContentType="application/vnd.openxmlformats-officedocument.presentationml.tags+xml"/>
  <Override PartName="/ppt/tags/tag4684.xml" ContentType="application/vnd.openxmlformats-officedocument.presentationml.tags+xml"/>
  <Override PartName="/ppt/tags/tag4685.xml" ContentType="application/vnd.openxmlformats-officedocument.presentationml.tags+xml"/>
  <Override PartName="/ppt/tags/tag4686.xml" ContentType="application/vnd.openxmlformats-officedocument.presentationml.tags+xml"/>
  <Override PartName="/ppt/tags/tag4687.xml" ContentType="application/vnd.openxmlformats-officedocument.presentationml.tags+xml"/>
  <Override PartName="/ppt/tags/tag4688.xml" ContentType="application/vnd.openxmlformats-officedocument.presentationml.tags+xml"/>
  <Override PartName="/ppt/tags/tag4689.xml" ContentType="application/vnd.openxmlformats-officedocument.presentationml.tags+xml"/>
  <Override PartName="/ppt/tags/tag469.xml" ContentType="application/vnd.openxmlformats-officedocument.presentationml.tags+xml"/>
  <Override PartName="/ppt/tags/tag4690.xml" ContentType="application/vnd.openxmlformats-officedocument.presentationml.tags+xml"/>
  <Override PartName="/ppt/tags/tag4691.xml" ContentType="application/vnd.openxmlformats-officedocument.presentationml.tags+xml"/>
  <Override PartName="/ppt/tags/tag4692.xml" ContentType="application/vnd.openxmlformats-officedocument.presentationml.tags+xml"/>
  <Override PartName="/ppt/tags/tag4693.xml" ContentType="application/vnd.openxmlformats-officedocument.presentationml.tags+xml"/>
  <Override PartName="/ppt/tags/tag4694.xml" ContentType="application/vnd.openxmlformats-officedocument.presentationml.tags+xml"/>
  <Override PartName="/ppt/tags/tag4695.xml" ContentType="application/vnd.openxmlformats-officedocument.presentationml.tags+xml"/>
  <Override PartName="/ppt/tags/tag4696.xml" ContentType="application/vnd.openxmlformats-officedocument.presentationml.tags+xml"/>
  <Override PartName="/ppt/tags/tag4697.xml" ContentType="application/vnd.openxmlformats-officedocument.presentationml.tags+xml"/>
  <Override PartName="/ppt/tags/tag4698.xml" ContentType="application/vnd.openxmlformats-officedocument.presentationml.tags+xml"/>
  <Override PartName="/ppt/tags/tag4699.xml" ContentType="application/vnd.openxmlformats-officedocument.presentationml.tags+xml"/>
  <Override PartName="/ppt/tags/tag47.xml" ContentType="application/vnd.openxmlformats-officedocument.presentationml.tags+xml"/>
  <Override PartName="/ppt/tags/tag470.xml" ContentType="application/vnd.openxmlformats-officedocument.presentationml.tags+xml"/>
  <Override PartName="/ppt/tags/tag4700.xml" ContentType="application/vnd.openxmlformats-officedocument.presentationml.tags+xml"/>
  <Override PartName="/ppt/tags/tag4701.xml" ContentType="application/vnd.openxmlformats-officedocument.presentationml.tags+xml"/>
  <Override PartName="/ppt/tags/tag4702.xml" ContentType="application/vnd.openxmlformats-officedocument.presentationml.tags+xml"/>
  <Override PartName="/ppt/tags/tag4703.xml" ContentType="application/vnd.openxmlformats-officedocument.presentationml.tags+xml"/>
  <Override PartName="/ppt/tags/tag4704.xml" ContentType="application/vnd.openxmlformats-officedocument.presentationml.tags+xml"/>
  <Override PartName="/ppt/tags/tag4705.xml" ContentType="application/vnd.openxmlformats-officedocument.presentationml.tags+xml"/>
  <Override PartName="/ppt/tags/tag4706.xml" ContentType="application/vnd.openxmlformats-officedocument.presentationml.tags+xml"/>
  <Override PartName="/ppt/tags/tag4707.xml" ContentType="application/vnd.openxmlformats-officedocument.presentationml.tags+xml"/>
  <Override PartName="/ppt/tags/tag4708.xml" ContentType="application/vnd.openxmlformats-officedocument.presentationml.tags+xml"/>
  <Override PartName="/ppt/tags/tag4709.xml" ContentType="application/vnd.openxmlformats-officedocument.presentationml.tags+xml"/>
  <Override PartName="/ppt/tags/tag471.xml" ContentType="application/vnd.openxmlformats-officedocument.presentationml.tags+xml"/>
  <Override PartName="/ppt/tags/tag4710.xml" ContentType="application/vnd.openxmlformats-officedocument.presentationml.tags+xml"/>
  <Override PartName="/ppt/tags/tag4711.xml" ContentType="application/vnd.openxmlformats-officedocument.presentationml.tags+xml"/>
  <Override PartName="/ppt/tags/tag4712.xml" ContentType="application/vnd.openxmlformats-officedocument.presentationml.tags+xml"/>
  <Override PartName="/ppt/tags/tag4713.xml" ContentType="application/vnd.openxmlformats-officedocument.presentationml.tags+xml"/>
  <Override PartName="/ppt/tags/tag4714.xml" ContentType="application/vnd.openxmlformats-officedocument.presentationml.tags+xml"/>
  <Override PartName="/ppt/tags/tag4715.xml" ContentType="application/vnd.openxmlformats-officedocument.presentationml.tags+xml"/>
  <Override PartName="/ppt/tags/tag4716.xml" ContentType="application/vnd.openxmlformats-officedocument.presentationml.tags+xml"/>
  <Override PartName="/ppt/tags/tag4717.xml" ContentType="application/vnd.openxmlformats-officedocument.presentationml.tags+xml"/>
  <Override PartName="/ppt/tags/tag4718.xml" ContentType="application/vnd.openxmlformats-officedocument.presentationml.tags+xml"/>
  <Override PartName="/ppt/tags/tag4719.xml" ContentType="application/vnd.openxmlformats-officedocument.presentationml.tags+xml"/>
  <Override PartName="/ppt/tags/tag472.xml" ContentType="application/vnd.openxmlformats-officedocument.presentationml.tags+xml"/>
  <Override PartName="/ppt/tags/tag4720.xml" ContentType="application/vnd.openxmlformats-officedocument.presentationml.tags+xml"/>
  <Override PartName="/ppt/tags/tag4721.xml" ContentType="application/vnd.openxmlformats-officedocument.presentationml.tags+xml"/>
  <Override PartName="/ppt/tags/tag4722.xml" ContentType="application/vnd.openxmlformats-officedocument.presentationml.tags+xml"/>
  <Override PartName="/ppt/tags/tag4723.xml" ContentType="application/vnd.openxmlformats-officedocument.presentationml.tags+xml"/>
  <Override PartName="/ppt/tags/tag4724.xml" ContentType="application/vnd.openxmlformats-officedocument.presentationml.tags+xml"/>
  <Override PartName="/ppt/tags/tag4725.xml" ContentType="application/vnd.openxmlformats-officedocument.presentationml.tags+xml"/>
  <Override PartName="/ppt/tags/tag4726.xml" ContentType="application/vnd.openxmlformats-officedocument.presentationml.tags+xml"/>
  <Override PartName="/ppt/tags/tag4727.xml" ContentType="application/vnd.openxmlformats-officedocument.presentationml.tags+xml"/>
  <Override PartName="/ppt/tags/tag4728.xml" ContentType="application/vnd.openxmlformats-officedocument.presentationml.tags+xml"/>
  <Override PartName="/ppt/tags/tag4729.xml" ContentType="application/vnd.openxmlformats-officedocument.presentationml.tags+xml"/>
  <Override PartName="/ppt/tags/tag473.xml" ContentType="application/vnd.openxmlformats-officedocument.presentationml.tags+xml"/>
  <Override PartName="/ppt/tags/tag4730.xml" ContentType="application/vnd.openxmlformats-officedocument.presentationml.tags+xml"/>
  <Override PartName="/ppt/tags/tag4731.xml" ContentType="application/vnd.openxmlformats-officedocument.presentationml.tags+xml"/>
  <Override PartName="/ppt/tags/tag4732.xml" ContentType="application/vnd.openxmlformats-officedocument.presentationml.tags+xml"/>
  <Override PartName="/ppt/tags/tag4733.xml" ContentType="application/vnd.openxmlformats-officedocument.presentationml.tags+xml"/>
  <Override PartName="/ppt/tags/tag4734.xml" ContentType="application/vnd.openxmlformats-officedocument.presentationml.tags+xml"/>
  <Override PartName="/ppt/tags/tag4735.xml" ContentType="application/vnd.openxmlformats-officedocument.presentationml.tags+xml"/>
  <Override PartName="/ppt/tags/tag4736.xml" ContentType="application/vnd.openxmlformats-officedocument.presentationml.tags+xml"/>
  <Override PartName="/ppt/tags/tag4737.xml" ContentType="application/vnd.openxmlformats-officedocument.presentationml.tags+xml"/>
  <Override PartName="/ppt/tags/tag4738.xml" ContentType="application/vnd.openxmlformats-officedocument.presentationml.tags+xml"/>
  <Override PartName="/ppt/tags/tag4739.xml" ContentType="application/vnd.openxmlformats-officedocument.presentationml.tags+xml"/>
  <Override PartName="/ppt/tags/tag474.xml" ContentType="application/vnd.openxmlformats-officedocument.presentationml.tags+xml"/>
  <Override PartName="/ppt/tags/tag4740.xml" ContentType="application/vnd.openxmlformats-officedocument.presentationml.tags+xml"/>
  <Override PartName="/ppt/tags/tag4741.xml" ContentType="application/vnd.openxmlformats-officedocument.presentationml.tags+xml"/>
  <Override PartName="/ppt/tags/tag4742.xml" ContentType="application/vnd.openxmlformats-officedocument.presentationml.tags+xml"/>
  <Override PartName="/ppt/tags/tag4743.xml" ContentType="application/vnd.openxmlformats-officedocument.presentationml.tags+xml"/>
  <Override PartName="/ppt/tags/tag4744.xml" ContentType="application/vnd.openxmlformats-officedocument.presentationml.tags+xml"/>
  <Override PartName="/ppt/tags/tag4745.xml" ContentType="application/vnd.openxmlformats-officedocument.presentationml.tags+xml"/>
  <Override PartName="/ppt/tags/tag4746.xml" ContentType="application/vnd.openxmlformats-officedocument.presentationml.tags+xml"/>
  <Override PartName="/ppt/tags/tag4747.xml" ContentType="application/vnd.openxmlformats-officedocument.presentationml.tags+xml"/>
  <Override PartName="/ppt/tags/tag4748.xml" ContentType="application/vnd.openxmlformats-officedocument.presentationml.tags+xml"/>
  <Override PartName="/ppt/tags/tag4749.xml" ContentType="application/vnd.openxmlformats-officedocument.presentationml.tags+xml"/>
  <Override PartName="/ppt/tags/tag475.xml" ContentType="application/vnd.openxmlformats-officedocument.presentationml.tags+xml"/>
  <Override PartName="/ppt/tags/tag4750.xml" ContentType="application/vnd.openxmlformats-officedocument.presentationml.tags+xml"/>
  <Override PartName="/ppt/tags/tag4751.xml" ContentType="application/vnd.openxmlformats-officedocument.presentationml.tags+xml"/>
  <Override PartName="/ppt/tags/tag4752.xml" ContentType="application/vnd.openxmlformats-officedocument.presentationml.tags+xml"/>
  <Override PartName="/ppt/tags/tag4753.xml" ContentType="application/vnd.openxmlformats-officedocument.presentationml.tags+xml"/>
  <Override PartName="/ppt/tags/tag4754.xml" ContentType="application/vnd.openxmlformats-officedocument.presentationml.tags+xml"/>
  <Override PartName="/ppt/tags/tag4755.xml" ContentType="application/vnd.openxmlformats-officedocument.presentationml.tags+xml"/>
  <Override PartName="/ppt/tags/tag4756.xml" ContentType="application/vnd.openxmlformats-officedocument.presentationml.tags+xml"/>
  <Override PartName="/ppt/tags/tag4757.xml" ContentType="application/vnd.openxmlformats-officedocument.presentationml.tags+xml"/>
  <Override PartName="/ppt/tags/tag4758.xml" ContentType="application/vnd.openxmlformats-officedocument.presentationml.tags+xml"/>
  <Override PartName="/ppt/tags/tag4759.xml" ContentType="application/vnd.openxmlformats-officedocument.presentationml.tags+xml"/>
  <Override PartName="/ppt/tags/tag476.xml" ContentType="application/vnd.openxmlformats-officedocument.presentationml.tags+xml"/>
  <Override PartName="/ppt/tags/tag4760.xml" ContentType="application/vnd.openxmlformats-officedocument.presentationml.tags+xml"/>
  <Override PartName="/ppt/tags/tag4761.xml" ContentType="application/vnd.openxmlformats-officedocument.presentationml.tags+xml"/>
  <Override PartName="/ppt/tags/tag4762.xml" ContentType="application/vnd.openxmlformats-officedocument.presentationml.tags+xml"/>
  <Override PartName="/ppt/tags/tag4763.xml" ContentType="application/vnd.openxmlformats-officedocument.presentationml.tags+xml"/>
  <Override PartName="/ppt/tags/tag4764.xml" ContentType="application/vnd.openxmlformats-officedocument.presentationml.tags+xml"/>
  <Override PartName="/ppt/tags/tag4765.xml" ContentType="application/vnd.openxmlformats-officedocument.presentationml.tags+xml"/>
  <Override PartName="/ppt/tags/tag4766.xml" ContentType="application/vnd.openxmlformats-officedocument.presentationml.tags+xml"/>
  <Override PartName="/ppt/tags/tag4767.xml" ContentType="application/vnd.openxmlformats-officedocument.presentationml.tags+xml"/>
  <Override PartName="/ppt/tags/tag4768.xml" ContentType="application/vnd.openxmlformats-officedocument.presentationml.tags+xml"/>
  <Override PartName="/ppt/tags/tag4769.xml" ContentType="application/vnd.openxmlformats-officedocument.presentationml.tags+xml"/>
  <Override PartName="/ppt/tags/tag477.xml" ContentType="application/vnd.openxmlformats-officedocument.presentationml.tags+xml"/>
  <Override PartName="/ppt/tags/tag4770.xml" ContentType="application/vnd.openxmlformats-officedocument.presentationml.tags+xml"/>
  <Override PartName="/ppt/tags/tag4771.xml" ContentType="application/vnd.openxmlformats-officedocument.presentationml.tags+xml"/>
  <Override PartName="/ppt/tags/tag4772.xml" ContentType="application/vnd.openxmlformats-officedocument.presentationml.tags+xml"/>
  <Override PartName="/ppt/tags/tag4773.xml" ContentType="application/vnd.openxmlformats-officedocument.presentationml.tags+xml"/>
  <Override PartName="/ppt/tags/tag4774.xml" ContentType="application/vnd.openxmlformats-officedocument.presentationml.tags+xml"/>
  <Override PartName="/ppt/tags/tag4775.xml" ContentType="application/vnd.openxmlformats-officedocument.presentationml.tags+xml"/>
  <Override PartName="/ppt/tags/tag4776.xml" ContentType="application/vnd.openxmlformats-officedocument.presentationml.tags+xml"/>
  <Override PartName="/ppt/tags/tag4777.xml" ContentType="application/vnd.openxmlformats-officedocument.presentationml.tags+xml"/>
  <Override PartName="/ppt/tags/tag4778.xml" ContentType="application/vnd.openxmlformats-officedocument.presentationml.tags+xml"/>
  <Override PartName="/ppt/tags/tag4779.xml" ContentType="application/vnd.openxmlformats-officedocument.presentationml.tags+xml"/>
  <Override PartName="/ppt/tags/tag478.xml" ContentType="application/vnd.openxmlformats-officedocument.presentationml.tags+xml"/>
  <Override PartName="/ppt/tags/tag4780.xml" ContentType="application/vnd.openxmlformats-officedocument.presentationml.tags+xml"/>
  <Override PartName="/ppt/tags/tag4781.xml" ContentType="application/vnd.openxmlformats-officedocument.presentationml.tags+xml"/>
  <Override PartName="/ppt/tags/tag4782.xml" ContentType="application/vnd.openxmlformats-officedocument.presentationml.tags+xml"/>
  <Override PartName="/ppt/tags/tag4783.xml" ContentType="application/vnd.openxmlformats-officedocument.presentationml.tags+xml"/>
  <Override PartName="/ppt/tags/tag4784.xml" ContentType="application/vnd.openxmlformats-officedocument.presentationml.tags+xml"/>
  <Override PartName="/ppt/tags/tag4785.xml" ContentType="application/vnd.openxmlformats-officedocument.presentationml.tags+xml"/>
  <Override PartName="/ppt/tags/tag4786.xml" ContentType="application/vnd.openxmlformats-officedocument.presentationml.tags+xml"/>
  <Override PartName="/ppt/tags/tag4787.xml" ContentType="application/vnd.openxmlformats-officedocument.presentationml.tags+xml"/>
  <Override PartName="/ppt/tags/tag4788.xml" ContentType="application/vnd.openxmlformats-officedocument.presentationml.tags+xml"/>
  <Override PartName="/ppt/tags/tag4789.xml" ContentType="application/vnd.openxmlformats-officedocument.presentationml.tags+xml"/>
  <Override PartName="/ppt/tags/tag479.xml" ContentType="application/vnd.openxmlformats-officedocument.presentationml.tags+xml"/>
  <Override PartName="/ppt/tags/tag4790.xml" ContentType="application/vnd.openxmlformats-officedocument.presentationml.tags+xml"/>
  <Override PartName="/ppt/tags/tag4791.xml" ContentType="application/vnd.openxmlformats-officedocument.presentationml.tags+xml"/>
  <Override PartName="/ppt/tags/tag4792.xml" ContentType="application/vnd.openxmlformats-officedocument.presentationml.tags+xml"/>
  <Override PartName="/ppt/tags/tag4793.xml" ContentType="application/vnd.openxmlformats-officedocument.presentationml.tags+xml"/>
  <Override PartName="/ppt/tags/tag4794.xml" ContentType="application/vnd.openxmlformats-officedocument.presentationml.tags+xml"/>
  <Override PartName="/ppt/tags/tag4795.xml" ContentType="application/vnd.openxmlformats-officedocument.presentationml.tags+xml"/>
  <Override PartName="/ppt/tags/tag4796.xml" ContentType="application/vnd.openxmlformats-officedocument.presentationml.tags+xml"/>
  <Override PartName="/ppt/tags/tag4797.xml" ContentType="application/vnd.openxmlformats-officedocument.presentationml.tags+xml"/>
  <Override PartName="/ppt/tags/tag4798.xml" ContentType="application/vnd.openxmlformats-officedocument.presentationml.tags+xml"/>
  <Override PartName="/ppt/tags/tag4799.xml" ContentType="application/vnd.openxmlformats-officedocument.presentationml.tags+xml"/>
  <Override PartName="/ppt/tags/tag48.xml" ContentType="application/vnd.openxmlformats-officedocument.presentationml.tags+xml"/>
  <Override PartName="/ppt/tags/tag480.xml" ContentType="application/vnd.openxmlformats-officedocument.presentationml.tags+xml"/>
  <Override PartName="/ppt/tags/tag4800.xml" ContentType="application/vnd.openxmlformats-officedocument.presentationml.tags+xml"/>
  <Override PartName="/ppt/tags/tag4801.xml" ContentType="application/vnd.openxmlformats-officedocument.presentationml.tags+xml"/>
  <Override PartName="/ppt/tags/tag4802.xml" ContentType="application/vnd.openxmlformats-officedocument.presentationml.tags+xml"/>
  <Override PartName="/ppt/tags/tag4803.xml" ContentType="application/vnd.openxmlformats-officedocument.presentationml.tags+xml"/>
  <Override PartName="/ppt/tags/tag4804.xml" ContentType="application/vnd.openxmlformats-officedocument.presentationml.tags+xml"/>
  <Override PartName="/ppt/tags/tag4805.xml" ContentType="application/vnd.openxmlformats-officedocument.presentationml.tags+xml"/>
  <Override PartName="/ppt/tags/tag4806.xml" ContentType="application/vnd.openxmlformats-officedocument.presentationml.tags+xml"/>
  <Override PartName="/ppt/tags/tag4807.xml" ContentType="application/vnd.openxmlformats-officedocument.presentationml.tags+xml"/>
  <Override PartName="/ppt/tags/tag4808.xml" ContentType="application/vnd.openxmlformats-officedocument.presentationml.tags+xml"/>
  <Override PartName="/ppt/tags/tag4809.xml" ContentType="application/vnd.openxmlformats-officedocument.presentationml.tags+xml"/>
  <Override PartName="/ppt/tags/tag481.xml" ContentType="application/vnd.openxmlformats-officedocument.presentationml.tags+xml"/>
  <Override PartName="/ppt/tags/tag4810.xml" ContentType="application/vnd.openxmlformats-officedocument.presentationml.tags+xml"/>
  <Override PartName="/ppt/tags/tag4811.xml" ContentType="application/vnd.openxmlformats-officedocument.presentationml.tags+xml"/>
  <Override PartName="/ppt/tags/tag4812.xml" ContentType="application/vnd.openxmlformats-officedocument.presentationml.tags+xml"/>
  <Override PartName="/ppt/tags/tag4813.xml" ContentType="application/vnd.openxmlformats-officedocument.presentationml.tags+xml"/>
  <Override PartName="/ppt/tags/tag4814.xml" ContentType="application/vnd.openxmlformats-officedocument.presentationml.tags+xml"/>
  <Override PartName="/ppt/tags/tag4815.xml" ContentType="application/vnd.openxmlformats-officedocument.presentationml.tags+xml"/>
  <Override PartName="/ppt/tags/tag4816.xml" ContentType="application/vnd.openxmlformats-officedocument.presentationml.tags+xml"/>
  <Override PartName="/ppt/tags/tag4817.xml" ContentType="application/vnd.openxmlformats-officedocument.presentationml.tags+xml"/>
  <Override PartName="/ppt/tags/tag4818.xml" ContentType="application/vnd.openxmlformats-officedocument.presentationml.tags+xml"/>
  <Override PartName="/ppt/tags/tag4819.xml" ContentType="application/vnd.openxmlformats-officedocument.presentationml.tags+xml"/>
  <Override PartName="/ppt/tags/tag482.xml" ContentType="application/vnd.openxmlformats-officedocument.presentationml.tags+xml"/>
  <Override PartName="/ppt/tags/tag4820.xml" ContentType="application/vnd.openxmlformats-officedocument.presentationml.tags+xml"/>
  <Override PartName="/ppt/tags/tag4821.xml" ContentType="application/vnd.openxmlformats-officedocument.presentationml.tags+xml"/>
  <Override PartName="/ppt/tags/tag4822.xml" ContentType="application/vnd.openxmlformats-officedocument.presentationml.tags+xml"/>
  <Override PartName="/ppt/tags/tag4823.xml" ContentType="application/vnd.openxmlformats-officedocument.presentationml.tags+xml"/>
  <Override PartName="/ppt/tags/tag4824.xml" ContentType="application/vnd.openxmlformats-officedocument.presentationml.tags+xml"/>
  <Override PartName="/ppt/tags/tag4825.xml" ContentType="application/vnd.openxmlformats-officedocument.presentationml.tags+xml"/>
  <Override PartName="/ppt/tags/tag4826.xml" ContentType="application/vnd.openxmlformats-officedocument.presentationml.tags+xml"/>
  <Override PartName="/ppt/tags/tag4827.xml" ContentType="application/vnd.openxmlformats-officedocument.presentationml.tags+xml"/>
  <Override PartName="/ppt/tags/tag4828.xml" ContentType="application/vnd.openxmlformats-officedocument.presentationml.tags+xml"/>
  <Override PartName="/ppt/tags/tag4829.xml" ContentType="application/vnd.openxmlformats-officedocument.presentationml.tags+xml"/>
  <Override PartName="/ppt/tags/tag483.xml" ContentType="application/vnd.openxmlformats-officedocument.presentationml.tags+xml"/>
  <Override PartName="/ppt/tags/tag4830.xml" ContentType="application/vnd.openxmlformats-officedocument.presentationml.tags+xml"/>
  <Override PartName="/ppt/tags/tag4831.xml" ContentType="application/vnd.openxmlformats-officedocument.presentationml.tags+xml"/>
  <Override PartName="/ppt/tags/tag4832.xml" ContentType="application/vnd.openxmlformats-officedocument.presentationml.tags+xml"/>
  <Override PartName="/ppt/tags/tag4833.xml" ContentType="application/vnd.openxmlformats-officedocument.presentationml.tags+xml"/>
  <Override PartName="/ppt/tags/tag4834.xml" ContentType="application/vnd.openxmlformats-officedocument.presentationml.tags+xml"/>
  <Override PartName="/ppt/tags/tag4835.xml" ContentType="application/vnd.openxmlformats-officedocument.presentationml.tags+xml"/>
  <Override PartName="/ppt/tags/tag4836.xml" ContentType="application/vnd.openxmlformats-officedocument.presentationml.tags+xml"/>
  <Override PartName="/ppt/tags/tag4837.xml" ContentType="application/vnd.openxmlformats-officedocument.presentationml.tags+xml"/>
  <Override PartName="/ppt/tags/tag4838.xml" ContentType="application/vnd.openxmlformats-officedocument.presentationml.tags+xml"/>
  <Override PartName="/ppt/tags/tag4839.xml" ContentType="application/vnd.openxmlformats-officedocument.presentationml.tags+xml"/>
  <Override PartName="/ppt/tags/tag484.xml" ContentType="application/vnd.openxmlformats-officedocument.presentationml.tags+xml"/>
  <Override PartName="/ppt/tags/tag4840.xml" ContentType="application/vnd.openxmlformats-officedocument.presentationml.tags+xml"/>
  <Override PartName="/ppt/tags/tag4841.xml" ContentType="application/vnd.openxmlformats-officedocument.presentationml.tags+xml"/>
  <Override PartName="/ppt/tags/tag4842.xml" ContentType="application/vnd.openxmlformats-officedocument.presentationml.tags+xml"/>
  <Override PartName="/ppt/tags/tag4843.xml" ContentType="application/vnd.openxmlformats-officedocument.presentationml.tags+xml"/>
  <Override PartName="/ppt/tags/tag4844.xml" ContentType="application/vnd.openxmlformats-officedocument.presentationml.tags+xml"/>
  <Override PartName="/ppt/tags/tag4845.xml" ContentType="application/vnd.openxmlformats-officedocument.presentationml.tags+xml"/>
  <Override PartName="/ppt/tags/tag4846.xml" ContentType="application/vnd.openxmlformats-officedocument.presentationml.tags+xml"/>
  <Override PartName="/ppt/tags/tag4847.xml" ContentType="application/vnd.openxmlformats-officedocument.presentationml.tags+xml"/>
  <Override PartName="/ppt/tags/tag4848.xml" ContentType="application/vnd.openxmlformats-officedocument.presentationml.tags+xml"/>
  <Override PartName="/ppt/tags/tag4849.xml" ContentType="application/vnd.openxmlformats-officedocument.presentationml.tags+xml"/>
  <Override PartName="/ppt/tags/tag485.xml" ContentType="application/vnd.openxmlformats-officedocument.presentationml.tags+xml"/>
  <Override PartName="/ppt/tags/tag4850.xml" ContentType="application/vnd.openxmlformats-officedocument.presentationml.tags+xml"/>
  <Override PartName="/ppt/tags/tag4851.xml" ContentType="application/vnd.openxmlformats-officedocument.presentationml.tags+xml"/>
  <Override PartName="/ppt/tags/tag4852.xml" ContentType="application/vnd.openxmlformats-officedocument.presentationml.tags+xml"/>
  <Override PartName="/ppt/tags/tag4853.xml" ContentType="application/vnd.openxmlformats-officedocument.presentationml.tags+xml"/>
  <Override PartName="/ppt/tags/tag4854.xml" ContentType="application/vnd.openxmlformats-officedocument.presentationml.tags+xml"/>
  <Override PartName="/ppt/tags/tag4855.xml" ContentType="application/vnd.openxmlformats-officedocument.presentationml.tags+xml"/>
  <Override PartName="/ppt/tags/tag4856.xml" ContentType="application/vnd.openxmlformats-officedocument.presentationml.tags+xml"/>
  <Override PartName="/ppt/tags/tag4857.xml" ContentType="application/vnd.openxmlformats-officedocument.presentationml.tags+xml"/>
  <Override PartName="/ppt/tags/tag4858.xml" ContentType="application/vnd.openxmlformats-officedocument.presentationml.tags+xml"/>
  <Override PartName="/ppt/tags/tag4859.xml" ContentType="application/vnd.openxmlformats-officedocument.presentationml.tags+xml"/>
  <Override PartName="/ppt/tags/tag486.xml" ContentType="application/vnd.openxmlformats-officedocument.presentationml.tags+xml"/>
  <Override PartName="/ppt/tags/tag4860.xml" ContentType="application/vnd.openxmlformats-officedocument.presentationml.tags+xml"/>
  <Override PartName="/ppt/tags/tag4861.xml" ContentType="application/vnd.openxmlformats-officedocument.presentationml.tags+xml"/>
  <Override PartName="/ppt/tags/tag4862.xml" ContentType="application/vnd.openxmlformats-officedocument.presentationml.tags+xml"/>
  <Override PartName="/ppt/tags/tag4863.xml" ContentType="application/vnd.openxmlformats-officedocument.presentationml.tags+xml"/>
  <Override PartName="/ppt/tags/tag4864.xml" ContentType="application/vnd.openxmlformats-officedocument.presentationml.tags+xml"/>
  <Override PartName="/ppt/tags/tag4865.xml" ContentType="application/vnd.openxmlformats-officedocument.presentationml.tags+xml"/>
  <Override PartName="/ppt/tags/tag4866.xml" ContentType="application/vnd.openxmlformats-officedocument.presentationml.tags+xml"/>
  <Override PartName="/ppt/tags/tag4867.xml" ContentType="application/vnd.openxmlformats-officedocument.presentationml.tags+xml"/>
  <Override PartName="/ppt/tags/tag4868.xml" ContentType="application/vnd.openxmlformats-officedocument.presentationml.tags+xml"/>
  <Override PartName="/ppt/tags/tag4869.xml" ContentType="application/vnd.openxmlformats-officedocument.presentationml.tags+xml"/>
  <Override PartName="/ppt/tags/tag487.xml" ContentType="application/vnd.openxmlformats-officedocument.presentationml.tags+xml"/>
  <Override PartName="/ppt/tags/tag4870.xml" ContentType="application/vnd.openxmlformats-officedocument.presentationml.tags+xml"/>
  <Override PartName="/ppt/tags/tag4871.xml" ContentType="application/vnd.openxmlformats-officedocument.presentationml.tags+xml"/>
  <Override PartName="/ppt/tags/tag4872.xml" ContentType="application/vnd.openxmlformats-officedocument.presentationml.tags+xml"/>
  <Override PartName="/ppt/tags/tag4873.xml" ContentType="application/vnd.openxmlformats-officedocument.presentationml.tags+xml"/>
  <Override PartName="/ppt/tags/tag4874.xml" ContentType="application/vnd.openxmlformats-officedocument.presentationml.tags+xml"/>
  <Override PartName="/ppt/tags/tag4875.xml" ContentType="application/vnd.openxmlformats-officedocument.presentationml.tags+xml"/>
  <Override PartName="/ppt/tags/tag4876.xml" ContentType="application/vnd.openxmlformats-officedocument.presentationml.tags+xml"/>
  <Override PartName="/ppt/tags/tag4877.xml" ContentType="application/vnd.openxmlformats-officedocument.presentationml.tags+xml"/>
  <Override PartName="/ppt/tags/tag4878.xml" ContentType="application/vnd.openxmlformats-officedocument.presentationml.tags+xml"/>
  <Override PartName="/ppt/tags/tag4879.xml" ContentType="application/vnd.openxmlformats-officedocument.presentationml.tags+xml"/>
  <Override PartName="/ppt/tags/tag488.xml" ContentType="application/vnd.openxmlformats-officedocument.presentationml.tags+xml"/>
  <Override PartName="/ppt/tags/tag4880.xml" ContentType="application/vnd.openxmlformats-officedocument.presentationml.tags+xml"/>
  <Override PartName="/ppt/tags/tag4881.xml" ContentType="application/vnd.openxmlformats-officedocument.presentationml.tags+xml"/>
  <Override PartName="/ppt/tags/tag4882.xml" ContentType="application/vnd.openxmlformats-officedocument.presentationml.tags+xml"/>
  <Override PartName="/ppt/tags/tag4883.xml" ContentType="application/vnd.openxmlformats-officedocument.presentationml.tags+xml"/>
  <Override PartName="/ppt/tags/tag4884.xml" ContentType="application/vnd.openxmlformats-officedocument.presentationml.tags+xml"/>
  <Override PartName="/ppt/tags/tag4885.xml" ContentType="application/vnd.openxmlformats-officedocument.presentationml.tags+xml"/>
  <Override PartName="/ppt/tags/tag4886.xml" ContentType="application/vnd.openxmlformats-officedocument.presentationml.tags+xml"/>
  <Override PartName="/ppt/tags/tag4887.xml" ContentType="application/vnd.openxmlformats-officedocument.presentationml.tags+xml"/>
  <Override PartName="/ppt/tags/tag4888.xml" ContentType="application/vnd.openxmlformats-officedocument.presentationml.tags+xml"/>
  <Override PartName="/ppt/tags/tag4889.xml" ContentType="application/vnd.openxmlformats-officedocument.presentationml.tags+xml"/>
  <Override PartName="/ppt/tags/tag489.xml" ContentType="application/vnd.openxmlformats-officedocument.presentationml.tags+xml"/>
  <Override PartName="/ppt/tags/tag4890.xml" ContentType="application/vnd.openxmlformats-officedocument.presentationml.tags+xml"/>
  <Override PartName="/ppt/tags/tag4891.xml" ContentType="application/vnd.openxmlformats-officedocument.presentationml.tags+xml"/>
  <Override PartName="/ppt/tags/tag4892.xml" ContentType="application/vnd.openxmlformats-officedocument.presentationml.tags+xml"/>
  <Override PartName="/ppt/tags/tag4893.xml" ContentType="application/vnd.openxmlformats-officedocument.presentationml.tags+xml"/>
  <Override PartName="/ppt/tags/tag4894.xml" ContentType="application/vnd.openxmlformats-officedocument.presentationml.tags+xml"/>
  <Override PartName="/ppt/tags/tag4895.xml" ContentType="application/vnd.openxmlformats-officedocument.presentationml.tags+xml"/>
  <Override PartName="/ppt/tags/tag4896.xml" ContentType="application/vnd.openxmlformats-officedocument.presentationml.tags+xml"/>
  <Override PartName="/ppt/tags/tag4897.xml" ContentType="application/vnd.openxmlformats-officedocument.presentationml.tags+xml"/>
  <Override PartName="/ppt/tags/tag4898.xml" ContentType="application/vnd.openxmlformats-officedocument.presentationml.tags+xml"/>
  <Override PartName="/ppt/tags/tag4899.xml" ContentType="application/vnd.openxmlformats-officedocument.presentationml.tags+xml"/>
  <Override PartName="/ppt/tags/tag49.xml" ContentType="application/vnd.openxmlformats-officedocument.presentationml.tags+xml"/>
  <Override PartName="/ppt/tags/tag490.xml" ContentType="application/vnd.openxmlformats-officedocument.presentationml.tags+xml"/>
  <Override PartName="/ppt/tags/tag4900.xml" ContentType="application/vnd.openxmlformats-officedocument.presentationml.tags+xml"/>
  <Override PartName="/ppt/tags/tag4901.xml" ContentType="application/vnd.openxmlformats-officedocument.presentationml.tags+xml"/>
  <Override PartName="/ppt/tags/tag4902.xml" ContentType="application/vnd.openxmlformats-officedocument.presentationml.tags+xml"/>
  <Override PartName="/ppt/tags/tag4903.xml" ContentType="application/vnd.openxmlformats-officedocument.presentationml.tags+xml"/>
  <Override PartName="/ppt/tags/tag4904.xml" ContentType="application/vnd.openxmlformats-officedocument.presentationml.tags+xml"/>
  <Override PartName="/ppt/tags/tag4905.xml" ContentType="application/vnd.openxmlformats-officedocument.presentationml.tags+xml"/>
  <Override PartName="/ppt/tags/tag4906.xml" ContentType="application/vnd.openxmlformats-officedocument.presentationml.tags+xml"/>
  <Override PartName="/ppt/tags/tag4907.xml" ContentType="application/vnd.openxmlformats-officedocument.presentationml.tags+xml"/>
  <Override PartName="/ppt/tags/tag4908.xml" ContentType="application/vnd.openxmlformats-officedocument.presentationml.tags+xml"/>
  <Override PartName="/ppt/tags/tag4909.xml" ContentType="application/vnd.openxmlformats-officedocument.presentationml.tags+xml"/>
  <Override PartName="/ppt/tags/tag491.xml" ContentType="application/vnd.openxmlformats-officedocument.presentationml.tags+xml"/>
  <Override PartName="/ppt/tags/tag4910.xml" ContentType="application/vnd.openxmlformats-officedocument.presentationml.tags+xml"/>
  <Override PartName="/ppt/tags/tag4911.xml" ContentType="application/vnd.openxmlformats-officedocument.presentationml.tags+xml"/>
  <Override PartName="/ppt/tags/tag4912.xml" ContentType="application/vnd.openxmlformats-officedocument.presentationml.tags+xml"/>
  <Override PartName="/ppt/tags/tag4913.xml" ContentType="application/vnd.openxmlformats-officedocument.presentationml.tags+xml"/>
  <Override PartName="/ppt/tags/tag4914.xml" ContentType="application/vnd.openxmlformats-officedocument.presentationml.tags+xml"/>
  <Override PartName="/ppt/tags/tag4915.xml" ContentType="application/vnd.openxmlformats-officedocument.presentationml.tags+xml"/>
  <Override PartName="/ppt/tags/tag4916.xml" ContentType="application/vnd.openxmlformats-officedocument.presentationml.tags+xml"/>
  <Override PartName="/ppt/tags/tag4917.xml" ContentType="application/vnd.openxmlformats-officedocument.presentationml.tags+xml"/>
  <Override PartName="/ppt/tags/tag4918.xml" ContentType="application/vnd.openxmlformats-officedocument.presentationml.tags+xml"/>
  <Override PartName="/ppt/tags/tag4919.xml" ContentType="application/vnd.openxmlformats-officedocument.presentationml.tags+xml"/>
  <Override PartName="/ppt/tags/tag492.xml" ContentType="application/vnd.openxmlformats-officedocument.presentationml.tags+xml"/>
  <Override PartName="/ppt/tags/tag4920.xml" ContentType="application/vnd.openxmlformats-officedocument.presentationml.tags+xml"/>
  <Override PartName="/ppt/tags/tag4921.xml" ContentType="application/vnd.openxmlformats-officedocument.presentationml.tags+xml"/>
  <Override PartName="/ppt/tags/tag4922.xml" ContentType="application/vnd.openxmlformats-officedocument.presentationml.tags+xml"/>
  <Override PartName="/ppt/tags/tag4923.xml" ContentType="application/vnd.openxmlformats-officedocument.presentationml.tags+xml"/>
  <Override PartName="/ppt/tags/tag4924.xml" ContentType="application/vnd.openxmlformats-officedocument.presentationml.tags+xml"/>
  <Override PartName="/ppt/tags/tag4925.xml" ContentType="application/vnd.openxmlformats-officedocument.presentationml.tags+xml"/>
  <Override PartName="/ppt/tags/tag4926.xml" ContentType="application/vnd.openxmlformats-officedocument.presentationml.tags+xml"/>
  <Override PartName="/ppt/tags/tag4927.xml" ContentType="application/vnd.openxmlformats-officedocument.presentationml.tags+xml"/>
  <Override PartName="/ppt/tags/tag4928.xml" ContentType="application/vnd.openxmlformats-officedocument.presentationml.tags+xml"/>
  <Override PartName="/ppt/tags/tag4929.xml" ContentType="application/vnd.openxmlformats-officedocument.presentationml.tags+xml"/>
  <Override PartName="/ppt/tags/tag493.xml" ContentType="application/vnd.openxmlformats-officedocument.presentationml.tags+xml"/>
  <Override PartName="/ppt/tags/tag4930.xml" ContentType="application/vnd.openxmlformats-officedocument.presentationml.tags+xml"/>
  <Override PartName="/ppt/tags/tag4931.xml" ContentType="application/vnd.openxmlformats-officedocument.presentationml.tags+xml"/>
  <Override PartName="/ppt/tags/tag4932.xml" ContentType="application/vnd.openxmlformats-officedocument.presentationml.tags+xml"/>
  <Override PartName="/ppt/tags/tag4933.xml" ContentType="application/vnd.openxmlformats-officedocument.presentationml.tags+xml"/>
  <Override PartName="/ppt/tags/tag4934.xml" ContentType="application/vnd.openxmlformats-officedocument.presentationml.tags+xml"/>
  <Override PartName="/ppt/tags/tag4935.xml" ContentType="application/vnd.openxmlformats-officedocument.presentationml.tags+xml"/>
  <Override PartName="/ppt/tags/tag4936.xml" ContentType="application/vnd.openxmlformats-officedocument.presentationml.tags+xml"/>
  <Override PartName="/ppt/tags/tag4937.xml" ContentType="application/vnd.openxmlformats-officedocument.presentationml.tags+xml"/>
  <Override PartName="/ppt/tags/tag4938.xml" ContentType="application/vnd.openxmlformats-officedocument.presentationml.tags+xml"/>
  <Override PartName="/ppt/tags/tag4939.xml" ContentType="application/vnd.openxmlformats-officedocument.presentationml.tags+xml"/>
  <Override PartName="/ppt/tags/tag494.xml" ContentType="application/vnd.openxmlformats-officedocument.presentationml.tags+xml"/>
  <Override PartName="/ppt/tags/tag4940.xml" ContentType="application/vnd.openxmlformats-officedocument.presentationml.tags+xml"/>
  <Override PartName="/ppt/tags/tag4941.xml" ContentType="application/vnd.openxmlformats-officedocument.presentationml.tags+xml"/>
  <Override PartName="/ppt/tags/tag4942.xml" ContentType="application/vnd.openxmlformats-officedocument.presentationml.tags+xml"/>
  <Override PartName="/ppt/tags/tag4943.xml" ContentType="application/vnd.openxmlformats-officedocument.presentationml.tags+xml"/>
  <Override PartName="/ppt/tags/tag4944.xml" ContentType="application/vnd.openxmlformats-officedocument.presentationml.tags+xml"/>
  <Override PartName="/ppt/tags/tag4945.xml" ContentType="application/vnd.openxmlformats-officedocument.presentationml.tags+xml"/>
  <Override PartName="/ppt/tags/tag4946.xml" ContentType="application/vnd.openxmlformats-officedocument.presentationml.tags+xml"/>
  <Override PartName="/ppt/tags/tag4947.xml" ContentType="application/vnd.openxmlformats-officedocument.presentationml.tags+xml"/>
  <Override PartName="/ppt/tags/tag4948.xml" ContentType="application/vnd.openxmlformats-officedocument.presentationml.tags+xml"/>
  <Override PartName="/ppt/tags/tag4949.xml" ContentType="application/vnd.openxmlformats-officedocument.presentationml.tags+xml"/>
  <Override PartName="/ppt/tags/tag495.xml" ContentType="application/vnd.openxmlformats-officedocument.presentationml.tags+xml"/>
  <Override PartName="/ppt/tags/tag4950.xml" ContentType="application/vnd.openxmlformats-officedocument.presentationml.tags+xml"/>
  <Override PartName="/ppt/tags/tag4951.xml" ContentType="application/vnd.openxmlformats-officedocument.presentationml.tags+xml"/>
  <Override PartName="/ppt/tags/tag4952.xml" ContentType="application/vnd.openxmlformats-officedocument.presentationml.tags+xml"/>
  <Override PartName="/ppt/tags/tag4953.xml" ContentType="application/vnd.openxmlformats-officedocument.presentationml.tags+xml"/>
  <Override PartName="/ppt/tags/tag4954.xml" ContentType="application/vnd.openxmlformats-officedocument.presentationml.tags+xml"/>
  <Override PartName="/ppt/tags/tag4955.xml" ContentType="application/vnd.openxmlformats-officedocument.presentationml.tags+xml"/>
  <Override PartName="/ppt/tags/tag4956.xml" ContentType="application/vnd.openxmlformats-officedocument.presentationml.tags+xml"/>
  <Override PartName="/ppt/tags/tag4957.xml" ContentType="application/vnd.openxmlformats-officedocument.presentationml.tags+xml"/>
  <Override PartName="/ppt/tags/tag4958.xml" ContentType="application/vnd.openxmlformats-officedocument.presentationml.tags+xml"/>
  <Override PartName="/ppt/tags/tag4959.xml" ContentType="application/vnd.openxmlformats-officedocument.presentationml.tags+xml"/>
  <Override PartName="/ppt/tags/tag496.xml" ContentType="application/vnd.openxmlformats-officedocument.presentationml.tags+xml"/>
  <Override PartName="/ppt/tags/tag4960.xml" ContentType="application/vnd.openxmlformats-officedocument.presentationml.tags+xml"/>
  <Override PartName="/ppt/tags/tag4961.xml" ContentType="application/vnd.openxmlformats-officedocument.presentationml.tags+xml"/>
  <Override PartName="/ppt/tags/tag4962.xml" ContentType="application/vnd.openxmlformats-officedocument.presentationml.tags+xml"/>
  <Override PartName="/ppt/tags/tag4963.xml" ContentType="application/vnd.openxmlformats-officedocument.presentationml.tags+xml"/>
  <Override PartName="/ppt/tags/tag4964.xml" ContentType="application/vnd.openxmlformats-officedocument.presentationml.tags+xml"/>
  <Override PartName="/ppt/tags/tag4965.xml" ContentType="application/vnd.openxmlformats-officedocument.presentationml.tags+xml"/>
  <Override PartName="/ppt/tags/tag4966.xml" ContentType="application/vnd.openxmlformats-officedocument.presentationml.tags+xml"/>
  <Override PartName="/ppt/tags/tag4967.xml" ContentType="application/vnd.openxmlformats-officedocument.presentationml.tags+xml"/>
  <Override PartName="/ppt/tags/tag4968.xml" ContentType="application/vnd.openxmlformats-officedocument.presentationml.tags+xml"/>
  <Override PartName="/ppt/tags/tag4969.xml" ContentType="application/vnd.openxmlformats-officedocument.presentationml.tags+xml"/>
  <Override PartName="/ppt/tags/tag497.xml" ContentType="application/vnd.openxmlformats-officedocument.presentationml.tags+xml"/>
  <Override PartName="/ppt/tags/tag4970.xml" ContentType="application/vnd.openxmlformats-officedocument.presentationml.tags+xml"/>
  <Override PartName="/ppt/tags/tag4971.xml" ContentType="application/vnd.openxmlformats-officedocument.presentationml.tags+xml"/>
  <Override PartName="/ppt/tags/tag4972.xml" ContentType="application/vnd.openxmlformats-officedocument.presentationml.tags+xml"/>
  <Override PartName="/ppt/tags/tag4973.xml" ContentType="application/vnd.openxmlformats-officedocument.presentationml.tags+xml"/>
  <Override PartName="/ppt/tags/tag4974.xml" ContentType="application/vnd.openxmlformats-officedocument.presentationml.tags+xml"/>
  <Override PartName="/ppt/tags/tag4975.xml" ContentType="application/vnd.openxmlformats-officedocument.presentationml.tags+xml"/>
  <Override PartName="/ppt/tags/tag4976.xml" ContentType="application/vnd.openxmlformats-officedocument.presentationml.tags+xml"/>
  <Override PartName="/ppt/tags/tag4977.xml" ContentType="application/vnd.openxmlformats-officedocument.presentationml.tags+xml"/>
  <Override PartName="/ppt/tags/tag4978.xml" ContentType="application/vnd.openxmlformats-officedocument.presentationml.tags+xml"/>
  <Override PartName="/ppt/tags/tag4979.xml" ContentType="application/vnd.openxmlformats-officedocument.presentationml.tags+xml"/>
  <Override PartName="/ppt/tags/tag498.xml" ContentType="application/vnd.openxmlformats-officedocument.presentationml.tags+xml"/>
  <Override PartName="/ppt/tags/tag4980.xml" ContentType="application/vnd.openxmlformats-officedocument.presentationml.tags+xml"/>
  <Override PartName="/ppt/tags/tag4981.xml" ContentType="application/vnd.openxmlformats-officedocument.presentationml.tags+xml"/>
  <Override PartName="/ppt/tags/tag4982.xml" ContentType="application/vnd.openxmlformats-officedocument.presentationml.tags+xml"/>
  <Override PartName="/ppt/tags/tag4983.xml" ContentType="application/vnd.openxmlformats-officedocument.presentationml.tags+xml"/>
  <Override PartName="/ppt/tags/tag4984.xml" ContentType="application/vnd.openxmlformats-officedocument.presentationml.tags+xml"/>
  <Override PartName="/ppt/tags/tag4985.xml" ContentType="application/vnd.openxmlformats-officedocument.presentationml.tags+xml"/>
  <Override PartName="/ppt/tags/tag4986.xml" ContentType="application/vnd.openxmlformats-officedocument.presentationml.tags+xml"/>
  <Override PartName="/ppt/tags/tag4987.xml" ContentType="application/vnd.openxmlformats-officedocument.presentationml.tags+xml"/>
  <Override PartName="/ppt/tags/tag4988.xml" ContentType="application/vnd.openxmlformats-officedocument.presentationml.tags+xml"/>
  <Override PartName="/ppt/tags/tag4989.xml" ContentType="application/vnd.openxmlformats-officedocument.presentationml.tags+xml"/>
  <Override PartName="/ppt/tags/tag499.xml" ContentType="application/vnd.openxmlformats-officedocument.presentationml.tags+xml"/>
  <Override PartName="/ppt/tags/tag4990.xml" ContentType="application/vnd.openxmlformats-officedocument.presentationml.tags+xml"/>
  <Override PartName="/ppt/tags/tag4991.xml" ContentType="application/vnd.openxmlformats-officedocument.presentationml.tags+xml"/>
  <Override PartName="/ppt/tags/tag4992.xml" ContentType="application/vnd.openxmlformats-officedocument.presentationml.tags+xml"/>
  <Override PartName="/ppt/tags/tag4993.xml" ContentType="application/vnd.openxmlformats-officedocument.presentationml.tags+xml"/>
  <Override PartName="/ppt/tags/tag4994.xml" ContentType="application/vnd.openxmlformats-officedocument.presentationml.tags+xml"/>
  <Override PartName="/ppt/tags/tag4995.xml" ContentType="application/vnd.openxmlformats-officedocument.presentationml.tags+xml"/>
  <Override PartName="/ppt/tags/tag4996.xml" ContentType="application/vnd.openxmlformats-officedocument.presentationml.tags+xml"/>
  <Override PartName="/ppt/tags/tag4997.xml" ContentType="application/vnd.openxmlformats-officedocument.presentationml.tags+xml"/>
  <Override PartName="/ppt/tags/tag4998.xml" ContentType="application/vnd.openxmlformats-officedocument.presentationml.tags+xml"/>
  <Override PartName="/ppt/tags/tag499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00.xml" ContentType="application/vnd.openxmlformats-officedocument.presentationml.tags+xml"/>
  <Override PartName="/ppt/tags/tag5000.xml" ContentType="application/vnd.openxmlformats-officedocument.presentationml.tags+xml"/>
  <Override PartName="/ppt/tags/tag5001.xml" ContentType="application/vnd.openxmlformats-officedocument.presentationml.tags+xml"/>
  <Override PartName="/ppt/tags/tag5002.xml" ContentType="application/vnd.openxmlformats-officedocument.presentationml.tags+xml"/>
  <Override PartName="/ppt/tags/tag5003.xml" ContentType="application/vnd.openxmlformats-officedocument.presentationml.tags+xml"/>
  <Override PartName="/ppt/tags/tag5004.xml" ContentType="application/vnd.openxmlformats-officedocument.presentationml.tags+xml"/>
  <Override PartName="/ppt/tags/tag5005.xml" ContentType="application/vnd.openxmlformats-officedocument.presentationml.tags+xml"/>
  <Override PartName="/ppt/tags/tag5006.xml" ContentType="application/vnd.openxmlformats-officedocument.presentationml.tags+xml"/>
  <Override PartName="/ppt/tags/tag5007.xml" ContentType="application/vnd.openxmlformats-officedocument.presentationml.tags+xml"/>
  <Override PartName="/ppt/tags/tag5008.xml" ContentType="application/vnd.openxmlformats-officedocument.presentationml.tags+xml"/>
  <Override PartName="/ppt/tags/tag5009.xml" ContentType="application/vnd.openxmlformats-officedocument.presentationml.tags+xml"/>
  <Override PartName="/ppt/tags/tag501.xml" ContentType="application/vnd.openxmlformats-officedocument.presentationml.tags+xml"/>
  <Override PartName="/ppt/tags/tag5010.xml" ContentType="application/vnd.openxmlformats-officedocument.presentationml.tags+xml"/>
  <Override PartName="/ppt/tags/tag5011.xml" ContentType="application/vnd.openxmlformats-officedocument.presentationml.tags+xml"/>
  <Override PartName="/ppt/tags/tag5012.xml" ContentType="application/vnd.openxmlformats-officedocument.presentationml.tags+xml"/>
  <Override PartName="/ppt/tags/tag5013.xml" ContentType="application/vnd.openxmlformats-officedocument.presentationml.tags+xml"/>
  <Override PartName="/ppt/tags/tag5014.xml" ContentType="application/vnd.openxmlformats-officedocument.presentationml.tags+xml"/>
  <Override PartName="/ppt/tags/tag5015.xml" ContentType="application/vnd.openxmlformats-officedocument.presentationml.tags+xml"/>
  <Override PartName="/ppt/tags/tag5016.xml" ContentType="application/vnd.openxmlformats-officedocument.presentationml.tags+xml"/>
  <Override PartName="/ppt/tags/tag5017.xml" ContentType="application/vnd.openxmlformats-officedocument.presentationml.tags+xml"/>
  <Override PartName="/ppt/tags/tag5018.xml" ContentType="application/vnd.openxmlformats-officedocument.presentationml.tags+xml"/>
  <Override PartName="/ppt/tags/tag5019.xml" ContentType="application/vnd.openxmlformats-officedocument.presentationml.tags+xml"/>
  <Override PartName="/ppt/tags/tag502.xml" ContentType="application/vnd.openxmlformats-officedocument.presentationml.tags+xml"/>
  <Override PartName="/ppt/tags/tag5020.xml" ContentType="application/vnd.openxmlformats-officedocument.presentationml.tags+xml"/>
  <Override PartName="/ppt/tags/tag5021.xml" ContentType="application/vnd.openxmlformats-officedocument.presentationml.tags+xml"/>
  <Override PartName="/ppt/tags/tag5022.xml" ContentType="application/vnd.openxmlformats-officedocument.presentationml.tags+xml"/>
  <Override PartName="/ppt/tags/tag5023.xml" ContentType="application/vnd.openxmlformats-officedocument.presentationml.tags+xml"/>
  <Override PartName="/ppt/tags/tag5024.xml" ContentType="application/vnd.openxmlformats-officedocument.presentationml.tags+xml"/>
  <Override PartName="/ppt/tags/tag5025.xml" ContentType="application/vnd.openxmlformats-officedocument.presentationml.tags+xml"/>
  <Override PartName="/ppt/tags/tag5026.xml" ContentType="application/vnd.openxmlformats-officedocument.presentationml.tags+xml"/>
  <Override PartName="/ppt/tags/tag5027.xml" ContentType="application/vnd.openxmlformats-officedocument.presentationml.tags+xml"/>
  <Override PartName="/ppt/tags/tag5028.xml" ContentType="application/vnd.openxmlformats-officedocument.presentationml.tags+xml"/>
  <Override PartName="/ppt/tags/tag5029.xml" ContentType="application/vnd.openxmlformats-officedocument.presentationml.tags+xml"/>
  <Override PartName="/ppt/tags/tag503.xml" ContentType="application/vnd.openxmlformats-officedocument.presentationml.tags+xml"/>
  <Override PartName="/ppt/tags/tag5030.xml" ContentType="application/vnd.openxmlformats-officedocument.presentationml.tags+xml"/>
  <Override PartName="/ppt/tags/tag5031.xml" ContentType="application/vnd.openxmlformats-officedocument.presentationml.tags+xml"/>
  <Override PartName="/ppt/tags/tag5032.xml" ContentType="application/vnd.openxmlformats-officedocument.presentationml.tags+xml"/>
  <Override PartName="/ppt/tags/tag5033.xml" ContentType="application/vnd.openxmlformats-officedocument.presentationml.tags+xml"/>
  <Override PartName="/ppt/tags/tag5034.xml" ContentType="application/vnd.openxmlformats-officedocument.presentationml.tags+xml"/>
  <Override PartName="/ppt/tags/tag5035.xml" ContentType="application/vnd.openxmlformats-officedocument.presentationml.tags+xml"/>
  <Override PartName="/ppt/tags/tag5036.xml" ContentType="application/vnd.openxmlformats-officedocument.presentationml.tags+xml"/>
  <Override PartName="/ppt/tags/tag5037.xml" ContentType="application/vnd.openxmlformats-officedocument.presentationml.tags+xml"/>
  <Override PartName="/ppt/tags/tag5038.xml" ContentType="application/vnd.openxmlformats-officedocument.presentationml.tags+xml"/>
  <Override PartName="/ppt/tags/tag5039.xml" ContentType="application/vnd.openxmlformats-officedocument.presentationml.tags+xml"/>
  <Override PartName="/ppt/tags/tag504.xml" ContentType="application/vnd.openxmlformats-officedocument.presentationml.tags+xml"/>
  <Override PartName="/ppt/tags/tag5040.xml" ContentType="application/vnd.openxmlformats-officedocument.presentationml.tags+xml"/>
  <Override PartName="/ppt/tags/tag5041.xml" ContentType="application/vnd.openxmlformats-officedocument.presentationml.tags+xml"/>
  <Override PartName="/ppt/tags/tag5042.xml" ContentType="application/vnd.openxmlformats-officedocument.presentationml.tags+xml"/>
  <Override PartName="/ppt/tags/tag5043.xml" ContentType="application/vnd.openxmlformats-officedocument.presentationml.tags+xml"/>
  <Override PartName="/ppt/tags/tag5044.xml" ContentType="application/vnd.openxmlformats-officedocument.presentationml.tags+xml"/>
  <Override PartName="/ppt/tags/tag5045.xml" ContentType="application/vnd.openxmlformats-officedocument.presentationml.tags+xml"/>
  <Override PartName="/ppt/tags/tag5046.xml" ContentType="application/vnd.openxmlformats-officedocument.presentationml.tags+xml"/>
  <Override PartName="/ppt/tags/tag5047.xml" ContentType="application/vnd.openxmlformats-officedocument.presentationml.tags+xml"/>
  <Override PartName="/ppt/tags/tag5048.xml" ContentType="application/vnd.openxmlformats-officedocument.presentationml.tags+xml"/>
  <Override PartName="/ppt/tags/tag5049.xml" ContentType="application/vnd.openxmlformats-officedocument.presentationml.tags+xml"/>
  <Override PartName="/ppt/tags/tag505.xml" ContentType="application/vnd.openxmlformats-officedocument.presentationml.tags+xml"/>
  <Override PartName="/ppt/tags/tag5050.xml" ContentType="application/vnd.openxmlformats-officedocument.presentationml.tags+xml"/>
  <Override PartName="/ppt/tags/tag5051.xml" ContentType="application/vnd.openxmlformats-officedocument.presentationml.tags+xml"/>
  <Override PartName="/ppt/tags/tag5052.xml" ContentType="application/vnd.openxmlformats-officedocument.presentationml.tags+xml"/>
  <Override PartName="/ppt/tags/tag5053.xml" ContentType="application/vnd.openxmlformats-officedocument.presentationml.tags+xml"/>
  <Override PartName="/ppt/tags/tag5054.xml" ContentType="application/vnd.openxmlformats-officedocument.presentationml.tags+xml"/>
  <Override PartName="/ppt/tags/tag5055.xml" ContentType="application/vnd.openxmlformats-officedocument.presentationml.tags+xml"/>
  <Override PartName="/ppt/tags/tag5056.xml" ContentType="application/vnd.openxmlformats-officedocument.presentationml.tags+xml"/>
  <Override PartName="/ppt/tags/tag5057.xml" ContentType="application/vnd.openxmlformats-officedocument.presentationml.tags+xml"/>
  <Override PartName="/ppt/tags/tag5058.xml" ContentType="application/vnd.openxmlformats-officedocument.presentationml.tags+xml"/>
  <Override PartName="/ppt/tags/tag5059.xml" ContentType="application/vnd.openxmlformats-officedocument.presentationml.tags+xml"/>
  <Override PartName="/ppt/tags/tag506.xml" ContentType="application/vnd.openxmlformats-officedocument.presentationml.tags+xml"/>
  <Override PartName="/ppt/tags/tag5060.xml" ContentType="application/vnd.openxmlformats-officedocument.presentationml.tags+xml"/>
  <Override PartName="/ppt/tags/tag5061.xml" ContentType="application/vnd.openxmlformats-officedocument.presentationml.tags+xml"/>
  <Override PartName="/ppt/tags/tag5062.xml" ContentType="application/vnd.openxmlformats-officedocument.presentationml.tags+xml"/>
  <Override PartName="/ppt/tags/tag5063.xml" ContentType="application/vnd.openxmlformats-officedocument.presentationml.tags+xml"/>
  <Override PartName="/ppt/tags/tag5064.xml" ContentType="application/vnd.openxmlformats-officedocument.presentationml.tags+xml"/>
  <Override PartName="/ppt/tags/tag5065.xml" ContentType="application/vnd.openxmlformats-officedocument.presentationml.tags+xml"/>
  <Override PartName="/ppt/tags/tag5066.xml" ContentType="application/vnd.openxmlformats-officedocument.presentationml.tags+xml"/>
  <Override PartName="/ppt/tags/tag5067.xml" ContentType="application/vnd.openxmlformats-officedocument.presentationml.tags+xml"/>
  <Override PartName="/ppt/tags/tag5068.xml" ContentType="application/vnd.openxmlformats-officedocument.presentationml.tags+xml"/>
  <Override PartName="/ppt/tags/tag5069.xml" ContentType="application/vnd.openxmlformats-officedocument.presentationml.tags+xml"/>
  <Override PartName="/ppt/tags/tag507.xml" ContentType="application/vnd.openxmlformats-officedocument.presentationml.tags+xml"/>
  <Override PartName="/ppt/tags/tag5070.xml" ContentType="application/vnd.openxmlformats-officedocument.presentationml.tags+xml"/>
  <Override PartName="/ppt/tags/tag5071.xml" ContentType="application/vnd.openxmlformats-officedocument.presentationml.tags+xml"/>
  <Override PartName="/ppt/tags/tag5072.xml" ContentType="application/vnd.openxmlformats-officedocument.presentationml.tags+xml"/>
  <Override PartName="/ppt/tags/tag5073.xml" ContentType="application/vnd.openxmlformats-officedocument.presentationml.tags+xml"/>
  <Override PartName="/ppt/tags/tag5074.xml" ContentType="application/vnd.openxmlformats-officedocument.presentationml.tags+xml"/>
  <Override PartName="/ppt/tags/tag5075.xml" ContentType="application/vnd.openxmlformats-officedocument.presentationml.tags+xml"/>
  <Override PartName="/ppt/tags/tag5076.xml" ContentType="application/vnd.openxmlformats-officedocument.presentationml.tags+xml"/>
  <Override PartName="/ppt/tags/tag5077.xml" ContentType="application/vnd.openxmlformats-officedocument.presentationml.tags+xml"/>
  <Override PartName="/ppt/tags/tag5078.xml" ContentType="application/vnd.openxmlformats-officedocument.presentationml.tags+xml"/>
  <Override PartName="/ppt/tags/tag5079.xml" ContentType="application/vnd.openxmlformats-officedocument.presentationml.tags+xml"/>
  <Override PartName="/ppt/tags/tag508.xml" ContentType="application/vnd.openxmlformats-officedocument.presentationml.tags+xml"/>
  <Override PartName="/ppt/tags/tag5080.xml" ContentType="application/vnd.openxmlformats-officedocument.presentationml.tags+xml"/>
  <Override PartName="/ppt/tags/tag5081.xml" ContentType="application/vnd.openxmlformats-officedocument.presentationml.tags+xml"/>
  <Override PartName="/ppt/tags/tag5082.xml" ContentType="application/vnd.openxmlformats-officedocument.presentationml.tags+xml"/>
  <Override PartName="/ppt/tags/tag5083.xml" ContentType="application/vnd.openxmlformats-officedocument.presentationml.tags+xml"/>
  <Override PartName="/ppt/tags/tag5084.xml" ContentType="application/vnd.openxmlformats-officedocument.presentationml.tags+xml"/>
  <Override PartName="/ppt/tags/tag5085.xml" ContentType="application/vnd.openxmlformats-officedocument.presentationml.tags+xml"/>
  <Override PartName="/ppt/tags/tag5086.xml" ContentType="application/vnd.openxmlformats-officedocument.presentationml.tags+xml"/>
  <Override PartName="/ppt/tags/tag5087.xml" ContentType="application/vnd.openxmlformats-officedocument.presentationml.tags+xml"/>
  <Override PartName="/ppt/tags/tag5088.xml" ContentType="application/vnd.openxmlformats-officedocument.presentationml.tags+xml"/>
  <Override PartName="/ppt/tags/tag5089.xml" ContentType="application/vnd.openxmlformats-officedocument.presentationml.tags+xml"/>
  <Override PartName="/ppt/tags/tag509.xml" ContentType="application/vnd.openxmlformats-officedocument.presentationml.tags+xml"/>
  <Override PartName="/ppt/tags/tag5090.xml" ContentType="application/vnd.openxmlformats-officedocument.presentationml.tags+xml"/>
  <Override PartName="/ppt/tags/tag5091.xml" ContentType="application/vnd.openxmlformats-officedocument.presentationml.tags+xml"/>
  <Override PartName="/ppt/tags/tag5092.xml" ContentType="application/vnd.openxmlformats-officedocument.presentationml.tags+xml"/>
  <Override PartName="/ppt/tags/tag5093.xml" ContentType="application/vnd.openxmlformats-officedocument.presentationml.tags+xml"/>
  <Override PartName="/ppt/tags/tag5094.xml" ContentType="application/vnd.openxmlformats-officedocument.presentationml.tags+xml"/>
  <Override PartName="/ppt/tags/tag5095.xml" ContentType="application/vnd.openxmlformats-officedocument.presentationml.tags+xml"/>
  <Override PartName="/ppt/tags/tag5096.xml" ContentType="application/vnd.openxmlformats-officedocument.presentationml.tags+xml"/>
  <Override PartName="/ppt/tags/tag5097.xml" ContentType="application/vnd.openxmlformats-officedocument.presentationml.tags+xml"/>
  <Override PartName="/ppt/tags/tag5098.xml" ContentType="application/vnd.openxmlformats-officedocument.presentationml.tags+xml"/>
  <Override PartName="/ppt/tags/tag5099.xml" ContentType="application/vnd.openxmlformats-officedocument.presentationml.tags+xml"/>
  <Override PartName="/ppt/tags/tag51.xml" ContentType="application/vnd.openxmlformats-officedocument.presentationml.tags+xml"/>
  <Override PartName="/ppt/tags/tag510.xml" ContentType="application/vnd.openxmlformats-officedocument.presentationml.tags+xml"/>
  <Override PartName="/ppt/tags/tag5100.xml" ContentType="application/vnd.openxmlformats-officedocument.presentationml.tags+xml"/>
  <Override PartName="/ppt/tags/tag5101.xml" ContentType="application/vnd.openxmlformats-officedocument.presentationml.tags+xml"/>
  <Override PartName="/ppt/tags/tag5102.xml" ContentType="application/vnd.openxmlformats-officedocument.presentationml.tags+xml"/>
  <Override PartName="/ppt/tags/tag5103.xml" ContentType="application/vnd.openxmlformats-officedocument.presentationml.tags+xml"/>
  <Override PartName="/ppt/tags/tag5104.xml" ContentType="application/vnd.openxmlformats-officedocument.presentationml.tags+xml"/>
  <Override PartName="/ppt/tags/tag5105.xml" ContentType="application/vnd.openxmlformats-officedocument.presentationml.tags+xml"/>
  <Override PartName="/ppt/tags/tag5106.xml" ContentType="application/vnd.openxmlformats-officedocument.presentationml.tags+xml"/>
  <Override PartName="/ppt/tags/tag5107.xml" ContentType="application/vnd.openxmlformats-officedocument.presentationml.tags+xml"/>
  <Override PartName="/ppt/tags/tag5108.xml" ContentType="application/vnd.openxmlformats-officedocument.presentationml.tags+xml"/>
  <Override PartName="/ppt/tags/tag5109.xml" ContentType="application/vnd.openxmlformats-officedocument.presentationml.tags+xml"/>
  <Override PartName="/ppt/tags/tag511.xml" ContentType="application/vnd.openxmlformats-officedocument.presentationml.tags+xml"/>
  <Override PartName="/ppt/tags/tag5110.xml" ContentType="application/vnd.openxmlformats-officedocument.presentationml.tags+xml"/>
  <Override PartName="/ppt/tags/tag5111.xml" ContentType="application/vnd.openxmlformats-officedocument.presentationml.tags+xml"/>
  <Override PartName="/ppt/tags/tag5112.xml" ContentType="application/vnd.openxmlformats-officedocument.presentationml.tags+xml"/>
  <Override PartName="/ppt/tags/tag5113.xml" ContentType="application/vnd.openxmlformats-officedocument.presentationml.tags+xml"/>
  <Override PartName="/ppt/tags/tag5114.xml" ContentType="application/vnd.openxmlformats-officedocument.presentationml.tags+xml"/>
  <Override PartName="/ppt/tags/tag5115.xml" ContentType="application/vnd.openxmlformats-officedocument.presentationml.tags+xml"/>
  <Override PartName="/ppt/tags/tag5116.xml" ContentType="application/vnd.openxmlformats-officedocument.presentationml.tags+xml"/>
  <Override PartName="/ppt/tags/tag5117.xml" ContentType="application/vnd.openxmlformats-officedocument.presentationml.tags+xml"/>
  <Override PartName="/ppt/tags/tag5118.xml" ContentType="application/vnd.openxmlformats-officedocument.presentationml.tags+xml"/>
  <Override PartName="/ppt/tags/tag5119.xml" ContentType="application/vnd.openxmlformats-officedocument.presentationml.tags+xml"/>
  <Override PartName="/ppt/tags/tag512.xml" ContentType="application/vnd.openxmlformats-officedocument.presentationml.tags+xml"/>
  <Override PartName="/ppt/tags/tag5120.xml" ContentType="application/vnd.openxmlformats-officedocument.presentationml.tags+xml"/>
  <Override PartName="/ppt/tags/tag5121.xml" ContentType="application/vnd.openxmlformats-officedocument.presentationml.tags+xml"/>
  <Override PartName="/ppt/tags/tag5122.xml" ContentType="application/vnd.openxmlformats-officedocument.presentationml.tags+xml"/>
  <Override PartName="/ppt/tags/tag5123.xml" ContentType="application/vnd.openxmlformats-officedocument.presentationml.tags+xml"/>
  <Override PartName="/ppt/tags/tag5124.xml" ContentType="application/vnd.openxmlformats-officedocument.presentationml.tags+xml"/>
  <Override PartName="/ppt/tags/tag5125.xml" ContentType="application/vnd.openxmlformats-officedocument.presentationml.tags+xml"/>
  <Override PartName="/ppt/tags/tag5126.xml" ContentType="application/vnd.openxmlformats-officedocument.presentationml.tags+xml"/>
  <Override PartName="/ppt/tags/tag5127.xml" ContentType="application/vnd.openxmlformats-officedocument.presentationml.tags+xml"/>
  <Override PartName="/ppt/tags/tag5128.xml" ContentType="application/vnd.openxmlformats-officedocument.presentationml.tags+xml"/>
  <Override PartName="/ppt/tags/tag5129.xml" ContentType="application/vnd.openxmlformats-officedocument.presentationml.tags+xml"/>
  <Override PartName="/ppt/tags/tag513.xml" ContentType="application/vnd.openxmlformats-officedocument.presentationml.tags+xml"/>
  <Override PartName="/ppt/tags/tag5130.xml" ContentType="application/vnd.openxmlformats-officedocument.presentationml.tags+xml"/>
  <Override PartName="/ppt/tags/tag5131.xml" ContentType="application/vnd.openxmlformats-officedocument.presentationml.tags+xml"/>
  <Override PartName="/ppt/tags/tag5132.xml" ContentType="application/vnd.openxmlformats-officedocument.presentationml.tags+xml"/>
  <Override PartName="/ppt/tags/tag5133.xml" ContentType="application/vnd.openxmlformats-officedocument.presentationml.tags+xml"/>
  <Override PartName="/ppt/tags/tag5134.xml" ContentType="application/vnd.openxmlformats-officedocument.presentationml.tags+xml"/>
  <Override PartName="/ppt/tags/tag5135.xml" ContentType="application/vnd.openxmlformats-officedocument.presentationml.tags+xml"/>
  <Override PartName="/ppt/tags/tag5136.xml" ContentType="application/vnd.openxmlformats-officedocument.presentationml.tags+xml"/>
  <Override PartName="/ppt/tags/tag5137.xml" ContentType="application/vnd.openxmlformats-officedocument.presentationml.tags+xml"/>
  <Override PartName="/ppt/tags/tag5138.xml" ContentType="application/vnd.openxmlformats-officedocument.presentationml.tags+xml"/>
  <Override PartName="/ppt/tags/tag5139.xml" ContentType="application/vnd.openxmlformats-officedocument.presentationml.tags+xml"/>
  <Override PartName="/ppt/tags/tag514.xml" ContentType="application/vnd.openxmlformats-officedocument.presentationml.tags+xml"/>
  <Override PartName="/ppt/tags/tag5140.xml" ContentType="application/vnd.openxmlformats-officedocument.presentationml.tags+xml"/>
  <Override PartName="/ppt/tags/tag5141.xml" ContentType="application/vnd.openxmlformats-officedocument.presentationml.tags+xml"/>
  <Override PartName="/ppt/tags/tag5142.xml" ContentType="application/vnd.openxmlformats-officedocument.presentationml.tags+xml"/>
  <Override PartName="/ppt/tags/tag5143.xml" ContentType="application/vnd.openxmlformats-officedocument.presentationml.tags+xml"/>
  <Override PartName="/ppt/tags/tag5144.xml" ContentType="application/vnd.openxmlformats-officedocument.presentationml.tags+xml"/>
  <Override PartName="/ppt/tags/tag5145.xml" ContentType="application/vnd.openxmlformats-officedocument.presentationml.tags+xml"/>
  <Override PartName="/ppt/tags/tag5146.xml" ContentType="application/vnd.openxmlformats-officedocument.presentationml.tags+xml"/>
  <Override PartName="/ppt/tags/tag5147.xml" ContentType="application/vnd.openxmlformats-officedocument.presentationml.tags+xml"/>
  <Override PartName="/ppt/tags/tag5148.xml" ContentType="application/vnd.openxmlformats-officedocument.presentationml.tags+xml"/>
  <Override PartName="/ppt/tags/tag5149.xml" ContentType="application/vnd.openxmlformats-officedocument.presentationml.tags+xml"/>
  <Override PartName="/ppt/tags/tag515.xml" ContentType="application/vnd.openxmlformats-officedocument.presentationml.tags+xml"/>
  <Override PartName="/ppt/tags/tag5150.xml" ContentType="application/vnd.openxmlformats-officedocument.presentationml.tags+xml"/>
  <Override PartName="/ppt/tags/tag5151.xml" ContentType="application/vnd.openxmlformats-officedocument.presentationml.tags+xml"/>
  <Override PartName="/ppt/tags/tag5152.xml" ContentType="application/vnd.openxmlformats-officedocument.presentationml.tags+xml"/>
  <Override PartName="/ppt/tags/tag5153.xml" ContentType="application/vnd.openxmlformats-officedocument.presentationml.tags+xml"/>
  <Override PartName="/ppt/tags/tag5154.xml" ContentType="application/vnd.openxmlformats-officedocument.presentationml.tags+xml"/>
  <Override PartName="/ppt/tags/tag5155.xml" ContentType="application/vnd.openxmlformats-officedocument.presentationml.tags+xml"/>
  <Override PartName="/ppt/tags/tag5156.xml" ContentType="application/vnd.openxmlformats-officedocument.presentationml.tags+xml"/>
  <Override PartName="/ppt/tags/tag5157.xml" ContentType="application/vnd.openxmlformats-officedocument.presentationml.tags+xml"/>
  <Override PartName="/ppt/tags/tag5158.xml" ContentType="application/vnd.openxmlformats-officedocument.presentationml.tags+xml"/>
  <Override PartName="/ppt/tags/tag5159.xml" ContentType="application/vnd.openxmlformats-officedocument.presentationml.tags+xml"/>
  <Override PartName="/ppt/tags/tag516.xml" ContentType="application/vnd.openxmlformats-officedocument.presentationml.tags+xml"/>
  <Override PartName="/ppt/tags/tag5160.xml" ContentType="application/vnd.openxmlformats-officedocument.presentationml.tags+xml"/>
  <Override PartName="/ppt/tags/tag5161.xml" ContentType="application/vnd.openxmlformats-officedocument.presentationml.tags+xml"/>
  <Override PartName="/ppt/tags/tag5162.xml" ContentType="application/vnd.openxmlformats-officedocument.presentationml.tags+xml"/>
  <Override PartName="/ppt/tags/tag5163.xml" ContentType="application/vnd.openxmlformats-officedocument.presentationml.tags+xml"/>
  <Override PartName="/ppt/tags/tag5164.xml" ContentType="application/vnd.openxmlformats-officedocument.presentationml.tags+xml"/>
  <Override PartName="/ppt/tags/tag5165.xml" ContentType="application/vnd.openxmlformats-officedocument.presentationml.tags+xml"/>
  <Override PartName="/ppt/tags/tag5166.xml" ContentType="application/vnd.openxmlformats-officedocument.presentationml.tags+xml"/>
  <Override PartName="/ppt/tags/tag5167.xml" ContentType="application/vnd.openxmlformats-officedocument.presentationml.tags+xml"/>
  <Override PartName="/ppt/tags/tag5168.xml" ContentType="application/vnd.openxmlformats-officedocument.presentationml.tags+xml"/>
  <Override PartName="/ppt/tags/tag5169.xml" ContentType="application/vnd.openxmlformats-officedocument.presentationml.tags+xml"/>
  <Override PartName="/ppt/tags/tag517.xml" ContentType="application/vnd.openxmlformats-officedocument.presentationml.tags+xml"/>
  <Override PartName="/ppt/tags/tag5170.xml" ContentType="application/vnd.openxmlformats-officedocument.presentationml.tags+xml"/>
  <Override PartName="/ppt/tags/tag5171.xml" ContentType="application/vnd.openxmlformats-officedocument.presentationml.tags+xml"/>
  <Override PartName="/ppt/tags/tag5172.xml" ContentType="application/vnd.openxmlformats-officedocument.presentationml.tags+xml"/>
  <Override PartName="/ppt/tags/tag5173.xml" ContentType="application/vnd.openxmlformats-officedocument.presentationml.tags+xml"/>
  <Override PartName="/ppt/tags/tag5174.xml" ContentType="application/vnd.openxmlformats-officedocument.presentationml.tags+xml"/>
  <Override PartName="/ppt/tags/tag5175.xml" ContentType="application/vnd.openxmlformats-officedocument.presentationml.tags+xml"/>
  <Override PartName="/ppt/tags/tag5176.xml" ContentType="application/vnd.openxmlformats-officedocument.presentationml.tags+xml"/>
  <Override PartName="/ppt/tags/tag5177.xml" ContentType="application/vnd.openxmlformats-officedocument.presentationml.tags+xml"/>
  <Override PartName="/ppt/tags/tag5178.xml" ContentType="application/vnd.openxmlformats-officedocument.presentationml.tags+xml"/>
  <Override PartName="/ppt/tags/tag5179.xml" ContentType="application/vnd.openxmlformats-officedocument.presentationml.tags+xml"/>
  <Override PartName="/ppt/tags/tag518.xml" ContentType="application/vnd.openxmlformats-officedocument.presentationml.tags+xml"/>
  <Override PartName="/ppt/tags/tag5180.xml" ContentType="application/vnd.openxmlformats-officedocument.presentationml.tags+xml"/>
  <Override PartName="/ppt/tags/tag5181.xml" ContentType="application/vnd.openxmlformats-officedocument.presentationml.tags+xml"/>
  <Override PartName="/ppt/tags/tag5182.xml" ContentType="application/vnd.openxmlformats-officedocument.presentationml.tags+xml"/>
  <Override PartName="/ppt/tags/tag5183.xml" ContentType="application/vnd.openxmlformats-officedocument.presentationml.tags+xml"/>
  <Override PartName="/ppt/tags/tag5184.xml" ContentType="application/vnd.openxmlformats-officedocument.presentationml.tags+xml"/>
  <Override PartName="/ppt/tags/tag5185.xml" ContentType="application/vnd.openxmlformats-officedocument.presentationml.tags+xml"/>
  <Override PartName="/ppt/tags/tag5186.xml" ContentType="application/vnd.openxmlformats-officedocument.presentationml.tags+xml"/>
  <Override PartName="/ppt/tags/tag5187.xml" ContentType="application/vnd.openxmlformats-officedocument.presentationml.tags+xml"/>
  <Override PartName="/ppt/tags/tag5188.xml" ContentType="application/vnd.openxmlformats-officedocument.presentationml.tags+xml"/>
  <Override PartName="/ppt/tags/tag5189.xml" ContentType="application/vnd.openxmlformats-officedocument.presentationml.tags+xml"/>
  <Override PartName="/ppt/tags/tag519.xml" ContentType="application/vnd.openxmlformats-officedocument.presentationml.tags+xml"/>
  <Override PartName="/ppt/tags/tag5190.xml" ContentType="application/vnd.openxmlformats-officedocument.presentationml.tags+xml"/>
  <Override PartName="/ppt/tags/tag5191.xml" ContentType="application/vnd.openxmlformats-officedocument.presentationml.tags+xml"/>
  <Override PartName="/ppt/tags/tag5192.xml" ContentType="application/vnd.openxmlformats-officedocument.presentationml.tags+xml"/>
  <Override PartName="/ppt/tags/tag5193.xml" ContentType="application/vnd.openxmlformats-officedocument.presentationml.tags+xml"/>
  <Override PartName="/ppt/tags/tag5194.xml" ContentType="application/vnd.openxmlformats-officedocument.presentationml.tags+xml"/>
  <Override PartName="/ppt/tags/tag5195.xml" ContentType="application/vnd.openxmlformats-officedocument.presentationml.tags+xml"/>
  <Override PartName="/ppt/tags/tag5196.xml" ContentType="application/vnd.openxmlformats-officedocument.presentationml.tags+xml"/>
  <Override PartName="/ppt/tags/tag5197.xml" ContentType="application/vnd.openxmlformats-officedocument.presentationml.tags+xml"/>
  <Override PartName="/ppt/tags/tag5198.xml" ContentType="application/vnd.openxmlformats-officedocument.presentationml.tags+xml"/>
  <Override PartName="/ppt/tags/tag5199.xml" ContentType="application/vnd.openxmlformats-officedocument.presentationml.tags+xml"/>
  <Override PartName="/ppt/tags/tag52.xml" ContentType="application/vnd.openxmlformats-officedocument.presentationml.tags+xml"/>
  <Override PartName="/ppt/tags/tag520.xml" ContentType="application/vnd.openxmlformats-officedocument.presentationml.tags+xml"/>
  <Override PartName="/ppt/tags/tag5200.xml" ContentType="application/vnd.openxmlformats-officedocument.presentationml.tags+xml"/>
  <Override PartName="/ppt/tags/tag5201.xml" ContentType="application/vnd.openxmlformats-officedocument.presentationml.tags+xml"/>
  <Override PartName="/ppt/tags/tag5202.xml" ContentType="application/vnd.openxmlformats-officedocument.presentationml.tags+xml"/>
  <Override PartName="/ppt/tags/tag5203.xml" ContentType="application/vnd.openxmlformats-officedocument.presentationml.tags+xml"/>
  <Override PartName="/ppt/tags/tag5204.xml" ContentType="application/vnd.openxmlformats-officedocument.presentationml.tags+xml"/>
  <Override PartName="/ppt/tags/tag5205.xml" ContentType="application/vnd.openxmlformats-officedocument.presentationml.tags+xml"/>
  <Override PartName="/ppt/tags/tag5206.xml" ContentType="application/vnd.openxmlformats-officedocument.presentationml.tags+xml"/>
  <Override PartName="/ppt/tags/tag5207.xml" ContentType="application/vnd.openxmlformats-officedocument.presentationml.tags+xml"/>
  <Override PartName="/ppt/tags/tag5208.xml" ContentType="application/vnd.openxmlformats-officedocument.presentationml.tags+xml"/>
  <Override PartName="/ppt/tags/tag5209.xml" ContentType="application/vnd.openxmlformats-officedocument.presentationml.tags+xml"/>
  <Override PartName="/ppt/tags/tag521.xml" ContentType="application/vnd.openxmlformats-officedocument.presentationml.tags+xml"/>
  <Override PartName="/ppt/tags/tag5210.xml" ContentType="application/vnd.openxmlformats-officedocument.presentationml.tags+xml"/>
  <Override PartName="/ppt/tags/tag5211.xml" ContentType="application/vnd.openxmlformats-officedocument.presentationml.tags+xml"/>
  <Override PartName="/ppt/tags/tag5212.xml" ContentType="application/vnd.openxmlformats-officedocument.presentationml.tags+xml"/>
  <Override PartName="/ppt/tags/tag5213.xml" ContentType="application/vnd.openxmlformats-officedocument.presentationml.tags+xml"/>
  <Override PartName="/ppt/tags/tag5214.xml" ContentType="application/vnd.openxmlformats-officedocument.presentationml.tags+xml"/>
  <Override PartName="/ppt/tags/tag5215.xml" ContentType="application/vnd.openxmlformats-officedocument.presentationml.tags+xml"/>
  <Override PartName="/ppt/tags/tag5216.xml" ContentType="application/vnd.openxmlformats-officedocument.presentationml.tags+xml"/>
  <Override PartName="/ppt/tags/tag5217.xml" ContentType="application/vnd.openxmlformats-officedocument.presentationml.tags+xml"/>
  <Override PartName="/ppt/tags/tag5218.xml" ContentType="application/vnd.openxmlformats-officedocument.presentationml.tags+xml"/>
  <Override PartName="/ppt/tags/tag5219.xml" ContentType="application/vnd.openxmlformats-officedocument.presentationml.tags+xml"/>
  <Override PartName="/ppt/tags/tag522.xml" ContentType="application/vnd.openxmlformats-officedocument.presentationml.tags+xml"/>
  <Override PartName="/ppt/tags/tag5220.xml" ContentType="application/vnd.openxmlformats-officedocument.presentationml.tags+xml"/>
  <Override PartName="/ppt/tags/tag5221.xml" ContentType="application/vnd.openxmlformats-officedocument.presentationml.tags+xml"/>
  <Override PartName="/ppt/tags/tag5222.xml" ContentType="application/vnd.openxmlformats-officedocument.presentationml.tags+xml"/>
  <Override PartName="/ppt/tags/tag5223.xml" ContentType="application/vnd.openxmlformats-officedocument.presentationml.tags+xml"/>
  <Override PartName="/ppt/tags/tag5224.xml" ContentType="application/vnd.openxmlformats-officedocument.presentationml.tags+xml"/>
  <Override PartName="/ppt/tags/tag5225.xml" ContentType="application/vnd.openxmlformats-officedocument.presentationml.tags+xml"/>
  <Override PartName="/ppt/tags/tag5226.xml" ContentType="application/vnd.openxmlformats-officedocument.presentationml.tags+xml"/>
  <Override PartName="/ppt/tags/tag5227.xml" ContentType="application/vnd.openxmlformats-officedocument.presentationml.tags+xml"/>
  <Override PartName="/ppt/tags/tag5228.xml" ContentType="application/vnd.openxmlformats-officedocument.presentationml.tags+xml"/>
  <Override PartName="/ppt/tags/tag5229.xml" ContentType="application/vnd.openxmlformats-officedocument.presentationml.tags+xml"/>
  <Override PartName="/ppt/tags/tag523.xml" ContentType="application/vnd.openxmlformats-officedocument.presentationml.tags+xml"/>
  <Override PartName="/ppt/tags/tag5230.xml" ContentType="application/vnd.openxmlformats-officedocument.presentationml.tags+xml"/>
  <Override PartName="/ppt/tags/tag5231.xml" ContentType="application/vnd.openxmlformats-officedocument.presentationml.tags+xml"/>
  <Override PartName="/ppt/tags/tag5232.xml" ContentType="application/vnd.openxmlformats-officedocument.presentationml.tags+xml"/>
  <Override PartName="/ppt/tags/tag5233.xml" ContentType="application/vnd.openxmlformats-officedocument.presentationml.tags+xml"/>
  <Override PartName="/ppt/tags/tag5234.xml" ContentType="application/vnd.openxmlformats-officedocument.presentationml.tags+xml"/>
  <Override PartName="/ppt/tags/tag5235.xml" ContentType="application/vnd.openxmlformats-officedocument.presentationml.tags+xml"/>
  <Override PartName="/ppt/tags/tag5236.xml" ContentType="application/vnd.openxmlformats-officedocument.presentationml.tags+xml"/>
  <Override PartName="/ppt/tags/tag5237.xml" ContentType="application/vnd.openxmlformats-officedocument.presentationml.tags+xml"/>
  <Override PartName="/ppt/tags/tag5238.xml" ContentType="application/vnd.openxmlformats-officedocument.presentationml.tags+xml"/>
  <Override PartName="/ppt/tags/tag5239.xml" ContentType="application/vnd.openxmlformats-officedocument.presentationml.tags+xml"/>
  <Override PartName="/ppt/tags/tag524.xml" ContentType="application/vnd.openxmlformats-officedocument.presentationml.tags+xml"/>
  <Override PartName="/ppt/tags/tag5240.xml" ContentType="application/vnd.openxmlformats-officedocument.presentationml.tags+xml"/>
  <Override PartName="/ppt/tags/tag5241.xml" ContentType="application/vnd.openxmlformats-officedocument.presentationml.tags+xml"/>
  <Override PartName="/ppt/tags/tag5242.xml" ContentType="application/vnd.openxmlformats-officedocument.presentationml.tags+xml"/>
  <Override PartName="/ppt/tags/tag5243.xml" ContentType="application/vnd.openxmlformats-officedocument.presentationml.tags+xml"/>
  <Override PartName="/ppt/tags/tag5244.xml" ContentType="application/vnd.openxmlformats-officedocument.presentationml.tags+xml"/>
  <Override PartName="/ppt/tags/tag5245.xml" ContentType="application/vnd.openxmlformats-officedocument.presentationml.tags+xml"/>
  <Override PartName="/ppt/tags/tag5246.xml" ContentType="application/vnd.openxmlformats-officedocument.presentationml.tags+xml"/>
  <Override PartName="/ppt/tags/tag5247.xml" ContentType="application/vnd.openxmlformats-officedocument.presentationml.tags+xml"/>
  <Override PartName="/ppt/tags/tag5248.xml" ContentType="application/vnd.openxmlformats-officedocument.presentationml.tags+xml"/>
  <Override PartName="/ppt/tags/tag5249.xml" ContentType="application/vnd.openxmlformats-officedocument.presentationml.tags+xml"/>
  <Override PartName="/ppt/tags/tag525.xml" ContentType="application/vnd.openxmlformats-officedocument.presentationml.tags+xml"/>
  <Override PartName="/ppt/tags/tag5250.xml" ContentType="application/vnd.openxmlformats-officedocument.presentationml.tags+xml"/>
  <Override PartName="/ppt/tags/tag5251.xml" ContentType="application/vnd.openxmlformats-officedocument.presentationml.tags+xml"/>
  <Override PartName="/ppt/tags/tag5252.xml" ContentType="application/vnd.openxmlformats-officedocument.presentationml.tags+xml"/>
  <Override PartName="/ppt/tags/tag5253.xml" ContentType="application/vnd.openxmlformats-officedocument.presentationml.tags+xml"/>
  <Override PartName="/ppt/tags/tag5254.xml" ContentType="application/vnd.openxmlformats-officedocument.presentationml.tags+xml"/>
  <Override PartName="/ppt/tags/tag5255.xml" ContentType="application/vnd.openxmlformats-officedocument.presentationml.tags+xml"/>
  <Override PartName="/ppt/tags/tag5256.xml" ContentType="application/vnd.openxmlformats-officedocument.presentationml.tags+xml"/>
  <Override PartName="/ppt/tags/tag5257.xml" ContentType="application/vnd.openxmlformats-officedocument.presentationml.tags+xml"/>
  <Override PartName="/ppt/tags/tag5258.xml" ContentType="application/vnd.openxmlformats-officedocument.presentationml.tags+xml"/>
  <Override PartName="/ppt/tags/tag5259.xml" ContentType="application/vnd.openxmlformats-officedocument.presentationml.tags+xml"/>
  <Override PartName="/ppt/tags/tag526.xml" ContentType="application/vnd.openxmlformats-officedocument.presentationml.tags+xml"/>
  <Override PartName="/ppt/tags/tag5260.xml" ContentType="application/vnd.openxmlformats-officedocument.presentationml.tags+xml"/>
  <Override PartName="/ppt/tags/tag5261.xml" ContentType="application/vnd.openxmlformats-officedocument.presentationml.tags+xml"/>
  <Override PartName="/ppt/tags/tag5262.xml" ContentType="application/vnd.openxmlformats-officedocument.presentationml.tags+xml"/>
  <Override PartName="/ppt/tags/tag5263.xml" ContentType="application/vnd.openxmlformats-officedocument.presentationml.tags+xml"/>
  <Override PartName="/ppt/tags/tag5264.xml" ContentType="application/vnd.openxmlformats-officedocument.presentationml.tags+xml"/>
  <Override PartName="/ppt/tags/tag5265.xml" ContentType="application/vnd.openxmlformats-officedocument.presentationml.tags+xml"/>
  <Override PartName="/ppt/tags/tag5266.xml" ContentType="application/vnd.openxmlformats-officedocument.presentationml.tags+xml"/>
  <Override PartName="/ppt/tags/tag5267.xml" ContentType="application/vnd.openxmlformats-officedocument.presentationml.tags+xml"/>
  <Override PartName="/ppt/tags/tag5268.xml" ContentType="application/vnd.openxmlformats-officedocument.presentationml.tags+xml"/>
  <Override PartName="/ppt/tags/tag5269.xml" ContentType="application/vnd.openxmlformats-officedocument.presentationml.tags+xml"/>
  <Override PartName="/ppt/tags/tag527.xml" ContentType="application/vnd.openxmlformats-officedocument.presentationml.tags+xml"/>
  <Override PartName="/ppt/tags/tag5270.xml" ContentType="application/vnd.openxmlformats-officedocument.presentationml.tags+xml"/>
  <Override PartName="/ppt/tags/tag5271.xml" ContentType="application/vnd.openxmlformats-officedocument.presentationml.tags+xml"/>
  <Override PartName="/ppt/tags/tag5272.xml" ContentType="application/vnd.openxmlformats-officedocument.presentationml.tags+xml"/>
  <Override PartName="/ppt/tags/tag5273.xml" ContentType="application/vnd.openxmlformats-officedocument.presentationml.tags+xml"/>
  <Override PartName="/ppt/tags/tag5274.xml" ContentType="application/vnd.openxmlformats-officedocument.presentationml.tags+xml"/>
  <Override PartName="/ppt/tags/tag5275.xml" ContentType="application/vnd.openxmlformats-officedocument.presentationml.tags+xml"/>
  <Override PartName="/ppt/tags/tag5276.xml" ContentType="application/vnd.openxmlformats-officedocument.presentationml.tags+xml"/>
  <Override PartName="/ppt/tags/tag5277.xml" ContentType="application/vnd.openxmlformats-officedocument.presentationml.tags+xml"/>
  <Override PartName="/ppt/tags/tag5278.xml" ContentType="application/vnd.openxmlformats-officedocument.presentationml.tags+xml"/>
  <Override PartName="/ppt/tags/tag5279.xml" ContentType="application/vnd.openxmlformats-officedocument.presentationml.tags+xml"/>
  <Override PartName="/ppt/tags/tag528.xml" ContentType="application/vnd.openxmlformats-officedocument.presentationml.tags+xml"/>
  <Override PartName="/ppt/tags/tag5280.xml" ContentType="application/vnd.openxmlformats-officedocument.presentationml.tags+xml"/>
  <Override PartName="/ppt/tags/tag5281.xml" ContentType="application/vnd.openxmlformats-officedocument.presentationml.tags+xml"/>
  <Override PartName="/ppt/tags/tag5282.xml" ContentType="application/vnd.openxmlformats-officedocument.presentationml.tags+xml"/>
  <Override PartName="/ppt/tags/tag5283.xml" ContentType="application/vnd.openxmlformats-officedocument.presentationml.tags+xml"/>
  <Override PartName="/ppt/tags/tag5284.xml" ContentType="application/vnd.openxmlformats-officedocument.presentationml.tags+xml"/>
  <Override PartName="/ppt/tags/tag5285.xml" ContentType="application/vnd.openxmlformats-officedocument.presentationml.tags+xml"/>
  <Override PartName="/ppt/tags/tag5286.xml" ContentType="application/vnd.openxmlformats-officedocument.presentationml.tags+xml"/>
  <Override PartName="/ppt/tags/tag5287.xml" ContentType="application/vnd.openxmlformats-officedocument.presentationml.tags+xml"/>
  <Override PartName="/ppt/tags/tag5288.xml" ContentType="application/vnd.openxmlformats-officedocument.presentationml.tags+xml"/>
  <Override PartName="/ppt/tags/tag5289.xml" ContentType="application/vnd.openxmlformats-officedocument.presentationml.tags+xml"/>
  <Override PartName="/ppt/tags/tag529.xml" ContentType="application/vnd.openxmlformats-officedocument.presentationml.tags+xml"/>
  <Override PartName="/ppt/tags/tag5290.xml" ContentType="application/vnd.openxmlformats-officedocument.presentationml.tags+xml"/>
  <Override PartName="/ppt/tags/tag5291.xml" ContentType="application/vnd.openxmlformats-officedocument.presentationml.tags+xml"/>
  <Override PartName="/ppt/tags/tag5292.xml" ContentType="application/vnd.openxmlformats-officedocument.presentationml.tags+xml"/>
  <Override PartName="/ppt/tags/tag5293.xml" ContentType="application/vnd.openxmlformats-officedocument.presentationml.tags+xml"/>
  <Override PartName="/ppt/tags/tag5294.xml" ContentType="application/vnd.openxmlformats-officedocument.presentationml.tags+xml"/>
  <Override PartName="/ppt/tags/tag5295.xml" ContentType="application/vnd.openxmlformats-officedocument.presentationml.tags+xml"/>
  <Override PartName="/ppt/tags/tag5296.xml" ContentType="application/vnd.openxmlformats-officedocument.presentationml.tags+xml"/>
  <Override PartName="/ppt/tags/tag5297.xml" ContentType="application/vnd.openxmlformats-officedocument.presentationml.tags+xml"/>
  <Override PartName="/ppt/tags/tag5298.xml" ContentType="application/vnd.openxmlformats-officedocument.presentationml.tags+xml"/>
  <Override PartName="/ppt/tags/tag5299.xml" ContentType="application/vnd.openxmlformats-officedocument.presentationml.tags+xml"/>
  <Override PartName="/ppt/tags/tag53.xml" ContentType="application/vnd.openxmlformats-officedocument.presentationml.tags+xml"/>
  <Override PartName="/ppt/tags/tag530.xml" ContentType="application/vnd.openxmlformats-officedocument.presentationml.tags+xml"/>
  <Override PartName="/ppt/tags/tag5300.xml" ContentType="application/vnd.openxmlformats-officedocument.presentationml.tags+xml"/>
  <Override PartName="/ppt/tags/tag5301.xml" ContentType="application/vnd.openxmlformats-officedocument.presentationml.tags+xml"/>
  <Override PartName="/ppt/tags/tag5302.xml" ContentType="application/vnd.openxmlformats-officedocument.presentationml.tags+xml"/>
  <Override PartName="/ppt/tags/tag5303.xml" ContentType="application/vnd.openxmlformats-officedocument.presentationml.tags+xml"/>
  <Override PartName="/ppt/tags/tag5304.xml" ContentType="application/vnd.openxmlformats-officedocument.presentationml.tags+xml"/>
  <Override PartName="/ppt/tags/tag5305.xml" ContentType="application/vnd.openxmlformats-officedocument.presentationml.tags+xml"/>
  <Override PartName="/ppt/tags/tag5306.xml" ContentType="application/vnd.openxmlformats-officedocument.presentationml.tags+xml"/>
  <Override PartName="/ppt/tags/tag5307.xml" ContentType="application/vnd.openxmlformats-officedocument.presentationml.tags+xml"/>
  <Override PartName="/ppt/tags/tag5308.xml" ContentType="application/vnd.openxmlformats-officedocument.presentationml.tags+xml"/>
  <Override PartName="/ppt/tags/tag5309.xml" ContentType="application/vnd.openxmlformats-officedocument.presentationml.tags+xml"/>
  <Override PartName="/ppt/tags/tag531.xml" ContentType="application/vnd.openxmlformats-officedocument.presentationml.tags+xml"/>
  <Override PartName="/ppt/tags/tag5310.xml" ContentType="application/vnd.openxmlformats-officedocument.presentationml.tags+xml"/>
  <Override PartName="/ppt/tags/tag5311.xml" ContentType="application/vnd.openxmlformats-officedocument.presentationml.tags+xml"/>
  <Override PartName="/ppt/tags/tag5312.xml" ContentType="application/vnd.openxmlformats-officedocument.presentationml.tags+xml"/>
  <Override PartName="/ppt/tags/tag5313.xml" ContentType="application/vnd.openxmlformats-officedocument.presentationml.tags+xml"/>
  <Override PartName="/ppt/tags/tag5314.xml" ContentType="application/vnd.openxmlformats-officedocument.presentationml.tags+xml"/>
  <Override PartName="/ppt/tags/tag5315.xml" ContentType="application/vnd.openxmlformats-officedocument.presentationml.tags+xml"/>
  <Override PartName="/ppt/tags/tag5316.xml" ContentType="application/vnd.openxmlformats-officedocument.presentationml.tags+xml"/>
  <Override PartName="/ppt/tags/tag5317.xml" ContentType="application/vnd.openxmlformats-officedocument.presentationml.tags+xml"/>
  <Override PartName="/ppt/tags/tag5318.xml" ContentType="application/vnd.openxmlformats-officedocument.presentationml.tags+xml"/>
  <Override PartName="/ppt/tags/tag5319.xml" ContentType="application/vnd.openxmlformats-officedocument.presentationml.tags+xml"/>
  <Override PartName="/ppt/tags/tag532.xml" ContentType="application/vnd.openxmlformats-officedocument.presentationml.tags+xml"/>
  <Override PartName="/ppt/tags/tag5320.xml" ContentType="application/vnd.openxmlformats-officedocument.presentationml.tags+xml"/>
  <Override PartName="/ppt/tags/tag5321.xml" ContentType="application/vnd.openxmlformats-officedocument.presentationml.tags+xml"/>
  <Override PartName="/ppt/tags/tag5322.xml" ContentType="application/vnd.openxmlformats-officedocument.presentationml.tags+xml"/>
  <Override PartName="/ppt/tags/tag5323.xml" ContentType="application/vnd.openxmlformats-officedocument.presentationml.tags+xml"/>
  <Override PartName="/ppt/tags/tag5324.xml" ContentType="application/vnd.openxmlformats-officedocument.presentationml.tags+xml"/>
  <Override PartName="/ppt/tags/tag5325.xml" ContentType="application/vnd.openxmlformats-officedocument.presentationml.tags+xml"/>
  <Override PartName="/ppt/tags/tag5326.xml" ContentType="application/vnd.openxmlformats-officedocument.presentationml.tags+xml"/>
  <Override PartName="/ppt/tags/tag5327.xml" ContentType="application/vnd.openxmlformats-officedocument.presentationml.tags+xml"/>
  <Override PartName="/ppt/tags/tag5328.xml" ContentType="application/vnd.openxmlformats-officedocument.presentationml.tags+xml"/>
  <Override PartName="/ppt/tags/tag5329.xml" ContentType="application/vnd.openxmlformats-officedocument.presentationml.tags+xml"/>
  <Override PartName="/ppt/tags/tag533.xml" ContentType="application/vnd.openxmlformats-officedocument.presentationml.tags+xml"/>
  <Override PartName="/ppt/tags/tag5330.xml" ContentType="application/vnd.openxmlformats-officedocument.presentationml.tags+xml"/>
  <Override PartName="/ppt/tags/tag5331.xml" ContentType="application/vnd.openxmlformats-officedocument.presentationml.tags+xml"/>
  <Override PartName="/ppt/tags/tag5332.xml" ContentType="application/vnd.openxmlformats-officedocument.presentationml.tags+xml"/>
  <Override PartName="/ppt/tags/tag5333.xml" ContentType="application/vnd.openxmlformats-officedocument.presentationml.tags+xml"/>
  <Override PartName="/ppt/tags/tag5334.xml" ContentType="application/vnd.openxmlformats-officedocument.presentationml.tags+xml"/>
  <Override PartName="/ppt/tags/tag5335.xml" ContentType="application/vnd.openxmlformats-officedocument.presentationml.tags+xml"/>
  <Override PartName="/ppt/tags/tag5336.xml" ContentType="application/vnd.openxmlformats-officedocument.presentationml.tags+xml"/>
  <Override PartName="/ppt/tags/tag5337.xml" ContentType="application/vnd.openxmlformats-officedocument.presentationml.tags+xml"/>
  <Override PartName="/ppt/tags/tag5338.xml" ContentType="application/vnd.openxmlformats-officedocument.presentationml.tags+xml"/>
  <Override PartName="/ppt/tags/tag5339.xml" ContentType="application/vnd.openxmlformats-officedocument.presentationml.tags+xml"/>
  <Override PartName="/ppt/tags/tag534.xml" ContentType="application/vnd.openxmlformats-officedocument.presentationml.tags+xml"/>
  <Override PartName="/ppt/tags/tag5340.xml" ContentType="application/vnd.openxmlformats-officedocument.presentationml.tags+xml"/>
  <Override PartName="/ppt/tags/tag5341.xml" ContentType="application/vnd.openxmlformats-officedocument.presentationml.tags+xml"/>
  <Override PartName="/ppt/tags/tag5342.xml" ContentType="application/vnd.openxmlformats-officedocument.presentationml.tags+xml"/>
  <Override PartName="/ppt/tags/tag5343.xml" ContentType="application/vnd.openxmlformats-officedocument.presentationml.tags+xml"/>
  <Override PartName="/ppt/tags/tag5344.xml" ContentType="application/vnd.openxmlformats-officedocument.presentationml.tags+xml"/>
  <Override PartName="/ppt/tags/tag5345.xml" ContentType="application/vnd.openxmlformats-officedocument.presentationml.tags+xml"/>
  <Override PartName="/ppt/tags/tag5346.xml" ContentType="application/vnd.openxmlformats-officedocument.presentationml.tags+xml"/>
  <Override PartName="/ppt/tags/tag5347.xml" ContentType="application/vnd.openxmlformats-officedocument.presentationml.tags+xml"/>
  <Override PartName="/ppt/tags/tag5348.xml" ContentType="application/vnd.openxmlformats-officedocument.presentationml.tags+xml"/>
  <Override PartName="/ppt/tags/tag5349.xml" ContentType="application/vnd.openxmlformats-officedocument.presentationml.tags+xml"/>
  <Override PartName="/ppt/tags/tag535.xml" ContentType="application/vnd.openxmlformats-officedocument.presentationml.tags+xml"/>
  <Override PartName="/ppt/tags/tag5350.xml" ContentType="application/vnd.openxmlformats-officedocument.presentationml.tags+xml"/>
  <Override PartName="/ppt/tags/tag5351.xml" ContentType="application/vnd.openxmlformats-officedocument.presentationml.tags+xml"/>
  <Override PartName="/ppt/tags/tag5352.xml" ContentType="application/vnd.openxmlformats-officedocument.presentationml.tags+xml"/>
  <Override PartName="/ppt/tags/tag5353.xml" ContentType="application/vnd.openxmlformats-officedocument.presentationml.tags+xml"/>
  <Override PartName="/ppt/tags/tag5354.xml" ContentType="application/vnd.openxmlformats-officedocument.presentationml.tags+xml"/>
  <Override PartName="/ppt/tags/tag5355.xml" ContentType="application/vnd.openxmlformats-officedocument.presentationml.tags+xml"/>
  <Override PartName="/ppt/tags/tag5356.xml" ContentType="application/vnd.openxmlformats-officedocument.presentationml.tags+xml"/>
  <Override PartName="/ppt/tags/tag5357.xml" ContentType="application/vnd.openxmlformats-officedocument.presentationml.tags+xml"/>
  <Override PartName="/ppt/tags/tag5358.xml" ContentType="application/vnd.openxmlformats-officedocument.presentationml.tags+xml"/>
  <Override PartName="/ppt/tags/tag5359.xml" ContentType="application/vnd.openxmlformats-officedocument.presentationml.tags+xml"/>
  <Override PartName="/ppt/tags/tag536.xml" ContentType="application/vnd.openxmlformats-officedocument.presentationml.tags+xml"/>
  <Override PartName="/ppt/tags/tag5360.xml" ContentType="application/vnd.openxmlformats-officedocument.presentationml.tags+xml"/>
  <Override PartName="/ppt/tags/tag5361.xml" ContentType="application/vnd.openxmlformats-officedocument.presentationml.tags+xml"/>
  <Override PartName="/ppt/tags/tag5362.xml" ContentType="application/vnd.openxmlformats-officedocument.presentationml.tags+xml"/>
  <Override PartName="/ppt/tags/tag5363.xml" ContentType="application/vnd.openxmlformats-officedocument.presentationml.tags+xml"/>
  <Override PartName="/ppt/tags/tag5364.xml" ContentType="application/vnd.openxmlformats-officedocument.presentationml.tags+xml"/>
  <Override PartName="/ppt/tags/tag5365.xml" ContentType="application/vnd.openxmlformats-officedocument.presentationml.tags+xml"/>
  <Override PartName="/ppt/tags/tag5366.xml" ContentType="application/vnd.openxmlformats-officedocument.presentationml.tags+xml"/>
  <Override PartName="/ppt/tags/tag5367.xml" ContentType="application/vnd.openxmlformats-officedocument.presentationml.tags+xml"/>
  <Override PartName="/ppt/tags/tag5368.xml" ContentType="application/vnd.openxmlformats-officedocument.presentationml.tags+xml"/>
  <Override PartName="/ppt/tags/tag5369.xml" ContentType="application/vnd.openxmlformats-officedocument.presentationml.tags+xml"/>
  <Override PartName="/ppt/tags/tag537.xml" ContentType="application/vnd.openxmlformats-officedocument.presentationml.tags+xml"/>
  <Override PartName="/ppt/tags/tag5370.xml" ContentType="application/vnd.openxmlformats-officedocument.presentationml.tags+xml"/>
  <Override PartName="/ppt/tags/tag5371.xml" ContentType="application/vnd.openxmlformats-officedocument.presentationml.tags+xml"/>
  <Override PartName="/ppt/tags/tag5372.xml" ContentType="application/vnd.openxmlformats-officedocument.presentationml.tags+xml"/>
  <Override PartName="/ppt/tags/tag5373.xml" ContentType="application/vnd.openxmlformats-officedocument.presentationml.tags+xml"/>
  <Override PartName="/ppt/tags/tag5374.xml" ContentType="application/vnd.openxmlformats-officedocument.presentationml.tags+xml"/>
  <Override PartName="/ppt/tags/tag5375.xml" ContentType="application/vnd.openxmlformats-officedocument.presentationml.tags+xml"/>
  <Override PartName="/ppt/tags/tag5376.xml" ContentType="application/vnd.openxmlformats-officedocument.presentationml.tags+xml"/>
  <Override PartName="/ppt/tags/tag5377.xml" ContentType="application/vnd.openxmlformats-officedocument.presentationml.tags+xml"/>
  <Override PartName="/ppt/tags/tag5378.xml" ContentType="application/vnd.openxmlformats-officedocument.presentationml.tags+xml"/>
  <Override PartName="/ppt/tags/tag5379.xml" ContentType="application/vnd.openxmlformats-officedocument.presentationml.tags+xml"/>
  <Override PartName="/ppt/tags/tag538.xml" ContentType="application/vnd.openxmlformats-officedocument.presentationml.tags+xml"/>
  <Override PartName="/ppt/tags/tag5380.xml" ContentType="application/vnd.openxmlformats-officedocument.presentationml.tags+xml"/>
  <Override PartName="/ppt/tags/tag5381.xml" ContentType="application/vnd.openxmlformats-officedocument.presentationml.tags+xml"/>
  <Override PartName="/ppt/tags/tag5382.xml" ContentType="application/vnd.openxmlformats-officedocument.presentationml.tags+xml"/>
  <Override PartName="/ppt/tags/tag5383.xml" ContentType="application/vnd.openxmlformats-officedocument.presentationml.tags+xml"/>
  <Override PartName="/ppt/tags/tag5384.xml" ContentType="application/vnd.openxmlformats-officedocument.presentationml.tags+xml"/>
  <Override PartName="/ppt/tags/tag5385.xml" ContentType="application/vnd.openxmlformats-officedocument.presentationml.tags+xml"/>
  <Override PartName="/ppt/tags/tag5386.xml" ContentType="application/vnd.openxmlformats-officedocument.presentationml.tags+xml"/>
  <Override PartName="/ppt/tags/tag5387.xml" ContentType="application/vnd.openxmlformats-officedocument.presentationml.tags+xml"/>
  <Override PartName="/ppt/tags/tag5388.xml" ContentType="application/vnd.openxmlformats-officedocument.presentationml.tags+xml"/>
  <Override PartName="/ppt/tags/tag5389.xml" ContentType="application/vnd.openxmlformats-officedocument.presentationml.tags+xml"/>
  <Override PartName="/ppt/tags/tag539.xml" ContentType="application/vnd.openxmlformats-officedocument.presentationml.tags+xml"/>
  <Override PartName="/ppt/tags/tag5390.xml" ContentType="application/vnd.openxmlformats-officedocument.presentationml.tags+xml"/>
  <Override PartName="/ppt/tags/tag5391.xml" ContentType="application/vnd.openxmlformats-officedocument.presentationml.tags+xml"/>
  <Override PartName="/ppt/tags/tag5392.xml" ContentType="application/vnd.openxmlformats-officedocument.presentationml.tags+xml"/>
  <Override PartName="/ppt/tags/tag5393.xml" ContentType="application/vnd.openxmlformats-officedocument.presentationml.tags+xml"/>
  <Override PartName="/ppt/tags/tag5394.xml" ContentType="application/vnd.openxmlformats-officedocument.presentationml.tags+xml"/>
  <Override PartName="/ppt/tags/tag5395.xml" ContentType="application/vnd.openxmlformats-officedocument.presentationml.tags+xml"/>
  <Override PartName="/ppt/tags/tag5396.xml" ContentType="application/vnd.openxmlformats-officedocument.presentationml.tags+xml"/>
  <Override PartName="/ppt/tags/tag5397.xml" ContentType="application/vnd.openxmlformats-officedocument.presentationml.tags+xml"/>
  <Override PartName="/ppt/tags/tag5398.xml" ContentType="application/vnd.openxmlformats-officedocument.presentationml.tags+xml"/>
  <Override PartName="/ppt/tags/tag5399.xml" ContentType="application/vnd.openxmlformats-officedocument.presentationml.tags+xml"/>
  <Override PartName="/ppt/tags/tag54.xml" ContentType="application/vnd.openxmlformats-officedocument.presentationml.tags+xml"/>
  <Override PartName="/ppt/tags/tag540.xml" ContentType="application/vnd.openxmlformats-officedocument.presentationml.tags+xml"/>
  <Override PartName="/ppt/tags/tag5400.xml" ContentType="application/vnd.openxmlformats-officedocument.presentationml.tags+xml"/>
  <Override PartName="/ppt/tags/tag5401.xml" ContentType="application/vnd.openxmlformats-officedocument.presentationml.tags+xml"/>
  <Override PartName="/ppt/tags/tag5402.xml" ContentType="application/vnd.openxmlformats-officedocument.presentationml.tags+xml"/>
  <Override PartName="/ppt/tags/tag5403.xml" ContentType="application/vnd.openxmlformats-officedocument.presentationml.tags+xml"/>
  <Override PartName="/ppt/tags/tag5404.xml" ContentType="application/vnd.openxmlformats-officedocument.presentationml.tags+xml"/>
  <Override PartName="/ppt/tags/tag5405.xml" ContentType="application/vnd.openxmlformats-officedocument.presentationml.tags+xml"/>
  <Override PartName="/ppt/tags/tag5406.xml" ContentType="application/vnd.openxmlformats-officedocument.presentationml.tags+xml"/>
  <Override PartName="/ppt/tags/tag5407.xml" ContentType="application/vnd.openxmlformats-officedocument.presentationml.tags+xml"/>
  <Override PartName="/ppt/tags/tag5408.xml" ContentType="application/vnd.openxmlformats-officedocument.presentationml.tags+xml"/>
  <Override PartName="/ppt/tags/tag5409.xml" ContentType="application/vnd.openxmlformats-officedocument.presentationml.tags+xml"/>
  <Override PartName="/ppt/tags/tag541.xml" ContentType="application/vnd.openxmlformats-officedocument.presentationml.tags+xml"/>
  <Override PartName="/ppt/tags/tag5410.xml" ContentType="application/vnd.openxmlformats-officedocument.presentationml.tags+xml"/>
  <Override PartName="/ppt/tags/tag5411.xml" ContentType="application/vnd.openxmlformats-officedocument.presentationml.tags+xml"/>
  <Override PartName="/ppt/tags/tag5412.xml" ContentType="application/vnd.openxmlformats-officedocument.presentationml.tags+xml"/>
  <Override PartName="/ppt/tags/tag5413.xml" ContentType="application/vnd.openxmlformats-officedocument.presentationml.tags+xml"/>
  <Override PartName="/ppt/tags/tag5414.xml" ContentType="application/vnd.openxmlformats-officedocument.presentationml.tags+xml"/>
  <Override PartName="/ppt/tags/tag5415.xml" ContentType="application/vnd.openxmlformats-officedocument.presentationml.tags+xml"/>
  <Override PartName="/ppt/tags/tag5416.xml" ContentType="application/vnd.openxmlformats-officedocument.presentationml.tags+xml"/>
  <Override PartName="/ppt/tags/tag5417.xml" ContentType="application/vnd.openxmlformats-officedocument.presentationml.tags+xml"/>
  <Override PartName="/ppt/tags/tag5418.xml" ContentType="application/vnd.openxmlformats-officedocument.presentationml.tags+xml"/>
  <Override PartName="/ppt/tags/tag5419.xml" ContentType="application/vnd.openxmlformats-officedocument.presentationml.tags+xml"/>
  <Override PartName="/ppt/tags/tag542.xml" ContentType="application/vnd.openxmlformats-officedocument.presentationml.tags+xml"/>
  <Override PartName="/ppt/tags/tag5420.xml" ContentType="application/vnd.openxmlformats-officedocument.presentationml.tags+xml"/>
  <Override PartName="/ppt/tags/tag5421.xml" ContentType="application/vnd.openxmlformats-officedocument.presentationml.tags+xml"/>
  <Override PartName="/ppt/tags/tag5422.xml" ContentType="application/vnd.openxmlformats-officedocument.presentationml.tags+xml"/>
  <Override PartName="/ppt/tags/tag5423.xml" ContentType="application/vnd.openxmlformats-officedocument.presentationml.tags+xml"/>
  <Override PartName="/ppt/tags/tag5424.xml" ContentType="application/vnd.openxmlformats-officedocument.presentationml.tags+xml"/>
  <Override PartName="/ppt/tags/tag5425.xml" ContentType="application/vnd.openxmlformats-officedocument.presentationml.tags+xml"/>
  <Override PartName="/ppt/tags/tag5426.xml" ContentType="application/vnd.openxmlformats-officedocument.presentationml.tags+xml"/>
  <Override PartName="/ppt/tags/tag5427.xml" ContentType="application/vnd.openxmlformats-officedocument.presentationml.tags+xml"/>
  <Override PartName="/ppt/tags/tag5428.xml" ContentType="application/vnd.openxmlformats-officedocument.presentationml.tags+xml"/>
  <Override PartName="/ppt/tags/tag5429.xml" ContentType="application/vnd.openxmlformats-officedocument.presentationml.tags+xml"/>
  <Override PartName="/ppt/tags/tag543.xml" ContentType="application/vnd.openxmlformats-officedocument.presentationml.tags+xml"/>
  <Override PartName="/ppt/tags/tag5430.xml" ContentType="application/vnd.openxmlformats-officedocument.presentationml.tags+xml"/>
  <Override PartName="/ppt/tags/tag5431.xml" ContentType="application/vnd.openxmlformats-officedocument.presentationml.tags+xml"/>
  <Override PartName="/ppt/tags/tag5432.xml" ContentType="application/vnd.openxmlformats-officedocument.presentationml.tags+xml"/>
  <Override PartName="/ppt/tags/tag5433.xml" ContentType="application/vnd.openxmlformats-officedocument.presentationml.tags+xml"/>
  <Override PartName="/ppt/tags/tag5434.xml" ContentType="application/vnd.openxmlformats-officedocument.presentationml.tags+xml"/>
  <Override PartName="/ppt/tags/tag5435.xml" ContentType="application/vnd.openxmlformats-officedocument.presentationml.tags+xml"/>
  <Override PartName="/ppt/tags/tag5436.xml" ContentType="application/vnd.openxmlformats-officedocument.presentationml.tags+xml"/>
  <Override PartName="/ppt/tags/tag5437.xml" ContentType="application/vnd.openxmlformats-officedocument.presentationml.tags+xml"/>
  <Override PartName="/ppt/tags/tag5438.xml" ContentType="application/vnd.openxmlformats-officedocument.presentationml.tags+xml"/>
  <Override PartName="/ppt/tags/tag5439.xml" ContentType="application/vnd.openxmlformats-officedocument.presentationml.tags+xml"/>
  <Override PartName="/ppt/tags/tag544.xml" ContentType="application/vnd.openxmlformats-officedocument.presentationml.tags+xml"/>
  <Override PartName="/ppt/tags/tag5440.xml" ContentType="application/vnd.openxmlformats-officedocument.presentationml.tags+xml"/>
  <Override PartName="/ppt/tags/tag5441.xml" ContentType="application/vnd.openxmlformats-officedocument.presentationml.tags+xml"/>
  <Override PartName="/ppt/tags/tag5442.xml" ContentType="application/vnd.openxmlformats-officedocument.presentationml.tags+xml"/>
  <Override PartName="/ppt/tags/tag5443.xml" ContentType="application/vnd.openxmlformats-officedocument.presentationml.tags+xml"/>
  <Override PartName="/ppt/tags/tag5444.xml" ContentType="application/vnd.openxmlformats-officedocument.presentationml.tags+xml"/>
  <Override PartName="/ppt/tags/tag5445.xml" ContentType="application/vnd.openxmlformats-officedocument.presentationml.tags+xml"/>
  <Override PartName="/ppt/tags/tag5446.xml" ContentType="application/vnd.openxmlformats-officedocument.presentationml.tags+xml"/>
  <Override PartName="/ppt/tags/tag5447.xml" ContentType="application/vnd.openxmlformats-officedocument.presentationml.tags+xml"/>
  <Override PartName="/ppt/tags/tag5448.xml" ContentType="application/vnd.openxmlformats-officedocument.presentationml.tags+xml"/>
  <Override PartName="/ppt/tags/tag5449.xml" ContentType="application/vnd.openxmlformats-officedocument.presentationml.tags+xml"/>
  <Override PartName="/ppt/tags/tag545.xml" ContentType="application/vnd.openxmlformats-officedocument.presentationml.tags+xml"/>
  <Override PartName="/ppt/tags/tag5450.xml" ContentType="application/vnd.openxmlformats-officedocument.presentationml.tags+xml"/>
  <Override PartName="/ppt/tags/tag5451.xml" ContentType="application/vnd.openxmlformats-officedocument.presentationml.tags+xml"/>
  <Override PartName="/ppt/tags/tag5452.xml" ContentType="application/vnd.openxmlformats-officedocument.presentationml.tags+xml"/>
  <Override PartName="/ppt/tags/tag5453.xml" ContentType="application/vnd.openxmlformats-officedocument.presentationml.tags+xml"/>
  <Override PartName="/ppt/tags/tag5454.xml" ContentType="application/vnd.openxmlformats-officedocument.presentationml.tags+xml"/>
  <Override PartName="/ppt/tags/tag5455.xml" ContentType="application/vnd.openxmlformats-officedocument.presentationml.tags+xml"/>
  <Override PartName="/ppt/tags/tag5456.xml" ContentType="application/vnd.openxmlformats-officedocument.presentationml.tags+xml"/>
  <Override PartName="/ppt/tags/tag5457.xml" ContentType="application/vnd.openxmlformats-officedocument.presentationml.tags+xml"/>
  <Override PartName="/ppt/tags/tag5458.xml" ContentType="application/vnd.openxmlformats-officedocument.presentationml.tags+xml"/>
  <Override PartName="/ppt/tags/tag5459.xml" ContentType="application/vnd.openxmlformats-officedocument.presentationml.tags+xml"/>
  <Override PartName="/ppt/tags/tag546.xml" ContentType="application/vnd.openxmlformats-officedocument.presentationml.tags+xml"/>
  <Override PartName="/ppt/tags/tag5460.xml" ContentType="application/vnd.openxmlformats-officedocument.presentationml.tags+xml"/>
  <Override PartName="/ppt/tags/tag5461.xml" ContentType="application/vnd.openxmlformats-officedocument.presentationml.tags+xml"/>
  <Override PartName="/ppt/tags/tag5462.xml" ContentType="application/vnd.openxmlformats-officedocument.presentationml.tags+xml"/>
  <Override PartName="/ppt/tags/tag5463.xml" ContentType="application/vnd.openxmlformats-officedocument.presentationml.tags+xml"/>
  <Override PartName="/ppt/tags/tag5464.xml" ContentType="application/vnd.openxmlformats-officedocument.presentationml.tags+xml"/>
  <Override PartName="/ppt/tags/tag5465.xml" ContentType="application/vnd.openxmlformats-officedocument.presentationml.tags+xml"/>
  <Override PartName="/ppt/tags/tag5466.xml" ContentType="application/vnd.openxmlformats-officedocument.presentationml.tags+xml"/>
  <Override PartName="/ppt/tags/tag5467.xml" ContentType="application/vnd.openxmlformats-officedocument.presentationml.tags+xml"/>
  <Override PartName="/ppt/tags/tag5468.xml" ContentType="application/vnd.openxmlformats-officedocument.presentationml.tags+xml"/>
  <Override PartName="/ppt/tags/tag5469.xml" ContentType="application/vnd.openxmlformats-officedocument.presentationml.tags+xml"/>
  <Override PartName="/ppt/tags/tag547.xml" ContentType="application/vnd.openxmlformats-officedocument.presentationml.tags+xml"/>
  <Override PartName="/ppt/tags/tag5470.xml" ContentType="application/vnd.openxmlformats-officedocument.presentationml.tags+xml"/>
  <Override PartName="/ppt/tags/tag5471.xml" ContentType="application/vnd.openxmlformats-officedocument.presentationml.tags+xml"/>
  <Override PartName="/ppt/tags/tag5472.xml" ContentType="application/vnd.openxmlformats-officedocument.presentationml.tags+xml"/>
  <Override PartName="/ppt/tags/tag5473.xml" ContentType="application/vnd.openxmlformats-officedocument.presentationml.tags+xml"/>
  <Override PartName="/ppt/tags/tag5474.xml" ContentType="application/vnd.openxmlformats-officedocument.presentationml.tags+xml"/>
  <Override PartName="/ppt/tags/tag5475.xml" ContentType="application/vnd.openxmlformats-officedocument.presentationml.tags+xml"/>
  <Override PartName="/ppt/tags/tag5476.xml" ContentType="application/vnd.openxmlformats-officedocument.presentationml.tags+xml"/>
  <Override PartName="/ppt/tags/tag5477.xml" ContentType="application/vnd.openxmlformats-officedocument.presentationml.tags+xml"/>
  <Override PartName="/ppt/tags/tag5478.xml" ContentType="application/vnd.openxmlformats-officedocument.presentationml.tags+xml"/>
  <Override PartName="/ppt/tags/tag5479.xml" ContentType="application/vnd.openxmlformats-officedocument.presentationml.tags+xml"/>
  <Override PartName="/ppt/tags/tag548.xml" ContentType="application/vnd.openxmlformats-officedocument.presentationml.tags+xml"/>
  <Override PartName="/ppt/tags/tag5480.xml" ContentType="application/vnd.openxmlformats-officedocument.presentationml.tags+xml"/>
  <Override PartName="/ppt/tags/tag5481.xml" ContentType="application/vnd.openxmlformats-officedocument.presentationml.tags+xml"/>
  <Override PartName="/ppt/tags/tag5482.xml" ContentType="application/vnd.openxmlformats-officedocument.presentationml.tags+xml"/>
  <Override PartName="/ppt/tags/tag5483.xml" ContentType="application/vnd.openxmlformats-officedocument.presentationml.tags+xml"/>
  <Override PartName="/ppt/tags/tag5484.xml" ContentType="application/vnd.openxmlformats-officedocument.presentationml.tags+xml"/>
  <Override PartName="/ppt/tags/tag5485.xml" ContentType="application/vnd.openxmlformats-officedocument.presentationml.tags+xml"/>
  <Override PartName="/ppt/tags/tag5486.xml" ContentType="application/vnd.openxmlformats-officedocument.presentationml.tags+xml"/>
  <Override PartName="/ppt/tags/tag5487.xml" ContentType="application/vnd.openxmlformats-officedocument.presentationml.tags+xml"/>
  <Override PartName="/ppt/tags/tag5488.xml" ContentType="application/vnd.openxmlformats-officedocument.presentationml.tags+xml"/>
  <Override PartName="/ppt/tags/tag5489.xml" ContentType="application/vnd.openxmlformats-officedocument.presentationml.tags+xml"/>
  <Override PartName="/ppt/tags/tag549.xml" ContentType="application/vnd.openxmlformats-officedocument.presentationml.tags+xml"/>
  <Override PartName="/ppt/tags/tag5490.xml" ContentType="application/vnd.openxmlformats-officedocument.presentationml.tags+xml"/>
  <Override PartName="/ppt/tags/tag5491.xml" ContentType="application/vnd.openxmlformats-officedocument.presentationml.tags+xml"/>
  <Override PartName="/ppt/tags/tag5492.xml" ContentType="application/vnd.openxmlformats-officedocument.presentationml.tags+xml"/>
  <Override PartName="/ppt/tags/tag5493.xml" ContentType="application/vnd.openxmlformats-officedocument.presentationml.tags+xml"/>
  <Override PartName="/ppt/tags/tag5494.xml" ContentType="application/vnd.openxmlformats-officedocument.presentationml.tags+xml"/>
  <Override PartName="/ppt/tags/tag5495.xml" ContentType="application/vnd.openxmlformats-officedocument.presentationml.tags+xml"/>
  <Override PartName="/ppt/tags/tag5496.xml" ContentType="application/vnd.openxmlformats-officedocument.presentationml.tags+xml"/>
  <Override PartName="/ppt/tags/tag5497.xml" ContentType="application/vnd.openxmlformats-officedocument.presentationml.tags+xml"/>
  <Override PartName="/ppt/tags/tag5498.xml" ContentType="application/vnd.openxmlformats-officedocument.presentationml.tags+xml"/>
  <Override PartName="/ppt/tags/tag5499.xml" ContentType="application/vnd.openxmlformats-officedocument.presentationml.tags+xml"/>
  <Override PartName="/ppt/tags/tag55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tags/tag72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tags/tag869.xml" ContentType="application/vnd.openxmlformats-officedocument.presentationml.tags+xml"/>
  <Override PartName="/ppt/tags/tag87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60" r:id="rId3"/>
    <p:sldId id="262" r:id="rId4"/>
    <p:sldId id="261" r:id="rId5"/>
    <p:sldId id="263" r:id="rId6"/>
    <p:sldId id="264" r:id="rId7"/>
    <p:sldId id="269" r:id="rId8"/>
    <p:sldId id="271" r:id="rId9"/>
    <p:sldId id="273" r:id="rId10"/>
    <p:sldId id="272" r:id="rId11"/>
    <p:sldId id="301" r:id="rId12"/>
    <p:sldId id="274" r:id="rId13"/>
    <p:sldId id="328" r:id="rId14"/>
    <p:sldId id="326" r:id="rId15"/>
    <p:sldId id="279" r:id="rId16"/>
    <p:sldId id="329" r:id="rId17"/>
    <p:sldId id="278" r:id="rId18"/>
    <p:sldId id="280" r:id="rId19"/>
    <p:sldId id="277" r:id="rId20"/>
    <p:sldId id="281" r:id="rId21"/>
    <p:sldId id="283" r:id="rId22"/>
    <p:sldId id="284" r:id="rId23"/>
    <p:sldId id="265" r:id="rId24"/>
    <p:sldId id="285" r:id="rId25"/>
    <p:sldId id="353" r:id="rId26"/>
    <p:sldId id="286" r:id="rId27"/>
    <p:sldId id="287" r:id="rId28"/>
    <p:sldId id="288" r:id="rId29"/>
    <p:sldId id="289" r:id="rId30"/>
    <p:sldId id="257" r:id="rId31"/>
    <p:sldId id="266" r:id="rId32"/>
    <p:sldId id="366" r:id="rId33"/>
    <p:sldId id="367" r:id="rId34"/>
    <p:sldId id="268" r:id="rId35"/>
    <p:sldId id="258" r:id="rId36"/>
    <p:sldId id="368" r:id="rId37"/>
    <p:sldId id="267" r:id="rId38"/>
    <p:sldId id="259" r:id="rId39"/>
    <p:sldId id="290" r:id="rId40"/>
    <p:sldId id="291" r:id="rId41"/>
  </p:sldIdLst>
  <p:sldSz cx="12192000" cy="6858000"/>
  <p:notesSz cx="6858000" cy="9144000"/>
  <p:custDataLst>
    <p:tags r:id="rId46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78" userDrawn="1">
          <p15:clr>
            <a:srgbClr val="A4A3A4"/>
          </p15:clr>
        </p15:guide>
        <p15:guide id="2" pos="3829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2" name="作者" initials="A" lastIdx="0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2" d="100"/>
          <a:sy n="112" d="100"/>
        </p:scale>
        <p:origin x="-540" y="-78"/>
      </p:cViewPr>
      <p:guideLst>
        <p:guide orient="horz" pos="2178"/>
        <p:guide pos="3829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6" Type="http://schemas.openxmlformats.org/officeDocument/2006/relationships/tags" Target="tags/tag5499.xml"/><Relationship Id="rId45" Type="http://schemas.openxmlformats.org/officeDocument/2006/relationships/commentAuthors" Target="commentAuthors.xml"/><Relationship Id="rId44" Type="http://schemas.openxmlformats.org/officeDocument/2006/relationships/tableStyles" Target="tableStyles.xml"/><Relationship Id="rId43" Type="http://schemas.openxmlformats.org/officeDocument/2006/relationships/viewProps" Target="viewProps.xml"/><Relationship Id="rId42" Type="http://schemas.openxmlformats.org/officeDocument/2006/relationships/presProps" Target="presProps.xml"/><Relationship Id="rId41" Type="http://schemas.openxmlformats.org/officeDocument/2006/relationships/slide" Target="slides/slide39.xml"/><Relationship Id="rId40" Type="http://schemas.openxmlformats.org/officeDocument/2006/relationships/slide" Target="slides/slide38.xml"/><Relationship Id="rId4" Type="http://schemas.openxmlformats.org/officeDocument/2006/relationships/slide" Target="slides/slide2.xml"/><Relationship Id="rId39" Type="http://schemas.openxmlformats.org/officeDocument/2006/relationships/slide" Target="slides/slide37.xml"/><Relationship Id="rId38" Type="http://schemas.openxmlformats.org/officeDocument/2006/relationships/slide" Target="slides/slide36.xml"/><Relationship Id="rId37" Type="http://schemas.openxmlformats.org/officeDocument/2006/relationships/slide" Target="slides/slide35.xml"/><Relationship Id="rId36" Type="http://schemas.openxmlformats.org/officeDocument/2006/relationships/slide" Target="slides/slide34.xml"/><Relationship Id="rId35" Type="http://schemas.openxmlformats.org/officeDocument/2006/relationships/slide" Target="slides/slide33.xml"/><Relationship Id="rId34" Type="http://schemas.openxmlformats.org/officeDocument/2006/relationships/slide" Target="slides/slide32.xml"/><Relationship Id="rId33" Type="http://schemas.openxmlformats.org/officeDocument/2006/relationships/slide" Target="slides/slide31.xml"/><Relationship Id="rId32" Type="http://schemas.openxmlformats.org/officeDocument/2006/relationships/slide" Target="slides/slide30.xml"/><Relationship Id="rId31" Type="http://schemas.openxmlformats.org/officeDocument/2006/relationships/slide" Target="slides/slide29.xml"/><Relationship Id="rId30" Type="http://schemas.openxmlformats.org/officeDocument/2006/relationships/slide" Target="slides/slide28.xml"/><Relationship Id="rId3" Type="http://schemas.openxmlformats.org/officeDocument/2006/relationships/slide" Target="slides/slide1.xml"/><Relationship Id="rId29" Type="http://schemas.openxmlformats.org/officeDocument/2006/relationships/slide" Target="slides/slide27.xml"/><Relationship Id="rId28" Type="http://schemas.openxmlformats.org/officeDocument/2006/relationships/slide" Target="slides/slide26.xml"/><Relationship Id="rId27" Type="http://schemas.openxmlformats.org/officeDocument/2006/relationships/slide" Target="slides/slide25.xml"/><Relationship Id="rId26" Type="http://schemas.openxmlformats.org/officeDocument/2006/relationships/slide" Target="slides/slide24.xml"/><Relationship Id="rId25" Type="http://schemas.openxmlformats.org/officeDocument/2006/relationships/slide" Target="slides/slide23.xml"/><Relationship Id="rId24" Type="http://schemas.openxmlformats.org/officeDocument/2006/relationships/slide" Target="slides/slide22.xml"/><Relationship Id="rId23" Type="http://schemas.openxmlformats.org/officeDocument/2006/relationships/slide" Target="slides/slide21.xml"/><Relationship Id="rId22" Type="http://schemas.openxmlformats.org/officeDocument/2006/relationships/slide" Target="slides/slide20.xml"/><Relationship Id="rId21" Type="http://schemas.openxmlformats.org/officeDocument/2006/relationships/slide" Target="slides/slide19.xml"/><Relationship Id="rId20" Type="http://schemas.openxmlformats.org/officeDocument/2006/relationships/slide" Target="slides/slide18.xml"/><Relationship Id="rId2" Type="http://schemas.openxmlformats.org/officeDocument/2006/relationships/theme" Target="theme/theme1.xml"/><Relationship Id="rId19" Type="http://schemas.openxmlformats.org/officeDocument/2006/relationships/slide" Target="slides/slide17.xml"/><Relationship Id="rId18" Type="http://schemas.openxmlformats.org/officeDocument/2006/relationships/slide" Target="slides/slide16.xml"/><Relationship Id="rId17" Type="http://schemas.openxmlformats.org/officeDocument/2006/relationships/slide" Target="slides/slide15.xml"/><Relationship Id="rId16" Type="http://schemas.openxmlformats.org/officeDocument/2006/relationships/slide" Target="slides/slide14.xml"/><Relationship Id="rId15" Type="http://schemas.openxmlformats.org/officeDocument/2006/relationships/slide" Target="slides/slide13.xml"/><Relationship Id="rId14" Type="http://schemas.openxmlformats.org/officeDocument/2006/relationships/slide" Target="slides/slide12.xml"/><Relationship Id="rId13" Type="http://schemas.openxmlformats.org/officeDocument/2006/relationships/slide" Target="slides/slide11.xml"/><Relationship Id="rId12" Type="http://schemas.openxmlformats.org/officeDocument/2006/relationships/slide" Target="slides/slide10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slideLayouts/_rels/slideLayout1.xml.rels><?xml version="1.0" encoding="UTF-8" standalone="yes"?>
<Relationships xmlns="http://schemas.openxmlformats.org/package/2006/relationships"><Relationship Id="rId8" Type="http://schemas.openxmlformats.org/officeDocument/2006/relationships/tags" Target="../tags/tag6.xml"/><Relationship Id="rId7" Type="http://schemas.openxmlformats.org/officeDocument/2006/relationships/tags" Target="../tags/tag5.xml"/><Relationship Id="rId6" Type="http://schemas.openxmlformats.org/officeDocument/2006/relationships/tags" Target="../tags/tag4.xml"/><Relationship Id="rId5" Type="http://schemas.openxmlformats.org/officeDocument/2006/relationships/tags" Target="../tags/tag3.xml"/><Relationship Id="rId4" Type="http://schemas.openxmlformats.org/officeDocument/2006/relationships/tags" Target="../tags/tag2.xml"/><Relationship Id="rId3" Type="http://schemas.openxmlformats.org/officeDocument/2006/relationships/image" Target="../media/image1.png"/><Relationship Id="rId2" Type="http://schemas.openxmlformats.org/officeDocument/2006/relationships/tags" Target="../tags/tag1.xml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8" Type="http://schemas.openxmlformats.org/officeDocument/2006/relationships/tags" Target="../tags/tag12.xml"/><Relationship Id="rId7" Type="http://schemas.openxmlformats.org/officeDocument/2006/relationships/tags" Target="../tags/tag11.xml"/><Relationship Id="rId6" Type="http://schemas.openxmlformats.org/officeDocument/2006/relationships/tags" Target="../tags/tag10.xml"/><Relationship Id="rId5" Type="http://schemas.openxmlformats.org/officeDocument/2006/relationships/tags" Target="../tags/tag9.xml"/><Relationship Id="rId4" Type="http://schemas.openxmlformats.org/officeDocument/2006/relationships/tags" Target="../tags/tag8.xml"/><Relationship Id="rId3" Type="http://schemas.openxmlformats.org/officeDocument/2006/relationships/image" Target="../media/image2.png"/><Relationship Id="rId2" Type="http://schemas.openxmlformats.org/officeDocument/2006/relationships/tags" Target="../tags/tag7.xml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7" Type="http://schemas.openxmlformats.org/officeDocument/2006/relationships/tags" Target="../tags/tag17.xml"/><Relationship Id="rId6" Type="http://schemas.openxmlformats.org/officeDocument/2006/relationships/tags" Target="../tags/tag16.xml"/><Relationship Id="rId5" Type="http://schemas.openxmlformats.org/officeDocument/2006/relationships/tags" Target="../tags/tag15.xml"/><Relationship Id="rId4" Type="http://schemas.openxmlformats.org/officeDocument/2006/relationships/tags" Target="../tags/tag14.xml"/><Relationship Id="rId3" Type="http://schemas.openxmlformats.org/officeDocument/2006/relationships/image" Target="../media/image3.png"/><Relationship Id="rId2" Type="http://schemas.openxmlformats.org/officeDocument/2006/relationships/tags" Target="../tags/tag13.xml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9" Type="http://schemas.openxmlformats.org/officeDocument/2006/relationships/tags" Target="../tags/tag24.xml"/><Relationship Id="rId8" Type="http://schemas.openxmlformats.org/officeDocument/2006/relationships/tags" Target="../tags/tag23.xml"/><Relationship Id="rId7" Type="http://schemas.openxmlformats.org/officeDocument/2006/relationships/tags" Target="../tags/tag22.xml"/><Relationship Id="rId6" Type="http://schemas.openxmlformats.org/officeDocument/2006/relationships/tags" Target="../tags/tag21.xml"/><Relationship Id="rId5" Type="http://schemas.openxmlformats.org/officeDocument/2006/relationships/tags" Target="../tags/tag20.xml"/><Relationship Id="rId4" Type="http://schemas.openxmlformats.org/officeDocument/2006/relationships/tags" Target="../tags/tag19.xml"/><Relationship Id="rId3" Type="http://schemas.openxmlformats.org/officeDocument/2006/relationships/image" Target="../media/image2.png"/><Relationship Id="rId2" Type="http://schemas.openxmlformats.org/officeDocument/2006/relationships/tags" Target="../tags/tag18.xml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9" Type="http://schemas.openxmlformats.org/officeDocument/2006/relationships/tags" Target="../tags/tag31.xml"/><Relationship Id="rId8" Type="http://schemas.openxmlformats.org/officeDocument/2006/relationships/tags" Target="../tags/tag30.xml"/><Relationship Id="rId7" Type="http://schemas.openxmlformats.org/officeDocument/2006/relationships/tags" Target="../tags/tag29.xml"/><Relationship Id="rId6" Type="http://schemas.openxmlformats.org/officeDocument/2006/relationships/tags" Target="../tags/tag28.xml"/><Relationship Id="rId5" Type="http://schemas.openxmlformats.org/officeDocument/2006/relationships/tags" Target="../tags/tag27.xml"/><Relationship Id="rId4" Type="http://schemas.openxmlformats.org/officeDocument/2006/relationships/tags" Target="../tags/tag26.xml"/><Relationship Id="rId3" Type="http://schemas.openxmlformats.org/officeDocument/2006/relationships/image" Target="../media/image2.png"/><Relationship Id="rId2" Type="http://schemas.openxmlformats.org/officeDocument/2006/relationships/tags" Target="../tags/tag25.xml"/><Relationship Id="rId11" Type="http://schemas.openxmlformats.org/officeDocument/2006/relationships/tags" Target="../tags/tag33.xml"/><Relationship Id="rId10" Type="http://schemas.openxmlformats.org/officeDocument/2006/relationships/tags" Target="../tags/tag32.xml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7" Type="http://schemas.openxmlformats.org/officeDocument/2006/relationships/tags" Target="../tags/tag38.xml"/><Relationship Id="rId6" Type="http://schemas.openxmlformats.org/officeDocument/2006/relationships/tags" Target="../tags/tag37.xml"/><Relationship Id="rId5" Type="http://schemas.openxmlformats.org/officeDocument/2006/relationships/tags" Target="../tags/tag36.xml"/><Relationship Id="rId4" Type="http://schemas.openxmlformats.org/officeDocument/2006/relationships/tags" Target="../tags/tag35.xml"/><Relationship Id="rId3" Type="http://schemas.openxmlformats.org/officeDocument/2006/relationships/image" Target="../media/image3.png"/><Relationship Id="rId2" Type="http://schemas.openxmlformats.org/officeDocument/2006/relationships/tags" Target="../tags/tag34.xml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4" Type="http://schemas.openxmlformats.org/officeDocument/2006/relationships/tags" Target="../tags/tag41.xml"/><Relationship Id="rId3" Type="http://schemas.openxmlformats.org/officeDocument/2006/relationships/tags" Target="../tags/tag40.xml"/><Relationship Id="rId2" Type="http://schemas.openxmlformats.org/officeDocument/2006/relationships/tags" Target="../tags/tag39.xml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9" Type="http://schemas.openxmlformats.org/officeDocument/2006/relationships/tags" Target="../tags/tag48.xml"/><Relationship Id="rId8" Type="http://schemas.openxmlformats.org/officeDocument/2006/relationships/tags" Target="../tags/tag47.xml"/><Relationship Id="rId7" Type="http://schemas.openxmlformats.org/officeDocument/2006/relationships/tags" Target="../tags/tag46.xml"/><Relationship Id="rId6" Type="http://schemas.openxmlformats.org/officeDocument/2006/relationships/tags" Target="../tags/tag45.xml"/><Relationship Id="rId5" Type="http://schemas.openxmlformats.org/officeDocument/2006/relationships/tags" Target="../tags/tag44.xml"/><Relationship Id="rId4" Type="http://schemas.openxmlformats.org/officeDocument/2006/relationships/tags" Target="../tags/tag43.xml"/><Relationship Id="rId3" Type="http://schemas.openxmlformats.org/officeDocument/2006/relationships/image" Target="../media/image2.png"/><Relationship Id="rId2" Type="http://schemas.openxmlformats.org/officeDocument/2006/relationships/tags" Target="../tags/tag42.xml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8" Type="http://schemas.openxmlformats.org/officeDocument/2006/relationships/tags" Target="../tags/tag54.xml"/><Relationship Id="rId7" Type="http://schemas.openxmlformats.org/officeDocument/2006/relationships/tags" Target="../tags/tag53.xml"/><Relationship Id="rId6" Type="http://schemas.openxmlformats.org/officeDocument/2006/relationships/tags" Target="../tags/tag52.xml"/><Relationship Id="rId5" Type="http://schemas.openxmlformats.org/officeDocument/2006/relationships/tags" Target="../tags/tag51.xml"/><Relationship Id="rId4" Type="http://schemas.openxmlformats.org/officeDocument/2006/relationships/tags" Target="../tags/tag50.xml"/><Relationship Id="rId3" Type="http://schemas.openxmlformats.org/officeDocument/2006/relationships/image" Target="../media/image2.png"/><Relationship Id="rId2" Type="http://schemas.openxmlformats.org/officeDocument/2006/relationships/tags" Target="../tags/tag49.xml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7" Type="http://schemas.openxmlformats.org/officeDocument/2006/relationships/tags" Target="../tags/tag59.xml"/><Relationship Id="rId6" Type="http://schemas.openxmlformats.org/officeDocument/2006/relationships/tags" Target="../tags/tag58.xml"/><Relationship Id="rId5" Type="http://schemas.openxmlformats.org/officeDocument/2006/relationships/tags" Target="../tags/tag57.xml"/><Relationship Id="rId4" Type="http://schemas.openxmlformats.org/officeDocument/2006/relationships/tags" Target="../tags/tag56.xml"/><Relationship Id="rId3" Type="http://schemas.openxmlformats.org/officeDocument/2006/relationships/image" Target="../media/image2.png"/><Relationship Id="rId2" Type="http://schemas.openxmlformats.org/officeDocument/2006/relationships/tags" Target="../tags/tag55.xml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8" Type="http://schemas.openxmlformats.org/officeDocument/2006/relationships/tags" Target="../tags/tag65.xml"/><Relationship Id="rId7" Type="http://schemas.openxmlformats.org/officeDocument/2006/relationships/tags" Target="../tags/tag64.xml"/><Relationship Id="rId6" Type="http://schemas.openxmlformats.org/officeDocument/2006/relationships/tags" Target="../tags/tag63.xml"/><Relationship Id="rId5" Type="http://schemas.openxmlformats.org/officeDocument/2006/relationships/tags" Target="../tags/tag62.xml"/><Relationship Id="rId4" Type="http://schemas.openxmlformats.org/officeDocument/2006/relationships/tags" Target="../tags/tag61.xml"/><Relationship Id="rId3" Type="http://schemas.openxmlformats.org/officeDocument/2006/relationships/image" Target="../media/image1.png"/><Relationship Id="rId2" Type="http://schemas.openxmlformats.org/officeDocument/2006/relationships/tags" Target="../tags/tag60.xml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7" Type="http://schemas.openxmlformats.org/officeDocument/2006/relationships/tags" Target="../tags/tag70.xml"/><Relationship Id="rId6" Type="http://schemas.openxmlformats.org/officeDocument/2006/relationships/tags" Target="../tags/tag69.xml"/><Relationship Id="rId5" Type="http://schemas.openxmlformats.org/officeDocument/2006/relationships/tags" Target="../tags/tag68.xml"/><Relationship Id="rId4" Type="http://schemas.openxmlformats.org/officeDocument/2006/relationships/tags" Target="../tags/tag67.xml"/><Relationship Id="rId3" Type="http://schemas.openxmlformats.org/officeDocument/2006/relationships/image" Target="../media/image2.png"/><Relationship Id="rId2" Type="http://schemas.openxmlformats.org/officeDocument/2006/relationships/tags" Target="../tags/tag66.xml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9" Type="http://schemas.openxmlformats.org/officeDocument/2006/relationships/tags" Target="../tags/tag77.xml"/><Relationship Id="rId8" Type="http://schemas.openxmlformats.org/officeDocument/2006/relationships/tags" Target="../tags/tag76.xml"/><Relationship Id="rId7" Type="http://schemas.openxmlformats.org/officeDocument/2006/relationships/tags" Target="../tags/tag75.xml"/><Relationship Id="rId6" Type="http://schemas.openxmlformats.org/officeDocument/2006/relationships/tags" Target="../tags/tag74.xml"/><Relationship Id="rId5" Type="http://schemas.openxmlformats.org/officeDocument/2006/relationships/tags" Target="../tags/tag73.xml"/><Relationship Id="rId4" Type="http://schemas.openxmlformats.org/officeDocument/2006/relationships/tags" Target="../tags/tag72.xml"/><Relationship Id="rId3" Type="http://schemas.openxmlformats.org/officeDocument/2006/relationships/image" Target="../media/image2.png"/><Relationship Id="rId2" Type="http://schemas.openxmlformats.org/officeDocument/2006/relationships/tags" Target="../tags/tag71.xml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9" Type="http://schemas.openxmlformats.org/officeDocument/2006/relationships/tags" Target="../tags/tag84.xml"/><Relationship Id="rId8" Type="http://schemas.openxmlformats.org/officeDocument/2006/relationships/tags" Target="../tags/tag83.xml"/><Relationship Id="rId7" Type="http://schemas.openxmlformats.org/officeDocument/2006/relationships/tags" Target="../tags/tag82.xml"/><Relationship Id="rId6" Type="http://schemas.openxmlformats.org/officeDocument/2006/relationships/tags" Target="../tags/tag81.xml"/><Relationship Id="rId5" Type="http://schemas.openxmlformats.org/officeDocument/2006/relationships/tags" Target="../tags/tag80.xml"/><Relationship Id="rId4" Type="http://schemas.openxmlformats.org/officeDocument/2006/relationships/tags" Target="../tags/tag79.xml"/><Relationship Id="rId3" Type="http://schemas.openxmlformats.org/officeDocument/2006/relationships/image" Target="../media/image2.png"/><Relationship Id="rId2" Type="http://schemas.openxmlformats.org/officeDocument/2006/relationships/tags" Target="../tags/tag78.xml"/><Relationship Id="rId10" Type="http://schemas.openxmlformats.org/officeDocument/2006/relationships/tags" Target="../tags/tag85.xml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9" Type="http://schemas.openxmlformats.org/officeDocument/2006/relationships/tags" Target="../tags/tag92.xml"/><Relationship Id="rId8" Type="http://schemas.openxmlformats.org/officeDocument/2006/relationships/tags" Target="../tags/tag91.xml"/><Relationship Id="rId7" Type="http://schemas.openxmlformats.org/officeDocument/2006/relationships/tags" Target="../tags/tag90.xml"/><Relationship Id="rId6" Type="http://schemas.openxmlformats.org/officeDocument/2006/relationships/tags" Target="../tags/tag89.xml"/><Relationship Id="rId5" Type="http://schemas.openxmlformats.org/officeDocument/2006/relationships/tags" Target="../tags/tag88.xml"/><Relationship Id="rId4" Type="http://schemas.openxmlformats.org/officeDocument/2006/relationships/tags" Target="../tags/tag87.xml"/><Relationship Id="rId3" Type="http://schemas.openxmlformats.org/officeDocument/2006/relationships/image" Target="../media/image2.png"/><Relationship Id="rId2" Type="http://schemas.openxmlformats.org/officeDocument/2006/relationships/tags" Target="../tags/tag86.xml"/><Relationship Id="rId10" Type="http://schemas.openxmlformats.org/officeDocument/2006/relationships/tags" Target="../tags/tag93.xml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9" Type="http://schemas.openxmlformats.org/officeDocument/2006/relationships/tags" Target="../tags/tag100.xml"/><Relationship Id="rId8" Type="http://schemas.openxmlformats.org/officeDocument/2006/relationships/tags" Target="../tags/tag99.xml"/><Relationship Id="rId7" Type="http://schemas.openxmlformats.org/officeDocument/2006/relationships/tags" Target="../tags/tag98.xml"/><Relationship Id="rId6" Type="http://schemas.openxmlformats.org/officeDocument/2006/relationships/tags" Target="../tags/tag97.xml"/><Relationship Id="rId5" Type="http://schemas.openxmlformats.org/officeDocument/2006/relationships/tags" Target="../tags/tag96.xml"/><Relationship Id="rId4" Type="http://schemas.openxmlformats.org/officeDocument/2006/relationships/tags" Target="../tags/tag95.xml"/><Relationship Id="rId3" Type="http://schemas.openxmlformats.org/officeDocument/2006/relationships/image" Target="../media/image2.png"/><Relationship Id="rId2" Type="http://schemas.openxmlformats.org/officeDocument/2006/relationships/tags" Target="../tags/tag94.xml"/><Relationship Id="rId10" Type="http://schemas.openxmlformats.org/officeDocument/2006/relationships/tags" Target="../tags/tag101.xml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9" Type="http://schemas.openxmlformats.org/officeDocument/2006/relationships/tags" Target="../tags/tag108.xml"/><Relationship Id="rId8" Type="http://schemas.openxmlformats.org/officeDocument/2006/relationships/tags" Target="../tags/tag107.xml"/><Relationship Id="rId7" Type="http://schemas.openxmlformats.org/officeDocument/2006/relationships/tags" Target="../tags/tag106.xml"/><Relationship Id="rId6" Type="http://schemas.openxmlformats.org/officeDocument/2006/relationships/tags" Target="../tags/tag105.xml"/><Relationship Id="rId5" Type="http://schemas.openxmlformats.org/officeDocument/2006/relationships/tags" Target="../tags/tag104.xml"/><Relationship Id="rId4" Type="http://schemas.openxmlformats.org/officeDocument/2006/relationships/tags" Target="../tags/tag103.xml"/><Relationship Id="rId3" Type="http://schemas.openxmlformats.org/officeDocument/2006/relationships/image" Target="../media/image2.png"/><Relationship Id="rId2" Type="http://schemas.openxmlformats.org/officeDocument/2006/relationships/tags" Target="../tags/tag102.xml"/><Relationship Id="rId12" Type="http://schemas.openxmlformats.org/officeDocument/2006/relationships/tags" Target="../tags/tag111.xml"/><Relationship Id="rId11" Type="http://schemas.openxmlformats.org/officeDocument/2006/relationships/tags" Target="../tags/tag110.xml"/><Relationship Id="rId10" Type="http://schemas.openxmlformats.org/officeDocument/2006/relationships/tags" Target="../tags/tag109.xml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9" Type="http://schemas.openxmlformats.org/officeDocument/2006/relationships/tags" Target="../tags/tag118.xml"/><Relationship Id="rId8" Type="http://schemas.openxmlformats.org/officeDocument/2006/relationships/tags" Target="../tags/tag117.xml"/><Relationship Id="rId7" Type="http://schemas.openxmlformats.org/officeDocument/2006/relationships/tags" Target="../tags/tag116.xml"/><Relationship Id="rId6" Type="http://schemas.openxmlformats.org/officeDocument/2006/relationships/tags" Target="../tags/tag115.xml"/><Relationship Id="rId5" Type="http://schemas.openxmlformats.org/officeDocument/2006/relationships/tags" Target="../tags/tag114.xml"/><Relationship Id="rId4" Type="http://schemas.openxmlformats.org/officeDocument/2006/relationships/tags" Target="../tags/tag113.xml"/><Relationship Id="rId3" Type="http://schemas.openxmlformats.org/officeDocument/2006/relationships/image" Target="../media/image2.png"/><Relationship Id="rId2" Type="http://schemas.openxmlformats.org/officeDocument/2006/relationships/tags" Target="../tags/tag112.xml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6" name="日期占位符 15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17" name="页脚占位符 16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18" name="灯片编号占位符 17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sp>
        <p:nvSpPr>
          <p:cNvPr id="3" name="标题 1"/>
          <p:cNvSpPr>
            <a:spLocks noGrp="1"/>
          </p:cNvSpPr>
          <p:nvPr>
            <p:ph type="ctrTitle" idx="1" hasCustomPrompt="1"/>
            <p:custDataLst>
              <p:tags r:id="rId7"/>
            </p:custDataLst>
          </p:nvPr>
        </p:nvSpPr>
        <p:spPr>
          <a:xfrm>
            <a:off x="124684" y="2380278"/>
            <a:ext cx="7329056" cy="965200"/>
          </a:xfrm>
          <a:noFill/>
          <a:ln>
            <a:noFill/>
          </a:ln>
        </p:spPr>
        <p:txBody>
          <a:bodyPr vert="horz" wrap="square" lIns="101600" tIns="38100" rIns="63500" bIns="38100" rtlCol="0" anchor="ctr" anchorCtr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defRPr kumimoji="0" lang="zh-CN" altLang="en-US" sz="5200" b="0" i="0" u="none" strike="noStrike" kern="1200" cap="none" spc="500" normalizeH="0" baseline="0" noProof="1" dirty="0">
                <a:solidFill>
                  <a:schemeClr val="dk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/>
            <a:r>
              <a:rPr>
                <a:sym typeface="+mn-ea"/>
              </a:rPr>
              <a:t>编辑标题</a:t>
            </a:r>
            <a:endParaRPr>
              <a:sym typeface="+mn-ea"/>
            </a:endParaRPr>
          </a:p>
        </p:txBody>
      </p:sp>
      <p:sp>
        <p:nvSpPr>
          <p:cNvPr id="4" name="副标题 2"/>
          <p:cNvSpPr>
            <a:spLocks noGrp="1"/>
          </p:cNvSpPr>
          <p:nvPr>
            <p:ph type="subTitle" idx="2" hasCustomPrompt="1"/>
            <p:custDataLst>
              <p:tags r:id="rId8"/>
            </p:custDataLst>
          </p:nvPr>
        </p:nvSpPr>
        <p:spPr>
          <a:xfrm>
            <a:off x="124710" y="3478368"/>
            <a:ext cx="6808501" cy="645377"/>
          </a:xfrm>
          <a:noFill/>
          <a:ln>
            <a:noFill/>
          </a:ln>
        </p:spPr>
        <p:txBody>
          <a:bodyPr vert="horz" wrap="square" lIns="101600" tIns="38100" rIns="63500" bIns="38100" rtlCol="0" anchor="ctr" anchorCtr="0">
            <a:normAutofit/>
          </a:bodyPr>
          <a:lstStyle>
            <a:lvl1pPr marL="0" marR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defRPr kumimoji="0" lang="zh-CN" altLang="en-US" sz="2400" b="0" i="0" u="none" strike="noStrike" kern="1200" cap="none" spc="400" normalizeH="0" baseline="0" noProof="1" dirty="0">
                <a:solidFill>
                  <a:schemeClr val="dk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  <a:lvl2pPr marL="68580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tabLst>
                <a:tab pos="1609725" algn="l"/>
              </a:tabLst>
              <a:defRPr sz="1600" u="none" strike="noStrike" kern="1200" cap="none" spc="150" normalizeH="0" baseline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2pPr>
            <a:lvl3pPr marL="114300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sz="1600" u="none" strike="noStrike" kern="1200" cap="none" spc="150" normalizeH="0" baseline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3pPr>
            <a:lvl4pPr marL="160020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sz="1600" u="none" strike="noStrike" kern="1200" cap="none" spc="150" normalizeH="0" baseline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4pPr>
            <a:lvl5pPr marL="205740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sz="1600" u="none" strike="noStrike" kern="1200" cap="none" spc="150" normalizeH="0" baseline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>
                <a:sym typeface="+mn-ea"/>
              </a:rPr>
              <a:t>单击此处编辑副标题</a:t>
            </a:r>
            <a:endParaRPr>
              <a:sym typeface="+mn-ea"/>
            </a:endParaRPr>
          </a:p>
        </p:txBody>
      </p:sp>
    </p:spTree>
  </p:cSld>
  <p:clrMapOvr>
    <a:masterClrMapping/>
  </p:clrMapOvr>
  <p:hf sldNum="0"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标题 1"/>
          <p:cNvSpPr>
            <a:spLocks noGrp="1"/>
          </p:cNvSpPr>
          <p:nvPr>
            <p:ph type="title"/>
            <p:custDataLst>
              <p:tags r:id="rId4"/>
            </p:custDataLst>
          </p:nvPr>
        </p:nvSpPr>
        <p:spPr>
          <a:xfrm>
            <a:off x="669882" y="443234"/>
            <a:ext cx="10852237" cy="441964"/>
          </a:xfrm>
        </p:spPr>
        <p:txBody>
          <a:bodyPr vert="horz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lvl="0"/>
            <a:r>
              <a:rPr dirty="0">
                <a:sym typeface="+mn-ea"/>
              </a:rPr>
              <a:t>单击此处编辑母版标题样式</a:t>
            </a:r>
            <a:endParaRPr dirty="0">
              <a:sym typeface="+mn-ea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5"/>
            </p:custDataLst>
          </p:nvPr>
        </p:nvSpPr>
        <p:spPr>
          <a:xfrm>
            <a:off x="669882" y="952508"/>
            <a:ext cx="10852237" cy="5388907"/>
          </a:xfrm>
        </p:spPr>
        <p:txBody>
          <a:bodyPr vert="horz" lIns="90170" tIns="46990" rIns="90170" bIns="46990" rtlCol="0">
            <a:normAutofit/>
          </a:bodyPr>
          <a:lstStyle>
            <a:lvl1pPr marL="228600" marR="0" lvl="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1pPr>
            <a:lvl2pPr marL="685800" marR="0" lvl="1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tabLst>
                <a:tab pos="1609725" algn="l"/>
              </a:tabLst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2pPr>
            <a:lvl3pPr marL="1143000" marR="0" lvl="2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3pPr>
            <a:lvl4pPr marL="1600200" marR="0" lvl="3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4pPr>
            <a:lvl5pPr marL="2057400" marR="0" lvl="4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5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sldNum="0"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pic>
        <p:nvPicPr>
          <p:cNvPr id="3" name="图片 2"/>
          <p:cNvPicPr>
            <a:picLocks noChangeAspect="1"/>
          </p:cNvPicPr>
          <p:nvPr>
            <p:custDataLst>
              <p:tags r:id="rId7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  <p:hf sldNum="0"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标题 1"/>
          <p:cNvSpPr>
            <a:spLocks noGrp="1"/>
          </p:cNvSpPr>
          <p:nvPr>
            <p:ph type="title"/>
            <p:custDataLst>
              <p:tags r:id="rId4"/>
            </p:custDataLst>
          </p:nvPr>
        </p:nvSpPr>
        <p:spPr>
          <a:xfrm>
            <a:off x="669882" y="443234"/>
            <a:ext cx="10852237" cy="441964"/>
          </a:xfrm>
        </p:spPr>
        <p:txBody>
          <a:bodyPr vert="horz" lIns="90170" tIns="46990" rIns="90170" bIns="46990" rtlCol="0" anchor="ctr" anchorCtr="0">
            <a:noAutofit/>
          </a:bodyPr>
          <a:lstStyle>
            <a:lvl1pPr marL="0" marR="0" lvl="0" algn="l" defTabSz="914400" rtl="0" eaLnBrk="1" fontAlgn="auto" latinLnBrk="0" hangingPunct="1">
              <a:lnSpc>
                <a:spcPct val="100000"/>
              </a:lnSpc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5"/>
            </p:custDataLst>
          </p:nvPr>
        </p:nvSpPr>
        <p:spPr>
          <a:xfrm>
            <a:off x="669930" y="952508"/>
            <a:ext cx="5283242" cy="5388907"/>
          </a:xfrm>
        </p:spPr>
        <p:txBody>
          <a:bodyPr vert="horz" lIns="90170" tIns="46990" rIns="90170" bIns="46990" rtlCol="0">
            <a:normAutofit/>
          </a:bodyPr>
          <a:lstStyle>
            <a:lvl1pPr marL="228600" marR="0" lvl="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1pPr>
            <a:lvl2pPr marL="685800" marR="0" lvl="1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tabLst>
                <a:tab pos="1609725" algn="l"/>
              </a:tabLst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2pPr>
            <a:lvl3pPr marL="1143000" marR="0" lvl="2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3pPr>
            <a:lvl4pPr marL="1600200" marR="0" lvl="3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4pPr>
            <a:lvl5pPr marL="2057400" marR="0" lvl="4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5pPr>
          </a:lstStyle>
          <a:p>
            <a:pPr lvl="0"/>
            <a:r>
              <a:rPr>
                <a:sym typeface="+mn-ea"/>
              </a:rPr>
              <a:t>单击此处编辑母版文本样式</a:t>
            </a:r>
            <a:endParaRPr>
              <a:sym typeface="+mn-ea"/>
            </a:endParaRPr>
          </a:p>
          <a:p>
            <a:pPr lvl="1"/>
            <a:r>
              <a:rPr>
                <a:sym typeface="+mn-ea"/>
              </a:rPr>
              <a:t>第二级</a:t>
            </a:r>
            <a:endParaRPr>
              <a:sym typeface="+mn-ea"/>
            </a:endParaRPr>
          </a:p>
          <a:p>
            <a:pPr lvl="2"/>
            <a:r>
              <a:rPr>
                <a:sym typeface="+mn-ea"/>
              </a:rPr>
              <a:t>第三级</a:t>
            </a:r>
            <a:endParaRPr>
              <a:sym typeface="+mn-ea"/>
            </a:endParaRPr>
          </a:p>
          <a:p>
            <a:pPr lvl="3"/>
            <a:r>
              <a:rPr>
                <a:sym typeface="+mn-ea"/>
              </a:rPr>
              <a:t>第四级</a:t>
            </a:r>
            <a:endParaRPr>
              <a:sym typeface="+mn-ea"/>
            </a:endParaRPr>
          </a:p>
          <a:p>
            <a:pPr lvl="4"/>
            <a:r>
              <a:rPr>
                <a:sym typeface="+mn-ea"/>
              </a:rPr>
              <a:t>第五级</a:t>
            </a:r>
            <a:endParaRPr>
              <a:sym typeface="+mn-ea"/>
            </a:endParaRP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6"/>
            </p:custDataLst>
          </p:nvPr>
        </p:nvSpPr>
        <p:spPr>
          <a:xfrm>
            <a:off x="6238877" y="952508"/>
            <a:ext cx="5283242" cy="5388907"/>
          </a:xfrm>
        </p:spPr>
        <p:txBody>
          <a:bodyPr lIns="90170" tIns="46990" rIns="90170" bIns="46990">
            <a:normAutofit/>
          </a:bodyPr>
          <a:lstStyle>
            <a:lvl1pPr eaLnBrk="1" fontAlgn="auto" latinLnBrk="0" hangingPunct="1">
              <a:defRPr sz="16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  <a:lvl2pPr eaLnBrk="1" fontAlgn="auto" latinLnBrk="0" hangingPunct="1">
              <a:defRPr sz="16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defRPr>
            </a:lvl2pPr>
            <a:lvl3pPr eaLnBrk="1" fontAlgn="auto" latinLnBrk="0" hangingPunct="1">
              <a:defRPr sz="16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defRPr>
            </a:lvl3pPr>
            <a:lvl4pPr eaLnBrk="1" fontAlgn="auto" latinLnBrk="0" hangingPunct="1">
              <a:defRPr sz="16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defRPr>
            </a:lvl4pPr>
            <a:lvl5pPr eaLnBrk="1" fontAlgn="auto" latinLnBrk="0" hangingPunct="1">
              <a:defRPr sz="16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7"/>
            </p:custDataLst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8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9"/>
            </p:custDataLst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sldNum="0"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标题 1"/>
          <p:cNvSpPr>
            <a:spLocks noGrp="1"/>
          </p:cNvSpPr>
          <p:nvPr>
            <p:ph type="title"/>
            <p:custDataLst>
              <p:tags r:id="rId4"/>
            </p:custDataLst>
          </p:nvPr>
        </p:nvSpPr>
        <p:spPr>
          <a:xfrm>
            <a:off x="669882" y="443234"/>
            <a:ext cx="10852237" cy="441964"/>
          </a:xfrm>
        </p:spPr>
        <p:txBody>
          <a:bodyPr vert="horz" lIns="90170" tIns="46990" rIns="90170" bIns="46990" rtlCol="0" anchor="ctr" anchorCtr="0">
            <a:noAutofit/>
          </a:bodyPr>
          <a:lstStyle>
            <a:lvl1pPr marL="0" marR="0" lvl="0" algn="l" defTabSz="914400" rtl="0" eaLnBrk="1" fontAlgn="auto" latinLnBrk="0" hangingPunct="1">
              <a:lnSpc>
                <a:spcPct val="100000"/>
              </a:lnSpc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lvl="0"/>
            <a:r>
              <a:rPr dirty="0">
                <a:sym typeface="+mn-ea"/>
              </a:rPr>
              <a:t>单击此处编辑母版标题样式</a:t>
            </a:r>
            <a:endParaRPr dirty="0">
              <a:sym typeface="+mn-ea"/>
            </a:endParaRP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5"/>
            </p:custDataLst>
          </p:nvPr>
        </p:nvSpPr>
        <p:spPr>
          <a:xfrm>
            <a:off x="669930" y="952508"/>
            <a:ext cx="5283242" cy="381003"/>
          </a:xfrm>
        </p:spPr>
        <p:txBody>
          <a:bodyPr lIns="90170" tIns="46990" rIns="90170" bIns="46990" anchor="ctr" anchorCtr="0">
            <a:noAutofit/>
          </a:bodyPr>
          <a:lstStyle>
            <a:lvl1pPr marL="0" indent="0" eaLnBrk="1" fontAlgn="auto" latinLnBrk="0" hangingPunct="1">
              <a:lnSpc>
                <a:spcPct val="100000"/>
              </a:lnSpc>
              <a:spcAft>
                <a:spcPts val="0"/>
              </a:spcAft>
              <a:buNone/>
              <a:defRPr sz="2000" b="0" u="none" strike="noStrike" kern="1200" cap="none" spc="200" normalizeH="0" baseline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dirty="0"/>
              <a:t>单击此处编辑文本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6"/>
            </p:custDataLst>
          </p:nvPr>
        </p:nvSpPr>
        <p:spPr>
          <a:xfrm>
            <a:off x="669925" y="1406525"/>
            <a:ext cx="5283200" cy="4934752"/>
          </a:xfrm>
        </p:spPr>
        <p:txBody>
          <a:bodyPr vert="horz" lIns="90170" tIns="46990" rIns="90170" bIns="46990" rtlCol="0">
            <a:normAutofit/>
          </a:bodyPr>
          <a:lstStyle>
            <a:lvl1pPr marL="228600" marR="0" lvl="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1pPr>
            <a:lvl2pPr marL="685800" marR="0" lvl="1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tabLst>
                <a:tab pos="1609725" algn="l"/>
              </a:tabLst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2pPr>
            <a:lvl3pPr marL="1143000" marR="0" lvl="2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3pPr>
            <a:lvl4pPr marL="1600200" marR="0" lvl="3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4pPr>
            <a:lvl5pPr marL="2057400" marR="0" lvl="4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5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  <p:custDataLst>
              <p:tags r:id="rId7"/>
            </p:custDataLst>
          </p:nvPr>
        </p:nvSpPr>
        <p:spPr>
          <a:xfrm>
            <a:off x="6235750" y="952508"/>
            <a:ext cx="5283242" cy="381003"/>
          </a:xfrm>
        </p:spPr>
        <p:txBody>
          <a:bodyPr vert="horz" lIns="90170" tIns="46990" rIns="90170" bIns="46990" rtlCol="0" anchor="ctr" anchorCtr="0">
            <a:noAutofit/>
          </a:bodyPr>
          <a:lstStyle>
            <a:lvl1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kumimoji="0" lang="zh-CN" altLang="en-US" sz="2000" b="0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>
                <a:sym typeface="+mn-ea"/>
              </a:rPr>
              <a:t>单击此处编辑文本</a:t>
            </a:r>
            <a:endParaRPr>
              <a:sym typeface="+mn-ea"/>
            </a:endParaRP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8"/>
            </p:custDataLst>
          </p:nvPr>
        </p:nvSpPr>
        <p:spPr>
          <a:xfrm>
            <a:off x="6235750" y="1406525"/>
            <a:ext cx="5283242" cy="4934752"/>
          </a:xfrm>
        </p:spPr>
        <p:txBody>
          <a:bodyPr vert="horz" lIns="90170" tIns="46990" rIns="90170" bIns="46990" rtlCol="0">
            <a:normAutofit/>
          </a:bodyPr>
          <a:lstStyle>
            <a:lvl1pPr marL="228600" marR="0" lvl="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1pPr>
            <a:lvl2pPr marL="685800" marR="0" lvl="1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tabLst>
                <a:tab pos="1609725" algn="l"/>
              </a:tabLst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2pPr>
            <a:lvl3pPr marL="1143000" marR="0" lvl="2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3pPr>
            <a:lvl4pPr marL="1600200" marR="0" lvl="3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4pPr>
            <a:lvl5pPr marL="2057400" marR="0" lvl="4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5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sldNum="0"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标题 1"/>
          <p:cNvSpPr>
            <a:spLocks noGrp="1"/>
          </p:cNvSpPr>
          <p:nvPr>
            <p:ph type="title"/>
            <p:custDataLst>
              <p:tags r:id="rId4"/>
            </p:custDataLst>
          </p:nvPr>
        </p:nvSpPr>
        <p:spPr/>
        <p:txBody>
          <a:bodyPr vert="horz" lIns="90170" tIns="46990" rIns="90170" bIns="46990" rtlCol="0" anchor="ctr" anchorCtr="0">
            <a:noAutofit/>
          </a:bodyPr>
          <a:lstStyle>
            <a:lvl1pPr marL="0" marR="0" lvl="0" algn="l" defTabSz="914400" rtl="0" eaLnBrk="1" fontAlgn="auto" latinLnBrk="0" hangingPunct="1">
              <a:lnSpc>
                <a:spcPct val="100000"/>
              </a:lnSpc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5"/>
            </p:custDataLst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6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7"/>
            </p:custDataLst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sldNum="0"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sldNum="0"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标题 1"/>
          <p:cNvSpPr>
            <a:spLocks noGrp="1"/>
          </p:cNvSpPr>
          <p:nvPr>
            <p:ph type="title"/>
            <p:custDataLst>
              <p:tags r:id="rId4"/>
            </p:custDataLst>
          </p:nvPr>
        </p:nvSpPr>
        <p:spPr>
          <a:xfrm>
            <a:off x="669930" y="443234"/>
            <a:ext cx="10852237" cy="441964"/>
          </a:xfrm>
        </p:spPr>
        <p:txBody>
          <a:bodyPr vert="horz" lIns="90170" tIns="46990" rIns="90170" bIns="46990" rtlCol="0" anchor="ctr" anchorCtr="0">
            <a:noAutofit/>
          </a:bodyPr>
          <a:lstStyle>
            <a:lvl1pPr marL="0" marR="0" lvl="0" algn="l" defTabSz="914400" rtl="0" eaLnBrk="1" fontAlgn="auto" latinLnBrk="0" hangingPunct="1">
              <a:lnSpc>
                <a:spcPct val="100000"/>
              </a:lnSpc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lvl="0"/>
            <a:r>
              <a:rPr dirty="0">
                <a:sym typeface="+mn-ea"/>
              </a:rPr>
              <a:t>单击此处编辑母版标题样式</a:t>
            </a:r>
            <a:endParaRPr dirty="0">
              <a:sym typeface="+mn-ea"/>
            </a:endParaRP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5"/>
            </p:custDataLst>
          </p:nvPr>
        </p:nvSpPr>
        <p:spPr>
          <a:xfrm>
            <a:off x="669930" y="952508"/>
            <a:ext cx="5283242" cy="5388907"/>
          </a:xfrm>
        </p:spPr>
        <p:txBody>
          <a:bodyPr vert="horz" lIns="90170" tIns="46990" rIns="90170" bIns="46990" rtlCol="0">
            <a:normAutofit/>
          </a:bodyPr>
          <a:lstStyle>
            <a:lvl1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None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1pPr>
            <a:lvl2pPr marL="685800" marR="0" lvl="1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tabLst>
                <a:tab pos="1609725" algn="l"/>
              </a:tabLst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+mn-lt"/>
                <a:ea typeface="+mn-ea"/>
                <a:cs typeface="+mn-cs"/>
                <a:sym typeface="+mn-ea"/>
              </a:defRPr>
            </a:lvl2pPr>
            <a:lvl3pPr marL="1143000" marR="0" lvl="2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+mn-lt"/>
                <a:ea typeface="+mn-ea"/>
                <a:cs typeface="+mn-cs"/>
                <a:sym typeface="+mn-ea"/>
              </a:defRPr>
            </a:lvl3pPr>
            <a:lvl4pPr marL="1600200" marR="0" lvl="3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+mn-lt"/>
                <a:ea typeface="+mn-ea"/>
                <a:cs typeface="+mn-cs"/>
                <a:sym typeface="+mn-ea"/>
              </a:defRPr>
            </a:lvl4pPr>
            <a:lvl5pPr marL="2057400" marR="0" lvl="4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+mn-lt"/>
                <a:ea typeface="+mn-ea"/>
                <a:cs typeface="+mn-cs"/>
                <a:sym typeface="+mn-ea"/>
              </a:defRPr>
            </a:lvl5pPr>
          </a:lstStyle>
          <a:p>
            <a:pPr lvl="0"/>
            <a:endParaRPr dirty="0">
              <a:sym typeface="+mn-ea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6"/>
            </p:custDataLst>
          </p:nvPr>
        </p:nvSpPr>
        <p:spPr>
          <a:xfrm>
            <a:off x="6238925" y="952508"/>
            <a:ext cx="5283242" cy="5388907"/>
          </a:xfrm>
        </p:spPr>
        <p:txBody>
          <a:bodyPr vert="horz" lIns="90170" tIns="46990" rIns="90170" bIns="46990" rtlCol="0">
            <a:normAutofit/>
          </a:bodyPr>
          <a:lstStyle>
            <a:lvl1pPr marL="228600" marR="0" lvl="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kumimoji="0" lang="zh-CN" altLang="en-US" sz="1600" b="0" i="0" u="none" strike="noStrike" kern="1200" cap="none" spc="15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  <a:sym typeface="+mn-ea"/>
              </a:defRPr>
            </a:lvl1pPr>
          </a:lstStyle>
          <a:p>
            <a:pPr lvl="0"/>
            <a:r>
              <a:rPr>
                <a:sym typeface="+mn-ea"/>
              </a:rPr>
              <a:t>单击此处编辑母版文本样式</a:t>
            </a:r>
            <a:endParaRPr>
              <a:sym typeface="+mn-ea"/>
            </a:endParaRP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7"/>
            </p:custDataLst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8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9"/>
            </p:custDataLst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sldNum="0"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竖排标题 1"/>
          <p:cNvSpPr>
            <a:spLocks noGrp="1"/>
          </p:cNvSpPr>
          <p:nvPr>
            <p:ph type="title" orient="vert"/>
            <p:custDataLst>
              <p:tags r:id="rId4"/>
            </p:custDataLst>
          </p:nvPr>
        </p:nvSpPr>
        <p:spPr>
          <a:xfrm>
            <a:off x="10571135" y="952508"/>
            <a:ext cx="950984" cy="5388907"/>
          </a:xfrm>
        </p:spPr>
        <p:txBody>
          <a:bodyPr vert="eaVert" lIns="90170" tIns="46990" rIns="90170" bIns="46990" rtlCol="0" anchor="ctr" anchorCtr="0">
            <a:noAutofit/>
          </a:bodyPr>
          <a:lstStyle>
            <a:lvl1pPr marL="0" marR="0" lvl="0" algn="l" defTabSz="914400" rtl="0" eaLnBrk="1" fontAlgn="auto" latinLnBrk="0" hangingPunct="1">
              <a:lnSpc>
                <a:spcPct val="100000"/>
              </a:lnSpc>
              <a:spcAft>
                <a:spcPts val="0"/>
              </a:spcAft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5"/>
            </p:custDataLst>
          </p:nvPr>
        </p:nvSpPr>
        <p:spPr>
          <a:xfrm>
            <a:off x="669925" y="952500"/>
            <a:ext cx="9828101" cy="5388907"/>
          </a:xfrm>
        </p:spPr>
        <p:txBody>
          <a:bodyPr vert="eaVert"/>
          <a:lstStyle>
            <a:lvl1pPr indent="0" eaLnBrk="1" fontAlgn="auto" latinLnBrk="0" hangingPunct="1">
              <a:defRPr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  <a:lvl2pPr indent="0" eaLnBrk="1" fontAlgn="auto" latinLnBrk="0" hangingPunct="1">
              <a:defRPr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defRPr>
            </a:lvl2pPr>
            <a:lvl3pPr indent="0" eaLnBrk="1" fontAlgn="auto" latinLnBrk="0" hangingPunct="1">
              <a:defRPr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defRPr>
            </a:lvl3pPr>
            <a:lvl4pPr indent="0" eaLnBrk="1" fontAlgn="auto" latinLnBrk="0" hangingPunct="1">
              <a:defRPr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defRPr>
            </a:lvl4pPr>
            <a:lvl5pPr indent="0" eaLnBrk="1" fontAlgn="auto" latinLnBrk="0" hangingPunct="1">
              <a:defRPr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sldNum="0"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  <p:custDataLst>
              <p:tags r:id="rId7"/>
            </p:custDataLst>
          </p:nvPr>
        </p:nvSpPr>
        <p:spPr>
          <a:xfrm>
            <a:off x="669930" y="952508"/>
            <a:ext cx="10852237" cy="5388907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</p:spTree>
  </p:cSld>
  <p:clrMapOvr>
    <a:masterClrMapping/>
  </p:clrMapOvr>
  <p:hf sldNum="0"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末尾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6" name="标题 1"/>
          <p:cNvSpPr>
            <a:spLocks noGrp="1"/>
          </p:cNvSpPr>
          <p:nvPr>
            <p:ph type="title" idx="1" hasCustomPrompt="1"/>
            <p:custDataLst>
              <p:tags r:id="rId7"/>
            </p:custDataLst>
          </p:nvPr>
        </p:nvSpPr>
        <p:spPr>
          <a:xfrm>
            <a:off x="124684" y="2380278"/>
            <a:ext cx="7329056" cy="965200"/>
          </a:xfrm>
          <a:noFill/>
          <a:ln>
            <a:noFill/>
          </a:ln>
        </p:spPr>
        <p:txBody>
          <a:bodyPr vert="horz" wrap="square" lIns="101600" tIns="38100" rIns="63500" bIns="38100" rtlCol="0" anchor="ctr" anchorCtr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defRPr kumimoji="0" lang="zh-CN" altLang="en-US" sz="5200" b="0" i="0" u="none" strike="noStrike" kern="1200" cap="none" spc="500" normalizeH="0" baseline="0" noProof="1" dirty="0">
                <a:solidFill>
                  <a:schemeClr val="dk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</a:lstStyle>
          <a:p>
            <a:pPr lvl="0"/>
            <a:r>
              <a:rPr>
                <a:sym typeface="+mn-ea"/>
              </a:rPr>
              <a:t>编辑标题</a:t>
            </a:r>
            <a:endParaRPr>
              <a:sym typeface="+mn-ea"/>
            </a:endParaRPr>
          </a:p>
        </p:txBody>
      </p:sp>
      <p:sp>
        <p:nvSpPr>
          <p:cNvPr id="7" name="文本占位符 2"/>
          <p:cNvSpPr>
            <a:spLocks noGrp="1"/>
          </p:cNvSpPr>
          <p:nvPr>
            <p:ph type="body" idx="2" hasCustomPrompt="1"/>
            <p:custDataLst>
              <p:tags r:id="rId8"/>
            </p:custDataLst>
          </p:nvPr>
        </p:nvSpPr>
        <p:spPr>
          <a:xfrm>
            <a:off x="124710" y="3478368"/>
            <a:ext cx="6808501" cy="645377"/>
          </a:xfrm>
          <a:noFill/>
          <a:ln>
            <a:noFill/>
          </a:ln>
        </p:spPr>
        <p:txBody>
          <a:bodyPr vert="horz" wrap="square" lIns="101600" tIns="38100" rIns="63500" bIns="38100" rtlCol="0" anchor="ctr" anchorCtr="0">
            <a:normAutofit/>
          </a:bodyPr>
          <a:lstStyle>
            <a:lvl1pPr marL="0" marR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defRPr kumimoji="0" lang="zh-CN" altLang="en-US" sz="2400" b="0" i="0" u="none" strike="noStrike" kern="1200" cap="none" spc="400" normalizeH="0" baseline="0" noProof="1" dirty="0">
                <a:solidFill>
                  <a:schemeClr val="dk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1pPr>
            <a:lvl2pPr marL="68580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tabLst>
                <a:tab pos="1609725" algn="l"/>
              </a:tabLst>
              <a:defRPr sz="1600" u="none" strike="noStrike" kern="1200" cap="none" spc="150" normalizeH="0" baseline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2pPr>
            <a:lvl3pPr marL="114300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sz="1600" u="none" strike="noStrike" kern="1200" cap="none" spc="150" normalizeH="0" baseline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3pPr>
            <a:lvl4pPr marL="160020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sz="1600" u="none" strike="noStrike" kern="1200" cap="none" spc="150" normalizeH="0" baseline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4pPr>
            <a:lvl5pPr marL="2057400" indent="-22860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Char char="•"/>
              <a:defRPr sz="1600" u="none" strike="noStrike" kern="1200" cap="none" spc="150" normalizeH="0" baseline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>
                <a:sym typeface="+mn-ea"/>
              </a:rPr>
              <a:t>单击此处编辑副标题</a:t>
            </a:r>
            <a:endParaRPr>
              <a:sym typeface="+mn-ea"/>
            </a:endParaRPr>
          </a:p>
        </p:txBody>
      </p:sp>
    </p:spTree>
  </p:cSld>
  <p:clrMapOvr>
    <a:masterClrMapping/>
  </p:clrMapOvr>
  <p:hf sldNum="0"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通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标题 1"/>
          <p:cNvSpPr>
            <a:spLocks noGrp="1"/>
          </p:cNvSpPr>
          <p:nvPr>
            <p:ph type="title"/>
            <p:custDataLst>
              <p:tags r:id="rId4"/>
            </p:custDataLst>
          </p:nvPr>
        </p:nvSpPr>
        <p:spPr/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5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6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7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  <p:hf sldNum="0"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相框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矩形 5"/>
          <p:cNvSpPr/>
          <p:nvPr>
            <p:custDataLst>
              <p:tags r:id="rId4"/>
            </p:custDataLst>
          </p:nvPr>
        </p:nvSpPr>
        <p:spPr>
          <a:xfrm>
            <a:off x="292800" y="304200"/>
            <a:ext cx="11606400" cy="6249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5"/>
            </p:custDataLst>
          </p:nvPr>
        </p:nvSpPr>
        <p:spPr>
          <a:xfrm>
            <a:off x="1281600" y="1249200"/>
            <a:ext cx="9626400" cy="723600"/>
          </a:xfrm>
        </p:spPr>
        <p:txBody>
          <a:bodyPr anchor="ctr"/>
          <a:lstStyle>
            <a:lvl1pPr>
              <a:defRPr sz="3200"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r>
              <a:rPr lang="zh-CN" altLang="en-US" dirty="0"/>
              <a:t>单击此处编辑标题</a:t>
            </a:r>
            <a:endParaRPr lang="zh-CN" altLang="en-US" dirty="0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  <p:custDataLst>
              <p:tags r:id="rId6"/>
            </p:custDataLst>
          </p:nvPr>
        </p:nvSpPr>
        <p:spPr>
          <a:xfrm>
            <a:off x="1281113" y="2163600"/>
            <a:ext cx="9626600" cy="3445200"/>
          </a:xfrm>
        </p:spPr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  <a:lvl2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2pPr>
            <a:lvl3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3pPr>
            <a:lvl4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4pPr>
            <a:lvl5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7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8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9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  <p:hf sldNum="0"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左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矩形 5"/>
          <p:cNvSpPr/>
          <p:nvPr>
            <p:custDataLst>
              <p:tags r:id="rId4"/>
            </p:custDataLst>
          </p:nvPr>
        </p:nvSpPr>
        <p:spPr>
          <a:xfrm>
            <a:off x="0" y="0"/>
            <a:ext cx="4823460" cy="6866255"/>
          </a:xfrm>
          <a:prstGeom prst="rect">
            <a:avLst/>
          </a:prstGeom>
          <a:solidFill>
            <a:schemeClr val="dk2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 altLang="zh-CN" dirty="0">
              <a:solidFill>
                <a:schemeClr val="lt1"/>
              </a:solidFill>
              <a:sym typeface="+mn-ea"/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5"/>
            </p:custDataLst>
          </p:nvPr>
        </p:nvSpPr>
        <p:spPr>
          <a:xfrm>
            <a:off x="583200" y="770400"/>
            <a:ext cx="3960000" cy="882000"/>
          </a:xfrm>
        </p:spPr>
        <p:txBody>
          <a:bodyPr anchor="ctr" anchorCtr="0"/>
          <a:lstStyle>
            <a:lvl1pPr>
              <a:defRPr sz="3600"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r>
              <a:rPr lang="zh-CN" altLang="en-US" dirty="0"/>
              <a:t>单击编辑标题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  <p:sp>
        <p:nvSpPr>
          <p:cNvPr id="7" name="文本占位符 6"/>
          <p:cNvSpPr>
            <a:spLocks noGrp="1"/>
          </p:cNvSpPr>
          <p:nvPr>
            <p:ph type="body" sz="quarter" idx="13"/>
            <p:custDataLst>
              <p:tags r:id="rId9"/>
            </p:custDataLst>
          </p:nvPr>
        </p:nvSpPr>
        <p:spPr>
          <a:xfrm>
            <a:off x="586800" y="1764000"/>
            <a:ext cx="3956400" cy="4093200"/>
          </a:xfrm>
        </p:spPr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  <a:lvl2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2pPr>
            <a:lvl3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3pPr>
            <a:lvl4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4pPr>
            <a:lvl5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9" name="内容占位符 8"/>
          <p:cNvSpPr>
            <a:spLocks noGrp="1"/>
          </p:cNvSpPr>
          <p:nvPr>
            <p:ph sz="quarter" idx="14"/>
            <p:custDataLst>
              <p:tags r:id="rId10"/>
            </p:custDataLst>
          </p:nvPr>
        </p:nvSpPr>
        <p:spPr>
          <a:xfrm>
            <a:off x="5101200" y="769938"/>
            <a:ext cx="6480000" cy="5087937"/>
          </a:xfrm>
        </p:spPr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  <a:lvl2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2pPr>
            <a:lvl3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3pPr>
            <a:lvl4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4pPr>
            <a:lvl5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</p:spTree>
  </p:cSld>
  <p:clrMapOvr>
    <a:masterClrMapping/>
  </p:clrMapOvr>
  <p:hf sldNum="0"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上下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矩形 5"/>
          <p:cNvSpPr/>
          <p:nvPr>
            <p:custDataLst>
              <p:tags r:id="rId4"/>
            </p:custDataLst>
          </p:nvPr>
        </p:nvSpPr>
        <p:spPr>
          <a:xfrm>
            <a:off x="0" y="0"/>
            <a:ext cx="12192000" cy="2664000"/>
          </a:xfrm>
          <a:prstGeom prst="rect">
            <a:avLst/>
          </a:prstGeom>
          <a:solidFill>
            <a:schemeClr val="dk2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 altLang="zh-CN">
              <a:solidFill>
                <a:schemeClr val="lt1"/>
              </a:solidFill>
              <a:sym typeface="+mn-ea"/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  <p:custDataLst>
              <p:tags r:id="rId5"/>
            </p:custDataLst>
          </p:nvPr>
        </p:nvSpPr>
        <p:spPr>
          <a:xfrm>
            <a:off x="612000" y="781200"/>
            <a:ext cx="10976400" cy="626400"/>
          </a:xfrm>
        </p:spPr>
        <p:txBody>
          <a:bodyPr anchor="ctr"/>
          <a:lstStyle>
            <a:lvl1pPr algn="ctr">
              <a:defRPr sz="3600"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  <p:sp>
        <p:nvSpPr>
          <p:cNvPr id="7" name="文本占位符 6"/>
          <p:cNvSpPr>
            <a:spLocks noGrp="1"/>
          </p:cNvSpPr>
          <p:nvPr>
            <p:ph type="body" sz="quarter" idx="13"/>
            <p:custDataLst>
              <p:tags r:id="rId9"/>
            </p:custDataLst>
          </p:nvPr>
        </p:nvSpPr>
        <p:spPr>
          <a:xfrm>
            <a:off x="612000" y="1659600"/>
            <a:ext cx="10975975" cy="828000"/>
          </a:xfrm>
        </p:spPr>
        <p:txBody>
          <a:bodyPr/>
          <a:lstStyle>
            <a:lvl1pPr algn="ctr"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  <p:sp>
        <p:nvSpPr>
          <p:cNvPr id="9" name="内容占位符 8"/>
          <p:cNvSpPr>
            <a:spLocks noGrp="1"/>
          </p:cNvSpPr>
          <p:nvPr>
            <p:ph sz="quarter" idx="14"/>
            <p:custDataLst>
              <p:tags r:id="rId10"/>
            </p:custDataLst>
          </p:nvPr>
        </p:nvSpPr>
        <p:spPr>
          <a:xfrm>
            <a:off x="612775" y="2808000"/>
            <a:ext cx="10965600" cy="3430800"/>
          </a:xfrm>
        </p:spPr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  <a:lvl2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2pPr>
            <a:lvl3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3pPr>
            <a:lvl4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4pPr>
            <a:lvl5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</p:spTree>
  </p:cSld>
  <p:clrMapOvr>
    <a:masterClrMapping/>
  </p:clrMapOvr>
  <p:hf sldNum="0" hdr="0" ftr="0" dt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下上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矩形 5"/>
          <p:cNvSpPr/>
          <p:nvPr>
            <p:custDataLst>
              <p:tags r:id="rId4"/>
            </p:custDataLst>
          </p:nvPr>
        </p:nvSpPr>
        <p:spPr>
          <a:xfrm>
            <a:off x="0" y="5029201"/>
            <a:ext cx="12192000" cy="1828799"/>
          </a:xfrm>
          <a:prstGeom prst="rect">
            <a:avLst/>
          </a:prstGeom>
          <a:solidFill>
            <a:schemeClr val="dk2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 altLang="zh-CN">
              <a:solidFill>
                <a:schemeClr val="lt1"/>
              </a:solidFill>
              <a:sym typeface="+mn-ea"/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  <p:custDataLst>
              <p:tags r:id="rId5"/>
            </p:custDataLst>
          </p:nvPr>
        </p:nvSpPr>
        <p:spPr>
          <a:xfrm>
            <a:off x="604800" y="669600"/>
            <a:ext cx="10976400" cy="565200"/>
          </a:xfrm>
        </p:spPr>
        <p:txBody>
          <a:bodyPr anchor="ctr" anchorCtr="0"/>
          <a:lstStyle>
            <a:lvl1pPr algn="ctr">
              <a:defRPr sz="3200"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  <p:custDataLst>
              <p:tags r:id="rId9"/>
            </p:custDataLst>
          </p:nvPr>
        </p:nvSpPr>
        <p:spPr>
          <a:xfrm>
            <a:off x="604837" y="1681200"/>
            <a:ext cx="10990800" cy="3211200"/>
          </a:xfrm>
        </p:spPr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  <a:lvl2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2pPr>
            <a:lvl3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3pPr>
            <a:lvl4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4pPr>
            <a:lvl5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9" name="文本占位符 8"/>
          <p:cNvSpPr>
            <a:spLocks noGrp="1"/>
          </p:cNvSpPr>
          <p:nvPr>
            <p:ph type="body" sz="quarter" idx="14"/>
            <p:custDataLst>
              <p:tags r:id="rId10"/>
            </p:custDataLst>
          </p:nvPr>
        </p:nvSpPr>
        <p:spPr>
          <a:xfrm>
            <a:off x="594000" y="5180400"/>
            <a:ext cx="11001600" cy="1011600"/>
          </a:xfrm>
        </p:spPr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</p:spTree>
  </p:cSld>
  <p:clrMapOvr>
    <a:masterClrMapping/>
  </p:clrMapOvr>
  <p:hf sldNum="0" hdr="0" ftr="0" dt="0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导航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矩形 5"/>
          <p:cNvSpPr/>
          <p:nvPr>
            <p:custDataLst>
              <p:tags r:id="rId4"/>
            </p:custDataLst>
          </p:nvPr>
        </p:nvSpPr>
        <p:spPr>
          <a:xfrm>
            <a:off x="0" y="0"/>
            <a:ext cx="12192000" cy="914400"/>
          </a:xfrm>
          <a:prstGeom prst="rect">
            <a:avLst/>
          </a:prstGeom>
          <a:solidFill>
            <a:schemeClr val="dk2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 altLang="zh-CN">
              <a:solidFill>
                <a:schemeClr val="lt1"/>
              </a:solidFill>
              <a:sym typeface="+mn-ea"/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  <p:custDataLst>
              <p:tags r:id="rId5"/>
            </p:custDataLst>
          </p:nvPr>
        </p:nvSpPr>
        <p:spPr>
          <a:xfrm>
            <a:off x="579600" y="237600"/>
            <a:ext cx="11037600" cy="441964"/>
          </a:xfrm>
        </p:spPr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  <p:custDataLst>
              <p:tags r:id="rId9"/>
            </p:custDataLst>
          </p:nvPr>
        </p:nvSpPr>
        <p:spPr>
          <a:xfrm>
            <a:off x="579600" y="1663200"/>
            <a:ext cx="5342400" cy="2894400"/>
          </a:xfrm>
        </p:spPr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  <a:lvl2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2pPr>
            <a:lvl3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3pPr>
            <a:lvl4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4pPr>
            <a:lvl5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9" name="内容占位符 8"/>
          <p:cNvSpPr>
            <a:spLocks noGrp="1"/>
          </p:cNvSpPr>
          <p:nvPr>
            <p:ph sz="quarter" idx="14"/>
            <p:custDataLst>
              <p:tags r:id="rId10"/>
            </p:custDataLst>
          </p:nvPr>
        </p:nvSpPr>
        <p:spPr>
          <a:xfrm>
            <a:off x="6242400" y="1663200"/>
            <a:ext cx="5367600" cy="2894400"/>
          </a:xfrm>
        </p:spPr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  <a:lvl2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2pPr>
            <a:lvl3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3pPr>
            <a:lvl4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4pPr>
            <a:lvl5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11" name="文本占位符 10"/>
          <p:cNvSpPr>
            <a:spLocks noGrp="1"/>
          </p:cNvSpPr>
          <p:nvPr>
            <p:ph type="body" sz="quarter" idx="15"/>
            <p:custDataLst>
              <p:tags r:id="rId11"/>
            </p:custDataLst>
          </p:nvPr>
        </p:nvSpPr>
        <p:spPr>
          <a:xfrm>
            <a:off x="572400" y="4816800"/>
            <a:ext cx="5342400" cy="781200"/>
          </a:xfrm>
        </p:spPr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  <p:sp>
        <p:nvSpPr>
          <p:cNvPr id="13" name="文本占位符 12"/>
          <p:cNvSpPr>
            <a:spLocks noGrp="1"/>
          </p:cNvSpPr>
          <p:nvPr>
            <p:ph type="body" sz="quarter" idx="16"/>
            <p:custDataLst>
              <p:tags r:id="rId12"/>
            </p:custDataLst>
          </p:nvPr>
        </p:nvSpPr>
        <p:spPr>
          <a:xfrm>
            <a:off x="6253200" y="4813200"/>
            <a:ext cx="5367600" cy="781200"/>
          </a:xfrm>
        </p:spPr>
        <p:txBody>
          <a:bodyPr/>
          <a:lstStyle>
            <a:lvl1pPr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</p:spTree>
  </p:cSld>
  <p:clrMapOvr>
    <a:masterClrMapping/>
  </p:clrMapOvr>
  <p:hf sldNum="0" hdr="0" ftr="0" dt="0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腰带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矩形 5"/>
          <p:cNvSpPr/>
          <p:nvPr>
            <p:custDataLst>
              <p:tags r:id="rId4"/>
            </p:custDataLst>
          </p:nvPr>
        </p:nvSpPr>
        <p:spPr>
          <a:xfrm>
            <a:off x="0" y="959224"/>
            <a:ext cx="12192000" cy="4939553"/>
          </a:xfrm>
          <a:prstGeom prst="rect">
            <a:avLst/>
          </a:prstGeom>
          <a:solidFill>
            <a:schemeClr val="dk2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 altLang="zh-CN">
              <a:solidFill>
                <a:schemeClr val="lt1"/>
              </a:solidFill>
              <a:sym typeface="+mn-ea"/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5"/>
            </p:custDataLst>
          </p:nvPr>
        </p:nvSpPr>
        <p:spPr>
          <a:xfrm>
            <a:off x="1522800" y="1339200"/>
            <a:ext cx="9144000" cy="2386800"/>
          </a:xfrm>
        </p:spPr>
        <p:txBody>
          <a:bodyPr anchor="b"/>
          <a:lstStyle>
            <a:lvl1pPr algn="ctr">
              <a:defRPr sz="6000"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r>
              <a:rPr lang="zh-CN" altLang="en-US" dirty="0"/>
              <a:t>单击此处编辑标题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  <p:sp>
        <p:nvSpPr>
          <p:cNvPr id="7" name="文本占位符 6"/>
          <p:cNvSpPr>
            <a:spLocks noGrp="1"/>
          </p:cNvSpPr>
          <p:nvPr>
            <p:ph type="body" sz="quarter" idx="13"/>
            <p:custDataLst>
              <p:tags r:id="rId9"/>
            </p:custDataLst>
          </p:nvPr>
        </p:nvSpPr>
        <p:spPr>
          <a:xfrm>
            <a:off x="1522413" y="3862800"/>
            <a:ext cx="9144000" cy="1656000"/>
          </a:xfrm>
        </p:spPr>
        <p:txBody>
          <a:bodyPr/>
          <a:lstStyle>
            <a:lvl1pPr algn="ctr">
              <a:defRPr baseline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</p:spTree>
  </p:cSld>
  <p:clrMapOvr>
    <a:masterClrMapping/>
  </p:clrMapOvr>
  <p:hf sldNum="0" hdr="0" ftr="0" dt="0"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矩形 13"/>
          <p:cNvSpPr/>
          <p:nvPr/>
        </p:nvSpPr>
        <p:spPr>
          <a:xfrm>
            <a:off x="0" y="0"/>
            <a:ext cx="12192000" cy="948694"/>
          </a:xfrm>
          <a:prstGeom prst="rect">
            <a:avLst/>
          </a:prstGeom>
          <a:gradFill flip="none" rotWithShape="1">
            <a:gsLst>
              <a:gs pos="42000">
                <a:srgbClr val="F69776">
                  <a:alpha val="0"/>
                </a:srgbClr>
              </a:gs>
              <a:gs pos="100000">
                <a:srgbClr val="F69776">
                  <a:alpha val="28000"/>
                </a:srgb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pic>
        <p:nvPicPr>
          <p:cNvPr id="34" name="图片 33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9540405" y="184007"/>
            <a:ext cx="2517866" cy="304826"/>
          </a:xfrm>
          <a:prstGeom prst="rect">
            <a:avLst/>
          </a:prstGeom>
        </p:spPr>
      </p:pic>
      <p:grpSp>
        <p:nvGrpSpPr>
          <p:cNvPr id="7" name="组合 6"/>
          <p:cNvGrpSpPr/>
          <p:nvPr/>
        </p:nvGrpSpPr>
        <p:grpSpPr>
          <a:xfrm>
            <a:off x="0" y="6446206"/>
            <a:ext cx="12203430" cy="411793"/>
            <a:chOff x="0" y="6446206"/>
            <a:chExt cx="12203430" cy="411793"/>
          </a:xfrm>
        </p:grpSpPr>
        <p:sp>
          <p:nvSpPr>
            <p:cNvPr id="3" name="矩形 2"/>
            <p:cNvSpPr/>
            <p:nvPr userDrawn="1"/>
          </p:nvSpPr>
          <p:spPr>
            <a:xfrm>
              <a:off x="0" y="6477000"/>
              <a:ext cx="12203430" cy="380999"/>
            </a:xfrm>
            <a:prstGeom prst="rect">
              <a:avLst/>
            </a:prstGeom>
            <a:solidFill>
              <a:srgbClr val="EF422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grpSp>
          <p:nvGrpSpPr>
            <p:cNvPr id="13" name="组合 12"/>
            <p:cNvGrpSpPr/>
            <p:nvPr userDrawn="1"/>
          </p:nvGrpSpPr>
          <p:grpSpPr>
            <a:xfrm>
              <a:off x="5453785" y="6541362"/>
              <a:ext cx="1824714" cy="255458"/>
              <a:chOff x="10224000" y="6552855"/>
              <a:chExt cx="1533705" cy="214717"/>
            </a:xfrm>
            <a:effectLst>
              <a:outerShdw blurRad="63500" algn="ctr" rotWithShape="0">
                <a:prstClr val="black">
                  <a:alpha val="50000"/>
                </a:prstClr>
              </a:outerShdw>
            </a:effectLst>
          </p:grpSpPr>
          <p:sp>
            <p:nvSpPr>
              <p:cNvPr id="18" name="任意多边形 17"/>
              <p:cNvSpPr>
                <a:spLocks noChangeAspect="1"/>
              </p:cNvSpPr>
              <p:nvPr/>
            </p:nvSpPr>
            <p:spPr>
              <a:xfrm>
                <a:off x="10224000" y="6561000"/>
                <a:ext cx="192445" cy="198000"/>
              </a:xfrm>
              <a:custGeom>
                <a:avLst/>
                <a:gdLst>
                  <a:gd name="connsiteX0" fmla="*/ 693416 w 719446"/>
                  <a:gd name="connsiteY0" fmla="*/ 108415 h 740212"/>
                  <a:gd name="connsiteX1" fmla="*/ 690092 w 719446"/>
                  <a:gd name="connsiteY1" fmla="*/ 140538 h 740212"/>
                  <a:gd name="connsiteX2" fmla="*/ 685108 w 719446"/>
                  <a:gd name="connsiteY2" fmla="*/ 146076 h 740212"/>
                  <a:gd name="connsiteX3" fmla="*/ 592616 w 719446"/>
                  <a:gd name="connsiteY3" fmla="*/ 183184 h 740212"/>
                  <a:gd name="connsiteX4" fmla="*/ 554400 w 719446"/>
                  <a:gd name="connsiteY4" fmla="*/ 187615 h 740212"/>
                  <a:gd name="connsiteX5" fmla="*/ 557723 w 719446"/>
                  <a:gd name="connsiteY5" fmla="*/ 230814 h 740212"/>
                  <a:gd name="connsiteX6" fmla="*/ 718892 w 719446"/>
                  <a:gd name="connsiteY6" fmla="*/ 182630 h 740212"/>
                  <a:gd name="connsiteX7" fmla="*/ 718339 w 719446"/>
                  <a:gd name="connsiteY7" fmla="*/ 222507 h 740212"/>
                  <a:gd name="connsiteX8" fmla="*/ 711139 w 719446"/>
                  <a:gd name="connsiteY8" fmla="*/ 230814 h 740212"/>
                  <a:gd name="connsiteX9" fmla="*/ 609785 w 719446"/>
                  <a:gd name="connsiteY9" fmla="*/ 275676 h 740212"/>
                  <a:gd name="connsiteX10" fmla="*/ 540554 w 719446"/>
                  <a:gd name="connsiteY10" fmla="*/ 282322 h 740212"/>
                  <a:gd name="connsiteX11" fmla="*/ 531692 w 719446"/>
                  <a:gd name="connsiteY11" fmla="*/ 286199 h 740212"/>
                  <a:gd name="connsiteX12" fmla="*/ 397662 w 719446"/>
                  <a:gd name="connsiteY12" fmla="*/ 343245 h 740212"/>
                  <a:gd name="connsiteX13" fmla="*/ 289108 w 719446"/>
                  <a:gd name="connsiteY13" fmla="*/ 317768 h 740212"/>
                  <a:gd name="connsiteX14" fmla="*/ 200492 w 719446"/>
                  <a:gd name="connsiteY14" fmla="*/ 277337 h 740212"/>
                  <a:gd name="connsiteX15" fmla="*/ 121292 w 719446"/>
                  <a:gd name="connsiteY15" fmla="*/ 270138 h 740212"/>
                  <a:gd name="connsiteX16" fmla="*/ 73662 w 719446"/>
                  <a:gd name="connsiteY16" fmla="*/ 308907 h 740212"/>
                  <a:gd name="connsiteX17" fmla="*/ 109108 w 719446"/>
                  <a:gd name="connsiteY17" fmla="*/ 317214 h 740212"/>
                  <a:gd name="connsiteX18" fmla="*/ 254769 w 719446"/>
                  <a:gd name="connsiteY18" fmla="*/ 360414 h 740212"/>
                  <a:gd name="connsiteX19" fmla="*/ 332862 w 719446"/>
                  <a:gd name="connsiteY19" fmla="*/ 383121 h 740212"/>
                  <a:gd name="connsiteX20" fmla="*/ 409292 w 719446"/>
                  <a:gd name="connsiteY20" fmla="*/ 375921 h 740212"/>
                  <a:gd name="connsiteX21" fmla="*/ 542769 w 719446"/>
                  <a:gd name="connsiteY21" fmla="*/ 334937 h 740212"/>
                  <a:gd name="connsiteX22" fmla="*/ 716123 w 719446"/>
                  <a:gd name="connsiteY22" fmla="*/ 293399 h 740212"/>
                  <a:gd name="connsiteX23" fmla="*/ 718892 w 719446"/>
                  <a:gd name="connsiteY23" fmla="*/ 293399 h 740212"/>
                  <a:gd name="connsiteX24" fmla="*/ 719446 w 719446"/>
                  <a:gd name="connsiteY24" fmla="*/ 300045 h 740212"/>
                  <a:gd name="connsiteX25" fmla="*/ 719446 w 719446"/>
                  <a:gd name="connsiteY25" fmla="*/ 601336 h 740212"/>
                  <a:gd name="connsiteX26" fmla="*/ 709477 w 719446"/>
                  <a:gd name="connsiteY26" fmla="*/ 614074 h 740212"/>
                  <a:gd name="connsiteX27" fmla="*/ 489600 w 719446"/>
                  <a:gd name="connsiteY27" fmla="*/ 686074 h 740212"/>
                  <a:gd name="connsiteX28" fmla="*/ 384923 w 719446"/>
                  <a:gd name="connsiteY28" fmla="*/ 733151 h 740212"/>
                  <a:gd name="connsiteX29" fmla="*/ 323446 w 719446"/>
                  <a:gd name="connsiteY29" fmla="*/ 733151 h 740212"/>
                  <a:gd name="connsiteX30" fmla="*/ 48185 w 719446"/>
                  <a:gd name="connsiteY30" fmla="*/ 626813 h 740212"/>
                  <a:gd name="connsiteX31" fmla="*/ 6092 w 719446"/>
                  <a:gd name="connsiteY31" fmla="*/ 616844 h 740212"/>
                  <a:gd name="connsiteX32" fmla="*/ 0 w 719446"/>
                  <a:gd name="connsiteY32" fmla="*/ 610197 h 740212"/>
                  <a:gd name="connsiteX33" fmla="*/ 554 w 719446"/>
                  <a:gd name="connsiteY33" fmla="*/ 436290 h 740212"/>
                  <a:gd name="connsiteX34" fmla="*/ 1108 w 719446"/>
                  <a:gd name="connsiteY34" fmla="*/ 431860 h 740212"/>
                  <a:gd name="connsiteX35" fmla="*/ 32677 w 719446"/>
                  <a:gd name="connsiteY35" fmla="*/ 439614 h 740212"/>
                  <a:gd name="connsiteX36" fmla="*/ 308492 w 719446"/>
                  <a:gd name="connsiteY36" fmla="*/ 526567 h 740212"/>
                  <a:gd name="connsiteX37" fmla="*/ 409846 w 719446"/>
                  <a:gd name="connsiteY37" fmla="*/ 523798 h 740212"/>
                  <a:gd name="connsiteX38" fmla="*/ 533908 w 719446"/>
                  <a:gd name="connsiteY38" fmla="*/ 480044 h 740212"/>
                  <a:gd name="connsiteX39" fmla="*/ 546646 w 719446"/>
                  <a:gd name="connsiteY39" fmla="*/ 476721 h 740212"/>
                  <a:gd name="connsiteX40" fmla="*/ 546646 w 719446"/>
                  <a:gd name="connsiteY40" fmla="*/ 516044 h 740212"/>
                  <a:gd name="connsiteX41" fmla="*/ 542769 w 719446"/>
                  <a:gd name="connsiteY41" fmla="*/ 521028 h 740212"/>
                  <a:gd name="connsiteX42" fmla="*/ 393785 w 719446"/>
                  <a:gd name="connsiteY42" fmla="*/ 576967 h 740212"/>
                  <a:gd name="connsiteX43" fmla="*/ 322339 w 719446"/>
                  <a:gd name="connsiteY43" fmla="*/ 576967 h 740212"/>
                  <a:gd name="connsiteX44" fmla="*/ 205477 w 719446"/>
                  <a:gd name="connsiteY44" fmla="*/ 535428 h 740212"/>
                  <a:gd name="connsiteX45" fmla="*/ 56492 w 719446"/>
                  <a:gd name="connsiteY45" fmla="*/ 492783 h 740212"/>
                  <a:gd name="connsiteX46" fmla="*/ 52062 w 719446"/>
                  <a:gd name="connsiteY46" fmla="*/ 492229 h 740212"/>
                  <a:gd name="connsiteX47" fmla="*/ 51508 w 719446"/>
                  <a:gd name="connsiteY47" fmla="*/ 497213 h 740212"/>
                  <a:gd name="connsiteX48" fmla="*/ 51508 w 719446"/>
                  <a:gd name="connsiteY48" fmla="*/ 568105 h 740212"/>
                  <a:gd name="connsiteX49" fmla="*/ 57600 w 719446"/>
                  <a:gd name="connsiteY49" fmla="*/ 575859 h 740212"/>
                  <a:gd name="connsiteX50" fmla="*/ 309046 w 719446"/>
                  <a:gd name="connsiteY50" fmla="*/ 661151 h 740212"/>
                  <a:gd name="connsiteX51" fmla="*/ 341169 w 719446"/>
                  <a:gd name="connsiteY51" fmla="*/ 671674 h 740212"/>
                  <a:gd name="connsiteX52" fmla="*/ 391016 w 719446"/>
                  <a:gd name="connsiteY52" fmla="*/ 665028 h 740212"/>
                  <a:gd name="connsiteX53" fmla="*/ 554954 w 719446"/>
                  <a:gd name="connsiteY53" fmla="*/ 605213 h 740212"/>
                  <a:gd name="connsiteX54" fmla="*/ 664062 w 719446"/>
                  <a:gd name="connsiteY54" fmla="*/ 572536 h 740212"/>
                  <a:gd name="connsiteX55" fmla="*/ 670154 w 719446"/>
                  <a:gd name="connsiteY55" fmla="*/ 565336 h 740212"/>
                  <a:gd name="connsiteX56" fmla="*/ 670154 w 719446"/>
                  <a:gd name="connsiteY56" fmla="*/ 358752 h 740212"/>
                  <a:gd name="connsiteX57" fmla="*/ 669600 w 719446"/>
                  <a:gd name="connsiteY57" fmla="*/ 354322 h 740212"/>
                  <a:gd name="connsiteX58" fmla="*/ 640246 w 719446"/>
                  <a:gd name="connsiteY58" fmla="*/ 360414 h 740212"/>
                  <a:gd name="connsiteX59" fmla="*/ 388246 w 719446"/>
                  <a:gd name="connsiteY59" fmla="*/ 441829 h 740212"/>
                  <a:gd name="connsiteX60" fmla="*/ 312369 w 719446"/>
                  <a:gd name="connsiteY60" fmla="*/ 437952 h 740212"/>
                  <a:gd name="connsiteX61" fmla="*/ 105231 w 719446"/>
                  <a:gd name="connsiteY61" fmla="*/ 368722 h 740212"/>
                  <a:gd name="connsiteX62" fmla="*/ 11077 w 719446"/>
                  <a:gd name="connsiteY62" fmla="*/ 348783 h 740212"/>
                  <a:gd name="connsiteX63" fmla="*/ 1662 w 719446"/>
                  <a:gd name="connsiteY63" fmla="*/ 346568 h 740212"/>
                  <a:gd name="connsiteX64" fmla="*/ 3877 w 719446"/>
                  <a:gd name="connsiteY64" fmla="*/ 329952 h 740212"/>
                  <a:gd name="connsiteX65" fmla="*/ 58154 w 719446"/>
                  <a:gd name="connsiteY65" fmla="*/ 245214 h 740212"/>
                  <a:gd name="connsiteX66" fmla="*/ 141785 w 719446"/>
                  <a:gd name="connsiteY66" fmla="*/ 223615 h 740212"/>
                  <a:gd name="connsiteX67" fmla="*/ 279692 w 719446"/>
                  <a:gd name="connsiteY67" fmla="*/ 258507 h 740212"/>
                  <a:gd name="connsiteX68" fmla="*/ 347816 w 719446"/>
                  <a:gd name="connsiteY68" fmla="*/ 286199 h 740212"/>
                  <a:gd name="connsiteX69" fmla="*/ 474646 w 719446"/>
                  <a:gd name="connsiteY69" fmla="*/ 269584 h 740212"/>
                  <a:gd name="connsiteX70" fmla="*/ 507323 w 719446"/>
                  <a:gd name="connsiteY70" fmla="*/ 205338 h 740212"/>
                  <a:gd name="connsiteX71" fmla="*/ 494585 w 719446"/>
                  <a:gd name="connsiteY71" fmla="*/ 182630 h 740212"/>
                  <a:gd name="connsiteX72" fmla="*/ 463016 w 719446"/>
                  <a:gd name="connsiteY72" fmla="*/ 185399 h 740212"/>
                  <a:gd name="connsiteX73" fmla="*/ 283016 w 719446"/>
                  <a:gd name="connsiteY73" fmla="*/ 223061 h 740212"/>
                  <a:gd name="connsiteX74" fmla="*/ 204923 w 719446"/>
                  <a:gd name="connsiteY74" fmla="*/ 192599 h 740212"/>
                  <a:gd name="connsiteX75" fmla="*/ 136246 w 719446"/>
                  <a:gd name="connsiteY75" fmla="*/ 177092 h 740212"/>
                  <a:gd name="connsiteX76" fmla="*/ 116308 w 719446"/>
                  <a:gd name="connsiteY76" fmla="*/ 179307 h 740212"/>
                  <a:gd name="connsiteX77" fmla="*/ 109108 w 719446"/>
                  <a:gd name="connsiteY77" fmla="*/ 199799 h 740212"/>
                  <a:gd name="connsiteX78" fmla="*/ 111877 w 719446"/>
                  <a:gd name="connsiteY78" fmla="*/ 204230 h 740212"/>
                  <a:gd name="connsiteX79" fmla="*/ 93600 w 719446"/>
                  <a:gd name="connsiteY79" fmla="*/ 213092 h 740212"/>
                  <a:gd name="connsiteX80" fmla="*/ 89723 w 719446"/>
                  <a:gd name="connsiteY80" fmla="*/ 213645 h 740212"/>
                  <a:gd name="connsiteX81" fmla="*/ 52616 w 719446"/>
                  <a:gd name="connsiteY81" fmla="*/ 178753 h 740212"/>
                  <a:gd name="connsiteX82" fmla="*/ 68123 w 719446"/>
                  <a:gd name="connsiteY82" fmla="*/ 149400 h 740212"/>
                  <a:gd name="connsiteX83" fmla="*/ 117969 w 719446"/>
                  <a:gd name="connsiteY83" fmla="*/ 140538 h 740212"/>
                  <a:gd name="connsiteX84" fmla="*/ 254216 w 719446"/>
                  <a:gd name="connsiteY84" fmla="*/ 167123 h 740212"/>
                  <a:gd name="connsiteX85" fmla="*/ 335077 w 719446"/>
                  <a:gd name="connsiteY85" fmla="*/ 189830 h 740212"/>
                  <a:gd name="connsiteX86" fmla="*/ 417046 w 719446"/>
                  <a:gd name="connsiteY86" fmla="*/ 157153 h 740212"/>
                  <a:gd name="connsiteX87" fmla="*/ 474646 w 719446"/>
                  <a:gd name="connsiteY87" fmla="*/ 126692 h 740212"/>
                  <a:gd name="connsiteX88" fmla="*/ 508431 w 719446"/>
                  <a:gd name="connsiteY88" fmla="*/ 131676 h 740212"/>
                  <a:gd name="connsiteX89" fmla="*/ 664062 w 719446"/>
                  <a:gd name="connsiteY89" fmla="*/ 120046 h 740212"/>
                  <a:gd name="connsiteX90" fmla="*/ 693416 w 719446"/>
                  <a:gd name="connsiteY90" fmla="*/ 108415 h 740212"/>
                  <a:gd name="connsiteX91" fmla="*/ 316176 w 719446"/>
                  <a:gd name="connsiteY91" fmla="*/ 347 h 740212"/>
                  <a:gd name="connsiteX92" fmla="*/ 362215 w 719446"/>
                  <a:gd name="connsiteY92" fmla="*/ 3185 h 740212"/>
                  <a:gd name="connsiteX93" fmla="*/ 458584 w 719446"/>
                  <a:gd name="connsiteY93" fmla="*/ 32539 h 740212"/>
                  <a:gd name="connsiteX94" fmla="*/ 704492 w 719446"/>
                  <a:gd name="connsiteY94" fmla="*/ 24785 h 740212"/>
                  <a:gd name="connsiteX95" fmla="*/ 713907 w 719446"/>
                  <a:gd name="connsiteY95" fmla="*/ 20908 h 740212"/>
                  <a:gd name="connsiteX96" fmla="*/ 710030 w 719446"/>
                  <a:gd name="connsiteY96" fmla="*/ 49155 h 740212"/>
                  <a:gd name="connsiteX97" fmla="*/ 705599 w 719446"/>
                  <a:gd name="connsiteY97" fmla="*/ 53031 h 740212"/>
                  <a:gd name="connsiteX98" fmla="*/ 598707 w 719446"/>
                  <a:gd name="connsiteY98" fmla="*/ 91247 h 740212"/>
                  <a:gd name="connsiteX99" fmla="*/ 477415 w 719446"/>
                  <a:gd name="connsiteY99" fmla="*/ 81277 h 740212"/>
                  <a:gd name="connsiteX100" fmla="*/ 407077 w 719446"/>
                  <a:gd name="connsiteY100" fmla="*/ 55247 h 740212"/>
                  <a:gd name="connsiteX101" fmla="*/ 339507 w 719446"/>
                  <a:gd name="connsiteY101" fmla="*/ 41955 h 740212"/>
                  <a:gd name="connsiteX102" fmla="*/ 301292 w 719446"/>
                  <a:gd name="connsiteY102" fmla="*/ 50262 h 740212"/>
                  <a:gd name="connsiteX103" fmla="*/ 285784 w 719446"/>
                  <a:gd name="connsiteY103" fmla="*/ 82939 h 740212"/>
                  <a:gd name="connsiteX104" fmla="*/ 311815 w 719446"/>
                  <a:gd name="connsiteY104" fmla="*/ 103431 h 740212"/>
                  <a:gd name="connsiteX105" fmla="*/ 328984 w 719446"/>
                  <a:gd name="connsiteY105" fmla="*/ 103431 h 740212"/>
                  <a:gd name="connsiteX106" fmla="*/ 342277 w 719446"/>
                  <a:gd name="connsiteY106" fmla="*/ 79062 h 740212"/>
                  <a:gd name="connsiteX107" fmla="*/ 357784 w 719446"/>
                  <a:gd name="connsiteY107" fmla="*/ 68539 h 740212"/>
                  <a:gd name="connsiteX108" fmla="*/ 366092 w 719446"/>
                  <a:gd name="connsiteY108" fmla="*/ 70755 h 740212"/>
                  <a:gd name="connsiteX109" fmla="*/ 366646 w 719446"/>
                  <a:gd name="connsiteY109" fmla="*/ 127801 h 740212"/>
                  <a:gd name="connsiteX110" fmla="*/ 333969 w 719446"/>
                  <a:gd name="connsiteY110" fmla="*/ 143308 h 740212"/>
                  <a:gd name="connsiteX111" fmla="*/ 270277 w 719446"/>
                  <a:gd name="connsiteY111" fmla="*/ 136662 h 740212"/>
                  <a:gd name="connsiteX112" fmla="*/ 183877 w 719446"/>
                  <a:gd name="connsiteY112" fmla="*/ 115616 h 740212"/>
                  <a:gd name="connsiteX113" fmla="*/ 123507 w 719446"/>
                  <a:gd name="connsiteY113" fmla="*/ 112293 h 740212"/>
                  <a:gd name="connsiteX114" fmla="*/ 65907 w 719446"/>
                  <a:gd name="connsiteY114" fmla="*/ 107308 h 740212"/>
                  <a:gd name="connsiteX115" fmla="*/ 34892 w 719446"/>
                  <a:gd name="connsiteY115" fmla="*/ 92354 h 740212"/>
                  <a:gd name="connsiteX116" fmla="*/ 22153 w 719446"/>
                  <a:gd name="connsiteY116" fmla="*/ 32539 h 740212"/>
                  <a:gd name="connsiteX117" fmla="*/ 78092 w 719446"/>
                  <a:gd name="connsiteY117" fmla="*/ 4293 h 740212"/>
                  <a:gd name="connsiteX118" fmla="*/ 110215 w 719446"/>
                  <a:gd name="connsiteY118" fmla="*/ 31431 h 740212"/>
                  <a:gd name="connsiteX119" fmla="*/ 109107 w 719446"/>
                  <a:gd name="connsiteY119" fmla="*/ 38078 h 740212"/>
                  <a:gd name="connsiteX120" fmla="*/ 94153 w 719446"/>
                  <a:gd name="connsiteY120" fmla="*/ 54693 h 740212"/>
                  <a:gd name="connsiteX121" fmla="*/ 85846 w 719446"/>
                  <a:gd name="connsiteY121" fmla="*/ 44170 h 740212"/>
                  <a:gd name="connsiteX122" fmla="*/ 67569 w 719446"/>
                  <a:gd name="connsiteY122" fmla="*/ 40293 h 740212"/>
                  <a:gd name="connsiteX123" fmla="*/ 65907 w 719446"/>
                  <a:gd name="connsiteY123" fmla="*/ 59677 h 740212"/>
                  <a:gd name="connsiteX124" fmla="*/ 91938 w 719446"/>
                  <a:gd name="connsiteY124" fmla="*/ 73524 h 740212"/>
                  <a:gd name="connsiteX125" fmla="*/ 149538 w 719446"/>
                  <a:gd name="connsiteY125" fmla="*/ 72970 h 740212"/>
                  <a:gd name="connsiteX126" fmla="*/ 222092 w 719446"/>
                  <a:gd name="connsiteY126" fmla="*/ 80724 h 740212"/>
                  <a:gd name="connsiteX127" fmla="*/ 229292 w 719446"/>
                  <a:gd name="connsiteY127" fmla="*/ 82385 h 740212"/>
                  <a:gd name="connsiteX128" fmla="*/ 271384 w 719446"/>
                  <a:gd name="connsiteY128" fmla="*/ 12047 h 740212"/>
                  <a:gd name="connsiteX129" fmla="*/ 316176 w 719446"/>
                  <a:gd name="connsiteY129" fmla="*/ 347 h 740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719446" h="740212">
                    <a:moveTo>
                      <a:pt x="693416" y="108415"/>
                    </a:moveTo>
                    <a:cubicBezTo>
                      <a:pt x="692308" y="120046"/>
                      <a:pt x="691754" y="130015"/>
                      <a:pt x="690092" y="140538"/>
                    </a:cubicBezTo>
                    <a:cubicBezTo>
                      <a:pt x="689539" y="142753"/>
                      <a:pt x="686769" y="144415"/>
                      <a:pt x="685108" y="146076"/>
                    </a:cubicBezTo>
                    <a:cubicBezTo>
                      <a:pt x="657416" y="167123"/>
                      <a:pt x="625846" y="177645"/>
                      <a:pt x="592616" y="183184"/>
                    </a:cubicBezTo>
                    <a:cubicBezTo>
                      <a:pt x="579877" y="185399"/>
                      <a:pt x="567139" y="185953"/>
                      <a:pt x="554400" y="187615"/>
                    </a:cubicBezTo>
                    <a:cubicBezTo>
                      <a:pt x="555508" y="201461"/>
                      <a:pt x="556616" y="215307"/>
                      <a:pt x="557723" y="230814"/>
                    </a:cubicBezTo>
                    <a:cubicBezTo>
                      <a:pt x="615877" y="231368"/>
                      <a:pt x="671816" y="222507"/>
                      <a:pt x="718892" y="182630"/>
                    </a:cubicBezTo>
                    <a:cubicBezTo>
                      <a:pt x="718892" y="197030"/>
                      <a:pt x="719446" y="209769"/>
                      <a:pt x="718339" y="222507"/>
                    </a:cubicBezTo>
                    <a:cubicBezTo>
                      <a:pt x="718339" y="225276"/>
                      <a:pt x="713908" y="228599"/>
                      <a:pt x="711139" y="230814"/>
                    </a:cubicBezTo>
                    <a:cubicBezTo>
                      <a:pt x="681785" y="256291"/>
                      <a:pt x="648000" y="270691"/>
                      <a:pt x="609785" y="275676"/>
                    </a:cubicBezTo>
                    <a:cubicBezTo>
                      <a:pt x="586523" y="278445"/>
                      <a:pt x="563262" y="280107"/>
                      <a:pt x="540554" y="282322"/>
                    </a:cubicBezTo>
                    <a:cubicBezTo>
                      <a:pt x="537231" y="282322"/>
                      <a:pt x="533908" y="283983"/>
                      <a:pt x="531692" y="286199"/>
                    </a:cubicBezTo>
                    <a:cubicBezTo>
                      <a:pt x="494585" y="323307"/>
                      <a:pt x="449723" y="341583"/>
                      <a:pt x="397662" y="343245"/>
                    </a:cubicBezTo>
                    <a:cubicBezTo>
                      <a:pt x="359446" y="344352"/>
                      <a:pt x="323446" y="333830"/>
                      <a:pt x="289108" y="317768"/>
                    </a:cubicBezTo>
                    <a:cubicBezTo>
                      <a:pt x="259754" y="303922"/>
                      <a:pt x="230400" y="289522"/>
                      <a:pt x="200492" y="277337"/>
                    </a:cubicBezTo>
                    <a:cubicBezTo>
                      <a:pt x="175016" y="266814"/>
                      <a:pt x="148431" y="263491"/>
                      <a:pt x="121292" y="270138"/>
                    </a:cubicBezTo>
                    <a:cubicBezTo>
                      <a:pt x="99692" y="275676"/>
                      <a:pt x="85292" y="288968"/>
                      <a:pt x="73662" y="308907"/>
                    </a:cubicBezTo>
                    <a:cubicBezTo>
                      <a:pt x="86400" y="311676"/>
                      <a:pt x="97477" y="314445"/>
                      <a:pt x="109108" y="317214"/>
                    </a:cubicBezTo>
                    <a:cubicBezTo>
                      <a:pt x="158954" y="327737"/>
                      <a:pt x="206585" y="344906"/>
                      <a:pt x="254769" y="360414"/>
                    </a:cubicBezTo>
                    <a:cubicBezTo>
                      <a:pt x="280800" y="368722"/>
                      <a:pt x="306831" y="376475"/>
                      <a:pt x="332862" y="383121"/>
                    </a:cubicBezTo>
                    <a:cubicBezTo>
                      <a:pt x="358892" y="389768"/>
                      <a:pt x="384369" y="383121"/>
                      <a:pt x="409292" y="375921"/>
                    </a:cubicBezTo>
                    <a:cubicBezTo>
                      <a:pt x="453600" y="362629"/>
                      <a:pt x="497908" y="347122"/>
                      <a:pt x="542769" y="334937"/>
                    </a:cubicBezTo>
                    <a:cubicBezTo>
                      <a:pt x="600369" y="319430"/>
                      <a:pt x="658523" y="307245"/>
                      <a:pt x="716123" y="293399"/>
                    </a:cubicBezTo>
                    <a:cubicBezTo>
                      <a:pt x="716677" y="293399"/>
                      <a:pt x="717785" y="293399"/>
                      <a:pt x="718892" y="293399"/>
                    </a:cubicBezTo>
                    <a:cubicBezTo>
                      <a:pt x="718892" y="295614"/>
                      <a:pt x="719446" y="297830"/>
                      <a:pt x="719446" y="300045"/>
                    </a:cubicBezTo>
                    <a:cubicBezTo>
                      <a:pt x="719446" y="400291"/>
                      <a:pt x="719446" y="501090"/>
                      <a:pt x="719446" y="601336"/>
                    </a:cubicBezTo>
                    <a:cubicBezTo>
                      <a:pt x="719446" y="609090"/>
                      <a:pt x="717785" y="612413"/>
                      <a:pt x="709477" y="614074"/>
                    </a:cubicBezTo>
                    <a:cubicBezTo>
                      <a:pt x="633600" y="630690"/>
                      <a:pt x="560492" y="655613"/>
                      <a:pt x="489600" y="686074"/>
                    </a:cubicBezTo>
                    <a:cubicBezTo>
                      <a:pt x="454154" y="701028"/>
                      <a:pt x="419816" y="717089"/>
                      <a:pt x="384923" y="733151"/>
                    </a:cubicBezTo>
                    <a:cubicBezTo>
                      <a:pt x="364431" y="742566"/>
                      <a:pt x="344492" y="742566"/>
                      <a:pt x="323446" y="733151"/>
                    </a:cubicBezTo>
                    <a:cubicBezTo>
                      <a:pt x="233169" y="693274"/>
                      <a:pt x="143446" y="652844"/>
                      <a:pt x="48185" y="626813"/>
                    </a:cubicBezTo>
                    <a:cubicBezTo>
                      <a:pt x="34339" y="622936"/>
                      <a:pt x="19939" y="619613"/>
                      <a:pt x="6092" y="616844"/>
                    </a:cubicBezTo>
                    <a:cubicBezTo>
                      <a:pt x="2216" y="615736"/>
                      <a:pt x="0" y="614628"/>
                      <a:pt x="0" y="610197"/>
                    </a:cubicBezTo>
                    <a:cubicBezTo>
                      <a:pt x="554" y="552044"/>
                      <a:pt x="554" y="494444"/>
                      <a:pt x="554" y="436290"/>
                    </a:cubicBezTo>
                    <a:cubicBezTo>
                      <a:pt x="554" y="435183"/>
                      <a:pt x="1108" y="434075"/>
                      <a:pt x="1108" y="431860"/>
                    </a:cubicBezTo>
                    <a:cubicBezTo>
                      <a:pt x="12185" y="434629"/>
                      <a:pt x="22154" y="436844"/>
                      <a:pt x="32677" y="439614"/>
                    </a:cubicBezTo>
                    <a:cubicBezTo>
                      <a:pt x="125723" y="464537"/>
                      <a:pt x="217662" y="493336"/>
                      <a:pt x="308492" y="526567"/>
                    </a:cubicBezTo>
                    <a:cubicBezTo>
                      <a:pt x="342277" y="538752"/>
                      <a:pt x="376062" y="537090"/>
                      <a:pt x="409846" y="523798"/>
                    </a:cubicBezTo>
                    <a:cubicBezTo>
                      <a:pt x="450831" y="508290"/>
                      <a:pt x="492923" y="494444"/>
                      <a:pt x="533908" y="480044"/>
                    </a:cubicBezTo>
                    <a:cubicBezTo>
                      <a:pt x="537785" y="478937"/>
                      <a:pt x="541662" y="477829"/>
                      <a:pt x="546646" y="476721"/>
                    </a:cubicBezTo>
                    <a:cubicBezTo>
                      <a:pt x="546646" y="490567"/>
                      <a:pt x="546646" y="503306"/>
                      <a:pt x="546646" y="516044"/>
                    </a:cubicBezTo>
                    <a:cubicBezTo>
                      <a:pt x="546646" y="517706"/>
                      <a:pt x="544431" y="519921"/>
                      <a:pt x="542769" y="521028"/>
                    </a:cubicBezTo>
                    <a:cubicBezTo>
                      <a:pt x="493477" y="539859"/>
                      <a:pt x="443631" y="558136"/>
                      <a:pt x="393785" y="576967"/>
                    </a:cubicBezTo>
                    <a:cubicBezTo>
                      <a:pt x="369969" y="585828"/>
                      <a:pt x="346154" y="585275"/>
                      <a:pt x="322339" y="576967"/>
                    </a:cubicBezTo>
                    <a:cubicBezTo>
                      <a:pt x="283569" y="563121"/>
                      <a:pt x="244800" y="547613"/>
                      <a:pt x="205477" y="535428"/>
                    </a:cubicBezTo>
                    <a:cubicBezTo>
                      <a:pt x="156185" y="519921"/>
                      <a:pt x="106339" y="507183"/>
                      <a:pt x="56492" y="492783"/>
                    </a:cubicBezTo>
                    <a:cubicBezTo>
                      <a:pt x="55385" y="492229"/>
                      <a:pt x="53723" y="492229"/>
                      <a:pt x="52062" y="492229"/>
                    </a:cubicBezTo>
                    <a:cubicBezTo>
                      <a:pt x="51508" y="493890"/>
                      <a:pt x="51508" y="495552"/>
                      <a:pt x="51508" y="497213"/>
                    </a:cubicBezTo>
                    <a:cubicBezTo>
                      <a:pt x="51508" y="521028"/>
                      <a:pt x="51508" y="544290"/>
                      <a:pt x="51508" y="568105"/>
                    </a:cubicBezTo>
                    <a:cubicBezTo>
                      <a:pt x="51508" y="573090"/>
                      <a:pt x="53169" y="574751"/>
                      <a:pt x="57600" y="575859"/>
                    </a:cubicBezTo>
                    <a:cubicBezTo>
                      <a:pt x="144554" y="595797"/>
                      <a:pt x="227631" y="625705"/>
                      <a:pt x="309046" y="661151"/>
                    </a:cubicBezTo>
                    <a:cubicBezTo>
                      <a:pt x="319569" y="665582"/>
                      <a:pt x="330646" y="668905"/>
                      <a:pt x="341169" y="671674"/>
                    </a:cubicBezTo>
                    <a:cubicBezTo>
                      <a:pt x="358339" y="676659"/>
                      <a:pt x="374954" y="671120"/>
                      <a:pt x="391016" y="665028"/>
                    </a:cubicBezTo>
                    <a:cubicBezTo>
                      <a:pt x="445292" y="645090"/>
                      <a:pt x="499569" y="624044"/>
                      <a:pt x="554954" y="605213"/>
                    </a:cubicBezTo>
                    <a:cubicBezTo>
                      <a:pt x="590954" y="593028"/>
                      <a:pt x="627508" y="583059"/>
                      <a:pt x="664062" y="572536"/>
                    </a:cubicBezTo>
                    <a:cubicBezTo>
                      <a:pt x="667939" y="571428"/>
                      <a:pt x="670154" y="570321"/>
                      <a:pt x="670154" y="565336"/>
                    </a:cubicBezTo>
                    <a:cubicBezTo>
                      <a:pt x="670154" y="496659"/>
                      <a:pt x="670154" y="427429"/>
                      <a:pt x="670154" y="358752"/>
                    </a:cubicBezTo>
                    <a:cubicBezTo>
                      <a:pt x="670154" y="357645"/>
                      <a:pt x="669600" y="356537"/>
                      <a:pt x="669600" y="354322"/>
                    </a:cubicBezTo>
                    <a:cubicBezTo>
                      <a:pt x="659631" y="356537"/>
                      <a:pt x="649662" y="357645"/>
                      <a:pt x="640246" y="360414"/>
                    </a:cubicBezTo>
                    <a:cubicBezTo>
                      <a:pt x="554954" y="383675"/>
                      <a:pt x="469662" y="406383"/>
                      <a:pt x="388246" y="441829"/>
                    </a:cubicBezTo>
                    <a:cubicBezTo>
                      <a:pt x="361662" y="453460"/>
                      <a:pt x="336739" y="447921"/>
                      <a:pt x="312369" y="437952"/>
                    </a:cubicBezTo>
                    <a:cubicBezTo>
                      <a:pt x="244800" y="410814"/>
                      <a:pt x="176123" y="386445"/>
                      <a:pt x="105231" y="368722"/>
                    </a:cubicBezTo>
                    <a:cubicBezTo>
                      <a:pt x="74216" y="360968"/>
                      <a:pt x="42646" y="355429"/>
                      <a:pt x="11077" y="348783"/>
                    </a:cubicBezTo>
                    <a:cubicBezTo>
                      <a:pt x="8308" y="348229"/>
                      <a:pt x="5539" y="347676"/>
                      <a:pt x="1662" y="346568"/>
                    </a:cubicBezTo>
                    <a:cubicBezTo>
                      <a:pt x="2216" y="341029"/>
                      <a:pt x="2216" y="334937"/>
                      <a:pt x="3877" y="329952"/>
                    </a:cubicBezTo>
                    <a:cubicBezTo>
                      <a:pt x="12185" y="295614"/>
                      <a:pt x="27139" y="265153"/>
                      <a:pt x="58154" y="245214"/>
                    </a:cubicBezTo>
                    <a:cubicBezTo>
                      <a:pt x="83631" y="229153"/>
                      <a:pt x="112431" y="223615"/>
                      <a:pt x="141785" y="223615"/>
                    </a:cubicBezTo>
                    <a:cubicBezTo>
                      <a:pt x="190523" y="223615"/>
                      <a:pt x="235939" y="239122"/>
                      <a:pt x="279692" y="258507"/>
                    </a:cubicBezTo>
                    <a:cubicBezTo>
                      <a:pt x="301846" y="268476"/>
                      <a:pt x="324554" y="279553"/>
                      <a:pt x="347816" y="286199"/>
                    </a:cubicBezTo>
                    <a:cubicBezTo>
                      <a:pt x="392123" y="298937"/>
                      <a:pt x="434769" y="295060"/>
                      <a:pt x="474646" y="269584"/>
                    </a:cubicBezTo>
                    <a:cubicBezTo>
                      <a:pt x="497354" y="254630"/>
                      <a:pt x="510092" y="233584"/>
                      <a:pt x="507323" y="205338"/>
                    </a:cubicBezTo>
                    <a:cubicBezTo>
                      <a:pt x="506216" y="195922"/>
                      <a:pt x="502339" y="188169"/>
                      <a:pt x="494585" y="182630"/>
                    </a:cubicBezTo>
                    <a:cubicBezTo>
                      <a:pt x="483508" y="174876"/>
                      <a:pt x="472431" y="175430"/>
                      <a:pt x="463016" y="185399"/>
                    </a:cubicBezTo>
                    <a:cubicBezTo>
                      <a:pt x="411508" y="239122"/>
                      <a:pt x="350031" y="245768"/>
                      <a:pt x="283016" y="223061"/>
                    </a:cubicBezTo>
                    <a:cubicBezTo>
                      <a:pt x="256431" y="214199"/>
                      <a:pt x="231508" y="201461"/>
                      <a:pt x="204923" y="192599"/>
                    </a:cubicBezTo>
                    <a:cubicBezTo>
                      <a:pt x="182769" y="185399"/>
                      <a:pt x="159508" y="181522"/>
                      <a:pt x="136246" y="177092"/>
                    </a:cubicBezTo>
                    <a:cubicBezTo>
                      <a:pt x="130154" y="175984"/>
                      <a:pt x="122954" y="177092"/>
                      <a:pt x="116308" y="179307"/>
                    </a:cubicBezTo>
                    <a:cubicBezTo>
                      <a:pt x="104123" y="182630"/>
                      <a:pt x="102462" y="189276"/>
                      <a:pt x="109108" y="199799"/>
                    </a:cubicBezTo>
                    <a:cubicBezTo>
                      <a:pt x="110216" y="200907"/>
                      <a:pt x="110769" y="202569"/>
                      <a:pt x="111877" y="204230"/>
                    </a:cubicBezTo>
                    <a:cubicBezTo>
                      <a:pt x="105785" y="206999"/>
                      <a:pt x="99692" y="210322"/>
                      <a:pt x="93600" y="213092"/>
                    </a:cubicBezTo>
                    <a:cubicBezTo>
                      <a:pt x="92492" y="213645"/>
                      <a:pt x="90831" y="213645"/>
                      <a:pt x="89723" y="213645"/>
                    </a:cubicBezTo>
                    <a:cubicBezTo>
                      <a:pt x="74769" y="211430"/>
                      <a:pt x="55385" y="193153"/>
                      <a:pt x="52616" y="178753"/>
                    </a:cubicBezTo>
                    <a:cubicBezTo>
                      <a:pt x="49846" y="165461"/>
                      <a:pt x="55385" y="155492"/>
                      <a:pt x="68123" y="149400"/>
                    </a:cubicBezTo>
                    <a:cubicBezTo>
                      <a:pt x="84185" y="141646"/>
                      <a:pt x="101354" y="141092"/>
                      <a:pt x="117969" y="140538"/>
                    </a:cubicBezTo>
                    <a:cubicBezTo>
                      <a:pt x="165600" y="138323"/>
                      <a:pt x="209908" y="150507"/>
                      <a:pt x="254216" y="167123"/>
                    </a:cubicBezTo>
                    <a:cubicBezTo>
                      <a:pt x="280246" y="177092"/>
                      <a:pt x="306831" y="188169"/>
                      <a:pt x="335077" y="189830"/>
                    </a:cubicBezTo>
                    <a:cubicBezTo>
                      <a:pt x="367754" y="192045"/>
                      <a:pt x="395446" y="181522"/>
                      <a:pt x="417046" y="157153"/>
                    </a:cubicBezTo>
                    <a:cubicBezTo>
                      <a:pt x="432554" y="139984"/>
                      <a:pt x="450277" y="126138"/>
                      <a:pt x="474646" y="126692"/>
                    </a:cubicBezTo>
                    <a:cubicBezTo>
                      <a:pt x="485723" y="126692"/>
                      <a:pt x="497354" y="129461"/>
                      <a:pt x="508431" y="131676"/>
                    </a:cubicBezTo>
                    <a:cubicBezTo>
                      <a:pt x="561600" y="143861"/>
                      <a:pt x="613108" y="139430"/>
                      <a:pt x="664062" y="120046"/>
                    </a:cubicBezTo>
                    <a:cubicBezTo>
                      <a:pt x="673477" y="116169"/>
                      <a:pt x="682892" y="112846"/>
                      <a:pt x="693416" y="108415"/>
                    </a:cubicBezTo>
                    <a:close/>
                    <a:moveTo>
                      <a:pt x="316176" y="347"/>
                    </a:moveTo>
                    <a:cubicBezTo>
                      <a:pt x="331338" y="-691"/>
                      <a:pt x="346707" y="693"/>
                      <a:pt x="362215" y="3185"/>
                    </a:cubicBezTo>
                    <a:cubicBezTo>
                      <a:pt x="395446" y="8724"/>
                      <a:pt x="427015" y="19801"/>
                      <a:pt x="458584" y="32539"/>
                    </a:cubicBezTo>
                    <a:cubicBezTo>
                      <a:pt x="541661" y="65216"/>
                      <a:pt x="623630" y="60231"/>
                      <a:pt x="704492" y="24785"/>
                    </a:cubicBezTo>
                    <a:cubicBezTo>
                      <a:pt x="707261" y="23678"/>
                      <a:pt x="709477" y="22570"/>
                      <a:pt x="713907" y="20908"/>
                    </a:cubicBezTo>
                    <a:cubicBezTo>
                      <a:pt x="712799" y="30878"/>
                      <a:pt x="711692" y="39739"/>
                      <a:pt x="710030" y="49155"/>
                    </a:cubicBezTo>
                    <a:cubicBezTo>
                      <a:pt x="710030" y="50816"/>
                      <a:pt x="707261" y="51924"/>
                      <a:pt x="705599" y="53031"/>
                    </a:cubicBezTo>
                    <a:cubicBezTo>
                      <a:pt x="672923" y="74631"/>
                      <a:pt x="637477" y="87370"/>
                      <a:pt x="598707" y="91247"/>
                    </a:cubicBezTo>
                    <a:cubicBezTo>
                      <a:pt x="557723" y="95677"/>
                      <a:pt x="516738" y="94570"/>
                      <a:pt x="477415" y="81277"/>
                    </a:cubicBezTo>
                    <a:cubicBezTo>
                      <a:pt x="453599" y="73524"/>
                      <a:pt x="430338" y="63555"/>
                      <a:pt x="407077" y="55247"/>
                    </a:cubicBezTo>
                    <a:cubicBezTo>
                      <a:pt x="385477" y="47493"/>
                      <a:pt x="362769" y="43062"/>
                      <a:pt x="339507" y="41955"/>
                    </a:cubicBezTo>
                    <a:cubicBezTo>
                      <a:pt x="326215" y="41401"/>
                      <a:pt x="312923" y="43062"/>
                      <a:pt x="301292" y="50262"/>
                    </a:cubicBezTo>
                    <a:cubicBezTo>
                      <a:pt x="289107" y="57462"/>
                      <a:pt x="283015" y="70201"/>
                      <a:pt x="285784" y="82939"/>
                    </a:cubicBezTo>
                    <a:cubicBezTo>
                      <a:pt x="287999" y="94016"/>
                      <a:pt x="297969" y="101770"/>
                      <a:pt x="311815" y="103431"/>
                    </a:cubicBezTo>
                    <a:cubicBezTo>
                      <a:pt x="317353" y="103985"/>
                      <a:pt x="323446" y="103985"/>
                      <a:pt x="328984" y="103431"/>
                    </a:cubicBezTo>
                    <a:cubicBezTo>
                      <a:pt x="345046" y="101770"/>
                      <a:pt x="348923" y="94570"/>
                      <a:pt x="342277" y="79062"/>
                    </a:cubicBezTo>
                    <a:cubicBezTo>
                      <a:pt x="347261" y="75185"/>
                      <a:pt x="352246" y="71308"/>
                      <a:pt x="357784" y="68539"/>
                    </a:cubicBezTo>
                    <a:cubicBezTo>
                      <a:pt x="359999" y="67431"/>
                      <a:pt x="363877" y="69093"/>
                      <a:pt x="366092" y="70755"/>
                    </a:cubicBezTo>
                    <a:cubicBezTo>
                      <a:pt x="381046" y="84047"/>
                      <a:pt x="381046" y="111739"/>
                      <a:pt x="366646" y="127801"/>
                    </a:cubicBezTo>
                    <a:cubicBezTo>
                      <a:pt x="357784" y="137216"/>
                      <a:pt x="346153" y="141647"/>
                      <a:pt x="333969" y="143308"/>
                    </a:cubicBezTo>
                    <a:cubicBezTo>
                      <a:pt x="312369" y="146631"/>
                      <a:pt x="291323" y="141647"/>
                      <a:pt x="270277" y="136662"/>
                    </a:cubicBezTo>
                    <a:cubicBezTo>
                      <a:pt x="241477" y="128908"/>
                      <a:pt x="212677" y="120601"/>
                      <a:pt x="183877" y="115616"/>
                    </a:cubicBezTo>
                    <a:cubicBezTo>
                      <a:pt x="164492" y="112293"/>
                      <a:pt x="143446" y="113401"/>
                      <a:pt x="123507" y="112293"/>
                    </a:cubicBezTo>
                    <a:cubicBezTo>
                      <a:pt x="104123" y="111185"/>
                      <a:pt x="84738" y="110632"/>
                      <a:pt x="65907" y="107308"/>
                    </a:cubicBezTo>
                    <a:cubicBezTo>
                      <a:pt x="54830" y="105093"/>
                      <a:pt x="43753" y="99554"/>
                      <a:pt x="34892" y="92354"/>
                    </a:cubicBezTo>
                    <a:cubicBezTo>
                      <a:pt x="16061" y="78508"/>
                      <a:pt x="11630" y="53585"/>
                      <a:pt x="22153" y="32539"/>
                    </a:cubicBezTo>
                    <a:cubicBezTo>
                      <a:pt x="32677" y="10939"/>
                      <a:pt x="55384" y="-692"/>
                      <a:pt x="78092" y="4293"/>
                    </a:cubicBezTo>
                    <a:cubicBezTo>
                      <a:pt x="93599" y="7616"/>
                      <a:pt x="103569" y="17585"/>
                      <a:pt x="110215" y="31431"/>
                    </a:cubicBezTo>
                    <a:cubicBezTo>
                      <a:pt x="111323" y="33093"/>
                      <a:pt x="110769" y="36416"/>
                      <a:pt x="109107" y="38078"/>
                    </a:cubicBezTo>
                    <a:cubicBezTo>
                      <a:pt x="104677" y="43616"/>
                      <a:pt x="99692" y="49155"/>
                      <a:pt x="94153" y="54693"/>
                    </a:cubicBezTo>
                    <a:cubicBezTo>
                      <a:pt x="90830" y="50816"/>
                      <a:pt x="88615" y="47493"/>
                      <a:pt x="85846" y="44170"/>
                    </a:cubicBezTo>
                    <a:cubicBezTo>
                      <a:pt x="80307" y="38078"/>
                      <a:pt x="72553" y="36416"/>
                      <a:pt x="67569" y="40293"/>
                    </a:cubicBezTo>
                    <a:cubicBezTo>
                      <a:pt x="62030" y="44170"/>
                      <a:pt x="60923" y="53585"/>
                      <a:pt x="65907" y="59677"/>
                    </a:cubicBezTo>
                    <a:cubicBezTo>
                      <a:pt x="72553" y="67985"/>
                      <a:pt x="80861" y="73524"/>
                      <a:pt x="91938" y="73524"/>
                    </a:cubicBezTo>
                    <a:cubicBezTo>
                      <a:pt x="111323" y="73524"/>
                      <a:pt x="130153" y="71862"/>
                      <a:pt x="149538" y="72970"/>
                    </a:cubicBezTo>
                    <a:cubicBezTo>
                      <a:pt x="173907" y="74631"/>
                      <a:pt x="197723" y="77955"/>
                      <a:pt x="222092" y="80724"/>
                    </a:cubicBezTo>
                    <a:cubicBezTo>
                      <a:pt x="223199" y="81277"/>
                      <a:pt x="225969" y="81831"/>
                      <a:pt x="229292" y="82385"/>
                    </a:cubicBezTo>
                    <a:cubicBezTo>
                      <a:pt x="225969" y="45831"/>
                      <a:pt x="242584" y="25893"/>
                      <a:pt x="271384" y="12047"/>
                    </a:cubicBezTo>
                    <a:cubicBezTo>
                      <a:pt x="286061" y="4847"/>
                      <a:pt x="301015" y="1385"/>
                      <a:pt x="316176" y="3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1102" cap="flat">
                <a:noFill/>
                <a:prstDash val="solid"/>
                <a:miter/>
              </a:ln>
              <a:effectLst/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sp>
            <p:nvSpPr>
              <p:cNvPr id="19" name="任意多边形: 形状 22"/>
              <p:cNvSpPr/>
              <p:nvPr/>
            </p:nvSpPr>
            <p:spPr>
              <a:xfrm>
                <a:off x="10524580" y="6552855"/>
                <a:ext cx="1233125" cy="214717"/>
              </a:xfrm>
              <a:custGeom>
                <a:avLst/>
                <a:gdLst>
                  <a:gd name="connsiteX0" fmla="*/ 1301115 w 5492114"/>
                  <a:gd name="connsiteY0" fmla="*/ 29528 h 956310"/>
                  <a:gd name="connsiteX1" fmla="*/ 1279208 w 5492114"/>
                  <a:gd name="connsiteY1" fmla="*/ 81915 h 956310"/>
                  <a:gd name="connsiteX2" fmla="*/ 1235393 w 5492114"/>
                  <a:gd name="connsiteY2" fmla="*/ 155258 h 956310"/>
                  <a:gd name="connsiteX3" fmla="*/ 1170623 w 5492114"/>
                  <a:gd name="connsiteY3" fmla="*/ 252413 h 956310"/>
                  <a:gd name="connsiteX4" fmla="*/ 1163955 w 5492114"/>
                  <a:gd name="connsiteY4" fmla="*/ 274320 h 956310"/>
                  <a:gd name="connsiteX5" fmla="*/ 1152525 w 5492114"/>
                  <a:gd name="connsiteY5" fmla="*/ 280988 h 956310"/>
                  <a:gd name="connsiteX6" fmla="*/ 1129665 w 5492114"/>
                  <a:gd name="connsiteY6" fmla="*/ 318135 h 956310"/>
                  <a:gd name="connsiteX7" fmla="*/ 1155383 w 5492114"/>
                  <a:gd name="connsiteY7" fmla="*/ 293370 h 956310"/>
                  <a:gd name="connsiteX8" fmla="*/ 1178243 w 5492114"/>
                  <a:gd name="connsiteY8" fmla="*/ 282893 h 956310"/>
                  <a:gd name="connsiteX9" fmla="*/ 1201103 w 5492114"/>
                  <a:gd name="connsiteY9" fmla="*/ 267653 h 956310"/>
                  <a:gd name="connsiteX10" fmla="*/ 1226820 w 5492114"/>
                  <a:gd name="connsiteY10" fmla="*/ 244793 h 956310"/>
                  <a:gd name="connsiteX11" fmla="*/ 1253490 w 5492114"/>
                  <a:gd name="connsiteY11" fmla="*/ 224790 h 956310"/>
                  <a:gd name="connsiteX12" fmla="*/ 1276350 w 5492114"/>
                  <a:gd name="connsiteY12" fmla="*/ 199073 h 956310"/>
                  <a:gd name="connsiteX13" fmla="*/ 1311593 w 5492114"/>
                  <a:gd name="connsiteY13" fmla="*/ 142875 h 956310"/>
                  <a:gd name="connsiteX14" fmla="*/ 1339215 w 5492114"/>
                  <a:gd name="connsiteY14" fmla="*/ 75248 h 956310"/>
                  <a:gd name="connsiteX15" fmla="*/ 1351598 w 5492114"/>
                  <a:gd name="connsiteY15" fmla="*/ 85725 h 956310"/>
                  <a:gd name="connsiteX16" fmla="*/ 1353503 w 5492114"/>
                  <a:gd name="connsiteY16" fmla="*/ 101918 h 956310"/>
                  <a:gd name="connsiteX17" fmla="*/ 1359218 w 5492114"/>
                  <a:gd name="connsiteY17" fmla="*/ 113348 h 956310"/>
                  <a:gd name="connsiteX18" fmla="*/ 1369695 w 5492114"/>
                  <a:gd name="connsiteY18" fmla="*/ 118110 h 956310"/>
                  <a:gd name="connsiteX19" fmla="*/ 1389698 w 5492114"/>
                  <a:gd name="connsiteY19" fmla="*/ 125730 h 956310"/>
                  <a:gd name="connsiteX20" fmla="*/ 1400175 w 5492114"/>
                  <a:gd name="connsiteY20" fmla="*/ 137160 h 956310"/>
                  <a:gd name="connsiteX21" fmla="*/ 1427798 w 5492114"/>
                  <a:gd name="connsiteY21" fmla="*/ 134303 h 956310"/>
                  <a:gd name="connsiteX22" fmla="*/ 1444943 w 5492114"/>
                  <a:gd name="connsiteY22" fmla="*/ 120968 h 956310"/>
                  <a:gd name="connsiteX23" fmla="*/ 1453515 w 5492114"/>
                  <a:gd name="connsiteY23" fmla="*/ 95250 h 956310"/>
                  <a:gd name="connsiteX24" fmla="*/ 1447800 w 5492114"/>
                  <a:gd name="connsiteY24" fmla="*/ 81915 h 956310"/>
                  <a:gd name="connsiteX25" fmla="*/ 1433513 w 5492114"/>
                  <a:gd name="connsiteY25" fmla="*/ 73343 h 956310"/>
                  <a:gd name="connsiteX26" fmla="*/ 1402080 w 5492114"/>
                  <a:gd name="connsiteY26" fmla="*/ 71438 h 956310"/>
                  <a:gd name="connsiteX27" fmla="*/ 1353503 w 5492114"/>
                  <a:gd name="connsiteY27" fmla="*/ 79058 h 956310"/>
                  <a:gd name="connsiteX28" fmla="*/ 1363980 w 5492114"/>
                  <a:gd name="connsiteY28" fmla="*/ 60008 h 956310"/>
                  <a:gd name="connsiteX29" fmla="*/ 1370648 w 5492114"/>
                  <a:gd name="connsiteY29" fmla="*/ 46673 h 956310"/>
                  <a:gd name="connsiteX30" fmla="*/ 1370648 w 5492114"/>
                  <a:gd name="connsiteY30" fmla="*/ 36195 h 956310"/>
                  <a:gd name="connsiteX31" fmla="*/ 1356360 w 5492114"/>
                  <a:gd name="connsiteY31" fmla="*/ 24765 h 956310"/>
                  <a:gd name="connsiteX32" fmla="*/ 1333500 w 5492114"/>
                  <a:gd name="connsiteY32" fmla="*/ 15240 h 956310"/>
                  <a:gd name="connsiteX33" fmla="*/ 1311593 w 5492114"/>
                  <a:gd name="connsiteY33" fmla="*/ 15240 h 956310"/>
                  <a:gd name="connsiteX34" fmla="*/ 1303973 w 5492114"/>
                  <a:gd name="connsiteY34" fmla="*/ 20003 h 956310"/>
                  <a:gd name="connsiteX35" fmla="*/ 1301115 w 5492114"/>
                  <a:gd name="connsiteY35" fmla="*/ 29528 h 956310"/>
                  <a:gd name="connsiteX36" fmla="*/ 1077278 w 5492114"/>
                  <a:gd name="connsiteY36" fmla="*/ 213360 h 956310"/>
                  <a:gd name="connsiteX37" fmla="*/ 1078230 w 5492114"/>
                  <a:gd name="connsiteY37" fmla="*/ 237173 h 956310"/>
                  <a:gd name="connsiteX38" fmla="*/ 1086803 w 5492114"/>
                  <a:gd name="connsiteY38" fmla="*/ 257175 h 956310"/>
                  <a:gd name="connsiteX39" fmla="*/ 1106805 w 5492114"/>
                  <a:gd name="connsiteY39" fmla="*/ 275273 h 956310"/>
                  <a:gd name="connsiteX40" fmla="*/ 1129665 w 5492114"/>
                  <a:gd name="connsiteY40" fmla="*/ 280035 h 956310"/>
                  <a:gd name="connsiteX41" fmla="*/ 1148715 w 5492114"/>
                  <a:gd name="connsiteY41" fmla="*/ 270510 h 956310"/>
                  <a:gd name="connsiteX42" fmla="*/ 1160145 w 5492114"/>
                  <a:gd name="connsiteY42" fmla="*/ 253365 h 956310"/>
                  <a:gd name="connsiteX43" fmla="*/ 1162050 w 5492114"/>
                  <a:gd name="connsiteY43" fmla="*/ 237173 h 956310"/>
                  <a:gd name="connsiteX44" fmla="*/ 1156335 w 5492114"/>
                  <a:gd name="connsiteY44" fmla="*/ 225743 h 956310"/>
                  <a:gd name="connsiteX45" fmla="*/ 1146810 w 5492114"/>
                  <a:gd name="connsiteY45" fmla="*/ 218123 h 956310"/>
                  <a:gd name="connsiteX46" fmla="*/ 1121093 w 5492114"/>
                  <a:gd name="connsiteY46" fmla="*/ 210503 h 956310"/>
                  <a:gd name="connsiteX47" fmla="*/ 1077278 w 5492114"/>
                  <a:gd name="connsiteY47" fmla="*/ 213360 h 956310"/>
                  <a:gd name="connsiteX48" fmla="*/ 1089660 w 5492114"/>
                  <a:gd name="connsiteY48" fmla="*/ 46673 h 956310"/>
                  <a:gd name="connsiteX49" fmla="*/ 1080135 w 5492114"/>
                  <a:gd name="connsiteY49" fmla="*/ 51435 h 956310"/>
                  <a:gd name="connsiteX50" fmla="*/ 1082993 w 5492114"/>
                  <a:gd name="connsiteY50" fmla="*/ 62865 h 956310"/>
                  <a:gd name="connsiteX51" fmla="*/ 1085850 w 5492114"/>
                  <a:gd name="connsiteY51" fmla="*/ 87630 h 956310"/>
                  <a:gd name="connsiteX52" fmla="*/ 1078230 w 5492114"/>
                  <a:gd name="connsiteY52" fmla="*/ 131445 h 956310"/>
                  <a:gd name="connsiteX53" fmla="*/ 1044893 w 5492114"/>
                  <a:gd name="connsiteY53" fmla="*/ 190500 h 956310"/>
                  <a:gd name="connsiteX54" fmla="*/ 996315 w 5492114"/>
                  <a:gd name="connsiteY54" fmla="*/ 260033 h 956310"/>
                  <a:gd name="connsiteX55" fmla="*/ 958215 w 5492114"/>
                  <a:gd name="connsiteY55" fmla="*/ 314325 h 956310"/>
                  <a:gd name="connsiteX56" fmla="*/ 931545 w 5492114"/>
                  <a:gd name="connsiteY56" fmla="*/ 340995 h 956310"/>
                  <a:gd name="connsiteX57" fmla="*/ 933450 w 5492114"/>
                  <a:gd name="connsiteY57" fmla="*/ 350520 h 956310"/>
                  <a:gd name="connsiteX58" fmla="*/ 940118 w 5492114"/>
                  <a:gd name="connsiteY58" fmla="*/ 355283 h 956310"/>
                  <a:gd name="connsiteX59" fmla="*/ 951548 w 5492114"/>
                  <a:gd name="connsiteY59" fmla="*/ 350520 h 956310"/>
                  <a:gd name="connsiteX60" fmla="*/ 977265 w 5492114"/>
                  <a:gd name="connsiteY60" fmla="*/ 326708 h 956310"/>
                  <a:gd name="connsiteX61" fmla="*/ 1022033 w 5492114"/>
                  <a:gd name="connsiteY61" fmla="*/ 246698 h 956310"/>
                  <a:gd name="connsiteX62" fmla="*/ 1061085 w 5492114"/>
                  <a:gd name="connsiteY62" fmla="*/ 200978 h 956310"/>
                  <a:gd name="connsiteX63" fmla="*/ 1078230 w 5492114"/>
                  <a:gd name="connsiteY63" fmla="*/ 180023 h 956310"/>
                  <a:gd name="connsiteX64" fmla="*/ 1089660 w 5492114"/>
                  <a:gd name="connsiteY64" fmla="*/ 167640 h 956310"/>
                  <a:gd name="connsiteX65" fmla="*/ 1109663 w 5492114"/>
                  <a:gd name="connsiteY65" fmla="*/ 180023 h 956310"/>
                  <a:gd name="connsiteX66" fmla="*/ 1125855 w 5492114"/>
                  <a:gd name="connsiteY66" fmla="*/ 188595 h 956310"/>
                  <a:gd name="connsiteX67" fmla="*/ 1147763 w 5492114"/>
                  <a:gd name="connsiteY67" fmla="*/ 192405 h 956310"/>
                  <a:gd name="connsiteX68" fmla="*/ 1179195 w 5492114"/>
                  <a:gd name="connsiteY68" fmla="*/ 183833 h 956310"/>
                  <a:gd name="connsiteX69" fmla="*/ 1186815 w 5492114"/>
                  <a:gd name="connsiteY69" fmla="*/ 160020 h 956310"/>
                  <a:gd name="connsiteX70" fmla="*/ 1179195 w 5492114"/>
                  <a:gd name="connsiteY70" fmla="*/ 147638 h 956310"/>
                  <a:gd name="connsiteX71" fmla="*/ 1163003 w 5492114"/>
                  <a:gd name="connsiteY71" fmla="*/ 140970 h 956310"/>
                  <a:gd name="connsiteX72" fmla="*/ 1139190 w 5492114"/>
                  <a:gd name="connsiteY72" fmla="*/ 138113 h 956310"/>
                  <a:gd name="connsiteX73" fmla="*/ 1142048 w 5492114"/>
                  <a:gd name="connsiteY73" fmla="*/ 130493 h 956310"/>
                  <a:gd name="connsiteX74" fmla="*/ 1161098 w 5492114"/>
                  <a:gd name="connsiteY74" fmla="*/ 121920 h 956310"/>
                  <a:gd name="connsiteX75" fmla="*/ 1176338 w 5492114"/>
                  <a:gd name="connsiteY75" fmla="*/ 108585 h 956310"/>
                  <a:gd name="connsiteX76" fmla="*/ 1188720 w 5492114"/>
                  <a:gd name="connsiteY76" fmla="*/ 86678 h 956310"/>
                  <a:gd name="connsiteX77" fmla="*/ 1187768 w 5492114"/>
                  <a:gd name="connsiteY77" fmla="*/ 63818 h 956310"/>
                  <a:gd name="connsiteX78" fmla="*/ 1175385 w 5492114"/>
                  <a:gd name="connsiteY78" fmla="*/ 46673 h 956310"/>
                  <a:gd name="connsiteX79" fmla="*/ 1160145 w 5492114"/>
                  <a:gd name="connsiteY79" fmla="*/ 37148 h 956310"/>
                  <a:gd name="connsiteX80" fmla="*/ 1150620 w 5492114"/>
                  <a:gd name="connsiteY80" fmla="*/ 38100 h 956310"/>
                  <a:gd name="connsiteX81" fmla="*/ 1127760 w 5492114"/>
                  <a:gd name="connsiteY81" fmla="*/ 40005 h 956310"/>
                  <a:gd name="connsiteX82" fmla="*/ 1108710 w 5492114"/>
                  <a:gd name="connsiteY82" fmla="*/ 40005 h 956310"/>
                  <a:gd name="connsiteX83" fmla="*/ 1089660 w 5492114"/>
                  <a:gd name="connsiteY83" fmla="*/ 46673 h 956310"/>
                  <a:gd name="connsiteX84" fmla="*/ 478155 w 5492114"/>
                  <a:gd name="connsiteY84" fmla="*/ 251460 h 956310"/>
                  <a:gd name="connsiteX85" fmla="*/ 477203 w 5492114"/>
                  <a:gd name="connsiteY85" fmla="*/ 260033 h 956310"/>
                  <a:gd name="connsiteX86" fmla="*/ 481013 w 5492114"/>
                  <a:gd name="connsiteY86" fmla="*/ 268605 h 956310"/>
                  <a:gd name="connsiteX87" fmla="*/ 480060 w 5492114"/>
                  <a:gd name="connsiteY87" fmla="*/ 320040 h 956310"/>
                  <a:gd name="connsiteX88" fmla="*/ 471488 w 5492114"/>
                  <a:gd name="connsiteY88" fmla="*/ 380048 h 956310"/>
                  <a:gd name="connsiteX89" fmla="*/ 430530 w 5492114"/>
                  <a:gd name="connsiteY89" fmla="*/ 380048 h 956310"/>
                  <a:gd name="connsiteX90" fmla="*/ 392430 w 5492114"/>
                  <a:gd name="connsiteY90" fmla="*/ 391478 h 956310"/>
                  <a:gd name="connsiteX91" fmla="*/ 396240 w 5492114"/>
                  <a:gd name="connsiteY91" fmla="*/ 408623 h 956310"/>
                  <a:gd name="connsiteX92" fmla="*/ 413385 w 5492114"/>
                  <a:gd name="connsiteY92" fmla="*/ 428625 h 956310"/>
                  <a:gd name="connsiteX93" fmla="*/ 443865 w 5492114"/>
                  <a:gd name="connsiteY93" fmla="*/ 430530 h 956310"/>
                  <a:gd name="connsiteX94" fmla="*/ 467678 w 5492114"/>
                  <a:gd name="connsiteY94" fmla="*/ 430530 h 956310"/>
                  <a:gd name="connsiteX95" fmla="*/ 468630 w 5492114"/>
                  <a:gd name="connsiteY95" fmla="*/ 536258 h 956310"/>
                  <a:gd name="connsiteX96" fmla="*/ 460058 w 5492114"/>
                  <a:gd name="connsiteY96" fmla="*/ 548640 h 956310"/>
                  <a:gd name="connsiteX97" fmla="*/ 440055 w 5492114"/>
                  <a:gd name="connsiteY97" fmla="*/ 560070 h 956310"/>
                  <a:gd name="connsiteX98" fmla="*/ 391478 w 5492114"/>
                  <a:gd name="connsiteY98" fmla="*/ 598170 h 956310"/>
                  <a:gd name="connsiteX99" fmla="*/ 345758 w 5492114"/>
                  <a:gd name="connsiteY99" fmla="*/ 641985 h 956310"/>
                  <a:gd name="connsiteX100" fmla="*/ 305753 w 5492114"/>
                  <a:gd name="connsiteY100" fmla="*/ 690563 h 956310"/>
                  <a:gd name="connsiteX101" fmla="*/ 283845 w 5492114"/>
                  <a:gd name="connsiteY101" fmla="*/ 727710 h 956310"/>
                  <a:gd name="connsiteX102" fmla="*/ 264795 w 5492114"/>
                  <a:gd name="connsiteY102" fmla="*/ 771525 h 956310"/>
                  <a:gd name="connsiteX103" fmla="*/ 256223 w 5492114"/>
                  <a:gd name="connsiteY103" fmla="*/ 773430 h 956310"/>
                  <a:gd name="connsiteX104" fmla="*/ 254318 w 5492114"/>
                  <a:gd name="connsiteY104" fmla="*/ 767715 h 956310"/>
                  <a:gd name="connsiteX105" fmla="*/ 254318 w 5492114"/>
                  <a:gd name="connsiteY105" fmla="*/ 735330 h 956310"/>
                  <a:gd name="connsiteX106" fmla="*/ 245745 w 5492114"/>
                  <a:gd name="connsiteY106" fmla="*/ 675323 h 956310"/>
                  <a:gd name="connsiteX107" fmla="*/ 219075 w 5492114"/>
                  <a:gd name="connsiteY107" fmla="*/ 741998 h 956310"/>
                  <a:gd name="connsiteX108" fmla="*/ 205740 w 5492114"/>
                  <a:gd name="connsiteY108" fmla="*/ 799148 h 956310"/>
                  <a:gd name="connsiteX109" fmla="*/ 202883 w 5492114"/>
                  <a:gd name="connsiteY109" fmla="*/ 843915 h 956310"/>
                  <a:gd name="connsiteX110" fmla="*/ 207645 w 5492114"/>
                  <a:gd name="connsiteY110" fmla="*/ 853440 h 956310"/>
                  <a:gd name="connsiteX111" fmla="*/ 212408 w 5492114"/>
                  <a:gd name="connsiteY111" fmla="*/ 864870 h 956310"/>
                  <a:gd name="connsiteX112" fmla="*/ 220028 w 5492114"/>
                  <a:gd name="connsiteY112" fmla="*/ 870585 h 956310"/>
                  <a:gd name="connsiteX113" fmla="*/ 231458 w 5492114"/>
                  <a:gd name="connsiteY113" fmla="*/ 869633 h 956310"/>
                  <a:gd name="connsiteX114" fmla="*/ 245745 w 5492114"/>
                  <a:gd name="connsiteY114" fmla="*/ 861060 h 956310"/>
                  <a:gd name="connsiteX115" fmla="*/ 260985 w 5492114"/>
                  <a:gd name="connsiteY115" fmla="*/ 829628 h 956310"/>
                  <a:gd name="connsiteX116" fmla="*/ 271463 w 5492114"/>
                  <a:gd name="connsiteY116" fmla="*/ 799148 h 956310"/>
                  <a:gd name="connsiteX117" fmla="*/ 283845 w 5492114"/>
                  <a:gd name="connsiteY117" fmla="*/ 771525 h 956310"/>
                  <a:gd name="connsiteX118" fmla="*/ 311468 w 5492114"/>
                  <a:gd name="connsiteY118" fmla="*/ 728663 h 956310"/>
                  <a:gd name="connsiteX119" fmla="*/ 323850 w 5492114"/>
                  <a:gd name="connsiteY119" fmla="*/ 701040 h 956310"/>
                  <a:gd name="connsiteX120" fmla="*/ 337185 w 5492114"/>
                  <a:gd name="connsiteY120" fmla="*/ 675323 h 956310"/>
                  <a:gd name="connsiteX121" fmla="*/ 380048 w 5492114"/>
                  <a:gd name="connsiteY121" fmla="*/ 625793 h 956310"/>
                  <a:gd name="connsiteX122" fmla="*/ 401955 w 5492114"/>
                  <a:gd name="connsiteY122" fmla="*/ 605790 h 956310"/>
                  <a:gd name="connsiteX123" fmla="*/ 427673 w 5492114"/>
                  <a:gd name="connsiteY123" fmla="*/ 582930 h 956310"/>
                  <a:gd name="connsiteX124" fmla="*/ 448628 w 5492114"/>
                  <a:gd name="connsiteY124" fmla="*/ 568643 h 956310"/>
                  <a:gd name="connsiteX125" fmla="*/ 464820 w 5492114"/>
                  <a:gd name="connsiteY125" fmla="*/ 563880 h 956310"/>
                  <a:gd name="connsiteX126" fmla="*/ 473393 w 5492114"/>
                  <a:gd name="connsiteY126" fmla="*/ 589598 h 956310"/>
                  <a:gd name="connsiteX127" fmla="*/ 481965 w 5492114"/>
                  <a:gd name="connsiteY127" fmla="*/ 602933 h 956310"/>
                  <a:gd name="connsiteX128" fmla="*/ 501015 w 5492114"/>
                  <a:gd name="connsiteY128" fmla="*/ 603885 h 956310"/>
                  <a:gd name="connsiteX129" fmla="*/ 510540 w 5492114"/>
                  <a:gd name="connsiteY129" fmla="*/ 584835 h 956310"/>
                  <a:gd name="connsiteX130" fmla="*/ 509588 w 5492114"/>
                  <a:gd name="connsiteY130" fmla="*/ 567690 h 956310"/>
                  <a:gd name="connsiteX131" fmla="*/ 500063 w 5492114"/>
                  <a:gd name="connsiteY131" fmla="*/ 545783 h 956310"/>
                  <a:gd name="connsiteX132" fmla="*/ 509588 w 5492114"/>
                  <a:gd name="connsiteY132" fmla="*/ 540068 h 956310"/>
                  <a:gd name="connsiteX133" fmla="*/ 546735 w 5492114"/>
                  <a:gd name="connsiteY133" fmla="*/ 543878 h 956310"/>
                  <a:gd name="connsiteX134" fmla="*/ 581978 w 5492114"/>
                  <a:gd name="connsiteY134" fmla="*/ 546735 h 956310"/>
                  <a:gd name="connsiteX135" fmla="*/ 605790 w 5492114"/>
                  <a:gd name="connsiteY135" fmla="*/ 540068 h 956310"/>
                  <a:gd name="connsiteX136" fmla="*/ 618173 w 5492114"/>
                  <a:gd name="connsiteY136" fmla="*/ 541973 h 956310"/>
                  <a:gd name="connsiteX137" fmla="*/ 636270 w 5492114"/>
                  <a:gd name="connsiteY137" fmla="*/ 555308 h 956310"/>
                  <a:gd name="connsiteX138" fmla="*/ 652463 w 5492114"/>
                  <a:gd name="connsiteY138" fmla="*/ 576263 h 956310"/>
                  <a:gd name="connsiteX139" fmla="*/ 658178 w 5492114"/>
                  <a:gd name="connsiteY139" fmla="*/ 602933 h 956310"/>
                  <a:gd name="connsiteX140" fmla="*/ 650558 w 5492114"/>
                  <a:gd name="connsiteY140" fmla="*/ 648653 h 956310"/>
                  <a:gd name="connsiteX141" fmla="*/ 628650 w 5492114"/>
                  <a:gd name="connsiteY141" fmla="*/ 714375 h 956310"/>
                  <a:gd name="connsiteX142" fmla="*/ 614363 w 5492114"/>
                  <a:gd name="connsiteY142" fmla="*/ 769620 h 956310"/>
                  <a:gd name="connsiteX143" fmla="*/ 599123 w 5492114"/>
                  <a:gd name="connsiteY143" fmla="*/ 809625 h 956310"/>
                  <a:gd name="connsiteX144" fmla="*/ 583883 w 5492114"/>
                  <a:gd name="connsiteY144" fmla="*/ 836295 h 956310"/>
                  <a:gd name="connsiteX145" fmla="*/ 570548 w 5492114"/>
                  <a:gd name="connsiteY145" fmla="*/ 850583 h 956310"/>
                  <a:gd name="connsiteX146" fmla="*/ 556260 w 5492114"/>
                  <a:gd name="connsiteY146" fmla="*/ 854393 h 956310"/>
                  <a:gd name="connsiteX147" fmla="*/ 541973 w 5492114"/>
                  <a:gd name="connsiteY147" fmla="*/ 853440 h 956310"/>
                  <a:gd name="connsiteX148" fmla="*/ 525780 w 5492114"/>
                  <a:gd name="connsiteY148" fmla="*/ 848678 h 956310"/>
                  <a:gd name="connsiteX149" fmla="*/ 524828 w 5492114"/>
                  <a:gd name="connsiteY149" fmla="*/ 859155 h 956310"/>
                  <a:gd name="connsiteX150" fmla="*/ 529590 w 5492114"/>
                  <a:gd name="connsiteY150" fmla="*/ 864870 h 956310"/>
                  <a:gd name="connsiteX151" fmla="*/ 535305 w 5492114"/>
                  <a:gd name="connsiteY151" fmla="*/ 866775 h 956310"/>
                  <a:gd name="connsiteX152" fmla="*/ 539115 w 5492114"/>
                  <a:gd name="connsiteY152" fmla="*/ 870585 h 956310"/>
                  <a:gd name="connsiteX153" fmla="*/ 537210 w 5492114"/>
                  <a:gd name="connsiteY153" fmla="*/ 882015 h 956310"/>
                  <a:gd name="connsiteX154" fmla="*/ 540068 w 5492114"/>
                  <a:gd name="connsiteY154" fmla="*/ 896303 h 956310"/>
                  <a:gd name="connsiteX155" fmla="*/ 555308 w 5492114"/>
                  <a:gd name="connsiteY155" fmla="*/ 904875 h 956310"/>
                  <a:gd name="connsiteX156" fmla="*/ 586740 w 5492114"/>
                  <a:gd name="connsiteY156" fmla="*/ 904875 h 956310"/>
                  <a:gd name="connsiteX157" fmla="*/ 602933 w 5492114"/>
                  <a:gd name="connsiteY157" fmla="*/ 893445 h 956310"/>
                  <a:gd name="connsiteX158" fmla="*/ 613410 w 5492114"/>
                  <a:gd name="connsiteY158" fmla="*/ 876300 h 956310"/>
                  <a:gd name="connsiteX159" fmla="*/ 627698 w 5492114"/>
                  <a:gd name="connsiteY159" fmla="*/ 844868 h 956310"/>
                  <a:gd name="connsiteX160" fmla="*/ 647700 w 5492114"/>
                  <a:gd name="connsiteY160" fmla="*/ 806768 h 956310"/>
                  <a:gd name="connsiteX161" fmla="*/ 658178 w 5492114"/>
                  <a:gd name="connsiteY161" fmla="*/ 768668 h 956310"/>
                  <a:gd name="connsiteX162" fmla="*/ 664845 w 5492114"/>
                  <a:gd name="connsiteY162" fmla="*/ 735330 h 956310"/>
                  <a:gd name="connsiteX163" fmla="*/ 673418 w 5492114"/>
                  <a:gd name="connsiteY163" fmla="*/ 710565 h 956310"/>
                  <a:gd name="connsiteX164" fmla="*/ 714375 w 5492114"/>
                  <a:gd name="connsiteY164" fmla="*/ 662940 h 956310"/>
                  <a:gd name="connsiteX165" fmla="*/ 726758 w 5492114"/>
                  <a:gd name="connsiteY165" fmla="*/ 659130 h 956310"/>
                  <a:gd name="connsiteX166" fmla="*/ 737235 w 5492114"/>
                  <a:gd name="connsiteY166" fmla="*/ 637223 h 956310"/>
                  <a:gd name="connsiteX167" fmla="*/ 733425 w 5492114"/>
                  <a:gd name="connsiteY167" fmla="*/ 605790 h 956310"/>
                  <a:gd name="connsiteX168" fmla="*/ 716280 w 5492114"/>
                  <a:gd name="connsiteY168" fmla="*/ 577215 h 956310"/>
                  <a:gd name="connsiteX169" fmla="*/ 678180 w 5492114"/>
                  <a:gd name="connsiteY169" fmla="*/ 536258 h 956310"/>
                  <a:gd name="connsiteX170" fmla="*/ 650558 w 5492114"/>
                  <a:gd name="connsiteY170" fmla="*/ 520065 h 956310"/>
                  <a:gd name="connsiteX171" fmla="*/ 628650 w 5492114"/>
                  <a:gd name="connsiteY171" fmla="*/ 513398 h 956310"/>
                  <a:gd name="connsiteX172" fmla="*/ 592455 w 5492114"/>
                  <a:gd name="connsiteY172" fmla="*/ 516255 h 956310"/>
                  <a:gd name="connsiteX173" fmla="*/ 518160 w 5492114"/>
                  <a:gd name="connsiteY173" fmla="*/ 522923 h 956310"/>
                  <a:gd name="connsiteX174" fmla="*/ 494348 w 5492114"/>
                  <a:gd name="connsiteY174" fmla="*/ 523875 h 956310"/>
                  <a:gd name="connsiteX175" fmla="*/ 489585 w 5492114"/>
                  <a:gd name="connsiteY175" fmla="*/ 498158 h 956310"/>
                  <a:gd name="connsiteX176" fmla="*/ 491490 w 5492114"/>
                  <a:gd name="connsiteY176" fmla="*/ 444818 h 956310"/>
                  <a:gd name="connsiteX177" fmla="*/ 497205 w 5492114"/>
                  <a:gd name="connsiteY177" fmla="*/ 386715 h 956310"/>
                  <a:gd name="connsiteX178" fmla="*/ 506730 w 5492114"/>
                  <a:gd name="connsiteY178" fmla="*/ 347663 h 956310"/>
                  <a:gd name="connsiteX179" fmla="*/ 524828 w 5492114"/>
                  <a:gd name="connsiteY179" fmla="*/ 317183 h 956310"/>
                  <a:gd name="connsiteX180" fmla="*/ 541020 w 5492114"/>
                  <a:gd name="connsiteY180" fmla="*/ 301943 h 956310"/>
                  <a:gd name="connsiteX181" fmla="*/ 545783 w 5492114"/>
                  <a:gd name="connsiteY181" fmla="*/ 266700 h 956310"/>
                  <a:gd name="connsiteX182" fmla="*/ 538163 w 5492114"/>
                  <a:gd name="connsiteY182" fmla="*/ 246698 h 956310"/>
                  <a:gd name="connsiteX183" fmla="*/ 518160 w 5492114"/>
                  <a:gd name="connsiteY183" fmla="*/ 238125 h 956310"/>
                  <a:gd name="connsiteX184" fmla="*/ 490538 w 5492114"/>
                  <a:gd name="connsiteY184" fmla="*/ 241935 h 956310"/>
                  <a:gd name="connsiteX185" fmla="*/ 478155 w 5492114"/>
                  <a:gd name="connsiteY185" fmla="*/ 251460 h 956310"/>
                  <a:gd name="connsiteX186" fmla="*/ 373380 w 5492114"/>
                  <a:gd name="connsiteY186" fmla="*/ 24765 h 956310"/>
                  <a:gd name="connsiteX187" fmla="*/ 401003 w 5492114"/>
                  <a:gd name="connsiteY187" fmla="*/ 72390 h 956310"/>
                  <a:gd name="connsiteX188" fmla="*/ 408623 w 5492114"/>
                  <a:gd name="connsiteY188" fmla="*/ 83820 h 956310"/>
                  <a:gd name="connsiteX189" fmla="*/ 427673 w 5492114"/>
                  <a:gd name="connsiteY189" fmla="*/ 100965 h 956310"/>
                  <a:gd name="connsiteX190" fmla="*/ 453390 w 5492114"/>
                  <a:gd name="connsiteY190" fmla="*/ 110490 h 956310"/>
                  <a:gd name="connsiteX191" fmla="*/ 467678 w 5492114"/>
                  <a:gd name="connsiteY191" fmla="*/ 108585 h 956310"/>
                  <a:gd name="connsiteX192" fmla="*/ 481965 w 5492114"/>
                  <a:gd name="connsiteY192" fmla="*/ 100013 h 956310"/>
                  <a:gd name="connsiteX193" fmla="*/ 502920 w 5492114"/>
                  <a:gd name="connsiteY193" fmla="*/ 74295 h 956310"/>
                  <a:gd name="connsiteX194" fmla="*/ 508635 w 5492114"/>
                  <a:gd name="connsiteY194" fmla="*/ 50483 h 956310"/>
                  <a:gd name="connsiteX195" fmla="*/ 502920 w 5492114"/>
                  <a:gd name="connsiteY195" fmla="*/ 29528 h 956310"/>
                  <a:gd name="connsiteX196" fmla="*/ 492443 w 5492114"/>
                  <a:gd name="connsiteY196" fmla="*/ 13335 h 956310"/>
                  <a:gd name="connsiteX197" fmla="*/ 478155 w 5492114"/>
                  <a:gd name="connsiteY197" fmla="*/ 3810 h 956310"/>
                  <a:gd name="connsiteX198" fmla="*/ 460058 w 5492114"/>
                  <a:gd name="connsiteY198" fmla="*/ 0 h 956310"/>
                  <a:gd name="connsiteX199" fmla="*/ 419100 w 5492114"/>
                  <a:gd name="connsiteY199" fmla="*/ 2857 h 956310"/>
                  <a:gd name="connsiteX200" fmla="*/ 380048 w 5492114"/>
                  <a:gd name="connsiteY200" fmla="*/ 10478 h 956310"/>
                  <a:gd name="connsiteX201" fmla="*/ 372428 w 5492114"/>
                  <a:gd name="connsiteY201" fmla="*/ 18098 h 956310"/>
                  <a:gd name="connsiteX202" fmla="*/ 373380 w 5492114"/>
                  <a:gd name="connsiteY202" fmla="*/ 24765 h 956310"/>
                  <a:gd name="connsiteX203" fmla="*/ 16193 w 5492114"/>
                  <a:gd name="connsiteY203" fmla="*/ 420053 h 956310"/>
                  <a:gd name="connsiteX204" fmla="*/ 4763 w 5492114"/>
                  <a:gd name="connsiteY204" fmla="*/ 421005 h 956310"/>
                  <a:gd name="connsiteX205" fmla="*/ 0 w 5492114"/>
                  <a:gd name="connsiteY205" fmla="*/ 426720 h 956310"/>
                  <a:gd name="connsiteX206" fmla="*/ 8573 w 5492114"/>
                  <a:gd name="connsiteY206" fmla="*/ 445770 h 956310"/>
                  <a:gd name="connsiteX207" fmla="*/ 34290 w 5492114"/>
                  <a:gd name="connsiteY207" fmla="*/ 465773 h 956310"/>
                  <a:gd name="connsiteX208" fmla="*/ 70485 w 5492114"/>
                  <a:gd name="connsiteY208" fmla="*/ 475298 h 956310"/>
                  <a:gd name="connsiteX209" fmla="*/ 107633 w 5492114"/>
                  <a:gd name="connsiteY209" fmla="*/ 468630 h 956310"/>
                  <a:gd name="connsiteX210" fmla="*/ 135255 w 5492114"/>
                  <a:gd name="connsiteY210" fmla="*/ 456248 h 956310"/>
                  <a:gd name="connsiteX211" fmla="*/ 166688 w 5492114"/>
                  <a:gd name="connsiteY211" fmla="*/ 435293 h 956310"/>
                  <a:gd name="connsiteX212" fmla="*/ 281940 w 5492114"/>
                  <a:gd name="connsiteY212" fmla="*/ 333375 h 956310"/>
                  <a:gd name="connsiteX213" fmla="*/ 325755 w 5492114"/>
                  <a:gd name="connsiteY213" fmla="*/ 299085 h 956310"/>
                  <a:gd name="connsiteX214" fmla="*/ 377190 w 5492114"/>
                  <a:gd name="connsiteY214" fmla="*/ 267653 h 956310"/>
                  <a:gd name="connsiteX215" fmla="*/ 406718 w 5492114"/>
                  <a:gd name="connsiteY215" fmla="*/ 250508 h 956310"/>
                  <a:gd name="connsiteX216" fmla="*/ 412433 w 5492114"/>
                  <a:gd name="connsiteY216" fmla="*/ 250508 h 956310"/>
                  <a:gd name="connsiteX217" fmla="*/ 413385 w 5492114"/>
                  <a:gd name="connsiteY217" fmla="*/ 256223 h 956310"/>
                  <a:gd name="connsiteX218" fmla="*/ 384810 w 5492114"/>
                  <a:gd name="connsiteY218" fmla="*/ 320040 h 956310"/>
                  <a:gd name="connsiteX219" fmla="*/ 353378 w 5492114"/>
                  <a:gd name="connsiteY219" fmla="*/ 415290 h 956310"/>
                  <a:gd name="connsiteX220" fmla="*/ 340043 w 5492114"/>
                  <a:gd name="connsiteY220" fmla="*/ 465773 h 956310"/>
                  <a:gd name="connsiteX221" fmla="*/ 332423 w 5492114"/>
                  <a:gd name="connsiteY221" fmla="*/ 517208 h 956310"/>
                  <a:gd name="connsiteX222" fmla="*/ 327660 w 5492114"/>
                  <a:gd name="connsiteY222" fmla="*/ 533400 h 956310"/>
                  <a:gd name="connsiteX223" fmla="*/ 326708 w 5492114"/>
                  <a:gd name="connsiteY223" fmla="*/ 567690 h 956310"/>
                  <a:gd name="connsiteX224" fmla="*/ 331470 w 5492114"/>
                  <a:gd name="connsiteY224" fmla="*/ 591503 h 956310"/>
                  <a:gd name="connsiteX225" fmla="*/ 340043 w 5492114"/>
                  <a:gd name="connsiteY225" fmla="*/ 605790 h 956310"/>
                  <a:gd name="connsiteX226" fmla="*/ 350520 w 5492114"/>
                  <a:gd name="connsiteY226" fmla="*/ 612458 h 956310"/>
                  <a:gd name="connsiteX227" fmla="*/ 361950 w 5492114"/>
                  <a:gd name="connsiteY227" fmla="*/ 611505 h 956310"/>
                  <a:gd name="connsiteX228" fmla="*/ 372428 w 5492114"/>
                  <a:gd name="connsiteY228" fmla="*/ 604838 h 956310"/>
                  <a:gd name="connsiteX229" fmla="*/ 383858 w 5492114"/>
                  <a:gd name="connsiteY229" fmla="*/ 576263 h 956310"/>
                  <a:gd name="connsiteX230" fmla="*/ 381953 w 5492114"/>
                  <a:gd name="connsiteY230" fmla="*/ 570548 h 956310"/>
                  <a:gd name="connsiteX231" fmla="*/ 381953 w 5492114"/>
                  <a:gd name="connsiteY231" fmla="*/ 549593 h 956310"/>
                  <a:gd name="connsiteX232" fmla="*/ 387668 w 5492114"/>
                  <a:gd name="connsiteY232" fmla="*/ 507683 h 956310"/>
                  <a:gd name="connsiteX233" fmla="*/ 403860 w 5492114"/>
                  <a:gd name="connsiteY233" fmla="*/ 517208 h 956310"/>
                  <a:gd name="connsiteX234" fmla="*/ 423863 w 5492114"/>
                  <a:gd name="connsiteY234" fmla="*/ 524828 h 956310"/>
                  <a:gd name="connsiteX235" fmla="*/ 440055 w 5492114"/>
                  <a:gd name="connsiteY235" fmla="*/ 520065 h 956310"/>
                  <a:gd name="connsiteX236" fmla="*/ 450533 w 5492114"/>
                  <a:gd name="connsiteY236" fmla="*/ 509588 h 956310"/>
                  <a:gd name="connsiteX237" fmla="*/ 454343 w 5492114"/>
                  <a:gd name="connsiteY237" fmla="*/ 498158 h 956310"/>
                  <a:gd name="connsiteX238" fmla="*/ 448628 w 5492114"/>
                  <a:gd name="connsiteY238" fmla="*/ 478155 h 956310"/>
                  <a:gd name="connsiteX239" fmla="*/ 440055 w 5492114"/>
                  <a:gd name="connsiteY239" fmla="*/ 470535 h 956310"/>
                  <a:gd name="connsiteX240" fmla="*/ 425768 w 5492114"/>
                  <a:gd name="connsiteY240" fmla="*/ 469583 h 956310"/>
                  <a:gd name="connsiteX241" fmla="*/ 381000 w 5492114"/>
                  <a:gd name="connsiteY241" fmla="*/ 480060 h 956310"/>
                  <a:gd name="connsiteX242" fmla="*/ 374333 w 5492114"/>
                  <a:gd name="connsiteY242" fmla="*/ 481965 h 956310"/>
                  <a:gd name="connsiteX243" fmla="*/ 376238 w 5492114"/>
                  <a:gd name="connsiteY243" fmla="*/ 485775 h 956310"/>
                  <a:gd name="connsiteX244" fmla="*/ 379095 w 5492114"/>
                  <a:gd name="connsiteY244" fmla="*/ 495300 h 956310"/>
                  <a:gd name="connsiteX245" fmla="*/ 374333 w 5492114"/>
                  <a:gd name="connsiteY245" fmla="*/ 503873 h 956310"/>
                  <a:gd name="connsiteX246" fmla="*/ 368618 w 5492114"/>
                  <a:gd name="connsiteY246" fmla="*/ 502920 h 956310"/>
                  <a:gd name="connsiteX247" fmla="*/ 366713 w 5492114"/>
                  <a:gd name="connsiteY247" fmla="*/ 495300 h 956310"/>
                  <a:gd name="connsiteX248" fmla="*/ 367665 w 5492114"/>
                  <a:gd name="connsiteY248" fmla="*/ 478155 h 956310"/>
                  <a:gd name="connsiteX249" fmla="*/ 395288 w 5492114"/>
                  <a:gd name="connsiteY249" fmla="*/ 360998 h 956310"/>
                  <a:gd name="connsiteX250" fmla="*/ 434340 w 5492114"/>
                  <a:gd name="connsiteY250" fmla="*/ 255270 h 956310"/>
                  <a:gd name="connsiteX251" fmla="*/ 460058 w 5492114"/>
                  <a:gd name="connsiteY251" fmla="*/ 223838 h 956310"/>
                  <a:gd name="connsiteX252" fmla="*/ 480060 w 5492114"/>
                  <a:gd name="connsiteY252" fmla="*/ 209550 h 956310"/>
                  <a:gd name="connsiteX253" fmla="*/ 504825 w 5492114"/>
                  <a:gd name="connsiteY253" fmla="*/ 205740 h 956310"/>
                  <a:gd name="connsiteX254" fmla="*/ 522923 w 5492114"/>
                  <a:gd name="connsiteY254" fmla="*/ 197168 h 956310"/>
                  <a:gd name="connsiteX255" fmla="*/ 550545 w 5492114"/>
                  <a:gd name="connsiteY255" fmla="*/ 169545 h 956310"/>
                  <a:gd name="connsiteX256" fmla="*/ 573405 w 5492114"/>
                  <a:gd name="connsiteY256" fmla="*/ 133350 h 956310"/>
                  <a:gd name="connsiteX257" fmla="*/ 579120 w 5492114"/>
                  <a:gd name="connsiteY257" fmla="*/ 100013 h 956310"/>
                  <a:gd name="connsiteX258" fmla="*/ 570548 w 5492114"/>
                  <a:gd name="connsiteY258" fmla="*/ 93345 h 956310"/>
                  <a:gd name="connsiteX259" fmla="*/ 557213 w 5492114"/>
                  <a:gd name="connsiteY259" fmla="*/ 95250 h 956310"/>
                  <a:gd name="connsiteX260" fmla="*/ 514350 w 5492114"/>
                  <a:gd name="connsiteY260" fmla="*/ 122873 h 956310"/>
                  <a:gd name="connsiteX261" fmla="*/ 455295 w 5492114"/>
                  <a:gd name="connsiteY261" fmla="*/ 168593 h 956310"/>
                  <a:gd name="connsiteX262" fmla="*/ 384810 w 5492114"/>
                  <a:gd name="connsiteY262" fmla="*/ 219075 h 956310"/>
                  <a:gd name="connsiteX263" fmla="*/ 167640 w 5492114"/>
                  <a:gd name="connsiteY263" fmla="*/ 355283 h 956310"/>
                  <a:gd name="connsiteX264" fmla="*/ 93345 w 5492114"/>
                  <a:gd name="connsiteY264" fmla="*/ 395288 h 956310"/>
                  <a:gd name="connsiteX265" fmla="*/ 16193 w 5492114"/>
                  <a:gd name="connsiteY265" fmla="*/ 420053 h 956310"/>
                  <a:gd name="connsiteX266" fmla="*/ 1322070 w 5492114"/>
                  <a:gd name="connsiteY266" fmla="*/ 158115 h 956310"/>
                  <a:gd name="connsiteX267" fmla="*/ 1320165 w 5492114"/>
                  <a:gd name="connsiteY267" fmla="*/ 176213 h 956310"/>
                  <a:gd name="connsiteX268" fmla="*/ 1323975 w 5492114"/>
                  <a:gd name="connsiteY268" fmla="*/ 189548 h 956310"/>
                  <a:gd name="connsiteX269" fmla="*/ 1331595 w 5492114"/>
                  <a:gd name="connsiteY269" fmla="*/ 199073 h 956310"/>
                  <a:gd name="connsiteX270" fmla="*/ 1340168 w 5492114"/>
                  <a:gd name="connsiteY270" fmla="*/ 205740 h 956310"/>
                  <a:gd name="connsiteX271" fmla="*/ 1342073 w 5492114"/>
                  <a:gd name="connsiteY271" fmla="*/ 211455 h 956310"/>
                  <a:gd name="connsiteX272" fmla="*/ 1344930 w 5492114"/>
                  <a:gd name="connsiteY272" fmla="*/ 217170 h 956310"/>
                  <a:gd name="connsiteX273" fmla="*/ 1356360 w 5492114"/>
                  <a:gd name="connsiteY273" fmla="*/ 222885 h 956310"/>
                  <a:gd name="connsiteX274" fmla="*/ 1374458 w 5492114"/>
                  <a:gd name="connsiteY274" fmla="*/ 221933 h 956310"/>
                  <a:gd name="connsiteX275" fmla="*/ 1391603 w 5492114"/>
                  <a:gd name="connsiteY275" fmla="*/ 211455 h 956310"/>
                  <a:gd name="connsiteX276" fmla="*/ 1403033 w 5492114"/>
                  <a:gd name="connsiteY276" fmla="*/ 196215 h 956310"/>
                  <a:gd name="connsiteX277" fmla="*/ 1403985 w 5492114"/>
                  <a:gd name="connsiteY277" fmla="*/ 180975 h 956310"/>
                  <a:gd name="connsiteX278" fmla="*/ 1389698 w 5492114"/>
                  <a:gd name="connsiteY278" fmla="*/ 169545 h 956310"/>
                  <a:gd name="connsiteX279" fmla="*/ 1363980 w 5492114"/>
                  <a:gd name="connsiteY279" fmla="*/ 161925 h 956310"/>
                  <a:gd name="connsiteX280" fmla="*/ 1322070 w 5492114"/>
                  <a:gd name="connsiteY280" fmla="*/ 158115 h 956310"/>
                  <a:gd name="connsiteX281" fmla="*/ 1232535 w 5492114"/>
                  <a:gd name="connsiteY281" fmla="*/ 263843 h 956310"/>
                  <a:gd name="connsiteX282" fmla="*/ 1216343 w 5492114"/>
                  <a:gd name="connsiteY282" fmla="*/ 263843 h 956310"/>
                  <a:gd name="connsiteX283" fmla="*/ 1208723 w 5492114"/>
                  <a:gd name="connsiteY283" fmla="*/ 272415 h 956310"/>
                  <a:gd name="connsiteX284" fmla="*/ 1207770 w 5492114"/>
                  <a:gd name="connsiteY284" fmla="*/ 286703 h 956310"/>
                  <a:gd name="connsiteX285" fmla="*/ 1211580 w 5492114"/>
                  <a:gd name="connsiteY285" fmla="*/ 310515 h 956310"/>
                  <a:gd name="connsiteX286" fmla="*/ 1210628 w 5492114"/>
                  <a:gd name="connsiteY286" fmla="*/ 346710 h 956310"/>
                  <a:gd name="connsiteX287" fmla="*/ 1184910 w 5492114"/>
                  <a:gd name="connsiteY287" fmla="*/ 369570 h 956310"/>
                  <a:gd name="connsiteX288" fmla="*/ 1136333 w 5492114"/>
                  <a:gd name="connsiteY288" fmla="*/ 403860 h 956310"/>
                  <a:gd name="connsiteX289" fmla="*/ 1130618 w 5492114"/>
                  <a:gd name="connsiteY289" fmla="*/ 407670 h 956310"/>
                  <a:gd name="connsiteX290" fmla="*/ 1131570 w 5492114"/>
                  <a:gd name="connsiteY290" fmla="*/ 414338 h 956310"/>
                  <a:gd name="connsiteX291" fmla="*/ 1148715 w 5492114"/>
                  <a:gd name="connsiteY291" fmla="*/ 423863 h 956310"/>
                  <a:gd name="connsiteX292" fmla="*/ 1163003 w 5492114"/>
                  <a:gd name="connsiteY292" fmla="*/ 418148 h 956310"/>
                  <a:gd name="connsiteX293" fmla="*/ 1179195 w 5492114"/>
                  <a:gd name="connsiteY293" fmla="*/ 405765 h 956310"/>
                  <a:gd name="connsiteX294" fmla="*/ 1202055 w 5492114"/>
                  <a:gd name="connsiteY294" fmla="*/ 387668 h 956310"/>
                  <a:gd name="connsiteX295" fmla="*/ 1204913 w 5492114"/>
                  <a:gd name="connsiteY295" fmla="*/ 408623 h 956310"/>
                  <a:gd name="connsiteX296" fmla="*/ 1203008 w 5492114"/>
                  <a:gd name="connsiteY296" fmla="*/ 433388 h 956310"/>
                  <a:gd name="connsiteX297" fmla="*/ 1195388 w 5492114"/>
                  <a:gd name="connsiteY297" fmla="*/ 443865 h 956310"/>
                  <a:gd name="connsiteX298" fmla="*/ 1184910 w 5492114"/>
                  <a:gd name="connsiteY298" fmla="*/ 450533 h 956310"/>
                  <a:gd name="connsiteX299" fmla="*/ 1165860 w 5492114"/>
                  <a:gd name="connsiteY299" fmla="*/ 461963 h 956310"/>
                  <a:gd name="connsiteX300" fmla="*/ 1165860 w 5492114"/>
                  <a:gd name="connsiteY300" fmla="*/ 473393 h 956310"/>
                  <a:gd name="connsiteX301" fmla="*/ 1172528 w 5492114"/>
                  <a:gd name="connsiteY301" fmla="*/ 485775 h 956310"/>
                  <a:gd name="connsiteX302" fmla="*/ 1183005 w 5492114"/>
                  <a:gd name="connsiteY302" fmla="*/ 495300 h 956310"/>
                  <a:gd name="connsiteX303" fmla="*/ 1193483 w 5492114"/>
                  <a:gd name="connsiteY303" fmla="*/ 497205 h 956310"/>
                  <a:gd name="connsiteX304" fmla="*/ 1194435 w 5492114"/>
                  <a:gd name="connsiteY304" fmla="*/ 501015 h 956310"/>
                  <a:gd name="connsiteX305" fmla="*/ 1186815 w 5492114"/>
                  <a:gd name="connsiteY305" fmla="*/ 511493 h 956310"/>
                  <a:gd name="connsiteX306" fmla="*/ 1176338 w 5492114"/>
                  <a:gd name="connsiteY306" fmla="*/ 527685 h 956310"/>
                  <a:gd name="connsiteX307" fmla="*/ 1205865 w 5492114"/>
                  <a:gd name="connsiteY307" fmla="*/ 505778 h 956310"/>
                  <a:gd name="connsiteX308" fmla="*/ 1237298 w 5492114"/>
                  <a:gd name="connsiteY308" fmla="*/ 483870 h 956310"/>
                  <a:gd name="connsiteX309" fmla="*/ 1236345 w 5492114"/>
                  <a:gd name="connsiteY309" fmla="*/ 515303 h 956310"/>
                  <a:gd name="connsiteX310" fmla="*/ 1228725 w 5492114"/>
                  <a:gd name="connsiteY310" fmla="*/ 550545 h 956310"/>
                  <a:gd name="connsiteX311" fmla="*/ 1167765 w 5492114"/>
                  <a:gd name="connsiteY311" fmla="*/ 594360 h 956310"/>
                  <a:gd name="connsiteX312" fmla="*/ 1128713 w 5492114"/>
                  <a:gd name="connsiteY312" fmla="*/ 624840 h 956310"/>
                  <a:gd name="connsiteX313" fmla="*/ 1102043 w 5492114"/>
                  <a:gd name="connsiteY313" fmla="*/ 638175 h 956310"/>
                  <a:gd name="connsiteX314" fmla="*/ 1103948 w 5492114"/>
                  <a:gd name="connsiteY314" fmla="*/ 626745 h 956310"/>
                  <a:gd name="connsiteX315" fmla="*/ 1112520 w 5492114"/>
                  <a:gd name="connsiteY315" fmla="*/ 603885 h 956310"/>
                  <a:gd name="connsiteX316" fmla="*/ 1082993 w 5492114"/>
                  <a:gd name="connsiteY316" fmla="*/ 638175 h 956310"/>
                  <a:gd name="connsiteX317" fmla="*/ 1065848 w 5492114"/>
                  <a:gd name="connsiteY317" fmla="*/ 659130 h 956310"/>
                  <a:gd name="connsiteX318" fmla="*/ 1062990 w 5492114"/>
                  <a:gd name="connsiteY318" fmla="*/ 681038 h 956310"/>
                  <a:gd name="connsiteX319" fmla="*/ 1071563 w 5492114"/>
                  <a:gd name="connsiteY319" fmla="*/ 685800 h 956310"/>
                  <a:gd name="connsiteX320" fmla="*/ 1102995 w 5492114"/>
                  <a:gd name="connsiteY320" fmla="*/ 676275 h 956310"/>
                  <a:gd name="connsiteX321" fmla="*/ 1143953 w 5492114"/>
                  <a:gd name="connsiteY321" fmla="*/ 649605 h 956310"/>
                  <a:gd name="connsiteX322" fmla="*/ 1181100 w 5492114"/>
                  <a:gd name="connsiteY322" fmla="*/ 617220 h 956310"/>
                  <a:gd name="connsiteX323" fmla="*/ 1209675 w 5492114"/>
                  <a:gd name="connsiteY323" fmla="*/ 591503 h 956310"/>
                  <a:gd name="connsiteX324" fmla="*/ 1224915 w 5492114"/>
                  <a:gd name="connsiteY324" fmla="*/ 584835 h 956310"/>
                  <a:gd name="connsiteX325" fmla="*/ 1227773 w 5492114"/>
                  <a:gd name="connsiteY325" fmla="*/ 624840 h 956310"/>
                  <a:gd name="connsiteX326" fmla="*/ 1224915 w 5492114"/>
                  <a:gd name="connsiteY326" fmla="*/ 707708 h 956310"/>
                  <a:gd name="connsiteX327" fmla="*/ 1221105 w 5492114"/>
                  <a:gd name="connsiteY327" fmla="*/ 815340 h 956310"/>
                  <a:gd name="connsiteX328" fmla="*/ 1221105 w 5492114"/>
                  <a:gd name="connsiteY328" fmla="*/ 851535 h 956310"/>
                  <a:gd name="connsiteX329" fmla="*/ 1212533 w 5492114"/>
                  <a:gd name="connsiteY329" fmla="*/ 862013 h 956310"/>
                  <a:gd name="connsiteX330" fmla="*/ 1202055 w 5492114"/>
                  <a:gd name="connsiteY330" fmla="*/ 858203 h 956310"/>
                  <a:gd name="connsiteX331" fmla="*/ 1194435 w 5492114"/>
                  <a:gd name="connsiteY331" fmla="*/ 851535 h 956310"/>
                  <a:gd name="connsiteX332" fmla="*/ 1154430 w 5492114"/>
                  <a:gd name="connsiteY332" fmla="*/ 819150 h 956310"/>
                  <a:gd name="connsiteX333" fmla="*/ 1106805 w 5492114"/>
                  <a:gd name="connsiteY333" fmla="*/ 788670 h 956310"/>
                  <a:gd name="connsiteX334" fmla="*/ 1115378 w 5492114"/>
                  <a:gd name="connsiteY334" fmla="*/ 807720 h 956310"/>
                  <a:gd name="connsiteX335" fmla="*/ 1150620 w 5492114"/>
                  <a:gd name="connsiteY335" fmla="*/ 852488 h 956310"/>
                  <a:gd name="connsiteX336" fmla="*/ 1211580 w 5492114"/>
                  <a:gd name="connsiteY336" fmla="*/ 925830 h 956310"/>
                  <a:gd name="connsiteX337" fmla="*/ 1221105 w 5492114"/>
                  <a:gd name="connsiteY337" fmla="*/ 946785 h 956310"/>
                  <a:gd name="connsiteX338" fmla="*/ 1235393 w 5492114"/>
                  <a:gd name="connsiteY338" fmla="*/ 956310 h 956310"/>
                  <a:gd name="connsiteX339" fmla="*/ 1251585 w 5492114"/>
                  <a:gd name="connsiteY339" fmla="*/ 952500 h 956310"/>
                  <a:gd name="connsiteX340" fmla="*/ 1266825 w 5492114"/>
                  <a:gd name="connsiteY340" fmla="*/ 934403 h 956310"/>
                  <a:gd name="connsiteX341" fmla="*/ 1272540 w 5492114"/>
                  <a:gd name="connsiteY341" fmla="*/ 913448 h 956310"/>
                  <a:gd name="connsiteX342" fmla="*/ 1267778 w 5492114"/>
                  <a:gd name="connsiteY342" fmla="*/ 898208 h 956310"/>
                  <a:gd name="connsiteX343" fmla="*/ 1258253 w 5492114"/>
                  <a:gd name="connsiteY343" fmla="*/ 881063 h 956310"/>
                  <a:gd name="connsiteX344" fmla="*/ 1249680 w 5492114"/>
                  <a:gd name="connsiteY344" fmla="*/ 855345 h 956310"/>
                  <a:gd name="connsiteX345" fmla="*/ 1246823 w 5492114"/>
                  <a:gd name="connsiteY345" fmla="*/ 741998 h 956310"/>
                  <a:gd name="connsiteX346" fmla="*/ 1250633 w 5492114"/>
                  <a:gd name="connsiteY346" fmla="*/ 661988 h 956310"/>
                  <a:gd name="connsiteX347" fmla="*/ 1248728 w 5492114"/>
                  <a:gd name="connsiteY347" fmla="*/ 656273 h 956310"/>
                  <a:gd name="connsiteX348" fmla="*/ 1251585 w 5492114"/>
                  <a:gd name="connsiteY348" fmla="*/ 643890 h 956310"/>
                  <a:gd name="connsiteX349" fmla="*/ 1254443 w 5492114"/>
                  <a:gd name="connsiteY349" fmla="*/ 599123 h 956310"/>
                  <a:gd name="connsiteX350" fmla="*/ 1263015 w 5492114"/>
                  <a:gd name="connsiteY350" fmla="*/ 560070 h 956310"/>
                  <a:gd name="connsiteX351" fmla="*/ 1276350 w 5492114"/>
                  <a:gd name="connsiteY351" fmla="*/ 549593 h 956310"/>
                  <a:gd name="connsiteX352" fmla="*/ 1291590 w 5492114"/>
                  <a:gd name="connsiteY352" fmla="*/ 543878 h 956310"/>
                  <a:gd name="connsiteX353" fmla="*/ 1308735 w 5492114"/>
                  <a:gd name="connsiteY353" fmla="*/ 543878 h 956310"/>
                  <a:gd name="connsiteX354" fmla="*/ 1333500 w 5492114"/>
                  <a:gd name="connsiteY354" fmla="*/ 533400 h 956310"/>
                  <a:gd name="connsiteX355" fmla="*/ 1347788 w 5492114"/>
                  <a:gd name="connsiteY355" fmla="*/ 518160 h 956310"/>
                  <a:gd name="connsiteX356" fmla="*/ 1349693 w 5492114"/>
                  <a:gd name="connsiteY356" fmla="*/ 500063 h 956310"/>
                  <a:gd name="connsiteX357" fmla="*/ 1339215 w 5492114"/>
                  <a:gd name="connsiteY357" fmla="*/ 495300 h 956310"/>
                  <a:gd name="connsiteX358" fmla="*/ 1323023 w 5492114"/>
                  <a:gd name="connsiteY358" fmla="*/ 501015 h 956310"/>
                  <a:gd name="connsiteX359" fmla="*/ 1302068 w 5492114"/>
                  <a:gd name="connsiteY359" fmla="*/ 503873 h 956310"/>
                  <a:gd name="connsiteX360" fmla="*/ 1280160 w 5492114"/>
                  <a:gd name="connsiteY360" fmla="*/ 490538 h 956310"/>
                  <a:gd name="connsiteX361" fmla="*/ 1281113 w 5492114"/>
                  <a:gd name="connsiteY361" fmla="*/ 469583 h 956310"/>
                  <a:gd name="connsiteX362" fmla="*/ 1293495 w 5492114"/>
                  <a:gd name="connsiteY362" fmla="*/ 456248 h 956310"/>
                  <a:gd name="connsiteX363" fmla="*/ 1306830 w 5492114"/>
                  <a:gd name="connsiteY363" fmla="*/ 443865 h 956310"/>
                  <a:gd name="connsiteX364" fmla="*/ 1309688 w 5492114"/>
                  <a:gd name="connsiteY364" fmla="*/ 424815 h 956310"/>
                  <a:gd name="connsiteX365" fmla="*/ 1304925 w 5492114"/>
                  <a:gd name="connsiteY365" fmla="*/ 416243 h 956310"/>
                  <a:gd name="connsiteX366" fmla="*/ 1297305 w 5492114"/>
                  <a:gd name="connsiteY366" fmla="*/ 411480 h 956310"/>
                  <a:gd name="connsiteX367" fmla="*/ 1274445 w 5492114"/>
                  <a:gd name="connsiteY367" fmla="*/ 411480 h 956310"/>
                  <a:gd name="connsiteX368" fmla="*/ 1236345 w 5492114"/>
                  <a:gd name="connsiteY368" fmla="*/ 422910 h 956310"/>
                  <a:gd name="connsiteX369" fmla="*/ 1253490 w 5492114"/>
                  <a:gd name="connsiteY369" fmla="*/ 355283 h 956310"/>
                  <a:gd name="connsiteX370" fmla="*/ 1295400 w 5492114"/>
                  <a:gd name="connsiteY370" fmla="*/ 340043 h 956310"/>
                  <a:gd name="connsiteX371" fmla="*/ 1334453 w 5492114"/>
                  <a:gd name="connsiteY371" fmla="*/ 329565 h 956310"/>
                  <a:gd name="connsiteX372" fmla="*/ 1341120 w 5492114"/>
                  <a:gd name="connsiteY372" fmla="*/ 319088 h 956310"/>
                  <a:gd name="connsiteX373" fmla="*/ 1343025 w 5492114"/>
                  <a:gd name="connsiteY373" fmla="*/ 301943 h 956310"/>
                  <a:gd name="connsiteX374" fmla="*/ 1339215 w 5492114"/>
                  <a:gd name="connsiteY374" fmla="*/ 287655 h 956310"/>
                  <a:gd name="connsiteX375" fmla="*/ 1330643 w 5492114"/>
                  <a:gd name="connsiteY375" fmla="*/ 284798 h 956310"/>
                  <a:gd name="connsiteX376" fmla="*/ 1292543 w 5492114"/>
                  <a:gd name="connsiteY376" fmla="*/ 297180 h 956310"/>
                  <a:gd name="connsiteX377" fmla="*/ 1264920 w 5492114"/>
                  <a:gd name="connsiteY377" fmla="*/ 302895 h 956310"/>
                  <a:gd name="connsiteX378" fmla="*/ 1265873 w 5492114"/>
                  <a:gd name="connsiteY378" fmla="*/ 282893 h 956310"/>
                  <a:gd name="connsiteX379" fmla="*/ 1258253 w 5492114"/>
                  <a:gd name="connsiteY379" fmla="*/ 270510 h 956310"/>
                  <a:gd name="connsiteX380" fmla="*/ 1232535 w 5492114"/>
                  <a:gd name="connsiteY380" fmla="*/ 263843 h 956310"/>
                  <a:gd name="connsiteX381" fmla="*/ 1132523 w 5492114"/>
                  <a:gd name="connsiteY381" fmla="*/ 684848 h 956310"/>
                  <a:gd name="connsiteX382" fmla="*/ 1127760 w 5492114"/>
                  <a:gd name="connsiteY382" fmla="*/ 693420 h 956310"/>
                  <a:gd name="connsiteX383" fmla="*/ 1137285 w 5492114"/>
                  <a:gd name="connsiteY383" fmla="*/ 709613 h 956310"/>
                  <a:gd name="connsiteX384" fmla="*/ 1155383 w 5492114"/>
                  <a:gd name="connsiteY384" fmla="*/ 724853 h 956310"/>
                  <a:gd name="connsiteX385" fmla="*/ 1178243 w 5492114"/>
                  <a:gd name="connsiteY385" fmla="*/ 730568 h 956310"/>
                  <a:gd name="connsiteX386" fmla="*/ 1197293 w 5492114"/>
                  <a:gd name="connsiteY386" fmla="*/ 723900 h 956310"/>
                  <a:gd name="connsiteX387" fmla="*/ 1207770 w 5492114"/>
                  <a:gd name="connsiteY387" fmla="*/ 710565 h 956310"/>
                  <a:gd name="connsiteX388" fmla="*/ 1210628 w 5492114"/>
                  <a:gd name="connsiteY388" fmla="*/ 694373 h 956310"/>
                  <a:gd name="connsiteX389" fmla="*/ 1205865 w 5492114"/>
                  <a:gd name="connsiteY389" fmla="*/ 681038 h 956310"/>
                  <a:gd name="connsiteX390" fmla="*/ 1191578 w 5492114"/>
                  <a:gd name="connsiteY390" fmla="*/ 675323 h 956310"/>
                  <a:gd name="connsiteX391" fmla="*/ 1171575 w 5492114"/>
                  <a:gd name="connsiteY391" fmla="*/ 677228 h 956310"/>
                  <a:gd name="connsiteX392" fmla="*/ 1132523 w 5492114"/>
                  <a:gd name="connsiteY392" fmla="*/ 684848 h 956310"/>
                  <a:gd name="connsiteX393" fmla="*/ 1266825 w 5492114"/>
                  <a:gd name="connsiteY393" fmla="*/ 520065 h 956310"/>
                  <a:gd name="connsiteX394" fmla="*/ 1265873 w 5492114"/>
                  <a:gd name="connsiteY394" fmla="*/ 528638 h 956310"/>
                  <a:gd name="connsiteX395" fmla="*/ 1271588 w 5492114"/>
                  <a:gd name="connsiteY395" fmla="*/ 525780 h 956310"/>
                  <a:gd name="connsiteX396" fmla="*/ 1266825 w 5492114"/>
                  <a:gd name="connsiteY396" fmla="*/ 520065 h 956310"/>
                  <a:gd name="connsiteX397" fmla="*/ 1935480 w 5492114"/>
                  <a:gd name="connsiteY397" fmla="*/ 71438 h 956310"/>
                  <a:gd name="connsiteX398" fmla="*/ 1903095 w 5492114"/>
                  <a:gd name="connsiteY398" fmla="*/ 75248 h 956310"/>
                  <a:gd name="connsiteX399" fmla="*/ 1890713 w 5492114"/>
                  <a:gd name="connsiteY399" fmla="*/ 85725 h 956310"/>
                  <a:gd name="connsiteX400" fmla="*/ 1891665 w 5492114"/>
                  <a:gd name="connsiteY400" fmla="*/ 102870 h 956310"/>
                  <a:gd name="connsiteX401" fmla="*/ 1900238 w 5492114"/>
                  <a:gd name="connsiteY401" fmla="*/ 123825 h 956310"/>
                  <a:gd name="connsiteX402" fmla="*/ 1897380 w 5492114"/>
                  <a:gd name="connsiteY402" fmla="*/ 162878 h 956310"/>
                  <a:gd name="connsiteX403" fmla="*/ 1887855 w 5492114"/>
                  <a:gd name="connsiteY403" fmla="*/ 201930 h 956310"/>
                  <a:gd name="connsiteX404" fmla="*/ 1884998 w 5492114"/>
                  <a:gd name="connsiteY404" fmla="*/ 238125 h 956310"/>
                  <a:gd name="connsiteX405" fmla="*/ 1879283 w 5492114"/>
                  <a:gd name="connsiteY405" fmla="*/ 260985 h 956310"/>
                  <a:gd name="connsiteX406" fmla="*/ 1867853 w 5492114"/>
                  <a:gd name="connsiteY406" fmla="*/ 280035 h 956310"/>
                  <a:gd name="connsiteX407" fmla="*/ 1855470 w 5492114"/>
                  <a:gd name="connsiteY407" fmla="*/ 289560 h 956310"/>
                  <a:gd name="connsiteX408" fmla="*/ 1846898 w 5492114"/>
                  <a:gd name="connsiteY408" fmla="*/ 291465 h 956310"/>
                  <a:gd name="connsiteX409" fmla="*/ 1837373 w 5492114"/>
                  <a:gd name="connsiteY409" fmla="*/ 293370 h 956310"/>
                  <a:gd name="connsiteX410" fmla="*/ 1824038 w 5492114"/>
                  <a:gd name="connsiteY410" fmla="*/ 302895 h 956310"/>
                  <a:gd name="connsiteX411" fmla="*/ 1820228 w 5492114"/>
                  <a:gd name="connsiteY411" fmla="*/ 320040 h 956310"/>
                  <a:gd name="connsiteX412" fmla="*/ 1832610 w 5492114"/>
                  <a:gd name="connsiteY412" fmla="*/ 336233 h 956310"/>
                  <a:gd name="connsiteX413" fmla="*/ 1859280 w 5492114"/>
                  <a:gd name="connsiteY413" fmla="*/ 355283 h 956310"/>
                  <a:gd name="connsiteX414" fmla="*/ 1859280 w 5492114"/>
                  <a:gd name="connsiteY414" fmla="*/ 364808 h 956310"/>
                  <a:gd name="connsiteX415" fmla="*/ 1854518 w 5492114"/>
                  <a:gd name="connsiteY415" fmla="*/ 372428 h 956310"/>
                  <a:gd name="connsiteX416" fmla="*/ 1851660 w 5492114"/>
                  <a:gd name="connsiteY416" fmla="*/ 381953 h 956310"/>
                  <a:gd name="connsiteX417" fmla="*/ 1858328 w 5492114"/>
                  <a:gd name="connsiteY417" fmla="*/ 399098 h 956310"/>
                  <a:gd name="connsiteX418" fmla="*/ 1869758 w 5492114"/>
                  <a:gd name="connsiteY418" fmla="*/ 404813 h 956310"/>
                  <a:gd name="connsiteX419" fmla="*/ 1881188 w 5492114"/>
                  <a:gd name="connsiteY419" fmla="*/ 404813 h 956310"/>
                  <a:gd name="connsiteX420" fmla="*/ 1886903 w 5492114"/>
                  <a:gd name="connsiteY420" fmla="*/ 406718 h 956310"/>
                  <a:gd name="connsiteX421" fmla="*/ 1881188 w 5492114"/>
                  <a:gd name="connsiteY421" fmla="*/ 416243 h 956310"/>
                  <a:gd name="connsiteX422" fmla="*/ 1824038 w 5492114"/>
                  <a:gd name="connsiteY422" fmla="*/ 458153 h 956310"/>
                  <a:gd name="connsiteX423" fmla="*/ 1764030 w 5492114"/>
                  <a:gd name="connsiteY423" fmla="*/ 493395 h 956310"/>
                  <a:gd name="connsiteX424" fmla="*/ 1751648 w 5492114"/>
                  <a:gd name="connsiteY424" fmla="*/ 497205 h 956310"/>
                  <a:gd name="connsiteX425" fmla="*/ 1744980 w 5492114"/>
                  <a:gd name="connsiteY425" fmla="*/ 494348 h 956310"/>
                  <a:gd name="connsiteX426" fmla="*/ 1739265 w 5492114"/>
                  <a:gd name="connsiteY426" fmla="*/ 490538 h 956310"/>
                  <a:gd name="connsiteX427" fmla="*/ 1731645 w 5492114"/>
                  <a:gd name="connsiteY427" fmla="*/ 490538 h 956310"/>
                  <a:gd name="connsiteX428" fmla="*/ 1723073 w 5492114"/>
                  <a:gd name="connsiteY428" fmla="*/ 501015 h 956310"/>
                  <a:gd name="connsiteX429" fmla="*/ 1718310 w 5492114"/>
                  <a:gd name="connsiteY429" fmla="*/ 510540 h 956310"/>
                  <a:gd name="connsiteX430" fmla="*/ 1716405 w 5492114"/>
                  <a:gd name="connsiteY430" fmla="*/ 531495 h 956310"/>
                  <a:gd name="connsiteX431" fmla="*/ 1724025 w 5492114"/>
                  <a:gd name="connsiteY431" fmla="*/ 545783 h 956310"/>
                  <a:gd name="connsiteX432" fmla="*/ 1737360 w 5492114"/>
                  <a:gd name="connsiteY432" fmla="*/ 557213 h 956310"/>
                  <a:gd name="connsiteX433" fmla="*/ 1752600 w 5492114"/>
                  <a:gd name="connsiteY433" fmla="*/ 558165 h 956310"/>
                  <a:gd name="connsiteX434" fmla="*/ 1771650 w 5492114"/>
                  <a:gd name="connsiteY434" fmla="*/ 550545 h 956310"/>
                  <a:gd name="connsiteX435" fmla="*/ 1816418 w 5492114"/>
                  <a:gd name="connsiteY435" fmla="*/ 519113 h 956310"/>
                  <a:gd name="connsiteX436" fmla="*/ 1889760 w 5492114"/>
                  <a:gd name="connsiteY436" fmla="*/ 454343 h 956310"/>
                  <a:gd name="connsiteX437" fmla="*/ 1894523 w 5492114"/>
                  <a:gd name="connsiteY437" fmla="*/ 453390 h 956310"/>
                  <a:gd name="connsiteX438" fmla="*/ 1894523 w 5492114"/>
                  <a:gd name="connsiteY438" fmla="*/ 461010 h 956310"/>
                  <a:gd name="connsiteX439" fmla="*/ 1884045 w 5492114"/>
                  <a:gd name="connsiteY439" fmla="*/ 492443 h 956310"/>
                  <a:gd name="connsiteX440" fmla="*/ 1861185 w 5492114"/>
                  <a:gd name="connsiteY440" fmla="*/ 553403 h 956310"/>
                  <a:gd name="connsiteX441" fmla="*/ 1855470 w 5492114"/>
                  <a:gd name="connsiteY441" fmla="*/ 568643 h 956310"/>
                  <a:gd name="connsiteX442" fmla="*/ 1847850 w 5492114"/>
                  <a:gd name="connsiteY442" fmla="*/ 572453 h 956310"/>
                  <a:gd name="connsiteX443" fmla="*/ 1838325 w 5492114"/>
                  <a:gd name="connsiteY443" fmla="*/ 583883 h 956310"/>
                  <a:gd name="connsiteX444" fmla="*/ 1835468 w 5492114"/>
                  <a:gd name="connsiteY444" fmla="*/ 593408 h 956310"/>
                  <a:gd name="connsiteX445" fmla="*/ 1838325 w 5492114"/>
                  <a:gd name="connsiteY445" fmla="*/ 602933 h 956310"/>
                  <a:gd name="connsiteX446" fmla="*/ 1788795 w 5492114"/>
                  <a:gd name="connsiteY446" fmla="*/ 714375 h 956310"/>
                  <a:gd name="connsiteX447" fmla="*/ 1783080 w 5492114"/>
                  <a:gd name="connsiteY447" fmla="*/ 713423 h 956310"/>
                  <a:gd name="connsiteX448" fmla="*/ 1777365 w 5492114"/>
                  <a:gd name="connsiteY448" fmla="*/ 718185 h 956310"/>
                  <a:gd name="connsiteX449" fmla="*/ 1764030 w 5492114"/>
                  <a:gd name="connsiteY449" fmla="*/ 727710 h 956310"/>
                  <a:gd name="connsiteX450" fmla="*/ 1755458 w 5492114"/>
                  <a:gd name="connsiteY450" fmla="*/ 763905 h 956310"/>
                  <a:gd name="connsiteX451" fmla="*/ 1748790 w 5492114"/>
                  <a:gd name="connsiteY451" fmla="*/ 809625 h 956310"/>
                  <a:gd name="connsiteX452" fmla="*/ 1743075 w 5492114"/>
                  <a:gd name="connsiteY452" fmla="*/ 818198 h 956310"/>
                  <a:gd name="connsiteX453" fmla="*/ 1744980 w 5492114"/>
                  <a:gd name="connsiteY453" fmla="*/ 831533 h 956310"/>
                  <a:gd name="connsiteX454" fmla="*/ 1752600 w 5492114"/>
                  <a:gd name="connsiteY454" fmla="*/ 844868 h 956310"/>
                  <a:gd name="connsiteX455" fmla="*/ 1764983 w 5492114"/>
                  <a:gd name="connsiteY455" fmla="*/ 852488 h 956310"/>
                  <a:gd name="connsiteX456" fmla="*/ 1775460 w 5492114"/>
                  <a:gd name="connsiteY456" fmla="*/ 849630 h 956310"/>
                  <a:gd name="connsiteX457" fmla="*/ 1784033 w 5492114"/>
                  <a:gd name="connsiteY457" fmla="*/ 840105 h 956310"/>
                  <a:gd name="connsiteX458" fmla="*/ 1796415 w 5492114"/>
                  <a:gd name="connsiteY458" fmla="*/ 806768 h 956310"/>
                  <a:gd name="connsiteX459" fmla="*/ 1814513 w 5492114"/>
                  <a:gd name="connsiteY459" fmla="*/ 732473 h 956310"/>
                  <a:gd name="connsiteX460" fmla="*/ 1866900 w 5492114"/>
                  <a:gd name="connsiteY460" fmla="*/ 618173 h 956310"/>
                  <a:gd name="connsiteX461" fmla="*/ 1899285 w 5492114"/>
                  <a:gd name="connsiteY461" fmla="*/ 561023 h 956310"/>
                  <a:gd name="connsiteX462" fmla="*/ 1910715 w 5492114"/>
                  <a:gd name="connsiteY462" fmla="*/ 545783 h 956310"/>
                  <a:gd name="connsiteX463" fmla="*/ 1917383 w 5492114"/>
                  <a:gd name="connsiteY463" fmla="*/ 544830 h 956310"/>
                  <a:gd name="connsiteX464" fmla="*/ 1919288 w 5492114"/>
                  <a:gd name="connsiteY464" fmla="*/ 560070 h 956310"/>
                  <a:gd name="connsiteX465" fmla="*/ 1912620 w 5492114"/>
                  <a:gd name="connsiteY465" fmla="*/ 576263 h 956310"/>
                  <a:gd name="connsiteX466" fmla="*/ 1896428 w 5492114"/>
                  <a:gd name="connsiteY466" fmla="*/ 614363 h 956310"/>
                  <a:gd name="connsiteX467" fmla="*/ 1897380 w 5492114"/>
                  <a:gd name="connsiteY467" fmla="*/ 640080 h 956310"/>
                  <a:gd name="connsiteX468" fmla="*/ 1905953 w 5492114"/>
                  <a:gd name="connsiteY468" fmla="*/ 656273 h 956310"/>
                  <a:gd name="connsiteX469" fmla="*/ 1924050 w 5492114"/>
                  <a:gd name="connsiteY469" fmla="*/ 678180 h 956310"/>
                  <a:gd name="connsiteX470" fmla="*/ 1923098 w 5492114"/>
                  <a:gd name="connsiteY470" fmla="*/ 687705 h 956310"/>
                  <a:gd name="connsiteX471" fmla="*/ 1914525 w 5492114"/>
                  <a:gd name="connsiteY471" fmla="*/ 701993 h 956310"/>
                  <a:gd name="connsiteX472" fmla="*/ 1882140 w 5492114"/>
                  <a:gd name="connsiteY472" fmla="*/ 740093 h 956310"/>
                  <a:gd name="connsiteX473" fmla="*/ 1831658 w 5492114"/>
                  <a:gd name="connsiteY473" fmla="*/ 798195 h 956310"/>
                  <a:gd name="connsiteX474" fmla="*/ 1835468 w 5492114"/>
                  <a:gd name="connsiteY474" fmla="*/ 804863 h 956310"/>
                  <a:gd name="connsiteX475" fmla="*/ 1845945 w 5492114"/>
                  <a:gd name="connsiteY475" fmla="*/ 810578 h 956310"/>
                  <a:gd name="connsiteX476" fmla="*/ 1858328 w 5492114"/>
                  <a:gd name="connsiteY476" fmla="*/ 819150 h 956310"/>
                  <a:gd name="connsiteX477" fmla="*/ 1868805 w 5492114"/>
                  <a:gd name="connsiteY477" fmla="*/ 833438 h 956310"/>
                  <a:gd name="connsiteX478" fmla="*/ 1880235 w 5492114"/>
                  <a:gd name="connsiteY478" fmla="*/ 853440 h 956310"/>
                  <a:gd name="connsiteX479" fmla="*/ 1897380 w 5492114"/>
                  <a:gd name="connsiteY479" fmla="*/ 869633 h 956310"/>
                  <a:gd name="connsiteX480" fmla="*/ 1919288 w 5492114"/>
                  <a:gd name="connsiteY480" fmla="*/ 877253 h 956310"/>
                  <a:gd name="connsiteX481" fmla="*/ 1944053 w 5492114"/>
                  <a:gd name="connsiteY481" fmla="*/ 869633 h 956310"/>
                  <a:gd name="connsiteX482" fmla="*/ 1957388 w 5492114"/>
                  <a:gd name="connsiteY482" fmla="*/ 851535 h 956310"/>
                  <a:gd name="connsiteX483" fmla="*/ 1968818 w 5492114"/>
                  <a:gd name="connsiteY483" fmla="*/ 828675 h 956310"/>
                  <a:gd name="connsiteX484" fmla="*/ 1977390 w 5492114"/>
                  <a:gd name="connsiteY484" fmla="*/ 807720 h 956310"/>
                  <a:gd name="connsiteX485" fmla="*/ 1979295 w 5492114"/>
                  <a:gd name="connsiteY485" fmla="*/ 786765 h 956310"/>
                  <a:gd name="connsiteX486" fmla="*/ 1974533 w 5492114"/>
                  <a:gd name="connsiteY486" fmla="*/ 753428 h 956310"/>
                  <a:gd name="connsiteX487" fmla="*/ 1969770 w 5492114"/>
                  <a:gd name="connsiteY487" fmla="*/ 706755 h 956310"/>
                  <a:gd name="connsiteX488" fmla="*/ 1971675 w 5492114"/>
                  <a:gd name="connsiteY488" fmla="*/ 669608 h 956310"/>
                  <a:gd name="connsiteX489" fmla="*/ 2005013 w 5492114"/>
                  <a:gd name="connsiteY489" fmla="*/ 596265 h 956310"/>
                  <a:gd name="connsiteX490" fmla="*/ 2024063 w 5492114"/>
                  <a:gd name="connsiteY490" fmla="*/ 550545 h 956310"/>
                  <a:gd name="connsiteX491" fmla="*/ 2029778 w 5492114"/>
                  <a:gd name="connsiteY491" fmla="*/ 523875 h 956310"/>
                  <a:gd name="connsiteX492" fmla="*/ 2025968 w 5492114"/>
                  <a:gd name="connsiteY492" fmla="*/ 523875 h 956310"/>
                  <a:gd name="connsiteX493" fmla="*/ 2019300 w 5492114"/>
                  <a:gd name="connsiteY493" fmla="*/ 533400 h 956310"/>
                  <a:gd name="connsiteX494" fmla="*/ 1999298 w 5492114"/>
                  <a:gd name="connsiteY494" fmla="*/ 567690 h 956310"/>
                  <a:gd name="connsiteX495" fmla="*/ 1978343 w 5492114"/>
                  <a:gd name="connsiteY495" fmla="*/ 604838 h 956310"/>
                  <a:gd name="connsiteX496" fmla="*/ 1963103 w 5492114"/>
                  <a:gd name="connsiteY496" fmla="*/ 622935 h 956310"/>
                  <a:gd name="connsiteX497" fmla="*/ 1953578 w 5492114"/>
                  <a:gd name="connsiteY497" fmla="*/ 619125 h 956310"/>
                  <a:gd name="connsiteX498" fmla="*/ 1945958 w 5492114"/>
                  <a:gd name="connsiteY498" fmla="*/ 609600 h 956310"/>
                  <a:gd name="connsiteX499" fmla="*/ 1943100 w 5492114"/>
                  <a:gd name="connsiteY499" fmla="*/ 587693 h 956310"/>
                  <a:gd name="connsiteX500" fmla="*/ 1976438 w 5492114"/>
                  <a:gd name="connsiteY500" fmla="*/ 540068 h 956310"/>
                  <a:gd name="connsiteX501" fmla="*/ 1988820 w 5492114"/>
                  <a:gd name="connsiteY501" fmla="*/ 503873 h 956310"/>
                  <a:gd name="connsiteX502" fmla="*/ 1987868 w 5492114"/>
                  <a:gd name="connsiteY502" fmla="*/ 485775 h 956310"/>
                  <a:gd name="connsiteX503" fmla="*/ 1979295 w 5492114"/>
                  <a:gd name="connsiteY503" fmla="*/ 469583 h 956310"/>
                  <a:gd name="connsiteX504" fmla="*/ 1965960 w 5492114"/>
                  <a:gd name="connsiteY504" fmla="*/ 464820 h 956310"/>
                  <a:gd name="connsiteX505" fmla="*/ 1949768 w 5492114"/>
                  <a:gd name="connsiteY505" fmla="*/ 471488 h 956310"/>
                  <a:gd name="connsiteX506" fmla="*/ 1919288 w 5492114"/>
                  <a:gd name="connsiteY506" fmla="*/ 497205 h 956310"/>
                  <a:gd name="connsiteX507" fmla="*/ 1914525 w 5492114"/>
                  <a:gd name="connsiteY507" fmla="*/ 499110 h 956310"/>
                  <a:gd name="connsiteX508" fmla="*/ 1914525 w 5492114"/>
                  <a:gd name="connsiteY508" fmla="*/ 493395 h 956310"/>
                  <a:gd name="connsiteX509" fmla="*/ 1921193 w 5492114"/>
                  <a:gd name="connsiteY509" fmla="*/ 468630 h 956310"/>
                  <a:gd name="connsiteX510" fmla="*/ 1936433 w 5492114"/>
                  <a:gd name="connsiteY510" fmla="*/ 415290 h 956310"/>
                  <a:gd name="connsiteX511" fmla="*/ 1950720 w 5492114"/>
                  <a:gd name="connsiteY511" fmla="*/ 394335 h 956310"/>
                  <a:gd name="connsiteX512" fmla="*/ 1983105 w 5492114"/>
                  <a:gd name="connsiteY512" fmla="*/ 362903 h 956310"/>
                  <a:gd name="connsiteX513" fmla="*/ 2047875 w 5492114"/>
                  <a:gd name="connsiteY513" fmla="*/ 311468 h 956310"/>
                  <a:gd name="connsiteX514" fmla="*/ 2065973 w 5492114"/>
                  <a:gd name="connsiteY514" fmla="*/ 291465 h 956310"/>
                  <a:gd name="connsiteX515" fmla="*/ 2068830 w 5492114"/>
                  <a:gd name="connsiteY515" fmla="*/ 273368 h 956310"/>
                  <a:gd name="connsiteX516" fmla="*/ 2061210 w 5492114"/>
                  <a:gd name="connsiteY516" fmla="*/ 261938 h 956310"/>
                  <a:gd name="connsiteX517" fmla="*/ 2048828 w 5492114"/>
                  <a:gd name="connsiteY517" fmla="*/ 260985 h 956310"/>
                  <a:gd name="connsiteX518" fmla="*/ 2037398 w 5492114"/>
                  <a:gd name="connsiteY518" fmla="*/ 260985 h 956310"/>
                  <a:gd name="connsiteX519" fmla="*/ 2027873 w 5492114"/>
                  <a:gd name="connsiteY519" fmla="*/ 252413 h 956310"/>
                  <a:gd name="connsiteX520" fmla="*/ 2018348 w 5492114"/>
                  <a:gd name="connsiteY520" fmla="*/ 228600 h 956310"/>
                  <a:gd name="connsiteX521" fmla="*/ 2026920 w 5492114"/>
                  <a:gd name="connsiteY521" fmla="*/ 211455 h 956310"/>
                  <a:gd name="connsiteX522" fmla="*/ 2045018 w 5492114"/>
                  <a:gd name="connsiteY522" fmla="*/ 188595 h 956310"/>
                  <a:gd name="connsiteX523" fmla="*/ 2063115 w 5492114"/>
                  <a:gd name="connsiteY523" fmla="*/ 164783 h 956310"/>
                  <a:gd name="connsiteX524" fmla="*/ 2073593 w 5492114"/>
                  <a:gd name="connsiteY524" fmla="*/ 143828 h 956310"/>
                  <a:gd name="connsiteX525" fmla="*/ 2075498 w 5492114"/>
                  <a:gd name="connsiteY525" fmla="*/ 119063 h 956310"/>
                  <a:gd name="connsiteX526" fmla="*/ 2069783 w 5492114"/>
                  <a:gd name="connsiteY526" fmla="*/ 104775 h 956310"/>
                  <a:gd name="connsiteX527" fmla="*/ 2048828 w 5492114"/>
                  <a:gd name="connsiteY527" fmla="*/ 96203 h 956310"/>
                  <a:gd name="connsiteX528" fmla="*/ 2021205 w 5492114"/>
                  <a:gd name="connsiteY528" fmla="*/ 109538 h 956310"/>
                  <a:gd name="connsiteX529" fmla="*/ 2015490 w 5492114"/>
                  <a:gd name="connsiteY529" fmla="*/ 119063 h 956310"/>
                  <a:gd name="connsiteX530" fmla="*/ 2016443 w 5492114"/>
                  <a:gd name="connsiteY530" fmla="*/ 128588 h 956310"/>
                  <a:gd name="connsiteX531" fmla="*/ 2019300 w 5492114"/>
                  <a:gd name="connsiteY531" fmla="*/ 146685 h 956310"/>
                  <a:gd name="connsiteX532" fmla="*/ 2010728 w 5492114"/>
                  <a:gd name="connsiteY532" fmla="*/ 164783 h 956310"/>
                  <a:gd name="connsiteX533" fmla="*/ 1993583 w 5492114"/>
                  <a:gd name="connsiteY533" fmla="*/ 213360 h 956310"/>
                  <a:gd name="connsiteX534" fmla="*/ 1977390 w 5492114"/>
                  <a:gd name="connsiteY534" fmla="*/ 251460 h 956310"/>
                  <a:gd name="connsiteX535" fmla="*/ 1972628 w 5492114"/>
                  <a:gd name="connsiteY535" fmla="*/ 246698 h 956310"/>
                  <a:gd name="connsiteX536" fmla="*/ 1968818 w 5492114"/>
                  <a:gd name="connsiteY536" fmla="*/ 234315 h 956310"/>
                  <a:gd name="connsiteX537" fmla="*/ 1963103 w 5492114"/>
                  <a:gd name="connsiteY537" fmla="*/ 222885 h 956310"/>
                  <a:gd name="connsiteX538" fmla="*/ 1950720 w 5492114"/>
                  <a:gd name="connsiteY538" fmla="*/ 221933 h 956310"/>
                  <a:gd name="connsiteX539" fmla="*/ 1936433 w 5492114"/>
                  <a:gd name="connsiteY539" fmla="*/ 221933 h 956310"/>
                  <a:gd name="connsiteX540" fmla="*/ 1934528 w 5492114"/>
                  <a:gd name="connsiteY540" fmla="*/ 202883 h 956310"/>
                  <a:gd name="connsiteX541" fmla="*/ 1951673 w 5492114"/>
                  <a:gd name="connsiteY541" fmla="*/ 145733 h 956310"/>
                  <a:gd name="connsiteX542" fmla="*/ 1964055 w 5492114"/>
                  <a:gd name="connsiteY542" fmla="*/ 121920 h 956310"/>
                  <a:gd name="connsiteX543" fmla="*/ 1972628 w 5492114"/>
                  <a:gd name="connsiteY543" fmla="*/ 97155 h 956310"/>
                  <a:gd name="connsiteX544" fmla="*/ 1966913 w 5492114"/>
                  <a:gd name="connsiteY544" fmla="*/ 77153 h 956310"/>
                  <a:gd name="connsiteX545" fmla="*/ 1935480 w 5492114"/>
                  <a:gd name="connsiteY545" fmla="*/ 71438 h 956310"/>
                  <a:gd name="connsiteX546" fmla="*/ 1905953 w 5492114"/>
                  <a:gd name="connsiteY546" fmla="*/ 349568 h 956310"/>
                  <a:gd name="connsiteX547" fmla="*/ 1903095 w 5492114"/>
                  <a:gd name="connsiteY547" fmla="*/ 362903 h 956310"/>
                  <a:gd name="connsiteX548" fmla="*/ 1904048 w 5492114"/>
                  <a:gd name="connsiteY548" fmla="*/ 375285 h 956310"/>
                  <a:gd name="connsiteX549" fmla="*/ 1899285 w 5492114"/>
                  <a:gd name="connsiteY549" fmla="*/ 388620 h 956310"/>
                  <a:gd name="connsiteX550" fmla="*/ 1899285 w 5492114"/>
                  <a:gd name="connsiteY550" fmla="*/ 393383 h 956310"/>
                  <a:gd name="connsiteX551" fmla="*/ 1903095 w 5492114"/>
                  <a:gd name="connsiteY551" fmla="*/ 393383 h 956310"/>
                  <a:gd name="connsiteX552" fmla="*/ 1915478 w 5492114"/>
                  <a:gd name="connsiteY552" fmla="*/ 382905 h 956310"/>
                  <a:gd name="connsiteX553" fmla="*/ 1925003 w 5492114"/>
                  <a:gd name="connsiteY553" fmla="*/ 368618 h 956310"/>
                  <a:gd name="connsiteX554" fmla="*/ 1933575 w 5492114"/>
                  <a:gd name="connsiteY554" fmla="*/ 350520 h 956310"/>
                  <a:gd name="connsiteX555" fmla="*/ 1957388 w 5492114"/>
                  <a:gd name="connsiteY555" fmla="*/ 287655 h 956310"/>
                  <a:gd name="connsiteX556" fmla="*/ 1946910 w 5492114"/>
                  <a:gd name="connsiteY556" fmla="*/ 293370 h 956310"/>
                  <a:gd name="connsiteX557" fmla="*/ 1933575 w 5492114"/>
                  <a:gd name="connsiteY557" fmla="*/ 312420 h 956310"/>
                  <a:gd name="connsiteX558" fmla="*/ 1921193 w 5492114"/>
                  <a:gd name="connsiteY558" fmla="*/ 333375 h 956310"/>
                  <a:gd name="connsiteX559" fmla="*/ 1905953 w 5492114"/>
                  <a:gd name="connsiteY559" fmla="*/ 349568 h 956310"/>
                  <a:gd name="connsiteX560" fmla="*/ 1958340 w 5492114"/>
                  <a:gd name="connsiteY560" fmla="*/ 345758 h 956310"/>
                  <a:gd name="connsiteX561" fmla="*/ 1970723 w 5492114"/>
                  <a:gd name="connsiteY561" fmla="*/ 337185 h 956310"/>
                  <a:gd name="connsiteX562" fmla="*/ 1987868 w 5492114"/>
                  <a:gd name="connsiteY562" fmla="*/ 318135 h 956310"/>
                  <a:gd name="connsiteX563" fmla="*/ 1990725 w 5492114"/>
                  <a:gd name="connsiteY563" fmla="*/ 297180 h 956310"/>
                  <a:gd name="connsiteX564" fmla="*/ 1990725 w 5492114"/>
                  <a:gd name="connsiteY564" fmla="*/ 289560 h 956310"/>
                  <a:gd name="connsiteX565" fmla="*/ 1986915 w 5492114"/>
                  <a:gd name="connsiteY565" fmla="*/ 287655 h 956310"/>
                  <a:gd name="connsiteX566" fmla="*/ 1978343 w 5492114"/>
                  <a:gd name="connsiteY566" fmla="*/ 295275 h 956310"/>
                  <a:gd name="connsiteX567" fmla="*/ 1970723 w 5492114"/>
                  <a:gd name="connsiteY567" fmla="*/ 304800 h 956310"/>
                  <a:gd name="connsiteX568" fmla="*/ 1962150 w 5492114"/>
                  <a:gd name="connsiteY568" fmla="*/ 322898 h 956310"/>
                  <a:gd name="connsiteX569" fmla="*/ 1958340 w 5492114"/>
                  <a:gd name="connsiteY569" fmla="*/ 345758 h 956310"/>
                  <a:gd name="connsiteX570" fmla="*/ 1926908 w 5492114"/>
                  <a:gd name="connsiteY570" fmla="*/ 743903 h 956310"/>
                  <a:gd name="connsiteX571" fmla="*/ 1906905 w 5492114"/>
                  <a:gd name="connsiteY571" fmla="*/ 772478 h 956310"/>
                  <a:gd name="connsiteX572" fmla="*/ 1891665 w 5492114"/>
                  <a:gd name="connsiteY572" fmla="*/ 802958 h 956310"/>
                  <a:gd name="connsiteX573" fmla="*/ 1896428 w 5492114"/>
                  <a:gd name="connsiteY573" fmla="*/ 807720 h 956310"/>
                  <a:gd name="connsiteX574" fmla="*/ 1907858 w 5492114"/>
                  <a:gd name="connsiteY574" fmla="*/ 808673 h 956310"/>
                  <a:gd name="connsiteX575" fmla="*/ 1926908 w 5492114"/>
                  <a:gd name="connsiteY575" fmla="*/ 801053 h 956310"/>
                  <a:gd name="connsiteX576" fmla="*/ 1929765 w 5492114"/>
                  <a:gd name="connsiteY576" fmla="*/ 765810 h 956310"/>
                  <a:gd name="connsiteX577" fmla="*/ 1926908 w 5492114"/>
                  <a:gd name="connsiteY577" fmla="*/ 743903 h 956310"/>
                  <a:gd name="connsiteX578" fmla="*/ 2174558 w 5492114"/>
                  <a:gd name="connsiteY578" fmla="*/ 164783 h 956310"/>
                  <a:gd name="connsiteX579" fmla="*/ 2181225 w 5492114"/>
                  <a:gd name="connsiteY579" fmla="*/ 209550 h 956310"/>
                  <a:gd name="connsiteX580" fmla="*/ 2178368 w 5492114"/>
                  <a:gd name="connsiteY580" fmla="*/ 222885 h 956310"/>
                  <a:gd name="connsiteX581" fmla="*/ 2172653 w 5492114"/>
                  <a:gd name="connsiteY581" fmla="*/ 228600 h 956310"/>
                  <a:gd name="connsiteX582" fmla="*/ 2141220 w 5492114"/>
                  <a:gd name="connsiteY582" fmla="*/ 320993 h 956310"/>
                  <a:gd name="connsiteX583" fmla="*/ 2109788 w 5492114"/>
                  <a:gd name="connsiteY583" fmla="*/ 395288 h 956310"/>
                  <a:gd name="connsiteX584" fmla="*/ 2075498 w 5492114"/>
                  <a:gd name="connsiteY584" fmla="*/ 452438 h 956310"/>
                  <a:gd name="connsiteX585" fmla="*/ 2064068 w 5492114"/>
                  <a:gd name="connsiteY585" fmla="*/ 473393 h 956310"/>
                  <a:gd name="connsiteX586" fmla="*/ 2062163 w 5492114"/>
                  <a:gd name="connsiteY586" fmla="*/ 506730 h 956310"/>
                  <a:gd name="connsiteX587" fmla="*/ 2065020 w 5492114"/>
                  <a:gd name="connsiteY587" fmla="*/ 515303 h 956310"/>
                  <a:gd name="connsiteX588" fmla="*/ 2072640 w 5492114"/>
                  <a:gd name="connsiteY588" fmla="*/ 518160 h 956310"/>
                  <a:gd name="connsiteX589" fmla="*/ 2095500 w 5492114"/>
                  <a:gd name="connsiteY589" fmla="*/ 510540 h 956310"/>
                  <a:gd name="connsiteX590" fmla="*/ 2119313 w 5492114"/>
                  <a:gd name="connsiteY590" fmla="*/ 493395 h 956310"/>
                  <a:gd name="connsiteX591" fmla="*/ 2132648 w 5492114"/>
                  <a:gd name="connsiteY591" fmla="*/ 476250 h 956310"/>
                  <a:gd name="connsiteX592" fmla="*/ 2153603 w 5492114"/>
                  <a:gd name="connsiteY592" fmla="*/ 436245 h 956310"/>
                  <a:gd name="connsiteX593" fmla="*/ 2165033 w 5492114"/>
                  <a:gd name="connsiteY593" fmla="*/ 423863 h 956310"/>
                  <a:gd name="connsiteX594" fmla="*/ 2185988 w 5492114"/>
                  <a:gd name="connsiteY594" fmla="*/ 422910 h 956310"/>
                  <a:gd name="connsiteX595" fmla="*/ 2203133 w 5492114"/>
                  <a:gd name="connsiteY595" fmla="*/ 419100 h 956310"/>
                  <a:gd name="connsiteX596" fmla="*/ 2217420 w 5492114"/>
                  <a:gd name="connsiteY596" fmla="*/ 410528 h 956310"/>
                  <a:gd name="connsiteX597" fmla="*/ 2228850 w 5492114"/>
                  <a:gd name="connsiteY597" fmla="*/ 395288 h 956310"/>
                  <a:gd name="connsiteX598" fmla="*/ 2244090 w 5492114"/>
                  <a:gd name="connsiteY598" fmla="*/ 386715 h 956310"/>
                  <a:gd name="connsiteX599" fmla="*/ 2257425 w 5492114"/>
                  <a:gd name="connsiteY599" fmla="*/ 362903 h 956310"/>
                  <a:gd name="connsiteX600" fmla="*/ 2257425 w 5492114"/>
                  <a:gd name="connsiteY600" fmla="*/ 353378 h 956310"/>
                  <a:gd name="connsiteX601" fmla="*/ 2248853 w 5492114"/>
                  <a:gd name="connsiteY601" fmla="*/ 343853 h 956310"/>
                  <a:gd name="connsiteX602" fmla="*/ 2233613 w 5492114"/>
                  <a:gd name="connsiteY602" fmla="*/ 341948 h 956310"/>
                  <a:gd name="connsiteX603" fmla="*/ 2216468 w 5492114"/>
                  <a:gd name="connsiteY603" fmla="*/ 350520 h 956310"/>
                  <a:gd name="connsiteX604" fmla="*/ 2201228 w 5492114"/>
                  <a:gd name="connsiteY604" fmla="*/ 360045 h 956310"/>
                  <a:gd name="connsiteX605" fmla="*/ 2191703 w 5492114"/>
                  <a:gd name="connsiteY605" fmla="*/ 362903 h 956310"/>
                  <a:gd name="connsiteX606" fmla="*/ 2181225 w 5492114"/>
                  <a:gd name="connsiteY606" fmla="*/ 367665 h 956310"/>
                  <a:gd name="connsiteX607" fmla="*/ 2165033 w 5492114"/>
                  <a:gd name="connsiteY607" fmla="*/ 382905 h 956310"/>
                  <a:gd name="connsiteX608" fmla="*/ 2148840 w 5492114"/>
                  <a:gd name="connsiteY608" fmla="*/ 398145 h 956310"/>
                  <a:gd name="connsiteX609" fmla="*/ 2140268 w 5492114"/>
                  <a:gd name="connsiteY609" fmla="*/ 401955 h 956310"/>
                  <a:gd name="connsiteX610" fmla="*/ 2165033 w 5492114"/>
                  <a:gd name="connsiteY610" fmla="*/ 329565 h 956310"/>
                  <a:gd name="connsiteX611" fmla="*/ 2201228 w 5492114"/>
                  <a:gd name="connsiteY611" fmla="*/ 255270 h 956310"/>
                  <a:gd name="connsiteX612" fmla="*/ 2226945 w 5492114"/>
                  <a:gd name="connsiteY612" fmla="*/ 223838 h 956310"/>
                  <a:gd name="connsiteX613" fmla="*/ 2247900 w 5492114"/>
                  <a:gd name="connsiteY613" fmla="*/ 189548 h 956310"/>
                  <a:gd name="connsiteX614" fmla="*/ 2248853 w 5492114"/>
                  <a:gd name="connsiteY614" fmla="*/ 178118 h 956310"/>
                  <a:gd name="connsiteX615" fmla="*/ 2241233 w 5492114"/>
                  <a:gd name="connsiteY615" fmla="*/ 163830 h 956310"/>
                  <a:gd name="connsiteX616" fmla="*/ 2215515 w 5492114"/>
                  <a:gd name="connsiteY616" fmla="*/ 143828 h 956310"/>
                  <a:gd name="connsiteX617" fmla="*/ 2200275 w 5492114"/>
                  <a:gd name="connsiteY617" fmla="*/ 142875 h 956310"/>
                  <a:gd name="connsiteX618" fmla="*/ 2186940 w 5492114"/>
                  <a:gd name="connsiteY618" fmla="*/ 147638 h 956310"/>
                  <a:gd name="connsiteX619" fmla="*/ 2174558 w 5492114"/>
                  <a:gd name="connsiteY619" fmla="*/ 164783 h 956310"/>
                  <a:gd name="connsiteX620" fmla="*/ 2061210 w 5492114"/>
                  <a:gd name="connsiteY620" fmla="*/ 565785 h 956310"/>
                  <a:gd name="connsiteX621" fmla="*/ 2084070 w 5492114"/>
                  <a:gd name="connsiteY621" fmla="*/ 615315 h 956310"/>
                  <a:gd name="connsiteX622" fmla="*/ 2117408 w 5492114"/>
                  <a:gd name="connsiteY622" fmla="*/ 663893 h 956310"/>
                  <a:gd name="connsiteX623" fmla="*/ 2109788 w 5492114"/>
                  <a:gd name="connsiteY623" fmla="*/ 687705 h 956310"/>
                  <a:gd name="connsiteX624" fmla="*/ 2100263 w 5492114"/>
                  <a:gd name="connsiteY624" fmla="*/ 700088 h 956310"/>
                  <a:gd name="connsiteX625" fmla="*/ 2080260 w 5492114"/>
                  <a:gd name="connsiteY625" fmla="*/ 724853 h 956310"/>
                  <a:gd name="connsiteX626" fmla="*/ 2052638 w 5492114"/>
                  <a:gd name="connsiteY626" fmla="*/ 753428 h 956310"/>
                  <a:gd name="connsiteX627" fmla="*/ 2033588 w 5492114"/>
                  <a:gd name="connsiteY627" fmla="*/ 756285 h 956310"/>
                  <a:gd name="connsiteX628" fmla="*/ 2016443 w 5492114"/>
                  <a:gd name="connsiteY628" fmla="*/ 763905 h 956310"/>
                  <a:gd name="connsiteX629" fmla="*/ 2017395 w 5492114"/>
                  <a:gd name="connsiteY629" fmla="*/ 770573 h 956310"/>
                  <a:gd name="connsiteX630" fmla="*/ 2026920 w 5492114"/>
                  <a:gd name="connsiteY630" fmla="*/ 774383 h 956310"/>
                  <a:gd name="connsiteX631" fmla="*/ 2038350 w 5492114"/>
                  <a:gd name="connsiteY631" fmla="*/ 778193 h 956310"/>
                  <a:gd name="connsiteX632" fmla="*/ 2042160 w 5492114"/>
                  <a:gd name="connsiteY632" fmla="*/ 784860 h 956310"/>
                  <a:gd name="connsiteX633" fmla="*/ 2052638 w 5492114"/>
                  <a:gd name="connsiteY633" fmla="*/ 786765 h 956310"/>
                  <a:gd name="connsiteX634" fmla="*/ 2070735 w 5492114"/>
                  <a:gd name="connsiteY634" fmla="*/ 781050 h 956310"/>
                  <a:gd name="connsiteX635" fmla="*/ 2084070 w 5492114"/>
                  <a:gd name="connsiteY635" fmla="*/ 772478 h 956310"/>
                  <a:gd name="connsiteX636" fmla="*/ 2096453 w 5492114"/>
                  <a:gd name="connsiteY636" fmla="*/ 759143 h 956310"/>
                  <a:gd name="connsiteX637" fmla="*/ 2125028 w 5492114"/>
                  <a:gd name="connsiteY637" fmla="*/ 724853 h 956310"/>
                  <a:gd name="connsiteX638" fmla="*/ 2139315 w 5492114"/>
                  <a:gd name="connsiteY638" fmla="*/ 705803 h 956310"/>
                  <a:gd name="connsiteX639" fmla="*/ 2149793 w 5492114"/>
                  <a:gd name="connsiteY639" fmla="*/ 696278 h 956310"/>
                  <a:gd name="connsiteX640" fmla="*/ 2167890 w 5492114"/>
                  <a:gd name="connsiteY640" fmla="*/ 713423 h 956310"/>
                  <a:gd name="connsiteX641" fmla="*/ 2198370 w 5492114"/>
                  <a:gd name="connsiteY641" fmla="*/ 750570 h 956310"/>
                  <a:gd name="connsiteX642" fmla="*/ 2230755 w 5492114"/>
                  <a:gd name="connsiteY642" fmla="*/ 788670 h 956310"/>
                  <a:gd name="connsiteX643" fmla="*/ 2254568 w 5492114"/>
                  <a:gd name="connsiteY643" fmla="*/ 809625 h 956310"/>
                  <a:gd name="connsiteX644" fmla="*/ 2280285 w 5492114"/>
                  <a:gd name="connsiteY644" fmla="*/ 810578 h 956310"/>
                  <a:gd name="connsiteX645" fmla="*/ 2318385 w 5492114"/>
                  <a:gd name="connsiteY645" fmla="*/ 803910 h 956310"/>
                  <a:gd name="connsiteX646" fmla="*/ 2353628 w 5492114"/>
                  <a:gd name="connsiteY646" fmla="*/ 793433 h 956310"/>
                  <a:gd name="connsiteX647" fmla="*/ 2372678 w 5492114"/>
                  <a:gd name="connsiteY647" fmla="*/ 782955 h 956310"/>
                  <a:gd name="connsiteX648" fmla="*/ 2369820 w 5492114"/>
                  <a:gd name="connsiteY648" fmla="*/ 773430 h 956310"/>
                  <a:gd name="connsiteX649" fmla="*/ 2352675 w 5492114"/>
                  <a:gd name="connsiteY649" fmla="*/ 764858 h 956310"/>
                  <a:gd name="connsiteX650" fmla="*/ 2299335 w 5492114"/>
                  <a:gd name="connsiteY650" fmla="*/ 753428 h 956310"/>
                  <a:gd name="connsiteX651" fmla="*/ 2245043 w 5492114"/>
                  <a:gd name="connsiteY651" fmla="*/ 712470 h 956310"/>
                  <a:gd name="connsiteX652" fmla="*/ 2197418 w 5492114"/>
                  <a:gd name="connsiteY652" fmla="*/ 674370 h 956310"/>
                  <a:gd name="connsiteX653" fmla="*/ 2181225 w 5492114"/>
                  <a:gd name="connsiteY653" fmla="*/ 657225 h 956310"/>
                  <a:gd name="connsiteX654" fmla="*/ 2176463 w 5492114"/>
                  <a:gd name="connsiteY654" fmla="*/ 642938 h 956310"/>
                  <a:gd name="connsiteX655" fmla="*/ 2195513 w 5492114"/>
                  <a:gd name="connsiteY655" fmla="*/ 581025 h 956310"/>
                  <a:gd name="connsiteX656" fmla="*/ 2205038 w 5492114"/>
                  <a:gd name="connsiteY656" fmla="*/ 542925 h 956310"/>
                  <a:gd name="connsiteX657" fmla="*/ 2205038 w 5492114"/>
                  <a:gd name="connsiteY657" fmla="*/ 502920 h 956310"/>
                  <a:gd name="connsiteX658" fmla="*/ 2196465 w 5492114"/>
                  <a:gd name="connsiteY658" fmla="*/ 484823 h 956310"/>
                  <a:gd name="connsiteX659" fmla="*/ 2185988 w 5492114"/>
                  <a:gd name="connsiteY659" fmla="*/ 477203 h 956310"/>
                  <a:gd name="connsiteX660" fmla="*/ 2152650 w 5492114"/>
                  <a:gd name="connsiteY660" fmla="*/ 476250 h 956310"/>
                  <a:gd name="connsiteX661" fmla="*/ 2145030 w 5492114"/>
                  <a:gd name="connsiteY661" fmla="*/ 483870 h 956310"/>
                  <a:gd name="connsiteX662" fmla="*/ 2149793 w 5492114"/>
                  <a:gd name="connsiteY662" fmla="*/ 519113 h 956310"/>
                  <a:gd name="connsiteX663" fmla="*/ 2151698 w 5492114"/>
                  <a:gd name="connsiteY663" fmla="*/ 577215 h 956310"/>
                  <a:gd name="connsiteX664" fmla="*/ 2143125 w 5492114"/>
                  <a:gd name="connsiteY664" fmla="*/ 606743 h 956310"/>
                  <a:gd name="connsiteX665" fmla="*/ 2139315 w 5492114"/>
                  <a:gd name="connsiteY665" fmla="*/ 611505 h 956310"/>
                  <a:gd name="connsiteX666" fmla="*/ 2132648 w 5492114"/>
                  <a:gd name="connsiteY666" fmla="*/ 606743 h 956310"/>
                  <a:gd name="connsiteX667" fmla="*/ 2111693 w 5492114"/>
                  <a:gd name="connsiteY667" fmla="*/ 581025 h 956310"/>
                  <a:gd name="connsiteX668" fmla="*/ 2085023 w 5492114"/>
                  <a:gd name="connsiteY668" fmla="*/ 559118 h 956310"/>
                  <a:gd name="connsiteX669" fmla="*/ 2069783 w 5492114"/>
                  <a:gd name="connsiteY669" fmla="*/ 558165 h 956310"/>
                  <a:gd name="connsiteX670" fmla="*/ 2061210 w 5492114"/>
                  <a:gd name="connsiteY670" fmla="*/ 565785 h 956310"/>
                  <a:gd name="connsiteX671" fmla="*/ 2875598 w 5492114"/>
                  <a:gd name="connsiteY671" fmla="*/ 59055 h 956310"/>
                  <a:gd name="connsiteX672" fmla="*/ 2873693 w 5492114"/>
                  <a:gd name="connsiteY672" fmla="*/ 67628 h 956310"/>
                  <a:gd name="connsiteX673" fmla="*/ 2877503 w 5492114"/>
                  <a:gd name="connsiteY673" fmla="*/ 80010 h 956310"/>
                  <a:gd name="connsiteX674" fmla="*/ 2881313 w 5492114"/>
                  <a:gd name="connsiteY674" fmla="*/ 94298 h 956310"/>
                  <a:gd name="connsiteX675" fmla="*/ 2879408 w 5492114"/>
                  <a:gd name="connsiteY675" fmla="*/ 107633 h 956310"/>
                  <a:gd name="connsiteX676" fmla="*/ 2886075 w 5492114"/>
                  <a:gd name="connsiteY676" fmla="*/ 127635 h 956310"/>
                  <a:gd name="connsiteX677" fmla="*/ 2908935 w 5492114"/>
                  <a:gd name="connsiteY677" fmla="*/ 146685 h 956310"/>
                  <a:gd name="connsiteX678" fmla="*/ 2939415 w 5492114"/>
                  <a:gd name="connsiteY678" fmla="*/ 153353 h 956310"/>
                  <a:gd name="connsiteX679" fmla="*/ 2955608 w 5492114"/>
                  <a:gd name="connsiteY679" fmla="*/ 148590 h 956310"/>
                  <a:gd name="connsiteX680" fmla="*/ 2969895 w 5492114"/>
                  <a:gd name="connsiteY680" fmla="*/ 136208 h 956310"/>
                  <a:gd name="connsiteX681" fmla="*/ 2981325 w 5492114"/>
                  <a:gd name="connsiteY681" fmla="*/ 102870 h 956310"/>
                  <a:gd name="connsiteX682" fmla="*/ 2974658 w 5492114"/>
                  <a:gd name="connsiteY682" fmla="*/ 80010 h 956310"/>
                  <a:gd name="connsiteX683" fmla="*/ 2958465 w 5492114"/>
                  <a:gd name="connsiteY683" fmla="*/ 66675 h 956310"/>
                  <a:gd name="connsiteX684" fmla="*/ 2940368 w 5492114"/>
                  <a:gd name="connsiteY684" fmla="*/ 61913 h 956310"/>
                  <a:gd name="connsiteX685" fmla="*/ 2905125 w 5492114"/>
                  <a:gd name="connsiteY685" fmla="*/ 57150 h 956310"/>
                  <a:gd name="connsiteX686" fmla="*/ 2875598 w 5492114"/>
                  <a:gd name="connsiteY686" fmla="*/ 59055 h 956310"/>
                  <a:gd name="connsiteX687" fmla="*/ 2549843 w 5492114"/>
                  <a:gd name="connsiteY687" fmla="*/ 378143 h 956310"/>
                  <a:gd name="connsiteX688" fmla="*/ 2564130 w 5492114"/>
                  <a:gd name="connsiteY688" fmla="*/ 409575 h 956310"/>
                  <a:gd name="connsiteX689" fmla="*/ 2583180 w 5492114"/>
                  <a:gd name="connsiteY689" fmla="*/ 423863 h 956310"/>
                  <a:gd name="connsiteX690" fmla="*/ 2613660 w 5492114"/>
                  <a:gd name="connsiteY690" fmla="*/ 426720 h 956310"/>
                  <a:gd name="connsiteX691" fmla="*/ 2636520 w 5492114"/>
                  <a:gd name="connsiteY691" fmla="*/ 425768 h 956310"/>
                  <a:gd name="connsiteX692" fmla="*/ 2659380 w 5492114"/>
                  <a:gd name="connsiteY692" fmla="*/ 419100 h 956310"/>
                  <a:gd name="connsiteX693" fmla="*/ 2720340 w 5492114"/>
                  <a:gd name="connsiteY693" fmla="*/ 381000 h 956310"/>
                  <a:gd name="connsiteX694" fmla="*/ 2804160 w 5492114"/>
                  <a:gd name="connsiteY694" fmla="*/ 340043 h 956310"/>
                  <a:gd name="connsiteX695" fmla="*/ 2897505 w 5492114"/>
                  <a:gd name="connsiteY695" fmla="*/ 297180 h 956310"/>
                  <a:gd name="connsiteX696" fmla="*/ 2914650 w 5492114"/>
                  <a:gd name="connsiteY696" fmla="*/ 296228 h 956310"/>
                  <a:gd name="connsiteX697" fmla="*/ 2918460 w 5492114"/>
                  <a:gd name="connsiteY697" fmla="*/ 304800 h 956310"/>
                  <a:gd name="connsiteX698" fmla="*/ 2911793 w 5492114"/>
                  <a:gd name="connsiteY698" fmla="*/ 327660 h 956310"/>
                  <a:gd name="connsiteX699" fmla="*/ 2817495 w 5492114"/>
                  <a:gd name="connsiteY699" fmla="*/ 471488 h 956310"/>
                  <a:gd name="connsiteX700" fmla="*/ 2810828 w 5492114"/>
                  <a:gd name="connsiteY700" fmla="*/ 511493 h 956310"/>
                  <a:gd name="connsiteX701" fmla="*/ 2814638 w 5492114"/>
                  <a:gd name="connsiteY701" fmla="*/ 532448 h 956310"/>
                  <a:gd name="connsiteX702" fmla="*/ 2820353 w 5492114"/>
                  <a:gd name="connsiteY702" fmla="*/ 537210 h 956310"/>
                  <a:gd name="connsiteX703" fmla="*/ 2828925 w 5492114"/>
                  <a:gd name="connsiteY703" fmla="*/ 537210 h 956310"/>
                  <a:gd name="connsiteX704" fmla="*/ 2845118 w 5492114"/>
                  <a:gd name="connsiteY704" fmla="*/ 526733 h 956310"/>
                  <a:gd name="connsiteX705" fmla="*/ 2866073 w 5492114"/>
                  <a:gd name="connsiteY705" fmla="*/ 506730 h 956310"/>
                  <a:gd name="connsiteX706" fmla="*/ 2909888 w 5492114"/>
                  <a:gd name="connsiteY706" fmla="*/ 471488 h 956310"/>
                  <a:gd name="connsiteX707" fmla="*/ 2946083 w 5492114"/>
                  <a:gd name="connsiteY707" fmla="*/ 437198 h 956310"/>
                  <a:gd name="connsiteX708" fmla="*/ 2993708 w 5492114"/>
                  <a:gd name="connsiteY708" fmla="*/ 430530 h 956310"/>
                  <a:gd name="connsiteX709" fmla="*/ 3002280 w 5492114"/>
                  <a:gd name="connsiteY709" fmla="*/ 425768 h 956310"/>
                  <a:gd name="connsiteX710" fmla="*/ 3009900 w 5492114"/>
                  <a:gd name="connsiteY710" fmla="*/ 425768 h 956310"/>
                  <a:gd name="connsiteX711" fmla="*/ 3017520 w 5492114"/>
                  <a:gd name="connsiteY711" fmla="*/ 432435 h 956310"/>
                  <a:gd name="connsiteX712" fmla="*/ 3028950 w 5492114"/>
                  <a:gd name="connsiteY712" fmla="*/ 438150 h 956310"/>
                  <a:gd name="connsiteX713" fmla="*/ 3046095 w 5492114"/>
                  <a:gd name="connsiteY713" fmla="*/ 436245 h 956310"/>
                  <a:gd name="connsiteX714" fmla="*/ 3060383 w 5492114"/>
                  <a:gd name="connsiteY714" fmla="*/ 426720 h 956310"/>
                  <a:gd name="connsiteX715" fmla="*/ 3065145 w 5492114"/>
                  <a:gd name="connsiteY715" fmla="*/ 409575 h 956310"/>
                  <a:gd name="connsiteX716" fmla="*/ 3058478 w 5492114"/>
                  <a:gd name="connsiteY716" fmla="*/ 392430 h 956310"/>
                  <a:gd name="connsiteX717" fmla="*/ 3048000 w 5492114"/>
                  <a:gd name="connsiteY717" fmla="*/ 379095 h 956310"/>
                  <a:gd name="connsiteX718" fmla="*/ 3036570 w 5492114"/>
                  <a:gd name="connsiteY718" fmla="*/ 364808 h 956310"/>
                  <a:gd name="connsiteX719" fmla="*/ 3027998 w 5492114"/>
                  <a:gd name="connsiteY719" fmla="*/ 344805 h 956310"/>
                  <a:gd name="connsiteX720" fmla="*/ 3018473 w 5492114"/>
                  <a:gd name="connsiteY720" fmla="*/ 339090 h 956310"/>
                  <a:gd name="connsiteX721" fmla="*/ 3001328 w 5492114"/>
                  <a:gd name="connsiteY721" fmla="*/ 338138 h 956310"/>
                  <a:gd name="connsiteX722" fmla="*/ 2985135 w 5492114"/>
                  <a:gd name="connsiteY722" fmla="*/ 342900 h 956310"/>
                  <a:gd name="connsiteX723" fmla="*/ 2979420 w 5492114"/>
                  <a:gd name="connsiteY723" fmla="*/ 354330 h 956310"/>
                  <a:gd name="connsiteX724" fmla="*/ 2966085 w 5492114"/>
                  <a:gd name="connsiteY724" fmla="*/ 379095 h 956310"/>
                  <a:gd name="connsiteX725" fmla="*/ 2929890 w 5492114"/>
                  <a:gd name="connsiteY725" fmla="*/ 420053 h 956310"/>
                  <a:gd name="connsiteX726" fmla="*/ 2909888 w 5492114"/>
                  <a:gd name="connsiteY726" fmla="*/ 439103 h 956310"/>
                  <a:gd name="connsiteX727" fmla="*/ 2898458 w 5492114"/>
                  <a:gd name="connsiteY727" fmla="*/ 443865 h 956310"/>
                  <a:gd name="connsiteX728" fmla="*/ 2910840 w 5492114"/>
                  <a:gd name="connsiteY728" fmla="*/ 416243 h 956310"/>
                  <a:gd name="connsiteX729" fmla="*/ 2938463 w 5492114"/>
                  <a:gd name="connsiteY729" fmla="*/ 371475 h 956310"/>
                  <a:gd name="connsiteX730" fmla="*/ 2948940 w 5492114"/>
                  <a:gd name="connsiteY730" fmla="*/ 343853 h 956310"/>
                  <a:gd name="connsiteX731" fmla="*/ 2967990 w 5492114"/>
                  <a:gd name="connsiteY731" fmla="*/ 329565 h 956310"/>
                  <a:gd name="connsiteX732" fmla="*/ 2981325 w 5492114"/>
                  <a:gd name="connsiteY732" fmla="*/ 318135 h 956310"/>
                  <a:gd name="connsiteX733" fmla="*/ 2987040 w 5492114"/>
                  <a:gd name="connsiteY733" fmla="*/ 308610 h 956310"/>
                  <a:gd name="connsiteX734" fmla="*/ 2983230 w 5492114"/>
                  <a:gd name="connsiteY734" fmla="*/ 296228 h 956310"/>
                  <a:gd name="connsiteX735" fmla="*/ 2974658 w 5492114"/>
                  <a:gd name="connsiteY735" fmla="*/ 285750 h 956310"/>
                  <a:gd name="connsiteX736" fmla="*/ 2961323 w 5492114"/>
                  <a:gd name="connsiteY736" fmla="*/ 276225 h 956310"/>
                  <a:gd name="connsiteX737" fmla="*/ 2982278 w 5492114"/>
                  <a:gd name="connsiteY737" fmla="*/ 265748 h 956310"/>
                  <a:gd name="connsiteX738" fmla="*/ 3005138 w 5492114"/>
                  <a:gd name="connsiteY738" fmla="*/ 260985 h 956310"/>
                  <a:gd name="connsiteX739" fmla="*/ 3032760 w 5492114"/>
                  <a:gd name="connsiteY739" fmla="*/ 263843 h 956310"/>
                  <a:gd name="connsiteX740" fmla="*/ 3068003 w 5492114"/>
                  <a:gd name="connsiteY740" fmla="*/ 271463 h 956310"/>
                  <a:gd name="connsiteX741" fmla="*/ 3100388 w 5492114"/>
                  <a:gd name="connsiteY741" fmla="*/ 262890 h 956310"/>
                  <a:gd name="connsiteX742" fmla="*/ 3116580 w 5492114"/>
                  <a:gd name="connsiteY742" fmla="*/ 243840 h 956310"/>
                  <a:gd name="connsiteX743" fmla="*/ 3118485 w 5492114"/>
                  <a:gd name="connsiteY743" fmla="*/ 224790 h 956310"/>
                  <a:gd name="connsiteX744" fmla="*/ 3110865 w 5492114"/>
                  <a:gd name="connsiteY744" fmla="*/ 217170 h 956310"/>
                  <a:gd name="connsiteX745" fmla="*/ 3096578 w 5492114"/>
                  <a:gd name="connsiteY745" fmla="*/ 212408 h 956310"/>
                  <a:gd name="connsiteX746" fmla="*/ 3060383 w 5492114"/>
                  <a:gd name="connsiteY746" fmla="*/ 208598 h 956310"/>
                  <a:gd name="connsiteX747" fmla="*/ 3032760 w 5492114"/>
                  <a:gd name="connsiteY747" fmla="*/ 211455 h 956310"/>
                  <a:gd name="connsiteX748" fmla="*/ 3015615 w 5492114"/>
                  <a:gd name="connsiteY748" fmla="*/ 219075 h 956310"/>
                  <a:gd name="connsiteX749" fmla="*/ 2994660 w 5492114"/>
                  <a:gd name="connsiteY749" fmla="*/ 235268 h 956310"/>
                  <a:gd name="connsiteX750" fmla="*/ 2788920 w 5492114"/>
                  <a:gd name="connsiteY750" fmla="*/ 311468 h 956310"/>
                  <a:gd name="connsiteX751" fmla="*/ 2717483 w 5492114"/>
                  <a:gd name="connsiteY751" fmla="*/ 348615 h 956310"/>
                  <a:gd name="connsiteX752" fmla="*/ 2677478 w 5492114"/>
                  <a:gd name="connsiteY752" fmla="*/ 367665 h 956310"/>
                  <a:gd name="connsiteX753" fmla="*/ 2656523 w 5492114"/>
                  <a:gd name="connsiteY753" fmla="*/ 373380 h 956310"/>
                  <a:gd name="connsiteX754" fmla="*/ 2639378 w 5492114"/>
                  <a:gd name="connsiteY754" fmla="*/ 374333 h 956310"/>
                  <a:gd name="connsiteX755" fmla="*/ 2616518 w 5492114"/>
                  <a:gd name="connsiteY755" fmla="*/ 379095 h 956310"/>
                  <a:gd name="connsiteX756" fmla="*/ 2578418 w 5492114"/>
                  <a:gd name="connsiteY756" fmla="*/ 369570 h 956310"/>
                  <a:gd name="connsiteX757" fmla="*/ 2560320 w 5492114"/>
                  <a:gd name="connsiteY757" fmla="*/ 368618 h 956310"/>
                  <a:gd name="connsiteX758" fmla="*/ 2555558 w 5492114"/>
                  <a:gd name="connsiteY758" fmla="*/ 371475 h 956310"/>
                  <a:gd name="connsiteX759" fmla="*/ 2549843 w 5492114"/>
                  <a:gd name="connsiteY759" fmla="*/ 378143 h 956310"/>
                  <a:gd name="connsiteX760" fmla="*/ 2925128 w 5492114"/>
                  <a:gd name="connsiteY760" fmla="*/ 477203 h 956310"/>
                  <a:gd name="connsiteX761" fmla="*/ 2913698 w 5492114"/>
                  <a:gd name="connsiteY761" fmla="*/ 498158 h 956310"/>
                  <a:gd name="connsiteX762" fmla="*/ 2903220 w 5492114"/>
                  <a:gd name="connsiteY762" fmla="*/ 530543 h 956310"/>
                  <a:gd name="connsiteX763" fmla="*/ 2888933 w 5492114"/>
                  <a:gd name="connsiteY763" fmla="*/ 597218 h 956310"/>
                  <a:gd name="connsiteX764" fmla="*/ 2840355 w 5492114"/>
                  <a:gd name="connsiteY764" fmla="*/ 801053 h 956310"/>
                  <a:gd name="connsiteX765" fmla="*/ 2846070 w 5492114"/>
                  <a:gd name="connsiteY765" fmla="*/ 845820 h 956310"/>
                  <a:gd name="connsiteX766" fmla="*/ 2857500 w 5492114"/>
                  <a:gd name="connsiteY766" fmla="*/ 865823 h 956310"/>
                  <a:gd name="connsiteX767" fmla="*/ 2875598 w 5492114"/>
                  <a:gd name="connsiteY767" fmla="*/ 873443 h 956310"/>
                  <a:gd name="connsiteX768" fmla="*/ 2891790 w 5492114"/>
                  <a:gd name="connsiteY768" fmla="*/ 864870 h 956310"/>
                  <a:gd name="connsiteX769" fmla="*/ 2900363 w 5492114"/>
                  <a:gd name="connsiteY769" fmla="*/ 848678 h 956310"/>
                  <a:gd name="connsiteX770" fmla="*/ 2907983 w 5492114"/>
                  <a:gd name="connsiteY770" fmla="*/ 814388 h 956310"/>
                  <a:gd name="connsiteX771" fmla="*/ 2906078 w 5492114"/>
                  <a:gd name="connsiteY771" fmla="*/ 777240 h 956310"/>
                  <a:gd name="connsiteX772" fmla="*/ 2897505 w 5492114"/>
                  <a:gd name="connsiteY772" fmla="*/ 741998 h 956310"/>
                  <a:gd name="connsiteX773" fmla="*/ 2906078 w 5492114"/>
                  <a:gd name="connsiteY773" fmla="*/ 684848 h 956310"/>
                  <a:gd name="connsiteX774" fmla="*/ 2914650 w 5492114"/>
                  <a:gd name="connsiteY774" fmla="*/ 616268 h 956310"/>
                  <a:gd name="connsiteX775" fmla="*/ 2928938 w 5492114"/>
                  <a:gd name="connsiteY775" fmla="*/ 543878 h 956310"/>
                  <a:gd name="connsiteX776" fmla="*/ 2943225 w 5492114"/>
                  <a:gd name="connsiteY776" fmla="*/ 491490 h 956310"/>
                  <a:gd name="connsiteX777" fmla="*/ 2940368 w 5492114"/>
                  <a:gd name="connsiteY777" fmla="*/ 478155 h 956310"/>
                  <a:gd name="connsiteX778" fmla="*/ 2934653 w 5492114"/>
                  <a:gd name="connsiteY778" fmla="*/ 472440 h 956310"/>
                  <a:gd name="connsiteX779" fmla="*/ 2925128 w 5492114"/>
                  <a:gd name="connsiteY779" fmla="*/ 477203 h 956310"/>
                  <a:gd name="connsiteX780" fmla="*/ 2968943 w 5492114"/>
                  <a:gd name="connsiteY780" fmla="*/ 495300 h 956310"/>
                  <a:gd name="connsiteX781" fmla="*/ 2983230 w 5492114"/>
                  <a:gd name="connsiteY781" fmla="*/ 499110 h 956310"/>
                  <a:gd name="connsiteX782" fmla="*/ 2989898 w 5492114"/>
                  <a:gd name="connsiteY782" fmla="*/ 501968 h 956310"/>
                  <a:gd name="connsiteX783" fmla="*/ 2992755 w 5492114"/>
                  <a:gd name="connsiteY783" fmla="*/ 514350 h 956310"/>
                  <a:gd name="connsiteX784" fmla="*/ 2991803 w 5492114"/>
                  <a:gd name="connsiteY784" fmla="*/ 585788 h 956310"/>
                  <a:gd name="connsiteX785" fmla="*/ 2970848 w 5492114"/>
                  <a:gd name="connsiteY785" fmla="*/ 579120 h 956310"/>
                  <a:gd name="connsiteX786" fmla="*/ 2952750 w 5492114"/>
                  <a:gd name="connsiteY786" fmla="*/ 579120 h 956310"/>
                  <a:gd name="connsiteX787" fmla="*/ 2936558 w 5492114"/>
                  <a:gd name="connsiteY787" fmla="*/ 589598 h 956310"/>
                  <a:gd name="connsiteX788" fmla="*/ 2930843 w 5492114"/>
                  <a:gd name="connsiteY788" fmla="*/ 604838 h 956310"/>
                  <a:gd name="connsiteX789" fmla="*/ 2936558 w 5492114"/>
                  <a:gd name="connsiteY789" fmla="*/ 616268 h 956310"/>
                  <a:gd name="connsiteX790" fmla="*/ 2957513 w 5492114"/>
                  <a:gd name="connsiteY790" fmla="*/ 631508 h 956310"/>
                  <a:gd name="connsiteX791" fmla="*/ 2958465 w 5492114"/>
                  <a:gd name="connsiteY791" fmla="*/ 636270 h 956310"/>
                  <a:gd name="connsiteX792" fmla="*/ 2949893 w 5492114"/>
                  <a:gd name="connsiteY792" fmla="*/ 637223 h 956310"/>
                  <a:gd name="connsiteX793" fmla="*/ 2929890 w 5492114"/>
                  <a:gd name="connsiteY793" fmla="*/ 638175 h 956310"/>
                  <a:gd name="connsiteX794" fmla="*/ 2922270 w 5492114"/>
                  <a:gd name="connsiteY794" fmla="*/ 652463 h 956310"/>
                  <a:gd name="connsiteX795" fmla="*/ 2926080 w 5492114"/>
                  <a:gd name="connsiteY795" fmla="*/ 664845 h 956310"/>
                  <a:gd name="connsiteX796" fmla="*/ 2939415 w 5492114"/>
                  <a:gd name="connsiteY796" fmla="*/ 681990 h 956310"/>
                  <a:gd name="connsiteX797" fmla="*/ 2957513 w 5492114"/>
                  <a:gd name="connsiteY797" fmla="*/ 692468 h 956310"/>
                  <a:gd name="connsiteX798" fmla="*/ 2972753 w 5492114"/>
                  <a:gd name="connsiteY798" fmla="*/ 689610 h 956310"/>
                  <a:gd name="connsiteX799" fmla="*/ 2987040 w 5492114"/>
                  <a:gd name="connsiteY799" fmla="*/ 678180 h 956310"/>
                  <a:gd name="connsiteX800" fmla="*/ 2988945 w 5492114"/>
                  <a:gd name="connsiteY800" fmla="*/ 672465 h 956310"/>
                  <a:gd name="connsiteX801" fmla="*/ 2993708 w 5492114"/>
                  <a:gd name="connsiteY801" fmla="*/ 670560 h 956310"/>
                  <a:gd name="connsiteX802" fmla="*/ 2990850 w 5492114"/>
                  <a:gd name="connsiteY802" fmla="*/ 767715 h 956310"/>
                  <a:gd name="connsiteX803" fmla="*/ 2981325 w 5492114"/>
                  <a:gd name="connsiteY803" fmla="*/ 771525 h 956310"/>
                  <a:gd name="connsiteX804" fmla="*/ 2971800 w 5492114"/>
                  <a:gd name="connsiteY804" fmla="*/ 779145 h 956310"/>
                  <a:gd name="connsiteX805" fmla="*/ 2973705 w 5492114"/>
                  <a:gd name="connsiteY805" fmla="*/ 797243 h 956310"/>
                  <a:gd name="connsiteX806" fmla="*/ 2978468 w 5492114"/>
                  <a:gd name="connsiteY806" fmla="*/ 808673 h 956310"/>
                  <a:gd name="connsiteX807" fmla="*/ 2978468 w 5492114"/>
                  <a:gd name="connsiteY807" fmla="*/ 828675 h 956310"/>
                  <a:gd name="connsiteX808" fmla="*/ 2982278 w 5492114"/>
                  <a:gd name="connsiteY808" fmla="*/ 847725 h 956310"/>
                  <a:gd name="connsiteX809" fmla="*/ 2991803 w 5492114"/>
                  <a:gd name="connsiteY809" fmla="*/ 866775 h 956310"/>
                  <a:gd name="connsiteX810" fmla="*/ 2999423 w 5492114"/>
                  <a:gd name="connsiteY810" fmla="*/ 872490 h 956310"/>
                  <a:gd name="connsiteX811" fmla="*/ 3007995 w 5492114"/>
                  <a:gd name="connsiteY811" fmla="*/ 872490 h 956310"/>
                  <a:gd name="connsiteX812" fmla="*/ 3026093 w 5492114"/>
                  <a:gd name="connsiteY812" fmla="*/ 858203 h 956310"/>
                  <a:gd name="connsiteX813" fmla="*/ 3041333 w 5492114"/>
                  <a:gd name="connsiteY813" fmla="*/ 836295 h 956310"/>
                  <a:gd name="connsiteX814" fmla="*/ 3046095 w 5492114"/>
                  <a:gd name="connsiteY814" fmla="*/ 817245 h 956310"/>
                  <a:gd name="connsiteX815" fmla="*/ 3038475 w 5492114"/>
                  <a:gd name="connsiteY815" fmla="*/ 755333 h 956310"/>
                  <a:gd name="connsiteX816" fmla="*/ 3033713 w 5492114"/>
                  <a:gd name="connsiteY816" fmla="*/ 625793 h 956310"/>
                  <a:gd name="connsiteX817" fmla="*/ 3034665 w 5492114"/>
                  <a:gd name="connsiteY817" fmla="*/ 570548 h 956310"/>
                  <a:gd name="connsiteX818" fmla="*/ 3039428 w 5492114"/>
                  <a:gd name="connsiteY818" fmla="*/ 530543 h 956310"/>
                  <a:gd name="connsiteX819" fmla="*/ 3049905 w 5492114"/>
                  <a:gd name="connsiteY819" fmla="*/ 507683 h 956310"/>
                  <a:gd name="connsiteX820" fmla="*/ 3055620 w 5492114"/>
                  <a:gd name="connsiteY820" fmla="*/ 488633 h 956310"/>
                  <a:gd name="connsiteX821" fmla="*/ 3048953 w 5492114"/>
                  <a:gd name="connsiteY821" fmla="*/ 475298 h 956310"/>
                  <a:gd name="connsiteX822" fmla="*/ 3034665 w 5492114"/>
                  <a:gd name="connsiteY822" fmla="*/ 467678 h 956310"/>
                  <a:gd name="connsiteX823" fmla="*/ 3017520 w 5492114"/>
                  <a:gd name="connsiteY823" fmla="*/ 467678 h 956310"/>
                  <a:gd name="connsiteX824" fmla="*/ 2982278 w 5492114"/>
                  <a:gd name="connsiteY824" fmla="*/ 479108 h 956310"/>
                  <a:gd name="connsiteX825" fmla="*/ 2970848 w 5492114"/>
                  <a:gd name="connsiteY825" fmla="*/ 487680 h 956310"/>
                  <a:gd name="connsiteX826" fmla="*/ 2968943 w 5492114"/>
                  <a:gd name="connsiteY826" fmla="*/ 495300 h 956310"/>
                  <a:gd name="connsiteX827" fmla="*/ 2990850 w 5492114"/>
                  <a:gd name="connsiteY827" fmla="*/ 612458 h 956310"/>
                  <a:gd name="connsiteX828" fmla="*/ 2985135 w 5492114"/>
                  <a:gd name="connsiteY828" fmla="*/ 620078 h 956310"/>
                  <a:gd name="connsiteX829" fmla="*/ 2969895 w 5492114"/>
                  <a:gd name="connsiteY829" fmla="*/ 628650 h 956310"/>
                  <a:gd name="connsiteX830" fmla="*/ 2967038 w 5492114"/>
                  <a:gd name="connsiteY830" fmla="*/ 633413 h 956310"/>
                  <a:gd name="connsiteX831" fmla="*/ 2973705 w 5492114"/>
                  <a:gd name="connsiteY831" fmla="*/ 636270 h 956310"/>
                  <a:gd name="connsiteX832" fmla="*/ 2983230 w 5492114"/>
                  <a:gd name="connsiteY832" fmla="*/ 639128 h 956310"/>
                  <a:gd name="connsiteX833" fmla="*/ 2989898 w 5492114"/>
                  <a:gd name="connsiteY833" fmla="*/ 646748 h 956310"/>
                  <a:gd name="connsiteX834" fmla="*/ 2993708 w 5492114"/>
                  <a:gd name="connsiteY834" fmla="*/ 647700 h 956310"/>
                  <a:gd name="connsiteX835" fmla="*/ 2995613 w 5492114"/>
                  <a:gd name="connsiteY835" fmla="*/ 637223 h 956310"/>
                  <a:gd name="connsiteX836" fmla="*/ 2995613 w 5492114"/>
                  <a:gd name="connsiteY836" fmla="*/ 617220 h 956310"/>
                  <a:gd name="connsiteX837" fmla="*/ 2990850 w 5492114"/>
                  <a:gd name="connsiteY837" fmla="*/ 612458 h 956310"/>
                  <a:gd name="connsiteX838" fmla="*/ 3517583 w 5492114"/>
                  <a:gd name="connsiteY838" fmla="*/ 360045 h 956310"/>
                  <a:gd name="connsiteX839" fmla="*/ 3501390 w 5492114"/>
                  <a:gd name="connsiteY839" fmla="*/ 365760 h 956310"/>
                  <a:gd name="connsiteX840" fmla="*/ 3492818 w 5492114"/>
                  <a:gd name="connsiteY840" fmla="*/ 381953 h 956310"/>
                  <a:gd name="connsiteX841" fmla="*/ 3489008 w 5492114"/>
                  <a:gd name="connsiteY841" fmla="*/ 406718 h 956310"/>
                  <a:gd name="connsiteX842" fmla="*/ 3475673 w 5492114"/>
                  <a:gd name="connsiteY842" fmla="*/ 451485 h 956310"/>
                  <a:gd name="connsiteX843" fmla="*/ 3463290 w 5492114"/>
                  <a:gd name="connsiteY843" fmla="*/ 484823 h 956310"/>
                  <a:gd name="connsiteX844" fmla="*/ 3450908 w 5492114"/>
                  <a:gd name="connsiteY844" fmla="*/ 505778 h 956310"/>
                  <a:gd name="connsiteX845" fmla="*/ 3445193 w 5492114"/>
                  <a:gd name="connsiteY845" fmla="*/ 525780 h 956310"/>
                  <a:gd name="connsiteX846" fmla="*/ 3446145 w 5492114"/>
                  <a:gd name="connsiteY846" fmla="*/ 544830 h 956310"/>
                  <a:gd name="connsiteX847" fmla="*/ 3452813 w 5492114"/>
                  <a:gd name="connsiteY847" fmla="*/ 561975 h 956310"/>
                  <a:gd name="connsiteX848" fmla="*/ 3464243 w 5492114"/>
                  <a:gd name="connsiteY848" fmla="*/ 576263 h 956310"/>
                  <a:gd name="connsiteX849" fmla="*/ 3479483 w 5492114"/>
                  <a:gd name="connsiteY849" fmla="*/ 585788 h 956310"/>
                  <a:gd name="connsiteX850" fmla="*/ 3497580 w 5492114"/>
                  <a:gd name="connsiteY850" fmla="*/ 588645 h 956310"/>
                  <a:gd name="connsiteX851" fmla="*/ 3517583 w 5492114"/>
                  <a:gd name="connsiteY851" fmla="*/ 583883 h 956310"/>
                  <a:gd name="connsiteX852" fmla="*/ 3538538 w 5492114"/>
                  <a:gd name="connsiteY852" fmla="*/ 569595 h 956310"/>
                  <a:gd name="connsiteX853" fmla="*/ 3599498 w 5492114"/>
                  <a:gd name="connsiteY853" fmla="*/ 510540 h 956310"/>
                  <a:gd name="connsiteX854" fmla="*/ 3615690 w 5492114"/>
                  <a:gd name="connsiteY854" fmla="*/ 501015 h 956310"/>
                  <a:gd name="connsiteX855" fmla="*/ 3619500 w 5492114"/>
                  <a:gd name="connsiteY855" fmla="*/ 501968 h 956310"/>
                  <a:gd name="connsiteX856" fmla="*/ 3621405 w 5492114"/>
                  <a:gd name="connsiteY856" fmla="*/ 507683 h 956310"/>
                  <a:gd name="connsiteX857" fmla="*/ 3619500 w 5492114"/>
                  <a:gd name="connsiteY857" fmla="*/ 654368 h 956310"/>
                  <a:gd name="connsiteX858" fmla="*/ 3609975 w 5492114"/>
                  <a:gd name="connsiteY858" fmla="*/ 661988 h 956310"/>
                  <a:gd name="connsiteX859" fmla="*/ 3596640 w 5492114"/>
                  <a:gd name="connsiteY859" fmla="*/ 687705 h 956310"/>
                  <a:gd name="connsiteX860" fmla="*/ 3599498 w 5492114"/>
                  <a:gd name="connsiteY860" fmla="*/ 724853 h 956310"/>
                  <a:gd name="connsiteX861" fmla="*/ 3607118 w 5492114"/>
                  <a:gd name="connsiteY861" fmla="*/ 743903 h 956310"/>
                  <a:gd name="connsiteX862" fmla="*/ 3584258 w 5492114"/>
                  <a:gd name="connsiteY862" fmla="*/ 756285 h 956310"/>
                  <a:gd name="connsiteX863" fmla="*/ 3555683 w 5492114"/>
                  <a:gd name="connsiteY863" fmla="*/ 765810 h 956310"/>
                  <a:gd name="connsiteX864" fmla="*/ 3557588 w 5492114"/>
                  <a:gd name="connsiteY864" fmla="*/ 729615 h 956310"/>
                  <a:gd name="connsiteX865" fmla="*/ 3557588 w 5492114"/>
                  <a:gd name="connsiteY865" fmla="*/ 700088 h 956310"/>
                  <a:gd name="connsiteX866" fmla="*/ 3548063 w 5492114"/>
                  <a:gd name="connsiteY866" fmla="*/ 672465 h 956310"/>
                  <a:gd name="connsiteX867" fmla="*/ 3534728 w 5492114"/>
                  <a:gd name="connsiteY867" fmla="*/ 661988 h 956310"/>
                  <a:gd name="connsiteX868" fmla="*/ 3525203 w 5492114"/>
                  <a:gd name="connsiteY868" fmla="*/ 660083 h 956310"/>
                  <a:gd name="connsiteX869" fmla="*/ 3513773 w 5492114"/>
                  <a:gd name="connsiteY869" fmla="*/ 665798 h 956310"/>
                  <a:gd name="connsiteX870" fmla="*/ 3507105 w 5492114"/>
                  <a:gd name="connsiteY870" fmla="*/ 674370 h 956310"/>
                  <a:gd name="connsiteX871" fmla="*/ 3512820 w 5492114"/>
                  <a:gd name="connsiteY871" fmla="*/ 685800 h 956310"/>
                  <a:gd name="connsiteX872" fmla="*/ 3502343 w 5492114"/>
                  <a:gd name="connsiteY872" fmla="*/ 726758 h 956310"/>
                  <a:gd name="connsiteX873" fmla="*/ 3495675 w 5492114"/>
                  <a:gd name="connsiteY873" fmla="*/ 758190 h 956310"/>
                  <a:gd name="connsiteX874" fmla="*/ 3494723 w 5492114"/>
                  <a:gd name="connsiteY874" fmla="*/ 794385 h 956310"/>
                  <a:gd name="connsiteX875" fmla="*/ 3505200 w 5492114"/>
                  <a:gd name="connsiteY875" fmla="*/ 822008 h 956310"/>
                  <a:gd name="connsiteX876" fmla="*/ 3525203 w 5492114"/>
                  <a:gd name="connsiteY876" fmla="*/ 833438 h 956310"/>
                  <a:gd name="connsiteX877" fmla="*/ 3548063 w 5492114"/>
                  <a:gd name="connsiteY877" fmla="*/ 833438 h 956310"/>
                  <a:gd name="connsiteX878" fmla="*/ 3568065 w 5492114"/>
                  <a:gd name="connsiteY878" fmla="*/ 826770 h 956310"/>
                  <a:gd name="connsiteX879" fmla="*/ 3649980 w 5492114"/>
                  <a:gd name="connsiteY879" fmla="*/ 766763 h 956310"/>
                  <a:gd name="connsiteX880" fmla="*/ 3715703 w 5492114"/>
                  <a:gd name="connsiteY880" fmla="*/ 714375 h 956310"/>
                  <a:gd name="connsiteX881" fmla="*/ 3726180 w 5492114"/>
                  <a:gd name="connsiteY881" fmla="*/ 741045 h 956310"/>
                  <a:gd name="connsiteX882" fmla="*/ 3745230 w 5492114"/>
                  <a:gd name="connsiteY882" fmla="*/ 754380 h 956310"/>
                  <a:gd name="connsiteX883" fmla="*/ 3778568 w 5492114"/>
                  <a:gd name="connsiteY883" fmla="*/ 749618 h 956310"/>
                  <a:gd name="connsiteX884" fmla="*/ 3789998 w 5492114"/>
                  <a:gd name="connsiteY884" fmla="*/ 736283 h 956310"/>
                  <a:gd name="connsiteX885" fmla="*/ 3795713 w 5492114"/>
                  <a:gd name="connsiteY885" fmla="*/ 715328 h 956310"/>
                  <a:gd name="connsiteX886" fmla="*/ 3794760 w 5492114"/>
                  <a:gd name="connsiteY886" fmla="*/ 689610 h 956310"/>
                  <a:gd name="connsiteX887" fmla="*/ 3784283 w 5492114"/>
                  <a:gd name="connsiteY887" fmla="*/ 661035 h 956310"/>
                  <a:gd name="connsiteX888" fmla="*/ 3769043 w 5492114"/>
                  <a:gd name="connsiteY888" fmla="*/ 641033 h 956310"/>
                  <a:gd name="connsiteX889" fmla="*/ 3749993 w 5492114"/>
                  <a:gd name="connsiteY889" fmla="*/ 626745 h 956310"/>
                  <a:gd name="connsiteX890" fmla="*/ 3731895 w 5492114"/>
                  <a:gd name="connsiteY890" fmla="*/ 619125 h 956310"/>
                  <a:gd name="connsiteX891" fmla="*/ 3717608 w 5492114"/>
                  <a:gd name="connsiteY891" fmla="*/ 619125 h 956310"/>
                  <a:gd name="connsiteX892" fmla="*/ 3717608 w 5492114"/>
                  <a:gd name="connsiteY892" fmla="*/ 643890 h 956310"/>
                  <a:gd name="connsiteX893" fmla="*/ 3718560 w 5492114"/>
                  <a:gd name="connsiteY893" fmla="*/ 659130 h 956310"/>
                  <a:gd name="connsiteX894" fmla="*/ 3714750 w 5492114"/>
                  <a:gd name="connsiteY894" fmla="*/ 676275 h 956310"/>
                  <a:gd name="connsiteX895" fmla="*/ 3690938 w 5492114"/>
                  <a:gd name="connsiteY895" fmla="*/ 693420 h 956310"/>
                  <a:gd name="connsiteX896" fmla="*/ 3663315 w 5492114"/>
                  <a:gd name="connsiteY896" fmla="*/ 703898 h 956310"/>
                  <a:gd name="connsiteX897" fmla="*/ 3655695 w 5492114"/>
                  <a:gd name="connsiteY897" fmla="*/ 700088 h 956310"/>
                  <a:gd name="connsiteX898" fmla="*/ 3654743 w 5492114"/>
                  <a:gd name="connsiteY898" fmla="*/ 689610 h 956310"/>
                  <a:gd name="connsiteX899" fmla="*/ 3659505 w 5492114"/>
                  <a:gd name="connsiteY899" fmla="*/ 661035 h 956310"/>
                  <a:gd name="connsiteX900" fmla="*/ 3656648 w 5492114"/>
                  <a:gd name="connsiteY900" fmla="*/ 618173 h 956310"/>
                  <a:gd name="connsiteX901" fmla="*/ 3651885 w 5492114"/>
                  <a:gd name="connsiteY901" fmla="*/ 592455 h 956310"/>
                  <a:gd name="connsiteX902" fmla="*/ 3651885 w 5492114"/>
                  <a:gd name="connsiteY902" fmla="*/ 540068 h 956310"/>
                  <a:gd name="connsiteX903" fmla="*/ 3657600 w 5492114"/>
                  <a:gd name="connsiteY903" fmla="*/ 461963 h 956310"/>
                  <a:gd name="connsiteX904" fmla="*/ 3676650 w 5492114"/>
                  <a:gd name="connsiteY904" fmla="*/ 434340 h 956310"/>
                  <a:gd name="connsiteX905" fmla="*/ 3697605 w 5492114"/>
                  <a:gd name="connsiteY905" fmla="*/ 413385 h 956310"/>
                  <a:gd name="connsiteX906" fmla="*/ 3736658 w 5492114"/>
                  <a:gd name="connsiteY906" fmla="*/ 387668 h 956310"/>
                  <a:gd name="connsiteX907" fmla="*/ 3778568 w 5492114"/>
                  <a:gd name="connsiteY907" fmla="*/ 375285 h 956310"/>
                  <a:gd name="connsiteX908" fmla="*/ 3810953 w 5492114"/>
                  <a:gd name="connsiteY908" fmla="*/ 377190 h 956310"/>
                  <a:gd name="connsiteX909" fmla="*/ 3832860 w 5492114"/>
                  <a:gd name="connsiteY909" fmla="*/ 367665 h 956310"/>
                  <a:gd name="connsiteX910" fmla="*/ 3839528 w 5492114"/>
                  <a:gd name="connsiteY910" fmla="*/ 357188 h 956310"/>
                  <a:gd name="connsiteX911" fmla="*/ 3841433 w 5492114"/>
                  <a:gd name="connsiteY911" fmla="*/ 340995 h 956310"/>
                  <a:gd name="connsiteX912" fmla="*/ 3830003 w 5492114"/>
                  <a:gd name="connsiteY912" fmla="*/ 320993 h 956310"/>
                  <a:gd name="connsiteX913" fmla="*/ 3814763 w 5492114"/>
                  <a:gd name="connsiteY913" fmla="*/ 309563 h 956310"/>
                  <a:gd name="connsiteX914" fmla="*/ 3777615 w 5492114"/>
                  <a:gd name="connsiteY914" fmla="*/ 290513 h 956310"/>
                  <a:gd name="connsiteX915" fmla="*/ 3763328 w 5492114"/>
                  <a:gd name="connsiteY915" fmla="*/ 294323 h 956310"/>
                  <a:gd name="connsiteX916" fmla="*/ 3759518 w 5492114"/>
                  <a:gd name="connsiteY916" fmla="*/ 304800 h 956310"/>
                  <a:gd name="connsiteX917" fmla="*/ 3765233 w 5492114"/>
                  <a:gd name="connsiteY917" fmla="*/ 327660 h 956310"/>
                  <a:gd name="connsiteX918" fmla="*/ 3754755 w 5492114"/>
                  <a:gd name="connsiteY918" fmla="*/ 340043 h 956310"/>
                  <a:gd name="connsiteX919" fmla="*/ 3727133 w 5492114"/>
                  <a:gd name="connsiteY919" fmla="*/ 358140 h 956310"/>
                  <a:gd name="connsiteX920" fmla="*/ 3695700 w 5492114"/>
                  <a:gd name="connsiteY920" fmla="*/ 372428 h 956310"/>
                  <a:gd name="connsiteX921" fmla="*/ 3685223 w 5492114"/>
                  <a:gd name="connsiteY921" fmla="*/ 372428 h 956310"/>
                  <a:gd name="connsiteX922" fmla="*/ 3681413 w 5492114"/>
                  <a:gd name="connsiteY922" fmla="*/ 365760 h 956310"/>
                  <a:gd name="connsiteX923" fmla="*/ 3690938 w 5492114"/>
                  <a:gd name="connsiteY923" fmla="*/ 328613 h 956310"/>
                  <a:gd name="connsiteX924" fmla="*/ 3699510 w 5492114"/>
                  <a:gd name="connsiteY924" fmla="*/ 312420 h 956310"/>
                  <a:gd name="connsiteX925" fmla="*/ 3707130 w 5492114"/>
                  <a:gd name="connsiteY925" fmla="*/ 306705 h 956310"/>
                  <a:gd name="connsiteX926" fmla="*/ 3714750 w 5492114"/>
                  <a:gd name="connsiteY926" fmla="*/ 302895 h 956310"/>
                  <a:gd name="connsiteX927" fmla="*/ 3721418 w 5492114"/>
                  <a:gd name="connsiteY927" fmla="*/ 291465 h 956310"/>
                  <a:gd name="connsiteX928" fmla="*/ 3726180 w 5492114"/>
                  <a:gd name="connsiteY928" fmla="*/ 263843 h 956310"/>
                  <a:gd name="connsiteX929" fmla="*/ 3717608 w 5492114"/>
                  <a:gd name="connsiteY929" fmla="*/ 243840 h 956310"/>
                  <a:gd name="connsiteX930" fmla="*/ 3700463 w 5492114"/>
                  <a:gd name="connsiteY930" fmla="*/ 230505 h 956310"/>
                  <a:gd name="connsiteX931" fmla="*/ 3676650 w 5492114"/>
                  <a:gd name="connsiteY931" fmla="*/ 226695 h 956310"/>
                  <a:gd name="connsiteX932" fmla="*/ 3649028 w 5492114"/>
                  <a:gd name="connsiteY932" fmla="*/ 233363 h 956310"/>
                  <a:gd name="connsiteX933" fmla="*/ 3638550 w 5492114"/>
                  <a:gd name="connsiteY933" fmla="*/ 241935 h 956310"/>
                  <a:gd name="connsiteX934" fmla="*/ 3640455 w 5492114"/>
                  <a:gd name="connsiteY934" fmla="*/ 248603 h 956310"/>
                  <a:gd name="connsiteX935" fmla="*/ 3649980 w 5492114"/>
                  <a:gd name="connsiteY935" fmla="*/ 258128 h 956310"/>
                  <a:gd name="connsiteX936" fmla="*/ 3657600 w 5492114"/>
                  <a:gd name="connsiteY936" fmla="*/ 281940 h 956310"/>
                  <a:gd name="connsiteX937" fmla="*/ 3658553 w 5492114"/>
                  <a:gd name="connsiteY937" fmla="*/ 322898 h 956310"/>
                  <a:gd name="connsiteX938" fmla="*/ 3653790 w 5492114"/>
                  <a:gd name="connsiteY938" fmla="*/ 364808 h 956310"/>
                  <a:gd name="connsiteX939" fmla="*/ 3645218 w 5492114"/>
                  <a:gd name="connsiteY939" fmla="*/ 392430 h 956310"/>
                  <a:gd name="connsiteX940" fmla="*/ 3626168 w 5492114"/>
                  <a:gd name="connsiteY940" fmla="*/ 412433 h 956310"/>
                  <a:gd name="connsiteX941" fmla="*/ 3603308 w 5492114"/>
                  <a:gd name="connsiteY941" fmla="*/ 428625 h 956310"/>
                  <a:gd name="connsiteX942" fmla="*/ 3565208 w 5492114"/>
                  <a:gd name="connsiteY942" fmla="*/ 451485 h 956310"/>
                  <a:gd name="connsiteX943" fmla="*/ 3567113 w 5492114"/>
                  <a:gd name="connsiteY943" fmla="*/ 434340 h 956310"/>
                  <a:gd name="connsiteX944" fmla="*/ 3571875 w 5492114"/>
                  <a:gd name="connsiteY944" fmla="*/ 417195 h 956310"/>
                  <a:gd name="connsiteX945" fmla="*/ 3571875 w 5492114"/>
                  <a:gd name="connsiteY945" fmla="*/ 402908 h 956310"/>
                  <a:gd name="connsiteX946" fmla="*/ 3552825 w 5492114"/>
                  <a:gd name="connsiteY946" fmla="*/ 376238 h 956310"/>
                  <a:gd name="connsiteX947" fmla="*/ 3537585 w 5492114"/>
                  <a:gd name="connsiteY947" fmla="*/ 364808 h 956310"/>
                  <a:gd name="connsiteX948" fmla="*/ 3517583 w 5492114"/>
                  <a:gd name="connsiteY948" fmla="*/ 360045 h 956310"/>
                  <a:gd name="connsiteX949" fmla="*/ 4193858 w 5492114"/>
                  <a:gd name="connsiteY949" fmla="*/ 228600 h 956310"/>
                  <a:gd name="connsiteX950" fmla="*/ 4178618 w 5492114"/>
                  <a:gd name="connsiteY950" fmla="*/ 230505 h 956310"/>
                  <a:gd name="connsiteX951" fmla="*/ 4178618 w 5492114"/>
                  <a:gd name="connsiteY951" fmla="*/ 241935 h 956310"/>
                  <a:gd name="connsiteX952" fmla="*/ 4198620 w 5492114"/>
                  <a:gd name="connsiteY952" fmla="*/ 270510 h 956310"/>
                  <a:gd name="connsiteX953" fmla="*/ 4206240 w 5492114"/>
                  <a:gd name="connsiteY953" fmla="*/ 314325 h 956310"/>
                  <a:gd name="connsiteX954" fmla="*/ 4204335 w 5492114"/>
                  <a:gd name="connsiteY954" fmla="*/ 378143 h 956310"/>
                  <a:gd name="connsiteX955" fmla="*/ 4191953 w 5492114"/>
                  <a:gd name="connsiteY955" fmla="*/ 484823 h 956310"/>
                  <a:gd name="connsiteX956" fmla="*/ 4177665 w 5492114"/>
                  <a:gd name="connsiteY956" fmla="*/ 564833 h 956310"/>
                  <a:gd name="connsiteX957" fmla="*/ 4159568 w 5492114"/>
                  <a:gd name="connsiteY957" fmla="*/ 641033 h 956310"/>
                  <a:gd name="connsiteX958" fmla="*/ 4140518 w 5492114"/>
                  <a:gd name="connsiteY958" fmla="*/ 703898 h 956310"/>
                  <a:gd name="connsiteX959" fmla="*/ 4129088 w 5492114"/>
                  <a:gd name="connsiteY959" fmla="*/ 729615 h 956310"/>
                  <a:gd name="connsiteX960" fmla="*/ 4122420 w 5492114"/>
                  <a:gd name="connsiteY960" fmla="*/ 737235 h 956310"/>
                  <a:gd name="connsiteX961" fmla="*/ 4115753 w 5492114"/>
                  <a:gd name="connsiteY961" fmla="*/ 738188 h 956310"/>
                  <a:gd name="connsiteX962" fmla="*/ 4108133 w 5492114"/>
                  <a:gd name="connsiteY962" fmla="*/ 741998 h 956310"/>
                  <a:gd name="connsiteX963" fmla="*/ 4102418 w 5492114"/>
                  <a:gd name="connsiteY963" fmla="*/ 757238 h 956310"/>
                  <a:gd name="connsiteX964" fmla="*/ 4099560 w 5492114"/>
                  <a:gd name="connsiteY964" fmla="*/ 803910 h 956310"/>
                  <a:gd name="connsiteX965" fmla="*/ 4109085 w 5492114"/>
                  <a:gd name="connsiteY965" fmla="*/ 847725 h 956310"/>
                  <a:gd name="connsiteX966" fmla="*/ 4118610 w 5492114"/>
                  <a:gd name="connsiteY966" fmla="*/ 859155 h 956310"/>
                  <a:gd name="connsiteX967" fmla="*/ 4131945 w 5492114"/>
                  <a:gd name="connsiteY967" fmla="*/ 858203 h 956310"/>
                  <a:gd name="connsiteX968" fmla="*/ 4155758 w 5492114"/>
                  <a:gd name="connsiteY968" fmla="*/ 842010 h 956310"/>
                  <a:gd name="connsiteX969" fmla="*/ 4170045 w 5492114"/>
                  <a:gd name="connsiteY969" fmla="*/ 833438 h 956310"/>
                  <a:gd name="connsiteX970" fmla="*/ 4176713 w 5492114"/>
                  <a:gd name="connsiteY970" fmla="*/ 823913 h 956310"/>
                  <a:gd name="connsiteX971" fmla="*/ 4178618 w 5492114"/>
                  <a:gd name="connsiteY971" fmla="*/ 805815 h 956310"/>
                  <a:gd name="connsiteX972" fmla="*/ 4174808 w 5492114"/>
                  <a:gd name="connsiteY972" fmla="*/ 773430 h 956310"/>
                  <a:gd name="connsiteX973" fmla="*/ 4180523 w 5492114"/>
                  <a:gd name="connsiteY973" fmla="*/ 741045 h 956310"/>
                  <a:gd name="connsiteX974" fmla="*/ 4199573 w 5492114"/>
                  <a:gd name="connsiteY974" fmla="*/ 693420 h 956310"/>
                  <a:gd name="connsiteX975" fmla="*/ 4213860 w 5492114"/>
                  <a:gd name="connsiteY975" fmla="*/ 653415 h 956310"/>
                  <a:gd name="connsiteX976" fmla="*/ 4222433 w 5492114"/>
                  <a:gd name="connsiteY976" fmla="*/ 604838 h 956310"/>
                  <a:gd name="connsiteX977" fmla="*/ 4228148 w 5492114"/>
                  <a:gd name="connsiteY977" fmla="*/ 539115 h 956310"/>
                  <a:gd name="connsiteX978" fmla="*/ 4238625 w 5492114"/>
                  <a:gd name="connsiteY978" fmla="*/ 533400 h 956310"/>
                  <a:gd name="connsiteX979" fmla="*/ 4247198 w 5492114"/>
                  <a:gd name="connsiteY979" fmla="*/ 530543 h 956310"/>
                  <a:gd name="connsiteX980" fmla="*/ 4255770 w 5492114"/>
                  <a:gd name="connsiteY980" fmla="*/ 521018 h 956310"/>
                  <a:gd name="connsiteX981" fmla="*/ 4276725 w 5492114"/>
                  <a:gd name="connsiteY981" fmla="*/ 495300 h 956310"/>
                  <a:gd name="connsiteX982" fmla="*/ 4322445 w 5492114"/>
                  <a:gd name="connsiteY982" fmla="*/ 469583 h 956310"/>
                  <a:gd name="connsiteX983" fmla="*/ 4340543 w 5492114"/>
                  <a:gd name="connsiteY983" fmla="*/ 467678 h 956310"/>
                  <a:gd name="connsiteX984" fmla="*/ 4351973 w 5492114"/>
                  <a:gd name="connsiteY984" fmla="*/ 459105 h 956310"/>
                  <a:gd name="connsiteX985" fmla="*/ 4362450 w 5492114"/>
                  <a:gd name="connsiteY985" fmla="*/ 447675 h 956310"/>
                  <a:gd name="connsiteX986" fmla="*/ 4374833 w 5492114"/>
                  <a:gd name="connsiteY986" fmla="*/ 440055 h 956310"/>
                  <a:gd name="connsiteX987" fmla="*/ 4387215 w 5492114"/>
                  <a:gd name="connsiteY987" fmla="*/ 430530 h 956310"/>
                  <a:gd name="connsiteX988" fmla="*/ 4391978 w 5492114"/>
                  <a:gd name="connsiteY988" fmla="*/ 416243 h 956310"/>
                  <a:gd name="connsiteX989" fmla="*/ 4385310 w 5492114"/>
                  <a:gd name="connsiteY989" fmla="*/ 402908 h 956310"/>
                  <a:gd name="connsiteX990" fmla="*/ 4362450 w 5492114"/>
                  <a:gd name="connsiteY990" fmla="*/ 396240 h 956310"/>
                  <a:gd name="connsiteX991" fmla="*/ 4355783 w 5492114"/>
                  <a:gd name="connsiteY991" fmla="*/ 396240 h 956310"/>
                  <a:gd name="connsiteX992" fmla="*/ 4354830 w 5492114"/>
                  <a:gd name="connsiteY992" fmla="*/ 387668 h 956310"/>
                  <a:gd name="connsiteX993" fmla="*/ 4363403 w 5492114"/>
                  <a:gd name="connsiteY993" fmla="*/ 361950 h 956310"/>
                  <a:gd name="connsiteX994" fmla="*/ 4367213 w 5492114"/>
                  <a:gd name="connsiteY994" fmla="*/ 323850 h 956310"/>
                  <a:gd name="connsiteX995" fmla="*/ 4371023 w 5492114"/>
                  <a:gd name="connsiteY995" fmla="*/ 278130 h 956310"/>
                  <a:gd name="connsiteX996" fmla="*/ 4371023 w 5492114"/>
                  <a:gd name="connsiteY996" fmla="*/ 268605 h 956310"/>
                  <a:gd name="connsiteX997" fmla="*/ 4365308 w 5492114"/>
                  <a:gd name="connsiteY997" fmla="*/ 260985 h 956310"/>
                  <a:gd name="connsiteX998" fmla="*/ 4344353 w 5492114"/>
                  <a:gd name="connsiteY998" fmla="*/ 251460 h 956310"/>
                  <a:gd name="connsiteX999" fmla="*/ 4322445 w 5492114"/>
                  <a:gd name="connsiteY999" fmla="*/ 251460 h 956310"/>
                  <a:gd name="connsiteX1000" fmla="*/ 4316730 w 5492114"/>
                  <a:gd name="connsiteY1000" fmla="*/ 256223 h 956310"/>
                  <a:gd name="connsiteX1001" fmla="*/ 4316730 w 5492114"/>
                  <a:gd name="connsiteY1001" fmla="*/ 264795 h 956310"/>
                  <a:gd name="connsiteX1002" fmla="*/ 4323398 w 5492114"/>
                  <a:gd name="connsiteY1002" fmla="*/ 297180 h 956310"/>
                  <a:gd name="connsiteX1003" fmla="*/ 4323398 w 5492114"/>
                  <a:gd name="connsiteY1003" fmla="*/ 311468 h 956310"/>
                  <a:gd name="connsiteX1004" fmla="*/ 4301490 w 5492114"/>
                  <a:gd name="connsiteY1004" fmla="*/ 432435 h 956310"/>
                  <a:gd name="connsiteX1005" fmla="*/ 4290060 w 5492114"/>
                  <a:gd name="connsiteY1005" fmla="*/ 444818 h 956310"/>
                  <a:gd name="connsiteX1006" fmla="*/ 4269105 w 5492114"/>
                  <a:gd name="connsiteY1006" fmla="*/ 456248 h 956310"/>
                  <a:gd name="connsiteX1007" fmla="*/ 4249103 w 5492114"/>
                  <a:gd name="connsiteY1007" fmla="*/ 460058 h 956310"/>
                  <a:gd name="connsiteX1008" fmla="*/ 4243388 w 5492114"/>
                  <a:gd name="connsiteY1008" fmla="*/ 458153 h 956310"/>
                  <a:gd name="connsiteX1009" fmla="*/ 4242435 w 5492114"/>
                  <a:gd name="connsiteY1009" fmla="*/ 452438 h 956310"/>
                  <a:gd name="connsiteX1010" fmla="*/ 4243388 w 5492114"/>
                  <a:gd name="connsiteY1010" fmla="*/ 343853 h 956310"/>
                  <a:gd name="connsiteX1011" fmla="*/ 4268153 w 5492114"/>
                  <a:gd name="connsiteY1011" fmla="*/ 321945 h 956310"/>
                  <a:gd name="connsiteX1012" fmla="*/ 4279583 w 5492114"/>
                  <a:gd name="connsiteY1012" fmla="*/ 300038 h 956310"/>
                  <a:gd name="connsiteX1013" fmla="*/ 4278630 w 5492114"/>
                  <a:gd name="connsiteY1013" fmla="*/ 267653 h 956310"/>
                  <a:gd name="connsiteX1014" fmla="*/ 4264343 w 5492114"/>
                  <a:gd name="connsiteY1014" fmla="*/ 240030 h 956310"/>
                  <a:gd name="connsiteX1015" fmla="*/ 4245293 w 5492114"/>
                  <a:gd name="connsiteY1015" fmla="*/ 230505 h 956310"/>
                  <a:gd name="connsiteX1016" fmla="*/ 4193858 w 5492114"/>
                  <a:gd name="connsiteY1016" fmla="*/ 228600 h 956310"/>
                  <a:gd name="connsiteX1017" fmla="*/ 4450080 w 5492114"/>
                  <a:gd name="connsiteY1017" fmla="*/ 345758 h 956310"/>
                  <a:gd name="connsiteX1018" fmla="*/ 4440555 w 5492114"/>
                  <a:gd name="connsiteY1018" fmla="*/ 356235 h 956310"/>
                  <a:gd name="connsiteX1019" fmla="*/ 4451033 w 5492114"/>
                  <a:gd name="connsiteY1019" fmla="*/ 359093 h 956310"/>
                  <a:gd name="connsiteX1020" fmla="*/ 4467225 w 5492114"/>
                  <a:gd name="connsiteY1020" fmla="*/ 359093 h 956310"/>
                  <a:gd name="connsiteX1021" fmla="*/ 4474845 w 5492114"/>
                  <a:gd name="connsiteY1021" fmla="*/ 362903 h 956310"/>
                  <a:gd name="connsiteX1022" fmla="*/ 4445318 w 5492114"/>
                  <a:gd name="connsiteY1022" fmla="*/ 473393 h 956310"/>
                  <a:gd name="connsiteX1023" fmla="*/ 4421505 w 5492114"/>
                  <a:gd name="connsiteY1023" fmla="*/ 551498 h 956310"/>
                  <a:gd name="connsiteX1024" fmla="*/ 4400550 w 5492114"/>
                  <a:gd name="connsiteY1024" fmla="*/ 599123 h 956310"/>
                  <a:gd name="connsiteX1025" fmla="*/ 4384358 w 5492114"/>
                  <a:gd name="connsiteY1025" fmla="*/ 621983 h 956310"/>
                  <a:gd name="connsiteX1026" fmla="*/ 4374833 w 5492114"/>
                  <a:gd name="connsiteY1026" fmla="*/ 651510 h 956310"/>
                  <a:gd name="connsiteX1027" fmla="*/ 4373880 w 5492114"/>
                  <a:gd name="connsiteY1027" fmla="*/ 680085 h 956310"/>
                  <a:gd name="connsiteX1028" fmla="*/ 4382453 w 5492114"/>
                  <a:gd name="connsiteY1028" fmla="*/ 699135 h 956310"/>
                  <a:gd name="connsiteX1029" fmla="*/ 4400550 w 5492114"/>
                  <a:gd name="connsiteY1029" fmla="*/ 706755 h 956310"/>
                  <a:gd name="connsiteX1030" fmla="*/ 4419600 w 5492114"/>
                  <a:gd name="connsiteY1030" fmla="*/ 713423 h 956310"/>
                  <a:gd name="connsiteX1031" fmla="*/ 4435793 w 5492114"/>
                  <a:gd name="connsiteY1031" fmla="*/ 716280 h 956310"/>
                  <a:gd name="connsiteX1032" fmla="*/ 4457700 w 5492114"/>
                  <a:gd name="connsiteY1032" fmla="*/ 708660 h 956310"/>
                  <a:gd name="connsiteX1033" fmla="*/ 4479608 w 5492114"/>
                  <a:gd name="connsiteY1033" fmla="*/ 693420 h 956310"/>
                  <a:gd name="connsiteX1034" fmla="*/ 4497705 w 5492114"/>
                  <a:gd name="connsiteY1034" fmla="*/ 672465 h 956310"/>
                  <a:gd name="connsiteX1035" fmla="*/ 4503420 w 5492114"/>
                  <a:gd name="connsiteY1035" fmla="*/ 670560 h 956310"/>
                  <a:gd name="connsiteX1036" fmla="*/ 4511040 w 5492114"/>
                  <a:gd name="connsiteY1036" fmla="*/ 675323 h 956310"/>
                  <a:gd name="connsiteX1037" fmla="*/ 4531043 w 5492114"/>
                  <a:gd name="connsiteY1037" fmla="*/ 700088 h 956310"/>
                  <a:gd name="connsiteX1038" fmla="*/ 4561523 w 5492114"/>
                  <a:gd name="connsiteY1038" fmla="*/ 731520 h 956310"/>
                  <a:gd name="connsiteX1039" fmla="*/ 4581525 w 5492114"/>
                  <a:gd name="connsiteY1039" fmla="*/ 744855 h 956310"/>
                  <a:gd name="connsiteX1040" fmla="*/ 4605338 w 5492114"/>
                  <a:gd name="connsiteY1040" fmla="*/ 755333 h 956310"/>
                  <a:gd name="connsiteX1041" fmla="*/ 4644390 w 5492114"/>
                  <a:gd name="connsiteY1041" fmla="*/ 758190 h 956310"/>
                  <a:gd name="connsiteX1042" fmla="*/ 4672013 w 5492114"/>
                  <a:gd name="connsiteY1042" fmla="*/ 746760 h 956310"/>
                  <a:gd name="connsiteX1043" fmla="*/ 4684395 w 5492114"/>
                  <a:gd name="connsiteY1043" fmla="*/ 731520 h 956310"/>
                  <a:gd name="connsiteX1044" fmla="*/ 4679633 w 5492114"/>
                  <a:gd name="connsiteY1044" fmla="*/ 722948 h 956310"/>
                  <a:gd name="connsiteX1045" fmla="*/ 4664393 w 5492114"/>
                  <a:gd name="connsiteY1045" fmla="*/ 720090 h 956310"/>
                  <a:gd name="connsiteX1046" fmla="*/ 4636770 w 5492114"/>
                  <a:gd name="connsiteY1046" fmla="*/ 703898 h 956310"/>
                  <a:gd name="connsiteX1047" fmla="*/ 4578668 w 5492114"/>
                  <a:gd name="connsiteY1047" fmla="*/ 681038 h 956310"/>
                  <a:gd name="connsiteX1048" fmla="*/ 4552950 w 5492114"/>
                  <a:gd name="connsiteY1048" fmla="*/ 672465 h 956310"/>
                  <a:gd name="connsiteX1049" fmla="*/ 4535805 w 5492114"/>
                  <a:gd name="connsiteY1049" fmla="*/ 661035 h 956310"/>
                  <a:gd name="connsiteX1050" fmla="*/ 4517708 w 5492114"/>
                  <a:gd name="connsiteY1050" fmla="*/ 633413 h 956310"/>
                  <a:gd name="connsiteX1051" fmla="*/ 4515803 w 5492114"/>
                  <a:gd name="connsiteY1051" fmla="*/ 619125 h 956310"/>
                  <a:gd name="connsiteX1052" fmla="*/ 4523423 w 5492114"/>
                  <a:gd name="connsiteY1052" fmla="*/ 582930 h 956310"/>
                  <a:gd name="connsiteX1053" fmla="*/ 4535805 w 5492114"/>
                  <a:gd name="connsiteY1053" fmla="*/ 552450 h 956310"/>
                  <a:gd name="connsiteX1054" fmla="*/ 4555808 w 5492114"/>
                  <a:gd name="connsiteY1054" fmla="*/ 519113 h 956310"/>
                  <a:gd name="connsiteX1055" fmla="*/ 4562475 w 5492114"/>
                  <a:gd name="connsiteY1055" fmla="*/ 501015 h 956310"/>
                  <a:gd name="connsiteX1056" fmla="*/ 4559618 w 5492114"/>
                  <a:gd name="connsiteY1056" fmla="*/ 483870 h 956310"/>
                  <a:gd name="connsiteX1057" fmla="*/ 4549140 w 5492114"/>
                  <a:gd name="connsiteY1057" fmla="*/ 473393 h 956310"/>
                  <a:gd name="connsiteX1058" fmla="*/ 4532948 w 5492114"/>
                  <a:gd name="connsiteY1058" fmla="*/ 474345 h 956310"/>
                  <a:gd name="connsiteX1059" fmla="*/ 4499610 w 5492114"/>
                  <a:gd name="connsiteY1059" fmla="*/ 497205 h 956310"/>
                  <a:gd name="connsiteX1060" fmla="*/ 4484370 w 5492114"/>
                  <a:gd name="connsiteY1060" fmla="*/ 510540 h 956310"/>
                  <a:gd name="connsiteX1061" fmla="*/ 4491990 w 5492114"/>
                  <a:gd name="connsiteY1061" fmla="*/ 401003 h 956310"/>
                  <a:gd name="connsiteX1062" fmla="*/ 4517708 w 5492114"/>
                  <a:gd name="connsiteY1062" fmla="*/ 361950 h 956310"/>
                  <a:gd name="connsiteX1063" fmla="*/ 4537710 w 5492114"/>
                  <a:gd name="connsiteY1063" fmla="*/ 340995 h 956310"/>
                  <a:gd name="connsiteX1064" fmla="*/ 4552950 w 5492114"/>
                  <a:gd name="connsiteY1064" fmla="*/ 336233 h 956310"/>
                  <a:gd name="connsiteX1065" fmla="*/ 4565333 w 5492114"/>
                  <a:gd name="connsiteY1065" fmla="*/ 328613 h 956310"/>
                  <a:gd name="connsiteX1066" fmla="*/ 4567238 w 5492114"/>
                  <a:gd name="connsiteY1066" fmla="*/ 310515 h 956310"/>
                  <a:gd name="connsiteX1067" fmla="*/ 4562475 w 5492114"/>
                  <a:gd name="connsiteY1067" fmla="*/ 294323 h 956310"/>
                  <a:gd name="connsiteX1068" fmla="*/ 4543425 w 5492114"/>
                  <a:gd name="connsiteY1068" fmla="*/ 283845 h 956310"/>
                  <a:gd name="connsiteX1069" fmla="*/ 4518660 w 5492114"/>
                  <a:gd name="connsiteY1069" fmla="*/ 287655 h 956310"/>
                  <a:gd name="connsiteX1070" fmla="*/ 4496753 w 5492114"/>
                  <a:gd name="connsiteY1070" fmla="*/ 303848 h 956310"/>
                  <a:gd name="connsiteX1071" fmla="*/ 4450080 w 5492114"/>
                  <a:gd name="connsiteY1071" fmla="*/ 345758 h 956310"/>
                  <a:gd name="connsiteX1072" fmla="*/ 4506278 w 5492114"/>
                  <a:gd name="connsiteY1072" fmla="*/ 535305 h 956310"/>
                  <a:gd name="connsiteX1073" fmla="*/ 4505325 w 5492114"/>
                  <a:gd name="connsiteY1073" fmla="*/ 528638 h 956310"/>
                  <a:gd name="connsiteX1074" fmla="*/ 4500563 w 5492114"/>
                  <a:gd name="connsiteY1074" fmla="*/ 528638 h 956310"/>
                  <a:gd name="connsiteX1075" fmla="*/ 4485323 w 5492114"/>
                  <a:gd name="connsiteY1075" fmla="*/ 541020 h 956310"/>
                  <a:gd name="connsiteX1076" fmla="*/ 4467225 w 5492114"/>
                  <a:gd name="connsiteY1076" fmla="*/ 562928 h 956310"/>
                  <a:gd name="connsiteX1077" fmla="*/ 4455795 w 5492114"/>
                  <a:gd name="connsiteY1077" fmla="*/ 584835 h 956310"/>
                  <a:gd name="connsiteX1078" fmla="*/ 4454843 w 5492114"/>
                  <a:gd name="connsiteY1078" fmla="*/ 596265 h 956310"/>
                  <a:gd name="connsiteX1079" fmla="*/ 4460558 w 5492114"/>
                  <a:gd name="connsiteY1079" fmla="*/ 598170 h 956310"/>
                  <a:gd name="connsiteX1080" fmla="*/ 4470083 w 5492114"/>
                  <a:gd name="connsiteY1080" fmla="*/ 597218 h 956310"/>
                  <a:gd name="connsiteX1081" fmla="*/ 4481513 w 5492114"/>
                  <a:gd name="connsiteY1081" fmla="*/ 601980 h 956310"/>
                  <a:gd name="connsiteX1082" fmla="*/ 4490085 w 5492114"/>
                  <a:gd name="connsiteY1082" fmla="*/ 600075 h 956310"/>
                  <a:gd name="connsiteX1083" fmla="*/ 4496753 w 5492114"/>
                  <a:gd name="connsiteY1083" fmla="*/ 582930 h 956310"/>
                  <a:gd name="connsiteX1084" fmla="*/ 4506278 w 5492114"/>
                  <a:gd name="connsiteY1084" fmla="*/ 535305 h 956310"/>
                  <a:gd name="connsiteX1085" fmla="*/ 4449128 w 5492114"/>
                  <a:gd name="connsiteY1085" fmla="*/ 620078 h 956310"/>
                  <a:gd name="connsiteX1086" fmla="*/ 4439603 w 5492114"/>
                  <a:gd name="connsiteY1086" fmla="*/ 619125 h 956310"/>
                  <a:gd name="connsiteX1087" fmla="*/ 4431030 w 5492114"/>
                  <a:gd name="connsiteY1087" fmla="*/ 633413 h 956310"/>
                  <a:gd name="connsiteX1088" fmla="*/ 4419600 w 5492114"/>
                  <a:gd name="connsiteY1088" fmla="*/ 681990 h 956310"/>
                  <a:gd name="connsiteX1089" fmla="*/ 4420553 w 5492114"/>
                  <a:gd name="connsiteY1089" fmla="*/ 689610 h 956310"/>
                  <a:gd name="connsiteX1090" fmla="*/ 4426268 w 5492114"/>
                  <a:gd name="connsiteY1090" fmla="*/ 690563 h 956310"/>
                  <a:gd name="connsiteX1091" fmla="*/ 4446270 w 5492114"/>
                  <a:gd name="connsiteY1091" fmla="*/ 678180 h 956310"/>
                  <a:gd name="connsiteX1092" fmla="*/ 4467225 w 5492114"/>
                  <a:gd name="connsiteY1092" fmla="*/ 656273 h 956310"/>
                  <a:gd name="connsiteX1093" fmla="*/ 4475798 w 5492114"/>
                  <a:gd name="connsiteY1093" fmla="*/ 637223 h 956310"/>
                  <a:gd name="connsiteX1094" fmla="*/ 4472940 w 5492114"/>
                  <a:gd name="connsiteY1094" fmla="*/ 628650 h 956310"/>
                  <a:gd name="connsiteX1095" fmla="*/ 4466273 w 5492114"/>
                  <a:gd name="connsiteY1095" fmla="*/ 626745 h 956310"/>
                  <a:gd name="connsiteX1096" fmla="*/ 4457700 w 5492114"/>
                  <a:gd name="connsiteY1096" fmla="*/ 625793 h 956310"/>
                  <a:gd name="connsiteX1097" fmla="*/ 4449128 w 5492114"/>
                  <a:gd name="connsiteY1097" fmla="*/ 620078 h 956310"/>
                  <a:gd name="connsiteX1098" fmla="*/ 4233863 w 5492114"/>
                  <a:gd name="connsiteY1098" fmla="*/ 593408 h 956310"/>
                  <a:gd name="connsiteX1099" fmla="*/ 4229100 w 5492114"/>
                  <a:gd name="connsiteY1099" fmla="*/ 606743 h 956310"/>
                  <a:gd name="connsiteX1100" fmla="*/ 4240530 w 5492114"/>
                  <a:gd name="connsiteY1100" fmla="*/ 613410 h 956310"/>
                  <a:gd name="connsiteX1101" fmla="*/ 4278630 w 5492114"/>
                  <a:gd name="connsiteY1101" fmla="*/ 614363 h 956310"/>
                  <a:gd name="connsiteX1102" fmla="*/ 4280535 w 5492114"/>
                  <a:gd name="connsiteY1102" fmla="*/ 627698 h 956310"/>
                  <a:gd name="connsiteX1103" fmla="*/ 4272915 w 5492114"/>
                  <a:gd name="connsiteY1103" fmla="*/ 666750 h 956310"/>
                  <a:gd name="connsiteX1104" fmla="*/ 4269105 w 5492114"/>
                  <a:gd name="connsiteY1104" fmla="*/ 712470 h 956310"/>
                  <a:gd name="connsiteX1105" fmla="*/ 4272915 w 5492114"/>
                  <a:gd name="connsiteY1105" fmla="*/ 732473 h 956310"/>
                  <a:gd name="connsiteX1106" fmla="*/ 4282440 w 5492114"/>
                  <a:gd name="connsiteY1106" fmla="*/ 746760 h 956310"/>
                  <a:gd name="connsiteX1107" fmla="*/ 4296728 w 5492114"/>
                  <a:gd name="connsiteY1107" fmla="*/ 755333 h 956310"/>
                  <a:gd name="connsiteX1108" fmla="*/ 4309110 w 5492114"/>
                  <a:gd name="connsiteY1108" fmla="*/ 756285 h 956310"/>
                  <a:gd name="connsiteX1109" fmla="*/ 4326255 w 5492114"/>
                  <a:gd name="connsiteY1109" fmla="*/ 742950 h 956310"/>
                  <a:gd name="connsiteX1110" fmla="*/ 4334828 w 5492114"/>
                  <a:gd name="connsiteY1110" fmla="*/ 721043 h 956310"/>
                  <a:gd name="connsiteX1111" fmla="*/ 4334828 w 5492114"/>
                  <a:gd name="connsiteY1111" fmla="*/ 702945 h 956310"/>
                  <a:gd name="connsiteX1112" fmla="*/ 4324350 w 5492114"/>
                  <a:gd name="connsiteY1112" fmla="*/ 686753 h 956310"/>
                  <a:gd name="connsiteX1113" fmla="*/ 4320540 w 5492114"/>
                  <a:gd name="connsiteY1113" fmla="*/ 679133 h 956310"/>
                  <a:gd name="connsiteX1114" fmla="*/ 4322445 w 5492114"/>
                  <a:gd name="connsiteY1114" fmla="*/ 666750 h 956310"/>
                  <a:gd name="connsiteX1115" fmla="*/ 4325303 w 5492114"/>
                  <a:gd name="connsiteY1115" fmla="*/ 656273 h 956310"/>
                  <a:gd name="connsiteX1116" fmla="*/ 4323398 w 5492114"/>
                  <a:gd name="connsiteY1116" fmla="*/ 639128 h 956310"/>
                  <a:gd name="connsiteX1117" fmla="*/ 4317683 w 5492114"/>
                  <a:gd name="connsiteY1117" fmla="*/ 616268 h 956310"/>
                  <a:gd name="connsiteX1118" fmla="*/ 4330065 w 5492114"/>
                  <a:gd name="connsiteY1118" fmla="*/ 583883 h 956310"/>
                  <a:gd name="connsiteX1119" fmla="*/ 4340543 w 5492114"/>
                  <a:gd name="connsiteY1119" fmla="*/ 561975 h 956310"/>
                  <a:gd name="connsiteX1120" fmla="*/ 4351020 w 5492114"/>
                  <a:gd name="connsiteY1120" fmla="*/ 553403 h 956310"/>
                  <a:gd name="connsiteX1121" fmla="*/ 4358640 w 5492114"/>
                  <a:gd name="connsiteY1121" fmla="*/ 548640 h 956310"/>
                  <a:gd name="connsiteX1122" fmla="*/ 4360545 w 5492114"/>
                  <a:gd name="connsiteY1122" fmla="*/ 536258 h 956310"/>
                  <a:gd name="connsiteX1123" fmla="*/ 4355783 w 5492114"/>
                  <a:gd name="connsiteY1123" fmla="*/ 522923 h 956310"/>
                  <a:gd name="connsiteX1124" fmla="*/ 4342448 w 5492114"/>
                  <a:gd name="connsiteY1124" fmla="*/ 518160 h 956310"/>
                  <a:gd name="connsiteX1125" fmla="*/ 4324350 w 5492114"/>
                  <a:gd name="connsiteY1125" fmla="*/ 523875 h 956310"/>
                  <a:gd name="connsiteX1126" fmla="*/ 4307205 w 5492114"/>
                  <a:gd name="connsiteY1126" fmla="*/ 537210 h 956310"/>
                  <a:gd name="connsiteX1127" fmla="*/ 4272915 w 5492114"/>
                  <a:gd name="connsiteY1127" fmla="*/ 574358 h 956310"/>
                  <a:gd name="connsiteX1128" fmla="*/ 4258628 w 5492114"/>
                  <a:gd name="connsiteY1128" fmla="*/ 586740 h 956310"/>
                  <a:gd name="connsiteX1129" fmla="*/ 4248150 w 5492114"/>
                  <a:gd name="connsiteY1129" fmla="*/ 589598 h 956310"/>
                  <a:gd name="connsiteX1130" fmla="*/ 4233863 w 5492114"/>
                  <a:gd name="connsiteY1130" fmla="*/ 593408 h 956310"/>
                  <a:gd name="connsiteX1131" fmla="*/ 5115878 w 5492114"/>
                  <a:gd name="connsiteY1131" fmla="*/ 188595 h 956310"/>
                  <a:gd name="connsiteX1132" fmla="*/ 5106353 w 5492114"/>
                  <a:gd name="connsiteY1132" fmla="*/ 194310 h 956310"/>
                  <a:gd name="connsiteX1133" fmla="*/ 5109210 w 5492114"/>
                  <a:gd name="connsiteY1133" fmla="*/ 202883 h 956310"/>
                  <a:gd name="connsiteX1134" fmla="*/ 5120640 w 5492114"/>
                  <a:gd name="connsiteY1134" fmla="*/ 223838 h 956310"/>
                  <a:gd name="connsiteX1135" fmla="*/ 5117783 w 5492114"/>
                  <a:gd name="connsiteY1135" fmla="*/ 232410 h 956310"/>
                  <a:gd name="connsiteX1136" fmla="*/ 5111115 w 5492114"/>
                  <a:gd name="connsiteY1136" fmla="*/ 239078 h 956310"/>
                  <a:gd name="connsiteX1137" fmla="*/ 5103495 w 5492114"/>
                  <a:gd name="connsiteY1137" fmla="*/ 250508 h 956310"/>
                  <a:gd name="connsiteX1138" fmla="*/ 5118735 w 5492114"/>
                  <a:gd name="connsiteY1138" fmla="*/ 257175 h 956310"/>
                  <a:gd name="connsiteX1139" fmla="*/ 5149215 w 5492114"/>
                  <a:gd name="connsiteY1139" fmla="*/ 260985 h 956310"/>
                  <a:gd name="connsiteX1140" fmla="*/ 5180648 w 5492114"/>
                  <a:gd name="connsiteY1140" fmla="*/ 256223 h 956310"/>
                  <a:gd name="connsiteX1141" fmla="*/ 5192078 w 5492114"/>
                  <a:gd name="connsiteY1141" fmla="*/ 248603 h 956310"/>
                  <a:gd name="connsiteX1142" fmla="*/ 5197793 w 5492114"/>
                  <a:gd name="connsiteY1142" fmla="*/ 236220 h 956310"/>
                  <a:gd name="connsiteX1143" fmla="*/ 5191125 w 5492114"/>
                  <a:gd name="connsiteY1143" fmla="*/ 211455 h 956310"/>
                  <a:gd name="connsiteX1144" fmla="*/ 5169218 w 5492114"/>
                  <a:gd name="connsiteY1144" fmla="*/ 195263 h 956310"/>
                  <a:gd name="connsiteX1145" fmla="*/ 5140643 w 5492114"/>
                  <a:gd name="connsiteY1145" fmla="*/ 187643 h 956310"/>
                  <a:gd name="connsiteX1146" fmla="*/ 5115878 w 5492114"/>
                  <a:gd name="connsiteY1146" fmla="*/ 188595 h 956310"/>
                  <a:gd name="connsiteX1147" fmla="*/ 4991100 w 5492114"/>
                  <a:gd name="connsiteY1147" fmla="*/ 428625 h 956310"/>
                  <a:gd name="connsiteX1148" fmla="*/ 4975860 w 5492114"/>
                  <a:gd name="connsiteY1148" fmla="*/ 430530 h 956310"/>
                  <a:gd name="connsiteX1149" fmla="*/ 4984433 w 5492114"/>
                  <a:gd name="connsiteY1149" fmla="*/ 442913 h 956310"/>
                  <a:gd name="connsiteX1150" fmla="*/ 5023485 w 5492114"/>
                  <a:gd name="connsiteY1150" fmla="*/ 469583 h 956310"/>
                  <a:gd name="connsiteX1151" fmla="*/ 5045393 w 5492114"/>
                  <a:gd name="connsiteY1151" fmla="*/ 465773 h 956310"/>
                  <a:gd name="connsiteX1152" fmla="*/ 5072063 w 5492114"/>
                  <a:gd name="connsiteY1152" fmla="*/ 441008 h 956310"/>
                  <a:gd name="connsiteX1153" fmla="*/ 5087303 w 5492114"/>
                  <a:gd name="connsiteY1153" fmla="*/ 428625 h 956310"/>
                  <a:gd name="connsiteX1154" fmla="*/ 5105400 w 5492114"/>
                  <a:gd name="connsiteY1154" fmla="*/ 421958 h 956310"/>
                  <a:gd name="connsiteX1155" fmla="*/ 5124450 w 5492114"/>
                  <a:gd name="connsiteY1155" fmla="*/ 416243 h 956310"/>
                  <a:gd name="connsiteX1156" fmla="*/ 5143500 w 5492114"/>
                  <a:gd name="connsiteY1156" fmla="*/ 405765 h 956310"/>
                  <a:gd name="connsiteX1157" fmla="*/ 5152073 w 5492114"/>
                  <a:gd name="connsiteY1157" fmla="*/ 401955 h 956310"/>
                  <a:gd name="connsiteX1158" fmla="*/ 5153978 w 5492114"/>
                  <a:gd name="connsiteY1158" fmla="*/ 408623 h 956310"/>
                  <a:gd name="connsiteX1159" fmla="*/ 5146358 w 5492114"/>
                  <a:gd name="connsiteY1159" fmla="*/ 429578 h 956310"/>
                  <a:gd name="connsiteX1160" fmla="*/ 5127308 w 5492114"/>
                  <a:gd name="connsiteY1160" fmla="*/ 446723 h 956310"/>
                  <a:gd name="connsiteX1161" fmla="*/ 5119688 w 5492114"/>
                  <a:gd name="connsiteY1161" fmla="*/ 454343 h 956310"/>
                  <a:gd name="connsiteX1162" fmla="*/ 5117783 w 5492114"/>
                  <a:gd name="connsiteY1162" fmla="*/ 465773 h 956310"/>
                  <a:gd name="connsiteX1163" fmla="*/ 5115878 w 5492114"/>
                  <a:gd name="connsiteY1163" fmla="*/ 479108 h 956310"/>
                  <a:gd name="connsiteX1164" fmla="*/ 5109210 w 5492114"/>
                  <a:gd name="connsiteY1164" fmla="*/ 491490 h 956310"/>
                  <a:gd name="connsiteX1165" fmla="*/ 5093970 w 5492114"/>
                  <a:gd name="connsiteY1165" fmla="*/ 516255 h 956310"/>
                  <a:gd name="connsiteX1166" fmla="*/ 5063490 w 5492114"/>
                  <a:gd name="connsiteY1166" fmla="*/ 575310 h 956310"/>
                  <a:gd name="connsiteX1167" fmla="*/ 5032058 w 5492114"/>
                  <a:gd name="connsiteY1167" fmla="*/ 621983 h 956310"/>
                  <a:gd name="connsiteX1168" fmla="*/ 4986338 w 5492114"/>
                  <a:gd name="connsiteY1168" fmla="*/ 679133 h 956310"/>
                  <a:gd name="connsiteX1169" fmla="*/ 4939665 w 5492114"/>
                  <a:gd name="connsiteY1169" fmla="*/ 743903 h 956310"/>
                  <a:gd name="connsiteX1170" fmla="*/ 4932998 w 5492114"/>
                  <a:gd name="connsiteY1170" fmla="*/ 744855 h 956310"/>
                  <a:gd name="connsiteX1171" fmla="*/ 4931093 w 5492114"/>
                  <a:gd name="connsiteY1171" fmla="*/ 730568 h 956310"/>
                  <a:gd name="connsiteX1172" fmla="*/ 4930140 w 5492114"/>
                  <a:gd name="connsiteY1172" fmla="*/ 715328 h 956310"/>
                  <a:gd name="connsiteX1173" fmla="*/ 4925378 w 5492114"/>
                  <a:gd name="connsiteY1173" fmla="*/ 715328 h 956310"/>
                  <a:gd name="connsiteX1174" fmla="*/ 4913948 w 5492114"/>
                  <a:gd name="connsiteY1174" fmla="*/ 744855 h 956310"/>
                  <a:gd name="connsiteX1175" fmla="*/ 4890135 w 5492114"/>
                  <a:gd name="connsiteY1175" fmla="*/ 789623 h 956310"/>
                  <a:gd name="connsiteX1176" fmla="*/ 4868228 w 5492114"/>
                  <a:gd name="connsiteY1176" fmla="*/ 835343 h 956310"/>
                  <a:gd name="connsiteX1177" fmla="*/ 4866323 w 5492114"/>
                  <a:gd name="connsiteY1177" fmla="*/ 858203 h 956310"/>
                  <a:gd name="connsiteX1178" fmla="*/ 4871085 w 5492114"/>
                  <a:gd name="connsiteY1178" fmla="*/ 880110 h 956310"/>
                  <a:gd name="connsiteX1179" fmla="*/ 4885373 w 5492114"/>
                  <a:gd name="connsiteY1179" fmla="*/ 875348 h 956310"/>
                  <a:gd name="connsiteX1180" fmla="*/ 4903470 w 5492114"/>
                  <a:gd name="connsiteY1180" fmla="*/ 853440 h 956310"/>
                  <a:gd name="connsiteX1181" fmla="*/ 4926330 w 5492114"/>
                  <a:gd name="connsiteY1181" fmla="*/ 808673 h 956310"/>
                  <a:gd name="connsiteX1182" fmla="*/ 4940618 w 5492114"/>
                  <a:gd name="connsiteY1182" fmla="*/ 782955 h 956310"/>
                  <a:gd name="connsiteX1183" fmla="*/ 4954905 w 5492114"/>
                  <a:gd name="connsiteY1183" fmla="*/ 766763 h 956310"/>
                  <a:gd name="connsiteX1184" fmla="*/ 4988243 w 5492114"/>
                  <a:gd name="connsiteY1184" fmla="*/ 725805 h 956310"/>
                  <a:gd name="connsiteX1185" fmla="*/ 5014913 w 5492114"/>
                  <a:gd name="connsiteY1185" fmla="*/ 696278 h 956310"/>
                  <a:gd name="connsiteX1186" fmla="*/ 5034915 w 5492114"/>
                  <a:gd name="connsiteY1186" fmla="*/ 681038 h 956310"/>
                  <a:gd name="connsiteX1187" fmla="*/ 5056823 w 5492114"/>
                  <a:gd name="connsiteY1187" fmla="*/ 654368 h 956310"/>
                  <a:gd name="connsiteX1188" fmla="*/ 5088255 w 5492114"/>
                  <a:gd name="connsiteY1188" fmla="*/ 606743 h 956310"/>
                  <a:gd name="connsiteX1189" fmla="*/ 5104448 w 5492114"/>
                  <a:gd name="connsiteY1189" fmla="*/ 557213 h 956310"/>
                  <a:gd name="connsiteX1190" fmla="*/ 5111115 w 5492114"/>
                  <a:gd name="connsiteY1190" fmla="*/ 538163 h 956310"/>
                  <a:gd name="connsiteX1191" fmla="*/ 5121593 w 5492114"/>
                  <a:gd name="connsiteY1191" fmla="*/ 529590 h 956310"/>
                  <a:gd name="connsiteX1192" fmla="*/ 5121593 w 5492114"/>
                  <a:gd name="connsiteY1192" fmla="*/ 564833 h 956310"/>
                  <a:gd name="connsiteX1193" fmla="*/ 5105400 w 5492114"/>
                  <a:gd name="connsiteY1193" fmla="*/ 645795 h 956310"/>
                  <a:gd name="connsiteX1194" fmla="*/ 5078730 w 5492114"/>
                  <a:gd name="connsiteY1194" fmla="*/ 781050 h 956310"/>
                  <a:gd name="connsiteX1195" fmla="*/ 5085398 w 5492114"/>
                  <a:gd name="connsiteY1195" fmla="*/ 821055 h 956310"/>
                  <a:gd name="connsiteX1196" fmla="*/ 5093970 w 5492114"/>
                  <a:gd name="connsiteY1196" fmla="*/ 838200 h 956310"/>
                  <a:gd name="connsiteX1197" fmla="*/ 5107305 w 5492114"/>
                  <a:gd name="connsiteY1197" fmla="*/ 846773 h 956310"/>
                  <a:gd name="connsiteX1198" fmla="*/ 5120640 w 5492114"/>
                  <a:gd name="connsiteY1198" fmla="*/ 839153 h 956310"/>
                  <a:gd name="connsiteX1199" fmla="*/ 5130165 w 5492114"/>
                  <a:gd name="connsiteY1199" fmla="*/ 819150 h 956310"/>
                  <a:gd name="connsiteX1200" fmla="*/ 5132070 w 5492114"/>
                  <a:gd name="connsiteY1200" fmla="*/ 782003 h 956310"/>
                  <a:gd name="connsiteX1201" fmla="*/ 5132070 w 5492114"/>
                  <a:gd name="connsiteY1201" fmla="*/ 752475 h 956310"/>
                  <a:gd name="connsiteX1202" fmla="*/ 5141595 w 5492114"/>
                  <a:gd name="connsiteY1202" fmla="*/ 699135 h 956310"/>
                  <a:gd name="connsiteX1203" fmla="*/ 5153025 w 5492114"/>
                  <a:gd name="connsiteY1203" fmla="*/ 647700 h 956310"/>
                  <a:gd name="connsiteX1204" fmla="*/ 5154930 w 5492114"/>
                  <a:gd name="connsiteY1204" fmla="*/ 627698 h 956310"/>
                  <a:gd name="connsiteX1205" fmla="*/ 5151120 w 5492114"/>
                  <a:gd name="connsiteY1205" fmla="*/ 614363 h 956310"/>
                  <a:gd name="connsiteX1206" fmla="*/ 5148263 w 5492114"/>
                  <a:gd name="connsiteY1206" fmla="*/ 612458 h 956310"/>
                  <a:gd name="connsiteX1207" fmla="*/ 5146358 w 5492114"/>
                  <a:gd name="connsiteY1207" fmla="*/ 616268 h 956310"/>
                  <a:gd name="connsiteX1208" fmla="*/ 5143500 w 5492114"/>
                  <a:gd name="connsiteY1208" fmla="*/ 634365 h 956310"/>
                  <a:gd name="connsiteX1209" fmla="*/ 5140643 w 5492114"/>
                  <a:gd name="connsiteY1209" fmla="*/ 653415 h 956310"/>
                  <a:gd name="connsiteX1210" fmla="*/ 5135880 w 5492114"/>
                  <a:gd name="connsiteY1210" fmla="*/ 660083 h 956310"/>
                  <a:gd name="connsiteX1211" fmla="*/ 5133975 w 5492114"/>
                  <a:gd name="connsiteY1211" fmla="*/ 646748 h 956310"/>
                  <a:gd name="connsiteX1212" fmla="*/ 5138738 w 5492114"/>
                  <a:gd name="connsiteY1212" fmla="*/ 620078 h 956310"/>
                  <a:gd name="connsiteX1213" fmla="*/ 5147310 w 5492114"/>
                  <a:gd name="connsiteY1213" fmla="*/ 560070 h 956310"/>
                  <a:gd name="connsiteX1214" fmla="*/ 5153025 w 5492114"/>
                  <a:gd name="connsiteY1214" fmla="*/ 533400 h 956310"/>
                  <a:gd name="connsiteX1215" fmla="*/ 5157788 w 5492114"/>
                  <a:gd name="connsiteY1215" fmla="*/ 529590 h 956310"/>
                  <a:gd name="connsiteX1216" fmla="*/ 5163503 w 5492114"/>
                  <a:gd name="connsiteY1216" fmla="*/ 542925 h 956310"/>
                  <a:gd name="connsiteX1217" fmla="*/ 5171123 w 5492114"/>
                  <a:gd name="connsiteY1217" fmla="*/ 571500 h 956310"/>
                  <a:gd name="connsiteX1218" fmla="*/ 5181600 w 5492114"/>
                  <a:gd name="connsiteY1218" fmla="*/ 588645 h 956310"/>
                  <a:gd name="connsiteX1219" fmla="*/ 5193030 w 5492114"/>
                  <a:gd name="connsiteY1219" fmla="*/ 597218 h 956310"/>
                  <a:gd name="connsiteX1220" fmla="*/ 5204460 w 5492114"/>
                  <a:gd name="connsiteY1220" fmla="*/ 598170 h 956310"/>
                  <a:gd name="connsiteX1221" fmla="*/ 5214938 w 5492114"/>
                  <a:gd name="connsiteY1221" fmla="*/ 592455 h 956310"/>
                  <a:gd name="connsiteX1222" fmla="*/ 5222558 w 5492114"/>
                  <a:gd name="connsiteY1222" fmla="*/ 582930 h 956310"/>
                  <a:gd name="connsiteX1223" fmla="*/ 5224463 w 5492114"/>
                  <a:gd name="connsiteY1223" fmla="*/ 557213 h 956310"/>
                  <a:gd name="connsiteX1224" fmla="*/ 5216843 w 5492114"/>
                  <a:gd name="connsiteY1224" fmla="*/ 540068 h 956310"/>
                  <a:gd name="connsiteX1225" fmla="*/ 5209223 w 5492114"/>
                  <a:gd name="connsiteY1225" fmla="*/ 533400 h 956310"/>
                  <a:gd name="connsiteX1226" fmla="*/ 5201603 w 5492114"/>
                  <a:gd name="connsiteY1226" fmla="*/ 527685 h 956310"/>
                  <a:gd name="connsiteX1227" fmla="*/ 5195888 w 5492114"/>
                  <a:gd name="connsiteY1227" fmla="*/ 515303 h 956310"/>
                  <a:gd name="connsiteX1228" fmla="*/ 5188268 w 5492114"/>
                  <a:gd name="connsiteY1228" fmla="*/ 503873 h 956310"/>
                  <a:gd name="connsiteX1229" fmla="*/ 5175885 w 5492114"/>
                  <a:gd name="connsiteY1229" fmla="*/ 503873 h 956310"/>
                  <a:gd name="connsiteX1230" fmla="*/ 5153025 w 5492114"/>
                  <a:gd name="connsiteY1230" fmla="*/ 515303 h 956310"/>
                  <a:gd name="connsiteX1231" fmla="*/ 5150168 w 5492114"/>
                  <a:gd name="connsiteY1231" fmla="*/ 509588 h 956310"/>
                  <a:gd name="connsiteX1232" fmla="*/ 5153978 w 5492114"/>
                  <a:gd name="connsiteY1232" fmla="*/ 490538 h 956310"/>
                  <a:gd name="connsiteX1233" fmla="*/ 5161598 w 5492114"/>
                  <a:gd name="connsiteY1233" fmla="*/ 471488 h 956310"/>
                  <a:gd name="connsiteX1234" fmla="*/ 5171123 w 5492114"/>
                  <a:gd name="connsiteY1234" fmla="*/ 464820 h 956310"/>
                  <a:gd name="connsiteX1235" fmla="*/ 5181600 w 5492114"/>
                  <a:gd name="connsiteY1235" fmla="*/ 455295 h 956310"/>
                  <a:gd name="connsiteX1236" fmla="*/ 5195888 w 5492114"/>
                  <a:gd name="connsiteY1236" fmla="*/ 426720 h 956310"/>
                  <a:gd name="connsiteX1237" fmla="*/ 5226368 w 5492114"/>
                  <a:gd name="connsiteY1237" fmla="*/ 353378 h 956310"/>
                  <a:gd name="connsiteX1238" fmla="*/ 5221605 w 5492114"/>
                  <a:gd name="connsiteY1238" fmla="*/ 332423 h 956310"/>
                  <a:gd name="connsiteX1239" fmla="*/ 5205413 w 5492114"/>
                  <a:gd name="connsiteY1239" fmla="*/ 315278 h 956310"/>
                  <a:gd name="connsiteX1240" fmla="*/ 5179695 w 5492114"/>
                  <a:gd name="connsiteY1240" fmla="*/ 313373 h 956310"/>
                  <a:gd name="connsiteX1241" fmla="*/ 5163503 w 5492114"/>
                  <a:gd name="connsiteY1241" fmla="*/ 321945 h 956310"/>
                  <a:gd name="connsiteX1242" fmla="*/ 5145405 w 5492114"/>
                  <a:gd name="connsiteY1242" fmla="*/ 338138 h 956310"/>
                  <a:gd name="connsiteX1243" fmla="*/ 5126355 w 5492114"/>
                  <a:gd name="connsiteY1243" fmla="*/ 344805 h 956310"/>
                  <a:gd name="connsiteX1244" fmla="*/ 5098733 w 5492114"/>
                  <a:gd name="connsiteY1244" fmla="*/ 361950 h 956310"/>
                  <a:gd name="connsiteX1245" fmla="*/ 5035868 w 5492114"/>
                  <a:gd name="connsiteY1245" fmla="*/ 399098 h 956310"/>
                  <a:gd name="connsiteX1246" fmla="*/ 5009198 w 5492114"/>
                  <a:gd name="connsiteY1246" fmla="*/ 418148 h 956310"/>
                  <a:gd name="connsiteX1247" fmla="*/ 4991100 w 5492114"/>
                  <a:gd name="connsiteY1247" fmla="*/ 428625 h 956310"/>
                  <a:gd name="connsiteX1248" fmla="*/ 5345430 w 5492114"/>
                  <a:gd name="connsiteY1248" fmla="*/ 290513 h 956310"/>
                  <a:gd name="connsiteX1249" fmla="*/ 5359718 w 5492114"/>
                  <a:gd name="connsiteY1249" fmla="*/ 311468 h 956310"/>
                  <a:gd name="connsiteX1250" fmla="*/ 5361623 w 5492114"/>
                  <a:gd name="connsiteY1250" fmla="*/ 339090 h 956310"/>
                  <a:gd name="connsiteX1251" fmla="*/ 5356860 w 5492114"/>
                  <a:gd name="connsiteY1251" fmla="*/ 406718 h 956310"/>
                  <a:gd name="connsiteX1252" fmla="*/ 5350193 w 5492114"/>
                  <a:gd name="connsiteY1252" fmla="*/ 461010 h 956310"/>
                  <a:gd name="connsiteX1253" fmla="*/ 5332095 w 5492114"/>
                  <a:gd name="connsiteY1253" fmla="*/ 473393 h 956310"/>
                  <a:gd name="connsiteX1254" fmla="*/ 5306378 w 5492114"/>
                  <a:gd name="connsiteY1254" fmla="*/ 486728 h 956310"/>
                  <a:gd name="connsiteX1255" fmla="*/ 5303520 w 5492114"/>
                  <a:gd name="connsiteY1255" fmla="*/ 496253 h 956310"/>
                  <a:gd name="connsiteX1256" fmla="*/ 5313045 w 5492114"/>
                  <a:gd name="connsiteY1256" fmla="*/ 510540 h 956310"/>
                  <a:gd name="connsiteX1257" fmla="*/ 5336858 w 5492114"/>
                  <a:gd name="connsiteY1257" fmla="*/ 539115 h 956310"/>
                  <a:gd name="connsiteX1258" fmla="*/ 5334000 w 5492114"/>
                  <a:gd name="connsiteY1258" fmla="*/ 595313 h 956310"/>
                  <a:gd name="connsiteX1259" fmla="*/ 5318760 w 5492114"/>
                  <a:gd name="connsiteY1259" fmla="*/ 649605 h 956310"/>
                  <a:gd name="connsiteX1260" fmla="*/ 5302568 w 5492114"/>
                  <a:gd name="connsiteY1260" fmla="*/ 659130 h 956310"/>
                  <a:gd name="connsiteX1261" fmla="*/ 5275898 w 5492114"/>
                  <a:gd name="connsiteY1261" fmla="*/ 667703 h 956310"/>
                  <a:gd name="connsiteX1262" fmla="*/ 5248275 w 5492114"/>
                  <a:gd name="connsiteY1262" fmla="*/ 676275 h 956310"/>
                  <a:gd name="connsiteX1263" fmla="*/ 5231130 w 5492114"/>
                  <a:gd name="connsiteY1263" fmla="*/ 685800 h 956310"/>
                  <a:gd name="connsiteX1264" fmla="*/ 5232083 w 5492114"/>
                  <a:gd name="connsiteY1264" fmla="*/ 692468 h 956310"/>
                  <a:gd name="connsiteX1265" fmla="*/ 5240655 w 5492114"/>
                  <a:gd name="connsiteY1265" fmla="*/ 701040 h 956310"/>
                  <a:gd name="connsiteX1266" fmla="*/ 5272088 w 5492114"/>
                  <a:gd name="connsiteY1266" fmla="*/ 720090 h 956310"/>
                  <a:gd name="connsiteX1267" fmla="*/ 5308283 w 5492114"/>
                  <a:gd name="connsiteY1267" fmla="*/ 731520 h 956310"/>
                  <a:gd name="connsiteX1268" fmla="*/ 5321618 w 5492114"/>
                  <a:gd name="connsiteY1268" fmla="*/ 731520 h 956310"/>
                  <a:gd name="connsiteX1269" fmla="*/ 5329238 w 5492114"/>
                  <a:gd name="connsiteY1269" fmla="*/ 725805 h 956310"/>
                  <a:gd name="connsiteX1270" fmla="*/ 5344478 w 5492114"/>
                  <a:gd name="connsiteY1270" fmla="*/ 711518 h 956310"/>
                  <a:gd name="connsiteX1271" fmla="*/ 5368290 w 5492114"/>
                  <a:gd name="connsiteY1271" fmla="*/ 700088 h 956310"/>
                  <a:gd name="connsiteX1272" fmla="*/ 5404485 w 5492114"/>
                  <a:gd name="connsiteY1272" fmla="*/ 698183 h 956310"/>
                  <a:gd name="connsiteX1273" fmla="*/ 5454968 w 5492114"/>
                  <a:gd name="connsiteY1273" fmla="*/ 713423 h 956310"/>
                  <a:gd name="connsiteX1274" fmla="*/ 5468303 w 5492114"/>
                  <a:gd name="connsiteY1274" fmla="*/ 716280 h 956310"/>
                  <a:gd name="connsiteX1275" fmla="*/ 5479733 w 5492114"/>
                  <a:gd name="connsiteY1275" fmla="*/ 711518 h 956310"/>
                  <a:gd name="connsiteX1276" fmla="*/ 5492115 w 5492114"/>
                  <a:gd name="connsiteY1276" fmla="*/ 687705 h 956310"/>
                  <a:gd name="connsiteX1277" fmla="*/ 5485448 w 5492114"/>
                  <a:gd name="connsiteY1277" fmla="*/ 656273 h 956310"/>
                  <a:gd name="connsiteX1278" fmla="*/ 5473065 w 5492114"/>
                  <a:gd name="connsiteY1278" fmla="*/ 641985 h 956310"/>
                  <a:gd name="connsiteX1279" fmla="*/ 5454015 w 5492114"/>
                  <a:gd name="connsiteY1279" fmla="*/ 630555 h 956310"/>
                  <a:gd name="connsiteX1280" fmla="*/ 5396865 w 5492114"/>
                  <a:gd name="connsiteY1280" fmla="*/ 633413 h 956310"/>
                  <a:gd name="connsiteX1281" fmla="*/ 5350193 w 5492114"/>
                  <a:gd name="connsiteY1281" fmla="*/ 639128 h 956310"/>
                  <a:gd name="connsiteX1282" fmla="*/ 5355908 w 5492114"/>
                  <a:gd name="connsiteY1282" fmla="*/ 613410 h 956310"/>
                  <a:gd name="connsiteX1283" fmla="*/ 5372100 w 5492114"/>
                  <a:gd name="connsiteY1283" fmla="*/ 560070 h 956310"/>
                  <a:gd name="connsiteX1284" fmla="*/ 5384483 w 5492114"/>
                  <a:gd name="connsiteY1284" fmla="*/ 516255 h 956310"/>
                  <a:gd name="connsiteX1285" fmla="*/ 5392103 w 5492114"/>
                  <a:gd name="connsiteY1285" fmla="*/ 501968 h 956310"/>
                  <a:gd name="connsiteX1286" fmla="*/ 5399723 w 5492114"/>
                  <a:gd name="connsiteY1286" fmla="*/ 496253 h 956310"/>
                  <a:gd name="connsiteX1287" fmla="*/ 5430203 w 5492114"/>
                  <a:gd name="connsiteY1287" fmla="*/ 490538 h 956310"/>
                  <a:gd name="connsiteX1288" fmla="*/ 5450205 w 5492114"/>
                  <a:gd name="connsiteY1288" fmla="*/ 480060 h 956310"/>
                  <a:gd name="connsiteX1289" fmla="*/ 5460683 w 5492114"/>
                  <a:gd name="connsiteY1289" fmla="*/ 464820 h 956310"/>
                  <a:gd name="connsiteX1290" fmla="*/ 5461635 w 5492114"/>
                  <a:gd name="connsiteY1290" fmla="*/ 443865 h 956310"/>
                  <a:gd name="connsiteX1291" fmla="*/ 5450205 w 5492114"/>
                  <a:gd name="connsiteY1291" fmla="*/ 417195 h 956310"/>
                  <a:gd name="connsiteX1292" fmla="*/ 5423535 w 5492114"/>
                  <a:gd name="connsiteY1292" fmla="*/ 410528 h 956310"/>
                  <a:gd name="connsiteX1293" fmla="*/ 5413058 w 5492114"/>
                  <a:gd name="connsiteY1293" fmla="*/ 401955 h 956310"/>
                  <a:gd name="connsiteX1294" fmla="*/ 5408295 w 5492114"/>
                  <a:gd name="connsiteY1294" fmla="*/ 392430 h 956310"/>
                  <a:gd name="connsiteX1295" fmla="*/ 5412105 w 5492114"/>
                  <a:gd name="connsiteY1295" fmla="*/ 373380 h 956310"/>
                  <a:gd name="connsiteX1296" fmla="*/ 5432108 w 5492114"/>
                  <a:gd name="connsiteY1296" fmla="*/ 340995 h 956310"/>
                  <a:gd name="connsiteX1297" fmla="*/ 5428298 w 5492114"/>
                  <a:gd name="connsiteY1297" fmla="*/ 310515 h 956310"/>
                  <a:gd name="connsiteX1298" fmla="*/ 5419725 w 5492114"/>
                  <a:gd name="connsiteY1298" fmla="*/ 296228 h 956310"/>
                  <a:gd name="connsiteX1299" fmla="*/ 5407343 w 5492114"/>
                  <a:gd name="connsiteY1299" fmla="*/ 286703 h 956310"/>
                  <a:gd name="connsiteX1300" fmla="*/ 5364480 w 5492114"/>
                  <a:gd name="connsiteY1300" fmla="*/ 281940 h 956310"/>
                  <a:gd name="connsiteX1301" fmla="*/ 5347335 w 5492114"/>
                  <a:gd name="connsiteY1301" fmla="*/ 284798 h 956310"/>
                  <a:gd name="connsiteX1302" fmla="*/ 5345430 w 5492114"/>
                  <a:gd name="connsiteY1302" fmla="*/ 290513 h 956310"/>
                  <a:gd name="connsiteX1303" fmla="*/ 372428 w 5492114"/>
                  <a:gd name="connsiteY1303" fmla="*/ 711518 h 956310"/>
                  <a:gd name="connsiteX1304" fmla="*/ 382905 w 5492114"/>
                  <a:gd name="connsiteY1304" fmla="*/ 750570 h 956310"/>
                  <a:gd name="connsiteX1305" fmla="*/ 398145 w 5492114"/>
                  <a:gd name="connsiteY1305" fmla="*/ 769620 h 956310"/>
                  <a:gd name="connsiteX1306" fmla="*/ 421005 w 5492114"/>
                  <a:gd name="connsiteY1306" fmla="*/ 775335 h 956310"/>
                  <a:gd name="connsiteX1307" fmla="*/ 431483 w 5492114"/>
                  <a:gd name="connsiteY1307" fmla="*/ 767715 h 956310"/>
                  <a:gd name="connsiteX1308" fmla="*/ 438150 w 5492114"/>
                  <a:gd name="connsiteY1308" fmla="*/ 762953 h 956310"/>
                  <a:gd name="connsiteX1309" fmla="*/ 447675 w 5492114"/>
                  <a:gd name="connsiteY1309" fmla="*/ 779145 h 956310"/>
                  <a:gd name="connsiteX1310" fmla="*/ 460058 w 5492114"/>
                  <a:gd name="connsiteY1310" fmla="*/ 789623 h 956310"/>
                  <a:gd name="connsiteX1311" fmla="*/ 484823 w 5492114"/>
                  <a:gd name="connsiteY1311" fmla="*/ 793433 h 956310"/>
                  <a:gd name="connsiteX1312" fmla="*/ 510540 w 5492114"/>
                  <a:gd name="connsiteY1312" fmla="*/ 782003 h 956310"/>
                  <a:gd name="connsiteX1313" fmla="*/ 519113 w 5492114"/>
                  <a:gd name="connsiteY1313" fmla="*/ 770573 h 956310"/>
                  <a:gd name="connsiteX1314" fmla="*/ 520065 w 5492114"/>
                  <a:gd name="connsiteY1314" fmla="*/ 758190 h 956310"/>
                  <a:gd name="connsiteX1315" fmla="*/ 533400 w 5492114"/>
                  <a:gd name="connsiteY1315" fmla="*/ 704850 h 956310"/>
                  <a:gd name="connsiteX1316" fmla="*/ 541973 w 5492114"/>
                  <a:gd name="connsiteY1316" fmla="*/ 672465 h 956310"/>
                  <a:gd name="connsiteX1317" fmla="*/ 540068 w 5492114"/>
                  <a:gd name="connsiteY1317" fmla="*/ 649605 h 956310"/>
                  <a:gd name="connsiteX1318" fmla="*/ 521970 w 5492114"/>
                  <a:gd name="connsiteY1318" fmla="*/ 640080 h 956310"/>
                  <a:gd name="connsiteX1319" fmla="*/ 494348 w 5492114"/>
                  <a:gd name="connsiteY1319" fmla="*/ 640080 h 956310"/>
                  <a:gd name="connsiteX1320" fmla="*/ 466725 w 5492114"/>
                  <a:gd name="connsiteY1320" fmla="*/ 645795 h 956310"/>
                  <a:gd name="connsiteX1321" fmla="*/ 449580 w 5492114"/>
                  <a:gd name="connsiteY1321" fmla="*/ 655320 h 956310"/>
                  <a:gd name="connsiteX1322" fmla="*/ 447675 w 5492114"/>
                  <a:gd name="connsiteY1322" fmla="*/ 662940 h 956310"/>
                  <a:gd name="connsiteX1323" fmla="*/ 457200 w 5492114"/>
                  <a:gd name="connsiteY1323" fmla="*/ 668655 h 956310"/>
                  <a:gd name="connsiteX1324" fmla="*/ 486728 w 5492114"/>
                  <a:gd name="connsiteY1324" fmla="*/ 677228 h 956310"/>
                  <a:gd name="connsiteX1325" fmla="*/ 485775 w 5492114"/>
                  <a:gd name="connsiteY1325" fmla="*/ 706755 h 956310"/>
                  <a:gd name="connsiteX1326" fmla="*/ 479108 w 5492114"/>
                  <a:gd name="connsiteY1326" fmla="*/ 723900 h 956310"/>
                  <a:gd name="connsiteX1327" fmla="*/ 461010 w 5492114"/>
                  <a:gd name="connsiteY1327" fmla="*/ 735330 h 956310"/>
                  <a:gd name="connsiteX1328" fmla="*/ 438150 w 5492114"/>
                  <a:gd name="connsiteY1328" fmla="*/ 739140 h 956310"/>
                  <a:gd name="connsiteX1329" fmla="*/ 434340 w 5492114"/>
                  <a:gd name="connsiteY1329" fmla="*/ 736283 h 956310"/>
                  <a:gd name="connsiteX1330" fmla="*/ 434340 w 5492114"/>
                  <a:gd name="connsiteY1330" fmla="*/ 728663 h 956310"/>
                  <a:gd name="connsiteX1331" fmla="*/ 431483 w 5492114"/>
                  <a:gd name="connsiteY1331" fmla="*/ 717233 h 956310"/>
                  <a:gd name="connsiteX1332" fmla="*/ 419100 w 5492114"/>
                  <a:gd name="connsiteY1332" fmla="*/ 703898 h 956310"/>
                  <a:gd name="connsiteX1333" fmla="*/ 390525 w 5492114"/>
                  <a:gd name="connsiteY1333" fmla="*/ 700088 h 956310"/>
                  <a:gd name="connsiteX1334" fmla="*/ 378143 w 5492114"/>
                  <a:gd name="connsiteY1334" fmla="*/ 702945 h 956310"/>
                  <a:gd name="connsiteX1335" fmla="*/ 372428 w 5492114"/>
                  <a:gd name="connsiteY1335" fmla="*/ 711518 h 956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</a:cxnLst>
                <a:rect l="l" t="t" r="r" b="b"/>
                <a:pathLst>
                  <a:path w="5492114" h="956310">
                    <a:moveTo>
                      <a:pt x="1301115" y="29528"/>
                    </a:moveTo>
                    <a:lnTo>
                      <a:pt x="1279208" y="81915"/>
                    </a:lnTo>
                    <a:lnTo>
                      <a:pt x="1235393" y="155258"/>
                    </a:lnTo>
                    <a:lnTo>
                      <a:pt x="1170623" y="252413"/>
                    </a:lnTo>
                    <a:lnTo>
                      <a:pt x="1163955" y="274320"/>
                    </a:lnTo>
                    <a:lnTo>
                      <a:pt x="1152525" y="280988"/>
                    </a:lnTo>
                    <a:lnTo>
                      <a:pt x="1129665" y="318135"/>
                    </a:lnTo>
                    <a:lnTo>
                      <a:pt x="1155383" y="293370"/>
                    </a:lnTo>
                    <a:lnTo>
                      <a:pt x="1178243" y="282893"/>
                    </a:lnTo>
                    <a:lnTo>
                      <a:pt x="1201103" y="267653"/>
                    </a:lnTo>
                    <a:lnTo>
                      <a:pt x="1226820" y="244793"/>
                    </a:lnTo>
                    <a:lnTo>
                      <a:pt x="1253490" y="224790"/>
                    </a:lnTo>
                    <a:lnTo>
                      <a:pt x="1276350" y="199073"/>
                    </a:lnTo>
                    <a:lnTo>
                      <a:pt x="1311593" y="142875"/>
                    </a:lnTo>
                    <a:lnTo>
                      <a:pt x="1339215" y="75248"/>
                    </a:lnTo>
                    <a:lnTo>
                      <a:pt x="1351598" y="85725"/>
                    </a:lnTo>
                    <a:lnTo>
                      <a:pt x="1353503" y="101918"/>
                    </a:lnTo>
                    <a:lnTo>
                      <a:pt x="1359218" y="113348"/>
                    </a:lnTo>
                    <a:lnTo>
                      <a:pt x="1369695" y="118110"/>
                    </a:lnTo>
                    <a:lnTo>
                      <a:pt x="1389698" y="125730"/>
                    </a:lnTo>
                    <a:lnTo>
                      <a:pt x="1400175" y="137160"/>
                    </a:lnTo>
                    <a:lnTo>
                      <a:pt x="1427798" y="134303"/>
                    </a:lnTo>
                    <a:lnTo>
                      <a:pt x="1444943" y="120968"/>
                    </a:lnTo>
                    <a:lnTo>
                      <a:pt x="1453515" y="95250"/>
                    </a:lnTo>
                    <a:lnTo>
                      <a:pt x="1447800" y="81915"/>
                    </a:lnTo>
                    <a:lnTo>
                      <a:pt x="1433513" y="73343"/>
                    </a:lnTo>
                    <a:lnTo>
                      <a:pt x="1402080" y="71438"/>
                    </a:lnTo>
                    <a:lnTo>
                      <a:pt x="1353503" y="79058"/>
                    </a:lnTo>
                    <a:lnTo>
                      <a:pt x="1363980" y="60008"/>
                    </a:lnTo>
                    <a:lnTo>
                      <a:pt x="1370648" y="46673"/>
                    </a:lnTo>
                    <a:lnTo>
                      <a:pt x="1370648" y="36195"/>
                    </a:lnTo>
                    <a:lnTo>
                      <a:pt x="1356360" y="24765"/>
                    </a:lnTo>
                    <a:lnTo>
                      <a:pt x="1333500" y="15240"/>
                    </a:lnTo>
                    <a:lnTo>
                      <a:pt x="1311593" y="15240"/>
                    </a:lnTo>
                    <a:lnTo>
                      <a:pt x="1303973" y="20003"/>
                    </a:lnTo>
                    <a:lnTo>
                      <a:pt x="1301115" y="29528"/>
                    </a:lnTo>
                    <a:moveTo>
                      <a:pt x="1077278" y="213360"/>
                    </a:moveTo>
                    <a:lnTo>
                      <a:pt x="1078230" y="237173"/>
                    </a:lnTo>
                    <a:lnTo>
                      <a:pt x="1086803" y="257175"/>
                    </a:lnTo>
                    <a:lnTo>
                      <a:pt x="1106805" y="275273"/>
                    </a:lnTo>
                    <a:lnTo>
                      <a:pt x="1129665" y="280035"/>
                    </a:lnTo>
                    <a:lnTo>
                      <a:pt x="1148715" y="270510"/>
                    </a:lnTo>
                    <a:lnTo>
                      <a:pt x="1160145" y="253365"/>
                    </a:lnTo>
                    <a:lnTo>
                      <a:pt x="1162050" y="237173"/>
                    </a:lnTo>
                    <a:lnTo>
                      <a:pt x="1156335" y="225743"/>
                    </a:lnTo>
                    <a:lnTo>
                      <a:pt x="1146810" y="218123"/>
                    </a:lnTo>
                    <a:lnTo>
                      <a:pt x="1121093" y="210503"/>
                    </a:lnTo>
                    <a:lnTo>
                      <a:pt x="1077278" y="213360"/>
                    </a:lnTo>
                    <a:moveTo>
                      <a:pt x="1089660" y="46673"/>
                    </a:moveTo>
                    <a:lnTo>
                      <a:pt x="1080135" y="51435"/>
                    </a:lnTo>
                    <a:lnTo>
                      <a:pt x="1082993" y="62865"/>
                    </a:lnTo>
                    <a:lnTo>
                      <a:pt x="1085850" y="87630"/>
                    </a:lnTo>
                    <a:lnTo>
                      <a:pt x="1078230" y="131445"/>
                    </a:lnTo>
                    <a:lnTo>
                      <a:pt x="1044893" y="190500"/>
                    </a:lnTo>
                    <a:lnTo>
                      <a:pt x="996315" y="260033"/>
                    </a:lnTo>
                    <a:lnTo>
                      <a:pt x="958215" y="314325"/>
                    </a:lnTo>
                    <a:lnTo>
                      <a:pt x="931545" y="340995"/>
                    </a:lnTo>
                    <a:lnTo>
                      <a:pt x="933450" y="350520"/>
                    </a:lnTo>
                    <a:lnTo>
                      <a:pt x="940118" y="355283"/>
                    </a:lnTo>
                    <a:lnTo>
                      <a:pt x="951548" y="350520"/>
                    </a:lnTo>
                    <a:lnTo>
                      <a:pt x="977265" y="326708"/>
                    </a:lnTo>
                    <a:lnTo>
                      <a:pt x="1022033" y="246698"/>
                    </a:lnTo>
                    <a:lnTo>
                      <a:pt x="1061085" y="200978"/>
                    </a:lnTo>
                    <a:lnTo>
                      <a:pt x="1078230" y="180023"/>
                    </a:lnTo>
                    <a:lnTo>
                      <a:pt x="1089660" y="167640"/>
                    </a:lnTo>
                    <a:lnTo>
                      <a:pt x="1109663" y="180023"/>
                    </a:lnTo>
                    <a:lnTo>
                      <a:pt x="1125855" y="188595"/>
                    </a:lnTo>
                    <a:lnTo>
                      <a:pt x="1147763" y="192405"/>
                    </a:lnTo>
                    <a:lnTo>
                      <a:pt x="1179195" y="183833"/>
                    </a:lnTo>
                    <a:lnTo>
                      <a:pt x="1186815" y="160020"/>
                    </a:lnTo>
                    <a:lnTo>
                      <a:pt x="1179195" y="147638"/>
                    </a:lnTo>
                    <a:lnTo>
                      <a:pt x="1163003" y="140970"/>
                    </a:lnTo>
                    <a:lnTo>
                      <a:pt x="1139190" y="138113"/>
                    </a:lnTo>
                    <a:lnTo>
                      <a:pt x="1142048" y="130493"/>
                    </a:lnTo>
                    <a:lnTo>
                      <a:pt x="1161098" y="121920"/>
                    </a:lnTo>
                    <a:lnTo>
                      <a:pt x="1176338" y="108585"/>
                    </a:lnTo>
                    <a:lnTo>
                      <a:pt x="1188720" y="86678"/>
                    </a:lnTo>
                    <a:lnTo>
                      <a:pt x="1187768" y="63818"/>
                    </a:lnTo>
                    <a:lnTo>
                      <a:pt x="1175385" y="46673"/>
                    </a:lnTo>
                    <a:lnTo>
                      <a:pt x="1160145" y="37148"/>
                    </a:lnTo>
                    <a:lnTo>
                      <a:pt x="1150620" y="38100"/>
                    </a:lnTo>
                    <a:lnTo>
                      <a:pt x="1127760" y="40005"/>
                    </a:lnTo>
                    <a:lnTo>
                      <a:pt x="1108710" y="40005"/>
                    </a:lnTo>
                    <a:lnTo>
                      <a:pt x="1089660" y="46673"/>
                    </a:lnTo>
                    <a:moveTo>
                      <a:pt x="478155" y="251460"/>
                    </a:moveTo>
                    <a:lnTo>
                      <a:pt x="477203" y="260033"/>
                    </a:lnTo>
                    <a:lnTo>
                      <a:pt x="481013" y="268605"/>
                    </a:lnTo>
                    <a:lnTo>
                      <a:pt x="480060" y="320040"/>
                    </a:lnTo>
                    <a:lnTo>
                      <a:pt x="471488" y="380048"/>
                    </a:lnTo>
                    <a:lnTo>
                      <a:pt x="430530" y="380048"/>
                    </a:lnTo>
                    <a:lnTo>
                      <a:pt x="392430" y="391478"/>
                    </a:lnTo>
                    <a:lnTo>
                      <a:pt x="396240" y="408623"/>
                    </a:lnTo>
                    <a:lnTo>
                      <a:pt x="413385" y="428625"/>
                    </a:lnTo>
                    <a:lnTo>
                      <a:pt x="443865" y="430530"/>
                    </a:lnTo>
                    <a:lnTo>
                      <a:pt x="467678" y="430530"/>
                    </a:lnTo>
                    <a:lnTo>
                      <a:pt x="468630" y="536258"/>
                    </a:lnTo>
                    <a:lnTo>
                      <a:pt x="460058" y="548640"/>
                    </a:lnTo>
                    <a:lnTo>
                      <a:pt x="440055" y="560070"/>
                    </a:lnTo>
                    <a:lnTo>
                      <a:pt x="391478" y="598170"/>
                    </a:lnTo>
                    <a:lnTo>
                      <a:pt x="345758" y="641985"/>
                    </a:lnTo>
                    <a:lnTo>
                      <a:pt x="305753" y="690563"/>
                    </a:lnTo>
                    <a:lnTo>
                      <a:pt x="283845" y="727710"/>
                    </a:lnTo>
                    <a:lnTo>
                      <a:pt x="264795" y="771525"/>
                    </a:lnTo>
                    <a:lnTo>
                      <a:pt x="256223" y="773430"/>
                    </a:lnTo>
                    <a:lnTo>
                      <a:pt x="254318" y="767715"/>
                    </a:lnTo>
                    <a:lnTo>
                      <a:pt x="254318" y="735330"/>
                    </a:lnTo>
                    <a:lnTo>
                      <a:pt x="245745" y="675323"/>
                    </a:lnTo>
                    <a:lnTo>
                      <a:pt x="219075" y="741998"/>
                    </a:lnTo>
                    <a:lnTo>
                      <a:pt x="205740" y="799148"/>
                    </a:lnTo>
                    <a:lnTo>
                      <a:pt x="202883" y="843915"/>
                    </a:lnTo>
                    <a:lnTo>
                      <a:pt x="207645" y="853440"/>
                    </a:lnTo>
                    <a:lnTo>
                      <a:pt x="212408" y="864870"/>
                    </a:lnTo>
                    <a:lnTo>
                      <a:pt x="220028" y="870585"/>
                    </a:lnTo>
                    <a:lnTo>
                      <a:pt x="231458" y="869633"/>
                    </a:lnTo>
                    <a:lnTo>
                      <a:pt x="245745" y="861060"/>
                    </a:lnTo>
                    <a:lnTo>
                      <a:pt x="260985" y="829628"/>
                    </a:lnTo>
                    <a:lnTo>
                      <a:pt x="271463" y="799148"/>
                    </a:lnTo>
                    <a:lnTo>
                      <a:pt x="283845" y="771525"/>
                    </a:lnTo>
                    <a:lnTo>
                      <a:pt x="311468" y="728663"/>
                    </a:lnTo>
                    <a:lnTo>
                      <a:pt x="323850" y="701040"/>
                    </a:lnTo>
                    <a:lnTo>
                      <a:pt x="337185" y="675323"/>
                    </a:lnTo>
                    <a:lnTo>
                      <a:pt x="380048" y="625793"/>
                    </a:lnTo>
                    <a:lnTo>
                      <a:pt x="401955" y="605790"/>
                    </a:lnTo>
                    <a:lnTo>
                      <a:pt x="427673" y="582930"/>
                    </a:lnTo>
                    <a:lnTo>
                      <a:pt x="448628" y="568643"/>
                    </a:lnTo>
                    <a:lnTo>
                      <a:pt x="464820" y="563880"/>
                    </a:lnTo>
                    <a:lnTo>
                      <a:pt x="473393" y="589598"/>
                    </a:lnTo>
                    <a:lnTo>
                      <a:pt x="481965" y="602933"/>
                    </a:lnTo>
                    <a:lnTo>
                      <a:pt x="501015" y="603885"/>
                    </a:lnTo>
                    <a:lnTo>
                      <a:pt x="510540" y="584835"/>
                    </a:lnTo>
                    <a:lnTo>
                      <a:pt x="509588" y="567690"/>
                    </a:lnTo>
                    <a:lnTo>
                      <a:pt x="500063" y="545783"/>
                    </a:lnTo>
                    <a:lnTo>
                      <a:pt x="509588" y="540068"/>
                    </a:lnTo>
                    <a:lnTo>
                      <a:pt x="546735" y="543878"/>
                    </a:lnTo>
                    <a:lnTo>
                      <a:pt x="581978" y="546735"/>
                    </a:lnTo>
                    <a:lnTo>
                      <a:pt x="605790" y="540068"/>
                    </a:lnTo>
                    <a:lnTo>
                      <a:pt x="618173" y="541973"/>
                    </a:lnTo>
                    <a:lnTo>
                      <a:pt x="636270" y="555308"/>
                    </a:lnTo>
                    <a:lnTo>
                      <a:pt x="652463" y="576263"/>
                    </a:lnTo>
                    <a:lnTo>
                      <a:pt x="658178" y="602933"/>
                    </a:lnTo>
                    <a:lnTo>
                      <a:pt x="650558" y="648653"/>
                    </a:lnTo>
                    <a:lnTo>
                      <a:pt x="628650" y="714375"/>
                    </a:lnTo>
                    <a:lnTo>
                      <a:pt x="614363" y="769620"/>
                    </a:lnTo>
                    <a:lnTo>
                      <a:pt x="599123" y="809625"/>
                    </a:lnTo>
                    <a:lnTo>
                      <a:pt x="583883" y="836295"/>
                    </a:lnTo>
                    <a:lnTo>
                      <a:pt x="570548" y="850583"/>
                    </a:lnTo>
                    <a:lnTo>
                      <a:pt x="556260" y="854393"/>
                    </a:lnTo>
                    <a:lnTo>
                      <a:pt x="541973" y="853440"/>
                    </a:lnTo>
                    <a:lnTo>
                      <a:pt x="525780" y="848678"/>
                    </a:lnTo>
                    <a:lnTo>
                      <a:pt x="524828" y="859155"/>
                    </a:lnTo>
                    <a:lnTo>
                      <a:pt x="529590" y="864870"/>
                    </a:lnTo>
                    <a:lnTo>
                      <a:pt x="535305" y="866775"/>
                    </a:lnTo>
                    <a:lnTo>
                      <a:pt x="539115" y="870585"/>
                    </a:lnTo>
                    <a:lnTo>
                      <a:pt x="537210" y="882015"/>
                    </a:lnTo>
                    <a:lnTo>
                      <a:pt x="540068" y="896303"/>
                    </a:lnTo>
                    <a:lnTo>
                      <a:pt x="555308" y="904875"/>
                    </a:lnTo>
                    <a:lnTo>
                      <a:pt x="586740" y="904875"/>
                    </a:lnTo>
                    <a:lnTo>
                      <a:pt x="602933" y="893445"/>
                    </a:lnTo>
                    <a:lnTo>
                      <a:pt x="613410" y="876300"/>
                    </a:lnTo>
                    <a:lnTo>
                      <a:pt x="627698" y="844868"/>
                    </a:lnTo>
                    <a:lnTo>
                      <a:pt x="647700" y="806768"/>
                    </a:lnTo>
                    <a:lnTo>
                      <a:pt x="658178" y="768668"/>
                    </a:lnTo>
                    <a:lnTo>
                      <a:pt x="664845" y="735330"/>
                    </a:lnTo>
                    <a:lnTo>
                      <a:pt x="673418" y="710565"/>
                    </a:lnTo>
                    <a:lnTo>
                      <a:pt x="714375" y="662940"/>
                    </a:lnTo>
                    <a:lnTo>
                      <a:pt x="726758" y="659130"/>
                    </a:lnTo>
                    <a:lnTo>
                      <a:pt x="737235" y="637223"/>
                    </a:lnTo>
                    <a:lnTo>
                      <a:pt x="733425" y="605790"/>
                    </a:lnTo>
                    <a:lnTo>
                      <a:pt x="716280" y="577215"/>
                    </a:lnTo>
                    <a:lnTo>
                      <a:pt x="678180" y="536258"/>
                    </a:lnTo>
                    <a:lnTo>
                      <a:pt x="650558" y="520065"/>
                    </a:lnTo>
                    <a:lnTo>
                      <a:pt x="628650" y="513398"/>
                    </a:lnTo>
                    <a:lnTo>
                      <a:pt x="592455" y="516255"/>
                    </a:lnTo>
                    <a:lnTo>
                      <a:pt x="518160" y="522923"/>
                    </a:lnTo>
                    <a:lnTo>
                      <a:pt x="494348" y="523875"/>
                    </a:lnTo>
                    <a:lnTo>
                      <a:pt x="489585" y="498158"/>
                    </a:lnTo>
                    <a:lnTo>
                      <a:pt x="491490" y="444818"/>
                    </a:lnTo>
                    <a:lnTo>
                      <a:pt x="497205" y="386715"/>
                    </a:lnTo>
                    <a:lnTo>
                      <a:pt x="506730" y="347663"/>
                    </a:lnTo>
                    <a:lnTo>
                      <a:pt x="524828" y="317183"/>
                    </a:lnTo>
                    <a:lnTo>
                      <a:pt x="541020" y="301943"/>
                    </a:lnTo>
                    <a:lnTo>
                      <a:pt x="545783" y="266700"/>
                    </a:lnTo>
                    <a:lnTo>
                      <a:pt x="538163" y="246698"/>
                    </a:lnTo>
                    <a:lnTo>
                      <a:pt x="518160" y="238125"/>
                    </a:lnTo>
                    <a:lnTo>
                      <a:pt x="490538" y="241935"/>
                    </a:lnTo>
                    <a:lnTo>
                      <a:pt x="478155" y="251460"/>
                    </a:lnTo>
                    <a:moveTo>
                      <a:pt x="373380" y="24765"/>
                    </a:moveTo>
                    <a:lnTo>
                      <a:pt x="401003" y="72390"/>
                    </a:lnTo>
                    <a:lnTo>
                      <a:pt x="408623" y="83820"/>
                    </a:lnTo>
                    <a:lnTo>
                      <a:pt x="427673" y="100965"/>
                    </a:lnTo>
                    <a:lnTo>
                      <a:pt x="453390" y="110490"/>
                    </a:lnTo>
                    <a:lnTo>
                      <a:pt x="467678" y="108585"/>
                    </a:lnTo>
                    <a:lnTo>
                      <a:pt x="481965" y="100013"/>
                    </a:lnTo>
                    <a:lnTo>
                      <a:pt x="502920" y="74295"/>
                    </a:lnTo>
                    <a:lnTo>
                      <a:pt x="508635" y="50483"/>
                    </a:lnTo>
                    <a:lnTo>
                      <a:pt x="502920" y="29528"/>
                    </a:lnTo>
                    <a:lnTo>
                      <a:pt x="492443" y="13335"/>
                    </a:lnTo>
                    <a:lnTo>
                      <a:pt x="478155" y="3810"/>
                    </a:lnTo>
                    <a:lnTo>
                      <a:pt x="460058" y="0"/>
                    </a:lnTo>
                    <a:lnTo>
                      <a:pt x="419100" y="2857"/>
                    </a:lnTo>
                    <a:lnTo>
                      <a:pt x="380048" y="10478"/>
                    </a:lnTo>
                    <a:lnTo>
                      <a:pt x="372428" y="18098"/>
                    </a:lnTo>
                    <a:lnTo>
                      <a:pt x="373380" y="24765"/>
                    </a:lnTo>
                    <a:moveTo>
                      <a:pt x="16193" y="420053"/>
                    </a:moveTo>
                    <a:lnTo>
                      <a:pt x="4763" y="421005"/>
                    </a:lnTo>
                    <a:lnTo>
                      <a:pt x="0" y="426720"/>
                    </a:lnTo>
                    <a:lnTo>
                      <a:pt x="8573" y="445770"/>
                    </a:lnTo>
                    <a:lnTo>
                      <a:pt x="34290" y="465773"/>
                    </a:lnTo>
                    <a:lnTo>
                      <a:pt x="70485" y="475298"/>
                    </a:lnTo>
                    <a:lnTo>
                      <a:pt x="107633" y="468630"/>
                    </a:lnTo>
                    <a:lnTo>
                      <a:pt x="135255" y="456248"/>
                    </a:lnTo>
                    <a:lnTo>
                      <a:pt x="166688" y="435293"/>
                    </a:lnTo>
                    <a:lnTo>
                      <a:pt x="281940" y="333375"/>
                    </a:lnTo>
                    <a:lnTo>
                      <a:pt x="325755" y="299085"/>
                    </a:lnTo>
                    <a:lnTo>
                      <a:pt x="377190" y="267653"/>
                    </a:lnTo>
                    <a:lnTo>
                      <a:pt x="406718" y="250508"/>
                    </a:lnTo>
                    <a:lnTo>
                      <a:pt x="412433" y="250508"/>
                    </a:lnTo>
                    <a:lnTo>
                      <a:pt x="413385" y="256223"/>
                    </a:lnTo>
                    <a:lnTo>
                      <a:pt x="384810" y="320040"/>
                    </a:lnTo>
                    <a:lnTo>
                      <a:pt x="353378" y="415290"/>
                    </a:lnTo>
                    <a:lnTo>
                      <a:pt x="340043" y="465773"/>
                    </a:lnTo>
                    <a:lnTo>
                      <a:pt x="332423" y="517208"/>
                    </a:lnTo>
                    <a:lnTo>
                      <a:pt x="327660" y="533400"/>
                    </a:lnTo>
                    <a:lnTo>
                      <a:pt x="326708" y="567690"/>
                    </a:lnTo>
                    <a:lnTo>
                      <a:pt x="331470" y="591503"/>
                    </a:lnTo>
                    <a:lnTo>
                      <a:pt x="340043" y="605790"/>
                    </a:lnTo>
                    <a:lnTo>
                      <a:pt x="350520" y="612458"/>
                    </a:lnTo>
                    <a:lnTo>
                      <a:pt x="361950" y="611505"/>
                    </a:lnTo>
                    <a:lnTo>
                      <a:pt x="372428" y="604838"/>
                    </a:lnTo>
                    <a:lnTo>
                      <a:pt x="383858" y="576263"/>
                    </a:lnTo>
                    <a:lnTo>
                      <a:pt x="381953" y="570548"/>
                    </a:lnTo>
                    <a:lnTo>
                      <a:pt x="381953" y="549593"/>
                    </a:lnTo>
                    <a:lnTo>
                      <a:pt x="387668" y="507683"/>
                    </a:lnTo>
                    <a:lnTo>
                      <a:pt x="403860" y="517208"/>
                    </a:lnTo>
                    <a:lnTo>
                      <a:pt x="423863" y="524828"/>
                    </a:lnTo>
                    <a:lnTo>
                      <a:pt x="440055" y="520065"/>
                    </a:lnTo>
                    <a:lnTo>
                      <a:pt x="450533" y="509588"/>
                    </a:lnTo>
                    <a:lnTo>
                      <a:pt x="454343" y="498158"/>
                    </a:lnTo>
                    <a:lnTo>
                      <a:pt x="448628" y="478155"/>
                    </a:lnTo>
                    <a:lnTo>
                      <a:pt x="440055" y="470535"/>
                    </a:lnTo>
                    <a:lnTo>
                      <a:pt x="425768" y="469583"/>
                    </a:lnTo>
                    <a:lnTo>
                      <a:pt x="381000" y="480060"/>
                    </a:lnTo>
                    <a:lnTo>
                      <a:pt x="374333" y="481965"/>
                    </a:lnTo>
                    <a:lnTo>
                      <a:pt x="376238" y="485775"/>
                    </a:lnTo>
                    <a:lnTo>
                      <a:pt x="379095" y="495300"/>
                    </a:lnTo>
                    <a:lnTo>
                      <a:pt x="374333" y="503873"/>
                    </a:lnTo>
                    <a:lnTo>
                      <a:pt x="368618" y="502920"/>
                    </a:lnTo>
                    <a:lnTo>
                      <a:pt x="366713" y="495300"/>
                    </a:lnTo>
                    <a:lnTo>
                      <a:pt x="367665" y="478155"/>
                    </a:lnTo>
                    <a:lnTo>
                      <a:pt x="395288" y="360998"/>
                    </a:lnTo>
                    <a:lnTo>
                      <a:pt x="434340" y="255270"/>
                    </a:lnTo>
                    <a:lnTo>
                      <a:pt x="460058" y="223838"/>
                    </a:lnTo>
                    <a:lnTo>
                      <a:pt x="480060" y="209550"/>
                    </a:lnTo>
                    <a:lnTo>
                      <a:pt x="504825" y="205740"/>
                    </a:lnTo>
                    <a:lnTo>
                      <a:pt x="522923" y="197168"/>
                    </a:lnTo>
                    <a:lnTo>
                      <a:pt x="550545" y="169545"/>
                    </a:lnTo>
                    <a:lnTo>
                      <a:pt x="573405" y="133350"/>
                    </a:lnTo>
                    <a:lnTo>
                      <a:pt x="579120" y="100013"/>
                    </a:lnTo>
                    <a:lnTo>
                      <a:pt x="570548" y="93345"/>
                    </a:lnTo>
                    <a:lnTo>
                      <a:pt x="557213" y="95250"/>
                    </a:lnTo>
                    <a:lnTo>
                      <a:pt x="514350" y="122873"/>
                    </a:lnTo>
                    <a:lnTo>
                      <a:pt x="455295" y="168593"/>
                    </a:lnTo>
                    <a:lnTo>
                      <a:pt x="384810" y="219075"/>
                    </a:lnTo>
                    <a:lnTo>
                      <a:pt x="167640" y="355283"/>
                    </a:lnTo>
                    <a:lnTo>
                      <a:pt x="93345" y="395288"/>
                    </a:lnTo>
                    <a:lnTo>
                      <a:pt x="16193" y="420053"/>
                    </a:lnTo>
                    <a:moveTo>
                      <a:pt x="1322070" y="158115"/>
                    </a:moveTo>
                    <a:lnTo>
                      <a:pt x="1320165" y="176213"/>
                    </a:lnTo>
                    <a:lnTo>
                      <a:pt x="1323975" y="189548"/>
                    </a:lnTo>
                    <a:lnTo>
                      <a:pt x="1331595" y="199073"/>
                    </a:lnTo>
                    <a:lnTo>
                      <a:pt x="1340168" y="205740"/>
                    </a:lnTo>
                    <a:lnTo>
                      <a:pt x="1342073" y="211455"/>
                    </a:lnTo>
                    <a:lnTo>
                      <a:pt x="1344930" y="217170"/>
                    </a:lnTo>
                    <a:lnTo>
                      <a:pt x="1356360" y="222885"/>
                    </a:lnTo>
                    <a:lnTo>
                      <a:pt x="1374458" y="221933"/>
                    </a:lnTo>
                    <a:lnTo>
                      <a:pt x="1391603" y="211455"/>
                    </a:lnTo>
                    <a:lnTo>
                      <a:pt x="1403033" y="196215"/>
                    </a:lnTo>
                    <a:lnTo>
                      <a:pt x="1403985" y="180975"/>
                    </a:lnTo>
                    <a:lnTo>
                      <a:pt x="1389698" y="169545"/>
                    </a:lnTo>
                    <a:lnTo>
                      <a:pt x="1363980" y="161925"/>
                    </a:lnTo>
                    <a:lnTo>
                      <a:pt x="1322070" y="158115"/>
                    </a:lnTo>
                    <a:moveTo>
                      <a:pt x="1232535" y="263843"/>
                    </a:moveTo>
                    <a:lnTo>
                      <a:pt x="1216343" y="263843"/>
                    </a:lnTo>
                    <a:lnTo>
                      <a:pt x="1208723" y="272415"/>
                    </a:lnTo>
                    <a:lnTo>
                      <a:pt x="1207770" y="286703"/>
                    </a:lnTo>
                    <a:lnTo>
                      <a:pt x="1211580" y="310515"/>
                    </a:lnTo>
                    <a:lnTo>
                      <a:pt x="1210628" y="346710"/>
                    </a:lnTo>
                    <a:lnTo>
                      <a:pt x="1184910" y="369570"/>
                    </a:lnTo>
                    <a:lnTo>
                      <a:pt x="1136333" y="403860"/>
                    </a:lnTo>
                    <a:lnTo>
                      <a:pt x="1130618" y="407670"/>
                    </a:lnTo>
                    <a:lnTo>
                      <a:pt x="1131570" y="414338"/>
                    </a:lnTo>
                    <a:lnTo>
                      <a:pt x="1148715" y="423863"/>
                    </a:lnTo>
                    <a:lnTo>
                      <a:pt x="1163003" y="418148"/>
                    </a:lnTo>
                    <a:lnTo>
                      <a:pt x="1179195" y="405765"/>
                    </a:lnTo>
                    <a:lnTo>
                      <a:pt x="1202055" y="387668"/>
                    </a:lnTo>
                    <a:lnTo>
                      <a:pt x="1204913" y="408623"/>
                    </a:lnTo>
                    <a:lnTo>
                      <a:pt x="1203008" y="433388"/>
                    </a:lnTo>
                    <a:lnTo>
                      <a:pt x="1195388" y="443865"/>
                    </a:lnTo>
                    <a:lnTo>
                      <a:pt x="1184910" y="450533"/>
                    </a:lnTo>
                    <a:lnTo>
                      <a:pt x="1165860" y="461963"/>
                    </a:lnTo>
                    <a:lnTo>
                      <a:pt x="1165860" y="473393"/>
                    </a:lnTo>
                    <a:lnTo>
                      <a:pt x="1172528" y="485775"/>
                    </a:lnTo>
                    <a:lnTo>
                      <a:pt x="1183005" y="495300"/>
                    </a:lnTo>
                    <a:lnTo>
                      <a:pt x="1193483" y="497205"/>
                    </a:lnTo>
                    <a:lnTo>
                      <a:pt x="1194435" y="501015"/>
                    </a:lnTo>
                    <a:lnTo>
                      <a:pt x="1186815" y="511493"/>
                    </a:lnTo>
                    <a:lnTo>
                      <a:pt x="1176338" y="527685"/>
                    </a:lnTo>
                    <a:lnTo>
                      <a:pt x="1205865" y="505778"/>
                    </a:lnTo>
                    <a:lnTo>
                      <a:pt x="1237298" y="483870"/>
                    </a:lnTo>
                    <a:lnTo>
                      <a:pt x="1236345" y="515303"/>
                    </a:lnTo>
                    <a:lnTo>
                      <a:pt x="1228725" y="550545"/>
                    </a:lnTo>
                    <a:lnTo>
                      <a:pt x="1167765" y="594360"/>
                    </a:lnTo>
                    <a:lnTo>
                      <a:pt x="1128713" y="624840"/>
                    </a:lnTo>
                    <a:lnTo>
                      <a:pt x="1102043" y="638175"/>
                    </a:lnTo>
                    <a:lnTo>
                      <a:pt x="1103948" y="626745"/>
                    </a:lnTo>
                    <a:lnTo>
                      <a:pt x="1112520" y="603885"/>
                    </a:lnTo>
                    <a:lnTo>
                      <a:pt x="1082993" y="638175"/>
                    </a:lnTo>
                    <a:lnTo>
                      <a:pt x="1065848" y="659130"/>
                    </a:lnTo>
                    <a:lnTo>
                      <a:pt x="1062990" y="681038"/>
                    </a:lnTo>
                    <a:lnTo>
                      <a:pt x="1071563" y="685800"/>
                    </a:lnTo>
                    <a:lnTo>
                      <a:pt x="1102995" y="676275"/>
                    </a:lnTo>
                    <a:lnTo>
                      <a:pt x="1143953" y="649605"/>
                    </a:lnTo>
                    <a:lnTo>
                      <a:pt x="1181100" y="617220"/>
                    </a:lnTo>
                    <a:lnTo>
                      <a:pt x="1209675" y="591503"/>
                    </a:lnTo>
                    <a:lnTo>
                      <a:pt x="1224915" y="584835"/>
                    </a:lnTo>
                    <a:lnTo>
                      <a:pt x="1227773" y="624840"/>
                    </a:lnTo>
                    <a:lnTo>
                      <a:pt x="1224915" y="707708"/>
                    </a:lnTo>
                    <a:lnTo>
                      <a:pt x="1221105" y="815340"/>
                    </a:lnTo>
                    <a:lnTo>
                      <a:pt x="1221105" y="851535"/>
                    </a:lnTo>
                    <a:lnTo>
                      <a:pt x="1212533" y="862013"/>
                    </a:lnTo>
                    <a:lnTo>
                      <a:pt x="1202055" y="858203"/>
                    </a:lnTo>
                    <a:lnTo>
                      <a:pt x="1194435" y="851535"/>
                    </a:lnTo>
                    <a:lnTo>
                      <a:pt x="1154430" y="819150"/>
                    </a:lnTo>
                    <a:lnTo>
                      <a:pt x="1106805" y="788670"/>
                    </a:lnTo>
                    <a:lnTo>
                      <a:pt x="1115378" y="807720"/>
                    </a:lnTo>
                    <a:lnTo>
                      <a:pt x="1150620" y="852488"/>
                    </a:lnTo>
                    <a:lnTo>
                      <a:pt x="1211580" y="925830"/>
                    </a:lnTo>
                    <a:lnTo>
                      <a:pt x="1221105" y="946785"/>
                    </a:lnTo>
                    <a:lnTo>
                      <a:pt x="1235393" y="956310"/>
                    </a:lnTo>
                    <a:lnTo>
                      <a:pt x="1251585" y="952500"/>
                    </a:lnTo>
                    <a:lnTo>
                      <a:pt x="1266825" y="934403"/>
                    </a:lnTo>
                    <a:lnTo>
                      <a:pt x="1272540" y="913448"/>
                    </a:lnTo>
                    <a:lnTo>
                      <a:pt x="1267778" y="898208"/>
                    </a:lnTo>
                    <a:lnTo>
                      <a:pt x="1258253" y="881063"/>
                    </a:lnTo>
                    <a:lnTo>
                      <a:pt x="1249680" y="855345"/>
                    </a:lnTo>
                    <a:lnTo>
                      <a:pt x="1246823" y="741998"/>
                    </a:lnTo>
                    <a:lnTo>
                      <a:pt x="1250633" y="661988"/>
                    </a:lnTo>
                    <a:lnTo>
                      <a:pt x="1248728" y="656273"/>
                    </a:lnTo>
                    <a:lnTo>
                      <a:pt x="1251585" y="643890"/>
                    </a:lnTo>
                    <a:lnTo>
                      <a:pt x="1254443" y="599123"/>
                    </a:lnTo>
                    <a:lnTo>
                      <a:pt x="1263015" y="560070"/>
                    </a:lnTo>
                    <a:lnTo>
                      <a:pt x="1276350" y="549593"/>
                    </a:lnTo>
                    <a:lnTo>
                      <a:pt x="1291590" y="543878"/>
                    </a:lnTo>
                    <a:lnTo>
                      <a:pt x="1308735" y="543878"/>
                    </a:lnTo>
                    <a:lnTo>
                      <a:pt x="1333500" y="533400"/>
                    </a:lnTo>
                    <a:lnTo>
                      <a:pt x="1347788" y="518160"/>
                    </a:lnTo>
                    <a:lnTo>
                      <a:pt x="1349693" y="500063"/>
                    </a:lnTo>
                    <a:lnTo>
                      <a:pt x="1339215" y="495300"/>
                    </a:lnTo>
                    <a:lnTo>
                      <a:pt x="1323023" y="501015"/>
                    </a:lnTo>
                    <a:lnTo>
                      <a:pt x="1302068" y="503873"/>
                    </a:lnTo>
                    <a:lnTo>
                      <a:pt x="1280160" y="490538"/>
                    </a:lnTo>
                    <a:lnTo>
                      <a:pt x="1281113" y="469583"/>
                    </a:lnTo>
                    <a:lnTo>
                      <a:pt x="1293495" y="456248"/>
                    </a:lnTo>
                    <a:lnTo>
                      <a:pt x="1306830" y="443865"/>
                    </a:lnTo>
                    <a:lnTo>
                      <a:pt x="1309688" y="424815"/>
                    </a:lnTo>
                    <a:lnTo>
                      <a:pt x="1304925" y="416243"/>
                    </a:lnTo>
                    <a:lnTo>
                      <a:pt x="1297305" y="411480"/>
                    </a:lnTo>
                    <a:lnTo>
                      <a:pt x="1274445" y="411480"/>
                    </a:lnTo>
                    <a:lnTo>
                      <a:pt x="1236345" y="422910"/>
                    </a:lnTo>
                    <a:lnTo>
                      <a:pt x="1253490" y="355283"/>
                    </a:lnTo>
                    <a:lnTo>
                      <a:pt x="1295400" y="340043"/>
                    </a:lnTo>
                    <a:lnTo>
                      <a:pt x="1334453" y="329565"/>
                    </a:lnTo>
                    <a:lnTo>
                      <a:pt x="1341120" y="319088"/>
                    </a:lnTo>
                    <a:lnTo>
                      <a:pt x="1343025" y="301943"/>
                    </a:lnTo>
                    <a:lnTo>
                      <a:pt x="1339215" y="287655"/>
                    </a:lnTo>
                    <a:lnTo>
                      <a:pt x="1330643" y="284798"/>
                    </a:lnTo>
                    <a:lnTo>
                      <a:pt x="1292543" y="297180"/>
                    </a:lnTo>
                    <a:lnTo>
                      <a:pt x="1264920" y="302895"/>
                    </a:lnTo>
                    <a:lnTo>
                      <a:pt x="1265873" y="282893"/>
                    </a:lnTo>
                    <a:lnTo>
                      <a:pt x="1258253" y="270510"/>
                    </a:lnTo>
                    <a:lnTo>
                      <a:pt x="1232535" y="263843"/>
                    </a:lnTo>
                    <a:moveTo>
                      <a:pt x="1132523" y="684848"/>
                    </a:moveTo>
                    <a:lnTo>
                      <a:pt x="1127760" y="693420"/>
                    </a:lnTo>
                    <a:lnTo>
                      <a:pt x="1137285" y="709613"/>
                    </a:lnTo>
                    <a:lnTo>
                      <a:pt x="1155383" y="724853"/>
                    </a:lnTo>
                    <a:lnTo>
                      <a:pt x="1178243" y="730568"/>
                    </a:lnTo>
                    <a:lnTo>
                      <a:pt x="1197293" y="723900"/>
                    </a:lnTo>
                    <a:lnTo>
                      <a:pt x="1207770" y="710565"/>
                    </a:lnTo>
                    <a:lnTo>
                      <a:pt x="1210628" y="694373"/>
                    </a:lnTo>
                    <a:lnTo>
                      <a:pt x="1205865" y="681038"/>
                    </a:lnTo>
                    <a:lnTo>
                      <a:pt x="1191578" y="675323"/>
                    </a:lnTo>
                    <a:lnTo>
                      <a:pt x="1171575" y="677228"/>
                    </a:lnTo>
                    <a:lnTo>
                      <a:pt x="1132523" y="684848"/>
                    </a:lnTo>
                    <a:moveTo>
                      <a:pt x="1266825" y="520065"/>
                    </a:moveTo>
                    <a:lnTo>
                      <a:pt x="1265873" y="528638"/>
                    </a:lnTo>
                    <a:lnTo>
                      <a:pt x="1271588" y="525780"/>
                    </a:lnTo>
                    <a:lnTo>
                      <a:pt x="1266825" y="520065"/>
                    </a:lnTo>
                    <a:moveTo>
                      <a:pt x="1935480" y="71438"/>
                    </a:moveTo>
                    <a:lnTo>
                      <a:pt x="1903095" y="75248"/>
                    </a:lnTo>
                    <a:lnTo>
                      <a:pt x="1890713" y="85725"/>
                    </a:lnTo>
                    <a:lnTo>
                      <a:pt x="1891665" y="102870"/>
                    </a:lnTo>
                    <a:lnTo>
                      <a:pt x="1900238" y="123825"/>
                    </a:lnTo>
                    <a:lnTo>
                      <a:pt x="1897380" y="162878"/>
                    </a:lnTo>
                    <a:lnTo>
                      <a:pt x="1887855" y="201930"/>
                    </a:lnTo>
                    <a:lnTo>
                      <a:pt x="1884998" y="238125"/>
                    </a:lnTo>
                    <a:lnTo>
                      <a:pt x="1879283" y="260985"/>
                    </a:lnTo>
                    <a:lnTo>
                      <a:pt x="1867853" y="280035"/>
                    </a:lnTo>
                    <a:lnTo>
                      <a:pt x="1855470" y="289560"/>
                    </a:lnTo>
                    <a:lnTo>
                      <a:pt x="1846898" y="291465"/>
                    </a:lnTo>
                    <a:lnTo>
                      <a:pt x="1837373" y="293370"/>
                    </a:lnTo>
                    <a:lnTo>
                      <a:pt x="1824038" y="302895"/>
                    </a:lnTo>
                    <a:lnTo>
                      <a:pt x="1820228" y="320040"/>
                    </a:lnTo>
                    <a:lnTo>
                      <a:pt x="1832610" y="336233"/>
                    </a:lnTo>
                    <a:lnTo>
                      <a:pt x="1859280" y="355283"/>
                    </a:lnTo>
                    <a:lnTo>
                      <a:pt x="1859280" y="364808"/>
                    </a:lnTo>
                    <a:lnTo>
                      <a:pt x="1854518" y="372428"/>
                    </a:lnTo>
                    <a:lnTo>
                      <a:pt x="1851660" y="381953"/>
                    </a:lnTo>
                    <a:lnTo>
                      <a:pt x="1858328" y="399098"/>
                    </a:lnTo>
                    <a:lnTo>
                      <a:pt x="1869758" y="404813"/>
                    </a:lnTo>
                    <a:lnTo>
                      <a:pt x="1881188" y="404813"/>
                    </a:lnTo>
                    <a:lnTo>
                      <a:pt x="1886903" y="406718"/>
                    </a:lnTo>
                    <a:lnTo>
                      <a:pt x="1881188" y="416243"/>
                    </a:lnTo>
                    <a:lnTo>
                      <a:pt x="1824038" y="458153"/>
                    </a:lnTo>
                    <a:lnTo>
                      <a:pt x="1764030" y="493395"/>
                    </a:lnTo>
                    <a:lnTo>
                      <a:pt x="1751648" y="497205"/>
                    </a:lnTo>
                    <a:lnTo>
                      <a:pt x="1744980" y="494348"/>
                    </a:lnTo>
                    <a:lnTo>
                      <a:pt x="1739265" y="490538"/>
                    </a:lnTo>
                    <a:lnTo>
                      <a:pt x="1731645" y="490538"/>
                    </a:lnTo>
                    <a:lnTo>
                      <a:pt x="1723073" y="501015"/>
                    </a:lnTo>
                    <a:lnTo>
                      <a:pt x="1718310" y="510540"/>
                    </a:lnTo>
                    <a:lnTo>
                      <a:pt x="1716405" y="531495"/>
                    </a:lnTo>
                    <a:lnTo>
                      <a:pt x="1724025" y="545783"/>
                    </a:lnTo>
                    <a:lnTo>
                      <a:pt x="1737360" y="557213"/>
                    </a:lnTo>
                    <a:lnTo>
                      <a:pt x="1752600" y="558165"/>
                    </a:lnTo>
                    <a:lnTo>
                      <a:pt x="1771650" y="550545"/>
                    </a:lnTo>
                    <a:lnTo>
                      <a:pt x="1816418" y="519113"/>
                    </a:lnTo>
                    <a:lnTo>
                      <a:pt x="1889760" y="454343"/>
                    </a:lnTo>
                    <a:lnTo>
                      <a:pt x="1894523" y="453390"/>
                    </a:lnTo>
                    <a:lnTo>
                      <a:pt x="1894523" y="461010"/>
                    </a:lnTo>
                    <a:lnTo>
                      <a:pt x="1884045" y="492443"/>
                    </a:lnTo>
                    <a:lnTo>
                      <a:pt x="1861185" y="553403"/>
                    </a:lnTo>
                    <a:lnTo>
                      <a:pt x="1855470" y="568643"/>
                    </a:lnTo>
                    <a:lnTo>
                      <a:pt x="1847850" y="572453"/>
                    </a:lnTo>
                    <a:lnTo>
                      <a:pt x="1838325" y="583883"/>
                    </a:lnTo>
                    <a:lnTo>
                      <a:pt x="1835468" y="593408"/>
                    </a:lnTo>
                    <a:lnTo>
                      <a:pt x="1838325" y="602933"/>
                    </a:lnTo>
                    <a:lnTo>
                      <a:pt x="1788795" y="714375"/>
                    </a:lnTo>
                    <a:lnTo>
                      <a:pt x="1783080" y="713423"/>
                    </a:lnTo>
                    <a:lnTo>
                      <a:pt x="1777365" y="718185"/>
                    </a:lnTo>
                    <a:lnTo>
                      <a:pt x="1764030" y="727710"/>
                    </a:lnTo>
                    <a:lnTo>
                      <a:pt x="1755458" y="763905"/>
                    </a:lnTo>
                    <a:lnTo>
                      <a:pt x="1748790" y="809625"/>
                    </a:lnTo>
                    <a:lnTo>
                      <a:pt x="1743075" y="818198"/>
                    </a:lnTo>
                    <a:lnTo>
                      <a:pt x="1744980" y="831533"/>
                    </a:lnTo>
                    <a:lnTo>
                      <a:pt x="1752600" y="844868"/>
                    </a:lnTo>
                    <a:lnTo>
                      <a:pt x="1764983" y="852488"/>
                    </a:lnTo>
                    <a:lnTo>
                      <a:pt x="1775460" y="849630"/>
                    </a:lnTo>
                    <a:lnTo>
                      <a:pt x="1784033" y="840105"/>
                    </a:lnTo>
                    <a:lnTo>
                      <a:pt x="1796415" y="806768"/>
                    </a:lnTo>
                    <a:lnTo>
                      <a:pt x="1814513" y="732473"/>
                    </a:lnTo>
                    <a:lnTo>
                      <a:pt x="1866900" y="618173"/>
                    </a:lnTo>
                    <a:lnTo>
                      <a:pt x="1899285" y="561023"/>
                    </a:lnTo>
                    <a:lnTo>
                      <a:pt x="1910715" y="545783"/>
                    </a:lnTo>
                    <a:lnTo>
                      <a:pt x="1917383" y="544830"/>
                    </a:lnTo>
                    <a:lnTo>
                      <a:pt x="1919288" y="560070"/>
                    </a:lnTo>
                    <a:lnTo>
                      <a:pt x="1912620" y="576263"/>
                    </a:lnTo>
                    <a:lnTo>
                      <a:pt x="1896428" y="614363"/>
                    </a:lnTo>
                    <a:lnTo>
                      <a:pt x="1897380" y="640080"/>
                    </a:lnTo>
                    <a:lnTo>
                      <a:pt x="1905953" y="656273"/>
                    </a:lnTo>
                    <a:lnTo>
                      <a:pt x="1924050" y="678180"/>
                    </a:lnTo>
                    <a:lnTo>
                      <a:pt x="1923098" y="687705"/>
                    </a:lnTo>
                    <a:lnTo>
                      <a:pt x="1914525" y="701993"/>
                    </a:lnTo>
                    <a:lnTo>
                      <a:pt x="1882140" y="740093"/>
                    </a:lnTo>
                    <a:lnTo>
                      <a:pt x="1831658" y="798195"/>
                    </a:lnTo>
                    <a:lnTo>
                      <a:pt x="1835468" y="804863"/>
                    </a:lnTo>
                    <a:lnTo>
                      <a:pt x="1845945" y="810578"/>
                    </a:lnTo>
                    <a:lnTo>
                      <a:pt x="1858328" y="819150"/>
                    </a:lnTo>
                    <a:lnTo>
                      <a:pt x="1868805" y="833438"/>
                    </a:lnTo>
                    <a:lnTo>
                      <a:pt x="1880235" y="853440"/>
                    </a:lnTo>
                    <a:lnTo>
                      <a:pt x="1897380" y="869633"/>
                    </a:lnTo>
                    <a:lnTo>
                      <a:pt x="1919288" y="877253"/>
                    </a:lnTo>
                    <a:lnTo>
                      <a:pt x="1944053" y="869633"/>
                    </a:lnTo>
                    <a:lnTo>
                      <a:pt x="1957388" y="851535"/>
                    </a:lnTo>
                    <a:lnTo>
                      <a:pt x="1968818" y="828675"/>
                    </a:lnTo>
                    <a:lnTo>
                      <a:pt x="1977390" y="807720"/>
                    </a:lnTo>
                    <a:lnTo>
                      <a:pt x="1979295" y="786765"/>
                    </a:lnTo>
                    <a:lnTo>
                      <a:pt x="1974533" y="753428"/>
                    </a:lnTo>
                    <a:lnTo>
                      <a:pt x="1969770" y="706755"/>
                    </a:lnTo>
                    <a:lnTo>
                      <a:pt x="1971675" y="669608"/>
                    </a:lnTo>
                    <a:lnTo>
                      <a:pt x="2005013" y="596265"/>
                    </a:lnTo>
                    <a:lnTo>
                      <a:pt x="2024063" y="550545"/>
                    </a:lnTo>
                    <a:lnTo>
                      <a:pt x="2029778" y="523875"/>
                    </a:lnTo>
                    <a:lnTo>
                      <a:pt x="2025968" y="523875"/>
                    </a:lnTo>
                    <a:lnTo>
                      <a:pt x="2019300" y="533400"/>
                    </a:lnTo>
                    <a:lnTo>
                      <a:pt x="1999298" y="567690"/>
                    </a:lnTo>
                    <a:lnTo>
                      <a:pt x="1978343" y="604838"/>
                    </a:lnTo>
                    <a:lnTo>
                      <a:pt x="1963103" y="622935"/>
                    </a:lnTo>
                    <a:lnTo>
                      <a:pt x="1953578" y="619125"/>
                    </a:lnTo>
                    <a:lnTo>
                      <a:pt x="1945958" y="609600"/>
                    </a:lnTo>
                    <a:lnTo>
                      <a:pt x="1943100" y="587693"/>
                    </a:lnTo>
                    <a:lnTo>
                      <a:pt x="1976438" y="540068"/>
                    </a:lnTo>
                    <a:lnTo>
                      <a:pt x="1988820" y="503873"/>
                    </a:lnTo>
                    <a:lnTo>
                      <a:pt x="1987868" y="485775"/>
                    </a:lnTo>
                    <a:lnTo>
                      <a:pt x="1979295" y="469583"/>
                    </a:lnTo>
                    <a:lnTo>
                      <a:pt x="1965960" y="464820"/>
                    </a:lnTo>
                    <a:lnTo>
                      <a:pt x="1949768" y="471488"/>
                    </a:lnTo>
                    <a:lnTo>
                      <a:pt x="1919288" y="497205"/>
                    </a:lnTo>
                    <a:lnTo>
                      <a:pt x="1914525" y="499110"/>
                    </a:lnTo>
                    <a:lnTo>
                      <a:pt x="1914525" y="493395"/>
                    </a:lnTo>
                    <a:lnTo>
                      <a:pt x="1921193" y="468630"/>
                    </a:lnTo>
                    <a:lnTo>
                      <a:pt x="1936433" y="415290"/>
                    </a:lnTo>
                    <a:lnTo>
                      <a:pt x="1950720" y="394335"/>
                    </a:lnTo>
                    <a:lnTo>
                      <a:pt x="1983105" y="362903"/>
                    </a:lnTo>
                    <a:lnTo>
                      <a:pt x="2047875" y="311468"/>
                    </a:lnTo>
                    <a:lnTo>
                      <a:pt x="2065973" y="291465"/>
                    </a:lnTo>
                    <a:lnTo>
                      <a:pt x="2068830" y="273368"/>
                    </a:lnTo>
                    <a:lnTo>
                      <a:pt x="2061210" y="261938"/>
                    </a:lnTo>
                    <a:lnTo>
                      <a:pt x="2048828" y="260985"/>
                    </a:lnTo>
                    <a:lnTo>
                      <a:pt x="2037398" y="260985"/>
                    </a:lnTo>
                    <a:lnTo>
                      <a:pt x="2027873" y="252413"/>
                    </a:lnTo>
                    <a:lnTo>
                      <a:pt x="2018348" y="228600"/>
                    </a:lnTo>
                    <a:lnTo>
                      <a:pt x="2026920" y="211455"/>
                    </a:lnTo>
                    <a:lnTo>
                      <a:pt x="2045018" y="188595"/>
                    </a:lnTo>
                    <a:lnTo>
                      <a:pt x="2063115" y="164783"/>
                    </a:lnTo>
                    <a:lnTo>
                      <a:pt x="2073593" y="143828"/>
                    </a:lnTo>
                    <a:lnTo>
                      <a:pt x="2075498" y="119063"/>
                    </a:lnTo>
                    <a:lnTo>
                      <a:pt x="2069783" y="104775"/>
                    </a:lnTo>
                    <a:lnTo>
                      <a:pt x="2048828" y="96203"/>
                    </a:lnTo>
                    <a:lnTo>
                      <a:pt x="2021205" y="109538"/>
                    </a:lnTo>
                    <a:lnTo>
                      <a:pt x="2015490" y="119063"/>
                    </a:lnTo>
                    <a:lnTo>
                      <a:pt x="2016443" y="128588"/>
                    </a:lnTo>
                    <a:lnTo>
                      <a:pt x="2019300" y="146685"/>
                    </a:lnTo>
                    <a:lnTo>
                      <a:pt x="2010728" y="164783"/>
                    </a:lnTo>
                    <a:lnTo>
                      <a:pt x="1993583" y="213360"/>
                    </a:lnTo>
                    <a:lnTo>
                      <a:pt x="1977390" y="251460"/>
                    </a:lnTo>
                    <a:lnTo>
                      <a:pt x="1972628" y="246698"/>
                    </a:lnTo>
                    <a:lnTo>
                      <a:pt x="1968818" y="234315"/>
                    </a:lnTo>
                    <a:lnTo>
                      <a:pt x="1963103" y="222885"/>
                    </a:lnTo>
                    <a:lnTo>
                      <a:pt x="1950720" y="221933"/>
                    </a:lnTo>
                    <a:lnTo>
                      <a:pt x="1936433" y="221933"/>
                    </a:lnTo>
                    <a:lnTo>
                      <a:pt x="1934528" y="202883"/>
                    </a:lnTo>
                    <a:lnTo>
                      <a:pt x="1951673" y="145733"/>
                    </a:lnTo>
                    <a:lnTo>
                      <a:pt x="1964055" y="121920"/>
                    </a:lnTo>
                    <a:lnTo>
                      <a:pt x="1972628" y="97155"/>
                    </a:lnTo>
                    <a:lnTo>
                      <a:pt x="1966913" y="77153"/>
                    </a:lnTo>
                    <a:lnTo>
                      <a:pt x="1935480" y="71438"/>
                    </a:lnTo>
                    <a:moveTo>
                      <a:pt x="1905953" y="349568"/>
                    </a:moveTo>
                    <a:lnTo>
                      <a:pt x="1903095" y="362903"/>
                    </a:lnTo>
                    <a:lnTo>
                      <a:pt x="1904048" y="375285"/>
                    </a:lnTo>
                    <a:lnTo>
                      <a:pt x="1899285" y="388620"/>
                    </a:lnTo>
                    <a:lnTo>
                      <a:pt x="1899285" y="393383"/>
                    </a:lnTo>
                    <a:lnTo>
                      <a:pt x="1903095" y="393383"/>
                    </a:lnTo>
                    <a:lnTo>
                      <a:pt x="1915478" y="382905"/>
                    </a:lnTo>
                    <a:lnTo>
                      <a:pt x="1925003" y="368618"/>
                    </a:lnTo>
                    <a:lnTo>
                      <a:pt x="1933575" y="350520"/>
                    </a:lnTo>
                    <a:lnTo>
                      <a:pt x="1957388" y="287655"/>
                    </a:lnTo>
                    <a:lnTo>
                      <a:pt x="1946910" y="293370"/>
                    </a:lnTo>
                    <a:lnTo>
                      <a:pt x="1933575" y="312420"/>
                    </a:lnTo>
                    <a:lnTo>
                      <a:pt x="1921193" y="333375"/>
                    </a:lnTo>
                    <a:lnTo>
                      <a:pt x="1905953" y="349568"/>
                    </a:lnTo>
                    <a:moveTo>
                      <a:pt x="1958340" y="345758"/>
                    </a:moveTo>
                    <a:lnTo>
                      <a:pt x="1970723" y="337185"/>
                    </a:lnTo>
                    <a:lnTo>
                      <a:pt x="1987868" y="318135"/>
                    </a:lnTo>
                    <a:lnTo>
                      <a:pt x="1990725" y="297180"/>
                    </a:lnTo>
                    <a:lnTo>
                      <a:pt x="1990725" y="289560"/>
                    </a:lnTo>
                    <a:lnTo>
                      <a:pt x="1986915" y="287655"/>
                    </a:lnTo>
                    <a:lnTo>
                      <a:pt x="1978343" y="295275"/>
                    </a:lnTo>
                    <a:lnTo>
                      <a:pt x="1970723" y="304800"/>
                    </a:lnTo>
                    <a:lnTo>
                      <a:pt x="1962150" y="322898"/>
                    </a:lnTo>
                    <a:lnTo>
                      <a:pt x="1958340" y="345758"/>
                    </a:lnTo>
                    <a:moveTo>
                      <a:pt x="1926908" y="743903"/>
                    </a:moveTo>
                    <a:lnTo>
                      <a:pt x="1906905" y="772478"/>
                    </a:lnTo>
                    <a:lnTo>
                      <a:pt x="1891665" y="802958"/>
                    </a:lnTo>
                    <a:lnTo>
                      <a:pt x="1896428" y="807720"/>
                    </a:lnTo>
                    <a:lnTo>
                      <a:pt x="1907858" y="808673"/>
                    </a:lnTo>
                    <a:lnTo>
                      <a:pt x="1926908" y="801053"/>
                    </a:lnTo>
                    <a:lnTo>
                      <a:pt x="1929765" y="765810"/>
                    </a:lnTo>
                    <a:lnTo>
                      <a:pt x="1926908" y="743903"/>
                    </a:lnTo>
                    <a:moveTo>
                      <a:pt x="2174558" y="164783"/>
                    </a:moveTo>
                    <a:lnTo>
                      <a:pt x="2181225" y="209550"/>
                    </a:lnTo>
                    <a:lnTo>
                      <a:pt x="2178368" y="222885"/>
                    </a:lnTo>
                    <a:lnTo>
                      <a:pt x="2172653" y="228600"/>
                    </a:lnTo>
                    <a:lnTo>
                      <a:pt x="2141220" y="320993"/>
                    </a:lnTo>
                    <a:lnTo>
                      <a:pt x="2109788" y="395288"/>
                    </a:lnTo>
                    <a:lnTo>
                      <a:pt x="2075498" y="452438"/>
                    </a:lnTo>
                    <a:lnTo>
                      <a:pt x="2064068" y="473393"/>
                    </a:lnTo>
                    <a:lnTo>
                      <a:pt x="2062163" y="506730"/>
                    </a:lnTo>
                    <a:lnTo>
                      <a:pt x="2065020" y="515303"/>
                    </a:lnTo>
                    <a:lnTo>
                      <a:pt x="2072640" y="518160"/>
                    </a:lnTo>
                    <a:lnTo>
                      <a:pt x="2095500" y="510540"/>
                    </a:lnTo>
                    <a:lnTo>
                      <a:pt x="2119313" y="493395"/>
                    </a:lnTo>
                    <a:lnTo>
                      <a:pt x="2132648" y="476250"/>
                    </a:lnTo>
                    <a:lnTo>
                      <a:pt x="2153603" y="436245"/>
                    </a:lnTo>
                    <a:lnTo>
                      <a:pt x="2165033" y="423863"/>
                    </a:lnTo>
                    <a:lnTo>
                      <a:pt x="2185988" y="422910"/>
                    </a:lnTo>
                    <a:lnTo>
                      <a:pt x="2203133" y="419100"/>
                    </a:lnTo>
                    <a:lnTo>
                      <a:pt x="2217420" y="410528"/>
                    </a:lnTo>
                    <a:lnTo>
                      <a:pt x="2228850" y="395288"/>
                    </a:lnTo>
                    <a:lnTo>
                      <a:pt x="2244090" y="386715"/>
                    </a:lnTo>
                    <a:lnTo>
                      <a:pt x="2257425" y="362903"/>
                    </a:lnTo>
                    <a:lnTo>
                      <a:pt x="2257425" y="353378"/>
                    </a:lnTo>
                    <a:lnTo>
                      <a:pt x="2248853" y="343853"/>
                    </a:lnTo>
                    <a:lnTo>
                      <a:pt x="2233613" y="341948"/>
                    </a:lnTo>
                    <a:lnTo>
                      <a:pt x="2216468" y="350520"/>
                    </a:lnTo>
                    <a:lnTo>
                      <a:pt x="2201228" y="360045"/>
                    </a:lnTo>
                    <a:lnTo>
                      <a:pt x="2191703" y="362903"/>
                    </a:lnTo>
                    <a:lnTo>
                      <a:pt x="2181225" y="367665"/>
                    </a:lnTo>
                    <a:lnTo>
                      <a:pt x="2165033" y="382905"/>
                    </a:lnTo>
                    <a:lnTo>
                      <a:pt x="2148840" y="398145"/>
                    </a:lnTo>
                    <a:lnTo>
                      <a:pt x="2140268" y="401955"/>
                    </a:lnTo>
                    <a:lnTo>
                      <a:pt x="2165033" y="329565"/>
                    </a:lnTo>
                    <a:lnTo>
                      <a:pt x="2201228" y="255270"/>
                    </a:lnTo>
                    <a:lnTo>
                      <a:pt x="2226945" y="223838"/>
                    </a:lnTo>
                    <a:lnTo>
                      <a:pt x="2247900" y="189548"/>
                    </a:lnTo>
                    <a:lnTo>
                      <a:pt x="2248853" y="178118"/>
                    </a:lnTo>
                    <a:lnTo>
                      <a:pt x="2241233" y="163830"/>
                    </a:lnTo>
                    <a:lnTo>
                      <a:pt x="2215515" y="143828"/>
                    </a:lnTo>
                    <a:lnTo>
                      <a:pt x="2200275" y="142875"/>
                    </a:lnTo>
                    <a:lnTo>
                      <a:pt x="2186940" y="147638"/>
                    </a:lnTo>
                    <a:lnTo>
                      <a:pt x="2174558" y="164783"/>
                    </a:lnTo>
                    <a:moveTo>
                      <a:pt x="2061210" y="565785"/>
                    </a:moveTo>
                    <a:lnTo>
                      <a:pt x="2084070" y="615315"/>
                    </a:lnTo>
                    <a:lnTo>
                      <a:pt x="2117408" y="663893"/>
                    </a:lnTo>
                    <a:lnTo>
                      <a:pt x="2109788" y="687705"/>
                    </a:lnTo>
                    <a:lnTo>
                      <a:pt x="2100263" y="700088"/>
                    </a:lnTo>
                    <a:lnTo>
                      <a:pt x="2080260" y="724853"/>
                    </a:lnTo>
                    <a:lnTo>
                      <a:pt x="2052638" y="753428"/>
                    </a:lnTo>
                    <a:lnTo>
                      <a:pt x="2033588" y="756285"/>
                    </a:lnTo>
                    <a:lnTo>
                      <a:pt x="2016443" y="763905"/>
                    </a:lnTo>
                    <a:lnTo>
                      <a:pt x="2017395" y="770573"/>
                    </a:lnTo>
                    <a:lnTo>
                      <a:pt x="2026920" y="774383"/>
                    </a:lnTo>
                    <a:lnTo>
                      <a:pt x="2038350" y="778193"/>
                    </a:lnTo>
                    <a:lnTo>
                      <a:pt x="2042160" y="784860"/>
                    </a:lnTo>
                    <a:lnTo>
                      <a:pt x="2052638" y="786765"/>
                    </a:lnTo>
                    <a:lnTo>
                      <a:pt x="2070735" y="781050"/>
                    </a:lnTo>
                    <a:lnTo>
                      <a:pt x="2084070" y="772478"/>
                    </a:lnTo>
                    <a:lnTo>
                      <a:pt x="2096453" y="759143"/>
                    </a:lnTo>
                    <a:lnTo>
                      <a:pt x="2125028" y="724853"/>
                    </a:lnTo>
                    <a:lnTo>
                      <a:pt x="2139315" y="705803"/>
                    </a:lnTo>
                    <a:lnTo>
                      <a:pt x="2149793" y="696278"/>
                    </a:lnTo>
                    <a:lnTo>
                      <a:pt x="2167890" y="713423"/>
                    </a:lnTo>
                    <a:lnTo>
                      <a:pt x="2198370" y="750570"/>
                    </a:lnTo>
                    <a:lnTo>
                      <a:pt x="2230755" y="788670"/>
                    </a:lnTo>
                    <a:lnTo>
                      <a:pt x="2254568" y="809625"/>
                    </a:lnTo>
                    <a:lnTo>
                      <a:pt x="2280285" y="810578"/>
                    </a:lnTo>
                    <a:lnTo>
                      <a:pt x="2318385" y="803910"/>
                    </a:lnTo>
                    <a:lnTo>
                      <a:pt x="2353628" y="793433"/>
                    </a:lnTo>
                    <a:lnTo>
                      <a:pt x="2372678" y="782955"/>
                    </a:lnTo>
                    <a:lnTo>
                      <a:pt x="2369820" y="773430"/>
                    </a:lnTo>
                    <a:lnTo>
                      <a:pt x="2352675" y="764858"/>
                    </a:lnTo>
                    <a:lnTo>
                      <a:pt x="2299335" y="753428"/>
                    </a:lnTo>
                    <a:lnTo>
                      <a:pt x="2245043" y="712470"/>
                    </a:lnTo>
                    <a:lnTo>
                      <a:pt x="2197418" y="674370"/>
                    </a:lnTo>
                    <a:lnTo>
                      <a:pt x="2181225" y="657225"/>
                    </a:lnTo>
                    <a:lnTo>
                      <a:pt x="2176463" y="642938"/>
                    </a:lnTo>
                    <a:lnTo>
                      <a:pt x="2195513" y="581025"/>
                    </a:lnTo>
                    <a:lnTo>
                      <a:pt x="2205038" y="542925"/>
                    </a:lnTo>
                    <a:lnTo>
                      <a:pt x="2205038" y="502920"/>
                    </a:lnTo>
                    <a:lnTo>
                      <a:pt x="2196465" y="484823"/>
                    </a:lnTo>
                    <a:lnTo>
                      <a:pt x="2185988" y="477203"/>
                    </a:lnTo>
                    <a:lnTo>
                      <a:pt x="2152650" y="476250"/>
                    </a:lnTo>
                    <a:lnTo>
                      <a:pt x="2145030" y="483870"/>
                    </a:lnTo>
                    <a:lnTo>
                      <a:pt x="2149793" y="519113"/>
                    </a:lnTo>
                    <a:lnTo>
                      <a:pt x="2151698" y="577215"/>
                    </a:lnTo>
                    <a:lnTo>
                      <a:pt x="2143125" y="606743"/>
                    </a:lnTo>
                    <a:lnTo>
                      <a:pt x="2139315" y="611505"/>
                    </a:lnTo>
                    <a:lnTo>
                      <a:pt x="2132648" y="606743"/>
                    </a:lnTo>
                    <a:lnTo>
                      <a:pt x="2111693" y="581025"/>
                    </a:lnTo>
                    <a:lnTo>
                      <a:pt x="2085023" y="559118"/>
                    </a:lnTo>
                    <a:lnTo>
                      <a:pt x="2069783" y="558165"/>
                    </a:lnTo>
                    <a:lnTo>
                      <a:pt x="2061210" y="565785"/>
                    </a:lnTo>
                    <a:moveTo>
                      <a:pt x="2875598" y="59055"/>
                    </a:moveTo>
                    <a:lnTo>
                      <a:pt x="2873693" y="67628"/>
                    </a:lnTo>
                    <a:lnTo>
                      <a:pt x="2877503" y="80010"/>
                    </a:lnTo>
                    <a:lnTo>
                      <a:pt x="2881313" y="94298"/>
                    </a:lnTo>
                    <a:lnTo>
                      <a:pt x="2879408" y="107633"/>
                    </a:lnTo>
                    <a:lnTo>
                      <a:pt x="2886075" y="127635"/>
                    </a:lnTo>
                    <a:lnTo>
                      <a:pt x="2908935" y="146685"/>
                    </a:lnTo>
                    <a:lnTo>
                      <a:pt x="2939415" y="153353"/>
                    </a:lnTo>
                    <a:lnTo>
                      <a:pt x="2955608" y="148590"/>
                    </a:lnTo>
                    <a:lnTo>
                      <a:pt x="2969895" y="136208"/>
                    </a:lnTo>
                    <a:lnTo>
                      <a:pt x="2981325" y="102870"/>
                    </a:lnTo>
                    <a:lnTo>
                      <a:pt x="2974658" y="80010"/>
                    </a:lnTo>
                    <a:lnTo>
                      <a:pt x="2958465" y="66675"/>
                    </a:lnTo>
                    <a:lnTo>
                      <a:pt x="2940368" y="61913"/>
                    </a:lnTo>
                    <a:lnTo>
                      <a:pt x="2905125" y="57150"/>
                    </a:lnTo>
                    <a:lnTo>
                      <a:pt x="2875598" y="59055"/>
                    </a:lnTo>
                    <a:moveTo>
                      <a:pt x="2549843" y="378143"/>
                    </a:moveTo>
                    <a:lnTo>
                      <a:pt x="2564130" y="409575"/>
                    </a:lnTo>
                    <a:lnTo>
                      <a:pt x="2583180" y="423863"/>
                    </a:lnTo>
                    <a:lnTo>
                      <a:pt x="2613660" y="426720"/>
                    </a:lnTo>
                    <a:lnTo>
                      <a:pt x="2636520" y="425768"/>
                    </a:lnTo>
                    <a:lnTo>
                      <a:pt x="2659380" y="419100"/>
                    </a:lnTo>
                    <a:lnTo>
                      <a:pt x="2720340" y="381000"/>
                    </a:lnTo>
                    <a:lnTo>
                      <a:pt x="2804160" y="340043"/>
                    </a:lnTo>
                    <a:lnTo>
                      <a:pt x="2897505" y="297180"/>
                    </a:lnTo>
                    <a:lnTo>
                      <a:pt x="2914650" y="296228"/>
                    </a:lnTo>
                    <a:lnTo>
                      <a:pt x="2918460" y="304800"/>
                    </a:lnTo>
                    <a:lnTo>
                      <a:pt x="2911793" y="327660"/>
                    </a:lnTo>
                    <a:lnTo>
                      <a:pt x="2817495" y="471488"/>
                    </a:lnTo>
                    <a:lnTo>
                      <a:pt x="2810828" y="511493"/>
                    </a:lnTo>
                    <a:lnTo>
                      <a:pt x="2814638" y="532448"/>
                    </a:lnTo>
                    <a:lnTo>
                      <a:pt x="2820353" y="537210"/>
                    </a:lnTo>
                    <a:lnTo>
                      <a:pt x="2828925" y="537210"/>
                    </a:lnTo>
                    <a:lnTo>
                      <a:pt x="2845118" y="526733"/>
                    </a:lnTo>
                    <a:lnTo>
                      <a:pt x="2866073" y="506730"/>
                    </a:lnTo>
                    <a:lnTo>
                      <a:pt x="2909888" y="471488"/>
                    </a:lnTo>
                    <a:lnTo>
                      <a:pt x="2946083" y="437198"/>
                    </a:lnTo>
                    <a:lnTo>
                      <a:pt x="2993708" y="430530"/>
                    </a:lnTo>
                    <a:lnTo>
                      <a:pt x="3002280" y="425768"/>
                    </a:lnTo>
                    <a:lnTo>
                      <a:pt x="3009900" y="425768"/>
                    </a:lnTo>
                    <a:lnTo>
                      <a:pt x="3017520" y="432435"/>
                    </a:lnTo>
                    <a:lnTo>
                      <a:pt x="3028950" y="438150"/>
                    </a:lnTo>
                    <a:lnTo>
                      <a:pt x="3046095" y="436245"/>
                    </a:lnTo>
                    <a:lnTo>
                      <a:pt x="3060383" y="426720"/>
                    </a:lnTo>
                    <a:lnTo>
                      <a:pt x="3065145" y="409575"/>
                    </a:lnTo>
                    <a:lnTo>
                      <a:pt x="3058478" y="392430"/>
                    </a:lnTo>
                    <a:lnTo>
                      <a:pt x="3048000" y="379095"/>
                    </a:lnTo>
                    <a:lnTo>
                      <a:pt x="3036570" y="364808"/>
                    </a:lnTo>
                    <a:lnTo>
                      <a:pt x="3027998" y="344805"/>
                    </a:lnTo>
                    <a:lnTo>
                      <a:pt x="3018473" y="339090"/>
                    </a:lnTo>
                    <a:lnTo>
                      <a:pt x="3001328" y="338138"/>
                    </a:lnTo>
                    <a:lnTo>
                      <a:pt x="2985135" y="342900"/>
                    </a:lnTo>
                    <a:lnTo>
                      <a:pt x="2979420" y="354330"/>
                    </a:lnTo>
                    <a:lnTo>
                      <a:pt x="2966085" y="379095"/>
                    </a:lnTo>
                    <a:lnTo>
                      <a:pt x="2929890" y="420053"/>
                    </a:lnTo>
                    <a:lnTo>
                      <a:pt x="2909888" y="439103"/>
                    </a:lnTo>
                    <a:lnTo>
                      <a:pt x="2898458" y="443865"/>
                    </a:lnTo>
                    <a:lnTo>
                      <a:pt x="2910840" y="416243"/>
                    </a:lnTo>
                    <a:lnTo>
                      <a:pt x="2938463" y="371475"/>
                    </a:lnTo>
                    <a:lnTo>
                      <a:pt x="2948940" y="343853"/>
                    </a:lnTo>
                    <a:lnTo>
                      <a:pt x="2967990" y="329565"/>
                    </a:lnTo>
                    <a:lnTo>
                      <a:pt x="2981325" y="318135"/>
                    </a:lnTo>
                    <a:lnTo>
                      <a:pt x="2987040" y="308610"/>
                    </a:lnTo>
                    <a:lnTo>
                      <a:pt x="2983230" y="296228"/>
                    </a:lnTo>
                    <a:lnTo>
                      <a:pt x="2974658" y="285750"/>
                    </a:lnTo>
                    <a:lnTo>
                      <a:pt x="2961323" y="276225"/>
                    </a:lnTo>
                    <a:lnTo>
                      <a:pt x="2982278" y="265748"/>
                    </a:lnTo>
                    <a:lnTo>
                      <a:pt x="3005138" y="260985"/>
                    </a:lnTo>
                    <a:lnTo>
                      <a:pt x="3032760" y="263843"/>
                    </a:lnTo>
                    <a:lnTo>
                      <a:pt x="3068003" y="271463"/>
                    </a:lnTo>
                    <a:lnTo>
                      <a:pt x="3100388" y="262890"/>
                    </a:lnTo>
                    <a:lnTo>
                      <a:pt x="3116580" y="243840"/>
                    </a:lnTo>
                    <a:lnTo>
                      <a:pt x="3118485" y="224790"/>
                    </a:lnTo>
                    <a:lnTo>
                      <a:pt x="3110865" y="217170"/>
                    </a:lnTo>
                    <a:lnTo>
                      <a:pt x="3096578" y="212408"/>
                    </a:lnTo>
                    <a:lnTo>
                      <a:pt x="3060383" y="208598"/>
                    </a:lnTo>
                    <a:lnTo>
                      <a:pt x="3032760" y="211455"/>
                    </a:lnTo>
                    <a:lnTo>
                      <a:pt x="3015615" y="219075"/>
                    </a:lnTo>
                    <a:lnTo>
                      <a:pt x="2994660" y="235268"/>
                    </a:lnTo>
                    <a:lnTo>
                      <a:pt x="2788920" y="311468"/>
                    </a:lnTo>
                    <a:lnTo>
                      <a:pt x="2717483" y="348615"/>
                    </a:lnTo>
                    <a:lnTo>
                      <a:pt x="2677478" y="367665"/>
                    </a:lnTo>
                    <a:lnTo>
                      <a:pt x="2656523" y="373380"/>
                    </a:lnTo>
                    <a:lnTo>
                      <a:pt x="2639378" y="374333"/>
                    </a:lnTo>
                    <a:lnTo>
                      <a:pt x="2616518" y="379095"/>
                    </a:lnTo>
                    <a:lnTo>
                      <a:pt x="2578418" y="369570"/>
                    </a:lnTo>
                    <a:lnTo>
                      <a:pt x="2560320" y="368618"/>
                    </a:lnTo>
                    <a:lnTo>
                      <a:pt x="2555558" y="371475"/>
                    </a:lnTo>
                    <a:lnTo>
                      <a:pt x="2549843" y="378143"/>
                    </a:lnTo>
                    <a:moveTo>
                      <a:pt x="2925128" y="477203"/>
                    </a:moveTo>
                    <a:lnTo>
                      <a:pt x="2913698" y="498158"/>
                    </a:lnTo>
                    <a:lnTo>
                      <a:pt x="2903220" y="530543"/>
                    </a:lnTo>
                    <a:lnTo>
                      <a:pt x="2888933" y="597218"/>
                    </a:lnTo>
                    <a:lnTo>
                      <a:pt x="2840355" y="801053"/>
                    </a:lnTo>
                    <a:lnTo>
                      <a:pt x="2846070" y="845820"/>
                    </a:lnTo>
                    <a:lnTo>
                      <a:pt x="2857500" y="865823"/>
                    </a:lnTo>
                    <a:lnTo>
                      <a:pt x="2875598" y="873443"/>
                    </a:lnTo>
                    <a:lnTo>
                      <a:pt x="2891790" y="864870"/>
                    </a:lnTo>
                    <a:lnTo>
                      <a:pt x="2900363" y="848678"/>
                    </a:lnTo>
                    <a:lnTo>
                      <a:pt x="2907983" y="814388"/>
                    </a:lnTo>
                    <a:lnTo>
                      <a:pt x="2906078" y="777240"/>
                    </a:lnTo>
                    <a:lnTo>
                      <a:pt x="2897505" y="741998"/>
                    </a:lnTo>
                    <a:lnTo>
                      <a:pt x="2906078" y="684848"/>
                    </a:lnTo>
                    <a:lnTo>
                      <a:pt x="2914650" y="616268"/>
                    </a:lnTo>
                    <a:lnTo>
                      <a:pt x="2928938" y="543878"/>
                    </a:lnTo>
                    <a:lnTo>
                      <a:pt x="2943225" y="491490"/>
                    </a:lnTo>
                    <a:lnTo>
                      <a:pt x="2940368" y="478155"/>
                    </a:lnTo>
                    <a:lnTo>
                      <a:pt x="2934653" y="472440"/>
                    </a:lnTo>
                    <a:lnTo>
                      <a:pt x="2925128" y="477203"/>
                    </a:lnTo>
                    <a:moveTo>
                      <a:pt x="2968943" y="495300"/>
                    </a:moveTo>
                    <a:lnTo>
                      <a:pt x="2983230" y="499110"/>
                    </a:lnTo>
                    <a:lnTo>
                      <a:pt x="2989898" y="501968"/>
                    </a:lnTo>
                    <a:lnTo>
                      <a:pt x="2992755" y="514350"/>
                    </a:lnTo>
                    <a:lnTo>
                      <a:pt x="2991803" y="585788"/>
                    </a:lnTo>
                    <a:lnTo>
                      <a:pt x="2970848" y="579120"/>
                    </a:lnTo>
                    <a:lnTo>
                      <a:pt x="2952750" y="579120"/>
                    </a:lnTo>
                    <a:lnTo>
                      <a:pt x="2936558" y="589598"/>
                    </a:lnTo>
                    <a:lnTo>
                      <a:pt x="2930843" y="604838"/>
                    </a:lnTo>
                    <a:lnTo>
                      <a:pt x="2936558" y="616268"/>
                    </a:lnTo>
                    <a:lnTo>
                      <a:pt x="2957513" y="631508"/>
                    </a:lnTo>
                    <a:lnTo>
                      <a:pt x="2958465" y="636270"/>
                    </a:lnTo>
                    <a:lnTo>
                      <a:pt x="2949893" y="637223"/>
                    </a:lnTo>
                    <a:lnTo>
                      <a:pt x="2929890" y="638175"/>
                    </a:lnTo>
                    <a:lnTo>
                      <a:pt x="2922270" y="652463"/>
                    </a:lnTo>
                    <a:lnTo>
                      <a:pt x="2926080" y="664845"/>
                    </a:lnTo>
                    <a:lnTo>
                      <a:pt x="2939415" y="681990"/>
                    </a:lnTo>
                    <a:lnTo>
                      <a:pt x="2957513" y="692468"/>
                    </a:lnTo>
                    <a:lnTo>
                      <a:pt x="2972753" y="689610"/>
                    </a:lnTo>
                    <a:lnTo>
                      <a:pt x="2987040" y="678180"/>
                    </a:lnTo>
                    <a:lnTo>
                      <a:pt x="2988945" y="672465"/>
                    </a:lnTo>
                    <a:lnTo>
                      <a:pt x="2993708" y="670560"/>
                    </a:lnTo>
                    <a:lnTo>
                      <a:pt x="2990850" y="767715"/>
                    </a:lnTo>
                    <a:lnTo>
                      <a:pt x="2981325" y="771525"/>
                    </a:lnTo>
                    <a:lnTo>
                      <a:pt x="2971800" y="779145"/>
                    </a:lnTo>
                    <a:lnTo>
                      <a:pt x="2973705" y="797243"/>
                    </a:lnTo>
                    <a:lnTo>
                      <a:pt x="2978468" y="808673"/>
                    </a:lnTo>
                    <a:lnTo>
                      <a:pt x="2978468" y="828675"/>
                    </a:lnTo>
                    <a:lnTo>
                      <a:pt x="2982278" y="847725"/>
                    </a:lnTo>
                    <a:lnTo>
                      <a:pt x="2991803" y="866775"/>
                    </a:lnTo>
                    <a:lnTo>
                      <a:pt x="2999423" y="872490"/>
                    </a:lnTo>
                    <a:lnTo>
                      <a:pt x="3007995" y="872490"/>
                    </a:lnTo>
                    <a:lnTo>
                      <a:pt x="3026093" y="858203"/>
                    </a:lnTo>
                    <a:lnTo>
                      <a:pt x="3041333" y="836295"/>
                    </a:lnTo>
                    <a:lnTo>
                      <a:pt x="3046095" y="817245"/>
                    </a:lnTo>
                    <a:lnTo>
                      <a:pt x="3038475" y="755333"/>
                    </a:lnTo>
                    <a:lnTo>
                      <a:pt x="3033713" y="625793"/>
                    </a:lnTo>
                    <a:lnTo>
                      <a:pt x="3034665" y="570548"/>
                    </a:lnTo>
                    <a:lnTo>
                      <a:pt x="3039428" y="530543"/>
                    </a:lnTo>
                    <a:lnTo>
                      <a:pt x="3049905" y="507683"/>
                    </a:lnTo>
                    <a:lnTo>
                      <a:pt x="3055620" y="488633"/>
                    </a:lnTo>
                    <a:lnTo>
                      <a:pt x="3048953" y="475298"/>
                    </a:lnTo>
                    <a:lnTo>
                      <a:pt x="3034665" y="467678"/>
                    </a:lnTo>
                    <a:lnTo>
                      <a:pt x="3017520" y="467678"/>
                    </a:lnTo>
                    <a:lnTo>
                      <a:pt x="2982278" y="479108"/>
                    </a:lnTo>
                    <a:lnTo>
                      <a:pt x="2970848" y="487680"/>
                    </a:lnTo>
                    <a:lnTo>
                      <a:pt x="2968943" y="495300"/>
                    </a:lnTo>
                    <a:moveTo>
                      <a:pt x="2990850" y="612458"/>
                    </a:moveTo>
                    <a:lnTo>
                      <a:pt x="2985135" y="620078"/>
                    </a:lnTo>
                    <a:lnTo>
                      <a:pt x="2969895" y="628650"/>
                    </a:lnTo>
                    <a:lnTo>
                      <a:pt x="2967038" y="633413"/>
                    </a:lnTo>
                    <a:lnTo>
                      <a:pt x="2973705" y="636270"/>
                    </a:lnTo>
                    <a:lnTo>
                      <a:pt x="2983230" y="639128"/>
                    </a:lnTo>
                    <a:lnTo>
                      <a:pt x="2989898" y="646748"/>
                    </a:lnTo>
                    <a:lnTo>
                      <a:pt x="2993708" y="647700"/>
                    </a:lnTo>
                    <a:lnTo>
                      <a:pt x="2995613" y="637223"/>
                    </a:lnTo>
                    <a:lnTo>
                      <a:pt x="2995613" y="617220"/>
                    </a:lnTo>
                    <a:lnTo>
                      <a:pt x="2990850" y="612458"/>
                    </a:lnTo>
                    <a:moveTo>
                      <a:pt x="3517583" y="360045"/>
                    </a:moveTo>
                    <a:lnTo>
                      <a:pt x="3501390" y="365760"/>
                    </a:lnTo>
                    <a:lnTo>
                      <a:pt x="3492818" y="381953"/>
                    </a:lnTo>
                    <a:lnTo>
                      <a:pt x="3489008" y="406718"/>
                    </a:lnTo>
                    <a:lnTo>
                      <a:pt x="3475673" y="451485"/>
                    </a:lnTo>
                    <a:lnTo>
                      <a:pt x="3463290" y="484823"/>
                    </a:lnTo>
                    <a:lnTo>
                      <a:pt x="3450908" y="505778"/>
                    </a:lnTo>
                    <a:lnTo>
                      <a:pt x="3445193" y="525780"/>
                    </a:lnTo>
                    <a:lnTo>
                      <a:pt x="3446145" y="544830"/>
                    </a:lnTo>
                    <a:lnTo>
                      <a:pt x="3452813" y="561975"/>
                    </a:lnTo>
                    <a:lnTo>
                      <a:pt x="3464243" y="576263"/>
                    </a:lnTo>
                    <a:lnTo>
                      <a:pt x="3479483" y="585788"/>
                    </a:lnTo>
                    <a:lnTo>
                      <a:pt x="3497580" y="588645"/>
                    </a:lnTo>
                    <a:lnTo>
                      <a:pt x="3517583" y="583883"/>
                    </a:lnTo>
                    <a:lnTo>
                      <a:pt x="3538538" y="569595"/>
                    </a:lnTo>
                    <a:lnTo>
                      <a:pt x="3599498" y="510540"/>
                    </a:lnTo>
                    <a:lnTo>
                      <a:pt x="3615690" y="501015"/>
                    </a:lnTo>
                    <a:lnTo>
                      <a:pt x="3619500" y="501968"/>
                    </a:lnTo>
                    <a:lnTo>
                      <a:pt x="3621405" y="507683"/>
                    </a:lnTo>
                    <a:lnTo>
                      <a:pt x="3619500" y="654368"/>
                    </a:lnTo>
                    <a:lnTo>
                      <a:pt x="3609975" y="661988"/>
                    </a:lnTo>
                    <a:lnTo>
                      <a:pt x="3596640" y="687705"/>
                    </a:lnTo>
                    <a:lnTo>
                      <a:pt x="3599498" y="724853"/>
                    </a:lnTo>
                    <a:lnTo>
                      <a:pt x="3607118" y="743903"/>
                    </a:lnTo>
                    <a:lnTo>
                      <a:pt x="3584258" y="756285"/>
                    </a:lnTo>
                    <a:lnTo>
                      <a:pt x="3555683" y="765810"/>
                    </a:lnTo>
                    <a:lnTo>
                      <a:pt x="3557588" y="729615"/>
                    </a:lnTo>
                    <a:lnTo>
                      <a:pt x="3557588" y="700088"/>
                    </a:lnTo>
                    <a:lnTo>
                      <a:pt x="3548063" y="672465"/>
                    </a:lnTo>
                    <a:lnTo>
                      <a:pt x="3534728" y="661988"/>
                    </a:lnTo>
                    <a:lnTo>
                      <a:pt x="3525203" y="660083"/>
                    </a:lnTo>
                    <a:lnTo>
                      <a:pt x="3513773" y="665798"/>
                    </a:lnTo>
                    <a:lnTo>
                      <a:pt x="3507105" y="674370"/>
                    </a:lnTo>
                    <a:lnTo>
                      <a:pt x="3512820" y="685800"/>
                    </a:lnTo>
                    <a:lnTo>
                      <a:pt x="3502343" y="726758"/>
                    </a:lnTo>
                    <a:lnTo>
                      <a:pt x="3495675" y="758190"/>
                    </a:lnTo>
                    <a:lnTo>
                      <a:pt x="3494723" y="794385"/>
                    </a:lnTo>
                    <a:lnTo>
                      <a:pt x="3505200" y="822008"/>
                    </a:lnTo>
                    <a:lnTo>
                      <a:pt x="3525203" y="833438"/>
                    </a:lnTo>
                    <a:lnTo>
                      <a:pt x="3548063" y="833438"/>
                    </a:lnTo>
                    <a:lnTo>
                      <a:pt x="3568065" y="826770"/>
                    </a:lnTo>
                    <a:lnTo>
                      <a:pt x="3649980" y="766763"/>
                    </a:lnTo>
                    <a:lnTo>
                      <a:pt x="3715703" y="714375"/>
                    </a:lnTo>
                    <a:lnTo>
                      <a:pt x="3726180" y="741045"/>
                    </a:lnTo>
                    <a:lnTo>
                      <a:pt x="3745230" y="754380"/>
                    </a:lnTo>
                    <a:lnTo>
                      <a:pt x="3778568" y="749618"/>
                    </a:lnTo>
                    <a:lnTo>
                      <a:pt x="3789998" y="736283"/>
                    </a:lnTo>
                    <a:lnTo>
                      <a:pt x="3795713" y="715328"/>
                    </a:lnTo>
                    <a:lnTo>
                      <a:pt x="3794760" y="689610"/>
                    </a:lnTo>
                    <a:lnTo>
                      <a:pt x="3784283" y="661035"/>
                    </a:lnTo>
                    <a:lnTo>
                      <a:pt x="3769043" y="641033"/>
                    </a:lnTo>
                    <a:lnTo>
                      <a:pt x="3749993" y="626745"/>
                    </a:lnTo>
                    <a:lnTo>
                      <a:pt x="3731895" y="619125"/>
                    </a:lnTo>
                    <a:lnTo>
                      <a:pt x="3717608" y="619125"/>
                    </a:lnTo>
                    <a:lnTo>
                      <a:pt x="3717608" y="643890"/>
                    </a:lnTo>
                    <a:lnTo>
                      <a:pt x="3718560" y="659130"/>
                    </a:lnTo>
                    <a:lnTo>
                      <a:pt x="3714750" y="676275"/>
                    </a:lnTo>
                    <a:lnTo>
                      <a:pt x="3690938" y="693420"/>
                    </a:lnTo>
                    <a:lnTo>
                      <a:pt x="3663315" y="703898"/>
                    </a:lnTo>
                    <a:lnTo>
                      <a:pt x="3655695" y="700088"/>
                    </a:lnTo>
                    <a:lnTo>
                      <a:pt x="3654743" y="689610"/>
                    </a:lnTo>
                    <a:lnTo>
                      <a:pt x="3659505" y="661035"/>
                    </a:lnTo>
                    <a:lnTo>
                      <a:pt x="3656648" y="618173"/>
                    </a:lnTo>
                    <a:lnTo>
                      <a:pt x="3651885" y="592455"/>
                    </a:lnTo>
                    <a:lnTo>
                      <a:pt x="3651885" y="540068"/>
                    </a:lnTo>
                    <a:lnTo>
                      <a:pt x="3657600" y="461963"/>
                    </a:lnTo>
                    <a:lnTo>
                      <a:pt x="3676650" y="434340"/>
                    </a:lnTo>
                    <a:lnTo>
                      <a:pt x="3697605" y="413385"/>
                    </a:lnTo>
                    <a:lnTo>
                      <a:pt x="3736658" y="387668"/>
                    </a:lnTo>
                    <a:lnTo>
                      <a:pt x="3778568" y="375285"/>
                    </a:lnTo>
                    <a:lnTo>
                      <a:pt x="3810953" y="377190"/>
                    </a:lnTo>
                    <a:lnTo>
                      <a:pt x="3832860" y="367665"/>
                    </a:lnTo>
                    <a:lnTo>
                      <a:pt x="3839528" y="357188"/>
                    </a:lnTo>
                    <a:lnTo>
                      <a:pt x="3841433" y="340995"/>
                    </a:lnTo>
                    <a:lnTo>
                      <a:pt x="3830003" y="320993"/>
                    </a:lnTo>
                    <a:lnTo>
                      <a:pt x="3814763" y="309563"/>
                    </a:lnTo>
                    <a:lnTo>
                      <a:pt x="3777615" y="290513"/>
                    </a:lnTo>
                    <a:lnTo>
                      <a:pt x="3763328" y="294323"/>
                    </a:lnTo>
                    <a:lnTo>
                      <a:pt x="3759518" y="304800"/>
                    </a:lnTo>
                    <a:lnTo>
                      <a:pt x="3765233" y="327660"/>
                    </a:lnTo>
                    <a:lnTo>
                      <a:pt x="3754755" y="340043"/>
                    </a:lnTo>
                    <a:lnTo>
                      <a:pt x="3727133" y="358140"/>
                    </a:lnTo>
                    <a:lnTo>
                      <a:pt x="3695700" y="372428"/>
                    </a:lnTo>
                    <a:lnTo>
                      <a:pt x="3685223" y="372428"/>
                    </a:lnTo>
                    <a:lnTo>
                      <a:pt x="3681413" y="365760"/>
                    </a:lnTo>
                    <a:lnTo>
                      <a:pt x="3690938" y="328613"/>
                    </a:lnTo>
                    <a:lnTo>
                      <a:pt x="3699510" y="312420"/>
                    </a:lnTo>
                    <a:lnTo>
                      <a:pt x="3707130" y="306705"/>
                    </a:lnTo>
                    <a:lnTo>
                      <a:pt x="3714750" y="302895"/>
                    </a:lnTo>
                    <a:lnTo>
                      <a:pt x="3721418" y="291465"/>
                    </a:lnTo>
                    <a:lnTo>
                      <a:pt x="3726180" y="263843"/>
                    </a:lnTo>
                    <a:lnTo>
                      <a:pt x="3717608" y="243840"/>
                    </a:lnTo>
                    <a:lnTo>
                      <a:pt x="3700463" y="230505"/>
                    </a:lnTo>
                    <a:lnTo>
                      <a:pt x="3676650" y="226695"/>
                    </a:lnTo>
                    <a:lnTo>
                      <a:pt x="3649028" y="233363"/>
                    </a:lnTo>
                    <a:lnTo>
                      <a:pt x="3638550" y="241935"/>
                    </a:lnTo>
                    <a:lnTo>
                      <a:pt x="3640455" y="248603"/>
                    </a:lnTo>
                    <a:lnTo>
                      <a:pt x="3649980" y="258128"/>
                    </a:lnTo>
                    <a:lnTo>
                      <a:pt x="3657600" y="281940"/>
                    </a:lnTo>
                    <a:lnTo>
                      <a:pt x="3658553" y="322898"/>
                    </a:lnTo>
                    <a:lnTo>
                      <a:pt x="3653790" y="364808"/>
                    </a:lnTo>
                    <a:lnTo>
                      <a:pt x="3645218" y="392430"/>
                    </a:lnTo>
                    <a:lnTo>
                      <a:pt x="3626168" y="412433"/>
                    </a:lnTo>
                    <a:lnTo>
                      <a:pt x="3603308" y="428625"/>
                    </a:lnTo>
                    <a:lnTo>
                      <a:pt x="3565208" y="451485"/>
                    </a:lnTo>
                    <a:lnTo>
                      <a:pt x="3567113" y="434340"/>
                    </a:lnTo>
                    <a:lnTo>
                      <a:pt x="3571875" y="417195"/>
                    </a:lnTo>
                    <a:lnTo>
                      <a:pt x="3571875" y="402908"/>
                    </a:lnTo>
                    <a:lnTo>
                      <a:pt x="3552825" y="376238"/>
                    </a:lnTo>
                    <a:lnTo>
                      <a:pt x="3537585" y="364808"/>
                    </a:lnTo>
                    <a:lnTo>
                      <a:pt x="3517583" y="360045"/>
                    </a:lnTo>
                    <a:moveTo>
                      <a:pt x="4193858" y="228600"/>
                    </a:moveTo>
                    <a:lnTo>
                      <a:pt x="4178618" y="230505"/>
                    </a:lnTo>
                    <a:lnTo>
                      <a:pt x="4178618" y="241935"/>
                    </a:lnTo>
                    <a:lnTo>
                      <a:pt x="4198620" y="270510"/>
                    </a:lnTo>
                    <a:lnTo>
                      <a:pt x="4206240" y="314325"/>
                    </a:lnTo>
                    <a:lnTo>
                      <a:pt x="4204335" y="378143"/>
                    </a:lnTo>
                    <a:lnTo>
                      <a:pt x="4191953" y="484823"/>
                    </a:lnTo>
                    <a:lnTo>
                      <a:pt x="4177665" y="564833"/>
                    </a:lnTo>
                    <a:lnTo>
                      <a:pt x="4159568" y="641033"/>
                    </a:lnTo>
                    <a:lnTo>
                      <a:pt x="4140518" y="703898"/>
                    </a:lnTo>
                    <a:lnTo>
                      <a:pt x="4129088" y="729615"/>
                    </a:lnTo>
                    <a:lnTo>
                      <a:pt x="4122420" y="737235"/>
                    </a:lnTo>
                    <a:lnTo>
                      <a:pt x="4115753" y="738188"/>
                    </a:lnTo>
                    <a:lnTo>
                      <a:pt x="4108133" y="741998"/>
                    </a:lnTo>
                    <a:lnTo>
                      <a:pt x="4102418" y="757238"/>
                    </a:lnTo>
                    <a:lnTo>
                      <a:pt x="4099560" y="803910"/>
                    </a:lnTo>
                    <a:lnTo>
                      <a:pt x="4109085" y="847725"/>
                    </a:lnTo>
                    <a:lnTo>
                      <a:pt x="4118610" y="859155"/>
                    </a:lnTo>
                    <a:lnTo>
                      <a:pt x="4131945" y="858203"/>
                    </a:lnTo>
                    <a:lnTo>
                      <a:pt x="4155758" y="842010"/>
                    </a:lnTo>
                    <a:lnTo>
                      <a:pt x="4170045" y="833438"/>
                    </a:lnTo>
                    <a:lnTo>
                      <a:pt x="4176713" y="823913"/>
                    </a:lnTo>
                    <a:lnTo>
                      <a:pt x="4178618" y="805815"/>
                    </a:lnTo>
                    <a:lnTo>
                      <a:pt x="4174808" y="773430"/>
                    </a:lnTo>
                    <a:lnTo>
                      <a:pt x="4180523" y="741045"/>
                    </a:lnTo>
                    <a:lnTo>
                      <a:pt x="4199573" y="693420"/>
                    </a:lnTo>
                    <a:lnTo>
                      <a:pt x="4213860" y="653415"/>
                    </a:lnTo>
                    <a:lnTo>
                      <a:pt x="4222433" y="604838"/>
                    </a:lnTo>
                    <a:lnTo>
                      <a:pt x="4228148" y="539115"/>
                    </a:lnTo>
                    <a:lnTo>
                      <a:pt x="4238625" y="533400"/>
                    </a:lnTo>
                    <a:lnTo>
                      <a:pt x="4247198" y="530543"/>
                    </a:lnTo>
                    <a:lnTo>
                      <a:pt x="4255770" y="521018"/>
                    </a:lnTo>
                    <a:lnTo>
                      <a:pt x="4276725" y="495300"/>
                    </a:lnTo>
                    <a:lnTo>
                      <a:pt x="4322445" y="469583"/>
                    </a:lnTo>
                    <a:lnTo>
                      <a:pt x="4340543" y="467678"/>
                    </a:lnTo>
                    <a:lnTo>
                      <a:pt x="4351973" y="459105"/>
                    </a:lnTo>
                    <a:lnTo>
                      <a:pt x="4362450" y="447675"/>
                    </a:lnTo>
                    <a:lnTo>
                      <a:pt x="4374833" y="440055"/>
                    </a:lnTo>
                    <a:lnTo>
                      <a:pt x="4387215" y="430530"/>
                    </a:lnTo>
                    <a:lnTo>
                      <a:pt x="4391978" y="416243"/>
                    </a:lnTo>
                    <a:lnTo>
                      <a:pt x="4385310" y="402908"/>
                    </a:lnTo>
                    <a:lnTo>
                      <a:pt x="4362450" y="396240"/>
                    </a:lnTo>
                    <a:lnTo>
                      <a:pt x="4355783" y="396240"/>
                    </a:lnTo>
                    <a:lnTo>
                      <a:pt x="4354830" y="387668"/>
                    </a:lnTo>
                    <a:lnTo>
                      <a:pt x="4363403" y="361950"/>
                    </a:lnTo>
                    <a:lnTo>
                      <a:pt x="4367213" y="323850"/>
                    </a:lnTo>
                    <a:lnTo>
                      <a:pt x="4371023" y="278130"/>
                    </a:lnTo>
                    <a:lnTo>
                      <a:pt x="4371023" y="268605"/>
                    </a:lnTo>
                    <a:lnTo>
                      <a:pt x="4365308" y="260985"/>
                    </a:lnTo>
                    <a:lnTo>
                      <a:pt x="4344353" y="251460"/>
                    </a:lnTo>
                    <a:lnTo>
                      <a:pt x="4322445" y="251460"/>
                    </a:lnTo>
                    <a:lnTo>
                      <a:pt x="4316730" y="256223"/>
                    </a:lnTo>
                    <a:lnTo>
                      <a:pt x="4316730" y="264795"/>
                    </a:lnTo>
                    <a:lnTo>
                      <a:pt x="4323398" y="297180"/>
                    </a:lnTo>
                    <a:lnTo>
                      <a:pt x="4323398" y="311468"/>
                    </a:lnTo>
                    <a:lnTo>
                      <a:pt x="4301490" y="432435"/>
                    </a:lnTo>
                    <a:lnTo>
                      <a:pt x="4290060" y="444818"/>
                    </a:lnTo>
                    <a:lnTo>
                      <a:pt x="4269105" y="456248"/>
                    </a:lnTo>
                    <a:lnTo>
                      <a:pt x="4249103" y="460058"/>
                    </a:lnTo>
                    <a:lnTo>
                      <a:pt x="4243388" y="458153"/>
                    </a:lnTo>
                    <a:lnTo>
                      <a:pt x="4242435" y="452438"/>
                    </a:lnTo>
                    <a:lnTo>
                      <a:pt x="4243388" y="343853"/>
                    </a:lnTo>
                    <a:lnTo>
                      <a:pt x="4268153" y="321945"/>
                    </a:lnTo>
                    <a:lnTo>
                      <a:pt x="4279583" y="300038"/>
                    </a:lnTo>
                    <a:lnTo>
                      <a:pt x="4278630" y="267653"/>
                    </a:lnTo>
                    <a:lnTo>
                      <a:pt x="4264343" y="240030"/>
                    </a:lnTo>
                    <a:lnTo>
                      <a:pt x="4245293" y="230505"/>
                    </a:lnTo>
                    <a:lnTo>
                      <a:pt x="4193858" y="228600"/>
                    </a:lnTo>
                    <a:moveTo>
                      <a:pt x="4450080" y="345758"/>
                    </a:moveTo>
                    <a:lnTo>
                      <a:pt x="4440555" y="356235"/>
                    </a:lnTo>
                    <a:lnTo>
                      <a:pt x="4451033" y="359093"/>
                    </a:lnTo>
                    <a:lnTo>
                      <a:pt x="4467225" y="359093"/>
                    </a:lnTo>
                    <a:lnTo>
                      <a:pt x="4474845" y="362903"/>
                    </a:lnTo>
                    <a:lnTo>
                      <a:pt x="4445318" y="473393"/>
                    </a:lnTo>
                    <a:lnTo>
                      <a:pt x="4421505" y="551498"/>
                    </a:lnTo>
                    <a:lnTo>
                      <a:pt x="4400550" y="599123"/>
                    </a:lnTo>
                    <a:lnTo>
                      <a:pt x="4384358" y="621983"/>
                    </a:lnTo>
                    <a:lnTo>
                      <a:pt x="4374833" y="651510"/>
                    </a:lnTo>
                    <a:lnTo>
                      <a:pt x="4373880" y="680085"/>
                    </a:lnTo>
                    <a:lnTo>
                      <a:pt x="4382453" y="699135"/>
                    </a:lnTo>
                    <a:lnTo>
                      <a:pt x="4400550" y="706755"/>
                    </a:lnTo>
                    <a:lnTo>
                      <a:pt x="4419600" y="713423"/>
                    </a:lnTo>
                    <a:lnTo>
                      <a:pt x="4435793" y="716280"/>
                    </a:lnTo>
                    <a:lnTo>
                      <a:pt x="4457700" y="708660"/>
                    </a:lnTo>
                    <a:lnTo>
                      <a:pt x="4479608" y="693420"/>
                    </a:lnTo>
                    <a:lnTo>
                      <a:pt x="4497705" y="672465"/>
                    </a:lnTo>
                    <a:lnTo>
                      <a:pt x="4503420" y="670560"/>
                    </a:lnTo>
                    <a:lnTo>
                      <a:pt x="4511040" y="675323"/>
                    </a:lnTo>
                    <a:lnTo>
                      <a:pt x="4531043" y="700088"/>
                    </a:lnTo>
                    <a:lnTo>
                      <a:pt x="4561523" y="731520"/>
                    </a:lnTo>
                    <a:lnTo>
                      <a:pt x="4581525" y="744855"/>
                    </a:lnTo>
                    <a:lnTo>
                      <a:pt x="4605338" y="755333"/>
                    </a:lnTo>
                    <a:lnTo>
                      <a:pt x="4644390" y="758190"/>
                    </a:lnTo>
                    <a:lnTo>
                      <a:pt x="4672013" y="746760"/>
                    </a:lnTo>
                    <a:lnTo>
                      <a:pt x="4684395" y="731520"/>
                    </a:lnTo>
                    <a:lnTo>
                      <a:pt x="4679633" y="722948"/>
                    </a:lnTo>
                    <a:lnTo>
                      <a:pt x="4664393" y="720090"/>
                    </a:lnTo>
                    <a:lnTo>
                      <a:pt x="4636770" y="703898"/>
                    </a:lnTo>
                    <a:lnTo>
                      <a:pt x="4578668" y="681038"/>
                    </a:lnTo>
                    <a:lnTo>
                      <a:pt x="4552950" y="672465"/>
                    </a:lnTo>
                    <a:lnTo>
                      <a:pt x="4535805" y="661035"/>
                    </a:lnTo>
                    <a:lnTo>
                      <a:pt x="4517708" y="633413"/>
                    </a:lnTo>
                    <a:lnTo>
                      <a:pt x="4515803" y="619125"/>
                    </a:lnTo>
                    <a:lnTo>
                      <a:pt x="4523423" y="582930"/>
                    </a:lnTo>
                    <a:lnTo>
                      <a:pt x="4535805" y="552450"/>
                    </a:lnTo>
                    <a:lnTo>
                      <a:pt x="4555808" y="519113"/>
                    </a:lnTo>
                    <a:lnTo>
                      <a:pt x="4562475" y="501015"/>
                    </a:lnTo>
                    <a:lnTo>
                      <a:pt x="4559618" y="483870"/>
                    </a:lnTo>
                    <a:lnTo>
                      <a:pt x="4549140" y="473393"/>
                    </a:lnTo>
                    <a:lnTo>
                      <a:pt x="4532948" y="474345"/>
                    </a:lnTo>
                    <a:lnTo>
                      <a:pt x="4499610" y="497205"/>
                    </a:lnTo>
                    <a:lnTo>
                      <a:pt x="4484370" y="510540"/>
                    </a:lnTo>
                    <a:lnTo>
                      <a:pt x="4491990" y="401003"/>
                    </a:lnTo>
                    <a:lnTo>
                      <a:pt x="4517708" y="361950"/>
                    </a:lnTo>
                    <a:lnTo>
                      <a:pt x="4537710" y="340995"/>
                    </a:lnTo>
                    <a:lnTo>
                      <a:pt x="4552950" y="336233"/>
                    </a:lnTo>
                    <a:lnTo>
                      <a:pt x="4565333" y="328613"/>
                    </a:lnTo>
                    <a:lnTo>
                      <a:pt x="4567238" y="310515"/>
                    </a:lnTo>
                    <a:lnTo>
                      <a:pt x="4562475" y="294323"/>
                    </a:lnTo>
                    <a:lnTo>
                      <a:pt x="4543425" y="283845"/>
                    </a:lnTo>
                    <a:lnTo>
                      <a:pt x="4518660" y="287655"/>
                    </a:lnTo>
                    <a:lnTo>
                      <a:pt x="4496753" y="303848"/>
                    </a:lnTo>
                    <a:lnTo>
                      <a:pt x="4450080" y="345758"/>
                    </a:lnTo>
                    <a:moveTo>
                      <a:pt x="4506278" y="535305"/>
                    </a:moveTo>
                    <a:lnTo>
                      <a:pt x="4505325" y="528638"/>
                    </a:lnTo>
                    <a:lnTo>
                      <a:pt x="4500563" y="528638"/>
                    </a:lnTo>
                    <a:lnTo>
                      <a:pt x="4485323" y="541020"/>
                    </a:lnTo>
                    <a:lnTo>
                      <a:pt x="4467225" y="562928"/>
                    </a:lnTo>
                    <a:lnTo>
                      <a:pt x="4455795" y="584835"/>
                    </a:lnTo>
                    <a:lnTo>
                      <a:pt x="4454843" y="596265"/>
                    </a:lnTo>
                    <a:lnTo>
                      <a:pt x="4460558" y="598170"/>
                    </a:lnTo>
                    <a:lnTo>
                      <a:pt x="4470083" y="597218"/>
                    </a:lnTo>
                    <a:lnTo>
                      <a:pt x="4481513" y="601980"/>
                    </a:lnTo>
                    <a:lnTo>
                      <a:pt x="4490085" y="600075"/>
                    </a:lnTo>
                    <a:lnTo>
                      <a:pt x="4496753" y="582930"/>
                    </a:lnTo>
                    <a:lnTo>
                      <a:pt x="4506278" y="535305"/>
                    </a:lnTo>
                    <a:moveTo>
                      <a:pt x="4449128" y="620078"/>
                    </a:moveTo>
                    <a:lnTo>
                      <a:pt x="4439603" y="619125"/>
                    </a:lnTo>
                    <a:lnTo>
                      <a:pt x="4431030" y="633413"/>
                    </a:lnTo>
                    <a:lnTo>
                      <a:pt x="4419600" y="681990"/>
                    </a:lnTo>
                    <a:lnTo>
                      <a:pt x="4420553" y="689610"/>
                    </a:lnTo>
                    <a:lnTo>
                      <a:pt x="4426268" y="690563"/>
                    </a:lnTo>
                    <a:lnTo>
                      <a:pt x="4446270" y="678180"/>
                    </a:lnTo>
                    <a:lnTo>
                      <a:pt x="4467225" y="656273"/>
                    </a:lnTo>
                    <a:lnTo>
                      <a:pt x="4475798" y="637223"/>
                    </a:lnTo>
                    <a:lnTo>
                      <a:pt x="4472940" y="628650"/>
                    </a:lnTo>
                    <a:lnTo>
                      <a:pt x="4466273" y="626745"/>
                    </a:lnTo>
                    <a:lnTo>
                      <a:pt x="4457700" y="625793"/>
                    </a:lnTo>
                    <a:lnTo>
                      <a:pt x="4449128" y="620078"/>
                    </a:lnTo>
                    <a:moveTo>
                      <a:pt x="4233863" y="593408"/>
                    </a:moveTo>
                    <a:lnTo>
                      <a:pt x="4229100" y="606743"/>
                    </a:lnTo>
                    <a:lnTo>
                      <a:pt x="4240530" y="613410"/>
                    </a:lnTo>
                    <a:lnTo>
                      <a:pt x="4278630" y="614363"/>
                    </a:lnTo>
                    <a:lnTo>
                      <a:pt x="4280535" y="627698"/>
                    </a:lnTo>
                    <a:lnTo>
                      <a:pt x="4272915" y="666750"/>
                    </a:lnTo>
                    <a:lnTo>
                      <a:pt x="4269105" y="712470"/>
                    </a:lnTo>
                    <a:lnTo>
                      <a:pt x="4272915" y="732473"/>
                    </a:lnTo>
                    <a:lnTo>
                      <a:pt x="4282440" y="746760"/>
                    </a:lnTo>
                    <a:lnTo>
                      <a:pt x="4296728" y="755333"/>
                    </a:lnTo>
                    <a:lnTo>
                      <a:pt x="4309110" y="756285"/>
                    </a:lnTo>
                    <a:lnTo>
                      <a:pt x="4326255" y="742950"/>
                    </a:lnTo>
                    <a:lnTo>
                      <a:pt x="4334828" y="721043"/>
                    </a:lnTo>
                    <a:lnTo>
                      <a:pt x="4334828" y="702945"/>
                    </a:lnTo>
                    <a:lnTo>
                      <a:pt x="4324350" y="686753"/>
                    </a:lnTo>
                    <a:lnTo>
                      <a:pt x="4320540" y="679133"/>
                    </a:lnTo>
                    <a:lnTo>
                      <a:pt x="4322445" y="666750"/>
                    </a:lnTo>
                    <a:lnTo>
                      <a:pt x="4325303" y="656273"/>
                    </a:lnTo>
                    <a:lnTo>
                      <a:pt x="4323398" y="639128"/>
                    </a:lnTo>
                    <a:lnTo>
                      <a:pt x="4317683" y="616268"/>
                    </a:lnTo>
                    <a:lnTo>
                      <a:pt x="4330065" y="583883"/>
                    </a:lnTo>
                    <a:lnTo>
                      <a:pt x="4340543" y="561975"/>
                    </a:lnTo>
                    <a:lnTo>
                      <a:pt x="4351020" y="553403"/>
                    </a:lnTo>
                    <a:lnTo>
                      <a:pt x="4358640" y="548640"/>
                    </a:lnTo>
                    <a:lnTo>
                      <a:pt x="4360545" y="536258"/>
                    </a:lnTo>
                    <a:lnTo>
                      <a:pt x="4355783" y="522923"/>
                    </a:lnTo>
                    <a:lnTo>
                      <a:pt x="4342448" y="518160"/>
                    </a:lnTo>
                    <a:lnTo>
                      <a:pt x="4324350" y="523875"/>
                    </a:lnTo>
                    <a:lnTo>
                      <a:pt x="4307205" y="537210"/>
                    </a:lnTo>
                    <a:lnTo>
                      <a:pt x="4272915" y="574358"/>
                    </a:lnTo>
                    <a:lnTo>
                      <a:pt x="4258628" y="586740"/>
                    </a:lnTo>
                    <a:lnTo>
                      <a:pt x="4248150" y="589598"/>
                    </a:lnTo>
                    <a:lnTo>
                      <a:pt x="4233863" y="593408"/>
                    </a:lnTo>
                    <a:moveTo>
                      <a:pt x="5115878" y="188595"/>
                    </a:moveTo>
                    <a:lnTo>
                      <a:pt x="5106353" y="194310"/>
                    </a:lnTo>
                    <a:lnTo>
                      <a:pt x="5109210" y="202883"/>
                    </a:lnTo>
                    <a:lnTo>
                      <a:pt x="5120640" y="223838"/>
                    </a:lnTo>
                    <a:lnTo>
                      <a:pt x="5117783" y="232410"/>
                    </a:lnTo>
                    <a:lnTo>
                      <a:pt x="5111115" y="239078"/>
                    </a:lnTo>
                    <a:lnTo>
                      <a:pt x="5103495" y="250508"/>
                    </a:lnTo>
                    <a:lnTo>
                      <a:pt x="5118735" y="257175"/>
                    </a:lnTo>
                    <a:lnTo>
                      <a:pt x="5149215" y="260985"/>
                    </a:lnTo>
                    <a:lnTo>
                      <a:pt x="5180648" y="256223"/>
                    </a:lnTo>
                    <a:lnTo>
                      <a:pt x="5192078" y="248603"/>
                    </a:lnTo>
                    <a:lnTo>
                      <a:pt x="5197793" y="236220"/>
                    </a:lnTo>
                    <a:lnTo>
                      <a:pt x="5191125" y="211455"/>
                    </a:lnTo>
                    <a:lnTo>
                      <a:pt x="5169218" y="195263"/>
                    </a:lnTo>
                    <a:lnTo>
                      <a:pt x="5140643" y="187643"/>
                    </a:lnTo>
                    <a:lnTo>
                      <a:pt x="5115878" y="188595"/>
                    </a:lnTo>
                    <a:moveTo>
                      <a:pt x="4991100" y="428625"/>
                    </a:moveTo>
                    <a:lnTo>
                      <a:pt x="4975860" y="430530"/>
                    </a:lnTo>
                    <a:lnTo>
                      <a:pt x="4984433" y="442913"/>
                    </a:lnTo>
                    <a:lnTo>
                      <a:pt x="5023485" y="469583"/>
                    </a:lnTo>
                    <a:lnTo>
                      <a:pt x="5045393" y="465773"/>
                    </a:lnTo>
                    <a:lnTo>
                      <a:pt x="5072063" y="441008"/>
                    </a:lnTo>
                    <a:lnTo>
                      <a:pt x="5087303" y="428625"/>
                    </a:lnTo>
                    <a:lnTo>
                      <a:pt x="5105400" y="421958"/>
                    </a:lnTo>
                    <a:lnTo>
                      <a:pt x="5124450" y="416243"/>
                    </a:lnTo>
                    <a:lnTo>
                      <a:pt x="5143500" y="405765"/>
                    </a:lnTo>
                    <a:lnTo>
                      <a:pt x="5152073" y="401955"/>
                    </a:lnTo>
                    <a:lnTo>
                      <a:pt x="5153978" y="408623"/>
                    </a:lnTo>
                    <a:lnTo>
                      <a:pt x="5146358" y="429578"/>
                    </a:lnTo>
                    <a:lnTo>
                      <a:pt x="5127308" y="446723"/>
                    </a:lnTo>
                    <a:lnTo>
                      <a:pt x="5119688" y="454343"/>
                    </a:lnTo>
                    <a:lnTo>
                      <a:pt x="5117783" y="465773"/>
                    </a:lnTo>
                    <a:lnTo>
                      <a:pt x="5115878" y="479108"/>
                    </a:lnTo>
                    <a:lnTo>
                      <a:pt x="5109210" y="491490"/>
                    </a:lnTo>
                    <a:lnTo>
                      <a:pt x="5093970" y="516255"/>
                    </a:lnTo>
                    <a:lnTo>
                      <a:pt x="5063490" y="575310"/>
                    </a:lnTo>
                    <a:lnTo>
                      <a:pt x="5032058" y="621983"/>
                    </a:lnTo>
                    <a:lnTo>
                      <a:pt x="4986338" y="679133"/>
                    </a:lnTo>
                    <a:lnTo>
                      <a:pt x="4939665" y="743903"/>
                    </a:lnTo>
                    <a:lnTo>
                      <a:pt x="4932998" y="744855"/>
                    </a:lnTo>
                    <a:lnTo>
                      <a:pt x="4931093" y="730568"/>
                    </a:lnTo>
                    <a:lnTo>
                      <a:pt x="4930140" y="715328"/>
                    </a:lnTo>
                    <a:lnTo>
                      <a:pt x="4925378" y="715328"/>
                    </a:lnTo>
                    <a:lnTo>
                      <a:pt x="4913948" y="744855"/>
                    </a:lnTo>
                    <a:lnTo>
                      <a:pt x="4890135" y="789623"/>
                    </a:lnTo>
                    <a:lnTo>
                      <a:pt x="4868228" y="835343"/>
                    </a:lnTo>
                    <a:lnTo>
                      <a:pt x="4866323" y="858203"/>
                    </a:lnTo>
                    <a:lnTo>
                      <a:pt x="4871085" y="880110"/>
                    </a:lnTo>
                    <a:lnTo>
                      <a:pt x="4885373" y="875348"/>
                    </a:lnTo>
                    <a:lnTo>
                      <a:pt x="4903470" y="853440"/>
                    </a:lnTo>
                    <a:lnTo>
                      <a:pt x="4926330" y="808673"/>
                    </a:lnTo>
                    <a:lnTo>
                      <a:pt x="4940618" y="782955"/>
                    </a:lnTo>
                    <a:lnTo>
                      <a:pt x="4954905" y="766763"/>
                    </a:lnTo>
                    <a:lnTo>
                      <a:pt x="4988243" y="725805"/>
                    </a:lnTo>
                    <a:lnTo>
                      <a:pt x="5014913" y="696278"/>
                    </a:lnTo>
                    <a:lnTo>
                      <a:pt x="5034915" y="681038"/>
                    </a:lnTo>
                    <a:lnTo>
                      <a:pt x="5056823" y="654368"/>
                    </a:lnTo>
                    <a:lnTo>
                      <a:pt x="5088255" y="606743"/>
                    </a:lnTo>
                    <a:lnTo>
                      <a:pt x="5104448" y="557213"/>
                    </a:lnTo>
                    <a:lnTo>
                      <a:pt x="5111115" y="538163"/>
                    </a:lnTo>
                    <a:lnTo>
                      <a:pt x="5121593" y="529590"/>
                    </a:lnTo>
                    <a:lnTo>
                      <a:pt x="5121593" y="564833"/>
                    </a:lnTo>
                    <a:lnTo>
                      <a:pt x="5105400" y="645795"/>
                    </a:lnTo>
                    <a:lnTo>
                      <a:pt x="5078730" y="781050"/>
                    </a:lnTo>
                    <a:lnTo>
                      <a:pt x="5085398" y="821055"/>
                    </a:lnTo>
                    <a:lnTo>
                      <a:pt x="5093970" y="838200"/>
                    </a:lnTo>
                    <a:lnTo>
                      <a:pt x="5107305" y="846773"/>
                    </a:lnTo>
                    <a:lnTo>
                      <a:pt x="5120640" y="839153"/>
                    </a:lnTo>
                    <a:lnTo>
                      <a:pt x="5130165" y="819150"/>
                    </a:lnTo>
                    <a:lnTo>
                      <a:pt x="5132070" y="782003"/>
                    </a:lnTo>
                    <a:lnTo>
                      <a:pt x="5132070" y="752475"/>
                    </a:lnTo>
                    <a:lnTo>
                      <a:pt x="5141595" y="699135"/>
                    </a:lnTo>
                    <a:lnTo>
                      <a:pt x="5153025" y="647700"/>
                    </a:lnTo>
                    <a:lnTo>
                      <a:pt x="5154930" y="627698"/>
                    </a:lnTo>
                    <a:lnTo>
                      <a:pt x="5151120" y="614363"/>
                    </a:lnTo>
                    <a:lnTo>
                      <a:pt x="5148263" y="612458"/>
                    </a:lnTo>
                    <a:lnTo>
                      <a:pt x="5146358" y="616268"/>
                    </a:lnTo>
                    <a:lnTo>
                      <a:pt x="5143500" y="634365"/>
                    </a:lnTo>
                    <a:lnTo>
                      <a:pt x="5140643" y="653415"/>
                    </a:lnTo>
                    <a:lnTo>
                      <a:pt x="5135880" y="660083"/>
                    </a:lnTo>
                    <a:lnTo>
                      <a:pt x="5133975" y="646748"/>
                    </a:lnTo>
                    <a:lnTo>
                      <a:pt x="5138738" y="620078"/>
                    </a:lnTo>
                    <a:lnTo>
                      <a:pt x="5147310" y="560070"/>
                    </a:lnTo>
                    <a:lnTo>
                      <a:pt x="5153025" y="533400"/>
                    </a:lnTo>
                    <a:lnTo>
                      <a:pt x="5157788" y="529590"/>
                    </a:lnTo>
                    <a:lnTo>
                      <a:pt x="5163503" y="542925"/>
                    </a:lnTo>
                    <a:lnTo>
                      <a:pt x="5171123" y="571500"/>
                    </a:lnTo>
                    <a:lnTo>
                      <a:pt x="5181600" y="588645"/>
                    </a:lnTo>
                    <a:lnTo>
                      <a:pt x="5193030" y="597218"/>
                    </a:lnTo>
                    <a:lnTo>
                      <a:pt x="5204460" y="598170"/>
                    </a:lnTo>
                    <a:lnTo>
                      <a:pt x="5214938" y="592455"/>
                    </a:lnTo>
                    <a:lnTo>
                      <a:pt x="5222558" y="582930"/>
                    </a:lnTo>
                    <a:lnTo>
                      <a:pt x="5224463" y="557213"/>
                    </a:lnTo>
                    <a:lnTo>
                      <a:pt x="5216843" y="540068"/>
                    </a:lnTo>
                    <a:lnTo>
                      <a:pt x="5209223" y="533400"/>
                    </a:lnTo>
                    <a:lnTo>
                      <a:pt x="5201603" y="527685"/>
                    </a:lnTo>
                    <a:lnTo>
                      <a:pt x="5195888" y="515303"/>
                    </a:lnTo>
                    <a:lnTo>
                      <a:pt x="5188268" y="503873"/>
                    </a:lnTo>
                    <a:lnTo>
                      <a:pt x="5175885" y="503873"/>
                    </a:lnTo>
                    <a:lnTo>
                      <a:pt x="5153025" y="515303"/>
                    </a:lnTo>
                    <a:lnTo>
                      <a:pt x="5150168" y="509588"/>
                    </a:lnTo>
                    <a:lnTo>
                      <a:pt x="5153978" y="490538"/>
                    </a:lnTo>
                    <a:lnTo>
                      <a:pt x="5161598" y="471488"/>
                    </a:lnTo>
                    <a:lnTo>
                      <a:pt x="5171123" y="464820"/>
                    </a:lnTo>
                    <a:lnTo>
                      <a:pt x="5181600" y="455295"/>
                    </a:lnTo>
                    <a:lnTo>
                      <a:pt x="5195888" y="426720"/>
                    </a:lnTo>
                    <a:lnTo>
                      <a:pt x="5226368" y="353378"/>
                    </a:lnTo>
                    <a:lnTo>
                      <a:pt x="5221605" y="332423"/>
                    </a:lnTo>
                    <a:lnTo>
                      <a:pt x="5205413" y="315278"/>
                    </a:lnTo>
                    <a:lnTo>
                      <a:pt x="5179695" y="313373"/>
                    </a:lnTo>
                    <a:lnTo>
                      <a:pt x="5163503" y="321945"/>
                    </a:lnTo>
                    <a:lnTo>
                      <a:pt x="5145405" y="338138"/>
                    </a:lnTo>
                    <a:lnTo>
                      <a:pt x="5126355" y="344805"/>
                    </a:lnTo>
                    <a:lnTo>
                      <a:pt x="5098733" y="361950"/>
                    </a:lnTo>
                    <a:lnTo>
                      <a:pt x="5035868" y="399098"/>
                    </a:lnTo>
                    <a:lnTo>
                      <a:pt x="5009198" y="418148"/>
                    </a:lnTo>
                    <a:lnTo>
                      <a:pt x="4991100" y="428625"/>
                    </a:lnTo>
                    <a:moveTo>
                      <a:pt x="5345430" y="290513"/>
                    </a:moveTo>
                    <a:lnTo>
                      <a:pt x="5359718" y="311468"/>
                    </a:lnTo>
                    <a:lnTo>
                      <a:pt x="5361623" y="339090"/>
                    </a:lnTo>
                    <a:lnTo>
                      <a:pt x="5356860" y="406718"/>
                    </a:lnTo>
                    <a:lnTo>
                      <a:pt x="5350193" y="461010"/>
                    </a:lnTo>
                    <a:lnTo>
                      <a:pt x="5332095" y="473393"/>
                    </a:lnTo>
                    <a:lnTo>
                      <a:pt x="5306378" y="486728"/>
                    </a:lnTo>
                    <a:lnTo>
                      <a:pt x="5303520" y="496253"/>
                    </a:lnTo>
                    <a:lnTo>
                      <a:pt x="5313045" y="510540"/>
                    </a:lnTo>
                    <a:lnTo>
                      <a:pt x="5336858" y="539115"/>
                    </a:lnTo>
                    <a:lnTo>
                      <a:pt x="5334000" y="595313"/>
                    </a:lnTo>
                    <a:lnTo>
                      <a:pt x="5318760" y="649605"/>
                    </a:lnTo>
                    <a:lnTo>
                      <a:pt x="5302568" y="659130"/>
                    </a:lnTo>
                    <a:lnTo>
                      <a:pt x="5275898" y="667703"/>
                    </a:lnTo>
                    <a:lnTo>
                      <a:pt x="5248275" y="676275"/>
                    </a:lnTo>
                    <a:lnTo>
                      <a:pt x="5231130" y="685800"/>
                    </a:lnTo>
                    <a:lnTo>
                      <a:pt x="5232083" y="692468"/>
                    </a:lnTo>
                    <a:lnTo>
                      <a:pt x="5240655" y="701040"/>
                    </a:lnTo>
                    <a:lnTo>
                      <a:pt x="5272088" y="720090"/>
                    </a:lnTo>
                    <a:lnTo>
                      <a:pt x="5308283" y="731520"/>
                    </a:lnTo>
                    <a:lnTo>
                      <a:pt x="5321618" y="731520"/>
                    </a:lnTo>
                    <a:lnTo>
                      <a:pt x="5329238" y="725805"/>
                    </a:lnTo>
                    <a:lnTo>
                      <a:pt x="5344478" y="711518"/>
                    </a:lnTo>
                    <a:lnTo>
                      <a:pt x="5368290" y="700088"/>
                    </a:lnTo>
                    <a:lnTo>
                      <a:pt x="5404485" y="698183"/>
                    </a:lnTo>
                    <a:lnTo>
                      <a:pt x="5454968" y="713423"/>
                    </a:lnTo>
                    <a:lnTo>
                      <a:pt x="5468303" y="716280"/>
                    </a:lnTo>
                    <a:lnTo>
                      <a:pt x="5479733" y="711518"/>
                    </a:lnTo>
                    <a:lnTo>
                      <a:pt x="5492115" y="687705"/>
                    </a:lnTo>
                    <a:lnTo>
                      <a:pt x="5485448" y="656273"/>
                    </a:lnTo>
                    <a:lnTo>
                      <a:pt x="5473065" y="641985"/>
                    </a:lnTo>
                    <a:lnTo>
                      <a:pt x="5454015" y="630555"/>
                    </a:lnTo>
                    <a:lnTo>
                      <a:pt x="5396865" y="633413"/>
                    </a:lnTo>
                    <a:lnTo>
                      <a:pt x="5350193" y="639128"/>
                    </a:lnTo>
                    <a:lnTo>
                      <a:pt x="5355908" y="613410"/>
                    </a:lnTo>
                    <a:lnTo>
                      <a:pt x="5372100" y="560070"/>
                    </a:lnTo>
                    <a:lnTo>
                      <a:pt x="5384483" y="516255"/>
                    </a:lnTo>
                    <a:lnTo>
                      <a:pt x="5392103" y="501968"/>
                    </a:lnTo>
                    <a:lnTo>
                      <a:pt x="5399723" y="496253"/>
                    </a:lnTo>
                    <a:lnTo>
                      <a:pt x="5430203" y="490538"/>
                    </a:lnTo>
                    <a:lnTo>
                      <a:pt x="5450205" y="480060"/>
                    </a:lnTo>
                    <a:lnTo>
                      <a:pt x="5460683" y="464820"/>
                    </a:lnTo>
                    <a:lnTo>
                      <a:pt x="5461635" y="443865"/>
                    </a:lnTo>
                    <a:lnTo>
                      <a:pt x="5450205" y="417195"/>
                    </a:lnTo>
                    <a:lnTo>
                      <a:pt x="5423535" y="410528"/>
                    </a:lnTo>
                    <a:lnTo>
                      <a:pt x="5413058" y="401955"/>
                    </a:lnTo>
                    <a:lnTo>
                      <a:pt x="5408295" y="392430"/>
                    </a:lnTo>
                    <a:lnTo>
                      <a:pt x="5412105" y="373380"/>
                    </a:lnTo>
                    <a:lnTo>
                      <a:pt x="5432108" y="340995"/>
                    </a:lnTo>
                    <a:lnTo>
                      <a:pt x="5428298" y="310515"/>
                    </a:lnTo>
                    <a:lnTo>
                      <a:pt x="5419725" y="296228"/>
                    </a:lnTo>
                    <a:lnTo>
                      <a:pt x="5407343" y="286703"/>
                    </a:lnTo>
                    <a:lnTo>
                      <a:pt x="5364480" y="281940"/>
                    </a:lnTo>
                    <a:lnTo>
                      <a:pt x="5347335" y="284798"/>
                    </a:lnTo>
                    <a:lnTo>
                      <a:pt x="5345430" y="290513"/>
                    </a:lnTo>
                    <a:moveTo>
                      <a:pt x="372428" y="711518"/>
                    </a:moveTo>
                    <a:lnTo>
                      <a:pt x="382905" y="750570"/>
                    </a:lnTo>
                    <a:lnTo>
                      <a:pt x="398145" y="769620"/>
                    </a:lnTo>
                    <a:lnTo>
                      <a:pt x="421005" y="775335"/>
                    </a:lnTo>
                    <a:lnTo>
                      <a:pt x="431483" y="767715"/>
                    </a:lnTo>
                    <a:lnTo>
                      <a:pt x="438150" y="762953"/>
                    </a:lnTo>
                    <a:lnTo>
                      <a:pt x="447675" y="779145"/>
                    </a:lnTo>
                    <a:lnTo>
                      <a:pt x="460058" y="789623"/>
                    </a:lnTo>
                    <a:lnTo>
                      <a:pt x="484823" y="793433"/>
                    </a:lnTo>
                    <a:lnTo>
                      <a:pt x="510540" y="782003"/>
                    </a:lnTo>
                    <a:lnTo>
                      <a:pt x="519113" y="770573"/>
                    </a:lnTo>
                    <a:lnTo>
                      <a:pt x="520065" y="758190"/>
                    </a:lnTo>
                    <a:lnTo>
                      <a:pt x="533400" y="704850"/>
                    </a:lnTo>
                    <a:lnTo>
                      <a:pt x="541973" y="672465"/>
                    </a:lnTo>
                    <a:lnTo>
                      <a:pt x="540068" y="649605"/>
                    </a:lnTo>
                    <a:lnTo>
                      <a:pt x="521970" y="640080"/>
                    </a:lnTo>
                    <a:lnTo>
                      <a:pt x="494348" y="640080"/>
                    </a:lnTo>
                    <a:lnTo>
                      <a:pt x="466725" y="645795"/>
                    </a:lnTo>
                    <a:lnTo>
                      <a:pt x="449580" y="655320"/>
                    </a:lnTo>
                    <a:lnTo>
                      <a:pt x="447675" y="662940"/>
                    </a:lnTo>
                    <a:lnTo>
                      <a:pt x="457200" y="668655"/>
                    </a:lnTo>
                    <a:lnTo>
                      <a:pt x="486728" y="677228"/>
                    </a:lnTo>
                    <a:lnTo>
                      <a:pt x="485775" y="706755"/>
                    </a:lnTo>
                    <a:lnTo>
                      <a:pt x="479108" y="723900"/>
                    </a:lnTo>
                    <a:lnTo>
                      <a:pt x="461010" y="735330"/>
                    </a:lnTo>
                    <a:lnTo>
                      <a:pt x="438150" y="739140"/>
                    </a:lnTo>
                    <a:lnTo>
                      <a:pt x="434340" y="736283"/>
                    </a:lnTo>
                    <a:lnTo>
                      <a:pt x="434340" y="728663"/>
                    </a:lnTo>
                    <a:lnTo>
                      <a:pt x="431483" y="717233"/>
                    </a:lnTo>
                    <a:lnTo>
                      <a:pt x="419100" y="703898"/>
                    </a:lnTo>
                    <a:lnTo>
                      <a:pt x="390525" y="700088"/>
                    </a:lnTo>
                    <a:lnTo>
                      <a:pt x="378143" y="702945"/>
                    </a:lnTo>
                    <a:lnTo>
                      <a:pt x="372428" y="711518"/>
                    </a:lnTo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cxnSp>
          <p:nvCxnSpPr>
            <p:cNvPr id="6" name="直接连接符 5"/>
            <p:cNvCxnSpPr/>
            <p:nvPr userDrawn="1"/>
          </p:nvCxnSpPr>
          <p:spPr>
            <a:xfrm>
              <a:off x="0" y="6446206"/>
              <a:ext cx="12192000" cy="0"/>
            </a:xfrm>
            <a:prstGeom prst="line">
              <a:avLst/>
            </a:prstGeom>
            <a:ln w="63500">
              <a:solidFill>
                <a:srgbClr val="FFE19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hf sldNum="0" hdr="0" ftr="0" dt="0"/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7" Type="http://schemas.openxmlformats.org/officeDocument/2006/relationships/theme" Target="../theme/theme1.xml"/><Relationship Id="rId26" Type="http://schemas.openxmlformats.org/officeDocument/2006/relationships/tags" Target="../tags/tag125.xml"/><Relationship Id="rId25" Type="http://schemas.openxmlformats.org/officeDocument/2006/relationships/tags" Target="../tags/tag124.xml"/><Relationship Id="rId24" Type="http://schemas.openxmlformats.org/officeDocument/2006/relationships/tags" Target="../tags/tag123.xml"/><Relationship Id="rId23" Type="http://schemas.openxmlformats.org/officeDocument/2006/relationships/tags" Target="../tags/tag122.xml"/><Relationship Id="rId22" Type="http://schemas.openxmlformats.org/officeDocument/2006/relationships/tags" Target="../tags/tag121.xml"/><Relationship Id="rId21" Type="http://schemas.openxmlformats.org/officeDocument/2006/relationships/tags" Target="../tags/tag120.xml"/><Relationship Id="rId20" Type="http://schemas.openxmlformats.org/officeDocument/2006/relationships/tags" Target="../tags/tag119.xml"/><Relationship Id="rId2" Type="http://schemas.openxmlformats.org/officeDocument/2006/relationships/slideLayout" Target="../slideLayouts/slideLayout2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  <p:custDataLst>
              <p:tags r:id="rId20"/>
            </p:custDataLst>
          </p:nvPr>
        </p:nvSpPr>
        <p:spPr>
          <a:xfrm>
            <a:off x="669882" y="443230"/>
            <a:ext cx="10852237" cy="441964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21"/>
            </p:custDataLst>
          </p:nvPr>
        </p:nvSpPr>
        <p:spPr>
          <a:xfrm>
            <a:off x="669882" y="961398"/>
            <a:ext cx="10852237" cy="5388907"/>
          </a:xfrm>
          <a:prstGeom prst="rect">
            <a:avLst/>
          </a:prstGeom>
        </p:spPr>
        <p:txBody>
          <a:bodyPr vert="horz" wrap="square" lIns="90170" tIns="46990" rIns="90170" bIns="4699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  <p:custDataLst>
              <p:tags r:id="rId22"/>
            </p:custDataLst>
          </p:nvPr>
        </p:nvSpPr>
        <p:spPr>
          <a:xfrm>
            <a:off x="879742" y="6349833"/>
            <a:ext cx="2700000" cy="316800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normAutofit/>
          </a:bodyPr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  <p:custDataLst>
              <p:tags r:id="rId23"/>
            </p:custDataLst>
          </p:nvPr>
        </p:nvSpPr>
        <p:spPr>
          <a:xfrm>
            <a:off x="4116000" y="6349833"/>
            <a:ext cx="3960000" cy="316800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normAutofit/>
          </a:bodyPr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  <p:custDataLst>
              <p:tags r:id="rId24"/>
            </p:custDataLst>
          </p:nvPr>
        </p:nvSpPr>
        <p:spPr>
          <a:xfrm>
            <a:off x="8610600" y="6349833"/>
            <a:ext cx="2700000" cy="316800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normAutofit/>
          </a:bodyPr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sp>
        <p:nvSpPr>
          <p:cNvPr id="8" name="KSO_TEMPLATE" hidden="1"/>
          <p:cNvSpPr/>
          <p:nvPr>
            <p:custDataLst>
              <p:tags r:id="rId25"/>
            </p:custDataLst>
          </p:nvPr>
        </p:nvSpPr>
        <p:spPr>
          <a:xfrm>
            <a:off x="0" y="0"/>
            <a:ext cx="0" cy="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KSO_TEMPLATE" hidden="1"/>
          <p:cNvSpPr/>
          <p:nvPr>
            <p:custDataLst>
              <p:tags r:id="rId26"/>
            </p:custDataLst>
          </p:nvPr>
        </p:nvSpPr>
        <p:spPr>
          <a:xfrm>
            <a:off x="0" y="0"/>
            <a:ext cx="0" cy="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</p:sldLayoutIdLst>
  <p:hf sldNum="0" hdr="0" ftr="0" dt="0"/>
  <p:txStyles>
    <p:titleStyle>
      <a:lvl1pPr algn="l" defTabSz="914400" rtl="0" eaLnBrk="1" fontAlgn="auto" latinLnBrk="0" hangingPunct="1">
        <a:lnSpc>
          <a:spcPct val="100000"/>
        </a:lnSpc>
        <a:spcBef>
          <a:spcPct val="0"/>
        </a:spcBef>
        <a:buNone/>
        <a:defRPr sz="2400" b="1" u="none" strike="noStrike" kern="1200" cap="none" spc="200" normalizeH="0">
          <a:solidFill>
            <a:schemeClr val="tx1"/>
          </a:solidFill>
          <a:uFillTx/>
          <a:latin typeface="微软雅黑" panose="020B0503020204020204" charset="-122"/>
          <a:ea typeface="微软雅黑" panose="020B0503020204020204" charset="-122"/>
          <a:cs typeface="+mj-cs"/>
        </a:defRPr>
      </a:lvl1pPr>
    </p:titleStyle>
    <p:bodyStyle>
      <a:lvl1pPr marL="228600" indent="-228600" algn="l" defTabSz="914400" rtl="0" eaLnBrk="1" fontAlgn="auto" latinLnBrk="0" hangingPunct="1">
        <a:lnSpc>
          <a:spcPct val="130000"/>
        </a:lnSpc>
        <a:spcBef>
          <a:spcPts val="0"/>
        </a:spcBef>
        <a:spcAft>
          <a:spcPts val="1000"/>
        </a:spcAft>
        <a:buFont typeface="Arial" panose="020B0604020202020204" pitchFamily="34" charset="0"/>
        <a:buChar char="•"/>
        <a:defRPr sz="1600" u="none" strike="noStrike" kern="1200" cap="none" spc="150" normalizeH="0" baseline="0">
          <a:solidFill>
            <a:schemeClr val="tx1"/>
          </a:solidFill>
          <a:uFillTx/>
          <a:latin typeface="微软雅黑" panose="020B0503020204020204" charset="-122"/>
          <a:ea typeface="微软雅黑" panose="020B0503020204020204" charset="-122"/>
          <a:cs typeface="+mn-cs"/>
        </a:defRPr>
      </a:lvl1pPr>
      <a:lvl2pPr marL="685800" indent="-228600" algn="l" defTabSz="914400" rtl="0" eaLnBrk="1" fontAlgn="auto" latinLnBrk="0" hangingPunct="1">
        <a:lnSpc>
          <a:spcPct val="130000"/>
        </a:lnSpc>
        <a:spcBef>
          <a:spcPts val="0"/>
        </a:spcBef>
        <a:spcAft>
          <a:spcPts val="1000"/>
        </a:spcAft>
        <a:buFont typeface="Arial" panose="020B0604020202020204" pitchFamily="34" charset="0"/>
        <a:buChar char="•"/>
        <a:tabLst>
          <a:tab pos="1609725" algn="l"/>
        </a:tabLst>
        <a:defRPr sz="1600" u="none" strike="noStrike" kern="1200" cap="none" spc="150" normalizeH="0" baseline="0">
          <a:solidFill>
            <a:schemeClr val="tx1"/>
          </a:solidFill>
          <a:uFillTx/>
          <a:latin typeface="微软雅黑" panose="020B0503020204020204" charset="-122"/>
          <a:ea typeface="微软雅黑" panose="020B0503020204020204" charset="-122"/>
          <a:cs typeface="+mn-cs"/>
        </a:defRPr>
      </a:lvl2pPr>
      <a:lvl3pPr marL="1143000" indent="-228600" algn="l" defTabSz="914400" rtl="0" eaLnBrk="1" fontAlgn="auto" latinLnBrk="0" hangingPunct="1">
        <a:lnSpc>
          <a:spcPct val="130000"/>
        </a:lnSpc>
        <a:spcBef>
          <a:spcPts val="0"/>
        </a:spcBef>
        <a:spcAft>
          <a:spcPts val="1000"/>
        </a:spcAft>
        <a:buFont typeface="Arial" panose="020B0604020202020204" pitchFamily="34" charset="0"/>
        <a:buChar char="•"/>
        <a:defRPr sz="1600" u="none" strike="noStrike" kern="1200" cap="none" spc="150" normalizeH="0" baseline="0">
          <a:solidFill>
            <a:schemeClr val="tx1"/>
          </a:solidFill>
          <a:uFillTx/>
          <a:latin typeface="微软雅黑" panose="020B0503020204020204" charset="-122"/>
          <a:ea typeface="微软雅黑" panose="020B0503020204020204" charset="-122"/>
          <a:cs typeface="+mn-cs"/>
        </a:defRPr>
      </a:lvl3pPr>
      <a:lvl4pPr marL="1600200" indent="-228600" algn="l" defTabSz="914400" rtl="0" eaLnBrk="1" fontAlgn="auto" latinLnBrk="0" hangingPunct="1">
        <a:lnSpc>
          <a:spcPct val="130000"/>
        </a:lnSpc>
        <a:spcBef>
          <a:spcPts val="0"/>
        </a:spcBef>
        <a:spcAft>
          <a:spcPts val="1000"/>
        </a:spcAft>
        <a:buFont typeface="Arial" panose="020B0604020202020204" pitchFamily="34" charset="0"/>
        <a:buChar char="•"/>
        <a:defRPr sz="1600" u="none" strike="noStrike" kern="1200" cap="none" spc="150" normalizeH="0" baseline="0">
          <a:solidFill>
            <a:schemeClr val="tx1"/>
          </a:solidFill>
          <a:uFillTx/>
          <a:latin typeface="微软雅黑" panose="020B0503020204020204" charset="-122"/>
          <a:ea typeface="微软雅黑" panose="020B0503020204020204" charset="-122"/>
          <a:cs typeface="+mn-cs"/>
        </a:defRPr>
      </a:lvl4pPr>
      <a:lvl5pPr marL="2057400" indent="-228600" algn="l" defTabSz="914400" rtl="0" eaLnBrk="1" fontAlgn="auto" latinLnBrk="0" hangingPunct="1">
        <a:lnSpc>
          <a:spcPct val="130000"/>
        </a:lnSpc>
        <a:spcBef>
          <a:spcPts val="0"/>
        </a:spcBef>
        <a:spcAft>
          <a:spcPts val="1000"/>
        </a:spcAft>
        <a:buFont typeface="Arial" panose="020B0604020202020204" pitchFamily="34" charset="0"/>
        <a:buChar char="•"/>
        <a:defRPr sz="1600" u="none" strike="noStrike" kern="1200" cap="none" spc="150" normalizeH="0" baseline="0">
          <a:solidFill>
            <a:schemeClr val="tx1"/>
          </a:solidFill>
          <a:uFillTx/>
          <a:latin typeface="微软雅黑" panose="020B0503020204020204" charset="-122"/>
          <a:ea typeface="微软雅黑" panose="020B0503020204020204" charset="-122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1.xml"/><Relationship Id="rId6" Type="http://schemas.openxmlformats.org/officeDocument/2006/relationships/tags" Target="../tags/tag130.xml"/><Relationship Id="rId5" Type="http://schemas.openxmlformats.org/officeDocument/2006/relationships/image" Target="../media/image5.png"/><Relationship Id="rId4" Type="http://schemas.openxmlformats.org/officeDocument/2006/relationships/tags" Target="../tags/tag129.xml"/><Relationship Id="rId3" Type="http://schemas.openxmlformats.org/officeDocument/2006/relationships/tags" Target="../tags/tag128.xml"/><Relationship Id="rId2" Type="http://schemas.openxmlformats.org/officeDocument/2006/relationships/tags" Target="../tags/tag127.xml"/><Relationship Id="rId1" Type="http://schemas.openxmlformats.org/officeDocument/2006/relationships/tags" Target="../tags/tag126.xml"/></Relationships>
</file>

<file path=ppt/slides/_rels/slide2.xml.rels><?xml version="1.0" encoding="UTF-8" standalone="yes"?>
<Relationships xmlns="http://schemas.openxmlformats.org/package/2006/relationships"><Relationship Id="rId9" Type="http://schemas.openxmlformats.org/officeDocument/2006/relationships/tags" Target="../tags/tag138.xml"/><Relationship Id="rId8" Type="http://schemas.openxmlformats.org/officeDocument/2006/relationships/tags" Target="../tags/tag137.xml"/><Relationship Id="rId7" Type="http://schemas.openxmlformats.org/officeDocument/2006/relationships/tags" Target="../tags/tag136.xml"/><Relationship Id="rId6" Type="http://schemas.openxmlformats.org/officeDocument/2006/relationships/tags" Target="../tags/tag135.xml"/><Relationship Id="rId5" Type="http://schemas.openxmlformats.org/officeDocument/2006/relationships/tags" Target="../tags/tag134.xml"/><Relationship Id="rId4" Type="http://schemas.openxmlformats.org/officeDocument/2006/relationships/tags" Target="../tags/tag133.xml"/><Relationship Id="rId3" Type="http://schemas.openxmlformats.org/officeDocument/2006/relationships/tags" Target="../tags/tag132.xml"/><Relationship Id="rId2" Type="http://schemas.openxmlformats.org/officeDocument/2006/relationships/image" Target="../media/image6.png"/><Relationship Id="rId13" Type="http://schemas.openxmlformats.org/officeDocument/2006/relationships/slideLayout" Target="../slideLayouts/slideLayout6.xml"/><Relationship Id="rId12" Type="http://schemas.openxmlformats.org/officeDocument/2006/relationships/tags" Target="../tags/tag141.xml"/><Relationship Id="rId11" Type="http://schemas.openxmlformats.org/officeDocument/2006/relationships/tags" Target="../tags/tag140.xml"/><Relationship Id="rId10" Type="http://schemas.openxmlformats.org/officeDocument/2006/relationships/tags" Target="../tags/tag139.xml"/><Relationship Id="rId1" Type="http://schemas.openxmlformats.org/officeDocument/2006/relationships/tags" Target="../tags/tag131.xml"/></Relationships>
</file>

<file path=ppt/slides/_rels/slide3.xml.rels><?xml version="1.0" encoding="UTF-8" standalone="yes"?>
<Relationships xmlns="http://schemas.openxmlformats.org/package/2006/relationships"><Relationship Id="rId9" Type="http://schemas.openxmlformats.org/officeDocument/2006/relationships/tags" Target="../tags/tag148.xml"/><Relationship Id="rId8" Type="http://schemas.openxmlformats.org/officeDocument/2006/relationships/tags" Target="../tags/tag147.xml"/><Relationship Id="rId7" Type="http://schemas.openxmlformats.org/officeDocument/2006/relationships/tags" Target="../tags/tag146.xml"/><Relationship Id="rId6" Type="http://schemas.openxmlformats.org/officeDocument/2006/relationships/tags" Target="../tags/tag145.xml"/><Relationship Id="rId5" Type="http://schemas.openxmlformats.org/officeDocument/2006/relationships/tags" Target="../tags/tag144.xml"/><Relationship Id="rId4" Type="http://schemas.openxmlformats.org/officeDocument/2006/relationships/image" Target="../media/image6.png"/><Relationship Id="rId3" Type="http://schemas.openxmlformats.org/officeDocument/2006/relationships/tags" Target="../tags/tag143.xml"/><Relationship Id="rId22" Type="http://schemas.openxmlformats.org/officeDocument/2006/relationships/slideLayout" Target="../slideLayouts/slideLayout7.xml"/><Relationship Id="rId21" Type="http://schemas.openxmlformats.org/officeDocument/2006/relationships/tags" Target="../tags/tag160.xml"/><Relationship Id="rId20" Type="http://schemas.openxmlformats.org/officeDocument/2006/relationships/tags" Target="../tags/tag159.xml"/><Relationship Id="rId2" Type="http://schemas.openxmlformats.org/officeDocument/2006/relationships/image" Target="../media/image2.png"/><Relationship Id="rId19" Type="http://schemas.openxmlformats.org/officeDocument/2006/relationships/tags" Target="../tags/tag158.xml"/><Relationship Id="rId18" Type="http://schemas.openxmlformats.org/officeDocument/2006/relationships/tags" Target="../tags/tag157.xml"/><Relationship Id="rId17" Type="http://schemas.openxmlformats.org/officeDocument/2006/relationships/tags" Target="../tags/tag156.xml"/><Relationship Id="rId16" Type="http://schemas.openxmlformats.org/officeDocument/2006/relationships/tags" Target="../tags/tag155.xml"/><Relationship Id="rId15" Type="http://schemas.openxmlformats.org/officeDocument/2006/relationships/tags" Target="../tags/tag154.xml"/><Relationship Id="rId14" Type="http://schemas.openxmlformats.org/officeDocument/2006/relationships/tags" Target="../tags/tag153.xml"/><Relationship Id="rId13" Type="http://schemas.openxmlformats.org/officeDocument/2006/relationships/tags" Target="../tags/tag152.xml"/><Relationship Id="rId12" Type="http://schemas.openxmlformats.org/officeDocument/2006/relationships/tags" Target="../tags/tag151.xml"/><Relationship Id="rId11" Type="http://schemas.openxmlformats.org/officeDocument/2006/relationships/tags" Target="../tags/tag150.xml"/><Relationship Id="rId10" Type="http://schemas.openxmlformats.org/officeDocument/2006/relationships/tags" Target="../tags/tag149.xml"/><Relationship Id="rId1" Type="http://schemas.openxmlformats.org/officeDocument/2006/relationships/tags" Target="../tags/tag142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.xml"/><Relationship Id="rId7" Type="http://schemas.openxmlformats.org/officeDocument/2006/relationships/tags" Target="../tags/tag166.xml"/><Relationship Id="rId6" Type="http://schemas.openxmlformats.org/officeDocument/2006/relationships/tags" Target="../tags/tag165.xml"/><Relationship Id="rId5" Type="http://schemas.openxmlformats.org/officeDocument/2006/relationships/tags" Target="../tags/tag164.xml"/><Relationship Id="rId4" Type="http://schemas.openxmlformats.org/officeDocument/2006/relationships/tags" Target="../tags/tag163.xml"/><Relationship Id="rId3" Type="http://schemas.openxmlformats.org/officeDocument/2006/relationships/tags" Target="../tags/tag162.xml"/><Relationship Id="rId2" Type="http://schemas.openxmlformats.org/officeDocument/2006/relationships/image" Target="../media/image2.png"/><Relationship Id="rId1" Type="http://schemas.openxmlformats.org/officeDocument/2006/relationships/tags" Target="../tags/tag161.xml"/></Relationships>
</file>

<file path=ppt/slides/_rels/slide5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3.xml"/><Relationship Id="rId5" Type="http://schemas.openxmlformats.org/officeDocument/2006/relationships/tags" Target="../tags/tag171.xml"/><Relationship Id="rId4" Type="http://schemas.openxmlformats.org/officeDocument/2006/relationships/tags" Target="../tags/tag170.xml"/><Relationship Id="rId3" Type="http://schemas.openxmlformats.org/officeDocument/2006/relationships/tags" Target="../tags/tag169.xml"/><Relationship Id="rId2" Type="http://schemas.openxmlformats.org/officeDocument/2006/relationships/tags" Target="../tags/tag168.xml"/><Relationship Id="rId1" Type="http://schemas.openxmlformats.org/officeDocument/2006/relationships/tags" Target="../tags/tag167.xml"/></Relationships>
</file>

<file path=ppt/slides/_rels/slide6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openxmlformats.org/officeDocument/2006/relationships/image" Target="../media/image10.png"/><Relationship Id="rId4" Type="http://schemas.openxmlformats.org/officeDocument/2006/relationships/tags" Target="../tags/tag172.xml"/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image" Target="../media/image7.png"/></Relationships>
</file>

<file path=ppt/slides/_rels/slide7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4.png"/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image" Target="../media/image11.png"/></Relationships>
</file>

<file path=ppt/slides/_rels/slide8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image" Target="../media/image17.jpeg"/></Relationships>
</file>

<file path=ppt/slides/_rels/slide9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openxmlformats.org/officeDocument/2006/relationships/tags" Target="../tags/tag177.xml"/><Relationship Id="rId4" Type="http://schemas.openxmlformats.org/officeDocument/2006/relationships/tags" Target="../tags/tag176.xml"/><Relationship Id="rId3" Type="http://schemas.openxmlformats.org/officeDocument/2006/relationships/tags" Target="../tags/tag175.xml"/><Relationship Id="rId2" Type="http://schemas.openxmlformats.org/officeDocument/2006/relationships/tags" Target="../tags/tag174.xml"/><Relationship Id="rId1" Type="http://schemas.openxmlformats.org/officeDocument/2006/relationships/tags" Target="../tags/tag173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.xml"/><Relationship Id="rId7" Type="http://schemas.openxmlformats.org/officeDocument/2006/relationships/tags" Target="../tags/tag181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3" Type="http://schemas.openxmlformats.org/officeDocument/2006/relationships/tags" Target="../tags/tag180.xml"/><Relationship Id="rId2" Type="http://schemas.openxmlformats.org/officeDocument/2006/relationships/tags" Target="../tags/tag179.xml"/><Relationship Id="rId1" Type="http://schemas.openxmlformats.org/officeDocument/2006/relationships/tags" Target="../tags/tag17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24.png"/><Relationship Id="rId1" Type="http://schemas.openxmlformats.org/officeDocument/2006/relationships/image" Target="../media/image23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.xml"/><Relationship Id="rId7" Type="http://schemas.openxmlformats.org/officeDocument/2006/relationships/tags" Target="../tags/tag186.xml"/><Relationship Id="rId6" Type="http://schemas.openxmlformats.org/officeDocument/2006/relationships/image" Target="../media/image26.png"/><Relationship Id="rId5" Type="http://schemas.openxmlformats.org/officeDocument/2006/relationships/image" Target="../media/image25.png"/><Relationship Id="rId4" Type="http://schemas.openxmlformats.org/officeDocument/2006/relationships/tags" Target="../tags/tag185.xml"/><Relationship Id="rId3" Type="http://schemas.openxmlformats.org/officeDocument/2006/relationships/tags" Target="../tags/tag184.xml"/><Relationship Id="rId2" Type="http://schemas.openxmlformats.org/officeDocument/2006/relationships/tags" Target="../tags/tag183.xml"/><Relationship Id="rId1" Type="http://schemas.openxmlformats.org/officeDocument/2006/relationships/tags" Target="../tags/tag18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188.xml"/><Relationship Id="rId1" Type="http://schemas.openxmlformats.org/officeDocument/2006/relationships/tags" Target="../tags/tag18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27.jpeg"/><Relationship Id="rId1" Type="http://schemas.openxmlformats.org/officeDocument/2006/relationships/tags" Target="../tags/tag189.xml"/></Relationships>
</file>

<file path=ppt/slides/_rels/slide15.xml.rels><?xml version="1.0" encoding="UTF-8" standalone="yes"?>
<Relationships xmlns="http://schemas.openxmlformats.org/package/2006/relationships"><Relationship Id="rId9" Type="http://schemas.openxmlformats.org/officeDocument/2006/relationships/tags" Target="../tags/tag198.xml"/><Relationship Id="rId8" Type="http://schemas.openxmlformats.org/officeDocument/2006/relationships/tags" Target="../tags/tag197.xml"/><Relationship Id="rId7" Type="http://schemas.openxmlformats.org/officeDocument/2006/relationships/tags" Target="../tags/tag196.xml"/><Relationship Id="rId6" Type="http://schemas.openxmlformats.org/officeDocument/2006/relationships/tags" Target="../tags/tag195.xml"/><Relationship Id="rId5" Type="http://schemas.openxmlformats.org/officeDocument/2006/relationships/tags" Target="../tags/tag194.xml"/><Relationship Id="rId4" Type="http://schemas.openxmlformats.org/officeDocument/2006/relationships/tags" Target="../tags/tag193.xml"/><Relationship Id="rId3" Type="http://schemas.openxmlformats.org/officeDocument/2006/relationships/tags" Target="../tags/tag192.xml"/><Relationship Id="rId25" Type="http://schemas.openxmlformats.org/officeDocument/2006/relationships/slideLayout" Target="../slideLayouts/slideLayout2.xml"/><Relationship Id="rId24" Type="http://schemas.openxmlformats.org/officeDocument/2006/relationships/tags" Target="../tags/tag213.xml"/><Relationship Id="rId23" Type="http://schemas.openxmlformats.org/officeDocument/2006/relationships/tags" Target="../tags/tag212.xml"/><Relationship Id="rId22" Type="http://schemas.openxmlformats.org/officeDocument/2006/relationships/tags" Target="../tags/tag211.xml"/><Relationship Id="rId21" Type="http://schemas.openxmlformats.org/officeDocument/2006/relationships/tags" Target="../tags/tag210.xml"/><Relationship Id="rId20" Type="http://schemas.openxmlformats.org/officeDocument/2006/relationships/tags" Target="../tags/tag209.xml"/><Relationship Id="rId2" Type="http://schemas.openxmlformats.org/officeDocument/2006/relationships/tags" Target="../tags/tag191.xml"/><Relationship Id="rId19" Type="http://schemas.openxmlformats.org/officeDocument/2006/relationships/tags" Target="../tags/tag208.xml"/><Relationship Id="rId18" Type="http://schemas.openxmlformats.org/officeDocument/2006/relationships/tags" Target="../tags/tag207.xml"/><Relationship Id="rId17" Type="http://schemas.openxmlformats.org/officeDocument/2006/relationships/tags" Target="../tags/tag206.xml"/><Relationship Id="rId16" Type="http://schemas.openxmlformats.org/officeDocument/2006/relationships/tags" Target="../tags/tag205.xml"/><Relationship Id="rId15" Type="http://schemas.openxmlformats.org/officeDocument/2006/relationships/tags" Target="../tags/tag204.xml"/><Relationship Id="rId14" Type="http://schemas.openxmlformats.org/officeDocument/2006/relationships/tags" Target="../tags/tag203.xml"/><Relationship Id="rId13" Type="http://schemas.openxmlformats.org/officeDocument/2006/relationships/tags" Target="../tags/tag202.xml"/><Relationship Id="rId12" Type="http://schemas.openxmlformats.org/officeDocument/2006/relationships/tags" Target="../tags/tag201.xml"/><Relationship Id="rId11" Type="http://schemas.openxmlformats.org/officeDocument/2006/relationships/tags" Target="../tags/tag200.xml"/><Relationship Id="rId10" Type="http://schemas.openxmlformats.org/officeDocument/2006/relationships/tags" Target="../tags/tag199.xml"/><Relationship Id="rId1" Type="http://schemas.openxmlformats.org/officeDocument/2006/relationships/tags" Target="../tags/tag190.xml"/></Relationships>
</file>

<file path=ppt/slides/_rels/slide16.xml.rels><?xml version="1.0" encoding="UTF-8" standalone="yes"?>
<Relationships xmlns="http://schemas.openxmlformats.org/package/2006/relationships"><Relationship Id="rId9" Type="http://schemas.openxmlformats.org/officeDocument/2006/relationships/tags" Target="../tags/tag222.xml"/><Relationship Id="rId8" Type="http://schemas.openxmlformats.org/officeDocument/2006/relationships/tags" Target="../tags/tag221.xml"/><Relationship Id="rId7" Type="http://schemas.openxmlformats.org/officeDocument/2006/relationships/tags" Target="../tags/tag220.xml"/><Relationship Id="rId6" Type="http://schemas.openxmlformats.org/officeDocument/2006/relationships/tags" Target="../tags/tag219.xml"/><Relationship Id="rId5" Type="http://schemas.openxmlformats.org/officeDocument/2006/relationships/tags" Target="../tags/tag218.xml"/><Relationship Id="rId4" Type="http://schemas.openxmlformats.org/officeDocument/2006/relationships/tags" Target="../tags/tag217.xml"/><Relationship Id="rId30" Type="http://schemas.openxmlformats.org/officeDocument/2006/relationships/slideLayout" Target="../slideLayouts/slideLayout2.xml"/><Relationship Id="rId3" Type="http://schemas.openxmlformats.org/officeDocument/2006/relationships/tags" Target="../tags/tag216.xml"/><Relationship Id="rId29" Type="http://schemas.openxmlformats.org/officeDocument/2006/relationships/tags" Target="../tags/tag242.xml"/><Relationship Id="rId28" Type="http://schemas.openxmlformats.org/officeDocument/2006/relationships/tags" Target="../tags/tag241.xml"/><Relationship Id="rId27" Type="http://schemas.openxmlformats.org/officeDocument/2006/relationships/tags" Target="../tags/tag240.xml"/><Relationship Id="rId26" Type="http://schemas.openxmlformats.org/officeDocument/2006/relationships/tags" Target="../tags/tag239.xml"/><Relationship Id="rId25" Type="http://schemas.openxmlformats.org/officeDocument/2006/relationships/tags" Target="../tags/tag238.xml"/><Relationship Id="rId24" Type="http://schemas.openxmlformats.org/officeDocument/2006/relationships/tags" Target="../tags/tag237.xml"/><Relationship Id="rId23" Type="http://schemas.openxmlformats.org/officeDocument/2006/relationships/tags" Target="../tags/tag236.xml"/><Relationship Id="rId22" Type="http://schemas.openxmlformats.org/officeDocument/2006/relationships/tags" Target="../tags/tag235.xml"/><Relationship Id="rId21" Type="http://schemas.openxmlformats.org/officeDocument/2006/relationships/tags" Target="../tags/tag234.xml"/><Relationship Id="rId20" Type="http://schemas.openxmlformats.org/officeDocument/2006/relationships/tags" Target="../tags/tag233.xml"/><Relationship Id="rId2" Type="http://schemas.openxmlformats.org/officeDocument/2006/relationships/tags" Target="../tags/tag215.xml"/><Relationship Id="rId19" Type="http://schemas.openxmlformats.org/officeDocument/2006/relationships/tags" Target="../tags/tag232.xml"/><Relationship Id="rId18" Type="http://schemas.openxmlformats.org/officeDocument/2006/relationships/tags" Target="../tags/tag231.xml"/><Relationship Id="rId17" Type="http://schemas.openxmlformats.org/officeDocument/2006/relationships/tags" Target="../tags/tag230.xml"/><Relationship Id="rId16" Type="http://schemas.openxmlformats.org/officeDocument/2006/relationships/tags" Target="../tags/tag229.xml"/><Relationship Id="rId15" Type="http://schemas.openxmlformats.org/officeDocument/2006/relationships/tags" Target="../tags/tag228.xml"/><Relationship Id="rId14" Type="http://schemas.openxmlformats.org/officeDocument/2006/relationships/tags" Target="../tags/tag227.xml"/><Relationship Id="rId13" Type="http://schemas.openxmlformats.org/officeDocument/2006/relationships/tags" Target="../tags/tag226.xml"/><Relationship Id="rId12" Type="http://schemas.openxmlformats.org/officeDocument/2006/relationships/tags" Target="../tags/tag225.xml"/><Relationship Id="rId11" Type="http://schemas.openxmlformats.org/officeDocument/2006/relationships/tags" Target="../tags/tag224.xml"/><Relationship Id="rId10" Type="http://schemas.openxmlformats.org/officeDocument/2006/relationships/tags" Target="../tags/tag223.xml"/><Relationship Id="rId1" Type="http://schemas.openxmlformats.org/officeDocument/2006/relationships/tags" Target="../tags/tag214.xml"/></Relationships>
</file>

<file path=ppt/slides/_rels/slide17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2.xml"/><Relationship Id="rId6" Type="http://schemas.openxmlformats.org/officeDocument/2006/relationships/tags" Target="../tags/tag248.xml"/><Relationship Id="rId5" Type="http://schemas.openxmlformats.org/officeDocument/2006/relationships/tags" Target="../tags/tag247.xml"/><Relationship Id="rId4" Type="http://schemas.openxmlformats.org/officeDocument/2006/relationships/tags" Target="../tags/tag246.xml"/><Relationship Id="rId3" Type="http://schemas.openxmlformats.org/officeDocument/2006/relationships/tags" Target="../tags/tag245.xml"/><Relationship Id="rId2" Type="http://schemas.openxmlformats.org/officeDocument/2006/relationships/tags" Target="../tags/tag244.xml"/><Relationship Id="rId1" Type="http://schemas.openxmlformats.org/officeDocument/2006/relationships/tags" Target="../tags/tag243.xml"/></Relationships>
</file>

<file path=ppt/slides/_rels/slide18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29.jpeg"/><Relationship Id="rId3" Type="http://schemas.openxmlformats.org/officeDocument/2006/relationships/tags" Target="../tags/tag250.xml"/><Relationship Id="rId2" Type="http://schemas.openxmlformats.org/officeDocument/2006/relationships/image" Target="../media/image28.jpeg"/><Relationship Id="rId1" Type="http://schemas.openxmlformats.org/officeDocument/2006/relationships/tags" Target="../tags/tag249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52.xml"/><Relationship Id="rId1" Type="http://schemas.openxmlformats.org/officeDocument/2006/relationships/tags" Target="../tags/tag251.xml"/></Relationships>
</file>

<file path=ppt/slides/_rels/slide2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0.png"/><Relationship Id="rId2" Type="http://schemas.microsoft.com/office/2007/relationships/media" Target="../media/media1.mp4"/><Relationship Id="rId1" Type="http://schemas.openxmlformats.org/officeDocument/2006/relationships/video" Target="../media/media1.mp4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54.xml"/><Relationship Id="rId1" Type="http://schemas.openxmlformats.org/officeDocument/2006/relationships/tags" Target="../tags/tag253.xml"/></Relationships>
</file>

<file path=ppt/slides/_rels/slide22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3.xml"/><Relationship Id="rId5" Type="http://schemas.openxmlformats.org/officeDocument/2006/relationships/tags" Target="../tags/tag259.xml"/><Relationship Id="rId4" Type="http://schemas.openxmlformats.org/officeDocument/2006/relationships/tags" Target="../tags/tag258.xml"/><Relationship Id="rId3" Type="http://schemas.openxmlformats.org/officeDocument/2006/relationships/tags" Target="../tags/tag257.xml"/><Relationship Id="rId2" Type="http://schemas.openxmlformats.org/officeDocument/2006/relationships/tags" Target="../tags/tag256.xml"/><Relationship Id="rId1" Type="http://schemas.openxmlformats.org/officeDocument/2006/relationships/tags" Target="../tags/tag255.xml"/></Relationships>
</file>

<file path=ppt/slides/_rels/slide23.xml.rels><?xml version="1.0" encoding="UTF-8" standalone="yes"?>
<Relationships xmlns="http://schemas.openxmlformats.org/package/2006/relationships"><Relationship Id="rId999" Type="http://schemas.openxmlformats.org/officeDocument/2006/relationships/tags" Target="../tags/tag1258.xml"/><Relationship Id="rId998" Type="http://schemas.openxmlformats.org/officeDocument/2006/relationships/tags" Target="../tags/tag1257.xml"/><Relationship Id="rId997" Type="http://schemas.openxmlformats.org/officeDocument/2006/relationships/tags" Target="../tags/tag1256.xml"/><Relationship Id="rId996" Type="http://schemas.openxmlformats.org/officeDocument/2006/relationships/tags" Target="../tags/tag1255.xml"/><Relationship Id="rId995" Type="http://schemas.openxmlformats.org/officeDocument/2006/relationships/tags" Target="../tags/tag1254.xml"/><Relationship Id="rId994" Type="http://schemas.openxmlformats.org/officeDocument/2006/relationships/tags" Target="../tags/tag1253.xml"/><Relationship Id="rId993" Type="http://schemas.openxmlformats.org/officeDocument/2006/relationships/tags" Target="../tags/tag1252.xml"/><Relationship Id="rId992" Type="http://schemas.openxmlformats.org/officeDocument/2006/relationships/tags" Target="../tags/tag1251.xml"/><Relationship Id="rId991" Type="http://schemas.openxmlformats.org/officeDocument/2006/relationships/tags" Target="../tags/tag1250.xml"/><Relationship Id="rId990" Type="http://schemas.openxmlformats.org/officeDocument/2006/relationships/tags" Target="../tags/tag1249.xml"/><Relationship Id="rId99" Type="http://schemas.openxmlformats.org/officeDocument/2006/relationships/tags" Target="../tags/tag358.xml"/><Relationship Id="rId989" Type="http://schemas.openxmlformats.org/officeDocument/2006/relationships/tags" Target="../tags/tag1248.xml"/><Relationship Id="rId988" Type="http://schemas.openxmlformats.org/officeDocument/2006/relationships/tags" Target="../tags/tag1247.xml"/><Relationship Id="rId987" Type="http://schemas.openxmlformats.org/officeDocument/2006/relationships/tags" Target="../tags/tag1246.xml"/><Relationship Id="rId986" Type="http://schemas.openxmlformats.org/officeDocument/2006/relationships/tags" Target="../tags/tag1245.xml"/><Relationship Id="rId985" Type="http://schemas.openxmlformats.org/officeDocument/2006/relationships/tags" Target="../tags/tag1244.xml"/><Relationship Id="rId984" Type="http://schemas.openxmlformats.org/officeDocument/2006/relationships/tags" Target="../tags/tag1243.xml"/><Relationship Id="rId983" Type="http://schemas.openxmlformats.org/officeDocument/2006/relationships/tags" Target="../tags/tag1242.xml"/><Relationship Id="rId982" Type="http://schemas.openxmlformats.org/officeDocument/2006/relationships/tags" Target="../tags/tag1241.xml"/><Relationship Id="rId981" Type="http://schemas.openxmlformats.org/officeDocument/2006/relationships/tags" Target="../tags/tag1240.xml"/><Relationship Id="rId980" Type="http://schemas.openxmlformats.org/officeDocument/2006/relationships/tags" Target="../tags/tag1239.xml"/><Relationship Id="rId98" Type="http://schemas.openxmlformats.org/officeDocument/2006/relationships/tags" Target="../tags/tag357.xml"/><Relationship Id="rId979" Type="http://schemas.openxmlformats.org/officeDocument/2006/relationships/tags" Target="../tags/tag1238.xml"/><Relationship Id="rId978" Type="http://schemas.openxmlformats.org/officeDocument/2006/relationships/tags" Target="../tags/tag1237.xml"/><Relationship Id="rId977" Type="http://schemas.openxmlformats.org/officeDocument/2006/relationships/tags" Target="../tags/tag1236.xml"/><Relationship Id="rId976" Type="http://schemas.openxmlformats.org/officeDocument/2006/relationships/tags" Target="../tags/tag1235.xml"/><Relationship Id="rId975" Type="http://schemas.openxmlformats.org/officeDocument/2006/relationships/tags" Target="../tags/tag1234.xml"/><Relationship Id="rId974" Type="http://schemas.openxmlformats.org/officeDocument/2006/relationships/tags" Target="../tags/tag1233.xml"/><Relationship Id="rId973" Type="http://schemas.openxmlformats.org/officeDocument/2006/relationships/tags" Target="../tags/tag1232.xml"/><Relationship Id="rId972" Type="http://schemas.openxmlformats.org/officeDocument/2006/relationships/tags" Target="../tags/tag1231.xml"/><Relationship Id="rId971" Type="http://schemas.openxmlformats.org/officeDocument/2006/relationships/tags" Target="../tags/tag1230.xml"/><Relationship Id="rId970" Type="http://schemas.openxmlformats.org/officeDocument/2006/relationships/tags" Target="../tags/tag1229.xml"/><Relationship Id="rId97" Type="http://schemas.openxmlformats.org/officeDocument/2006/relationships/tags" Target="../tags/tag356.xml"/><Relationship Id="rId969" Type="http://schemas.openxmlformats.org/officeDocument/2006/relationships/tags" Target="../tags/tag1228.xml"/><Relationship Id="rId968" Type="http://schemas.openxmlformats.org/officeDocument/2006/relationships/tags" Target="../tags/tag1227.xml"/><Relationship Id="rId967" Type="http://schemas.openxmlformats.org/officeDocument/2006/relationships/tags" Target="../tags/tag1226.xml"/><Relationship Id="rId966" Type="http://schemas.openxmlformats.org/officeDocument/2006/relationships/tags" Target="../tags/tag1225.xml"/><Relationship Id="rId965" Type="http://schemas.openxmlformats.org/officeDocument/2006/relationships/tags" Target="../tags/tag1224.xml"/><Relationship Id="rId964" Type="http://schemas.openxmlformats.org/officeDocument/2006/relationships/tags" Target="../tags/tag1223.xml"/><Relationship Id="rId963" Type="http://schemas.openxmlformats.org/officeDocument/2006/relationships/tags" Target="../tags/tag1222.xml"/><Relationship Id="rId962" Type="http://schemas.openxmlformats.org/officeDocument/2006/relationships/tags" Target="../tags/tag1221.xml"/><Relationship Id="rId961" Type="http://schemas.openxmlformats.org/officeDocument/2006/relationships/tags" Target="../tags/tag1220.xml"/><Relationship Id="rId960" Type="http://schemas.openxmlformats.org/officeDocument/2006/relationships/tags" Target="../tags/tag1219.xml"/><Relationship Id="rId96" Type="http://schemas.openxmlformats.org/officeDocument/2006/relationships/tags" Target="../tags/tag355.xml"/><Relationship Id="rId959" Type="http://schemas.openxmlformats.org/officeDocument/2006/relationships/tags" Target="../tags/tag1218.xml"/><Relationship Id="rId958" Type="http://schemas.openxmlformats.org/officeDocument/2006/relationships/tags" Target="../tags/tag1217.xml"/><Relationship Id="rId957" Type="http://schemas.openxmlformats.org/officeDocument/2006/relationships/tags" Target="../tags/tag1216.xml"/><Relationship Id="rId956" Type="http://schemas.openxmlformats.org/officeDocument/2006/relationships/tags" Target="../tags/tag1215.xml"/><Relationship Id="rId955" Type="http://schemas.openxmlformats.org/officeDocument/2006/relationships/tags" Target="../tags/tag1214.xml"/><Relationship Id="rId954" Type="http://schemas.openxmlformats.org/officeDocument/2006/relationships/tags" Target="../tags/tag1213.xml"/><Relationship Id="rId953" Type="http://schemas.openxmlformats.org/officeDocument/2006/relationships/tags" Target="../tags/tag1212.xml"/><Relationship Id="rId952" Type="http://schemas.openxmlformats.org/officeDocument/2006/relationships/tags" Target="../tags/tag1211.xml"/><Relationship Id="rId951" Type="http://schemas.openxmlformats.org/officeDocument/2006/relationships/tags" Target="../tags/tag1210.xml"/><Relationship Id="rId950" Type="http://schemas.openxmlformats.org/officeDocument/2006/relationships/tags" Target="../tags/tag1209.xml"/><Relationship Id="rId95" Type="http://schemas.openxmlformats.org/officeDocument/2006/relationships/tags" Target="../tags/tag354.xml"/><Relationship Id="rId949" Type="http://schemas.openxmlformats.org/officeDocument/2006/relationships/tags" Target="../tags/tag1208.xml"/><Relationship Id="rId948" Type="http://schemas.openxmlformats.org/officeDocument/2006/relationships/tags" Target="../tags/tag1207.xml"/><Relationship Id="rId947" Type="http://schemas.openxmlformats.org/officeDocument/2006/relationships/tags" Target="../tags/tag1206.xml"/><Relationship Id="rId946" Type="http://schemas.openxmlformats.org/officeDocument/2006/relationships/tags" Target="../tags/tag1205.xml"/><Relationship Id="rId945" Type="http://schemas.openxmlformats.org/officeDocument/2006/relationships/tags" Target="../tags/tag1204.xml"/><Relationship Id="rId944" Type="http://schemas.openxmlformats.org/officeDocument/2006/relationships/tags" Target="../tags/tag1203.xml"/><Relationship Id="rId943" Type="http://schemas.openxmlformats.org/officeDocument/2006/relationships/tags" Target="../tags/tag1202.xml"/><Relationship Id="rId942" Type="http://schemas.openxmlformats.org/officeDocument/2006/relationships/tags" Target="../tags/tag1201.xml"/><Relationship Id="rId941" Type="http://schemas.openxmlformats.org/officeDocument/2006/relationships/tags" Target="../tags/tag1200.xml"/><Relationship Id="rId940" Type="http://schemas.openxmlformats.org/officeDocument/2006/relationships/tags" Target="../tags/tag1199.xml"/><Relationship Id="rId94" Type="http://schemas.openxmlformats.org/officeDocument/2006/relationships/tags" Target="../tags/tag353.xml"/><Relationship Id="rId939" Type="http://schemas.openxmlformats.org/officeDocument/2006/relationships/tags" Target="../tags/tag1198.xml"/><Relationship Id="rId938" Type="http://schemas.openxmlformats.org/officeDocument/2006/relationships/tags" Target="../tags/tag1197.xml"/><Relationship Id="rId937" Type="http://schemas.openxmlformats.org/officeDocument/2006/relationships/tags" Target="../tags/tag1196.xml"/><Relationship Id="rId936" Type="http://schemas.openxmlformats.org/officeDocument/2006/relationships/tags" Target="../tags/tag1195.xml"/><Relationship Id="rId935" Type="http://schemas.openxmlformats.org/officeDocument/2006/relationships/tags" Target="../tags/tag1194.xml"/><Relationship Id="rId934" Type="http://schemas.openxmlformats.org/officeDocument/2006/relationships/tags" Target="../tags/tag1193.xml"/><Relationship Id="rId933" Type="http://schemas.openxmlformats.org/officeDocument/2006/relationships/tags" Target="../tags/tag1192.xml"/><Relationship Id="rId932" Type="http://schemas.openxmlformats.org/officeDocument/2006/relationships/tags" Target="../tags/tag1191.xml"/><Relationship Id="rId931" Type="http://schemas.openxmlformats.org/officeDocument/2006/relationships/tags" Target="../tags/tag1190.xml"/><Relationship Id="rId930" Type="http://schemas.openxmlformats.org/officeDocument/2006/relationships/tags" Target="../tags/tag1189.xml"/><Relationship Id="rId93" Type="http://schemas.openxmlformats.org/officeDocument/2006/relationships/tags" Target="../tags/tag352.xml"/><Relationship Id="rId929" Type="http://schemas.openxmlformats.org/officeDocument/2006/relationships/tags" Target="../tags/tag1188.xml"/><Relationship Id="rId928" Type="http://schemas.openxmlformats.org/officeDocument/2006/relationships/tags" Target="../tags/tag1187.xml"/><Relationship Id="rId927" Type="http://schemas.openxmlformats.org/officeDocument/2006/relationships/tags" Target="../tags/tag1186.xml"/><Relationship Id="rId926" Type="http://schemas.openxmlformats.org/officeDocument/2006/relationships/tags" Target="../tags/tag1185.xml"/><Relationship Id="rId925" Type="http://schemas.openxmlformats.org/officeDocument/2006/relationships/tags" Target="../tags/tag1184.xml"/><Relationship Id="rId924" Type="http://schemas.openxmlformats.org/officeDocument/2006/relationships/tags" Target="../tags/tag1183.xml"/><Relationship Id="rId923" Type="http://schemas.openxmlformats.org/officeDocument/2006/relationships/tags" Target="../tags/tag1182.xml"/><Relationship Id="rId922" Type="http://schemas.openxmlformats.org/officeDocument/2006/relationships/tags" Target="../tags/tag1181.xml"/><Relationship Id="rId921" Type="http://schemas.openxmlformats.org/officeDocument/2006/relationships/tags" Target="../tags/tag1180.xml"/><Relationship Id="rId920" Type="http://schemas.openxmlformats.org/officeDocument/2006/relationships/tags" Target="../tags/tag1179.xml"/><Relationship Id="rId92" Type="http://schemas.openxmlformats.org/officeDocument/2006/relationships/tags" Target="../tags/tag351.xml"/><Relationship Id="rId919" Type="http://schemas.openxmlformats.org/officeDocument/2006/relationships/tags" Target="../tags/tag1178.xml"/><Relationship Id="rId918" Type="http://schemas.openxmlformats.org/officeDocument/2006/relationships/tags" Target="../tags/tag1177.xml"/><Relationship Id="rId917" Type="http://schemas.openxmlformats.org/officeDocument/2006/relationships/tags" Target="../tags/tag1176.xml"/><Relationship Id="rId916" Type="http://schemas.openxmlformats.org/officeDocument/2006/relationships/tags" Target="../tags/tag1175.xml"/><Relationship Id="rId915" Type="http://schemas.openxmlformats.org/officeDocument/2006/relationships/tags" Target="../tags/tag1174.xml"/><Relationship Id="rId914" Type="http://schemas.openxmlformats.org/officeDocument/2006/relationships/tags" Target="../tags/tag1173.xml"/><Relationship Id="rId913" Type="http://schemas.openxmlformats.org/officeDocument/2006/relationships/tags" Target="../tags/tag1172.xml"/><Relationship Id="rId912" Type="http://schemas.openxmlformats.org/officeDocument/2006/relationships/tags" Target="../tags/tag1171.xml"/><Relationship Id="rId911" Type="http://schemas.openxmlformats.org/officeDocument/2006/relationships/tags" Target="../tags/tag1170.xml"/><Relationship Id="rId910" Type="http://schemas.openxmlformats.org/officeDocument/2006/relationships/tags" Target="../tags/tag1169.xml"/><Relationship Id="rId91" Type="http://schemas.openxmlformats.org/officeDocument/2006/relationships/tags" Target="../tags/tag350.xml"/><Relationship Id="rId909" Type="http://schemas.openxmlformats.org/officeDocument/2006/relationships/tags" Target="../tags/tag1168.xml"/><Relationship Id="rId908" Type="http://schemas.openxmlformats.org/officeDocument/2006/relationships/tags" Target="../tags/tag1167.xml"/><Relationship Id="rId907" Type="http://schemas.openxmlformats.org/officeDocument/2006/relationships/tags" Target="../tags/tag1166.xml"/><Relationship Id="rId906" Type="http://schemas.openxmlformats.org/officeDocument/2006/relationships/tags" Target="../tags/tag1165.xml"/><Relationship Id="rId905" Type="http://schemas.openxmlformats.org/officeDocument/2006/relationships/tags" Target="../tags/tag1164.xml"/><Relationship Id="rId904" Type="http://schemas.openxmlformats.org/officeDocument/2006/relationships/tags" Target="../tags/tag1163.xml"/><Relationship Id="rId903" Type="http://schemas.openxmlformats.org/officeDocument/2006/relationships/tags" Target="../tags/tag1162.xml"/><Relationship Id="rId902" Type="http://schemas.openxmlformats.org/officeDocument/2006/relationships/tags" Target="../tags/tag1161.xml"/><Relationship Id="rId901" Type="http://schemas.openxmlformats.org/officeDocument/2006/relationships/tags" Target="../tags/tag1160.xml"/><Relationship Id="rId900" Type="http://schemas.openxmlformats.org/officeDocument/2006/relationships/tags" Target="../tags/tag1159.xml"/><Relationship Id="rId90" Type="http://schemas.openxmlformats.org/officeDocument/2006/relationships/tags" Target="../tags/tag349.xml"/><Relationship Id="rId9" Type="http://schemas.openxmlformats.org/officeDocument/2006/relationships/tags" Target="../tags/tag268.xml"/><Relationship Id="rId899" Type="http://schemas.openxmlformats.org/officeDocument/2006/relationships/tags" Target="../tags/tag1158.xml"/><Relationship Id="rId898" Type="http://schemas.openxmlformats.org/officeDocument/2006/relationships/tags" Target="../tags/tag1157.xml"/><Relationship Id="rId897" Type="http://schemas.openxmlformats.org/officeDocument/2006/relationships/tags" Target="../tags/tag1156.xml"/><Relationship Id="rId896" Type="http://schemas.openxmlformats.org/officeDocument/2006/relationships/tags" Target="../tags/tag1155.xml"/><Relationship Id="rId895" Type="http://schemas.openxmlformats.org/officeDocument/2006/relationships/tags" Target="../tags/tag1154.xml"/><Relationship Id="rId894" Type="http://schemas.openxmlformats.org/officeDocument/2006/relationships/tags" Target="../tags/tag1153.xml"/><Relationship Id="rId893" Type="http://schemas.openxmlformats.org/officeDocument/2006/relationships/tags" Target="../tags/tag1152.xml"/><Relationship Id="rId892" Type="http://schemas.openxmlformats.org/officeDocument/2006/relationships/tags" Target="../tags/tag1151.xml"/><Relationship Id="rId891" Type="http://schemas.openxmlformats.org/officeDocument/2006/relationships/tags" Target="../tags/tag1150.xml"/><Relationship Id="rId890" Type="http://schemas.openxmlformats.org/officeDocument/2006/relationships/tags" Target="../tags/tag1149.xml"/><Relationship Id="rId89" Type="http://schemas.openxmlformats.org/officeDocument/2006/relationships/tags" Target="../tags/tag348.xml"/><Relationship Id="rId889" Type="http://schemas.openxmlformats.org/officeDocument/2006/relationships/tags" Target="../tags/tag1148.xml"/><Relationship Id="rId888" Type="http://schemas.openxmlformats.org/officeDocument/2006/relationships/tags" Target="../tags/tag1147.xml"/><Relationship Id="rId887" Type="http://schemas.openxmlformats.org/officeDocument/2006/relationships/tags" Target="../tags/tag1146.xml"/><Relationship Id="rId886" Type="http://schemas.openxmlformats.org/officeDocument/2006/relationships/tags" Target="../tags/tag1145.xml"/><Relationship Id="rId885" Type="http://schemas.openxmlformats.org/officeDocument/2006/relationships/tags" Target="../tags/tag1144.xml"/><Relationship Id="rId884" Type="http://schemas.openxmlformats.org/officeDocument/2006/relationships/tags" Target="../tags/tag1143.xml"/><Relationship Id="rId883" Type="http://schemas.openxmlformats.org/officeDocument/2006/relationships/tags" Target="../tags/tag1142.xml"/><Relationship Id="rId882" Type="http://schemas.openxmlformats.org/officeDocument/2006/relationships/tags" Target="../tags/tag1141.xml"/><Relationship Id="rId881" Type="http://schemas.openxmlformats.org/officeDocument/2006/relationships/tags" Target="../tags/tag1140.xml"/><Relationship Id="rId880" Type="http://schemas.openxmlformats.org/officeDocument/2006/relationships/tags" Target="../tags/tag1139.xml"/><Relationship Id="rId88" Type="http://schemas.openxmlformats.org/officeDocument/2006/relationships/tags" Target="../tags/tag347.xml"/><Relationship Id="rId879" Type="http://schemas.openxmlformats.org/officeDocument/2006/relationships/tags" Target="../tags/tag1138.xml"/><Relationship Id="rId878" Type="http://schemas.openxmlformats.org/officeDocument/2006/relationships/tags" Target="../tags/tag1137.xml"/><Relationship Id="rId877" Type="http://schemas.openxmlformats.org/officeDocument/2006/relationships/tags" Target="../tags/tag1136.xml"/><Relationship Id="rId876" Type="http://schemas.openxmlformats.org/officeDocument/2006/relationships/tags" Target="../tags/tag1135.xml"/><Relationship Id="rId875" Type="http://schemas.openxmlformats.org/officeDocument/2006/relationships/tags" Target="../tags/tag1134.xml"/><Relationship Id="rId874" Type="http://schemas.openxmlformats.org/officeDocument/2006/relationships/tags" Target="../tags/tag1133.xml"/><Relationship Id="rId873" Type="http://schemas.openxmlformats.org/officeDocument/2006/relationships/tags" Target="../tags/tag1132.xml"/><Relationship Id="rId872" Type="http://schemas.openxmlformats.org/officeDocument/2006/relationships/tags" Target="../tags/tag1131.xml"/><Relationship Id="rId871" Type="http://schemas.openxmlformats.org/officeDocument/2006/relationships/tags" Target="../tags/tag1130.xml"/><Relationship Id="rId870" Type="http://schemas.openxmlformats.org/officeDocument/2006/relationships/tags" Target="../tags/tag1129.xml"/><Relationship Id="rId87" Type="http://schemas.openxmlformats.org/officeDocument/2006/relationships/tags" Target="../tags/tag346.xml"/><Relationship Id="rId869" Type="http://schemas.openxmlformats.org/officeDocument/2006/relationships/tags" Target="../tags/tag1128.xml"/><Relationship Id="rId868" Type="http://schemas.openxmlformats.org/officeDocument/2006/relationships/tags" Target="../tags/tag1127.xml"/><Relationship Id="rId867" Type="http://schemas.openxmlformats.org/officeDocument/2006/relationships/tags" Target="../tags/tag1126.xml"/><Relationship Id="rId866" Type="http://schemas.openxmlformats.org/officeDocument/2006/relationships/tags" Target="../tags/tag1125.xml"/><Relationship Id="rId865" Type="http://schemas.openxmlformats.org/officeDocument/2006/relationships/tags" Target="../tags/tag1124.xml"/><Relationship Id="rId864" Type="http://schemas.openxmlformats.org/officeDocument/2006/relationships/tags" Target="../tags/tag1123.xml"/><Relationship Id="rId863" Type="http://schemas.openxmlformats.org/officeDocument/2006/relationships/tags" Target="../tags/tag1122.xml"/><Relationship Id="rId862" Type="http://schemas.openxmlformats.org/officeDocument/2006/relationships/tags" Target="../tags/tag1121.xml"/><Relationship Id="rId861" Type="http://schemas.openxmlformats.org/officeDocument/2006/relationships/tags" Target="../tags/tag1120.xml"/><Relationship Id="rId860" Type="http://schemas.openxmlformats.org/officeDocument/2006/relationships/tags" Target="../tags/tag1119.xml"/><Relationship Id="rId86" Type="http://schemas.openxmlformats.org/officeDocument/2006/relationships/tags" Target="../tags/tag345.xml"/><Relationship Id="rId859" Type="http://schemas.openxmlformats.org/officeDocument/2006/relationships/tags" Target="../tags/tag1118.xml"/><Relationship Id="rId858" Type="http://schemas.openxmlformats.org/officeDocument/2006/relationships/tags" Target="../tags/tag1117.xml"/><Relationship Id="rId857" Type="http://schemas.openxmlformats.org/officeDocument/2006/relationships/tags" Target="../tags/tag1116.xml"/><Relationship Id="rId856" Type="http://schemas.openxmlformats.org/officeDocument/2006/relationships/tags" Target="../tags/tag1115.xml"/><Relationship Id="rId855" Type="http://schemas.openxmlformats.org/officeDocument/2006/relationships/tags" Target="../tags/tag1114.xml"/><Relationship Id="rId854" Type="http://schemas.openxmlformats.org/officeDocument/2006/relationships/tags" Target="../tags/tag1113.xml"/><Relationship Id="rId853" Type="http://schemas.openxmlformats.org/officeDocument/2006/relationships/tags" Target="../tags/tag1112.xml"/><Relationship Id="rId852" Type="http://schemas.openxmlformats.org/officeDocument/2006/relationships/tags" Target="../tags/tag1111.xml"/><Relationship Id="rId851" Type="http://schemas.openxmlformats.org/officeDocument/2006/relationships/tags" Target="../tags/tag1110.xml"/><Relationship Id="rId850" Type="http://schemas.openxmlformats.org/officeDocument/2006/relationships/tags" Target="../tags/tag1109.xml"/><Relationship Id="rId85" Type="http://schemas.openxmlformats.org/officeDocument/2006/relationships/tags" Target="../tags/tag344.xml"/><Relationship Id="rId849" Type="http://schemas.openxmlformats.org/officeDocument/2006/relationships/tags" Target="../tags/tag1108.xml"/><Relationship Id="rId848" Type="http://schemas.openxmlformats.org/officeDocument/2006/relationships/tags" Target="../tags/tag1107.xml"/><Relationship Id="rId847" Type="http://schemas.openxmlformats.org/officeDocument/2006/relationships/tags" Target="../tags/tag1106.xml"/><Relationship Id="rId846" Type="http://schemas.openxmlformats.org/officeDocument/2006/relationships/tags" Target="../tags/tag1105.xml"/><Relationship Id="rId845" Type="http://schemas.openxmlformats.org/officeDocument/2006/relationships/tags" Target="../tags/tag1104.xml"/><Relationship Id="rId844" Type="http://schemas.openxmlformats.org/officeDocument/2006/relationships/tags" Target="../tags/tag1103.xml"/><Relationship Id="rId843" Type="http://schemas.openxmlformats.org/officeDocument/2006/relationships/tags" Target="../tags/tag1102.xml"/><Relationship Id="rId842" Type="http://schemas.openxmlformats.org/officeDocument/2006/relationships/tags" Target="../tags/tag1101.xml"/><Relationship Id="rId841" Type="http://schemas.openxmlformats.org/officeDocument/2006/relationships/tags" Target="../tags/tag1100.xml"/><Relationship Id="rId840" Type="http://schemas.openxmlformats.org/officeDocument/2006/relationships/tags" Target="../tags/tag1099.xml"/><Relationship Id="rId84" Type="http://schemas.openxmlformats.org/officeDocument/2006/relationships/tags" Target="../tags/tag343.xml"/><Relationship Id="rId839" Type="http://schemas.openxmlformats.org/officeDocument/2006/relationships/tags" Target="../tags/tag1098.xml"/><Relationship Id="rId838" Type="http://schemas.openxmlformats.org/officeDocument/2006/relationships/tags" Target="../tags/tag1097.xml"/><Relationship Id="rId837" Type="http://schemas.openxmlformats.org/officeDocument/2006/relationships/tags" Target="../tags/tag1096.xml"/><Relationship Id="rId836" Type="http://schemas.openxmlformats.org/officeDocument/2006/relationships/tags" Target="../tags/tag1095.xml"/><Relationship Id="rId835" Type="http://schemas.openxmlformats.org/officeDocument/2006/relationships/tags" Target="../tags/tag1094.xml"/><Relationship Id="rId834" Type="http://schemas.openxmlformats.org/officeDocument/2006/relationships/tags" Target="../tags/tag1093.xml"/><Relationship Id="rId833" Type="http://schemas.openxmlformats.org/officeDocument/2006/relationships/tags" Target="../tags/tag1092.xml"/><Relationship Id="rId832" Type="http://schemas.openxmlformats.org/officeDocument/2006/relationships/tags" Target="../tags/tag1091.xml"/><Relationship Id="rId831" Type="http://schemas.openxmlformats.org/officeDocument/2006/relationships/tags" Target="../tags/tag1090.xml"/><Relationship Id="rId830" Type="http://schemas.openxmlformats.org/officeDocument/2006/relationships/tags" Target="../tags/tag1089.xml"/><Relationship Id="rId83" Type="http://schemas.openxmlformats.org/officeDocument/2006/relationships/tags" Target="../tags/tag342.xml"/><Relationship Id="rId829" Type="http://schemas.openxmlformats.org/officeDocument/2006/relationships/tags" Target="../tags/tag1088.xml"/><Relationship Id="rId828" Type="http://schemas.openxmlformats.org/officeDocument/2006/relationships/tags" Target="../tags/tag1087.xml"/><Relationship Id="rId827" Type="http://schemas.openxmlformats.org/officeDocument/2006/relationships/tags" Target="../tags/tag1086.xml"/><Relationship Id="rId826" Type="http://schemas.openxmlformats.org/officeDocument/2006/relationships/tags" Target="../tags/tag1085.xml"/><Relationship Id="rId825" Type="http://schemas.openxmlformats.org/officeDocument/2006/relationships/tags" Target="../tags/tag1084.xml"/><Relationship Id="rId824" Type="http://schemas.openxmlformats.org/officeDocument/2006/relationships/tags" Target="../tags/tag1083.xml"/><Relationship Id="rId823" Type="http://schemas.openxmlformats.org/officeDocument/2006/relationships/tags" Target="../tags/tag1082.xml"/><Relationship Id="rId822" Type="http://schemas.openxmlformats.org/officeDocument/2006/relationships/tags" Target="../tags/tag1081.xml"/><Relationship Id="rId821" Type="http://schemas.openxmlformats.org/officeDocument/2006/relationships/tags" Target="../tags/tag1080.xml"/><Relationship Id="rId820" Type="http://schemas.openxmlformats.org/officeDocument/2006/relationships/tags" Target="../tags/tag1079.xml"/><Relationship Id="rId82" Type="http://schemas.openxmlformats.org/officeDocument/2006/relationships/tags" Target="../tags/tag341.xml"/><Relationship Id="rId819" Type="http://schemas.openxmlformats.org/officeDocument/2006/relationships/tags" Target="../tags/tag1078.xml"/><Relationship Id="rId818" Type="http://schemas.openxmlformats.org/officeDocument/2006/relationships/tags" Target="../tags/tag1077.xml"/><Relationship Id="rId817" Type="http://schemas.openxmlformats.org/officeDocument/2006/relationships/tags" Target="../tags/tag1076.xml"/><Relationship Id="rId816" Type="http://schemas.openxmlformats.org/officeDocument/2006/relationships/tags" Target="../tags/tag1075.xml"/><Relationship Id="rId815" Type="http://schemas.openxmlformats.org/officeDocument/2006/relationships/tags" Target="../tags/tag1074.xml"/><Relationship Id="rId814" Type="http://schemas.openxmlformats.org/officeDocument/2006/relationships/tags" Target="../tags/tag1073.xml"/><Relationship Id="rId813" Type="http://schemas.openxmlformats.org/officeDocument/2006/relationships/tags" Target="../tags/tag1072.xml"/><Relationship Id="rId812" Type="http://schemas.openxmlformats.org/officeDocument/2006/relationships/tags" Target="../tags/tag1071.xml"/><Relationship Id="rId811" Type="http://schemas.openxmlformats.org/officeDocument/2006/relationships/tags" Target="../tags/tag1070.xml"/><Relationship Id="rId810" Type="http://schemas.openxmlformats.org/officeDocument/2006/relationships/tags" Target="../tags/tag1069.xml"/><Relationship Id="rId81" Type="http://schemas.openxmlformats.org/officeDocument/2006/relationships/tags" Target="../tags/tag340.xml"/><Relationship Id="rId809" Type="http://schemas.openxmlformats.org/officeDocument/2006/relationships/tags" Target="../tags/tag1068.xml"/><Relationship Id="rId808" Type="http://schemas.openxmlformats.org/officeDocument/2006/relationships/tags" Target="../tags/tag1067.xml"/><Relationship Id="rId807" Type="http://schemas.openxmlformats.org/officeDocument/2006/relationships/tags" Target="../tags/tag1066.xml"/><Relationship Id="rId806" Type="http://schemas.openxmlformats.org/officeDocument/2006/relationships/tags" Target="../tags/tag1065.xml"/><Relationship Id="rId805" Type="http://schemas.openxmlformats.org/officeDocument/2006/relationships/tags" Target="../tags/tag1064.xml"/><Relationship Id="rId804" Type="http://schemas.openxmlformats.org/officeDocument/2006/relationships/tags" Target="../tags/tag1063.xml"/><Relationship Id="rId803" Type="http://schemas.openxmlformats.org/officeDocument/2006/relationships/tags" Target="../tags/tag1062.xml"/><Relationship Id="rId802" Type="http://schemas.openxmlformats.org/officeDocument/2006/relationships/tags" Target="../tags/tag1061.xml"/><Relationship Id="rId801" Type="http://schemas.openxmlformats.org/officeDocument/2006/relationships/tags" Target="../tags/tag1060.xml"/><Relationship Id="rId800" Type="http://schemas.openxmlformats.org/officeDocument/2006/relationships/tags" Target="../tags/tag1059.xml"/><Relationship Id="rId80" Type="http://schemas.openxmlformats.org/officeDocument/2006/relationships/tags" Target="../tags/tag339.xml"/><Relationship Id="rId8" Type="http://schemas.openxmlformats.org/officeDocument/2006/relationships/tags" Target="../tags/tag267.xml"/><Relationship Id="rId799" Type="http://schemas.openxmlformats.org/officeDocument/2006/relationships/tags" Target="../tags/tag1058.xml"/><Relationship Id="rId798" Type="http://schemas.openxmlformats.org/officeDocument/2006/relationships/tags" Target="../tags/tag1057.xml"/><Relationship Id="rId797" Type="http://schemas.openxmlformats.org/officeDocument/2006/relationships/tags" Target="../tags/tag1056.xml"/><Relationship Id="rId796" Type="http://schemas.openxmlformats.org/officeDocument/2006/relationships/tags" Target="../tags/tag1055.xml"/><Relationship Id="rId795" Type="http://schemas.openxmlformats.org/officeDocument/2006/relationships/tags" Target="../tags/tag1054.xml"/><Relationship Id="rId794" Type="http://schemas.openxmlformats.org/officeDocument/2006/relationships/tags" Target="../tags/tag1053.xml"/><Relationship Id="rId793" Type="http://schemas.openxmlformats.org/officeDocument/2006/relationships/tags" Target="../tags/tag1052.xml"/><Relationship Id="rId792" Type="http://schemas.openxmlformats.org/officeDocument/2006/relationships/tags" Target="../tags/tag1051.xml"/><Relationship Id="rId791" Type="http://schemas.openxmlformats.org/officeDocument/2006/relationships/tags" Target="../tags/tag1050.xml"/><Relationship Id="rId790" Type="http://schemas.openxmlformats.org/officeDocument/2006/relationships/tags" Target="../tags/tag1049.xml"/><Relationship Id="rId79" Type="http://schemas.openxmlformats.org/officeDocument/2006/relationships/tags" Target="../tags/tag338.xml"/><Relationship Id="rId789" Type="http://schemas.openxmlformats.org/officeDocument/2006/relationships/tags" Target="../tags/tag1048.xml"/><Relationship Id="rId788" Type="http://schemas.openxmlformats.org/officeDocument/2006/relationships/tags" Target="../tags/tag1047.xml"/><Relationship Id="rId787" Type="http://schemas.openxmlformats.org/officeDocument/2006/relationships/tags" Target="../tags/tag1046.xml"/><Relationship Id="rId786" Type="http://schemas.openxmlformats.org/officeDocument/2006/relationships/tags" Target="../tags/tag1045.xml"/><Relationship Id="rId785" Type="http://schemas.openxmlformats.org/officeDocument/2006/relationships/tags" Target="../tags/tag1044.xml"/><Relationship Id="rId784" Type="http://schemas.openxmlformats.org/officeDocument/2006/relationships/tags" Target="../tags/tag1043.xml"/><Relationship Id="rId783" Type="http://schemas.openxmlformats.org/officeDocument/2006/relationships/tags" Target="../tags/tag1042.xml"/><Relationship Id="rId782" Type="http://schemas.openxmlformats.org/officeDocument/2006/relationships/tags" Target="../tags/tag1041.xml"/><Relationship Id="rId781" Type="http://schemas.openxmlformats.org/officeDocument/2006/relationships/tags" Target="../tags/tag1040.xml"/><Relationship Id="rId780" Type="http://schemas.openxmlformats.org/officeDocument/2006/relationships/tags" Target="../tags/tag1039.xml"/><Relationship Id="rId78" Type="http://schemas.openxmlformats.org/officeDocument/2006/relationships/tags" Target="../tags/tag337.xml"/><Relationship Id="rId779" Type="http://schemas.openxmlformats.org/officeDocument/2006/relationships/tags" Target="../tags/tag1038.xml"/><Relationship Id="rId778" Type="http://schemas.openxmlformats.org/officeDocument/2006/relationships/tags" Target="../tags/tag1037.xml"/><Relationship Id="rId777" Type="http://schemas.openxmlformats.org/officeDocument/2006/relationships/tags" Target="../tags/tag1036.xml"/><Relationship Id="rId776" Type="http://schemas.openxmlformats.org/officeDocument/2006/relationships/tags" Target="../tags/tag1035.xml"/><Relationship Id="rId775" Type="http://schemas.openxmlformats.org/officeDocument/2006/relationships/tags" Target="../tags/tag1034.xml"/><Relationship Id="rId774" Type="http://schemas.openxmlformats.org/officeDocument/2006/relationships/tags" Target="../tags/tag1033.xml"/><Relationship Id="rId773" Type="http://schemas.openxmlformats.org/officeDocument/2006/relationships/tags" Target="../tags/tag1032.xml"/><Relationship Id="rId772" Type="http://schemas.openxmlformats.org/officeDocument/2006/relationships/tags" Target="../tags/tag1031.xml"/><Relationship Id="rId771" Type="http://schemas.openxmlformats.org/officeDocument/2006/relationships/tags" Target="../tags/tag1030.xml"/><Relationship Id="rId770" Type="http://schemas.openxmlformats.org/officeDocument/2006/relationships/tags" Target="../tags/tag1029.xml"/><Relationship Id="rId77" Type="http://schemas.openxmlformats.org/officeDocument/2006/relationships/tags" Target="../tags/tag336.xml"/><Relationship Id="rId769" Type="http://schemas.openxmlformats.org/officeDocument/2006/relationships/tags" Target="../tags/tag1028.xml"/><Relationship Id="rId768" Type="http://schemas.openxmlformats.org/officeDocument/2006/relationships/tags" Target="../tags/tag1027.xml"/><Relationship Id="rId767" Type="http://schemas.openxmlformats.org/officeDocument/2006/relationships/tags" Target="../tags/tag1026.xml"/><Relationship Id="rId766" Type="http://schemas.openxmlformats.org/officeDocument/2006/relationships/tags" Target="../tags/tag1025.xml"/><Relationship Id="rId765" Type="http://schemas.openxmlformats.org/officeDocument/2006/relationships/tags" Target="../tags/tag1024.xml"/><Relationship Id="rId764" Type="http://schemas.openxmlformats.org/officeDocument/2006/relationships/tags" Target="../tags/tag1023.xml"/><Relationship Id="rId763" Type="http://schemas.openxmlformats.org/officeDocument/2006/relationships/tags" Target="../tags/tag1022.xml"/><Relationship Id="rId762" Type="http://schemas.openxmlformats.org/officeDocument/2006/relationships/tags" Target="../tags/tag1021.xml"/><Relationship Id="rId761" Type="http://schemas.openxmlformats.org/officeDocument/2006/relationships/tags" Target="../tags/tag1020.xml"/><Relationship Id="rId760" Type="http://schemas.openxmlformats.org/officeDocument/2006/relationships/tags" Target="../tags/tag1019.xml"/><Relationship Id="rId76" Type="http://schemas.openxmlformats.org/officeDocument/2006/relationships/tags" Target="../tags/tag335.xml"/><Relationship Id="rId759" Type="http://schemas.openxmlformats.org/officeDocument/2006/relationships/tags" Target="../tags/tag1018.xml"/><Relationship Id="rId758" Type="http://schemas.openxmlformats.org/officeDocument/2006/relationships/tags" Target="../tags/tag1017.xml"/><Relationship Id="rId757" Type="http://schemas.openxmlformats.org/officeDocument/2006/relationships/tags" Target="../tags/tag1016.xml"/><Relationship Id="rId756" Type="http://schemas.openxmlformats.org/officeDocument/2006/relationships/tags" Target="../tags/tag1015.xml"/><Relationship Id="rId755" Type="http://schemas.openxmlformats.org/officeDocument/2006/relationships/tags" Target="../tags/tag1014.xml"/><Relationship Id="rId754" Type="http://schemas.openxmlformats.org/officeDocument/2006/relationships/tags" Target="../tags/tag1013.xml"/><Relationship Id="rId753" Type="http://schemas.openxmlformats.org/officeDocument/2006/relationships/tags" Target="../tags/tag1012.xml"/><Relationship Id="rId752" Type="http://schemas.openxmlformats.org/officeDocument/2006/relationships/tags" Target="../tags/tag1011.xml"/><Relationship Id="rId751" Type="http://schemas.openxmlformats.org/officeDocument/2006/relationships/tags" Target="../tags/tag1010.xml"/><Relationship Id="rId750" Type="http://schemas.openxmlformats.org/officeDocument/2006/relationships/tags" Target="../tags/tag1009.xml"/><Relationship Id="rId75" Type="http://schemas.openxmlformats.org/officeDocument/2006/relationships/tags" Target="../tags/tag334.xml"/><Relationship Id="rId749" Type="http://schemas.openxmlformats.org/officeDocument/2006/relationships/tags" Target="../tags/tag1008.xml"/><Relationship Id="rId748" Type="http://schemas.openxmlformats.org/officeDocument/2006/relationships/tags" Target="../tags/tag1007.xml"/><Relationship Id="rId747" Type="http://schemas.openxmlformats.org/officeDocument/2006/relationships/tags" Target="../tags/tag1006.xml"/><Relationship Id="rId746" Type="http://schemas.openxmlformats.org/officeDocument/2006/relationships/tags" Target="../tags/tag1005.xml"/><Relationship Id="rId745" Type="http://schemas.openxmlformats.org/officeDocument/2006/relationships/tags" Target="../tags/tag1004.xml"/><Relationship Id="rId744" Type="http://schemas.openxmlformats.org/officeDocument/2006/relationships/tags" Target="../tags/tag1003.xml"/><Relationship Id="rId743" Type="http://schemas.openxmlformats.org/officeDocument/2006/relationships/tags" Target="../tags/tag1002.xml"/><Relationship Id="rId742" Type="http://schemas.openxmlformats.org/officeDocument/2006/relationships/tags" Target="../tags/tag1001.xml"/><Relationship Id="rId741" Type="http://schemas.openxmlformats.org/officeDocument/2006/relationships/tags" Target="../tags/tag1000.xml"/><Relationship Id="rId740" Type="http://schemas.openxmlformats.org/officeDocument/2006/relationships/tags" Target="../tags/tag999.xml"/><Relationship Id="rId74" Type="http://schemas.openxmlformats.org/officeDocument/2006/relationships/tags" Target="../tags/tag333.xml"/><Relationship Id="rId739" Type="http://schemas.openxmlformats.org/officeDocument/2006/relationships/tags" Target="../tags/tag998.xml"/><Relationship Id="rId738" Type="http://schemas.openxmlformats.org/officeDocument/2006/relationships/tags" Target="../tags/tag997.xml"/><Relationship Id="rId737" Type="http://schemas.openxmlformats.org/officeDocument/2006/relationships/tags" Target="../tags/tag996.xml"/><Relationship Id="rId736" Type="http://schemas.openxmlformats.org/officeDocument/2006/relationships/tags" Target="../tags/tag995.xml"/><Relationship Id="rId735" Type="http://schemas.openxmlformats.org/officeDocument/2006/relationships/tags" Target="../tags/tag994.xml"/><Relationship Id="rId734" Type="http://schemas.openxmlformats.org/officeDocument/2006/relationships/tags" Target="../tags/tag993.xml"/><Relationship Id="rId733" Type="http://schemas.openxmlformats.org/officeDocument/2006/relationships/tags" Target="../tags/tag992.xml"/><Relationship Id="rId732" Type="http://schemas.openxmlformats.org/officeDocument/2006/relationships/tags" Target="../tags/tag991.xml"/><Relationship Id="rId731" Type="http://schemas.openxmlformats.org/officeDocument/2006/relationships/tags" Target="../tags/tag990.xml"/><Relationship Id="rId730" Type="http://schemas.openxmlformats.org/officeDocument/2006/relationships/tags" Target="../tags/tag989.xml"/><Relationship Id="rId73" Type="http://schemas.openxmlformats.org/officeDocument/2006/relationships/tags" Target="../tags/tag332.xml"/><Relationship Id="rId729" Type="http://schemas.openxmlformats.org/officeDocument/2006/relationships/tags" Target="../tags/tag988.xml"/><Relationship Id="rId728" Type="http://schemas.openxmlformats.org/officeDocument/2006/relationships/tags" Target="../tags/tag987.xml"/><Relationship Id="rId727" Type="http://schemas.openxmlformats.org/officeDocument/2006/relationships/tags" Target="../tags/tag986.xml"/><Relationship Id="rId726" Type="http://schemas.openxmlformats.org/officeDocument/2006/relationships/tags" Target="../tags/tag985.xml"/><Relationship Id="rId725" Type="http://schemas.openxmlformats.org/officeDocument/2006/relationships/tags" Target="../tags/tag984.xml"/><Relationship Id="rId724" Type="http://schemas.openxmlformats.org/officeDocument/2006/relationships/tags" Target="../tags/tag983.xml"/><Relationship Id="rId723" Type="http://schemas.openxmlformats.org/officeDocument/2006/relationships/tags" Target="../tags/tag982.xml"/><Relationship Id="rId722" Type="http://schemas.openxmlformats.org/officeDocument/2006/relationships/tags" Target="../tags/tag981.xml"/><Relationship Id="rId721" Type="http://schemas.openxmlformats.org/officeDocument/2006/relationships/tags" Target="../tags/tag980.xml"/><Relationship Id="rId720" Type="http://schemas.openxmlformats.org/officeDocument/2006/relationships/tags" Target="../tags/tag979.xml"/><Relationship Id="rId72" Type="http://schemas.openxmlformats.org/officeDocument/2006/relationships/tags" Target="../tags/tag331.xml"/><Relationship Id="rId719" Type="http://schemas.openxmlformats.org/officeDocument/2006/relationships/tags" Target="../tags/tag978.xml"/><Relationship Id="rId718" Type="http://schemas.openxmlformats.org/officeDocument/2006/relationships/tags" Target="../tags/tag977.xml"/><Relationship Id="rId717" Type="http://schemas.openxmlformats.org/officeDocument/2006/relationships/tags" Target="../tags/tag976.xml"/><Relationship Id="rId716" Type="http://schemas.openxmlformats.org/officeDocument/2006/relationships/tags" Target="../tags/tag975.xml"/><Relationship Id="rId715" Type="http://schemas.openxmlformats.org/officeDocument/2006/relationships/tags" Target="../tags/tag974.xml"/><Relationship Id="rId714" Type="http://schemas.openxmlformats.org/officeDocument/2006/relationships/tags" Target="../tags/tag973.xml"/><Relationship Id="rId713" Type="http://schemas.openxmlformats.org/officeDocument/2006/relationships/tags" Target="../tags/tag972.xml"/><Relationship Id="rId712" Type="http://schemas.openxmlformats.org/officeDocument/2006/relationships/tags" Target="../tags/tag971.xml"/><Relationship Id="rId711" Type="http://schemas.openxmlformats.org/officeDocument/2006/relationships/tags" Target="../tags/tag970.xml"/><Relationship Id="rId710" Type="http://schemas.openxmlformats.org/officeDocument/2006/relationships/tags" Target="../tags/tag969.xml"/><Relationship Id="rId71" Type="http://schemas.openxmlformats.org/officeDocument/2006/relationships/tags" Target="../tags/tag330.xml"/><Relationship Id="rId709" Type="http://schemas.openxmlformats.org/officeDocument/2006/relationships/tags" Target="../tags/tag968.xml"/><Relationship Id="rId708" Type="http://schemas.openxmlformats.org/officeDocument/2006/relationships/tags" Target="../tags/tag967.xml"/><Relationship Id="rId707" Type="http://schemas.openxmlformats.org/officeDocument/2006/relationships/tags" Target="../tags/tag966.xml"/><Relationship Id="rId706" Type="http://schemas.openxmlformats.org/officeDocument/2006/relationships/tags" Target="../tags/tag965.xml"/><Relationship Id="rId705" Type="http://schemas.openxmlformats.org/officeDocument/2006/relationships/tags" Target="../tags/tag964.xml"/><Relationship Id="rId704" Type="http://schemas.openxmlformats.org/officeDocument/2006/relationships/tags" Target="../tags/tag963.xml"/><Relationship Id="rId703" Type="http://schemas.openxmlformats.org/officeDocument/2006/relationships/tags" Target="../tags/tag962.xml"/><Relationship Id="rId702" Type="http://schemas.openxmlformats.org/officeDocument/2006/relationships/tags" Target="../tags/tag961.xml"/><Relationship Id="rId701" Type="http://schemas.openxmlformats.org/officeDocument/2006/relationships/tags" Target="../tags/tag960.xml"/><Relationship Id="rId700" Type="http://schemas.openxmlformats.org/officeDocument/2006/relationships/tags" Target="../tags/tag959.xml"/><Relationship Id="rId70" Type="http://schemas.openxmlformats.org/officeDocument/2006/relationships/tags" Target="../tags/tag329.xml"/><Relationship Id="rId7" Type="http://schemas.openxmlformats.org/officeDocument/2006/relationships/tags" Target="../tags/tag266.xml"/><Relationship Id="rId699" Type="http://schemas.openxmlformats.org/officeDocument/2006/relationships/tags" Target="../tags/tag958.xml"/><Relationship Id="rId698" Type="http://schemas.openxmlformats.org/officeDocument/2006/relationships/tags" Target="../tags/tag957.xml"/><Relationship Id="rId697" Type="http://schemas.openxmlformats.org/officeDocument/2006/relationships/tags" Target="../tags/tag956.xml"/><Relationship Id="rId696" Type="http://schemas.openxmlformats.org/officeDocument/2006/relationships/tags" Target="../tags/tag955.xml"/><Relationship Id="rId695" Type="http://schemas.openxmlformats.org/officeDocument/2006/relationships/tags" Target="../tags/tag954.xml"/><Relationship Id="rId694" Type="http://schemas.openxmlformats.org/officeDocument/2006/relationships/tags" Target="../tags/tag953.xml"/><Relationship Id="rId693" Type="http://schemas.openxmlformats.org/officeDocument/2006/relationships/tags" Target="../tags/tag952.xml"/><Relationship Id="rId692" Type="http://schemas.openxmlformats.org/officeDocument/2006/relationships/tags" Target="../tags/tag951.xml"/><Relationship Id="rId691" Type="http://schemas.openxmlformats.org/officeDocument/2006/relationships/tags" Target="../tags/tag950.xml"/><Relationship Id="rId690" Type="http://schemas.openxmlformats.org/officeDocument/2006/relationships/tags" Target="../tags/tag949.xml"/><Relationship Id="rId69" Type="http://schemas.openxmlformats.org/officeDocument/2006/relationships/tags" Target="../tags/tag328.xml"/><Relationship Id="rId689" Type="http://schemas.openxmlformats.org/officeDocument/2006/relationships/tags" Target="../tags/tag948.xml"/><Relationship Id="rId688" Type="http://schemas.openxmlformats.org/officeDocument/2006/relationships/tags" Target="../tags/tag947.xml"/><Relationship Id="rId687" Type="http://schemas.openxmlformats.org/officeDocument/2006/relationships/tags" Target="../tags/tag946.xml"/><Relationship Id="rId686" Type="http://schemas.openxmlformats.org/officeDocument/2006/relationships/tags" Target="../tags/tag945.xml"/><Relationship Id="rId685" Type="http://schemas.openxmlformats.org/officeDocument/2006/relationships/tags" Target="../tags/tag944.xml"/><Relationship Id="rId684" Type="http://schemas.openxmlformats.org/officeDocument/2006/relationships/tags" Target="../tags/tag943.xml"/><Relationship Id="rId683" Type="http://schemas.openxmlformats.org/officeDocument/2006/relationships/tags" Target="../tags/tag942.xml"/><Relationship Id="rId682" Type="http://schemas.openxmlformats.org/officeDocument/2006/relationships/tags" Target="../tags/tag941.xml"/><Relationship Id="rId681" Type="http://schemas.openxmlformats.org/officeDocument/2006/relationships/tags" Target="../tags/tag940.xml"/><Relationship Id="rId680" Type="http://schemas.openxmlformats.org/officeDocument/2006/relationships/tags" Target="../tags/tag939.xml"/><Relationship Id="rId68" Type="http://schemas.openxmlformats.org/officeDocument/2006/relationships/tags" Target="../tags/tag327.xml"/><Relationship Id="rId679" Type="http://schemas.openxmlformats.org/officeDocument/2006/relationships/tags" Target="../tags/tag938.xml"/><Relationship Id="rId678" Type="http://schemas.openxmlformats.org/officeDocument/2006/relationships/tags" Target="../tags/tag937.xml"/><Relationship Id="rId677" Type="http://schemas.openxmlformats.org/officeDocument/2006/relationships/tags" Target="../tags/tag936.xml"/><Relationship Id="rId676" Type="http://schemas.openxmlformats.org/officeDocument/2006/relationships/tags" Target="../tags/tag935.xml"/><Relationship Id="rId675" Type="http://schemas.openxmlformats.org/officeDocument/2006/relationships/tags" Target="../tags/tag934.xml"/><Relationship Id="rId674" Type="http://schemas.openxmlformats.org/officeDocument/2006/relationships/tags" Target="../tags/tag933.xml"/><Relationship Id="rId673" Type="http://schemas.openxmlformats.org/officeDocument/2006/relationships/tags" Target="../tags/tag932.xml"/><Relationship Id="rId672" Type="http://schemas.openxmlformats.org/officeDocument/2006/relationships/tags" Target="../tags/tag931.xml"/><Relationship Id="rId671" Type="http://schemas.openxmlformats.org/officeDocument/2006/relationships/tags" Target="../tags/tag930.xml"/><Relationship Id="rId670" Type="http://schemas.openxmlformats.org/officeDocument/2006/relationships/tags" Target="../tags/tag929.xml"/><Relationship Id="rId67" Type="http://schemas.openxmlformats.org/officeDocument/2006/relationships/tags" Target="../tags/tag326.xml"/><Relationship Id="rId669" Type="http://schemas.openxmlformats.org/officeDocument/2006/relationships/tags" Target="../tags/tag928.xml"/><Relationship Id="rId668" Type="http://schemas.openxmlformats.org/officeDocument/2006/relationships/tags" Target="../tags/tag927.xml"/><Relationship Id="rId667" Type="http://schemas.openxmlformats.org/officeDocument/2006/relationships/tags" Target="../tags/tag926.xml"/><Relationship Id="rId666" Type="http://schemas.openxmlformats.org/officeDocument/2006/relationships/tags" Target="../tags/tag925.xml"/><Relationship Id="rId665" Type="http://schemas.openxmlformats.org/officeDocument/2006/relationships/tags" Target="../tags/tag924.xml"/><Relationship Id="rId664" Type="http://schemas.openxmlformats.org/officeDocument/2006/relationships/tags" Target="../tags/tag923.xml"/><Relationship Id="rId663" Type="http://schemas.openxmlformats.org/officeDocument/2006/relationships/tags" Target="../tags/tag922.xml"/><Relationship Id="rId662" Type="http://schemas.openxmlformats.org/officeDocument/2006/relationships/tags" Target="../tags/tag921.xml"/><Relationship Id="rId661" Type="http://schemas.openxmlformats.org/officeDocument/2006/relationships/tags" Target="../tags/tag920.xml"/><Relationship Id="rId660" Type="http://schemas.openxmlformats.org/officeDocument/2006/relationships/tags" Target="../tags/tag919.xml"/><Relationship Id="rId66" Type="http://schemas.openxmlformats.org/officeDocument/2006/relationships/tags" Target="../tags/tag325.xml"/><Relationship Id="rId659" Type="http://schemas.openxmlformats.org/officeDocument/2006/relationships/tags" Target="../tags/tag918.xml"/><Relationship Id="rId658" Type="http://schemas.openxmlformats.org/officeDocument/2006/relationships/tags" Target="../tags/tag917.xml"/><Relationship Id="rId657" Type="http://schemas.openxmlformats.org/officeDocument/2006/relationships/tags" Target="../tags/tag916.xml"/><Relationship Id="rId656" Type="http://schemas.openxmlformats.org/officeDocument/2006/relationships/tags" Target="../tags/tag915.xml"/><Relationship Id="rId655" Type="http://schemas.openxmlformats.org/officeDocument/2006/relationships/tags" Target="../tags/tag914.xml"/><Relationship Id="rId654" Type="http://schemas.openxmlformats.org/officeDocument/2006/relationships/tags" Target="../tags/tag913.xml"/><Relationship Id="rId653" Type="http://schemas.openxmlformats.org/officeDocument/2006/relationships/tags" Target="../tags/tag912.xml"/><Relationship Id="rId652" Type="http://schemas.openxmlformats.org/officeDocument/2006/relationships/tags" Target="../tags/tag911.xml"/><Relationship Id="rId651" Type="http://schemas.openxmlformats.org/officeDocument/2006/relationships/tags" Target="../tags/tag910.xml"/><Relationship Id="rId650" Type="http://schemas.openxmlformats.org/officeDocument/2006/relationships/tags" Target="../tags/tag909.xml"/><Relationship Id="rId65" Type="http://schemas.openxmlformats.org/officeDocument/2006/relationships/tags" Target="../tags/tag324.xml"/><Relationship Id="rId649" Type="http://schemas.openxmlformats.org/officeDocument/2006/relationships/tags" Target="../tags/tag908.xml"/><Relationship Id="rId648" Type="http://schemas.openxmlformats.org/officeDocument/2006/relationships/tags" Target="../tags/tag907.xml"/><Relationship Id="rId647" Type="http://schemas.openxmlformats.org/officeDocument/2006/relationships/tags" Target="../tags/tag906.xml"/><Relationship Id="rId646" Type="http://schemas.openxmlformats.org/officeDocument/2006/relationships/tags" Target="../tags/tag905.xml"/><Relationship Id="rId645" Type="http://schemas.openxmlformats.org/officeDocument/2006/relationships/tags" Target="../tags/tag904.xml"/><Relationship Id="rId644" Type="http://schemas.openxmlformats.org/officeDocument/2006/relationships/tags" Target="../tags/tag903.xml"/><Relationship Id="rId643" Type="http://schemas.openxmlformats.org/officeDocument/2006/relationships/tags" Target="../tags/tag902.xml"/><Relationship Id="rId642" Type="http://schemas.openxmlformats.org/officeDocument/2006/relationships/tags" Target="../tags/tag901.xml"/><Relationship Id="rId641" Type="http://schemas.openxmlformats.org/officeDocument/2006/relationships/tags" Target="../tags/tag900.xml"/><Relationship Id="rId640" Type="http://schemas.openxmlformats.org/officeDocument/2006/relationships/tags" Target="../tags/tag899.xml"/><Relationship Id="rId64" Type="http://schemas.openxmlformats.org/officeDocument/2006/relationships/tags" Target="../tags/tag323.xml"/><Relationship Id="rId639" Type="http://schemas.openxmlformats.org/officeDocument/2006/relationships/tags" Target="../tags/tag898.xml"/><Relationship Id="rId638" Type="http://schemas.openxmlformats.org/officeDocument/2006/relationships/tags" Target="../tags/tag897.xml"/><Relationship Id="rId637" Type="http://schemas.openxmlformats.org/officeDocument/2006/relationships/tags" Target="../tags/tag896.xml"/><Relationship Id="rId636" Type="http://schemas.openxmlformats.org/officeDocument/2006/relationships/tags" Target="../tags/tag895.xml"/><Relationship Id="rId635" Type="http://schemas.openxmlformats.org/officeDocument/2006/relationships/tags" Target="../tags/tag894.xml"/><Relationship Id="rId634" Type="http://schemas.openxmlformats.org/officeDocument/2006/relationships/tags" Target="../tags/tag893.xml"/><Relationship Id="rId633" Type="http://schemas.openxmlformats.org/officeDocument/2006/relationships/tags" Target="../tags/tag892.xml"/><Relationship Id="rId632" Type="http://schemas.openxmlformats.org/officeDocument/2006/relationships/tags" Target="../tags/tag891.xml"/><Relationship Id="rId631" Type="http://schemas.openxmlformats.org/officeDocument/2006/relationships/tags" Target="../tags/tag890.xml"/><Relationship Id="rId630" Type="http://schemas.openxmlformats.org/officeDocument/2006/relationships/tags" Target="../tags/tag889.xml"/><Relationship Id="rId63" Type="http://schemas.openxmlformats.org/officeDocument/2006/relationships/tags" Target="../tags/tag322.xml"/><Relationship Id="rId629" Type="http://schemas.openxmlformats.org/officeDocument/2006/relationships/tags" Target="../tags/tag888.xml"/><Relationship Id="rId628" Type="http://schemas.openxmlformats.org/officeDocument/2006/relationships/tags" Target="../tags/tag887.xml"/><Relationship Id="rId627" Type="http://schemas.openxmlformats.org/officeDocument/2006/relationships/tags" Target="../tags/tag886.xml"/><Relationship Id="rId626" Type="http://schemas.openxmlformats.org/officeDocument/2006/relationships/tags" Target="../tags/tag885.xml"/><Relationship Id="rId625" Type="http://schemas.openxmlformats.org/officeDocument/2006/relationships/tags" Target="../tags/tag884.xml"/><Relationship Id="rId624" Type="http://schemas.openxmlformats.org/officeDocument/2006/relationships/tags" Target="../tags/tag883.xml"/><Relationship Id="rId623" Type="http://schemas.openxmlformats.org/officeDocument/2006/relationships/tags" Target="../tags/tag882.xml"/><Relationship Id="rId622" Type="http://schemas.openxmlformats.org/officeDocument/2006/relationships/tags" Target="../tags/tag881.xml"/><Relationship Id="rId621" Type="http://schemas.openxmlformats.org/officeDocument/2006/relationships/tags" Target="../tags/tag880.xml"/><Relationship Id="rId620" Type="http://schemas.openxmlformats.org/officeDocument/2006/relationships/tags" Target="../tags/tag879.xml"/><Relationship Id="rId62" Type="http://schemas.openxmlformats.org/officeDocument/2006/relationships/tags" Target="../tags/tag321.xml"/><Relationship Id="rId619" Type="http://schemas.openxmlformats.org/officeDocument/2006/relationships/tags" Target="../tags/tag878.xml"/><Relationship Id="rId618" Type="http://schemas.openxmlformats.org/officeDocument/2006/relationships/tags" Target="../tags/tag877.xml"/><Relationship Id="rId617" Type="http://schemas.openxmlformats.org/officeDocument/2006/relationships/tags" Target="../tags/tag876.xml"/><Relationship Id="rId616" Type="http://schemas.openxmlformats.org/officeDocument/2006/relationships/tags" Target="../tags/tag875.xml"/><Relationship Id="rId615" Type="http://schemas.openxmlformats.org/officeDocument/2006/relationships/tags" Target="../tags/tag874.xml"/><Relationship Id="rId614" Type="http://schemas.openxmlformats.org/officeDocument/2006/relationships/tags" Target="../tags/tag873.xml"/><Relationship Id="rId613" Type="http://schemas.openxmlformats.org/officeDocument/2006/relationships/tags" Target="../tags/tag872.xml"/><Relationship Id="rId612" Type="http://schemas.openxmlformats.org/officeDocument/2006/relationships/tags" Target="../tags/tag871.xml"/><Relationship Id="rId611" Type="http://schemas.openxmlformats.org/officeDocument/2006/relationships/tags" Target="../tags/tag870.xml"/><Relationship Id="rId610" Type="http://schemas.openxmlformats.org/officeDocument/2006/relationships/tags" Target="../tags/tag869.xml"/><Relationship Id="rId61" Type="http://schemas.openxmlformats.org/officeDocument/2006/relationships/tags" Target="../tags/tag320.xml"/><Relationship Id="rId609" Type="http://schemas.openxmlformats.org/officeDocument/2006/relationships/tags" Target="../tags/tag868.xml"/><Relationship Id="rId608" Type="http://schemas.openxmlformats.org/officeDocument/2006/relationships/tags" Target="../tags/tag867.xml"/><Relationship Id="rId607" Type="http://schemas.openxmlformats.org/officeDocument/2006/relationships/tags" Target="../tags/tag866.xml"/><Relationship Id="rId606" Type="http://schemas.openxmlformats.org/officeDocument/2006/relationships/tags" Target="../tags/tag865.xml"/><Relationship Id="rId605" Type="http://schemas.openxmlformats.org/officeDocument/2006/relationships/tags" Target="../tags/tag864.xml"/><Relationship Id="rId604" Type="http://schemas.openxmlformats.org/officeDocument/2006/relationships/tags" Target="../tags/tag863.xml"/><Relationship Id="rId603" Type="http://schemas.openxmlformats.org/officeDocument/2006/relationships/tags" Target="../tags/tag862.xml"/><Relationship Id="rId602" Type="http://schemas.openxmlformats.org/officeDocument/2006/relationships/tags" Target="../tags/tag861.xml"/><Relationship Id="rId601" Type="http://schemas.openxmlformats.org/officeDocument/2006/relationships/tags" Target="../tags/tag860.xml"/><Relationship Id="rId600" Type="http://schemas.openxmlformats.org/officeDocument/2006/relationships/tags" Target="../tags/tag859.xml"/><Relationship Id="rId60" Type="http://schemas.openxmlformats.org/officeDocument/2006/relationships/tags" Target="../tags/tag319.xml"/><Relationship Id="rId6" Type="http://schemas.openxmlformats.org/officeDocument/2006/relationships/tags" Target="../tags/tag265.xml"/><Relationship Id="rId599" Type="http://schemas.openxmlformats.org/officeDocument/2006/relationships/tags" Target="../tags/tag858.xml"/><Relationship Id="rId598" Type="http://schemas.openxmlformats.org/officeDocument/2006/relationships/tags" Target="../tags/tag857.xml"/><Relationship Id="rId597" Type="http://schemas.openxmlformats.org/officeDocument/2006/relationships/tags" Target="../tags/tag856.xml"/><Relationship Id="rId596" Type="http://schemas.openxmlformats.org/officeDocument/2006/relationships/tags" Target="../tags/tag855.xml"/><Relationship Id="rId595" Type="http://schemas.openxmlformats.org/officeDocument/2006/relationships/tags" Target="../tags/tag854.xml"/><Relationship Id="rId594" Type="http://schemas.openxmlformats.org/officeDocument/2006/relationships/tags" Target="../tags/tag853.xml"/><Relationship Id="rId593" Type="http://schemas.openxmlformats.org/officeDocument/2006/relationships/tags" Target="../tags/tag852.xml"/><Relationship Id="rId592" Type="http://schemas.openxmlformats.org/officeDocument/2006/relationships/tags" Target="../tags/tag851.xml"/><Relationship Id="rId591" Type="http://schemas.openxmlformats.org/officeDocument/2006/relationships/tags" Target="../tags/tag850.xml"/><Relationship Id="rId590" Type="http://schemas.openxmlformats.org/officeDocument/2006/relationships/tags" Target="../tags/tag849.xml"/><Relationship Id="rId59" Type="http://schemas.openxmlformats.org/officeDocument/2006/relationships/tags" Target="../tags/tag318.xml"/><Relationship Id="rId589" Type="http://schemas.openxmlformats.org/officeDocument/2006/relationships/tags" Target="../tags/tag848.xml"/><Relationship Id="rId588" Type="http://schemas.openxmlformats.org/officeDocument/2006/relationships/tags" Target="../tags/tag847.xml"/><Relationship Id="rId587" Type="http://schemas.openxmlformats.org/officeDocument/2006/relationships/tags" Target="../tags/tag846.xml"/><Relationship Id="rId586" Type="http://schemas.openxmlformats.org/officeDocument/2006/relationships/tags" Target="../tags/tag845.xml"/><Relationship Id="rId585" Type="http://schemas.openxmlformats.org/officeDocument/2006/relationships/tags" Target="../tags/tag844.xml"/><Relationship Id="rId584" Type="http://schemas.openxmlformats.org/officeDocument/2006/relationships/tags" Target="../tags/tag843.xml"/><Relationship Id="rId583" Type="http://schemas.openxmlformats.org/officeDocument/2006/relationships/tags" Target="../tags/tag842.xml"/><Relationship Id="rId582" Type="http://schemas.openxmlformats.org/officeDocument/2006/relationships/tags" Target="../tags/tag841.xml"/><Relationship Id="rId581" Type="http://schemas.openxmlformats.org/officeDocument/2006/relationships/tags" Target="../tags/tag840.xml"/><Relationship Id="rId580" Type="http://schemas.openxmlformats.org/officeDocument/2006/relationships/tags" Target="../tags/tag839.xml"/><Relationship Id="rId58" Type="http://schemas.openxmlformats.org/officeDocument/2006/relationships/tags" Target="../tags/tag317.xml"/><Relationship Id="rId579" Type="http://schemas.openxmlformats.org/officeDocument/2006/relationships/tags" Target="../tags/tag838.xml"/><Relationship Id="rId578" Type="http://schemas.openxmlformats.org/officeDocument/2006/relationships/tags" Target="../tags/tag837.xml"/><Relationship Id="rId577" Type="http://schemas.openxmlformats.org/officeDocument/2006/relationships/tags" Target="../tags/tag836.xml"/><Relationship Id="rId576" Type="http://schemas.openxmlformats.org/officeDocument/2006/relationships/tags" Target="../tags/tag835.xml"/><Relationship Id="rId575" Type="http://schemas.openxmlformats.org/officeDocument/2006/relationships/tags" Target="../tags/tag834.xml"/><Relationship Id="rId574" Type="http://schemas.openxmlformats.org/officeDocument/2006/relationships/tags" Target="../tags/tag833.xml"/><Relationship Id="rId573" Type="http://schemas.openxmlformats.org/officeDocument/2006/relationships/tags" Target="../tags/tag832.xml"/><Relationship Id="rId572" Type="http://schemas.openxmlformats.org/officeDocument/2006/relationships/tags" Target="../tags/tag831.xml"/><Relationship Id="rId571" Type="http://schemas.openxmlformats.org/officeDocument/2006/relationships/tags" Target="../tags/tag830.xml"/><Relationship Id="rId570" Type="http://schemas.openxmlformats.org/officeDocument/2006/relationships/tags" Target="../tags/tag829.xml"/><Relationship Id="rId57" Type="http://schemas.openxmlformats.org/officeDocument/2006/relationships/tags" Target="../tags/tag316.xml"/><Relationship Id="rId569" Type="http://schemas.openxmlformats.org/officeDocument/2006/relationships/tags" Target="../tags/tag828.xml"/><Relationship Id="rId568" Type="http://schemas.openxmlformats.org/officeDocument/2006/relationships/tags" Target="../tags/tag827.xml"/><Relationship Id="rId567" Type="http://schemas.openxmlformats.org/officeDocument/2006/relationships/tags" Target="../tags/tag826.xml"/><Relationship Id="rId566" Type="http://schemas.openxmlformats.org/officeDocument/2006/relationships/tags" Target="../tags/tag825.xml"/><Relationship Id="rId565" Type="http://schemas.openxmlformats.org/officeDocument/2006/relationships/tags" Target="../tags/tag824.xml"/><Relationship Id="rId564" Type="http://schemas.openxmlformats.org/officeDocument/2006/relationships/tags" Target="../tags/tag823.xml"/><Relationship Id="rId563" Type="http://schemas.openxmlformats.org/officeDocument/2006/relationships/tags" Target="../tags/tag822.xml"/><Relationship Id="rId562" Type="http://schemas.openxmlformats.org/officeDocument/2006/relationships/tags" Target="../tags/tag821.xml"/><Relationship Id="rId561" Type="http://schemas.openxmlformats.org/officeDocument/2006/relationships/tags" Target="../tags/tag820.xml"/><Relationship Id="rId560" Type="http://schemas.openxmlformats.org/officeDocument/2006/relationships/tags" Target="../tags/tag819.xml"/><Relationship Id="rId56" Type="http://schemas.openxmlformats.org/officeDocument/2006/relationships/tags" Target="../tags/tag315.xml"/><Relationship Id="rId559" Type="http://schemas.openxmlformats.org/officeDocument/2006/relationships/tags" Target="../tags/tag818.xml"/><Relationship Id="rId558" Type="http://schemas.openxmlformats.org/officeDocument/2006/relationships/tags" Target="../tags/tag817.xml"/><Relationship Id="rId557" Type="http://schemas.openxmlformats.org/officeDocument/2006/relationships/tags" Target="../tags/tag816.xml"/><Relationship Id="rId556" Type="http://schemas.openxmlformats.org/officeDocument/2006/relationships/tags" Target="../tags/tag815.xml"/><Relationship Id="rId555" Type="http://schemas.openxmlformats.org/officeDocument/2006/relationships/tags" Target="../tags/tag814.xml"/><Relationship Id="rId554" Type="http://schemas.openxmlformats.org/officeDocument/2006/relationships/tags" Target="../tags/tag813.xml"/><Relationship Id="rId553" Type="http://schemas.openxmlformats.org/officeDocument/2006/relationships/tags" Target="../tags/tag812.xml"/><Relationship Id="rId552" Type="http://schemas.openxmlformats.org/officeDocument/2006/relationships/tags" Target="../tags/tag811.xml"/><Relationship Id="rId551" Type="http://schemas.openxmlformats.org/officeDocument/2006/relationships/tags" Target="../tags/tag810.xml"/><Relationship Id="rId550" Type="http://schemas.openxmlformats.org/officeDocument/2006/relationships/tags" Target="../tags/tag809.xml"/><Relationship Id="rId55" Type="http://schemas.openxmlformats.org/officeDocument/2006/relationships/tags" Target="../tags/tag314.xml"/><Relationship Id="rId549" Type="http://schemas.openxmlformats.org/officeDocument/2006/relationships/tags" Target="../tags/tag808.xml"/><Relationship Id="rId548" Type="http://schemas.openxmlformats.org/officeDocument/2006/relationships/tags" Target="../tags/tag807.xml"/><Relationship Id="rId547" Type="http://schemas.openxmlformats.org/officeDocument/2006/relationships/tags" Target="../tags/tag806.xml"/><Relationship Id="rId546" Type="http://schemas.openxmlformats.org/officeDocument/2006/relationships/tags" Target="../tags/tag805.xml"/><Relationship Id="rId545" Type="http://schemas.openxmlformats.org/officeDocument/2006/relationships/tags" Target="../tags/tag804.xml"/><Relationship Id="rId544" Type="http://schemas.openxmlformats.org/officeDocument/2006/relationships/tags" Target="../tags/tag803.xml"/><Relationship Id="rId543" Type="http://schemas.openxmlformats.org/officeDocument/2006/relationships/tags" Target="../tags/tag802.xml"/><Relationship Id="rId542" Type="http://schemas.openxmlformats.org/officeDocument/2006/relationships/tags" Target="../tags/tag801.xml"/><Relationship Id="rId541" Type="http://schemas.openxmlformats.org/officeDocument/2006/relationships/tags" Target="../tags/tag800.xml"/><Relationship Id="rId540" Type="http://schemas.openxmlformats.org/officeDocument/2006/relationships/tags" Target="../tags/tag799.xml"/><Relationship Id="rId54" Type="http://schemas.openxmlformats.org/officeDocument/2006/relationships/tags" Target="../tags/tag313.xml"/><Relationship Id="rId539" Type="http://schemas.openxmlformats.org/officeDocument/2006/relationships/tags" Target="../tags/tag798.xml"/><Relationship Id="rId538" Type="http://schemas.openxmlformats.org/officeDocument/2006/relationships/tags" Target="../tags/tag797.xml"/><Relationship Id="rId537" Type="http://schemas.openxmlformats.org/officeDocument/2006/relationships/tags" Target="../tags/tag796.xml"/><Relationship Id="rId536" Type="http://schemas.openxmlformats.org/officeDocument/2006/relationships/tags" Target="../tags/tag795.xml"/><Relationship Id="rId535" Type="http://schemas.openxmlformats.org/officeDocument/2006/relationships/tags" Target="../tags/tag794.xml"/><Relationship Id="rId534" Type="http://schemas.openxmlformats.org/officeDocument/2006/relationships/tags" Target="../tags/tag793.xml"/><Relationship Id="rId533" Type="http://schemas.openxmlformats.org/officeDocument/2006/relationships/tags" Target="../tags/tag792.xml"/><Relationship Id="rId532" Type="http://schemas.openxmlformats.org/officeDocument/2006/relationships/tags" Target="../tags/tag791.xml"/><Relationship Id="rId531" Type="http://schemas.openxmlformats.org/officeDocument/2006/relationships/tags" Target="../tags/tag790.xml"/><Relationship Id="rId530" Type="http://schemas.openxmlformats.org/officeDocument/2006/relationships/tags" Target="../tags/tag789.xml"/><Relationship Id="rId53" Type="http://schemas.openxmlformats.org/officeDocument/2006/relationships/tags" Target="../tags/tag312.xml"/><Relationship Id="rId529" Type="http://schemas.openxmlformats.org/officeDocument/2006/relationships/tags" Target="../tags/tag788.xml"/><Relationship Id="rId528" Type="http://schemas.openxmlformats.org/officeDocument/2006/relationships/tags" Target="../tags/tag787.xml"/><Relationship Id="rId527" Type="http://schemas.openxmlformats.org/officeDocument/2006/relationships/tags" Target="../tags/tag786.xml"/><Relationship Id="rId526" Type="http://schemas.openxmlformats.org/officeDocument/2006/relationships/tags" Target="../tags/tag785.xml"/><Relationship Id="rId525" Type="http://schemas.openxmlformats.org/officeDocument/2006/relationships/tags" Target="../tags/tag784.xml"/><Relationship Id="rId524" Type="http://schemas.openxmlformats.org/officeDocument/2006/relationships/tags" Target="../tags/tag783.xml"/><Relationship Id="rId523" Type="http://schemas.openxmlformats.org/officeDocument/2006/relationships/tags" Target="../tags/tag782.xml"/><Relationship Id="rId522" Type="http://schemas.openxmlformats.org/officeDocument/2006/relationships/tags" Target="../tags/tag781.xml"/><Relationship Id="rId521" Type="http://schemas.openxmlformats.org/officeDocument/2006/relationships/tags" Target="../tags/tag780.xml"/><Relationship Id="rId520" Type="http://schemas.openxmlformats.org/officeDocument/2006/relationships/tags" Target="../tags/tag779.xml"/><Relationship Id="rId52" Type="http://schemas.openxmlformats.org/officeDocument/2006/relationships/tags" Target="../tags/tag311.xml"/><Relationship Id="rId519" Type="http://schemas.openxmlformats.org/officeDocument/2006/relationships/tags" Target="../tags/tag778.xml"/><Relationship Id="rId518" Type="http://schemas.openxmlformats.org/officeDocument/2006/relationships/tags" Target="../tags/tag777.xml"/><Relationship Id="rId517" Type="http://schemas.openxmlformats.org/officeDocument/2006/relationships/tags" Target="../tags/tag776.xml"/><Relationship Id="rId516" Type="http://schemas.openxmlformats.org/officeDocument/2006/relationships/tags" Target="../tags/tag775.xml"/><Relationship Id="rId515" Type="http://schemas.openxmlformats.org/officeDocument/2006/relationships/tags" Target="../tags/tag774.xml"/><Relationship Id="rId514" Type="http://schemas.openxmlformats.org/officeDocument/2006/relationships/tags" Target="../tags/tag773.xml"/><Relationship Id="rId513" Type="http://schemas.openxmlformats.org/officeDocument/2006/relationships/tags" Target="../tags/tag772.xml"/><Relationship Id="rId512" Type="http://schemas.openxmlformats.org/officeDocument/2006/relationships/tags" Target="../tags/tag771.xml"/><Relationship Id="rId511" Type="http://schemas.openxmlformats.org/officeDocument/2006/relationships/tags" Target="../tags/tag770.xml"/><Relationship Id="rId510" Type="http://schemas.openxmlformats.org/officeDocument/2006/relationships/tags" Target="../tags/tag769.xml"/><Relationship Id="rId51" Type="http://schemas.openxmlformats.org/officeDocument/2006/relationships/tags" Target="../tags/tag310.xml"/><Relationship Id="rId509" Type="http://schemas.openxmlformats.org/officeDocument/2006/relationships/tags" Target="../tags/tag768.xml"/><Relationship Id="rId508" Type="http://schemas.openxmlformats.org/officeDocument/2006/relationships/tags" Target="../tags/tag767.xml"/><Relationship Id="rId507" Type="http://schemas.openxmlformats.org/officeDocument/2006/relationships/tags" Target="../tags/tag766.xml"/><Relationship Id="rId506" Type="http://schemas.openxmlformats.org/officeDocument/2006/relationships/tags" Target="../tags/tag765.xml"/><Relationship Id="rId505" Type="http://schemas.openxmlformats.org/officeDocument/2006/relationships/tags" Target="../tags/tag764.xml"/><Relationship Id="rId504" Type="http://schemas.openxmlformats.org/officeDocument/2006/relationships/tags" Target="../tags/tag763.xml"/><Relationship Id="rId503" Type="http://schemas.openxmlformats.org/officeDocument/2006/relationships/tags" Target="../tags/tag762.xml"/><Relationship Id="rId502" Type="http://schemas.openxmlformats.org/officeDocument/2006/relationships/tags" Target="../tags/tag761.xml"/><Relationship Id="rId501" Type="http://schemas.openxmlformats.org/officeDocument/2006/relationships/tags" Target="../tags/tag760.xml"/><Relationship Id="rId500" Type="http://schemas.openxmlformats.org/officeDocument/2006/relationships/tags" Target="../tags/tag759.xml"/><Relationship Id="rId50" Type="http://schemas.openxmlformats.org/officeDocument/2006/relationships/tags" Target="../tags/tag309.xml"/><Relationship Id="rId5" Type="http://schemas.openxmlformats.org/officeDocument/2006/relationships/tags" Target="../tags/tag264.xml"/><Relationship Id="rId499" Type="http://schemas.openxmlformats.org/officeDocument/2006/relationships/tags" Target="../tags/tag758.xml"/><Relationship Id="rId498" Type="http://schemas.openxmlformats.org/officeDocument/2006/relationships/tags" Target="../tags/tag757.xml"/><Relationship Id="rId497" Type="http://schemas.openxmlformats.org/officeDocument/2006/relationships/tags" Target="../tags/tag756.xml"/><Relationship Id="rId496" Type="http://schemas.openxmlformats.org/officeDocument/2006/relationships/tags" Target="../tags/tag755.xml"/><Relationship Id="rId495" Type="http://schemas.openxmlformats.org/officeDocument/2006/relationships/tags" Target="../tags/tag754.xml"/><Relationship Id="rId494" Type="http://schemas.openxmlformats.org/officeDocument/2006/relationships/tags" Target="../tags/tag753.xml"/><Relationship Id="rId493" Type="http://schemas.openxmlformats.org/officeDocument/2006/relationships/tags" Target="../tags/tag752.xml"/><Relationship Id="rId492" Type="http://schemas.openxmlformats.org/officeDocument/2006/relationships/tags" Target="../tags/tag751.xml"/><Relationship Id="rId491" Type="http://schemas.openxmlformats.org/officeDocument/2006/relationships/tags" Target="../tags/tag750.xml"/><Relationship Id="rId490" Type="http://schemas.openxmlformats.org/officeDocument/2006/relationships/tags" Target="../tags/tag749.xml"/><Relationship Id="rId49" Type="http://schemas.openxmlformats.org/officeDocument/2006/relationships/tags" Target="../tags/tag308.xml"/><Relationship Id="rId489" Type="http://schemas.openxmlformats.org/officeDocument/2006/relationships/tags" Target="../tags/tag748.xml"/><Relationship Id="rId488" Type="http://schemas.openxmlformats.org/officeDocument/2006/relationships/tags" Target="../tags/tag747.xml"/><Relationship Id="rId487" Type="http://schemas.openxmlformats.org/officeDocument/2006/relationships/tags" Target="../tags/tag746.xml"/><Relationship Id="rId486" Type="http://schemas.openxmlformats.org/officeDocument/2006/relationships/tags" Target="../tags/tag745.xml"/><Relationship Id="rId485" Type="http://schemas.openxmlformats.org/officeDocument/2006/relationships/tags" Target="../tags/tag744.xml"/><Relationship Id="rId484" Type="http://schemas.openxmlformats.org/officeDocument/2006/relationships/tags" Target="../tags/tag743.xml"/><Relationship Id="rId483" Type="http://schemas.openxmlformats.org/officeDocument/2006/relationships/tags" Target="../tags/tag742.xml"/><Relationship Id="rId482" Type="http://schemas.openxmlformats.org/officeDocument/2006/relationships/tags" Target="../tags/tag741.xml"/><Relationship Id="rId481" Type="http://schemas.openxmlformats.org/officeDocument/2006/relationships/tags" Target="../tags/tag740.xml"/><Relationship Id="rId480" Type="http://schemas.openxmlformats.org/officeDocument/2006/relationships/tags" Target="../tags/tag739.xml"/><Relationship Id="rId48" Type="http://schemas.openxmlformats.org/officeDocument/2006/relationships/tags" Target="../tags/tag307.xml"/><Relationship Id="rId479" Type="http://schemas.openxmlformats.org/officeDocument/2006/relationships/tags" Target="../tags/tag738.xml"/><Relationship Id="rId478" Type="http://schemas.openxmlformats.org/officeDocument/2006/relationships/tags" Target="../tags/tag737.xml"/><Relationship Id="rId477" Type="http://schemas.openxmlformats.org/officeDocument/2006/relationships/tags" Target="../tags/tag736.xml"/><Relationship Id="rId476" Type="http://schemas.openxmlformats.org/officeDocument/2006/relationships/tags" Target="../tags/tag735.xml"/><Relationship Id="rId475" Type="http://schemas.openxmlformats.org/officeDocument/2006/relationships/tags" Target="../tags/tag734.xml"/><Relationship Id="rId474" Type="http://schemas.openxmlformats.org/officeDocument/2006/relationships/tags" Target="../tags/tag733.xml"/><Relationship Id="rId473" Type="http://schemas.openxmlformats.org/officeDocument/2006/relationships/tags" Target="../tags/tag732.xml"/><Relationship Id="rId472" Type="http://schemas.openxmlformats.org/officeDocument/2006/relationships/tags" Target="../tags/tag731.xml"/><Relationship Id="rId471" Type="http://schemas.openxmlformats.org/officeDocument/2006/relationships/tags" Target="../tags/tag730.xml"/><Relationship Id="rId470" Type="http://schemas.openxmlformats.org/officeDocument/2006/relationships/tags" Target="../tags/tag729.xml"/><Relationship Id="rId47" Type="http://schemas.openxmlformats.org/officeDocument/2006/relationships/tags" Target="../tags/tag306.xml"/><Relationship Id="rId469" Type="http://schemas.openxmlformats.org/officeDocument/2006/relationships/tags" Target="../tags/tag728.xml"/><Relationship Id="rId468" Type="http://schemas.openxmlformats.org/officeDocument/2006/relationships/tags" Target="../tags/tag727.xml"/><Relationship Id="rId467" Type="http://schemas.openxmlformats.org/officeDocument/2006/relationships/tags" Target="../tags/tag726.xml"/><Relationship Id="rId466" Type="http://schemas.openxmlformats.org/officeDocument/2006/relationships/tags" Target="../tags/tag725.xml"/><Relationship Id="rId465" Type="http://schemas.openxmlformats.org/officeDocument/2006/relationships/tags" Target="../tags/tag724.xml"/><Relationship Id="rId464" Type="http://schemas.openxmlformats.org/officeDocument/2006/relationships/tags" Target="../tags/tag723.xml"/><Relationship Id="rId463" Type="http://schemas.openxmlformats.org/officeDocument/2006/relationships/tags" Target="../tags/tag722.xml"/><Relationship Id="rId462" Type="http://schemas.openxmlformats.org/officeDocument/2006/relationships/tags" Target="../tags/tag721.xml"/><Relationship Id="rId461" Type="http://schemas.openxmlformats.org/officeDocument/2006/relationships/tags" Target="../tags/tag720.xml"/><Relationship Id="rId460" Type="http://schemas.openxmlformats.org/officeDocument/2006/relationships/tags" Target="../tags/tag719.xml"/><Relationship Id="rId46" Type="http://schemas.openxmlformats.org/officeDocument/2006/relationships/tags" Target="../tags/tag305.xml"/><Relationship Id="rId459" Type="http://schemas.openxmlformats.org/officeDocument/2006/relationships/tags" Target="../tags/tag718.xml"/><Relationship Id="rId458" Type="http://schemas.openxmlformats.org/officeDocument/2006/relationships/tags" Target="../tags/tag717.xml"/><Relationship Id="rId457" Type="http://schemas.openxmlformats.org/officeDocument/2006/relationships/tags" Target="../tags/tag716.xml"/><Relationship Id="rId456" Type="http://schemas.openxmlformats.org/officeDocument/2006/relationships/tags" Target="../tags/tag715.xml"/><Relationship Id="rId455" Type="http://schemas.openxmlformats.org/officeDocument/2006/relationships/tags" Target="../tags/tag714.xml"/><Relationship Id="rId454" Type="http://schemas.openxmlformats.org/officeDocument/2006/relationships/tags" Target="../tags/tag713.xml"/><Relationship Id="rId453" Type="http://schemas.openxmlformats.org/officeDocument/2006/relationships/tags" Target="../tags/tag712.xml"/><Relationship Id="rId452" Type="http://schemas.openxmlformats.org/officeDocument/2006/relationships/tags" Target="../tags/tag711.xml"/><Relationship Id="rId451" Type="http://schemas.openxmlformats.org/officeDocument/2006/relationships/tags" Target="../tags/tag710.xml"/><Relationship Id="rId450" Type="http://schemas.openxmlformats.org/officeDocument/2006/relationships/tags" Target="../tags/tag709.xml"/><Relationship Id="rId45" Type="http://schemas.openxmlformats.org/officeDocument/2006/relationships/tags" Target="../tags/tag304.xml"/><Relationship Id="rId449" Type="http://schemas.openxmlformats.org/officeDocument/2006/relationships/tags" Target="../tags/tag708.xml"/><Relationship Id="rId448" Type="http://schemas.openxmlformats.org/officeDocument/2006/relationships/tags" Target="../tags/tag707.xml"/><Relationship Id="rId447" Type="http://schemas.openxmlformats.org/officeDocument/2006/relationships/tags" Target="../tags/tag706.xml"/><Relationship Id="rId446" Type="http://schemas.openxmlformats.org/officeDocument/2006/relationships/tags" Target="../tags/tag705.xml"/><Relationship Id="rId445" Type="http://schemas.openxmlformats.org/officeDocument/2006/relationships/tags" Target="../tags/tag704.xml"/><Relationship Id="rId444" Type="http://schemas.openxmlformats.org/officeDocument/2006/relationships/tags" Target="../tags/tag703.xml"/><Relationship Id="rId443" Type="http://schemas.openxmlformats.org/officeDocument/2006/relationships/tags" Target="../tags/tag702.xml"/><Relationship Id="rId442" Type="http://schemas.openxmlformats.org/officeDocument/2006/relationships/tags" Target="../tags/tag701.xml"/><Relationship Id="rId441" Type="http://schemas.openxmlformats.org/officeDocument/2006/relationships/tags" Target="../tags/tag700.xml"/><Relationship Id="rId440" Type="http://schemas.openxmlformats.org/officeDocument/2006/relationships/tags" Target="../tags/tag699.xml"/><Relationship Id="rId44" Type="http://schemas.openxmlformats.org/officeDocument/2006/relationships/tags" Target="../tags/tag303.xml"/><Relationship Id="rId439" Type="http://schemas.openxmlformats.org/officeDocument/2006/relationships/tags" Target="../tags/tag698.xml"/><Relationship Id="rId438" Type="http://schemas.openxmlformats.org/officeDocument/2006/relationships/tags" Target="../tags/tag697.xml"/><Relationship Id="rId437" Type="http://schemas.openxmlformats.org/officeDocument/2006/relationships/tags" Target="../tags/tag696.xml"/><Relationship Id="rId436" Type="http://schemas.openxmlformats.org/officeDocument/2006/relationships/tags" Target="../tags/tag695.xml"/><Relationship Id="rId435" Type="http://schemas.openxmlformats.org/officeDocument/2006/relationships/tags" Target="../tags/tag694.xml"/><Relationship Id="rId434" Type="http://schemas.openxmlformats.org/officeDocument/2006/relationships/tags" Target="../tags/tag693.xml"/><Relationship Id="rId433" Type="http://schemas.openxmlformats.org/officeDocument/2006/relationships/tags" Target="../tags/tag692.xml"/><Relationship Id="rId432" Type="http://schemas.openxmlformats.org/officeDocument/2006/relationships/tags" Target="../tags/tag691.xml"/><Relationship Id="rId431" Type="http://schemas.openxmlformats.org/officeDocument/2006/relationships/tags" Target="../tags/tag690.xml"/><Relationship Id="rId430" Type="http://schemas.openxmlformats.org/officeDocument/2006/relationships/tags" Target="../tags/tag689.xml"/><Relationship Id="rId43" Type="http://schemas.openxmlformats.org/officeDocument/2006/relationships/tags" Target="../tags/tag302.xml"/><Relationship Id="rId429" Type="http://schemas.openxmlformats.org/officeDocument/2006/relationships/tags" Target="../tags/tag688.xml"/><Relationship Id="rId428" Type="http://schemas.openxmlformats.org/officeDocument/2006/relationships/tags" Target="../tags/tag687.xml"/><Relationship Id="rId427" Type="http://schemas.openxmlformats.org/officeDocument/2006/relationships/tags" Target="../tags/tag686.xml"/><Relationship Id="rId426" Type="http://schemas.openxmlformats.org/officeDocument/2006/relationships/tags" Target="../tags/tag685.xml"/><Relationship Id="rId425" Type="http://schemas.openxmlformats.org/officeDocument/2006/relationships/tags" Target="../tags/tag684.xml"/><Relationship Id="rId424" Type="http://schemas.openxmlformats.org/officeDocument/2006/relationships/tags" Target="../tags/tag683.xml"/><Relationship Id="rId423" Type="http://schemas.openxmlformats.org/officeDocument/2006/relationships/tags" Target="../tags/tag682.xml"/><Relationship Id="rId422" Type="http://schemas.openxmlformats.org/officeDocument/2006/relationships/tags" Target="../tags/tag681.xml"/><Relationship Id="rId421" Type="http://schemas.openxmlformats.org/officeDocument/2006/relationships/tags" Target="../tags/tag680.xml"/><Relationship Id="rId420" Type="http://schemas.openxmlformats.org/officeDocument/2006/relationships/tags" Target="../tags/tag679.xml"/><Relationship Id="rId42" Type="http://schemas.openxmlformats.org/officeDocument/2006/relationships/tags" Target="../tags/tag301.xml"/><Relationship Id="rId419" Type="http://schemas.openxmlformats.org/officeDocument/2006/relationships/tags" Target="../tags/tag678.xml"/><Relationship Id="rId418" Type="http://schemas.openxmlformats.org/officeDocument/2006/relationships/tags" Target="../tags/tag677.xml"/><Relationship Id="rId417" Type="http://schemas.openxmlformats.org/officeDocument/2006/relationships/tags" Target="../tags/tag676.xml"/><Relationship Id="rId416" Type="http://schemas.openxmlformats.org/officeDocument/2006/relationships/tags" Target="../tags/tag675.xml"/><Relationship Id="rId415" Type="http://schemas.openxmlformats.org/officeDocument/2006/relationships/tags" Target="../tags/tag674.xml"/><Relationship Id="rId414" Type="http://schemas.openxmlformats.org/officeDocument/2006/relationships/tags" Target="../tags/tag673.xml"/><Relationship Id="rId413" Type="http://schemas.openxmlformats.org/officeDocument/2006/relationships/tags" Target="../tags/tag672.xml"/><Relationship Id="rId412" Type="http://schemas.openxmlformats.org/officeDocument/2006/relationships/tags" Target="../tags/tag671.xml"/><Relationship Id="rId411" Type="http://schemas.openxmlformats.org/officeDocument/2006/relationships/tags" Target="../tags/tag670.xml"/><Relationship Id="rId410" Type="http://schemas.openxmlformats.org/officeDocument/2006/relationships/tags" Target="../tags/tag669.xml"/><Relationship Id="rId41" Type="http://schemas.openxmlformats.org/officeDocument/2006/relationships/tags" Target="../tags/tag300.xml"/><Relationship Id="rId409" Type="http://schemas.openxmlformats.org/officeDocument/2006/relationships/tags" Target="../tags/tag668.xml"/><Relationship Id="rId408" Type="http://schemas.openxmlformats.org/officeDocument/2006/relationships/tags" Target="../tags/tag667.xml"/><Relationship Id="rId407" Type="http://schemas.openxmlformats.org/officeDocument/2006/relationships/tags" Target="../tags/tag666.xml"/><Relationship Id="rId406" Type="http://schemas.openxmlformats.org/officeDocument/2006/relationships/tags" Target="../tags/tag665.xml"/><Relationship Id="rId405" Type="http://schemas.openxmlformats.org/officeDocument/2006/relationships/tags" Target="../tags/tag664.xml"/><Relationship Id="rId404" Type="http://schemas.openxmlformats.org/officeDocument/2006/relationships/tags" Target="../tags/tag663.xml"/><Relationship Id="rId403" Type="http://schemas.openxmlformats.org/officeDocument/2006/relationships/tags" Target="../tags/tag662.xml"/><Relationship Id="rId402" Type="http://schemas.openxmlformats.org/officeDocument/2006/relationships/tags" Target="../tags/tag661.xml"/><Relationship Id="rId401" Type="http://schemas.openxmlformats.org/officeDocument/2006/relationships/tags" Target="../tags/tag660.xml"/><Relationship Id="rId400" Type="http://schemas.openxmlformats.org/officeDocument/2006/relationships/tags" Target="../tags/tag659.xml"/><Relationship Id="rId40" Type="http://schemas.openxmlformats.org/officeDocument/2006/relationships/tags" Target="../tags/tag299.xml"/><Relationship Id="rId4" Type="http://schemas.openxmlformats.org/officeDocument/2006/relationships/tags" Target="../tags/tag263.xml"/><Relationship Id="rId399" Type="http://schemas.openxmlformats.org/officeDocument/2006/relationships/tags" Target="../tags/tag658.xml"/><Relationship Id="rId398" Type="http://schemas.openxmlformats.org/officeDocument/2006/relationships/tags" Target="../tags/tag657.xml"/><Relationship Id="rId397" Type="http://schemas.openxmlformats.org/officeDocument/2006/relationships/tags" Target="../tags/tag656.xml"/><Relationship Id="rId396" Type="http://schemas.openxmlformats.org/officeDocument/2006/relationships/tags" Target="../tags/tag655.xml"/><Relationship Id="rId395" Type="http://schemas.openxmlformats.org/officeDocument/2006/relationships/tags" Target="../tags/tag654.xml"/><Relationship Id="rId394" Type="http://schemas.openxmlformats.org/officeDocument/2006/relationships/tags" Target="../tags/tag653.xml"/><Relationship Id="rId393" Type="http://schemas.openxmlformats.org/officeDocument/2006/relationships/tags" Target="../tags/tag652.xml"/><Relationship Id="rId392" Type="http://schemas.openxmlformats.org/officeDocument/2006/relationships/tags" Target="../tags/tag651.xml"/><Relationship Id="rId391" Type="http://schemas.openxmlformats.org/officeDocument/2006/relationships/tags" Target="../tags/tag650.xml"/><Relationship Id="rId390" Type="http://schemas.openxmlformats.org/officeDocument/2006/relationships/tags" Target="../tags/tag649.xml"/><Relationship Id="rId39" Type="http://schemas.openxmlformats.org/officeDocument/2006/relationships/tags" Target="../tags/tag298.xml"/><Relationship Id="rId389" Type="http://schemas.openxmlformats.org/officeDocument/2006/relationships/tags" Target="../tags/tag648.xml"/><Relationship Id="rId388" Type="http://schemas.openxmlformats.org/officeDocument/2006/relationships/tags" Target="../tags/tag647.xml"/><Relationship Id="rId387" Type="http://schemas.openxmlformats.org/officeDocument/2006/relationships/tags" Target="../tags/tag646.xml"/><Relationship Id="rId386" Type="http://schemas.openxmlformats.org/officeDocument/2006/relationships/tags" Target="../tags/tag645.xml"/><Relationship Id="rId385" Type="http://schemas.openxmlformats.org/officeDocument/2006/relationships/tags" Target="../tags/tag644.xml"/><Relationship Id="rId384" Type="http://schemas.openxmlformats.org/officeDocument/2006/relationships/tags" Target="../tags/tag643.xml"/><Relationship Id="rId383" Type="http://schemas.openxmlformats.org/officeDocument/2006/relationships/tags" Target="../tags/tag642.xml"/><Relationship Id="rId382" Type="http://schemas.openxmlformats.org/officeDocument/2006/relationships/tags" Target="../tags/tag641.xml"/><Relationship Id="rId381" Type="http://schemas.openxmlformats.org/officeDocument/2006/relationships/tags" Target="../tags/tag640.xml"/><Relationship Id="rId380" Type="http://schemas.openxmlformats.org/officeDocument/2006/relationships/tags" Target="../tags/tag639.xml"/><Relationship Id="rId38" Type="http://schemas.openxmlformats.org/officeDocument/2006/relationships/tags" Target="../tags/tag297.xml"/><Relationship Id="rId379" Type="http://schemas.openxmlformats.org/officeDocument/2006/relationships/tags" Target="../tags/tag638.xml"/><Relationship Id="rId378" Type="http://schemas.openxmlformats.org/officeDocument/2006/relationships/tags" Target="../tags/tag637.xml"/><Relationship Id="rId377" Type="http://schemas.openxmlformats.org/officeDocument/2006/relationships/tags" Target="../tags/tag636.xml"/><Relationship Id="rId376" Type="http://schemas.openxmlformats.org/officeDocument/2006/relationships/tags" Target="../tags/tag635.xml"/><Relationship Id="rId375" Type="http://schemas.openxmlformats.org/officeDocument/2006/relationships/tags" Target="../tags/tag634.xml"/><Relationship Id="rId374" Type="http://schemas.openxmlformats.org/officeDocument/2006/relationships/tags" Target="../tags/tag633.xml"/><Relationship Id="rId373" Type="http://schemas.openxmlformats.org/officeDocument/2006/relationships/tags" Target="../tags/tag632.xml"/><Relationship Id="rId372" Type="http://schemas.openxmlformats.org/officeDocument/2006/relationships/tags" Target="../tags/tag631.xml"/><Relationship Id="rId371" Type="http://schemas.openxmlformats.org/officeDocument/2006/relationships/tags" Target="../tags/tag630.xml"/><Relationship Id="rId370" Type="http://schemas.openxmlformats.org/officeDocument/2006/relationships/tags" Target="../tags/tag629.xml"/><Relationship Id="rId37" Type="http://schemas.openxmlformats.org/officeDocument/2006/relationships/tags" Target="../tags/tag296.xml"/><Relationship Id="rId369" Type="http://schemas.openxmlformats.org/officeDocument/2006/relationships/tags" Target="../tags/tag628.xml"/><Relationship Id="rId368" Type="http://schemas.openxmlformats.org/officeDocument/2006/relationships/tags" Target="../tags/tag627.xml"/><Relationship Id="rId367" Type="http://schemas.openxmlformats.org/officeDocument/2006/relationships/tags" Target="../tags/tag626.xml"/><Relationship Id="rId366" Type="http://schemas.openxmlformats.org/officeDocument/2006/relationships/tags" Target="../tags/tag625.xml"/><Relationship Id="rId365" Type="http://schemas.openxmlformats.org/officeDocument/2006/relationships/tags" Target="../tags/tag624.xml"/><Relationship Id="rId364" Type="http://schemas.openxmlformats.org/officeDocument/2006/relationships/tags" Target="../tags/tag623.xml"/><Relationship Id="rId363" Type="http://schemas.openxmlformats.org/officeDocument/2006/relationships/tags" Target="../tags/tag622.xml"/><Relationship Id="rId362" Type="http://schemas.openxmlformats.org/officeDocument/2006/relationships/tags" Target="../tags/tag621.xml"/><Relationship Id="rId361" Type="http://schemas.openxmlformats.org/officeDocument/2006/relationships/tags" Target="../tags/tag620.xml"/><Relationship Id="rId360" Type="http://schemas.openxmlformats.org/officeDocument/2006/relationships/tags" Target="../tags/tag619.xml"/><Relationship Id="rId36" Type="http://schemas.openxmlformats.org/officeDocument/2006/relationships/tags" Target="../tags/tag295.xml"/><Relationship Id="rId359" Type="http://schemas.openxmlformats.org/officeDocument/2006/relationships/tags" Target="../tags/tag618.xml"/><Relationship Id="rId358" Type="http://schemas.openxmlformats.org/officeDocument/2006/relationships/tags" Target="../tags/tag617.xml"/><Relationship Id="rId357" Type="http://schemas.openxmlformats.org/officeDocument/2006/relationships/tags" Target="../tags/tag616.xml"/><Relationship Id="rId356" Type="http://schemas.openxmlformats.org/officeDocument/2006/relationships/tags" Target="../tags/tag615.xml"/><Relationship Id="rId355" Type="http://schemas.openxmlformats.org/officeDocument/2006/relationships/tags" Target="../tags/tag614.xml"/><Relationship Id="rId354" Type="http://schemas.openxmlformats.org/officeDocument/2006/relationships/tags" Target="../tags/tag613.xml"/><Relationship Id="rId353" Type="http://schemas.openxmlformats.org/officeDocument/2006/relationships/tags" Target="../tags/tag612.xml"/><Relationship Id="rId352" Type="http://schemas.openxmlformats.org/officeDocument/2006/relationships/tags" Target="../tags/tag611.xml"/><Relationship Id="rId351" Type="http://schemas.openxmlformats.org/officeDocument/2006/relationships/tags" Target="../tags/tag610.xml"/><Relationship Id="rId350" Type="http://schemas.openxmlformats.org/officeDocument/2006/relationships/tags" Target="../tags/tag609.xml"/><Relationship Id="rId35" Type="http://schemas.openxmlformats.org/officeDocument/2006/relationships/tags" Target="../tags/tag294.xml"/><Relationship Id="rId349" Type="http://schemas.openxmlformats.org/officeDocument/2006/relationships/tags" Target="../tags/tag608.xml"/><Relationship Id="rId348" Type="http://schemas.openxmlformats.org/officeDocument/2006/relationships/tags" Target="../tags/tag607.xml"/><Relationship Id="rId347" Type="http://schemas.openxmlformats.org/officeDocument/2006/relationships/tags" Target="../tags/tag606.xml"/><Relationship Id="rId346" Type="http://schemas.openxmlformats.org/officeDocument/2006/relationships/tags" Target="../tags/tag605.xml"/><Relationship Id="rId345" Type="http://schemas.openxmlformats.org/officeDocument/2006/relationships/tags" Target="../tags/tag604.xml"/><Relationship Id="rId344" Type="http://schemas.openxmlformats.org/officeDocument/2006/relationships/tags" Target="../tags/tag603.xml"/><Relationship Id="rId343" Type="http://schemas.openxmlformats.org/officeDocument/2006/relationships/tags" Target="../tags/tag602.xml"/><Relationship Id="rId342" Type="http://schemas.openxmlformats.org/officeDocument/2006/relationships/tags" Target="../tags/tag601.xml"/><Relationship Id="rId341" Type="http://schemas.openxmlformats.org/officeDocument/2006/relationships/tags" Target="../tags/tag600.xml"/><Relationship Id="rId340" Type="http://schemas.openxmlformats.org/officeDocument/2006/relationships/tags" Target="../tags/tag599.xml"/><Relationship Id="rId34" Type="http://schemas.openxmlformats.org/officeDocument/2006/relationships/tags" Target="../tags/tag293.xml"/><Relationship Id="rId339" Type="http://schemas.openxmlformats.org/officeDocument/2006/relationships/tags" Target="../tags/tag598.xml"/><Relationship Id="rId338" Type="http://schemas.openxmlformats.org/officeDocument/2006/relationships/tags" Target="../tags/tag597.xml"/><Relationship Id="rId337" Type="http://schemas.openxmlformats.org/officeDocument/2006/relationships/tags" Target="../tags/tag596.xml"/><Relationship Id="rId336" Type="http://schemas.openxmlformats.org/officeDocument/2006/relationships/tags" Target="../tags/tag595.xml"/><Relationship Id="rId335" Type="http://schemas.openxmlformats.org/officeDocument/2006/relationships/tags" Target="../tags/tag594.xml"/><Relationship Id="rId334" Type="http://schemas.openxmlformats.org/officeDocument/2006/relationships/tags" Target="../tags/tag593.xml"/><Relationship Id="rId333" Type="http://schemas.openxmlformats.org/officeDocument/2006/relationships/tags" Target="../tags/tag592.xml"/><Relationship Id="rId332" Type="http://schemas.openxmlformats.org/officeDocument/2006/relationships/tags" Target="../tags/tag591.xml"/><Relationship Id="rId331" Type="http://schemas.openxmlformats.org/officeDocument/2006/relationships/tags" Target="../tags/tag590.xml"/><Relationship Id="rId330" Type="http://schemas.openxmlformats.org/officeDocument/2006/relationships/tags" Target="../tags/tag589.xml"/><Relationship Id="rId33" Type="http://schemas.openxmlformats.org/officeDocument/2006/relationships/tags" Target="../tags/tag292.xml"/><Relationship Id="rId329" Type="http://schemas.openxmlformats.org/officeDocument/2006/relationships/tags" Target="../tags/tag588.xml"/><Relationship Id="rId328" Type="http://schemas.openxmlformats.org/officeDocument/2006/relationships/tags" Target="../tags/tag587.xml"/><Relationship Id="rId327" Type="http://schemas.openxmlformats.org/officeDocument/2006/relationships/tags" Target="../tags/tag586.xml"/><Relationship Id="rId326" Type="http://schemas.openxmlformats.org/officeDocument/2006/relationships/tags" Target="../tags/tag585.xml"/><Relationship Id="rId325" Type="http://schemas.openxmlformats.org/officeDocument/2006/relationships/tags" Target="../tags/tag584.xml"/><Relationship Id="rId324" Type="http://schemas.openxmlformats.org/officeDocument/2006/relationships/tags" Target="../tags/tag583.xml"/><Relationship Id="rId323" Type="http://schemas.openxmlformats.org/officeDocument/2006/relationships/tags" Target="../tags/tag582.xml"/><Relationship Id="rId322" Type="http://schemas.openxmlformats.org/officeDocument/2006/relationships/tags" Target="../tags/tag581.xml"/><Relationship Id="rId321" Type="http://schemas.openxmlformats.org/officeDocument/2006/relationships/tags" Target="../tags/tag580.xml"/><Relationship Id="rId320" Type="http://schemas.openxmlformats.org/officeDocument/2006/relationships/tags" Target="../tags/tag579.xml"/><Relationship Id="rId32" Type="http://schemas.openxmlformats.org/officeDocument/2006/relationships/tags" Target="../tags/tag291.xml"/><Relationship Id="rId319" Type="http://schemas.openxmlformats.org/officeDocument/2006/relationships/tags" Target="../tags/tag578.xml"/><Relationship Id="rId318" Type="http://schemas.openxmlformats.org/officeDocument/2006/relationships/tags" Target="../tags/tag577.xml"/><Relationship Id="rId317" Type="http://schemas.openxmlformats.org/officeDocument/2006/relationships/tags" Target="../tags/tag576.xml"/><Relationship Id="rId316" Type="http://schemas.openxmlformats.org/officeDocument/2006/relationships/tags" Target="../tags/tag575.xml"/><Relationship Id="rId315" Type="http://schemas.openxmlformats.org/officeDocument/2006/relationships/tags" Target="../tags/tag574.xml"/><Relationship Id="rId314" Type="http://schemas.openxmlformats.org/officeDocument/2006/relationships/tags" Target="../tags/tag573.xml"/><Relationship Id="rId313" Type="http://schemas.openxmlformats.org/officeDocument/2006/relationships/tags" Target="../tags/tag572.xml"/><Relationship Id="rId312" Type="http://schemas.openxmlformats.org/officeDocument/2006/relationships/tags" Target="../tags/tag571.xml"/><Relationship Id="rId311" Type="http://schemas.openxmlformats.org/officeDocument/2006/relationships/tags" Target="../tags/tag570.xml"/><Relationship Id="rId310" Type="http://schemas.openxmlformats.org/officeDocument/2006/relationships/tags" Target="../tags/tag569.xml"/><Relationship Id="rId31" Type="http://schemas.openxmlformats.org/officeDocument/2006/relationships/tags" Target="../tags/tag290.xml"/><Relationship Id="rId309" Type="http://schemas.openxmlformats.org/officeDocument/2006/relationships/tags" Target="../tags/tag568.xml"/><Relationship Id="rId308" Type="http://schemas.openxmlformats.org/officeDocument/2006/relationships/tags" Target="../tags/tag567.xml"/><Relationship Id="rId307" Type="http://schemas.openxmlformats.org/officeDocument/2006/relationships/tags" Target="../tags/tag566.xml"/><Relationship Id="rId306" Type="http://schemas.openxmlformats.org/officeDocument/2006/relationships/tags" Target="../tags/tag565.xml"/><Relationship Id="rId305" Type="http://schemas.openxmlformats.org/officeDocument/2006/relationships/tags" Target="../tags/tag564.xml"/><Relationship Id="rId304" Type="http://schemas.openxmlformats.org/officeDocument/2006/relationships/tags" Target="../tags/tag563.xml"/><Relationship Id="rId303" Type="http://schemas.openxmlformats.org/officeDocument/2006/relationships/tags" Target="../tags/tag562.xml"/><Relationship Id="rId302" Type="http://schemas.openxmlformats.org/officeDocument/2006/relationships/tags" Target="../tags/tag561.xml"/><Relationship Id="rId301" Type="http://schemas.openxmlformats.org/officeDocument/2006/relationships/tags" Target="../tags/tag560.xml"/><Relationship Id="rId300" Type="http://schemas.openxmlformats.org/officeDocument/2006/relationships/tags" Target="../tags/tag559.xml"/><Relationship Id="rId30" Type="http://schemas.openxmlformats.org/officeDocument/2006/relationships/tags" Target="../tags/tag289.xml"/><Relationship Id="rId3" Type="http://schemas.openxmlformats.org/officeDocument/2006/relationships/tags" Target="../tags/tag262.xml"/><Relationship Id="rId299" Type="http://schemas.openxmlformats.org/officeDocument/2006/relationships/tags" Target="../tags/tag558.xml"/><Relationship Id="rId298" Type="http://schemas.openxmlformats.org/officeDocument/2006/relationships/tags" Target="../tags/tag557.xml"/><Relationship Id="rId297" Type="http://schemas.openxmlformats.org/officeDocument/2006/relationships/tags" Target="../tags/tag556.xml"/><Relationship Id="rId296" Type="http://schemas.openxmlformats.org/officeDocument/2006/relationships/tags" Target="../tags/tag555.xml"/><Relationship Id="rId295" Type="http://schemas.openxmlformats.org/officeDocument/2006/relationships/tags" Target="../tags/tag554.xml"/><Relationship Id="rId294" Type="http://schemas.openxmlformats.org/officeDocument/2006/relationships/tags" Target="../tags/tag553.xml"/><Relationship Id="rId293" Type="http://schemas.openxmlformats.org/officeDocument/2006/relationships/tags" Target="../tags/tag552.xml"/><Relationship Id="rId292" Type="http://schemas.openxmlformats.org/officeDocument/2006/relationships/tags" Target="../tags/tag551.xml"/><Relationship Id="rId291" Type="http://schemas.openxmlformats.org/officeDocument/2006/relationships/tags" Target="../tags/tag550.xml"/><Relationship Id="rId290" Type="http://schemas.openxmlformats.org/officeDocument/2006/relationships/tags" Target="../tags/tag549.xml"/><Relationship Id="rId29" Type="http://schemas.openxmlformats.org/officeDocument/2006/relationships/tags" Target="../tags/tag288.xml"/><Relationship Id="rId289" Type="http://schemas.openxmlformats.org/officeDocument/2006/relationships/tags" Target="../tags/tag548.xml"/><Relationship Id="rId288" Type="http://schemas.openxmlformats.org/officeDocument/2006/relationships/tags" Target="../tags/tag547.xml"/><Relationship Id="rId287" Type="http://schemas.openxmlformats.org/officeDocument/2006/relationships/tags" Target="../tags/tag546.xml"/><Relationship Id="rId286" Type="http://schemas.openxmlformats.org/officeDocument/2006/relationships/tags" Target="../tags/tag545.xml"/><Relationship Id="rId285" Type="http://schemas.openxmlformats.org/officeDocument/2006/relationships/tags" Target="../tags/tag544.xml"/><Relationship Id="rId284" Type="http://schemas.openxmlformats.org/officeDocument/2006/relationships/tags" Target="../tags/tag543.xml"/><Relationship Id="rId283" Type="http://schemas.openxmlformats.org/officeDocument/2006/relationships/tags" Target="../tags/tag542.xml"/><Relationship Id="rId282" Type="http://schemas.openxmlformats.org/officeDocument/2006/relationships/tags" Target="../tags/tag541.xml"/><Relationship Id="rId281" Type="http://schemas.openxmlformats.org/officeDocument/2006/relationships/tags" Target="../tags/tag540.xml"/><Relationship Id="rId280" Type="http://schemas.openxmlformats.org/officeDocument/2006/relationships/tags" Target="../tags/tag539.xml"/><Relationship Id="rId28" Type="http://schemas.openxmlformats.org/officeDocument/2006/relationships/tags" Target="../tags/tag287.xml"/><Relationship Id="rId279" Type="http://schemas.openxmlformats.org/officeDocument/2006/relationships/tags" Target="../tags/tag538.xml"/><Relationship Id="rId278" Type="http://schemas.openxmlformats.org/officeDocument/2006/relationships/tags" Target="../tags/tag537.xml"/><Relationship Id="rId277" Type="http://schemas.openxmlformats.org/officeDocument/2006/relationships/tags" Target="../tags/tag536.xml"/><Relationship Id="rId276" Type="http://schemas.openxmlformats.org/officeDocument/2006/relationships/tags" Target="../tags/tag535.xml"/><Relationship Id="rId275" Type="http://schemas.openxmlformats.org/officeDocument/2006/relationships/tags" Target="../tags/tag534.xml"/><Relationship Id="rId274" Type="http://schemas.openxmlformats.org/officeDocument/2006/relationships/tags" Target="../tags/tag533.xml"/><Relationship Id="rId273" Type="http://schemas.openxmlformats.org/officeDocument/2006/relationships/tags" Target="../tags/tag532.xml"/><Relationship Id="rId272" Type="http://schemas.openxmlformats.org/officeDocument/2006/relationships/tags" Target="../tags/tag531.xml"/><Relationship Id="rId271" Type="http://schemas.openxmlformats.org/officeDocument/2006/relationships/tags" Target="../tags/tag530.xml"/><Relationship Id="rId270" Type="http://schemas.openxmlformats.org/officeDocument/2006/relationships/tags" Target="../tags/tag529.xml"/><Relationship Id="rId27" Type="http://schemas.openxmlformats.org/officeDocument/2006/relationships/tags" Target="../tags/tag286.xml"/><Relationship Id="rId269" Type="http://schemas.openxmlformats.org/officeDocument/2006/relationships/tags" Target="../tags/tag528.xml"/><Relationship Id="rId268" Type="http://schemas.openxmlformats.org/officeDocument/2006/relationships/tags" Target="../tags/tag527.xml"/><Relationship Id="rId267" Type="http://schemas.openxmlformats.org/officeDocument/2006/relationships/tags" Target="../tags/tag526.xml"/><Relationship Id="rId266" Type="http://schemas.openxmlformats.org/officeDocument/2006/relationships/tags" Target="../tags/tag525.xml"/><Relationship Id="rId265" Type="http://schemas.openxmlformats.org/officeDocument/2006/relationships/tags" Target="../tags/tag524.xml"/><Relationship Id="rId264" Type="http://schemas.openxmlformats.org/officeDocument/2006/relationships/tags" Target="../tags/tag523.xml"/><Relationship Id="rId263" Type="http://schemas.openxmlformats.org/officeDocument/2006/relationships/tags" Target="../tags/tag522.xml"/><Relationship Id="rId262" Type="http://schemas.openxmlformats.org/officeDocument/2006/relationships/tags" Target="../tags/tag521.xml"/><Relationship Id="rId261" Type="http://schemas.openxmlformats.org/officeDocument/2006/relationships/tags" Target="../tags/tag520.xml"/><Relationship Id="rId260" Type="http://schemas.openxmlformats.org/officeDocument/2006/relationships/tags" Target="../tags/tag519.xml"/><Relationship Id="rId26" Type="http://schemas.openxmlformats.org/officeDocument/2006/relationships/tags" Target="../tags/tag285.xml"/><Relationship Id="rId259" Type="http://schemas.openxmlformats.org/officeDocument/2006/relationships/tags" Target="../tags/tag518.xml"/><Relationship Id="rId258" Type="http://schemas.openxmlformats.org/officeDocument/2006/relationships/tags" Target="../tags/tag517.xml"/><Relationship Id="rId257" Type="http://schemas.openxmlformats.org/officeDocument/2006/relationships/tags" Target="../tags/tag516.xml"/><Relationship Id="rId256" Type="http://schemas.openxmlformats.org/officeDocument/2006/relationships/tags" Target="../tags/tag515.xml"/><Relationship Id="rId255" Type="http://schemas.openxmlformats.org/officeDocument/2006/relationships/tags" Target="../tags/tag514.xml"/><Relationship Id="rId254" Type="http://schemas.openxmlformats.org/officeDocument/2006/relationships/tags" Target="../tags/tag513.xml"/><Relationship Id="rId253" Type="http://schemas.openxmlformats.org/officeDocument/2006/relationships/tags" Target="../tags/tag512.xml"/><Relationship Id="rId252" Type="http://schemas.openxmlformats.org/officeDocument/2006/relationships/tags" Target="../tags/tag511.xml"/><Relationship Id="rId251" Type="http://schemas.openxmlformats.org/officeDocument/2006/relationships/tags" Target="../tags/tag510.xml"/><Relationship Id="rId250" Type="http://schemas.openxmlformats.org/officeDocument/2006/relationships/tags" Target="../tags/tag509.xml"/><Relationship Id="rId25" Type="http://schemas.openxmlformats.org/officeDocument/2006/relationships/tags" Target="../tags/tag284.xml"/><Relationship Id="rId249" Type="http://schemas.openxmlformats.org/officeDocument/2006/relationships/tags" Target="../tags/tag508.xml"/><Relationship Id="rId248" Type="http://schemas.openxmlformats.org/officeDocument/2006/relationships/tags" Target="../tags/tag507.xml"/><Relationship Id="rId247" Type="http://schemas.openxmlformats.org/officeDocument/2006/relationships/tags" Target="../tags/tag506.xml"/><Relationship Id="rId246" Type="http://schemas.openxmlformats.org/officeDocument/2006/relationships/tags" Target="../tags/tag505.xml"/><Relationship Id="rId245" Type="http://schemas.openxmlformats.org/officeDocument/2006/relationships/tags" Target="../tags/tag504.xml"/><Relationship Id="rId244" Type="http://schemas.openxmlformats.org/officeDocument/2006/relationships/tags" Target="../tags/tag503.xml"/><Relationship Id="rId243" Type="http://schemas.openxmlformats.org/officeDocument/2006/relationships/tags" Target="../tags/tag502.xml"/><Relationship Id="rId242" Type="http://schemas.openxmlformats.org/officeDocument/2006/relationships/tags" Target="../tags/tag501.xml"/><Relationship Id="rId241" Type="http://schemas.openxmlformats.org/officeDocument/2006/relationships/tags" Target="../tags/tag500.xml"/><Relationship Id="rId240" Type="http://schemas.openxmlformats.org/officeDocument/2006/relationships/tags" Target="../tags/tag499.xml"/><Relationship Id="rId24" Type="http://schemas.openxmlformats.org/officeDocument/2006/relationships/tags" Target="../tags/tag283.xml"/><Relationship Id="rId239" Type="http://schemas.openxmlformats.org/officeDocument/2006/relationships/tags" Target="../tags/tag498.xml"/><Relationship Id="rId238" Type="http://schemas.openxmlformats.org/officeDocument/2006/relationships/tags" Target="../tags/tag497.xml"/><Relationship Id="rId237" Type="http://schemas.openxmlformats.org/officeDocument/2006/relationships/tags" Target="../tags/tag496.xml"/><Relationship Id="rId236" Type="http://schemas.openxmlformats.org/officeDocument/2006/relationships/tags" Target="../tags/tag495.xml"/><Relationship Id="rId235" Type="http://schemas.openxmlformats.org/officeDocument/2006/relationships/tags" Target="../tags/tag494.xml"/><Relationship Id="rId234" Type="http://schemas.openxmlformats.org/officeDocument/2006/relationships/tags" Target="../tags/tag493.xml"/><Relationship Id="rId233" Type="http://schemas.openxmlformats.org/officeDocument/2006/relationships/tags" Target="../tags/tag492.xml"/><Relationship Id="rId232" Type="http://schemas.openxmlformats.org/officeDocument/2006/relationships/tags" Target="../tags/tag491.xml"/><Relationship Id="rId231" Type="http://schemas.openxmlformats.org/officeDocument/2006/relationships/tags" Target="../tags/tag490.xml"/><Relationship Id="rId230" Type="http://schemas.openxmlformats.org/officeDocument/2006/relationships/tags" Target="../tags/tag489.xml"/><Relationship Id="rId23" Type="http://schemas.openxmlformats.org/officeDocument/2006/relationships/tags" Target="../tags/tag282.xml"/><Relationship Id="rId229" Type="http://schemas.openxmlformats.org/officeDocument/2006/relationships/tags" Target="../tags/tag488.xml"/><Relationship Id="rId228" Type="http://schemas.openxmlformats.org/officeDocument/2006/relationships/tags" Target="../tags/tag487.xml"/><Relationship Id="rId227" Type="http://schemas.openxmlformats.org/officeDocument/2006/relationships/tags" Target="../tags/tag486.xml"/><Relationship Id="rId226" Type="http://schemas.openxmlformats.org/officeDocument/2006/relationships/tags" Target="../tags/tag485.xml"/><Relationship Id="rId225" Type="http://schemas.openxmlformats.org/officeDocument/2006/relationships/tags" Target="../tags/tag484.xml"/><Relationship Id="rId224" Type="http://schemas.openxmlformats.org/officeDocument/2006/relationships/tags" Target="../tags/tag483.xml"/><Relationship Id="rId223" Type="http://schemas.openxmlformats.org/officeDocument/2006/relationships/tags" Target="../tags/tag482.xml"/><Relationship Id="rId222" Type="http://schemas.openxmlformats.org/officeDocument/2006/relationships/tags" Target="../tags/tag481.xml"/><Relationship Id="rId221" Type="http://schemas.openxmlformats.org/officeDocument/2006/relationships/tags" Target="../tags/tag480.xml"/><Relationship Id="rId220" Type="http://schemas.openxmlformats.org/officeDocument/2006/relationships/tags" Target="../tags/tag479.xml"/><Relationship Id="rId22" Type="http://schemas.openxmlformats.org/officeDocument/2006/relationships/tags" Target="../tags/tag281.xml"/><Relationship Id="rId219" Type="http://schemas.openxmlformats.org/officeDocument/2006/relationships/tags" Target="../tags/tag478.xml"/><Relationship Id="rId218" Type="http://schemas.openxmlformats.org/officeDocument/2006/relationships/tags" Target="../tags/tag477.xml"/><Relationship Id="rId217" Type="http://schemas.openxmlformats.org/officeDocument/2006/relationships/tags" Target="../tags/tag476.xml"/><Relationship Id="rId216" Type="http://schemas.openxmlformats.org/officeDocument/2006/relationships/tags" Target="../tags/tag475.xml"/><Relationship Id="rId215" Type="http://schemas.openxmlformats.org/officeDocument/2006/relationships/tags" Target="../tags/tag474.xml"/><Relationship Id="rId214" Type="http://schemas.openxmlformats.org/officeDocument/2006/relationships/tags" Target="../tags/tag473.xml"/><Relationship Id="rId213" Type="http://schemas.openxmlformats.org/officeDocument/2006/relationships/tags" Target="../tags/tag472.xml"/><Relationship Id="rId212" Type="http://schemas.openxmlformats.org/officeDocument/2006/relationships/tags" Target="../tags/tag471.xml"/><Relationship Id="rId211" Type="http://schemas.openxmlformats.org/officeDocument/2006/relationships/tags" Target="../tags/tag470.xml"/><Relationship Id="rId210" Type="http://schemas.openxmlformats.org/officeDocument/2006/relationships/tags" Target="../tags/tag469.xml"/><Relationship Id="rId21" Type="http://schemas.openxmlformats.org/officeDocument/2006/relationships/tags" Target="../tags/tag280.xml"/><Relationship Id="rId209" Type="http://schemas.openxmlformats.org/officeDocument/2006/relationships/tags" Target="../tags/tag468.xml"/><Relationship Id="rId208" Type="http://schemas.openxmlformats.org/officeDocument/2006/relationships/tags" Target="../tags/tag467.xml"/><Relationship Id="rId207" Type="http://schemas.openxmlformats.org/officeDocument/2006/relationships/tags" Target="../tags/tag466.xml"/><Relationship Id="rId206" Type="http://schemas.openxmlformats.org/officeDocument/2006/relationships/tags" Target="../tags/tag465.xml"/><Relationship Id="rId205" Type="http://schemas.openxmlformats.org/officeDocument/2006/relationships/tags" Target="../tags/tag464.xml"/><Relationship Id="rId204" Type="http://schemas.openxmlformats.org/officeDocument/2006/relationships/tags" Target="../tags/tag463.xml"/><Relationship Id="rId203" Type="http://schemas.openxmlformats.org/officeDocument/2006/relationships/tags" Target="../tags/tag462.xml"/><Relationship Id="rId202" Type="http://schemas.openxmlformats.org/officeDocument/2006/relationships/tags" Target="../tags/tag461.xml"/><Relationship Id="rId201" Type="http://schemas.openxmlformats.org/officeDocument/2006/relationships/tags" Target="../tags/tag460.xml"/><Relationship Id="rId200" Type="http://schemas.openxmlformats.org/officeDocument/2006/relationships/tags" Target="../tags/tag459.xml"/><Relationship Id="rId20" Type="http://schemas.openxmlformats.org/officeDocument/2006/relationships/tags" Target="../tags/tag279.xml"/><Relationship Id="rId2" Type="http://schemas.openxmlformats.org/officeDocument/2006/relationships/tags" Target="../tags/tag261.xml"/><Relationship Id="rId199" Type="http://schemas.openxmlformats.org/officeDocument/2006/relationships/tags" Target="../tags/tag458.xml"/><Relationship Id="rId198" Type="http://schemas.openxmlformats.org/officeDocument/2006/relationships/tags" Target="../tags/tag457.xml"/><Relationship Id="rId197" Type="http://schemas.openxmlformats.org/officeDocument/2006/relationships/tags" Target="../tags/tag456.xml"/><Relationship Id="rId196" Type="http://schemas.openxmlformats.org/officeDocument/2006/relationships/tags" Target="../tags/tag455.xml"/><Relationship Id="rId195" Type="http://schemas.openxmlformats.org/officeDocument/2006/relationships/tags" Target="../tags/tag454.xml"/><Relationship Id="rId194" Type="http://schemas.openxmlformats.org/officeDocument/2006/relationships/tags" Target="../tags/tag453.xml"/><Relationship Id="rId193" Type="http://schemas.openxmlformats.org/officeDocument/2006/relationships/tags" Target="../tags/tag452.xml"/><Relationship Id="rId192" Type="http://schemas.openxmlformats.org/officeDocument/2006/relationships/tags" Target="../tags/tag451.xml"/><Relationship Id="rId191" Type="http://schemas.openxmlformats.org/officeDocument/2006/relationships/tags" Target="../tags/tag450.xml"/><Relationship Id="rId190" Type="http://schemas.openxmlformats.org/officeDocument/2006/relationships/tags" Target="../tags/tag449.xml"/><Relationship Id="rId19" Type="http://schemas.openxmlformats.org/officeDocument/2006/relationships/tags" Target="../tags/tag278.xml"/><Relationship Id="rId189" Type="http://schemas.openxmlformats.org/officeDocument/2006/relationships/tags" Target="../tags/tag448.xml"/><Relationship Id="rId188" Type="http://schemas.openxmlformats.org/officeDocument/2006/relationships/tags" Target="../tags/tag447.xml"/><Relationship Id="rId187" Type="http://schemas.openxmlformats.org/officeDocument/2006/relationships/tags" Target="../tags/tag446.xml"/><Relationship Id="rId186" Type="http://schemas.openxmlformats.org/officeDocument/2006/relationships/tags" Target="../tags/tag445.xml"/><Relationship Id="rId185" Type="http://schemas.openxmlformats.org/officeDocument/2006/relationships/tags" Target="../tags/tag444.xml"/><Relationship Id="rId184" Type="http://schemas.openxmlformats.org/officeDocument/2006/relationships/tags" Target="../tags/tag443.xml"/><Relationship Id="rId183" Type="http://schemas.openxmlformats.org/officeDocument/2006/relationships/tags" Target="../tags/tag442.xml"/><Relationship Id="rId182" Type="http://schemas.openxmlformats.org/officeDocument/2006/relationships/tags" Target="../tags/tag441.xml"/><Relationship Id="rId181" Type="http://schemas.openxmlformats.org/officeDocument/2006/relationships/tags" Target="../tags/tag440.xml"/><Relationship Id="rId180" Type="http://schemas.openxmlformats.org/officeDocument/2006/relationships/tags" Target="../tags/tag439.xml"/><Relationship Id="rId18" Type="http://schemas.openxmlformats.org/officeDocument/2006/relationships/tags" Target="../tags/tag277.xml"/><Relationship Id="rId179" Type="http://schemas.openxmlformats.org/officeDocument/2006/relationships/tags" Target="../tags/tag438.xml"/><Relationship Id="rId178" Type="http://schemas.openxmlformats.org/officeDocument/2006/relationships/tags" Target="../tags/tag437.xml"/><Relationship Id="rId177" Type="http://schemas.openxmlformats.org/officeDocument/2006/relationships/tags" Target="../tags/tag436.xml"/><Relationship Id="rId176" Type="http://schemas.openxmlformats.org/officeDocument/2006/relationships/tags" Target="../tags/tag435.xml"/><Relationship Id="rId175" Type="http://schemas.openxmlformats.org/officeDocument/2006/relationships/tags" Target="../tags/tag434.xml"/><Relationship Id="rId174" Type="http://schemas.openxmlformats.org/officeDocument/2006/relationships/tags" Target="../tags/tag433.xml"/><Relationship Id="rId173" Type="http://schemas.openxmlformats.org/officeDocument/2006/relationships/tags" Target="../tags/tag432.xml"/><Relationship Id="rId172" Type="http://schemas.openxmlformats.org/officeDocument/2006/relationships/tags" Target="../tags/tag431.xml"/><Relationship Id="rId171" Type="http://schemas.openxmlformats.org/officeDocument/2006/relationships/tags" Target="../tags/tag430.xml"/><Relationship Id="rId170" Type="http://schemas.openxmlformats.org/officeDocument/2006/relationships/tags" Target="../tags/tag429.xml"/><Relationship Id="rId17" Type="http://schemas.openxmlformats.org/officeDocument/2006/relationships/tags" Target="../tags/tag276.xml"/><Relationship Id="rId169" Type="http://schemas.openxmlformats.org/officeDocument/2006/relationships/tags" Target="../tags/tag428.xml"/><Relationship Id="rId168" Type="http://schemas.openxmlformats.org/officeDocument/2006/relationships/tags" Target="../tags/tag427.xml"/><Relationship Id="rId167" Type="http://schemas.openxmlformats.org/officeDocument/2006/relationships/tags" Target="../tags/tag426.xml"/><Relationship Id="rId166" Type="http://schemas.openxmlformats.org/officeDocument/2006/relationships/tags" Target="../tags/tag425.xml"/><Relationship Id="rId165" Type="http://schemas.openxmlformats.org/officeDocument/2006/relationships/tags" Target="../tags/tag424.xml"/><Relationship Id="rId164" Type="http://schemas.openxmlformats.org/officeDocument/2006/relationships/tags" Target="../tags/tag423.xml"/><Relationship Id="rId163" Type="http://schemas.openxmlformats.org/officeDocument/2006/relationships/tags" Target="../tags/tag422.xml"/><Relationship Id="rId162" Type="http://schemas.openxmlformats.org/officeDocument/2006/relationships/tags" Target="../tags/tag421.xml"/><Relationship Id="rId161" Type="http://schemas.openxmlformats.org/officeDocument/2006/relationships/tags" Target="../tags/tag420.xml"/><Relationship Id="rId160" Type="http://schemas.openxmlformats.org/officeDocument/2006/relationships/tags" Target="../tags/tag419.xml"/><Relationship Id="rId16" Type="http://schemas.openxmlformats.org/officeDocument/2006/relationships/tags" Target="../tags/tag275.xml"/><Relationship Id="rId159" Type="http://schemas.openxmlformats.org/officeDocument/2006/relationships/tags" Target="../tags/tag418.xml"/><Relationship Id="rId158" Type="http://schemas.openxmlformats.org/officeDocument/2006/relationships/tags" Target="../tags/tag417.xml"/><Relationship Id="rId157" Type="http://schemas.openxmlformats.org/officeDocument/2006/relationships/tags" Target="../tags/tag416.xml"/><Relationship Id="rId156" Type="http://schemas.openxmlformats.org/officeDocument/2006/relationships/tags" Target="../tags/tag415.xml"/><Relationship Id="rId155" Type="http://schemas.openxmlformats.org/officeDocument/2006/relationships/tags" Target="../tags/tag414.xml"/><Relationship Id="rId154" Type="http://schemas.openxmlformats.org/officeDocument/2006/relationships/tags" Target="../tags/tag413.xml"/><Relationship Id="rId153" Type="http://schemas.openxmlformats.org/officeDocument/2006/relationships/tags" Target="../tags/tag412.xml"/><Relationship Id="rId152" Type="http://schemas.openxmlformats.org/officeDocument/2006/relationships/tags" Target="../tags/tag411.xml"/><Relationship Id="rId151" Type="http://schemas.openxmlformats.org/officeDocument/2006/relationships/tags" Target="../tags/tag410.xml"/><Relationship Id="rId150" Type="http://schemas.openxmlformats.org/officeDocument/2006/relationships/tags" Target="../tags/tag409.xml"/><Relationship Id="rId15" Type="http://schemas.openxmlformats.org/officeDocument/2006/relationships/tags" Target="../tags/tag274.xml"/><Relationship Id="rId149" Type="http://schemas.openxmlformats.org/officeDocument/2006/relationships/tags" Target="../tags/tag408.xml"/><Relationship Id="rId148" Type="http://schemas.openxmlformats.org/officeDocument/2006/relationships/tags" Target="../tags/tag407.xml"/><Relationship Id="rId147" Type="http://schemas.openxmlformats.org/officeDocument/2006/relationships/tags" Target="../tags/tag406.xml"/><Relationship Id="rId146" Type="http://schemas.openxmlformats.org/officeDocument/2006/relationships/tags" Target="../tags/tag405.xml"/><Relationship Id="rId145" Type="http://schemas.openxmlformats.org/officeDocument/2006/relationships/tags" Target="../tags/tag404.xml"/><Relationship Id="rId144" Type="http://schemas.openxmlformats.org/officeDocument/2006/relationships/tags" Target="../tags/tag403.xml"/><Relationship Id="rId143" Type="http://schemas.openxmlformats.org/officeDocument/2006/relationships/tags" Target="../tags/tag402.xml"/><Relationship Id="rId142" Type="http://schemas.openxmlformats.org/officeDocument/2006/relationships/tags" Target="../tags/tag401.xml"/><Relationship Id="rId141" Type="http://schemas.openxmlformats.org/officeDocument/2006/relationships/tags" Target="../tags/tag400.xml"/><Relationship Id="rId140" Type="http://schemas.openxmlformats.org/officeDocument/2006/relationships/tags" Target="../tags/tag399.xml"/><Relationship Id="rId14" Type="http://schemas.openxmlformats.org/officeDocument/2006/relationships/tags" Target="../tags/tag273.xml"/><Relationship Id="rId139" Type="http://schemas.openxmlformats.org/officeDocument/2006/relationships/tags" Target="../tags/tag398.xml"/><Relationship Id="rId138" Type="http://schemas.openxmlformats.org/officeDocument/2006/relationships/tags" Target="../tags/tag397.xml"/><Relationship Id="rId137" Type="http://schemas.openxmlformats.org/officeDocument/2006/relationships/tags" Target="../tags/tag396.xml"/><Relationship Id="rId136" Type="http://schemas.openxmlformats.org/officeDocument/2006/relationships/tags" Target="../tags/tag395.xml"/><Relationship Id="rId135" Type="http://schemas.openxmlformats.org/officeDocument/2006/relationships/tags" Target="../tags/tag394.xml"/><Relationship Id="rId134" Type="http://schemas.openxmlformats.org/officeDocument/2006/relationships/tags" Target="../tags/tag393.xml"/><Relationship Id="rId133" Type="http://schemas.openxmlformats.org/officeDocument/2006/relationships/tags" Target="../tags/tag392.xml"/><Relationship Id="rId132" Type="http://schemas.openxmlformats.org/officeDocument/2006/relationships/tags" Target="../tags/tag391.xml"/><Relationship Id="rId131" Type="http://schemas.openxmlformats.org/officeDocument/2006/relationships/tags" Target="../tags/tag390.xml"/><Relationship Id="rId130" Type="http://schemas.openxmlformats.org/officeDocument/2006/relationships/tags" Target="../tags/tag389.xml"/><Relationship Id="rId13" Type="http://schemas.openxmlformats.org/officeDocument/2006/relationships/tags" Target="../tags/tag272.xml"/><Relationship Id="rId1294" Type="http://schemas.openxmlformats.org/officeDocument/2006/relationships/slideLayout" Target="../slideLayouts/slideLayout2.xml"/><Relationship Id="rId1293" Type="http://schemas.openxmlformats.org/officeDocument/2006/relationships/tags" Target="../tags/tag1550.xml"/><Relationship Id="rId1292" Type="http://schemas.openxmlformats.org/officeDocument/2006/relationships/image" Target="../media/image32.png"/><Relationship Id="rId1291" Type="http://schemas.openxmlformats.org/officeDocument/2006/relationships/tags" Target="../tags/tag1549.xml"/><Relationship Id="rId1290" Type="http://schemas.openxmlformats.org/officeDocument/2006/relationships/image" Target="../media/image31.png"/><Relationship Id="rId129" Type="http://schemas.openxmlformats.org/officeDocument/2006/relationships/tags" Target="../tags/tag388.xml"/><Relationship Id="rId1289" Type="http://schemas.openxmlformats.org/officeDocument/2006/relationships/tags" Target="../tags/tag1548.xml"/><Relationship Id="rId1288" Type="http://schemas.openxmlformats.org/officeDocument/2006/relationships/tags" Target="../tags/tag1547.xml"/><Relationship Id="rId1287" Type="http://schemas.openxmlformats.org/officeDocument/2006/relationships/tags" Target="../tags/tag1546.xml"/><Relationship Id="rId1286" Type="http://schemas.openxmlformats.org/officeDocument/2006/relationships/tags" Target="../tags/tag1545.xml"/><Relationship Id="rId1285" Type="http://schemas.openxmlformats.org/officeDocument/2006/relationships/tags" Target="../tags/tag1544.xml"/><Relationship Id="rId1284" Type="http://schemas.openxmlformats.org/officeDocument/2006/relationships/tags" Target="../tags/tag1543.xml"/><Relationship Id="rId1283" Type="http://schemas.openxmlformats.org/officeDocument/2006/relationships/tags" Target="../tags/tag1542.xml"/><Relationship Id="rId1282" Type="http://schemas.openxmlformats.org/officeDocument/2006/relationships/tags" Target="../tags/tag1541.xml"/><Relationship Id="rId1281" Type="http://schemas.openxmlformats.org/officeDocument/2006/relationships/tags" Target="../tags/tag1540.xml"/><Relationship Id="rId1280" Type="http://schemas.openxmlformats.org/officeDocument/2006/relationships/tags" Target="../tags/tag1539.xml"/><Relationship Id="rId128" Type="http://schemas.openxmlformats.org/officeDocument/2006/relationships/tags" Target="../tags/tag387.xml"/><Relationship Id="rId1279" Type="http://schemas.openxmlformats.org/officeDocument/2006/relationships/tags" Target="../tags/tag1538.xml"/><Relationship Id="rId1278" Type="http://schemas.openxmlformats.org/officeDocument/2006/relationships/tags" Target="../tags/tag1537.xml"/><Relationship Id="rId1277" Type="http://schemas.openxmlformats.org/officeDocument/2006/relationships/tags" Target="../tags/tag1536.xml"/><Relationship Id="rId1276" Type="http://schemas.openxmlformats.org/officeDocument/2006/relationships/tags" Target="../tags/tag1535.xml"/><Relationship Id="rId1275" Type="http://schemas.openxmlformats.org/officeDocument/2006/relationships/tags" Target="../tags/tag1534.xml"/><Relationship Id="rId1274" Type="http://schemas.openxmlformats.org/officeDocument/2006/relationships/tags" Target="../tags/tag1533.xml"/><Relationship Id="rId1273" Type="http://schemas.openxmlformats.org/officeDocument/2006/relationships/tags" Target="../tags/tag1532.xml"/><Relationship Id="rId1272" Type="http://schemas.openxmlformats.org/officeDocument/2006/relationships/tags" Target="../tags/tag1531.xml"/><Relationship Id="rId1271" Type="http://schemas.openxmlformats.org/officeDocument/2006/relationships/tags" Target="../tags/tag1530.xml"/><Relationship Id="rId1270" Type="http://schemas.openxmlformats.org/officeDocument/2006/relationships/tags" Target="../tags/tag1529.xml"/><Relationship Id="rId127" Type="http://schemas.openxmlformats.org/officeDocument/2006/relationships/tags" Target="../tags/tag386.xml"/><Relationship Id="rId1269" Type="http://schemas.openxmlformats.org/officeDocument/2006/relationships/tags" Target="../tags/tag1528.xml"/><Relationship Id="rId1268" Type="http://schemas.openxmlformats.org/officeDocument/2006/relationships/tags" Target="../tags/tag1527.xml"/><Relationship Id="rId1267" Type="http://schemas.openxmlformats.org/officeDocument/2006/relationships/tags" Target="../tags/tag1526.xml"/><Relationship Id="rId1266" Type="http://schemas.openxmlformats.org/officeDocument/2006/relationships/tags" Target="../tags/tag1525.xml"/><Relationship Id="rId1265" Type="http://schemas.openxmlformats.org/officeDocument/2006/relationships/tags" Target="../tags/tag1524.xml"/><Relationship Id="rId1264" Type="http://schemas.openxmlformats.org/officeDocument/2006/relationships/tags" Target="../tags/tag1523.xml"/><Relationship Id="rId1263" Type="http://schemas.openxmlformats.org/officeDocument/2006/relationships/tags" Target="../tags/tag1522.xml"/><Relationship Id="rId1262" Type="http://schemas.openxmlformats.org/officeDocument/2006/relationships/tags" Target="../tags/tag1521.xml"/><Relationship Id="rId1261" Type="http://schemas.openxmlformats.org/officeDocument/2006/relationships/tags" Target="../tags/tag1520.xml"/><Relationship Id="rId1260" Type="http://schemas.openxmlformats.org/officeDocument/2006/relationships/tags" Target="../tags/tag1519.xml"/><Relationship Id="rId126" Type="http://schemas.openxmlformats.org/officeDocument/2006/relationships/tags" Target="../tags/tag385.xml"/><Relationship Id="rId1259" Type="http://schemas.openxmlformats.org/officeDocument/2006/relationships/tags" Target="../tags/tag1518.xml"/><Relationship Id="rId1258" Type="http://schemas.openxmlformats.org/officeDocument/2006/relationships/tags" Target="../tags/tag1517.xml"/><Relationship Id="rId1257" Type="http://schemas.openxmlformats.org/officeDocument/2006/relationships/tags" Target="../tags/tag1516.xml"/><Relationship Id="rId1256" Type="http://schemas.openxmlformats.org/officeDocument/2006/relationships/tags" Target="../tags/tag1515.xml"/><Relationship Id="rId1255" Type="http://schemas.openxmlformats.org/officeDocument/2006/relationships/tags" Target="../tags/tag1514.xml"/><Relationship Id="rId1254" Type="http://schemas.openxmlformats.org/officeDocument/2006/relationships/tags" Target="../tags/tag1513.xml"/><Relationship Id="rId1253" Type="http://schemas.openxmlformats.org/officeDocument/2006/relationships/tags" Target="../tags/tag1512.xml"/><Relationship Id="rId1252" Type="http://schemas.openxmlformats.org/officeDocument/2006/relationships/tags" Target="../tags/tag1511.xml"/><Relationship Id="rId1251" Type="http://schemas.openxmlformats.org/officeDocument/2006/relationships/tags" Target="../tags/tag1510.xml"/><Relationship Id="rId1250" Type="http://schemas.openxmlformats.org/officeDocument/2006/relationships/tags" Target="../tags/tag1509.xml"/><Relationship Id="rId125" Type="http://schemas.openxmlformats.org/officeDocument/2006/relationships/tags" Target="../tags/tag384.xml"/><Relationship Id="rId1249" Type="http://schemas.openxmlformats.org/officeDocument/2006/relationships/tags" Target="../tags/tag1508.xml"/><Relationship Id="rId1248" Type="http://schemas.openxmlformats.org/officeDocument/2006/relationships/tags" Target="../tags/tag1507.xml"/><Relationship Id="rId1247" Type="http://schemas.openxmlformats.org/officeDocument/2006/relationships/tags" Target="../tags/tag1506.xml"/><Relationship Id="rId1246" Type="http://schemas.openxmlformats.org/officeDocument/2006/relationships/tags" Target="../tags/tag1505.xml"/><Relationship Id="rId1245" Type="http://schemas.openxmlformats.org/officeDocument/2006/relationships/tags" Target="../tags/tag1504.xml"/><Relationship Id="rId1244" Type="http://schemas.openxmlformats.org/officeDocument/2006/relationships/tags" Target="../tags/tag1503.xml"/><Relationship Id="rId1243" Type="http://schemas.openxmlformats.org/officeDocument/2006/relationships/tags" Target="../tags/tag1502.xml"/><Relationship Id="rId1242" Type="http://schemas.openxmlformats.org/officeDocument/2006/relationships/tags" Target="../tags/tag1501.xml"/><Relationship Id="rId1241" Type="http://schemas.openxmlformats.org/officeDocument/2006/relationships/tags" Target="../tags/tag1500.xml"/><Relationship Id="rId1240" Type="http://schemas.openxmlformats.org/officeDocument/2006/relationships/tags" Target="../tags/tag1499.xml"/><Relationship Id="rId124" Type="http://schemas.openxmlformats.org/officeDocument/2006/relationships/tags" Target="../tags/tag383.xml"/><Relationship Id="rId1239" Type="http://schemas.openxmlformats.org/officeDocument/2006/relationships/tags" Target="../tags/tag1498.xml"/><Relationship Id="rId1238" Type="http://schemas.openxmlformats.org/officeDocument/2006/relationships/tags" Target="../tags/tag1497.xml"/><Relationship Id="rId1237" Type="http://schemas.openxmlformats.org/officeDocument/2006/relationships/tags" Target="../tags/tag1496.xml"/><Relationship Id="rId1236" Type="http://schemas.openxmlformats.org/officeDocument/2006/relationships/tags" Target="../tags/tag1495.xml"/><Relationship Id="rId1235" Type="http://schemas.openxmlformats.org/officeDocument/2006/relationships/tags" Target="../tags/tag1494.xml"/><Relationship Id="rId1234" Type="http://schemas.openxmlformats.org/officeDocument/2006/relationships/tags" Target="../tags/tag1493.xml"/><Relationship Id="rId1233" Type="http://schemas.openxmlformats.org/officeDocument/2006/relationships/tags" Target="../tags/tag1492.xml"/><Relationship Id="rId1232" Type="http://schemas.openxmlformats.org/officeDocument/2006/relationships/tags" Target="../tags/tag1491.xml"/><Relationship Id="rId1231" Type="http://schemas.openxmlformats.org/officeDocument/2006/relationships/tags" Target="../tags/tag1490.xml"/><Relationship Id="rId1230" Type="http://schemas.openxmlformats.org/officeDocument/2006/relationships/tags" Target="../tags/tag1489.xml"/><Relationship Id="rId123" Type="http://schemas.openxmlformats.org/officeDocument/2006/relationships/tags" Target="../tags/tag382.xml"/><Relationship Id="rId1229" Type="http://schemas.openxmlformats.org/officeDocument/2006/relationships/tags" Target="../tags/tag1488.xml"/><Relationship Id="rId1228" Type="http://schemas.openxmlformats.org/officeDocument/2006/relationships/tags" Target="../tags/tag1487.xml"/><Relationship Id="rId1227" Type="http://schemas.openxmlformats.org/officeDocument/2006/relationships/tags" Target="../tags/tag1486.xml"/><Relationship Id="rId1226" Type="http://schemas.openxmlformats.org/officeDocument/2006/relationships/tags" Target="../tags/tag1485.xml"/><Relationship Id="rId1225" Type="http://schemas.openxmlformats.org/officeDocument/2006/relationships/tags" Target="../tags/tag1484.xml"/><Relationship Id="rId1224" Type="http://schemas.openxmlformats.org/officeDocument/2006/relationships/tags" Target="../tags/tag1483.xml"/><Relationship Id="rId1223" Type="http://schemas.openxmlformats.org/officeDocument/2006/relationships/tags" Target="../tags/tag1482.xml"/><Relationship Id="rId1222" Type="http://schemas.openxmlformats.org/officeDocument/2006/relationships/tags" Target="../tags/tag1481.xml"/><Relationship Id="rId1221" Type="http://schemas.openxmlformats.org/officeDocument/2006/relationships/tags" Target="../tags/tag1480.xml"/><Relationship Id="rId1220" Type="http://schemas.openxmlformats.org/officeDocument/2006/relationships/tags" Target="../tags/tag1479.xml"/><Relationship Id="rId122" Type="http://schemas.openxmlformats.org/officeDocument/2006/relationships/tags" Target="../tags/tag381.xml"/><Relationship Id="rId1219" Type="http://schemas.openxmlformats.org/officeDocument/2006/relationships/tags" Target="../tags/tag1478.xml"/><Relationship Id="rId1218" Type="http://schemas.openxmlformats.org/officeDocument/2006/relationships/tags" Target="../tags/tag1477.xml"/><Relationship Id="rId1217" Type="http://schemas.openxmlformats.org/officeDocument/2006/relationships/tags" Target="../tags/tag1476.xml"/><Relationship Id="rId1216" Type="http://schemas.openxmlformats.org/officeDocument/2006/relationships/tags" Target="../tags/tag1475.xml"/><Relationship Id="rId1215" Type="http://schemas.openxmlformats.org/officeDocument/2006/relationships/tags" Target="../tags/tag1474.xml"/><Relationship Id="rId1214" Type="http://schemas.openxmlformats.org/officeDocument/2006/relationships/tags" Target="../tags/tag1473.xml"/><Relationship Id="rId1213" Type="http://schemas.openxmlformats.org/officeDocument/2006/relationships/tags" Target="../tags/tag1472.xml"/><Relationship Id="rId1212" Type="http://schemas.openxmlformats.org/officeDocument/2006/relationships/tags" Target="../tags/tag1471.xml"/><Relationship Id="rId1211" Type="http://schemas.openxmlformats.org/officeDocument/2006/relationships/tags" Target="../tags/tag1470.xml"/><Relationship Id="rId1210" Type="http://schemas.openxmlformats.org/officeDocument/2006/relationships/tags" Target="../tags/tag1469.xml"/><Relationship Id="rId121" Type="http://schemas.openxmlformats.org/officeDocument/2006/relationships/tags" Target="../tags/tag380.xml"/><Relationship Id="rId1209" Type="http://schemas.openxmlformats.org/officeDocument/2006/relationships/tags" Target="../tags/tag1468.xml"/><Relationship Id="rId1208" Type="http://schemas.openxmlformats.org/officeDocument/2006/relationships/tags" Target="../tags/tag1467.xml"/><Relationship Id="rId1207" Type="http://schemas.openxmlformats.org/officeDocument/2006/relationships/tags" Target="../tags/tag1466.xml"/><Relationship Id="rId1206" Type="http://schemas.openxmlformats.org/officeDocument/2006/relationships/tags" Target="../tags/tag1465.xml"/><Relationship Id="rId1205" Type="http://schemas.openxmlformats.org/officeDocument/2006/relationships/tags" Target="../tags/tag1464.xml"/><Relationship Id="rId1204" Type="http://schemas.openxmlformats.org/officeDocument/2006/relationships/tags" Target="../tags/tag1463.xml"/><Relationship Id="rId1203" Type="http://schemas.openxmlformats.org/officeDocument/2006/relationships/tags" Target="../tags/tag1462.xml"/><Relationship Id="rId1202" Type="http://schemas.openxmlformats.org/officeDocument/2006/relationships/tags" Target="../tags/tag1461.xml"/><Relationship Id="rId1201" Type="http://schemas.openxmlformats.org/officeDocument/2006/relationships/tags" Target="../tags/tag1460.xml"/><Relationship Id="rId1200" Type="http://schemas.openxmlformats.org/officeDocument/2006/relationships/tags" Target="../tags/tag1459.xml"/><Relationship Id="rId120" Type="http://schemas.openxmlformats.org/officeDocument/2006/relationships/tags" Target="../tags/tag379.xml"/><Relationship Id="rId12" Type="http://schemas.openxmlformats.org/officeDocument/2006/relationships/tags" Target="../tags/tag271.xml"/><Relationship Id="rId1199" Type="http://schemas.openxmlformats.org/officeDocument/2006/relationships/tags" Target="../tags/tag1458.xml"/><Relationship Id="rId1198" Type="http://schemas.openxmlformats.org/officeDocument/2006/relationships/tags" Target="../tags/tag1457.xml"/><Relationship Id="rId1197" Type="http://schemas.openxmlformats.org/officeDocument/2006/relationships/tags" Target="../tags/tag1456.xml"/><Relationship Id="rId1196" Type="http://schemas.openxmlformats.org/officeDocument/2006/relationships/tags" Target="../tags/tag1455.xml"/><Relationship Id="rId1195" Type="http://schemas.openxmlformats.org/officeDocument/2006/relationships/tags" Target="../tags/tag1454.xml"/><Relationship Id="rId1194" Type="http://schemas.openxmlformats.org/officeDocument/2006/relationships/tags" Target="../tags/tag1453.xml"/><Relationship Id="rId1193" Type="http://schemas.openxmlformats.org/officeDocument/2006/relationships/tags" Target="../tags/tag1452.xml"/><Relationship Id="rId1192" Type="http://schemas.openxmlformats.org/officeDocument/2006/relationships/tags" Target="../tags/tag1451.xml"/><Relationship Id="rId1191" Type="http://schemas.openxmlformats.org/officeDocument/2006/relationships/tags" Target="../tags/tag1450.xml"/><Relationship Id="rId1190" Type="http://schemas.openxmlformats.org/officeDocument/2006/relationships/tags" Target="../tags/tag1449.xml"/><Relationship Id="rId119" Type="http://schemas.openxmlformats.org/officeDocument/2006/relationships/tags" Target="../tags/tag378.xml"/><Relationship Id="rId1189" Type="http://schemas.openxmlformats.org/officeDocument/2006/relationships/tags" Target="../tags/tag1448.xml"/><Relationship Id="rId1188" Type="http://schemas.openxmlformats.org/officeDocument/2006/relationships/tags" Target="../tags/tag1447.xml"/><Relationship Id="rId1187" Type="http://schemas.openxmlformats.org/officeDocument/2006/relationships/tags" Target="../tags/tag1446.xml"/><Relationship Id="rId1186" Type="http://schemas.openxmlformats.org/officeDocument/2006/relationships/tags" Target="../tags/tag1445.xml"/><Relationship Id="rId1185" Type="http://schemas.openxmlformats.org/officeDocument/2006/relationships/tags" Target="../tags/tag1444.xml"/><Relationship Id="rId1184" Type="http://schemas.openxmlformats.org/officeDocument/2006/relationships/tags" Target="../tags/tag1443.xml"/><Relationship Id="rId1183" Type="http://schemas.openxmlformats.org/officeDocument/2006/relationships/tags" Target="../tags/tag1442.xml"/><Relationship Id="rId1182" Type="http://schemas.openxmlformats.org/officeDocument/2006/relationships/tags" Target="../tags/tag1441.xml"/><Relationship Id="rId1181" Type="http://schemas.openxmlformats.org/officeDocument/2006/relationships/tags" Target="../tags/tag1440.xml"/><Relationship Id="rId1180" Type="http://schemas.openxmlformats.org/officeDocument/2006/relationships/tags" Target="../tags/tag1439.xml"/><Relationship Id="rId118" Type="http://schemas.openxmlformats.org/officeDocument/2006/relationships/tags" Target="../tags/tag377.xml"/><Relationship Id="rId1179" Type="http://schemas.openxmlformats.org/officeDocument/2006/relationships/tags" Target="../tags/tag1438.xml"/><Relationship Id="rId1178" Type="http://schemas.openxmlformats.org/officeDocument/2006/relationships/tags" Target="../tags/tag1437.xml"/><Relationship Id="rId1177" Type="http://schemas.openxmlformats.org/officeDocument/2006/relationships/tags" Target="../tags/tag1436.xml"/><Relationship Id="rId1176" Type="http://schemas.openxmlformats.org/officeDocument/2006/relationships/tags" Target="../tags/tag1435.xml"/><Relationship Id="rId1175" Type="http://schemas.openxmlformats.org/officeDocument/2006/relationships/tags" Target="../tags/tag1434.xml"/><Relationship Id="rId1174" Type="http://schemas.openxmlformats.org/officeDocument/2006/relationships/tags" Target="../tags/tag1433.xml"/><Relationship Id="rId1173" Type="http://schemas.openxmlformats.org/officeDocument/2006/relationships/tags" Target="../tags/tag1432.xml"/><Relationship Id="rId1172" Type="http://schemas.openxmlformats.org/officeDocument/2006/relationships/tags" Target="../tags/tag1431.xml"/><Relationship Id="rId1171" Type="http://schemas.openxmlformats.org/officeDocument/2006/relationships/tags" Target="../tags/tag1430.xml"/><Relationship Id="rId1170" Type="http://schemas.openxmlformats.org/officeDocument/2006/relationships/tags" Target="../tags/tag1429.xml"/><Relationship Id="rId117" Type="http://schemas.openxmlformats.org/officeDocument/2006/relationships/tags" Target="../tags/tag376.xml"/><Relationship Id="rId1169" Type="http://schemas.openxmlformats.org/officeDocument/2006/relationships/tags" Target="../tags/tag1428.xml"/><Relationship Id="rId1168" Type="http://schemas.openxmlformats.org/officeDocument/2006/relationships/tags" Target="../tags/tag1427.xml"/><Relationship Id="rId1167" Type="http://schemas.openxmlformats.org/officeDocument/2006/relationships/tags" Target="../tags/tag1426.xml"/><Relationship Id="rId1166" Type="http://schemas.openxmlformats.org/officeDocument/2006/relationships/tags" Target="../tags/tag1425.xml"/><Relationship Id="rId1165" Type="http://schemas.openxmlformats.org/officeDocument/2006/relationships/tags" Target="../tags/tag1424.xml"/><Relationship Id="rId1164" Type="http://schemas.openxmlformats.org/officeDocument/2006/relationships/tags" Target="../tags/tag1423.xml"/><Relationship Id="rId1163" Type="http://schemas.openxmlformats.org/officeDocument/2006/relationships/tags" Target="../tags/tag1422.xml"/><Relationship Id="rId1162" Type="http://schemas.openxmlformats.org/officeDocument/2006/relationships/tags" Target="../tags/tag1421.xml"/><Relationship Id="rId1161" Type="http://schemas.openxmlformats.org/officeDocument/2006/relationships/tags" Target="../tags/tag1420.xml"/><Relationship Id="rId1160" Type="http://schemas.openxmlformats.org/officeDocument/2006/relationships/tags" Target="../tags/tag1419.xml"/><Relationship Id="rId116" Type="http://schemas.openxmlformats.org/officeDocument/2006/relationships/tags" Target="../tags/tag375.xml"/><Relationship Id="rId1159" Type="http://schemas.openxmlformats.org/officeDocument/2006/relationships/tags" Target="../tags/tag1418.xml"/><Relationship Id="rId1158" Type="http://schemas.openxmlformats.org/officeDocument/2006/relationships/tags" Target="../tags/tag1417.xml"/><Relationship Id="rId1157" Type="http://schemas.openxmlformats.org/officeDocument/2006/relationships/tags" Target="../tags/tag1416.xml"/><Relationship Id="rId1156" Type="http://schemas.openxmlformats.org/officeDocument/2006/relationships/tags" Target="../tags/tag1415.xml"/><Relationship Id="rId1155" Type="http://schemas.openxmlformats.org/officeDocument/2006/relationships/tags" Target="../tags/tag1414.xml"/><Relationship Id="rId1154" Type="http://schemas.openxmlformats.org/officeDocument/2006/relationships/tags" Target="../tags/tag1413.xml"/><Relationship Id="rId1153" Type="http://schemas.openxmlformats.org/officeDocument/2006/relationships/tags" Target="../tags/tag1412.xml"/><Relationship Id="rId1152" Type="http://schemas.openxmlformats.org/officeDocument/2006/relationships/tags" Target="../tags/tag1411.xml"/><Relationship Id="rId1151" Type="http://schemas.openxmlformats.org/officeDocument/2006/relationships/tags" Target="../tags/tag1410.xml"/><Relationship Id="rId1150" Type="http://schemas.openxmlformats.org/officeDocument/2006/relationships/tags" Target="../tags/tag1409.xml"/><Relationship Id="rId115" Type="http://schemas.openxmlformats.org/officeDocument/2006/relationships/tags" Target="../tags/tag374.xml"/><Relationship Id="rId1149" Type="http://schemas.openxmlformats.org/officeDocument/2006/relationships/tags" Target="../tags/tag1408.xml"/><Relationship Id="rId1148" Type="http://schemas.openxmlformats.org/officeDocument/2006/relationships/tags" Target="../tags/tag1407.xml"/><Relationship Id="rId1147" Type="http://schemas.openxmlformats.org/officeDocument/2006/relationships/tags" Target="../tags/tag1406.xml"/><Relationship Id="rId1146" Type="http://schemas.openxmlformats.org/officeDocument/2006/relationships/tags" Target="../tags/tag1405.xml"/><Relationship Id="rId1145" Type="http://schemas.openxmlformats.org/officeDocument/2006/relationships/tags" Target="../tags/tag1404.xml"/><Relationship Id="rId1144" Type="http://schemas.openxmlformats.org/officeDocument/2006/relationships/tags" Target="../tags/tag1403.xml"/><Relationship Id="rId1143" Type="http://schemas.openxmlformats.org/officeDocument/2006/relationships/tags" Target="../tags/tag1402.xml"/><Relationship Id="rId1142" Type="http://schemas.openxmlformats.org/officeDocument/2006/relationships/tags" Target="../tags/tag1401.xml"/><Relationship Id="rId1141" Type="http://schemas.openxmlformats.org/officeDocument/2006/relationships/tags" Target="../tags/tag1400.xml"/><Relationship Id="rId1140" Type="http://schemas.openxmlformats.org/officeDocument/2006/relationships/tags" Target="../tags/tag1399.xml"/><Relationship Id="rId114" Type="http://schemas.openxmlformats.org/officeDocument/2006/relationships/tags" Target="../tags/tag373.xml"/><Relationship Id="rId1139" Type="http://schemas.openxmlformats.org/officeDocument/2006/relationships/tags" Target="../tags/tag1398.xml"/><Relationship Id="rId1138" Type="http://schemas.openxmlformats.org/officeDocument/2006/relationships/tags" Target="../tags/tag1397.xml"/><Relationship Id="rId1137" Type="http://schemas.openxmlformats.org/officeDocument/2006/relationships/tags" Target="../tags/tag1396.xml"/><Relationship Id="rId1136" Type="http://schemas.openxmlformats.org/officeDocument/2006/relationships/tags" Target="../tags/tag1395.xml"/><Relationship Id="rId1135" Type="http://schemas.openxmlformats.org/officeDocument/2006/relationships/tags" Target="../tags/tag1394.xml"/><Relationship Id="rId1134" Type="http://schemas.openxmlformats.org/officeDocument/2006/relationships/tags" Target="../tags/tag1393.xml"/><Relationship Id="rId1133" Type="http://schemas.openxmlformats.org/officeDocument/2006/relationships/tags" Target="../tags/tag1392.xml"/><Relationship Id="rId1132" Type="http://schemas.openxmlformats.org/officeDocument/2006/relationships/tags" Target="../tags/tag1391.xml"/><Relationship Id="rId1131" Type="http://schemas.openxmlformats.org/officeDocument/2006/relationships/tags" Target="../tags/tag1390.xml"/><Relationship Id="rId1130" Type="http://schemas.openxmlformats.org/officeDocument/2006/relationships/tags" Target="../tags/tag1389.xml"/><Relationship Id="rId113" Type="http://schemas.openxmlformats.org/officeDocument/2006/relationships/tags" Target="../tags/tag372.xml"/><Relationship Id="rId1129" Type="http://schemas.openxmlformats.org/officeDocument/2006/relationships/tags" Target="../tags/tag1388.xml"/><Relationship Id="rId1128" Type="http://schemas.openxmlformats.org/officeDocument/2006/relationships/tags" Target="../tags/tag1387.xml"/><Relationship Id="rId1127" Type="http://schemas.openxmlformats.org/officeDocument/2006/relationships/tags" Target="../tags/tag1386.xml"/><Relationship Id="rId1126" Type="http://schemas.openxmlformats.org/officeDocument/2006/relationships/tags" Target="../tags/tag1385.xml"/><Relationship Id="rId1125" Type="http://schemas.openxmlformats.org/officeDocument/2006/relationships/tags" Target="../tags/tag1384.xml"/><Relationship Id="rId1124" Type="http://schemas.openxmlformats.org/officeDocument/2006/relationships/tags" Target="../tags/tag1383.xml"/><Relationship Id="rId1123" Type="http://schemas.openxmlformats.org/officeDocument/2006/relationships/tags" Target="../tags/tag1382.xml"/><Relationship Id="rId1122" Type="http://schemas.openxmlformats.org/officeDocument/2006/relationships/tags" Target="../tags/tag1381.xml"/><Relationship Id="rId1121" Type="http://schemas.openxmlformats.org/officeDocument/2006/relationships/tags" Target="../tags/tag1380.xml"/><Relationship Id="rId1120" Type="http://schemas.openxmlformats.org/officeDocument/2006/relationships/tags" Target="../tags/tag1379.xml"/><Relationship Id="rId112" Type="http://schemas.openxmlformats.org/officeDocument/2006/relationships/tags" Target="../tags/tag371.xml"/><Relationship Id="rId1119" Type="http://schemas.openxmlformats.org/officeDocument/2006/relationships/tags" Target="../tags/tag1378.xml"/><Relationship Id="rId1118" Type="http://schemas.openxmlformats.org/officeDocument/2006/relationships/tags" Target="../tags/tag1377.xml"/><Relationship Id="rId1117" Type="http://schemas.openxmlformats.org/officeDocument/2006/relationships/tags" Target="../tags/tag1376.xml"/><Relationship Id="rId1116" Type="http://schemas.openxmlformats.org/officeDocument/2006/relationships/tags" Target="../tags/tag1375.xml"/><Relationship Id="rId1115" Type="http://schemas.openxmlformats.org/officeDocument/2006/relationships/tags" Target="../tags/tag1374.xml"/><Relationship Id="rId1114" Type="http://schemas.openxmlformats.org/officeDocument/2006/relationships/tags" Target="../tags/tag1373.xml"/><Relationship Id="rId1113" Type="http://schemas.openxmlformats.org/officeDocument/2006/relationships/tags" Target="../tags/tag1372.xml"/><Relationship Id="rId1112" Type="http://schemas.openxmlformats.org/officeDocument/2006/relationships/tags" Target="../tags/tag1371.xml"/><Relationship Id="rId1111" Type="http://schemas.openxmlformats.org/officeDocument/2006/relationships/tags" Target="../tags/tag1370.xml"/><Relationship Id="rId1110" Type="http://schemas.openxmlformats.org/officeDocument/2006/relationships/tags" Target="../tags/tag1369.xml"/><Relationship Id="rId111" Type="http://schemas.openxmlformats.org/officeDocument/2006/relationships/tags" Target="../tags/tag370.xml"/><Relationship Id="rId1109" Type="http://schemas.openxmlformats.org/officeDocument/2006/relationships/tags" Target="../tags/tag1368.xml"/><Relationship Id="rId1108" Type="http://schemas.openxmlformats.org/officeDocument/2006/relationships/tags" Target="../tags/tag1367.xml"/><Relationship Id="rId1107" Type="http://schemas.openxmlformats.org/officeDocument/2006/relationships/tags" Target="../tags/tag1366.xml"/><Relationship Id="rId1106" Type="http://schemas.openxmlformats.org/officeDocument/2006/relationships/tags" Target="../tags/tag1365.xml"/><Relationship Id="rId1105" Type="http://schemas.openxmlformats.org/officeDocument/2006/relationships/tags" Target="../tags/tag1364.xml"/><Relationship Id="rId1104" Type="http://schemas.openxmlformats.org/officeDocument/2006/relationships/tags" Target="../tags/tag1363.xml"/><Relationship Id="rId1103" Type="http://schemas.openxmlformats.org/officeDocument/2006/relationships/tags" Target="../tags/tag1362.xml"/><Relationship Id="rId1102" Type="http://schemas.openxmlformats.org/officeDocument/2006/relationships/tags" Target="../tags/tag1361.xml"/><Relationship Id="rId1101" Type="http://schemas.openxmlformats.org/officeDocument/2006/relationships/tags" Target="../tags/tag1360.xml"/><Relationship Id="rId1100" Type="http://schemas.openxmlformats.org/officeDocument/2006/relationships/tags" Target="../tags/tag1359.xml"/><Relationship Id="rId110" Type="http://schemas.openxmlformats.org/officeDocument/2006/relationships/tags" Target="../tags/tag369.xml"/><Relationship Id="rId11" Type="http://schemas.openxmlformats.org/officeDocument/2006/relationships/tags" Target="../tags/tag270.xml"/><Relationship Id="rId1099" Type="http://schemas.openxmlformats.org/officeDocument/2006/relationships/tags" Target="../tags/tag1358.xml"/><Relationship Id="rId1098" Type="http://schemas.openxmlformats.org/officeDocument/2006/relationships/tags" Target="../tags/tag1357.xml"/><Relationship Id="rId1097" Type="http://schemas.openxmlformats.org/officeDocument/2006/relationships/tags" Target="../tags/tag1356.xml"/><Relationship Id="rId1096" Type="http://schemas.openxmlformats.org/officeDocument/2006/relationships/tags" Target="../tags/tag1355.xml"/><Relationship Id="rId1095" Type="http://schemas.openxmlformats.org/officeDocument/2006/relationships/tags" Target="../tags/tag1354.xml"/><Relationship Id="rId1094" Type="http://schemas.openxmlformats.org/officeDocument/2006/relationships/tags" Target="../tags/tag1353.xml"/><Relationship Id="rId1093" Type="http://schemas.openxmlformats.org/officeDocument/2006/relationships/tags" Target="../tags/tag1352.xml"/><Relationship Id="rId1092" Type="http://schemas.openxmlformats.org/officeDocument/2006/relationships/tags" Target="../tags/tag1351.xml"/><Relationship Id="rId1091" Type="http://schemas.openxmlformats.org/officeDocument/2006/relationships/tags" Target="../tags/tag1350.xml"/><Relationship Id="rId1090" Type="http://schemas.openxmlformats.org/officeDocument/2006/relationships/tags" Target="../tags/tag1349.xml"/><Relationship Id="rId109" Type="http://schemas.openxmlformats.org/officeDocument/2006/relationships/tags" Target="../tags/tag368.xml"/><Relationship Id="rId1089" Type="http://schemas.openxmlformats.org/officeDocument/2006/relationships/tags" Target="../tags/tag1348.xml"/><Relationship Id="rId1088" Type="http://schemas.openxmlformats.org/officeDocument/2006/relationships/tags" Target="../tags/tag1347.xml"/><Relationship Id="rId1087" Type="http://schemas.openxmlformats.org/officeDocument/2006/relationships/tags" Target="../tags/tag1346.xml"/><Relationship Id="rId1086" Type="http://schemas.openxmlformats.org/officeDocument/2006/relationships/tags" Target="../tags/tag1345.xml"/><Relationship Id="rId1085" Type="http://schemas.openxmlformats.org/officeDocument/2006/relationships/tags" Target="../tags/tag1344.xml"/><Relationship Id="rId1084" Type="http://schemas.openxmlformats.org/officeDocument/2006/relationships/tags" Target="../tags/tag1343.xml"/><Relationship Id="rId1083" Type="http://schemas.openxmlformats.org/officeDocument/2006/relationships/tags" Target="../tags/tag1342.xml"/><Relationship Id="rId1082" Type="http://schemas.openxmlformats.org/officeDocument/2006/relationships/tags" Target="../tags/tag1341.xml"/><Relationship Id="rId1081" Type="http://schemas.openxmlformats.org/officeDocument/2006/relationships/tags" Target="../tags/tag1340.xml"/><Relationship Id="rId1080" Type="http://schemas.openxmlformats.org/officeDocument/2006/relationships/tags" Target="../tags/tag1339.xml"/><Relationship Id="rId108" Type="http://schemas.openxmlformats.org/officeDocument/2006/relationships/tags" Target="../tags/tag367.xml"/><Relationship Id="rId1079" Type="http://schemas.openxmlformats.org/officeDocument/2006/relationships/tags" Target="../tags/tag1338.xml"/><Relationship Id="rId1078" Type="http://schemas.openxmlformats.org/officeDocument/2006/relationships/tags" Target="../tags/tag1337.xml"/><Relationship Id="rId1077" Type="http://schemas.openxmlformats.org/officeDocument/2006/relationships/tags" Target="../tags/tag1336.xml"/><Relationship Id="rId1076" Type="http://schemas.openxmlformats.org/officeDocument/2006/relationships/tags" Target="../tags/tag1335.xml"/><Relationship Id="rId1075" Type="http://schemas.openxmlformats.org/officeDocument/2006/relationships/tags" Target="../tags/tag1334.xml"/><Relationship Id="rId1074" Type="http://schemas.openxmlformats.org/officeDocument/2006/relationships/tags" Target="../tags/tag1333.xml"/><Relationship Id="rId1073" Type="http://schemas.openxmlformats.org/officeDocument/2006/relationships/tags" Target="../tags/tag1332.xml"/><Relationship Id="rId1072" Type="http://schemas.openxmlformats.org/officeDocument/2006/relationships/tags" Target="../tags/tag1331.xml"/><Relationship Id="rId1071" Type="http://schemas.openxmlformats.org/officeDocument/2006/relationships/tags" Target="../tags/tag1330.xml"/><Relationship Id="rId1070" Type="http://schemas.openxmlformats.org/officeDocument/2006/relationships/tags" Target="../tags/tag1329.xml"/><Relationship Id="rId107" Type="http://schemas.openxmlformats.org/officeDocument/2006/relationships/tags" Target="../tags/tag366.xml"/><Relationship Id="rId1069" Type="http://schemas.openxmlformats.org/officeDocument/2006/relationships/tags" Target="../tags/tag1328.xml"/><Relationship Id="rId1068" Type="http://schemas.openxmlformats.org/officeDocument/2006/relationships/tags" Target="../tags/tag1327.xml"/><Relationship Id="rId1067" Type="http://schemas.openxmlformats.org/officeDocument/2006/relationships/tags" Target="../tags/tag1326.xml"/><Relationship Id="rId1066" Type="http://schemas.openxmlformats.org/officeDocument/2006/relationships/tags" Target="../tags/tag1325.xml"/><Relationship Id="rId1065" Type="http://schemas.openxmlformats.org/officeDocument/2006/relationships/tags" Target="../tags/tag1324.xml"/><Relationship Id="rId1064" Type="http://schemas.openxmlformats.org/officeDocument/2006/relationships/tags" Target="../tags/tag1323.xml"/><Relationship Id="rId1063" Type="http://schemas.openxmlformats.org/officeDocument/2006/relationships/tags" Target="../tags/tag1322.xml"/><Relationship Id="rId1062" Type="http://schemas.openxmlformats.org/officeDocument/2006/relationships/tags" Target="../tags/tag1321.xml"/><Relationship Id="rId1061" Type="http://schemas.openxmlformats.org/officeDocument/2006/relationships/tags" Target="../tags/tag1320.xml"/><Relationship Id="rId1060" Type="http://schemas.openxmlformats.org/officeDocument/2006/relationships/tags" Target="../tags/tag1319.xml"/><Relationship Id="rId106" Type="http://schemas.openxmlformats.org/officeDocument/2006/relationships/tags" Target="../tags/tag365.xml"/><Relationship Id="rId1059" Type="http://schemas.openxmlformats.org/officeDocument/2006/relationships/tags" Target="../tags/tag1318.xml"/><Relationship Id="rId1058" Type="http://schemas.openxmlformats.org/officeDocument/2006/relationships/tags" Target="../tags/tag1317.xml"/><Relationship Id="rId1057" Type="http://schemas.openxmlformats.org/officeDocument/2006/relationships/tags" Target="../tags/tag1316.xml"/><Relationship Id="rId1056" Type="http://schemas.openxmlformats.org/officeDocument/2006/relationships/tags" Target="../tags/tag1315.xml"/><Relationship Id="rId1055" Type="http://schemas.openxmlformats.org/officeDocument/2006/relationships/tags" Target="../tags/tag1314.xml"/><Relationship Id="rId1054" Type="http://schemas.openxmlformats.org/officeDocument/2006/relationships/tags" Target="../tags/tag1313.xml"/><Relationship Id="rId1053" Type="http://schemas.openxmlformats.org/officeDocument/2006/relationships/tags" Target="../tags/tag1312.xml"/><Relationship Id="rId1052" Type="http://schemas.openxmlformats.org/officeDocument/2006/relationships/tags" Target="../tags/tag1311.xml"/><Relationship Id="rId1051" Type="http://schemas.openxmlformats.org/officeDocument/2006/relationships/tags" Target="../tags/tag1310.xml"/><Relationship Id="rId1050" Type="http://schemas.openxmlformats.org/officeDocument/2006/relationships/tags" Target="../tags/tag1309.xml"/><Relationship Id="rId105" Type="http://schemas.openxmlformats.org/officeDocument/2006/relationships/tags" Target="../tags/tag364.xml"/><Relationship Id="rId1049" Type="http://schemas.openxmlformats.org/officeDocument/2006/relationships/tags" Target="../tags/tag1308.xml"/><Relationship Id="rId1048" Type="http://schemas.openxmlformats.org/officeDocument/2006/relationships/tags" Target="../tags/tag1307.xml"/><Relationship Id="rId1047" Type="http://schemas.openxmlformats.org/officeDocument/2006/relationships/tags" Target="../tags/tag1306.xml"/><Relationship Id="rId1046" Type="http://schemas.openxmlformats.org/officeDocument/2006/relationships/tags" Target="../tags/tag1305.xml"/><Relationship Id="rId1045" Type="http://schemas.openxmlformats.org/officeDocument/2006/relationships/tags" Target="../tags/tag1304.xml"/><Relationship Id="rId1044" Type="http://schemas.openxmlformats.org/officeDocument/2006/relationships/tags" Target="../tags/tag1303.xml"/><Relationship Id="rId1043" Type="http://schemas.openxmlformats.org/officeDocument/2006/relationships/tags" Target="../tags/tag1302.xml"/><Relationship Id="rId1042" Type="http://schemas.openxmlformats.org/officeDocument/2006/relationships/tags" Target="../tags/tag1301.xml"/><Relationship Id="rId1041" Type="http://schemas.openxmlformats.org/officeDocument/2006/relationships/tags" Target="../tags/tag1300.xml"/><Relationship Id="rId1040" Type="http://schemas.openxmlformats.org/officeDocument/2006/relationships/tags" Target="../tags/tag1299.xml"/><Relationship Id="rId104" Type="http://schemas.openxmlformats.org/officeDocument/2006/relationships/tags" Target="../tags/tag363.xml"/><Relationship Id="rId1039" Type="http://schemas.openxmlformats.org/officeDocument/2006/relationships/tags" Target="../tags/tag1298.xml"/><Relationship Id="rId1038" Type="http://schemas.openxmlformats.org/officeDocument/2006/relationships/tags" Target="../tags/tag1297.xml"/><Relationship Id="rId1037" Type="http://schemas.openxmlformats.org/officeDocument/2006/relationships/tags" Target="../tags/tag1296.xml"/><Relationship Id="rId1036" Type="http://schemas.openxmlformats.org/officeDocument/2006/relationships/tags" Target="../tags/tag1295.xml"/><Relationship Id="rId1035" Type="http://schemas.openxmlformats.org/officeDocument/2006/relationships/tags" Target="../tags/tag1294.xml"/><Relationship Id="rId1034" Type="http://schemas.openxmlformats.org/officeDocument/2006/relationships/tags" Target="../tags/tag1293.xml"/><Relationship Id="rId1033" Type="http://schemas.openxmlformats.org/officeDocument/2006/relationships/tags" Target="../tags/tag1292.xml"/><Relationship Id="rId1032" Type="http://schemas.openxmlformats.org/officeDocument/2006/relationships/tags" Target="../tags/tag1291.xml"/><Relationship Id="rId1031" Type="http://schemas.openxmlformats.org/officeDocument/2006/relationships/tags" Target="../tags/tag1290.xml"/><Relationship Id="rId1030" Type="http://schemas.openxmlformats.org/officeDocument/2006/relationships/tags" Target="../tags/tag1289.xml"/><Relationship Id="rId103" Type="http://schemas.openxmlformats.org/officeDocument/2006/relationships/tags" Target="../tags/tag362.xml"/><Relationship Id="rId1029" Type="http://schemas.openxmlformats.org/officeDocument/2006/relationships/tags" Target="../tags/tag1288.xml"/><Relationship Id="rId1028" Type="http://schemas.openxmlformats.org/officeDocument/2006/relationships/tags" Target="../tags/tag1287.xml"/><Relationship Id="rId1027" Type="http://schemas.openxmlformats.org/officeDocument/2006/relationships/tags" Target="../tags/tag1286.xml"/><Relationship Id="rId1026" Type="http://schemas.openxmlformats.org/officeDocument/2006/relationships/tags" Target="../tags/tag1285.xml"/><Relationship Id="rId1025" Type="http://schemas.openxmlformats.org/officeDocument/2006/relationships/tags" Target="../tags/tag1284.xml"/><Relationship Id="rId1024" Type="http://schemas.openxmlformats.org/officeDocument/2006/relationships/tags" Target="../tags/tag1283.xml"/><Relationship Id="rId1023" Type="http://schemas.openxmlformats.org/officeDocument/2006/relationships/tags" Target="../tags/tag1282.xml"/><Relationship Id="rId1022" Type="http://schemas.openxmlformats.org/officeDocument/2006/relationships/tags" Target="../tags/tag1281.xml"/><Relationship Id="rId1021" Type="http://schemas.openxmlformats.org/officeDocument/2006/relationships/tags" Target="../tags/tag1280.xml"/><Relationship Id="rId1020" Type="http://schemas.openxmlformats.org/officeDocument/2006/relationships/tags" Target="../tags/tag1279.xml"/><Relationship Id="rId102" Type="http://schemas.openxmlformats.org/officeDocument/2006/relationships/tags" Target="../tags/tag361.xml"/><Relationship Id="rId1019" Type="http://schemas.openxmlformats.org/officeDocument/2006/relationships/tags" Target="../tags/tag1278.xml"/><Relationship Id="rId1018" Type="http://schemas.openxmlformats.org/officeDocument/2006/relationships/tags" Target="../tags/tag1277.xml"/><Relationship Id="rId1017" Type="http://schemas.openxmlformats.org/officeDocument/2006/relationships/tags" Target="../tags/tag1276.xml"/><Relationship Id="rId1016" Type="http://schemas.openxmlformats.org/officeDocument/2006/relationships/tags" Target="../tags/tag1275.xml"/><Relationship Id="rId1015" Type="http://schemas.openxmlformats.org/officeDocument/2006/relationships/tags" Target="../tags/tag1274.xml"/><Relationship Id="rId1014" Type="http://schemas.openxmlformats.org/officeDocument/2006/relationships/tags" Target="../tags/tag1273.xml"/><Relationship Id="rId1013" Type="http://schemas.openxmlformats.org/officeDocument/2006/relationships/tags" Target="../tags/tag1272.xml"/><Relationship Id="rId1012" Type="http://schemas.openxmlformats.org/officeDocument/2006/relationships/tags" Target="../tags/tag1271.xml"/><Relationship Id="rId1011" Type="http://schemas.openxmlformats.org/officeDocument/2006/relationships/tags" Target="../tags/tag1270.xml"/><Relationship Id="rId1010" Type="http://schemas.openxmlformats.org/officeDocument/2006/relationships/tags" Target="../tags/tag1269.xml"/><Relationship Id="rId101" Type="http://schemas.openxmlformats.org/officeDocument/2006/relationships/tags" Target="../tags/tag360.xml"/><Relationship Id="rId1009" Type="http://schemas.openxmlformats.org/officeDocument/2006/relationships/tags" Target="../tags/tag1268.xml"/><Relationship Id="rId1008" Type="http://schemas.openxmlformats.org/officeDocument/2006/relationships/tags" Target="../tags/tag1267.xml"/><Relationship Id="rId1007" Type="http://schemas.openxmlformats.org/officeDocument/2006/relationships/tags" Target="../tags/tag1266.xml"/><Relationship Id="rId1006" Type="http://schemas.openxmlformats.org/officeDocument/2006/relationships/tags" Target="../tags/tag1265.xml"/><Relationship Id="rId1005" Type="http://schemas.openxmlformats.org/officeDocument/2006/relationships/tags" Target="../tags/tag1264.xml"/><Relationship Id="rId1004" Type="http://schemas.openxmlformats.org/officeDocument/2006/relationships/tags" Target="../tags/tag1263.xml"/><Relationship Id="rId1003" Type="http://schemas.openxmlformats.org/officeDocument/2006/relationships/tags" Target="../tags/tag1262.xml"/><Relationship Id="rId1002" Type="http://schemas.openxmlformats.org/officeDocument/2006/relationships/tags" Target="../tags/tag1261.xml"/><Relationship Id="rId1001" Type="http://schemas.openxmlformats.org/officeDocument/2006/relationships/tags" Target="../tags/tag1260.xml"/><Relationship Id="rId1000" Type="http://schemas.openxmlformats.org/officeDocument/2006/relationships/tags" Target="../tags/tag1259.xml"/><Relationship Id="rId100" Type="http://schemas.openxmlformats.org/officeDocument/2006/relationships/tags" Target="../tags/tag359.xml"/><Relationship Id="rId10" Type="http://schemas.openxmlformats.org/officeDocument/2006/relationships/tags" Target="../tags/tag269.xml"/><Relationship Id="rId1" Type="http://schemas.openxmlformats.org/officeDocument/2006/relationships/tags" Target="../tags/tag260.xml"/></Relationships>
</file>

<file path=ppt/slides/_rels/slide24.xml.rels><?xml version="1.0" encoding="UTF-8" standalone="yes"?>
<Relationships xmlns="http://schemas.openxmlformats.org/package/2006/relationships"><Relationship Id="rId9" Type="http://schemas.openxmlformats.org/officeDocument/2006/relationships/tags" Target="../tags/tag1559.xml"/><Relationship Id="rId8" Type="http://schemas.openxmlformats.org/officeDocument/2006/relationships/tags" Target="../tags/tag1558.xml"/><Relationship Id="rId7" Type="http://schemas.openxmlformats.org/officeDocument/2006/relationships/tags" Target="../tags/tag1557.xml"/><Relationship Id="rId6" Type="http://schemas.openxmlformats.org/officeDocument/2006/relationships/tags" Target="../tags/tag1556.xml"/><Relationship Id="rId5" Type="http://schemas.openxmlformats.org/officeDocument/2006/relationships/tags" Target="../tags/tag1555.xml"/><Relationship Id="rId4" Type="http://schemas.openxmlformats.org/officeDocument/2006/relationships/tags" Target="../tags/tag1554.xml"/><Relationship Id="rId33" Type="http://schemas.openxmlformats.org/officeDocument/2006/relationships/slideLayout" Target="../slideLayouts/slideLayout2.xml"/><Relationship Id="rId32" Type="http://schemas.openxmlformats.org/officeDocument/2006/relationships/tags" Target="../tags/tag1582.xml"/><Relationship Id="rId31" Type="http://schemas.openxmlformats.org/officeDocument/2006/relationships/tags" Target="../tags/tag1581.xml"/><Relationship Id="rId30" Type="http://schemas.openxmlformats.org/officeDocument/2006/relationships/tags" Target="../tags/tag1580.xml"/><Relationship Id="rId3" Type="http://schemas.openxmlformats.org/officeDocument/2006/relationships/tags" Target="../tags/tag1553.xml"/><Relationship Id="rId29" Type="http://schemas.openxmlformats.org/officeDocument/2006/relationships/tags" Target="../tags/tag1579.xml"/><Relationship Id="rId28" Type="http://schemas.openxmlformats.org/officeDocument/2006/relationships/tags" Target="../tags/tag1578.xml"/><Relationship Id="rId27" Type="http://schemas.openxmlformats.org/officeDocument/2006/relationships/tags" Target="../tags/tag1577.xml"/><Relationship Id="rId26" Type="http://schemas.openxmlformats.org/officeDocument/2006/relationships/tags" Target="../tags/tag1576.xml"/><Relationship Id="rId25" Type="http://schemas.openxmlformats.org/officeDocument/2006/relationships/tags" Target="../tags/tag1575.xml"/><Relationship Id="rId24" Type="http://schemas.openxmlformats.org/officeDocument/2006/relationships/tags" Target="../tags/tag1574.xml"/><Relationship Id="rId23" Type="http://schemas.openxmlformats.org/officeDocument/2006/relationships/tags" Target="../tags/tag1573.xml"/><Relationship Id="rId22" Type="http://schemas.openxmlformats.org/officeDocument/2006/relationships/tags" Target="../tags/tag1572.xml"/><Relationship Id="rId21" Type="http://schemas.openxmlformats.org/officeDocument/2006/relationships/tags" Target="../tags/tag1571.xml"/><Relationship Id="rId20" Type="http://schemas.openxmlformats.org/officeDocument/2006/relationships/tags" Target="../tags/tag1570.xml"/><Relationship Id="rId2" Type="http://schemas.openxmlformats.org/officeDocument/2006/relationships/tags" Target="../tags/tag1552.xml"/><Relationship Id="rId19" Type="http://schemas.openxmlformats.org/officeDocument/2006/relationships/tags" Target="../tags/tag1569.xml"/><Relationship Id="rId18" Type="http://schemas.openxmlformats.org/officeDocument/2006/relationships/tags" Target="../tags/tag1568.xml"/><Relationship Id="rId17" Type="http://schemas.openxmlformats.org/officeDocument/2006/relationships/tags" Target="../tags/tag1567.xml"/><Relationship Id="rId16" Type="http://schemas.openxmlformats.org/officeDocument/2006/relationships/tags" Target="../tags/tag1566.xml"/><Relationship Id="rId15" Type="http://schemas.openxmlformats.org/officeDocument/2006/relationships/tags" Target="../tags/tag1565.xml"/><Relationship Id="rId14" Type="http://schemas.openxmlformats.org/officeDocument/2006/relationships/tags" Target="../tags/tag1564.xml"/><Relationship Id="rId13" Type="http://schemas.openxmlformats.org/officeDocument/2006/relationships/tags" Target="../tags/tag1563.xml"/><Relationship Id="rId12" Type="http://schemas.openxmlformats.org/officeDocument/2006/relationships/tags" Target="../tags/tag1562.xml"/><Relationship Id="rId11" Type="http://schemas.openxmlformats.org/officeDocument/2006/relationships/tags" Target="../tags/tag1561.xml"/><Relationship Id="rId10" Type="http://schemas.openxmlformats.org/officeDocument/2006/relationships/tags" Target="../tags/tag1560.xml"/><Relationship Id="rId1" Type="http://schemas.openxmlformats.org/officeDocument/2006/relationships/tags" Target="../tags/tag1551.xml"/></Relationships>
</file>

<file path=ppt/slides/_rels/slide25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33.jpeg"/><Relationship Id="rId3" Type="http://schemas.openxmlformats.org/officeDocument/2006/relationships/tags" Target="../tags/tag1585.xml"/><Relationship Id="rId2" Type="http://schemas.openxmlformats.org/officeDocument/2006/relationships/tags" Target="../tags/tag1584.xml"/><Relationship Id="rId1" Type="http://schemas.openxmlformats.org/officeDocument/2006/relationships/tags" Target="../tags/tag1583.xml"/></Relationships>
</file>

<file path=ppt/slides/_rels/slide26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openxmlformats.org/officeDocument/2006/relationships/tags" Target="../tags/tag1588.xml"/><Relationship Id="rId4" Type="http://schemas.openxmlformats.org/officeDocument/2006/relationships/image" Target="../media/image35.jpeg"/><Relationship Id="rId3" Type="http://schemas.openxmlformats.org/officeDocument/2006/relationships/tags" Target="../tags/tag1587.xml"/><Relationship Id="rId2" Type="http://schemas.openxmlformats.org/officeDocument/2006/relationships/tags" Target="../tags/tag1586.xml"/><Relationship Id="rId1" Type="http://schemas.openxmlformats.org/officeDocument/2006/relationships/image" Target="../media/image34.jpe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7" Type="http://schemas.openxmlformats.org/officeDocument/2006/relationships/tags" Target="../tags/tag1593.xml"/><Relationship Id="rId6" Type="http://schemas.openxmlformats.org/officeDocument/2006/relationships/tags" Target="../tags/tag1592.xml"/><Relationship Id="rId5" Type="http://schemas.openxmlformats.org/officeDocument/2006/relationships/tags" Target="../tags/tag1591.xml"/><Relationship Id="rId4" Type="http://schemas.openxmlformats.org/officeDocument/2006/relationships/tags" Target="../tags/tag1590.xml"/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tags" Target="../tags/tag1589.xml"/></Relationships>
</file>

<file path=ppt/slides/_rels/slide28.xml.rels><?xml version="1.0" encoding="UTF-8" standalone="yes"?>
<Relationships xmlns="http://schemas.openxmlformats.org/package/2006/relationships"><Relationship Id="rId9" Type="http://schemas.openxmlformats.org/officeDocument/2006/relationships/tags" Target="../tags/tag1602.xml"/><Relationship Id="rId8" Type="http://schemas.openxmlformats.org/officeDocument/2006/relationships/tags" Target="../tags/tag1601.xml"/><Relationship Id="rId7" Type="http://schemas.openxmlformats.org/officeDocument/2006/relationships/tags" Target="../tags/tag1600.xml"/><Relationship Id="rId6" Type="http://schemas.openxmlformats.org/officeDocument/2006/relationships/tags" Target="../tags/tag1599.xml"/><Relationship Id="rId5" Type="http://schemas.openxmlformats.org/officeDocument/2006/relationships/tags" Target="../tags/tag1598.xml"/><Relationship Id="rId4" Type="http://schemas.openxmlformats.org/officeDocument/2006/relationships/tags" Target="../tags/tag1597.xml"/><Relationship Id="rId3" Type="http://schemas.openxmlformats.org/officeDocument/2006/relationships/tags" Target="../tags/tag1596.xml"/><Relationship Id="rId2" Type="http://schemas.openxmlformats.org/officeDocument/2006/relationships/tags" Target="../tags/tag1595.xml"/><Relationship Id="rId15" Type="http://schemas.openxmlformats.org/officeDocument/2006/relationships/slideLayout" Target="../slideLayouts/slideLayout2.xml"/><Relationship Id="rId14" Type="http://schemas.openxmlformats.org/officeDocument/2006/relationships/tags" Target="../tags/tag1607.xml"/><Relationship Id="rId13" Type="http://schemas.openxmlformats.org/officeDocument/2006/relationships/tags" Target="../tags/tag1606.xml"/><Relationship Id="rId12" Type="http://schemas.openxmlformats.org/officeDocument/2006/relationships/tags" Target="../tags/tag1605.xml"/><Relationship Id="rId11" Type="http://schemas.openxmlformats.org/officeDocument/2006/relationships/tags" Target="../tags/tag1604.xml"/><Relationship Id="rId10" Type="http://schemas.openxmlformats.org/officeDocument/2006/relationships/tags" Target="../tags/tag1603.xml"/><Relationship Id="rId1" Type="http://schemas.openxmlformats.org/officeDocument/2006/relationships/tags" Target="../tags/tag159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tags" Target="../tags/tag1608.xml"/></Relationships>
</file>

<file path=ppt/slides/_rels/slide30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3.xml"/><Relationship Id="rId5" Type="http://schemas.openxmlformats.org/officeDocument/2006/relationships/tags" Target="../tags/tag1613.xml"/><Relationship Id="rId4" Type="http://schemas.openxmlformats.org/officeDocument/2006/relationships/tags" Target="../tags/tag1612.xml"/><Relationship Id="rId3" Type="http://schemas.openxmlformats.org/officeDocument/2006/relationships/tags" Target="../tags/tag1611.xml"/><Relationship Id="rId2" Type="http://schemas.openxmlformats.org/officeDocument/2006/relationships/tags" Target="../tags/tag1610.xml"/><Relationship Id="rId1" Type="http://schemas.openxmlformats.org/officeDocument/2006/relationships/tags" Target="../tags/tag1609.xml"/></Relationships>
</file>

<file path=ppt/slides/_rels/slide3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tags" Target="../tags/tag1616.xml"/><Relationship Id="rId2" Type="http://schemas.openxmlformats.org/officeDocument/2006/relationships/tags" Target="../tags/tag1615.xml"/><Relationship Id="rId1" Type="http://schemas.openxmlformats.org/officeDocument/2006/relationships/tags" Target="../tags/tag1614.xml"/></Relationships>
</file>

<file path=ppt/slides/_rels/slide32.xml.rels><?xml version="1.0" encoding="UTF-8" standalone="yes"?>
<Relationships xmlns="http://schemas.openxmlformats.org/package/2006/relationships"><Relationship Id="rId999" Type="http://schemas.openxmlformats.org/officeDocument/2006/relationships/tags" Target="../tags/tag2615.xml"/><Relationship Id="rId998" Type="http://schemas.openxmlformats.org/officeDocument/2006/relationships/tags" Target="../tags/tag2614.xml"/><Relationship Id="rId997" Type="http://schemas.openxmlformats.org/officeDocument/2006/relationships/tags" Target="../tags/tag2613.xml"/><Relationship Id="rId996" Type="http://schemas.openxmlformats.org/officeDocument/2006/relationships/tags" Target="../tags/tag2612.xml"/><Relationship Id="rId995" Type="http://schemas.openxmlformats.org/officeDocument/2006/relationships/tags" Target="../tags/tag2611.xml"/><Relationship Id="rId994" Type="http://schemas.openxmlformats.org/officeDocument/2006/relationships/tags" Target="../tags/tag2610.xml"/><Relationship Id="rId993" Type="http://schemas.openxmlformats.org/officeDocument/2006/relationships/tags" Target="../tags/tag2609.xml"/><Relationship Id="rId992" Type="http://schemas.openxmlformats.org/officeDocument/2006/relationships/tags" Target="../tags/tag2608.xml"/><Relationship Id="rId991" Type="http://schemas.openxmlformats.org/officeDocument/2006/relationships/tags" Target="../tags/tag2607.xml"/><Relationship Id="rId990" Type="http://schemas.openxmlformats.org/officeDocument/2006/relationships/tags" Target="../tags/tag2606.xml"/><Relationship Id="rId99" Type="http://schemas.openxmlformats.org/officeDocument/2006/relationships/tags" Target="../tags/tag1715.xml"/><Relationship Id="rId989" Type="http://schemas.openxmlformats.org/officeDocument/2006/relationships/tags" Target="../tags/tag2605.xml"/><Relationship Id="rId988" Type="http://schemas.openxmlformats.org/officeDocument/2006/relationships/tags" Target="../tags/tag2604.xml"/><Relationship Id="rId987" Type="http://schemas.openxmlformats.org/officeDocument/2006/relationships/tags" Target="../tags/tag2603.xml"/><Relationship Id="rId986" Type="http://schemas.openxmlformats.org/officeDocument/2006/relationships/tags" Target="../tags/tag2602.xml"/><Relationship Id="rId985" Type="http://schemas.openxmlformats.org/officeDocument/2006/relationships/tags" Target="../tags/tag2601.xml"/><Relationship Id="rId984" Type="http://schemas.openxmlformats.org/officeDocument/2006/relationships/tags" Target="../tags/tag2600.xml"/><Relationship Id="rId983" Type="http://schemas.openxmlformats.org/officeDocument/2006/relationships/tags" Target="../tags/tag2599.xml"/><Relationship Id="rId982" Type="http://schemas.openxmlformats.org/officeDocument/2006/relationships/tags" Target="../tags/tag2598.xml"/><Relationship Id="rId981" Type="http://schemas.openxmlformats.org/officeDocument/2006/relationships/tags" Target="../tags/tag2597.xml"/><Relationship Id="rId980" Type="http://schemas.openxmlformats.org/officeDocument/2006/relationships/tags" Target="../tags/tag2596.xml"/><Relationship Id="rId98" Type="http://schemas.openxmlformats.org/officeDocument/2006/relationships/tags" Target="../tags/tag1714.xml"/><Relationship Id="rId979" Type="http://schemas.openxmlformats.org/officeDocument/2006/relationships/tags" Target="../tags/tag2595.xml"/><Relationship Id="rId978" Type="http://schemas.openxmlformats.org/officeDocument/2006/relationships/tags" Target="../tags/tag2594.xml"/><Relationship Id="rId977" Type="http://schemas.openxmlformats.org/officeDocument/2006/relationships/tags" Target="../tags/tag2593.xml"/><Relationship Id="rId976" Type="http://schemas.openxmlformats.org/officeDocument/2006/relationships/tags" Target="../tags/tag2592.xml"/><Relationship Id="rId975" Type="http://schemas.openxmlformats.org/officeDocument/2006/relationships/tags" Target="../tags/tag2591.xml"/><Relationship Id="rId974" Type="http://schemas.openxmlformats.org/officeDocument/2006/relationships/tags" Target="../tags/tag2590.xml"/><Relationship Id="rId973" Type="http://schemas.openxmlformats.org/officeDocument/2006/relationships/tags" Target="../tags/tag2589.xml"/><Relationship Id="rId972" Type="http://schemas.openxmlformats.org/officeDocument/2006/relationships/tags" Target="../tags/tag2588.xml"/><Relationship Id="rId971" Type="http://schemas.openxmlformats.org/officeDocument/2006/relationships/tags" Target="../tags/tag2587.xml"/><Relationship Id="rId970" Type="http://schemas.openxmlformats.org/officeDocument/2006/relationships/tags" Target="../tags/tag2586.xml"/><Relationship Id="rId97" Type="http://schemas.openxmlformats.org/officeDocument/2006/relationships/tags" Target="../tags/tag1713.xml"/><Relationship Id="rId969" Type="http://schemas.openxmlformats.org/officeDocument/2006/relationships/tags" Target="../tags/tag2585.xml"/><Relationship Id="rId968" Type="http://schemas.openxmlformats.org/officeDocument/2006/relationships/tags" Target="../tags/tag2584.xml"/><Relationship Id="rId967" Type="http://schemas.openxmlformats.org/officeDocument/2006/relationships/tags" Target="../tags/tag2583.xml"/><Relationship Id="rId966" Type="http://schemas.openxmlformats.org/officeDocument/2006/relationships/tags" Target="../tags/tag2582.xml"/><Relationship Id="rId965" Type="http://schemas.openxmlformats.org/officeDocument/2006/relationships/tags" Target="../tags/tag2581.xml"/><Relationship Id="rId964" Type="http://schemas.openxmlformats.org/officeDocument/2006/relationships/tags" Target="../tags/tag2580.xml"/><Relationship Id="rId963" Type="http://schemas.openxmlformats.org/officeDocument/2006/relationships/tags" Target="../tags/tag2579.xml"/><Relationship Id="rId962" Type="http://schemas.openxmlformats.org/officeDocument/2006/relationships/tags" Target="../tags/tag2578.xml"/><Relationship Id="rId961" Type="http://schemas.openxmlformats.org/officeDocument/2006/relationships/tags" Target="../tags/tag2577.xml"/><Relationship Id="rId960" Type="http://schemas.openxmlformats.org/officeDocument/2006/relationships/tags" Target="../tags/tag2576.xml"/><Relationship Id="rId96" Type="http://schemas.openxmlformats.org/officeDocument/2006/relationships/tags" Target="../tags/tag1712.xml"/><Relationship Id="rId959" Type="http://schemas.openxmlformats.org/officeDocument/2006/relationships/tags" Target="../tags/tag2575.xml"/><Relationship Id="rId958" Type="http://schemas.openxmlformats.org/officeDocument/2006/relationships/tags" Target="../tags/tag2574.xml"/><Relationship Id="rId957" Type="http://schemas.openxmlformats.org/officeDocument/2006/relationships/tags" Target="../tags/tag2573.xml"/><Relationship Id="rId956" Type="http://schemas.openxmlformats.org/officeDocument/2006/relationships/tags" Target="../tags/tag2572.xml"/><Relationship Id="rId955" Type="http://schemas.openxmlformats.org/officeDocument/2006/relationships/tags" Target="../tags/tag2571.xml"/><Relationship Id="rId954" Type="http://schemas.openxmlformats.org/officeDocument/2006/relationships/tags" Target="../tags/tag2570.xml"/><Relationship Id="rId953" Type="http://schemas.openxmlformats.org/officeDocument/2006/relationships/tags" Target="../tags/tag2569.xml"/><Relationship Id="rId952" Type="http://schemas.openxmlformats.org/officeDocument/2006/relationships/tags" Target="../tags/tag2568.xml"/><Relationship Id="rId951" Type="http://schemas.openxmlformats.org/officeDocument/2006/relationships/tags" Target="../tags/tag2567.xml"/><Relationship Id="rId950" Type="http://schemas.openxmlformats.org/officeDocument/2006/relationships/tags" Target="../tags/tag2566.xml"/><Relationship Id="rId95" Type="http://schemas.openxmlformats.org/officeDocument/2006/relationships/tags" Target="../tags/tag1711.xml"/><Relationship Id="rId949" Type="http://schemas.openxmlformats.org/officeDocument/2006/relationships/tags" Target="../tags/tag2565.xml"/><Relationship Id="rId948" Type="http://schemas.openxmlformats.org/officeDocument/2006/relationships/tags" Target="../tags/tag2564.xml"/><Relationship Id="rId947" Type="http://schemas.openxmlformats.org/officeDocument/2006/relationships/tags" Target="../tags/tag2563.xml"/><Relationship Id="rId946" Type="http://schemas.openxmlformats.org/officeDocument/2006/relationships/tags" Target="../tags/tag2562.xml"/><Relationship Id="rId945" Type="http://schemas.openxmlformats.org/officeDocument/2006/relationships/tags" Target="../tags/tag2561.xml"/><Relationship Id="rId944" Type="http://schemas.openxmlformats.org/officeDocument/2006/relationships/tags" Target="../tags/tag2560.xml"/><Relationship Id="rId943" Type="http://schemas.openxmlformats.org/officeDocument/2006/relationships/tags" Target="../tags/tag2559.xml"/><Relationship Id="rId942" Type="http://schemas.openxmlformats.org/officeDocument/2006/relationships/tags" Target="../tags/tag2558.xml"/><Relationship Id="rId941" Type="http://schemas.openxmlformats.org/officeDocument/2006/relationships/tags" Target="../tags/tag2557.xml"/><Relationship Id="rId940" Type="http://schemas.openxmlformats.org/officeDocument/2006/relationships/tags" Target="../tags/tag2556.xml"/><Relationship Id="rId94" Type="http://schemas.openxmlformats.org/officeDocument/2006/relationships/tags" Target="../tags/tag1710.xml"/><Relationship Id="rId939" Type="http://schemas.openxmlformats.org/officeDocument/2006/relationships/tags" Target="../tags/tag2555.xml"/><Relationship Id="rId938" Type="http://schemas.openxmlformats.org/officeDocument/2006/relationships/tags" Target="../tags/tag2554.xml"/><Relationship Id="rId937" Type="http://schemas.openxmlformats.org/officeDocument/2006/relationships/tags" Target="../tags/tag2553.xml"/><Relationship Id="rId936" Type="http://schemas.openxmlformats.org/officeDocument/2006/relationships/tags" Target="../tags/tag2552.xml"/><Relationship Id="rId935" Type="http://schemas.openxmlformats.org/officeDocument/2006/relationships/tags" Target="../tags/tag2551.xml"/><Relationship Id="rId934" Type="http://schemas.openxmlformats.org/officeDocument/2006/relationships/tags" Target="../tags/tag2550.xml"/><Relationship Id="rId933" Type="http://schemas.openxmlformats.org/officeDocument/2006/relationships/tags" Target="../tags/tag2549.xml"/><Relationship Id="rId932" Type="http://schemas.openxmlformats.org/officeDocument/2006/relationships/tags" Target="../tags/tag2548.xml"/><Relationship Id="rId931" Type="http://schemas.openxmlformats.org/officeDocument/2006/relationships/tags" Target="../tags/tag2547.xml"/><Relationship Id="rId930" Type="http://schemas.openxmlformats.org/officeDocument/2006/relationships/tags" Target="../tags/tag2546.xml"/><Relationship Id="rId93" Type="http://schemas.openxmlformats.org/officeDocument/2006/relationships/tags" Target="../tags/tag1709.xml"/><Relationship Id="rId929" Type="http://schemas.openxmlformats.org/officeDocument/2006/relationships/tags" Target="../tags/tag2545.xml"/><Relationship Id="rId928" Type="http://schemas.openxmlformats.org/officeDocument/2006/relationships/tags" Target="../tags/tag2544.xml"/><Relationship Id="rId927" Type="http://schemas.openxmlformats.org/officeDocument/2006/relationships/tags" Target="../tags/tag2543.xml"/><Relationship Id="rId926" Type="http://schemas.openxmlformats.org/officeDocument/2006/relationships/tags" Target="../tags/tag2542.xml"/><Relationship Id="rId925" Type="http://schemas.openxmlformats.org/officeDocument/2006/relationships/tags" Target="../tags/tag2541.xml"/><Relationship Id="rId924" Type="http://schemas.openxmlformats.org/officeDocument/2006/relationships/tags" Target="../tags/tag2540.xml"/><Relationship Id="rId923" Type="http://schemas.openxmlformats.org/officeDocument/2006/relationships/tags" Target="../tags/tag2539.xml"/><Relationship Id="rId922" Type="http://schemas.openxmlformats.org/officeDocument/2006/relationships/tags" Target="../tags/tag2538.xml"/><Relationship Id="rId921" Type="http://schemas.openxmlformats.org/officeDocument/2006/relationships/tags" Target="../tags/tag2537.xml"/><Relationship Id="rId920" Type="http://schemas.openxmlformats.org/officeDocument/2006/relationships/tags" Target="../tags/tag2536.xml"/><Relationship Id="rId92" Type="http://schemas.openxmlformats.org/officeDocument/2006/relationships/tags" Target="../tags/tag1708.xml"/><Relationship Id="rId919" Type="http://schemas.openxmlformats.org/officeDocument/2006/relationships/tags" Target="../tags/tag2535.xml"/><Relationship Id="rId918" Type="http://schemas.openxmlformats.org/officeDocument/2006/relationships/tags" Target="../tags/tag2534.xml"/><Relationship Id="rId917" Type="http://schemas.openxmlformats.org/officeDocument/2006/relationships/tags" Target="../tags/tag2533.xml"/><Relationship Id="rId916" Type="http://schemas.openxmlformats.org/officeDocument/2006/relationships/tags" Target="../tags/tag2532.xml"/><Relationship Id="rId915" Type="http://schemas.openxmlformats.org/officeDocument/2006/relationships/tags" Target="../tags/tag2531.xml"/><Relationship Id="rId914" Type="http://schemas.openxmlformats.org/officeDocument/2006/relationships/tags" Target="../tags/tag2530.xml"/><Relationship Id="rId913" Type="http://schemas.openxmlformats.org/officeDocument/2006/relationships/tags" Target="../tags/tag2529.xml"/><Relationship Id="rId912" Type="http://schemas.openxmlformats.org/officeDocument/2006/relationships/tags" Target="../tags/tag2528.xml"/><Relationship Id="rId911" Type="http://schemas.openxmlformats.org/officeDocument/2006/relationships/tags" Target="../tags/tag2527.xml"/><Relationship Id="rId910" Type="http://schemas.openxmlformats.org/officeDocument/2006/relationships/tags" Target="../tags/tag2526.xml"/><Relationship Id="rId91" Type="http://schemas.openxmlformats.org/officeDocument/2006/relationships/tags" Target="../tags/tag1707.xml"/><Relationship Id="rId909" Type="http://schemas.openxmlformats.org/officeDocument/2006/relationships/tags" Target="../tags/tag2525.xml"/><Relationship Id="rId908" Type="http://schemas.openxmlformats.org/officeDocument/2006/relationships/tags" Target="../tags/tag2524.xml"/><Relationship Id="rId907" Type="http://schemas.openxmlformats.org/officeDocument/2006/relationships/tags" Target="../tags/tag2523.xml"/><Relationship Id="rId906" Type="http://schemas.openxmlformats.org/officeDocument/2006/relationships/tags" Target="../tags/tag2522.xml"/><Relationship Id="rId905" Type="http://schemas.openxmlformats.org/officeDocument/2006/relationships/tags" Target="../tags/tag2521.xml"/><Relationship Id="rId904" Type="http://schemas.openxmlformats.org/officeDocument/2006/relationships/tags" Target="../tags/tag2520.xml"/><Relationship Id="rId903" Type="http://schemas.openxmlformats.org/officeDocument/2006/relationships/tags" Target="../tags/tag2519.xml"/><Relationship Id="rId902" Type="http://schemas.openxmlformats.org/officeDocument/2006/relationships/tags" Target="../tags/tag2518.xml"/><Relationship Id="rId901" Type="http://schemas.openxmlformats.org/officeDocument/2006/relationships/tags" Target="../tags/tag2517.xml"/><Relationship Id="rId900" Type="http://schemas.openxmlformats.org/officeDocument/2006/relationships/tags" Target="../tags/tag2516.xml"/><Relationship Id="rId90" Type="http://schemas.openxmlformats.org/officeDocument/2006/relationships/tags" Target="../tags/tag1706.xml"/><Relationship Id="rId9" Type="http://schemas.openxmlformats.org/officeDocument/2006/relationships/tags" Target="../tags/tag1625.xml"/><Relationship Id="rId899" Type="http://schemas.openxmlformats.org/officeDocument/2006/relationships/tags" Target="../tags/tag2515.xml"/><Relationship Id="rId898" Type="http://schemas.openxmlformats.org/officeDocument/2006/relationships/tags" Target="../tags/tag2514.xml"/><Relationship Id="rId897" Type="http://schemas.openxmlformats.org/officeDocument/2006/relationships/tags" Target="../tags/tag2513.xml"/><Relationship Id="rId896" Type="http://schemas.openxmlformats.org/officeDocument/2006/relationships/tags" Target="../tags/tag2512.xml"/><Relationship Id="rId895" Type="http://schemas.openxmlformats.org/officeDocument/2006/relationships/tags" Target="../tags/tag2511.xml"/><Relationship Id="rId894" Type="http://schemas.openxmlformats.org/officeDocument/2006/relationships/tags" Target="../tags/tag2510.xml"/><Relationship Id="rId893" Type="http://schemas.openxmlformats.org/officeDocument/2006/relationships/tags" Target="../tags/tag2509.xml"/><Relationship Id="rId892" Type="http://schemas.openxmlformats.org/officeDocument/2006/relationships/tags" Target="../tags/tag2508.xml"/><Relationship Id="rId891" Type="http://schemas.openxmlformats.org/officeDocument/2006/relationships/tags" Target="../tags/tag2507.xml"/><Relationship Id="rId890" Type="http://schemas.openxmlformats.org/officeDocument/2006/relationships/tags" Target="../tags/tag2506.xml"/><Relationship Id="rId89" Type="http://schemas.openxmlformats.org/officeDocument/2006/relationships/tags" Target="../tags/tag1705.xml"/><Relationship Id="rId889" Type="http://schemas.openxmlformats.org/officeDocument/2006/relationships/tags" Target="../tags/tag2505.xml"/><Relationship Id="rId888" Type="http://schemas.openxmlformats.org/officeDocument/2006/relationships/tags" Target="../tags/tag2504.xml"/><Relationship Id="rId887" Type="http://schemas.openxmlformats.org/officeDocument/2006/relationships/tags" Target="../tags/tag2503.xml"/><Relationship Id="rId886" Type="http://schemas.openxmlformats.org/officeDocument/2006/relationships/tags" Target="../tags/tag2502.xml"/><Relationship Id="rId885" Type="http://schemas.openxmlformats.org/officeDocument/2006/relationships/tags" Target="../tags/tag2501.xml"/><Relationship Id="rId884" Type="http://schemas.openxmlformats.org/officeDocument/2006/relationships/tags" Target="../tags/tag2500.xml"/><Relationship Id="rId883" Type="http://schemas.openxmlformats.org/officeDocument/2006/relationships/tags" Target="../tags/tag2499.xml"/><Relationship Id="rId882" Type="http://schemas.openxmlformats.org/officeDocument/2006/relationships/tags" Target="../tags/tag2498.xml"/><Relationship Id="rId881" Type="http://schemas.openxmlformats.org/officeDocument/2006/relationships/tags" Target="../tags/tag2497.xml"/><Relationship Id="rId880" Type="http://schemas.openxmlformats.org/officeDocument/2006/relationships/tags" Target="../tags/tag2496.xml"/><Relationship Id="rId88" Type="http://schemas.openxmlformats.org/officeDocument/2006/relationships/tags" Target="../tags/tag1704.xml"/><Relationship Id="rId879" Type="http://schemas.openxmlformats.org/officeDocument/2006/relationships/tags" Target="../tags/tag2495.xml"/><Relationship Id="rId878" Type="http://schemas.openxmlformats.org/officeDocument/2006/relationships/tags" Target="../tags/tag2494.xml"/><Relationship Id="rId877" Type="http://schemas.openxmlformats.org/officeDocument/2006/relationships/tags" Target="../tags/tag2493.xml"/><Relationship Id="rId876" Type="http://schemas.openxmlformats.org/officeDocument/2006/relationships/tags" Target="../tags/tag2492.xml"/><Relationship Id="rId875" Type="http://schemas.openxmlformats.org/officeDocument/2006/relationships/tags" Target="../tags/tag2491.xml"/><Relationship Id="rId874" Type="http://schemas.openxmlformats.org/officeDocument/2006/relationships/tags" Target="../tags/tag2490.xml"/><Relationship Id="rId873" Type="http://schemas.openxmlformats.org/officeDocument/2006/relationships/tags" Target="../tags/tag2489.xml"/><Relationship Id="rId872" Type="http://schemas.openxmlformats.org/officeDocument/2006/relationships/tags" Target="../tags/tag2488.xml"/><Relationship Id="rId871" Type="http://schemas.openxmlformats.org/officeDocument/2006/relationships/tags" Target="../tags/tag2487.xml"/><Relationship Id="rId870" Type="http://schemas.openxmlformats.org/officeDocument/2006/relationships/tags" Target="../tags/tag2486.xml"/><Relationship Id="rId87" Type="http://schemas.openxmlformats.org/officeDocument/2006/relationships/tags" Target="../tags/tag1703.xml"/><Relationship Id="rId869" Type="http://schemas.openxmlformats.org/officeDocument/2006/relationships/tags" Target="../tags/tag2485.xml"/><Relationship Id="rId868" Type="http://schemas.openxmlformats.org/officeDocument/2006/relationships/tags" Target="../tags/tag2484.xml"/><Relationship Id="rId867" Type="http://schemas.openxmlformats.org/officeDocument/2006/relationships/tags" Target="../tags/tag2483.xml"/><Relationship Id="rId866" Type="http://schemas.openxmlformats.org/officeDocument/2006/relationships/tags" Target="../tags/tag2482.xml"/><Relationship Id="rId865" Type="http://schemas.openxmlformats.org/officeDocument/2006/relationships/tags" Target="../tags/tag2481.xml"/><Relationship Id="rId864" Type="http://schemas.openxmlformats.org/officeDocument/2006/relationships/tags" Target="../tags/tag2480.xml"/><Relationship Id="rId863" Type="http://schemas.openxmlformats.org/officeDocument/2006/relationships/tags" Target="../tags/tag2479.xml"/><Relationship Id="rId862" Type="http://schemas.openxmlformats.org/officeDocument/2006/relationships/tags" Target="../tags/tag2478.xml"/><Relationship Id="rId861" Type="http://schemas.openxmlformats.org/officeDocument/2006/relationships/tags" Target="../tags/tag2477.xml"/><Relationship Id="rId860" Type="http://schemas.openxmlformats.org/officeDocument/2006/relationships/tags" Target="../tags/tag2476.xml"/><Relationship Id="rId86" Type="http://schemas.openxmlformats.org/officeDocument/2006/relationships/tags" Target="../tags/tag1702.xml"/><Relationship Id="rId859" Type="http://schemas.openxmlformats.org/officeDocument/2006/relationships/tags" Target="../tags/tag2475.xml"/><Relationship Id="rId858" Type="http://schemas.openxmlformats.org/officeDocument/2006/relationships/tags" Target="../tags/tag2474.xml"/><Relationship Id="rId857" Type="http://schemas.openxmlformats.org/officeDocument/2006/relationships/tags" Target="../tags/tag2473.xml"/><Relationship Id="rId856" Type="http://schemas.openxmlformats.org/officeDocument/2006/relationships/tags" Target="../tags/tag2472.xml"/><Relationship Id="rId855" Type="http://schemas.openxmlformats.org/officeDocument/2006/relationships/tags" Target="../tags/tag2471.xml"/><Relationship Id="rId854" Type="http://schemas.openxmlformats.org/officeDocument/2006/relationships/tags" Target="../tags/tag2470.xml"/><Relationship Id="rId853" Type="http://schemas.openxmlformats.org/officeDocument/2006/relationships/tags" Target="../tags/tag2469.xml"/><Relationship Id="rId852" Type="http://schemas.openxmlformats.org/officeDocument/2006/relationships/tags" Target="../tags/tag2468.xml"/><Relationship Id="rId851" Type="http://schemas.openxmlformats.org/officeDocument/2006/relationships/tags" Target="../tags/tag2467.xml"/><Relationship Id="rId850" Type="http://schemas.openxmlformats.org/officeDocument/2006/relationships/tags" Target="../tags/tag2466.xml"/><Relationship Id="rId85" Type="http://schemas.openxmlformats.org/officeDocument/2006/relationships/tags" Target="../tags/tag1701.xml"/><Relationship Id="rId849" Type="http://schemas.openxmlformats.org/officeDocument/2006/relationships/tags" Target="../tags/tag2465.xml"/><Relationship Id="rId848" Type="http://schemas.openxmlformats.org/officeDocument/2006/relationships/tags" Target="../tags/tag2464.xml"/><Relationship Id="rId847" Type="http://schemas.openxmlformats.org/officeDocument/2006/relationships/tags" Target="../tags/tag2463.xml"/><Relationship Id="rId846" Type="http://schemas.openxmlformats.org/officeDocument/2006/relationships/tags" Target="../tags/tag2462.xml"/><Relationship Id="rId845" Type="http://schemas.openxmlformats.org/officeDocument/2006/relationships/tags" Target="../tags/tag2461.xml"/><Relationship Id="rId844" Type="http://schemas.openxmlformats.org/officeDocument/2006/relationships/tags" Target="../tags/tag2460.xml"/><Relationship Id="rId843" Type="http://schemas.openxmlformats.org/officeDocument/2006/relationships/tags" Target="../tags/tag2459.xml"/><Relationship Id="rId842" Type="http://schemas.openxmlformats.org/officeDocument/2006/relationships/tags" Target="../tags/tag2458.xml"/><Relationship Id="rId841" Type="http://schemas.openxmlformats.org/officeDocument/2006/relationships/tags" Target="../tags/tag2457.xml"/><Relationship Id="rId840" Type="http://schemas.openxmlformats.org/officeDocument/2006/relationships/tags" Target="../tags/tag2456.xml"/><Relationship Id="rId84" Type="http://schemas.openxmlformats.org/officeDocument/2006/relationships/tags" Target="../tags/tag1700.xml"/><Relationship Id="rId839" Type="http://schemas.openxmlformats.org/officeDocument/2006/relationships/tags" Target="../tags/tag2455.xml"/><Relationship Id="rId838" Type="http://schemas.openxmlformats.org/officeDocument/2006/relationships/tags" Target="../tags/tag2454.xml"/><Relationship Id="rId837" Type="http://schemas.openxmlformats.org/officeDocument/2006/relationships/tags" Target="../tags/tag2453.xml"/><Relationship Id="rId836" Type="http://schemas.openxmlformats.org/officeDocument/2006/relationships/tags" Target="../tags/tag2452.xml"/><Relationship Id="rId835" Type="http://schemas.openxmlformats.org/officeDocument/2006/relationships/tags" Target="../tags/tag2451.xml"/><Relationship Id="rId834" Type="http://schemas.openxmlformats.org/officeDocument/2006/relationships/tags" Target="../tags/tag2450.xml"/><Relationship Id="rId833" Type="http://schemas.openxmlformats.org/officeDocument/2006/relationships/tags" Target="../tags/tag2449.xml"/><Relationship Id="rId832" Type="http://schemas.openxmlformats.org/officeDocument/2006/relationships/tags" Target="../tags/tag2448.xml"/><Relationship Id="rId831" Type="http://schemas.openxmlformats.org/officeDocument/2006/relationships/tags" Target="../tags/tag2447.xml"/><Relationship Id="rId830" Type="http://schemas.openxmlformats.org/officeDocument/2006/relationships/tags" Target="../tags/tag2446.xml"/><Relationship Id="rId83" Type="http://schemas.openxmlformats.org/officeDocument/2006/relationships/tags" Target="../tags/tag1699.xml"/><Relationship Id="rId829" Type="http://schemas.openxmlformats.org/officeDocument/2006/relationships/tags" Target="../tags/tag2445.xml"/><Relationship Id="rId828" Type="http://schemas.openxmlformats.org/officeDocument/2006/relationships/tags" Target="../tags/tag2444.xml"/><Relationship Id="rId827" Type="http://schemas.openxmlformats.org/officeDocument/2006/relationships/tags" Target="../tags/tag2443.xml"/><Relationship Id="rId826" Type="http://schemas.openxmlformats.org/officeDocument/2006/relationships/tags" Target="../tags/tag2442.xml"/><Relationship Id="rId825" Type="http://schemas.openxmlformats.org/officeDocument/2006/relationships/tags" Target="../tags/tag2441.xml"/><Relationship Id="rId824" Type="http://schemas.openxmlformats.org/officeDocument/2006/relationships/tags" Target="../tags/tag2440.xml"/><Relationship Id="rId823" Type="http://schemas.openxmlformats.org/officeDocument/2006/relationships/tags" Target="../tags/tag2439.xml"/><Relationship Id="rId822" Type="http://schemas.openxmlformats.org/officeDocument/2006/relationships/tags" Target="../tags/tag2438.xml"/><Relationship Id="rId821" Type="http://schemas.openxmlformats.org/officeDocument/2006/relationships/tags" Target="../tags/tag2437.xml"/><Relationship Id="rId820" Type="http://schemas.openxmlformats.org/officeDocument/2006/relationships/tags" Target="../tags/tag2436.xml"/><Relationship Id="rId82" Type="http://schemas.openxmlformats.org/officeDocument/2006/relationships/tags" Target="../tags/tag1698.xml"/><Relationship Id="rId819" Type="http://schemas.openxmlformats.org/officeDocument/2006/relationships/tags" Target="../tags/tag2435.xml"/><Relationship Id="rId818" Type="http://schemas.openxmlformats.org/officeDocument/2006/relationships/tags" Target="../tags/tag2434.xml"/><Relationship Id="rId817" Type="http://schemas.openxmlformats.org/officeDocument/2006/relationships/tags" Target="../tags/tag2433.xml"/><Relationship Id="rId816" Type="http://schemas.openxmlformats.org/officeDocument/2006/relationships/tags" Target="../tags/tag2432.xml"/><Relationship Id="rId815" Type="http://schemas.openxmlformats.org/officeDocument/2006/relationships/tags" Target="../tags/tag2431.xml"/><Relationship Id="rId814" Type="http://schemas.openxmlformats.org/officeDocument/2006/relationships/tags" Target="../tags/tag2430.xml"/><Relationship Id="rId813" Type="http://schemas.openxmlformats.org/officeDocument/2006/relationships/tags" Target="../tags/tag2429.xml"/><Relationship Id="rId812" Type="http://schemas.openxmlformats.org/officeDocument/2006/relationships/tags" Target="../tags/tag2428.xml"/><Relationship Id="rId811" Type="http://schemas.openxmlformats.org/officeDocument/2006/relationships/tags" Target="../tags/tag2427.xml"/><Relationship Id="rId810" Type="http://schemas.openxmlformats.org/officeDocument/2006/relationships/tags" Target="../tags/tag2426.xml"/><Relationship Id="rId81" Type="http://schemas.openxmlformats.org/officeDocument/2006/relationships/tags" Target="../tags/tag1697.xml"/><Relationship Id="rId809" Type="http://schemas.openxmlformats.org/officeDocument/2006/relationships/tags" Target="../tags/tag2425.xml"/><Relationship Id="rId808" Type="http://schemas.openxmlformats.org/officeDocument/2006/relationships/tags" Target="../tags/tag2424.xml"/><Relationship Id="rId807" Type="http://schemas.openxmlformats.org/officeDocument/2006/relationships/tags" Target="../tags/tag2423.xml"/><Relationship Id="rId806" Type="http://schemas.openxmlformats.org/officeDocument/2006/relationships/tags" Target="../tags/tag2422.xml"/><Relationship Id="rId805" Type="http://schemas.openxmlformats.org/officeDocument/2006/relationships/tags" Target="../tags/tag2421.xml"/><Relationship Id="rId804" Type="http://schemas.openxmlformats.org/officeDocument/2006/relationships/tags" Target="../tags/tag2420.xml"/><Relationship Id="rId803" Type="http://schemas.openxmlformats.org/officeDocument/2006/relationships/tags" Target="../tags/tag2419.xml"/><Relationship Id="rId802" Type="http://schemas.openxmlformats.org/officeDocument/2006/relationships/tags" Target="../tags/tag2418.xml"/><Relationship Id="rId801" Type="http://schemas.openxmlformats.org/officeDocument/2006/relationships/tags" Target="../tags/tag2417.xml"/><Relationship Id="rId800" Type="http://schemas.openxmlformats.org/officeDocument/2006/relationships/tags" Target="../tags/tag2416.xml"/><Relationship Id="rId80" Type="http://schemas.openxmlformats.org/officeDocument/2006/relationships/tags" Target="../tags/tag1696.xml"/><Relationship Id="rId8" Type="http://schemas.openxmlformats.org/officeDocument/2006/relationships/tags" Target="../tags/tag1624.xml"/><Relationship Id="rId799" Type="http://schemas.openxmlformats.org/officeDocument/2006/relationships/tags" Target="../tags/tag2415.xml"/><Relationship Id="rId798" Type="http://schemas.openxmlformats.org/officeDocument/2006/relationships/tags" Target="../tags/tag2414.xml"/><Relationship Id="rId797" Type="http://schemas.openxmlformats.org/officeDocument/2006/relationships/tags" Target="../tags/tag2413.xml"/><Relationship Id="rId796" Type="http://schemas.openxmlformats.org/officeDocument/2006/relationships/tags" Target="../tags/tag2412.xml"/><Relationship Id="rId795" Type="http://schemas.openxmlformats.org/officeDocument/2006/relationships/tags" Target="../tags/tag2411.xml"/><Relationship Id="rId794" Type="http://schemas.openxmlformats.org/officeDocument/2006/relationships/tags" Target="../tags/tag2410.xml"/><Relationship Id="rId793" Type="http://schemas.openxmlformats.org/officeDocument/2006/relationships/tags" Target="../tags/tag2409.xml"/><Relationship Id="rId792" Type="http://schemas.openxmlformats.org/officeDocument/2006/relationships/tags" Target="../tags/tag2408.xml"/><Relationship Id="rId791" Type="http://schemas.openxmlformats.org/officeDocument/2006/relationships/tags" Target="../tags/tag2407.xml"/><Relationship Id="rId790" Type="http://schemas.openxmlformats.org/officeDocument/2006/relationships/tags" Target="../tags/tag2406.xml"/><Relationship Id="rId79" Type="http://schemas.openxmlformats.org/officeDocument/2006/relationships/tags" Target="../tags/tag1695.xml"/><Relationship Id="rId789" Type="http://schemas.openxmlformats.org/officeDocument/2006/relationships/tags" Target="../tags/tag2405.xml"/><Relationship Id="rId788" Type="http://schemas.openxmlformats.org/officeDocument/2006/relationships/tags" Target="../tags/tag2404.xml"/><Relationship Id="rId787" Type="http://schemas.openxmlformats.org/officeDocument/2006/relationships/tags" Target="../tags/tag2403.xml"/><Relationship Id="rId786" Type="http://schemas.openxmlformats.org/officeDocument/2006/relationships/tags" Target="../tags/tag2402.xml"/><Relationship Id="rId785" Type="http://schemas.openxmlformats.org/officeDocument/2006/relationships/tags" Target="../tags/tag2401.xml"/><Relationship Id="rId784" Type="http://schemas.openxmlformats.org/officeDocument/2006/relationships/tags" Target="../tags/tag2400.xml"/><Relationship Id="rId783" Type="http://schemas.openxmlformats.org/officeDocument/2006/relationships/tags" Target="../tags/tag2399.xml"/><Relationship Id="rId782" Type="http://schemas.openxmlformats.org/officeDocument/2006/relationships/tags" Target="../tags/tag2398.xml"/><Relationship Id="rId781" Type="http://schemas.openxmlformats.org/officeDocument/2006/relationships/tags" Target="../tags/tag2397.xml"/><Relationship Id="rId780" Type="http://schemas.openxmlformats.org/officeDocument/2006/relationships/tags" Target="../tags/tag2396.xml"/><Relationship Id="rId78" Type="http://schemas.openxmlformats.org/officeDocument/2006/relationships/tags" Target="../tags/tag1694.xml"/><Relationship Id="rId779" Type="http://schemas.openxmlformats.org/officeDocument/2006/relationships/tags" Target="../tags/tag2395.xml"/><Relationship Id="rId778" Type="http://schemas.openxmlformats.org/officeDocument/2006/relationships/tags" Target="../tags/tag2394.xml"/><Relationship Id="rId777" Type="http://schemas.openxmlformats.org/officeDocument/2006/relationships/tags" Target="../tags/tag2393.xml"/><Relationship Id="rId776" Type="http://schemas.openxmlformats.org/officeDocument/2006/relationships/tags" Target="../tags/tag2392.xml"/><Relationship Id="rId775" Type="http://schemas.openxmlformats.org/officeDocument/2006/relationships/tags" Target="../tags/tag2391.xml"/><Relationship Id="rId774" Type="http://schemas.openxmlformats.org/officeDocument/2006/relationships/tags" Target="../tags/tag2390.xml"/><Relationship Id="rId773" Type="http://schemas.openxmlformats.org/officeDocument/2006/relationships/tags" Target="../tags/tag2389.xml"/><Relationship Id="rId772" Type="http://schemas.openxmlformats.org/officeDocument/2006/relationships/tags" Target="../tags/tag2388.xml"/><Relationship Id="rId771" Type="http://schemas.openxmlformats.org/officeDocument/2006/relationships/tags" Target="../tags/tag2387.xml"/><Relationship Id="rId770" Type="http://schemas.openxmlformats.org/officeDocument/2006/relationships/tags" Target="../tags/tag2386.xml"/><Relationship Id="rId77" Type="http://schemas.openxmlformats.org/officeDocument/2006/relationships/tags" Target="../tags/tag1693.xml"/><Relationship Id="rId769" Type="http://schemas.openxmlformats.org/officeDocument/2006/relationships/tags" Target="../tags/tag2385.xml"/><Relationship Id="rId768" Type="http://schemas.openxmlformats.org/officeDocument/2006/relationships/tags" Target="../tags/tag2384.xml"/><Relationship Id="rId767" Type="http://schemas.openxmlformats.org/officeDocument/2006/relationships/tags" Target="../tags/tag2383.xml"/><Relationship Id="rId766" Type="http://schemas.openxmlformats.org/officeDocument/2006/relationships/tags" Target="../tags/tag2382.xml"/><Relationship Id="rId765" Type="http://schemas.openxmlformats.org/officeDocument/2006/relationships/tags" Target="../tags/tag2381.xml"/><Relationship Id="rId764" Type="http://schemas.openxmlformats.org/officeDocument/2006/relationships/tags" Target="../tags/tag2380.xml"/><Relationship Id="rId763" Type="http://schemas.openxmlformats.org/officeDocument/2006/relationships/tags" Target="../tags/tag2379.xml"/><Relationship Id="rId762" Type="http://schemas.openxmlformats.org/officeDocument/2006/relationships/tags" Target="../tags/tag2378.xml"/><Relationship Id="rId761" Type="http://schemas.openxmlformats.org/officeDocument/2006/relationships/tags" Target="../tags/tag2377.xml"/><Relationship Id="rId760" Type="http://schemas.openxmlformats.org/officeDocument/2006/relationships/tags" Target="../tags/tag2376.xml"/><Relationship Id="rId76" Type="http://schemas.openxmlformats.org/officeDocument/2006/relationships/tags" Target="../tags/tag1692.xml"/><Relationship Id="rId759" Type="http://schemas.openxmlformats.org/officeDocument/2006/relationships/tags" Target="../tags/tag2375.xml"/><Relationship Id="rId758" Type="http://schemas.openxmlformats.org/officeDocument/2006/relationships/tags" Target="../tags/tag2374.xml"/><Relationship Id="rId757" Type="http://schemas.openxmlformats.org/officeDocument/2006/relationships/tags" Target="../tags/tag2373.xml"/><Relationship Id="rId756" Type="http://schemas.openxmlformats.org/officeDocument/2006/relationships/tags" Target="../tags/tag2372.xml"/><Relationship Id="rId755" Type="http://schemas.openxmlformats.org/officeDocument/2006/relationships/tags" Target="../tags/tag2371.xml"/><Relationship Id="rId754" Type="http://schemas.openxmlformats.org/officeDocument/2006/relationships/tags" Target="../tags/tag2370.xml"/><Relationship Id="rId753" Type="http://schemas.openxmlformats.org/officeDocument/2006/relationships/tags" Target="../tags/tag2369.xml"/><Relationship Id="rId752" Type="http://schemas.openxmlformats.org/officeDocument/2006/relationships/tags" Target="../tags/tag2368.xml"/><Relationship Id="rId751" Type="http://schemas.openxmlformats.org/officeDocument/2006/relationships/tags" Target="../tags/tag2367.xml"/><Relationship Id="rId750" Type="http://schemas.openxmlformats.org/officeDocument/2006/relationships/tags" Target="../tags/tag2366.xml"/><Relationship Id="rId75" Type="http://schemas.openxmlformats.org/officeDocument/2006/relationships/tags" Target="../tags/tag1691.xml"/><Relationship Id="rId749" Type="http://schemas.openxmlformats.org/officeDocument/2006/relationships/tags" Target="../tags/tag2365.xml"/><Relationship Id="rId748" Type="http://schemas.openxmlformats.org/officeDocument/2006/relationships/tags" Target="../tags/tag2364.xml"/><Relationship Id="rId747" Type="http://schemas.openxmlformats.org/officeDocument/2006/relationships/tags" Target="../tags/tag2363.xml"/><Relationship Id="rId746" Type="http://schemas.openxmlformats.org/officeDocument/2006/relationships/tags" Target="../tags/tag2362.xml"/><Relationship Id="rId745" Type="http://schemas.openxmlformats.org/officeDocument/2006/relationships/tags" Target="../tags/tag2361.xml"/><Relationship Id="rId744" Type="http://schemas.openxmlformats.org/officeDocument/2006/relationships/tags" Target="../tags/tag2360.xml"/><Relationship Id="rId743" Type="http://schemas.openxmlformats.org/officeDocument/2006/relationships/tags" Target="../tags/tag2359.xml"/><Relationship Id="rId742" Type="http://schemas.openxmlformats.org/officeDocument/2006/relationships/tags" Target="../tags/tag2358.xml"/><Relationship Id="rId741" Type="http://schemas.openxmlformats.org/officeDocument/2006/relationships/tags" Target="../tags/tag2357.xml"/><Relationship Id="rId740" Type="http://schemas.openxmlformats.org/officeDocument/2006/relationships/tags" Target="../tags/tag2356.xml"/><Relationship Id="rId74" Type="http://schemas.openxmlformats.org/officeDocument/2006/relationships/tags" Target="../tags/tag1690.xml"/><Relationship Id="rId739" Type="http://schemas.openxmlformats.org/officeDocument/2006/relationships/tags" Target="../tags/tag2355.xml"/><Relationship Id="rId738" Type="http://schemas.openxmlformats.org/officeDocument/2006/relationships/tags" Target="../tags/tag2354.xml"/><Relationship Id="rId737" Type="http://schemas.openxmlformats.org/officeDocument/2006/relationships/tags" Target="../tags/tag2353.xml"/><Relationship Id="rId736" Type="http://schemas.openxmlformats.org/officeDocument/2006/relationships/tags" Target="../tags/tag2352.xml"/><Relationship Id="rId735" Type="http://schemas.openxmlformats.org/officeDocument/2006/relationships/tags" Target="../tags/tag2351.xml"/><Relationship Id="rId734" Type="http://schemas.openxmlformats.org/officeDocument/2006/relationships/tags" Target="../tags/tag2350.xml"/><Relationship Id="rId733" Type="http://schemas.openxmlformats.org/officeDocument/2006/relationships/tags" Target="../tags/tag2349.xml"/><Relationship Id="rId732" Type="http://schemas.openxmlformats.org/officeDocument/2006/relationships/tags" Target="../tags/tag2348.xml"/><Relationship Id="rId731" Type="http://schemas.openxmlformats.org/officeDocument/2006/relationships/tags" Target="../tags/tag2347.xml"/><Relationship Id="rId730" Type="http://schemas.openxmlformats.org/officeDocument/2006/relationships/tags" Target="../tags/tag2346.xml"/><Relationship Id="rId73" Type="http://schemas.openxmlformats.org/officeDocument/2006/relationships/tags" Target="../tags/tag1689.xml"/><Relationship Id="rId729" Type="http://schemas.openxmlformats.org/officeDocument/2006/relationships/tags" Target="../tags/tag2345.xml"/><Relationship Id="rId728" Type="http://schemas.openxmlformats.org/officeDocument/2006/relationships/tags" Target="../tags/tag2344.xml"/><Relationship Id="rId727" Type="http://schemas.openxmlformats.org/officeDocument/2006/relationships/tags" Target="../tags/tag2343.xml"/><Relationship Id="rId726" Type="http://schemas.openxmlformats.org/officeDocument/2006/relationships/tags" Target="../tags/tag2342.xml"/><Relationship Id="rId725" Type="http://schemas.openxmlformats.org/officeDocument/2006/relationships/tags" Target="../tags/tag2341.xml"/><Relationship Id="rId724" Type="http://schemas.openxmlformats.org/officeDocument/2006/relationships/tags" Target="../tags/tag2340.xml"/><Relationship Id="rId723" Type="http://schemas.openxmlformats.org/officeDocument/2006/relationships/tags" Target="../tags/tag2339.xml"/><Relationship Id="rId722" Type="http://schemas.openxmlformats.org/officeDocument/2006/relationships/tags" Target="../tags/tag2338.xml"/><Relationship Id="rId721" Type="http://schemas.openxmlformats.org/officeDocument/2006/relationships/tags" Target="../tags/tag2337.xml"/><Relationship Id="rId720" Type="http://schemas.openxmlformats.org/officeDocument/2006/relationships/tags" Target="../tags/tag2336.xml"/><Relationship Id="rId72" Type="http://schemas.openxmlformats.org/officeDocument/2006/relationships/tags" Target="../tags/tag1688.xml"/><Relationship Id="rId719" Type="http://schemas.openxmlformats.org/officeDocument/2006/relationships/tags" Target="../tags/tag2335.xml"/><Relationship Id="rId718" Type="http://schemas.openxmlformats.org/officeDocument/2006/relationships/tags" Target="../tags/tag2334.xml"/><Relationship Id="rId717" Type="http://schemas.openxmlformats.org/officeDocument/2006/relationships/tags" Target="../tags/tag2333.xml"/><Relationship Id="rId716" Type="http://schemas.openxmlformats.org/officeDocument/2006/relationships/tags" Target="../tags/tag2332.xml"/><Relationship Id="rId715" Type="http://schemas.openxmlformats.org/officeDocument/2006/relationships/tags" Target="../tags/tag2331.xml"/><Relationship Id="rId714" Type="http://schemas.openxmlformats.org/officeDocument/2006/relationships/tags" Target="../tags/tag2330.xml"/><Relationship Id="rId713" Type="http://schemas.openxmlformats.org/officeDocument/2006/relationships/tags" Target="../tags/tag2329.xml"/><Relationship Id="rId712" Type="http://schemas.openxmlformats.org/officeDocument/2006/relationships/tags" Target="../tags/tag2328.xml"/><Relationship Id="rId711" Type="http://schemas.openxmlformats.org/officeDocument/2006/relationships/tags" Target="../tags/tag2327.xml"/><Relationship Id="rId710" Type="http://schemas.openxmlformats.org/officeDocument/2006/relationships/tags" Target="../tags/tag2326.xml"/><Relationship Id="rId71" Type="http://schemas.openxmlformats.org/officeDocument/2006/relationships/tags" Target="../tags/tag1687.xml"/><Relationship Id="rId709" Type="http://schemas.openxmlformats.org/officeDocument/2006/relationships/tags" Target="../tags/tag2325.xml"/><Relationship Id="rId708" Type="http://schemas.openxmlformats.org/officeDocument/2006/relationships/tags" Target="../tags/tag2324.xml"/><Relationship Id="rId707" Type="http://schemas.openxmlformats.org/officeDocument/2006/relationships/tags" Target="../tags/tag2323.xml"/><Relationship Id="rId706" Type="http://schemas.openxmlformats.org/officeDocument/2006/relationships/tags" Target="../tags/tag2322.xml"/><Relationship Id="rId705" Type="http://schemas.openxmlformats.org/officeDocument/2006/relationships/tags" Target="../tags/tag2321.xml"/><Relationship Id="rId704" Type="http://schemas.openxmlformats.org/officeDocument/2006/relationships/tags" Target="../tags/tag2320.xml"/><Relationship Id="rId703" Type="http://schemas.openxmlformats.org/officeDocument/2006/relationships/tags" Target="../tags/tag2319.xml"/><Relationship Id="rId702" Type="http://schemas.openxmlformats.org/officeDocument/2006/relationships/tags" Target="../tags/tag2318.xml"/><Relationship Id="rId701" Type="http://schemas.openxmlformats.org/officeDocument/2006/relationships/tags" Target="../tags/tag2317.xml"/><Relationship Id="rId700" Type="http://schemas.openxmlformats.org/officeDocument/2006/relationships/tags" Target="../tags/tag2316.xml"/><Relationship Id="rId70" Type="http://schemas.openxmlformats.org/officeDocument/2006/relationships/tags" Target="../tags/tag1686.xml"/><Relationship Id="rId7" Type="http://schemas.openxmlformats.org/officeDocument/2006/relationships/tags" Target="../tags/tag1623.xml"/><Relationship Id="rId699" Type="http://schemas.openxmlformats.org/officeDocument/2006/relationships/tags" Target="../tags/tag2315.xml"/><Relationship Id="rId698" Type="http://schemas.openxmlformats.org/officeDocument/2006/relationships/tags" Target="../tags/tag2314.xml"/><Relationship Id="rId697" Type="http://schemas.openxmlformats.org/officeDocument/2006/relationships/tags" Target="../tags/tag2313.xml"/><Relationship Id="rId696" Type="http://schemas.openxmlformats.org/officeDocument/2006/relationships/tags" Target="../tags/tag2312.xml"/><Relationship Id="rId695" Type="http://schemas.openxmlformats.org/officeDocument/2006/relationships/tags" Target="../tags/tag2311.xml"/><Relationship Id="rId694" Type="http://schemas.openxmlformats.org/officeDocument/2006/relationships/tags" Target="../tags/tag2310.xml"/><Relationship Id="rId693" Type="http://schemas.openxmlformats.org/officeDocument/2006/relationships/tags" Target="../tags/tag2309.xml"/><Relationship Id="rId692" Type="http://schemas.openxmlformats.org/officeDocument/2006/relationships/tags" Target="../tags/tag2308.xml"/><Relationship Id="rId691" Type="http://schemas.openxmlformats.org/officeDocument/2006/relationships/tags" Target="../tags/tag2307.xml"/><Relationship Id="rId690" Type="http://schemas.openxmlformats.org/officeDocument/2006/relationships/tags" Target="../tags/tag2306.xml"/><Relationship Id="rId69" Type="http://schemas.openxmlformats.org/officeDocument/2006/relationships/tags" Target="../tags/tag1685.xml"/><Relationship Id="rId689" Type="http://schemas.openxmlformats.org/officeDocument/2006/relationships/tags" Target="../tags/tag2305.xml"/><Relationship Id="rId688" Type="http://schemas.openxmlformats.org/officeDocument/2006/relationships/tags" Target="../tags/tag2304.xml"/><Relationship Id="rId687" Type="http://schemas.openxmlformats.org/officeDocument/2006/relationships/tags" Target="../tags/tag2303.xml"/><Relationship Id="rId686" Type="http://schemas.openxmlformats.org/officeDocument/2006/relationships/tags" Target="../tags/tag2302.xml"/><Relationship Id="rId685" Type="http://schemas.openxmlformats.org/officeDocument/2006/relationships/tags" Target="../tags/tag2301.xml"/><Relationship Id="rId684" Type="http://schemas.openxmlformats.org/officeDocument/2006/relationships/tags" Target="../tags/tag2300.xml"/><Relationship Id="rId683" Type="http://schemas.openxmlformats.org/officeDocument/2006/relationships/tags" Target="../tags/tag2299.xml"/><Relationship Id="rId682" Type="http://schemas.openxmlformats.org/officeDocument/2006/relationships/tags" Target="../tags/tag2298.xml"/><Relationship Id="rId681" Type="http://schemas.openxmlformats.org/officeDocument/2006/relationships/tags" Target="../tags/tag2297.xml"/><Relationship Id="rId680" Type="http://schemas.openxmlformats.org/officeDocument/2006/relationships/tags" Target="../tags/tag2296.xml"/><Relationship Id="rId68" Type="http://schemas.openxmlformats.org/officeDocument/2006/relationships/tags" Target="../tags/tag1684.xml"/><Relationship Id="rId679" Type="http://schemas.openxmlformats.org/officeDocument/2006/relationships/tags" Target="../tags/tag2295.xml"/><Relationship Id="rId678" Type="http://schemas.openxmlformats.org/officeDocument/2006/relationships/tags" Target="../tags/tag2294.xml"/><Relationship Id="rId677" Type="http://schemas.openxmlformats.org/officeDocument/2006/relationships/tags" Target="../tags/tag2293.xml"/><Relationship Id="rId676" Type="http://schemas.openxmlformats.org/officeDocument/2006/relationships/tags" Target="../tags/tag2292.xml"/><Relationship Id="rId675" Type="http://schemas.openxmlformats.org/officeDocument/2006/relationships/tags" Target="../tags/tag2291.xml"/><Relationship Id="rId674" Type="http://schemas.openxmlformats.org/officeDocument/2006/relationships/tags" Target="../tags/tag2290.xml"/><Relationship Id="rId673" Type="http://schemas.openxmlformats.org/officeDocument/2006/relationships/tags" Target="../tags/tag2289.xml"/><Relationship Id="rId672" Type="http://schemas.openxmlformats.org/officeDocument/2006/relationships/tags" Target="../tags/tag2288.xml"/><Relationship Id="rId671" Type="http://schemas.openxmlformats.org/officeDocument/2006/relationships/tags" Target="../tags/tag2287.xml"/><Relationship Id="rId670" Type="http://schemas.openxmlformats.org/officeDocument/2006/relationships/tags" Target="../tags/tag2286.xml"/><Relationship Id="rId67" Type="http://schemas.openxmlformats.org/officeDocument/2006/relationships/tags" Target="../tags/tag1683.xml"/><Relationship Id="rId669" Type="http://schemas.openxmlformats.org/officeDocument/2006/relationships/tags" Target="../tags/tag2285.xml"/><Relationship Id="rId668" Type="http://schemas.openxmlformats.org/officeDocument/2006/relationships/tags" Target="../tags/tag2284.xml"/><Relationship Id="rId667" Type="http://schemas.openxmlformats.org/officeDocument/2006/relationships/tags" Target="../tags/tag2283.xml"/><Relationship Id="rId666" Type="http://schemas.openxmlformats.org/officeDocument/2006/relationships/tags" Target="../tags/tag2282.xml"/><Relationship Id="rId665" Type="http://schemas.openxmlformats.org/officeDocument/2006/relationships/tags" Target="../tags/tag2281.xml"/><Relationship Id="rId664" Type="http://schemas.openxmlformats.org/officeDocument/2006/relationships/tags" Target="../tags/tag2280.xml"/><Relationship Id="rId663" Type="http://schemas.openxmlformats.org/officeDocument/2006/relationships/tags" Target="../tags/tag2279.xml"/><Relationship Id="rId662" Type="http://schemas.openxmlformats.org/officeDocument/2006/relationships/tags" Target="../tags/tag2278.xml"/><Relationship Id="rId661" Type="http://schemas.openxmlformats.org/officeDocument/2006/relationships/tags" Target="../tags/tag2277.xml"/><Relationship Id="rId660" Type="http://schemas.openxmlformats.org/officeDocument/2006/relationships/tags" Target="../tags/tag2276.xml"/><Relationship Id="rId66" Type="http://schemas.openxmlformats.org/officeDocument/2006/relationships/tags" Target="../tags/tag1682.xml"/><Relationship Id="rId659" Type="http://schemas.openxmlformats.org/officeDocument/2006/relationships/tags" Target="../tags/tag2275.xml"/><Relationship Id="rId658" Type="http://schemas.openxmlformats.org/officeDocument/2006/relationships/tags" Target="../tags/tag2274.xml"/><Relationship Id="rId657" Type="http://schemas.openxmlformats.org/officeDocument/2006/relationships/tags" Target="../tags/tag2273.xml"/><Relationship Id="rId656" Type="http://schemas.openxmlformats.org/officeDocument/2006/relationships/tags" Target="../tags/tag2272.xml"/><Relationship Id="rId655" Type="http://schemas.openxmlformats.org/officeDocument/2006/relationships/tags" Target="../tags/tag2271.xml"/><Relationship Id="rId654" Type="http://schemas.openxmlformats.org/officeDocument/2006/relationships/tags" Target="../tags/tag2270.xml"/><Relationship Id="rId653" Type="http://schemas.openxmlformats.org/officeDocument/2006/relationships/tags" Target="../tags/tag2269.xml"/><Relationship Id="rId652" Type="http://schemas.openxmlformats.org/officeDocument/2006/relationships/tags" Target="../tags/tag2268.xml"/><Relationship Id="rId651" Type="http://schemas.openxmlformats.org/officeDocument/2006/relationships/tags" Target="../tags/tag2267.xml"/><Relationship Id="rId650" Type="http://schemas.openxmlformats.org/officeDocument/2006/relationships/tags" Target="../tags/tag2266.xml"/><Relationship Id="rId65" Type="http://schemas.openxmlformats.org/officeDocument/2006/relationships/tags" Target="../tags/tag1681.xml"/><Relationship Id="rId649" Type="http://schemas.openxmlformats.org/officeDocument/2006/relationships/tags" Target="../tags/tag2265.xml"/><Relationship Id="rId648" Type="http://schemas.openxmlformats.org/officeDocument/2006/relationships/tags" Target="../tags/tag2264.xml"/><Relationship Id="rId647" Type="http://schemas.openxmlformats.org/officeDocument/2006/relationships/tags" Target="../tags/tag2263.xml"/><Relationship Id="rId646" Type="http://schemas.openxmlformats.org/officeDocument/2006/relationships/tags" Target="../tags/tag2262.xml"/><Relationship Id="rId645" Type="http://schemas.openxmlformats.org/officeDocument/2006/relationships/tags" Target="../tags/tag2261.xml"/><Relationship Id="rId644" Type="http://schemas.openxmlformats.org/officeDocument/2006/relationships/tags" Target="../tags/tag2260.xml"/><Relationship Id="rId643" Type="http://schemas.openxmlformats.org/officeDocument/2006/relationships/tags" Target="../tags/tag2259.xml"/><Relationship Id="rId642" Type="http://schemas.openxmlformats.org/officeDocument/2006/relationships/tags" Target="../tags/tag2258.xml"/><Relationship Id="rId641" Type="http://schemas.openxmlformats.org/officeDocument/2006/relationships/tags" Target="../tags/tag2257.xml"/><Relationship Id="rId640" Type="http://schemas.openxmlformats.org/officeDocument/2006/relationships/tags" Target="../tags/tag2256.xml"/><Relationship Id="rId64" Type="http://schemas.openxmlformats.org/officeDocument/2006/relationships/tags" Target="../tags/tag1680.xml"/><Relationship Id="rId639" Type="http://schemas.openxmlformats.org/officeDocument/2006/relationships/tags" Target="../tags/tag2255.xml"/><Relationship Id="rId638" Type="http://schemas.openxmlformats.org/officeDocument/2006/relationships/tags" Target="../tags/tag2254.xml"/><Relationship Id="rId637" Type="http://schemas.openxmlformats.org/officeDocument/2006/relationships/tags" Target="../tags/tag2253.xml"/><Relationship Id="rId636" Type="http://schemas.openxmlformats.org/officeDocument/2006/relationships/tags" Target="../tags/tag2252.xml"/><Relationship Id="rId635" Type="http://schemas.openxmlformats.org/officeDocument/2006/relationships/tags" Target="../tags/tag2251.xml"/><Relationship Id="rId634" Type="http://schemas.openxmlformats.org/officeDocument/2006/relationships/tags" Target="../tags/tag2250.xml"/><Relationship Id="rId633" Type="http://schemas.openxmlformats.org/officeDocument/2006/relationships/tags" Target="../tags/tag2249.xml"/><Relationship Id="rId632" Type="http://schemas.openxmlformats.org/officeDocument/2006/relationships/tags" Target="../tags/tag2248.xml"/><Relationship Id="rId631" Type="http://schemas.openxmlformats.org/officeDocument/2006/relationships/tags" Target="../tags/tag2247.xml"/><Relationship Id="rId630" Type="http://schemas.openxmlformats.org/officeDocument/2006/relationships/tags" Target="../tags/tag2246.xml"/><Relationship Id="rId63" Type="http://schemas.openxmlformats.org/officeDocument/2006/relationships/tags" Target="../tags/tag1679.xml"/><Relationship Id="rId629" Type="http://schemas.openxmlformats.org/officeDocument/2006/relationships/tags" Target="../tags/tag2245.xml"/><Relationship Id="rId628" Type="http://schemas.openxmlformats.org/officeDocument/2006/relationships/tags" Target="../tags/tag2244.xml"/><Relationship Id="rId627" Type="http://schemas.openxmlformats.org/officeDocument/2006/relationships/tags" Target="../tags/tag2243.xml"/><Relationship Id="rId626" Type="http://schemas.openxmlformats.org/officeDocument/2006/relationships/tags" Target="../tags/tag2242.xml"/><Relationship Id="rId625" Type="http://schemas.openxmlformats.org/officeDocument/2006/relationships/tags" Target="../tags/tag2241.xml"/><Relationship Id="rId624" Type="http://schemas.openxmlformats.org/officeDocument/2006/relationships/tags" Target="../tags/tag2240.xml"/><Relationship Id="rId623" Type="http://schemas.openxmlformats.org/officeDocument/2006/relationships/tags" Target="../tags/tag2239.xml"/><Relationship Id="rId622" Type="http://schemas.openxmlformats.org/officeDocument/2006/relationships/tags" Target="../tags/tag2238.xml"/><Relationship Id="rId621" Type="http://schemas.openxmlformats.org/officeDocument/2006/relationships/tags" Target="../tags/tag2237.xml"/><Relationship Id="rId620" Type="http://schemas.openxmlformats.org/officeDocument/2006/relationships/tags" Target="../tags/tag2236.xml"/><Relationship Id="rId62" Type="http://schemas.openxmlformats.org/officeDocument/2006/relationships/tags" Target="../tags/tag1678.xml"/><Relationship Id="rId619" Type="http://schemas.openxmlformats.org/officeDocument/2006/relationships/tags" Target="../tags/tag2235.xml"/><Relationship Id="rId618" Type="http://schemas.openxmlformats.org/officeDocument/2006/relationships/tags" Target="../tags/tag2234.xml"/><Relationship Id="rId617" Type="http://schemas.openxmlformats.org/officeDocument/2006/relationships/tags" Target="../tags/tag2233.xml"/><Relationship Id="rId616" Type="http://schemas.openxmlformats.org/officeDocument/2006/relationships/tags" Target="../tags/tag2232.xml"/><Relationship Id="rId615" Type="http://schemas.openxmlformats.org/officeDocument/2006/relationships/tags" Target="../tags/tag2231.xml"/><Relationship Id="rId614" Type="http://schemas.openxmlformats.org/officeDocument/2006/relationships/tags" Target="../tags/tag2230.xml"/><Relationship Id="rId613" Type="http://schemas.openxmlformats.org/officeDocument/2006/relationships/tags" Target="../tags/tag2229.xml"/><Relationship Id="rId612" Type="http://schemas.openxmlformats.org/officeDocument/2006/relationships/tags" Target="../tags/tag2228.xml"/><Relationship Id="rId611" Type="http://schemas.openxmlformats.org/officeDocument/2006/relationships/tags" Target="../tags/tag2227.xml"/><Relationship Id="rId610" Type="http://schemas.openxmlformats.org/officeDocument/2006/relationships/tags" Target="../tags/tag2226.xml"/><Relationship Id="rId61" Type="http://schemas.openxmlformats.org/officeDocument/2006/relationships/tags" Target="../tags/tag1677.xml"/><Relationship Id="rId609" Type="http://schemas.openxmlformats.org/officeDocument/2006/relationships/tags" Target="../tags/tag2225.xml"/><Relationship Id="rId608" Type="http://schemas.openxmlformats.org/officeDocument/2006/relationships/tags" Target="../tags/tag2224.xml"/><Relationship Id="rId607" Type="http://schemas.openxmlformats.org/officeDocument/2006/relationships/tags" Target="../tags/tag2223.xml"/><Relationship Id="rId606" Type="http://schemas.openxmlformats.org/officeDocument/2006/relationships/tags" Target="../tags/tag2222.xml"/><Relationship Id="rId605" Type="http://schemas.openxmlformats.org/officeDocument/2006/relationships/tags" Target="../tags/tag2221.xml"/><Relationship Id="rId604" Type="http://schemas.openxmlformats.org/officeDocument/2006/relationships/tags" Target="../tags/tag2220.xml"/><Relationship Id="rId603" Type="http://schemas.openxmlformats.org/officeDocument/2006/relationships/tags" Target="../tags/tag2219.xml"/><Relationship Id="rId602" Type="http://schemas.openxmlformats.org/officeDocument/2006/relationships/tags" Target="../tags/tag2218.xml"/><Relationship Id="rId601" Type="http://schemas.openxmlformats.org/officeDocument/2006/relationships/tags" Target="../tags/tag2217.xml"/><Relationship Id="rId600" Type="http://schemas.openxmlformats.org/officeDocument/2006/relationships/tags" Target="../tags/tag2216.xml"/><Relationship Id="rId60" Type="http://schemas.openxmlformats.org/officeDocument/2006/relationships/tags" Target="../tags/tag1676.xml"/><Relationship Id="rId6" Type="http://schemas.openxmlformats.org/officeDocument/2006/relationships/tags" Target="../tags/tag1622.xml"/><Relationship Id="rId599" Type="http://schemas.openxmlformats.org/officeDocument/2006/relationships/tags" Target="../tags/tag2215.xml"/><Relationship Id="rId598" Type="http://schemas.openxmlformats.org/officeDocument/2006/relationships/tags" Target="../tags/tag2214.xml"/><Relationship Id="rId597" Type="http://schemas.openxmlformats.org/officeDocument/2006/relationships/tags" Target="../tags/tag2213.xml"/><Relationship Id="rId596" Type="http://schemas.openxmlformats.org/officeDocument/2006/relationships/tags" Target="../tags/tag2212.xml"/><Relationship Id="rId595" Type="http://schemas.openxmlformats.org/officeDocument/2006/relationships/tags" Target="../tags/tag2211.xml"/><Relationship Id="rId594" Type="http://schemas.openxmlformats.org/officeDocument/2006/relationships/tags" Target="../tags/tag2210.xml"/><Relationship Id="rId593" Type="http://schemas.openxmlformats.org/officeDocument/2006/relationships/tags" Target="../tags/tag2209.xml"/><Relationship Id="rId592" Type="http://schemas.openxmlformats.org/officeDocument/2006/relationships/tags" Target="../tags/tag2208.xml"/><Relationship Id="rId591" Type="http://schemas.openxmlformats.org/officeDocument/2006/relationships/tags" Target="../tags/tag2207.xml"/><Relationship Id="rId590" Type="http://schemas.openxmlformats.org/officeDocument/2006/relationships/tags" Target="../tags/tag2206.xml"/><Relationship Id="rId59" Type="http://schemas.openxmlformats.org/officeDocument/2006/relationships/tags" Target="../tags/tag1675.xml"/><Relationship Id="rId589" Type="http://schemas.openxmlformats.org/officeDocument/2006/relationships/tags" Target="../tags/tag2205.xml"/><Relationship Id="rId588" Type="http://schemas.openxmlformats.org/officeDocument/2006/relationships/tags" Target="../tags/tag2204.xml"/><Relationship Id="rId587" Type="http://schemas.openxmlformats.org/officeDocument/2006/relationships/tags" Target="../tags/tag2203.xml"/><Relationship Id="rId586" Type="http://schemas.openxmlformats.org/officeDocument/2006/relationships/tags" Target="../tags/tag2202.xml"/><Relationship Id="rId585" Type="http://schemas.openxmlformats.org/officeDocument/2006/relationships/tags" Target="../tags/tag2201.xml"/><Relationship Id="rId584" Type="http://schemas.openxmlformats.org/officeDocument/2006/relationships/tags" Target="../tags/tag2200.xml"/><Relationship Id="rId583" Type="http://schemas.openxmlformats.org/officeDocument/2006/relationships/tags" Target="../tags/tag2199.xml"/><Relationship Id="rId582" Type="http://schemas.openxmlformats.org/officeDocument/2006/relationships/tags" Target="../tags/tag2198.xml"/><Relationship Id="rId581" Type="http://schemas.openxmlformats.org/officeDocument/2006/relationships/tags" Target="../tags/tag2197.xml"/><Relationship Id="rId580" Type="http://schemas.openxmlformats.org/officeDocument/2006/relationships/tags" Target="../tags/tag2196.xml"/><Relationship Id="rId58" Type="http://schemas.openxmlformats.org/officeDocument/2006/relationships/tags" Target="../tags/tag1674.xml"/><Relationship Id="rId579" Type="http://schemas.openxmlformats.org/officeDocument/2006/relationships/tags" Target="../tags/tag2195.xml"/><Relationship Id="rId578" Type="http://schemas.openxmlformats.org/officeDocument/2006/relationships/tags" Target="../tags/tag2194.xml"/><Relationship Id="rId577" Type="http://schemas.openxmlformats.org/officeDocument/2006/relationships/tags" Target="../tags/tag2193.xml"/><Relationship Id="rId576" Type="http://schemas.openxmlformats.org/officeDocument/2006/relationships/tags" Target="../tags/tag2192.xml"/><Relationship Id="rId575" Type="http://schemas.openxmlformats.org/officeDocument/2006/relationships/tags" Target="../tags/tag2191.xml"/><Relationship Id="rId574" Type="http://schemas.openxmlformats.org/officeDocument/2006/relationships/tags" Target="../tags/tag2190.xml"/><Relationship Id="rId573" Type="http://schemas.openxmlformats.org/officeDocument/2006/relationships/tags" Target="../tags/tag2189.xml"/><Relationship Id="rId572" Type="http://schemas.openxmlformats.org/officeDocument/2006/relationships/tags" Target="../tags/tag2188.xml"/><Relationship Id="rId571" Type="http://schemas.openxmlformats.org/officeDocument/2006/relationships/tags" Target="../tags/tag2187.xml"/><Relationship Id="rId570" Type="http://schemas.openxmlformats.org/officeDocument/2006/relationships/tags" Target="../tags/tag2186.xml"/><Relationship Id="rId57" Type="http://schemas.openxmlformats.org/officeDocument/2006/relationships/tags" Target="../tags/tag1673.xml"/><Relationship Id="rId569" Type="http://schemas.openxmlformats.org/officeDocument/2006/relationships/tags" Target="../tags/tag2185.xml"/><Relationship Id="rId568" Type="http://schemas.openxmlformats.org/officeDocument/2006/relationships/tags" Target="../tags/tag2184.xml"/><Relationship Id="rId567" Type="http://schemas.openxmlformats.org/officeDocument/2006/relationships/tags" Target="../tags/tag2183.xml"/><Relationship Id="rId566" Type="http://schemas.openxmlformats.org/officeDocument/2006/relationships/tags" Target="../tags/tag2182.xml"/><Relationship Id="rId565" Type="http://schemas.openxmlformats.org/officeDocument/2006/relationships/tags" Target="../tags/tag2181.xml"/><Relationship Id="rId564" Type="http://schemas.openxmlformats.org/officeDocument/2006/relationships/tags" Target="../tags/tag2180.xml"/><Relationship Id="rId563" Type="http://schemas.openxmlformats.org/officeDocument/2006/relationships/tags" Target="../tags/tag2179.xml"/><Relationship Id="rId562" Type="http://schemas.openxmlformats.org/officeDocument/2006/relationships/tags" Target="../tags/tag2178.xml"/><Relationship Id="rId561" Type="http://schemas.openxmlformats.org/officeDocument/2006/relationships/tags" Target="../tags/tag2177.xml"/><Relationship Id="rId560" Type="http://schemas.openxmlformats.org/officeDocument/2006/relationships/tags" Target="../tags/tag2176.xml"/><Relationship Id="rId56" Type="http://schemas.openxmlformats.org/officeDocument/2006/relationships/tags" Target="../tags/tag1672.xml"/><Relationship Id="rId559" Type="http://schemas.openxmlformats.org/officeDocument/2006/relationships/tags" Target="../tags/tag2175.xml"/><Relationship Id="rId558" Type="http://schemas.openxmlformats.org/officeDocument/2006/relationships/tags" Target="../tags/tag2174.xml"/><Relationship Id="rId557" Type="http://schemas.openxmlformats.org/officeDocument/2006/relationships/tags" Target="../tags/tag2173.xml"/><Relationship Id="rId556" Type="http://schemas.openxmlformats.org/officeDocument/2006/relationships/tags" Target="../tags/tag2172.xml"/><Relationship Id="rId555" Type="http://schemas.openxmlformats.org/officeDocument/2006/relationships/tags" Target="../tags/tag2171.xml"/><Relationship Id="rId554" Type="http://schemas.openxmlformats.org/officeDocument/2006/relationships/tags" Target="../tags/tag2170.xml"/><Relationship Id="rId553" Type="http://schemas.openxmlformats.org/officeDocument/2006/relationships/tags" Target="../tags/tag2169.xml"/><Relationship Id="rId552" Type="http://schemas.openxmlformats.org/officeDocument/2006/relationships/tags" Target="../tags/tag2168.xml"/><Relationship Id="rId551" Type="http://schemas.openxmlformats.org/officeDocument/2006/relationships/tags" Target="../tags/tag2167.xml"/><Relationship Id="rId550" Type="http://schemas.openxmlformats.org/officeDocument/2006/relationships/tags" Target="../tags/tag2166.xml"/><Relationship Id="rId55" Type="http://schemas.openxmlformats.org/officeDocument/2006/relationships/tags" Target="../tags/tag1671.xml"/><Relationship Id="rId549" Type="http://schemas.openxmlformats.org/officeDocument/2006/relationships/tags" Target="../tags/tag2165.xml"/><Relationship Id="rId548" Type="http://schemas.openxmlformats.org/officeDocument/2006/relationships/tags" Target="../tags/tag2164.xml"/><Relationship Id="rId547" Type="http://schemas.openxmlformats.org/officeDocument/2006/relationships/tags" Target="../tags/tag2163.xml"/><Relationship Id="rId546" Type="http://schemas.openxmlformats.org/officeDocument/2006/relationships/tags" Target="../tags/tag2162.xml"/><Relationship Id="rId545" Type="http://schemas.openxmlformats.org/officeDocument/2006/relationships/tags" Target="../tags/tag2161.xml"/><Relationship Id="rId544" Type="http://schemas.openxmlformats.org/officeDocument/2006/relationships/tags" Target="../tags/tag2160.xml"/><Relationship Id="rId543" Type="http://schemas.openxmlformats.org/officeDocument/2006/relationships/tags" Target="../tags/tag2159.xml"/><Relationship Id="rId542" Type="http://schemas.openxmlformats.org/officeDocument/2006/relationships/tags" Target="../tags/tag2158.xml"/><Relationship Id="rId541" Type="http://schemas.openxmlformats.org/officeDocument/2006/relationships/tags" Target="../tags/tag2157.xml"/><Relationship Id="rId540" Type="http://schemas.openxmlformats.org/officeDocument/2006/relationships/tags" Target="../tags/tag2156.xml"/><Relationship Id="rId54" Type="http://schemas.openxmlformats.org/officeDocument/2006/relationships/tags" Target="../tags/tag1670.xml"/><Relationship Id="rId539" Type="http://schemas.openxmlformats.org/officeDocument/2006/relationships/tags" Target="../tags/tag2155.xml"/><Relationship Id="rId538" Type="http://schemas.openxmlformats.org/officeDocument/2006/relationships/tags" Target="../tags/tag2154.xml"/><Relationship Id="rId537" Type="http://schemas.openxmlformats.org/officeDocument/2006/relationships/tags" Target="../tags/tag2153.xml"/><Relationship Id="rId536" Type="http://schemas.openxmlformats.org/officeDocument/2006/relationships/tags" Target="../tags/tag2152.xml"/><Relationship Id="rId535" Type="http://schemas.openxmlformats.org/officeDocument/2006/relationships/tags" Target="../tags/tag2151.xml"/><Relationship Id="rId534" Type="http://schemas.openxmlformats.org/officeDocument/2006/relationships/tags" Target="../tags/tag2150.xml"/><Relationship Id="rId533" Type="http://schemas.openxmlformats.org/officeDocument/2006/relationships/tags" Target="../tags/tag2149.xml"/><Relationship Id="rId532" Type="http://schemas.openxmlformats.org/officeDocument/2006/relationships/tags" Target="../tags/tag2148.xml"/><Relationship Id="rId531" Type="http://schemas.openxmlformats.org/officeDocument/2006/relationships/tags" Target="../tags/tag2147.xml"/><Relationship Id="rId530" Type="http://schemas.openxmlformats.org/officeDocument/2006/relationships/tags" Target="../tags/tag2146.xml"/><Relationship Id="rId53" Type="http://schemas.openxmlformats.org/officeDocument/2006/relationships/tags" Target="../tags/tag1669.xml"/><Relationship Id="rId529" Type="http://schemas.openxmlformats.org/officeDocument/2006/relationships/tags" Target="../tags/tag2145.xml"/><Relationship Id="rId528" Type="http://schemas.openxmlformats.org/officeDocument/2006/relationships/tags" Target="../tags/tag2144.xml"/><Relationship Id="rId527" Type="http://schemas.openxmlformats.org/officeDocument/2006/relationships/tags" Target="../tags/tag2143.xml"/><Relationship Id="rId526" Type="http://schemas.openxmlformats.org/officeDocument/2006/relationships/tags" Target="../tags/tag2142.xml"/><Relationship Id="rId525" Type="http://schemas.openxmlformats.org/officeDocument/2006/relationships/tags" Target="../tags/tag2141.xml"/><Relationship Id="rId524" Type="http://schemas.openxmlformats.org/officeDocument/2006/relationships/tags" Target="../tags/tag2140.xml"/><Relationship Id="rId523" Type="http://schemas.openxmlformats.org/officeDocument/2006/relationships/tags" Target="../tags/tag2139.xml"/><Relationship Id="rId522" Type="http://schemas.openxmlformats.org/officeDocument/2006/relationships/tags" Target="../tags/tag2138.xml"/><Relationship Id="rId521" Type="http://schemas.openxmlformats.org/officeDocument/2006/relationships/tags" Target="../tags/tag2137.xml"/><Relationship Id="rId520" Type="http://schemas.openxmlformats.org/officeDocument/2006/relationships/tags" Target="../tags/tag2136.xml"/><Relationship Id="rId52" Type="http://schemas.openxmlformats.org/officeDocument/2006/relationships/tags" Target="../tags/tag1668.xml"/><Relationship Id="rId519" Type="http://schemas.openxmlformats.org/officeDocument/2006/relationships/tags" Target="../tags/tag2135.xml"/><Relationship Id="rId518" Type="http://schemas.openxmlformats.org/officeDocument/2006/relationships/tags" Target="../tags/tag2134.xml"/><Relationship Id="rId517" Type="http://schemas.openxmlformats.org/officeDocument/2006/relationships/tags" Target="../tags/tag2133.xml"/><Relationship Id="rId516" Type="http://schemas.openxmlformats.org/officeDocument/2006/relationships/tags" Target="../tags/tag2132.xml"/><Relationship Id="rId515" Type="http://schemas.openxmlformats.org/officeDocument/2006/relationships/tags" Target="../tags/tag2131.xml"/><Relationship Id="rId514" Type="http://schemas.openxmlformats.org/officeDocument/2006/relationships/tags" Target="../tags/tag2130.xml"/><Relationship Id="rId513" Type="http://schemas.openxmlformats.org/officeDocument/2006/relationships/tags" Target="../tags/tag2129.xml"/><Relationship Id="rId512" Type="http://schemas.openxmlformats.org/officeDocument/2006/relationships/tags" Target="../tags/tag2128.xml"/><Relationship Id="rId511" Type="http://schemas.openxmlformats.org/officeDocument/2006/relationships/tags" Target="../tags/tag2127.xml"/><Relationship Id="rId510" Type="http://schemas.openxmlformats.org/officeDocument/2006/relationships/tags" Target="../tags/tag2126.xml"/><Relationship Id="rId51" Type="http://schemas.openxmlformats.org/officeDocument/2006/relationships/tags" Target="../tags/tag1667.xml"/><Relationship Id="rId509" Type="http://schemas.openxmlformats.org/officeDocument/2006/relationships/tags" Target="../tags/tag2125.xml"/><Relationship Id="rId508" Type="http://schemas.openxmlformats.org/officeDocument/2006/relationships/tags" Target="../tags/tag2124.xml"/><Relationship Id="rId507" Type="http://schemas.openxmlformats.org/officeDocument/2006/relationships/tags" Target="../tags/tag2123.xml"/><Relationship Id="rId506" Type="http://schemas.openxmlformats.org/officeDocument/2006/relationships/tags" Target="../tags/tag2122.xml"/><Relationship Id="rId505" Type="http://schemas.openxmlformats.org/officeDocument/2006/relationships/tags" Target="../tags/tag2121.xml"/><Relationship Id="rId504" Type="http://schemas.openxmlformats.org/officeDocument/2006/relationships/tags" Target="../tags/tag2120.xml"/><Relationship Id="rId503" Type="http://schemas.openxmlformats.org/officeDocument/2006/relationships/tags" Target="../tags/tag2119.xml"/><Relationship Id="rId502" Type="http://schemas.openxmlformats.org/officeDocument/2006/relationships/tags" Target="../tags/tag2118.xml"/><Relationship Id="rId501" Type="http://schemas.openxmlformats.org/officeDocument/2006/relationships/tags" Target="../tags/tag2117.xml"/><Relationship Id="rId500" Type="http://schemas.openxmlformats.org/officeDocument/2006/relationships/tags" Target="../tags/tag2116.xml"/><Relationship Id="rId50" Type="http://schemas.openxmlformats.org/officeDocument/2006/relationships/tags" Target="../tags/tag1666.xml"/><Relationship Id="rId5" Type="http://schemas.openxmlformats.org/officeDocument/2006/relationships/tags" Target="../tags/tag1621.xml"/><Relationship Id="rId499" Type="http://schemas.openxmlformats.org/officeDocument/2006/relationships/tags" Target="../tags/tag2115.xml"/><Relationship Id="rId498" Type="http://schemas.openxmlformats.org/officeDocument/2006/relationships/tags" Target="../tags/tag2114.xml"/><Relationship Id="rId497" Type="http://schemas.openxmlformats.org/officeDocument/2006/relationships/tags" Target="../tags/tag2113.xml"/><Relationship Id="rId496" Type="http://schemas.openxmlformats.org/officeDocument/2006/relationships/tags" Target="../tags/tag2112.xml"/><Relationship Id="rId495" Type="http://schemas.openxmlformats.org/officeDocument/2006/relationships/tags" Target="../tags/tag2111.xml"/><Relationship Id="rId494" Type="http://schemas.openxmlformats.org/officeDocument/2006/relationships/tags" Target="../tags/tag2110.xml"/><Relationship Id="rId493" Type="http://schemas.openxmlformats.org/officeDocument/2006/relationships/tags" Target="../tags/tag2109.xml"/><Relationship Id="rId492" Type="http://schemas.openxmlformats.org/officeDocument/2006/relationships/tags" Target="../tags/tag2108.xml"/><Relationship Id="rId491" Type="http://schemas.openxmlformats.org/officeDocument/2006/relationships/tags" Target="../tags/tag2107.xml"/><Relationship Id="rId490" Type="http://schemas.openxmlformats.org/officeDocument/2006/relationships/tags" Target="../tags/tag2106.xml"/><Relationship Id="rId49" Type="http://schemas.openxmlformats.org/officeDocument/2006/relationships/tags" Target="../tags/tag1665.xml"/><Relationship Id="rId489" Type="http://schemas.openxmlformats.org/officeDocument/2006/relationships/tags" Target="../tags/tag2105.xml"/><Relationship Id="rId488" Type="http://schemas.openxmlformats.org/officeDocument/2006/relationships/tags" Target="../tags/tag2104.xml"/><Relationship Id="rId487" Type="http://schemas.openxmlformats.org/officeDocument/2006/relationships/tags" Target="../tags/tag2103.xml"/><Relationship Id="rId486" Type="http://schemas.openxmlformats.org/officeDocument/2006/relationships/tags" Target="../tags/tag2102.xml"/><Relationship Id="rId485" Type="http://schemas.openxmlformats.org/officeDocument/2006/relationships/tags" Target="../tags/tag2101.xml"/><Relationship Id="rId484" Type="http://schemas.openxmlformats.org/officeDocument/2006/relationships/tags" Target="../tags/tag2100.xml"/><Relationship Id="rId483" Type="http://schemas.openxmlformats.org/officeDocument/2006/relationships/tags" Target="../tags/tag2099.xml"/><Relationship Id="rId482" Type="http://schemas.openxmlformats.org/officeDocument/2006/relationships/tags" Target="../tags/tag2098.xml"/><Relationship Id="rId481" Type="http://schemas.openxmlformats.org/officeDocument/2006/relationships/tags" Target="../tags/tag2097.xml"/><Relationship Id="rId480" Type="http://schemas.openxmlformats.org/officeDocument/2006/relationships/tags" Target="../tags/tag2096.xml"/><Relationship Id="rId48" Type="http://schemas.openxmlformats.org/officeDocument/2006/relationships/tags" Target="../tags/tag1664.xml"/><Relationship Id="rId479" Type="http://schemas.openxmlformats.org/officeDocument/2006/relationships/tags" Target="../tags/tag2095.xml"/><Relationship Id="rId478" Type="http://schemas.openxmlformats.org/officeDocument/2006/relationships/tags" Target="../tags/tag2094.xml"/><Relationship Id="rId477" Type="http://schemas.openxmlformats.org/officeDocument/2006/relationships/tags" Target="../tags/tag2093.xml"/><Relationship Id="rId476" Type="http://schemas.openxmlformats.org/officeDocument/2006/relationships/tags" Target="../tags/tag2092.xml"/><Relationship Id="rId475" Type="http://schemas.openxmlformats.org/officeDocument/2006/relationships/tags" Target="../tags/tag2091.xml"/><Relationship Id="rId474" Type="http://schemas.openxmlformats.org/officeDocument/2006/relationships/tags" Target="../tags/tag2090.xml"/><Relationship Id="rId473" Type="http://schemas.openxmlformats.org/officeDocument/2006/relationships/tags" Target="../tags/tag2089.xml"/><Relationship Id="rId472" Type="http://schemas.openxmlformats.org/officeDocument/2006/relationships/tags" Target="../tags/tag2088.xml"/><Relationship Id="rId471" Type="http://schemas.openxmlformats.org/officeDocument/2006/relationships/tags" Target="../tags/tag2087.xml"/><Relationship Id="rId470" Type="http://schemas.openxmlformats.org/officeDocument/2006/relationships/tags" Target="../tags/tag2086.xml"/><Relationship Id="rId47" Type="http://schemas.openxmlformats.org/officeDocument/2006/relationships/tags" Target="../tags/tag1663.xml"/><Relationship Id="rId469" Type="http://schemas.openxmlformats.org/officeDocument/2006/relationships/tags" Target="../tags/tag2085.xml"/><Relationship Id="rId468" Type="http://schemas.openxmlformats.org/officeDocument/2006/relationships/tags" Target="../tags/tag2084.xml"/><Relationship Id="rId467" Type="http://schemas.openxmlformats.org/officeDocument/2006/relationships/tags" Target="../tags/tag2083.xml"/><Relationship Id="rId466" Type="http://schemas.openxmlformats.org/officeDocument/2006/relationships/tags" Target="../tags/tag2082.xml"/><Relationship Id="rId465" Type="http://schemas.openxmlformats.org/officeDocument/2006/relationships/tags" Target="../tags/tag2081.xml"/><Relationship Id="rId464" Type="http://schemas.openxmlformats.org/officeDocument/2006/relationships/tags" Target="../tags/tag2080.xml"/><Relationship Id="rId463" Type="http://schemas.openxmlformats.org/officeDocument/2006/relationships/tags" Target="../tags/tag2079.xml"/><Relationship Id="rId462" Type="http://schemas.openxmlformats.org/officeDocument/2006/relationships/tags" Target="../tags/tag2078.xml"/><Relationship Id="rId461" Type="http://schemas.openxmlformats.org/officeDocument/2006/relationships/tags" Target="../tags/tag2077.xml"/><Relationship Id="rId460" Type="http://schemas.openxmlformats.org/officeDocument/2006/relationships/tags" Target="../tags/tag2076.xml"/><Relationship Id="rId46" Type="http://schemas.openxmlformats.org/officeDocument/2006/relationships/tags" Target="../tags/tag1662.xml"/><Relationship Id="rId459" Type="http://schemas.openxmlformats.org/officeDocument/2006/relationships/tags" Target="../tags/tag2075.xml"/><Relationship Id="rId458" Type="http://schemas.openxmlformats.org/officeDocument/2006/relationships/tags" Target="../tags/tag2074.xml"/><Relationship Id="rId457" Type="http://schemas.openxmlformats.org/officeDocument/2006/relationships/tags" Target="../tags/tag2073.xml"/><Relationship Id="rId456" Type="http://schemas.openxmlformats.org/officeDocument/2006/relationships/tags" Target="../tags/tag2072.xml"/><Relationship Id="rId455" Type="http://schemas.openxmlformats.org/officeDocument/2006/relationships/tags" Target="../tags/tag2071.xml"/><Relationship Id="rId454" Type="http://schemas.openxmlformats.org/officeDocument/2006/relationships/tags" Target="../tags/tag2070.xml"/><Relationship Id="rId453" Type="http://schemas.openxmlformats.org/officeDocument/2006/relationships/tags" Target="../tags/tag2069.xml"/><Relationship Id="rId452" Type="http://schemas.openxmlformats.org/officeDocument/2006/relationships/tags" Target="../tags/tag2068.xml"/><Relationship Id="rId451" Type="http://schemas.openxmlformats.org/officeDocument/2006/relationships/tags" Target="../tags/tag2067.xml"/><Relationship Id="rId450" Type="http://schemas.openxmlformats.org/officeDocument/2006/relationships/tags" Target="../tags/tag2066.xml"/><Relationship Id="rId45" Type="http://schemas.openxmlformats.org/officeDocument/2006/relationships/tags" Target="../tags/tag1661.xml"/><Relationship Id="rId449" Type="http://schemas.openxmlformats.org/officeDocument/2006/relationships/tags" Target="../tags/tag2065.xml"/><Relationship Id="rId448" Type="http://schemas.openxmlformats.org/officeDocument/2006/relationships/tags" Target="../tags/tag2064.xml"/><Relationship Id="rId447" Type="http://schemas.openxmlformats.org/officeDocument/2006/relationships/tags" Target="../tags/tag2063.xml"/><Relationship Id="rId446" Type="http://schemas.openxmlformats.org/officeDocument/2006/relationships/tags" Target="../tags/tag2062.xml"/><Relationship Id="rId445" Type="http://schemas.openxmlformats.org/officeDocument/2006/relationships/tags" Target="../tags/tag2061.xml"/><Relationship Id="rId444" Type="http://schemas.openxmlformats.org/officeDocument/2006/relationships/tags" Target="../tags/tag2060.xml"/><Relationship Id="rId443" Type="http://schemas.openxmlformats.org/officeDocument/2006/relationships/tags" Target="../tags/tag2059.xml"/><Relationship Id="rId442" Type="http://schemas.openxmlformats.org/officeDocument/2006/relationships/tags" Target="../tags/tag2058.xml"/><Relationship Id="rId441" Type="http://schemas.openxmlformats.org/officeDocument/2006/relationships/tags" Target="../tags/tag2057.xml"/><Relationship Id="rId440" Type="http://schemas.openxmlformats.org/officeDocument/2006/relationships/tags" Target="../tags/tag2056.xml"/><Relationship Id="rId44" Type="http://schemas.openxmlformats.org/officeDocument/2006/relationships/tags" Target="../tags/tag1660.xml"/><Relationship Id="rId439" Type="http://schemas.openxmlformats.org/officeDocument/2006/relationships/tags" Target="../tags/tag2055.xml"/><Relationship Id="rId438" Type="http://schemas.openxmlformats.org/officeDocument/2006/relationships/tags" Target="../tags/tag2054.xml"/><Relationship Id="rId437" Type="http://schemas.openxmlformats.org/officeDocument/2006/relationships/tags" Target="../tags/tag2053.xml"/><Relationship Id="rId436" Type="http://schemas.openxmlformats.org/officeDocument/2006/relationships/tags" Target="../tags/tag2052.xml"/><Relationship Id="rId435" Type="http://schemas.openxmlformats.org/officeDocument/2006/relationships/tags" Target="../tags/tag2051.xml"/><Relationship Id="rId434" Type="http://schemas.openxmlformats.org/officeDocument/2006/relationships/tags" Target="../tags/tag2050.xml"/><Relationship Id="rId433" Type="http://schemas.openxmlformats.org/officeDocument/2006/relationships/tags" Target="../tags/tag2049.xml"/><Relationship Id="rId432" Type="http://schemas.openxmlformats.org/officeDocument/2006/relationships/tags" Target="../tags/tag2048.xml"/><Relationship Id="rId431" Type="http://schemas.openxmlformats.org/officeDocument/2006/relationships/tags" Target="../tags/tag2047.xml"/><Relationship Id="rId430" Type="http://schemas.openxmlformats.org/officeDocument/2006/relationships/tags" Target="../tags/tag2046.xml"/><Relationship Id="rId43" Type="http://schemas.openxmlformats.org/officeDocument/2006/relationships/tags" Target="../tags/tag1659.xml"/><Relationship Id="rId429" Type="http://schemas.openxmlformats.org/officeDocument/2006/relationships/tags" Target="../tags/tag2045.xml"/><Relationship Id="rId428" Type="http://schemas.openxmlformats.org/officeDocument/2006/relationships/tags" Target="../tags/tag2044.xml"/><Relationship Id="rId427" Type="http://schemas.openxmlformats.org/officeDocument/2006/relationships/tags" Target="../tags/tag2043.xml"/><Relationship Id="rId426" Type="http://schemas.openxmlformats.org/officeDocument/2006/relationships/tags" Target="../tags/tag2042.xml"/><Relationship Id="rId425" Type="http://schemas.openxmlformats.org/officeDocument/2006/relationships/tags" Target="../tags/tag2041.xml"/><Relationship Id="rId424" Type="http://schemas.openxmlformats.org/officeDocument/2006/relationships/tags" Target="../tags/tag2040.xml"/><Relationship Id="rId423" Type="http://schemas.openxmlformats.org/officeDocument/2006/relationships/tags" Target="../tags/tag2039.xml"/><Relationship Id="rId422" Type="http://schemas.openxmlformats.org/officeDocument/2006/relationships/tags" Target="../tags/tag2038.xml"/><Relationship Id="rId421" Type="http://schemas.openxmlformats.org/officeDocument/2006/relationships/tags" Target="../tags/tag2037.xml"/><Relationship Id="rId420" Type="http://schemas.openxmlformats.org/officeDocument/2006/relationships/tags" Target="../tags/tag2036.xml"/><Relationship Id="rId42" Type="http://schemas.openxmlformats.org/officeDocument/2006/relationships/tags" Target="../tags/tag1658.xml"/><Relationship Id="rId419" Type="http://schemas.openxmlformats.org/officeDocument/2006/relationships/tags" Target="../tags/tag2035.xml"/><Relationship Id="rId418" Type="http://schemas.openxmlformats.org/officeDocument/2006/relationships/tags" Target="../tags/tag2034.xml"/><Relationship Id="rId417" Type="http://schemas.openxmlformats.org/officeDocument/2006/relationships/tags" Target="../tags/tag2033.xml"/><Relationship Id="rId416" Type="http://schemas.openxmlformats.org/officeDocument/2006/relationships/tags" Target="../tags/tag2032.xml"/><Relationship Id="rId415" Type="http://schemas.openxmlformats.org/officeDocument/2006/relationships/tags" Target="../tags/tag2031.xml"/><Relationship Id="rId414" Type="http://schemas.openxmlformats.org/officeDocument/2006/relationships/tags" Target="../tags/tag2030.xml"/><Relationship Id="rId413" Type="http://schemas.openxmlformats.org/officeDocument/2006/relationships/tags" Target="../tags/tag2029.xml"/><Relationship Id="rId412" Type="http://schemas.openxmlformats.org/officeDocument/2006/relationships/tags" Target="../tags/tag2028.xml"/><Relationship Id="rId411" Type="http://schemas.openxmlformats.org/officeDocument/2006/relationships/tags" Target="../tags/tag2027.xml"/><Relationship Id="rId410" Type="http://schemas.openxmlformats.org/officeDocument/2006/relationships/tags" Target="../tags/tag2026.xml"/><Relationship Id="rId41" Type="http://schemas.openxmlformats.org/officeDocument/2006/relationships/tags" Target="../tags/tag1657.xml"/><Relationship Id="rId409" Type="http://schemas.openxmlformats.org/officeDocument/2006/relationships/tags" Target="../tags/tag2025.xml"/><Relationship Id="rId408" Type="http://schemas.openxmlformats.org/officeDocument/2006/relationships/tags" Target="../tags/tag2024.xml"/><Relationship Id="rId407" Type="http://schemas.openxmlformats.org/officeDocument/2006/relationships/tags" Target="../tags/tag2023.xml"/><Relationship Id="rId406" Type="http://schemas.openxmlformats.org/officeDocument/2006/relationships/tags" Target="../tags/tag2022.xml"/><Relationship Id="rId405" Type="http://schemas.openxmlformats.org/officeDocument/2006/relationships/tags" Target="../tags/tag2021.xml"/><Relationship Id="rId404" Type="http://schemas.openxmlformats.org/officeDocument/2006/relationships/tags" Target="../tags/tag2020.xml"/><Relationship Id="rId403" Type="http://schemas.openxmlformats.org/officeDocument/2006/relationships/tags" Target="../tags/tag2019.xml"/><Relationship Id="rId402" Type="http://schemas.openxmlformats.org/officeDocument/2006/relationships/tags" Target="../tags/tag2018.xml"/><Relationship Id="rId401" Type="http://schemas.openxmlformats.org/officeDocument/2006/relationships/tags" Target="../tags/tag2017.xml"/><Relationship Id="rId400" Type="http://schemas.openxmlformats.org/officeDocument/2006/relationships/tags" Target="../tags/tag2016.xml"/><Relationship Id="rId40" Type="http://schemas.openxmlformats.org/officeDocument/2006/relationships/tags" Target="../tags/tag1656.xml"/><Relationship Id="rId4" Type="http://schemas.openxmlformats.org/officeDocument/2006/relationships/tags" Target="../tags/tag1620.xml"/><Relationship Id="rId399" Type="http://schemas.openxmlformats.org/officeDocument/2006/relationships/tags" Target="../tags/tag2015.xml"/><Relationship Id="rId398" Type="http://schemas.openxmlformats.org/officeDocument/2006/relationships/tags" Target="../tags/tag2014.xml"/><Relationship Id="rId397" Type="http://schemas.openxmlformats.org/officeDocument/2006/relationships/tags" Target="../tags/tag2013.xml"/><Relationship Id="rId396" Type="http://schemas.openxmlformats.org/officeDocument/2006/relationships/tags" Target="../tags/tag2012.xml"/><Relationship Id="rId395" Type="http://schemas.openxmlformats.org/officeDocument/2006/relationships/tags" Target="../tags/tag2011.xml"/><Relationship Id="rId394" Type="http://schemas.openxmlformats.org/officeDocument/2006/relationships/tags" Target="../tags/tag2010.xml"/><Relationship Id="rId393" Type="http://schemas.openxmlformats.org/officeDocument/2006/relationships/tags" Target="../tags/tag2009.xml"/><Relationship Id="rId392" Type="http://schemas.openxmlformats.org/officeDocument/2006/relationships/tags" Target="../tags/tag2008.xml"/><Relationship Id="rId391" Type="http://schemas.openxmlformats.org/officeDocument/2006/relationships/tags" Target="../tags/tag2007.xml"/><Relationship Id="rId390" Type="http://schemas.openxmlformats.org/officeDocument/2006/relationships/tags" Target="../tags/tag2006.xml"/><Relationship Id="rId39" Type="http://schemas.openxmlformats.org/officeDocument/2006/relationships/tags" Target="../tags/tag1655.xml"/><Relationship Id="rId389" Type="http://schemas.openxmlformats.org/officeDocument/2006/relationships/tags" Target="../tags/tag2005.xml"/><Relationship Id="rId388" Type="http://schemas.openxmlformats.org/officeDocument/2006/relationships/tags" Target="../tags/tag2004.xml"/><Relationship Id="rId387" Type="http://schemas.openxmlformats.org/officeDocument/2006/relationships/tags" Target="../tags/tag2003.xml"/><Relationship Id="rId3868" Type="http://schemas.openxmlformats.org/officeDocument/2006/relationships/slideLayout" Target="../slideLayouts/slideLayout2.xml"/><Relationship Id="rId3867" Type="http://schemas.openxmlformats.org/officeDocument/2006/relationships/tags" Target="../tags/tag5483.xml"/><Relationship Id="rId3866" Type="http://schemas.openxmlformats.org/officeDocument/2006/relationships/tags" Target="../tags/tag5482.xml"/><Relationship Id="rId3865" Type="http://schemas.openxmlformats.org/officeDocument/2006/relationships/tags" Target="../tags/tag5481.xml"/><Relationship Id="rId3864" Type="http://schemas.openxmlformats.org/officeDocument/2006/relationships/tags" Target="../tags/tag5480.xml"/><Relationship Id="rId3863" Type="http://schemas.openxmlformats.org/officeDocument/2006/relationships/tags" Target="../tags/tag5479.xml"/><Relationship Id="rId3862" Type="http://schemas.openxmlformats.org/officeDocument/2006/relationships/tags" Target="../tags/tag5478.xml"/><Relationship Id="rId3861" Type="http://schemas.openxmlformats.org/officeDocument/2006/relationships/tags" Target="../tags/tag5477.xml"/><Relationship Id="rId3860" Type="http://schemas.openxmlformats.org/officeDocument/2006/relationships/tags" Target="../tags/tag5476.xml"/><Relationship Id="rId386" Type="http://schemas.openxmlformats.org/officeDocument/2006/relationships/tags" Target="../tags/tag2002.xml"/><Relationship Id="rId3859" Type="http://schemas.openxmlformats.org/officeDocument/2006/relationships/tags" Target="../tags/tag5475.xml"/><Relationship Id="rId3858" Type="http://schemas.openxmlformats.org/officeDocument/2006/relationships/tags" Target="../tags/tag5474.xml"/><Relationship Id="rId3857" Type="http://schemas.openxmlformats.org/officeDocument/2006/relationships/tags" Target="../tags/tag5473.xml"/><Relationship Id="rId3856" Type="http://schemas.openxmlformats.org/officeDocument/2006/relationships/tags" Target="../tags/tag5472.xml"/><Relationship Id="rId3855" Type="http://schemas.openxmlformats.org/officeDocument/2006/relationships/tags" Target="../tags/tag5471.xml"/><Relationship Id="rId3854" Type="http://schemas.openxmlformats.org/officeDocument/2006/relationships/tags" Target="../tags/tag5470.xml"/><Relationship Id="rId3853" Type="http://schemas.openxmlformats.org/officeDocument/2006/relationships/tags" Target="../tags/tag5469.xml"/><Relationship Id="rId3852" Type="http://schemas.openxmlformats.org/officeDocument/2006/relationships/tags" Target="../tags/tag5468.xml"/><Relationship Id="rId3851" Type="http://schemas.openxmlformats.org/officeDocument/2006/relationships/tags" Target="../tags/tag5467.xml"/><Relationship Id="rId3850" Type="http://schemas.openxmlformats.org/officeDocument/2006/relationships/tags" Target="../tags/tag5466.xml"/><Relationship Id="rId385" Type="http://schemas.openxmlformats.org/officeDocument/2006/relationships/tags" Target="../tags/tag2001.xml"/><Relationship Id="rId3849" Type="http://schemas.openxmlformats.org/officeDocument/2006/relationships/tags" Target="../tags/tag5465.xml"/><Relationship Id="rId3848" Type="http://schemas.openxmlformats.org/officeDocument/2006/relationships/tags" Target="../tags/tag5464.xml"/><Relationship Id="rId3847" Type="http://schemas.openxmlformats.org/officeDocument/2006/relationships/tags" Target="../tags/tag5463.xml"/><Relationship Id="rId3846" Type="http://schemas.openxmlformats.org/officeDocument/2006/relationships/tags" Target="../tags/tag5462.xml"/><Relationship Id="rId3845" Type="http://schemas.openxmlformats.org/officeDocument/2006/relationships/tags" Target="../tags/tag5461.xml"/><Relationship Id="rId3844" Type="http://schemas.openxmlformats.org/officeDocument/2006/relationships/tags" Target="../tags/tag5460.xml"/><Relationship Id="rId3843" Type="http://schemas.openxmlformats.org/officeDocument/2006/relationships/tags" Target="../tags/tag5459.xml"/><Relationship Id="rId3842" Type="http://schemas.openxmlformats.org/officeDocument/2006/relationships/tags" Target="../tags/tag5458.xml"/><Relationship Id="rId3841" Type="http://schemas.openxmlformats.org/officeDocument/2006/relationships/tags" Target="../tags/tag5457.xml"/><Relationship Id="rId3840" Type="http://schemas.openxmlformats.org/officeDocument/2006/relationships/tags" Target="../tags/tag5456.xml"/><Relationship Id="rId384" Type="http://schemas.openxmlformats.org/officeDocument/2006/relationships/tags" Target="../tags/tag2000.xml"/><Relationship Id="rId3839" Type="http://schemas.openxmlformats.org/officeDocument/2006/relationships/tags" Target="../tags/tag5455.xml"/><Relationship Id="rId3838" Type="http://schemas.openxmlformats.org/officeDocument/2006/relationships/tags" Target="../tags/tag5454.xml"/><Relationship Id="rId3837" Type="http://schemas.openxmlformats.org/officeDocument/2006/relationships/tags" Target="../tags/tag5453.xml"/><Relationship Id="rId3836" Type="http://schemas.openxmlformats.org/officeDocument/2006/relationships/tags" Target="../tags/tag5452.xml"/><Relationship Id="rId3835" Type="http://schemas.openxmlformats.org/officeDocument/2006/relationships/tags" Target="../tags/tag5451.xml"/><Relationship Id="rId3834" Type="http://schemas.openxmlformats.org/officeDocument/2006/relationships/tags" Target="../tags/tag5450.xml"/><Relationship Id="rId3833" Type="http://schemas.openxmlformats.org/officeDocument/2006/relationships/tags" Target="../tags/tag5449.xml"/><Relationship Id="rId3832" Type="http://schemas.openxmlformats.org/officeDocument/2006/relationships/tags" Target="../tags/tag5448.xml"/><Relationship Id="rId3831" Type="http://schemas.openxmlformats.org/officeDocument/2006/relationships/tags" Target="../tags/tag5447.xml"/><Relationship Id="rId3830" Type="http://schemas.openxmlformats.org/officeDocument/2006/relationships/tags" Target="../tags/tag5446.xml"/><Relationship Id="rId383" Type="http://schemas.openxmlformats.org/officeDocument/2006/relationships/tags" Target="../tags/tag1999.xml"/><Relationship Id="rId3829" Type="http://schemas.openxmlformats.org/officeDocument/2006/relationships/tags" Target="../tags/tag5445.xml"/><Relationship Id="rId3828" Type="http://schemas.openxmlformats.org/officeDocument/2006/relationships/tags" Target="../tags/tag5444.xml"/><Relationship Id="rId3827" Type="http://schemas.openxmlformats.org/officeDocument/2006/relationships/tags" Target="../tags/tag5443.xml"/><Relationship Id="rId3826" Type="http://schemas.openxmlformats.org/officeDocument/2006/relationships/tags" Target="../tags/tag5442.xml"/><Relationship Id="rId3825" Type="http://schemas.openxmlformats.org/officeDocument/2006/relationships/tags" Target="../tags/tag5441.xml"/><Relationship Id="rId3824" Type="http://schemas.openxmlformats.org/officeDocument/2006/relationships/tags" Target="../tags/tag5440.xml"/><Relationship Id="rId3823" Type="http://schemas.openxmlformats.org/officeDocument/2006/relationships/tags" Target="../tags/tag5439.xml"/><Relationship Id="rId3822" Type="http://schemas.openxmlformats.org/officeDocument/2006/relationships/tags" Target="../tags/tag5438.xml"/><Relationship Id="rId3821" Type="http://schemas.openxmlformats.org/officeDocument/2006/relationships/tags" Target="../tags/tag5437.xml"/><Relationship Id="rId3820" Type="http://schemas.openxmlformats.org/officeDocument/2006/relationships/tags" Target="../tags/tag5436.xml"/><Relationship Id="rId382" Type="http://schemas.openxmlformats.org/officeDocument/2006/relationships/tags" Target="../tags/tag1998.xml"/><Relationship Id="rId3819" Type="http://schemas.openxmlformats.org/officeDocument/2006/relationships/tags" Target="../tags/tag5435.xml"/><Relationship Id="rId3818" Type="http://schemas.openxmlformats.org/officeDocument/2006/relationships/tags" Target="../tags/tag5434.xml"/><Relationship Id="rId3817" Type="http://schemas.openxmlformats.org/officeDocument/2006/relationships/tags" Target="../tags/tag5433.xml"/><Relationship Id="rId3816" Type="http://schemas.openxmlformats.org/officeDocument/2006/relationships/tags" Target="../tags/tag5432.xml"/><Relationship Id="rId3815" Type="http://schemas.openxmlformats.org/officeDocument/2006/relationships/tags" Target="../tags/tag5431.xml"/><Relationship Id="rId3814" Type="http://schemas.openxmlformats.org/officeDocument/2006/relationships/tags" Target="../tags/tag5430.xml"/><Relationship Id="rId3813" Type="http://schemas.openxmlformats.org/officeDocument/2006/relationships/tags" Target="../tags/tag5429.xml"/><Relationship Id="rId3812" Type="http://schemas.openxmlformats.org/officeDocument/2006/relationships/tags" Target="../tags/tag5428.xml"/><Relationship Id="rId3811" Type="http://schemas.openxmlformats.org/officeDocument/2006/relationships/tags" Target="../tags/tag5427.xml"/><Relationship Id="rId3810" Type="http://schemas.openxmlformats.org/officeDocument/2006/relationships/tags" Target="../tags/tag5426.xml"/><Relationship Id="rId381" Type="http://schemas.openxmlformats.org/officeDocument/2006/relationships/tags" Target="../tags/tag1997.xml"/><Relationship Id="rId3809" Type="http://schemas.openxmlformats.org/officeDocument/2006/relationships/tags" Target="../tags/tag5425.xml"/><Relationship Id="rId3808" Type="http://schemas.openxmlformats.org/officeDocument/2006/relationships/tags" Target="../tags/tag5424.xml"/><Relationship Id="rId3807" Type="http://schemas.openxmlformats.org/officeDocument/2006/relationships/tags" Target="../tags/tag5423.xml"/><Relationship Id="rId3806" Type="http://schemas.openxmlformats.org/officeDocument/2006/relationships/tags" Target="../tags/tag5422.xml"/><Relationship Id="rId3805" Type="http://schemas.openxmlformats.org/officeDocument/2006/relationships/tags" Target="../tags/tag5421.xml"/><Relationship Id="rId3804" Type="http://schemas.openxmlformats.org/officeDocument/2006/relationships/tags" Target="../tags/tag5420.xml"/><Relationship Id="rId3803" Type="http://schemas.openxmlformats.org/officeDocument/2006/relationships/tags" Target="../tags/tag5419.xml"/><Relationship Id="rId3802" Type="http://schemas.openxmlformats.org/officeDocument/2006/relationships/tags" Target="../tags/tag5418.xml"/><Relationship Id="rId3801" Type="http://schemas.openxmlformats.org/officeDocument/2006/relationships/tags" Target="../tags/tag5417.xml"/><Relationship Id="rId3800" Type="http://schemas.openxmlformats.org/officeDocument/2006/relationships/tags" Target="../tags/tag5416.xml"/><Relationship Id="rId380" Type="http://schemas.openxmlformats.org/officeDocument/2006/relationships/tags" Target="../tags/tag1996.xml"/><Relationship Id="rId38" Type="http://schemas.openxmlformats.org/officeDocument/2006/relationships/tags" Target="../tags/tag1654.xml"/><Relationship Id="rId3799" Type="http://schemas.openxmlformats.org/officeDocument/2006/relationships/tags" Target="../tags/tag5415.xml"/><Relationship Id="rId3798" Type="http://schemas.openxmlformats.org/officeDocument/2006/relationships/tags" Target="../tags/tag5414.xml"/><Relationship Id="rId3797" Type="http://schemas.openxmlformats.org/officeDocument/2006/relationships/tags" Target="../tags/tag5413.xml"/><Relationship Id="rId3796" Type="http://schemas.openxmlformats.org/officeDocument/2006/relationships/tags" Target="../tags/tag5412.xml"/><Relationship Id="rId3795" Type="http://schemas.openxmlformats.org/officeDocument/2006/relationships/tags" Target="../tags/tag5411.xml"/><Relationship Id="rId3794" Type="http://schemas.openxmlformats.org/officeDocument/2006/relationships/tags" Target="../tags/tag5410.xml"/><Relationship Id="rId3793" Type="http://schemas.openxmlformats.org/officeDocument/2006/relationships/tags" Target="../tags/tag5409.xml"/><Relationship Id="rId3792" Type="http://schemas.openxmlformats.org/officeDocument/2006/relationships/tags" Target="../tags/tag5408.xml"/><Relationship Id="rId3791" Type="http://schemas.openxmlformats.org/officeDocument/2006/relationships/tags" Target="../tags/tag5407.xml"/><Relationship Id="rId3790" Type="http://schemas.openxmlformats.org/officeDocument/2006/relationships/tags" Target="../tags/tag5406.xml"/><Relationship Id="rId379" Type="http://schemas.openxmlformats.org/officeDocument/2006/relationships/tags" Target="../tags/tag1995.xml"/><Relationship Id="rId3789" Type="http://schemas.openxmlformats.org/officeDocument/2006/relationships/tags" Target="../tags/tag5405.xml"/><Relationship Id="rId3788" Type="http://schemas.openxmlformats.org/officeDocument/2006/relationships/tags" Target="../tags/tag5404.xml"/><Relationship Id="rId3787" Type="http://schemas.openxmlformats.org/officeDocument/2006/relationships/tags" Target="../tags/tag5403.xml"/><Relationship Id="rId3786" Type="http://schemas.openxmlformats.org/officeDocument/2006/relationships/tags" Target="../tags/tag5402.xml"/><Relationship Id="rId3785" Type="http://schemas.openxmlformats.org/officeDocument/2006/relationships/tags" Target="../tags/tag5401.xml"/><Relationship Id="rId3784" Type="http://schemas.openxmlformats.org/officeDocument/2006/relationships/tags" Target="../tags/tag5400.xml"/><Relationship Id="rId3783" Type="http://schemas.openxmlformats.org/officeDocument/2006/relationships/tags" Target="../tags/tag5399.xml"/><Relationship Id="rId3782" Type="http://schemas.openxmlformats.org/officeDocument/2006/relationships/tags" Target="../tags/tag5398.xml"/><Relationship Id="rId3781" Type="http://schemas.openxmlformats.org/officeDocument/2006/relationships/tags" Target="../tags/tag5397.xml"/><Relationship Id="rId3780" Type="http://schemas.openxmlformats.org/officeDocument/2006/relationships/tags" Target="../tags/tag5396.xml"/><Relationship Id="rId378" Type="http://schemas.openxmlformats.org/officeDocument/2006/relationships/tags" Target="../tags/tag1994.xml"/><Relationship Id="rId3779" Type="http://schemas.openxmlformats.org/officeDocument/2006/relationships/tags" Target="../tags/tag5395.xml"/><Relationship Id="rId3778" Type="http://schemas.openxmlformats.org/officeDocument/2006/relationships/tags" Target="../tags/tag5394.xml"/><Relationship Id="rId3777" Type="http://schemas.openxmlformats.org/officeDocument/2006/relationships/tags" Target="../tags/tag5393.xml"/><Relationship Id="rId3776" Type="http://schemas.openxmlformats.org/officeDocument/2006/relationships/tags" Target="../tags/tag5392.xml"/><Relationship Id="rId3775" Type="http://schemas.openxmlformats.org/officeDocument/2006/relationships/tags" Target="../tags/tag5391.xml"/><Relationship Id="rId3774" Type="http://schemas.openxmlformats.org/officeDocument/2006/relationships/tags" Target="../tags/tag5390.xml"/><Relationship Id="rId3773" Type="http://schemas.openxmlformats.org/officeDocument/2006/relationships/tags" Target="../tags/tag5389.xml"/><Relationship Id="rId3772" Type="http://schemas.openxmlformats.org/officeDocument/2006/relationships/tags" Target="../tags/tag5388.xml"/><Relationship Id="rId3771" Type="http://schemas.openxmlformats.org/officeDocument/2006/relationships/tags" Target="../tags/tag5387.xml"/><Relationship Id="rId3770" Type="http://schemas.openxmlformats.org/officeDocument/2006/relationships/tags" Target="../tags/tag5386.xml"/><Relationship Id="rId377" Type="http://schemas.openxmlformats.org/officeDocument/2006/relationships/tags" Target="../tags/tag1993.xml"/><Relationship Id="rId3769" Type="http://schemas.openxmlformats.org/officeDocument/2006/relationships/tags" Target="../tags/tag5385.xml"/><Relationship Id="rId3768" Type="http://schemas.openxmlformats.org/officeDocument/2006/relationships/tags" Target="../tags/tag5384.xml"/><Relationship Id="rId3767" Type="http://schemas.openxmlformats.org/officeDocument/2006/relationships/tags" Target="../tags/tag5383.xml"/><Relationship Id="rId3766" Type="http://schemas.openxmlformats.org/officeDocument/2006/relationships/tags" Target="../tags/tag5382.xml"/><Relationship Id="rId3765" Type="http://schemas.openxmlformats.org/officeDocument/2006/relationships/tags" Target="../tags/tag5381.xml"/><Relationship Id="rId3764" Type="http://schemas.openxmlformats.org/officeDocument/2006/relationships/tags" Target="../tags/tag5380.xml"/><Relationship Id="rId3763" Type="http://schemas.openxmlformats.org/officeDocument/2006/relationships/tags" Target="../tags/tag5379.xml"/><Relationship Id="rId3762" Type="http://schemas.openxmlformats.org/officeDocument/2006/relationships/tags" Target="../tags/tag5378.xml"/><Relationship Id="rId3761" Type="http://schemas.openxmlformats.org/officeDocument/2006/relationships/tags" Target="../tags/tag5377.xml"/><Relationship Id="rId3760" Type="http://schemas.openxmlformats.org/officeDocument/2006/relationships/tags" Target="../tags/tag5376.xml"/><Relationship Id="rId376" Type="http://schemas.openxmlformats.org/officeDocument/2006/relationships/tags" Target="../tags/tag1992.xml"/><Relationship Id="rId3759" Type="http://schemas.openxmlformats.org/officeDocument/2006/relationships/tags" Target="../tags/tag5375.xml"/><Relationship Id="rId3758" Type="http://schemas.openxmlformats.org/officeDocument/2006/relationships/tags" Target="../tags/tag5374.xml"/><Relationship Id="rId3757" Type="http://schemas.openxmlformats.org/officeDocument/2006/relationships/tags" Target="../tags/tag5373.xml"/><Relationship Id="rId3756" Type="http://schemas.openxmlformats.org/officeDocument/2006/relationships/tags" Target="../tags/tag5372.xml"/><Relationship Id="rId3755" Type="http://schemas.openxmlformats.org/officeDocument/2006/relationships/tags" Target="../tags/tag5371.xml"/><Relationship Id="rId3754" Type="http://schemas.openxmlformats.org/officeDocument/2006/relationships/tags" Target="../tags/tag5370.xml"/><Relationship Id="rId3753" Type="http://schemas.openxmlformats.org/officeDocument/2006/relationships/tags" Target="../tags/tag5369.xml"/><Relationship Id="rId3752" Type="http://schemas.openxmlformats.org/officeDocument/2006/relationships/tags" Target="../tags/tag5368.xml"/><Relationship Id="rId3751" Type="http://schemas.openxmlformats.org/officeDocument/2006/relationships/tags" Target="../tags/tag5367.xml"/><Relationship Id="rId3750" Type="http://schemas.openxmlformats.org/officeDocument/2006/relationships/tags" Target="../tags/tag5366.xml"/><Relationship Id="rId375" Type="http://schemas.openxmlformats.org/officeDocument/2006/relationships/tags" Target="../tags/tag1991.xml"/><Relationship Id="rId3749" Type="http://schemas.openxmlformats.org/officeDocument/2006/relationships/tags" Target="../tags/tag5365.xml"/><Relationship Id="rId3748" Type="http://schemas.openxmlformats.org/officeDocument/2006/relationships/tags" Target="../tags/tag5364.xml"/><Relationship Id="rId3747" Type="http://schemas.openxmlformats.org/officeDocument/2006/relationships/tags" Target="../tags/tag5363.xml"/><Relationship Id="rId3746" Type="http://schemas.openxmlformats.org/officeDocument/2006/relationships/tags" Target="../tags/tag5362.xml"/><Relationship Id="rId3745" Type="http://schemas.openxmlformats.org/officeDocument/2006/relationships/tags" Target="../tags/tag5361.xml"/><Relationship Id="rId3744" Type="http://schemas.openxmlformats.org/officeDocument/2006/relationships/tags" Target="../tags/tag5360.xml"/><Relationship Id="rId3743" Type="http://schemas.openxmlformats.org/officeDocument/2006/relationships/tags" Target="../tags/tag5359.xml"/><Relationship Id="rId3742" Type="http://schemas.openxmlformats.org/officeDocument/2006/relationships/tags" Target="../tags/tag5358.xml"/><Relationship Id="rId3741" Type="http://schemas.openxmlformats.org/officeDocument/2006/relationships/tags" Target="../tags/tag5357.xml"/><Relationship Id="rId3740" Type="http://schemas.openxmlformats.org/officeDocument/2006/relationships/tags" Target="../tags/tag5356.xml"/><Relationship Id="rId374" Type="http://schemas.openxmlformats.org/officeDocument/2006/relationships/tags" Target="../tags/tag1990.xml"/><Relationship Id="rId3739" Type="http://schemas.openxmlformats.org/officeDocument/2006/relationships/tags" Target="../tags/tag5355.xml"/><Relationship Id="rId3738" Type="http://schemas.openxmlformats.org/officeDocument/2006/relationships/tags" Target="../tags/tag5354.xml"/><Relationship Id="rId3737" Type="http://schemas.openxmlformats.org/officeDocument/2006/relationships/tags" Target="../tags/tag5353.xml"/><Relationship Id="rId3736" Type="http://schemas.openxmlformats.org/officeDocument/2006/relationships/tags" Target="../tags/tag5352.xml"/><Relationship Id="rId3735" Type="http://schemas.openxmlformats.org/officeDocument/2006/relationships/tags" Target="../tags/tag5351.xml"/><Relationship Id="rId3734" Type="http://schemas.openxmlformats.org/officeDocument/2006/relationships/tags" Target="../tags/tag5350.xml"/><Relationship Id="rId3733" Type="http://schemas.openxmlformats.org/officeDocument/2006/relationships/tags" Target="../tags/tag5349.xml"/><Relationship Id="rId3732" Type="http://schemas.openxmlformats.org/officeDocument/2006/relationships/tags" Target="../tags/tag5348.xml"/><Relationship Id="rId3731" Type="http://schemas.openxmlformats.org/officeDocument/2006/relationships/tags" Target="../tags/tag5347.xml"/><Relationship Id="rId3730" Type="http://schemas.openxmlformats.org/officeDocument/2006/relationships/tags" Target="../tags/tag5346.xml"/><Relationship Id="rId373" Type="http://schemas.openxmlformats.org/officeDocument/2006/relationships/tags" Target="../tags/tag1989.xml"/><Relationship Id="rId3729" Type="http://schemas.openxmlformats.org/officeDocument/2006/relationships/tags" Target="../tags/tag5345.xml"/><Relationship Id="rId3728" Type="http://schemas.openxmlformats.org/officeDocument/2006/relationships/tags" Target="../tags/tag5344.xml"/><Relationship Id="rId3727" Type="http://schemas.openxmlformats.org/officeDocument/2006/relationships/tags" Target="../tags/tag5343.xml"/><Relationship Id="rId3726" Type="http://schemas.openxmlformats.org/officeDocument/2006/relationships/tags" Target="../tags/tag5342.xml"/><Relationship Id="rId3725" Type="http://schemas.openxmlformats.org/officeDocument/2006/relationships/tags" Target="../tags/tag5341.xml"/><Relationship Id="rId3724" Type="http://schemas.openxmlformats.org/officeDocument/2006/relationships/tags" Target="../tags/tag5340.xml"/><Relationship Id="rId3723" Type="http://schemas.openxmlformats.org/officeDocument/2006/relationships/tags" Target="../tags/tag5339.xml"/><Relationship Id="rId3722" Type="http://schemas.openxmlformats.org/officeDocument/2006/relationships/tags" Target="../tags/tag5338.xml"/><Relationship Id="rId3721" Type="http://schemas.openxmlformats.org/officeDocument/2006/relationships/tags" Target="../tags/tag5337.xml"/><Relationship Id="rId3720" Type="http://schemas.openxmlformats.org/officeDocument/2006/relationships/tags" Target="../tags/tag5336.xml"/><Relationship Id="rId372" Type="http://schemas.openxmlformats.org/officeDocument/2006/relationships/tags" Target="../tags/tag1988.xml"/><Relationship Id="rId3719" Type="http://schemas.openxmlformats.org/officeDocument/2006/relationships/tags" Target="../tags/tag5335.xml"/><Relationship Id="rId3718" Type="http://schemas.openxmlformats.org/officeDocument/2006/relationships/tags" Target="../tags/tag5334.xml"/><Relationship Id="rId3717" Type="http://schemas.openxmlformats.org/officeDocument/2006/relationships/tags" Target="../tags/tag5333.xml"/><Relationship Id="rId3716" Type="http://schemas.openxmlformats.org/officeDocument/2006/relationships/tags" Target="../tags/tag5332.xml"/><Relationship Id="rId3715" Type="http://schemas.openxmlformats.org/officeDocument/2006/relationships/tags" Target="../tags/tag5331.xml"/><Relationship Id="rId3714" Type="http://schemas.openxmlformats.org/officeDocument/2006/relationships/tags" Target="../tags/tag5330.xml"/><Relationship Id="rId3713" Type="http://schemas.openxmlformats.org/officeDocument/2006/relationships/tags" Target="../tags/tag5329.xml"/><Relationship Id="rId3712" Type="http://schemas.openxmlformats.org/officeDocument/2006/relationships/tags" Target="../tags/tag5328.xml"/><Relationship Id="rId3711" Type="http://schemas.openxmlformats.org/officeDocument/2006/relationships/tags" Target="../tags/tag5327.xml"/><Relationship Id="rId3710" Type="http://schemas.openxmlformats.org/officeDocument/2006/relationships/tags" Target="../tags/tag5326.xml"/><Relationship Id="rId371" Type="http://schemas.openxmlformats.org/officeDocument/2006/relationships/tags" Target="../tags/tag1987.xml"/><Relationship Id="rId3709" Type="http://schemas.openxmlformats.org/officeDocument/2006/relationships/tags" Target="../tags/tag5325.xml"/><Relationship Id="rId3708" Type="http://schemas.openxmlformats.org/officeDocument/2006/relationships/tags" Target="../tags/tag5324.xml"/><Relationship Id="rId3707" Type="http://schemas.openxmlformats.org/officeDocument/2006/relationships/tags" Target="../tags/tag5323.xml"/><Relationship Id="rId3706" Type="http://schemas.openxmlformats.org/officeDocument/2006/relationships/tags" Target="../tags/tag5322.xml"/><Relationship Id="rId3705" Type="http://schemas.openxmlformats.org/officeDocument/2006/relationships/tags" Target="../tags/tag5321.xml"/><Relationship Id="rId3704" Type="http://schemas.openxmlformats.org/officeDocument/2006/relationships/tags" Target="../tags/tag5320.xml"/><Relationship Id="rId3703" Type="http://schemas.openxmlformats.org/officeDocument/2006/relationships/tags" Target="../tags/tag5319.xml"/><Relationship Id="rId3702" Type="http://schemas.openxmlformats.org/officeDocument/2006/relationships/tags" Target="../tags/tag5318.xml"/><Relationship Id="rId3701" Type="http://schemas.openxmlformats.org/officeDocument/2006/relationships/tags" Target="../tags/tag5317.xml"/><Relationship Id="rId3700" Type="http://schemas.openxmlformats.org/officeDocument/2006/relationships/tags" Target="../tags/tag5316.xml"/><Relationship Id="rId370" Type="http://schemas.openxmlformats.org/officeDocument/2006/relationships/tags" Target="../tags/tag1986.xml"/><Relationship Id="rId37" Type="http://schemas.openxmlformats.org/officeDocument/2006/relationships/tags" Target="../tags/tag1653.xml"/><Relationship Id="rId3699" Type="http://schemas.openxmlformats.org/officeDocument/2006/relationships/tags" Target="../tags/tag5315.xml"/><Relationship Id="rId3698" Type="http://schemas.openxmlformats.org/officeDocument/2006/relationships/tags" Target="../tags/tag5314.xml"/><Relationship Id="rId3697" Type="http://schemas.openxmlformats.org/officeDocument/2006/relationships/tags" Target="../tags/tag5313.xml"/><Relationship Id="rId3696" Type="http://schemas.openxmlformats.org/officeDocument/2006/relationships/tags" Target="../tags/tag5312.xml"/><Relationship Id="rId3695" Type="http://schemas.openxmlformats.org/officeDocument/2006/relationships/tags" Target="../tags/tag5311.xml"/><Relationship Id="rId3694" Type="http://schemas.openxmlformats.org/officeDocument/2006/relationships/tags" Target="../tags/tag5310.xml"/><Relationship Id="rId3693" Type="http://schemas.openxmlformats.org/officeDocument/2006/relationships/tags" Target="../tags/tag5309.xml"/><Relationship Id="rId3692" Type="http://schemas.openxmlformats.org/officeDocument/2006/relationships/tags" Target="../tags/tag5308.xml"/><Relationship Id="rId3691" Type="http://schemas.openxmlformats.org/officeDocument/2006/relationships/tags" Target="../tags/tag5307.xml"/><Relationship Id="rId3690" Type="http://schemas.openxmlformats.org/officeDocument/2006/relationships/tags" Target="../tags/tag5306.xml"/><Relationship Id="rId369" Type="http://schemas.openxmlformats.org/officeDocument/2006/relationships/tags" Target="../tags/tag1985.xml"/><Relationship Id="rId3689" Type="http://schemas.openxmlformats.org/officeDocument/2006/relationships/tags" Target="../tags/tag5305.xml"/><Relationship Id="rId3688" Type="http://schemas.openxmlformats.org/officeDocument/2006/relationships/tags" Target="../tags/tag5304.xml"/><Relationship Id="rId3687" Type="http://schemas.openxmlformats.org/officeDocument/2006/relationships/tags" Target="../tags/tag5303.xml"/><Relationship Id="rId3686" Type="http://schemas.openxmlformats.org/officeDocument/2006/relationships/tags" Target="../tags/tag5302.xml"/><Relationship Id="rId3685" Type="http://schemas.openxmlformats.org/officeDocument/2006/relationships/tags" Target="../tags/tag5301.xml"/><Relationship Id="rId3684" Type="http://schemas.openxmlformats.org/officeDocument/2006/relationships/tags" Target="../tags/tag5300.xml"/><Relationship Id="rId3683" Type="http://schemas.openxmlformats.org/officeDocument/2006/relationships/tags" Target="../tags/tag5299.xml"/><Relationship Id="rId3682" Type="http://schemas.openxmlformats.org/officeDocument/2006/relationships/tags" Target="../tags/tag5298.xml"/><Relationship Id="rId3681" Type="http://schemas.openxmlformats.org/officeDocument/2006/relationships/tags" Target="../tags/tag5297.xml"/><Relationship Id="rId3680" Type="http://schemas.openxmlformats.org/officeDocument/2006/relationships/tags" Target="../tags/tag5296.xml"/><Relationship Id="rId368" Type="http://schemas.openxmlformats.org/officeDocument/2006/relationships/tags" Target="../tags/tag1984.xml"/><Relationship Id="rId3679" Type="http://schemas.openxmlformats.org/officeDocument/2006/relationships/tags" Target="../tags/tag5295.xml"/><Relationship Id="rId3678" Type="http://schemas.openxmlformats.org/officeDocument/2006/relationships/tags" Target="../tags/tag5294.xml"/><Relationship Id="rId3677" Type="http://schemas.openxmlformats.org/officeDocument/2006/relationships/tags" Target="../tags/tag5293.xml"/><Relationship Id="rId3676" Type="http://schemas.openxmlformats.org/officeDocument/2006/relationships/tags" Target="../tags/tag5292.xml"/><Relationship Id="rId3675" Type="http://schemas.openxmlformats.org/officeDocument/2006/relationships/tags" Target="../tags/tag5291.xml"/><Relationship Id="rId3674" Type="http://schemas.openxmlformats.org/officeDocument/2006/relationships/tags" Target="../tags/tag5290.xml"/><Relationship Id="rId3673" Type="http://schemas.openxmlformats.org/officeDocument/2006/relationships/tags" Target="../tags/tag5289.xml"/><Relationship Id="rId3672" Type="http://schemas.openxmlformats.org/officeDocument/2006/relationships/tags" Target="../tags/tag5288.xml"/><Relationship Id="rId3671" Type="http://schemas.openxmlformats.org/officeDocument/2006/relationships/tags" Target="../tags/tag5287.xml"/><Relationship Id="rId3670" Type="http://schemas.openxmlformats.org/officeDocument/2006/relationships/tags" Target="../tags/tag5286.xml"/><Relationship Id="rId367" Type="http://schemas.openxmlformats.org/officeDocument/2006/relationships/tags" Target="../tags/tag1983.xml"/><Relationship Id="rId3669" Type="http://schemas.openxmlformats.org/officeDocument/2006/relationships/tags" Target="../tags/tag5285.xml"/><Relationship Id="rId3668" Type="http://schemas.openxmlformats.org/officeDocument/2006/relationships/tags" Target="../tags/tag5284.xml"/><Relationship Id="rId3667" Type="http://schemas.openxmlformats.org/officeDocument/2006/relationships/tags" Target="../tags/tag5283.xml"/><Relationship Id="rId3666" Type="http://schemas.openxmlformats.org/officeDocument/2006/relationships/tags" Target="../tags/tag5282.xml"/><Relationship Id="rId3665" Type="http://schemas.openxmlformats.org/officeDocument/2006/relationships/tags" Target="../tags/tag5281.xml"/><Relationship Id="rId3664" Type="http://schemas.openxmlformats.org/officeDocument/2006/relationships/tags" Target="../tags/tag5280.xml"/><Relationship Id="rId3663" Type="http://schemas.openxmlformats.org/officeDocument/2006/relationships/tags" Target="../tags/tag5279.xml"/><Relationship Id="rId3662" Type="http://schemas.openxmlformats.org/officeDocument/2006/relationships/tags" Target="../tags/tag5278.xml"/><Relationship Id="rId3661" Type="http://schemas.openxmlformats.org/officeDocument/2006/relationships/tags" Target="../tags/tag5277.xml"/><Relationship Id="rId3660" Type="http://schemas.openxmlformats.org/officeDocument/2006/relationships/tags" Target="../tags/tag5276.xml"/><Relationship Id="rId366" Type="http://schemas.openxmlformats.org/officeDocument/2006/relationships/tags" Target="../tags/tag1982.xml"/><Relationship Id="rId3659" Type="http://schemas.openxmlformats.org/officeDocument/2006/relationships/tags" Target="../tags/tag5275.xml"/><Relationship Id="rId3658" Type="http://schemas.openxmlformats.org/officeDocument/2006/relationships/tags" Target="../tags/tag5274.xml"/><Relationship Id="rId3657" Type="http://schemas.openxmlformats.org/officeDocument/2006/relationships/tags" Target="../tags/tag5273.xml"/><Relationship Id="rId3656" Type="http://schemas.openxmlformats.org/officeDocument/2006/relationships/tags" Target="../tags/tag5272.xml"/><Relationship Id="rId3655" Type="http://schemas.openxmlformats.org/officeDocument/2006/relationships/tags" Target="../tags/tag5271.xml"/><Relationship Id="rId3654" Type="http://schemas.openxmlformats.org/officeDocument/2006/relationships/tags" Target="../tags/tag5270.xml"/><Relationship Id="rId3653" Type="http://schemas.openxmlformats.org/officeDocument/2006/relationships/tags" Target="../tags/tag5269.xml"/><Relationship Id="rId3652" Type="http://schemas.openxmlformats.org/officeDocument/2006/relationships/tags" Target="../tags/tag5268.xml"/><Relationship Id="rId3651" Type="http://schemas.openxmlformats.org/officeDocument/2006/relationships/tags" Target="../tags/tag5267.xml"/><Relationship Id="rId3650" Type="http://schemas.openxmlformats.org/officeDocument/2006/relationships/tags" Target="../tags/tag5266.xml"/><Relationship Id="rId365" Type="http://schemas.openxmlformats.org/officeDocument/2006/relationships/tags" Target="../tags/tag1981.xml"/><Relationship Id="rId3649" Type="http://schemas.openxmlformats.org/officeDocument/2006/relationships/tags" Target="../tags/tag5265.xml"/><Relationship Id="rId3648" Type="http://schemas.openxmlformats.org/officeDocument/2006/relationships/tags" Target="../tags/tag5264.xml"/><Relationship Id="rId3647" Type="http://schemas.openxmlformats.org/officeDocument/2006/relationships/tags" Target="../tags/tag5263.xml"/><Relationship Id="rId3646" Type="http://schemas.openxmlformats.org/officeDocument/2006/relationships/tags" Target="../tags/tag5262.xml"/><Relationship Id="rId3645" Type="http://schemas.openxmlformats.org/officeDocument/2006/relationships/tags" Target="../tags/tag5261.xml"/><Relationship Id="rId3644" Type="http://schemas.openxmlformats.org/officeDocument/2006/relationships/tags" Target="../tags/tag5260.xml"/><Relationship Id="rId3643" Type="http://schemas.openxmlformats.org/officeDocument/2006/relationships/tags" Target="../tags/tag5259.xml"/><Relationship Id="rId3642" Type="http://schemas.openxmlformats.org/officeDocument/2006/relationships/tags" Target="../tags/tag5258.xml"/><Relationship Id="rId3641" Type="http://schemas.openxmlformats.org/officeDocument/2006/relationships/tags" Target="../tags/tag5257.xml"/><Relationship Id="rId3640" Type="http://schemas.openxmlformats.org/officeDocument/2006/relationships/tags" Target="../tags/tag5256.xml"/><Relationship Id="rId364" Type="http://schemas.openxmlformats.org/officeDocument/2006/relationships/tags" Target="../tags/tag1980.xml"/><Relationship Id="rId3639" Type="http://schemas.openxmlformats.org/officeDocument/2006/relationships/tags" Target="../tags/tag5255.xml"/><Relationship Id="rId3638" Type="http://schemas.openxmlformats.org/officeDocument/2006/relationships/tags" Target="../tags/tag5254.xml"/><Relationship Id="rId3637" Type="http://schemas.openxmlformats.org/officeDocument/2006/relationships/tags" Target="../tags/tag5253.xml"/><Relationship Id="rId3636" Type="http://schemas.openxmlformats.org/officeDocument/2006/relationships/tags" Target="../tags/tag5252.xml"/><Relationship Id="rId3635" Type="http://schemas.openxmlformats.org/officeDocument/2006/relationships/tags" Target="../tags/tag5251.xml"/><Relationship Id="rId3634" Type="http://schemas.openxmlformats.org/officeDocument/2006/relationships/tags" Target="../tags/tag5250.xml"/><Relationship Id="rId3633" Type="http://schemas.openxmlformats.org/officeDocument/2006/relationships/tags" Target="../tags/tag5249.xml"/><Relationship Id="rId3632" Type="http://schemas.openxmlformats.org/officeDocument/2006/relationships/tags" Target="../tags/tag5248.xml"/><Relationship Id="rId3631" Type="http://schemas.openxmlformats.org/officeDocument/2006/relationships/tags" Target="../tags/tag5247.xml"/><Relationship Id="rId3630" Type="http://schemas.openxmlformats.org/officeDocument/2006/relationships/tags" Target="../tags/tag5246.xml"/><Relationship Id="rId363" Type="http://schemas.openxmlformats.org/officeDocument/2006/relationships/tags" Target="../tags/tag1979.xml"/><Relationship Id="rId3629" Type="http://schemas.openxmlformats.org/officeDocument/2006/relationships/tags" Target="../tags/tag5245.xml"/><Relationship Id="rId3628" Type="http://schemas.openxmlformats.org/officeDocument/2006/relationships/tags" Target="../tags/tag5244.xml"/><Relationship Id="rId3627" Type="http://schemas.openxmlformats.org/officeDocument/2006/relationships/tags" Target="../tags/tag5243.xml"/><Relationship Id="rId3626" Type="http://schemas.openxmlformats.org/officeDocument/2006/relationships/tags" Target="../tags/tag5242.xml"/><Relationship Id="rId3625" Type="http://schemas.openxmlformats.org/officeDocument/2006/relationships/tags" Target="../tags/tag5241.xml"/><Relationship Id="rId3624" Type="http://schemas.openxmlformats.org/officeDocument/2006/relationships/tags" Target="../tags/tag5240.xml"/><Relationship Id="rId3623" Type="http://schemas.openxmlformats.org/officeDocument/2006/relationships/tags" Target="../tags/tag5239.xml"/><Relationship Id="rId3622" Type="http://schemas.openxmlformats.org/officeDocument/2006/relationships/tags" Target="../tags/tag5238.xml"/><Relationship Id="rId3621" Type="http://schemas.openxmlformats.org/officeDocument/2006/relationships/tags" Target="../tags/tag5237.xml"/><Relationship Id="rId3620" Type="http://schemas.openxmlformats.org/officeDocument/2006/relationships/tags" Target="../tags/tag5236.xml"/><Relationship Id="rId362" Type="http://schemas.openxmlformats.org/officeDocument/2006/relationships/tags" Target="../tags/tag1978.xml"/><Relationship Id="rId3619" Type="http://schemas.openxmlformats.org/officeDocument/2006/relationships/tags" Target="../tags/tag5235.xml"/><Relationship Id="rId3618" Type="http://schemas.openxmlformats.org/officeDocument/2006/relationships/tags" Target="../tags/tag5234.xml"/><Relationship Id="rId3617" Type="http://schemas.openxmlformats.org/officeDocument/2006/relationships/tags" Target="../tags/tag5233.xml"/><Relationship Id="rId3616" Type="http://schemas.openxmlformats.org/officeDocument/2006/relationships/tags" Target="../tags/tag5232.xml"/><Relationship Id="rId3615" Type="http://schemas.openxmlformats.org/officeDocument/2006/relationships/tags" Target="../tags/tag5231.xml"/><Relationship Id="rId3614" Type="http://schemas.openxmlformats.org/officeDocument/2006/relationships/tags" Target="../tags/tag5230.xml"/><Relationship Id="rId3613" Type="http://schemas.openxmlformats.org/officeDocument/2006/relationships/tags" Target="../tags/tag5229.xml"/><Relationship Id="rId3612" Type="http://schemas.openxmlformats.org/officeDocument/2006/relationships/tags" Target="../tags/tag5228.xml"/><Relationship Id="rId3611" Type="http://schemas.openxmlformats.org/officeDocument/2006/relationships/tags" Target="../tags/tag5227.xml"/><Relationship Id="rId3610" Type="http://schemas.openxmlformats.org/officeDocument/2006/relationships/tags" Target="../tags/tag5226.xml"/><Relationship Id="rId361" Type="http://schemas.openxmlformats.org/officeDocument/2006/relationships/tags" Target="../tags/tag1977.xml"/><Relationship Id="rId3609" Type="http://schemas.openxmlformats.org/officeDocument/2006/relationships/tags" Target="../tags/tag5225.xml"/><Relationship Id="rId3608" Type="http://schemas.openxmlformats.org/officeDocument/2006/relationships/tags" Target="../tags/tag5224.xml"/><Relationship Id="rId3607" Type="http://schemas.openxmlformats.org/officeDocument/2006/relationships/tags" Target="../tags/tag5223.xml"/><Relationship Id="rId3606" Type="http://schemas.openxmlformats.org/officeDocument/2006/relationships/tags" Target="../tags/tag5222.xml"/><Relationship Id="rId3605" Type="http://schemas.openxmlformats.org/officeDocument/2006/relationships/tags" Target="../tags/tag5221.xml"/><Relationship Id="rId3604" Type="http://schemas.openxmlformats.org/officeDocument/2006/relationships/tags" Target="../tags/tag5220.xml"/><Relationship Id="rId3603" Type="http://schemas.openxmlformats.org/officeDocument/2006/relationships/tags" Target="../tags/tag5219.xml"/><Relationship Id="rId3602" Type="http://schemas.openxmlformats.org/officeDocument/2006/relationships/tags" Target="../tags/tag5218.xml"/><Relationship Id="rId3601" Type="http://schemas.openxmlformats.org/officeDocument/2006/relationships/tags" Target="../tags/tag5217.xml"/><Relationship Id="rId3600" Type="http://schemas.openxmlformats.org/officeDocument/2006/relationships/tags" Target="../tags/tag5216.xml"/><Relationship Id="rId360" Type="http://schemas.openxmlformats.org/officeDocument/2006/relationships/tags" Target="../tags/tag1976.xml"/><Relationship Id="rId36" Type="http://schemas.openxmlformats.org/officeDocument/2006/relationships/tags" Target="../tags/tag1652.xml"/><Relationship Id="rId3599" Type="http://schemas.openxmlformats.org/officeDocument/2006/relationships/tags" Target="../tags/tag5215.xml"/><Relationship Id="rId3598" Type="http://schemas.openxmlformats.org/officeDocument/2006/relationships/tags" Target="../tags/tag5214.xml"/><Relationship Id="rId3597" Type="http://schemas.openxmlformats.org/officeDocument/2006/relationships/tags" Target="../tags/tag5213.xml"/><Relationship Id="rId3596" Type="http://schemas.openxmlformats.org/officeDocument/2006/relationships/tags" Target="../tags/tag5212.xml"/><Relationship Id="rId3595" Type="http://schemas.openxmlformats.org/officeDocument/2006/relationships/tags" Target="../tags/tag5211.xml"/><Relationship Id="rId3594" Type="http://schemas.openxmlformats.org/officeDocument/2006/relationships/tags" Target="../tags/tag5210.xml"/><Relationship Id="rId3593" Type="http://schemas.openxmlformats.org/officeDocument/2006/relationships/tags" Target="../tags/tag5209.xml"/><Relationship Id="rId3592" Type="http://schemas.openxmlformats.org/officeDocument/2006/relationships/tags" Target="../tags/tag5208.xml"/><Relationship Id="rId3591" Type="http://schemas.openxmlformats.org/officeDocument/2006/relationships/tags" Target="../tags/tag5207.xml"/><Relationship Id="rId3590" Type="http://schemas.openxmlformats.org/officeDocument/2006/relationships/tags" Target="../tags/tag5206.xml"/><Relationship Id="rId359" Type="http://schemas.openxmlformats.org/officeDocument/2006/relationships/tags" Target="../tags/tag1975.xml"/><Relationship Id="rId3589" Type="http://schemas.openxmlformats.org/officeDocument/2006/relationships/tags" Target="../tags/tag5205.xml"/><Relationship Id="rId3588" Type="http://schemas.openxmlformats.org/officeDocument/2006/relationships/tags" Target="../tags/tag5204.xml"/><Relationship Id="rId3587" Type="http://schemas.openxmlformats.org/officeDocument/2006/relationships/tags" Target="../tags/tag5203.xml"/><Relationship Id="rId3586" Type="http://schemas.openxmlformats.org/officeDocument/2006/relationships/tags" Target="../tags/tag5202.xml"/><Relationship Id="rId3585" Type="http://schemas.openxmlformats.org/officeDocument/2006/relationships/tags" Target="../tags/tag5201.xml"/><Relationship Id="rId3584" Type="http://schemas.openxmlformats.org/officeDocument/2006/relationships/tags" Target="../tags/tag5200.xml"/><Relationship Id="rId3583" Type="http://schemas.openxmlformats.org/officeDocument/2006/relationships/tags" Target="../tags/tag5199.xml"/><Relationship Id="rId3582" Type="http://schemas.openxmlformats.org/officeDocument/2006/relationships/tags" Target="../tags/tag5198.xml"/><Relationship Id="rId3581" Type="http://schemas.openxmlformats.org/officeDocument/2006/relationships/tags" Target="../tags/tag5197.xml"/><Relationship Id="rId3580" Type="http://schemas.openxmlformats.org/officeDocument/2006/relationships/tags" Target="../tags/tag5196.xml"/><Relationship Id="rId358" Type="http://schemas.openxmlformats.org/officeDocument/2006/relationships/tags" Target="../tags/tag1974.xml"/><Relationship Id="rId3579" Type="http://schemas.openxmlformats.org/officeDocument/2006/relationships/tags" Target="../tags/tag5195.xml"/><Relationship Id="rId3578" Type="http://schemas.openxmlformats.org/officeDocument/2006/relationships/tags" Target="../tags/tag5194.xml"/><Relationship Id="rId3577" Type="http://schemas.openxmlformats.org/officeDocument/2006/relationships/tags" Target="../tags/tag5193.xml"/><Relationship Id="rId3576" Type="http://schemas.openxmlformats.org/officeDocument/2006/relationships/tags" Target="../tags/tag5192.xml"/><Relationship Id="rId3575" Type="http://schemas.openxmlformats.org/officeDocument/2006/relationships/tags" Target="../tags/tag5191.xml"/><Relationship Id="rId3574" Type="http://schemas.openxmlformats.org/officeDocument/2006/relationships/tags" Target="../tags/tag5190.xml"/><Relationship Id="rId3573" Type="http://schemas.openxmlformats.org/officeDocument/2006/relationships/tags" Target="../tags/tag5189.xml"/><Relationship Id="rId3572" Type="http://schemas.openxmlformats.org/officeDocument/2006/relationships/tags" Target="../tags/tag5188.xml"/><Relationship Id="rId3571" Type="http://schemas.openxmlformats.org/officeDocument/2006/relationships/tags" Target="../tags/tag5187.xml"/><Relationship Id="rId3570" Type="http://schemas.openxmlformats.org/officeDocument/2006/relationships/tags" Target="../tags/tag5186.xml"/><Relationship Id="rId357" Type="http://schemas.openxmlformats.org/officeDocument/2006/relationships/tags" Target="../tags/tag1973.xml"/><Relationship Id="rId3569" Type="http://schemas.openxmlformats.org/officeDocument/2006/relationships/tags" Target="../tags/tag5185.xml"/><Relationship Id="rId3568" Type="http://schemas.openxmlformats.org/officeDocument/2006/relationships/tags" Target="../tags/tag5184.xml"/><Relationship Id="rId3567" Type="http://schemas.openxmlformats.org/officeDocument/2006/relationships/tags" Target="../tags/tag5183.xml"/><Relationship Id="rId3566" Type="http://schemas.openxmlformats.org/officeDocument/2006/relationships/tags" Target="../tags/tag5182.xml"/><Relationship Id="rId3565" Type="http://schemas.openxmlformats.org/officeDocument/2006/relationships/tags" Target="../tags/tag5181.xml"/><Relationship Id="rId3564" Type="http://schemas.openxmlformats.org/officeDocument/2006/relationships/tags" Target="../tags/tag5180.xml"/><Relationship Id="rId3563" Type="http://schemas.openxmlformats.org/officeDocument/2006/relationships/tags" Target="../tags/tag5179.xml"/><Relationship Id="rId3562" Type="http://schemas.openxmlformats.org/officeDocument/2006/relationships/tags" Target="../tags/tag5178.xml"/><Relationship Id="rId3561" Type="http://schemas.openxmlformats.org/officeDocument/2006/relationships/tags" Target="../tags/tag5177.xml"/><Relationship Id="rId3560" Type="http://schemas.openxmlformats.org/officeDocument/2006/relationships/tags" Target="../tags/tag5176.xml"/><Relationship Id="rId356" Type="http://schemas.openxmlformats.org/officeDocument/2006/relationships/tags" Target="../tags/tag1972.xml"/><Relationship Id="rId3559" Type="http://schemas.openxmlformats.org/officeDocument/2006/relationships/tags" Target="../tags/tag5175.xml"/><Relationship Id="rId3558" Type="http://schemas.openxmlformats.org/officeDocument/2006/relationships/tags" Target="../tags/tag5174.xml"/><Relationship Id="rId3557" Type="http://schemas.openxmlformats.org/officeDocument/2006/relationships/tags" Target="../tags/tag5173.xml"/><Relationship Id="rId3556" Type="http://schemas.openxmlformats.org/officeDocument/2006/relationships/tags" Target="../tags/tag5172.xml"/><Relationship Id="rId3555" Type="http://schemas.openxmlformats.org/officeDocument/2006/relationships/tags" Target="../tags/tag5171.xml"/><Relationship Id="rId3554" Type="http://schemas.openxmlformats.org/officeDocument/2006/relationships/tags" Target="../tags/tag5170.xml"/><Relationship Id="rId3553" Type="http://schemas.openxmlformats.org/officeDocument/2006/relationships/tags" Target="../tags/tag5169.xml"/><Relationship Id="rId3552" Type="http://schemas.openxmlformats.org/officeDocument/2006/relationships/tags" Target="../tags/tag5168.xml"/><Relationship Id="rId3551" Type="http://schemas.openxmlformats.org/officeDocument/2006/relationships/tags" Target="../tags/tag5167.xml"/><Relationship Id="rId3550" Type="http://schemas.openxmlformats.org/officeDocument/2006/relationships/tags" Target="../tags/tag5166.xml"/><Relationship Id="rId355" Type="http://schemas.openxmlformats.org/officeDocument/2006/relationships/tags" Target="../tags/tag1971.xml"/><Relationship Id="rId3549" Type="http://schemas.openxmlformats.org/officeDocument/2006/relationships/tags" Target="../tags/tag5165.xml"/><Relationship Id="rId3548" Type="http://schemas.openxmlformats.org/officeDocument/2006/relationships/tags" Target="../tags/tag5164.xml"/><Relationship Id="rId3547" Type="http://schemas.openxmlformats.org/officeDocument/2006/relationships/tags" Target="../tags/tag5163.xml"/><Relationship Id="rId3546" Type="http://schemas.openxmlformats.org/officeDocument/2006/relationships/tags" Target="../tags/tag5162.xml"/><Relationship Id="rId3545" Type="http://schemas.openxmlformats.org/officeDocument/2006/relationships/tags" Target="../tags/tag5161.xml"/><Relationship Id="rId3544" Type="http://schemas.openxmlformats.org/officeDocument/2006/relationships/tags" Target="../tags/tag5160.xml"/><Relationship Id="rId3543" Type="http://schemas.openxmlformats.org/officeDocument/2006/relationships/tags" Target="../tags/tag5159.xml"/><Relationship Id="rId3542" Type="http://schemas.openxmlformats.org/officeDocument/2006/relationships/tags" Target="../tags/tag5158.xml"/><Relationship Id="rId3541" Type="http://schemas.openxmlformats.org/officeDocument/2006/relationships/tags" Target="../tags/tag5157.xml"/><Relationship Id="rId3540" Type="http://schemas.openxmlformats.org/officeDocument/2006/relationships/tags" Target="../tags/tag5156.xml"/><Relationship Id="rId354" Type="http://schemas.openxmlformats.org/officeDocument/2006/relationships/tags" Target="../tags/tag1970.xml"/><Relationship Id="rId3539" Type="http://schemas.openxmlformats.org/officeDocument/2006/relationships/tags" Target="../tags/tag5155.xml"/><Relationship Id="rId3538" Type="http://schemas.openxmlformats.org/officeDocument/2006/relationships/tags" Target="../tags/tag5154.xml"/><Relationship Id="rId3537" Type="http://schemas.openxmlformats.org/officeDocument/2006/relationships/tags" Target="../tags/tag5153.xml"/><Relationship Id="rId3536" Type="http://schemas.openxmlformats.org/officeDocument/2006/relationships/tags" Target="../tags/tag5152.xml"/><Relationship Id="rId3535" Type="http://schemas.openxmlformats.org/officeDocument/2006/relationships/tags" Target="../tags/tag5151.xml"/><Relationship Id="rId3534" Type="http://schemas.openxmlformats.org/officeDocument/2006/relationships/tags" Target="../tags/tag5150.xml"/><Relationship Id="rId3533" Type="http://schemas.openxmlformats.org/officeDocument/2006/relationships/tags" Target="../tags/tag5149.xml"/><Relationship Id="rId3532" Type="http://schemas.openxmlformats.org/officeDocument/2006/relationships/tags" Target="../tags/tag5148.xml"/><Relationship Id="rId3531" Type="http://schemas.openxmlformats.org/officeDocument/2006/relationships/tags" Target="../tags/tag5147.xml"/><Relationship Id="rId3530" Type="http://schemas.openxmlformats.org/officeDocument/2006/relationships/tags" Target="../tags/tag5146.xml"/><Relationship Id="rId353" Type="http://schemas.openxmlformats.org/officeDocument/2006/relationships/tags" Target="../tags/tag1969.xml"/><Relationship Id="rId3529" Type="http://schemas.openxmlformats.org/officeDocument/2006/relationships/tags" Target="../tags/tag5145.xml"/><Relationship Id="rId3528" Type="http://schemas.openxmlformats.org/officeDocument/2006/relationships/tags" Target="../tags/tag5144.xml"/><Relationship Id="rId3527" Type="http://schemas.openxmlformats.org/officeDocument/2006/relationships/tags" Target="../tags/tag5143.xml"/><Relationship Id="rId3526" Type="http://schemas.openxmlformats.org/officeDocument/2006/relationships/tags" Target="../tags/tag5142.xml"/><Relationship Id="rId3525" Type="http://schemas.openxmlformats.org/officeDocument/2006/relationships/tags" Target="../tags/tag5141.xml"/><Relationship Id="rId3524" Type="http://schemas.openxmlformats.org/officeDocument/2006/relationships/tags" Target="../tags/tag5140.xml"/><Relationship Id="rId3523" Type="http://schemas.openxmlformats.org/officeDocument/2006/relationships/tags" Target="../tags/tag5139.xml"/><Relationship Id="rId3522" Type="http://schemas.openxmlformats.org/officeDocument/2006/relationships/tags" Target="../tags/tag5138.xml"/><Relationship Id="rId3521" Type="http://schemas.openxmlformats.org/officeDocument/2006/relationships/tags" Target="../tags/tag5137.xml"/><Relationship Id="rId3520" Type="http://schemas.openxmlformats.org/officeDocument/2006/relationships/tags" Target="../tags/tag5136.xml"/><Relationship Id="rId352" Type="http://schemas.openxmlformats.org/officeDocument/2006/relationships/tags" Target="../tags/tag1968.xml"/><Relationship Id="rId3519" Type="http://schemas.openxmlformats.org/officeDocument/2006/relationships/tags" Target="../tags/tag5135.xml"/><Relationship Id="rId3518" Type="http://schemas.openxmlformats.org/officeDocument/2006/relationships/tags" Target="../tags/tag5134.xml"/><Relationship Id="rId3517" Type="http://schemas.openxmlformats.org/officeDocument/2006/relationships/tags" Target="../tags/tag5133.xml"/><Relationship Id="rId3516" Type="http://schemas.openxmlformats.org/officeDocument/2006/relationships/tags" Target="../tags/tag5132.xml"/><Relationship Id="rId3515" Type="http://schemas.openxmlformats.org/officeDocument/2006/relationships/tags" Target="../tags/tag5131.xml"/><Relationship Id="rId3514" Type="http://schemas.openxmlformats.org/officeDocument/2006/relationships/tags" Target="../tags/tag5130.xml"/><Relationship Id="rId3513" Type="http://schemas.openxmlformats.org/officeDocument/2006/relationships/tags" Target="../tags/tag5129.xml"/><Relationship Id="rId3512" Type="http://schemas.openxmlformats.org/officeDocument/2006/relationships/tags" Target="../tags/tag5128.xml"/><Relationship Id="rId3511" Type="http://schemas.openxmlformats.org/officeDocument/2006/relationships/tags" Target="../tags/tag5127.xml"/><Relationship Id="rId3510" Type="http://schemas.openxmlformats.org/officeDocument/2006/relationships/tags" Target="../tags/tag5126.xml"/><Relationship Id="rId351" Type="http://schemas.openxmlformats.org/officeDocument/2006/relationships/tags" Target="../tags/tag1967.xml"/><Relationship Id="rId3509" Type="http://schemas.openxmlformats.org/officeDocument/2006/relationships/tags" Target="../tags/tag5125.xml"/><Relationship Id="rId3508" Type="http://schemas.openxmlformats.org/officeDocument/2006/relationships/tags" Target="../tags/tag5124.xml"/><Relationship Id="rId3507" Type="http://schemas.openxmlformats.org/officeDocument/2006/relationships/tags" Target="../tags/tag5123.xml"/><Relationship Id="rId3506" Type="http://schemas.openxmlformats.org/officeDocument/2006/relationships/tags" Target="../tags/tag5122.xml"/><Relationship Id="rId3505" Type="http://schemas.openxmlformats.org/officeDocument/2006/relationships/tags" Target="../tags/tag5121.xml"/><Relationship Id="rId3504" Type="http://schemas.openxmlformats.org/officeDocument/2006/relationships/tags" Target="../tags/tag5120.xml"/><Relationship Id="rId3503" Type="http://schemas.openxmlformats.org/officeDocument/2006/relationships/tags" Target="../tags/tag5119.xml"/><Relationship Id="rId3502" Type="http://schemas.openxmlformats.org/officeDocument/2006/relationships/tags" Target="../tags/tag5118.xml"/><Relationship Id="rId3501" Type="http://schemas.openxmlformats.org/officeDocument/2006/relationships/tags" Target="../tags/tag5117.xml"/><Relationship Id="rId3500" Type="http://schemas.openxmlformats.org/officeDocument/2006/relationships/tags" Target="../tags/tag5116.xml"/><Relationship Id="rId350" Type="http://schemas.openxmlformats.org/officeDocument/2006/relationships/tags" Target="../tags/tag1966.xml"/><Relationship Id="rId35" Type="http://schemas.openxmlformats.org/officeDocument/2006/relationships/tags" Target="../tags/tag1651.xml"/><Relationship Id="rId3499" Type="http://schemas.openxmlformats.org/officeDocument/2006/relationships/tags" Target="../tags/tag5115.xml"/><Relationship Id="rId3498" Type="http://schemas.openxmlformats.org/officeDocument/2006/relationships/tags" Target="../tags/tag5114.xml"/><Relationship Id="rId3497" Type="http://schemas.openxmlformats.org/officeDocument/2006/relationships/tags" Target="../tags/tag5113.xml"/><Relationship Id="rId3496" Type="http://schemas.openxmlformats.org/officeDocument/2006/relationships/tags" Target="../tags/tag5112.xml"/><Relationship Id="rId3495" Type="http://schemas.openxmlformats.org/officeDocument/2006/relationships/tags" Target="../tags/tag5111.xml"/><Relationship Id="rId3494" Type="http://schemas.openxmlformats.org/officeDocument/2006/relationships/tags" Target="../tags/tag5110.xml"/><Relationship Id="rId3493" Type="http://schemas.openxmlformats.org/officeDocument/2006/relationships/tags" Target="../tags/tag5109.xml"/><Relationship Id="rId3492" Type="http://schemas.openxmlformats.org/officeDocument/2006/relationships/tags" Target="../tags/tag5108.xml"/><Relationship Id="rId3491" Type="http://schemas.openxmlformats.org/officeDocument/2006/relationships/tags" Target="../tags/tag5107.xml"/><Relationship Id="rId3490" Type="http://schemas.openxmlformats.org/officeDocument/2006/relationships/tags" Target="../tags/tag5106.xml"/><Relationship Id="rId349" Type="http://schemas.openxmlformats.org/officeDocument/2006/relationships/tags" Target="../tags/tag1965.xml"/><Relationship Id="rId3489" Type="http://schemas.openxmlformats.org/officeDocument/2006/relationships/tags" Target="../tags/tag5105.xml"/><Relationship Id="rId3488" Type="http://schemas.openxmlformats.org/officeDocument/2006/relationships/tags" Target="../tags/tag5104.xml"/><Relationship Id="rId3487" Type="http://schemas.openxmlformats.org/officeDocument/2006/relationships/tags" Target="../tags/tag5103.xml"/><Relationship Id="rId3486" Type="http://schemas.openxmlformats.org/officeDocument/2006/relationships/tags" Target="../tags/tag5102.xml"/><Relationship Id="rId3485" Type="http://schemas.openxmlformats.org/officeDocument/2006/relationships/tags" Target="../tags/tag5101.xml"/><Relationship Id="rId3484" Type="http://schemas.openxmlformats.org/officeDocument/2006/relationships/tags" Target="../tags/tag5100.xml"/><Relationship Id="rId3483" Type="http://schemas.openxmlformats.org/officeDocument/2006/relationships/tags" Target="../tags/tag5099.xml"/><Relationship Id="rId3482" Type="http://schemas.openxmlformats.org/officeDocument/2006/relationships/tags" Target="../tags/tag5098.xml"/><Relationship Id="rId3481" Type="http://schemas.openxmlformats.org/officeDocument/2006/relationships/tags" Target="../tags/tag5097.xml"/><Relationship Id="rId3480" Type="http://schemas.openxmlformats.org/officeDocument/2006/relationships/tags" Target="../tags/tag5096.xml"/><Relationship Id="rId348" Type="http://schemas.openxmlformats.org/officeDocument/2006/relationships/tags" Target="../tags/tag1964.xml"/><Relationship Id="rId3479" Type="http://schemas.openxmlformats.org/officeDocument/2006/relationships/tags" Target="../tags/tag5095.xml"/><Relationship Id="rId3478" Type="http://schemas.openxmlformats.org/officeDocument/2006/relationships/tags" Target="../tags/tag5094.xml"/><Relationship Id="rId3477" Type="http://schemas.openxmlformats.org/officeDocument/2006/relationships/tags" Target="../tags/tag5093.xml"/><Relationship Id="rId3476" Type="http://schemas.openxmlformats.org/officeDocument/2006/relationships/tags" Target="../tags/tag5092.xml"/><Relationship Id="rId3475" Type="http://schemas.openxmlformats.org/officeDocument/2006/relationships/tags" Target="../tags/tag5091.xml"/><Relationship Id="rId3474" Type="http://schemas.openxmlformats.org/officeDocument/2006/relationships/tags" Target="../tags/tag5090.xml"/><Relationship Id="rId3473" Type="http://schemas.openxmlformats.org/officeDocument/2006/relationships/tags" Target="../tags/tag5089.xml"/><Relationship Id="rId3472" Type="http://schemas.openxmlformats.org/officeDocument/2006/relationships/tags" Target="../tags/tag5088.xml"/><Relationship Id="rId3471" Type="http://schemas.openxmlformats.org/officeDocument/2006/relationships/tags" Target="../tags/tag5087.xml"/><Relationship Id="rId3470" Type="http://schemas.openxmlformats.org/officeDocument/2006/relationships/tags" Target="../tags/tag5086.xml"/><Relationship Id="rId347" Type="http://schemas.openxmlformats.org/officeDocument/2006/relationships/tags" Target="../tags/tag1963.xml"/><Relationship Id="rId3469" Type="http://schemas.openxmlformats.org/officeDocument/2006/relationships/tags" Target="../tags/tag5085.xml"/><Relationship Id="rId3468" Type="http://schemas.openxmlformats.org/officeDocument/2006/relationships/tags" Target="../tags/tag5084.xml"/><Relationship Id="rId3467" Type="http://schemas.openxmlformats.org/officeDocument/2006/relationships/tags" Target="../tags/tag5083.xml"/><Relationship Id="rId3466" Type="http://schemas.openxmlformats.org/officeDocument/2006/relationships/tags" Target="../tags/tag5082.xml"/><Relationship Id="rId3465" Type="http://schemas.openxmlformats.org/officeDocument/2006/relationships/tags" Target="../tags/tag5081.xml"/><Relationship Id="rId3464" Type="http://schemas.openxmlformats.org/officeDocument/2006/relationships/tags" Target="../tags/tag5080.xml"/><Relationship Id="rId3463" Type="http://schemas.openxmlformats.org/officeDocument/2006/relationships/tags" Target="../tags/tag5079.xml"/><Relationship Id="rId3462" Type="http://schemas.openxmlformats.org/officeDocument/2006/relationships/tags" Target="../tags/tag5078.xml"/><Relationship Id="rId3461" Type="http://schemas.openxmlformats.org/officeDocument/2006/relationships/tags" Target="../tags/tag5077.xml"/><Relationship Id="rId3460" Type="http://schemas.openxmlformats.org/officeDocument/2006/relationships/tags" Target="../tags/tag5076.xml"/><Relationship Id="rId346" Type="http://schemas.openxmlformats.org/officeDocument/2006/relationships/tags" Target="../tags/tag1962.xml"/><Relationship Id="rId3459" Type="http://schemas.openxmlformats.org/officeDocument/2006/relationships/tags" Target="../tags/tag5075.xml"/><Relationship Id="rId3458" Type="http://schemas.openxmlformats.org/officeDocument/2006/relationships/tags" Target="../tags/tag5074.xml"/><Relationship Id="rId3457" Type="http://schemas.openxmlformats.org/officeDocument/2006/relationships/tags" Target="../tags/tag5073.xml"/><Relationship Id="rId3456" Type="http://schemas.openxmlformats.org/officeDocument/2006/relationships/tags" Target="../tags/tag5072.xml"/><Relationship Id="rId3455" Type="http://schemas.openxmlformats.org/officeDocument/2006/relationships/tags" Target="../tags/tag5071.xml"/><Relationship Id="rId3454" Type="http://schemas.openxmlformats.org/officeDocument/2006/relationships/tags" Target="../tags/tag5070.xml"/><Relationship Id="rId3453" Type="http://schemas.openxmlformats.org/officeDocument/2006/relationships/tags" Target="../tags/tag5069.xml"/><Relationship Id="rId3452" Type="http://schemas.openxmlformats.org/officeDocument/2006/relationships/tags" Target="../tags/tag5068.xml"/><Relationship Id="rId3451" Type="http://schemas.openxmlformats.org/officeDocument/2006/relationships/tags" Target="../tags/tag5067.xml"/><Relationship Id="rId3450" Type="http://schemas.openxmlformats.org/officeDocument/2006/relationships/tags" Target="../tags/tag5066.xml"/><Relationship Id="rId345" Type="http://schemas.openxmlformats.org/officeDocument/2006/relationships/tags" Target="../tags/tag1961.xml"/><Relationship Id="rId3449" Type="http://schemas.openxmlformats.org/officeDocument/2006/relationships/tags" Target="../tags/tag5065.xml"/><Relationship Id="rId3448" Type="http://schemas.openxmlformats.org/officeDocument/2006/relationships/tags" Target="../tags/tag5064.xml"/><Relationship Id="rId3447" Type="http://schemas.openxmlformats.org/officeDocument/2006/relationships/tags" Target="../tags/tag5063.xml"/><Relationship Id="rId3446" Type="http://schemas.openxmlformats.org/officeDocument/2006/relationships/tags" Target="../tags/tag5062.xml"/><Relationship Id="rId3445" Type="http://schemas.openxmlformats.org/officeDocument/2006/relationships/tags" Target="../tags/tag5061.xml"/><Relationship Id="rId3444" Type="http://schemas.openxmlformats.org/officeDocument/2006/relationships/tags" Target="../tags/tag5060.xml"/><Relationship Id="rId3443" Type="http://schemas.openxmlformats.org/officeDocument/2006/relationships/tags" Target="../tags/tag5059.xml"/><Relationship Id="rId3442" Type="http://schemas.openxmlformats.org/officeDocument/2006/relationships/tags" Target="../tags/tag5058.xml"/><Relationship Id="rId3441" Type="http://schemas.openxmlformats.org/officeDocument/2006/relationships/tags" Target="../tags/tag5057.xml"/><Relationship Id="rId3440" Type="http://schemas.openxmlformats.org/officeDocument/2006/relationships/tags" Target="../tags/tag5056.xml"/><Relationship Id="rId344" Type="http://schemas.openxmlformats.org/officeDocument/2006/relationships/tags" Target="../tags/tag1960.xml"/><Relationship Id="rId3439" Type="http://schemas.openxmlformats.org/officeDocument/2006/relationships/tags" Target="../tags/tag5055.xml"/><Relationship Id="rId3438" Type="http://schemas.openxmlformats.org/officeDocument/2006/relationships/tags" Target="../tags/tag5054.xml"/><Relationship Id="rId3437" Type="http://schemas.openxmlformats.org/officeDocument/2006/relationships/tags" Target="../tags/tag5053.xml"/><Relationship Id="rId3436" Type="http://schemas.openxmlformats.org/officeDocument/2006/relationships/tags" Target="../tags/tag5052.xml"/><Relationship Id="rId3435" Type="http://schemas.openxmlformats.org/officeDocument/2006/relationships/tags" Target="../tags/tag5051.xml"/><Relationship Id="rId3434" Type="http://schemas.openxmlformats.org/officeDocument/2006/relationships/tags" Target="../tags/tag5050.xml"/><Relationship Id="rId3433" Type="http://schemas.openxmlformats.org/officeDocument/2006/relationships/tags" Target="../tags/tag5049.xml"/><Relationship Id="rId3432" Type="http://schemas.openxmlformats.org/officeDocument/2006/relationships/tags" Target="../tags/tag5048.xml"/><Relationship Id="rId3431" Type="http://schemas.openxmlformats.org/officeDocument/2006/relationships/tags" Target="../tags/tag5047.xml"/><Relationship Id="rId3430" Type="http://schemas.openxmlformats.org/officeDocument/2006/relationships/tags" Target="../tags/tag5046.xml"/><Relationship Id="rId343" Type="http://schemas.openxmlformats.org/officeDocument/2006/relationships/tags" Target="../tags/tag1959.xml"/><Relationship Id="rId3429" Type="http://schemas.openxmlformats.org/officeDocument/2006/relationships/tags" Target="../tags/tag5045.xml"/><Relationship Id="rId3428" Type="http://schemas.openxmlformats.org/officeDocument/2006/relationships/tags" Target="../tags/tag5044.xml"/><Relationship Id="rId3427" Type="http://schemas.openxmlformats.org/officeDocument/2006/relationships/tags" Target="../tags/tag5043.xml"/><Relationship Id="rId3426" Type="http://schemas.openxmlformats.org/officeDocument/2006/relationships/tags" Target="../tags/tag5042.xml"/><Relationship Id="rId3425" Type="http://schemas.openxmlformats.org/officeDocument/2006/relationships/tags" Target="../tags/tag5041.xml"/><Relationship Id="rId3424" Type="http://schemas.openxmlformats.org/officeDocument/2006/relationships/tags" Target="../tags/tag5040.xml"/><Relationship Id="rId3423" Type="http://schemas.openxmlformats.org/officeDocument/2006/relationships/tags" Target="../tags/tag5039.xml"/><Relationship Id="rId3422" Type="http://schemas.openxmlformats.org/officeDocument/2006/relationships/tags" Target="../tags/tag5038.xml"/><Relationship Id="rId3421" Type="http://schemas.openxmlformats.org/officeDocument/2006/relationships/tags" Target="../tags/tag5037.xml"/><Relationship Id="rId3420" Type="http://schemas.openxmlformats.org/officeDocument/2006/relationships/tags" Target="../tags/tag5036.xml"/><Relationship Id="rId342" Type="http://schemas.openxmlformats.org/officeDocument/2006/relationships/tags" Target="../tags/tag1958.xml"/><Relationship Id="rId3419" Type="http://schemas.openxmlformats.org/officeDocument/2006/relationships/tags" Target="../tags/tag5035.xml"/><Relationship Id="rId3418" Type="http://schemas.openxmlformats.org/officeDocument/2006/relationships/tags" Target="../tags/tag5034.xml"/><Relationship Id="rId3417" Type="http://schemas.openxmlformats.org/officeDocument/2006/relationships/tags" Target="../tags/tag5033.xml"/><Relationship Id="rId3416" Type="http://schemas.openxmlformats.org/officeDocument/2006/relationships/tags" Target="../tags/tag5032.xml"/><Relationship Id="rId3415" Type="http://schemas.openxmlformats.org/officeDocument/2006/relationships/tags" Target="../tags/tag5031.xml"/><Relationship Id="rId3414" Type="http://schemas.openxmlformats.org/officeDocument/2006/relationships/tags" Target="../tags/tag5030.xml"/><Relationship Id="rId3413" Type="http://schemas.openxmlformats.org/officeDocument/2006/relationships/tags" Target="../tags/tag5029.xml"/><Relationship Id="rId3412" Type="http://schemas.openxmlformats.org/officeDocument/2006/relationships/tags" Target="../tags/tag5028.xml"/><Relationship Id="rId3411" Type="http://schemas.openxmlformats.org/officeDocument/2006/relationships/tags" Target="../tags/tag5027.xml"/><Relationship Id="rId3410" Type="http://schemas.openxmlformats.org/officeDocument/2006/relationships/tags" Target="../tags/tag5026.xml"/><Relationship Id="rId341" Type="http://schemas.openxmlformats.org/officeDocument/2006/relationships/tags" Target="../tags/tag1957.xml"/><Relationship Id="rId3409" Type="http://schemas.openxmlformats.org/officeDocument/2006/relationships/tags" Target="../tags/tag5025.xml"/><Relationship Id="rId3408" Type="http://schemas.openxmlformats.org/officeDocument/2006/relationships/tags" Target="../tags/tag5024.xml"/><Relationship Id="rId3407" Type="http://schemas.openxmlformats.org/officeDocument/2006/relationships/tags" Target="../tags/tag5023.xml"/><Relationship Id="rId3406" Type="http://schemas.openxmlformats.org/officeDocument/2006/relationships/tags" Target="../tags/tag5022.xml"/><Relationship Id="rId3405" Type="http://schemas.openxmlformats.org/officeDocument/2006/relationships/tags" Target="../tags/tag5021.xml"/><Relationship Id="rId3404" Type="http://schemas.openxmlformats.org/officeDocument/2006/relationships/tags" Target="../tags/tag5020.xml"/><Relationship Id="rId3403" Type="http://schemas.openxmlformats.org/officeDocument/2006/relationships/tags" Target="../tags/tag5019.xml"/><Relationship Id="rId3402" Type="http://schemas.openxmlformats.org/officeDocument/2006/relationships/tags" Target="../tags/tag5018.xml"/><Relationship Id="rId3401" Type="http://schemas.openxmlformats.org/officeDocument/2006/relationships/tags" Target="../tags/tag5017.xml"/><Relationship Id="rId3400" Type="http://schemas.openxmlformats.org/officeDocument/2006/relationships/tags" Target="../tags/tag5016.xml"/><Relationship Id="rId340" Type="http://schemas.openxmlformats.org/officeDocument/2006/relationships/tags" Target="../tags/tag1956.xml"/><Relationship Id="rId34" Type="http://schemas.openxmlformats.org/officeDocument/2006/relationships/tags" Target="../tags/tag1650.xml"/><Relationship Id="rId3399" Type="http://schemas.openxmlformats.org/officeDocument/2006/relationships/tags" Target="../tags/tag5015.xml"/><Relationship Id="rId3398" Type="http://schemas.openxmlformats.org/officeDocument/2006/relationships/tags" Target="../tags/tag5014.xml"/><Relationship Id="rId3397" Type="http://schemas.openxmlformats.org/officeDocument/2006/relationships/tags" Target="../tags/tag5013.xml"/><Relationship Id="rId3396" Type="http://schemas.openxmlformats.org/officeDocument/2006/relationships/tags" Target="../tags/tag5012.xml"/><Relationship Id="rId3395" Type="http://schemas.openxmlformats.org/officeDocument/2006/relationships/tags" Target="../tags/tag5011.xml"/><Relationship Id="rId3394" Type="http://schemas.openxmlformats.org/officeDocument/2006/relationships/tags" Target="../tags/tag5010.xml"/><Relationship Id="rId3393" Type="http://schemas.openxmlformats.org/officeDocument/2006/relationships/tags" Target="../tags/tag5009.xml"/><Relationship Id="rId3392" Type="http://schemas.openxmlformats.org/officeDocument/2006/relationships/tags" Target="../tags/tag5008.xml"/><Relationship Id="rId3391" Type="http://schemas.openxmlformats.org/officeDocument/2006/relationships/tags" Target="../tags/tag5007.xml"/><Relationship Id="rId3390" Type="http://schemas.openxmlformats.org/officeDocument/2006/relationships/tags" Target="../tags/tag5006.xml"/><Relationship Id="rId339" Type="http://schemas.openxmlformats.org/officeDocument/2006/relationships/tags" Target="../tags/tag1955.xml"/><Relationship Id="rId3389" Type="http://schemas.openxmlformats.org/officeDocument/2006/relationships/tags" Target="../tags/tag5005.xml"/><Relationship Id="rId3388" Type="http://schemas.openxmlformats.org/officeDocument/2006/relationships/tags" Target="../tags/tag5004.xml"/><Relationship Id="rId3387" Type="http://schemas.openxmlformats.org/officeDocument/2006/relationships/tags" Target="../tags/tag5003.xml"/><Relationship Id="rId3386" Type="http://schemas.openxmlformats.org/officeDocument/2006/relationships/tags" Target="../tags/tag5002.xml"/><Relationship Id="rId3385" Type="http://schemas.openxmlformats.org/officeDocument/2006/relationships/tags" Target="../tags/tag5001.xml"/><Relationship Id="rId3384" Type="http://schemas.openxmlformats.org/officeDocument/2006/relationships/tags" Target="../tags/tag5000.xml"/><Relationship Id="rId3383" Type="http://schemas.openxmlformats.org/officeDocument/2006/relationships/tags" Target="../tags/tag4999.xml"/><Relationship Id="rId3382" Type="http://schemas.openxmlformats.org/officeDocument/2006/relationships/tags" Target="../tags/tag4998.xml"/><Relationship Id="rId3381" Type="http://schemas.openxmlformats.org/officeDocument/2006/relationships/tags" Target="../tags/tag4997.xml"/><Relationship Id="rId3380" Type="http://schemas.openxmlformats.org/officeDocument/2006/relationships/tags" Target="../tags/tag4996.xml"/><Relationship Id="rId338" Type="http://schemas.openxmlformats.org/officeDocument/2006/relationships/tags" Target="../tags/tag1954.xml"/><Relationship Id="rId3379" Type="http://schemas.openxmlformats.org/officeDocument/2006/relationships/tags" Target="../tags/tag4995.xml"/><Relationship Id="rId3378" Type="http://schemas.openxmlformats.org/officeDocument/2006/relationships/tags" Target="../tags/tag4994.xml"/><Relationship Id="rId3377" Type="http://schemas.openxmlformats.org/officeDocument/2006/relationships/tags" Target="../tags/tag4993.xml"/><Relationship Id="rId3376" Type="http://schemas.openxmlformats.org/officeDocument/2006/relationships/tags" Target="../tags/tag4992.xml"/><Relationship Id="rId3375" Type="http://schemas.openxmlformats.org/officeDocument/2006/relationships/tags" Target="../tags/tag4991.xml"/><Relationship Id="rId3374" Type="http://schemas.openxmlformats.org/officeDocument/2006/relationships/tags" Target="../tags/tag4990.xml"/><Relationship Id="rId3373" Type="http://schemas.openxmlformats.org/officeDocument/2006/relationships/tags" Target="../tags/tag4989.xml"/><Relationship Id="rId3372" Type="http://schemas.openxmlformats.org/officeDocument/2006/relationships/tags" Target="../tags/tag4988.xml"/><Relationship Id="rId3371" Type="http://schemas.openxmlformats.org/officeDocument/2006/relationships/tags" Target="../tags/tag4987.xml"/><Relationship Id="rId3370" Type="http://schemas.openxmlformats.org/officeDocument/2006/relationships/tags" Target="../tags/tag4986.xml"/><Relationship Id="rId337" Type="http://schemas.openxmlformats.org/officeDocument/2006/relationships/tags" Target="../tags/tag1953.xml"/><Relationship Id="rId3369" Type="http://schemas.openxmlformats.org/officeDocument/2006/relationships/tags" Target="../tags/tag4985.xml"/><Relationship Id="rId3368" Type="http://schemas.openxmlformats.org/officeDocument/2006/relationships/tags" Target="../tags/tag4984.xml"/><Relationship Id="rId3367" Type="http://schemas.openxmlformats.org/officeDocument/2006/relationships/tags" Target="../tags/tag4983.xml"/><Relationship Id="rId3366" Type="http://schemas.openxmlformats.org/officeDocument/2006/relationships/tags" Target="../tags/tag4982.xml"/><Relationship Id="rId3365" Type="http://schemas.openxmlformats.org/officeDocument/2006/relationships/tags" Target="../tags/tag4981.xml"/><Relationship Id="rId3364" Type="http://schemas.openxmlformats.org/officeDocument/2006/relationships/tags" Target="../tags/tag4980.xml"/><Relationship Id="rId3363" Type="http://schemas.openxmlformats.org/officeDocument/2006/relationships/tags" Target="../tags/tag4979.xml"/><Relationship Id="rId3362" Type="http://schemas.openxmlformats.org/officeDocument/2006/relationships/tags" Target="../tags/tag4978.xml"/><Relationship Id="rId3361" Type="http://schemas.openxmlformats.org/officeDocument/2006/relationships/tags" Target="../tags/tag4977.xml"/><Relationship Id="rId3360" Type="http://schemas.openxmlformats.org/officeDocument/2006/relationships/tags" Target="../tags/tag4976.xml"/><Relationship Id="rId336" Type="http://schemas.openxmlformats.org/officeDocument/2006/relationships/tags" Target="../tags/tag1952.xml"/><Relationship Id="rId3359" Type="http://schemas.openxmlformats.org/officeDocument/2006/relationships/tags" Target="../tags/tag4975.xml"/><Relationship Id="rId3358" Type="http://schemas.openxmlformats.org/officeDocument/2006/relationships/tags" Target="../tags/tag4974.xml"/><Relationship Id="rId3357" Type="http://schemas.openxmlformats.org/officeDocument/2006/relationships/tags" Target="../tags/tag4973.xml"/><Relationship Id="rId3356" Type="http://schemas.openxmlformats.org/officeDocument/2006/relationships/tags" Target="../tags/tag4972.xml"/><Relationship Id="rId3355" Type="http://schemas.openxmlformats.org/officeDocument/2006/relationships/tags" Target="../tags/tag4971.xml"/><Relationship Id="rId3354" Type="http://schemas.openxmlformats.org/officeDocument/2006/relationships/tags" Target="../tags/tag4970.xml"/><Relationship Id="rId3353" Type="http://schemas.openxmlformats.org/officeDocument/2006/relationships/tags" Target="../tags/tag4969.xml"/><Relationship Id="rId3352" Type="http://schemas.openxmlformats.org/officeDocument/2006/relationships/tags" Target="../tags/tag4968.xml"/><Relationship Id="rId3351" Type="http://schemas.openxmlformats.org/officeDocument/2006/relationships/tags" Target="../tags/tag4967.xml"/><Relationship Id="rId3350" Type="http://schemas.openxmlformats.org/officeDocument/2006/relationships/tags" Target="../tags/tag4966.xml"/><Relationship Id="rId335" Type="http://schemas.openxmlformats.org/officeDocument/2006/relationships/tags" Target="../tags/tag1951.xml"/><Relationship Id="rId3349" Type="http://schemas.openxmlformats.org/officeDocument/2006/relationships/tags" Target="../tags/tag4965.xml"/><Relationship Id="rId3348" Type="http://schemas.openxmlformats.org/officeDocument/2006/relationships/tags" Target="../tags/tag4964.xml"/><Relationship Id="rId3347" Type="http://schemas.openxmlformats.org/officeDocument/2006/relationships/tags" Target="../tags/tag4963.xml"/><Relationship Id="rId3346" Type="http://schemas.openxmlformats.org/officeDocument/2006/relationships/tags" Target="../tags/tag4962.xml"/><Relationship Id="rId3345" Type="http://schemas.openxmlformats.org/officeDocument/2006/relationships/tags" Target="../tags/tag4961.xml"/><Relationship Id="rId3344" Type="http://schemas.openxmlformats.org/officeDocument/2006/relationships/tags" Target="../tags/tag4960.xml"/><Relationship Id="rId3343" Type="http://schemas.openxmlformats.org/officeDocument/2006/relationships/tags" Target="../tags/tag4959.xml"/><Relationship Id="rId3342" Type="http://schemas.openxmlformats.org/officeDocument/2006/relationships/tags" Target="../tags/tag4958.xml"/><Relationship Id="rId3341" Type="http://schemas.openxmlformats.org/officeDocument/2006/relationships/tags" Target="../tags/tag4957.xml"/><Relationship Id="rId3340" Type="http://schemas.openxmlformats.org/officeDocument/2006/relationships/tags" Target="../tags/tag4956.xml"/><Relationship Id="rId334" Type="http://schemas.openxmlformats.org/officeDocument/2006/relationships/tags" Target="../tags/tag1950.xml"/><Relationship Id="rId3339" Type="http://schemas.openxmlformats.org/officeDocument/2006/relationships/tags" Target="../tags/tag4955.xml"/><Relationship Id="rId3338" Type="http://schemas.openxmlformats.org/officeDocument/2006/relationships/tags" Target="../tags/tag4954.xml"/><Relationship Id="rId3337" Type="http://schemas.openxmlformats.org/officeDocument/2006/relationships/tags" Target="../tags/tag4953.xml"/><Relationship Id="rId3336" Type="http://schemas.openxmlformats.org/officeDocument/2006/relationships/tags" Target="../tags/tag4952.xml"/><Relationship Id="rId3335" Type="http://schemas.openxmlformats.org/officeDocument/2006/relationships/tags" Target="../tags/tag4951.xml"/><Relationship Id="rId3334" Type="http://schemas.openxmlformats.org/officeDocument/2006/relationships/tags" Target="../tags/tag4950.xml"/><Relationship Id="rId3333" Type="http://schemas.openxmlformats.org/officeDocument/2006/relationships/tags" Target="../tags/tag4949.xml"/><Relationship Id="rId3332" Type="http://schemas.openxmlformats.org/officeDocument/2006/relationships/tags" Target="../tags/tag4948.xml"/><Relationship Id="rId3331" Type="http://schemas.openxmlformats.org/officeDocument/2006/relationships/tags" Target="../tags/tag4947.xml"/><Relationship Id="rId3330" Type="http://schemas.openxmlformats.org/officeDocument/2006/relationships/tags" Target="../tags/tag4946.xml"/><Relationship Id="rId333" Type="http://schemas.openxmlformats.org/officeDocument/2006/relationships/tags" Target="../tags/tag1949.xml"/><Relationship Id="rId3329" Type="http://schemas.openxmlformats.org/officeDocument/2006/relationships/tags" Target="../tags/tag4945.xml"/><Relationship Id="rId3328" Type="http://schemas.openxmlformats.org/officeDocument/2006/relationships/tags" Target="../tags/tag4944.xml"/><Relationship Id="rId3327" Type="http://schemas.openxmlformats.org/officeDocument/2006/relationships/tags" Target="../tags/tag4943.xml"/><Relationship Id="rId3326" Type="http://schemas.openxmlformats.org/officeDocument/2006/relationships/tags" Target="../tags/tag4942.xml"/><Relationship Id="rId3325" Type="http://schemas.openxmlformats.org/officeDocument/2006/relationships/tags" Target="../tags/tag4941.xml"/><Relationship Id="rId3324" Type="http://schemas.openxmlformats.org/officeDocument/2006/relationships/tags" Target="../tags/tag4940.xml"/><Relationship Id="rId3323" Type="http://schemas.openxmlformats.org/officeDocument/2006/relationships/tags" Target="../tags/tag4939.xml"/><Relationship Id="rId3322" Type="http://schemas.openxmlformats.org/officeDocument/2006/relationships/tags" Target="../tags/tag4938.xml"/><Relationship Id="rId3321" Type="http://schemas.openxmlformats.org/officeDocument/2006/relationships/tags" Target="../tags/tag4937.xml"/><Relationship Id="rId3320" Type="http://schemas.openxmlformats.org/officeDocument/2006/relationships/tags" Target="../tags/tag4936.xml"/><Relationship Id="rId332" Type="http://schemas.openxmlformats.org/officeDocument/2006/relationships/tags" Target="../tags/tag1948.xml"/><Relationship Id="rId3319" Type="http://schemas.openxmlformats.org/officeDocument/2006/relationships/tags" Target="../tags/tag4935.xml"/><Relationship Id="rId3318" Type="http://schemas.openxmlformats.org/officeDocument/2006/relationships/tags" Target="../tags/tag4934.xml"/><Relationship Id="rId3317" Type="http://schemas.openxmlformats.org/officeDocument/2006/relationships/tags" Target="../tags/tag4933.xml"/><Relationship Id="rId3316" Type="http://schemas.openxmlformats.org/officeDocument/2006/relationships/tags" Target="../tags/tag4932.xml"/><Relationship Id="rId3315" Type="http://schemas.openxmlformats.org/officeDocument/2006/relationships/tags" Target="../tags/tag4931.xml"/><Relationship Id="rId3314" Type="http://schemas.openxmlformats.org/officeDocument/2006/relationships/tags" Target="../tags/tag4930.xml"/><Relationship Id="rId3313" Type="http://schemas.openxmlformats.org/officeDocument/2006/relationships/tags" Target="../tags/tag4929.xml"/><Relationship Id="rId3312" Type="http://schemas.openxmlformats.org/officeDocument/2006/relationships/tags" Target="../tags/tag4928.xml"/><Relationship Id="rId3311" Type="http://schemas.openxmlformats.org/officeDocument/2006/relationships/tags" Target="../tags/tag4927.xml"/><Relationship Id="rId3310" Type="http://schemas.openxmlformats.org/officeDocument/2006/relationships/tags" Target="../tags/tag4926.xml"/><Relationship Id="rId331" Type="http://schemas.openxmlformats.org/officeDocument/2006/relationships/tags" Target="../tags/tag1947.xml"/><Relationship Id="rId3309" Type="http://schemas.openxmlformats.org/officeDocument/2006/relationships/tags" Target="../tags/tag4925.xml"/><Relationship Id="rId3308" Type="http://schemas.openxmlformats.org/officeDocument/2006/relationships/tags" Target="../tags/tag4924.xml"/><Relationship Id="rId3307" Type="http://schemas.openxmlformats.org/officeDocument/2006/relationships/tags" Target="../tags/tag4923.xml"/><Relationship Id="rId3306" Type="http://schemas.openxmlformats.org/officeDocument/2006/relationships/tags" Target="../tags/tag4922.xml"/><Relationship Id="rId3305" Type="http://schemas.openxmlformats.org/officeDocument/2006/relationships/tags" Target="../tags/tag4921.xml"/><Relationship Id="rId3304" Type="http://schemas.openxmlformats.org/officeDocument/2006/relationships/tags" Target="../tags/tag4920.xml"/><Relationship Id="rId3303" Type="http://schemas.openxmlformats.org/officeDocument/2006/relationships/tags" Target="../tags/tag4919.xml"/><Relationship Id="rId3302" Type="http://schemas.openxmlformats.org/officeDocument/2006/relationships/tags" Target="../tags/tag4918.xml"/><Relationship Id="rId3301" Type="http://schemas.openxmlformats.org/officeDocument/2006/relationships/tags" Target="../tags/tag4917.xml"/><Relationship Id="rId3300" Type="http://schemas.openxmlformats.org/officeDocument/2006/relationships/tags" Target="../tags/tag4916.xml"/><Relationship Id="rId330" Type="http://schemas.openxmlformats.org/officeDocument/2006/relationships/tags" Target="../tags/tag1946.xml"/><Relationship Id="rId33" Type="http://schemas.openxmlformats.org/officeDocument/2006/relationships/tags" Target="../tags/tag1649.xml"/><Relationship Id="rId3299" Type="http://schemas.openxmlformats.org/officeDocument/2006/relationships/tags" Target="../tags/tag4915.xml"/><Relationship Id="rId3298" Type="http://schemas.openxmlformats.org/officeDocument/2006/relationships/tags" Target="../tags/tag4914.xml"/><Relationship Id="rId3297" Type="http://schemas.openxmlformats.org/officeDocument/2006/relationships/tags" Target="../tags/tag4913.xml"/><Relationship Id="rId3296" Type="http://schemas.openxmlformats.org/officeDocument/2006/relationships/tags" Target="../tags/tag4912.xml"/><Relationship Id="rId3295" Type="http://schemas.openxmlformats.org/officeDocument/2006/relationships/tags" Target="../tags/tag4911.xml"/><Relationship Id="rId3294" Type="http://schemas.openxmlformats.org/officeDocument/2006/relationships/tags" Target="../tags/tag4910.xml"/><Relationship Id="rId3293" Type="http://schemas.openxmlformats.org/officeDocument/2006/relationships/tags" Target="../tags/tag4909.xml"/><Relationship Id="rId3292" Type="http://schemas.openxmlformats.org/officeDocument/2006/relationships/tags" Target="../tags/tag4908.xml"/><Relationship Id="rId3291" Type="http://schemas.openxmlformats.org/officeDocument/2006/relationships/tags" Target="../tags/tag4907.xml"/><Relationship Id="rId3290" Type="http://schemas.openxmlformats.org/officeDocument/2006/relationships/tags" Target="../tags/tag4906.xml"/><Relationship Id="rId329" Type="http://schemas.openxmlformats.org/officeDocument/2006/relationships/tags" Target="../tags/tag1945.xml"/><Relationship Id="rId3289" Type="http://schemas.openxmlformats.org/officeDocument/2006/relationships/tags" Target="../tags/tag4905.xml"/><Relationship Id="rId3288" Type="http://schemas.openxmlformats.org/officeDocument/2006/relationships/tags" Target="../tags/tag4904.xml"/><Relationship Id="rId3287" Type="http://schemas.openxmlformats.org/officeDocument/2006/relationships/tags" Target="../tags/tag4903.xml"/><Relationship Id="rId3286" Type="http://schemas.openxmlformats.org/officeDocument/2006/relationships/tags" Target="../tags/tag4902.xml"/><Relationship Id="rId3285" Type="http://schemas.openxmlformats.org/officeDocument/2006/relationships/tags" Target="../tags/tag4901.xml"/><Relationship Id="rId3284" Type="http://schemas.openxmlformats.org/officeDocument/2006/relationships/tags" Target="../tags/tag4900.xml"/><Relationship Id="rId3283" Type="http://schemas.openxmlformats.org/officeDocument/2006/relationships/tags" Target="../tags/tag4899.xml"/><Relationship Id="rId3282" Type="http://schemas.openxmlformats.org/officeDocument/2006/relationships/tags" Target="../tags/tag4898.xml"/><Relationship Id="rId3281" Type="http://schemas.openxmlformats.org/officeDocument/2006/relationships/tags" Target="../tags/tag4897.xml"/><Relationship Id="rId3280" Type="http://schemas.openxmlformats.org/officeDocument/2006/relationships/tags" Target="../tags/tag4896.xml"/><Relationship Id="rId328" Type="http://schemas.openxmlformats.org/officeDocument/2006/relationships/tags" Target="../tags/tag1944.xml"/><Relationship Id="rId3279" Type="http://schemas.openxmlformats.org/officeDocument/2006/relationships/tags" Target="../tags/tag4895.xml"/><Relationship Id="rId3278" Type="http://schemas.openxmlformats.org/officeDocument/2006/relationships/tags" Target="../tags/tag4894.xml"/><Relationship Id="rId3277" Type="http://schemas.openxmlformats.org/officeDocument/2006/relationships/tags" Target="../tags/tag4893.xml"/><Relationship Id="rId3276" Type="http://schemas.openxmlformats.org/officeDocument/2006/relationships/tags" Target="../tags/tag4892.xml"/><Relationship Id="rId3275" Type="http://schemas.openxmlformats.org/officeDocument/2006/relationships/tags" Target="../tags/tag4891.xml"/><Relationship Id="rId3274" Type="http://schemas.openxmlformats.org/officeDocument/2006/relationships/tags" Target="../tags/tag4890.xml"/><Relationship Id="rId3273" Type="http://schemas.openxmlformats.org/officeDocument/2006/relationships/tags" Target="../tags/tag4889.xml"/><Relationship Id="rId3272" Type="http://schemas.openxmlformats.org/officeDocument/2006/relationships/tags" Target="../tags/tag4888.xml"/><Relationship Id="rId3271" Type="http://schemas.openxmlformats.org/officeDocument/2006/relationships/tags" Target="../tags/tag4887.xml"/><Relationship Id="rId3270" Type="http://schemas.openxmlformats.org/officeDocument/2006/relationships/tags" Target="../tags/tag4886.xml"/><Relationship Id="rId327" Type="http://schemas.openxmlformats.org/officeDocument/2006/relationships/tags" Target="../tags/tag1943.xml"/><Relationship Id="rId3269" Type="http://schemas.openxmlformats.org/officeDocument/2006/relationships/tags" Target="../tags/tag4885.xml"/><Relationship Id="rId3268" Type="http://schemas.openxmlformats.org/officeDocument/2006/relationships/tags" Target="../tags/tag4884.xml"/><Relationship Id="rId3267" Type="http://schemas.openxmlformats.org/officeDocument/2006/relationships/tags" Target="../tags/tag4883.xml"/><Relationship Id="rId3266" Type="http://schemas.openxmlformats.org/officeDocument/2006/relationships/tags" Target="../tags/tag4882.xml"/><Relationship Id="rId3265" Type="http://schemas.openxmlformats.org/officeDocument/2006/relationships/tags" Target="../tags/tag4881.xml"/><Relationship Id="rId3264" Type="http://schemas.openxmlformats.org/officeDocument/2006/relationships/tags" Target="../tags/tag4880.xml"/><Relationship Id="rId3263" Type="http://schemas.openxmlformats.org/officeDocument/2006/relationships/tags" Target="../tags/tag4879.xml"/><Relationship Id="rId3262" Type="http://schemas.openxmlformats.org/officeDocument/2006/relationships/tags" Target="../tags/tag4878.xml"/><Relationship Id="rId3261" Type="http://schemas.openxmlformats.org/officeDocument/2006/relationships/tags" Target="../tags/tag4877.xml"/><Relationship Id="rId3260" Type="http://schemas.openxmlformats.org/officeDocument/2006/relationships/tags" Target="../tags/tag4876.xml"/><Relationship Id="rId326" Type="http://schemas.openxmlformats.org/officeDocument/2006/relationships/tags" Target="../tags/tag1942.xml"/><Relationship Id="rId3259" Type="http://schemas.openxmlformats.org/officeDocument/2006/relationships/tags" Target="../tags/tag4875.xml"/><Relationship Id="rId3258" Type="http://schemas.openxmlformats.org/officeDocument/2006/relationships/tags" Target="../tags/tag4874.xml"/><Relationship Id="rId3257" Type="http://schemas.openxmlformats.org/officeDocument/2006/relationships/tags" Target="../tags/tag4873.xml"/><Relationship Id="rId3256" Type="http://schemas.openxmlformats.org/officeDocument/2006/relationships/tags" Target="../tags/tag4872.xml"/><Relationship Id="rId3255" Type="http://schemas.openxmlformats.org/officeDocument/2006/relationships/tags" Target="../tags/tag4871.xml"/><Relationship Id="rId3254" Type="http://schemas.openxmlformats.org/officeDocument/2006/relationships/tags" Target="../tags/tag4870.xml"/><Relationship Id="rId3253" Type="http://schemas.openxmlformats.org/officeDocument/2006/relationships/tags" Target="../tags/tag4869.xml"/><Relationship Id="rId3252" Type="http://schemas.openxmlformats.org/officeDocument/2006/relationships/tags" Target="../tags/tag4868.xml"/><Relationship Id="rId3251" Type="http://schemas.openxmlformats.org/officeDocument/2006/relationships/tags" Target="../tags/tag4867.xml"/><Relationship Id="rId3250" Type="http://schemas.openxmlformats.org/officeDocument/2006/relationships/tags" Target="../tags/tag4866.xml"/><Relationship Id="rId325" Type="http://schemas.openxmlformats.org/officeDocument/2006/relationships/tags" Target="../tags/tag1941.xml"/><Relationship Id="rId3249" Type="http://schemas.openxmlformats.org/officeDocument/2006/relationships/tags" Target="../tags/tag4865.xml"/><Relationship Id="rId3248" Type="http://schemas.openxmlformats.org/officeDocument/2006/relationships/tags" Target="../tags/tag4864.xml"/><Relationship Id="rId3247" Type="http://schemas.openxmlformats.org/officeDocument/2006/relationships/tags" Target="../tags/tag4863.xml"/><Relationship Id="rId3246" Type="http://schemas.openxmlformats.org/officeDocument/2006/relationships/tags" Target="../tags/tag4862.xml"/><Relationship Id="rId3245" Type="http://schemas.openxmlformats.org/officeDocument/2006/relationships/tags" Target="../tags/tag4861.xml"/><Relationship Id="rId3244" Type="http://schemas.openxmlformats.org/officeDocument/2006/relationships/tags" Target="../tags/tag4860.xml"/><Relationship Id="rId3243" Type="http://schemas.openxmlformats.org/officeDocument/2006/relationships/tags" Target="../tags/tag4859.xml"/><Relationship Id="rId3242" Type="http://schemas.openxmlformats.org/officeDocument/2006/relationships/tags" Target="../tags/tag4858.xml"/><Relationship Id="rId3241" Type="http://schemas.openxmlformats.org/officeDocument/2006/relationships/tags" Target="../tags/tag4857.xml"/><Relationship Id="rId3240" Type="http://schemas.openxmlformats.org/officeDocument/2006/relationships/tags" Target="../tags/tag4856.xml"/><Relationship Id="rId324" Type="http://schemas.openxmlformats.org/officeDocument/2006/relationships/tags" Target="../tags/tag1940.xml"/><Relationship Id="rId3239" Type="http://schemas.openxmlformats.org/officeDocument/2006/relationships/tags" Target="../tags/tag4855.xml"/><Relationship Id="rId3238" Type="http://schemas.openxmlformats.org/officeDocument/2006/relationships/tags" Target="../tags/tag4854.xml"/><Relationship Id="rId3237" Type="http://schemas.openxmlformats.org/officeDocument/2006/relationships/tags" Target="../tags/tag4853.xml"/><Relationship Id="rId3236" Type="http://schemas.openxmlformats.org/officeDocument/2006/relationships/tags" Target="../tags/tag4852.xml"/><Relationship Id="rId3235" Type="http://schemas.openxmlformats.org/officeDocument/2006/relationships/tags" Target="../tags/tag4851.xml"/><Relationship Id="rId3234" Type="http://schemas.openxmlformats.org/officeDocument/2006/relationships/tags" Target="../tags/tag4850.xml"/><Relationship Id="rId3233" Type="http://schemas.openxmlformats.org/officeDocument/2006/relationships/tags" Target="../tags/tag4849.xml"/><Relationship Id="rId3232" Type="http://schemas.openxmlformats.org/officeDocument/2006/relationships/tags" Target="../tags/tag4848.xml"/><Relationship Id="rId3231" Type="http://schemas.openxmlformats.org/officeDocument/2006/relationships/tags" Target="../tags/tag4847.xml"/><Relationship Id="rId3230" Type="http://schemas.openxmlformats.org/officeDocument/2006/relationships/tags" Target="../tags/tag4846.xml"/><Relationship Id="rId323" Type="http://schemas.openxmlformats.org/officeDocument/2006/relationships/tags" Target="../tags/tag1939.xml"/><Relationship Id="rId3229" Type="http://schemas.openxmlformats.org/officeDocument/2006/relationships/tags" Target="../tags/tag4845.xml"/><Relationship Id="rId3228" Type="http://schemas.openxmlformats.org/officeDocument/2006/relationships/tags" Target="../tags/tag4844.xml"/><Relationship Id="rId3227" Type="http://schemas.openxmlformats.org/officeDocument/2006/relationships/tags" Target="../tags/tag4843.xml"/><Relationship Id="rId3226" Type="http://schemas.openxmlformats.org/officeDocument/2006/relationships/tags" Target="../tags/tag4842.xml"/><Relationship Id="rId3225" Type="http://schemas.openxmlformats.org/officeDocument/2006/relationships/tags" Target="../tags/tag4841.xml"/><Relationship Id="rId3224" Type="http://schemas.openxmlformats.org/officeDocument/2006/relationships/tags" Target="../tags/tag4840.xml"/><Relationship Id="rId3223" Type="http://schemas.openxmlformats.org/officeDocument/2006/relationships/tags" Target="../tags/tag4839.xml"/><Relationship Id="rId3222" Type="http://schemas.openxmlformats.org/officeDocument/2006/relationships/tags" Target="../tags/tag4838.xml"/><Relationship Id="rId3221" Type="http://schemas.openxmlformats.org/officeDocument/2006/relationships/tags" Target="../tags/tag4837.xml"/><Relationship Id="rId3220" Type="http://schemas.openxmlformats.org/officeDocument/2006/relationships/tags" Target="../tags/tag4836.xml"/><Relationship Id="rId322" Type="http://schemas.openxmlformats.org/officeDocument/2006/relationships/tags" Target="../tags/tag1938.xml"/><Relationship Id="rId3219" Type="http://schemas.openxmlformats.org/officeDocument/2006/relationships/tags" Target="../tags/tag4835.xml"/><Relationship Id="rId3218" Type="http://schemas.openxmlformats.org/officeDocument/2006/relationships/tags" Target="../tags/tag4834.xml"/><Relationship Id="rId3217" Type="http://schemas.openxmlformats.org/officeDocument/2006/relationships/tags" Target="../tags/tag4833.xml"/><Relationship Id="rId3216" Type="http://schemas.openxmlformats.org/officeDocument/2006/relationships/tags" Target="../tags/tag4832.xml"/><Relationship Id="rId3215" Type="http://schemas.openxmlformats.org/officeDocument/2006/relationships/tags" Target="../tags/tag4831.xml"/><Relationship Id="rId3214" Type="http://schemas.openxmlformats.org/officeDocument/2006/relationships/tags" Target="../tags/tag4830.xml"/><Relationship Id="rId3213" Type="http://schemas.openxmlformats.org/officeDocument/2006/relationships/tags" Target="../tags/tag4829.xml"/><Relationship Id="rId3212" Type="http://schemas.openxmlformats.org/officeDocument/2006/relationships/tags" Target="../tags/tag4828.xml"/><Relationship Id="rId3211" Type="http://schemas.openxmlformats.org/officeDocument/2006/relationships/tags" Target="../tags/tag4827.xml"/><Relationship Id="rId3210" Type="http://schemas.openxmlformats.org/officeDocument/2006/relationships/tags" Target="../tags/tag4826.xml"/><Relationship Id="rId321" Type="http://schemas.openxmlformats.org/officeDocument/2006/relationships/tags" Target="../tags/tag1937.xml"/><Relationship Id="rId3209" Type="http://schemas.openxmlformats.org/officeDocument/2006/relationships/tags" Target="../tags/tag4825.xml"/><Relationship Id="rId3208" Type="http://schemas.openxmlformats.org/officeDocument/2006/relationships/tags" Target="../tags/tag4824.xml"/><Relationship Id="rId3207" Type="http://schemas.openxmlformats.org/officeDocument/2006/relationships/tags" Target="../tags/tag4823.xml"/><Relationship Id="rId3206" Type="http://schemas.openxmlformats.org/officeDocument/2006/relationships/tags" Target="../tags/tag4822.xml"/><Relationship Id="rId3205" Type="http://schemas.openxmlformats.org/officeDocument/2006/relationships/tags" Target="../tags/tag4821.xml"/><Relationship Id="rId3204" Type="http://schemas.openxmlformats.org/officeDocument/2006/relationships/tags" Target="../tags/tag4820.xml"/><Relationship Id="rId3203" Type="http://schemas.openxmlformats.org/officeDocument/2006/relationships/tags" Target="../tags/tag4819.xml"/><Relationship Id="rId3202" Type="http://schemas.openxmlformats.org/officeDocument/2006/relationships/tags" Target="../tags/tag4818.xml"/><Relationship Id="rId3201" Type="http://schemas.openxmlformats.org/officeDocument/2006/relationships/tags" Target="../tags/tag4817.xml"/><Relationship Id="rId3200" Type="http://schemas.openxmlformats.org/officeDocument/2006/relationships/tags" Target="../tags/tag4816.xml"/><Relationship Id="rId320" Type="http://schemas.openxmlformats.org/officeDocument/2006/relationships/tags" Target="../tags/tag1936.xml"/><Relationship Id="rId32" Type="http://schemas.openxmlformats.org/officeDocument/2006/relationships/tags" Target="../tags/tag1648.xml"/><Relationship Id="rId3199" Type="http://schemas.openxmlformats.org/officeDocument/2006/relationships/tags" Target="../tags/tag4815.xml"/><Relationship Id="rId3198" Type="http://schemas.openxmlformats.org/officeDocument/2006/relationships/tags" Target="../tags/tag4814.xml"/><Relationship Id="rId3197" Type="http://schemas.openxmlformats.org/officeDocument/2006/relationships/tags" Target="../tags/tag4813.xml"/><Relationship Id="rId3196" Type="http://schemas.openxmlformats.org/officeDocument/2006/relationships/tags" Target="../tags/tag4812.xml"/><Relationship Id="rId3195" Type="http://schemas.openxmlformats.org/officeDocument/2006/relationships/tags" Target="../tags/tag4811.xml"/><Relationship Id="rId3194" Type="http://schemas.openxmlformats.org/officeDocument/2006/relationships/tags" Target="../tags/tag4810.xml"/><Relationship Id="rId3193" Type="http://schemas.openxmlformats.org/officeDocument/2006/relationships/tags" Target="../tags/tag4809.xml"/><Relationship Id="rId3192" Type="http://schemas.openxmlformats.org/officeDocument/2006/relationships/tags" Target="../tags/tag4808.xml"/><Relationship Id="rId3191" Type="http://schemas.openxmlformats.org/officeDocument/2006/relationships/tags" Target="../tags/tag4807.xml"/><Relationship Id="rId3190" Type="http://schemas.openxmlformats.org/officeDocument/2006/relationships/tags" Target="../tags/tag4806.xml"/><Relationship Id="rId319" Type="http://schemas.openxmlformats.org/officeDocument/2006/relationships/tags" Target="../tags/tag1935.xml"/><Relationship Id="rId3189" Type="http://schemas.openxmlformats.org/officeDocument/2006/relationships/tags" Target="../tags/tag4805.xml"/><Relationship Id="rId3188" Type="http://schemas.openxmlformats.org/officeDocument/2006/relationships/tags" Target="../tags/tag4804.xml"/><Relationship Id="rId3187" Type="http://schemas.openxmlformats.org/officeDocument/2006/relationships/tags" Target="../tags/tag4803.xml"/><Relationship Id="rId3186" Type="http://schemas.openxmlformats.org/officeDocument/2006/relationships/tags" Target="../tags/tag4802.xml"/><Relationship Id="rId3185" Type="http://schemas.openxmlformats.org/officeDocument/2006/relationships/tags" Target="../tags/tag4801.xml"/><Relationship Id="rId3184" Type="http://schemas.openxmlformats.org/officeDocument/2006/relationships/tags" Target="../tags/tag4800.xml"/><Relationship Id="rId3183" Type="http://schemas.openxmlformats.org/officeDocument/2006/relationships/tags" Target="../tags/tag4799.xml"/><Relationship Id="rId3182" Type="http://schemas.openxmlformats.org/officeDocument/2006/relationships/tags" Target="../tags/tag4798.xml"/><Relationship Id="rId3181" Type="http://schemas.openxmlformats.org/officeDocument/2006/relationships/tags" Target="../tags/tag4797.xml"/><Relationship Id="rId3180" Type="http://schemas.openxmlformats.org/officeDocument/2006/relationships/tags" Target="../tags/tag4796.xml"/><Relationship Id="rId318" Type="http://schemas.openxmlformats.org/officeDocument/2006/relationships/tags" Target="../tags/tag1934.xml"/><Relationship Id="rId3179" Type="http://schemas.openxmlformats.org/officeDocument/2006/relationships/tags" Target="../tags/tag4795.xml"/><Relationship Id="rId3178" Type="http://schemas.openxmlformats.org/officeDocument/2006/relationships/tags" Target="../tags/tag4794.xml"/><Relationship Id="rId3177" Type="http://schemas.openxmlformats.org/officeDocument/2006/relationships/tags" Target="../tags/tag4793.xml"/><Relationship Id="rId3176" Type="http://schemas.openxmlformats.org/officeDocument/2006/relationships/tags" Target="../tags/tag4792.xml"/><Relationship Id="rId3175" Type="http://schemas.openxmlformats.org/officeDocument/2006/relationships/tags" Target="../tags/tag4791.xml"/><Relationship Id="rId3174" Type="http://schemas.openxmlformats.org/officeDocument/2006/relationships/tags" Target="../tags/tag4790.xml"/><Relationship Id="rId3173" Type="http://schemas.openxmlformats.org/officeDocument/2006/relationships/tags" Target="../tags/tag4789.xml"/><Relationship Id="rId3172" Type="http://schemas.openxmlformats.org/officeDocument/2006/relationships/tags" Target="../tags/tag4788.xml"/><Relationship Id="rId3171" Type="http://schemas.openxmlformats.org/officeDocument/2006/relationships/tags" Target="../tags/tag4787.xml"/><Relationship Id="rId3170" Type="http://schemas.openxmlformats.org/officeDocument/2006/relationships/tags" Target="../tags/tag4786.xml"/><Relationship Id="rId317" Type="http://schemas.openxmlformats.org/officeDocument/2006/relationships/tags" Target="../tags/tag1933.xml"/><Relationship Id="rId3169" Type="http://schemas.openxmlformats.org/officeDocument/2006/relationships/tags" Target="../tags/tag4785.xml"/><Relationship Id="rId3168" Type="http://schemas.openxmlformats.org/officeDocument/2006/relationships/tags" Target="../tags/tag4784.xml"/><Relationship Id="rId3167" Type="http://schemas.openxmlformats.org/officeDocument/2006/relationships/tags" Target="../tags/tag4783.xml"/><Relationship Id="rId3166" Type="http://schemas.openxmlformats.org/officeDocument/2006/relationships/tags" Target="../tags/tag4782.xml"/><Relationship Id="rId3165" Type="http://schemas.openxmlformats.org/officeDocument/2006/relationships/tags" Target="../tags/tag4781.xml"/><Relationship Id="rId3164" Type="http://schemas.openxmlformats.org/officeDocument/2006/relationships/tags" Target="../tags/tag4780.xml"/><Relationship Id="rId3163" Type="http://schemas.openxmlformats.org/officeDocument/2006/relationships/tags" Target="../tags/tag4779.xml"/><Relationship Id="rId3162" Type="http://schemas.openxmlformats.org/officeDocument/2006/relationships/tags" Target="../tags/tag4778.xml"/><Relationship Id="rId3161" Type="http://schemas.openxmlformats.org/officeDocument/2006/relationships/tags" Target="../tags/tag4777.xml"/><Relationship Id="rId3160" Type="http://schemas.openxmlformats.org/officeDocument/2006/relationships/tags" Target="../tags/tag4776.xml"/><Relationship Id="rId316" Type="http://schemas.openxmlformats.org/officeDocument/2006/relationships/tags" Target="../tags/tag1932.xml"/><Relationship Id="rId3159" Type="http://schemas.openxmlformats.org/officeDocument/2006/relationships/tags" Target="../tags/tag4775.xml"/><Relationship Id="rId3158" Type="http://schemas.openxmlformats.org/officeDocument/2006/relationships/tags" Target="../tags/tag4774.xml"/><Relationship Id="rId3157" Type="http://schemas.openxmlformats.org/officeDocument/2006/relationships/tags" Target="../tags/tag4773.xml"/><Relationship Id="rId3156" Type="http://schemas.openxmlformats.org/officeDocument/2006/relationships/tags" Target="../tags/tag4772.xml"/><Relationship Id="rId3155" Type="http://schemas.openxmlformats.org/officeDocument/2006/relationships/tags" Target="../tags/tag4771.xml"/><Relationship Id="rId3154" Type="http://schemas.openxmlformats.org/officeDocument/2006/relationships/tags" Target="../tags/tag4770.xml"/><Relationship Id="rId3153" Type="http://schemas.openxmlformats.org/officeDocument/2006/relationships/tags" Target="../tags/tag4769.xml"/><Relationship Id="rId3152" Type="http://schemas.openxmlformats.org/officeDocument/2006/relationships/tags" Target="../tags/tag4768.xml"/><Relationship Id="rId3151" Type="http://schemas.openxmlformats.org/officeDocument/2006/relationships/tags" Target="../tags/tag4767.xml"/><Relationship Id="rId3150" Type="http://schemas.openxmlformats.org/officeDocument/2006/relationships/tags" Target="../tags/tag4766.xml"/><Relationship Id="rId315" Type="http://schemas.openxmlformats.org/officeDocument/2006/relationships/tags" Target="../tags/tag1931.xml"/><Relationship Id="rId3149" Type="http://schemas.openxmlformats.org/officeDocument/2006/relationships/tags" Target="../tags/tag4765.xml"/><Relationship Id="rId3148" Type="http://schemas.openxmlformats.org/officeDocument/2006/relationships/tags" Target="../tags/tag4764.xml"/><Relationship Id="rId3147" Type="http://schemas.openxmlformats.org/officeDocument/2006/relationships/tags" Target="../tags/tag4763.xml"/><Relationship Id="rId3146" Type="http://schemas.openxmlformats.org/officeDocument/2006/relationships/tags" Target="../tags/tag4762.xml"/><Relationship Id="rId3145" Type="http://schemas.openxmlformats.org/officeDocument/2006/relationships/tags" Target="../tags/tag4761.xml"/><Relationship Id="rId3144" Type="http://schemas.openxmlformats.org/officeDocument/2006/relationships/tags" Target="../tags/tag4760.xml"/><Relationship Id="rId3143" Type="http://schemas.openxmlformats.org/officeDocument/2006/relationships/tags" Target="../tags/tag4759.xml"/><Relationship Id="rId3142" Type="http://schemas.openxmlformats.org/officeDocument/2006/relationships/tags" Target="../tags/tag4758.xml"/><Relationship Id="rId3141" Type="http://schemas.openxmlformats.org/officeDocument/2006/relationships/tags" Target="../tags/tag4757.xml"/><Relationship Id="rId3140" Type="http://schemas.openxmlformats.org/officeDocument/2006/relationships/tags" Target="../tags/tag4756.xml"/><Relationship Id="rId314" Type="http://schemas.openxmlformats.org/officeDocument/2006/relationships/tags" Target="../tags/tag1930.xml"/><Relationship Id="rId3139" Type="http://schemas.openxmlformats.org/officeDocument/2006/relationships/tags" Target="../tags/tag4755.xml"/><Relationship Id="rId3138" Type="http://schemas.openxmlformats.org/officeDocument/2006/relationships/tags" Target="../tags/tag4754.xml"/><Relationship Id="rId3137" Type="http://schemas.openxmlformats.org/officeDocument/2006/relationships/tags" Target="../tags/tag4753.xml"/><Relationship Id="rId3136" Type="http://schemas.openxmlformats.org/officeDocument/2006/relationships/tags" Target="../tags/tag4752.xml"/><Relationship Id="rId3135" Type="http://schemas.openxmlformats.org/officeDocument/2006/relationships/tags" Target="../tags/tag4751.xml"/><Relationship Id="rId3134" Type="http://schemas.openxmlformats.org/officeDocument/2006/relationships/tags" Target="../tags/tag4750.xml"/><Relationship Id="rId3133" Type="http://schemas.openxmlformats.org/officeDocument/2006/relationships/tags" Target="../tags/tag4749.xml"/><Relationship Id="rId3132" Type="http://schemas.openxmlformats.org/officeDocument/2006/relationships/tags" Target="../tags/tag4748.xml"/><Relationship Id="rId3131" Type="http://schemas.openxmlformats.org/officeDocument/2006/relationships/tags" Target="../tags/tag4747.xml"/><Relationship Id="rId3130" Type="http://schemas.openxmlformats.org/officeDocument/2006/relationships/tags" Target="../tags/tag4746.xml"/><Relationship Id="rId313" Type="http://schemas.openxmlformats.org/officeDocument/2006/relationships/tags" Target="../tags/tag1929.xml"/><Relationship Id="rId3129" Type="http://schemas.openxmlformats.org/officeDocument/2006/relationships/tags" Target="../tags/tag4745.xml"/><Relationship Id="rId3128" Type="http://schemas.openxmlformats.org/officeDocument/2006/relationships/tags" Target="../tags/tag4744.xml"/><Relationship Id="rId3127" Type="http://schemas.openxmlformats.org/officeDocument/2006/relationships/tags" Target="../tags/tag4743.xml"/><Relationship Id="rId3126" Type="http://schemas.openxmlformats.org/officeDocument/2006/relationships/tags" Target="../tags/tag4742.xml"/><Relationship Id="rId3125" Type="http://schemas.openxmlformats.org/officeDocument/2006/relationships/tags" Target="../tags/tag4741.xml"/><Relationship Id="rId3124" Type="http://schemas.openxmlformats.org/officeDocument/2006/relationships/tags" Target="../tags/tag4740.xml"/><Relationship Id="rId3123" Type="http://schemas.openxmlformats.org/officeDocument/2006/relationships/tags" Target="../tags/tag4739.xml"/><Relationship Id="rId3122" Type="http://schemas.openxmlformats.org/officeDocument/2006/relationships/tags" Target="../tags/tag4738.xml"/><Relationship Id="rId3121" Type="http://schemas.openxmlformats.org/officeDocument/2006/relationships/tags" Target="../tags/tag4737.xml"/><Relationship Id="rId3120" Type="http://schemas.openxmlformats.org/officeDocument/2006/relationships/tags" Target="../tags/tag4736.xml"/><Relationship Id="rId312" Type="http://schemas.openxmlformats.org/officeDocument/2006/relationships/tags" Target="../tags/tag1928.xml"/><Relationship Id="rId3119" Type="http://schemas.openxmlformats.org/officeDocument/2006/relationships/tags" Target="../tags/tag4735.xml"/><Relationship Id="rId3118" Type="http://schemas.openxmlformats.org/officeDocument/2006/relationships/tags" Target="../tags/tag4734.xml"/><Relationship Id="rId3117" Type="http://schemas.openxmlformats.org/officeDocument/2006/relationships/tags" Target="../tags/tag4733.xml"/><Relationship Id="rId3116" Type="http://schemas.openxmlformats.org/officeDocument/2006/relationships/tags" Target="../tags/tag4732.xml"/><Relationship Id="rId3115" Type="http://schemas.openxmlformats.org/officeDocument/2006/relationships/tags" Target="../tags/tag4731.xml"/><Relationship Id="rId3114" Type="http://schemas.openxmlformats.org/officeDocument/2006/relationships/tags" Target="../tags/tag4730.xml"/><Relationship Id="rId3113" Type="http://schemas.openxmlformats.org/officeDocument/2006/relationships/tags" Target="../tags/tag4729.xml"/><Relationship Id="rId3112" Type="http://schemas.openxmlformats.org/officeDocument/2006/relationships/tags" Target="../tags/tag4728.xml"/><Relationship Id="rId3111" Type="http://schemas.openxmlformats.org/officeDocument/2006/relationships/tags" Target="../tags/tag4727.xml"/><Relationship Id="rId3110" Type="http://schemas.openxmlformats.org/officeDocument/2006/relationships/tags" Target="../tags/tag4726.xml"/><Relationship Id="rId311" Type="http://schemas.openxmlformats.org/officeDocument/2006/relationships/tags" Target="../tags/tag1927.xml"/><Relationship Id="rId3109" Type="http://schemas.openxmlformats.org/officeDocument/2006/relationships/tags" Target="../tags/tag4725.xml"/><Relationship Id="rId3108" Type="http://schemas.openxmlformats.org/officeDocument/2006/relationships/tags" Target="../tags/tag4724.xml"/><Relationship Id="rId3107" Type="http://schemas.openxmlformats.org/officeDocument/2006/relationships/tags" Target="../tags/tag4723.xml"/><Relationship Id="rId3106" Type="http://schemas.openxmlformats.org/officeDocument/2006/relationships/tags" Target="../tags/tag4722.xml"/><Relationship Id="rId3105" Type="http://schemas.openxmlformats.org/officeDocument/2006/relationships/tags" Target="../tags/tag4721.xml"/><Relationship Id="rId3104" Type="http://schemas.openxmlformats.org/officeDocument/2006/relationships/tags" Target="../tags/tag4720.xml"/><Relationship Id="rId3103" Type="http://schemas.openxmlformats.org/officeDocument/2006/relationships/tags" Target="../tags/tag4719.xml"/><Relationship Id="rId3102" Type="http://schemas.openxmlformats.org/officeDocument/2006/relationships/tags" Target="../tags/tag4718.xml"/><Relationship Id="rId3101" Type="http://schemas.openxmlformats.org/officeDocument/2006/relationships/tags" Target="../tags/tag4717.xml"/><Relationship Id="rId3100" Type="http://schemas.openxmlformats.org/officeDocument/2006/relationships/tags" Target="../tags/tag4716.xml"/><Relationship Id="rId310" Type="http://schemas.openxmlformats.org/officeDocument/2006/relationships/tags" Target="../tags/tag1926.xml"/><Relationship Id="rId31" Type="http://schemas.openxmlformats.org/officeDocument/2006/relationships/tags" Target="../tags/tag1647.xml"/><Relationship Id="rId3099" Type="http://schemas.openxmlformats.org/officeDocument/2006/relationships/tags" Target="../tags/tag4715.xml"/><Relationship Id="rId3098" Type="http://schemas.openxmlformats.org/officeDocument/2006/relationships/tags" Target="../tags/tag4714.xml"/><Relationship Id="rId3097" Type="http://schemas.openxmlformats.org/officeDocument/2006/relationships/tags" Target="../tags/tag4713.xml"/><Relationship Id="rId3096" Type="http://schemas.openxmlformats.org/officeDocument/2006/relationships/tags" Target="../tags/tag4712.xml"/><Relationship Id="rId3095" Type="http://schemas.openxmlformats.org/officeDocument/2006/relationships/tags" Target="../tags/tag4711.xml"/><Relationship Id="rId3094" Type="http://schemas.openxmlformats.org/officeDocument/2006/relationships/tags" Target="../tags/tag4710.xml"/><Relationship Id="rId3093" Type="http://schemas.openxmlformats.org/officeDocument/2006/relationships/tags" Target="../tags/tag4709.xml"/><Relationship Id="rId3092" Type="http://schemas.openxmlformats.org/officeDocument/2006/relationships/tags" Target="../tags/tag4708.xml"/><Relationship Id="rId3091" Type="http://schemas.openxmlformats.org/officeDocument/2006/relationships/tags" Target="../tags/tag4707.xml"/><Relationship Id="rId3090" Type="http://schemas.openxmlformats.org/officeDocument/2006/relationships/tags" Target="../tags/tag4706.xml"/><Relationship Id="rId309" Type="http://schemas.openxmlformats.org/officeDocument/2006/relationships/tags" Target="../tags/tag1925.xml"/><Relationship Id="rId3089" Type="http://schemas.openxmlformats.org/officeDocument/2006/relationships/tags" Target="../tags/tag4705.xml"/><Relationship Id="rId3088" Type="http://schemas.openxmlformats.org/officeDocument/2006/relationships/tags" Target="../tags/tag4704.xml"/><Relationship Id="rId3087" Type="http://schemas.openxmlformats.org/officeDocument/2006/relationships/tags" Target="../tags/tag4703.xml"/><Relationship Id="rId3086" Type="http://schemas.openxmlformats.org/officeDocument/2006/relationships/tags" Target="../tags/tag4702.xml"/><Relationship Id="rId3085" Type="http://schemas.openxmlformats.org/officeDocument/2006/relationships/tags" Target="../tags/tag4701.xml"/><Relationship Id="rId3084" Type="http://schemas.openxmlformats.org/officeDocument/2006/relationships/tags" Target="../tags/tag4700.xml"/><Relationship Id="rId3083" Type="http://schemas.openxmlformats.org/officeDocument/2006/relationships/tags" Target="../tags/tag4699.xml"/><Relationship Id="rId3082" Type="http://schemas.openxmlformats.org/officeDocument/2006/relationships/tags" Target="../tags/tag4698.xml"/><Relationship Id="rId3081" Type="http://schemas.openxmlformats.org/officeDocument/2006/relationships/tags" Target="../tags/tag4697.xml"/><Relationship Id="rId3080" Type="http://schemas.openxmlformats.org/officeDocument/2006/relationships/tags" Target="../tags/tag4696.xml"/><Relationship Id="rId308" Type="http://schemas.openxmlformats.org/officeDocument/2006/relationships/tags" Target="../tags/tag1924.xml"/><Relationship Id="rId3079" Type="http://schemas.openxmlformats.org/officeDocument/2006/relationships/tags" Target="../tags/tag4695.xml"/><Relationship Id="rId3078" Type="http://schemas.openxmlformats.org/officeDocument/2006/relationships/tags" Target="../tags/tag4694.xml"/><Relationship Id="rId3077" Type="http://schemas.openxmlformats.org/officeDocument/2006/relationships/tags" Target="../tags/tag4693.xml"/><Relationship Id="rId3076" Type="http://schemas.openxmlformats.org/officeDocument/2006/relationships/tags" Target="../tags/tag4692.xml"/><Relationship Id="rId3075" Type="http://schemas.openxmlformats.org/officeDocument/2006/relationships/tags" Target="../tags/tag4691.xml"/><Relationship Id="rId3074" Type="http://schemas.openxmlformats.org/officeDocument/2006/relationships/tags" Target="../tags/tag4690.xml"/><Relationship Id="rId3073" Type="http://schemas.openxmlformats.org/officeDocument/2006/relationships/tags" Target="../tags/tag4689.xml"/><Relationship Id="rId3072" Type="http://schemas.openxmlformats.org/officeDocument/2006/relationships/tags" Target="../tags/tag4688.xml"/><Relationship Id="rId3071" Type="http://schemas.openxmlformats.org/officeDocument/2006/relationships/tags" Target="../tags/tag4687.xml"/><Relationship Id="rId3070" Type="http://schemas.openxmlformats.org/officeDocument/2006/relationships/tags" Target="../tags/tag4686.xml"/><Relationship Id="rId307" Type="http://schemas.openxmlformats.org/officeDocument/2006/relationships/tags" Target="../tags/tag1923.xml"/><Relationship Id="rId3069" Type="http://schemas.openxmlformats.org/officeDocument/2006/relationships/tags" Target="../tags/tag4685.xml"/><Relationship Id="rId3068" Type="http://schemas.openxmlformats.org/officeDocument/2006/relationships/tags" Target="../tags/tag4684.xml"/><Relationship Id="rId3067" Type="http://schemas.openxmlformats.org/officeDocument/2006/relationships/tags" Target="../tags/tag4683.xml"/><Relationship Id="rId3066" Type="http://schemas.openxmlformats.org/officeDocument/2006/relationships/tags" Target="../tags/tag4682.xml"/><Relationship Id="rId3065" Type="http://schemas.openxmlformats.org/officeDocument/2006/relationships/tags" Target="../tags/tag4681.xml"/><Relationship Id="rId3064" Type="http://schemas.openxmlformats.org/officeDocument/2006/relationships/tags" Target="../tags/tag4680.xml"/><Relationship Id="rId3063" Type="http://schemas.openxmlformats.org/officeDocument/2006/relationships/tags" Target="../tags/tag4679.xml"/><Relationship Id="rId3062" Type="http://schemas.openxmlformats.org/officeDocument/2006/relationships/tags" Target="../tags/tag4678.xml"/><Relationship Id="rId3061" Type="http://schemas.openxmlformats.org/officeDocument/2006/relationships/tags" Target="../tags/tag4677.xml"/><Relationship Id="rId3060" Type="http://schemas.openxmlformats.org/officeDocument/2006/relationships/tags" Target="../tags/tag4676.xml"/><Relationship Id="rId306" Type="http://schemas.openxmlformats.org/officeDocument/2006/relationships/tags" Target="../tags/tag1922.xml"/><Relationship Id="rId3059" Type="http://schemas.openxmlformats.org/officeDocument/2006/relationships/tags" Target="../tags/tag4675.xml"/><Relationship Id="rId3058" Type="http://schemas.openxmlformats.org/officeDocument/2006/relationships/tags" Target="../tags/tag4674.xml"/><Relationship Id="rId3057" Type="http://schemas.openxmlformats.org/officeDocument/2006/relationships/tags" Target="../tags/tag4673.xml"/><Relationship Id="rId3056" Type="http://schemas.openxmlformats.org/officeDocument/2006/relationships/tags" Target="../tags/tag4672.xml"/><Relationship Id="rId3055" Type="http://schemas.openxmlformats.org/officeDocument/2006/relationships/tags" Target="../tags/tag4671.xml"/><Relationship Id="rId3054" Type="http://schemas.openxmlformats.org/officeDocument/2006/relationships/tags" Target="../tags/tag4670.xml"/><Relationship Id="rId3053" Type="http://schemas.openxmlformats.org/officeDocument/2006/relationships/tags" Target="../tags/tag4669.xml"/><Relationship Id="rId3052" Type="http://schemas.openxmlformats.org/officeDocument/2006/relationships/tags" Target="../tags/tag4668.xml"/><Relationship Id="rId3051" Type="http://schemas.openxmlformats.org/officeDocument/2006/relationships/tags" Target="../tags/tag4667.xml"/><Relationship Id="rId3050" Type="http://schemas.openxmlformats.org/officeDocument/2006/relationships/tags" Target="../tags/tag4666.xml"/><Relationship Id="rId305" Type="http://schemas.openxmlformats.org/officeDocument/2006/relationships/tags" Target="../tags/tag1921.xml"/><Relationship Id="rId3049" Type="http://schemas.openxmlformats.org/officeDocument/2006/relationships/tags" Target="../tags/tag4665.xml"/><Relationship Id="rId3048" Type="http://schemas.openxmlformats.org/officeDocument/2006/relationships/tags" Target="../tags/tag4664.xml"/><Relationship Id="rId3047" Type="http://schemas.openxmlformats.org/officeDocument/2006/relationships/tags" Target="../tags/tag4663.xml"/><Relationship Id="rId3046" Type="http://schemas.openxmlformats.org/officeDocument/2006/relationships/tags" Target="../tags/tag4662.xml"/><Relationship Id="rId3045" Type="http://schemas.openxmlformats.org/officeDocument/2006/relationships/tags" Target="../tags/tag4661.xml"/><Relationship Id="rId3044" Type="http://schemas.openxmlformats.org/officeDocument/2006/relationships/tags" Target="../tags/tag4660.xml"/><Relationship Id="rId3043" Type="http://schemas.openxmlformats.org/officeDocument/2006/relationships/tags" Target="../tags/tag4659.xml"/><Relationship Id="rId3042" Type="http://schemas.openxmlformats.org/officeDocument/2006/relationships/tags" Target="../tags/tag4658.xml"/><Relationship Id="rId3041" Type="http://schemas.openxmlformats.org/officeDocument/2006/relationships/tags" Target="../tags/tag4657.xml"/><Relationship Id="rId3040" Type="http://schemas.openxmlformats.org/officeDocument/2006/relationships/tags" Target="../tags/tag4656.xml"/><Relationship Id="rId304" Type="http://schemas.openxmlformats.org/officeDocument/2006/relationships/tags" Target="../tags/tag1920.xml"/><Relationship Id="rId3039" Type="http://schemas.openxmlformats.org/officeDocument/2006/relationships/tags" Target="../tags/tag4655.xml"/><Relationship Id="rId3038" Type="http://schemas.openxmlformats.org/officeDocument/2006/relationships/tags" Target="../tags/tag4654.xml"/><Relationship Id="rId3037" Type="http://schemas.openxmlformats.org/officeDocument/2006/relationships/tags" Target="../tags/tag4653.xml"/><Relationship Id="rId3036" Type="http://schemas.openxmlformats.org/officeDocument/2006/relationships/tags" Target="../tags/tag4652.xml"/><Relationship Id="rId3035" Type="http://schemas.openxmlformats.org/officeDocument/2006/relationships/tags" Target="../tags/tag4651.xml"/><Relationship Id="rId3034" Type="http://schemas.openxmlformats.org/officeDocument/2006/relationships/tags" Target="../tags/tag4650.xml"/><Relationship Id="rId3033" Type="http://schemas.openxmlformats.org/officeDocument/2006/relationships/tags" Target="../tags/tag4649.xml"/><Relationship Id="rId3032" Type="http://schemas.openxmlformats.org/officeDocument/2006/relationships/tags" Target="../tags/tag4648.xml"/><Relationship Id="rId3031" Type="http://schemas.openxmlformats.org/officeDocument/2006/relationships/tags" Target="../tags/tag4647.xml"/><Relationship Id="rId3030" Type="http://schemas.openxmlformats.org/officeDocument/2006/relationships/tags" Target="../tags/tag4646.xml"/><Relationship Id="rId303" Type="http://schemas.openxmlformats.org/officeDocument/2006/relationships/tags" Target="../tags/tag1919.xml"/><Relationship Id="rId3029" Type="http://schemas.openxmlformats.org/officeDocument/2006/relationships/tags" Target="../tags/tag4645.xml"/><Relationship Id="rId3028" Type="http://schemas.openxmlformats.org/officeDocument/2006/relationships/tags" Target="../tags/tag4644.xml"/><Relationship Id="rId3027" Type="http://schemas.openxmlformats.org/officeDocument/2006/relationships/tags" Target="../tags/tag4643.xml"/><Relationship Id="rId3026" Type="http://schemas.openxmlformats.org/officeDocument/2006/relationships/tags" Target="../tags/tag4642.xml"/><Relationship Id="rId3025" Type="http://schemas.openxmlformats.org/officeDocument/2006/relationships/tags" Target="../tags/tag4641.xml"/><Relationship Id="rId3024" Type="http://schemas.openxmlformats.org/officeDocument/2006/relationships/tags" Target="../tags/tag4640.xml"/><Relationship Id="rId3023" Type="http://schemas.openxmlformats.org/officeDocument/2006/relationships/tags" Target="../tags/tag4639.xml"/><Relationship Id="rId3022" Type="http://schemas.openxmlformats.org/officeDocument/2006/relationships/tags" Target="../tags/tag4638.xml"/><Relationship Id="rId3021" Type="http://schemas.openxmlformats.org/officeDocument/2006/relationships/tags" Target="../tags/tag4637.xml"/><Relationship Id="rId3020" Type="http://schemas.openxmlformats.org/officeDocument/2006/relationships/tags" Target="../tags/tag4636.xml"/><Relationship Id="rId302" Type="http://schemas.openxmlformats.org/officeDocument/2006/relationships/tags" Target="../tags/tag1918.xml"/><Relationship Id="rId3019" Type="http://schemas.openxmlformats.org/officeDocument/2006/relationships/tags" Target="../tags/tag4635.xml"/><Relationship Id="rId3018" Type="http://schemas.openxmlformats.org/officeDocument/2006/relationships/tags" Target="../tags/tag4634.xml"/><Relationship Id="rId3017" Type="http://schemas.openxmlformats.org/officeDocument/2006/relationships/tags" Target="../tags/tag4633.xml"/><Relationship Id="rId3016" Type="http://schemas.openxmlformats.org/officeDocument/2006/relationships/tags" Target="../tags/tag4632.xml"/><Relationship Id="rId3015" Type="http://schemas.openxmlformats.org/officeDocument/2006/relationships/tags" Target="../tags/tag4631.xml"/><Relationship Id="rId3014" Type="http://schemas.openxmlformats.org/officeDocument/2006/relationships/tags" Target="../tags/tag4630.xml"/><Relationship Id="rId3013" Type="http://schemas.openxmlformats.org/officeDocument/2006/relationships/tags" Target="../tags/tag4629.xml"/><Relationship Id="rId3012" Type="http://schemas.openxmlformats.org/officeDocument/2006/relationships/tags" Target="../tags/tag4628.xml"/><Relationship Id="rId3011" Type="http://schemas.openxmlformats.org/officeDocument/2006/relationships/tags" Target="../tags/tag4627.xml"/><Relationship Id="rId3010" Type="http://schemas.openxmlformats.org/officeDocument/2006/relationships/tags" Target="../tags/tag4626.xml"/><Relationship Id="rId301" Type="http://schemas.openxmlformats.org/officeDocument/2006/relationships/tags" Target="../tags/tag1917.xml"/><Relationship Id="rId3009" Type="http://schemas.openxmlformats.org/officeDocument/2006/relationships/tags" Target="../tags/tag4625.xml"/><Relationship Id="rId3008" Type="http://schemas.openxmlformats.org/officeDocument/2006/relationships/tags" Target="../tags/tag4624.xml"/><Relationship Id="rId3007" Type="http://schemas.openxmlformats.org/officeDocument/2006/relationships/tags" Target="../tags/tag4623.xml"/><Relationship Id="rId3006" Type="http://schemas.openxmlformats.org/officeDocument/2006/relationships/tags" Target="../tags/tag4622.xml"/><Relationship Id="rId3005" Type="http://schemas.openxmlformats.org/officeDocument/2006/relationships/tags" Target="../tags/tag4621.xml"/><Relationship Id="rId3004" Type="http://schemas.openxmlformats.org/officeDocument/2006/relationships/tags" Target="../tags/tag4620.xml"/><Relationship Id="rId3003" Type="http://schemas.openxmlformats.org/officeDocument/2006/relationships/tags" Target="../tags/tag4619.xml"/><Relationship Id="rId3002" Type="http://schemas.openxmlformats.org/officeDocument/2006/relationships/tags" Target="../tags/tag4618.xml"/><Relationship Id="rId3001" Type="http://schemas.openxmlformats.org/officeDocument/2006/relationships/tags" Target="../tags/tag4617.xml"/><Relationship Id="rId3000" Type="http://schemas.openxmlformats.org/officeDocument/2006/relationships/tags" Target="../tags/tag4616.xml"/><Relationship Id="rId300" Type="http://schemas.openxmlformats.org/officeDocument/2006/relationships/tags" Target="../tags/tag1916.xml"/><Relationship Id="rId30" Type="http://schemas.openxmlformats.org/officeDocument/2006/relationships/tags" Target="../tags/tag1646.xml"/><Relationship Id="rId3" Type="http://schemas.openxmlformats.org/officeDocument/2006/relationships/tags" Target="../tags/tag1619.xml"/><Relationship Id="rId2999" Type="http://schemas.openxmlformats.org/officeDocument/2006/relationships/tags" Target="../tags/tag4615.xml"/><Relationship Id="rId2998" Type="http://schemas.openxmlformats.org/officeDocument/2006/relationships/tags" Target="../tags/tag4614.xml"/><Relationship Id="rId2997" Type="http://schemas.openxmlformats.org/officeDocument/2006/relationships/tags" Target="../tags/tag4613.xml"/><Relationship Id="rId2996" Type="http://schemas.openxmlformats.org/officeDocument/2006/relationships/tags" Target="../tags/tag4612.xml"/><Relationship Id="rId2995" Type="http://schemas.openxmlformats.org/officeDocument/2006/relationships/tags" Target="../tags/tag4611.xml"/><Relationship Id="rId2994" Type="http://schemas.openxmlformats.org/officeDocument/2006/relationships/tags" Target="../tags/tag4610.xml"/><Relationship Id="rId2993" Type="http://schemas.openxmlformats.org/officeDocument/2006/relationships/tags" Target="../tags/tag4609.xml"/><Relationship Id="rId2992" Type="http://schemas.openxmlformats.org/officeDocument/2006/relationships/tags" Target="../tags/tag4608.xml"/><Relationship Id="rId2991" Type="http://schemas.openxmlformats.org/officeDocument/2006/relationships/tags" Target="../tags/tag4607.xml"/><Relationship Id="rId2990" Type="http://schemas.openxmlformats.org/officeDocument/2006/relationships/tags" Target="../tags/tag4606.xml"/><Relationship Id="rId299" Type="http://schemas.openxmlformats.org/officeDocument/2006/relationships/tags" Target="../tags/tag1915.xml"/><Relationship Id="rId2989" Type="http://schemas.openxmlformats.org/officeDocument/2006/relationships/tags" Target="../tags/tag4605.xml"/><Relationship Id="rId2988" Type="http://schemas.openxmlformats.org/officeDocument/2006/relationships/tags" Target="../tags/tag4604.xml"/><Relationship Id="rId2987" Type="http://schemas.openxmlformats.org/officeDocument/2006/relationships/tags" Target="../tags/tag4603.xml"/><Relationship Id="rId2986" Type="http://schemas.openxmlformats.org/officeDocument/2006/relationships/tags" Target="../tags/tag4602.xml"/><Relationship Id="rId2985" Type="http://schemas.openxmlformats.org/officeDocument/2006/relationships/tags" Target="../tags/tag4601.xml"/><Relationship Id="rId2984" Type="http://schemas.openxmlformats.org/officeDocument/2006/relationships/tags" Target="../tags/tag4600.xml"/><Relationship Id="rId2983" Type="http://schemas.openxmlformats.org/officeDocument/2006/relationships/tags" Target="../tags/tag4599.xml"/><Relationship Id="rId2982" Type="http://schemas.openxmlformats.org/officeDocument/2006/relationships/tags" Target="../tags/tag4598.xml"/><Relationship Id="rId2981" Type="http://schemas.openxmlformats.org/officeDocument/2006/relationships/tags" Target="../tags/tag4597.xml"/><Relationship Id="rId2980" Type="http://schemas.openxmlformats.org/officeDocument/2006/relationships/tags" Target="../tags/tag4596.xml"/><Relationship Id="rId298" Type="http://schemas.openxmlformats.org/officeDocument/2006/relationships/tags" Target="../tags/tag1914.xml"/><Relationship Id="rId2979" Type="http://schemas.openxmlformats.org/officeDocument/2006/relationships/tags" Target="../tags/tag4595.xml"/><Relationship Id="rId2978" Type="http://schemas.openxmlformats.org/officeDocument/2006/relationships/tags" Target="../tags/tag4594.xml"/><Relationship Id="rId2977" Type="http://schemas.openxmlformats.org/officeDocument/2006/relationships/tags" Target="../tags/tag4593.xml"/><Relationship Id="rId2976" Type="http://schemas.openxmlformats.org/officeDocument/2006/relationships/tags" Target="../tags/tag4592.xml"/><Relationship Id="rId2975" Type="http://schemas.openxmlformats.org/officeDocument/2006/relationships/tags" Target="../tags/tag4591.xml"/><Relationship Id="rId2974" Type="http://schemas.openxmlformats.org/officeDocument/2006/relationships/tags" Target="../tags/tag4590.xml"/><Relationship Id="rId2973" Type="http://schemas.openxmlformats.org/officeDocument/2006/relationships/tags" Target="../tags/tag4589.xml"/><Relationship Id="rId2972" Type="http://schemas.openxmlformats.org/officeDocument/2006/relationships/tags" Target="../tags/tag4588.xml"/><Relationship Id="rId2971" Type="http://schemas.openxmlformats.org/officeDocument/2006/relationships/tags" Target="../tags/tag4587.xml"/><Relationship Id="rId2970" Type="http://schemas.openxmlformats.org/officeDocument/2006/relationships/tags" Target="../tags/tag4586.xml"/><Relationship Id="rId297" Type="http://schemas.openxmlformats.org/officeDocument/2006/relationships/tags" Target="../tags/tag1913.xml"/><Relationship Id="rId2969" Type="http://schemas.openxmlformats.org/officeDocument/2006/relationships/tags" Target="../tags/tag4585.xml"/><Relationship Id="rId2968" Type="http://schemas.openxmlformats.org/officeDocument/2006/relationships/tags" Target="../tags/tag4584.xml"/><Relationship Id="rId2967" Type="http://schemas.openxmlformats.org/officeDocument/2006/relationships/tags" Target="../tags/tag4583.xml"/><Relationship Id="rId2966" Type="http://schemas.openxmlformats.org/officeDocument/2006/relationships/tags" Target="../tags/tag4582.xml"/><Relationship Id="rId2965" Type="http://schemas.openxmlformats.org/officeDocument/2006/relationships/tags" Target="../tags/tag4581.xml"/><Relationship Id="rId2964" Type="http://schemas.openxmlformats.org/officeDocument/2006/relationships/tags" Target="../tags/tag4580.xml"/><Relationship Id="rId2963" Type="http://schemas.openxmlformats.org/officeDocument/2006/relationships/tags" Target="../tags/tag4579.xml"/><Relationship Id="rId2962" Type="http://schemas.openxmlformats.org/officeDocument/2006/relationships/tags" Target="../tags/tag4578.xml"/><Relationship Id="rId2961" Type="http://schemas.openxmlformats.org/officeDocument/2006/relationships/tags" Target="../tags/tag4577.xml"/><Relationship Id="rId2960" Type="http://schemas.openxmlformats.org/officeDocument/2006/relationships/tags" Target="../tags/tag4576.xml"/><Relationship Id="rId296" Type="http://schemas.openxmlformats.org/officeDocument/2006/relationships/tags" Target="../tags/tag1912.xml"/><Relationship Id="rId2959" Type="http://schemas.openxmlformats.org/officeDocument/2006/relationships/tags" Target="../tags/tag4575.xml"/><Relationship Id="rId2958" Type="http://schemas.openxmlformats.org/officeDocument/2006/relationships/tags" Target="../tags/tag4574.xml"/><Relationship Id="rId2957" Type="http://schemas.openxmlformats.org/officeDocument/2006/relationships/tags" Target="../tags/tag4573.xml"/><Relationship Id="rId2956" Type="http://schemas.openxmlformats.org/officeDocument/2006/relationships/tags" Target="../tags/tag4572.xml"/><Relationship Id="rId2955" Type="http://schemas.openxmlformats.org/officeDocument/2006/relationships/tags" Target="../tags/tag4571.xml"/><Relationship Id="rId2954" Type="http://schemas.openxmlformats.org/officeDocument/2006/relationships/tags" Target="../tags/tag4570.xml"/><Relationship Id="rId2953" Type="http://schemas.openxmlformats.org/officeDocument/2006/relationships/tags" Target="../tags/tag4569.xml"/><Relationship Id="rId2952" Type="http://schemas.openxmlformats.org/officeDocument/2006/relationships/tags" Target="../tags/tag4568.xml"/><Relationship Id="rId2951" Type="http://schemas.openxmlformats.org/officeDocument/2006/relationships/tags" Target="../tags/tag4567.xml"/><Relationship Id="rId2950" Type="http://schemas.openxmlformats.org/officeDocument/2006/relationships/tags" Target="../tags/tag4566.xml"/><Relationship Id="rId295" Type="http://schemas.openxmlformats.org/officeDocument/2006/relationships/tags" Target="../tags/tag1911.xml"/><Relationship Id="rId2949" Type="http://schemas.openxmlformats.org/officeDocument/2006/relationships/tags" Target="../tags/tag4565.xml"/><Relationship Id="rId2948" Type="http://schemas.openxmlformats.org/officeDocument/2006/relationships/tags" Target="../tags/tag4564.xml"/><Relationship Id="rId2947" Type="http://schemas.openxmlformats.org/officeDocument/2006/relationships/tags" Target="../tags/tag4563.xml"/><Relationship Id="rId2946" Type="http://schemas.openxmlformats.org/officeDocument/2006/relationships/tags" Target="../tags/tag4562.xml"/><Relationship Id="rId2945" Type="http://schemas.openxmlformats.org/officeDocument/2006/relationships/tags" Target="../tags/tag4561.xml"/><Relationship Id="rId2944" Type="http://schemas.openxmlformats.org/officeDocument/2006/relationships/tags" Target="../tags/tag4560.xml"/><Relationship Id="rId2943" Type="http://schemas.openxmlformats.org/officeDocument/2006/relationships/tags" Target="../tags/tag4559.xml"/><Relationship Id="rId2942" Type="http://schemas.openxmlformats.org/officeDocument/2006/relationships/tags" Target="../tags/tag4558.xml"/><Relationship Id="rId2941" Type="http://schemas.openxmlformats.org/officeDocument/2006/relationships/tags" Target="../tags/tag4557.xml"/><Relationship Id="rId2940" Type="http://schemas.openxmlformats.org/officeDocument/2006/relationships/tags" Target="../tags/tag4556.xml"/><Relationship Id="rId294" Type="http://schemas.openxmlformats.org/officeDocument/2006/relationships/tags" Target="../tags/tag1910.xml"/><Relationship Id="rId2939" Type="http://schemas.openxmlformats.org/officeDocument/2006/relationships/tags" Target="../tags/tag4555.xml"/><Relationship Id="rId2938" Type="http://schemas.openxmlformats.org/officeDocument/2006/relationships/tags" Target="../tags/tag4554.xml"/><Relationship Id="rId2937" Type="http://schemas.openxmlformats.org/officeDocument/2006/relationships/tags" Target="../tags/tag4553.xml"/><Relationship Id="rId2936" Type="http://schemas.openxmlformats.org/officeDocument/2006/relationships/tags" Target="../tags/tag4552.xml"/><Relationship Id="rId2935" Type="http://schemas.openxmlformats.org/officeDocument/2006/relationships/tags" Target="../tags/tag4551.xml"/><Relationship Id="rId2934" Type="http://schemas.openxmlformats.org/officeDocument/2006/relationships/tags" Target="../tags/tag4550.xml"/><Relationship Id="rId2933" Type="http://schemas.openxmlformats.org/officeDocument/2006/relationships/tags" Target="../tags/tag4549.xml"/><Relationship Id="rId2932" Type="http://schemas.openxmlformats.org/officeDocument/2006/relationships/tags" Target="../tags/tag4548.xml"/><Relationship Id="rId2931" Type="http://schemas.openxmlformats.org/officeDocument/2006/relationships/tags" Target="../tags/tag4547.xml"/><Relationship Id="rId2930" Type="http://schemas.openxmlformats.org/officeDocument/2006/relationships/tags" Target="../tags/tag4546.xml"/><Relationship Id="rId293" Type="http://schemas.openxmlformats.org/officeDocument/2006/relationships/tags" Target="../tags/tag1909.xml"/><Relationship Id="rId2929" Type="http://schemas.openxmlformats.org/officeDocument/2006/relationships/tags" Target="../tags/tag4545.xml"/><Relationship Id="rId2928" Type="http://schemas.openxmlformats.org/officeDocument/2006/relationships/tags" Target="../tags/tag4544.xml"/><Relationship Id="rId2927" Type="http://schemas.openxmlformats.org/officeDocument/2006/relationships/tags" Target="../tags/tag4543.xml"/><Relationship Id="rId2926" Type="http://schemas.openxmlformats.org/officeDocument/2006/relationships/tags" Target="../tags/tag4542.xml"/><Relationship Id="rId2925" Type="http://schemas.openxmlformats.org/officeDocument/2006/relationships/tags" Target="../tags/tag4541.xml"/><Relationship Id="rId2924" Type="http://schemas.openxmlformats.org/officeDocument/2006/relationships/tags" Target="../tags/tag4540.xml"/><Relationship Id="rId2923" Type="http://schemas.openxmlformats.org/officeDocument/2006/relationships/tags" Target="../tags/tag4539.xml"/><Relationship Id="rId2922" Type="http://schemas.openxmlformats.org/officeDocument/2006/relationships/tags" Target="../tags/tag4538.xml"/><Relationship Id="rId2921" Type="http://schemas.openxmlformats.org/officeDocument/2006/relationships/tags" Target="../tags/tag4537.xml"/><Relationship Id="rId2920" Type="http://schemas.openxmlformats.org/officeDocument/2006/relationships/tags" Target="../tags/tag4536.xml"/><Relationship Id="rId292" Type="http://schemas.openxmlformats.org/officeDocument/2006/relationships/tags" Target="../tags/tag1908.xml"/><Relationship Id="rId2919" Type="http://schemas.openxmlformats.org/officeDocument/2006/relationships/tags" Target="../tags/tag4535.xml"/><Relationship Id="rId2918" Type="http://schemas.openxmlformats.org/officeDocument/2006/relationships/tags" Target="../tags/tag4534.xml"/><Relationship Id="rId2917" Type="http://schemas.openxmlformats.org/officeDocument/2006/relationships/tags" Target="../tags/tag4533.xml"/><Relationship Id="rId2916" Type="http://schemas.openxmlformats.org/officeDocument/2006/relationships/tags" Target="../tags/tag4532.xml"/><Relationship Id="rId2915" Type="http://schemas.openxmlformats.org/officeDocument/2006/relationships/tags" Target="../tags/tag4531.xml"/><Relationship Id="rId2914" Type="http://schemas.openxmlformats.org/officeDocument/2006/relationships/tags" Target="../tags/tag4530.xml"/><Relationship Id="rId2913" Type="http://schemas.openxmlformats.org/officeDocument/2006/relationships/tags" Target="../tags/tag4529.xml"/><Relationship Id="rId2912" Type="http://schemas.openxmlformats.org/officeDocument/2006/relationships/tags" Target="../tags/tag4528.xml"/><Relationship Id="rId2911" Type="http://schemas.openxmlformats.org/officeDocument/2006/relationships/tags" Target="../tags/tag4527.xml"/><Relationship Id="rId2910" Type="http://schemas.openxmlformats.org/officeDocument/2006/relationships/tags" Target="../tags/tag4526.xml"/><Relationship Id="rId291" Type="http://schemas.openxmlformats.org/officeDocument/2006/relationships/tags" Target="../tags/tag1907.xml"/><Relationship Id="rId2909" Type="http://schemas.openxmlformats.org/officeDocument/2006/relationships/tags" Target="../tags/tag4525.xml"/><Relationship Id="rId2908" Type="http://schemas.openxmlformats.org/officeDocument/2006/relationships/tags" Target="../tags/tag4524.xml"/><Relationship Id="rId2907" Type="http://schemas.openxmlformats.org/officeDocument/2006/relationships/tags" Target="../tags/tag4523.xml"/><Relationship Id="rId2906" Type="http://schemas.openxmlformats.org/officeDocument/2006/relationships/tags" Target="../tags/tag4522.xml"/><Relationship Id="rId2905" Type="http://schemas.openxmlformats.org/officeDocument/2006/relationships/tags" Target="../tags/tag4521.xml"/><Relationship Id="rId2904" Type="http://schemas.openxmlformats.org/officeDocument/2006/relationships/tags" Target="../tags/tag4520.xml"/><Relationship Id="rId2903" Type="http://schemas.openxmlformats.org/officeDocument/2006/relationships/tags" Target="../tags/tag4519.xml"/><Relationship Id="rId2902" Type="http://schemas.openxmlformats.org/officeDocument/2006/relationships/tags" Target="../tags/tag4518.xml"/><Relationship Id="rId2901" Type="http://schemas.openxmlformats.org/officeDocument/2006/relationships/tags" Target="../tags/tag4517.xml"/><Relationship Id="rId2900" Type="http://schemas.openxmlformats.org/officeDocument/2006/relationships/tags" Target="../tags/tag4516.xml"/><Relationship Id="rId290" Type="http://schemas.openxmlformats.org/officeDocument/2006/relationships/tags" Target="../tags/tag1906.xml"/><Relationship Id="rId29" Type="http://schemas.openxmlformats.org/officeDocument/2006/relationships/tags" Target="../tags/tag1645.xml"/><Relationship Id="rId2899" Type="http://schemas.openxmlformats.org/officeDocument/2006/relationships/tags" Target="../tags/tag4515.xml"/><Relationship Id="rId2898" Type="http://schemas.openxmlformats.org/officeDocument/2006/relationships/tags" Target="../tags/tag4514.xml"/><Relationship Id="rId2897" Type="http://schemas.openxmlformats.org/officeDocument/2006/relationships/tags" Target="../tags/tag4513.xml"/><Relationship Id="rId2896" Type="http://schemas.openxmlformats.org/officeDocument/2006/relationships/tags" Target="../tags/tag4512.xml"/><Relationship Id="rId2895" Type="http://schemas.openxmlformats.org/officeDocument/2006/relationships/tags" Target="../tags/tag4511.xml"/><Relationship Id="rId2894" Type="http://schemas.openxmlformats.org/officeDocument/2006/relationships/tags" Target="../tags/tag4510.xml"/><Relationship Id="rId2893" Type="http://schemas.openxmlformats.org/officeDocument/2006/relationships/tags" Target="../tags/tag4509.xml"/><Relationship Id="rId2892" Type="http://schemas.openxmlformats.org/officeDocument/2006/relationships/tags" Target="../tags/tag4508.xml"/><Relationship Id="rId2891" Type="http://schemas.openxmlformats.org/officeDocument/2006/relationships/tags" Target="../tags/tag4507.xml"/><Relationship Id="rId2890" Type="http://schemas.openxmlformats.org/officeDocument/2006/relationships/tags" Target="../tags/tag4506.xml"/><Relationship Id="rId289" Type="http://schemas.openxmlformats.org/officeDocument/2006/relationships/tags" Target="../tags/tag1905.xml"/><Relationship Id="rId2889" Type="http://schemas.openxmlformats.org/officeDocument/2006/relationships/tags" Target="../tags/tag4505.xml"/><Relationship Id="rId2888" Type="http://schemas.openxmlformats.org/officeDocument/2006/relationships/tags" Target="../tags/tag4504.xml"/><Relationship Id="rId2887" Type="http://schemas.openxmlformats.org/officeDocument/2006/relationships/tags" Target="../tags/tag4503.xml"/><Relationship Id="rId2886" Type="http://schemas.openxmlformats.org/officeDocument/2006/relationships/tags" Target="../tags/tag4502.xml"/><Relationship Id="rId2885" Type="http://schemas.openxmlformats.org/officeDocument/2006/relationships/tags" Target="../tags/tag4501.xml"/><Relationship Id="rId2884" Type="http://schemas.openxmlformats.org/officeDocument/2006/relationships/tags" Target="../tags/tag4500.xml"/><Relationship Id="rId2883" Type="http://schemas.openxmlformats.org/officeDocument/2006/relationships/tags" Target="../tags/tag4499.xml"/><Relationship Id="rId2882" Type="http://schemas.openxmlformats.org/officeDocument/2006/relationships/tags" Target="../tags/tag4498.xml"/><Relationship Id="rId2881" Type="http://schemas.openxmlformats.org/officeDocument/2006/relationships/tags" Target="../tags/tag4497.xml"/><Relationship Id="rId2880" Type="http://schemas.openxmlformats.org/officeDocument/2006/relationships/tags" Target="../tags/tag4496.xml"/><Relationship Id="rId288" Type="http://schemas.openxmlformats.org/officeDocument/2006/relationships/tags" Target="../tags/tag1904.xml"/><Relationship Id="rId2879" Type="http://schemas.openxmlformats.org/officeDocument/2006/relationships/tags" Target="../tags/tag4495.xml"/><Relationship Id="rId2878" Type="http://schemas.openxmlformats.org/officeDocument/2006/relationships/tags" Target="../tags/tag4494.xml"/><Relationship Id="rId2877" Type="http://schemas.openxmlformats.org/officeDocument/2006/relationships/tags" Target="../tags/tag4493.xml"/><Relationship Id="rId2876" Type="http://schemas.openxmlformats.org/officeDocument/2006/relationships/tags" Target="../tags/tag4492.xml"/><Relationship Id="rId2875" Type="http://schemas.openxmlformats.org/officeDocument/2006/relationships/tags" Target="../tags/tag4491.xml"/><Relationship Id="rId2874" Type="http://schemas.openxmlformats.org/officeDocument/2006/relationships/tags" Target="../tags/tag4490.xml"/><Relationship Id="rId2873" Type="http://schemas.openxmlformats.org/officeDocument/2006/relationships/tags" Target="../tags/tag4489.xml"/><Relationship Id="rId2872" Type="http://schemas.openxmlformats.org/officeDocument/2006/relationships/tags" Target="../tags/tag4488.xml"/><Relationship Id="rId2871" Type="http://schemas.openxmlformats.org/officeDocument/2006/relationships/tags" Target="../tags/tag4487.xml"/><Relationship Id="rId2870" Type="http://schemas.openxmlformats.org/officeDocument/2006/relationships/tags" Target="../tags/tag4486.xml"/><Relationship Id="rId287" Type="http://schemas.openxmlformats.org/officeDocument/2006/relationships/tags" Target="../tags/tag1903.xml"/><Relationship Id="rId2869" Type="http://schemas.openxmlformats.org/officeDocument/2006/relationships/tags" Target="../tags/tag4485.xml"/><Relationship Id="rId2868" Type="http://schemas.openxmlformats.org/officeDocument/2006/relationships/tags" Target="../tags/tag4484.xml"/><Relationship Id="rId2867" Type="http://schemas.openxmlformats.org/officeDocument/2006/relationships/tags" Target="../tags/tag4483.xml"/><Relationship Id="rId2866" Type="http://schemas.openxmlformats.org/officeDocument/2006/relationships/tags" Target="../tags/tag4482.xml"/><Relationship Id="rId2865" Type="http://schemas.openxmlformats.org/officeDocument/2006/relationships/tags" Target="../tags/tag4481.xml"/><Relationship Id="rId2864" Type="http://schemas.openxmlformats.org/officeDocument/2006/relationships/tags" Target="../tags/tag4480.xml"/><Relationship Id="rId2863" Type="http://schemas.openxmlformats.org/officeDocument/2006/relationships/tags" Target="../tags/tag4479.xml"/><Relationship Id="rId2862" Type="http://schemas.openxmlformats.org/officeDocument/2006/relationships/tags" Target="../tags/tag4478.xml"/><Relationship Id="rId2861" Type="http://schemas.openxmlformats.org/officeDocument/2006/relationships/tags" Target="../tags/tag4477.xml"/><Relationship Id="rId2860" Type="http://schemas.openxmlformats.org/officeDocument/2006/relationships/tags" Target="../tags/tag4476.xml"/><Relationship Id="rId286" Type="http://schemas.openxmlformats.org/officeDocument/2006/relationships/tags" Target="../tags/tag1902.xml"/><Relationship Id="rId2859" Type="http://schemas.openxmlformats.org/officeDocument/2006/relationships/tags" Target="../tags/tag4475.xml"/><Relationship Id="rId2858" Type="http://schemas.openxmlformats.org/officeDocument/2006/relationships/tags" Target="../tags/tag4474.xml"/><Relationship Id="rId2857" Type="http://schemas.openxmlformats.org/officeDocument/2006/relationships/tags" Target="../tags/tag4473.xml"/><Relationship Id="rId2856" Type="http://schemas.openxmlformats.org/officeDocument/2006/relationships/tags" Target="../tags/tag4472.xml"/><Relationship Id="rId2855" Type="http://schemas.openxmlformats.org/officeDocument/2006/relationships/tags" Target="../tags/tag4471.xml"/><Relationship Id="rId2854" Type="http://schemas.openxmlformats.org/officeDocument/2006/relationships/tags" Target="../tags/tag4470.xml"/><Relationship Id="rId2853" Type="http://schemas.openxmlformats.org/officeDocument/2006/relationships/tags" Target="../tags/tag4469.xml"/><Relationship Id="rId2852" Type="http://schemas.openxmlformats.org/officeDocument/2006/relationships/tags" Target="../tags/tag4468.xml"/><Relationship Id="rId2851" Type="http://schemas.openxmlformats.org/officeDocument/2006/relationships/tags" Target="../tags/tag4467.xml"/><Relationship Id="rId2850" Type="http://schemas.openxmlformats.org/officeDocument/2006/relationships/tags" Target="../tags/tag4466.xml"/><Relationship Id="rId285" Type="http://schemas.openxmlformats.org/officeDocument/2006/relationships/tags" Target="../tags/tag1901.xml"/><Relationship Id="rId2849" Type="http://schemas.openxmlformats.org/officeDocument/2006/relationships/tags" Target="../tags/tag4465.xml"/><Relationship Id="rId2848" Type="http://schemas.openxmlformats.org/officeDocument/2006/relationships/tags" Target="../tags/tag4464.xml"/><Relationship Id="rId2847" Type="http://schemas.openxmlformats.org/officeDocument/2006/relationships/tags" Target="../tags/tag4463.xml"/><Relationship Id="rId2846" Type="http://schemas.openxmlformats.org/officeDocument/2006/relationships/tags" Target="../tags/tag4462.xml"/><Relationship Id="rId2845" Type="http://schemas.openxmlformats.org/officeDocument/2006/relationships/tags" Target="../tags/tag4461.xml"/><Relationship Id="rId2844" Type="http://schemas.openxmlformats.org/officeDocument/2006/relationships/tags" Target="../tags/tag4460.xml"/><Relationship Id="rId2843" Type="http://schemas.openxmlformats.org/officeDocument/2006/relationships/tags" Target="../tags/tag4459.xml"/><Relationship Id="rId2842" Type="http://schemas.openxmlformats.org/officeDocument/2006/relationships/tags" Target="../tags/tag4458.xml"/><Relationship Id="rId2841" Type="http://schemas.openxmlformats.org/officeDocument/2006/relationships/tags" Target="../tags/tag4457.xml"/><Relationship Id="rId2840" Type="http://schemas.openxmlformats.org/officeDocument/2006/relationships/tags" Target="../tags/tag4456.xml"/><Relationship Id="rId284" Type="http://schemas.openxmlformats.org/officeDocument/2006/relationships/tags" Target="../tags/tag1900.xml"/><Relationship Id="rId2839" Type="http://schemas.openxmlformats.org/officeDocument/2006/relationships/tags" Target="../tags/tag4455.xml"/><Relationship Id="rId2838" Type="http://schemas.openxmlformats.org/officeDocument/2006/relationships/tags" Target="../tags/tag4454.xml"/><Relationship Id="rId2837" Type="http://schemas.openxmlformats.org/officeDocument/2006/relationships/tags" Target="../tags/tag4453.xml"/><Relationship Id="rId2836" Type="http://schemas.openxmlformats.org/officeDocument/2006/relationships/tags" Target="../tags/tag4452.xml"/><Relationship Id="rId2835" Type="http://schemas.openxmlformats.org/officeDocument/2006/relationships/tags" Target="../tags/tag4451.xml"/><Relationship Id="rId2834" Type="http://schemas.openxmlformats.org/officeDocument/2006/relationships/tags" Target="../tags/tag4450.xml"/><Relationship Id="rId2833" Type="http://schemas.openxmlformats.org/officeDocument/2006/relationships/tags" Target="../tags/tag4449.xml"/><Relationship Id="rId2832" Type="http://schemas.openxmlformats.org/officeDocument/2006/relationships/tags" Target="../tags/tag4448.xml"/><Relationship Id="rId2831" Type="http://schemas.openxmlformats.org/officeDocument/2006/relationships/tags" Target="../tags/tag4447.xml"/><Relationship Id="rId2830" Type="http://schemas.openxmlformats.org/officeDocument/2006/relationships/tags" Target="../tags/tag4446.xml"/><Relationship Id="rId283" Type="http://schemas.openxmlformats.org/officeDocument/2006/relationships/tags" Target="../tags/tag1899.xml"/><Relationship Id="rId2829" Type="http://schemas.openxmlformats.org/officeDocument/2006/relationships/tags" Target="../tags/tag4445.xml"/><Relationship Id="rId2828" Type="http://schemas.openxmlformats.org/officeDocument/2006/relationships/tags" Target="../tags/tag4444.xml"/><Relationship Id="rId2827" Type="http://schemas.openxmlformats.org/officeDocument/2006/relationships/tags" Target="../tags/tag4443.xml"/><Relationship Id="rId2826" Type="http://schemas.openxmlformats.org/officeDocument/2006/relationships/tags" Target="../tags/tag4442.xml"/><Relationship Id="rId2825" Type="http://schemas.openxmlformats.org/officeDocument/2006/relationships/tags" Target="../tags/tag4441.xml"/><Relationship Id="rId2824" Type="http://schemas.openxmlformats.org/officeDocument/2006/relationships/tags" Target="../tags/tag4440.xml"/><Relationship Id="rId2823" Type="http://schemas.openxmlformats.org/officeDocument/2006/relationships/tags" Target="../tags/tag4439.xml"/><Relationship Id="rId2822" Type="http://schemas.openxmlformats.org/officeDocument/2006/relationships/tags" Target="../tags/tag4438.xml"/><Relationship Id="rId2821" Type="http://schemas.openxmlformats.org/officeDocument/2006/relationships/tags" Target="../tags/tag4437.xml"/><Relationship Id="rId2820" Type="http://schemas.openxmlformats.org/officeDocument/2006/relationships/tags" Target="../tags/tag4436.xml"/><Relationship Id="rId282" Type="http://schemas.openxmlformats.org/officeDocument/2006/relationships/tags" Target="../tags/tag1898.xml"/><Relationship Id="rId2819" Type="http://schemas.openxmlformats.org/officeDocument/2006/relationships/tags" Target="../tags/tag4435.xml"/><Relationship Id="rId2818" Type="http://schemas.openxmlformats.org/officeDocument/2006/relationships/tags" Target="../tags/tag4434.xml"/><Relationship Id="rId2817" Type="http://schemas.openxmlformats.org/officeDocument/2006/relationships/tags" Target="../tags/tag4433.xml"/><Relationship Id="rId2816" Type="http://schemas.openxmlformats.org/officeDocument/2006/relationships/tags" Target="../tags/tag4432.xml"/><Relationship Id="rId2815" Type="http://schemas.openxmlformats.org/officeDocument/2006/relationships/tags" Target="../tags/tag4431.xml"/><Relationship Id="rId2814" Type="http://schemas.openxmlformats.org/officeDocument/2006/relationships/tags" Target="../tags/tag4430.xml"/><Relationship Id="rId2813" Type="http://schemas.openxmlformats.org/officeDocument/2006/relationships/tags" Target="../tags/tag4429.xml"/><Relationship Id="rId2812" Type="http://schemas.openxmlformats.org/officeDocument/2006/relationships/tags" Target="../tags/tag4428.xml"/><Relationship Id="rId2811" Type="http://schemas.openxmlformats.org/officeDocument/2006/relationships/tags" Target="../tags/tag4427.xml"/><Relationship Id="rId2810" Type="http://schemas.openxmlformats.org/officeDocument/2006/relationships/tags" Target="../tags/tag4426.xml"/><Relationship Id="rId281" Type="http://schemas.openxmlformats.org/officeDocument/2006/relationships/tags" Target="../tags/tag1897.xml"/><Relationship Id="rId2809" Type="http://schemas.openxmlformats.org/officeDocument/2006/relationships/tags" Target="../tags/tag4425.xml"/><Relationship Id="rId2808" Type="http://schemas.openxmlformats.org/officeDocument/2006/relationships/tags" Target="../tags/tag4424.xml"/><Relationship Id="rId2807" Type="http://schemas.openxmlformats.org/officeDocument/2006/relationships/tags" Target="../tags/tag4423.xml"/><Relationship Id="rId2806" Type="http://schemas.openxmlformats.org/officeDocument/2006/relationships/tags" Target="../tags/tag4422.xml"/><Relationship Id="rId2805" Type="http://schemas.openxmlformats.org/officeDocument/2006/relationships/tags" Target="../tags/tag4421.xml"/><Relationship Id="rId2804" Type="http://schemas.openxmlformats.org/officeDocument/2006/relationships/tags" Target="../tags/tag4420.xml"/><Relationship Id="rId2803" Type="http://schemas.openxmlformats.org/officeDocument/2006/relationships/tags" Target="../tags/tag4419.xml"/><Relationship Id="rId2802" Type="http://schemas.openxmlformats.org/officeDocument/2006/relationships/tags" Target="../tags/tag4418.xml"/><Relationship Id="rId2801" Type="http://schemas.openxmlformats.org/officeDocument/2006/relationships/tags" Target="../tags/tag4417.xml"/><Relationship Id="rId2800" Type="http://schemas.openxmlformats.org/officeDocument/2006/relationships/tags" Target="../tags/tag4416.xml"/><Relationship Id="rId280" Type="http://schemas.openxmlformats.org/officeDocument/2006/relationships/tags" Target="../tags/tag1896.xml"/><Relationship Id="rId28" Type="http://schemas.openxmlformats.org/officeDocument/2006/relationships/tags" Target="../tags/tag1644.xml"/><Relationship Id="rId2799" Type="http://schemas.openxmlformats.org/officeDocument/2006/relationships/tags" Target="../tags/tag4415.xml"/><Relationship Id="rId2798" Type="http://schemas.openxmlformats.org/officeDocument/2006/relationships/tags" Target="../tags/tag4414.xml"/><Relationship Id="rId2797" Type="http://schemas.openxmlformats.org/officeDocument/2006/relationships/tags" Target="../tags/tag4413.xml"/><Relationship Id="rId2796" Type="http://schemas.openxmlformats.org/officeDocument/2006/relationships/tags" Target="../tags/tag4412.xml"/><Relationship Id="rId2795" Type="http://schemas.openxmlformats.org/officeDocument/2006/relationships/tags" Target="../tags/tag4411.xml"/><Relationship Id="rId2794" Type="http://schemas.openxmlformats.org/officeDocument/2006/relationships/tags" Target="../tags/tag4410.xml"/><Relationship Id="rId2793" Type="http://schemas.openxmlformats.org/officeDocument/2006/relationships/tags" Target="../tags/tag4409.xml"/><Relationship Id="rId2792" Type="http://schemas.openxmlformats.org/officeDocument/2006/relationships/tags" Target="../tags/tag4408.xml"/><Relationship Id="rId2791" Type="http://schemas.openxmlformats.org/officeDocument/2006/relationships/tags" Target="../tags/tag4407.xml"/><Relationship Id="rId2790" Type="http://schemas.openxmlformats.org/officeDocument/2006/relationships/tags" Target="../tags/tag4406.xml"/><Relationship Id="rId279" Type="http://schemas.openxmlformats.org/officeDocument/2006/relationships/tags" Target="../tags/tag1895.xml"/><Relationship Id="rId2789" Type="http://schemas.openxmlformats.org/officeDocument/2006/relationships/tags" Target="../tags/tag4405.xml"/><Relationship Id="rId2788" Type="http://schemas.openxmlformats.org/officeDocument/2006/relationships/tags" Target="../tags/tag4404.xml"/><Relationship Id="rId2787" Type="http://schemas.openxmlformats.org/officeDocument/2006/relationships/tags" Target="../tags/tag4403.xml"/><Relationship Id="rId2786" Type="http://schemas.openxmlformats.org/officeDocument/2006/relationships/tags" Target="../tags/tag4402.xml"/><Relationship Id="rId2785" Type="http://schemas.openxmlformats.org/officeDocument/2006/relationships/tags" Target="../tags/tag4401.xml"/><Relationship Id="rId2784" Type="http://schemas.openxmlformats.org/officeDocument/2006/relationships/tags" Target="../tags/tag4400.xml"/><Relationship Id="rId2783" Type="http://schemas.openxmlformats.org/officeDocument/2006/relationships/tags" Target="../tags/tag4399.xml"/><Relationship Id="rId2782" Type="http://schemas.openxmlformats.org/officeDocument/2006/relationships/tags" Target="../tags/tag4398.xml"/><Relationship Id="rId2781" Type="http://schemas.openxmlformats.org/officeDocument/2006/relationships/tags" Target="../tags/tag4397.xml"/><Relationship Id="rId2780" Type="http://schemas.openxmlformats.org/officeDocument/2006/relationships/tags" Target="../tags/tag4396.xml"/><Relationship Id="rId278" Type="http://schemas.openxmlformats.org/officeDocument/2006/relationships/tags" Target="../tags/tag1894.xml"/><Relationship Id="rId2779" Type="http://schemas.openxmlformats.org/officeDocument/2006/relationships/tags" Target="../tags/tag4395.xml"/><Relationship Id="rId2778" Type="http://schemas.openxmlformats.org/officeDocument/2006/relationships/tags" Target="../tags/tag4394.xml"/><Relationship Id="rId2777" Type="http://schemas.openxmlformats.org/officeDocument/2006/relationships/tags" Target="../tags/tag4393.xml"/><Relationship Id="rId2776" Type="http://schemas.openxmlformats.org/officeDocument/2006/relationships/tags" Target="../tags/tag4392.xml"/><Relationship Id="rId2775" Type="http://schemas.openxmlformats.org/officeDocument/2006/relationships/tags" Target="../tags/tag4391.xml"/><Relationship Id="rId2774" Type="http://schemas.openxmlformats.org/officeDocument/2006/relationships/tags" Target="../tags/tag4390.xml"/><Relationship Id="rId2773" Type="http://schemas.openxmlformats.org/officeDocument/2006/relationships/tags" Target="../tags/tag4389.xml"/><Relationship Id="rId2772" Type="http://schemas.openxmlformats.org/officeDocument/2006/relationships/tags" Target="../tags/tag4388.xml"/><Relationship Id="rId2771" Type="http://schemas.openxmlformats.org/officeDocument/2006/relationships/tags" Target="../tags/tag4387.xml"/><Relationship Id="rId2770" Type="http://schemas.openxmlformats.org/officeDocument/2006/relationships/tags" Target="../tags/tag4386.xml"/><Relationship Id="rId277" Type="http://schemas.openxmlformats.org/officeDocument/2006/relationships/tags" Target="../tags/tag1893.xml"/><Relationship Id="rId2769" Type="http://schemas.openxmlformats.org/officeDocument/2006/relationships/tags" Target="../tags/tag4385.xml"/><Relationship Id="rId2768" Type="http://schemas.openxmlformats.org/officeDocument/2006/relationships/tags" Target="../tags/tag4384.xml"/><Relationship Id="rId2767" Type="http://schemas.openxmlformats.org/officeDocument/2006/relationships/tags" Target="../tags/tag4383.xml"/><Relationship Id="rId2766" Type="http://schemas.openxmlformats.org/officeDocument/2006/relationships/tags" Target="../tags/tag4382.xml"/><Relationship Id="rId2765" Type="http://schemas.openxmlformats.org/officeDocument/2006/relationships/tags" Target="../tags/tag4381.xml"/><Relationship Id="rId2764" Type="http://schemas.openxmlformats.org/officeDocument/2006/relationships/tags" Target="../tags/tag4380.xml"/><Relationship Id="rId2763" Type="http://schemas.openxmlformats.org/officeDocument/2006/relationships/tags" Target="../tags/tag4379.xml"/><Relationship Id="rId2762" Type="http://schemas.openxmlformats.org/officeDocument/2006/relationships/tags" Target="../tags/tag4378.xml"/><Relationship Id="rId2761" Type="http://schemas.openxmlformats.org/officeDocument/2006/relationships/tags" Target="../tags/tag4377.xml"/><Relationship Id="rId2760" Type="http://schemas.openxmlformats.org/officeDocument/2006/relationships/tags" Target="../tags/tag4376.xml"/><Relationship Id="rId276" Type="http://schemas.openxmlformats.org/officeDocument/2006/relationships/tags" Target="../tags/tag1892.xml"/><Relationship Id="rId2759" Type="http://schemas.openxmlformats.org/officeDocument/2006/relationships/tags" Target="../tags/tag4375.xml"/><Relationship Id="rId2758" Type="http://schemas.openxmlformats.org/officeDocument/2006/relationships/tags" Target="../tags/tag4374.xml"/><Relationship Id="rId2757" Type="http://schemas.openxmlformats.org/officeDocument/2006/relationships/tags" Target="../tags/tag4373.xml"/><Relationship Id="rId2756" Type="http://schemas.openxmlformats.org/officeDocument/2006/relationships/tags" Target="../tags/tag4372.xml"/><Relationship Id="rId2755" Type="http://schemas.openxmlformats.org/officeDocument/2006/relationships/tags" Target="../tags/tag4371.xml"/><Relationship Id="rId2754" Type="http://schemas.openxmlformats.org/officeDocument/2006/relationships/tags" Target="../tags/tag4370.xml"/><Relationship Id="rId2753" Type="http://schemas.openxmlformats.org/officeDocument/2006/relationships/tags" Target="../tags/tag4369.xml"/><Relationship Id="rId2752" Type="http://schemas.openxmlformats.org/officeDocument/2006/relationships/tags" Target="../tags/tag4368.xml"/><Relationship Id="rId2751" Type="http://schemas.openxmlformats.org/officeDocument/2006/relationships/tags" Target="../tags/tag4367.xml"/><Relationship Id="rId2750" Type="http://schemas.openxmlformats.org/officeDocument/2006/relationships/tags" Target="../tags/tag4366.xml"/><Relationship Id="rId275" Type="http://schemas.openxmlformats.org/officeDocument/2006/relationships/tags" Target="../tags/tag1891.xml"/><Relationship Id="rId2749" Type="http://schemas.openxmlformats.org/officeDocument/2006/relationships/tags" Target="../tags/tag4365.xml"/><Relationship Id="rId2748" Type="http://schemas.openxmlformats.org/officeDocument/2006/relationships/tags" Target="../tags/tag4364.xml"/><Relationship Id="rId2747" Type="http://schemas.openxmlformats.org/officeDocument/2006/relationships/tags" Target="../tags/tag4363.xml"/><Relationship Id="rId2746" Type="http://schemas.openxmlformats.org/officeDocument/2006/relationships/tags" Target="../tags/tag4362.xml"/><Relationship Id="rId2745" Type="http://schemas.openxmlformats.org/officeDocument/2006/relationships/tags" Target="../tags/tag4361.xml"/><Relationship Id="rId2744" Type="http://schemas.openxmlformats.org/officeDocument/2006/relationships/tags" Target="../tags/tag4360.xml"/><Relationship Id="rId2743" Type="http://schemas.openxmlformats.org/officeDocument/2006/relationships/tags" Target="../tags/tag4359.xml"/><Relationship Id="rId2742" Type="http://schemas.openxmlformats.org/officeDocument/2006/relationships/tags" Target="../tags/tag4358.xml"/><Relationship Id="rId2741" Type="http://schemas.openxmlformats.org/officeDocument/2006/relationships/tags" Target="../tags/tag4357.xml"/><Relationship Id="rId2740" Type="http://schemas.openxmlformats.org/officeDocument/2006/relationships/tags" Target="../tags/tag4356.xml"/><Relationship Id="rId274" Type="http://schemas.openxmlformats.org/officeDocument/2006/relationships/tags" Target="../tags/tag1890.xml"/><Relationship Id="rId2739" Type="http://schemas.openxmlformats.org/officeDocument/2006/relationships/tags" Target="../tags/tag4355.xml"/><Relationship Id="rId2738" Type="http://schemas.openxmlformats.org/officeDocument/2006/relationships/tags" Target="../tags/tag4354.xml"/><Relationship Id="rId2737" Type="http://schemas.openxmlformats.org/officeDocument/2006/relationships/tags" Target="../tags/tag4353.xml"/><Relationship Id="rId2736" Type="http://schemas.openxmlformats.org/officeDocument/2006/relationships/tags" Target="../tags/tag4352.xml"/><Relationship Id="rId2735" Type="http://schemas.openxmlformats.org/officeDocument/2006/relationships/tags" Target="../tags/tag4351.xml"/><Relationship Id="rId2734" Type="http://schemas.openxmlformats.org/officeDocument/2006/relationships/tags" Target="../tags/tag4350.xml"/><Relationship Id="rId2733" Type="http://schemas.openxmlformats.org/officeDocument/2006/relationships/tags" Target="../tags/tag4349.xml"/><Relationship Id="rId2732" Type="http://schemas.openxmlformats.org/officeDocument/2006/relationships/tags" Target="../tags/tag4348.xml"/><Relationship Id="rId2731" Type="http://schemas.openxmlformats.org/officeDocument/2006/relationships/tags" Target="../tags/tag4347.xml"/><Relationship Id="rId2730" Type="http://schemas.openxmlformats.org/officeDocument/2006/relationships/tags" Target="../tags/tag4346.xml"/><Relationship Id="rId273" Type="http://schemas.openxmlformats.org/officeDocument/2006/relationships/tags" Target="../tags/tag1889.xml"/><Relationship Id="rId2729" Type="http://schemas.openxmlformats.org/officeDocument/2006/relationships/tags" Target="../tags/tag4345.xml"/><Relationship Id="rId2728" Type="http://schemas.openxmlformats.org/officeDocument/2006/relationships/tags" Target="../tags/tag4344.xml"/><Relationship Id="rId2727" Type="http://schemas.openxmlformats.org/officeDocument/2006/relationships/tags" Target="../tags/tag4343.xml"/><Relationship Id="rId2726" Type="http://schemas.openxmlformats.org/officeDocument/2006/relationships/tags" Target="../tags/tag4342.xml"/><Relationship Id="rId2725" Type="http://schemas.openxmlformats.org/officeDocument/2006/relationships/tags" Target="../tags/tag4341.xml"/><Relationship Id="rId2724" Type="http://schemas.openxmlformats.org/officeDocument/2006/relationships/tags" Target="../tags/tag4340.xml"/><Relationship Id="rId2723" Type="http://schemas.openxmlformats.org/officeDocument/2006/relationships/tags" Target="../tags/tag4339.xml"/><Relationship Id="rId2722" Type="http://schemas.openxmlformats.org/officeDocument/2006/relationships/tags" Target="../tags/tag4338.xml"/><Relationship Id="rId2721" Type="http://schemas.openxmlformats.org/officeDocument/2006/relationships/tags" Target="../tags/tag4337.xml"/><Relationship Id="rId2720" Type="http://schemas.openxmlformats.org/officeDocument/2006/relationships/tags" Target="../tags/tag4336.xml"/><Relationship Id="rId272" Type="http://schemas.openxmlformats.org/officeDocument/2006/relationships/tags" Target="../tags/tag1888.xml"/><Relationship Id="rId2719" Type="http://schemas.openxmlformats.org/officeDocument/2006/relationships/tags" Target="../tags/tag4335.xml"/><Relationship Id="rId2718" Type="http://schemas.openxmlformats.org/officeDocument/2006/relationships/tags" Target="../tags/tag4334.xml"/><Relationship Id="rId2717" Type="http://schemas.openxmlformats.org/officeDocument/2006/relationships/tags" Target="../tags/tag4333.xml"/><Relationship Id="rId2716" Type="http://schemas.openxmlformats.org/officeDocument/2006/relationships/tags" Target="../tags/tag4332.xml"/><Relationship Id="rId2715" Type="http://schemas.openxmlformats.org/officeDocument/2006/relationships/tags" Target="../tags/tag4331.xml"/><Relationship Id="rId2714" Type="http://schemas.openxmlformats.org/officeDocument/2006/relationships/tags" Target="../tags/tag4330.xml"/><Relationship Id="rId2713" Type="http://schemas.openxmlformats.org/officeDocument/2006/relationships/tags" Target="../tags/tag4329.xml"/><Relationship Id="rId2712" Type="http://schemas.openxmlformats.org/officeDocument/2006/relationships/tags" Target="../tags/tag4328.xml"/><Relationship Id="rId2711" Type="http://schemas.openxmlformats.org/officeDocument/2006/relationships/tags" Target="../tags/tag4327.xml"/><Relationship Id="rId2710" Type="http://schemas.openxmlformats.org/officeDocument/2006/relationships/tags" Target="../tags/tag4326.xml"/><Relationship Id="rId271" Type="http://schemas.openxmlformats.org/officeDocument/2006/relationships/tags" Target="../tags/tag1887.xml"/><Relationship Id="rId2709" Type="http://schemas.openxmlformats.org/officeDocument/2006/relationships/tags" Target="../tags/tag4325.xml"/><Relationship Id="rId2708" Type="http://schemas.openxmlformats.org/officeDocument/2006/relationships/tags" Target="../tags/tag4324.xml"/><Relationship Id="rId2707" Type="http://schemas.openxmlformats.org/officeDocument/2006/relationships/tags" Target="../tags/tag4323.xml"/><Relationship Id="rId2706" Type="http://schemas.openxmlformats.org/officeDocument/2006/relationships/tags" Target="../tags/tag4322.xml"/><Relationship Id="rId2705" Type="http://schemas.openxmlformats.org/officeDocument/2006/relationships/tags" Target="../tags/tag4321.xml"/><Relationship Id="rId2704" Type="http://schemas.openxmlformats.org/officeDocument/2006/relationships/tags" Target="../tags/tag4320.xml"/><Relationship Id="rId2703" Type="http://schemas.openxmlformats.org/officeDocument/2006/relationships/tags" Target="../tags/tag4319.xml"/><Relationship Id="rId2702" Type="http://schemas.openxmlformats.org/officeDocument/2006/relationships/tags" Target="../tags/tag4318.xml"/><Relationship Id="rId2701" Type="http://schemas.openxmlformats.org/officeDocument/2006/relationships/tags" Target="../tags/tag4317.xml"/><Relationship Id="rId2700" Type="http://schemas.openxmlformats.org/officeDocument/2006/relationships/tags" Target="../tags/tag4316.xml"/><Relationship Id="rId270" Type="http://schemas.openxmlformats.org/officeDocument/2006/relationships/tags" Target="../tags/tag1886.xml"/><Relationship Id="rId27" Type="http://schemas.openxmlformats.org/officeDocument/2006/relationships/tags" Target="../tags/tag1643.xml"/><Relationship Id="rId2699" Type="http://schemas.openxmlformats.org/officeDocument/2006/relationships/tags" Target="../tags/tag4315.xml"/><Relationship Id="rId2698" Type="http://schemas.openxmlformats.org/officeDocument/2006/relationships/tags" Target="../tags/tag4314.xml"/><Relationship Id="rId2697" Type="http://schemas.openxmlformats.org/officeDocument/2006/relationships/tags" Target="../tags/tag4313.xml"/><Relationship Id="rId2696" Type="http://schemas.openxmlformats.org/officeDocument/2006/relationships/tags" Target="../tags/tag4312.xml"/><Relationship Id="rId2695" Type="http://schemas.openxmlformats.org/officeDocument/2006/relationships/tags" Target="../tags/tag4311.xml"/><Relationship Id="rId2694" Type="http://schemas.openxmlformats.org/officeDocument/2006/relationships/tags" Target="../tags/tag4310.xml"/><Relationship Id="rId2693" Type="http://schemas.openxmlformats.org/officeDocument/2006/relationships/tags" Target="../tags/tag4309.xml"/><Relationship Id="rId2692" Type="http://schemas.openxmlformats.org/officeDocument/2006/relationships/tags" Target="../tags/tag4308.xml"/><Relationship Id="rId2691" Type="http://schemas.openxmlformats.org/officeDocument/2006/relationships/tags" Target="../tags/tag4307.xml"/><Relationship Id="rId2690" Type="http://schemas.openxmlformats.org/officeDocument/2006/relationships/tags" Target="../tags/tag4306.xml"/><Relationship Id="rId269" Type="http://schemas.openxmlformats.org/officeDocument/2006/relationships/tags" Target="../tags/tag1885.xml"/><Relationship Id="rId2689" Type="http://schemas.openxmlformats.org/officeDocument/2006/relationships/tags" Target="../tags/tag4305.xml"/><Relationship Id="rId2688" Type="http://schemas.openxmlformats.org/officeDocument/2006/relationships/tags" Target="../tags/tag4304.xml"/><Relationship Id="rId2687" Type="http://schemas.openxmlformats.org/officeDocument/2006/relationships/tags" Target="../tags/tag4303.xml"/><Relationship Id="rId2686" Type="http://schemas.openxmlformats.org/officeDocument/2006/relationships/tags" Target="../tags/tag4302.xml"/><Relationship Id="rId2685" Type="http://schemas.openxmlformats.org/officeDocument/2006/relationships/tags" Target="../tags/tag4301.xml"/><Relationship Id="rId2684" Type="http://schemas.openxmlformats.org/officeDocument/2006/relationships/tags" Target="../tags/tag4300.xml"/><Relationship Id="rId2683" Type="http://schemas.openxmlformats.org/officeDocument/2006/relationships/tags" Target="../tags/tag4299.xml"/><Relationship Id="rId2682" Type="http://schemas.openxmlformats.org/officeDocument/2006/relationships/tags" Target="../tags/tag4298.xml"/><Relationship Id="rId2681" Type="http://schemas.openxmlformats.org/officeDocument/2006/relationships/tags" Target="../tags/tag4297.xml"/><Relationship Id="rId2680" Type="http://schemas.openxmlformats.org/officeDocument/2006/relationships/tags" Target="../tags/tag4296.xml"/><Relationship Id="rId268" Type="http://schemas.openxmlformats.org/officeDocument/2006/relationships/tags" Target="../tags/tag1884.xml"/><Relationship Id="rId2679" Type="http://schemas.openxmlformats.org/officeDocument/2006/relationships/tags" Target="../tags/tag4295.xml"/><Relationship Id="rId2678" Type="http://schemas.openxmlformats.org/officeDocument/2006/relationships/tags" Target="../tags/tag4294.xml"/><Relationship Id="rId2677" Type="http://schemas.openxmlformats.org/officeDocument/2006/relationships/tags" Target="../tags/tag4293.xml"/><Relationship Id="rId2676" Type="http://schemas.openxmlformats.org/officeDocument/2006/relationships/tags" Target="../tags/tag4292.xml"/><Relationship Id="rId2675" Type="http://schemas.openxmlformats.org/officeDocument/2006/relationships/tags" Target="../tags/tag4291.xml"/><Relationship Id="rId2674" Type="http://schemas.openxmlformats.org/officeDocument/2006/relationships/tags" Target="../tags/tag4290.xml"/><Relationship Id="rId2673" Type="http://schemas.openxmlformats.org/officeDocument/2006/relationships/tags" Target="../tags/tag4289.xml"/><Relationship Id="rId2672" Type="http://schemas.openxmlformats.org/officeDocument/2006/relationships/tags" Target="../tags/tag4288.xml"/><Relationship Id="rId2671" Type="http://schemas.openxmlformats.org/officeDocument/2006/relationships/tags" Target="../tags/tag4287.xml"/><Relationship Id="rId2670" Type="http://schemas.openxmlformats.org/officeDocument/2006/relationships/tags" Target="../tags/tag4286.xml"/><Relationship Id="rId267" Type="http://schemas.openxmlformats.org/officeDocument/2006/relationships/tags" Target="../tags/tag1883.xml"/><Relationship Id="rId2669" Type="http://schemas.openxmlformats.org/officeDocument/2006/relationships/tags" Target="../tags/tag4285.xml"/><Relationship Id="rId2668" Type="http://schemas.openxmlformats.org/officeDocument/2006/relationships/tags" Target="../tags/tag4284.xml"/><Relationship Id="rId2667" Type="http://schemas.openxmlformats.org/officeDocument/2006/relationships/tags" Target="../tags/tag4283.xml"/><Relationship Id="rId2666" Type="http://schemas.openxmlformats.org/officeDocument/2006/relationships/tags" Target="../tags/tag4282.xml"/><Relationship Id="rId2665" Type="http://schemas.openxmlformats.org/officeDocument/2006/relationships/tags" Target="../tags/tag4281.xml"/><Relationship Id="rId2664" Type="http://schemas.openxmlformats.org/officeDocument/2006/relationships/tags" Target="../tags/tag4280.xml"/><Relationship Id="rId2663" Type="http://schemas.openxmlformats.org/officeDocument/2006/relationships/tags" Target="../tags/tag4279.xml"/><Relationship Id="rId2662" Type="http://schemas.openxmlformats.org/officeDocument/2006/relationships/tags" Target="../tags/tag4278.xml"/><Relationship Id="rId2661" Type="http://schemas.openxmlformats.org/officeDocument/2006/relationships/tags" Target="../tags/tag4277.xml"/><Relationship Id="rId2660" Type="http://schemas.openxmlformats.org/officeDocument/2006/relationships/tags" Target="../tags/tag4276.xml"/><Relationship Id="rId266" Type="http://schemas.openxmlformats.org/officeDocument/2006/relationships/tags" Target="../tags/tag1882.xml"/><Relationship Id="rId2659" Type="http://schemas.openxmlformats.org/officeDocument/2006/relationships/tags" Target="../tags/tag4275.xml"/><Relationship Id="rId2658" Type="http://schemas.openxmlformats.org/officeDocument/2006/relationships/tags" Target="../tags/tag4274.xml"/><Relationship Id="rId2657" Type="http://schemas.openxmlformats.org/officeDocument/2006/relationships/tags" Target="../tags/tag4273.xml"/><Relationship Id="rId2656" Type="http://schemas.openxmlformats.org/officeDocument/2006/relationships/tags" Target="../tags/tag4272.xml"/><Relationship Id="rId2655" Type="http://schemas.openxmlformats.org/officeDocument/2006/relationships/tags" Target="../tags/tag4271.xml"/><Relationship Id="rId2654" Type="http://schemas.openxmlformats.org/officeDocument/2006/relationships/tags" Target="../tags/tag4270.xml"/><Relationship Id="rId2653" Type="http://schemas.openxmlformats.org/officeDocument/2006/relationships/tags" Target="../tags/tag4269.xml"/><Relationship Id="rId2652" Type="http://schemas.openxmlformats.org/officeDocument/2006/relationships/tags" Target="../tags/tag4268.xml"/><Relationship Id="rId2651" Type="http://schemas.openxmlformats.org/officeDocument/2006/relationships/tags" Target="../tags/tag4267.xml"/><Relationship Id="rId2650" Type="http://schemas.openxmlformats.org/officeDocument/2006/relationships/tags" Target="../tags/tag4266.xml"/><Relationship Id="rId265" Type="http://schemas.openxmlformats.org/officeDocument/2006/relationships/tags" Target="../tags/tag1881.xml"/><Relationship Id="rId2649" Type="http://schemas.openxmlformats.org/officeDocument/2006/relationships/tags" Target="../tags/tag4265.xml"/><Relationship Id="rId2648" Type="http://schemas.openxmlformats.org/officeDocument/2006/relationships/tags" Target="../tags/tag4264.xml"/><Relationship Id="rId2647" Type="http://schemas.openxmlformats.org/officeDocument/2006/relationships/tags" Target="../tags/tag4263.xml"/><Relationship Id="rId2646" Type="http://schemas.openxmlformats.org/officeDocument/2006/relationships/tags" Target="../tags/tag4262.xml"/><Relationship Id="rId2645" Type="http://schemas.openxmlformats.org/officeDocument/2006/relationships/tags" Target="../tags/tag4261.xml"/><Relationship Id="rId2644" Type="http://schemas.openxmlformats.org/officeDocument/2006/relationships/tags" Target="../tags/tag4260.xml"/><Relationship Id="rId2643" Type="http://schemas.openxmlformats.org/officeDocument/2006/relationships/tags" Target="../tags/tag4259.xml"/><Relationship Id="rId2642" Type="http://schemas.openxmlformats.org/officeDocument/2006/relationships/tags" Target="../tags/tag4258.xml"/><Relationship Id="rId2641" Type="http://schemas.openxmlformats.org/officeDocument/2006/relationships/tags" Target="../tags/tag4257.xml"/><Relationship Id="rId2640" Type="http://schemas.openxmlformats.org/officeDocument/2006/relationships/tags" Target="../tags/tag4256.xml"/><Relationship Id="rId264" Type="http://schemas.openxmlformats.org/officeDocument/2006/relationships/tags" Target="../tags/tag1880.xml"/><Relationship Id="rId2639" Type="http://schemas.openxmlformats.org/officeDocument/2006/relationships/tags" Target="../tags/tag4255.xml"/><Relationship Id="rId2638" Type="http://schemas.openxmlformats.org/officeDocument/2006/relationships/tags" Target="../tags/tag4254.xml"/><Relationship Id="rId2637" Type="http://schemas.openxmlformats.org/officeDocument/2006/relationships/tags" Target="../tags/tag4253.xml"/><Relationship Id="rId2636" Type="http://schemas.openxmlformats.org/officeDocument/2006/relationships/tags" Target="../tags/tag4252.xml"/><Relationship Id="rId2635" Type="http://schemas.openxmlformats.org/officeDocument/2006/relationships/tags" Target="../tags/tag4251.xml"/><Relationship Id="rId2634" Type="http://schemas.openxmlformats.org/officeDocument/2006/relationships/tags" Target="../tags/tag4250.xml"/><Relationship Id="rId2633" Type="http://schemas.openxmlformats.org/officeDocument/2006/relationships/tags" Target="../tags/tag4249.xml"/><Relationship Id="rId2632" Type="http://schemas.openxmlformats.org/officeDocument/2006/relationships/tags" Target="../tags/tag4248.xml"/><Relationship Id="rId2631" Type="http://schemas.openxmlformats.org/officeDocument/2006/relationships/tags" Target="../tags/tag4247.xml"/><Relationship Id="rId2630" Type="http://schemas.openxmlformats.org/officeDocument/2006/relationships/tags" Target="../tags/tag4246.xml"/><Relationship Id="rId263" Type="http://schemas.openxmlformats.org/officeDocument/2006/relationships/tags" Target="../tags/tag1879.xml"/><Relationship Id="rId2629" Type="http://schemas.openxmlformats.org/officeDocument/2006/relationships/tags" Target="../tags/tag4245.xml"/><Relationship Id="rId2628" Type="http://schemas.openxmlformats.org/officeDocument/2006/relationships/tags" Target="../tags/tag4244.xml"/><Relationship Id="rId2627" Type="http://schemas.openxmlformats.org/officeDocument/2006/relationships/tags" Target="../tags/tag4243.xml"/><Relationship Id="rId2626" Type="http://schemas.openxmlformats.org/officeDocument/2006/relationships/tags" Target="../tags/tag4242.xml"/><Relationship Id="rId2625" Type="http://schemas.openxmlformats.org/officeDocument/2006/relationships/tags" Target="../tags/tag4241.xml"/><Relationship Id="rId2624" Type="http://schemas.openxmlformats.org/officeDocument/2006/relationships/tags" Target="../tags/tag4240.xml"/><Relationship Id="rId2623" Type="http://schemas.openxmlformats.org/officeDocument/2006/relationships/tags" Target="../tags/tag4239.xml"/><Relationship Id="rId2622" Type="http://schemas.openxmlformats.org/officeDocument/2006/relationships/tags" Target="../tags/tag4238.xml"/><Relationship Id="rId2621" Type="http://schemas.openxmlformats.org/officeDocument/2006/relationships/tags" Target="../tags/tag4237.xml"/><Relationship Id="rId2620" Type="http://schemas.openxmlformats.org/officeDocument/2006/relationships/tags" Target="../tags/tag4236.xml"/><Relationship Id="rId262" Type="http://schemas.openxmlformats.org/officeDocument/2006/relationships/tags" Target="../tags/tag1878.xml"/><Relationship Id="rId2619" Type="http://schemas.openxmlformats.org/officeDocument/2006/relationships/tags" Target="../tags/tag4235.xml"/><Relationship Id="rId2618" Type="http://schemas.openxmlformats.org/officeDocument/2006/relationships/tags" Target="../tags/tag4234.xml"/><Relationship Id="rId2617" Type="http://schemas.openxmlformats.org/officeDocument/2006/relationships/tags" Target="../tags/tag4233.xml"/><Relationship Id="rId2616" Type="http://schemas.openxmlformats.org/officeDocument/2006/relationships/tags" Target="../tags/tag4232.xml"/><Relationship Id="rId2615" Type="http://schemas.openxmlformats.org/officeDocument/2006/relationships/tags" Target="../tags/tag4231.xml"/><Relationship Id="rId2614" Type="http://schemas.openxmlformats.org/officeDocument/2006/relationships/tags" Target="../tags/tag4230.xml"/><Relationship Id="rId2613" Type="http://schemas.openxmlformats.org/officeDocument/2006/relationships/tags" Target="../tags/tag4229.xml"/><Relationship Id="rId2612" Type="http://schemas.openxmlformats.org/officeDocument/2006/relationships/tags" Target="../tags/tag4228.xml"/><Relationship Id="rId2611" Type="http://schemas.openxmlformats.org/officeDocument/2006/relationships/tags" Target="../tags/tag4227.xml"/><Relationship Id="rId2610" Type="http://schemas.openxmlformats.org/officeDocument/2006/relationships/tags" Target="../tags/tag4226.xml"/><Relationship Id="rId261" Type="http://schemas.openxmlformats.org/officeDocument/2006/relationships/tags" Target="../tags/tag1877.xml"/><Relationship Id="rId2609" Type="http://schemas.openxmlformats.org/officeDocument/2006/relationships/tags" Target="../tags/tag4225.xml"/><Relationship Id="rId2608" Type="http://schemas.openxmlformats.org/officeDocument/2006/relationships/tags" Target="../tags/tag4224.xml"/><Relationship Id="rId2607" Type="http://schemas.openxmlformats.org/officeDocument/2006/relationships/tags" Target="../tags/tag4223.xml"/><Relationship Id="rId2606" Type="http://schemas.openxmlformats.org/officeDocument/2006/relationships/tags" Target="../tags/tag4222.xml"/><Relationship Id="rId2605" Type="http://schemas.openxmlformats.org/officeDocument/2006/relationships/tags" Target="../tags/tag4221.xml"/><Relationship Id="rId2604" Type="http://schemas.openxmlformats.org/officeDocument/2006/relationships/tags" Target="../tags/tag4220.xml"/><Relationship Id="rId2603" Type="http://schemas.openxmlformats.org/officeDocument/2006/relationships/tags" Target="../tags/tag4219.xml"/><Relationship Id="rId2602" Type="http://schemas.openxmlformats.org/officeDocument/2006/relationships/tags" Target="../tags/tag4218.xml"/><Relationship Id="rId2601" Type="http://schemas.openxmlformats.org/officeDocument/2006/relationships/tags" Target="../tags/tag4217.xml"/><Relationship Id="rId2600" Type="http://schemas.openxmlformats.org/officeDocument/2006/relationships/tags" Target="../tags/tag4216.xml"/><Relationship Id="rId260" Type="http://schemas.openxmlformats.org/officeDocument/2006/relationships/tags" Target="../tags/tag1876.xml"/><Relationship Id="rId26" Type="http://schemas.openxmlformats.org/officeDocument/2006/relationships/tags" Target="../tags/tag1642.xml"/><Relationship Id="rId2599" Type="http://schemas.openxmlformats.org/officeDocument/2006/relationships/tags" Target="../tags/tag4215.xml"/><Relationship Id="rId2598" Type="http://schemas.openxmlformats.org/officeDocument/2006/relationships/tags" Target="../tags/tag4214.xml"/><Relationship Id="rId2597" Type="http://schemas.openxmlformats.org/officeDocument/2006/relationships/tags" Target="../tags/tag4213.xml"/><Relationship Id="rId2596" Type="http://schemas.openxmlformats.org/officeDocument/2006/relationships/tags" Target="../tags/tag4212.xml"/><Relationship Id="rId2595" Type="http://schemas.openxmlformats.org/officeDocument/2006/relationships/tags" Target="../tags/tag4211.xml"/><Relationship Id="rId2594" Type="http://schemas.openxmlformats.org/officeDocument/2006/relationships/tags" Target="../tags/tag4210.xml"/><Relationship Id="rId2593" Type="http://schemas.openxmlformats.org/officeDocument/2006/relationships/tags" Target="../tags/tag4209.xml"/><Relationship Id="rId2592" Type="http://schemas.openxmlformats.org/officeDocument/2006/relationships/tags" Target="../tags/tag4208.xml"/><Relationship Id="rId2591" Type="http://schemas.openxmlformats.org/officeDocument/2006/relationships/tags" Target="../tags/tag4207.xml"/><Relationship Id="rId2590" Type="http://schemas.openxmlformats.org/officeDocument/2006/relationships/tags" Target="../tags/tag4206.xml"/><Relationship Id="rId259" Type="http://schemas.openxmlformats.org/officeDocument/2006/relationships/tags" Target="../tags/tag1875.xml"/><Relationship Id="rId2589" Type="http://schemas.openxmlformats.org/officeDocument/2006/relationships/tags" Target="../tags/tag4205.xml"/><Relationship Id="rId2588" Type="http://schemas.openxmlformats.org/officeDocument/2006/relationships/tags" Target="../tags/tag4204.xml"/><Relationship Id="rId2587" Type="http://schemas.openxmlformats.org/officeDocument/2006/relationships/tags" Target="../tags/tag4203.xml"/><Relationship Id="rId2586" Type="http://schemas.openxmlformats.org/officeDocument/2006/relationships/tags" Target="../tags/tag4202.xml"/><Relationship Id="rId2585" Type="http://schemas.openxmlformats.org/officeDocument/2006/relationships/tags" Target="../tags/tag4201.xml"/><Relationship Id="rId2584" Type="http://schemas.openxmlformats.org/officeDocument/2006/relationships/tags" Target="../tags/tag4200.xml"/><Relationship Id="rId2583" Type="http://schemas.openxmlformats.org/officeDocument/2006/relationships/tags" Target="../tags/tag4199.xml"/><Relationship Id="rId2582" Type="http://schemas.openxmlformats.org/officeDocument/2006/relationships/tags" Target="../tags/tag4198.xml"/><Relationship Id="rId2581" Type="http://schemas.openxmlformats.org/officeDocument/2006/relationships/tags" Target="../tags/tag4197.xml"/><Relationship Id="rId2580" Type="http://schemas.openxmlformats.org/officeDocument/2006/relationships/tags" Target="../tags/tag4196.xml"/><Relationship Id="rId258" Type="http://schemas.openxmlformats.org/officeDocument/2006/relationships/tags" Target="../tags/tag1874.xml"/><Relationship Id="rId2579" Type="http://schemas.openxmlformats.org/officeDocument/2006/relationships/tags" Target="../tags/tag4195.xml"/><Relationship Id="rId2578" Type="http://schemas.openxmlformats.org/officeDocument/2006/relationships/tags" Target="../tags/tag4194.xml"/><Relationship Id="rId2577" Type="http://schemas.openxmlformats.org/officeDocument/2006/relationships/tags" Target="../tags/tag4193.xml"/><Relationship Id="rId2576" Type="http://schemas.openxmlformats.org/officeDocument/2006/relationships/tags" Target="../tags/tag4192.xml"/><Relationship Id="rId2575" Type="http://schemas.openxmlformats.org/officeDocument/2006/relationships/tags" Target="../tags/tag4191.xml"/><Relationship Id="rId2574" Type="http://schemas.openxmlformats.org/officeDocument/2006/relationships/tags" Target="../tags/tag4190.xml"/><Relationship Id="rId2573" Type="http://schemas.openxmlformats.org/officeDocument/2006/relationships/tags" Target="../tags/tag4189.xml"/><Relationship Id="rId2572" Type="http://schemas.openxmlformats.org/officeDocument/2006/relationships/tags" Target="../tags/tag4188.xml"/><Relationship Id="rId2571" Type="http://schemas.openxmlformats.org/officeDocument/2006/relationships/tags" Target="../tags/tag4187.xml"/><Relationship Id="rId2570" Type="http://schemas.openxmlformats.org/officeDocument/2006/relationships/tags" Target="../tags/tag4186.xml"/><Relationship Id="rId257" Type="http://schemas.openxmlformats.org/officeDocument/2006/relationships/tags" Target="../tags/tag1873.xml"/><Relationship Id="rId2569" Type="http://schemas.openxmlformats.org/officeDocument/2006/relationships/tags" Target="../tags/tag4185.xml"/><Relationship Id="rId2568" Type="http://schemas.openxmlformats.org/officeDocument/2006/relationships/tags" Target="../tags/tag4184.xml"/><Relationship Id="rId2567" Type="http://schemas.openxmlformats.org/officeDocument/2006/relationships/tags" Target="../tags/tag4183.xml"/><Relationship Id="rId2566" Type="http://schemas.openxmlformats.org/officeDocument/2006/relationships/tags" Target="../tags/tag4182.xml"/><Relationship Id="rId2565" Type="http://schemas.openxmlformats.org/officeDocument/2006/relationships/tags" Target="../tags/tag4181.xml"/><Relationship Id="rId2564" Type="http://schemas.openxmlformats.org/officeDocument/2006/relationships/tags" Target="../tags/tag4180.xml"/><Relationship Id="rId2563" Type="http://schemas.openxmlformats.org/officeDocument/2006/relationships/tags" Target="../tags/tag4179.xml"/><Relationship Id="rId2562" Type="http://schemas.openxmlformats.org/officeDocument/2006/relationships/tags" Target="../tags/tag4178.xml"/><Relationship Id="rId2561" Type="http://schemas.openxmlformats.org/officeDocument/2006/relationships/tags" Target="../tags/tag4177.xml"/><Relationship Id="rId2560" Type="http://schemas.openxmlformats.org/officeDocument/2006/relationships/tags" Target="../tags/tag4176.xml"/><Relationship Id="rId256" Type="http://schemas.openxmlformats.org/officeDocument/2006/relationships/tags" Target="../tags/tag1872.xml"/><Relationship Id="rId2559" Type="http://schemas.openxmlformats.org/officeDocument/2006/relationships/tags" Target="../tags/tag4175.xml"/><Relationship Id="rId2558" Type="http://schemas.openxmlformats.org/officeDocument/2006/relationships/tags" Target="../tags/tag4174.xml"/><Relationship Id="rId2557" Type="http://schemas.openxmlformats.org/officeDocument/2006/relationships/tags" Target="../tags/tag4173.xml"/><Relationship Id="rId2556" Type="http://schemas.openxmlformats.org/officeDocument/2006/relationships/tags" Target="../tags/tag4172.xml"/><Relationship Id="rId2555" Type="http://schemas.openxmlformats.org/officeDocument/2006/relationships/tags" Target="../tags/tag4171.xml"/><Relationship Id="rId2554" Type="http://schemas.openxmlformats.org/officeDocument/2006/relationships/tags" Target="../tags/tag4170.xml"/><Relationship Id="rId2553" Type="http://schemas.openxmlformats.org/officeDocument/2006/relationships/tags" Target="../tags/tag4169.xml"/><Relationship Id="rId2552" Type="http://schemas.openxmlformats.org/officeDocument/2006/relationships/tags" Target="../tags/tag4168.xml"/><Relationship Id="rId2551" Type="http://schemas.openxmlformats.org/officeDocument/2006/relationships/tags" Target="../tags/tag4167.xml"/><Relationship Id="rId2550" Type="http://schemas.openxmlformats.org/officeDocument/2006/relationships/tags" Target="../tags/tag4166.xml"/><Relationship Id="rId255" Type="http://schemas.openxmlformats.org/officeDocument/2006/relationships/tags" Target="../tags/tag1871.xml"/><Relationship Id="rId2549" Type="http://schemas.openxmlformats.org/officeDocument/2006/relationships/tags" Target="../tags/tag4165.xml"/><Relationship Id="rId2548" Type="http://schemas.openxmlformats.org/officeDocument/2006/relationships/tags" Target="../tags/tag4164.xml"/><Relationship Id="rId2547" Type="http://schemas.openxmlformats.org/officeDocument/2006/relationships/tags" Target="../tags/tag4163.xml"/><Relationship Id="rId2546" Type="http://schemas.openxmlformats.org/officeDocument/2006/relationships/tags" Target="../tags/tag4162.xml"/><Relationship Id="rId2545" Type="http://schemas.openxmlformats.org/officeDocument/2006/relationships/tags" Target="../tags/tag4161.xml"/><Relationship Id="rId2544" Type="http://schemas.openxmlformats.org/officeDocument/2006/relationships/tags" Target="../tags/tag4160.xml"/><Relationship Id="rId2543" Type="http://schemas.openxmlformats.org/officeDocument/2006/relationships/tags" Target="../tags/tag4159.xml"/><Relationship Id="rId2542" Type="http://schemas.openxmlformats.org/officeDocument/2006/relationships/tags" Target="../tags/tag4158.xml"/><Relationship Id="rId2541" Type="http://schemas.openxmlformats.org/officeDocument/2006/relationships/tags" Target="../tags/tag4157.xml"/><Relationship Id="rId2540" Type="http://schemas.openxmlformats.org/officeDocument/2006/relationships/tags" Target="../tags/tag4156.xml"/><Relationship Id="rId254" Type="http://schemas.openxmlformats.org/officeDocument/2006/relationships/tags" Target="../tags/tag1870.xml"/><Relationship Id="rId2539" Type="http://schemas.openxmlformats.org/officeDocument/2006/relationships/tags" Target="../tags/tag4155.xml"/><Relationship Id="rId2538" Type="http://schemas.openxmlformats.org/officeDocument/2006/relationships/tags" Target="../tags/tag4154.xml"/><Relationship Id="rId2537" Type="http://schemas.openxmlformats.org/officeDocument/2006/relationships/tags" Target="../tags/tag4153.xml"/><Relationship Id="rId2536" Type="http://schemas.openxmlformats.org/officeDocument/2006/relationships/tags" Target="../tags/tag4152.xml"/><Relationship Id="rId2535" Type="http://schemas.openxmlformats.org/officeDocument/2006/relationships/tags" Target="../tags/tag4151.xml"/><Relationship Id="rId2534" Type="http://schemas.openxmlformats.org/officeDocument/2006/relationships/tags" Target="../tags/tag4150.xml"/><Relationship Id="rId2533" Type="http://schemas.openxmlformats.org/officeDocument/2006/relationships/tags" Target="../tags/tag4149.xml"/><Relationship Id="rId2532" Type="http://schemas.openxmlformats.org/officeDocument/2006/relationships/tags" Target="../tags/tag4148.xml"/><Relationship Id="rId2531" Type="http://schemas.openxmlformats.org/officeDocument/2006/relationships/tags" Target="../tags/tag4147.xml"/><Relationship Id="rId2530" Type="http://schemas.openxmlformats.org/officeDocument/2006/relationships/tags" Target="../tags/tag4146.xml"/><Relationship Id="rId253" Type="http://schemas.openxmlformats.org/officeDocument/2006/relationships/tags" Target="../tags/tag1869.xml"/><Relationship Id="rId2529" Type="http://schemas.openxmlformats.org/officeDocument/2006/relationships/tags" Target="../tags/tag4145.xml"/><Relationship Id="rId2528" Type="http://schemas.openxmlformats.org/officeDocument/2006/relationships/tags" Target="../tags/tag4144.xml"/><Relationship Id="rId2527" Type="http://schemas.openxmlformats.org/officeDocument/2006/relationships/tags" Target="../tags/tag4143.xml"/><Relationship Id="rId2526" Type="http://schemas.openxmlformats.org/officeDocument/2006/relationships/tags" Target="../tags/tag4142.xml"/><Relationship Id="rId2525" Type="http://schemas.openxmlformats.org/officeDocument/2006/relationships/tags" Target="../tags/tag4141.xml"/><Relationship Id="rId2524" Type="http://schemas.openxmlformats.org/officeDocument/2006/relationships/tags" Target="../tags/tag4140.xml"/><Relationship Id="rId2523" Type="http://schemas.openxmlformats.org/officeDocument/2006/relationships/tags" Target="../tags/tag4139.xml"/><Relationship Id="rId2522" Type="http://schemas.openxmlformats.org/officeDocument/2006/relationships/tags" Target="../tags/tag4138.xml"/><Relationship Id="rId2521" Type="http://schemas.openxmlformats.org/officeDocument/2006/relationships/tags" Target="../tags/tag4137.xml"/><Relationship Id="rId2520" Type="http://schemas.openxmlformats.org/officeDocument/2006/relationships/tags" Target="../tags/tag4136.xml"/><Relationship Id="rId252" Type="http://schemas.openxmlformats.org/officeDocument/2006/relationships/tags" Target="../tags/tag1868.xml"/><Relationship Id="rId2519" Type="http://schemas.openxmlformats.org/officeDocument/2006/relationships/tags" Target="../tags/tag4135.xml"/><Relationship Id="rId2518" Type="http://schemas.openxmlformats.org/officeDocument/2006/relationships/tags" Target="../tags/tag4134.xml"/><Relationship Id="rId2517" Type="http://schemas.openxmlformats.org/officeDocument/2006/relationships/tags" Target="../tags/tag4133.xml"/><Relationship Id="rId2516" Type="http://schemas.openxmlformats.org/officeDocument/2006/relationships/tags" Target="../tags/tag4132.xml"/><Relationship Id="rId2515" Type="http://schemas.openxmlformats.org/officeDocument/2006/relationships/tags" Target="../tags/tag4131.xml"/><Relationship Id="rId2514" Type="http://schemas.openxmlformats.org/officeDocument/2006/relationships/tags" Target="../tags/tag4130.xml"/><Relationship Id="rId2513" Type="http://schemas.openxmlformats.org/officeDocument/2006/relationships/tags" Target="../tags/tag4129.xml"/><Relationship Id="rId2512" Type="http://schemas.openxmlformats.org/officeDocument/2006/relationships/tags" Target="../tags/tag4128.xml"/><Relationship Id="rId2511" Type="http://schemas.openxmlformats.org/officeDocument/2006/relationships/tags" Target="../tags/tag4127.xml"/><Relationship Id="rId2510" Type="http://schemas.openxmlformats.org/officeDocument/2006/relationships/tags" Target="../tags/tag4126.xml"/><Relationship Id="rId251" Type="http://schemas.openxmlformats.org/officeDocument/2006/relationships/tags" Target="../tags/tag1867.xml"/><Relationship Id="rId2509" Type="http://schemas.openxmlformats.org/officeDocument/2006/relationships/tags" Target="../tags/tag4125.xml"/><Relationship Id="rId2508" Type="http://schemas.openxmlformats.org/officeDocument/2006/relationships/tags" Target="../tags/tag4124.xml"/><Relationship Id="rId2507" Type="http://schemas.openxmlformats.org/officeDocument/2006/relationships/tags" Target="../tags/tag4123.xml"/><Relationship Id="rId2506" Type="http://schemas.openxmlformats.org/officeDocument/2006/relationships/tags" Target="../tags/tag4122.xml"/><Relationship Id="rId2505" Type="http://schemas.openxmlformats.org/officeDocument/2006/relationships/tags" Target="../tags/tag4121.xml"/><Relationship Id="rId2504" Type="http://schemas.openxmlformats.org/officeDocument/2006/relationships/tags" Target="../tags/tag4120.xml"/><Relationship Id="rId2503" Type="http://schemas.openxmlformats.org/officeDocument/2006/relationships/tags" Target="../tags/tag4119.xml"/><Relationship Id="rId2502" Type="http://schemas.openxmlformats.org/officeDocument/2006/relationships/tags" Target="../tags/tag4118.xml"/><Relationship Id="rId2501" Type="http://schemas.openxmlformats.org/officeDocument/2006/relationships/tags" Target="../tags/tag4117.xml"/><Relationship Id="rId2500" Type="http://schemas.openxmlformats.org/officeDocument/2006/relationships/tags" Target="../tags/tag4116.xml"/><Relationship Id="rId250" Type="http://schemas.openxmlformats.org/officeDocument/2006/relationships/tags" Target="../tags/tag1866.xml"/><Relationship Id="rId25" Type="http://schemas.openxmlformats.org/officeDocument/2006/relationships/tags" Target="../tags/tag1641.xml"/><Relationship Id="rId2499" Type="http://schemas.openxmlformats.org/officeDocument/2006/relationships/tags" Target="../tags/tag4115.xml"/><Relationship Id="rId2498" Type="http://schemas.openxmlformats.org/officeDocument/2006/relationships/tags" Target="../tags/tag4114.xml"/><Relationship Id="rId2497" Type="http://schemas.openxmlformats.org/officeDocument/2006/relationships/tags" Target="../tags/tag4113.xml"/><Relationship Id="rId2496" Type="http://schemas.openxmlformats.org/officeDocument/2006/relationships/tags" Target="../tags/tag4112.xml"/><Relationship Id="rId2495" Type="http://schemas.openxmlformats.org/officeDocument/2006/relationships/tags" Target="../tags/tag4111.xml"/><Relationship Id="rId2494" Type="http://schemas.openxmlformats.org/officeDocument/2006/relationships/tags" Target="../tags/tag4110.xml"/><Relationship Id="rId2493" Type="http://schemas.openxmlformats.org/officeDocument/2006/relationships/tags" Target="../tags/tag4109.xml"/><Relationship Id="rId2492" Type="http://schemas.openxmlformats.org/officeDocument/2006/relationships/tags" Target="../tags/tag4108.xml"/><Relationship Id="rId2491" Type="http://schemas.openxmlformats.org/officeDocument/2006/relationships/tags" Target="../tags/tag4107.xml"/><Relationship Id="rId2490" Type="http://schemas.openxmlformats.org/officeDocument/2006/relationships/tags" Target="../tags/tag4106.xml"/><Relationship Id="rId249" Type="http://schemas.openxmlformats.org/officeDocument/2006/relationships/tags" Target="../tags/tag1865.xml"/><Relationship Id="rId2489" Type="http://schemas.openxmlformats.org/officeDocument/2006/relationships/tags" Target="../tags/tag4105.xml"/><Relationship Id="rId2488" Type="http://schemas.openxmlformats.org/officeDocument/2006/relationships/tags" Target="../tags/tag4104.xml"/><Relationship Id="rId2487" Type="http://schemas.openxmlformats.org/officeDocument/2006/relationships/tags" Target="../tags/tag4103.xml"/><Relationship Id="rId2486" Type="http://schemas.openxmlformats.org/officeDocument/2006/relationships/tags" Target="../tags/tag4102.xml"/><Relationship Id="rId2485" Type="http://schemas.openxmlformats.org/officeDocument/2006/relationships/tags" Target="../tags/tag4101.xml"/><Relationship Id="rId2484" Type="http://schemas.openxmlformats.org/officeDocument/2006/relationships/tags" Target="../tags/tag4100.xml"/><Relationship Id="rId2483" Type="http://schemas.openxmlformats.org/officeDocument/2006/relationships/tags" Target="../tags/tag4099.xml"/><Relationship Id="rId2482" Type="http://schemas.openxmlformats.org/officeDocument/2006/relationships/tags" Target="../tags/tag4098.xml"/><Relationship Id="rId2481" Type="http://schemas.openxmlformats.org/officeDocument/2006/relationships/tags" Target="../tags/tag4097.xml"/><Relationship Id="rId2480" Type="http://schemas.openxmlformats.org/officeDocument/2006/relationships/tags" Target="../tags/tag4096.xml"/><Relationship Id="rId248" Type="http://schemas.openxmlformats.org/officeDocument/2006/relationships/tags" Target="../tags/tag1864.xml"/><Relationship Id="rId2479" Type="http://schemas.openxmlformats.org/officeDocument/2006/relationships/tags" Target="../tags/tag4095.xml"/><Relationship Id="rId2478" Type="http://schemas.openxmlformats.org/officeDocument/2006/relationships/tags" Target="../tags/tag4094.xml"/><Relationship Id="rId2477" Type="http://schemas.openxmlformats.org/officeDocument/2006/relationships/tags" Target="../tags/tag4093.xml"/><Relationship Id="rId2476" Type="http://schemas.openxmlformats.org/officeDocument/2006/relationships/tags" Target="../tags/tag4092.xml"/><Relationship Id="rId2475" Type="http://schemas.openxmlformats.org/officeDocument/2006/relationships/tags" Target="../tags/tag4091.xml"/><Relationship Id="rId2474" Type="http://schemas.openxmlformats.org/officeDocument/2006/relationships/tags" Target="../tags/tag4090.xml"/><Relationship Id="rId2473" Type="http://schemas.openxmlformats.org/officeDocument/2006/relationships/tags" Target="../tags/tag4089.xml"/><Relationship Id="rId2472" Type="http://schemas.openxmlformats.org/officeDocument/2006/relationships/tags" Target="../tags/tag4088.xml"/><Relationship Id="rId2471" Type="http://schemas.openxmlformats.org/officeDocument/2006/relationships/tags" Target="../tags/tag4087.xml"/><Relationship Id="rId2470" Type="http://schemas.openxmlformats.org/officeDocument/2006/relationships/tags" Target="../tags/tag4086.xml"/><Relationship Id="rId247" Type="http://schemas.openxmlformats.org/officeDocument/2006/relationships/tags" Target="../tags/tag1863.xml"/><Relationship Id="rId2469" Type="http://schemas.openxmlformats.org/officeDocument/2006/relationships/tags" Target="../tags/tag4085.xml"/><Relationship Id="rId2468" Type="http://schemas.openxmlformats.org/officeDocument/2006/relationships/tags" Target="../tags/tag4084.xml"/><Relationship Id="rId2467" Type="http://schemas.openxmlformats.org/officeDocument/2006/relationships/tags" Target="../tags/tag4083.xml"/><Relationship Id="rId2466" Type="http://schemas.openxmlformats.org/officeDocument/2006/relationships/tags" Target="../tags/tag4082.xml"/><Relationship Id="rId2465" Type="http://schemas.openxmlformats.org/officeDocument/2006/relationships/tags" Target="../tags/tag4081.xml"/><Relationship Id="rId2464" Type="http://schemas.openxmlformats.org/officeDocument/2006/relationships/tags" Target="../tags/tag4080.xml"/><Relationship Id="rId2463" Type="http://schemas.openxmlformats.org/officeDocument/2006/relationships/tags" Target="../tags/tag4079.xml"/><Relationship Id="rId2462" Type="http://schemas.openxmlformats.org/officeDocument/2006/relationships/tags" Target="../tags/tag4078.xml"/><Relationship Id="rId2461" Type="http://schemas.openxmlformats.org/officeDocument/2006/relationships/tags" Target="../tags/tag4077.xml"/><Relationship Id="rId2460" Type="http://schemas.openxmlformats.org/officeDocument/2006/relationships/tags" Target="../tags/tag4076.xml"/><Relationship Id="rId246" Type="http://schemas.openxmlformats.org/officeDocument/2006/relationships/tags" Target="../tags/tag1862.xml"/><Relationship Id="rId2459" Type="http://schemas.openxmlformats.org/officeDocument/2006/relationships/tags" Target="../tags/tag4075.xml"/><Relationship Id="rId2458" Type="http://schemas.openxmlformats.org/officeDocument/2006/relationships/tags" Target="../tags/tag4074.xml"/><Relationship Id="rId2457" Type="http://schemas.openxmlformats.org/officeDocument/2006/relationships/tags" Target="../tags/tag4073.xml"/><Relationship Id="rId2456" Type="http://schemas.openxmlformats.org/officeDocument/2006/relationships/tags" Target="../tags/tag4072.xml"/><Relationship Id="rId2455" Type="http://schemas.openxmlformats.org/officeDocument/2006/relationships/tags" Target="../tags/tag4071.xml"/><Relationship Id="rId2454" Type="http://schemas.openxmlformats.org/officeDocument/2006/relationships/tags" Target="../tags/tag4070.xml"/><Relationship Id="rId2453" Type="http://schemas.openxmlformats.org/officeDocument/2006/relationships/tags" Target="../tags/tag4069.xml"/><Relationship Id="rId2452" Type="http://schemas.openxmlformats.org/officeDocument/2006/relationships/tags" Target="../tags/tag4068.xml"/><Relationship Id="rId2451" Type="http://schemas.openxmlformats.org/officeDocument/2006/relationships/tags" Target="../tags/tag4067.xml"/><Relationship Id="rId2450" Type="http://schemas.openxmlformats.org/officeDocument/2006/relationships/tags" Target="../tags/tag4066.xml"/><Relationship Id="rId245" Type="http://schemas.openxmlformats.org/officeDocument/2006/relationships/tags" Target="../tags/tag1861.xml"/><Relationship Id="rId2449" Type="http://schemas.openxmlformats.org/officeDocument/2006/relationships/tags" Target="../tags/tag4065.xml"/><Relationship Id="rId2448" Type="http://schemas.openxmlformats.org/officeDocument/2006/relationships/tags" Target="../tags/tag4064.xml"/><Relationship Id="rId2447" Type="http://schemas.openxmlformats.org/officeDocument/2006/relationships/tags" Target="../tags/tag4063.xml"/><Relationship Id="rId2446" Type="http://schemas.openxmlformats.org/officeDocument/2006/relationships/tags" Target="../tags/tag4062.xml"/><Relationship Id="rId2445" Type="http://schemas.openxmlformats.org/officeDocument/2006/relationships/tags" Target="../tags/tag4061.xml"/><Relationship Id="rId2444" Type="http://schemas.openxmlformats.org/officeDocument/2006/relationships/tags" Target="../tags/tag4060.xml"/><Relationship Id="rId2443" Type="http://schemas.openxmlformats.org/officeDocument/2006/relationships/tags" Target="../tags/tag4059.xml"/><Relationship Id="rId2442" Type="http://schemas.openxmlformats.org/officeDocument/2006/relationships/tags" Target="../tags/tag4058.xml"/><Relationship Id="rId2441" Type="http://schemas.openxmlformats.org/officeDocument/2006/relationships/tags" Target="../tags/tag4057.xml"/><Relationship Id="rId2440" Type="http://schemas.openxmlformats.org/officeDocument/2006/relationships/tags" Target="../tags/tag4056.xml"/><Relationship Id="rId244" Type="http://schemas.openxmlformats.org/officeDocument/2006/relationships/tags" Target="../tags/tag1860.xml"/><Relationship Id="rId2439" Type="http://schemas.openxmlformats.org/officeDocument/2006/relationships/tags" Target="../tags/tag4055.xml"/><Relationship Id="rId2438" Type="http://schemas.openxmlformats.org/officeDocument/2006/relationships/tags" Target="../tags/tag4054.xml"/><Relationship Id="rId2437" Type="http://schemas.openxmlformats.org/officeDocument/2006/relationships/tags" Target="../tags/tag4053.xml"/><Relationship Id="rId2436" Type="http://schemas.openxmlformats.org/officeDocument/2006/relationships/tags" Target="../tags/tag4052.xml"/><Relationship Id="rId2435" Type="http://schemas.openxmlformats.org/officeDocument/2006/relationships/tags" Target="../tags/tag4051.xml"/><Relationship Id="rId2434" Type="http://schemas.openxmlformats.org/officeDocument/2006/relationships/tags" Target="../tags/tag4050.xml"/><Relationship Id="rId2433" Type="http://schemas.openxmlformats.org/officeDocument/2006/relationships/tags" Target="../tags/tag4049.xml"/><Relationship Id="rId2432" Type="http://schemas.openxmlformats.org/officeDocument/2006/relationships/tags" Target="../tags/tag4048.xml"/><Relationship Id="rId2431" Type="http://schemas.openxmlformats.org/officeDocument/2006/relationships/tags" Target="../tags/tag4047.xml"/><Relationship Id="rId2430" Type="http://schemas.openxmlformats.org/officeDocument/2006/relationships/tags" Target="../tags/tag4046.xml"/><Relationship Id="rId243" Type="http://schemas.openxmlformats.org/officeDocument/2006/relationships/tags" Target="../tags/tag1859.xml"/><Relationship Id="rId2429" Type="http://schemas.openxmlformats.org/officeDocument/2006/relationships/tags" Target="../tags/tag4045.xml"/><Relationship Id="rId2428" Type="http://schemas.openxmlformats.org/officeDocument/2006/relationships/tags" Target="../tags/tag4044.xml"/><Relationship Id="rId2427" Type="http://schemas.openxmlformats.org/officeDocument/2006/relationships/tags" Target="../tags/tag4043.xml"/><Relationship Id="rId2426" Type="http://schemas.openxmlformats.org/officeDocument/2006/relationships/tags" Target="../tags/tag4042.xml"/><Relationship Id="rId2425" Type="http://schemas.openxmlformats.org/officeDocument/2006/relationships/tags" Target="../tags/tag4041.xml"/><Relationship Id="rId2424" Type="http://schemas.openxmlformats.org/officeDocument/2006/relationships/tags" Target="../tags/tag4040.xml"/><Relationship Id="rId2423" Type="http://schemas.openxmlformats.org/officeDocument/2006/relationships/tags" Target="../tags/tag4039.xml"/><Relationship Id="rId2422" Type="http://schemas.openxmlformats.org/officeDocument/2006/relationships/tags" Target="../tags/tag4038.xml"/><Relationship Id="rId2421" Type="http://schemas.openxmlformats.org/officeDocument/2006/relationships/tags" Target="../tags/tag4037.xml"/><Relationship Id="rId2420" Type="http://schemas.openxmlformats.org/officeDocument/2006/relationships/tags" Target="../tags/tag4036.xml"/><Relationship Id="rId242" Type="http://schemas.openxmlformats.org/officeDocument/2006/relationships/tags" Target="../tags/tag1858.xml"/><Relationship Id="rId2419" Type="http://schemas.openxmlformats.org/officeDocument/2006/relationships/tags" Target="../tags/tag4035.xml"/><Relationship Id="rId2418" Type="http://schemas.openxmlformats.org/officeDocument/2006/relationships/tags" Target="../tags/tag4034.xml"/><Relationship Id="rId2417" Type="http://schemas.openxmlformats.org/officeDocument/2006/relationships/tags" Target="../tags/tag4033.xml"/><Relationship Id="rId2416" Type="http://schemas.openxmlformats.org/officeDocument/2006/relationships/tags" Target="../tags/tag4032.xml"/><Relationship Id="rId2415" Type="http://schemas.openxmlformats.org/officeDocument/2006/relationships/tags" Target="../tags/tag4031.xml"/><Relationship Id="rId2414" Type="http://schemas.openxmlformats.org/officeDocument/2006/relationships/tags" Target="../tags/tag4030.xml"/><Relationship Id="rId2413" Type="http://schemas.openxmlformats.org/officeDocument/2006/relationships/tags" Target="../tags/tag4029.xml"/><Relationship Id="rId2412" Type="http://schemas.openxmlformats.org/officeDocument/2006/relationships/tags" Target="../tags/tag4028.xml"/><Relationship Id="rId2411" Type="http://schemas.openxmlformats.org/officeDocument/2006/relationships/tags" Target="../tags/tag4027.xml"/><Relationship Id="rId2410" Type="http://schemas.openxmlformats.org/officeDocument/2006/relationships/tags" Target="../tags/tag4026.xml"/><Relationship Id="rId241" Type="http://schemas.openxmlformats.org/officeDocument/2006/relationships/tags" Target="../tags/tag1857.xml"/><Relationship Id="rId2409" Type="http://schemas.openxmlformats.org/officeDocument/2006/relationships/tags" Target="../tags/tag4025.xml"/><Relationship Id="rId2408" Type="http://schemas.openxmlformats.org/officeDocument/2006/relationships/tags" Target="../tags/tag4024.xml"/><Relationship Id="rId2407" Type="http://schemas.openxmlformats.org/officeDocument/2006/relationships/tags" Target="../tags/tag4023.xml"/><Relationship Id="rId2406" Type="http://schemas.openxmlformats.org/officeDocument/2006/relationships/tags" Target="../tags/tag4022.xml"/><Relationship Id="rId2405" Type="http://schemas.openxmlformats.org/officeDocument/2006/relationships/tags" Target="../tags/tag4021.xml"/><Relationship Id="rId2404" Type="http://schemas.openxmlformats.org/officeDocument/2006/relationships/tags" Target="../tags/tag4020.xml"/><Relationship Id="rId2403" Type="http://schemas.openxmlformats.org/officeDocument/2006/relationships/tags" Target="../tags/tag4019.xml"/><Relationship Id="rId2402" Type="http://schemas.openxmlformats.org/officeDocument/2006/relationships/tags" Target="../tags/tag4018.xml"/><Relationship Id="rId2401" Type="http://schemas.openxmlformats.org/officeDocument/2006/relationships/tags" Target="../tags/tag4017.xml"/><Relationship Id="rId2400" Type="http://schemas.openxmlformats.org/officeDocument/2006/relationships/tags" Target="../tags/tag4016.xml"/><Relationship Id="rId240" Type="http://schemas.openxmlformats.org/officeDocument/2006/relationships/tags" Target="../tags/tag1856.xml"/><Relationship Id="rId24" Type="http://schemas.openxmlformats.org/officeDocument/2006/relationships/tags" Target="../tags/tag1640.xml"/><Relationship Id="rId2399" Type="http://schemas.openxmlformats.org/officeDocument/2006/relationships/tags" Target="../tags/tag4015.xml"/><Relationship Id="rId2398" Type="http://schemas.openxmlformats.org/officeDocument/2006/relationships/tags" Target="../tags/tag4014.xml"/><Relationship Id="rId2397" Type="http://schemas.openxmlformats.org/officeDocument/2006/relationships/tags" Target="../tags/tag4013.xml"/><Relationship Id="rId2396" Type="http://schemas.openxmlformats.org/officeDocument/2006/relationships/tags" Target="../tags/tag4012.xml"/><Relationship Id="rId2395" Type="http://schemas.openxmlformats.org/officeDocument/2006/relationships/tags" Target="../tags/tag4011.xml"/><Relationship Id="rId2394" Type="http://schemas.openxmlformats.org/officeDocument/2006/relationships/tags" Target="../tags/tag4010.xml"/><Relationship Id="rId2393" Type="http://schemas.openxmlformats.org/officeDocument/2006/relationships/tags" Target="../tags/tag4009.xml"/><Relationship Id="rId2392" Type="http://schemas.openxmlformats.org/officeDocument/2006/relationships/tags" Target="../tags/tag4008.xml"/><Relationship Id="rId2391" Type="http://schemas.openxmlformats.org/officeDocument/2006/relationships/tags" Target="../tags/tag4007.xml"/><Relationship Id="rId2390" Type="http://schemas.openxmlformats.org/officeDocument/2006/relationships/tags" Target="../tags/tag4006.xml"/><Relationship Id="rId239" Type="http://schemas.openxmlformats.org/officeDocument/2006/relationships/tags" Target="../tags/tag1855.xml"/><Relationship Id="rId2389" Type="http://schemas.openxmlformats.org/officeDocument/2006/relationships/tags" Target="../tags/tag4005.xml"/><Relationship Id="rId2388" Type="http://schemas.openxmlformats.org/officeDocument/2006/relationships/tags" Target="../tags/tag4004.xml"/><Relationship Id="rId2387" Type="http://schemas.openxmlformats.org/officeDocument/2006/relationships/tags" Target="../tags/tag4003.xml"/><Relationship Id="rId2386" Type="http://schemas.openxmlformats.org/officeDocument/2006/relationships/tags" Target="../tags/tag4002.xml"/><Relationship Id="rId2385" Type="http://schemas.openxmlformats.org/officeDocument/2006/relationships/tags" Target="../tags/tag4001.xml"/><Relationship Id="rId2384" Type="http://schemas.openxmlformats.org/officeDocument/2006/relationships/tags" Target="../tags/tag4000.xml"/><Relationship Id="rId2383" Type="http://schemas.openxmlformats.org/officeDocument/2006/relationships/tags" Target="../tags/tag3999.xml"/><Relationship Id="rId2382" Type="http://schemas.openxmlformats.org/officeDocument/2006/relationships/tags" Target="../tags/tag3998.xml"/><Relationship Id="rId2381" Type="http://schemas.openxmlformats.org/officeDocument/2006/relationships/tags" Target="../tags/tag3997.xml"/><Relationship Id="rId2380" Type="http://schemas.openxmlformats.org/officeDocument/2006/relationships/tags" Target="../tags/tag3996.xml"/><Relationship Id="rId238" Type="http://schemas.openxmlformats.org/officeDocument/2006/relationships/tags" Target="../tags/tag1854.xml"/><Relationship Id="rId2379" Type="http://schemas.openxmlformats.org/officeDocument/2006/relationships/tags" Target="../tags/tag3995.xml"/><Relationship Id="rId2378" Type="http://schemas.openxmlformats.org/officeDocument/2006/relationships/tags" Target="../tags/tag3994.xml"/><Relationship Id="rId2377" Type="http://schemas.openxmlformats.org/officeDocument/2006/relationships/tags" Target="../tags/tag3993.xml"/><Relationship Id="rId2376" Type="http://schemas.openxmlformats.org/officeDocument/2006/relationships/tags" Target="../tags/tag3992.xml"/><Relationship Id="rId2375" Type="http://schemas.openxmlformats.org/officeDocument/2006/relationships/tags" Target="../tags/tag3991.xml"/><Relationship Id="rId2374" Type="http://schemas.openxmlformats.org/officeDocument/2006/relationships/tags" Target="../tags/tag3990.xml"/><Relationship Id="rId2373" Type="http://schemas.openxmlformats.org/officeDocument/2006/relationships/tags" Target="../tags/tag3989.xml"/><Relationship Id="rId2372" Type="http://schemas.openxmlformats.org/officeDocument/2006/relationships/tags" Target="../tags/tag3988.xml"/><Relationship Id="rId2371" Type="http://schemas.openxmlformats.org/officeDocument/2006/relationships/tags" Target="../tags/tag3987.xml"/><Relationship Id="rId2370" Type="http://schemas.openxmlformats.org/officeDocument/2006/relationships/tags" Target="../tags/tag3986.xml"/><Relationship Id="rId237" Type="http://schemas.openxmlformats.org/officeDocument/2006/relationships/tags" Target="../tags/tag1853.xml"/><Relationship Id="rId2369" Type="http://schemas.openxmlformats.org/officeDocument/2006/relationships/tags" Target="../tags/tag3985.xml"/><Relationship Id="rId2368" Type="http://schemas.openxmlformats.org/officeDocument/2006/relationships/tags" Target="../tags/tag3984.xml"/><Relationship Id="rId2367" Type="http://schemas.openxmlformats.org/officeDocument/2006/relationships/tags" Target="../tags/tag3983.xml"/><Relationship Id="rId2366" Type="http://schemas.openxmlformats.org/officeDocument/2006/relationships/tags" Target="../tags/tag3982.xml"/><Relationship Id="rId2365" Type="http://schemas.openxmlformats.org/officeDocument/2006/relationships/tags" Target="../tags/tag3981.xml"/><Relationship Id="rId2364" Type="http://schemas.openxmlformats.org/officeDocument/2006/relationships/tags" Target="../tags/tag3980.xml"/><Relationship Id="rId2363" Type="http://schemas.openxmlformats.org/officeDocument/2006/relationships/tags" Target="../tags/tag3979.xml"/><Relationship Id="rId2362" Type="http://schemas.openxmlformats.org/officeDocument/2006/relationships/tags" Target="../tags/tag3978.xml"/><Relationship Id="rId2361" Type="http://schemas.openxmlformats.org/officeDocument/2006/relationships/tags" Target="../tags/tag3977.xml"/><Relationship Id="rId2360" Type="http://schemas.openxmlformats.org/officeDocument/2006/relationships/tags" Target="../tags/tag3976.xml"/><Relationship Id="rId236" Type="http://schemas.openxmlformats.org/officeDocument/2006/relationships/tags" Target="../tags/tag1852.xml"/><Relationship Id="rId2359" Type="http://schemas.openxmlformats.org/officeDocument/2006/relationships/tags" Target="../tags/tag3975.xml"/><Relationship Id="rId2358" Type="http://schemas.openxmlformats.org/officeDocument/2006/relationships/tags" Target="../tags/tag3974.xml"/><Relationship Id="rId2357" Type="http://schemas.openxmlformats.org/officeDocument/2006/relationships/tags" Target="../tags/tag3973.xml"/><Relationship Id="rId2356" Type="http://schemas.openxmlformats.org/officeDocument/2006/relationships/tags" Target="../tags/tag3972.xml"/><Relationship Id="rId2355" Type="http://schemas.openxmlformats.org/officeDocument/2006/relationships/tags" Target="../tags/tag3971.xml"/><Relationship Id="rId2354" Type="http://schemas.openxmlformats.org/officeDocument/2006/relationships/tags" Target="../tags/tag3970.xml"/><Relationship Id="rId2353" Type="http://schemas.openxmlformats.org/officeDocument/2006/relationships/tags" Target="../tags/tag3969.xml"/><Relationship Id="rId2352" Type="http://schemas.openxmlformats.org/officeDocument/2006/relationships/tags" Target="../tags/tag3968.xml"/><Relationship Id="rId2351" Type="http://schemas.openxmlformats.org/officeDocument/2006/relationships/tags" Target="../tags/tag3967.xml"/><Relationship Id="rId2350" Type="http://schemas.openxmlformats.org/officeDocument/2006/relationships/tags" Target="../tags/tag3966.xml"/><Relationship Id="rId235" Type="http://schemas.openxmlformats.org/officeDocument/2006/relationships/tags" Target="../tags/tag1851.xml"/><Relationship Id="rId2349" Type="http://schemas.openxmlformats.org/officeDocument/2006/relationships/tags" Target="../tags/tag3965.xml"/><Relationship Id="rId2348" Type="http://schemas.openxmlformats.org/officeDocument/2006/relationships/tags" Target="../tags/tag3964.xml"/><Relationship Id="rId2347" Type="http://schemas.openxmlformats.org/officeDocument/2006/relationships/tags" Target="../tags/tag3963.xml"/><Relationship Id="rId2346" Type="http://schemas.openxmlformats.org/officeDocument/2006/relationships/tags" Target="../tags/tag3962.xml"/><Relationship Id="rId2345" Type="http://schemas.openxmlformats.org/officeDocument/2006/relationships/tags" Target="../tags/tag3961.xml"/><Relationship Id="rId2344" Type="http://schemas.openxmlformats.org/officeDocument/2006/relationships/tags" Target="../tags/tag3960.xml"/><Relationship Id="rId2343" Type="http://schemas.openxmlformats.org/officeDocument/2006/relationships/tags" Target="../tags/tag3959.xml"/><Relationship Id="rId2342" Type="http://schemas.openxmlformats.org/officeDocument/2006/relationships/tags" Target="../tags/tag3958.xml"/><Relationship Id="rId2341" Type="http://schemas.openxmlformats.org/officeDocument/2006/relationships/tags" Target="../tags/tag3957.xml"/><Relationship Id="rId2340" Type="http://schemas.openxmlformats.org/officeDocument/2006/relationships/tags" Target="../tags/tag3956.xml"/><Relationship Id="rId234" Type="http://schemas.openxmlformats.org/officeDocument/2006/relationships/tags" Target="../tags/tag1850.xml"/><Relationship Id="rId2339" Type="http://schemas.openxmlformats.org/officeDocument/2006/relationships/tags" Target="../tags/tag3955.xml"/><Relationship Id="rId2338" Type="http://schemas.openxmlformats.org/officeDocument/2006/relationships/tags" Target="../tags/tag3954.xml"/><Relationship Id="rId2337" Type="http://schemas.openxmlformats.org/officeDocument/2006/relationships/tags" Target="../tags/tag3953.xml"/><Relationship Id="rId2336" Type="http://schemas.openxmlformats.org/officeDocument/2006/relationships/tags" Target="../tags/tag3952.xml"/><Relationship Id="rId2335" Type="http://schemas.openxmlformats.org/officeDocument/2006/relationships/tags" Target="../tags/tag3951.xml"/><Relationship Id="rId2334" Type="http://schemas.openxmlformats.org/officeDocument/2006/relationships/tags" Target="../tags/tag3950.xml"/><Relationship Id="rId2333" Type="http://schemas.openxmlformats.org/officeDocument/2006/relationships/tags" Target="../tags/tag3949.xml"/><Relationship Id="rId2332" Type="http://schemas.openxmlformats.org/officeDocument/2006/relationships/tags" Target="../tags/tag3948.xml"/><Relationship Id="rId2331" Type="http://schemas.openxmlformats.org/officeDocument/2006/relationships/tags" Target="../tags/tag3947.xml"/><Relationship Id="rId2330" Type="http://schemas.openxmlformats.org/officeDocument/2006/relationships/tags" Target="../tags/tag3946.xml"/><Relationship Id="rId233" Type="http://schemas.openxmlformats.org/officeDocument/2006/relationships/tags" Target="../tags/tag1849.xml"/><Relationship Id="rId2329" Type="http://schemas.openxmlformats.org/officeDocument/2006/relationships/tags" Target="../tags/tag3945.xml"/><Relationship Id="rId2328" Type="http://schemas.openxmlformats.org/officeDocument/2006/relationships/tags" Target="../tags/tag3944.xml"/><Relationship Id="rId2327" Type="http://schemas.openxmlformats.org/officeDocument/2006/relationships/tags" Target="../tags/tag3943.xml"/><Relationship Id="rId2326" Type="http://schemas.openxmlformats.org/officeDocument/2006/relationships/tags" Target="../tags/tag3942.xml"/><Relationship Id="rId2325" Type="http://schemas.openxmlformats.org/officeDocument/2006/relationships/tags" Target="../tags/tag3941.xml"/><Relationship Id="rId2324" Type="http://schemas.openxmlformats.org/officeDocument/2006/relationships/tags" Target="../tags/tag3940.xml"/><Relationship Id="rId2323" Type="http://schemas.openxmlformats.org/officeDocument/2006/relationships/tags" Target="../tags/tag3939.xml"/><Relationship Id="rId2322" Type="http://schemas.openxmlformats.org/officeDocument/2006/relationships/tags" Target="../tags/tag3938.xml"/><Relationship Id="rId2321" Type="http://schemas.openxmlformats.org/officeDocument/2006/relationships/tags" Target="../tags/tag3937.xml"/><Relationship Id="rId2320" Type="http://schemas.openxmlformats.org/officeDocument/2006/relationships/tags" Target="../tags/tag3936.xml"/><Relationship Id="rId232" Type="http://schemas.openxmlformats.org/officeDocument/2006/relationships/tags" Target="../tags/tag1848.xml"/><Relationship Id="rId2319" Type="http://schemas.openxmlformats.org/officeDocument/2006/relationships/tags" Target="../tags/tag3935.xml"/><Relationship Id="rId2318" Type="http://schemas.openxmlformats.org/officeDocument/2006/relationships/tags" Target="../tags/tag3934.xml"/><Relationship Id="rId2317" Type="http://schemas.openxmlformats.org/officeDocument/2006/relationships/tags" Target="../tags/tag3933.xml"/><Relationship Id="rId2316" Type="http://schemas.openxmlformats.org/officeDocument/2006/relationships/tags" Target="../tags/tag3932.xml"/><Relationship Id="rId2315" Type="http://schemas.openxmlformats.org/officeDocument/2006/relationships/tags" Target="../tags/tag3931.xml"/><Relationship Id="rId2314" Type="http://schemas.openxmlformats.org/officeDocument/2006/relationships/tags" Target="../tags/tag3930.xml"/><Relationship Id="rId2313" Type="http://schemas.openxmlformats.org/officeDocument/2006/relationships/tags" Target="../tags/tag3929.xml"/><Relationship Id="rId2312" Type="http://schemas.openxmlformats.org/officeDocument/2006/relationships/tags" Target="../tags/tag3928.xml"/><Relationship Id="rId2311" Type="http://schemas.openxmlformats.org/officeDocument/2006/relationships/tags" Target="../tags/tag3927.xml"/><Relationship Id="rId2310" Type="http://schemas.openxmlformats.org/officeDocument/2006/relationships/tags" Target="../tags/tag3926.xml"/><Relationship Id="rId231" Type="http://schemas.openxmlformats.org/officeDocument/2006/relationships/tags" Target="../tags/tag1847.xml"/><Relationship Id="rId2309" Type="http://schemas.openxmlformats.org/officeDocument/2006/relationships/tags" Target="../tags/tag3925.xml"/><Relationship Id="rId2308" Type="http://schemas.openxmlformats.org/officeDocument/2006/relationships/tags" Target="../tags/tag3924.xml"/><Relationship Id="rId2307" Type="http://schemas.openxmlformats.org/officeDocument/2006/relationships/tags" Target="../tags/tag3923.xml"/><Relationship Id="rId2306" Type="http://schemas.openxmlformats.org/officeDocument/2006/relationships/tags" Target="../tags/tag3922.xml"/><Relationship Id="rId2305" Type="http://schemas.openxmlformats.org/officeDocument/2006/relationships/tags" Target="../tags/tag3921.xml"/><Relationship Id="rId2304" Type="http://schemas.openxmlformats.org/officeDocument/2006/relationships/tags" Target="../tags/tag3920.xml"/><Relationship Id="rId2303" Type="http://schemas.openxmlformats.org/officeDocument/2006/relationships/tags" Target="../tags/tag3919.xml"/><Relationship Id="rId2302" Type="http://schemas.openxmlformats.org/officeDocument/2006/relationships/tags" Target="../tags/tag3918.xml"/><Relationship Id="rId2301" Type="http://schemas.openxmlformats.org/officeDocument/2006/relationships/tags" Target="../tags/tag3917.xml"/><Relationship Id="rId2300" Type="http://schemas.openxmlformats.org/officeDocument/2006/relationships/tags" Target="../tags/tag3916.xml"/><Relationship Id="rId230" Type="http://schemas.openxmlformats.org/officeDocument/2006/relationships/tags" Target="../tags/tag1846.xml"/><Relationship Id="rId23" Type="http://schemas.openxmlformats.org/officeDocument/2006/relationships/tags" Target="../tags/tag1639.xml"/><Relationship Id="rId2299" Type="http://schemas.openxmlformats.org/officeDocument/2006/relationships/tags" Target="../tags/tag3915.xml"/><Relationship Id="rId2298" Type="http://schemas.openxmlformats.org/officeDocument/2006/relationships/tags" Target="../tags/tag3914.xml"/><Relationship Id="rId2297" Type="http://schemas.openxmlformats.org/officeDocument/2006/relationships/tags" Target="../tags/tag3913.xml"/><Relationship Id="rId2296" Type="http://schemas.openxmlformats.org/officeDocument/2006/relationships/tags" Target="../tags/tag3912.xml"/><Relationship Id="rId2295" Type="http://schemas.openxmlformats.org/officeDocument/2006/relationships/tags" Target="../tags/tag3911.xml"/><Relationship Id="rId2294" Type="http://schemas.openxmlformats.org/officeDocument/2006/relationships/tags" Target="../tags/tag3910.xml"/><Relationship Id="rId2293" Type="http://schemas.openxmlformats.org/officeDocument/2006/relationships/tags" Target="../tags/tag3909.xml"/><Relationship Id="rId2292" Type="http://schemas.openxmlformats.org/officeDocument/2006/relationships/tags" Target="../tags/tag3908.xml"/><Relationship Id="rId2291" Type="http://schemas.openxmlformats.org/officeDocument/2006/relationships/tags" Target="../tags/tag3907.xml"/><Relationship Id="rId2290" Type="http://schemas.openxmlformats.org/officeDocument/2006/relationships/tags" Target="../tags/tag3906.xml"/><Relationship Id="rId229" Type="http://schemas.openxmlformats.org/officeDocument/2006/relationships/tags" Target="../tags/tag1845.xml"/><Relationship Id="rId2289" Type="http://schemas.openxmlformats.org/officeDocument/2006/relationships/tags" Target="../tags/tag3905.xml"/><Relationship Id="rId2288" Type="http://schemas.openxmlformats.org/officeDocument/2006/relationships/tags" Target="../tags/tag3904.xml"/><Relationship Id="rId2287" Type="http://schemas.openxmlformats.org/officeDocument/2006/relationships/tags" Target="../tags/tag3903.xml"/><Relationship Id="rId2286" Type="http://schemas.openxmlformats.org/officeDocument/2006/relationships/tags" Target="../tags/tag3902.xml"/><Relationship Id="rId2285" Type="http://schemas.openxmlformats.org/officeDocument/2006/relationships/tags" Target="../tags/tag3901.xml"/><Relationship Id="rId2284" Type="http://schemas.openxmlformats.org/officeDocument/2006/relationships/tags" Target="../tags/tag3900.xml"/><Relationship Id="rId2283" Type="http://schemas.openxmlformats.org/officeDocument/2006/relationships/tags" Target="../tags/tag3899.xml"/><Relationship Id="rId2282" Type="http://schemas.openxmlformats.org/officeDocument/2006/relationships/tags" Target="../tags/tag3898.xml"/><Relationship Id="rId2281" Type="http://schemas.openxmlformats.org/officeDocument/2006/relationships/tags" Target="../tags/tag3897.xml"/><Relationship Id="rId2280" Type="http://schemas.openxmlformats.org/officeDocument/2006/relationships/tags" Target="../tags/tag3896.xml"/><Relationship Id="rId228" Type="http://schemas.openxmlformats.org/officeDocument/2006/relationships/tags" Target="../tags/tag1844.xml"/><Relationship Id="rId2279" Type="http://schemas.openxmlformats.org/officeDocument/2006/relationships/tags" Target="../tags/tag3895.xml"/><Relationship Id="rId2278" Type="http://schemas.openxmlformats.org/officeDocument/2006/relationships/tags" Target="../tags/tag3894.xml"/><Relationship Id="rId2277" Type="http://schemas.openxmlformats.org/officeDocument/2006/relationships/tags" Target="../tags/tag3893.xml"/><Relationship Id="rId2276" Type="http://schemas.openxmlformats.org/officeDocument/2006/relationships/tags" Target="../tags/tag3892.xml"/><Relationship Id="rId2275" Type="http://schemas.openxmlformats.org/officeDocument/2006/relationships/tags" Target="../tags/tag3891.xml"/><Relationship Id="rId2274" Type="http://schemas.openxmlformats.org/officeDocument/2006/relationships/tags" Target="../tags/tag3890.xml"/><Relationship Id="rId2273" Type="http://schemas.openxmlformats.org/officeDocument/2006/relationships/tags" Target="../tags/tag3889.xml"/><Relationship Id="rId2272" Type="http://schemas.openxmlformats.org/officeDocument/2006/relationships/tags" Target="../tags/tag3888.xml"/><Relationship Id="rId2271" Type="http://schemas.openxmlformats.org/officeDocument/2006/relationships/tags" Target="../tags/tag3887.xml"/><Relationship Id="rId2270" Type="http://schemas.openxmlformats.org/officeDocument/2006/relationships/tags" Target="../tags/tag3886.xml"/><Relationship Id="rId227" Type="http://schemas.openxmlformats.org/officeDocument/2006/relationships/tags" Target="../tags/tag1843.xml"/><Relationship Id="rId2269" Type="http://schemas.openxmlformats.org/officeDocument/2006/relationships/tags" Target="../tags/tag3885.xml"/><Relationship Id="rId2268" Type="http://schemas.openxmlformats.org/officeDocument/2006/relationships/tags" Target="../tags/tag3884.xml"/><Relationship Id="rId2267" Type="http://schemas.openxmlformats.org/officeDocument/2006/relationships/tags" Target="../tags/tag3883.xml"/><Relationship Id="rId2266" Type="http://schemas.openxmlformats.org/officeDocument/2006/relationships/tags" Target="../tags/tag3882.xml"/><Relationship Id="rId2265" Type="http://schemas.openxmlformats.org/officeDocument/2006/relationships/tags" Target="../tags/tag3881.xml"/><Relationship Id="rId2264" Type="http://schemas.openxmlformats.org/officeDocument/2006/relationships/tags" Target="../tags/tag3880.xml"/><Relationship Id="rId2263" Type="http://schemas.openxmlformats.org/officeDocument/2006/relationships/tags" Target="../tags/tag3879.xml"/><Relationship Id="rId2262" Type="http://schemas.openxmlformats.org/officeDocument/2006/relationships/tags" Target="../tags/tag3878.xml"/><Relationship Id="rId2261" Type="http://schemas.openxmlformats.org/officeDocument/2006/relationships/tags" Target="../tags/tag3877.xml"/><Relationship Id="rId2260" Type="http://schemas.openxmlformats.org/officeDocument/2006/relationships/tags" Target="../tags/tag3876.xml"/><Relationship Id="rId226" Type="http://schemas.openxmlformats.org/officeDocument/2006/relationships/tags" Target="../tags/tag1842.xml"/><Relationship Id="rId2259" Type="http://schemas.openxmlformats.org/officeDocument/2006/relationships/tags" Target="../tags/tag3875.xml"/><Relationship Id="rId2258" Type="http://schemas.openxmlformats.org/officeDocument/2006/relationships/tags" Target="../tags/tag3874.xml"/><Relationship Id="rId2257" Type="http://schemas.openxmlformats.org/officeDocument/2006/relationships/tags" Target="../tags/tag3873.xml"/><Relationship Id="rId2256" Type="http://schemas.openxmlformats.org/officeDocument/2006/relationships/tags" Target="../tags/tag3872.xml"/><Relationship Id="rId2255" Type="http://schemas.openxmlformats.org/officeDocument/2006/relationships/tags" Target="../tags/tag3871.xml"/><Relationship Id="rId2254" Type="http://schemas.openxmlformats.org/officeDocument/2006/relationships/tags" Target="../tags/tag3870.xml"/><Relationship Id="rId2253" Type="http://schemas.openxmlformats.org/officeDocument/2006/relationships/tags" Target="../tags/tag3869.xml"/><Relationship Id="rId2252" Type="http://schemas.openxmlformats.org/officeDocument/2006/relationships/tags" Target="../tags/tag3868.xml"/><Relationship Id="rId2251" Type="http://schemas.openxmlformats.org/officeDocument/2006/relationships/tags" Target="../tags/tag3867.xml"/><Relationship Id="rId2250" Type="http://schemas.openxmlformats.org/officeDocument/2006/relationships/tags" Target="../tags/tag3866.xml"/><Relationship Id="rId225" Type="http://schemas.openxmlformats.org/officeDocument/2006/relationships/tags" Target="../tags/tag1841.xml"/><Relationship Id="rId2249" Type="http://schemas.openxmlformats.org/officeDocument/2006/relationships/tags" Target="../tags/tag3865.xml"/><Relationship Id="rId2248" Type="http://schemas.openxmlformats.org/officeDocument/2006/relationships/tags" Target="../tags/tag3864.xml"/><Relationship Id="rId2247" Type="http://schemas.openxmlformats.org/officeDocument/2006/relationships/tags" Target="../tags/tag3863.xml"/><Relationship Id="rId2246" Type="http://schemas.openxmlformats.org/officeDocument/2006/relationships/tags" Target="../tags/tag3862.xml"/><Relationship Id="rId2245" Type="http://schemas.openxmlformats.org/officeDocument/2006/relationships/tags" Target="../tags/tag3861.xml"/><Relationship Id="rId2244" Type="http://schemas.openxmlformats.org/officeDocument/2006/relationships/tags" Target="../tags/tag3860.xml"/><Relationship Id="rId2243" Type="http://schemas.openxmlformats.org/officeDocument/2006/relationships/tags" Target="../tags/tag3859.xml"/><Relationship Id="rId2242" Type="http://schemas.openxmlformats.org/officeDocument/2006/relationships/tags" Target="../tags/tag3858.xml"/><Relationship Id="rId2241" Type="http://schemas.openxmlformats.org/officeDocument/2006/relationships/tags" Target="../tags/tag3857.xml"/><Relationship Id="rId2240" Type="http://schemas.openxmlformats.org/officeDocument/2006/relationships/tags" Target="../tags/tag3856.xml"/><Relationship Id="rId224" Type="http://schemas.openxmlformats.org/officeDocument/2006/relationships/tags" Target="../tags/tag1840.xml"/><Relationship Id="rId2239" Type="http://schemas.openxmlformats.org/officeDocument/2006/relationships/tags" Target="../tags/tag3855.xml"/><Relationship Id="rId2238" Type="http://schemas.openxmlformats.org/officeDocument/2006/relationships/tags" Target="../tags/tag3854.xml"/><Relationship Id="rId2237" Type="http://schemas.openxmlformats.org/officeDocument/2006/relationships/tags" Target="../tags/tag3853.xml"/><Relationship Id="rId2236" Type="http://schemas.openxmlformats.org/officeDocument/2006/relationships/tags" Target="../tags/tag3852.xml"/><Relationship Id="rId2235" Type="http://schemas.openxmlformats.org/officeDocument/2006/relationships/tags" Target="../tags/tag3851.xml"/><Relationship Id="rId2234" Type="http://schemas.openxmlformats.org/officeDocument/2006/relationships/tags" Target="../tags/tag3850.xml"/><Relationship Id="rId2233" Type="http://schemas.openxmlformats.org/officeDocument/2006/relationships/tags" Target="../tags/tag3849.xml"/><Relationship Id="rId2232" Type="http://schemas.openxmlformats.org/officeDocument/2006/relationships/tags" Target="../tags/tag3848.xml"/><Relationship Id="rId2231" Type="http://schemas.openxmlformats.org/officeDocument/2006/relationships/tags" Target="../tags/tag3847.xml"/><Relationship Id="rId2230" Type="http://schemas.openxmlformats.org/officeDocument/2006/relationships/tags" Target="../tags/tag3846.xml"/><Relationship Id="rId223" Type="http://schemas.openxmlformats.org/officeDocument/2006/relationships/tags" Target="../tags/tag1839.xml"/><Relationship Id="rId2229" Type="http://schemas.openxmlformats.org/officeDocument/2006/relationships/tags" Target="../tags/tag3845.xml"/><Relationship Id="rId2228" Type="http://schemas.openxmlformats.org/officeDocument/2006/relationships/tags" Target="../tags/tag3844.xml"/><Relationship Id="rId2227" Type="http://schemas.openxmlformats.org/officeDocument/2006/relationships/tags" Target="../tags/tag3843.xml"/><Relationship Id="rId2226" Type="http://schemas.openxmlformats.org/officeDocument/2006/relationships/tags" Target="../tags/tag3842.xml"/><Relationship Id="rId2225" Type="http://schemas.openxmlformats.org/officeDocument/2006/relationships/tags" Target="../tags/tag3841.xml"/><Relationship Id="rId2224" Type="http://schemas.openxmlformats.org/officeDocument/2006/relationships/tags" Target="../tags/tag3840.xml"/><Relationship Id="rId2223" Type="http://schemas.openxmlformats.org/officeDocument/2006/relationships/tags" Target="../tags/tag3839.xml"/><Relationship Id="rId2222" Type="http://schemas.openxmlformats.org/officeDocument/2006/relationships/tags" Target="../tags/tag3838.xml"/><Relationship Id="rId2221" Type="http://schemas.openxmlformats.org/officeDocument/2006/relationships/tags" Target="../tags/tag3837.xml"/><Relationship Id="rId2220" Type="http://schemas.openxmlformats.org/officeDocument/2006/relationships/tags" Target="../tags/tag3836.xml"/><Relationship Id="rId222" Type="http://schemas.openxmlformats.org/officeDocument/2006/relationships/tags" Target="../tags/tag1838.xml"/><Relationship Id="rId2219" Type="http://schemas.openxmlformats.org/officeDocument/2006/relationships/tags" Target="../tags/tag3835.xml"/><Relationship Id="rId2218" Type="http://schemas.openxmlformats.org/officeDocument/2006/relationships/tags" Target="../tags/tag3834.xml"/><Relationship Id="rId2217" Type="http://schemas.openxmlformats.org/officeDocument/2006/relationships/tags" Target="../tags/tag3833.xml"/><Relationship Id="rId2216" Type="http://schemas.openxmlformats.org/officeDocument/2006/relationships/tags" Target="../tags/tag3832.xml"/><Relationship Id="rId2215" Type="http://schemas.openxmlformats.org/officeDocument/2006/relationships/tags" Target="../tags/tag3831.xml"/><Relationship Id="rId2214" Type="http://schemas.openxmlformats.org/officeDocument/2006/relationships/tags" Target="../tags/tag3830.xml"/><Relationship Id="rId2213" Type="http://schemas.openxmlformats.org/officeDocument/2006/relationships/tags" Target="../tags/tag3829.xml"/><Relationship Id="rId2212" Type="http://schemas.openxmlformats.org/officeDocument/2006/relationships/tags" Target="../tags/tag3828.xml"/><Relationship Id="rId2211" Type="http://schemas.openxmlformats.org/officeDocument/2006/relationships/tags" Target="../tags/tag3827.xml"/><Relationship Id="rId2210" Type="http://schemas.openxmlformats.org/officeDocument/2006/relationships/tags" Target="../tags/tag3826.xml"/><Relationship Id="rId221" Type="http://schemas.openxmlformats.org/officeDocument/2006/relationships/tags" Target="../tags/tag1837.xml"/><Relationship Id="rId2209" Type="http://schemas.openxmlformats.org/officeDocument/2006/relationships/tags" Target="../tags/tag3825.xml"/><Relationship Id="rId2208" Type="http://schemas.openxmlformats.org/officeDocument/2006/relationships/tags" Target="../tags/tag3824.xml"/><Relationship Id="rId2207" Type="http://schemas.openxmlformats.org/officeDocument/2006/relationships/tags" Target="../tags/tag3823.xml"/><Relationship Id="rId2206" Type="http://schemas.openxmlformats.org/officeDocument/2006/relationships/tags" Target="../tags/tag3822.xml"/><Relationship Id="rId2205" Type="http://schemas.openxmlformats.org/officeDocument/2006/relationships/tags" Target="../tags/tag3821.xml"/><Relationship Id="rId2204" Type="http://schemas.openxmlformats.org/officeDocument/2006/relationships/tags" Target="../tags/tag3820.xml"/><Relationship Id="rId2203" Type="http://schemas.openxmlformats.org/officeDocument/2006/relationships/tags" Target="../tags/tag3819.xml"/><Relationship Id="rId2202" Type="http://schemas.openxmlformats.org/officeDocument/2006/relationships/tags" Target="../tags/tag3818.xml"/><Relationship Id="rId2201" Type="http://schemas.openxmlformats.org/officeDocument/2006/relationships/tags" Target="../tags/tag3817.xml"/><Relationship Id="rId2200" Type="http://schemas.openxmlformats.org/officeDocument/2006/relationships/tags" Target="../tags/tag3816.xml"/><Relationship Id="rId220" Type="http://schemas.openxmlformats.org/officeDocument/2006/relationships/tags" Target="../tags/tag1836.xml"/><Relationship Id="rId22" Type="http://schemas.openxmlformats.org/officeDocument/2006/relationships/tags" Target="../tags/tag1638.xml"/><Relationship Id="rId2199" Type="http://schemas.openxmlformats.org/officeDocument/2006/relationships/tags" Target="../tags/tag3815.xml"/><Relationship Id="rId2198" Type="http://schemas.openxmlformats.org/officeDocument/2006/relationships/tags" Target="../tags/tag3814.xml"/><Relationship Id="rId2197" Type="http://schemas.openxmlformats.org/officeDocument/2006/relationships/tags" Target="../tags/tag3813.xml"/><Relationship Id="rId2196" Type="http://schemas.openxmlformats.org/officeDocument/2006/relationships/tags" Target="../tags/tag3812.xml"/><Relationship Id="rId2195" Type="http://schemas.openxmlformats.org/officeDocument/2006/relationships/tags" Target="../tags/tag3811.xml"/><Relationship Id="rId2194" Type="http://schemas.openxmlformats.org/officeDocument/2006/relationships/tags" Target="../tags/tag3810.xml"/><Relationship Id="rId2193" Type="http://schemas.openxmlformats.org/officeDocument/2006/relationships/tags" Target="../tags/tag3809.xml"/><Relationship Id="rId2192" Type="http://schemas.openxmlformats.org/officeDocument/2006/relationships/tags" Target="../tags/tag3808.xml"/><Relationship Id="rId2191" Type="http://schemas.openxmlformats.org/officeDocument/2006/relationships/tags" Target="../tags/tag3807.xml"/><Relationship Id="rId2190" Type="http://schemas.openxmlformats.org/officeDocument/2006/relationships/tags" Target="../tags/tag3806.xml"/><Relationship Id="rId219" Type="http://schemas.openxmlformats.org/officeDocument/2006/relationships/tags" Target="../tags/tag1835.xml"/><Relationship Id="rId2189" Type="http://schemas.openxmlformats.org/officeDocument/2006/relationships/tags" Target="../tags/tag3805.xml"/><Relationship Id="rId2188" Type="http://schemas.openxmlformats.org/officeDocument/2006/relationships/tags" Target="../tags/tag3804.xml"/><Relationship Id="rId2187" Type="http://schemas.openxmlformats.org/officeDocument/2006/relationships/tags" Target="../tags/tag3803.xml"/><Relationship Id="rId2186" Type="http://schemas.openxmlformats.org/officeDocument/2006/relationships/tags" Target="../tags/tag3802.xml"/><Relationship Id="rId2185" Type="http://schemas.openxmlformats.org/officeDocument/2006/relationships/tags" Target="../tags/tag3801.xml"/><Relationship Id="rId2184" Type="http://schemas.openxmlformats.org/officeDocument/2006/relationships/tags" Target="../tags/tag3800.xml"/><Relationship Id="rId2183" Type="http://schemas.openxmlformats.org/officeDocument/2006/relationships/tags" Target="../tags/tag3799.xml"/><Relationship Id="rId2182" Type="http://schemas.openxmlformats.org/officeDocument/2006/relationships/tags" Target="../tags/tag3798.xml"/><Relationship Id="rId2181" Type="http://schemas.openxmlformats.org/officeDocument/2006/relationships/tags" Target="../tags/tag3797.xml"/><Relationship Id="rId2180" Type="http://schemas.openxmlformats.org/officeDocument/2006/relationships/tags" Target="../tags/tag3796.xml"/><Relationship Id="rId218" Type="http://schemas.openxmlformats.org/officeDocument/2006/relationships/tags" Target="../tags/tag1834.xml"/><Relationship Id="rId2179" Type="http://schemas.openxmlformats.org/officeDocument/2006/relationships/tags" Target="../tags/tag3795.xml"/><Relationship Id="rId2178" Type="http://schemas.openxmlformats.org/officeDocument/2006/relationships/tags" Target="../tags/tag3794.xml"/><Relationship Id="rId2177" Type="http://schemas.openxmlformats.org/officeDocument/2006/relationships/tags" Target="../tags/tag3793.xml"/><Relationship Id="rId2176" Type="http://schemas.openxmlformats.org/officeDocument/2006/relationships/tags" Target="../tags/tag3792.xml"/><Relationship Id="rId2175" Type="http://schemas.openxmlformats.org/officeDocument/2006/relationships/tags" Target="../tags/tag3791.xml"/><Relationship Id="rId2174" Type="http://schemas.openxmlformats.org/officeDocument/2006/relationships/tags" Target="../tags/tag3790.xml"/><Relationship Id="rId2173" Type="http://schemas.openxmlformats.org/officeDocument/2006/relationships/tags" Target="../tags/tag3789.xml"/><Relationship Id="rId2172" Type="http://schemas.openxmlformats.org/officeDocument/2006/relationships/tags" Target="../tags/tag3788.xml"/><Relationship Id="rId2171" Type="http://schemas.openxmlformats.org/officeDocument/2006/relationships/tags" Target="../tags/tag3787.xml"/><Relationship Id="rId2170" Type="http://schemas.openxmlformats.org/officeDocument/2006/relationships/tags" Target="../tags/tag3786.xml"/><Relationship Id="rId217" Type="http://schemas.openxmlformats.org/officeDocument/2006/relationships/tags" Target="../tags/tag1833.xml"/><Relationship Id="rId2169" Type="http://schemas.openxmlformats.org/officeDocument/2006/relationships/tags" Target="../tags/tag3785.xml"/><Relationship Id="rId2168" Type="http://schemas.openxmlformats.org/officeDocument/2006/relationships/tags" Target="../tags/tag3784.xml"/><Relationship Id="rId2167" Type="http://schemas.openxmlformats.org/officeDocument/2006/relationships/tags" Target="../tags/tag3783.xml"/><Relationship Id="rId2166" Type="http://schemas.openxmlformats.org/officeDocument/2006/relationships/tags" Target="../tags/tag3782.xml"/><Relationship Id="rId2165" Type="http://schemas.openxmlformats.org/officeDocument/2006/relationships/tags" Target="../tags/tag3781.xml"/><Relationship Id="rId2164" Type="http://schemas.openxmlformats.org/officeDocument/2006/relationships/tags" Target="../tags/tag3780.xml"/><Relationship Id="rId2163" Type="http://schemas.openxmlformats.org/officeDocument/2006/relationships/tags" Target="../tags/tag3779.xml"/><Relationship Id="rId2162" Type="http://schemas.openxmlformats.org/officeDocument/2006/relationships/tags" Target="../tags/tag3778.xml"/><Relationship Id="rId2161" Type="http://schemas.openxmlformats.org/officeDocument/2006/relationships/tags" Target="../tags/tag3777.xml"/><Relationship Id="rId2160" Type="http://schemas.openxmlformats.org/officeDocument/2006/relationships/tags" Target="../tags/tag3776.xml"/><Relationship Id="rId216" Type="http://schemas.openxmlformats.org/officeDocument/2006/relationships/tags" Target="../tags/tag1832.xml"/><Relationship Id="rId2159" Type="http://schemas.openxmlformats.org/officeDocument/2006/relationships/tags" Target="../tags/tag3775.xml"/><Relationship Id="rId2158" Type="http://schemas.openxmlformats.org/officeDocument/2006/relationships/tags" Target="../tags/tag3774.xml"/><Relationship Id="rId2157" Type="http://schemas.openxmlformats.org/officeDocument/2006/relationships/tags" Target="../tags/tag3773.xml"/><Relationship Id="rId2156" Type="http://schemas.openxmlformats.org/officeDocument/2006/relationships/tags" Target="../tags/tag3772.xml"/><Relationship Id="rId2155" Type="http://schemas.openxmlformats.org/officeDocument/2006/relationships/tags" Target="../tags/tag3771.xml"/><Relationship Id="rId2154" Type="http://schemas.openxmlformats.org/officeDocument/2006/relationships/tags" Target="../tags/tag3770.xml"/><Relationship Id="rId2153" Type="http://schemas.openxmlformats.org/officeDocument/2006/relationships/tags" Target="../tags/tag3769.xml"/><Relationship Id="rId2152" Type="http://schemas.openxmlformats.org/officeDocument/2006/relationships/tags" Target="../tags/tag3768.xml"/><Relationship Id="rId2151" Type="http://schemas.openxmlformats.org/officeDocument/2006/relationships/tags" Target="../tags/tag3767.xml"/><Relationship Id="rId2150" Type="http://schemas.openxmlformats.org/officeDocument/2006/relationships/tags" Target="../tags/tag3766.xml"/><Relationship Id="rId215" Type="http://schemas.openxmlformats.org/officeDocument/2006/relationships/tags" Target="../tags/tag1831.xml"/><Relationship Id="rId2149" Type="http://schemas.openxmlformats.org/officeDocument/2006/relationships/tags" Target="../tags/tag3765.xml"/><Relationship Id="rId2148" Type="http://schemas.openxmlformats.org/officeDocument/2006/relationships/tags" Target="../tags/tag3764.xml"/><Relationship Id="rId2147" Type="http://schemas.openxmlformats.org/officeDocument/2006/relationships/tags" Target="../tags/tag3763.xml"/><Relationship Id="rId2146" Type="http://schemas.openxmlformats.org/officeDocument/2006/relationships/tags" Target="../tags/tag3762.xml"/><Relationship Id="rId2145" Type="http://schemas.openxmlformats.org/officeDocument/2006/relationships/tags" Target="../tags/tag3761.xml"/><Relationship Id="rId2144" Type="http://schemas.openxmlformats.org/officeDocument/2006/relationships/tags" Target="../tags/tag3760.xml"/><Relationship Id="rId2143" Type="http://schemas.openxmlformats.org/officeDocument/2006/relationships/tags" Target="../tags/tag3759.xml"/><Relationship Id="rId2142" Type="http://schemas.openxmlformats.org/officeDocument/2006/relationships/tags" Target="../tags/tag3758.xml"/><Relationship Id="rId2141" Type="http://schemas.openxmlformats.org/officeDocument/2006/relationships/tags" Target="../tags/tag3757.xml"/><Relationship Id="rId2140" Type="http://schemas.openxmlformats.org/officeDocument/2006/relationships/tags" Target="../tags/tag3756.xml"/><Relationship Id="rId214" Type="http://schemas.openxmlformats.org/officeDocument/2006/relationships/tags" Target="../tags/tag1830.xml"/><Relationship Id="rId2139" Type="http://schemas.openxmlformats.org/officeDocument/2006/relationships/tags" Target="../tags/tag3755.xml"/><Relationship Id="rId2138" Type="http://schemas.openxmlformats.org/officeDocument/2006/relationships/tags" Target="../tags/tag3754.xml"/><Relationship Id="rId2137" Type="http://schemas.openxmlformats.org/officeDocument/2006/relationships/tags" Target="../tags/tag3753.xml"/><Relationship Id="rId2136" Type="http://schemas.openxmlformats.org/officeDocument/2006/relationships/tags" Target="../tags/tag3752.xml"/><Relationship Id="rId2135" Type="http://schemas.openxmlformats.org/officeDocument/2006/relationships/tags" Target="../tags/tag3751.xml"/><Relationship Id="rId2134" Type="http://schemas.openxmlformats.org/officeDocument/2006/relationships/tags" Target="../tags/tag3750.xml"/><Relationship Id="rId2133" Type="http://schemas.openxmlformats.org/officeDocument/2006/relationships/tags" Target="../tags/tag3749.xml"/><Relationship Id="rId2132" Type="http://schemas.openxmlformats.org/officeDocument/2006/relationships/tags" Target="../tags/tag3748.xml"/><Relationship Id="rId2131" Type="http://schemas.openxmlformats.org/officeDocument/2006/relationships/tags" Target="../tags/tag3747.xml"/><Relationship Id="rId2130" Type="http://schemas.openxmlformats.org/officeDocument/2006/relationships/tags" Target="../tags/tag3746.xml"/><Relationship Id="rId213" Type="http://schemas.openxmlformats.org/officeDocument/2006/relationships/tags" Target="../tags/tag1829.xml"/><Relationship Id="rId2129" Type="http://schemas.openxmlformats.org/officeDocument/2006/relationships/tags" Target="../tags/tag3745.xml"/><Relationship Id="rId2128" Type="http://schemas.openxmlformats.org/officeDocument/2006/relationships/tags" Target="../tags/tag3744.xml"/><Relationship Id="rId2127" Type="http://schemas.openxmlformats.org/officeDocument/2006/relationships/tags" Target="../tags/tag3743.xml"/><Relationship Id="rId2126" Type="http://schemas.openxmlformats.org/officeDocument/2006/relationships/tags" Target="../tags/tag3742.xml"/><Relationship Id="rId2125" Type="http://schemas.openxmlformats.org/officeDocument/2006/relationships/tags" Target="../tags/tag3741.xml"/><Relationship Id="rId2124" Type="http://schemas.openxmlformats.org/officeDocument/2006/relationships/tags" Target="../tags/tag3740.xml"/><Relationship Id="rId2123" Type="http://schemas.openxmlformats.org/officeDocument/2006/relationships/tags" Target="../tags/tag3739.xml"/><Relationship Id="rId2122" Type="http://schemas.openxmlformats.org/officeDocument/2006/relationships/tags" Target="../tags/tag3738.xml"/><Relationship Id="rId2121" Type="http://schemas.openxmlformats.org/officeDocument/2006/relationships/tags" Target="../tags/tag3737.xml"/><Relationship Id="rId2120" Type="http://schemas.openxmlformats.org/officeDocument/2006/relationships/tags" Target="../tags/tag3736.xml"/><Relationship Id="rId212" Type="http://schemas.openxmlformats.org/officeDocument/2006/relationships/tags" Target="../tags/tag1828.xml"/><Relationship Id="rId2119" Type="http://schemas.openxmlformats.org/officeDocument/2006/relationships/tags" Target="../tags/tag3735.xml"/><Relationship Id="rId2118" Type="http://schemas.openxmlformats.org/officeDocument/2006/relationships/tags" Target="../tags/tag3734.xml"/><Relationship Id="rId2117" Type="http://schemas.openxmlformats.org/officeDocument/2006/relationships/tags" Target="../tags/tag3733.xml"/><Relationship Id="rId2116" Type="http://schemas.openxmlformats.org/officeDocument/2006/relationships/tags" Target="../tags/tag3732.xml"/><Relationship Id="rId2115" Type="http://schemas.openxmlformats.org/officeDocument/2006/relationships/tags" Target="../tags/tag3731.xml"/><Relationship Id="rId2114" Type="http://schemas.openxmlformats.org/officeDocument/2006/relationships/tags" Target="../tags/tag3730.xml"/><Relationship Id="rId2113" Type="http://schemas.openxmlformats.org/officeDocument/2006/relationships/tags" Target="../tags/tag3729.xml"/><Relationship Id="rId2112" Type="http://schemas.openxmlformats.org/officeDocument/2006/relationships/tags" Target="../tags/tag3728.xml"/><Relationship Id="rId2111" Type="http://schemas.openxmlformats.org/officeDocument/2006/relationships/tags" Target="../tags/tag3727.xml"/><Relationship Id="rId2110" Type="http://schemas.openxmlformats.org/officeDocument/2006/relationships/tags" Target="../tags/tag3726.xml"/><Relationship Id="rId211" Type="http://schemas.openxmlformats.org/officeDocument/2006/relationships/tags" Target="../tags/tag1827.xml"/><Relationship Id="rId2109" Type="http://schemas.openxmlformats.org/officeDocument/2006/relationships/tags" Target="../tags/tag3725.xml"/><Relationship Id="rId2108" Type="http://schemas.openxmlformats.org/officeDocument/2006/relationships/tags" Target="../tags/tag3724.xml"/><Relationship Id="rId2107" Type="http://schemas.openxmlformats.org/officeDocument/2006/relationships/tags" Target="../tags/tag3723.xml"/><Relationship Id="rId2106" Type="http://schemas.openxmlformats.org/officeDocument/2006/relationships/tags" Target="../tags/tag3722.xml"/><Relationship Id="rId2105" Type="http://schemas.openxmlformats.org/officeDocument/2006/relationships/tags" Target="../tags/tag3721.xml"/><Relationship Id="rId2104" Type="http://schemas.openxmlformats.org/officeDocument/2006/relationships/tags" Target="../tags/tag3720.xml"/><Relationship Id="rId2103" Type="http://schemas.openxmlformats.org/officeDocument/2006/relationships/tags" Target="../tags/tag3719.xml"/><Relationship Id="rId2102" Type="http://schemas.openxmlformats.org/officeDocument/2006/relationships/tags" Target="../tags/tag3718.xml"/><Relationship Id="rId2101" Type="http://schemas.openxmlformats.org/officeDocument/2006/relationships/tags" Target="../tags/tag3717.xml"/><Relationship Id="rId2100" Type="http://schemas.openxmlformats.org/officeDocument/2006/relationships/tags" Target="../tags/tag3716.xml"/><Relationship Id="rId210" Type="http://schemas.openxmlformats.org/officeDocument/2006/relationships/tags" Target="../tags/tag1826.xml"/><Relationship Id="rId21" Type="http://schemas.openxmlformats.org/officeDocument/2006/relationships/tags" Target="../tags/tag1637.xml"/><Relationship Id="rId2099" Type="http://schemas.openxmlformats.org/officeDocument/2006/relationships/tags" Target="../tags/tag3715.xml"/><Relationship Id="rId2098" Type="http://schemas.openxmlformats.org/officeDocument/2006/relationships/tags" Target="../tags/tag3714.xml"/><Relationship Id="rId2097" Type="http://schemas.openxmlformats.org/officeDocument/2006/relationships/tags" Target="../tags/tag3713.xml"/><Relationship Id="rId2096" Type="http://schemas.openxmlformats.org/officeDocument/2006/relationships/tags" Target="../tags/tag3712.xml"/><Relationship Id="rId2095" Type="http://schemas.openxmlformats.org/officeDocument/2006/relationships/tags" Target="../tags/tag3711.xml"/><Relationship Id="rId2094" Type="http://schemas.openxmlformats.org/officeDocument/2006/relationships/tags" Target="../tags/tag3710.xml"/><Relationship Id="rId2093" Type="http://schemas.openxmlformats.org/officeDocument/2006/relationships/tags" Target="../tags/tag3709.xml"/><Relationship Id="rId2092" Type="http://schemas.openxmlformats.org/officeDocument/2006/relationships/tags" Target="../tags/tag3708.xml"/><Relationship Id="rId2091" Type="http://schemas.openxmlformats.org/officeDocument/2006/relationships/tags" Target="../tags/tag3707.xml"/><Relationship Id="rId2090" Type="http://schemas.openxmlformats.org/officeDocument/2006/relationships/tags" Target="../tags/tag3706.xml"/><Relationship Id="rId209" Type="http://schemas.openxmlformats.org/officeDocument/2006/relationships/tags" Target="../tags/tag1825.xml"/><Relationship Id="rId2089" Type="http://schemas.openxmlformats.org/officeDocument/2006/relationships/tags" Target="../tags/tag3705.xml"/><Relationship Id="rId2088" Type="http://schemas.openxmlformats.org/officeDocument/2006/relationships/tags" Target="../tags/tag3704.xml"/><Relationship Id="rId2087" Type="http://schemas.openxmlformats.org/officeDocument/2006/relationships/tags" Target="../tags/tag3703.xml"/><Relationship Id="rId2086" Type="http://schemas.openxmlformats.org/officeDocument/2006/relationships/tags" Target="../tags/tag3702.xml"/><Relationship Id="rId2085" Type="http://schemas.openxmlformats.org/officeDocument/2006/relationships/tags" Target="../tags/tag3701.xml"/><Relationship Id="rId2084" Type="http://schemas.openxmlformats.org/officeDocument/2006/relationships/tags" Target="../tags/tag3700.xml"/><Relationship Id="rId2083" Type="http://schemas.openxmlformats.org/officeDocument/2006/relationships/tags" Target="../tags/tag3699.xml"/><Relationship Id="rId2082" Type="http://schemas.openxmlformats.org/officeDocument/2006/relationships/tags" Target="../tags/tag3698.xml"/><Relationship Id="rId2081" Type="http://schemas.openxmlformats.org/officeDocument/2006/relationships/tags" Target="../tags/tag3697.xml"/><Relationship Id="rId2080" Type="http://schemas.openxmlformats.org/officeDocument/2006/relationships/tags" Target="../tags/tag3696.xml"/><Relationship Id="rId208" Type="http://schemas.openxmlformats.org/officeDocument/2006/relationships/tags" Target="../tags/tag1824.xml"/><Relationship Id="rId2079" Type="http://schemas.openxmlformats.org/officeDocument/2006/relationships/tags" Target="../tags/tag3695.xml"/><Relationship Id="rId2078" Type="http://schemas.openxmlformats.org/officeDocument/2006/relationships/tags" Target="../tags/tag3694.xml"/><Relationship Id="rId2077" Type="http://schemas.openxmlformats.org/officeDocument/2006/relationships/tags" Target="../tags/tag3693.xml"/><Relationship Id="rId2076" Type="http://schemas.openxmlformats.org/officeDocument/2006/relationships/tags" Target="../tags/tag3692.xml"/><Relationship Id="rId2075" Type="http://schemas.openxmlformats.org/officeDocument/2006/relationships/tags" Target="../tags/tag3691.xml"/><Relationship Id="rId2074" Type="http://schemas.openxmlformats.org/officeDocument/2006/relationships/tags" Target="../tags/tag3690.xml"/><Relationship Id="rId2073" Type="http://schemas.openxmlformats.org/officeDocument/2006/relationships/tags" Target="../tags/tag3689.xml"/><Relationship Id="rId2072" Type="http://schemas.openxmlformats.org/officeDocument/2006/relationships/tags" Target="../tags/tag3688.xml"/><Relationship Id="rId2071" Type="http://schemas.openxmlformats.org/officeDocument/2006/relationships/tags" Target="../tags/tag3687.xml"/><Relationship Id="rId2070" Type="http://schemas.openxmlformats.org/officeDocument/2006/relationships/tags" Target="../tags/tag3686.xml"/><Relationship Id="rId207" Type="http://schemas.openxmlformats.org/officeDocument/2006/relationships/tags" Target="../tags/tag1823.xml"/><Relationship Id="rId2069" Type="http://schemas.openxmlformats.org/officeDocument/2006/relationships/tags" Target="../tags/tag3685.xml"/><Relationship Id="rId2068" Type="http://schemas.openxmlformats.org/officeDocument/2006/relationships/tags" Target="../tags/tag3684.xml"/><Relationship Id="rId2067" Type="http://schemas.openxmlformats.org/officeDocument/2006/relationships/tags" Target="../tags/tag3683.xml"/><Relationship Id="rId2066" Type="http://schemas.openxmlformats.org/officeDocument/2006/relationships/tags" Target="../tags/tag3682.xml"/><Relationship Id="rId2065" Type="http://schemas.openxmlformats.org/officeDocument/2006/relationships/tags" Target="../tags/tag3681.xml"/><Relationship Id="rId2064" Type="http://schemas.openxmlformats.org/officeDocument/2006/relationships/tags" Target="../tags/tag3680.xml"/><Relationship Id="rId2063" Type="http://schemas.openxmlformats.org/officeDocument/2006/relationships/tags" Target="../tags/tag3679.xml"/><Relationship Id="rId2062" Type="http://schemas.openxmlformats.org/officeDocument/2006/relationships/tags" Target="../tags/tag3678.xml"/><Relationship Id="rId2061" Type="http://schemas.openxmlformats.org/officeDocument/2006/relationships/tags" Target="../tags/tag3677.xml"/><Relationship Id="rId2060" Type="http://schemas.openxmlformats.org/officeDocument/2006/relationships/tags" Target="../tags/tag3676.xml"/><Relationship Id="rId206" Type="http://schemas.openxmlformats.org/officeDocument/2006/relationships/tags" Target="../tags/tag1822.xml"/><Relationship Id="rId2059" Type="http://schemas.openxmlformats.org/officeDocument/2006/relationships/tags" Target="../tags/tag3675.xml"/><Relationship Id="rId2058" Type="http://schemas.openxmlformats.org/officeDocument/2006/relationships/tags" Target="../tags/tag3674.xml"/><Relationship Id="rId2057" Type="http://schemas.openxmlformats.org/officeDocument/2006/relationships/tags" Target="../tags/tag3673.xml"/><Relationship Id="rId2056" Type="http://schemas.openxmlformats.org/officeDocument/2006/relationships/tags" Target="../tags/tag3672.xml"/><Relationship Id="rId2055" Type="http://schemas.openxmlformats.org/officeDocument/2006/relationships/tags" Target="../tags/tag3671.xml"/><Relationship Id="rId2054" Type="http://schemas.openxmlformats.org/officeDocument/2006/relationships/tags" Target="../tags/tag3670.xml"/><Relationship Id="rId2053" Type="http://schemas.openxmlformats.org/officeDocument/2006/relationships/tags" Target="../tags/tag3669.xml"/><Relationship Id="rId2052" Type="http://schemas.openxmlformats.org/officeDocument/2006/relationships/tags" Target="../tags/tag3668.xml"/><Relationship Id="rId2051" Type="http://schemas.openxmlformats.org/officeDocument/2006/relationships/tags" Target="../tags/tag3667.xml"/><Relationship Id="rId2050" Type="http://schemas.openxmlformats.org/officeDocument/2006/relationships/tags" Target="../tags/tag3666.xml"/><Relationship Id="rId205" Type="http://schemas.openxmlformats.org/officeDocument/2006/relationships/tags" Target="../tags/tag1821.xml"/><Relationship Id="rId2049" Type="http://schemas.openxmlformats.org/officeDocument/2006/relationships/tags" Target="../tags/tag3665.xml"/><Relationship Id="rId2048" Type="http://schemas.openxmlformats.org/officeDocument/2006/relationships/tags" Target="../tags/tag3664.xml"/><Relationship Id="rId2047" Type="http://schemas.openxmlformats.org/officeDocument/2006/relationships/tags" Target="../tags/tag3663.xml"/><Relationship Id="rId2046" Type="http://schemas.openxmlformats.org/officeDocument/2006/relationships/tags" Target="../tags/tag3662.xml"/><Relationship Id="rId2045" Type="http://schemas.openxmlformats.org/officeDocument/2006/relationships/tags" Target="../tags/tag3661.xml"/><Relationship Id="rId2044" Type="http://schemas.openxmlformats.org/officeDocument/2006/relationships/tags" Target="../tags/tag3660.xml"/><Relationship Id="rId2043" Type="http://schemas.openxmlformats.org/officeDocument/2006/relationships/tags" Target="../tags/tag3659.xml"/><Relationship Id="rId2042" Type="http://schemas.openxmlformats.org/officeDocument/2006/relationships/tags" Target="../tags/tag3658.xml"/><Relationship Id="rId2041" Type="http://schemas.openxmlformats.org/officeDocument/2006/relationships/tags" Target="../tags/tag3657.xml"/><Relationship Id="rId2040" Type="http://schemas.openxmlformats.org/officeDocument/2006/relationships/tags" Target="../tags/tag3656.xml"/><Relationship Id="rId204" Type="http://schemas.openxmlformats.org/officeDocument/2006/relationships/tags" Target="../tags/tag1820.xml"/><Relationship Id="rId2039" Type="http://schemas.openxmlformats.org/officeDocument/2006/relationships/tags" Target="../tags/tag3655.xml"/><Relationship Id="rId2038" Type="http://schemas.openxmlformats.org/officeDocument/2006/relationships/tags" Target="../tags/tag3654.xml"/><Relationship Id="rId2037" Type="http://schemas.openxmlformats.org/officeDocument/2006/relationships/tags" Target="../tags/tag3653.xml"/><Relationship Id="rId2036" Type="http://schemas.openxmlformats.org/officeDocument/2006/relationships/tags" Target="../tags/tag3652.xml"/><Relationship Id="rId2035" Type="http://schemas.openxmlformats.org/officeDocument/2006/relationships/tags" Target="../tags/tag3651.xml"/><Relationship Id="rId2034" Type="http://schemas.openxmlformats.org/officeDocument/2006/relationships/tags" Target="../tags/tag3650.xml"/><Relationship Id="rId2033" Type="http://schemas.openxmlformats.org/officeDocument/2006/relationships/tags" Target="../tags/tag3649.xml"/><Relationship Id="rId2032" Type="http://schemas.openxmlformats.org/officeDocument/2006/relationships/tags" Target="../tags/tag3648.xml"/><Relationship Id="rId2031" Type="http://schemas.openxmlformats.org/officeDocument/2006/relationships/tags" Target="../tags/tag3647.xml"/><Relationship Id="rId2030" Type="http://schemas.openxmlformats.org/officeDocument/2006/relationships/tags" Target="../tags/tag3646.xml"/><Relationship Id="rId203" Type="http://schemas.openxmlformats.org/officeDocument/2006/relationships/tags" Target="../tags/tag1819.xml"/><Relationship Id="rId2029" Type="http://schemas.openxmlformats.org/officeDocument/2006/relationships/tags" Target="../tags/tag3645.xml"/><Relationship Id="rId2028" Type="http://schemas.openxmlformats.org/officeDocument/2006/relationships/tags" Target="../tags/tag3644.xml"/><Relationship Id="rId2027" Type="http://schemas.openxmlformats.org/officeDocument/2006/relationships/tags" Target="../tags/tag3643.xml"/><Relationship Id="rId2026" Type="http://schemas.openxmlformats.org/officeDocument/2006/relationships/tags" Target="../tags/tag3642.xml"/><Relationship Id="rId2025" Type="http://schemas.openxmlformats.org/officeDocument/2006/relationships/tags" Target="../tags/tag3641.xml"/><Relationship Id="rId2024" Type="http://schemas.openxmlformats.org/officeDocument/2006/relationships/tags" Target="../tags/tag3640.xml"/><Relationship Id="rId2023" Type="http://schemas.openxmlformats.org/officeDocument/2006/relationships/tags" Target="../tags/tag3639.xml"/><Relationship Id="rId2022" Type="http://schemas.openxmlformats.org/officeDocument/2006/relationships/tags" Target="../tags/tag3638.xml"/><Relationship Id="rId2021" Type="http://schemas.openxmlformats.org/officeDocument/2006/relationships/tags" Target="../tags/tag3637.xml"/><Relationship Id="rId2020" Type="http://schemas.openxmlformats.org/officeDocument/2006/relationships/tags" Target="../tags/tag3636.xml"/><Relationship Id="rId202" Type="http://schemas.openxmlformats.org/officeDocument/2006/relationships/tags" Target="../tags/tag1818.xml"/><Relationship Id="rId2019" Type="http://schemas.openxmlformats.org/officeDocument/2006/relationships/tags" Target="../tags/tag3635.xml"/><Relationship Id="rId2018" Type="http://schemas.openxmlformats.org/officeDocument/2006/relationships/tags" Target="../tags/tag3634.xml"/><Relationship Id="rId2017" Type="http://schemas.openxmlformats.org/officeDocument/2006/relationships/tags" Target="../tags/tag3633.xml"/><Relationship Id="rId2016" Type="http://schemas.openxmlformats.org/officeDocument/2006/relationships/tags" Target="../tags/tag3632.xml"/><Relationship Id="rId2015" Type="http://schemas.openxmlformats.org/officeDocument/2006/relationships/tags" Target="../tags/tag3631.xml"/><Relationship Id="rId2014" Type="http://schemas.openxmlformats.org/officeDocument/2006/relationships/tags" Target="../tags/tag3630.xml"/><Relationship Id="rId2013" Type="http://schemas.openxmlformats.org/officeDocument/2006/relationships/tags" Target="../tags/tag3629.xml"/><Relationship Id="rId2012" Type="http://schemas.openxmlformats.org/officeDocument/2006/relationships/tags" Target="../tags/tag3628.xml"/><Relationship Id="rId2011" Type="http://schemas.openxmlformats.org/officeDocument/2006/relationships/tags" Target="../tags/tag3627.xml"/><Relationship Id="rId2010" Type="http://schemas.openxmlformats.org/officeDocument/2006/relationships/tags" Target="../tags/tag3626.xml"/><Relationship Id="rId201" Type="http://schemas.openxmlformats.org/officeDocument/2006/relationships/tags" Target="../tags/tag1817.xml"/><Relationship Id="rId2009" Type="http://schemas.openxmlformats.org/officeDocument/2006/relationships/tags" Target="../tags/tag3625.xml"/><Relationship Id="rId2008" Type="http://schemas.openxmlformats.org/officeDocument/2006/relationships/tags" Target="../tags/tag3624.xml"/><Relationship Id="rId2007" Type="http://schemas.openxmlformats.org/officeDocument/2006/relationships/tags" Target="../tags/tag3623.xml"/><Relationship Id="rId2006" Type="http://schemas.openxmlformats.org/officeDocument/2006/relationships/tags" Target="../tags/tag3622.xml"/><Relationship Id="rId2005" Type="http://schemas.openxmlformats.org/officeDocument/2006/relationships/tags" Target="../tags/tag3621.xml"/><Relationship Id="rId2004" Type="http://schemas.openxmlformats.org/officeDocument/2006/relationships/tags" Target="../tags/tag3620.xml"/><Relationship Id="rId2003" Type="http://schemas.openxmlformats.org/officeDocument/2006/relationships/tags" Target="../tags/tag3619.xml"/><Relationship Id="rId2002" Type="http://schemas.openxmlformats.org/officeDocument/2006/relationships/tags" Target="../tags/tag3618.xml"/><Relationship Id="rId2001" Type="http://schemas.openxmlformats.org/officeDocument/2006/relationships/tags" Target="../tags/tag3617.xml"/><Relationship Id="rId2000" Type="http://schemas.openxmlformats.org/officeDocument/2006/relationships/tags" Target="../tags/tag3616.xml"/><Relationship Id="rId200" Type="http://schemas.openxmlformats.org/officeDocument/2006/relationships/tags" Target="../tags/tag1816.xml"/><Relationship Id="rId20" Type="http://schemas.openxmlformats.org/officeDocument/2006/relationships/tags" Target="../tags/tag1636.xml"/><Relationship Id="rId2" Type="http://schemas.openxmlformats.org/officeDocument/2006/relationships/tags" Target="../tags/tag1618.xml"/><Relationship Id="rId1999" Type="http://schemas.openxmlformats.org/officeDocument/2006/relationships/tags" Target="../tags/tag3615.xml"/><Relationship Id="rId1998" Type="http://schemas.openxmlformats.org/officeDocument/2006/relationships/tags" Target="../tags/tag3614.xml"/><Relationship Id="rId1997" Type="http://schemas.openxmlformats.org/officeDocument/2006/relationships/tags" Target="../tags/tag3613.xml"/><Relationship Id="rId1996" Type="http://schemas.openxmlformats.org/officeDocument/2006/relationships/tags" Target="../tags/tag3612.xml"/><Relationship Id="rId1995" Type="http://schemas.openxmlformats.org/officeDocument/2006/relationships/tags" Target="../tags/tag3611.xml"/><Relationship Id="rId1994" Type="http://schemas.openxmlformats.org/officeDocument/2006/relationships/tags" Target="../tags/tag3610.xml"/><Relationship Id="rId1993" Type="http://schemas.openxmlformats.org/officeDocument/2006/relationships/tags" Target="../tags/tag3609.xml"/><Relationship Id="rId1992" Type="http://schemas.openxmlformats.org/officeDocument/2006/relationships/tags" Target="../tags/tag3608.xml"/><Relationship Id="rId1991" Type="http://schemas.openxmlformats.org/officeDocument/2006/relationships/tags" Target="../tags/tag3607.xml"/><Relationship Id="rId1990" Type="http://schemas.openxmlformats.org/officeDocument/2006/relationships/tags" Target="../tags/tag3606.xml"/><Relationship Id="rId199" Type="http://schemas.openxmlformats.org/officeDocument/2006/relationships/tags" Target="../tags/tag1815.xml"/><Relationship Id="rId1989" Type="http://schemas.openxmlformats.org/officeDocument/2006/relationships/tags" Target="../tags/tag3605.xml"/><Relationship Id="rId1988" Type="http://schemas.openxmlformats.org/officeDocument/2006/relationships/tags" Target="../tags/tag3604.xml"/><Relationship Id="rId1987" Type="http://schemas.openxmlformats.org/officeDocument/2006/relationships/tags" Target="../tags/tag3603.xml"/><Relationship Id="rId1986" Type="http://schemas.openxmlformats.org/officeDocument/2006/relationships/tags" Target="../tags/tag3602.xml"/><Relationship Id="rId1985" Type="http://schemas.openxmlformats.org/officeDocument/2006/relationships/tags" Target="../tags/tag3601.xml"/><Relationship Id="rId1984" Type="http://schemas.openxmlformats.org/officeDocument/2006/relationships/tags" Target="../tags/tag3600.xml"/><Relationship Id="rId1983" Type="http://schemas.openxmlformats.org/officeDocument/2006/relationships/tags" Target="../tags/tag3599.xml"/><Relationship Id="rId1982" Type="http://schemas.openxmlformats.org/officeDocument/2006/relationships/tags" Target="../tags/tag3598.xml"/><Relationship Id="rId1981" Type="http://schemas.openxmlformats.org/officeDocument/2006/relationships/tags" Target="../tags/tag3597.xml"/><Relationship Id="rId1980" Type="http://schemas.openxmlformats.org/officeDocument/2006/relationships/tags" Target="../tags/tag3596.xml"/><Relationship Id="rId198" Type="http://schemas.openxmlformats.org/officeDocument/2006/relationships/tags" Target="../tags/tag1814.xml"/><Relationship Id="rId1979" Type="http://schemas.openxmlformats.org/officeDocument/2006/relationships/tags" Target="../tags/tag3595.xml"/><Relationship Id="rId1978" Type="http://schemas.openxmlformats.org/officeDocument/2006/relationships/tags" Target="../tags/tag3594.xml"/><Relationship Id="rId1977" Type="http://schemas.openxmlformats.org/officeDocument/2006/relationships/tags" Target="../tags/tag3593.xml"/><Relationship Id="rId1976" Type="http://schemas.openxmlformats.org/officeDocument/2006/relationships/tags" Target="../tags/tag3592.xml"/><Relationship Id="rId1975" Type="http://schemas.openxmlformats.org/officeDocument/2006/relationships/tags" Target="../tags/tag3591.xml"/><Relationship Id="rId1974" Type="http://schemas.openxmlformats.org/officeDocument/2006/relationships/tags" Target="../tags/tag3590.xml"/><Relationship Id="rId1973" Type="http://schemas.openxmlformats.org/officeDocument/2006/relationships/tags" Target="../tags/tag3589.xml"/><Relationship Id="rId1972" Type="http://schemas.openxmlformats.org/officeDocument/2006/relationships/tags" Target="../tags/tag3588.xml"/><Relationship Id="rId1971" Type="http://schemas.openxmlformats.org/officeDocument/2006/relationships/tags" Target="../tags/tag3587.xml"/><Relationship Id="rId1970" Type="http://schemas.openxmlformats.org/officeDocument/2006/relationships/tags" Target="../tags/tag3586.xml"/><Relationship Id="rId197" Type="http://schemas.openxmlformats.org/officeDocument/2006/relationships/tags" Target="../tags/tag1813.xml"/><Relationship Id="rId1969" Type="http://schemas.openxmlformats.org/officeDocument/2006/relationships/tags" Target="../tags/tag3585.xml"/><Relationship Id="rId1968" Type="http://schemas.openxmlformats.org/officeDocument/2006/relationships/tags" Target="../tags/tag3584.xml"/><Relationship Id="rId1967" Type="http://schemas.openxmlformats.org/officeDocument/2006/relationships/tags" Target="../tags/tag3583.xml"/><Relationship Id="rId1966" Type="http://schemas.openxmlformats.org/officeDocument/2006/relationships/tags" Target="../tags/tag3582.xml"/><Relationship Id="rId1965" Type="http://schemas.openxmlformats.org/officeDocument/2006/relationships/tags" Target="../tags/tag3581.xml"/><Relationship Id="rId1964" Type="http://schemas.openxmlformats.org/officeDocument/2006/relationships/tags" Target="../tags/tag3580.xml"/><Relationship Id="rId1963" Type="http://schemas.openxmlformats.org/officeDocument/2006/relationships/tags" Target="../tags/tag3579.xml"/><Relationship Id="rId1962" Type="http://schemas.openxmlformats.org/officeDocument/2006/relationships/tags" Target="../tags/tag3578.xml"/><Relationship Id="rId1961" Type="http://schemas.openxmlformats.org/officeDocument/2006/relationships/tags" Target="../tags/tag3577.xml"/><Relationship Id="rId1960" Type="http://schemas.openxmlformats.org/officeDocument/2006/relationships/tags" Target="../tags/tag3576.xml"/><Relationship Id="rId196" Type="http://schemas.openxmlformats.org/officeDocument/2006/relationships/tags" Target="../tags/tag1812.xml"/><Relationship Id="rId1959" Type="http://schemas.openxmlformats.org/officeDocument/2006/relationships/tags" Target="../tags/tag3575.xml"/><Relationship Id="rId1958" Type="http://schemas.openxmlformats.org/officeDocument/2006/relationships/tags" Target="../tags/tag3574.xml"/><Relationship Id="rId1957" Type="http://schemas.openxmlformats.org/officeDocument/2006/relationships/tags" Target="../tags/tag3573.xml"/><Relationship Id="rId1956" Type="http://schemas.openxmlformats.org/officeDocument/2006/relationships/tags" Target="../tags/tag3572.xml"/><Relationship Id="rId1955" Type="http://schemas.openxmlformats.org/officeDocument/2006/relationships/tags" Target="../tags/tag3571.xml"/><Relationship Id="rId1954" Type="http://schemas.openxmlformats.org/officeDocument/2006/relationships/tags" Target="../tags/tag3570.xml"/><Relationship Id="rId1953" Type="http://schemas.openxmlformats.org/officeDocument/2006/relationships/tags" Target="../tags/tag3569.xml"/><Relationship Id="rId1952" Type="http://schemas.openxmlformats.org/officeDocument/2006/relationships/tags" Target="../tags/tag3568.xml"/><Relationship Id="rId1951" Type="http://schemas.openxmlformats.org/officeDocument/2006/relationships/tags" Target="../tags/tag3567.xml"/><Relationship Id="rId1950" Type="http://schemas.openxmlformats.org/officeDocument/2006/relationships/tags" Target="../tags/tag3566.xml"/><Relationship Id="rId195" Type="http://schemas.openxmlformats.org/officeDocument/2006/relationships/tags" Target="../tags/tag1811.xml"/><Relationship Id="rId1949" Type="http://schemas.openxmlformats.org/officeDocument/2006/relationships/tags" Target="../tags/tag3565.xml"/><Relationship Id="rId1948" Type="http://schemas.openxmlformats.org/officeDocument/2006/relationships/tags" Target="../tags/tag3564.xml"/><Relationship Id="rId1947" Type="http://schemas.openxmlformats.org/officeDocument/2006/relationships/tags" Target="../tags/tag3563.xml"/><Relationship Id="rId1946" Type="http://schemas.openxmlformats.org/officeDocument/2006/relationships/tags" Target="../tags/tag3562.xml"/><Relationship Id="rId1945" Type="http://schemas.openxmlformats.org/officeDocument/2006/relationships/tags" Target="../tags/tag3561.xml"/><Relationship Id="rId1944" Type="http://schemas.openxmlformats.org/officeDocument/2006/relationships/tags" Target="../tags/tag3560.xml"/><Relationship Id="rId1943" Type="http://schemas.openxmlformats.org/officeDocument/2006/relationships/tags" Target="../tags/tag3559.xml"/><Relationship Id="rId1942" Type="http://schemas.openxmlformats.org/officeDocument/2006/relationships/tags" Target="../tags/tag3558.xml"/><Relationship Id="rId1941" Type="http://schemas.openxmlformats.org/officeDocument/2006/relationships/tags" Target="../tags/tag3557.xml"/><Relationship Id="rId1940" Type="http://schemas.openxmlformats.org/officeDocument/2006/relationships/tags" Target="../tags/tag3556.xml"/><Relationship Id="rId194" Type="http://schemas.openxmlformats.org/officeDocument/2006/relationships/tags" Target="../tags/tag1810.xml"/><Relationship Id="rId1939" Type="http://schemas.openxmlformats.org/officeDocument/2006/relationships/tags" Target="../tags/tag3555.xml"/><Relationship Id="rId1938" Type="http://schemas.openxmlformats.org/officeDocument/2006/relationships/tags" Target="../tags/tag3554.xml"/><Relationship Id="rId1937" Type="http://schemas.openxmlformats.org/officeDocument/2006/relationships/tags" Target="../tags/tag3553.xml"/><Relationship Id="rId1936" Type="http://schemas.openxmlformats.org/officeDocument/2006/relationships/tags" Target="../tags/tag3552.xml"/><Relationship Id="rId1935" Type="http://schemas.openxmlformats.org/officeDocument/2006/relationships/tags" Target="../tags/tag3551.xml"/><Relationship Id="rId1934" Type="http://schemas.openxmlformats.org/officeDocument/2006/relationships/tags" Target="../tags/tag3550.xml"/><Relationship Id="rId1933" Type="http://schemas.openxmlformats.org/officeDocument/2006/relationships/tags" Target="../tags/tag3549.xml"/><Relationship Id="rId1932" Type="http://schemas.openxmlformats.org/officeDocument/2006/relationships/tags" Target="../tags/tag3548.xml"/><Relationship Id="rId1931" Type="http://schemas.openxmlformats.org/officeDocument/2006/relationships/tags" Target="../tags/tag3547.xml"/><Relationship Id="rId1930" Type="http://schemas.openxmlformats.org/officeDocument/2006/relationships/tags" Target="../tags/tag3546.xml"/><Relationship Id="rId193" Type="http://schemas.openxmlformats.org/officeDocument/2006/relationships/tags" Target="../tags/tag1809.xml"/><Relationship Id="rId1929" Type="http://schemas.openxmlformats.org/officeDocument/2006/relationships/tags" Target="../tags/tag3545.xml"/><Relationship Id="rId1928" Type="http://schemas.openxmlformats.org/officeDocument/2006/relationships/tags" Target="../tags/tag3544.xml"/><Relationship Id="rId1927" Type="http://schemas.openxmlformats.org/officeDocument/2006/relationships/tags" Target="../tags/tag3543.xml"/><Relationship Id="rId1926" Type="http://schemas.openxmlformats.org/officeDocument/2006/relationships/tags" Target="../tags/tag3542.xml"/><Relationship Id="rId1925" Type="http://schemas.openxmlformats.org/officeDocument/2006/relationships/tags" Target="../tags/tag3541.xml"/><Relationship Id="rId1924" Type="http://schemas.openxmlformats.org/officeDocument/2006/relationships/tags" Target="../tags/tag3540.xml"/><Relationship Id="rId1923" Type="http://schemas.openxmlformats.org/officeDocument/2006/relationships/tags" Target="../tags/tag3539.xml"/><Relationship Id="rId1922" Type="http://schemas.openxmlformats.org/officeDocument/2006/relationships/tags" Target="../tags/tag3538.xml"/><Relationship Id="rId1921" Type="http://schemas.openxmlformats.org/officeDocument/2006/relationships/tags" Target="../tags/tag3537.xml"/><Relationship Id="rId1920" Type="http://schemas.openxmlformats.org/officeDocument/2006/relationships/tags" Target="../tags/tag3536.xml"/><Relationship Id="rId192" Type="http://schemas.openxmlformats.org/officeDocument/2006/relationships/tags" Target="../tags/tag1808.xml"/><Relationship Id="rId1919" Type="http://schemas.openxmlformats.org/officeDocument/2006/relationships/tags" Target="../tags/tag3535.xml"/><Relationship Id="rId1918" Type="http://schemas.openxmlformats.org/officeDocument/2006/relationships/tags" Target="../tags/tag3534.xml"/><Relationship Id="rId1917" Type="http://schemas.openxmlformats.org/officeDocument/2006/relationships/tags" Target="../tags/tag3533.xml"/><Relationship Id="rId1916" Type="http://schemas.openxmlformats.org/officeDocument/2006/relationships/tags" Target="../tags/tag3532.xml"/><Relationship Id="rId1915" Type="http://schemas.openxmlformats.org/officeDocument/2006/relationships/tags" Target="../tags/tag3531.xml"/><Relationship Id="rId1914" Type="http://schemas.openxmlformats.org/officeDocument/2006/relationships/tags" Target="../tags/tag3530.xml"/><Relationship Id="rId1913" Type="http://schemas.openxmlformats.org/officeDocument/2006/relationships/tags" Target="../tags/tag3529.xml"/><Relationship Id="rId1912" Type="http://schemas.openxmlformats.org/officeDocument/2006/relationships/tags" Target="../tags/tag3528.xml"/><Relationship Id="rId1911" Type="http://schemas.openxmlformats.org/officeDocument/2006/relationships/tags" Target="../tags/tag3527.xml"/><Relationship Id="rId1910" Type="http://schemas.openxmlformats.org/officeDocument/2006/relationships/tags" Target="../tags/tag3526.xml"/><Relationship Id="rId191" Type="http://schemas.openxmlformats.org/officeDocument/2006/relationships/tags" Target="../tags/tag1807.xml"/><Relationship Id="rId1909" Type="http://schemas.openxmlformats.org/officeDocument/2006/relationships/tags" Target="../tags/tag3525.xml"/><Relationship Id="rId1908" Type="http://schemas.openxmlformats.org/officeDocument/2006/relationships/tags" Target="../tags/tag3524.xml"/><Relationship Id="rId1907" Type="http://schemas.openxmlformats.org/officeDocument/2006/relationships/tags" Target="../tags/tag3523.xml"/><Relationship Id="rId1906" Type="http://schemas.openxmlformats.org/officeDocument/2006/relationships/tags" Target="../tags/tag3522.xml"/><Relationship Id="rId1905" Type="http://schemas.openxmlformats.org/officeDocument/2006/relationships/tags" Target="../tags/tag3521.xml"/><Relationship Id="rId1904" Type="http://schemas.openxmlformats.org/officeDocument/2006/relationships/tags" Target="../tags/tag3520.xml"/><Relationship Id="rId1903" Type="http://schemas.openxmlformats.org/officeDocument/2006/relationships/tags" Target="../tags/tag3519.xml"/><Relationship Id="rId1902" Type="http://schemas.openxmlformats.org/officeDocument/2006/relationships/tags" Target="../tags/tag3518.xml"/><Relationship Id="rId1901" Type="http://schemas.openxmlformats.org/officeDocument/2006/relationships/tags" Target="../tags/tag3517.xml"/><Relationship Id="rId1900" Type="http://schemas.openxmlformats.org/officeDocument/2006/relationships/tags" Target="../tags/tag3516.xml"/><Relationship Id="rId190" Type="http://schemas.openxmlformats.org/officeDocument/2006/relationships/tags" Target="../tags/tag1806.xml"/><Relationship Id="rId19" Type="http://schemas.openxmlformats.org/officeDocument/2006/relationships/tags" Target="../tags/tag1635.xml"/><Relationship Id="rId1899" Type="http://schemas.openxmlformats.org/officeDocument/2006/relationships/tags" Target="../tags/tag3515.xml"/><Relationship Id="rId1898" Type="http://schemas.openxmlformats.org/officeDocument/2006/relationships/tags" Target="../tags/tag3514.xml"/><Relationship Id="rId1897" Type="http://schemas.openxmlformats.org/officeDocument/2006/relationships/tags" Target="../tags/tag3513.xml"/><Relationship Id="rId1896" Type="http://schemas.openxmlformats.org/officeDocument/2006/relationships/tags" Target="../tags/tag3512.xml"/><Relationship Id="rId1895" Type="http://schemas.openxmlformats.org/officeDocument/2006/relationships/tags" Target="../tags/tag3511.xml"/><Relationship Id="rId1894" Type="http://schemas.openxmlformats.org/officeDocument/2006/relationships/tags" Target="../tags/tag3510.xml"/><Relationship Id="rId1893" Type="http://schemas.openxmlformats.org/officeDocument/2006/relationships/tags" Target="../tags/tag3509.xml"/><Relationship Id="rId1892" Type="http://schemas.openxmlformats.org/officeDocument/2006/relationships/tags" Target="../tags/tag3508.xml"/><Relationship Id="rId1891" Type="http://schemas.openxmlformats.org/officeDocument/2006/relationships/tags" Target="../tags/tag3507.xml"/><Relationship Id="rId1890" Type="http://schemas.openxmlformats.org/officeDocument/2006/relationships/tags" Target="../tags/tag3506.xml"/><Relationship Id="rId189" Type="http://schemas.openxmlformats.org/officeDocument/2006/relationships/tags" Target="../tags/tag1805.xml"/><Relationship Id="rId1889" Type="http://schemas.openxmlformats.org/officeDocument/2006/relationships/tags" Target="../tags/tag3505.xml"/><Relationship Id="rId1888" Type="http://schemas.openxmlformats.org/officeDocument/2006/relationships/tags" Target="../tags/tag3504.xml"/><Relationship Id="rId1887" Type="http://schemas.openxmlformats.org/officeDocument/2006/relationships/tags" Target="../tags/tag3503.xml"/><Relationship Id="rId1886" Type="http://schemas.openxmlformats.org/officeDocument/2006/relationships/tags" Target="../tags/tag3502.xml"/><Relationship Id="rId1885" Type="http://schemas.openxmlformats.org/officeDocument/2006/relationships/tags" Target="../tags/tag3501.xml"/><Relationship Id="rId1884" Type="http://schemas.openxmlformats.org/officeDocument/2006/relationships/tags" Target="../tags/tag3500.xml"/><Relationship Id="rId1883" Type="http://schemas.openxmlformats.org/officeDocument/2006/relationships/tags" Target="../tags/tag3499.xml"/><Relationship Id="rId1882" Type="http://schemas.openxmlformats.org/officeDocument/2006/relationships/tags" Target="../tags/tag3498.xml"/><Relationship Id="rId1881" Type="http://schemas.openxmlformats.org/officeDocument/2006/relationships/tags" Target="../tags/tag3497.xml"/><Relationship Id="rId1880" Type="http://schemas.openxmlformats.org/officeDocument/2006/relationships/tags" Target="../tags/tag3496.xml"/><Relationship Id="rId188" Type="http://schemas.openxmlformats.org/officeDocument/2006/relationships/tags" Target="../tags/tag1804.xml"/><Relationship Id="rId1879" Type="http://schemas.openxmlformats.org/officeDocument/2006/relationships/tags" Target="../tags/tag3495.xml"/><Relationship Id="rId1878" Type="http://schemas.openxmlformats.org/officeDocument/2006/relationships/tags" Target="../tags/tag3494.xml"/><Relationship Id="rId1877" Type="http://schemas.openxmlformats.org/officeDocument/2006/relationships/tags" Target="../tags/tag3493.xml"/><Relationship Id="rId1876" Type="http://schemas.openxmlformats.org/officeDocument/2006/relationships/tags" Target="../tags/tag3492.xml"/><Relationship Id="rId1875" Type="http://schemas.openxmlformats.org/officeDocument/2006/relationships/tags" Target="../tags/tag3491.xml"/><Relationship Id="rId1874" Type="http://schemas.openxmlformats.org/officeDocument/2006/relationships/tags" Target="../tags/tag3490.xml"/><Relationship Id="rId1873" Type="http://schemas.openxmlformats.org/officeDocument/2006/relationships/tags" Target="../tags/tag3489.xml"/><Relationship Id="rId1872" Type="http://schemas.openxmlformats.org/officeDocument/2006/relationships/tags" Target="../tags/tag3488.xml"/><Relationship Id="rId1871" Type="http://schemas.openxmlformats.org/officeDocument/2006/relationships/tags" Target="../tags/tag3487.xml"/><Relationship Id="rId1870" Type="http://schemas.openxmlformats.org/officeDocument/2006/relationships/tags" Target="../tags/tag3486.xml"/><Relationship Id="rId187" Type="http://schemas.openxmlformats.org/officeDocument/2006/relationships/tags" Target="../tags/tag1803.xml"/><Relationship Id="rId1869" Type="http://schemas.openxmlformats.org/officeDocument/2006/relationships/tags" Target="../tags/tag3485.xml"/><Relationship Id="rId1868" Type="http://schemas.openxmlformats.org/officeDocument/2006/relationships/tags" Target="../tags/tag3484.xml"/><Relationship Id="rId1867" Type="http://schemas.openxmlformats.org/officeDocument/2006/relationships/tags" Target="../tags/tag3483.xml"/><Relationship Id="rId1866" Type="http://schemas.openxmlformats.org/officeDocument/2006/relationships/tags" Target="../tags/tag3482.xml"/><Relationship Id="rId1865" Type="http://schemas.openxmlformats.org/officeDocument/2006/relationships/tags" Target="../tags/tag3481.xml"/><Relationship Id="rId1864" Type="http://schemas.openxmlformats.org/officeDocument/2006/relationships/tags" Target="../tags/tag3480.xml"/><Relationship Id="rId1863" Type="http://schemas.openxmlformats.org/officeDocument/2006/relationships/tags" Target="../tags/tag3479.xml"/><Relationship Id="rId1862" Type="http://schemas.openxmlformats.org/officeDocument/2006/relationships/tags" Target="../tags/tag3478.xml"/><Relationship Id="rId1861" Type="http://schemas.openxmlformats.org/officeDocument/2006/relationships/tags" Target="../tags/tag3477.xml"/><Relationship Id="rId1860" Type="http://schemas.openxmlformats.org/officeDocument/2006/relationships/tags" Target="../tags/tag3476.xml"/><Relationship Id="rId186" Type="http://schemas.openxmlformats.org/officeDocument/2006/relationships/tags" Target="../tags/tag1802.xml"/><Relationship Id="rId1859" Type="http://schemas.openxmlformats.org/officeDocument/2006/relationships/tags" Target="../tags/tag3475.xml"/><Relationship Id="rId1858" Type="http://schemas.openxmlformats.org/officeDocument/2006/relationships/tags" Target="../tags/tag3474.xml"/><Relationship Id="rId1857" Type="http://schemas.openxmlformats.org/officeDocument/2006/relationships/tags" Target="../tags/tag3473.xml"/><Relationship Id="rId1856" Type="http://schemas.openxmlformats.org/officeDocument/2006/relationships/tags" Target="../tags/tag3472.xml"/><Relationship Id="rId1855" Type="http://schemas.openxmlformats.org/officeDocument/2006/relationships/tags" Target="../tags/tag3471.xml"/><Relationship Id="rId1854" Type="http://schemas.openxmlformats.org/officeDocument/2006/relationships/tags" Target="../tags/tag3470.xml"/><Relationship Id="rId1853" Type="http://schemas.openxmlformats.org/officeDocument/2006/relationships/tags" Target="../tags/tag3469.xml"/><Relationship Id="rId1852" Type="http://schemas.openxmlformats.org/officeDocument/2006/relationships/tags" Target="../tags/tag3468.xml"/><Relationship Id="rId1851" Type="http://schemas.openxmlformats.org/officeDocument/2006/relationships/tags" Target="../tags/tag3467.xml"/><Relationship Id="rId1850" Type="http://schemas.openxmlformats.org/officeDocument/2006/relationships/tags" Target="../tags/tag3466.xml"/><Relationship Id="rId185" Type="http://schemas.openxmlformats.org/officeDocument/2006/relationships/tags" Target="../tags/tag1801.xml"/><Relationship Id="rId1849" Type="http://schemas.openxmlformats.org/officeDocument/2006/relationships/tags" Target="../tags/tag3465.xml"/><Relationship Id="rId1848" Type="http://schemas.openxmlformats.org/officeDocument/2006/relationships/tags" Target="../tags/tag3464.xml"/><Relationship Id="rId1847" Type="http://schemas.openxmlformats.org/officeDocument/2006/relationships/tags" Target="../tags/tag3463.xml"/><Relationship Id="rId1846" Type="http://schemas.openxmlformats.org/officeDocument/2006/relationships/tags" Target="../tags/tag3462.xml"/><Relationship Id="rId1845" Type="http://schemas.openxmlformats.org/officeDocument/2006/relationships/tags" Target="../tags/tag3461.xml"/><Relationship Id="rId1844" Type="http://schemas.openxmlformats.org/officeDocument/2006/relationships/tags" Target="../tags/tag3460.xml"/><Relationship Id="rId1843" Type="http://schemas.openxmlformats.org/officeDocument/2006/relationships/tags" Target="../tags/tag3459.xml"/><Relationship Id="rId1842" Type="http://schemas.openxmlformats.org/officeDocument/2006/relationships/tags" Target="../tags/tag3458.xml"/><Relationship Id="rId1841" Type="http://schemas.openxmlformats.org/officeDocument/2006/relationships/tags" Target="../tags/tag3457.xml"/><Relationship Id="rId1840" Type="http://schemas.openxmlformats.org/officeDocument/2006/relationships/tags" Target="../tags/tag3456.xml"/><Relationship Id="rId184" Type="http://schemas.openxmlformats.org/officeDocument/2006/relationships/tags" Target="../tags/tag1800.xml"/><Relationship Id="rId1839" Type="http://schemas.openxmlformats.org/officeDocument/2006/relationships/tags" Target="../tags/tag3455.xml"/><Relationship Id="rId1838" Type="http://schemas.openxmlformats.org/officeDocument/2006/relationships/tags" Target="../tags/tag3454.xml"/><Relationship Id="rId1837" Type="http://schemas.openxmlformats.org/officeDocument/2006/relationships/tags" Target="../tags/tag3453.xml"/><Relationship Id="rId1836" Type="http://schemas.openxmlformats.org/officeDocument/2006/relationships/tags" Target="../tags/tag3452.xml"/><Relationship Id="rId1835" Type="http://schemas.openxmlformats.org/officeDocument/2006/relationships/tags" Target="../tags/tag3451.xml"/><Relationship Id="rId1834" Type="http://schemas.openxmlformats.org/officeDocument/2006/relationships/tags" Target="../tags/tag3450.xml"/><Relationship Id="rId1833" Type="http://schemas.openxmlformats.org/officeDocument/2006/relationships/tags" Target="../tags/tag3449.xml"/><Relationship Id="rId1832" Type="http://schemas.openxmlformats.org/officeDocument/2006/relationships/tags" Target="../tags/tag3448.xml"/><Relationship Id="rId1831" Type="http://schemas.openxmlformats.org/officeDocument/2006/relationships/tags" Target="../tags/tag3447.xml"/><Relationship Id="rId1830" Type="http://schemas.openxmlformats.org/officeDocument/2006/relationships/tags" Target="../tags/tag3446.xml"/><Relationship Id="rId183" Type="http://schemas.openxmlformats.org/officeDocument/2006/relationships/tags" Target="../tags/tag1799.xml"/><Relationship Id="rId1829" Type="http://schemas.openxmlformats.org/officeDocument/2006/relationships/tags" Target="../tags/tag3445.xml"/><Relationship Id="rId1828" Type="http://schemas.openxmlformats.org/officeDocument/2006/relationships/tags" Target="../tags/tag3444.xml"/><Relationship Id="rId1827" Type="http://schemas.openxmlformats.org/officeDocument/2006/relationships/tags" Target="../tags/tag3443.xml"/><Relationship Id="rId1826" Type="http://schemas.openxmlformats.org/officeDocument/2006/relationships/tags" Target="../tags/tag3442.xml"/><Relationship Id="rId1825" Type="http://schemas.openxmlformats.org/officeDocument/2006/relationships/tags" Target="../tags/tag3441.xml"/><Relationship Id="rId1824" Type="http://schemas.openxmlformats.org/officeDocument/2006/relationships/tags" Target="../tags/tag3440.xml"/><Relationship Id="rId1823" Type="http://schemas.openxmlformats.org/officeDocument/2006/relationships/tags" Target="../tags/tag3439.xml"/><Relationship Id="rId1822" Type="http://schemas.openxmlformats.org/officeDocument/2006/relationships/tags" Target="../tags/tag3438.xml"/><Relationship Id="rId1821" Type="http://schemas.openxmlformats.org/officeDocument/2006/relationships/tags" Target="../tags/tag3437.xml"/><Relationship Id="rId1820" Type="http://schemas.openxmlformats.org/officeDocument/2006/relationships/tags" Target="../tags/tag3436.xml"/><Relationship Id="rId182" Type="http://schemas.openxmlformats.org/officeDocument/2006/relationships/tags" Target="../tags/tag1798.xml"/><Relationship Id="rId1819" Type="http://schemas.openxmlformats.org/officeDocument/2006/relationships/tags" Target="../tags/tag3435.xml"/><Relationship Id="rId1818" Type="http://schemas.openxmlformats.org/officeDocument/2006/relationships/tags" Target="../tags/tag3434.xml"/><Relationship Id="rId1817" Type="http://schemas.openxmlformats.org/officeDocument/2006/relationships/tags" Target="../tags/tag3433.xml"/><Relationship Id="rId1816" Type="http://schemas.openxmlformats.org/officeDocument/2006/relationships/tags" Target="../tags/tag3432.xml"/><Relationship Id="rId1815" Type="http://schemas.openxmlformats.org/officeDocument/2006/relationships/tags" Target="../tags/tag3431.xml"/><Relationship Id="rId1814" Type="http://schemas.openxmlformats.org/officeDocument/2006/relationships/tags" Target="../tags/tag3430.xml"/><Relationship Id="rId1813" Type="http://schemas.openxmlformats.org/officeDocument/2006/relationships/tags" Target="../tags/tag3429.xml"/><Relationship Id="rId1812" Type="http://schemas.openxmlformats.org/officeDocument/2006/relationships/tags" Target="../tags/tag3428.xml"/><Relationship Id="rId1811" Type="http://schemas.openxmlformats.org/officeDocument/2006/relationships/tags" Target="../tags/tag3427.xml"/><Relationship Id="rId1810" Type="http://schemas.openxmlformats.org/officeDocument/2006/relationships/tags" Target="../tags/tag3426.xml"/><Relationship Id="rId181" Type="http://schemas.openxmlformats.org/officeDocument/2006/relationships/tags" Target="../tags/tag1797.xml"/><Relationship Id="rId1809" Type="http://schemas.openxmlformats.org/officeDocument/2006/relationships/tags" Target="../tags/tag3425.xml"/><Relationship Id="rId1808" Type="http://schemas.openxmlformats.org/officeDocument/2006/relationships/tags" Target="../tags/tag3424.xml"/><Relationship Id="rId1807" Type="http://schemas.openxmlformats.org/officeDocument/2006/relationships/tags" Target="../tags/tag3423.xml"/><Relationship Id="rId1806" Type="http://schemas.openxmlformats.org/officeDocument/2006/relationships/tags" Target="../tags/tag3422.xml"/><Relationship Id="rId1805" Type="http://schemas.openxmlformats.org/officeDocument/2006/relationships/tags" Target="../tags/tag3421.xml"/><Relationship Id="rId1804" Type="http://schemas.openxmlformats.org/officeDocument/2006/relationships/tags" Target="../tags/tag3420.xml"/><Relationship Id="rId1803" Type="http://schemas.openxmlformats.org/officeDocument/2006/relationships/tags" Target="../tags/tag3419.xml"/><Relationship Id="rId1802" Type="http://schemas.openxmlformats.org/officeDocument/2006/relationships/tags" Target="../tags/tag3418.xml"/><Relationship Id="rId1801" Type="http://schemas.openxmlformats.org/officeDocument/2006/relationships/tags" Target="../tags/tag3417.xml"/><Relationship Id="rId1800" Type="http://schemas.openxmlformats.org/officeDocument/2006/relationships/tags" Target="../tags/tag3416.xml"/><Relationship Id="rId180" Type="http://schemas.openxmlformats.org/officeDocument/2006/relationships/tags" Target="../tags/tag1796.xml"/><Relationship Id="rId18" Type="http://schemas.openxmlformats.org/officeDocument/2006/relationships/tags" Target="../tags/tag1634.xml"/><Relationship Id="rId1799" Type="http://schemas.openxmlformats.org/officeDocument/2006/relationships/tags" Target="../tags/tag3415.xml"/><Relationship Id="rId1798" Type="http://schemas.openxmlformats.org/officeDocument/2006/relationships/tags" Target="../tags/tag3414.xml"/><Relationship Id="rId1797" Type="http://schemas.openxmlformats.org/officeDocument/2006/relationships/tags" Target="../tags/tag3413.xml"/><Relationship Id="rId1796" Type="http://schemas.openxmlformats.org/officeDocument/2006/relationships/tags" Target="../tags/tag3412.xml"/><Relationship Id="rId1795" Type="http://schemas.openxmlformats.org/officeDocument/2006/relationships/tags" Target="../tags/tag3411.xml"/><Relationship Id="rId1794" Type="http://schemas.openxmlformats.org/officeDocument/2006/relationships/tags" Target="../tags/tag3410.xml"/><Relationship Id="rId1793" Type="http://schemas.openxmlformats.org/officeDocument/2006/relationships/tags" Target="../tags/tag3409.xml"/><Relationship Id="rId1792" Type="http://schemas.openxmlformats.org/officeDocument/2006/relationships/tags" Target="../tags/tag3408.xml"/><Relationship Id="rId1791" Type="http://schemas.openxmlformats.org/officeDocument/2006/relationships/tags" Target="../tags/tag3407.xml"/><Relationship Id="rId1790" Type="http://schemas.openxmlformats.org/officeDocument/2006/relationships/tags" Target="../tags/tag3406.xml"/><Relationship Id="rId179" Type="http://schemas.openxmlformats.org/officeDocument/2006/relationships/tags" Target="../tags/tag1795.xml"/><Relationship Id="rId1789" Type="http://schemas.openxmlformats.org/officeDocument/2006/relationships/tags" Target="../tags/tag3405.xml"/><Relationship Id="rId1788" Type="http://schemas.openxmlformats.org/officeDocument/2006/relationships/tags" Target="../tags/tag3404.xml"/><Relationship Id="rId1787" Type="http://schemas.openxmlformats.org/officeDocument/2006/relationships/tags" Target="../tags/tag3403.xml"/><Relationship Id="rId1786" Type="http://schemas.openxmlformats.org/officeDocument/2006/relationships/tags" Target="../tags/tag3402.xml"/><Relationship Id="rId1785" Type="http://schemas.openxmlformats.org/officeDocument/2006/relationships/tags" Target="../tags/tag3401.xml"/><Relationship Id="rId1784" Type="http://schemas.openxmlformats.org/officeDocument/2006/relationships/tags" Target="../tags/tag3400.xml"/><Relationship Id="rId1783" Type="http://schemas.openxmlformats.org/officeDocument/2006/relationships/tags" Target="../tags/tag3399.xml"/><Relationship Id="rId1782" Type="http://schemas.openxmlformats.org/officeDocument/2006/relationships/tags" Target="../tags/tag3398.xml"/><Relationship Id="rId1781" Type="http://schemas.openxmlformats.org/officeDocument/2006/relationships/tags" Target="../tags/tag3397.xml"/><Relationship Id="rId1780" Type="http://schemas.openxmlformats.org/officeDocument/2006/relationships/tags" Target="../tags/tag3396.xml"/><Relationship Id="rId178" Type="http://schemas.openxmlformats.org/officeDocument/2006/relationships/tags" Target="../tags/tag1794.xml"/><Relationship Id="rId1779" Type="http://schemas.openxmlformats.org/officeDocument/2006/relationships/tags" Target="../tags/tag3395.xml"/><Relationship Id="rId1778" Type="http://schemas.openxmlformats.org/officeDocument/2006/relationships/tags" Target="../tags/tag3394.xml"/><Relationship Id="rId1777" Type="http://schemas.openxmlformats.org/officeDocument/2006/relationships/tags" Target="../tags/tag3393.xml"/><Relationship Id="rId1776" Type="http://schemas.openxmlformats.org/officeDocument/2006/relationships/tags" Target="../tags/tag3392.xml"/><Relationship Id="rId1775" Type="http://schemas.openxmlformats.org/officeDocument/2006/relationships/tags" Target="../tags/tag3391.xml"/><Relationship Id="rId1774" Type="http://schemas.openxmlformats.org/officeDocument/2006/relationships/tags" Target="../tags/tag3390.xml"/><Relationship Id="rId1773" Type="http://schemas.openxmlformats.org/officeDocument/2006/relationships/tags" Target="../tags/tag3389.xml"/><Relationship Id="rId1772" Type="http://schemas.openxmlformats.org/officeDocument/2006/relationships/tags" Target="../tags/tag3388.xml"/><Relationship Id="rId1771" Type="http://schemas.openxmlformats.org/officeDocument/2006/relationships/tags" Target="../tags/tag3387.xml"/><Relationship Id="rId1770" Type="http://schemas.openxmlformats.org/officeDocument/2006/relationships/tags" Target="../tags/tag3386.xml"/><Relationship Id="rId177" Type="http://schemas.openxmlformats.org/officeDocument/2006/relationships/tags" Target="../tags/tag1793.xml"/><Relationship Id="rId1769" Type="http://schemas.openxmlformats.org/officeDocument/2006/relationships/tags" Target="../tags/tag3385.xml"/><Relationship Id="rId1768" Type="http://schemas.openxmlformats.org/officeDocument/2006/relationships/tags" Target="../tags/tag3384.xml"/><Relationship Id="rId1767" Type="http://schemas.openxmlformats.org/officeDocument/2006/relationships/tags" Target="../tags/tag3383.xml"/><Relationship Id="rId1766" Type="http://schemas.openxmlformats.org/officeDocument/2006/relationships/tags" Target="../tags/tag3382.xml"/><Relationship Id="rId1765" Type="http://schemas.openxmlformats.org/officeDocument/2006/relationships/tags" Target="../tags/tag3381.xml"/><Relationship Id="rId1764" Type="http://schemas.openxmlformats.org/officeDocument/2006/relationships/tags" Target="../tags/tag3380.xml"/><Relationship Id="rId1763" Type="http://schemas.openxmlformats.org/officeDocument/2006/relationships/tags" Target="../tags/tag3379.xml"/><Relationship Id="rId1762" Type="http://schemas.openxmlformats.org/officeDocument/2006/relationships/tags" Target="../tags/tag3378.xml"/><Relationship Id="rId1761" Type="http://schemas.openxmlformats.org/officeDocument/2006/relationships/tags" Target="../tags/tag3377.xml"/><Relationship Id="rId1760" Type="http://schemas.openxmlformats.org/officeDocument/2006/relationships/tags" Target="../tags/tag3376.xml"/><Relationship Id="rId176" Type="http://schemas.openxmlformats.org/officeDocument/2006/relationships/tags" Target="../tags/tag1792.xml"/><Relationship Id="rId1759" Type="http://schemas.openxmlformats.org/officeDocument/2006/relationships/tags" Target="../tags/tag3375.xml"/><Relationship Id="rId1758" Type="http://schemas.openxmlformats.org/officeDocument/2006/relationships/tags" Target="../tags/tag3374.xml"/><Relationship Id="rId1757" Type="http://schemas.openxmlformats.org/officeDocument/2006/relationships/tags" Target="../tags/tag3373.xml"/><Relationship Id="rId1756" Type="http://schemas.openxmlformats.org/officeDocument/2006/relationships/tags" Target="../tags/tag3372.xml"/><Relationship Id="rId1755" Type="http://schemas.openxmlformats.org/officeDocument/2006/relationships/tags" Target="../tags/tag3371.xml"/><Relationship Id="rId1754" Type="http://schemas.openxmlformats.org/officeDocument/2006/relationships/tags" Target="../tags/tag3370.xml"/><Relationship Id="rId1753" Type="http://schemas.openxmlformats.org/officeDocument/2006/relationships/tags" Target="../tags/tag3369.xml"/><Relationship Id="rId1752" Type="http://schemas.openxmlformats.org/officeDocument/2006/relationships/tags" Target="../tags/tag3368.xml"/><Relationship Id="rId1751" Type="http://schemas.openxmlformats.org/officeDocument/2006/relationships/tags" Target="../tags/tag3367.xml"/><Relationship Id="rId1750" Type="http://schemas.openxmlformats.org/officeDocument/2006/relationships/tags" Target="../tags/tag3366.xml"/><Relationship Id="rId175" Type="http://schemas.openxmlformats.org/officeDocument/2006/relationships/tags" Target="../tags/tag1791.xml"/><Relationship Id="rId1749" Type="http://schemas.openxmlformats.org/officeDocument/2006/relationships/tags" Target="../tags/tag3365.xml"/><Relationship Id="rId1748" Type="http://schemas.openxmlformats.org/officeDocument/2006/relationships/tags" Target="../tags/tag3364.xml"/><Relationship Id="rId1747" Type="http://schemas.openxmlformats.org/officeDocument/2006/relationships/tags" Target="../tags/tag3363.xml"/><Relationship Id="rId1746" Type="http://schemas.openxmlformats.org/officeDocument/2006/relationships/tags" Target="../tags/tag3362.xml"/><Relationship Id="rId1745" Type="http://schemas.openxmlformats.org/officeDocument/2006/relationships/tags" Target="../tags/tag3361.xml"/><Relationship Id="rId1744" Type="http://schemas.openxmlformats.org/officeDocument/2006/relationships/tags" Target="../tags/tag3360.xml"/><Relationship Id="rId1743" Type="http://schemas.openxmlformats.org/officeDocument/2006/relationships/tags" Target="../tags/tag3359.xml"/><Relationship Id="rId1742" Type="http://schemas.openxmlformats.org/officeDocument/2006/relationships/tags" Target="../tags/tag3358.xml"/><Relationship Id="rId1741" Type="http://schemas.openxmlformats.org/officeDocument/2006/relationships/tags" Target="../tags/tag3357.xml"/><Relationship Id="rId1740" Type="http://schemas.openxmlformats.org/officeDocument/2006/relationships/tags" Target="../tags/tag3356.xml"/><Relationship Id="rId174" Type="http://schemas.openxmlformats.org/officeDocument/2006/relationships/tags" Target="../tags/tag1790.xml"/><Relationship Id="rId1739" Type="http://schemas.openxmlformats.org/officeDocument/2006/relationships/tags" Target="../tags/tag3355.xml"/><Relationship Id="rId1738" Type="http://schemas.openxmlformats.org/officeDocument/2006/relationships/tags" Target="../tags/tag3354.xml"/><Relationship Id="rId1737" Type="http://schemas.openxmlformats.org/officeDocument/2006/relationships/tags" Target="../tags/tag3353.xml"/><Relationship Id="rId1736" Type="http://schemas.openxmlformats.org/officeDocument/2006/relationships/tags" Target="../tags/tag3352.xml"/><Relationship Id="rId1735" Type="http://schemas.openxmlformats.org/officeDocument/2006/relationships/tags" Target="../tags/tag3351.xml"/><Relationship Id="rId1734" Type="http://schemas.openxmlformats.org/officeDocument/2006/relationships/tags" Target="../tags/tag3350.xml"/><Relationship Id="rId1733" Type="http://schemas.openxmlformats.org/officeDocument/2006/relationships/tags" Target="../tags/tag3349.xml"/><Relationship Id="rId1732" Type="http://schemas.openxmlformats.org/officeDocument/2006/relationships/tags" Target="../tags/tag3348.xml"/><Relationship Id="rId1731" Type="http://schemas.openxmlformats.org/officeDocument/2006/relationships/tags" Target="../tags/tag3347.xml"/><Relationship Id="rId1730" Type="http://schemas.openxmlformats.org/officeDocument/2006/relationships/tags" Target="../tags/tag3346.xml"/><Relationship Id="rId173" Type="http://schemas.openxmlformats.org/officeDocument/2006/relationships/tags" Target="../tags/tag1789.xml"/><Relationship Id="rId1729" Type="http://schemas.openxmlformats.org/officeDocument/2006/relationships/tags" Target="../tags/tag3345.xml"/><Relationship Id="rId1728" Type="http://schemas.openxmlformats.org/officeDocument/2006/relationships/tags" Target="../tags/tag3344.xml"/><Relationship Id="rId1727" Type="http://schemas.openxmlformats.org/officeDocument/2006/relationships/tags" Target="../tags/tag3343.xml"/><Relationship Id="rId1726" Type="http://schemas.openxmlformats.org/officeDocument/2006/relationships/tags" Target="../tags/tag3342.xml"/><Relationship Id="rId1725" Type="http://schemas.openxmlformats.org/officeDocument/2006/relationships/tags" Target="../tags/tag3341.xml"/><Relationship Id="rId1724" Type="http://schemas.openxmlformats.org/officeDocument/2006/relationships/tags" Target="../tags/tag3340.xml"/><Relationship Id="rId1723" Type="http://schemas.openxmlformats.org/officeDocument/2006/relationships/tags" Target="../tags/tag3339.xml"/><Relationship Id="rId1722" Type="http://schemas.openxmlformats.org/officeDocument/2006/relationships/tags" Target="../tags/tag3338.xml"/><Relationship Id="rId1721" Type="http://schemas.openxmlformats.org/officeDocument/2006/relationships/tags" Target="../tags/tag3337.xml"/><Relationship Id="rId1720" Type="http://schemas.openxmlformats.org/officeDocument/2006/relationships/tags" Target="../tags/tag3336.xml"/><Relationship Id="rId172" Type="http://schemas.openxmlformats.org/officeDocument/2006/relationships/tags" Target="../tags/tag1788.xml"/><Relationship Id="rId1719" Type="http://schemas.openxmlformats.org/officeDocument/2006/relationships/tags" Target="../tags/tag3335.xml"/><Relationship Id="rId1718" Type="http://schemas.openxmlformats.org/officeDocument/2006/relationships/tags" Target="../tags/tag3334.xml"/><Relationship Id="rId1717" Type="http://schemas.openxmlformats.org/officeDocument/2006/relationships/tags" Target="../tags/tag3333.xml"/><Relationship Id="rId1716" Type="http://schemas.openxmlformats.org/officeDocument/2006/relationships/tags" Target="../tags/tag3332.xml"/><Relationship Id="rId1715" Type="http://schemas.openxmlformats.org/officeDocument/2006/relationships/tags" Target="../tags/tag3331.xml"/><Relationship Id="rId1714" Type="http://schemas.openxmlformats.org/officeDocument/2006/relationships/tags" Target="../tags/tag3330.xml"/><Relationship Id="rId1713" Type="http://schemas.openxmlformats.org/officeDocument/2006/relationships/tags" Target="../tags/tag3329.xml"/><Relationship Id="rId1712" Type="http://schemas.openxmlformats.org/officeDocument/2006/relationships/tags" Target="../tags/tag3328.xml"/><Relationship Id="rId1711" Type="http://schemas.openxmlformats.org/officeDocument/2006/relationships/tags" Target="../tags/tag3327.xml"/><Relationship Id="rId1710" Type="http://schemas.openxmlformats.org/officeDocument/2006/relationships/tags" Target="../tags/tag3326.xml"/><Relationship Id="rId171" Type="http://schemas.openxmlformats.org/officeDocument/2006/relationships/tags" Target="../tags/tag1787.xml"/><Relationship Id="rId1709" Type="http://schemas.openxmlformats.org/officeDocument/2006/relationships/tags" Target="../tags/tag3325.xml"/><Relationship Id="rId1708" Type="http://schemas.openxmlformats.org/officeDocument/2006/relationships/tags" Target="../tags/tag3324.xml"/><Relationship Id="rId1707" Type="http://schemas.openxmlformats.org/officeDocument/2006/relationships/tags" Target="../tags/tag3323.xml"/><Relationship Id="rId1706" Type="http://schemas.openxmlformats.org/officeDocument/2006/relationships/tags" Target="../tags/tag3322.xml"/><Relationship Id="rId1705" Type="http://schemas.openxmlformats.org/officeDocument/2006/relationships/tags" Target="../tags/tag3321.xml"/><Relationship Id="rId1704" Type="http://schemas.openxmlformats.org/officeDocument/2006/relationships/tags" Target="../tags/tag3320.xml"/><Relationship Id="rId1703" Type="http://schemas.openxmlformats.org/officeDocument/2006/relationships/tags" Target="../tags/tag3319.xml"/><Relationship Id="rId1702" Type="http://schemas.openxmlformats.org/officeDocument/2006/relationships/tags" Target="../tags/tag3318.xml"/><Relationship Id="rId1701" Type="http://schemas.openxmlformats.org/officeDocument/2006/relationships/tags" Target="../tags/tag3317.xml"/><Relationship Id="rId1700" Type="http://schemas.openxmlformats.org/officeDocument/2006/relationships/tags" Target="../tags/tag3316.xml"/><Relationship Id="rId170" Type="http://schemas.openxmlformats.org/officeDocument/2006/relationships/tags" Target="../tags/tag1786.xml"/><Relationship Id="rId17" Type="http://schemas.openxmlformats.org/officeDocument/2006/relationships/tags" Target="../tags/tag1633.xml"/><Relationship Id="rId1699" Type="http://schemas.openxmlformats.org/officeDocument/2006/relationships/tags" Target="../tags/tag3315.xml"/><Relationship Id="rId1698" Type="http://schemas.openxmlformats.org/officeDocument/2006/relationships/tags" Target="../tags/tag3314.xml"/><Relationship Id="rId1697" Type="http://schemas.openxmlformats.org/officeDocument/2006/relationships/tags" Target="../tags/tag3313.xml"/><Relationship Id="rId1696" Type="http://schemas.openxmlformats.org/officeDocument/2006/relationships/tags" Target="../tags/tag3312.xml"/><Relationship Id="rId1695" Type="http://schemas.openxmlformats.org/officeDocument/2006/relationships/tags" Target="../tags/tag3311.xml"/><Relationship Id="rId1694" Type="http://schemas.openxmlformats.org/officeDocument/2006/relationships/tags" Target="../tags/tag3310.xml"/><Relationship Id="rId1693" Type="http://schemas.openxmlformats.org/officeDocument/2006/relationships/tags" Target="../tags/tag3309.xml"/><Relationship Id="rId1692" Type="http://schemas.openxmlformats.org/officeDocument/2006/relationships/tags" Target="../tags/tag3308.xml"/><Relationship Id="rId1691" Type="http://schemas.openxmlformats.org/officeDocument/2006/relationships/tags" Target="../tags/tag3307.xml"/><Relationship Id="rId1690" Type="http://schemas.openxmlformats.org/officeDocument/2006/relationships/tags" Target="../tags/tag3306.xml"/><Relationship Id="rId169" Type="http://schemas.openxmlformats.org/officeDocument/2006/relationships/tags" Target="../tags/tag1785.xml"/><Relationship Id="rId1689" Type="http://schemas.openxmlformats.org/officeDocument/2006/relationships/tags" Target="../tags/tag3305.xml"/><Relationship Id="rId1688" Type="http://schemas.openxmlformats.org/officeDocument/2006/relationships/tags" Target="../tags/tag3304.xml"/><Relationship Id="rId1687" Type="http://schemas.openxmlformats.org/officeDocument/2006/relationships/tags" Target="../tags/tag3303.xml"/><Relationship Id="rId1686" Type="http://schemas.openxmlformats.org/officeDocument/2006/relationships/tags" Target="../tags/tag3302.xml"/><Relationship Id="rId1685" Type="http://schemas.openxmlformats.org/officeDocument/2006/relationships/tags" Target="../tags/tag3301.xml"/><Relationship Id="rId1684" Type="http://schemas.openxmlformats.org/officeDocument/2006/relationships/tags" Target="../tags/tag3300.xml"/><Relationship Id="rId1683" Type="http://schemas.openxmlformats.org/officeDocument/2006/relationships/tags" Target="../tags/tag3299.xml"/><Relationship Id="rId1682" Type="http://schemas.openxmlformats.org/officeDocument/2006/relationships/tags" Target="../tags/tag3298.xml"/><Relationship Id="rId1681" Type="http://schemas.openxmlformats.org/officeDocument/2006/relationships/tags" Target="../tags/tag3297.xml"/><Relationship Id="rId1680" Type="http://schemas.openxmlformats.org/officeDocument/2006/relationships/tags" Target="../tags/tag3296.xml"/><Relationship Id="rId168" Type="http://schemas.openxmlformats.org/officeDocument/2006/relationships/tags" Target="../tags/tag1784.xml"/><Relationship Id="rId1679" Type="http://schemas.openxmlformats.org/officeDocument/2006/relationships/tags" Target="../tags/tag3295.xml"/><Relationship Id="rId1678" Type="http://schemas.openxmlformats.org/officeDocument/2006/relationships/tags" Target="../tags/tag3294.xml"/><Relationship Id="rId1677" Type="http://schemas.openxmlformats.org/officeDocument/2006/relationships/tags" Target="../tags/tag3293.xml"/><Relationship Id="rId1676" Type="http://schemas.openxmlformats.org/officeDocument/2006/relationships/tags" Target="../tags/tag3292.xml"/><Relationship Id="rId1675" Type="http://schemas.openxmlformats.org/officeDocument/2006/relationships/tags" Target="../tags/tag3291.xml"/><Relationship Id="rId1674" Type="http://schemas.openxmlformats.org/officeDocument/2006/relationships/tags" Target="../tags/tag3290.xml"/><Relationship Id="rId1673" Type="http://schemas.openxmlformats.org/officeDocument/2006/relationships/tags" Target="../tags/tag3289.xml"/><Relationship Id="rId1672" Type="http://schemas.openxmlformats.org/officeDocument/2006/relationships/tags" Target="../tags/tag3288.xml"/><Relationship Id="rId1671" Type="http://schemas.openxmlformats.org/officeDocument/2006/relationships/tags" Target="../tags/tag3287.xml"/><Relationship Id="rId1670" Type="http://schemas.openxmlformats.org/officeDocument/2006/relationships/tags" Target="../tags/tag3286.xml"/><Relationship Id="rId167" Type="http://schemas.openxmlformats.org/officeDocument/2006/relationships/tags" Target="../tags/tag1783.xml"/><Relationship Id="rId1669" Type="http://schemas.openxmlformats.org/officeDocument/2006/relationships/tags" Target="../tags/tag3285.xml"/><Relationship Id="rId1668" Type="http://schemas.openxmlformats.org/officeDocument/2006/relationships/tags" Target="../tags/tag3284.xml"/><Relationship Id="rId1667" Type="http://schemas.openxmlformats.org/officeDocument/2006/relationships/tags" Target="../tags/tag3283.xml"/><Relationship Id="rId1666" Type="http://schemas.openxmlformats.org/officeDocument/2006/relationships/tags" Target="../tags/tag3282.xml"/><Relationship Id="rId1665" Type="http://schemas.openxmlformats.org/officeDocument/2006/relationships/tags" Target="../tags/tag3281.xml"/><Relationship Id="rId1664" Type="http://schemas.openxmlformats.org/officeDocument/2006/relationships/tags" Target="../tags/tag3280.xml"/><Relationship Id="rId1663" Type="http://schemas.openxmlformats.org/officeDocument/2006/relationships/tags" Target="../tags/tag3279.xml"/><Relationship Id="rId1662" Type="http://schemas.openxmlformats.org/officeDocument/2006/relationships/tags" Target="../tags/tag3278.xml"/><Relationship Id="rId1661" Type="http://schemas.openxmlformats.org/officeDocument/2006/relationships/tags" Target="../tags/tag3277.xml"/><Relationship Id="rId1660" Type="http://schemas.openxmlformats.org/officeDocument/2006/relationships/tags" Target="../tags/tag3276.xml"/><Relationship Id="rId166" Type="http://schemas.openxmlformats.org/officeDocument/2006/relationships/tags" Target="../tags/tag1782.xml"/><Relationship Id="rId1659" Type="http://schemas.openxmlformats.org/officeDocument/2006/relationships/tags" Target="../tags/tag3275.xml"/><Relationship Id="rId1658" Type="http://schemas.openxmlformats.org/officeDocument/2006/relationships/tags" Target="../tags/tag3274.xml"/><Relationship Id="rId1657" Type="http://schemas.openxmlformats.org/officeDocument/2006/relationships/tags" Target="../tags/tag3273.xml"/><Relationship Id="rId1656" Type="http://schemas.openxmlformats.org/officeDocument/2006/relationships/tags" Target="../tags/tag3272.xml"/><Relationship Id="rId1655" Type="http://schemas.openxmlformats.org/officeDocument/2006/relationships/tags" Target="../tags/tag3271.xml"/><Relationship Id="rId1654" Type="http://schemas.openxmlformats.org/officeDocument/2006/relationships/tags" Target="../tags/tag3270.xml"/><Relationship Id="rId1653" Type="http://schemas.openxmlformats.org/officeDocument/2006/relationships/tags" Target="../tags/tag3269.xml"/><Relationship Id="rId1652" Type="http://schemas.openxmlformats.org/officeDocument/2006/relationships/tags" Target="../tags/tag3268.xml"/><Relationship Id="rId1651" Type="http://schemas.openxmlformats.org/officeDocument/2006/relationships/tags" Target="../tags/tag3267.xml"/><Relationship Id="rId1650" Type="http://schemas.openxmlformats.org/officeDocument/2006/relationships/tags" Target="../tags/tag3266.xml"/><Relationship Id="rId165" Type="http://schemas.openxmlformats.org/officeDocument/2006/relationships/tags" Target="../tags/tag1781.xml"/><Relationship Id="rId1649" Type="http://schemas.openxmlformats.org/officeDocument/2006/relationships/tags" Target="../tags/tag3265.xml"/><Relationship Id="rId1648" Type="http://schemas.openxmlformats.org/officeDocument/2006/relationships/tags" Target="../tags/tag3264.xml"/><Relationship Id="rId1647" Type="http://schemas.openxmlformats.org/officeDocument/2006/relationships/tags" Target="../tags/tag3263.xml"/><Relationship Id="rId1646" Type="http://schemas.openxmlformats.org/officeDocument/2006/relationships/tags" Target="../tags/tag3262.xml"/><Relationship Id="rId1645" Type="http://schemas.openxmlformats.org/officeDocument/2006/relationships/tags" Target="../tags/tag3261.xml"/><Relationship Id="rId1644" Type="http://schemas.openxmlformats.org/officeDocument/2006/relationships/tags" Target="../tags/tag3260.xml"/><Relationship Id="rId1643" Type="http://schemas.openxmlformats.org/officeDocument/2006/relationships/tags" Target="../tags/tag3259.xml"/><Relationship Id="rId1642" Type="http://schemas.openxmlformats.org/officeDocument/2006/relationships/tags" Target="../tags/tag3258.xml"/><Relationship Id="rId1641" Type="http://schemas.openxmlformats.org/officeDocument/2006/relationships/tags" Target="../tags/tag3257.xml"/><Relationship Id="rId1640" Type="http://schemas.openxmlformats.org/officeDocument/2006/relationships/tags" Target="../tags/tag3256.xml"/><Relationship Id="rId164" Type="http://schemas.openxmlformats.org/officeDocument/2006/relationships/tags" Target="../tags/tag1780.xml"/><Relationship Id="rId1639" Type="http://schemas.openxmlformats.org/officeDocument/2006/relationships/tags" Target="../tags/tag3255.xml"/><Relationship Id="rId1638" Type="http://schemas.openxmlformats.org/officeDocument/2006/relationships/tags" Target="../tags/tag3254.xml"/><Relationship Id="rId1637" Type="http://schemas.openxmlformats.org/officeDocument/2006/relationships/tags" Target="../tags/tag3253.xml"/><Relationship Id="rId1636" Type="http://schemas.openxmlformats.org/officeDocument/2006/relationships/tags" Target="../tags/tag3252.xml"/><Relationship Id="rId1635" Type="http://schemas.openxmlformats.org/officeDocument/2006/relationships/tags" Target="../tags/tag3251.xml"/><Relationship Id="rId1634" Type="http://schemas.openxmlformats.org/officeDocument/2006/relationships/tags" Target="../tags/tag3250.xml"/><Relationship Id="rId1633" Type="http://schemas.openxmlformats.org/officeDocument/2006/relationships/tags" Target="../tags/tag3249.xml"/><Relationship Id="rId1632" Type="http://schemas.openxmlformats.org/officeDocument/2006/relationships/tags" Target="../tags/tag3248.xml"/><Relationship Id="rId1631" Type="http://schemas.openxmlformats.org/officeDocument/2006/relationships/tags" Target="../tags/tag3247.xml"/><Relationship Id="rId1630" Type="http://schemas.openxmlformats.org/officeDocument/2006/relationships/tags" Target="../tags/tag3246.xml"/><Relationship Id="rId163" Type="http://schemas.openxmlformats.org/officeDocument/2006/relationships/tags" Target="../tags/tag1779.xml"/><Relationship Id="rId1629" Type="http://schemas.openxmlformats.org/officeDocument/2006/relationships/tags" Target="../tags/tag3245.xml"/><Relationship Id="rId1628" Type="http://schemas.openxmlformats.org/officeDocument/2006/relationships/tags" Target="../tags/tag3244.xml"/><Relationship Id="rId1627" Type="http://schemas.openxmlformats.org/officeDocument/2006/relationships/tags" Target="../tags/tag3243.xml"/><Relationship Id="rId1626" Type="http://schemas.openxmlformats.org/officeDocument/2006/relationships/tags" Target="../tags/tag3242.xml"/><Relationship Id="rId1625" Type="http://schemas.openxmlformats.org/officeDocument/2006/relationships/tags" Target="../tags/tag3241.xml"/><Relationship Id="rId1624" Type="http://schemas.openxmlformats.org/officeDocument/2006/relationships/tags" Target="../tags/tag3240.xml"/><Relationship Id="rId1623" Type="http://schemas.openxmlformats.org/officeDocument/2006/relationships/tags" Target="../tags/tag3239.xml"/><Relationship Id="rId1622" Type="http://schemas.openxmlformats.org/officeDocument/2006/relationships/tags" Target="../tags/tag3238.xml"/><Relationship Id="rId1621" Type="http://schemas.openxmlformats.org/officeDocument/2006/relationships/tags" Target="../tags/tag3237.xml"/><Relationship Id="rId1620" Type="http://schemas.openxmlformats.org/officeDocument/2006/relationships/tags" Target="../tags/tag3236.xml"/><Relationship Id="rId162" Type="http://schemas.openxmlformats.org/officeDocument/2006/relationships/tags" Target="../tags/tag1778.xml"/><Relationship Id="rId1619" Type="http://schemas.openxmlformats.org/officeDocument/2006/relationships/tags" Target="../tags/tag3235.xml"/><Relationship Id="rId1618" Type="http://schemas.openxmlformats.org/officeDocument/2006/relationships/tags" Target="../tags/tag3234.xml"/><Relationship Id="rId1617" Type="http://schemas.openxmlformats.org/officeDocument/2006/relationships/tags" Target="../tags/tag3233.xml"/><Relationship Id="rId1616" Type="http://schemas.openxmlformats.org/officeDocument/2006/relationships/tags" Target="../tags/tag3232.xml"/><Relationship Id="rId1615" Type="http://schemas.openxmlformats.org/officeDocument/2006/relationships/tags" Target="../tags/tag3231.xml"/><Relationship Id="rId1614" Type="http://schemas.openxmlformats.org/officeDocument/2006/relationships/tags" Target="../tags/tag3230.xml"/><Relationship Id="rId1613" Type="http://schemas.openxmlformats.org/officeDocument/2006/relationships/tags" Target="../tags/tag3229.xml"/><Relationship Id="rId1612" Type="http://schemas.openxmlformats.org/officeDocument/2006/relationships/tags" Target="../tags/tag3228.xml"/><Relationship Id="rId1611" Type="http://schemas.openxmlformats.org/officeDocument/2006/relationships/tags" Target="../tags/tag3227.xml"/><Relationship Id="rId1610" Type="http://schemas.openxmlformats.org/officeDocument/2006/relationships/tags" Target="../tags/tag3226.xml"/><Relationship Id="rId161" Type="http://schemas.openxmlformats.org/officeDocument/2006/relationships/tags" Target="../tags/tag1777.xml"/><Relationship Id="rId1609" Type="http://schemas.openxmlformats.org/officeDocument/2006/relationships/tags" Target="../tags/tag3225.xml"/><Relationship Id="rId1608" Type="http://schemas.openxmlformats.org/officeDocument/2006/relationships/tags" Target="../tags/tag3224.xml"/><Relationship Id="rId1607" Type="http://schemas.openxmlformats.org/officeDocument/2006/relationships/tags" Target="../tags/tag3223.xml"/><Relationship Id="rId1606" Type="http://schemas.openxmlformats.org/officeDocument/2006/relationships/tags" Target="../tags/tag3222.xml"/><Relationship Id="rId1605" Type="http://schemas.openxmlformats.org/officeDocument/2006/relationships/tags" Target="../tags/tag3221.xml"/><Relationship Id="rId1604" Type="http://schemas.openxmlformats.org/officeDocument/2006/relationships/tags" Target="../tags/tag3220.xml"/><Relationship Id="rId1603" Type="http://schemas.openxmlformats.org/officeDocument/2006/relationships/tags" Target="../tags/tag3219.xml"/><Relationship Id="rId1602" Type="http://schemas.openxmlformats.org/officeDocument/2006/relationships/tags" Target="../tags/tag3218.xml"/><Relationship Id="rId1601" Type="http://schemas.openxmlformats.org/officeDocument/2006/relationships/tags" Target="../tags/tag3217.xml"/><Relationship Id="rId1600" Type="http://schemas.openxmlformats.org/officeDocument/2006/relationships/tags" Target="../tags/tag3216.xml"/><Relationship Id="rId160" Type="http://schemas.openxmlformats.org/officeDocument/2006/relationships/tags" Target="../tags/tag1776.xml"/><Relationship Id="rId16" Type="http://schemas.openxmlformats.org/officeDocument/2006/relationships/tags" Target="../tags/tag1632.xml"/><Relationship Id="rId1599" Type="http://schemas.openxmlformats.org/officeDocument/2006/relationships/tags" Target="../tags/tag3215.xml"/><Relationship Id="rId1598" Type="http://schemas.openxmlformats.org/officeDocument/2006/relationships/tags" Target="../tags/tag3214.xml"/><Relationship Id="rId1597" Type="http://schemas.openxmlformats.org/officeDocument/2006/relationships/tags" Target="../tags/tag3213.xml"/><Relationship Id="rId1596" Type="http://schemas.openxmlformats.org/officeDocument/2006/relationships/tags" Target="../tags/tag3212.xml"/><Relationship Id="rId1595" Type="http://schemas.openxmlformats.org/officeDocument/2006/relationships/tags" Target="../tags/tag3211.xml"/><Relationship Id="rId1594" Type="http://schemas.openxmlformats.org/officeDocument/2006/relationships/tags" Target="../tags/tag3210.xml"/><Relationship Id="rId1593" Type="http://schemas.openxmlformats.org/officeDocument/2006/relationships/tags" Target="../tags/tag3209.xml"/><Relationship Id="rId1592" Type="http://schemas.openxmlformats.org/officeDocument/2006/relationships/tags" Target="../tags/tag3208.xml"/><Relationship Id="rId1591" Type="http://schemas.openxmlformats.org/officeDocument/2006/relationships/tags" Target="../tags/tag3207.xml"/><Relationship Id="rId1590" Type="http://schemas.openxmlformats.org/officeDocument/2006/relationships/tags" Target="../tags/tag3206.xml"/><Relationship Id="rId159" Type="http://schemas.openxmlformats.org/officeDocument/2006/relationships/tags" Target="../tags/tag1775.xml"/><Relationship Id="rId1589" Type="http://schemas.openxmlformats.org/officeDocument/2006/relationships/tags" Target="../tags/tag3205.xml"/><Relationship Id="rId1588" Type="http://schemas.openxmlformats.org/officeDocument/2006/relationships/tags" Target="../tags/tag3204.xml"/><Relationship Id="rId1587" Type="http://schemas.openxmlformats.org/officeDocument/2006/relationships/tags" Target="../tags/tag3203.xml"/><Relationship Id="rId1586" Type="http://schemas.openxmlformats.org/officeDocument/2006/relationships/tags" Target="../tags/tag3202.xml"/><Relationship Id="rId1585" Type="http://schemas.openxmlformats.org/officeDocument/2006/relationships/tags" Target="../tags/tag3201.xml"/><Relationship Id="rId1584" Type="http://schemas.openxmlformats.org/officeDocument/2006/relationships/tags" Target="../tags/tag3200.xml"/><Relationship Id="rId1583" Type="http://schemas.openxmlformats.org/officeDocument/2006/relationships/tags" Target="../tags/tag3199.xml"/><Relationship Id="rId1582" Type="http://schemas.openxmlformats.org/officeDocument/2006/relationships/tags" Target="../tags/tag3198.xml"/><Relationship Id="rId1581" Type="http://schemas.openxmlformats.org/officeDocument/2006/relationships/tags" Target="../tags/tag3197.xml"/><Relationship Id="rId1580" Type="http://schemas.openxmlformats.org/officeDocument/2006/relationships/tags" Target="../tags/tag3196.xml"/><Relationship Id="rId158" Type="http://schemas.openxmlformats.org/officeDocument/2006/relationships/tags" Target="../tags/tag1774.xml"/><Relationship Id="rId1579" Type="http://schemas.openxmlformats.org/officeDocument/2006/relationships/tags" Target="../tags/tag3195.xml"/><Relationship Id="rId1578" Type="http://schemas.openxmlformats.org/officeDocument/2006/relationships/tags" Target="../tags/tag3194.xml"/><Relationship Id="rId1577" Type="http://schemas.openxmlformats.org/officeDocument/2006/relationships/tags" Target="../tags/tag3193.xml"/><Relationship Id="rId1576" Type="http://schemas.openxmlformats.org/officeDocument/2006/relationships/tags" Target="../tags/tag3192.xml"/><Relationship Id="rId1575" Type="http://schemas.openxmlformats.org/officeDocument/2006/relationships/tags" Target="../tags/tag3191.xml"/><Relationship Id="rId1574" Type="http://schemas.openxmlformats.org/officeDocument/2006/relationships/tags" Target="../tags/tag3190.xml"/><Relationship Id="rId1573" Type="http://schemas.openxmlformats.org/officeDocument/2006/relationships/tags" Target="../tags/tag3189.xml"/><Relationship Id="rId1572" Type="http://schemas.openxmlformats.org/officeDocument/2006/relationships/tags" Target="../tags/tag3188.xml"/><Relationship Id="rId1571" Type="http://schemas.openxmlformats.org/officeDocument/2006/relationships/tags" Target="../tags/tag3187.xml"/><Relationship Id="rId1570" Type="http://schemas.openxmlformats.org/officeDocument/2006/relationships/tags" Target="../tags/tag3186.xml"/><Relationship Id="rId157" Type="http://schemas.openxmlformats.org/officeDocument/2006/relationships/tags" Target="../tags/tag1773.xml"/><Relationship Id="rId1569" Type="http://schemas.openxmlformats.org/officeDocument/2006/relationships/tags" Target="../tags/tag3185.xml"/><Relationship Id="rId1568" Type="http://schemas.openxmlformats.org/officeDocument/2006/relationships/tags" Target="../tags/tag3184.xml"/><Relationship Id="rId1567" Type="http://schemas.openxmlformats.org/officeDocument/2006/relationships/tags" Target="../tags/tag3183.xml"/><Relationship Id="rId1566" Type="http://schemas.openxmlformats.org/officeDocument/2006/relationships/tags" Target="../tags/tag3182.xml"/><Relationship Id="rId1565" Type="http://schemas.openxmlformats.org/officeDocument/2006/relationships/tags" Target="../tags/tag3181.xml"/><Relationship Id="rId1564" Type="http://schemas.openxmlformats.org/officeDocument/2006/relationships/tags" Target="../tags/tag3180.xml"/><Relationship Id="rId1563" Type="http://schemas.openxmlformats.org/officeDocument/2006/relationships/tags" Target="../tags/tag3179.xml"/><Relationship Id="rId1562" Type="http://schemas.openxmlformats.org/officeDocument/2006/relationships/tags" Target="../tags/tag3178.xml"/><Relationship Id="rId1561" Type="http://schemas.openxmlformats.org/officeDocument/2006/relationships/tags" Target="../tags/tag3177.xml"/><Relationship Id="rId1560" Type="http://schemas.openxmlformats.org/officeDocument/2006/relationships/tags" Target="../tags/tag3176.xml"/><Relationship Id="rId156" Type="http://schemas.openxmlformats.org/officeDocument/2006/relationships/tags" Target="../tags/tag1772.xml"/><Relationship Id="rId1559" Type="http://schemas.openxmlformats.org/officeDocument/2006/relationships/tags" Target="../tags/tag3175.xml"/><Relationship Id="rId1558" Type="http://schemas.openxmlformats.org/officeDocument/2006/relationships/tags" Target="../tags/tag3174.xml"/><Relationship Id="rId1557" Type="http://schemas.openxmlformats.org/officeDocument/2006/relationships/tags" Target="../tags/tag3173.xml"/><Relationship Id="rId1556" Type="http://schemas.openxmlformats.org/officeDocument/2006/relationships/tags" Target="../tags/tag3172.xml"/><Relationship Id="rId1555" Type="http://schemas.openxmlformats.org/officeDocument/2006/relationships/tags" Target="../tags/tag3171.xml"/><Relationship Id="rId1554" Type="http://schemas.openxmlformats.org/officeDocument/2006/relationships/tags" Target="../tags/tag3170.xml"/><Relationship Id="rId1553" Type="http://schemas.openxmlformats.org/officeDocument/2006/relationships/tags" Target="../tags/tag3169.xml"/><Relationship Id="rId1552" Type="http://schemas.openxmlformats.org/officeDocument/2006/relationships/tags" Target="../tags/tag3168.xml"/><Relationship Id="rId1551" Type="http://schemas.openxmlformats.org/officeDocument/2006/relationships/tags" Target="../tags/tag3167.xml"/><Relationship Id="rId1550" Type="http://schemas.openxmlformats.org/officeDocument/2006/relationships/tags" Target="../tags/tag3166.xml"/><Relationship Id="rId155" Type="http://schemas.openxmlformats.org/officeDocument/2006/relationships/tags" Target="../tags/tag1771.xml"/><Relationship Id="rId1549" Type="http://schemas.openxmlformats.org/officeDocument/2006/relationships/tags" Target="../tags/tag3165.xml"/><Relationship Id="rId1548" Type="http://schemas.openxmlformats.org/officeDocument/2006/relationships/tags" Target="../tags/tag3164.xml"/><Relationship Id="rId1547" Type="http://schemas.openxmlformats.org/officeDocument/2006/relationships/tags" Target="../tags/tag3163.xml"/><Relationship Id="rId1546" Type="http://schemas.openxmlformats.org/officeDocument/2006/relationships/tags" Target="../tags/tag3162.xml"/><Relationship Id="rId1545" Type="http://schemas.openxmlformats.org/officeDocument/2006/relationships/tags" Target="../tags/tag3161.xml"/><Relationship Id="rId1544" Type="http://schemas.openxmlformats.org/officeDocument/2006/relationships/tags" Target="../tags/tag3160.xml"/><Relationship Id="rId1543" Type="http://schemas.openxmlformats.org/officeDocument/2006/relationships/tags" Target="../tags/tag3159.xml"/><Relationship Id="rId1542" Type="http://schemas.openxmlformats.org/officeDocument/2006/relationships/tags" Target="../tags/tag3158.xml"/><Relationship Id="rId1541" Type="http://schemas.openxmlformats.org/officeDocument/2006/relationships/tags" Target="../tags/tag3157.xml"/><Relationship Id="rId1540" Type="http://schemas.openxmlformats.org/officeDocument/2006/relationships/tags" Target="../tags/tag3156.xml"/><Relationship Id="rId154" Type="http://schemas.openxmlformats.org/officeDocument/2006/relationships/tags" Target="../tags/tag1770.xml"/><Relationship Id="rId1539" Type="http://schemas.openxmlformats.org/officeDocument/2006/relationships/tags" Target="../tags/tag3155.xml"/><Relationship Id="rId1538" Type="http://schemas.openxmlformats.org/officeDocument/2006/relationships/tags" Target="../tags/tag3154.xml"/><Relationship Id="rId1537" Type="http://schemas.openxmlformats.org/officeDocument/2006/relationships/tags" Target="../tags/tag3153.xml"/><Relationship Id="rId1536" Type="http://schemas.openxmlformats.org/officeDocument/2006/relationships/tags" Target="../tags/tag3152.xml"/><Relationship Id="rId1535" Type="http://schemas.openxmlformats.org/officeDocument/2006/relationships/tags" Target="../tags/tag3151.xml"/><Relationship Id="rId1534" Type="http://schemas.openxmlformats.org/officeDocument/2006/relationships/tags" Target="../tags/tag3150.xml"/><Relationship Id="rId1533" Type="http://schemas.openxmlformats.org/officeDocument/2006/relationships/tags" Target="../tags/tag3149.xml"/><Relationship Id="rId1532" Type="http://schemas.openxmlformats.org/officeDocument/2006/relationships/tags" Target="../tags/tag3148.xml"/><Relationship Id="rId1531" Type="http://schemas.openxmlformats.org/officeDocument/2006/relationships/tags" Target="../tags/tag3147.xml"/><Relationship Id="rId1530" Type="http://schemas.openxmlformats.org/officeDocument/2006/relationships/tags" Target="../tags/tag3146.xml"/><Relationship Id="rId153" Type="http://schemas.openxmlformats.org/officeDocument/2006/relationships/tags" Target="../tags/tag1769.xml"/><Relationship Id="rId1529" Type="http://schemas.openxmlformats.org/officeDocument/2006/relationships/tags" Target="../tags/tag3145.xml"/><Relationship Id="rId1528" Type="http://schemas.openxmlformats.org/officeDocument/2006/relationships/tags" Target="../tags/tag3144.xml"/><Relationship Id="rId1527" Type="http://schemas.openxmlformats.org/officeDocument/2006/relationships/tags" Target="../tags/tag3143.xml"/><Relationship Id="rId1526" Type="http://schemas.openxmlformats.org/officeDocument/2006/relationships/tags" Target="../tags/tag3142.xml"/><Relationship Id="rId1525" Type="http://schemas.openxmlformats.org/officeDocument/2006/relationships/tags" Target="../tags/tag3141.xml"/><Relationship Id="rId1524" Type="http://schemas.openxmlformats.org/officeDocument/2006/relationships/tags" Target="../tags/tag3140.xml"/><Relationship Id="rId1523" Type="http://schemas.openxmlformats.org/officeDocument/2006/relationships/tags" Target="../tags/tag3139.xml"/><Relationship Id="rId1522" Type="http://schemas.openxmlformats.org/officeDocument/2006/relationships/tags" Target="../tags/tag3138.xml"/><Relationship Id="rId1521" Type="http://schemas.openxmlformats.org/officeDocument/2006/relationships/tags" Target="../tags/tag3137.xml"/><Relationship Id="rId1520" Type="http://schemas.openxmlformats.org/officeDocument/2006/relationships/tags" Target="../tags/tag3136.xml"/><Relationship Id="rId152" Type="http://schemas.openxmlformats.org/officeDocument/2006/relationships/tags" Target="../tags/tag1768.xml"/><Relationship Id="rId1519" Type="http://schemas.openxmlformats.org/officeDocument/2006/relationships/tags" Target="../tags/tag3135.xml"/><Relationship Id="rId1518" Type="http://schemas.openxmlformats.org/officeDocument/2006/relationships/tags" Target="../tags/tag3134.xml"/><Relationship Id="rId1517" Type="http://schemas.openxmlformats.org/officeDocument/2006/relationships/tags" Target="../tags/tag3133.xml"/><Relationship Id="rId1516" Type="http://schemas.openxmlformats.org/officeDocument/2006/relationships/tags" Target="../tags/tag3132.xml"/><Relationship Id="rId1515" Type="http://schemas.openxmlformats.org/officeDocument/2006/relationships/tags" Target="../tags/tag3131.xml"/><Relationship Id="rId1514" Type="http://schemas.openxmlformats.org/officeDocument/2006/relationships/tags" Target="../tags/tag3130.xml"/><Relationship Id="rId1513" Type="http://schemas.openxmlformats.org/officeDocument/2006/relationships/tags" Target="../tags/tag3129.xml"/><Relationship Id="rId1512" Type="http://schemas.openxmlformats.org/officeDocument/2006/relationships/tags" Target="../tags/tag3128.xml"/><Relationship Id="rId1511" Type="http://schemas.openxmlformats.org/officeDocument/2006/relationships/tags" Target="../tags/tag3127.xml"/><Relationship Id="rId1510" Type="http://schemas.openxmlformats.org/officeDocument/2006/relationships/tags" Target="../tags/tag3126.xml"/><Relationship Id="rId151" Type="http://schemas.openxmlformats.org/officeDocument/2006/relationships/tags" Target="../tags/tag1767.xml"/><Relationship Id="rId1509" Type="http://schemas.openxmlformats.org/officeDocument/2006/relationships/tags" Target="../tags/tag3125.xml"/><Relationship Id="rId1508" Type="http://schemas.openxmlformats.org/officeDocument/2006/relationships/tags" Target="../tags/tag3124.xml"/><Relationship Id="rId1507" Type="http://schemas.openxmlformats.org/officeDocument/2006/relationships/tags" Target="../tags/tag3123.xml"/><Relationship Id="rId1506" Type="http://schemas.openxmlformats.org/officeDocument/2006/relationships/tags" Target="../tags/tag3122.xml"/><Relationship Id="rId1505" Type="http://schemas.openxmlformats.org/officeDocument/2006/relationships/tags" Target="../tags/tag3121.xml"/><Relationship Id="rId1504" Type="http://schemas.openxmlformats.org/officeDocument/2006/relationships/tags" Target="../tags/tag3120.xml"/><Relationship Id="rId1503" Type="http://schemas.openxmlformats.org/officeDocument/2006/relationships/tags" Target="../tags/tag3119.xml"/><Relationship Id="rId1502" Type="http://schemas.openxmlformats.org/officeDocument/2006/relationships/tags" Target="../tags/tag3118.xml"/><Relationship Id="rId1501" Type="http://schemas.openxmlformats.org/officeDocument/2006/relationships/tags" Target="../tags/tag3117.xml"/><Relationship Id="rId1500" Type="http://schemas.openxmlformats.org/officeDocument/2006/relationships/tags" Target="../tags/tag3116.xml"/><Relationship Id="rId150" Type="http://schemas.openxmlformats.org/officeDocument/2006/relationships/tags" Target="../tags/tag1766.xml"/><Relationship Id="rId15" Type="http://schemas.openxmlformats.org/officeDocument/2006/relationships/tags" Target="../tags/tag1631.xml"/><Relationship Id="rId1499" Type="http://schemas.openxmlformats.org/officeDocument/2006/relationships/tags" Target="../tags/tag3115.xml"/><Relationship Id="rId1498" Type="http://schemas.openxmlformats.org/officeDocument/2006/relationships/tags" Target="../tags/tag3114.xml"/><Relationship Id="rId1497" Type="http://schemas.openxmlformats.org/officeDocument/2006/relationships/tags" Target="../tags/tag3113.xml"/><Relationship Id="rId1496" Type="http://schemas.openxmlformats.org/officeDocument/2006/relationships/tags" Target="../tags/tag3112.xml"/><Relationship Id="rId1495" Type="http://schemas.openxmlformats.org/officeDocument/2006/relationships/tags" Target="../tags/tag3111.xml"/><Relationship Id="rId1494" Type="http://schemas.openxmlformats.org/officeDocument/2006/relationships/tags" Target="../tags/tag3110.xml"/><Relationship Id="rId1493" Type="http://schemas.openxmlformats.org/officeDocument/2006/relationships/tags" Target="../tags/tag3109.xml"/><Relationship Id="rId1492" Type="http://schemas.openxmlformats.org/officeDocument/2006/relationships/tags" Target="../tags/tag3108.xml"/><Relationship Id="rId1491" Type="http://schemas.openxmlformats.org/officeDocument/2006/relationships/tags" Target="../tags/tag3107.xml"/><Relationship Id="rId1490" Type="http://schemas.openxmlformats.org/officeDocument/2006/relationships/tags" Target="../tags/tag3106.xml"/><Relationship Id="rId149" Type="http://schemas.openxmlformats.org/officeDocument/2006/relationships/tags" Target="../tags/tag1765.xml"/><Relationship Id="rId1489" Type="http://schemas.openxmlformats.org/officeDocument/2006/relationships/tags" Target="../tags/tag3105.xml"/><Relationship Id="rId1488" Type="http://schemas.openxmlformats.org/officeDocument/2006/relationships/tags" Target="../tags/tag3104.xml"/><Relationship Id="rId1487" Type="http://schemas.openxmlformats.org/officeDocument/2006/relationships/tags" Target="../tags/tag3103.xml"/><Relationship Id="rId1486" Type="http://schemas.openxmlformats.org/officeDocument/2006/relationships/tags" Target="../tags/tag3102.xml"/><Relationship Id="rId1485" Type="http://schemas.openxmlformats.org/officeDocument/2006/relationships/tags" Target="../tags/tag3101.xml"/><Relationship Id="rId1484" Type="http://schemas.openxmlformats.org/officeDocument/2006/relationships/tags" Target="../tags/tag3100.xml"/><Relationship Id="rId1483" Type="http://schemas.openxmlformats.org/officeDocument/2006/relationships/tags" Target="../tags/tag3099.xml"/><Relationship Id="rId1482" Type="http://schemas.openxmlformats.org/officeDocument/2006/relationships/tags" Target="../tags/tag3098.xml"/><Relationship Id="rId1481" Type="http://schemas.openxmlformats.org/officeDocument/2006/relationships/tags" Target="../tags/tag3097.xml"/><Relationship Id="rId1480" Type="http://schemas.openxmlformats.org/officeDocument/2006/relationships/tags" Target="../tags/tag3096.xml"/><Relationship Id="rId148" Type="http://schemas.openxmlformats.org/officeDocument/2006/relationships/tags" Target="../tags/tag1764.xml"/><Relationship Id="rId1479" Type="http://schemas.openxmlformats.org/officeDocument/2006/relationships/tags" Target="../tags/tag3095.xml"/><Relationship Id="rId1478" Type="http://schemas.openxmlformats.org/officeDocument/2006/relationships/tags" Target="../tags/tag3094.xml"/><Relationship Id="rId1477" Type="http://schemas.openxmlformats.org/officeDocument/2006/relationships/tags" Target="../tags/tag3093.xml"/><Relationship Id="rId1476" Type="http://schemas.openxmlformats.org/officeDocument/2006/relationships/tags" Target="../tags/tag3092.xml"/><Relationship Id="rId1475" Type="http://schemas.openxmlformats.org/officeDocument/2006/relationships/tags" Target="../tags/tag3091.xml"/><Relationship Id="rId1474" Type="http://schemas.openxmlformats.org/officeDocument/2006/relationships/tags" Target="../tags/tag3090.xml"/><Relationship Id="rId1473" Type="http://schemas.openxmlformats.org/officeDocument/2006/relationships/tags" Target="../tags/tag3089.xml"/><Relationship Id="rId1472" Type="http://schemas.openxmlformats.org/officeDocument/2006/relationships/tags" Target="../tags/tag3088.xml"/><Relationship Id="rId1471" Type="http://schemas.openxmlformats.org/officeDocument/2006/relationships/tags" Target="../tags/tag3087.xml"/><Relationship Id="rId1470" Type="http://schemas.openxmlformats.org/officeDocument/2006/relationships/tags" Target="../tags/tag3086.xml"/><Relationship Id="rId147" Type="http://schemas.openxmlformats.org/officeDocument/2006/relationships/tags" Target="../tags/tag1763.xml"/><Relationship Id="rId1469" Type="http://schemas.openxmlformats.org/officeDocument/2006/relationships/tags" Target="../tags/tag3085.xml"/><Relationship Id="rId1468" Type="http://schemas.openxmlformats.org/officeDocument/2006/relationships/tags" Target="../tags/tag3084.xml"/><Relationship Id="rId1467" Type="http://schemas.openxmlformats.org/officeDocument/2006/relationships/tags" Target="../tags/tag3083.xml"/><Relationship Id="rId1466" Type="http://schemas.openxmlformats.org/officeDocument/2006/relationships/tags" Target="../tags/tag3082.xml"/><Relationship Id="rId1465" Type="http://schemas.openxmlformats.org/officeDocument/2006/relationships/tags" Target="../tags/tag3081.xml"/><Relationship Id="rId1464" Type="http://schemas.openxmlformats.org/officeDocument/2006/relationships/tags" Target="../tags/tag3080.xml"/><Relationship Id="rId1463" Type="http://schemas.openxmlformats.org/officeDocument/2006/relationships/tags" Target="../tags/tag3079.xml"/><Relationship Id="rId1462" Type="http://schemas.openxmlformats.org/officeDocument/2006/relationships/tags" Target="../tags/tag3078.xml"/><Relationship Id="rId1461" Type="http://schemas.openxmlformats.org/officeDocument/2006/relationships/tags" Target="../tags/tag3077.xml"/><Relationship Id="rId1460" Type="http://schemas.openxmlformats.org/officeDocument/2006/relationships/tags" Target="../tags/tag3076.xml"/><Relationship Id="rId146" Type="http://schemas.openxmlformats.org/officeDocument/2006/relationships/tags" Target="../tags/tag1762.xml"/><Relationship Id="rId1459" Type="http://schemas.openxmlformats.org/officeDocument/2006/relationships/tags" Target="../tags/tag3075.xml"/><Relationship Id="rId1458" Type="http://schemas.openxmlformats.org/officeDocument/2006/relationships/tags" Target="../tags/tag3074.xml"/><Relationship Id="rId1457" Type="http://schemas.openxmlformats.org/officeDocument/2006/relationships/tags" Target="../tags/tag3073.xml"/><Relationship Id="rId1456" Type="http://schemas.openxmlformats.org/officeDocument/2006/relationships/tags" Target="../tags/tag3072.xml"/><Relationship Id="rId1455" Type="http://schemas.openxmlformats.org/officeDocument/2006/relationships/tags" Target="../tags/tag3071.xml"/><Relationship Id="rId1454" Type="http://schemas.openxmlformats.org/officeDocument/2006/relationships/tags" Target="../tags/tag3070.xml"/><Relationship Id="rId1453" Type="http://schemas.openxmlformats.org/officeDocument/2006/relationships/tags" Target="../tags/tag3069.xml"/><Relationship Id="rId1452" Type="http://schemas.openxmlformats.org/officeDocument/2006/relationships/tags" Target="../tags/tag3068.xml"/><Relationship Id="rId1451" Type="http://schemas.openxmlformats.org/officeDocument/2006/relationships/tags" Target="../tags/tag3067.xml"/><Relationship Id="rId1450" Type="http://schemas.openxmlformats.org/officeDocument/2006/relationships/tags" Target="../tags/tag3066.xml"/><Relationship Id="rId145" Type="http://schemas.openxmlformats.org/officeDocument/2006/relationships/tags" Target="../tags/tag1761.xml"/><Relationship Id="rId1449" Type="http://schemas.openxmlformats.org/officeDocument/2006/relationships/tags" Target="../tags/tag3065.xml"/><Relationship Id="rId1448" Type="http://schemas.openxmlformats.org/officeDocument/2006/relationships/tags" Target="../tags/tag3064.xml"/><Relationship Id="rId1447" Type="http://schemas.openxmlformats.org/officeDocument/2006/relationships/tags" Target="../tags/tag3063.xml"/><Relationship Id="rId1446" Type="http://schemas.openxmlformats.org/officeDocument/2006/relationships/tags" Target="../tags/tag3062.xml"/><Relationship Id="rId1445" Type="http://schemas.openxmlformats.org/officeDocument/2006/relationships/tags" Target="../tags/tag3061.xml"/><Relationship Id="rId1444" Type="http://schemas.openxmlformats.org/officeDocument/2006/relationships/tags" Target="../tags/tag3060.xml"/><Relationship Id="rId1443" Type="http://schemas.openxmlformats.org/officeDocument/2006/relationships/tags" Target="../tags/tag3059.xml"/><Relationship Id="rId1442" Type="http://schemas.openxmlformats.org/officeDocument/2006/relationships/tags" Target="../tags/tag3058.xml"/><Relationship Id="rId1441" Type="http://schemas.openxmlformats.org/officeDocument/2006/relationships/tags" Target="../tags/tag3057.xml"/><Relationship Id="rId1440" Type="http://schemas.openxmlformats.org/officeDocument/2006/relationships/tags" Target="../tags/tag3056.xml"/><Relationship Id="rId144" Type="http://schemas.openxmlformats.org/officeDocument/2006/relationships/tags" Target="../tags/tag1760.xml"/><Relationship Id="rId1439" Type="http://schemas.openxmlformats.org/officeDocument/2006/relationships/tags" Target="../tags/tag3055.xml"/><Relationship Id="rId1438" Type="http://schemas.openxmlformats.org/officeDocument/2006/relationships/tags" Target="../tags/tag3054.xml"/><Relationship Id="rId1437" Type="http://schemas.openxmlformats.org/officeDocument/2006/relationships/tags" Target="../tags/tag3053.xml"/><Relationship Id="rId1436" Type="http://schemas.openxmlformats.org/officeDocument/2006/relationships/tags" Target="../tags/tag3052.xml"/><Relationship Id="rId1435" Type="http://schemas.openxmlformats.org/officeDocument/2006/relationships/tags" Target="../tags/tag3051.xml"/><Relationship Id="rId1434" Type="http://schemas.openxmlformats.org/officeDocument/2006/relationships/tags" Target="../tags/tag3050.xml"/><Relationship Id="rId1433" Type="http://schemas.openxmlformats.org/officeDocument/2006/relationships/tags" Target="../tags/tag3049.xml"/><Relationship Id="rId1432" Type="http://schemas.openxmlformats.org/officeDocument/2006/relationships/tags" Target="../tags/tag3048.xml"/><Relationship Id="rId1431" Type="http://schemas.openxmlformats.org/officeDocument/2006/relationships/tags" Target="../tags/tag3047.xml"/><Relationship Id="rId1430" Type="http://schemas.openxmlformats.org/officeDocument/2006/relationships/tags" Target="../tags/tag3046.xml"/><Relationship Id="rId143" Type="http://schemas.openxmlformats.org/officeDocument/2006/relationships/tags" Target="../tags/tag1759.xml"/><Relationship Id="rId1429" Type="http://schemas.openxmlformats.org/officeDocument/2006/relationships/tags" Target="../tags/tag3045.xml"/><Relationship Id="rId1428" Type="http://schemas.openxmlformats.org/officeDocument/2006/relationships/tags" Target="../tags/tag3044.xml"/><Relationship Id="rId1427" Type="http://schemas.openxmlformats.org/officeDocument/2006/relationships/tags" Target="../tags/tag3043.xml"/><Relationship Id="rId1426" Type="http://schemas.openxmlformats.org/officeDocument/2006/relationships/tags" Target="../tags/tag3042.xml"/><Relationship Id="rId1425" Type="http://schemas.openxmlformats.org/officeDocument/2006/relationships/tags" Target="../tags/tag3041.xml"/><Relationship Id="rId1424" Type="http://schemas.openxmlformats.org/officeDocument/2006/relationships/tags" Target="../tags/tag3040.xml"/><Relationship Id="rId1423" Type="http://schemas.openxmlformats.org/officeDocument/2006/relationships/tags" Target="../tags/tag3039.xml"/><Relationship Id="rId1422" Type="http://schemas.openxmlformats.org/officeDocument/2006/relationships/tags" Target="../tags/tag3038.xml"/><Relationship Id="rId1421" Type="http://schemas.openxmlformats.org/officeDocument/2006/relationships/tags" Target="../tags/tag3037.xml"/><Relationship Id="rId1420" Type="http://schemas.openxmlformats.org/officeDocument/2006/relationships/tags" Target="../tags/tag3036.xml"/><Relationship Id="rId142" Type="http://schemas.openxmlformats.org/officeDocument/2006/relationships/tags" Target="../tags/tag1758.xml"/><Relationship Id="rId1419" Type="http://schemas.openxmlformats.org/officeDocument/2006/relationships/tags" Target="../tags/tag3035.xml"/><Relationship Id="rId1418" Type="http://schemas.openxmlformats.org/officeDocument/2006/relationships/tags" Target="../tags/tag3034.xml"/><Relationship Id="rId1417" Type="http://schemas.openxmlformats.org/officeDocument/2006/relationships/tags" Target="../tags/tag3033.xml"/><Relationship Id="rId1416" Type="http://schemas.openxmlformats.org/officeDocument/2006/relationships/tags" Target="../tags/tag3032.xml"/><Relationship Id="rId1415" Type="http://schemas.openxmlformats.org/officeDocument/2006/relationships/tags" Target="../tags/tag3031.xml"/><Relationship Id="rId1414" Type="http://schemas.openxmlformats.org/officeDocument/2006/relationships/tags" Target="../tags/tag3030.xml"/><Relationship Id="rId1413" Type="http://schemas.openxmlformats.org/officeDocument/2006/relationships/tags" Target="../tags/tag3029.xml"/><Relationship Id="rId1412" Type="http://schemas.openxmlformats.org/officeDocument/2006/relationships/tags" Target="../tags/tag3028.xml"/><Relationship Id="rId1411" Type="http://schemas.openxmlformats.org/officeDocument/2006/relationships/tags" Target="../tags/tag3027.xml"/><Relationship Id="rId1410" Type="http://schemas.openxmlformats.org/officeDocument/2006/relationships/tags" Target="../tags/tag3026.xml"/><Relationship Id="rId141" Type="http://schemas.openxmlformats.org/officeDocument/2006/relationships/tags" Target="../tags/tag1757.xml"/><Relationship Id="rId1409" Type="http://schemas.openxmlformats.org/officeDocument/2006/relationships/tags" Target="../tags/tag3025.xml"/><Relationship Id="rId1408" Type="http://schemas.openxmlformats.org/officeDocument/2006/relationships/tags" Target="../tags/tag3024.xml"/><Relationship Id="rId1407" Type="http://schemas.openxmlformats.org/officeDocument/2006/relationships/tags" Target="../tags/tag3023.xml"/><Relationship Id="rId1406" Type="http://schemas.openxmlformats.org/officeDocument/2006/relationships/tags" Target="../tags/tag3022.xml"/><Relationship Id="rId1405" Type="http://schemas.openxmlformats.org/officeDocument/2006/relationships/tags" Target="../tags/tag3021.xml"/><Relationship Id="rId1404" Type="http://schemas.openxmlformats.org/officeDocument/2006/relationships/tags" Target="../tags/tag3020.xml"/><Relationship Id="rId1403" Type="http://schemas.openxmlformats.org/officeDocument/2006/relationships/tags" Target="../tags/tag3019.xml"/><Relationship Id="rId1402" Type="http://schemas.openxmlformats.org/officeDocument/2006/relationships/tags" Target="../tags/tag3018.xml"/><Relationship Id="rId1401" Type="http://schemas.openxmlformats.org/officeDocument/2006/relationships/tags" Target="../tags/tag3017.xml"/><Relationship Id="rId1400" Type="http://schemas.openxmlformats.org/officeDocument/2006/relationships/tags" Target="../tags/tag3016.xml"/><Relationship Id="rId140" Type="http://schemas.openxmlformats.org/officeDocument/2006/relationships/tags" Target="../tags/tag1756.xml"/><Relationship Id="rId14" Type="http://schemas.openxmlformats.org/officeDocument/2006/relationships/tags" Target="../tags/tag1630.xml"/><Relationship Id="rId1399" Type="http://schemas.openxmlformats.org/officeDocument/2006/relationships/tags" Target="../tags/tag3015.xml"/><Relationship Id="rId1398" Type="http://schemas.openxmlformats.org/officeDocument/2006/relationships/tags" Target="../tags/tag3014.xml"/><Relationship Id="rId1397" Type="http://schemas.openxmlformats.org/officeDocument/2006/relationships/tags" Target="../tags/tag3013.xml"/><Relationship Id="rId1396" Type="http://schemas.openxmlformats.org/officeDocument/2006/relationships/tags" Target="../tags/tag3012.xml"/><Relationship Id="rId1395" Type="http://schemas.openxmlformats.org/officeDocument/2006/relationships/tags" Target="../tags/tag3011.xml"/><Relationship Id="rId1394" Type="http://schemas.openxmlformats.org/officeDocument/2006/relationships/tags" Target="../tags/tag3010.xml"/><Relationship Id="rId1393" Type="http://schemas.openxmlformats.org/officeDocument/2006/relationships/tags" Target="../tags/tag3009.xml"/><Relationship Id="rId1392" Type="http://schemas.openxmlformats.org/officeDocument/2006/relationships/tags" Target="../tags/tag3008.xml"/><Relationship Id="rId1391" Type="http://schemas.openxmlformats.org/officeDocument/2006/relationships/tags" Target="../tags/tag3007.xml"/><Relationship Id="rId1390" Type="http://schemas.openxmlformats.org/officeDocument/2006/relationships/tags" Target="../tags/tag3006.xml"/><Relationship Id="rId139" Type="http://schemas.openxmlformats.org/officeDocument/2006/relationships/tags" Target="../tags/tag1755.xml"/><Relationship Id="rId1389" Type="http://schemas.openxmlformats.org/officeDocument/2006/relationships/tags" Target="../tags/tag3005.xml"/><Relationship Id="rId1388" Type="http://schemas.openxmlformats.org/officeDocument/2006/relationships/tags" Target="../tags/tag3004.xml"/><Relationship Id="rId1387" Type="http://schemas.openxmlformats.org/officeDocument/2006/relationships/tags" Target="../tags/tag3003.xml"/><Relationship Id="rId1386" Type="http://schemas.openxmlformats.org/officeDocument/2006/relationships/tags" Target="../tags/tag3002.xml"/><Relationship Id="rId1385" Type="http://schemas.openxmlformats.org/officeDocument/2006/relationships/tags" Target="../tags/tag3001.xml"/><Relationship Id="rId1384" Type="http://schemas.openxmlformats.org/officeDocument/2006/relationships/tags" Target="../tags/tag3000.xml"/><Relationship Id="rId1383" Type="http://schemas.openxmlformats.org/officeDocument/2006/relationships/tags" Target="../tags/tag2999.xml"/><Relationship Id="rId1382" Type="http://schemas.openxmlformats.org/officeDocument/2006/relationships/tags" Target="../tags/tag2998.xml"/><Relationship Id="rId1381" Type="http://schemas.openxmlformats.org/officeDocument/2006/relationships/tags" Target="../tags/tag2997.xml"/><Relationship Id="rId1380" Type="http://schemas.openxmlformats.org/officeDocument/2006/relationships/tags" Target="../tags/tag2996.xml"/><Relationship Id="rId138" Type="http://schemas.openxmlformats.org/officeDocument/2006/relationships/tags" Target="../tags/tag1754.xml"/><Relationship Id="rId1379" Type="http://schemas.openxmlformats.org/officeDocument/2006/relationships/tags" Target="../tags/tag2995.xml"/><Relationship Id="rId1378" Type="http://schemas.openxmlformats.org/officeDocument/2006/relationships/tags" Target="../tags/tag2994.xml"/><Relationship Id="rId1377" Type="http://schemas.openxmlformats.org/officeDocument/2006/relationships/tags" Target="../tags/tag2993.xml"/><Relationship Id="rId1376" Type="http://schemas.openxmlformats.org/officeDocument/2006/relationships/tags" Target="../tags/tag2992.xml"/><Relationship Id="rId1375" Type="http://schemas.openxmlformats.org/officeDocument/2006/relationships/tags" Target="../tags/tag2991.xml"/><Relationship Id="rId1374" Type="http://schemas.openxmlformats.org/officeDocument/2006/relationships/tags" Target="../tags/tag2990.xml"/><Relationship Id="rId1373" Type="http://schemas.openxmlformats.org/officeDocument/2006/relationships/tags" Target="../tags/tag2989.xml"/><Relationship Id="rId1372" Type="http://schemas.openxmlformats.org/officeDocument/2006/relationships/tags" Target="../tags/tag2988.xml"/><Relationship Id="rId1371" Type="http://schemas.openxmlformats.org/officeDocument/2006/relationships/tags" Target="../tags/tag2987.xml"/><Relationship Id="rId1370" Type="http://schemas.openxmlformats.org/officeDocument/2006/relationships/tags" Target="../tags/tag2986.xml"/><Relationship Id="rId137" Type="http://schemas.openxmlformats.org/officeDocument/2006/relationships/tags" Target="../tags/tag1753.xml"/><Relationship Id="rId1369" Type="http://schemas.openxmlformats.org/officeDocument/2006/relationships/tags" Target="../tags/tag2985.xml"/><Relationship Id="rId1368" Type="http://schemas.openxmlformats.org/officeDocument/2006/relationships/tags" Target="../tags/tag2984.xml"/><Relationship Id="rId1367" Type="http://schemas.openxmlformats.org/officeDocument/2006/relationships/tags" Target="../tags/tag2983.xml"/><Relationship Id="rId1366" Type="http://schemas.openxmlformats.org/officeDocument/2006/relationships/tags" Target="../tags/tag2982.xml"/><Relationship Id="rId1365" Type="http://schemas.openxmlformats.org/officeDocument/2006/relationships/tags" Target="../tags/tag2981.xml"/><Relationship Id="rId1364" Type="http://schemas.openxmlformats.org/officeDocument/2006/relationships/tags" Target="../tags/tag2980.xml"/><Relationship Id="rId1363" Type="http://schemas.openxmlformats.org/officeDocument/2006/relationships/tags" Target="../tags/tag2979.xml"/><Relationship Id="rId1362" Type="http://schemas.openxmlformats.org/officeDocument/2006/relationships/tags" Target="../tags/tag2978.xml"/><Relationship Id="rId1361" Type="http://schemas.openxmlformats.org/officeDocument/2006/relationships/tags" Target="../tags/tag2977.xml"/><Relationship Id="rId1360" Type="http://schemas.openxmlformats.org/officeDocument/2006/relationships/tags" Target="../tags/tag2976.xml"/><Relationship Id="rId136" Type="http://schemas.openxmlformats.org/officeDocument/2006/relationships/tags" Target="../tags/tag1752.xml"/><Relationship Id="rId1359" Type="http://schemas.openxmlformats.org/officeDocument/2006/relationships/tags" Target="../tags/tag2975.xml"/><Relationship Id="rId1358" Type="http://schemas.openxmlformats.org/officeDocument/2006/relationships/tags" Target="../tags/tag2974.xml"/><Relationship Id="rId1357" Type="http://schemas.openxmlformats.org/officeDocument/2006/relationships/tags" Target="../tags/tag2973.xml"/><Relationship Id="rId1356" Type="http://schemas.openxmlformats.org/officeDocument/2006/relationships/tags" Target="../tags/tag2972.xml"/><Relationship Id="rId1355" Type="http://schemas.openxmlformats.org/officeDocument/2006/relationships/tags" Target="../tags/tag2971.xml"/><Relationship Id="rId1354" Type="http://schemas.openxmlformats.org/officeDocument/2006/relationships/tags" Target="../tags/tag2970.xml"/><Relationship Id="rId1353" Type="http://schemas.openxmlformats.org/officeDocument/2006/relationships/tags" Target="../tags/tag2969.xml"/><Relationship Id="rId1352" Type="http://schemas.openxmlformats.org/officeDocument/2006/relationships/tags" Target="../tags/tag2968.xml"/><Relationship Id="rId1351" Type="http://schemas.openxmlformats.org/officeDocument/2006/relationships/tags" Target="../tags/tag2967.xml"/><Relationship Id="rId1350" Type="http://schemas.openxmlformats.org/officeDocument/2006/relationships/tags" Target="../tags/tag2966.xml"/><Relationship Id="rId135" Type="http://schemas.openxmlformats.org/officeDocument/2006/relationships/tags" Target="../tags/tag1751.xml"/><Relationship Id="rId1349" Type="http://schemas.openxmlformats.org/officeDocument/2006/relationships/tags" Target="../tags/tag2965.xml"/><Relationship Id="rId1348" Type="http://schemas.openxmlformats.org/officeDocument/2006/relationships/tags" Target="../tags/tag2964.xml"/><Relationship Id="rId1347" Type="http://schemas.openxmlformats.org/officeDocument/2006/relationships/tags" Target="../tags/tag2963.xml"/><Relationship Id="rId1346" Type="http://schemas.openxmlformats.org/officeDocument/2006/relationships/tags" Target="../tags/tag2962.xml"/><Relationship Id="rId1345" Type="http://schemas.openxmlformats.org/officeDocument/2006/relationships/tags" Target="../tags/tag2961.xml"/><Relationship Id="rId1344" Type="http://schemas.openxmlformats.org/officeDocument/2006/relationships/tags" Target="../tags/tag2960.xml"/><Relationship Id="rId1343" Type="http://schemas.openxmlformats.org/officeDocument/2006/relationships/tags" Target="../tags/tag2959.xml"/><Relationship Id="rId1342" Type="http://schemas.openxmlformats.org/officeDocument/2006/relationships/tags" Target="../tags/tag2958.xml"/><Relationship Id="rId1341" Type="http://schemas.openxmlformats.org/officeDocument/2006/relationships/tags" Target="../tags/tag2957.xml"/><Relationship Id="rId1340" Type="http://schemas.openxmlformats.org/officeDocument/2006/relationships/tags" Target="../tags/tag2956.xml"/><Relationship Id="rId134" Type="http://schemas.openxmlformats.org/officeDocument/2006/relationships/tags" Target="../tags/tag1750.xml"/><Relationship Id="rId1339" Type="http://schemas.openxmlformats.org/officeDocument/2006/relationships/tags" Target="../tags/tag2955.xml"/><Relationship Id="rId1338" Type="http://schemas.openxmlformats.org/officeDocument/2006/relationships/tags" Target="../tags/tag2954.xml"/><Relationship Id="rId1337" Type="http://schemas.openxmlformats.org/officeDocument/2006/relationships/tags" Target="../tags/tag2953.xml"/><Relationship Id="rId1336" Type="http://schemas.openxmlformats.org/officeDocument/2006/relationships/tags" Target="../tags/tag2952.xml"/><Relationship Id="rId1335" Type="http://schemas.openxmlformats.org/officeDocument/2006/relationships/tags" Target="../tags/tag2951.xml"/><Relationship Id="rId1334" Type="http://schemas.openxmlformats.org/officeDocument/2006/relationships/tags" Target="../tags/tag2950.xml"/><Relationship Id="rId1333" Type="http://schemas.openxmlformats.org/officeDocument/2006/relationships/tags" Target="../tags/tag2949.xml"/><Relationship Id="rId1332" Type="http://schemas.openxmlformats.org/officeDocument/2006/relationships/tags" Target="../tags/tag2948.xml"/><Relationship Id="rId1331" Type="http://schemas.openxmlformats.org/officeDocument/2006/relationships/tags" Target="../tags/tag2947.xml"/><Relationship Id="rId1330" Type="http://schemas.openxmlformats.org/officeDocument/2006/relationships/tags" Target="../tags/tag2946.xml"/><Relationship Id="rId133" Type="http://schemas.openxmlformats.org/officeDocument/2006/relationships/tags" Target="../tags/tag1749.xml"/><Relationship Id="rId1329" Type="http://schemas.openxmlformats.org/officeDocument/2006/relationships/tags" Target="../tags/tag2945.xml"/><Relationship Id="rId1328" Type="http://schemas.openxmlformats.org/officeDocument/2006/relationships/tags" Target="../tags/tag2944.xml"/><Relationship Id="rId1327" Type="http://schemas.openxmlformats.org/officeDocument/2006/relationships/tags" Target="../tags/tag2943.xml"/><Relationship Id="rId1326" Type="http://schemas.openxmlformats.org/officeDocument/2006/relationships/tags" Target="../tags/tag2942.xml"/><Relationship Id="rId1325" Type="http://schemas.openxmlformats.org/officeDocument/2006/relationships/tags" Target="../tags/tag2941.xml"/><Relationship Id="rId1324" Type="http://schemas.openxmlformats.org/officeDocument/2006/relationships/tags" Target="../tags/tag2940.xml"/><Relationship Id="rId1323" Type="http://schemas.openxmlformats.org/officeDocument/2006/relationships/tags" Target="../tags/tag2939.xml"/><Relationship Id="rId1322" Type="http://schemas.openxmlformats.org/officeDocument/2006/relationships/tags" Target="../tags/tag2938.xml"/><Relationship Id="rId1321" Type="http://schemas.openxmlformats.org/officeDocument/2006/relationships/tags" Target="../tags/tag2937.xml"/><Relationship Id="rId1320" Type="http://schemas.openxmlformats.org/officeDocument/2006/relationships/tags" Target="../tags/tag2936.xml"/><Relationship Id="rId132" Type="http://schemas.openxmlformats.org/officeDocument/2006/relationships/tags" Target="../tags/tag1748.xml"/><Relationship Id="rId1319" Type="http://schemas.openxmlformats.org/officeDocument/2006/relationships/tags" Target="../tags/tag2935.xml"/><Relationship Id="rId1318" Type="http://schemas.openxmlformats.org/officeDocument/2006/relationships/tags" Target="../tags/tag2934.xml"/><Relationship Id="rId1317" Type="http://schemas.openxmlformats.org/officeDocument/2006/relationships/tags" Target="../tags/tag2933.xml"/><Relationship Id="rId1316" Type="http://schemas.openxmlformats.org/officeDocument/2006/relationships/tags" Target="../tags/tag2932.xml"/><Relationship Id="rId1315" Type="http://schemas.openxmlformats.org/officeDocument/2006/relationships/tags" Target="../tags/tag2931.xml"/><Relationship Id="rId1314" Type="http://schemas.openxmlformats.org/officeDocument/2006/relationships/tags" Target="../tags/tag2930.xml"/><Relationship Id="rId1313" Type="http://schemas.openxmlformats.org/officeDocument/2006/relationships/tags" Target="../tags/tag2929.xml"/><Relationship Id="rId1312" Type="http://schemas.openxmlformats.org/officeDocument/2006/relationships/tags" Target="../tags/tag2928.xml"/><Relationship Id="rId1311" Type="http://schemas.openxmlformats.org/officeDocument/2006/relationships/tags" Target="../tags/tag2927.xml"/><Relationship Id="rId1310" Type="http://schemas.openxmlformats.org/officeDocument/2006/relationships/tags" Target="../tags/tag2926.xml"/><Relationship Id="rId131" Type="http://schemas.openxmlformats.org/officeDocument/2006/relationships/tags" Target="../tags/tag1747.xml"/><Relationship Id="rId1309" Type="http://schemas.openxmlformats.org/officeDocument/2006/relationships/tags" Target="../tags/tag2925.xml"/><Relationship Id="rId1308" Type="http://schemas.openxmlformats.org/officeDocument/2006/relationships/tags" Target="../tags/tag2924.xml"/><Relationship Id="rId1307" Type="http://schemas.openxmlformats.org/officeDocument/2006/relationships/tags" Target="../tags/tag2923.xml"/><Relationship Id="rId1306" Type="http://schemas.openxmlformats.org/officeDocument/2006/relationships/tags" Target="../tags/tag2922.xml"/><Relationship Id="rId1305" Type="http://schemas.openxmlformats.org/officeDocument/2006/relationships/tags" Target="../tags/tag2921.xml"/><Relationship Id="rId1304" Type="http://schemas.openxmlformats.org/officeDocument/2006/relationships/tags" Target="../tags/tag2920.xml"/><Relationship Id="rId1303" Type="http://schemas.openxmlformats.org/officeDocument/2006/relationships/tags" Target="../tags/tag2919.xml"/><Relationship Id="rId1302" Type="http://schemas.openxmlformats.org/officeDocument/2006/relationships/tags" Target="../tags/tag2918.xml"/><Relationship Id="rId1301" Type="http://schemas.openxmlformats.org/officeDocument/2006/relationships/tags" Target="../tags/tag2917.xml"/><Relationship Id="rId1300" Type="http://schemas.openxmlformats.org/officeDocument/2006/relationships/tags" Target="../tags/tag2916.xml"/><Relationship Id="rId130" Type="http://schemas.openxmlformats.org/officeDocument/2006/relationships/tags" Target="../tags/tag1746.xml"/><Relationship Id="rId13" Type="http://schemas.openxmlformats.org/officeDocument/2006/relationships/tags" Target="../tags/tag1629.xml"/><Relationship Id="rId1299" Type="http://schemas.openxmlformats.org/officeDocument/2006/relationships/tags" Target="../tags/tag2915.xml"/><Relationship Id="rId1298" Type="http://schemas.openxmlformats.org/officeDocument/2006/relationships/tags" Target="../tags/tag2914.xml"/><Relationship Id="rId1297" Type="http://schemas.openxmlformats.org/officeDocument/2006/relationships/tags" Target="../tags/tag2913.xml"/><Relationship Id="rId1296" Type="http://schemas.openxmlformats.org/officeDocument/2006/relationships/tags" Target="../tags/tag2912.xml"/><Relationship Id="rId1295" Type="http://schemas.openxmlformats.org/officeDocument/2006/relationships/tags" Target="../tags/tag2911.xml"/><Relationship Id="rId1294" Type="http://schemas.openxmlformats.org/officeDocument/2006/relationships/tags" Target="../tags/tag2910.xml"/><Relationship Id="rId1293" Type="http://schemas.openxmlformats.org/officeDocument/2006/relationships/tags" Target="../tags/tag2909.xml"/><Relationship Id="rId1292" Type="http://schemas.openxmlformats.org/officeDocument/2006/relationships/tags" Target="../tags/tag2908.xml"/><Relationship Id="rId1291" Type="http://schemas.openxmlformats.org/officeDocument/2006/relationships/tags" Target="../tags/tag2907.xml"/><Relationship Id="rId1290" Type="http://schemas.openxmlformats.org/officeDocument/2006/relationships/tags" Target="../tags/tag2906.xml"/><Relationship Id="rId129" Type="http://schemas.openxmlformats.org/officeDocument/2006/relationships/tags" Target="../tags/tag1745.xml"/><Relationship Id="rId1289" Type="http://schemas.openxmlformats.org/officeDocument/2006/relationships/tags" Target="../tags/tag2905.xml"/><Relationship Id="rId1288" Type="http://schemas.openxmlformats.org/officeDocument/2006/relationships/tags" Target="../tags/tag2904.xml"/><Relationship Id="rId1287" Type="http://schemas.openxmlformats.org/officeDocument/2006/relationships/tags" Target="../tags/tag2903.xml"/><Relationship Id="rId1286" Type="http://schemas.openxmlformats.org/officeDocument/2006/relationships/tags" Target="../tags/tag2902.xml"/><Relationship Id="rId1285" Type="http://schemas.openxmlformats.org/officeDocument/2006/relationships/tags" Target="../tags/tag2901.xml"/><Relationship Id="rId1284" Type="http://schemas.openxmlformats.org/officeDocument/2006/relationships/tags" Target="../tags/tag2900.xml"/><Relationship Id="rId1283" Type="http://schemas.openxmlformats.org/officeDocument/2006/relationships/tags" Target="../tags/tag2899.xml"/><Relationship Id="rId1282" Type="http://schemas.openxmlformats.org/officeDocument/2006/relationships/tags" Target="../tags/tag2898.xml"/><Relationship Id="rId1281" Type="http://schemas.openxmlformats.org/officeDocument/2006/relationships/tags" Target="../tags/tag2897.xml"/><Relationship Id="rId1280" Type="http://schemas.openxmlformats.org/officeDocument/2006/relationships/tags" Target="../tags/tag2896.xml"/><Relationship Id="rId128" Type="http://schemas.openxmlformats.org/officeDocument/2006/relationships/tags" Target="../tags/tag1744.xml"/><Relationship Id="rId1279" Type="http://schemas.openxmlformats.org/officeDocument/2006/relationships/tags" Target="../tags/tag2895.xml"/><Relationship Id="rId1278" Type="http://schemas.openxmlformats.org/officeDocument/2006/relationships/tags" Target="../tags/tag2894.xml"/><Relationship Id="rId1277" Type="http://schemas.openxmlformats.org/officeDocument/2006/relationships/tags" Target="../tags/tag2893.xml"/><Relationship Id="rId1276" Type="http://schemas.openxmlformats.org/officeDocument/2006/relationships/tags" Target="../tags/tag2892.xml"/><Relationship Id="rId1275" Type="http://schemas.openxmlformats.org/officeDocument/2006/relationships/tags" Target="../tags/tag2891.xml"/><Relationship Id="rId1274" Type="http://schemas.openxmlformats.org/officeDocument/2006/relationships/tags" Target="../tags/tag2890.xml"/><Relationship Id="rId1273" Type="http://schemas.openxmlformats.org/officeDocument/2006/relationships/tags" Target="../tags/tag2889.xml"/><Relationship Id="rId1272" Type="http://schemas.openxmlformats.org/officeDocument/2006/relationships/tags" Target="../tags/tag2888.xml"/><Relationship Id="rId1271" Type="http://schemas.openxmlformats.org/officeDocument/2006/relationships/tags" Target="../tags/tag2887.xml"/><Relationship Id="rId1270" Type="http://schemas.openxmlformats.org/officeDocument/2006/relationships/tags" Target="../tags/tag2886.xml"/><Relationship Id="rId127" Type="http://schemas.openxmlformats.org/officeDocument/2006/relationships/tags" Target="../tags/tag1743.xml"/><Relationship Id="rId1269" Type="http://schemas.openxmlformats.org/officeDocument/2006/relationships/tags" Target="../tags/tag2885.xml"/><Relationship Id="rId1268" Type="http://schemas.openxmlformats.org/officeDocument/2006/relationships/tags" Target="../tags/tag2884.xml"/><Relationship Id="rId1267" Type="http://schemas.openxmlformats.org/officeDocument/2006/relationships/tags" Target="../tags/tag2883.xml"/><Relationship Id="rId1266" Type="http://schemas.openxmlformats.org/officeDocument/2006/relationships/tags" Target="../tags/tag2882.xml"/><Relationship Id="rId1265" Type="http://schemas.openxmlformats.org/officeDocument/2006/relationships/tags" Target="../tags/tag2881.xml"/><Relationship Id="rId1264" Type="http://schemas.openxmlformats.org/officeDocument/2006/relationships/tags" Target="../tags/tag2880.xml"/><Relationship Id="rId1263" Type="http://schemas.openxmlformats.org/officeDocument/2006/relationships/tags" Target="../tags/tag2879.xml"/><Relationship Id="rId1262" Type="http://schemas.openxmlformats.org/officeDocument/2006/relationships/tags" Target="../tags/tag2878.xml"/><Relationship Id="rId1261" Type="http://schemas.openxmlformats.org/officeDocument/2006/relationships/tags" Target="../tags/tag2877.xml"/><Relationship Id="rId1260" Type="http://schemas.openxmlformats.org/officeDocument/2006/relationships/tags" Target="../tags/tag2876.xml"/><Relationship Id="rId126" Type="http://schemas.openxmlformats.org/officeDocument/2006/relationships/tags" Target="../tags/tag1742.xml"/><Relationship Id="rId1259" Type="http://schemas.openxmlformats.org/officeDocument/2006/relationships/tags" Target="../tags/tag2875.xml"/><Relationship Id="rId1258" Type="http://schemas.openxmlformats.org/officeDocument/2006/relationships/tags" Target="../tags/tag2874.xml"/><Relationship Id="rId1257" Type="http://schemas.openxmlformats.org/officeDocument/2006/relationships/tags" Target="../tags/tag2873.xml"/><Relationship Id="rId1256" Type="http://schemas.openxmlformats.org/officeDocument/2006/relationships/tags" Target="../tags/tag2872.xml"/><Relationship Id="rId1255" Type="http://schemas.openxmlformats.org/officeDocument/2006/relationships/tags" Target="../tags/tag2871.xml"/><Relationship Id="rId1254" Type="http://schemas.openxmlformats.org/officeDocument/2006/relationships/tags" Target="../tags/tag2870.xml"/><Relationship Id="rId1253" Type="http://schemas.openxmlformats.org/officeDocument/2006/relationships/tags" Target="../tags/tag2869.xml"/><Relationship Id="rId1252" Type="http://schemas.openxmlformats.org/officeDocument/2006/relationships/tags" Target="../tags/tag2868.xml"/><Relationship Id="rId1251" Type="http://schemas.openxmlformats.org/officeDocument/2006/relationships/tags" Target="../tags/tag2867.xml"/><Relationship Id="rId1250" Type="http://schemas.openxmlformats.org/officeDocument/2006/relationships/tags" Target="../tags/tag2866.xml"/><Relationship Id="rId125" Type="http://schemas.openxmlformats.org/officeDocument/2006/relationships/tags" Target="../tags/tag1741.xml"/><Relationship Id="rId1249" Type="http://schemas.openxmlformats.org/officeDocument/2006/relationships/tags" Target="../tags/tag2865.xml"/><Relationship Id="rId1248" Type="http://schemas.openxmlformats.org/officeDocument/2006/relationships/tags" Target="../tags/tag2864.xml"/><Relationship Id="rId1247" Type="http://schemas.openxmlformats.org/officeDocument/2006/relationships/tags" Target="../tags/tag2863.xml"/><Relationship Id="rId1246" Type="http://schemas.openxmlformats.org/officeDocument/2006/relationships/tags" Target="../tags/tag2862.xml"/><Relationship Id="rId1245" Type="http://schemas.openxmlformats.org/officeDocument/2006/relationships/tags" Target="../tags/tag2861.xml"/><Relationship Id="rId1244" Type="http://schemas.openxmlformats.org/officeDocument/2006/relationships/tags" Target="../tags/tag2860.xml"/><Relationship Id="rId1243" Type="http://schemas.openxmlformats.org/officeDocument/2006/relationships/tags" Target="../tags/tag2859.xml"/><Relationship Id="rId1242" Type="http://schemas.openxmlformats.org/officeDocument/2006/relationships/tags" Target="../tags/tag2858.xml"/><Relationship Id="rId1241" Type="http://schemas.openxmlformats.org/officeDocument/2006/relationships/tags" Target="../tags/tag2857.xml"/><Relationship Id="rId1240" Type="http://schemas.openxmlformats.org/officeDocument/2006/relationships/tags" Target="../tags/tag2856.xml"/><Relationship Id="rId124" Type="http://schemas.openxmlformats.org/officeDocument/2006/relationships/tags" Target="../tags/tag1740.xml"/><Relationship Id="rId1239" Type="http://schemas.openxmlformats.org/officeDocument/2006/relationships/tags" Target="../tags/tag2855.xml"/><Relationship Id="rId1238" Type="http://schemas.openxmlformats.org/officeDocument/2006/relationships/tags" Target="../tags/tag2854.xml"/><Relationship Id="rId1237" Type="http://schemas.openxmlformats.org/officeDocument/2006/relationships/tags" Target="../tags/tag2853.xml"/><Relationship Id="rId1236" Type="http://schemas.openxmlformats.org/officeDocument/2006/relationships/tags" Target="../tags/tag2852.xml"/><Relationship Id="rId1235" Type="http://schemas.openxmlformats.org/officeDocument/2006/relationships/tags" Target="../tags/tag2851.xml"/><Relationship Id="rId1234" Type="http://schemas.openxmlformats.org/officeDocument/2006/relationships/tags" Target="../tags/tag2850.xml"/><Relationship Id="rId1233" Type="http://schemas.openxmlformats.org/officeDocument/2006/relationships/tags" Target="../tags/tag2849.xml"/><Relationship Id="rId1232" Type="http://schemas.openxmlformats.org/officeDocument/2006/relationships/tags" Target="../tags/tag2848.xml"/><Relationship Id="rId1231" Type="http://schemas.openxmlformats.org/officeDocument/2006/relationships/tags" Target="../tags/tag2847.xml"/><Relationship Id="rId1230" Type="http://schemas.openxmlformats.org/officeDocument/2006/relationships/tags" Target="../tags/tag2846.xml"/><Relationship Id="rId123" Type="http://schemas.openxmlformats.org/officeDocument/2006/relationships/tags" Target="../tags/tag1739.xml"/><Relationship Id="rId1229" Type="http://schemas.openxmlformats.org/officeDocument/2006/relationships/tags" Target="../tags/tag2845.xml"/><Relationship Id="rId1228" Type="http://schemas.openxmlformats.org/officeDocument/2006/relationships/tags" Target="../tags/tag2844.xml"/><Relationship Id="rId1227" Type="http://schemas.openxmlformats.org/officeDocument/2006/relationships/tags" Target="../tags/tag2843.xml"/><Relationship Id="rId1226" Type="http://schemas.openxmlformats.org/officeDocument/2006/relationships/tags" Target="../tags/tag2842.xml"/><Relationship Id="rId1225" Type="http://schemas.openxmlformats.org/officeDocument/2006/relationships/tags" Target="../tags/tag2841.xml"/><Relationship Id="rId1224" Type="http://schemas.openxmlformats.org/officeDocument/2006/relationships/tags" Target="../tags/tag2840.xml"/><Relationship Id="rId1223" Type="http://schemas.openxmlformats.org/officeDocument/2006/relationships/tags" Target="../tags/tag2839.xml"/><Relationship Id="rId1222" Type="http://schemas.openxmlformats.org/officeDocument/2006/relationships/tags" Target="../tags/tag2838.xml"/><Relationship Id="rId1221" Type="http://schemas.openxmlformats.org/officeDocument/2006/relationships/tags" Target="../tags/tag2837.xml"/><Relationship Id="rId1220" Type="http://schemas.openxmlformats.org/officeDocument/2006/relationships/tags" Target="../tags/tag2836.xml"/><Relationship Id="rId122" Type="http://schemas.openxmlformats.org/officeDocument/2006/relationships/tags" Target="../tags/tag1738.xml"/><Relationship Id="rId1219" Type="http://schemas.openxmlformats.org/officeDocument/2006/relationships/tags" Target="../tags/tag2835.xml"/><Relationship Id="rId1218" Type="http://schemas.openxmlformats.org/officeDocument/2006/relationships/tags" Target="../tags/tag2834.xml"/><Relationship Id="rId1217" Type="http://schemas.openxmlformats.org/officeDocument/2006/relationships/tags" Target="../tags/tag2833.xml"/><Relationship Id="rId1216" Type="http://schemas.openxmlformats.org/officeDocument/2006/relationships/tags" Target="../tags/tag2832.xml"/><Relationship Id="rId1215" Type="http://schemas.openxmlformats.org/officeDocument/2006/relationships/tags" Target="../tags/tag2831.xml"/><Relationship Id="rId1214" Type="http://schemas.openxmlformats.org/officeDocument/2006/relationships/tags" Target="../tags/tag2830.xml"/><Relationship Id="rId1213" Type="http://schemas.openxmlformats.org/officeDocument/2006/relationships/tags" Target="../tags/tag2829.xml"/><Relationship Id="rId1212" Type="http://schemas.openxmlformats.org/officeDocument/2006/relationships/tags" Target="../tags/tag2828.xml"/><Relationship Id="rId1211" Type="http://schemas.openxmlformats.org/officeDocument/2006/relationships/tags" Target="../tags/tag2827.xml"/><Relationship Id="rId1210" Type="http://schemas.openxmlformats.org/officeDocument/2006/relationships/tags" Target="../tags/tag2826.xml"/><Relationship Id="rId121" Type="http://schemas.openxmlformats.org/officeDocument/2006/relationships/tags" Target="../tags/tag1737.xml"/><Relationship Id="rId1209" Type="http://schemas.openxmlformats.org/officeDocument/2006/relationships/tags" Target="../tags/tag2825.xml"/><Relationship Id="rId1208" Type="http://schemas.openxmlformats.org/officeDocument/2006/relationships/tags" Target="../tags/tag2824.xml"/><Relationship Id="rId1207" Type="http://schemas.openxmlformats.org/officeDocument/2006/relationships/tags" Target="../tags/tag2823.xml"/><Relationship Id="rId1206" Type="http://schemas.openxmlformats.org/officeDocument/2006/relationships/tags" Target="../tags/tag2822.xml"/><Relationship Id="rId1205" Type="http://schemas.openxmlformats.org/officeDocument/2006/relationships/tags" Target="../tags/tag2821.xml"/><Relationship Id="rId1204" Type="http://schemas.openxmlformats.org/officeDocument/2006/relationships/tags" Target="../tags/tag2820.xml"/><Relationship Id="rId1203" Type="http://schemas.openxmlformats.org/officeDocument/2006/relationships/tags" Target="../tags/tag2819.xml"/><Relationship Id="rId1202" Type="http://schemas.openxmlformats.org/officeDocument/2006/relationships/tags" Target="../tags/tag2818.xml"/><Relationship Id="rId1201" Type="http://schemas.openxmlformats.org/officeDocument/2006/relationships/tags" Target="../tags/tag2817.xml"/><Relationship Id="rId1200" Type="http://schemas.openxmlformats.org/officeDocument/2006/relationships/tags" Target="../tags/tag2816.xml"/><Relationship Id="rId120" Type="http://schemas.openxmlformats.org/officeDocument/2006/relationships/tags" Target="../tags/tag1736.xml"/><Relationship Id="rId12" Type="http://schemas.openxmlformats.org/officeDocument/2006/relationships/tags" Target="../tags/tag1628.xml"/><Relationship Id="rId1199" Type="http://schemas.openxmlformats.org/officeDocument/2006/relationships/tags" Target="../tags/tag2815.xml"/><Relationship Id="rId1198" Type="http://schemas.openxmlformats.org/officeDocument/2006/relationships/tags" Target="../tags/tag2814.xml"/><Relationship Id="rId1197" Type="http://schemas.openxmlformats.org/officeDocument/2006/relationships/tags" Target="../tags/tag2813.xml"/><Relationship Id="rId1196" Type="http://schemas.openxmlformats.org/officeDocument/2006/relationships/tags" Target="../tags/tag2812.xml"/><Relationship Id="rId1195" Type="http://schemas.openxmlformats.org/officeDocument/2006/relationships/tags" Target="../tags/tag2811.xml"/><Relationship Id="rId1194" Type="http://schemas.openxmlformats.org/officeDocument/2006/relationships/tags" Target="../tags/tag2810.xml"/><Relationship Id="rId1193" Type="http://schemas.openxmlformats.org/officeDocument/2006/relationships/tags" Target="../tags/tag2809.xml"/><Relationship Id="rId1192" Type="http://schemas.openxmlformats.org/officeDocument/2006/relationships/tags" Target="../tags/tag2808.xml"/><Relationship Id="rId1191" Type="http://schemas.openxmlformats.org/officeDocument/2006/relationships/tags" Target="../tags/tag2807.xml"/><Relationship Id="rId1190" Type="http://schemas.openxmlformats.org/officeDocument/2006/relationships/tags" Target="../tags/tag2806.xml"/><Relationship Id="rId119" Type="http://schemas.openxmlformats.org/officeDocument/2006/relationships/tags" Target="../tags/tag1735.xml"/><Relationship Id="rId1189" Type="http://schemas.openxmlformats.org/officeDocument/2006/relationships/tags" Target="../tags/tag2805.xml"/><Relationship Id="rId1188" Type="http://schemas.openxmlformats.org/officeDocument/2006/relationships/tags" Target="../tags/tag2804.xml"/><Relationship Id="rId1187" Type="http://schemas.openxmlformats.org/officeDocument/2006/relationships/tags" Target="../tags/tag2803.xml"/><Relationship Id="rId1186" Type="http://schemas.openxmlformats.org/officeDocument/2006/relationships/tags" Target="../tags/tag2802.xml"/><Relationship Id="rId1185" Type="http://schemas.openxmlformats.org/officeDocument/2006/relationships/tags" Target="../tags/tag2801.xml"/><Relationship Id="rId1184" Type="http://schemas.openxmlformats.org/officeDocument/2006/relationships/tags" Target="../tags/tag2800.xml"/><Relationship Id="rId1183" Type="http://schemas.openxmlformats.org/officeDocument/2006/relationships/tags" Target="../tags/tag2799.xml"/><Relationship Id="rId1182" Type="http://schemas.openxmlformats.org/officeDocument/2006/relationships/tags" Target="../tags/tag2798.xml"/><Relationship Id="rId1181" Type="http://schemas.openxmlformats.org/officeDocument/2006/relationships/tags" Target="../tags/tag2797.xml"/><Relationship Id="rId1180" Type="http://schemas.openxmlformats.org/officeDocument/2006/relationships/tags" Target="../tags/tag2796.xml"/><Relationship Id="rId118" Type="http://schemas.openxmlformats.org/officeDocument/2006/relationships/tags" Target="../tags/tag1734.xml"/><Relationship Id="rId1179" Type="http://schemas.openxmlformats.org/officeDocument/2006/relationships/tags" Target="../tags/tag2795.xml"/><Relationship Id="rId1178" Type="http://schemas.openxmlformats.org/officeDocument/2006/relationships/tags" Target="../tags/tag2794.xml"/><Relationship Id="rId1177" Type="http://schemas.openxmlformats.org/officeDocument/2006/relationships/tags" Target="../tags/tag2793.xml"/><Relationship Id="rId1176" Type="http://schemas.openxmlformats.org/officeDocument/2006/relationships/tags" Target="../tags/tag2792.xml"/><Relationship Id="rId1175" Type="http://schemas.openxmlformats.org/officeDocument/2006/relationships/tags" Target="../tags/tag2791.xml"/><Relationship Id="rId1174" Type="http://schemas.openxmlformats.org/officeDocument/2006/relationships/tags" Target="../tags/tag2790.xml"/><Relationship Id="rId1173" Type="http://schemas.openxmlformats.org/officeDocument/2006/relationships/tags" Target="../tags/tag2789.xml"/><Relationship Id="rId1172" Type="http://schemas.openxmlformats.org/officeDocument/2006/relationships/tags" Target="../tags/tag2788.xml"/><Relationship Id="rId1171" Type="http://schemas.openxmlformats.org/officeDocument/2006/relationships/tags" Target="../tags/tag2787.xml"/><Relationship Id="rId1170" Type="http://schemas.openxmlformats.org/officeDocument/2006/relationships/tags" Target="../tags/tag2786.xml"/><Relationship Id="rId117" Type="http://schemas.openxmlformats.org/officeDocument/2006/relationships/tags" Target="../tags/tag1733.xml"/><Relationship Id="rId1169" Type="http://schemas.openxmlformats.org/officeDocument/2006/relationships/tags" Target="../tags/tag2785.xml"/><Relationship Id="rId1168" Type="http://schemas.openxmlformats.org/officeDocument/2006/relationships/tags" Target="../tags/tag2784.xml"/><Relationship Id="rId1167" Type="http://schemas.openxmlformats.org/officeDocument/2006/relationships/tags" Target="../tags/tag2783.xml"/><Relationship Id="rId1166" Type="http://schemas.openxmlformats.org/officeDocument/2006/relationships/tags" Target="../tags/tag2782.xml"/><Relationship Id="rId1165" Type="http://schemas.openxmlformats.org/officeDocument/2006/relationships/tags" Target="../tags/tag2781.xml"/><Relationship Id="rId1164" Type="http://schemas.openxmlformats.org/officeDocument/2006/relationships/tags" Target="../tags/tag2780.xml"/><Relationship Id="rId1163" Type="http://schemas.openxmlformats.org/officeDocument/2006/relationships/tags" Target="../tags/tag2779.xml"/><Relationship Id="rId1162" Type="http://schemas.openxmlformats.org/officeDocument/2006/relationships/tags" Target="../tags/tag2778.xml"/><Relationship Id="rId1161" Type="http://schemas.openxmlformats.org/officeDocument/2006/relationships/tags" Target="../tags/tag2777.xml"/><Relationship Id="rId1160" Type="http://schemas.openxmlformats.org/officeDocument/2006/relationships/tags" Target="../tags/tag2776.xml"/><Relationship Id="rId116" Type="http://schemas.openxmlformats.org/officeDocument/2006/relationships/tags" Target="../tags/tag1732.xml"/><Relationship Id="rId1159" Type="http://schemas.openxmlformats.org/officeDocument/2006/relationships/tags" Target="../tags/tag2775.xml"/><Relationship Id="rId1158" Type="http://schemas.openxmlformats.org/officeDocument/2006/relationships/tags" Target="../tags/tag2774.xml"/><Relationship Id="rId1157" Type="http://schemas.openxmlformats.org/officeDocument/2006/relationships/tags" Target="../tags/tag2773.xml"/><Relationship Id="rId1156" Type="http://schemas.openxmlformats.org/officeDocument/2006/relationships/tags" Target="../tags/tag2772.xml"/><Relationship Id="rId1155" Type="http://schemas.openxmlformats.org/officeDocument/2006/relationships/tags" Target="../tags/tag2771.xml"/><Relationship Id="rId1154" Type="http://schemas.openxmlformats.org/officeDocument/2006/relationships/tags" Target="../tags/tag2770.xml"/><Relationship Id="rId1153" Type="http://schemas.openxmlformats.org/officeDocument/2006/relationships/tags" Target="../tags/tag2769.xml"/><Relationship Id="rId1152" Type="http://schemas.openxmlformats.org/officeDocument/2006/relationships/tags" Target="../tags/tag2768.xml"/><Relationship Id="rId1151" Type="http://schemas.openxmlformats.org/officeDocument/2006/relationships/tags" Target="../tags/tag2767.xml"/><Relationship Id="rId1150" Type="http://schemas.openxmlformats.org/officeDocument/2006/relationships/tags" Target="../tags/tag2766.xml"/><Relationship Id="rId115" Type="http://schemas.openxmlformats.org/officeDocument/2006/relationships/tags" Target="../tags/tag1731.xml"/><Relationship Id="rId1149" Type="http://schemas.openxmlformats.org/officeDocument/2006/relationships/tags" Target="../tags/tag2765.xml"/><Relationship Id="rId1148" Type="http://schemas.openxmlformats.org/officeDocument/2006/relationships/tags" Target="../tags/tag2764.xml"/><Relationship Id="rId1147" Type="http://schemas.openxmlformats.org/officeDocument/2006/relationships/tags" Target="../tags/tag2763.xml"/><Relationship Id="rId1146" Type="http://schemas.openxmlformats.org/officeDocument/2006/relationships/tags" Target="../tags/tag2762.xml"/><Relationship Id="rId1145" Type="http://schemas.openxmlformats.org/officeDocument/2006/relationships/tags" Target="../tags/tag2761.xml"/><Relationship Id="rId1144" Type="http://schemas.openxmlformats.org/officeDocument/2006/relationships/tags" Target="../tags/tag2760.xml"/><Relationship Id="rId1143" Type="http://schemas.openxmlformats.org/officeDocument/2006/relationships/tags" Target="../tags/tag2759.xml"/><Relationship Id="rId1142" Type="http://schemas.openxmlformats.org/officeDocument/2006/relationships/tags" Target="../tags/tag2758.xml"/><Relationship Id="rId1141" Type="http://schemas.openxmlformats.org/officeDocument/2006/relationships/tags" Target="../tags/tag2757.xml"/><Relationship Id="rId1140" Type="http://schemas.openxmlformats.org/officeDocument/2006/relationships/tags" Target="../tags/tag2756.xml"/><Relationship Id="rId114" Type="http://schemas.openxmlformats.org/officeDocument/2006/relationships/tags" Target="../tags/tag1730.xml"/><Relationship Id="rId1139" Type="http://schemas.openxmlformats.org/officeDocument/2006/relationships/tags" Target="../tags/tag2755.xml"/><Relationship Id="rId1138" Type="http://schemas.openxmlformats.org/officeDocument/2006/relationships/tags" Target="../tags/tag2754.xml"/><Relationship Id="rId1137" Type="http://schemas.openxmlformats.org/officeDocument/2006/relationships/tags" Target="../tags/tag2753.xml"/><Relationship Id="rId1136" Type="http://schemas.openxmlformats.org/officeDocument/2006/relationships/tags" Target="../tags/tag2752.xml"/><Relationship Id="rId1135" Type="http://schemas.openxmlformats.org/officeDocument/2006/relationships/tags" Target="../tags/tag2751.xml"/><Relationship Id="rId1134" Type="http://schemas.openxmlformats.org/officeDocument/2006/relationships/tags" Target="../tags/tag2750.xml"/><Relationship Id="rId1133" Type="http://schemas.openxmlformats.org/officeDocument/2006/relationships/tags" Target="../tags/tag2749.xml"/><Relationship Id="rId1132" Type="http://schemas.openxmlformats.org/officeDocument/2006/relationships/tags" Target="../tags/tag2748.xml"/><Relationship Id="rId1131" Type="http://schemas.openxmlformats.org/officeDocument/2006/relationships/tags" Target="../tags/tag2747.xml"/><Relationship Id="rId1130" Type="http://schemas.openxmlformats.org/officeDocument/2006/relationships/tags" Target="../tags/tag2746.xml"/><Relationship Id="rId113" Type="http://schemas.openxmlformats.org/officeDocument/2006/relationships/tags" Target="../tags/tag1729.xml"/><Relationship Id="rId1129" Type="http://schemas.openxmlformats.org/officeDocument/2006/relationships/tags" Target="../tags/tag2745.xml"/><Relationship Id="rId1128" Type="http://schemas.openxmlformats.org/officeDocument/2006/relationships/tags" Target="../tags/tag2744.xml"/><Relationship Id="rId1127" Type="http://schemas.openxmlformats.org/officeDocument/2006/relationships/tags" Target="../tags/tag2743.xml"/><Relationship Id="rId1126" Type="http://schemas.openxmlformats.org/officeDocument/2006/relationships/tags" Target="../tags/tag2742.xml"/><Relationship Id="rId1125" Type="http://schemas.openxmlformats.org/officeDocument/2006/relationships/tags" Target="../tags/tag2741.xml"/><Relationship Id="rId1124" Type="http://schemas.openxmlformats.org/officeDocument/2006/relationships/tags" Target="../tags/tag2740.xml"/><Relationship Id="rId1123" Type="http://schemas.openxmlformats.org/officeDocument/2006/relationships/tags" Target="../tags/tag2739.xml"/><Relationship Id="rId1122" Type="http://schemas.openxmlformats.org/officeDocument/2006/relationships/tags" Target="../tags/tag2738.xml"/><Relationship Id="rId1121" Type="http://schemas.openxmlformats.org/officeDocument/2006/relationships/tags" Target="../tags/tag2737.xml"/><Relationship Id="rId1120" Type="http://schemas.openxmlformats.org/officeDocument/2006/relationships/tags" Target="../tags/tag2736.xml"/><Relationship Id="rId112" Type="http://schemas.openxmlformats.org/officeDocument/2006/relationships/tags" Target="../tags/tag1728.xml"/><Relationship Id="rId1119" Type="http://schemas.openxmlformats.org/officeDocument/2006/relationships/tags" Target="../tags/tag2735.xml"/><Relationship Id="rId1118" Type="http://schemas.openxmlformats.org/officeDocument/2006/relationships/tags" Target="../tags/tag2734.xml"/><Relationship Id="rId1117" Type="http://schemas.openxmlformats.org/officeDocument/2006/relationships/tags" Target="../tags/tag2733.xml"/><Relationship Id="rId1116" Type="http://schemas.openxmlformats.org/officeDocument/2006/relationships/tags" Target="../tags/tag2732.xml"/><Relationship Id="rId1115" Type="http://schemas.openxmlformats.org/officeDocument/2006/relationships/tags" Target="../tags/tag2731.xml"/><Relationship Id="rId1114" Type="http://schemas.openxmlformats.org/officeDocument/2006/relationships/tags" Target="../tags/tag2730.xml"/><Relationship Id="rId1113" Type="http://schemas.openxmlformats.org/officeDocument/2006/relationships/tags" Target="../tags/tag2729.xml"/><Relationship Id="rId1112" Type="http://schemas.openxmlformats.org/officeDocument/2006/relationships/tags" Target="../tags/tag2728.xml"/><Relationship Id="rId1111" Type="http://schemas.openxmlformats.org/officeDocument/2006/relationships/tags" Target="../tags/tag2727.xml"/><Relationship Id="rId1110" Type="http://schemas.openxmlformats.org/officeDocument/2006/relationships/tags" Target="../tags/tag2726.xml"/><Relationship Id="rId111" Type="http://schemas.openxmlformats.org/officeDocument/2006/relationships/tags" Target="../tags/tag1727.xml"/><Relationship Id="rId1109" Type="http://schemas.openxmlformats.org/officeDocument/2006/relationships/tags" Target="../tags/tag2725.xml"/><Relationship Id="rId1108" Type="http://schemas.openxmlformats.org/officeDocument/2006/relationships/tags" Target="../tags/tag2724.xml"/><Relationship Id="rId1107" Type="http://schemas.openxmlformats.org/officeDocument/2006/relationships/tags" Target="../tags/tag2723.xml"/><Relationship Id="rId1106" Type="http://schemas.openxmlformats.org/officeDocument/2006/relationships/tags" Target="../tags/tag2722.xml"/><Relationship Id="rId1105" Type="http://schemas.openxmlformats.org/officeDocument/2006/relationships/tags" Target="../tags/tag2721.xml"/><Relationship Id="rId1104" Type="http://schemas.openxmlformats.org/officeDocument/2006/relationships/tags" Target="../tags/tag2720.xml"/><Relationship Id="rId1103" Type="http://schemas.openxmlformats.org/officeDocument/2006/relationships/tags" Target="../tags/tag2719.xml"/><Relationship Id="rId1102" Type="http://schemas.openxmlformats.org/officeDocument/2006/relationships/tags" Target="../tags/tag2718.xml"/><Relationship Id="rId1101" Type="http://schemas.openxmlformats.org/officeDocument/2006/relationships/tags" Target="../tags/tag2717.xml"/><Relationship Id="rId1100" Type="http://schemas.openxmlformats.org/officeDocument/2006/relationships/tags" Target="../tags/tag2716.xml"/><Relationship Id="rId110" Type="http://schemas.openxmlformats.org/officeDocument/2006/relationships/tags" Target="../tags/tag1726.xml"/><Relationship Id="rId11" Type="http://schemas.openxmlformats.org/officeDocument/2006/relationships/tags" Target="../tags/tag1627.xml"/><Relationship Id="rId1099" Type="http://schemas.openxmlformats.org/officeDocument/2006/relationships/tags" Target="../tags/tag2715.xml"/><Relationship Id="rId1098" Type="http://schemas.openxmlformats.org/officeDocument/2006/relationships/tags" Target="../tags/tag2714.xml"/><Relationship Id="rId1097" Type="http://schemas.openxmlformats.org/officeDocument/2006/relationships/tags" Target="../tags/tag2713.xml"/><Relationship Id="rId1096" Type="http://schemas.openxmlformats.org/officeDocument/2006/relationships/tags" Target="../tags/tag2712.xml"/><Relationship Id="rId1095" Type="http://schemas.openxmlformats.org/officeDocument/2006/relationships/tags" Target="../tags/tag2711.xml"/><Relationship Id="rId1094" Type="http://schemas.openxmlformats.org/officeDocument/2006/relationships/tags" Target="../tags/tag2710.xml"/><Relationship Id="rId1093" Type="http://schemas.openxmlformats.org/officeDocument/2006/relationships/tags" Target="../tags/tag2709.xml"/><Relationship Id="rId1092" Type="http://schemas.openxmlformats.org/officeDocument/2006/relationships/tags" Target="../tags/tag2708.xml"/><Relationship Id="rId1091" Type="http://schemas.openxmlformats.org/officeDocument/2006/relationships/tags" Target="../tags/tag2707.xml"/><Relationship Id="rId1090" Type="http://schemas.openxmlformats.org/officeDocument/2006/relationships/tags" Target="../tags/tag2706.xml"/><Relationship Id="rId109" Type="http://schemas.openxmlformats.org/officeDocument/2006/relationships/tags" Target="../tags/tag1725.xml"/><Relationship Id="rId1089" Type="http://schemas.openxmlformats.org/officeDocument/2006/relationships/tags" Target="../tags/tag2705.xml"/><Relationship Id="rId1088" Type="http://schemas.openxmlformats.org/officeDocument/2006/relationships/tags" Target="../tags/tag2704.xml"/><Relationship Id="rId1087" Type="http://schemas.openxmlformats.org/officeDocument/2006/relationships/tags" Target="../tags/tag2703.xml"/><Relationship Id="rId1086" Type="http://schemas.openxmlformats.org/officeDocument/2006/relationships/tags" Target="../tags/tag2702.xml"/><Relationship Id="rId1085" Type="http://schemas.openxmlformats.org/officeDocument/2006/relationships/tags" Target="../tags/tag2701.xml"/><Relationship Id="rId1084" Type="http://schemas.openxmlformats.org/officeDocument/2006/relationships/tags" Target="../tags/tag2700.xml"/><Relationship Id="rId1083" Type="http://schemas.openxmlformats.org/officeDocument/2006/relationships/tags" Target="../tags/tag2699.xml"/><Relationship Id="rId1082" Type="http://schemas.openxmlformats.org/officeDocument/2006/relationships/tags" Target="../tags/tag2698.xml"/><Relationship Id="rId1081" Type="http://schemas.openxmlformats.org/officeDocument/2006/relationships/tags" Target="../tags/tag2697.xml"/><Relationship Id="rId1080" Type="http://schemas.openxmlformats.org/officeDocument/2006/relationships/tags" Target="../tags/tag2696.xml"/><Relationship Id="rId108" Type="http://schemas.openxmlformats.org/officeDocument/2006/relationships/tags" Target="../tags/tag1724.xml"/><Relationship Id="rId1079" Type="http://schemas.openxmlformats.org/officeDocument/2006/relationships/tags" Target="../tags/tag2695.xml"/><Relationship Id="rId1078" Type="http://schemas.openxmlformats.org/officeDocument/2006/relationships/tags" Target="../tags/tag2694.xml"/><Relationship Id="rId1077" Type="http://schemas.openxmlformats.org/officeDocument/2006/relationships/tags" Target="../tags/tag2693.xml"/><Relationship Id="rId1076" Type="http://schemas.openxmlformats.org/officeDocument/2006/relationships/tags" Target="../tags/tag2692.xml"/><Relationship Id="rId1075" Type="http://schemas.openxmlformats.org/officeDocument/2006/relationships/tags" Target="../tags/tag2691.xml"/><Relationship Id="rId1074" Type="http://schemas.openxmlformats.org/officeDocument/2006/relationships/tags" Target="../tags/tag2690.xml"/><Relationship Id="rId1073" Type="http://schemas.openxmlformats.org/officeDocument/2006/relationships/tags" Target="../tags/tag2689.xml"/><Relationship Id="rId1072" Type="http://schemas.openxmlformats.org/officeDocument/2006/relationships/tags" Target="../tags/tag2688.xml"/><Relationship Id="rId1071" Type="http://schemas.openxmlformats.org/officeDocument/2006/relationships/tags" Target="../tags/tag2687.xml"/><Relationship Id="rId1070" Type="http://schemas.openxmlformats.org/officeDocument/2006/relationships/tags" Target="../tags/tag2686.xml"/><Relationship Id="rId107" Type="http://schemas.openxmlformats.org/officeDocument/2006/relationships/tags" Target="../tags/tag1723.xml"/><Relationship Id="rId1069" Type="http://schemas.openxmlformats.org/officeDocument/2006/relationships/tags" Target="../tags/tag2685.xml"/><Relationship Id="rId1068" Type="http://schemas.openxmlformats.org/officeDocument/2006/relationships/tags" Target="../tags/tag2684.xml"/><Relationship Id="rId1067" Type="http://schemas.openxmlformats.org/officeDocument/2006/relationships/tags" Target="../tags/tag2683.xml"/><Relationship Id="rId1066" Type="http://schemas.openxmlformats.org/officeDocument/2006/relationships/tags" Target="../tags/tag2682.xml"/><Relationship Id="rId1065" Type="http://schemas.openxmlformats.org/officeDocument/2006/relationships/tags" Target="../tags/tag2681.xml"/><Relationship Id="rId1064" Type="http://schemas.openxmlformats.org/officeDocument/2006/relationships/tags" Target="../tags/tag2680.xml"/><Relationship Id="rId1063" Type="http://schemas.openxmlformats.org/officeDocument/2006/relationships/tags" Target="../tags/tag2679.xml"/><Relationship Id="rId1062" Type="http://schemas.openxmlformats.org/officeDocument/2006/relationships/tags" Target="../tags/tag2678.xml"/><Relationship Id="rId1061" Type="http://schemas.openxmlformats.org/officeDocument/2006/relationships/tags" Target="../tags/tag2677.xml"/><Relationship Id="rId1060" Type="http://schemas.openxmlformats.org/officeDocument/2006/relationships/tags" Target="../tags/tag2676.xml"/><Relationship Id="rId106" Type="http://schemas.openxmlformats.org/officeDocument/2006/relationships/tags" Target="../tags/tag1722.xml"/><Relationship Id="rId1059" Type="http://schemas.openxmlformats.org/officeDocument/2006/relationships/tags" Target="../tags/tag2675.xml"/><Relationship Id="rId1058" Type="http://schemas.openxmlformats.org/officeDocument/2006/relationships/tags" Target="../tags/tag2674.xml"/><Relationship Id="rId1057" Type="http://schemas.openxmlformats.org/officeDocument/2006/relationships/tags" Target="../tags/tag2673.xml"/><Relationship Id="rId1056" Type="http://schemas.openxmlformats.org/officeDocument/2006/relationships/tags" Target="../tags/tag2672.xml"/><Relationship Id="rId1055" Type="http://schemas.openxmlformats.org/officeDocument/2006/relationships/tags" Target="../tags/tag2671.xml"/><Relationship Id="rId1054" Type="http://schemas.openxmlformats.org/officeDocument/2006/relationships/tags" Target="../tags/tag2670.xml"/><Relationship Id="rId1053" Type="http://schemas.openxmlformats.org/officeDocument/2006/relationships/tags" Target="../tags/tag2669.xml"/><Relationship Id="rId1052" Type="http://schemas.openxmlformats.org/officeDocument/2006/relationships/tags" Target="../tags/tag2668.xml"/><Relationship Id="rId1051" Type="http://schemas.openxmlformats.org/officeDocument/2006/relationships/tags" Target="../tags/tag2667.xml"/><Relationship Id="rId1050" Type="http://schemas.openxmlformats.org/officeDocument/2006/relationships/tags" Target="../tags/tag2666.xml"/><Relationship Id="rId105" Type="http://schemas.openxmlformats.org/officeDocument/2006/relationships/tags" Target="../tags/tag1721.xml"/><Relationship Id="rId1049" Type="http://schemas.openxmlformats.org/officeDocument/2006/relationships/tags" Target="../tags/tag2665.xml"/><Relationship Id="rId1048" Type="http://schemas.openxmlformats.org/officeDocument/2006/relationships/tags" Target="../tags/tag2664.xml"/><Relationship Id="rId1047" Type="http://schemas.openxmlformats.org/officeDocument/2006/relationships/tags" Target="../tags/tag2663.xml"/><Relationship Id="rId1046" Type="http://schemas.openxmlformats.org/officeDocument/2006/relationships/tags" Target="../tags/tag2662.xml"/><Relationship Id="rId1045" Type="http://schemas.openxmlformats.org/officeDocument/2006/relationships/tags" Target="../tags/tag2661.xml"/><Relationship Id="rId1044" Type="http://schemas.openxmlformats.org/officeDocument/2006/relationships/tags" Target="../tags/tag2660.xml"/><Relationship Id="rId1043" Type="http://schemas.openxmlformats.org/officeDocument/2006/relationships/tags" Target="../tags/tag2659.xml"/><Relationship Id="rId1042" Type="http://schemas.openxmlformats.org/officeDocument/2006/relationships/tags" Target="../tags/tag2658.xml"/><Relationship Id="rId1041" Type="http://schemas.openxmlformats.org/officeDocument/2006/relationships/tags" Target="../tags/tag2657.xml"/><Relationship Id="rId1040" Type="http://schemas.openxmlformats.org/officeDocument/2006/relationships/tags" Target="../tags/tag2656.xml"/><Relationship Id="rId104" Type="http://schemas.openxmlformats.org/officeDocument/2006/relationships/tags" Target="../tags/tag1720.xml"/><Relationship Id="rId1039" Type="http://schemas.openxmlformats.org/officeDocument/2006/relationships/tags" Target="../tags/tag2655.xml"/><Relationship Id="rId1038" Type="http://schemas.openxmlformats.org/officeDocument/2006/relationships/tags" Target="../tags/tag2654.xml"/><Relationship Id="rId1037" Type="http://schemas.openxmlformats.org/officeDocument/2006/relationships/tags" Target="../tags/tag2653.xml"/><Relationship Id="rId1036" Type="http://schemas.openxmlformats.org/officeDocument/2006/relationships/tags" Target="../tags/tag2652.xml"/><Relationship Id="rId1035" Type="http://schemas.openxmlformats.org/officeDocument/2006/relationships/tags" Target="../tags/tag2651.xml"/><Relationship Id="rId1034" Type="http://schemas.openxmlformats.org/officeDocument/2006/relationships/tags" Target="../tags/tag2650.xml"/><Relationship Id="rId1033" Type="http://schemas.openxmlformats.org/officeDocument/2006/relationships/tags" Target="../tags/tag2649.xml"/><Relationship Id="rId1032" Type="http://schemas.openxmlformats.org/officeDocument/2006/relationships/tags" Target="../tags/tag2648.xml"/><Relationship Id="rId1031" Type="http://schemas.openxmlformats.org/officeDocument/2006/relationships/tags" Target="../tags/tag2647.xml"/><Relationship Id="rId1030" Type="http://schemas.openxmlformats.org/officeDocument/2006/relationships/tags" Target="../tags/tag2646.xml"/><Relationship Id="rId103" Type="http://schemas.openxmlformats.org/officeDocument/2006/relationships/tags" Target="../tags/tag1719.xml"/><Relationship Id="rId1029" Type="http://schemas.openxmlformats.org/officeDocument/2006/relationships/tags" Target="../tags/tag2645.xml"/><Relationship Id="rId1028" Type="http://schemas.openxmlformats.org/officeDocument/2006/relationships/tags" Target="../tags/tag2644.xml"/><Relationship Id="rId1027" Type="http://schemas.openxmlformats.org/officeDocument/2006/relationships/tags" Target="../tags/tag2643.xml"/><Relationship Id="rId1026" Type="http://schemas.openxmlformats.org/officeDocument/2006/relationships/tags" Target="../tags/tag2642.xml"/><Relationship Id="rId1025" Type="http://schemas.openxmlformats.org/officeDocument/2006/relationships/tags" Target="../tags/tag2641.xml"/><Relationship Id="rId1024" Type="http://schemas.openxmlformats.org/officeDocument/2006/relationships/tags" Target="../tags/tag2640.xml"/><Relationship Id="rId1023" Type="http://schemas.openxmlformats.org/officeDocument/2006/relationships/tags" Target="../tags/tag2639.xml"/><Relationship Id="rId1022" Type="http://schemas.openxmlformats.org/officeDocument/2006/relationships/tags" Target="../tags/tag2638.xml"/><Relationship Id="rId1021" Type="http://schemas.openxmlformats.org/officeDocument/2006/relationships/tags" Target="../tags/tag2637.xml"/><Relationship Id="rId1020" Type="http://schemas.openxmlformats.org/officeDocument/2006/relationships/tags" Target="../tags/tag2636.xml"/><Relationship Id="rId102" Type="http://schemas.openxmlformats.org/officeDocument/2006/relationships/tags" Target="../tags/tag1718.xml"/><Relationship Id="rId1019" Type="http://schemas.openxmlformats.org/officeDocument/2006/relationships/tags" Target="../tags/tag2635.xml"/><Relationship Id="rId1018" Type="http://schemas.openxmlformats.org/officeDocument/2006/relationships/tags" Target="../tags/tag2634.xml"/><Relationship Id="rId1017" Type="http://schemas.openxmlformats.org/officeDocument/2006/relationships/tags" Target="../tags/tag2633.xml"/><Relationship Id="rId1016" Type="http://schemas.openxmlformats.org/officeDocument/2006/relationships/tags" Target="../tags/tag2632.xml"/><Relationship Id="rId1015" Type="http://schemas.openxmlformats.org/officeDocument/2006/relationships/tags" Target="../tags/tag2631.xml"/><Relationship Id="rId1014" Type="http://schemas.openxmlformats.org/officeDocument/2006/relationships/tags" Target="../tags/tag2630.xml"/><Relationship Id="rId1013" Type="http://schemas.openxmlformats.org/officeDocument/2006/relationships/tags" Target="../tags/tag2629.xml"/><Relationship Id="rId1012" Type="http://schemas.openxmlformats.org/officeDocument/2006/relationships/tags" Target="../tags/tag2628.xml"/><Relationship Id="rId1011" Type="http://schemas.openxmlformats.org/officeDocument/2006/relationships/tags" Target="../tags/tag2627.xml"/><Relationship Id="rId1010" Type="http://schemas.openxmlformats.org/officeDocument/2006/relationships/tags" Target="../tags/tag2626.xml"/><Relationship Id="rId101" Type="http://schemas.openxmlformats.org/officeDocument/2006/relationships/tags" Target="../tags/tag1717.xml"/><Relationship Id="rId1009" Type="http://schemas.openxmlformats.org/officeDocument/2006/relationships/tags" Target="../tags/tag2625.xml"/><Relationship Id="rId1008" Type="http://schemas.openxmlformats.org/officeDocument/2006/relationships/tags" Target="../tags/tag2624.xml"/><Relationship Id="rId1007" Type="http://schemas.openxmlformats.org/officeDocument/2006/relationships/tags" Target="../tags/tag2623.xml"/><Relationship Id="rId1006" Type="http://schemas.openxmlformats.org/officeDocument/2006/relationships/tags" Target="../tags/tag2622.xml"/><Relationship Id="rId1005" Type="http://schemas.openxmlformats.org/officeDocument/2006/relationships/tags" Target="../tags/tag2621.xml"/><Relationship Id="rId1004" Type="http://schemas.openxmlformats.org/officeDocument/2006/relationships/tags" Target="../tags/tag2620.xml"/><Relationship Id="rId1003" Type="http://schemas.openxmlformats.org/officeDocument/2006/relationships/tags" Target="../tags/tag2619.xml"/><Relationship Id="rId1002" Type="http://schemas.openxmlformats.org/officeDocument/2006/relationships/tags" Target="../tags/tag2618.xml"/><Relationship Id="rId1001" Type="http://schemas.openxmlformats.org/officeDocument/2006/relationships/tags" Target="../tags/tag2617.xml"/><Relationship Id="rId1000" Type="http://schemas.openxmlformats.org/officeDocument/2006/relationships/tags" Target="../tags/tag2616.xml"/><Relationship Id="rId100" Type="http://schemas.openxmlformats.org/officeDocument/2006/relationships/tags" Target="../tags/tag1716.xml"/><Relationship Id="rId10" Type="http://schemas.openxmlformats.org/officeDocument/2006/relationships/tags" Target="../tags/tag1626.xml"/><Relationship Id="rId1" Type="http://schemas.openxmlformats.org/officeDocument/2006/relationships/tags" Target="../tags/tag161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38.jpeg"/><Relationship Id="rId1" Type="http://schemas.openxmlformats.org/officeDocument/2006/relationships/tags" Target="../tags/tag548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9.jpeg"/></Relationships>
</file>

<file path=ppt/slides/_rels/slide36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tags" Target="../tags/tag5487.xml"/><Relationship Id="rId2" Type="http://schemas.openxmlformats.org/officeDocument/2006/relationships/tags" Target="../tags/tag5486.xml"/><Relationship Id="rId1" Type="http://schemas.openxmlformats.org/officeDocument/2006/relationships/tags" Target="../tags/tag5485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5488.xml"/><Relationship Id="rId1" Type="http://schemas.openxmlformats.org/officeDocument/2006/relationships/image" Target="../media/image40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.xml"/><Relationship Id="rId7" Type="http://schemas.openxmlformats.org/officeDocument/2006/relationships/tags" Target="../tags/tag5494.xml"/><Relationship Id="rId6" Type="http://schemas.openxmlformats.org/officeDocument/2006/relationships/tags" Target="../tags/tag5493.xml"/><Relationship Id="rId5" Type="http://schemas.openxmlformats.org/officeDocument/2006/relationships/tags" Target="../tags/tag5492.xml"/><Relationship Id="rId4" Type="http://schemas.openxmlformats.org/officeDocument/2006/relationships/tags" Target="../tags/tag5491.xml"/><Relationship Id="rId3" Type="http://schemas.openxmlformats.org/officeDocument/2006/relationships/tags" Target="../tags/tag5490.xml"/><Relationship Id="rId2" Type="http://schemas.openxmlformats.org/officeDocument/2006/relationships/image" Target="../media/image2.png"/><Relationship Id="rId1" Type="http://schemas.openxmlformats.org/officeDocument/2006/relationships/tags" Target="../tags/tag5489.xml"/></Relationships>
</file>

<file path=ppt/slides/_rels/slide39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7.xml"/><Relationship Id="rId6" Type="http://schemas.openxmlformats.org/officeDocument/2006/relationships/tags" Target="../tags/tag5498.xml"/><Relationship Id="rId5" Type="http://schemas.openxmlformats.org/officeDocument/2006/relationships/tags" Target="../tags/tag5497.xml"/><Relationship Id="rId4" Type="http://schemas.openxmlformats.org/officeDocument/2006/relationships/image" Target="../media/image6.png"/><Relationship Id="rId3" Type="http://schemas.openxmlformats.org/officeDocument/2006/relationships/tags" Target="../tags/tag5496.xml"/><Relationship Id="rId2" Type="http://schemas.openxmlformats.org/officeDocument/2006/relationships/image" Target="../media/image2.png"/><Relationship Id="rId1" Type="http://schemas.openxmlformats.org/officeDocument/2006/relationships/tags" Target="../tags/tag549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>
            <p:custDataLst>
              <p:tags r:id="rId1"/>
            </p:custDataLst>
          </p:nvPr>
        </p:nvSpPr>
        <p:spPr>
          <a:xfrm>
            <a:off x="1511935" y="5028565"/>
            <a:ext cx="4133215" cy="3346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2000" b="1" kern="0" dirty="0" smtClean="0">
                <a:solidFill>
                  <a:srgbClr val="0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授课教师</a:t>
            </a:r>
            <a:r>
              <a:rPr kumimoji="0" lang="zh-CN" alt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宋体" panose="02010600030101010101" pitchFamily="2" charset="-122"/>
                <a:ea typeface="宋体" panose="02010600030101010101" pitchFamily="2" charset="-122"/>
              </a:rPr>
              <a:t>： 黎晓晴</a:t>
            </a:r>
            <a:endParaRPr kumimoji="0" lang="zh-CN" altLang="en-US" sz="2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4" name="标题 3"/>
          <p:cNvSpPr>
            <a:spLocks noGrp="1"/>
          </p:cNvSpPr>
          <p:nvPr>
            <p:ph type="ctrTitle" idx="1"/>
            <p:custDataLst>
              <p:tags r:id="rId2"/>
            </p:custDataLst>
          </p:nvPr>
        </p:nvSpPr>
        <p:spPr>
          <a:xfrm>
            <a:off x="124684" y="2034838"/>
            <a:ext cx="7329056" cy="965200"/>
          </a:xfrm>
        </p:spPr>
        <p:txBody>
          <a:bodyPr>
            <a:normAutofit fontScale="90000"/>
          </a:bodyPr>
          <a:lstStyle/>
          <a:p>
            <a:pPr mar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  <a:buNone/>
            </a:pPr>
            <a:r>
              <a:rPr lang="zh-CN" altLang="en-US" sz="6665" dirty="0">
                <a:solidFill>
                  <a:schemeClr val="accent1"/>
                </a:solidFill>
                <a:sym typeface="+mn-lt"/>
              </a:rPr>
              <a:t>思想政治</a:t>
            </a:r>
            <a:br>
              <a:rPr lang="zh-CN" altLang="en-US" sz="6665" dirty="0">
                <a:solidFill>
                  <a:schemeClr val="accent1"/>
                </a:solidFill>
                <a:sym typeface="+mn-lt"/>
              </a:rPr>
            </a:br>
            <a:r>
              <a:rPr lang="zh-CN" altLang="en-US" sz="6665" dirty="0">
                <a:solidFill>
                  <a:schemeClr val="accent1"/>
                </a:solidFill>
                <a:sym typeface="+mn-lt"/>
              </a:rPr>
              <a:t> </a:t>
            </a:r>
            <a:r>
              <a:rPr lang="en-US" altLang="zh-CN" sz="6665" dirty="0">
                <a:solidFill>
                  <a:schemeClr val="accent1"/>
                </a:solidFill>
                <a:sym typeface="+mn-lt"/>
              </a:rPr>
              <a:t>        </a:t>
            </a:r>
            <a:r>
              <a:rPr sz="6665" dirty="0">
                <a:solidFill>
                  <a:schemeClr val="accent1"/>
                </a:solidFill>
                <a:sym typeface="+mn-lt"/>
              </a:rPr>
              <a:t>基础模块</a:t>
            </a:r>
            <a:endParaRPr sz="6665" dirty="0">
              <a:solidFill>
                <a:schemeClr val="accent1"/>
              </a:solidFill>
              <a:sym typeface="+mn-lt"/>
            </a:endParaRPr>
          </a:p>
        </p:txBody>
      </p:sp>
      <p:sp>
        <p:nvSpPr>
          <p:cNvPr id="5" name="副标题 4"/>
          <p:cNvSpPr>
            <a:spLocks noGrp="1"/>
          </p:cNvSpPr>
          <p:nvPr>
            <p:ph type="subTitle" idx="2"/>
            <p:custDataLst>
              <p:tags r:id="rId3"/>
            </p:custDataLst>
          </p:nvPr>
        </p:nvSpPr>
        <p:spPr>
          <a:xfrm>
            <a:off x="124710" y="4444838"/>
            <a:ext cx="6808501" cy="645377"/>
          </a:xfrm>
        </p:spPr>
        <p:txBody>
          <a:bodyPr>
            <a:noAutofit/>
          </a:bodyPr>
          <a:lstStyle/>
          <a:p>
            <a:pPr lvl="0" algn="l">
              <a:lnSpc>
                <a:spcPts val="19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zh-CN" altLang="en-US" sz="6000" b="1" kern="0" spc="0" noProof="0">
                <a:ln>
                  <a:noFill/>
                </a:ln>
                <a:solidFill>
                  <a:srgbClr val="000000"/>
                </a:solidFill>
                <a:effectLst/>
                <a:uLnTx/>
                <a:latin typeface="+mn-ea"/>
                <a:ea typeface="+mn-ea"/>
              </a:rPr>
              <a:t>中国特色社会主义</a:t>
            </a:r>
            <a:endParaRPr lang="zh-CN" altLang="en-US" sz="6000" b="1" kern="0" spc="0" noProof="0">
              <a:ln>
                <a:noFill/>
              </a:ln>
              <a:solidFill>
                <a:srgbClr val="000000"/>
              </a:solidFill>
              <a:effectLst/>
              <a:uLnTx/>
              <a:latin typeface="+mn-ea"/>
              <a:ea typeface="+mn-ea"/>
            </a:endParaRPr>
          </a:p>
        </p:txBody>
      </p:sp>
      <p:cxnSp>
        <p:nvCxnSpPr>
          <p:cNvPr id="17" name="直接连接符 16"/>
          <p:cNvCxnSpPr/>
          <p:nvPr>
            <p:custDataLst>
              <p:tags r:id="rId4"/>
            </p:custDataLst>
          </p:nvPr>
        </p:nvCxnSpPr>
        <p:spPr>
          <a:xfrm>
            <a:off x="256790" y="5195882"/>
            <a:ext cx="842208" cy="0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2" name="图片 31"/>
          <p:cNvPicPr>
            <a:picLocks noChangeAspect="1"/>
          </p:cNvPicPr>
          <p:nvPr/>
        </p:nvPicPr>
        <p:blipFill>
          <a:blip r:embed="rId5" cstate="screen"/>
          <a:stretch>
            <a:fillRect/>
          </a:stretch>
        </p:blipFill>
        <p:spPr>
          <a:xfrm>
            <a:off x="6925945" y="2272030"/>
            <a:ext cx="4967605" cy="3215640"/>
          </a:xfrm>
          <a:prstGeom prst="rect">
            <a:avLst/>
          </a:prstGeom>
        </p:spPr>
      </p:pic>
    </p:spTree>
    <p:custDataLst>
      <p:tags r:id="rId6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A-102229"/>
          <p:cNvPicPr>
            <a:picLocks noChangeAspect="1" noChangeArrowheads="1"/>
          </p:cNvPicPr>
          <p:nvPr>
            <p:custDataLst>
              <p:tags r:id="rId1"/>
            </p:custDataLst>
          </p:nvPr>
        </p:nvPicPr>
        <p:blipFill>
          <a:blip r:embed="rId2" cstate="print"/>
          <a:stretch>
            <a:fillRect/>
          </a:stretch>
        </p:blipFill>
        <p:spPr bwMode="auto">
          <a:xfrm>
            <a:off x="808990" y="922020"/>
            <a:ext cx="1872615" cy="18389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" name="Object 105"/>
          <p:cNvSpPr txBox="1"/>
          <p:nvPr>
            <p:custDataLst>
              <p:tags r:id="rId3"/>
            </p:custDataLst>
          </p:nvPr>
        </p:nvSpPr>
        <p:spPr>
          <a:xfrm>
            <a:off x="6025515" y="1621790"/>
            <a:ext cx="5088890" cy="552450"/>
          </a:xfrm>
          <a:prstGeom prst="rect">
            <a:avLst/>
          </a:prstGeom>
        </p:spPr>
        <p:txBody>
          <a:bodyPr vert="horz" wrap="square" tIns="0" bIns="0" rtlCol="0" anchor="t" anchorCtr="0">
            <a:normAutofit fontScale="67500" lnSpcReduction="10000"/>
          </a:bodyPr>
          <a:lstStyle/>
          <a:p>
            <a:pPr marL="0" indent="0" algn="l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SzPct val="100000"/>
              <a:buNone/>
            </a:pPr>
            <a:r>
              <a:rPr lang="zh-CN" altLang="en-US" sz="46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第</a:t>
            </a:r>
            <a:r>
              <a:rPr lang="en-US" altLang="zh-CN" sz="46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4</a:t>
            </a:r>
            <a:r>
              <a:rPr lang="zh-CN" altLang="en-US" sz="46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课 社会主义基本经济制度</a:t>
            </a:r>
            <a:endParaRPr lang="zh-CN" altLang="en-US" sz="4600" b="1" i="0" dirty="0">
              <a:solidFill>
                <a:schemeClr val="accent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06" name="Object 106"/>
          <p:cNvSpPr txBox="1"/>
          <p:nvPr>
            <p:custDataLst>
              <p:tags r:id="rId4"/>
            </p:custDataLst>
          </p:nvPr>
        </p:nvSpPr>
        <p:spPr>
          <a:xfrm>
            <a:off x="4754245" y="1293495"/>
            <a:ext cx="1111250" cy="899795"/>
          </a:xfrm>
          <a:prstGeom prst="rect">
            <a:avLst/>
          </a:prstGeom>
        </p:spPr>
        <p:txBody>
          <a:bodyPr vert="horz" wrap="square" tIns="0" bIns="0" rtlCol="0" anchor="b" anchorCtr="0">
            <a:normAutofit fontScale="97500" lnSpcReduction="10000"/>
          </a:bodyPr>
          <a:lstStyle/>
          <a:p>
            <a:pPr algn="l">
              <a:lnSpc>
                <a:spcPct val="114000"/>
              </a:lnSpc>
            </a:pPr>
            <a:r>
              <a:rPr lang="zh-CN" sz="54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0</a:t>
            </a:r>
            <a:r>
              <a:rPr lang="en-US" altLang="zh-CN" sz="54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4</a:t>
            </a:r>
            <a:endParaRPr lang="en-US" altLang="zh-CN" sz="5400" b="1" i="0" dirty="0">
              <a:solidFill>
                <a:schemeClr val="accent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09" name="Object 109"/>
          <p:cNvSpPr txBox="1"/>
          <p:nvPr>
            <p:custDataLst>
              <p:tags r:id="rId5"/>
            </p:custDataLst>
          </p:nvPr>
        </p:nvSpPr>
        <p:spPr>
          <a:xfrm>
            <a:off x="4803140" y="3935730"/>
            <a:ext cx="954405" cy="828675"/>
          </a:xfrm>
          <a:prstGeom prst="rect">
            <a:avLst/>
          </a:prstGeom>
        </p:spPr>
        <p:txBody>
          <a:bodyPr vert="horz" wrap="square" tIns="0" bIns="0" rtlCol="0" anchor="b" anchorCtr="0">
            <a:normAutofit fontScale="90000" lnSpcReduction="10000"/>
          </a:bodyPr>
          <a:lstStyle/>
          <a:p>
            <a:pPr algn="l">
              <a:lnSpc>
                <a:spcPct val="114000"/>
              </a:lnSpc>
            </a:pPr>
            <a:r>
              <a:rPr lang="zh-CN" sz="54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0</a:t>
            </a:r>
            <a:r>
              <a:rPr lang="en-US" altLang="zh-CN" sz="54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6</a:t>
            </a:r>
            <a:endParaRPr lang="en-US" altLang="zh-CN" sz="5400" b="1" i="0" dirty="0">
              <a:solidFill>
                <a:schemeClr val="accent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012" name="Object 1012"/>
          <p:cNvSpPr txBox="1"/>
          <p:nvPr>
            <p:custDataLst>
              <p:tags r:id="rId6"/>
            </p:custDataLst>
          </p:nvPr>
        </p:nvSpPr>
        <p:spPr>
          <a:xfrm>
            <a:off x="4781550" y="2545080"/>
            <a:ext cx="1009650" cy="871855"/>
          </a:xfrm>
          <a:prstGeom prst="rect">
            <a:avLst/>
          </a:prstGeom>
        </p:spPr>
        <p:txBody>
          <a:bodyPr vert="horz" wrap="square" tIns="0" bIns="0" rtlCol="0" anchor="b" anchorCtr="0">
            <a:normAutofit/>
          </a:bodyPr>
          <a:lstStyle/>
          <a:p>
            <a:pPr algn="l">
              <a:lnSpc>
                <a:spcPct val="114000"/>
              </a:lnSpc>
            </a:pPr>
            <a:r>
              <a:rPr lang="zh-CN" sz="48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0</a:t>
            </a:r>
            <a:r>
              <a:rPr lang="en-US" altLang="zh-CN" sz="48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5</a:t>
            </a:r>
            <a:endParaRPr lang="en-US" altLang="zh-CN" sz="4800" b="1" i="0" dirty="0">
              <a:solidFill>
                <a:schemeClr val="accent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cxnSp>
        <p:nvCxnSpPr>
          <p:cNvPr id="6" name="直接连接符 5"/>
          <p:cNvCxnSpPr/>
          <p:nvPr>
            <p:custDataLst>
              <p:tags r:id="rId7"/>
            </p:custDataLst>
          </p:nvPr>
        </p:nvCxnSpPr>
        <p:spPr>
          <a:xfrm>
            <a:off x="4801679" y="2274580"/>
            <a:ext cx="6812756" cy="0"/>
          </a:xfrm>
          <a:prstGeom prst="line">
            <a:avLst/>
          </a:prstGeom>
          <a:ln w="15875"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" name="直接连接符 1"/>
          <p:cNvCxnSpPr/>
          <p:nvPr>
            <p:custDataLst>
              <p:tags r:id="rId8"/>
            </p:custDataLst>
          </p:nvPr>
        </p:nvCxnSpPr>
        <p:spPr>
          <a:xfrm>
            <a:off x="4859655" y="3811270"/>
            <a:ext cx="6624955" cy="21590"/>
          </a:xfrm>
          <a:prstGeom prst="line">
            <a:avLst/>
          </a:prstGeom>
          <a:ln w="15875"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矩形 95"/>
          <p:cNvSpPr/>
          <p:nvPr>
            <p:custDataLst>
              <p:tags r:id="rId9"/>
            </p:custDataLst>
          </p:nvPr>
        </p:nvSpPr>
        <p:spPr>
          <a:xfrm>
            <a:off x="421640" y="1538605"/>
            <a:ext cx="4269740" cy="4107815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pPr indent="0">
              <a:lnSpc>
                <a:spcPct val="150000"/>
              </a:lnSpc>
              <a:buFont typeface="Wingdings" panose="05000000000000000000" charset="0"/>
              <a:buNone/>
            </a:pPr>
            <a:r>
              <a:rPr lang="zh-CN" sz="4400" b="1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  <a:sym typeface="+mn-lt"/>
              </a:rPr>
              <a:t>第二单元 </a:t>
            </a:r>
            <a:endParaRPr lang="zh-CN" sz="4400" b="1" dirty="0">
              <a:solidFill>
                <a:srgbClr val="000000"/>
              </a:solidFill>
              <a:latin typeface="微软雅黑" panose="020B0503020204020204" charset="-122"/>
              <a:ea typeface="微软雅黑" panose="020B0503020204020204" charset="-122"/>
              <a:sym typeface="+mn-lt"/>
            </a:endParaRPr>
          </a:p>
          <a:p>
            <a:pPr indent="0">
              <a:lnSpc>
                <a:spcPct val="150000"/>
              </a:lnSpc>
              <a:buFont typeface="Wingdings" panose="05000000000000000000" charset="0"/>
              <a:buNone/>
            </a:pPr>
            <a:r>
              <a:rPr lang="zh-CN" sz="4400" b="1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  <a:sym typeface="+mn-lt"/>
              </a:rPr>
              <a:t>中国特色社会主义经济建设</a:t>
            </a:r>
            <a:endParaRPr lang="zh-CN" altLang="en-US" sz="4800" dirty="0" smtClean="0">
              <a:solidFill>
                <a:schemeClr val="dk1"/>
              </a:solidFill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  <a:p>
            <a:pPr>
              <a:lnSpc>
                <a:spcPct val="150000"/>
              </a:lnSpc>
              <a:buFont typeface="Wingdings" panose="05000000000000000000" pitchFamily="2" charset="2"/>
              <a:buChar char="Ø"/>
            </a:pPr>
            <a:endParaRPr lang="zh-CN" altLang="en-US" sz="1400" dirty="0" smtClean="0">
              <a:solidFill>
                <a:schemeClr val="dk1"/>
              </a:solidFill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  <a:p>
            <a:pPr>
              <a:lnSpc>
                <a:spcPct val="150000"/>
              </a:lnSpc>
              <a:buFont typeface="Wingdings" panose="05000000000000000000" pitchFamily="2" charset="2"/>
              <a:buChar char="Ø"/>
            </a:pPr>
            <a:endParaRPr lang="zh-CN" altLang="en-US" sz="1400" dirty="0" smtClean="0">
              <a:solidFill>
                <a:schemeClr val="dk1"/>
              </a:solidFill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  <a:p>
            <a:pPr>
              <a:lnSpc>
                <a:spcPct val="150000"/>
              </a:lnSpc>
              <a:buFont typeface="Wingdings" panose="05000000000000000000" pitchFamily="2" charset="2"/>
              <a:buChar char="Ø"/>
            </a:pPr>
            <a:endParaRPr lang="zh-CN" altLang="en-US" sz="1400" dirty="0" smtClean="0">
              <a:solidFill>
                <a:schemeClr val="dk1"/>
              </a:solidFill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5" name="Object 105"/>
          <p:cNvSpPr txBox="1"/>
          <p:nvPr>
            <p:custDataLst>
              <p:tags r:id="rId10"/>
            </p:custDataLst>
          </p:nvPr>
        </p:nvSpPr>
        <p:spPr>
          <a:xfrm>
            <a:off x="6054090" y="2834640"/>
            <a:ext cx="4628515" cy="582295"/>
          </a:xfrm>
          <a:prstGeom prst="rect">
            <a:avLst/>
          </a:prstGeom>
        </p:spPr>
        <p:txBody>
          <a:bodyPr vert="horz" wrap="square" tIns="0" bIns="0" rtlCol="0" anchor="t" anchorCtr="0">
            <a:normAutofit/>
          </a:bodyPr>
          <a:lstStyle/>
          <a:p>
            <a:pPr marL="0" indent="0" algn="l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SzPct val="100000"/>
              <a:buNone/>
            </a:pPr>
            <a:r>
              <a:rPr lang="zh-CN" altLang="en-US" sz="28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第</a:t>
            </a:r>
            <a:r>
              <a:rPr lang="en-US" altLang="zh-CN" sz="28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5</a:t>
            </a:r>
            <a:r>
              <a:rPr lang="zh-CN" altLang="en-US" sz="28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课 推动高质量发展</a:t>
            </a:r>
            <a:endParaRPr lang="zh-CN" altLang="en-US" sz="2800" b="1" i="0" dirty="0">
              <a:solidFill>
                <a:schemeClr val="accent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7" name="Object 105"/>
          <p:cNvSpPr txBox="1"/>
          <p:nvPr>
            <p:custDataLst>
              <p:tags r:id="rId11"/>
            </p:custDataLst>
          </p:nvPr>
        </p:nvSpPr>
        <p:spPr>
          <a:xfrm>
            <a:off x="6009005" y="4123690"/>
            <a:ext cx="6141085" cy="640715"/>
          </a:xfrm>
          <a:prstGeom prst="rect">
            <a:avLst/>
          </a:prstGeom>
        </p:spPr>
        <p:txBody>
          <a:bodyPr vert="horz" wrap="square" tIns="0" bIns="0" rtlCol="0" anchor="t" anchorCtr="0">
            <a:normAutofit/>
          </a:bodyPr>
          <a:lstStyle/>
          <a:p>
            <a:pPr marL="0" indent="0" algn="l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SzPct val="100000"/>
              <a:buNone/>
            </a:pPr>
            <a:r>
              <a:rPr lang="zh-CN" altLang="en-US" sz="2800" b="1" i="0" dirty="0">
                <a:solidFill>
                  <a:schemeClr val="accent1"/>
                </a:solidFill>
                <a:latin typeface="微软雅黑" panose="020B0503020204020204" charset="-122"/>
                <a:ea typeface="微软雅黑" panose="020B0503020204020204" charset="-122"/>
              </a:rPr>
              <a:t>第6课 推动形成全面对外开放新格局</a:t>
            </a:r>
            <a:endParaRPr lang="zh-CN" altLang="en-US" sz="2800" b="1" i="0" dirty="0">
              <a:solidFill>
                <a:schemeClr val="accent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</p:spTree>
    <p:custDataLst>
      <p:tags r:id="rId12"/>
    </p:custDataLst>
  </p:cSld>
  <p:clrMapOvr>
    <a:masterClrMapping/>
  </p:clrMapOvr>
  <p:transition>
    <p:wedg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7" name="PA-102229"/>
          <p:cNvPicPr>
            <a:picLocks noChangeAspect="1" noChangeArrowheads="1"/>
          </p:cNvPicPr>
          <p:nvPr>
            <p:custDataLst>
              <p:tags r:id="rId3"/>
            </p:custDataLst>
          </p:nvPr>
        </p:nvPicPr>
        <p:blipFill>
          <a:blip r:embed="rId4" cstate="print"/>
          <a:stretch>
            <a:fillRect/>
          </a:stretch>
        </p:blipFill>
        <p:spPr bwMode="auto">
          <a:xfrm>
            <a:off x="808990" y="922020"/>
            <a:ext cx="1872615" cy="18389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PA-文本框 35"/>
          <p:cNvSpPr txBox="1"/>
          <p:nvPr>
            <p:custDataLst>
              <p:tags r:id="rId5"/>
            </p:custDataLst>
          </p:nvPr>
        </p:nvSpPr>
        <p:spPr>
          <a:xfrm rot="16200000">
            <a:off x="6400165" y="-450215"/>
            <a:ext cx="448310" cy="7424420"/>
          </a:xfrm>
          <a:prstGeom prst="rect">
            <a:avLst/>
          </a:prstGeom>
          <a:noFill/>
          <a:ln w="9525" cap="flat" cmpd="sng" algn="ctr">
            <a:solidFill>
              <a:schemeClr val="accent2"/>
            </a:solidFill>
            <a:prstDash val="solid"/>
            <a:miter lim="800000"/>
          </a:ln>
          <a:effectLst>
            <a:innerShdw blurRad="127000" dist="88900" dir="18900000">
              <a:prstClr val="black">
                <a:alpha val="38000"/>
              </a:prstClr>
            </a:innerShdw>
          </a:effectLst>
        </p:spPr>
        <p:txBody>
          <a:bodyPr vert="eaVert" lIns="0" tIns="0" rIns="0" bIns="360000" anchor="ctr"/>
          <a:lstStyle>
            <a:defPPr>
              <a:defRPr lang="zh-CN"/>
            </a:defPPr>
            <a:lvl1pPr algn="ctr">
              <a:defRPr sz="3200" ker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zh-CN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ea"/>
                <a:sym typeface="+mn-lt"/>
              </a:rPr>
              <a:t> </a:t>
            </a:r>
            <a:endParaRPr kumimoji="0" lang="zh-CN" altLang="en-US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22" name="PA-圆角矩形 10"/>
          <p:cNvSpPr/>
          <p:nvPr>
            <p:custDataLst>
              <p:tags r:id="rId6"/>
            </p:custDataLst>
          </p:nvPr>
        </p:nvSpPr>
        <p:spPr>
          <a:xfrm rot="16200000">
            <a:off x="2698115" y="3202305"/>
            <a:ext cx="347345" cy="8001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kumimoji="0" lang="zh-CN" altLang="en-US" sz="20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23" name="PA-圆角矩形 11"/>
          <p:cNvSpPr/>
          <p:nvPr>
            <p:custDataLst>
              <p:tags r:id="rId7"/>
            </p:custDataLst>
          </p:nvPr>
        </p:nvSpPr>
        <p:spPr>
          <a:xfrm rot="16200000">
            <a:off x="10122535" y="3186430"/>
            <a:ext cx="347345" cy="8001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kumimoji="0" lang="zh-CN" altLang="en-US" sz="20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21" name="PA-文本框 20"/>
          <p:cNvSpPr txBox="1"/>
          <p:nvPr>
            <p:custDataLst>
              <p:tags r:id="rId8"/>
            </p:custDataLst>
          </p:nvPr>
        </p:nvSpPr>
        <p:spPr>
          <a:xfrm>
            <a:off x="2912110" y="3018155"/>
            <a:ext cx="636905" cy="449580"/>
          </a:xfrm>
          <a:prstGeom prst="rect">
            <a:avLst/>
          </a:prstGeom>
          <a:solidFill>
            <a:schemeClr val="accent2"/>
          </a:solidFill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宋体" panose="02010600030101010101" pitchFamily="2" charset="-122"/>
                <a:sym typeface="+mn-lt"/>
              </a:rPr>
              <a:t> 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宋体" panose="02010600030101010101" pitchFamily="2" charset="-122"/>
                <a:sym typeface="+mn-lt"/>
              </a:rPr>
              <a:t>一、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宋体" panose="02010600030101010101" pitchFamily="2" charset="-122"/>
              <a:sym typeface="+mn-lt"/>
            </a:endParaRPr>
          </a:p>
        </p:txBody>
      </p:sp>
      <p:sp>
        <p:nvSpPr>
          <p:cNvPr id="18" name="PA-文本框 4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492500" y="3022600"/>
            <a:ext cx="7008495" cy="768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 lvl="0"/>
            <a:r>
              <a:rPr lang="en-US" altLang="zh-CN" sz="1600" b="1" dirty="0" smtClean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lt"/>
              </a:rPr>
              <a:t> </a:t>
            </a:r>
            <a:r>
              <a:rPr lang="zh-CN" altLang="en-US" sz="2400" b="1" spc="500" dirty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公有制为主体、多种所有制经济共同发展</a:t>
            </a:r>
            <a:endParaRPr lang="zh-CN" altLang="en-US" sz="2000" b="1" spc="500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</a:endParaRPr>
          </a:p>
          <a:p>
            <a:pPr lvl="0"/>
            <a:endParaRPr lang="zh-CN" altLang="en-US" sz="2000" b="1" dirty="0" smtClean="0">
              <a:solidFill>
                <a:srgbClr val="000000"/>
              </a:solidFill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+mn-lt"/>
            </a:endParaRPr>
          </a:p>
        </p:txBody>
      </p:sp>
      <p:sp>
        <p:nvSpPr>
          <p:cNvPr id="27" name="PA-文本框 35"/>
          <p:cNvSpPr txBox="1"/>
          <p:nvPr>
            <p:custDataLst>
              <p:tags r:id="rId10"/>
            </p:custDataLst>
          </p:nvPr>
        </p:nvSpPr>
        <p:spPr>
          <a:xfrm rot="16200000">
            <a:off x="6595745" y="754380"/>
            <a:ext cx="448945" cy="7034530"/>
          </a:xfrm>
          <a:prstGeom prst="rect">
            <a:avLst/>
          </a:prstGeom>
          <a:noFill/>
          <a:ln w="9525" cap="flat" cmpd="sng" algn="ctr">
            <a:solidFill>
              <a:schemeClr val="accent2"/>
            </a:solidFill>
            <a:prstDash val="solid"/>
            <a:miter lim="800000"/>
          </a:ln>
          <a:effectLst>
            <a:innerShdw blurRad="127000" dist="88900" dir="18900000">
              <a:prstClr val="black">
                <a:alpha val="38000"/>
              </a:prstClr>
            </a:innerShdw>
          </a:effectLst>
        </p:spPr>
        <p:txBody>
          <a:bodyPr vert="eaVert" lIns="0" tIns="0" rIns="0" bIns="360000" anchor="ctr"/>
          <a:lstStyle>
            <a:defPPr>
              <a:defRPr lang="zh-CN"/>
            </a:defPPr>
            <a:lvl1pPr algn="ctr">
              <a:defRPr sz="3200" ker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zh-CN" alt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ea"/>
                <a:sym typeface="+mn-lt"/>
              </a:rPr>
              <a:t> </a:t>
            </a:r>
            <a:endParaRPr kumimoji="0" lang="zh-CN" altLang="en-US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30" name="PA-圆角矩形 10"/>
          <p:cNvSpPr/>
          <p:nvPr>
            <p:custDataLst>
              <p:tags r:id="rId11"/>
            </p:custDataLst>
          </p:nvPr>
        </p:nvSpPr>
        <p:spPr>
          <a:xfrm rot="16200000">
            <a:off x="2699385" y="4217035"/>
            <a:ext cx="347345" cy="7874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kumimoji="0" lang="zh-CN" altLang="en-US" sz="20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31" name="PA-圆角矩形 11"/>
          <p:cNvSpPr/>
          <p:nvPr>
            <p:custDataLst>
              <p:tags r:id="rId12"/>
            </p:custDataLst>
          </p:nvPr>
        </p:nvSpPr>
        <p:spPr>
          <a:xfrm rot="16200000">
            <a:off x="10124440" y="4218940"/>
            <a:ext cx="347345" cy="7874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kumimoji="0" lang="zh-CN" altLang="en-US" sz="20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29" name="PA-文本框 20"/>
          <p:cNvSpPr txBox="1"/>
          <p:nvPr>
            <p:custDataLst>
              <p:tags r:id="rId13"/>
            </p:custDataLst>
          </p:nvPr>
        </p:nvSpPr>
        <p:spPr>
          <a:xfrm>
            <a:off x="2912745" y="4021455"/>
            <a:ext cx="636270" cy="449580"/>
          </a:xfrm>
          <a:prstGeom prst="rect">
            <a:avLst/>
          </a:prstGeom>
          <a:solidFill>
            <a:schemeClr val="accent2"/>
          </a:solidFill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宋体" panose="02010600030101010101" pitchFamily="2" charset="-122"/>
                <a:sym typeface="+mn-lt"/>
              </a:rPr>
              <a:t>  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宋体" panose="02010600030101010101" pitchFamily="2" charset="-122"/>
                <a:sym typeface="+mn-lt"/>
              </a:rPr>
              <a:t>二、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宋体" panose="02010600030101010101" pitchFamily="2" charset="-122"/>
              <a:sym typeface="+mn-lt"/>
            </a:endParaRPr>
          </a:p>
        </p:txBody>
      </p:sp>
      <p:sp>
        <p:nvSpPr>
          <p:cNvPr id="26" name="PA-文本框 21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762375" y="4011295"/>
            <a:ext cx="611568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 lvl="0"/>
            <a:r>
              <a:rPr lang="zh-CN" altLang="en-US" sz="2400" b="1" spc="500" dirty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按劳分配为主体、多种分配方式并存</a:t>
            </a:r>
            <a:endParaRPr lang="zh-CN" altLang="en-US" sz="2400" b="1" spc="500" dirty="0">
              <a:solidFill>
                <a:schemeClr val="tx1"/>
              </a:solidFill>
              <a:latin typeface="Arial" panose="020B0604020202020204" pitchFamily="34" charset="0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13" name="PA-102237"/>
          <p:cNvSpPr txBox="1"/>
          <p:nvPr>
            <p:custDataLst>
              <p:tags r:id="rId15"/>
            </p:custDataLst>
          </p:nvPr>
        </p:nvSpPr>
        <p:spPr>
          <a:xfrm>
            <a:off x="240665" y="1538605"/>
            <a:ext cx="11884660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800" b="1" spc="600" dirty="0" smtClean="0">
                <a:gradFill>
                  <a:gsLst>
                    <a:gs pos="0">
                      <a:srgbClr val="E81E17"/>
                    </a:gs>
                    <a:gs pos="62000">
                      <a:srgbClr val="B91D21"/>
                    </a:gs>
                    <a:gs pos="100000">
                      <a:srgbClr val="E81E17">
                        <a:lumMod val="75000"/>
                      </a:srgbClr>
                    </a:gs>
                  </a:gsLst>
                  <a:lin ang="5400000" scaled="1"/>
                </a:gradFill>
                <a:latin typeface="微软雅黑" panose="020B0503020204020204" charset="-122"/>
                <a:ea typeface="微软雅黑" panose="020B0503020204020204" charset="-122"/>
              </a:rPr>
              <a:t>第四课</a:t>
            </a:r>
            <a:r>
              <a:rPr lang="en-US" altLang="zh-CN" sz="4800" b="1" spc="600" dirty="0" smtClean="0">
                <a:gradFill>
                  <a:gsLst>
                    <a:gs pos="0">
                      <a:srgbClr val="E81E17"/>
                    </a:gs>
                    <a:gs pos="62000">
                      <a:srgbClr val="B91D21"/>
                    </a:gs>
                    <a:gs pos="100000">
                      <a:srgbClr val="E81E17">
                        <a:lumMod val="75000"/>
                      </a:srgbClr>
                    </a:gs>
                  </a:gsLst>
                  <a:lin ang="5400000" scaled="1"/>
                </a:gradFill>
                <a:latin typeface="微软雅黑" panose="020B0503020204020204" charset="-122"/>
                <a:ea typeface="微软雅黑" panose="020B0503020204020204" charset="-122"/>
              </a:rPr>
              <a:t>  </a:t>
            </a:r>
            <a:r>
              <a:rPr lang="zh-CN" altLang="en-US" sz="4800" b="1" spc="600" dirty="0" smtClean="0">
                <a:gradFill>
                  <a:gsLst>
                    <a:gs pos="0">
                      <a:srgbClr val="E81E17"/>
                    </a:gs>
                    <a:gs pos="62000">
                      <a:srgbClr val="B91D21"/>
                    </a:gs>
                    <a:gs pos="100000">
                      <a:srgbClr val="E81E17">
                        <a:lumMod val="75000"/>
                      </a:srgbClr>
                    </a:gs>
                  </a:gsLst>
                  <a:lin ang="5400000" scaled="1"/>
                </a:gradFill>
                <a:latin typeface="微软雅黑" panose="020B0503020204020204" charset="-122"/>
                <a:ea typeface="微软雅黑" panose="020B0503020204020204" charset="-122"/>
              </a:rPr>
              <a:t>社会主义基本经济制度</a:t>
            </a:r>
            <a:endParaRPr lang="zh-CN" altLang="en-US" sz="4800" b="1" spc="600" dirty="0" smtClean="0">
              <a:gradFill>
                <a:gsLst>
                  <a:gs pos="0">
                    <a:srgbClr val="E81E17"/>
                  </a:gs>
                  <a:gs pos="62000">
                    <a:srgbClr val="B91D21"/>
                  </a:gs>
                  <a:gs pos="100000">
                    <a:srgbClr val="E81E17">
                      <a:lumMod val="75000"/>
                    </a:srgbClr>
                  </a:gs>
                </a:gsLst>
                <a:lin ang="5400000" scaled="1"/>
              </a:gra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" name="PA-文本框 21"/>
          <p:cNvSpPr txBox="1"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4113530" y="4932045"/>
            <a:ext cx="694182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eaLnBrk="0" fontAlgn="base" hangingPunct="0"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 lvl="0"/>
            <a:r>
              <a:rPr lang="zh-CN" altLang="en-US" sz="2400" b="1" spc="500" dirty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  <a:cs typeface="微软雅黑" panose="020B0503020204020204" charset="-122"/>
                <a:sym typeface="+mn-ea"/>
              </a:rPr>
              <a:t>社会主义市场经济体制</a:t>
            </a:r>
            <a:endParaRPr lang="zh-CN" altLang="en-US" sz="2400" b="1" spc="500" dirty="0">
              <a:solidFill>
                <a:schemeClr val="tx1"/>
              </a:solidFill>
              <a:latin typeface="Arial" panose="020B0604020202020204" pitchFamily="34" charset="0"/>
              <a:ea typeface="微软雅黑" panose="020B0503020204020204" charset="-122"/>
              <a:cs typeface="微软雅黑" panose="020B0503020204020204" charset="-122"/>
              <a:sym typeface="+mn-ea"/>
            </a:endParaRPr>
          </a:p>
        </p:txBody>
      </p:sp>
      <p:sp>
        <p:nvSpPr>
          <p:cNvPr id="3" name="PA-文本框 20"/>
          <p:cNvSpPr txBox="1"/>
          <p:nvPr>
            <p:custDataLst>
              <p:tags r:id="rId17"/>
            </p:custDataLst>
          </p:nvPr>
        </p:nvSpPr>
        <p:spPr>
          <a:xfrm>
            <a:off x="2912745" y="4954905"/>
            <a:ext cx="636270" cy="449580"/>
          </a:xfrm>
          <a:prstGeom prst="rect">
            <a:avLst/>
          </a:prstGeom>
          <a:solidFill>
            <a:schemeClr val="accent2"/>
          </a:solidFill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宋体" panose="02010600030101010101" pitchFamily="2" charset="-122"/>
                <a:sym typeface="+mn-lt"/>
              </a:rPr>
              <a:t>   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宋体" panose="02010600030101010101" pitchFamily="2" charset="-122"/>
                <a:sym typeface="+mn-lt"/>
              </a:rPr>
              <a:t>三、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宋体" panose="02010600030101010101" pitchFamily="2" charset="-122"/>
              <a:sym typeface="+mn-lt"/>
            </a:endParaRPr>
          </a:p>
        </p:txBody>
      </p:sp>
      <p:sp>
        <p:nvSpPr>
          <p:cNvPr id="4" name="PA-圆角矩形 10"/>
          <p:cNvSpPr/>
          <p:nvPr>
            <p:custDataLst>
              <p:tags r:id="rId18"/>
            </p:custDataLst>
          </p:nvPr>
        </p:nvSpPr>
        <p:spPr>
          <a:xfrm rot="16200000">
            <a:off x="2699385" y="5088890"/>
            <a:ext cx="347345" cy="7874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kumimoji="0" lang="zh-CN" altLang="en-US" sz="20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5" name="PA-文本框 35"/>
          <p:cNvSpPr txBox="1"/>
          <p:nvPr>
            <p:custDataLst>
              <p:tags r:id="rId19"/>
            </p:custDataLst>
          </p:nvPr>
        </p:nvSpPr>
        <p:spPr>
          <a:xfrm rot="16200000">
            <a:off x="6399530" y="1468120"/>
            <a:ext cx="448945" cy="7423785"/>
          </a:xfrm>
          <a:prstGeom prst="rect">
            <a:avLst/>
          </a:prstGeom>
          <a:noFill/>
          <a:ln w="9525" cap="flat" cmpd="sng" algn="ctr">
            <a:solidFill>
              <a:schemeClr val="accent2"/>
            </a:solidFill>
            <a:prstDash val="solid"/>
            <a:miter lim="800000"/>
          </a:ln>
          <a:effectLst>
            <a:innerShdw blurRad="127000" dist="88900" dir="18900000">
              <a:prstClr val="black">
                <a:alpha val="38000"/>
              </a:prstClr>
            </a:innerShdw>
          </a:effectLst>
        </p:spPr>
        <p:txBody>
          <a:bodyPr vert="eaVert" lIns="0" tIns="0" rIns="0" bIns="360000" anchor="ctr"/>
          <a:lstStyle>
            <a:defPPr>
              <a:defRPr lang="zh-CN"/>
            </a:defPPr>
            <a:lvl1pPr algn="ctr">
              <a:defRPr sz="3200" ker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kumimoji="0" lang="zh-CN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n-ea"/>
                <a:sym typeface="+mn-lt"/>
              </a:rPr>
              <a:t> </a:t>
            </a:r>
            <a:endParaRPr kumimoji="0" lang="zh-CN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6" name="PA-圆角矩形 11"/>
          <p:cNvSpPr/>
          <p:nvPr>
            <p:custDataLst>
              <p:tags r:id="rId20"/>
            </p:custDataLst>
          </p:nvPr>
        </p:nvSpPr>
        <p:spPr>
          <a:xfrm rot="16200000">
            <a:off x="10201910" y="5147945"/>
            <a:ext cx="347345" cy="7874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85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kumimoji="0" lang="zh-CN" altLang="en-US" sz="20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</p:spTree>
    <p:custDataLst>
      <p:tags r:id="rId2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94" name="圆角矩形 15"/>
          <p:cNvSpPr/>
          <p:nvPr>
            <p:custDataLst>
              <p:tags r:id="rId3"/>
            </p:custDataLst>
          </p:nvPr>
        </p:nvSpPr>
        <p:spPr>
          <a:xfrm>
            <a:off x="1005840" y="1670685"/>
            <a:ext cx="2531745" cy="730885"/>
          </a:xfrm>
          <a:prstGeom prst="roundRect">
            <a:avLst/>
          </a:prstGeom>
          <a:solidFill>
            <a:schemeClr val="accent2"/>
          </a:solidFill>
          <a:ln>
            <a:noFill/>
          </a:ln>
          <a:effectLst>
            <a:outerShdw blurRad="127000" dist="508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95" name="矩形 94"/>
          <p:cNvSpPr/>
          <p:nvPr/>
        </p:nvSpPr>
        <p:spPr>
          <a:xfrm>
            <a:off x="1206500" y="1710055"/>
            <a:ext cx="2130425" cy="65214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200" b="1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  <a:cs typeface="+mn-ea"/>
                <a:sym typeface="+mn-lt"/>
              </a:rPr>
              <a:t>知识目标</a:t>
            </a:r>
            <a:endParaRPr lang="zh-CN" altLang="en-US" sz="2200" b="1" dirty="0">
              <a:solidFill>
                <a:srgbClr val="000000"/>
              </a:solidFill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98" name="圆角矩形 15"/>
          <p:cNvSpPr/>
          <p:nvPr>
            <p:custDataLst>
              <p:tags r:id="rId4"/>
            </p:custDataLst>
          </p:nvPr>
        </p:nvSpPr>
        <p:spPr>
          <a:xfrm>
            <a:off x="1016000" y="4221480"/>
            <a:ext cx="2521585" cy="701040"/>
          </a:xfrm>
          <a:prstGeom prst="roundRect">
            <a:avLst/>
          </a:prstGeom>
          <a:solidFill>
            <a:schemeClr val="accent2"/>
          </a:solidFill>
          <a:ln>
            <a:noFill/>
          </a:ln>
          <a:effectLst>
            <a:outerShdw blurRad="127000" dist="50800" dir="2700000" algn="tl" rotWithShape="0">
              <a:prstClr val="black">
                <a:alpha val="6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>
              <a:buClrTx/>
              <a:buSzTx/>
              <a:buFontTx/>
            </a:pPr>
            <a:r>
              <a:rPr lang="zh-CN" altLang="en-US" sz="2200" b="1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  <a:cs typeface="+mn-ea"/>
                <a:sym typeface="+mn-lt"/>
              </a:rPr>
              <a:t>情感态度和价值观</a:t>
            </a:r>
            <a:endParaRPr lang="zh-CN" altLang="en-US" sz="2200" b="1" dirty="0">
              <a:solidFill>
                <a:srgbClr val="000000"/>
              </a:solidFill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99" name="矩形 98"/>
          <p:cNvSpPr/>
          <p:nvPr/>
        </p:nvSpPr>
        <p:spPr>
          <a:xfrm>
            <a:off x="1216025" y="4185285"/>
            <a:ext cx="2122170" cy="62547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200" b="1" dirty="0">
              <a:solidFill>
                <a:srgbClr val="FFFDFB"/>
              </a:solidFill>
              <a:latin typeface="微软雅黑" panose="020B0503020204020204" charset="-122"/>
              <a:ea typeface="微软雅黑" panose="020B0503020204020204" charset="-122"/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>
            <p:custDataLst>
              <p:tags r:id="rId5"/>
            </p:custDataLst>
          </p:nvPr>
        </p:nvSpPr>
        <p:spPr>
          <a:xfrm>
            <a:off x="3825207" y="873194"/>
            <a:ext cx="8046787" cy="22453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 algn="just">
              <a:lnSpc>
                <a:spcPct val="150000"/>
              </a:lnSpc>
              <a:spcAft>
                <a:spcPts val="1200"/>
              </a:spcAft>
              <a:buClr>
                <a:srgbClr val="EF4223"/>
              </a:buClr>
              <a:buFont typeface="Wingdings" panose="05000000000000000000" charset="0"/>
              <a:buChar char="l"/>
            </a:pP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了解生产资料所有制的内容、地位</a:t>
            </a:r>
            <a:endParaRPr lang="en-US" altLang="zh-CN" sz="20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marL="342900" indent="-342900" algn="just">
              <a:lnSpc>
                <a:spcPct val="150000"/>
              </a:lnSpc>
              <a:spcAft>
                <a:spcPts val="1200"/>
              </a:spcAft>
              <a:buClr>
                <a:srgbClr val="EF4223"/>
              </a:buClr>
              <a:buFont typeface="Wingdings" panose="05000000000000000000" charset="0"/>
              <a:buChar char="l"/>
            </a:pP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了解我国分配制度的内容、识别多种分配方式的表现形式。了解改善收入和财富分配格局的原则和举措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marL="342900" indent="-342900" algn="just">
              <a:lnSpc>
                <a:spcPct val="150000"/>
              </a:lnSpc>
              <a:spcAft>
                <a:spcPts val="1200"/>
              </a:spcAft>
              <a:buClr>
                <a:srgbClr val="EF4223"/>
              </a:buClr>
              <a:buFont typeface="Wingdings" panose="05000000000000000000" charset="0"/>
              <a:buChar char="l"/>
            </a:pP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了解政府和市场在资源配置中的作用，理解二者关系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" name="文本框 1"/>
          <p:cNvSpPr txBox="1"/>
          <p:nvPr>
            <p:custDataLst>
              <p:tags r:id="rId6"/>
            </p:custDataLst>
          </p:nvPr>
        </p:nvSpPr>
        <p:spPr>
          <a:xfrm>
            <a:off x="3825207" y="3871029"/>
            <a:ext cx="8046787" cy="16300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 algn="just">
              <a:lnSpc>
                <a:spcPct val="150000"/>
              </a:lnSpc>
              <a:spcAft>
                <a:spcPts val="1200"/>
              </a:spcAft>
              <a:buClr>
                <a:srgbClr val="EF4223"/>
              </a:buClr>
              <a:buFont typeface="Wingdings" panose="05000000000000000000" charset="0"/>
              <a:buChar char="l"/>
            </a:pP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感悟社会主义基本经济制度的优越性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marL="342900" indent="-342900" algn="just">
              <a:lnSpc>
                <a:spcPct val="150000"/>
              </a:lnSpc>
              <a:spcAft>
                <a:spcPts val="1200"/>
              </a:spcAft>
              <a:buClr>
                <a:srgbClr val="EF4223"/>
              </a:buClr>
              <a:buFont typeface="Wingdings" panose="05000000000000000000" charset="0"/>
              <a:buChar char="l"/>
            </a:pP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理解</a:t>
            </a: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”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两个毫不动摇</a:t>
            </a: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“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，认同我国经济制度，培养勤劳致富、创新致富的道理，弘扬劳动精神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</p:spTree>
    <p:custDataLst>
      <p:tags r:id="rId7"/>
    </p:custData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>
            <p:custDataLst>
              <p:tags r:id="rId1"/>
            </p:custDataLst>
          </p:nvPr>
        </p:nvSpPr>
        <p:spPr>
          <a:xfrm>
            <a:off x="2837815" y="2921635"/>
            <a:ext cx="8411210" cy="943610"/>
          </a:xfrm>
          <a:prstGeom prst="rect">
            <a:avLst/>
          </a:prstGeom>
          <a:noFill/>
        </p:spPr>
        <p:txBody>
          <a:bodyPr wrap="square" bIns="0" rtlCol="0" anchor="b" anchorCtr="0">
            <a:noAutofit/>
          </a:bodyPr>
          <a:lstStyle/>
          <a:p>
            <a:r>
              <a:rPr lang="zh-CN" altLang="en-US" sz="36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公有制为主体、多种所有制经济</a:t>
            </a:r>
            <a:endParaRPr lang="zh-CN" altLang="en-US" sz="3600" b="1" spc="500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</a:endParaRPr>
          </a:p>
          <a:p>
            <a:r>
              <a:rPr lang="zh-CN" altLang="en-US" sz="36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共同发展</a:t>
            </a:r>
            <a:endParaRPr lang="zh-CN" altLang="en-US" sz="3600" b="1" spc="500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4" name="文本框 3"/>
          <p:cNvSpPr txBox="1"/>
          <p:nvPr>
            <p:custDataLst>
              <p:tags r:id="rId2"/>
            </p:custDataLst>
          </p:nvPr>
        </p:nvSpPr>
        <p:spPr>
          <a:xfrm>
            <a:off x="603250" y="2484120"/>
            <a:ext cx="1510665" cy="1818640"/>
          </a:xfrm>
          <a:prstGeom prst="rect">
            <a:avLst/>
          </a:prstGeom>
          <a:noFill/>
        </p:spPr>
        <p:txBody>
          <a:bodyPr wrap="square" rtlCol="0" anchor="ctr" anchorCtr="1">
            <a:normAutofit fontScale="87500" lnSpcReduction="20000"/>
          </a:bodyPr>
          <a:lstStyle/>
          <a:p>
            <a:pPr algn="r"/>
            <a:r>
              <a:rPr lang="zh-CN" altLang="en-US" sz="8800" b="1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一、</a:t>
            </a:r>
            <a:endParaRPr lang="zh-CN" altLang="en-US" sz="8800" b="1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cxnSp>
        <p:nvCxnSpPr>
          <p:cNvPr id="5" name="直接连接符 4"/>
          <p:cNvCxnSpPr/>
          <p:nvPr>
            <p:custDataLst>
              <p:tags r:id="rId3"/>
            </p:custDataLst>
          </p:nvPr>
        </p:nvCxnSpPr>
        <p:spPr>
          <a:xfrm>
            <a:off x="2355122" y="3096956"/>
            <a:ext cx="3175" cy="1205865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文本框 5"/>
          <p:cNvSpPr txBox="1"/>
          <p:nvPr>
            <p:custDataLst>
              <p:tags r:id="rId4"/>
            </p:custDataLst>
          </p:nvPr>
        </p:nvSpPr>
        <p:spPr>
          <a:xfrm>
            <a:off x="2919095" y="3916045"/>
            <a:ext cx="6158865" cy="663575"/>
          </a:xfrm>
          <a:prstGeom prst="rect">
            <a:avLst/>
          </a:prstGeom>
          <a:noFill/>
        </p:spPr>
        <p:txBody>
          <a:bodyPr wrap="square" tIns="0" rtlCol="0">
            <a:noAutofit/>
          </a:bodyPr>
          <a:lstStyle/>
          <a:p>
            <a:r>
              <a:rPr lang="en-US" altLang="zh-CN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1.</a:t>
            </a:r>
            <a:r>
              <a:rPr lang="zh-CN" altLang="en-US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我国的生产资料所有制     </a:t>
            </a:r>
            <a:endParaRPr lang="zh-CN" altLang="en-US" sz="2000" spc="1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</a:endParaRPr>
          </a:p>
          <a:p>
            <a:r>
              <a:rPr lang="en-US" altLang="zh-CN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2.</a:t>
            </a:r>
            <a:r>
              <a:rPr lang="zh-CN" altLang="en-US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保证社会主义性质，不断解放和发展生产力</a:t>
            </a:r>
            <a:endParaRPr lang="zh-CN" altLang="en-US" sz="2000" spc="1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</a:endParaRPr>
          </a:p>
          <a:p>
            <a:endParaRPr lang="zh-CN" altLang="en-US" sz="2000" spc="1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</a:endParaRPr>
          </a:p>
        </p:txBody>
      </p:sp>
    </p:spTree>
    <p:custDataLst>
      <p:tags r:id="rId5"/>
    </p:custData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pc="1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  <a:sym typeface="+mn-ea"/>
              </a:rPr>
              <a:t>1.</a:t>
            </a:r>
            <a:r>
              <a:rPr spc="15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  <a:sym typeface="+mn-ea"/>
              </a:rPr>
              <a:t>我国的生产资料所有制</a:t>
            </a:r>
            <a:endParaRPr lang="zh-CN" altLang="en-US"/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1" cstate="print"/>
          <a:srcRect t="-1519" r="-431" b="8928"/>
          <a:stretch>
            <a:fillRect/>
          </a:stretch>
        </p:blipFill>
        <p:spPr>
          <a:xfrm>
            <a:off x="3175000" y="1437005"/>
            <a:ext cx="2990215" cy="3370580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6195695" y="1518285"/>
            <a:ext cx="2883535" cy="325056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3" cstate="print"/>
          <a:srcRect l="16867" t="203" r="19858" b="32329"/>
          <a:stretch>
            <a:fillRect/>
          </a:stretch>
        </p:blipFill>
        <p:spPr>
          <a:xfrm>
            <a:off x="9079230" y="1519555"/>
            <a:ext cx="2820035" cy="3249295"/>
          </a:xfrm>
          <a:prstGeom prst="rect">
            <a:avLst/>
          </a:prstGeom>
        </p:spPr>
      </p:pic>
      <p:sp>
        <p:nvSpPr>
          <p:cNvPr id="8" name="文本框 7"/>
          <p:cNvSpPr txBox="1"/>
          <p:nvPr>
            <p:custDataLst>
              <p:tags r:id="rId4"/>
            </p:custDataLst>
          </p:nvPr>
        </p:nvSpPr>
        <p:spPr>
          <a:xfrm>
            <a:off x="1390650" y="5252085"/>
            <a:ext cx="9998710" cy="408305"/>
          </a:xfrm>
          <a:prstGeom prst="rect">
            <a:avLst/>
          </a:prstGeom>
          <a:noFill/>
        </p:spPr>
        <p:txBody>
          <a:bodyPr wrap="square" tIns="0" rtlCol="0">
            <a:noAutofit/>
          </a:bodyPr>
          <a:lstStyle/>
          <a:p>
            <a:r>
              <a:rPr lang="zh-CN" altLang="en-US" sz="2800" b="1" spc="150" dirty="0">
                <a:solidFill>
                  <a:srgbClr val="C00000"/>
                </a:solidFill>
                <a:latin typeface="+mn-ea"/>
                <a:cs typeface="+mn-ea"/>
              </a:rPr>
              <a:t>思考：以上这些东西是怎么来的？谁生产的？为什么要生产</a:t>
            </a:r>
            <a:r>
              <a:rPr lang="zh-CN" altLang="en-US" sz="2400" b="1" spc="150" dirty="0">
                <a:solidFill>
                  <a:srgbClr val="C00000"/>
                </a:solidFill>
                <a:latin typeface="+mn-ea"/>
                <a:cs typeface="+mn-ea"/>
              </a:rPr>
              <a:t>？</a:t>
            </a:r>
            <a:endParaRPr lang="zh-CN" altLang="en-US" sz="2400" spc="1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</a:endParaRPr>
          </a:p>
          <a:p>
            <a:endParaRPr lang="zh-CN" altLang="en-US" sz="2400" spc="1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</a:endParaRPr>
          </a:p>
        </p:txBody>
      </p:sp>
      <p:pic>
        <p:nvPicPr>
          <p:cNvPr id="9" name="图片 8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0030" y="1518920"/>
            <a:ext cx="2934970" cy="330898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1" cstate="print"/>
          <a:srcRect l="34994" t="12448" r="36344" b="12765"/>
          <a:stretch>
            <a:fillRect/>
          </a:stretch>
        </p:blipFill>
        <p:spPr>
          <a:xfrm>
            <a:off x="278765" y="1864995"/>
            <a:ext cx="1214755" cy="213868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2" cstate="print"/>
          <a:srcRect l="9290" t="13005" r="10597" b="5680"/>
          <a:stretch>
            <a:fillRect/>
          </a:stretch>
        </p:blipFill>
        <p:spPr>
          <a:xfrm>
            <a:off x="5473700" y="1864995"/>
            <a:ext cx="2515235" cy="2099945"/>
          </a:xfrm>
          <a:prstGeom prst="rect">
            <a:avLst/>
          </a:prstGeom>
        </p:spPr>
      </p:pic>
      <p:sp>
        <p:nvSpPr>
          <p:cNvPr id="9" name="标题 8"/>
          <p:cNvSpPr>
            <a:spLocks noGrp="1"/>
          </p:cNvSpPr>
          <p:nvPr>
            <p:ph type="title"/>
          </p:nvPr>
        </p:nvSpPr>
        <p:spPr>
          <a:xfrm>
            <a:off x="669925" y="443230"/>
            <a:ext cx="2012950" cy="441960"/>
          </a:xfrm>
        </p:spPr>
        <p:txBody>
          <a:bodyPr/>
          <a:lstStyle/>
          <a:p>
            <a:r>
              <a:rPr lang="zh-CN" altLang="en-US"/>
              <a:t>以奶茶为例</a:t>
            </a:r>
            <a:endParaRPr lang="zh-CN" altLang="en-US"/>
          </a:p>
        </p:txBody>
      </p:sp>
      <p:sp>
        <p:nvSpPr>
          <p:cNvPr id="10" name="标题 1"/>
          <p:cNvSpPr>
            <a:spLocks noGrp="1"/>
          </p:cNvSpPr>
          <p:nvPr/>
        </p:nvSpPr>
        <p:spPr>
          <a:xfrm>
            <a:off x="3776980" y="1245870"/>
            <a:ext cx="988060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r>
              <a:rPr lang="zh-CN" altLang="en-US" sz="2800">
                <a:solidFill>
                  <a:srgbClr val="C00000"/>
                </a:solidFill>
              </a:rPr>
              <a:t>原料</a:t>
            </a:r>
            <a:endParaRPr lang="zh-CN" altLang="en-US">
              <a:solidFill>
                <a:srgbClr val="C00000"/>
              </a:solidFill>
            </a:endParaRPr>
          </a:p>
        </p:txBody>
      </p:sp>
      <p:sp>
        <p:nvSpPr>
          <p:cNvPr id="11" name="标题 1"/>
          <p:cNvSpPr>
            <a:spLocks noGrp="1"/>
          </p:cNvSpPr>
          <p:nvPr/>
        </p:nvSpPr>
        <p:spPr>
          <a:xfrm>
            <a:off x="368300" y="1236345"/>
            <a:ext cx="960120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r>
              <a:rPr lang="zh-CN" altLang="en-US" sz="2800">
                <a:solidFill>
                  <a:srgbClr val="C00000"/>
                </a:solidFill>
              </a:rPr>
              <a:t>劳动</a:t>
            </a:r>
            <a:endParaRPr lang="zh-CN" altLang="en-US">
              <a:solidFill>
                <a:srgbClr val="C00000"/>
              </a:solidFill>
            </a:endParaRPr>
          </a:p>
        </p:txBody>
      </p:sp>
      <p:sp>
        <p:nvSpPr>
          <p:cNvPr id="12" name="标题 1"/>
          <p:cNvSpPr>
            <a:spLocks noGrp="1"/>
          </p:cNvSpPr>
          <p:nvPr/>
        </p:nvSpPr>
        <p:spPr>
          <a:xfrm>
            <a:off x="6443345" y="1274445"/>
            <a:ext cx="1419860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r>
              <a:rPr lang="zh-CN" altLang="en-US" sz="2800">
                <a:solidFill>
                  <a:srgbClr val="C00000"/>
                </a:solidFill>
              </a:rPr>
              <a:t>设备</a:t>
            </a:r>
            <a:endParaRPr lang="zh-CN" altLang="en-US" sz="2800">
              <a:solidFill>
                <a:srgbClr val="C00000"/>
              </a:solidFill>
            </a:endParaRPr>
          </a:p>
        </p:txBody>
      </p:sp>
      <p:pic>
        <p:nvPicPr>
          <p:cNvPr id="14" name="图片 13"/>
          <p:cNvPicPr>
            <a:picLocks noChangeAspect="1"/>
          </p:cNvPicPr>
          <p:nvPr/>
        </p:nvPicPr>
        <p:blipFill>
          <a:blip r:embed="rId3" cstate="print"/>
          <a:srcRect t="4915" r="7638"/>
          <a:stretch>
            <a:fillRect/>
          </a:stretch>
        </p:blipFill>
        <p:spPr>
          <a:xfrm>
            <a:off x="4250690" y="3956050"/>
            <a:ext cx="1497330" cy="1240790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762250" y="3792855"/>
            <a:ext cx="1488440" cy="1365250"/>
          </a:xfrm>
          <a:prstGeom prst="rect">
            <a:avLst/>
          </a:prstGeom>
        </p:spPr>
      </p:pic>
      <p:sp>
        <p:nvSpPr>
          <p:cNvPr id="16" name="文本框 15"/>
          <p:cNvSpPr txBox="1"/>
          <p:nvPr/>
        </p:nvSpPr>
        <p:spPr>
          <a:xfrm>
            <a:off x="1728470" y="2557145"/>
            <a:ext cx="88138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en-US" sz="60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＋</a:t>
            </a:r>
            <a:endParaRPr lang="zh-CN" altLang="en-US" sz="6000" b="1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pic>
        <p:nvPicPr>
          <p:cNvPr id="17" name="图片 16"/>
          <p:cNvPicPr>
            <a:picLocks noChangeAspect="1"/>
          </p:cNvPicPr>
          <p:nvPr/>
        </p:nvPicPr>
        <p:blipFill>
          <a:blip r:embed="rId5" cstate="print"/>
          <a:srcRect l="492" t="25000" r="6703" b="10988"/>
          <a:stretch>
            <a:fillRect/>
          </a:stretch>
        </p:blipFill>
        <p:spPr>
          <a:xfrm>
            <a:off x="9344025" y="1703070"/>
            <a:ext cx="2514600" cy="2312035"/>
          </a:xfrm>
          <a:prstGeom prst="rect">
            <a:avLst/>
          </a:prstGeom>
        </p:spPr>
      </p:pic>
      <p:sp>
        <p:nvSpPr>
          <p:cNvPr id="18" name="文本框 17"/>
          <p:cNvSpPr txBox="1"/>
          <p:nvPr/>
        </p:nvSpPr>
        <p:spPr>
          <a:xfrm>
            <a:off x="8251825" y="2533650"/>
            <a:ext cx="792480" cy="829945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r>
              <a:rPr lang="zh-CN" altLang="en-US" sz="480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→</a:t>
            </a:r>
            <a:endParaRPr lang="zh-CN" altLang="en-US" sz="4800">
              <a:solidFill>
                <a:srgbClr val="C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6" cstate="print"/>
          <a:srcRect l="94" t="28233" r="28821" b="17509"/>
          <a:stretch>
            <a:fillRect/>
          </a:stretch>
        </p:blipFill>
        <p:spPr>
          <a:xfrm>
            <a:off x="2867660" y="1859915"/>
            <a:ext cx="2590800" cy="2076450"/>
          </a:xfrm>
          <a:prstGeom prst="rect">
            <a:avLst/>
          </a:prstGeom>
        </p:spPr>
      </p:pic>
      <p:sp>
        <p:nvSpPr>
          <p:cNvPr id="19" name="文本框 18"/>
          <p:cNvSpPr txBox="1"/>
          <p:nvPr/>
        </p:nvSpPr>
        <p:spPr>
          <a:xfrm>
            <a:off x="1493520" y="5452745"/>
            <a:ext cx="10365105" cy="52197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en-US" sz="2800" b="1">
                <a:sym typeface="+mn-ea"/>
              </a:rPr>
              <a:t>这些劳动者进行生产时所需使用的</a:t>
            </a:r>
            <a:r>
              <a:rPr lang="zh-CN" altLang="en-US" sz="2800" b="1">
                <a:solidFill>
                  <a:srgbClr val="C00000"/>
                </a:solidFill>
                <a:sym typeface="+mn-ea"/>
              </a:rPr>
              <a:t>资源</a:t>
            </a:r>
            <a:r>
              <a:rPr lang="zh-CN" altLang="en-US" sz="2800" b="1">
                <a:sym typeface="+mn-ea"/>
              </a:rPr>
              <a:t>或</a:t>
            </a:r>
            <a:r>
              <a:rPr lang="zh-CN" altLang="en-US" sz="2800" b="1">
                <a:solidFill>
                  <a:srgbClr val="C00000"/>
                </a:solidFill>
                <a:sym typeface="+mn-ea"/>
              </a:rPr>
              <a:t>工具，</a:t>
            </a:r>
            <a:r>
              <a:rPr lang="zh-CN" altLang="en-US" sz="2800" b="1">
                <a:solidFill>
                  <a:schemeClr val="tx1"/>
                </a:solidFill>
                <a:sym typeface="+mn-ea"/>
              </a:rPr>
              <a:t>都叫做生产资料</a:t>
            </a:r>
            <a:r>
              <a:rPr lang="zh-CN" altLang="en-US" sz="2800">
                <a:solidFill>
                  <a:schemeClr val="tx1"/>
                </a:solidFill>
                <a:sym typeface="+mn-ea"/>
              </a:rPr>
              <a:t>。</a:t>
            </a:r>
            <a:endParaRPr lang="zh-CN" altLang="en-US" sz="2800">
              <a:solidFill>
                <a:schemeClr val="tx1"/>
              </a:solidFill>
              <a:sym typeface="+mn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6" grpId="0"/>
      <p:bldP spid="18" grpId="0"/>
      <p:bldP spid="1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69925" y="443230"/>
            <a:ext cx="1642110" cy="441960"/>
          </a:xfrm>
        </p:spPr>
        <p:txBody>
          <a:bodyPr/>
          <a:lstStyle/>
          <a:p>
            <a:r>
              <a:rPr lang="zh-CN" altLang="en-US"/>
              <a:t>生产资料</a:t>
            </a:r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930275" y="1009015"/>
            <a:ext cx="10254615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indent="508000" fontAlgn="auto">
              <a:extLst>
                <a:ext uri="{35155182-B16C-46BC-9424-99874614C6A1}">
                  <wpsdc:indentchars xmlns:wpsdc="http://www.wps.cn/officeDocument/2017/drawingmlCustomData" val="200" checksum="282533468"/>
                </a:ext>
              </a:extLst>
            </a:pPr>
            <a:r>
              <a:rPr lang="zh-CN" altLang="en-US" sz="2000">
                <a:sym typeface="+mn-ea"/>
              </a:rPr>
              <a:t>生产资料（means of production），也称作生产手段。定义为：劳动者进行生产时所需要使用的</a:t>
            </a:r>
            <a:r>
              <a:rPr lang="zh-CN" altLang="en-US" sz="2000">
                <a:solidFill>
                  <a:srgbClr val="C00000"/>
                </a:solidFill>
                <a:sym typeface="+mn-ea"/>
              </a:rPr>
              <a:t>资源</a:t>
            </a:r>
            <a:r>
              <a:rPr lang="zh-CN" altLang="en-US" sz="2000">
                <a:sym typeface="+mn-ea"/>
              </a:rPr>
              <a:t>或</a:t>
            </a:r>
            <a:r>
              <a:rPr lang="zh-CN" altLang="en-US" sz="2000">
                <a:solidFill>
                  <a:srgbClr val="C00000"/>
                </a:solidFill>
                <a:sym typeface="+mn-ea"/>
              </a:rPr>
              <a:t>工具</a:t>
            </a:r>
            <a:r>
              <a:rPr lang="zh-CN" altLang="en-US" sz="2000">
                <a:sym typeface="+mn-ea"/>
              </a:rPr>
              <a:t>。一般可包括</a:t>
            </a:r>
            <a:r>
              <a:rPr lang="zh-CN" altLang="en-US" sz="2000">
                <a:solidFill>
                  <a:srgbClr val="C00000"/>
                </a:solidFill>
                <a:sym typeface="+mn-ea"/>
              </a:rPr>
              <a:t>土地、厂房、机器设备、工具、原料</a:t>
            </a:r>
            <a:r>
              <a:rPr lang="zh-CN" altLang="en-US" sz="2000">
                <a:sym typeface="+mn-ea"/>
              </a:rPr>
              <a:t>等等。</a:t>
            </a:r>
            <a:endParaRPr lang="zh-CN" altLang="en-US" sz="2000"/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1" cstate="print"/>
          <a:srcRect l="11241" t="328" r="11441"/>
          <a:stretch>
            <a:fillRect/>
          </a:stretch>
        </p:blipFill>
        <p:spPr>
          <a:xfrm>
            <a:off x="1187450" y="2031365"/>
            <a:ext cx="2666365" cy="313690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7925435" y="2031365"/>
            <a:ext cx="2992120" cy="303276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4347210" y="1979295"/>
            <a:ext cx="3104515" cy="3336290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矩形 25"/>
          <p:cNvSpPr/>
          <p:nvPr>
            <p:custDataLst>
              <p:tags r:id="rId1"/>
            </p:custDataLst>
          </p:nvPr>
        </p:nvSpPr>
        <p:spPr>
          <a:xfrm>
            <a:off x="1311275" y="1393825"/>
            <a:ext cx="9178290" cy="3079750"/>
          </a:xfrm>
          <a:prstGeom prst="rect">
            <a:avLst/>
          </a:prstGeom>
          <a:solidFill>
            <a:srgbClr val="EF4223"/>
          </a:solidFill>
          <a:ln>
            <a:noFill/>
          </a:ln>
          <a:effectLst>
            <a:outerShdw blurRad="228600" dist="38100" dir="2700000" algn="tl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69882" y="709934"/>
            <a:ext cx="10852237" cy="441964"/>
          </a:xfrm>
        </p:spPr>
        <p:txBody>
          <a:bodyPr/>
          <a:lstStyle/>
          <a:p>
            <a:r>
              <a:rPr lang="zh-CN" altLang="en-US"/>
              <a:t>为什么要生产</a:t>
            </a:r>
            <a:endParaRPr lang="zh-CN" altLang="en-US"/>
          </a:p>
        </p:txBody>
      </p:sp>
      <p:sp>
        <p:nvSpPr>
          <p:cNvPr id="27" name="矩形 26"/>
          <p:cNvSpPr/>
          <p:nvPr>
            <p:custDataLst>
              <p:tags r:id="rId2"/>
            </p:custDataLst>
          </p:nvPr>
        </p:nvSpPr>
        <p:spPr>
          <a:xfrm>
            <a:off x="1043305" y="1393825"/>
            <a:ext cx="9178290" cy="2859405"/>
          </a:xfrm>
          <a:prstGeom prst="rect">
            <a:avLst/>
          </a:prstGeom>
          <a:solidFill>
            <a:srgbClr val="FAFAFA"/>
          </a:solidFill>
          <a:ln>
            <a:solidFill>
              <a:srgbClr val="D1C2D8"/>
            </a:solidFill>
          </a:ln>
          <a:effectLst>
            <a:outerShdw blurRad="228600" dist="38100" dir="2700000" algn="tl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0" name="直接连接符 29"/>
          <p:cNvCxnSpPr/>
          <p:nvPr>
            <p:custDataLst>
              <p:tags r:id="rId3"/>
            </p:custDataLst>
          </p:nvPr>
        </p:nvCxnSpPr>
        <p:spPr>
          <a:xfrm>
            <a:off x="458099" y="1798009"/>
            <a:ext cx="7886224" cy="0"/>
          </a:xfrm>
          <a:prstGeom prst="line">
            <a:avLst/>
          </a:prstGeom>
          <a:ln w="28575" cmpd="sng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内容占位符 14"/>
          <p:cNvSpPr>
            <a:spLocks noGrp="1"/>
          </p:cNvSpPr>
          <p:nvPr>
            <p:ph idx="1"/>
          </p:nvPr>
        </p:nvSpPr>
        <p:spPr>
          <a:xfrm>
            <a:off x="1143635" y="1452245"/>
            <a:ext cx="9525000" cy="3020695"/>
          </a:xfrm>
        </p:spPr>
        <p:txBody>
          <a:bodyPr>
            <a:normAutofit fontScale="77500" lnSpcReduction="10000"/>
          </a:bodyPr>
          <a:lstStyle/>
          <a:p>
            <a:pPr marL="457200" lvl="1" indent="0">
              <a:buNone/>
            </a:pPr>
            <a:endParaRPr lang="zh-CN" altLang="en-US">
              <a:solidFill>
                <a:schemeClr val="tx1"/>
              </a:solidFill>
            </a:endParaRPr>
          </a:p>
          <a:p>
            <a:pPr marL="0" indent="0">
              <a:buNone/>
            </a:pPr>
            <a:r>
              <a:rPr lang="en-US" altLang="zh-CN" sz="2855" b="1">
                <a:solidFill>
                  <a:schemeClr val="tx1"/>
                </a:solidFill>
              </a:rPr>
              <a:t>1.</a:t>
            </a:r>
            <a:r>
              <a:rPr lang="zh-CN" altLang="en-US" sz="2855" b="1">
                <a:solidFill>
                  <a:schemeClr val="tx1"/>
                </a:solidFill>
              </a:rPr>
              <a:t>人类要生存与发展，就要满足衣食住行等基本生活需要，就必须进行物质资料生产。</a:t>
            </a:r>
            <a:endParaRPr lang="zh-CN" altLang="en-US" sz="2855" b="1">
              <a:solidFill>
                <a:schemeClr val="tx1"/>
              </a:solidFill>
            </a:endParaRPr>
          </a:p>
          <a:p>
            <a:pPr marL="0" indent="0">
              <a:buNone/>
            </a:pPr>
            <a:r>
              <a:rPr lang="en-US" altLang="zh-CN" sz="2855" b="1">
                <a:solidFill>
                  <a:schemeClr val="tx1"/>
                </a:solidFill>
              </a:rPr>
              <a:t>2.</a:t>
            </a:r>
            <a:r>
              <a:rPr sz="2855" b="1">
                <a:solidFill>
                  <a:schemeClr val="tx1"/>
                </a:solidFill>
              </a:rPr>
              <a:t>物质资料生产的构成要素：劳动和生产资料（前文奶茶例子）</a:t>
            </a:r>
            <a:endParaRPr sz="2855" b="1">
              <a:solidFill>
                <a:schemeClr val="tx1"/>
              </a:solidFill>
            </a:endParaRPr>
          </a:p>
          <a:p>
            <a:pPr marL="0" indent="0">
              <a:buNone/>
            </a:pPr>
            <a:r>
              <a:rPr sz="2855" b="1">
                <a:solidFill>
                  <a:schemeClr val="tx1"/>
                </a:solidFill>
              </a:rPr>
              <a:t>（</a:t>
            </a:r>
            <a:r>
              <a:rPr lang="en-US" altLang="zh-CN" sz="2855" b="1">
                <a:solidFill>
                  <a:schemeClr val="tx1"/>
                </a:solidFill>
              </a:rPr>
              <a:t>1</a:t>
            </a:r>
            <a:r>
              <a:rPr sz="2855" b="1">
                <a:solidFill>
                  <a:schemeClr val="tx1"/>
                </a:solidFill>
              </a:rPr>
              <a:t>）劳动：是物质财富的源泉，也是价值的唯一源泉</a:t>
            </a:r>
            <a:endParaRPr sz="2855" b="1">
              <a:solidFill>
                <a:schemeClr val="tx1"/>
              </a:solidFill>
            </a:endParaRPr>
          </a:p>
          <a:p>
            <a:pPr marL="0" indent="0">
              <a:buNone/>
            </a:pPr>
            <a:r>
              <a:rPr sz="2855" b="1">
                <a:solidFill>
                  <a:schemeClr val="tx1"/>
                </a:solidFill>
              </a:rPr>
              <a:t>（</a:t>
            </a:r>
            <a:r>
              <a:rPr lang="en-US" altLang="zh-CN" sz="2855" b="1">
                <a:solidFill>
                  <a:schemeClr val="tx1"/>
                </a:solidFill>
              </a:rPr>
              <a:t>2</a:t>
            </a:r>
            <a:r>
              <a:rPr sz="2855" b="1">
                <a:solidFill>
                  <a:schemeClr val="tx1"/>
                </a:solidFill>
              </a:rPr>
              <a:t>）生产资料：是创造物质财富和价值的条件。</a:t>
            </a:r>
            <a:endParaRPr sz="2855">
              <a:solidFill>
                <a:schemeClr val="tx1"/>
              </a:solidFill>
            </a:endParaRPr>
          </a:p>
          <a:p>
            <a:pPr marL="0" indent="0">
              <a:buNone/>
            </a:pPr>
            <a:endParaRPr sz="2855"/>
          </a:p>
        </p:txBody>
      </p:sp>
      <p:sp>
        <p:nvSpPr>
          <p:cNvPr id="21" name="矩形 20"/>
          <p:cNvSpPr/>
          <p:nvPr>
            <p:custDataLst>
              <p:tags r:id="rId4"/>
            </p:custDataLst>
          </p:nvPr>
        </p:nvSpPr>
        <p:spPr>
          <a:xfrm>
            <a:off x="3496310" y="5070475"/>
            <a:ext cx="7374890" cy="443230"/>
          </a:xfrm>
          <a:prstGeom prst="rect">
            <a:avLst/>
          </a:prstGeom>
          <a:gradFill flip="none" rotWithShape="1">
            <a:gsLst>
              <a:gs pos="56000">
                <a:srgbClr val="EE3817"/>
              </a:gs>
              <a:gs pos="100000">
                <a:schemeClr val="bg1">
                  <a:alpha val="0"/>
                </a:schemeClr>
              </a:gs>
              <a:gs pos="0">
                <a:schemeClr val="bg1">
                  <a:alpha val="0"/>
                </a:schemeClr>
              </a:gs>
              <a:gs pos="34000">
                <a:srgbClr val="F57D48"/>
              </a:gs>
              <a:gs pos="74000">
                <a:srgbClr val="F57E49"/>
              </a:gs>
            </a:gsLst>
            <a:lin ang="0" scaled="1"/>
            <a:tileRect/>
          </a:gradFill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3" name="文本框 22"/>
          <p:cNvSpPr txBox="1"/>
          <p:nvPr>
            <p:custDataLst>
              <p:tags r:id="rId5"/>
            </p:custDataLst>
          </p:nvPr>
        </p:nvSpPr>
        <p:spPr>
          <a:xfrm>
            <a:off x="4767580" y="5070475"/>
            <a:ext cx="5906770" cy="5219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buClr>
                <a:srgbClr val="207FBA"/>
              </a:buClr>
            </a:pPr>
            <a:r>
              <a:rPr lang="zh-CN" altLang="en-US" sz="2400" b="1" kern="1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</a:rPr>
              <a:t> </a:t>
            </a:r>
            <a:r>
              <a:rPr lang="zh-CN" altLang="en-US" sz="2800" b="1" kern="1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</a:rPr>
              <a:t>学习引思：生产资料归谁所有？</a:t>
            </a:r>
            <a:endParaRPr lang="zh-CN" altLang="en-US" sz="2800" b="1" kern="1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文中宋" panose="02010600040101010101" pitchFamily="2" charset="-122"/>
              <a:ea typeface="华文中宋" panose="02010600040101010101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矩形 27"/>
          <p:cNvSpPr/>
          <p:nvPr>
            <p:custDataLst>
              <p:tags r:id="rId1"/>
            </p:custDataLst>
          </p:nvPr>
        </p:nvSpPr>
        <p:spPr>
          <a:xfrm>
            <a:off x="-502285" y="0"/>
            <a:ext cx="3218180" cy="6858000"/>
          </a:xfrm>
          <a:prstGeom prst="rect">
            <a:avLst/>
          </a:prstGeom>
        </p:spPr>
        <p:style>
          <a:lnRef idx="0">
            <a:srgbClr val="FFFFFF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latin typeface="Arial" panose="020B0604020202020204" pitchFamily="34" charset="0"/>
              <a:ea typeface="微软雅黑" panose="020B0503020204020204" charset="-122"/>
              <a:sym typeface="Arial" panose="020B0604020202020204" pitchFamily="34" charset="0"/>
            </a:endParaRPr>
          </a:p>
        </p:txBody>
      </p:sp>
      <p:sp>
        <p:nvSpPr>
          <p:cNvPr id="30" name="ïśḷiḍè"/>
          <p:cNvSpPr txBox="1"/>
          <p:nvPr>
            <p:custDataLst>
              <p:tags r:id="rId2"/>
            </p:custDataLst>
          </p:nvPr>
        </p:nvSpPr>
        <p:spPr>
          <a:xfrm>
            <a:off x="168275" y="1025525"/>
            <a:ext cx="2118360" cy="126238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b" anchorCtr="0">
            <a:noAutofit/>
          </a:bodyPr>
          <a:lstStyle>
            <a:defPPr>
              <a:defRPr lang="zh-CN"/>
            </a:defPPr>
            <a:lvl1pPr marL="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1pPr>
            <a:lvl2pPr marL="4572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2pPr>
            <a:lvl3pPr marL="9144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3pPr>
            <a:lvl4pPr marL="13716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4pPr>
            <a:lvl5pPr marL="18288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5pPr>
            <a:lvl6pPr marL="22860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6pPr>
            <a:lvl7pPr marL="27432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7pPr>
            <a:lvl8pPr marL="32004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8pPr>
            <a:lvl9pPr marL="36576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9pPr>
          </a:lstStyle>
          <a:p>
            <a:pPr>
              <a:lnSpc>
                <a:spcPct val="130000"/>
              </a:lnSpc>
              <a:buSzPct val="25000"/>
              <a:tabLst>
                <a:tab pos="4210050" algn="l"/>
              </a:tabLst>
            </a:pPr>
            <a:r>
              <a:rPr lang="zh-CN" altLang="en-US" sz="3200" b="1" kern="100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  <a:sym typeface="+mn-ea"/>
              </a:rPr>
              <a:t>生产资料</a:t>
            </a:r>
            <a:endParaRPr lang="zh-CN" altLang="en-US" sz="3200" b="1" kern="100" dirty="0"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latin typeface="华文中宋" panose="02010600040101010101" pitchFamily="2" charset="-122"/>
              <a:ea typeface="华文中宋" panose="02010600040101010101" pitchFamily="2" charset="-122"/>
              <a:cs typeface="Times New Roman" panose="02020603050405020304" pitchFamily="18" charset="0"/>
              <a:sym typeface="+mn-ea"/>
            </a:endParaRPr>
          </a:p>
          <a:p>
            <a:pPr>
              <a:lnSpc>
                <a:spcPct val="130000"/>
              </a:lnSpc>
              <a:buSzPct val="25000"/>
              <a:tabLst>
                <a:tab pos="4210050" algn="l"/>
              </a:tabLst>
            </a:pPr>
            <a:r>
              <a:rPr lang="zh-CN" altLang="en-US" sz="3200" b="1" kern="100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  <a:sym typeface="+mn-ea"/>
              </a:rPr>
              <a:t>归谁所有</a:t>
            </a:r>
            <a:endParaRPr lang="zh-CN" altLang="en-US" sz="3200" b="1" kern="100" spc="300" dirty="0"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latin typeface="华文中宋" panose="02010600040101010101" pitchFamily="2" charset="-122"/>
              <a:ea typeface="华文中宋" panose="02010600040101010101" pitchFamily="2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38" name="文本框 37"/>
          <p:cNvSpPr txBox="1"/>
          <p:nvPr>
            <p:custDataLst>
              <p:tags r:id="rId3"/>
            </p:custDataLst>
          </p:nvPr>
        </p:nvSpPr>
        <p:spPr>
          <a:xfrm>
            <a:off x="-161290" y="3582035"/>
            <a:ext cx="2776855" cy="1518285"/>
          </a:xfrm>
          <a:prstGeom prst="rect">
            <a:avLst/>
          </a:prstGeom>
          <a:noFill/>
        </p:spPr>
        <p:txBody>
          <a:bodyPr wrap="square" lIns="91440" tIns="45720" rIns="91440" bIns="45720" rtlCol="0">
            <a:noAutofit/>
            <a:scene3d>
              <a:camera prst="orthographicFront"/>
              <a:lightRig rig="threePt" dir="t"/>
            </a:scene3d>
          </a:bodyPr>
          <a:lstStyle/>
          <a:p>
            <a:pPr algn="l">
              <a:lnSpc>
                <a:spcPct val="130000"/>
              </a:lnSpc>
              <a:buClrTx/>
              <a:buSzPct val="25000"/>
              <a:buFontTx/>
              <a:tabLst>
                <a:tab pos="4210050" algn="l"/>
              </a:tabLst>
            </a:pPr>
            <a:r>
              <a:rPr lang="zh-CN" altLang="en-US" sz="2800" b="1" kern="100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  <a:sym typeface="Arial" panose="020B0604020202020204" pitchFamily="34" charset="0"/>
              </a:rPr>
              <a:t>不同社会的生产资料所有制不同</a:t>
            </a:r>
            <a:endParaRPr lang="zh-CN" altLang="en-US" sz="2800" b="1" kern="100" dirty="0"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latin typeface="华文中宋" panose="02010600040101010101" pitchFamily="2" charset="-122"/>
              <a:ea typeface="华文中宋" panose="02010600040101010101" pitchFamily="2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4" cstate="print"/>
          <a:srcRect l="21052" t="10169" r="7160" b="17812"/>
          <a:stretch>
            <a:fillRect/>
          </a:stretch>
        </p:blipFill>
        <p:spPr>
          <a:xfrm>
            <a:off x="2701925" y="748665"/>
            <a:ext cx="3355975" cy="2929255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5" cstate="print"/>
          <a:srcRect l="13495" t="4251" r="4081" b="19309"/>
          <a:stretch>
            <a:fillRect/>
          </a:stretch>
        </p:blipFill>
        <p:spPr>
          <a:xfrm>
            <a:off x="6057900" y="748665"/>
            <a:ext cx="3164205" cy="2929255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6" cstate="print"/>
          <a:srcRect l="22887" t="3568" r="11621" b="6610"/>
          <a:stretch>
            <a:fillRect/>
          </a:stretch>
        </p:blipFill>
        <p:spPr>
          <a:xfrm>
            <a:off x="9218930" y="748665"/>
            <a:ext cx="2972435" cy="2929255"/>
          </a:xfrm>
          <a:prstGeom prst="rect">
            <a:avLst/>
          </a:prstGeom>
        </p:spPr>
      </p:pic>
      <p:sp>
        <p:nvSpPr>
          <p:cNvPr id="211" name="文本框 210"/>
          <p:cNvSpPr txBox="1"/>
          <p:nvPr/>
        </p:nvSpPr>
        <p:spPr>
          <a:xfrm>
            <a:off x="2914650" y="4737100"/>
            <a:ext cx="2870200" cy="1373505"/>
          </a:xfrm>
          <a:prstGeom prst="rect">
            <a:avLst/>
          </a:prstGeom>
          <a:ln w="6350" cap="flat" cmpd="sng" algn="ctr">
            <a:solidFill>
              <a:schemeClr val="accent1"/>
            </a:solidFill>
            <a:prstDash val="dash"/>
            <a:miter lim="800000"/>
          </a:ln>
        </p:spPr>
        <p:style>
          <a:lnRef idx="0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dk1"/>
          </a:fontRef>
        </p:style>
        <p:txBody>
          <a:bodyPr wrap="square" rtlCol="0" anchor="t">
            <a:noAutofit/>
          </a:bodyPr>
          <a:lstStyle/>
          <a:p>
            <a:pPr indent="0" fontAlgn="auto">
              <a:lnSpc>
                <a:spcPct val="150000"/>
              </a:lnSpc>
            </a:pPr>
            <a:r>
              <a:rPr lang="zh-CN" altLang="en-US" sz="2400">
                <a:solidFill>
                  <a:schemeClr val="tx1"/>
                </a:solidFill>
              </a:rPr>
              <a:t>生产资料归</a:t>
            </a:r>
            <a:r>
              <a:rPr lang="zh-CN" altLang="en-US" sz="2400" b="1">
                <a:solidFill>
                  <a:srgbClr val="FF0000"/>
                </a:solidFill>
              </a:rPr>
              <a:t>氏族全体成员</a:t>
            </a:r>
            <a:r>
              <a:rPr lang="zh-CN" altLang="en-US" sz="2400">
                <a:solidFill>
                  <a:schemeClr val="tx1"/>
                </a:solidFill>
              </a:rPr>
              <a:t>所有</a:t>
            </a:r>
            <a:endParaRPr lang="zh-CN" altLang="en-US" sz="2400">
              <a:solidFill>
                <a:schemeClr val="tx1"/>
              </a:solidFill>
            </a:endParaRPr>
          </a:p>
        </p:txBody>
      </p:sp>
      <p:sp>
        <p:nvSpPr>
          <p:cNvPr id="212" name="文本框 211"/>
          <p:cNvSpPr txBox="1"/>
          <p:nvPr/>
        </p:nvSpPr>
        <p:spPr>
          <a:xfrm>
            <a:off x="6299200" y="4737735"/>
            <a:ext cx="2799080" cy="1372870"/>
          </a:xfrm>
          <a:prstGeom prst="rect">
            <a:avLst/>
          </a:prstGeom>
          <a:ln w="6350" cap="flat" cmpd="sng" algn="ctr">
            <a:solidFill>
              <a:schemeClr val="accent1"/>
            </a:solidFill>
            <a:prstDash val="dash"/>
            <a:miter lim="800000"/>
          </a:ln>
        </p:spPr>
        <p:style>
          <a:lnRef idx="0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dk1"/>
          </a:fontRef>
        </p:style>
        <p:txBody>
          <a:bodyPr wrap="square" rtlCol="0" anchor="t">
            <a:noAutofit/>
          </a:bodyPr>
          <a:lstStyle/>
          <a:p>
            <a:pPr algn="l" fontAlgn="auto">
              <a:lnSpc>
                <a:spcPct val="150000"/>
              </a:lnSpc>
              <a:buClrTx/>
              <a:buSzTx/>
              <a:buFontTx/>
            </a:pPr>
            <a:r>
              <a:rPr lang="zh-CN" altLang="en-US" sz="2400">
                <a:solidFill>
                  <a:schemeClr val="tx1"/>
                </a:solidFill>
              </a:rPr>
              <a:t>生产资料归</a:t>
            </a:r>
            <a:r>
              <a:rPr lang="zh-CN" altLang="en-US" sz="2400" b="1">
                <a:solidFill>
                  <a:srgbClr val="FF0000"/>
                </a:solidFill>
              </a:rPr>
              <a:t>奴隶主阶级</a:t>
            </a:r>
            <a:r>
              <a:rPr lang="zh-CN" altLang="en-US" sz="2400">
                <a:solidFill>
                  <a:schemeClr val="tx1"/>
                </a:solidFill>
              </a:rPr>
              <a:t>所有</a:t>
            </a:r>
            <a:endParaRPr lang="zh-CN" altLang="en-US" sz="2400">
              <a:solidFill>
                <a:schemeClr val="tx1"/>
              </a:solidFill>
            </a:endParaRPr>
          </a:p>
        </p:txBody>
      </p:sp>
      <p:sp>
        <p:nvSpPr>
          <p:cNvPr id="213" name="文本框 212"/>
          <p:cNvSpPr txBox="1"/>
          <p:nvPr/>
        </p:nvSpPr>
        <p:spPr>
          <a:xfrm>
            <a:off x="9458960" y="4737100"/>
            <a:ext cx="2506345" cy="1369060"/>
          </a:xfrm>
          <a:prstGeom prst="rect">
            <a:avLst/>
          </a:prstGeom>
          <a:ln w="6350" cap="flat" cmpd="sng" algn="ctr">
            <a:solidFill>
              <a:schemeClr val="accent1"/>
            </a:solidFill>
            <a:prstDash val="dash"/>
            <a:miter lim="800000"/>
          </a:ln>
        </p:spPr>
        <p:style>
          <a:lnRef idx="0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dk1"/>
          </a:fontRef>
        </p:style>
        <p:txBody>
          <a:bodyPr wrap="square" rtlCol="0" anchor="t">
            <a:noAutofit/>
          </a:bodyPr>
          <a:lstStyle/>
          <a:p>
            <a:pPr algn="l" fontAlgn="auto">
              <a:lnSpc>
                <a:spcPct val="150000"/>
              </a:lnSpc>
              <a:buClrTx/>
              <a:buSzTx/>
              <a:buFontTx/>
            </a:pPr>
            <a:r>
              <a:rPr lang="zh-CN" altLang="en-US" sz="2400">
                <a:solidFill>
                  <a:schemeClr val="tx1"/>
                </a:solidFill>
              </a:rPr>
              <a:t>生产资料归</a:t>
            </a:r>
            <a:r>
              <a:rPr lang="zh-CN" altLang="en-US" sz="2400" b="1">
                <a:solidFill>
                  <a:srgbClr val="FF0000"/>
                </a:solidFill>
              </a:rPr>
              <a:t>地主阶级</a:t>
            </a:r>
            <a:r>
              <a:rPr lang="zh-CN" altLang="en-US" sz="2400">
                <a:solidFill>
                  <a:schemeClr val="tx1"/>
                </a:solidFill>
              </a:rPr>
              <a:t>所有</a:t>
            </a:r>
            <a:endParaRPr lang="zh-CN" altLang="en-US" sz="2400">
              <a:solidFill>
                <a:schemeClr val="tx1"/>
              </a:solidFill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3545840" y="260985"/>
            <a:ext cx="1405890" cy="46037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en-US" sz="2400" b="1"/>
              <a:t>原始社会</a:t>
            </a:r>
            <a:endParaRPr lang="zh-CN" altLang="en-US" sz="2400" b="1"/>
          </a:p>
        </p:txBody>
      </p:sp>
      <p:sp>
        <p:nvSpPr>
          <p:cNvPr id="11" name="文本框 10"/>
          <p:cNvSpPr txBox="1"/>
          <p:nvPr/>
        </p:nvSpPr>
        <p:spPr>
          <a:xfrm>
            <a:off x="6970395" y="260985"/>
            <a:ext cx="1402080" cy="460375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r>
              <a:rPr lang="zh-CN" altLang="en-US" sz="2400" b="1"/>
              <a:t>奴隶社会</a:t>
            </a:r>
            <a:endParaRPr lang="zh-CN" altLang="en-US" sz="2400" b="1"/>
          </a:p>
        </p:txBody>
      </p:sp>
      <p:sp>
        <p:nvSpPr>
          <p:cNvPr id="12" name="文本框 11"/>
          <p:cNvSpPr txBox="1"/>
          <p:nvPr/>
        </p:nvSpPr>
        <p:spPr>
          <a:xfrm>
            <a:off x="10127615" y="260985"/>
            <a:ext cx="1402080" cy="460375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r>
              <a:rPr lang="zh-CN" altLang="en-US" sz="2400" b="1"/>
              <a:t>封建社会</a:t>
            </a:r>
            <a:endParaRPr lang="zh-CN" altLang="en-US" sz="2400" b="1"/>
          </a:p>
        </p:txBody>
      </p:sp>
      <p:sp>
        <p:nvSpPr>
          <p:cNvPr id="13" name="下箭头 12"/>
          <p:cNvSpPr/>
          <p:nvPr/>
        </p:nvSpPr>
        <p:spPr>
          <a:xfrm>
            <a:off x="4044315" y="3787140"/>
            <a:ext cx="670560" cy="717550"/>
          </a:xfrm>
          <a:prstGeom prst="down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下箭头 13"/>
          <p:cNvSpPr/>
          <p:nvPr/>
        </p:nvSpPr>
        <p:spPr>
          <a:xfrm>
            <a:off x="7304405" y="3787140"/>
            <a:ext cx="670560" cy="717550"/>
          </a:xfrm>
          <a:prstGeom prst="down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下箭头 14"/>
          <p:cNvSpPr/>
          <p:nvPr/>
        </p:nvSpPr>
        <p:spPr>
          <a:xfrm>
            <a:off x="10486390" y="3801745"/>
            <a:ext cx="670560" cy="717550"/>
          </a:xfrm>
          <a:prstGeom prst="down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custDataLst>
      <p:tags r:id="rId7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000">
        <p:push/>
      </p:transition>
    </mc:Choice>
    <mc:Fallback>
      <p:transition spd="slow">
        <p:push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1" grpId="0" animBg="1"/>
      <p:bldP spid="212" grpId="0" animBg="1"/>
      <p:bldP spid="213" grpId="0" animBg="1"/>
      <p:bldP spid="10" grpId="0"/>
      <p:bldP spid="11" grpId="0"/>
      <p:bldP spid="12" grpId="0"/>
      <p:bldP spid="13" grpId="0" animBg="1"/>
      <p:bldP spid="14" grpId="0" animBg="1"/>
      <p:bldP spid="15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1048385" y="768350"/>
            <a:ext cx="5046980" cy="3105785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6300470" y="793115"/>
            <a:ext cx="4812665" cy="3098165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1818005" y="242570"/>
            <a:ext cx="2011680" cy="460375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r>
              <a:rPr lang="zh-CN" altLang="en-US" sz="2400" b="1">
                <a:sym typeface="+mn-ea"/>
              </a:rPr>
              <a:t>资本主义社会</a:t>
            </a:r>
            <a:endParaRPr lang="zh-CN" altLang="en-US" sz="2400" b="1"/>
          </a:p>
        </p:txBody>
      </p:sp>
      <p:sp>
        <p:nvSpPr>
          <p:cNvPr id="5" name="文本框 4"/>
          <p:cNvSpPr txBox="1"/>
          <p:nvPr/>
        </p:nvSpPr>
        <p:spPr>
          <a:xfrm>
            <a:off x="7395845" y="281305"/>
            <a:ext cx="2011680" cy="460375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r>
              <a:rPr lang="zh-CN" altLang="en-US" sz="2400" b="1">
                <a:sym typeface="+mn-ea"/>
              </a:rPr>
              <a:t>社会主义社会</a:t>
            </a:r>
            <a:endParaRPr lang="zh-CN" altLang="en-US" sz="2400" b="1"/>
          </a:p>
        </p:txBody>
      </p:sp>
      <p:sp>
        <p:nvSpPr>
          <p:cNvPr id="6" name="文本框 5"/>
          <p:cNvSpPr txBox="1"/>
          <p:nvPr/>
        </p:nvSpPr>
        <p:spPr>
          <a:xfrm>
            <a:off x="1576070" y="4466590"/>
            <a:ext cx="3879215" cy="1713230"/>
          </a:xfrm>
          <a:prstGeom prst="rect">
            <a:avLst/>
          </a:prstGeom>
          <a:ln w="6350" cap="flat" cmpd="sng" algn="ctr">
            <a:solidFill>
              <a:schemeClr val="accent1"/>
            </a:solidFill>
            <a:prstDash val="dash"/>
            <a:miter lim="800000"/>
          </a:ln>
        </p:spPr>
        <p:style>
          <a:lnRef idx="0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dk1"/>
          </a:fontRef>
        </p:style>
        <p:txBody>
          <a:bodyPr wrap="square" rtlCol="0" anchor="t">
            <a:noAutofit/>
          </a:bodyPr>
          <a:lstStyle/>
          <a:p>
            <a:pPr algn="l" fontAlgn="auto">
              <a:lnSpc>
                <a:spcPct val="150000"/>
              </a:lnSpc>
              <a:buClrTx/>
              <a:buSzTx/>
              <a:buFontTx/>
            </a:pPr>
            <a:r>
              <a:rPr lang="zh-CN" altLang="en-US">
                <a:solidFill>
                  <a:schemeClr val="tx1"/>
                </a:solidFill>
              </a:rPr>
              <a:t>归</a:t>
            </a:r>
            <a:r>
              <a:rPr lang="zh-CN" altLang="en-US" b="1">
                <a:solidFill>
                  <a:srgbClr val="FF0000"/>
                </a:solidFill>
              </a:rPr>
              <a:t>资本家</a:t>
            </a:r>
            <a:r>
              <a:rPr lang="zh-CN" altLang="en-US">
                <a:solidFill>
                  <a:schemeClr val="tx1"/>
                </a:solidFill>
              </a:rPr>
              <a:t>所有，没有生产资料所有权的无产阶级，只有在资本家的支配下，才能与生产资料结合起来进行生产</a:t>
            </a: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7060565" y="4495800"/>
            <a:ext cx="2969895" cy="1661795"/>
          </a:xfrm>
          <a:prstGeom prst="rect">
            <a:avLst/>
          </a:prstGeom>
          <a:ln w="6350" cap="flat" cmpd="sng" algn="ctr">
            <a:solidFill>
              <a:schemeClr val="accent1"/>
            </a:solidFill>
            <a:prstDash val="dash"/>
            <a:miter lim="800000"/>
          </a:ln>
        </p:spPr>
        <p:style>
          <a:lnRef idx="0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dk1"/>
          </a:fontRef>
        </p:style>
        <p:txBody>
          <a:bodyPr wrap="square" rtlCol="0" anchor="t">
            <a:noAutofit/>
          </a:bodyPr>
          <a:lstStyle/>
          <a:p>
            <a:pPr algn="l">
              <a:lnSpc>
                <a:spcPct val="150000"/>
              </a:lnSpc>
              <a:buClrTx/>
              <a:buSzTx/>
              <a:buFontTx/>
            </a:pPr>
            <a:r>
              <a:rPr lang="zh-CN" altLang="en-US" sz="2000">
                <a:solidFill>
                  <a:schemeClr val="tx1"/>
                </a:solidFill>
              </a:rPr>
              <a:t>是</a:t>
            </a:r>
            <a:r>
              <a:rPr lang="zh-CN" altLang="en-US" sz="2000" b="1">
                <a:solidFill>
                  <a:srgbClr val="FF0000"/>
                </a:solidFill>
              </a:rPr>
              <a:t>公有制形式</a:t>
            </a:r>
            <a:r>
              <a:rPr lang="zh-CN" altLang="en-US" sz="2000">
                <a:solidFill>
                  <a:schemeClr val="tx1"/>
                </a:solidFill>
              </a:rPr>
              <a:t>，所有生产资料都是</a:t>
            </a:r>
            <a:r>
              <a:rPr lang="zh-CN" altLang="en-US" sz="2000" b="1">
                <a:solidFill>
                  <a:srgbClr val="FF0000"/>
                </a:solidFill>
              </a:rPr>
              <a:t>全体劳动者共同拥有</a:t>
            </a:r>
            <a:r>
              <a:rPr lang="zh-CN" altLang="en-US" sz="2000">
                <a:solidFill>
                  <a:schemeClr val="tx1"/>
                </a:solidFill>
              </a:rPr>
              <a:t>的</a:t>
            </a:r>
            <a:endParaRPr lang="zh-CN" altLang="en-US" sz="2000">
              <a:solidFill>
                <a:schemeClr val="tx1"/>
              </a:solidFill>
            </a:endParaRPr>
          </a:p>
        </p:txBody>
      </p:sp>
      <p:sp>
        <p:nvSpPr>
          <p:cNvPr id="13" name="下箭头 12"/>
          <p:cNvSpPr/>
          <p:nvPr/>
        </p:nvSpPr>
        <p:spPr>
          <a:xfrm>
            <a:off x="3119120" y="3881120"/>
            <a:ext cx="608965" cy="614680"/>
          </a:xfrm>
          <a:prstGeom prst="down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下箭头 9"/>
          <p:cNvSpPr/>
          <p:nvPr/>
        </p:nvSpPr>
        <p:spPr>
          <a:xfrm>
            <a:off x="8644890" y="3916045"/>
            <a:ext cx="588645" cy="555625"/>
          </a:xfrm>
          <a:prstGeom prst="down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bldLvl="0" animBg="1"/>
      <p:bldP spid="9" grpId="0" bldLvl="0" animBg="1"/>
      <p:bldP spid="13" grpId="0" bldLvl="0" animBg="1"/>
      <p:bldP spid="10" grpId="0" bldLvl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矩形 27"/>
          <p:cNvSpPr/>
          <p:nvPr>
            <p:custDataLst>
              <p:tags r:id="rId1"/>
            </p:custDataLst>
          </p:nvPr>
        </p:nvSpPr>
        <p:spPr>
          <a:xfrm>
            <a:off x="-502285" y="0"/>
            <a:ext cx="3218180" cy="6858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style>
          <a:lnRef idx="0">
            <a:srgbClr val="FFFFFF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latin typeface="Arial" panose="020B0604020202020204" pitchFamily="34" charset="0"/>
              <a:ea typeface="微软雅黑" panose="020B0503020204020204" charset="-122"/>
              <a:sym typeface="Arial" panose="020B0604020202020204" pitchFamily="34" charset="0"/>
            </a:endParaRPr>
          </a:p>
        </p:txBody>
      </p:sp>
      <p:sp>
        <p:nvSpPr>
          <p:cNvPr id="30" name="ïśḷiḍè"/>
          <p:cNvSpPr txBox="1"/>
          <p:nvPr>
            <p:custDataLst>
              <p:tags r:id="rId2"/>
            </p:custDataLst>
          </p:nvPr>
        </p:nvSpPr>
        <p:spPr>
          <a:xfrm>
            <a:off x="-502285" y="1893570"/>
            <a:ext cx="3052445" cy="199009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b" anchorCtr="0">
            <a:noAutofit/>
          </a:bodyPr>
          <a:lstStyle>
            <a:defPPr>
              <a:defRPr lang="zh-CN"/>
            </a:defPPr>
            <a:lvl1pPr marL="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1pPr>
            <a:lvl2pPr marL="4572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2pPr>
            <a:lvl3pPr marL="9144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3pPr>
            <a:lvl4pPr marL="13716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4pPr>
            <a:lvl5pPr marL="18288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5pPr>
            <a:lvl6pPr marL="22860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6pPr>
            <a:lvl7pPr marL="27432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7pPr>
            <a:lvl8pPr marL="32004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8pPr>
            <a:lvl9pPr marL="36576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9pPr>
          </a:lstStyle>
          <a:p>
            <a:pPr>
              <a:lnSpc>
                <a:spcPct val="130000"/>
              </a:lnSpc>
              <a:buSzPct val="25000"/>
              <a:tabLst>
                <a:tab pos="4210050" algn="l"/>
              </a:tabLst>
            </a:pPr>
            <a:r>
              <a:rPr lang="zh-CN" altLang="en-US" sz="3200" b="1" kern="100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  <a:sym typeface="+mn-ea"/>
              </a:rPr>
              <a:t>我国的生产资</a:t>
            </a:r>
            <a:r>
              <a:rPr lang="zh-CN" altLang="en-US" sz="3200" b="1" kern="100" dirty="0" smtClean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  <a:sym typeface="+mn-ea"/>
              </a:rPr>
              <a:t>料所有制</a:t>
            </a:r>
            <a:r>
              <a:rPr lang="zh-CN" altLang="en-US" sz="3200" b="1" kern="100" spc="300" dirty="0" smtClean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  <a:sym typeface="+mn-ea"/>
              </a:rPr>
              <a:t>是</a:t>
            </a:r>
            <a:r>
              <a:rPr lang="zh-CN" altLang="en-US" sz="3200" b="1" kern="100" spc="300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  <a:sym typeface="+mn-ea"/>
              </a:rPr>
              <a:t>什么</a:t>
            </a:r>
            <a:endParaRPr lang="zh-CN" altLang="en-US" sz="3200" b="1" kern="100" spc="300" dirty="0"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latin typeface="华文中宋" panose="02010600040101010101" pitchFamily="2" charset="-122"/>
              <a:ea typeface="华文中宋" panose="02010600040101010101" pitchFamily="2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2" name="矩形 1"/>
          <p:cNvSpPr/>
          <p:nvPr>
            <p:custDataLst>
              <p:tags r:id="rId3"/>
            </p:custDataLst>
          </p:nvPr>
        </p:nvSpPr>
        <p:spPr>
          <a:xfrm>
            <a:off x="3650615" y="4338955"/>
            <a:ext cx="7981950" cy="2072005"/>
          </a:xfrm>
          <a:prstGeom prst="rect">
            <a:avLst/>
          </a:prstGeom>
          <a:ln w="28575" cmpd="sng">
            <a:solidFill>
              <a:srgbClr val="FF0000"/>
            </a:solidFill>
            <a:prstDash val="sysDash"/>
          </a:ln>
        </p:spPr>
        <p:txBody>
          <a:bodyPr wrap="square">
            <a:noAutofit/>
          </a:bodyPr>
          <a:lstStyle/>
          <a:p>
            <a:pPr algn="just">
              <a:lnSpc>
                <a:spcPct val="150000"/>
              </a:lnSpc>
              <a:buClr>
                <a:srgbClr val="207FBA"/>
              </a:buClr>
            </a:pPr>
            <a:r>
              <a:rPr lang="zh-CN" altLang="en-US" sz="2000" b="1" dirty="0">
                <a:solidFill>
                  <a:srgbClr val="EF4223"/>
                </a:solidFill>
                <a:latin typeface="微软雅黑" panose="020B0503020204020204" charset="-122"/>
                <a:ea typeface="微软雅黑" panose="020B0503020204020204" charset="-122"/>
              </a:rPr>
              <a:t>      </a:t>
            </a:r>
            <a:r>
              <a:rPr lang="zh-CN" altLang="en-US" sz="2000" b="1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rPr>
              <a:t> </a:t>
            </a:r>
            <a:r>
              <a:rPr lang="zh-CN" altLang="en-US" sz="28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rPr>
              <a:t>我国是社会主义初级阶段</a:t>
            </a:r>
            <a:r>
              <a:rPr lang="zh-CN" altLang="en-US" sz="2800" b="1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rPr>
              <a:t>，在社会主义初级阶段</a:t>
            </a:r>
            <a:r>
              <a:rPr lang="zh-CN" altLang="en-US" sz="28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rPr>
              <a:t>，</a:t>
            </a:r>
            <a:r>
              <a:rPr lang="zh-CN" altLang="en-US" sz="2800" b="1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rPr>
              <a:t>我国</a:t>
            </a:r>
            <a:r>
              <a:rPr lang="zh-CN" altLang="en-US" sz="28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rPr>
              <a:t>坚持</a:t>
            </a:r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</a:rPr>
              <a:t>以公有制为主体、多种所有制经济共同发展</a:t>
            </a:r>
            <a:r>
              <a:rPr lang="zh-CN" altLang="en-US" sz="28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rPr>
              <a:t>的生产资料所有制。 </a:t>
            </a:r>
            <a:endParaRPr lang="zh-CN" altLang="en-US" sz="2800" dirty="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pic>
        <p:nvPicPr>
          <p:cNvPr id="3" name="图片 2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 cstate="print"/>
          <a:stretch>
            <a:fillRect/>
          </a:stretch>
        </p:blipFill>
        <p:spPr>
          <a:xfrm>
            <a:off x="8736965" y="517525"/>
            <a:ext cx="3455035" cy="356870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715895" y="625475"/>
            <a:ext cx="6163945" cy="3460750"/>
          </a:xfrm>
          <a:prstGeom prst="rect">
            <a:avLst/>
          </a:prstGeom>
        </p:spPr>
      </p:pic>
    </p:spTree>
    <p:custDataLst>
      <p:tags r:id="rId7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000">
        <p:push/>
      </p:transition>
    </mc:Choice>
    <mc:Fallback>
      <p:transition spd="slow">
        <p:push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图文框 43"/>
          <p:cNvSpPr/>
          <p:nvPr>
            <p:custDataLst>
              <p:tags r:id="rId1"/>
            </p:custDataLst>
          </p:nvPr>
        </p:nvSpPr>
        <p:spPr>
          <a:xfrm>
            <a:off x="981710" y="1489710"/>
            <a:ext cx="10228580" cy="3583940"/>
          </a:xfrm>
          <a:prstGeom prst="frame">
            <a:avLst>
              <a:gd name="adj1" fmla="val 0"/>
            </a:avLst>
          </a:prstGeom>
          <a:noFill/>
          <a:ln w="127000">
            <a:gradFill flip="none" rotWithShape="1">
              <a:gsLst>
                <a:gs pos="39000">
                  <a:srgbClr val="F69776">
                    <a:alpha val="0"/>
                    <a:lumMod val="20000"/>
                    <a:lumOff val="80000"/>
                  </a:srgbClr>
                </a:gs>
                <a:gs pos="100000">
                  <a:srgbClr val="F69776">
                    <a:lumMod val="22000"/>
                    <a:lumOff val="78000"/>
                  </a:srgbClr>
                </a:gs>
              </a:gsLst>
              <a:lin ang="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文本框 1"/>
          <p:cNvSpPr txBox="1"/>
          <p:nvPr>
            <p:custDataLst>
              <p:tags r:id="rId2"/>
            </p:custDataLst>
          </p:nvPr>
        </p:nvSpPr>
        <p:spPr>
          <a:xfrm>
            <a:off x="1558290" y="2433320"/>
            <a:ext cx="9898380" cy="1990725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lang="zh-CN" altLang="en-US" sz="44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思考：什么是以公有制为主体、多种所有制经济共同发展？</a:t>
            </a:r>
            <a:endParaRPr lang="zh-CN" altLang="en-US" sz="4400" b="1" spc="500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内容占位符 6" descr="25"/>
          <p:cNvPicPr>
            <a:picLocks noGrp="1" noChangeAspect="1"/>
          </p:cNvPicPr>
          <p:nvPr>
            <p:ph idx="1"/>
            <p:custDataLst>
              <p:tags r:id="rId1"/>
            </p:custDataLst>
          </p:nvPr>
        </p:nvPicPr>
        <p:blipFill>
          <a:blip r:embed="rId2" cstate="print"/>
          <a:srcRect l="6860" t="45717" r="4188" b="4371"/>
          <a:stretch>
            <a:fillRect/>
          </a:stretch>
        </p:blipFill>
        <p:spPr>
          <a:xfrm>
            <a:off x="1293495" y="2832735"/>
            <a:ext cx="9790430" cy="3089910"/>
          </a:xfrm>
          <a:prstGeom prst="rect">
            <a:avLst/>
          </a:prstGeom>
        </p:spPr>
      </p:pic>
      <p:sp>
        <p:nvSpPr>
          <p:cNvPr id="8" name="文本框 7"/>
          <p:cNvSpPr txBox="1"/>
          <p:nvPr/>
        </p:nvSpPr>
        <p:spPr>
          <a:xfrm>
            <a:off x="727710" y="396875"/>
            <a:ext cx="8507095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b="1"/>
              <a:t>以公有制为主体</a:t>
            </a:r>
            <a:r>
              <a:rPr lang="en-US" altLang="zh-CN" sz="3200" b="1"/>
              <a:t> </a:t>
            </a:r>
            <a:r>
              <a:rPr lang="zh-CN" altLang="en-US" sz="3200" b="1"/>
              <a:t>多种所有制经济共同发展</a:t>
            </a:r>
            <a:endParaRPr lang="zh-CN" altLang="en-US" sz="3200" b="1"/>
          </a:p>
        </p:txBody>
      </p:sp>
      <p:sp>
        <p:nvSpPr>
          <p:cNvPr id="9" name="文本框 8"/>
          <p:cNvSpPr txBox="1"/>
          <p:nvPr/>
        </p:nvSpPr>
        <p:spPr>
          <a:xfrm>
            <a:off x="1065530" y="1167765"/>
            <a:ext cx="10721975" cy="1383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0" fontAlgn="auto">
              <a:lnSpc>
                <a:spcPct val="150000"/>
              </a:lnSpc>
            </a:pPr>
            <a:r>
              <a:rPr lang="zh-CN" altLang="en-US" sz="2800" b="1">
                <a:latin typeface="微软雅黑" panose="020B0503020204020204" charset="-122"/>
                <a:ea typeface="微软雅黑" panose="020B0503020204020204" charset="-122"/>
              </a:rPr>
              <a:t>★</a:t>
            </a:r>
            <a:r>
              <a:rPr lang="zh-CN" altLang="en-US" sz="2800" b="1"/>
              <a:t>公有制是指</a:t>
            </a:r>
            <a:endParaRPr lang="zh-CN" altLang="en-US" sz="2800" b="1"/>
          </a:p>
          <a:p>
            <a:pPr indent="0" fontAlgn="auto">
              <a:lnSpc>
                <a:spcPct val="150000"/>
              </a:lnSpc>
            </a:pPr>
            <a:r>
              <a:rPr lang="en-US" altLang="zh-CN" sz="2800" b="1"/>
              <a:t>   </a:t>
            </a:r>
            <a:r>
              <a:rPr lang="zh-CN" altLang="en-US" sz="2800" b="1"/>
              <a:t>一个社会的全体成员或部分成员共同占有生产资料的所有制形式</a:t>
            </a:r>
            <a:endParaRPr lang="zh-CN" altLang="en-US" sz="2800" b="1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1"/>
          <p:cNvSpPr>
            <a:spLocks noGrp="1"/>
          </p:cNvSpPr>
          <p:nvPr/>
        </p:nvSpPr>
        <p:spPr>
          <a:xfrm>
            <a:off x="2197100" y="2771140"/>
            <a:ext cx="1623060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endParaRPr lang="zh-CN" altLang="en-US"/>
          </a:p>
        </p:txBody>
      </p:sp>
      <p:sp>
        <p:nvSpPr>
          <p:cNvPr id="34" name="文本框 33"/>
          <p:cNvSpPr txBox="1"/>
          <p:nvPr>
            <p:custDataLst>
              <p:tags r:id="rId1"/>
            </p:custDataLst>
          </p:nvPr>
        </p:nvSpPr>
        <p:spPr>
          <a:xfrm>
            <a:off x="806450" y="359410"/>
            <a:ext cx="10416540" cy="700405"/>
          </a:xfrm>
          <a:prstGeom prst="rect">
            <a:avLst/>
          </a:prstGeom>
          <a:gradFill>
            <a:gsLst>
              <a:gs pos="0">
                <a:schemeClr val="bg1"/>
              </a:gs>
              <a:gs pos="42000">
                <a:srgbClr val="6ACCF2"/>
              </a:gs>
              <a:gs pos="100000">
                <a:srgbClr val="2497EA"/>
              </a:gs>
            </a:gsLst>
            <a:lin ang="8100000" scaled="1"/>
          </a:gradFill>
        </p:spPr>
        <p:txBody>
          <a:bodyPr wrap="square" bIns="0" rtlCol="0">
            <a:normAutofit/>
          </a:bodyPr>
          <a:lstStyle/>
          <a:p>
            <a:pPr algn="ctr"/>
            <a:r>
              <a:rPr lang="zh-CN" altLang="en-US" sz="4000" b="1" spc="300">
                <a:solidFill>
                  <a:schemeClr val="bg1"/>
                </a:solidFill>
                <a:uFillTx/>
                <a:latin typeface="思源黑体 CN Bold" panose="020B0800000000000000" charset="-122"/>
                <a:ea typeface="思源黑体 CN Bold" panose="020B0800000000000000" charset="-122"/>
              </a:rPr>
              <a:t>公有制</a:t>
            </a:r>
            <a:endParaRPr lang="zh-CN" altLang="en-US" sz="4000" b="1" spc="300">
              <a:solidFill>
                <a:schemeClr val="bg1"/>
              </a:solidFill>
              <a:uFillTx/>
              <a:latin typeface="思源黑体 CN Bold" panose="020B0800000000000000" charset="-122"/>
              <a:ea typeface="思源黑体 CN Bold" panose="020B0800000000000000" charset="-122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-335915" y="-210121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zh-CN" altLang="en-US"/>
          </a:p>
        </p:txBody>
      </p:sp>
      <p:grpSp>
        <p:nvGrpSpPr>
          <p:cNvPr id="33" name="组合 32"/>
          <p:cNvGrpSpPr/>
          <p:nvPr>
            <p:custDataLst>
              <p:tags r:id="rId2"/>
            </p:custDataLst>
          </p:nvPr>
        </p:nvGrpSpPr>
        <p:grpSpPr>
          <a:xfrm>
            <a:off x="677417" y="1321871"/>
            <a:ext cx="3397577" cy="2518012"/>
            <a:chOff x="2647622" y="1830012"/>
            <a:chExt cx="4375747" cy="2686146"/>
          </a:xfrm>
        </p:grpSpPr>
        <p:sp>
          <p:nvSpPr>
            <p:cNvPr id="2" name="矩形 1"/>
            <p:cNvSpPr/>
            <p:nvPr>
              <p:custDataLst>
                <p:tags r:id="rId3"/>
              </p:custDataLst>
            </p:nvPr>
          </p:nvSpPr>
          <p:spPr>
            <a:xfrm>
              <a:off x="2647622" y="4318605"/>
              <a:ext cx="4375747" cy="197553"/>
            </a:xfrm>
            <a:prstGeom prst="rect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rgbClr val="3494BA">
                <a:shade val="50000"/>
              </a:srgbClr>
            </a:lnRef>
            <a:fillRef idx="1">
              <a:srgbClr val="3494BA"/>
            </a:fillRef>
            <a:effectRef idx="0">
              <a:srgbClr val="3494BA"/>
            </a:effectRef>
            <a:fontRef idx="minor">
              <a:sysClr val="window" lastClr="FFFFFF"/>
            </a:fontRef>
          </p:style>
          <p:txBody>
            <a:bodyPr anchor="ctr">
              <a:normAutofit fontScale="52500" lnSpcReduction="20000"/>
            </a:bodyPr>
            <a:lstStyle/>
            <a:p>
              <a:pPr algn="ctr"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400">
                <a:solidFill>
                  <a:srgbClr val="61972B"/>
                </a:solidFill>
                <a:latin typeface="Arial" panose="020B0604020202020204" pitchFamily="34" charset="0"/>
                <a:ea typeface="黑体" panose="02010609060101010101" charset="-122"/>
              </a:endParaRPr>
            </a:p>
          </p:txBody>
        </p:sp>
        <p:sp>
          <p:nvSpPr>
            <p:cNvPr id="35" name="任意多边形 34"/>
            <p:cNvSpPr/>
            <p:nvPr>
              <p:custDataLst>
                <p:tags r:id="rId4"/>
              </p:custDataLst>
            </p:nvPr>
          </p:nvSpPr>
          <p:spPr>
            <a:xfrm>
              <a:off x="2647622" y="2039049"/>
              <a:ext cx="4375747" cy="2421167"/>
            </a:xfrm>
            <a:custGeom>
              <a:avLst/>
              <a:gdLst>
                <a:gd name="connsiteX0" fmla="*/ 0 w 3024000"/>
                <a:gd name="connsiteY0" fmla="*/ 0 h 1673225"/>
                <a:gd name="connsiteX1" fmla="*/ 3024000 w 3024000"/>
                <a:gd name="connsiteY1" fmla="*/ 0 h 1673225"/>
                <a:gd name="connsiteX2" fmla="*/ 3024000 w 3024000"/>
                <a:gd name="connsiteY2" fmla="*/ 1584325 h 1673225"/>
                <a:gd name="connsiteX3" fmla="*/ 1580797 w 3024000"/>
                <a:gd name="connsiteY3" fmla="*/ 1584325 h 1673225"/>
                <a:gd name="connsiteX4" fmla="*/ 1524000 w 3024000"/>
                <a:gd name="connsiteY4" fmla="*/ 1673225 h 1673225"/>
                <a:gd name="connsiteX5" fmla="*/ 1467203 w 3024000"/>
                <a:gd name="connsiteY5" fmla="*/ 1584325 h 1673225"/>
                <a:gd name="connsiteX6" fmla="*/ 0 w 3024000"/>
                <a:gd name="connsiteY6" fmla="*/ 1584325 h 167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4000" h="1673225">
                  <a:moveTo>
                    <a:pt x="0" y="0"/>
                  </a:moveTo>
                  <a:lnTo>
                    <a:pt x="3024000" y="0"/>
                  </a:lnTo>
                  <a:lnTo>
                    <a:pt x="3024000" y="1584325"/>
                  </a:lnTo>
                  <a:lnTo>
                    <a:pt x="1580797" y="1584325"/>
                  </a:lnTo>
                  <a:lnTo>
                    <a:pt x="1524000" y="1673225"/>
                  </a:lnTo>
                  <a:lnTo>
                    <a:pt x="1467203" y="1584325"/>
                  </a:lnTo>
                  <a:lnTo>
                    <a:pt x="0" y="1584325"/>
                  </a:lnTo>
                  <a:close/>
                </a:path>
              </a:pathLst>
            </a:custGeom>
            <a:solidFill>
              <a:srgbClr val="3494BA">
                <a:lumMod val="20000"/>
                <a:lumOff val="80000"/>
              </a:srgbClr>
            </a:solidFill>
            <a:ln>
              <a:noFill/>
            </a:ln>
          </p:spPr>
          <p:style>
            <a:lnRef idx="2">
              <a:srgbClr val="3494BA">
                <a:shade val="50000"/>
              </a:srgbClr>
            </a:lnRef>
            <a:fillRef idx="1">
              <a:srgbClr val="3494BA"/>
            </a:fillRef>
            <a:effectRef idx="0">
              <a:srgbClr val="3494BA"/>
            </a:effectRef>
            <a:fontRef idx="minor">
              <a:sysClr val="window" lastClr="FFFFFF"/>
            </a:fontRef>
          </p:style>
          <p:txBody>
            <a:bodyPr wrap="square" anchor="ctr">
              <a:normAutofit/>
            </a:bodyPr>
            <a:lstStyle/>
            <a:p>
              <a:pPr algn="ctr">
                <a:defRPr/>
              </a:pPr>
              <a:endParaRPr lang="da-DK" altLang="zh-CN" sz="1800" kern="0" dirty="0">
                <a:solidFill>
                  <a:srgbClr val="3494BA"/>
                </a:solidFill>
                <a:latin typeface="Arial" panose="020B0604020202020204" pitchFamily="34" charset="0"/>
                <a:ea typeface="黑体" panose="02010609060101010101" charset="-122"/>
              </a:endParaRPr>
            </a:p>
          </p:txBody>
        </p:sp>
        <p:grpSp>
          <p:nvGrpSpPr>
            <p:cNvPr id="36" name="组合 35"/>
            <p:cNvGrpSpPr/>
            <p:nvPr/>
          </p:nvGrpSpPr>
          <p:grpSpPr>
            <a:xfrm>
              <a:off x="2936107" y="1830012"/>
              <a:ext cx="3754253" cy="647789"/>
              <a:chOff x="2898008" y="1830012"/>
              <a:chExt cx="1690682" cy="647789"/>
            </a:xfrm>
          </p:grpSpPr>
          <p:sp>
            <p:nvSpPr>
              <p:cNvPr id="37" name="任意多边形 36"/>
              <p:cNvSpPr/>
              <p:nvPr>
                <p:custDataLst>
                  <p:tags r:id="rId5"/>
                </p:custDataLst>
              </p:nvPr>
            </p:nvSpPr>
            <p:spPr>
              <a:xfrm>
                <a:off x="4501399" y="1830012"/>
                <a:ext cx="87291" cy="220524"/>
              </a:xfrm>
              <a:custGeom>
                <a:avLst/>
                <a:gdLst>
                  <a:gd name="connsiteX0" fmla="*/ 59531 w 59531"/>
                  <a:gd name="connsiteY0" fmla="*/ 0 h 152400"/>
                  <a:gd name="connsiteX1" fmla="*/ 0 w 59531"/>
                  <a:gd name="connsiteY1" fmla="*/ 152400 h 152400"/>
                  <a:gd name="connsiteX2" fmla="*/ 54768 w 59531"/>
                  <a:gd name="connsiteY2" fmla="*/ 142875 h 152400"/>
                  <a:gd name="connsiteX3" fmla="*/ 59531 w 59531"/>
                  <a:gd name="connsiteY3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31" h="152400">
                    <a:moveTo>
                      <a:pt x="59531" y="0"/>
                    </a:moveTo>
                    <a:lnTo>
                      <a:pt x="0" y="152400"/>
                    </a:lnTo>
                    <a:lnTo>
                      <a:pt x="54768" y="142875"/>
                    </a:lnTo>
                    <a:lnTo>
                      <a:pt x="59531" y="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>
                <a:noFill/>
              </a:ln>
            </p:spPr>
            <p:style>
              <a:lnRef idx="2">
                <a:srgbClr val="3494BA">
                  <a:shade val="50000"/>
                </a:srgbClr>
              </a:lnRef>
              <a:fillRef idx="1">
                <a:srgbClr val="3494BA"/>
              </a:fillRef>
              <a:effectRef idx="0">
                <a:srgbClr val="3494BA"/>
              </a:effectRef>
              <a:fontRef idx="minor">
                <a:sysClr val="window" lastClr="FFFFFF"/>
              </a:fontRef>
            </p:style>
            <p:txBody>
              <a:bodyPr anchor="ctr">
                <a:normAutofit fontScale="62500" lnSpcReduction="20000"/>
              </a:bodyPr>
              <a:lstStyle/>
              <a:p>
                <a:pPr algn="ctr"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1400">
                  <a:solidFill>
                    <a:sysClr val="window" lastClr="FFFFFF"/>
                  </a:solidFill>
                  <a:latin typeface="Arial" panose="020B0604020202020204" pitchFamily="34" charset="0"/>
                  <a:ea typeface="黑体" panose="02010609060101010101" charset="-122"/>
                </a:endParaRPr>
              </a:p>
            </p:txBody>
          </p:sp>
          <p:sp>
            <p:nvSpPr>
              <p:cNvPr id="38" name="平行四边形 37"/>
              <p:cNvSpPr/>
              <p:nvPr>
                <p:custDataLst>
                  <p:tags r:id="rId6"/>
                </p:custDataLst>
              </p:nvPr>
            </p:nvSpPr>
            <p:spPr>
              <a:xfrm>
                <a:off x="2898008" y="1830012"/>
                <a:ext cx="1690682" cy="647789"/>
              </a:xfrm>
              <a:prstGeom prst="parallelogram">
                <a:avLst/>
              </a:prstGeom>
              <a:solidFill>
                <a:srgbClr val="58B6C0"/>
              </a:solidFill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rgbClr val="3494BA">
                  <a:shade val="50000"/>
                </a:srgbClr>
              </a:lnRef>
              <a:fillRef idx="1">
                <a:srgbClr val="3494BA"/>
              </a:fillRef>
              <a:effectRef idx="0">
                <a:srgbClr val="3494BA"/>
              </a:effectRef>
              <a:fontRef idx="minor">
                <a:sysClr val="window" lastClr="FFFFFF"/>
              </a:fontRef>
            </p:style>
            <p:txBody>
              <a:bodyPr anchor="ctr">
                <a:noAutofit/>
              </a:bodyPr>
              <a:lstStyle/>
              <a:p>
                <a:pPr algn="ctr"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zh-CN" altLang="en-US" sz="3600" b="1" dirty="0">
                    <a:solidFill>
                      <a:srgbClr val="FFFFFF"/>
                    </a:solidFill>
                    <a:latin typeface="Arial" panose="020B0604020202020204" pitchFamily="34" charset="0"/>
                    <a:ea typeface="黑体" panose="02010609060101010101" charset="-122"/>
                  </a:rPr>
                  <a:t>国有经济</a:t>
                </a:r>
                <a:endParaRPr lang="zh-CN" altLang="en-US" sz="3600" b="1" dirty="0">
                  <a:solidFill>
                    <a:srgbClr val="FFFFFF"/>
                  </a:solidFill>
                  <a:latin typeface="Arial" panose="020B0604020202020204" pitchFamily="34" charset="0"/>
                  <a:ea typeface="黑体" panose="02010609060101010101" charset="-122"/>
                </a:endParaRPr>
              </a:p>
            </p:txBody>
          </p:sp>
        </p:grpSp>
      </p:grpSp>
      <p:grpSp>
        <p:nvGrpSpPr>
          <p:cNvPr id="39" name="组合 38"/>
          <p:cNvGrpSpPr/>
          <p:nvPr>
            <p:custDataLst>
              <p:tags r:id="rId7"/>
            </p:custDataLst>
          </p:nvPr>
        </p:nvGrpSpPr>
        <p:grpSpPr>
          <a:xfrm>
            <a:off x="4333561" y="1321871"/>
            <a:ext cx="3397577" cy="2518012"/>
            <a:chOff x="2647622" y="1830012"/>
            <a:chExt cx="4375747" cy="2686146"/>
          </a:xfrm>
        </p:grpSpPr>
        <p:sp>
          <p:nvSpPr>
            <p:cNvPr id="40" name="矩形 39"/>
            <p:cNvSpPr/>
            <p:nvPr>
              <p:custDataLst>
                <p:tags r:id="rId8"/>
              </p:custDataLst>
            </p:nvPr>
          </p:nvSpPr>
          <p:spPr>
            <a:xfrm>
              <a:off x="2647622" y="4318605"/>
              <a:ext cx="4375747" cy="197553"/>
            </a:xfrm>
            <a:prstGeom prst="rect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rgbClr val="3494BA">
                <a:shade val="50000"/>
              </a:srgbClr>
            </a:lnRef>
            <a:fillRef idx="1">
              <a:srgbClr val="3494BA"/>
            </a:fillRef>
            <a:effectRef idx="0">
              <a:srgbClr val="3494BA"/>
            </a:effectRef>
            <a:fontRef idx="minor">
              <a:sysClr val="window" lastClr="FFFFFF"/>
            </a:fontRef>
          </p:style>
          <p:txBody>
            <a:bodyPr anchor="ctr">
              <a:normAutofit fontScale="52500" lnSpcReduction="20000"/>
            </a:bodyPr>
            <a:lstStyle/>
            <a:p>
              <a:pPr algn="ctr"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400">
                <a:solidFill>
                  <a:srgbClr val="61972B"/>
                </a:solidFill>
                <a:latin typeface="Arial" panose="020B0604020202020204" pitchFamily="34" charset="0"/>
                <a:ea typeface="黑体" panose="02010609060101010101" charset="-122"/>
              </a:endParaRPr>
            </a:p>
          </p:txBody>
        </p:sp>
        <p:sp>
          <p:nvSpPr>
            <p:cNvPr id="41" name="任意多边形 40"/>
            <p:cNvSpPr/>
            <p:nvPr>
              <p:custDataLst>
                <p:tags r:id="rId9"/>
              </p:custDataLst>
            </p:nvPr>
          </p:nvSpPr>
          <p:spPr>
            <a:xfrm>
              <a:off x="2647622" y="2039049"/>
              <a:ext cx="4375747" cy="2421167"/>
            </a:xfrm>
            <a:custGeom>
              <a:avLst/>
              <a:gdLst>
                <a:gd name="connsiteX0" fmla="*/ 0 w 3024000"/>
                <a:gd name="connsiteY0" fmla="*/ 0 h 1673225"/>
                <a:gd name="connsiteX1" fmla="*/ 3024000 w 3024000"/>
                <a:gd name="connsiteY1" fmla="*/ 0 h 1673225"/>
                <a:gd name="connsiteX2" fmla="*/ 3024000 w 3024000"/>
                <a:gd name="connsiteY2" fmla="*/ 1584325 h 1673225"/>
                <a:gd name="connsiteX3" fmla="*/ 1580797 w 3024000"/>
                <a:gd name="connsiteY3" fmla="*/ 1584325 h 1673225"/>
                <a:gd name="connsiteX4" fmla="*/ 1524000 w 3024000"/>
                <a:gd name="connsiteY4" fmla="*/ 1673225 h 1673225"/>
                <a:gd name="connsiteX5" fmla="*/ 1467203 w 3024000"/>
                <a:gd name="connsiteY5" fmla="*/ 1584325 h 1673225"/>
                <a:gd name="connsiteX6" fmla="*/ 0 w 3024000"/>
                <a:gd name="connsiteY6" fmla="*/ 1584325 h 167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4000" h="1673225">
                  <a:moveTo>
                    <a:pt x="0" y="0"/>
                  </a:moveTo>
                  <a:lnTo>
                    <a:pt x="3024000" y="0"/>
                  </a:lnTo>
                  <a:lnTo>
                    <a:pt x="3024000" y="1584325"/>
                  </a:lnTo>
                  <a:lnTo>
                    <a:pt x="1580797" y="1584325"/>
                  </a:lnTo>
                  <a:lnTo>
                    <a:pt x="1524000" y="1673225"/>
                  </a:lnTo>
                  <a:lnTo>
                    <a:pt x="1467203" y="1584325"/>
                  </a:lnTo>
                  <a:lnTo>
                    <a:pt x="0" y="1584325"/>
                  </a:lnTo>
                  <a:close/>
                </a:path>
              </a:pathLst>
            </a:custGeom>
            <a:solidFill>
              <a:srgbClr val="3494BA">
                <a:lumMod val="20000"/>
                <a:lumOff val="80000"/>
              </a:srgbClr>
            </a:solidFill>
            <a:ln>
              <a:noFill/>
            </a:ln>
          </p:spPr>
          <p:style>
            <a:lnRef idx="2">
              <a:srgbClr val="3494BA">
                <a:shade val="50000"/>
              </a:srgbClr>
            </a:lnRef>
            <a:fillRef idx="1">
              <a:srgbClr val="3494BA"/>
            </a:fillRef>
            <a:effectRef idx="0">
              <a:srgbClr val="3494BA"/>
            </a:effectRef>
            <a:fontRef idx="minor">
              <a:sysClr val="window" lastClr="FFFFFF"/>
            </a:fontRef>
          </p:style>
          <p:txBody>
            <a:bodyPr wrap="square" anchor="ctr">
              <a:normAutofit/>
            </a:bodyPr>
            <a:lstStyle/>
            <a:p>
              <a:pPr algn="ctr">
                <a:defRPr/>
              </a:pPr>
              <a:endParaRPr lang="da-DK" altLang="zh-CN" sz="1800" kern="0" dirty="0">
                <a:solidFill>
                  <a:srgbClr val="3494BA"/>
                </a:solidFill>
                <a:latin typeface="Arial" panose="020B0604020202020204" pitchFamily="34" charset="0"/>
                <a:ea typeface="黑体" panose="02010609060101010101" charset="-122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2936107" y="1830012"/>
              <a:ext cx="3754253" cy="647789"/>
              <a:chOff x="2898008" y="1830012"/>
              <a:chExt cx="1690682" cy="647789"/>
            </a:xfrm>
          </p:grpSpPr>
          <p:sp>
            <p:nvSpPr>
              <p:cNvPr id="43" name="任意多边形 42"/>
              <p:cNvSpPr/>
              <p:nvPr>
                <p:custDataLst>
                  <p:tags r:id="rId10"/>
                </p:custDataLst>
              </p:nvPr>
            </p:nvSpPr>
            <p:spPr>
              <a:xfrm>
                <a:off x="4501399" y="1830012"/>
                <a:ext cx="87291" cy="220524"/>
              </a:xfrm>
              <a:custGeom>
                <a:avLst/>
                <a:gdLst>
                  <a:gd name="connsiteX0" fmla="*/ 59531 w 59531"/>
                  <a:gd name="connsiteY0" fmla="*/ 0 h 152400"/>
                  <a:gd name="connsiteX1" fmla="*/ 0 w 59531"/>
                  <a:gd name="connsiteY1" fmla="*/ 152400 h 152400"/>
                  <a:gd name="connsiteX2" fmla="*/ 54768 w 59531"/>
                  <a:gd name="connsiteY2" fmla="*/ 142875 h 152400"/>
                  <a:gd name="connsiteX3" fmla="*/ 59531 w 59531"/>
                  <a:gd name="connsiteY3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31" h="152400">
                    <a:moveTo>
                      <a:pt x="59531" y="0"/>
                    </a:moveTo>
                    <a:lnTo>
                      <a:pt x="0" y="152400"/>
                    </a:lnTo>
                    <a:lnTo>
                      <a:pt x="54768" y="142875"/>
                    </a:lnTo>
                    <a:lnTo>
                      <a:pt x="59531" y="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>
                <a:noFill/>
              </a:ln>
            </p:spPr>
            <p:style>
              <a:lnRef idx="2">
                <a:srgbClr val="3494BA">
                  <a:shade val="50000"/>
                </a:srgbClr>
              </a:lnRef>
              <a:fillRef idx="1">
                <a:srgbClr val="3494BA"/>
              </a:fillRef>
              <a:effectRef idx="0">
                <a:srgbClr val="3494BA"/>
              </a:effectRef>
              <a:fontRef idx="minor">
                <a:sysClr val="window" lastClr="FFFFFF"/>
              </a:fontRef>
            </p:style>
            <p:txBody>
              <a:bodyPr anchor="ctr">
                <a:normAutofit fontScale="62500" lnSpcReduction="20000"/>
              </a:bodyPr>
              <a:lstStyle/>
              <a:p>
                <a:pPr algn="ctr"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1400">
                  <a:solidFill>
                    <a:sysClr val="window" lastClr="FFFFFF"/>
                  </a:solidFill>
                  <a:latin typeface="Arial" panose="020B0604020202020204" pitchFamily="34" charset="0"/>
                  <a:ea typeface="黑体" panose="02010609060101010101" charset="-122"/>
                </a:endParaRPr>
              </a:p>
            </p:txBody>
          </p:sp>
          <p:sp>
            <p:nvSpPr>
              <p:cNvPr id="44" name="平行四边形 43"/>
              <p:cNvSpPr/>
              <p:nvPr>
                <p:custDataLst>
                  <p:tags r:id="rId11"/>
                </p:custDataLst>
              </p:nvPr>
            </p:nvSpPr>
            <p:spPr>
              <a:xfrm>
                <a:off x="2898008" y="1830012"/>
                <a:ext cx="1690682" cy="647789"/>
              </a:xfrm>
              <a:prstGeom prst="parallelogram">
                <a:avLst/>
              </a:prstGeom>
              <a:solidFill>
                <a:srgbClr val="58B6C0"/>
              </a:solidFill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rgbClr val="3494BA">
                  <a:shade val="50000"/>
                </a:srgbClr>
              </a:lnRef>
              <a:fillRef idx="1">
                <a:srgbClr val="3494BA"/>
              </a:fillRef>
              <a:effectRef idx="0">
                <a:srgbClr val="3494BA"/>
              </a:effectRef>
              <a:fontRef idx="minor">
                <a:sysClr val="window" lastClr="FFFFFF"/>
              </a:fontRef>
            </p:style>
            <p:txBody>
              <a:bodyPr anchor="ctr">
                <a:noAutofit/>
              </a:bodyPr>
              <a:lstStyle/>
              <a:p>
                <a:pPr algn="ctr"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zh-CN" altLang="en-US" sz="3600" b="1" dirty="0">
                    <a:solidFill>
                      <a:srgbClr val="FFFFFF"/>
                    </a:solidFill>
                    <a:latin typeface="Arial" panose="020B0604020202020204" pitchFamily="34" charset="0"/>
                    <a:ea typeface="黑体" panose="02010609060101010101" charset="-122"/>
                  </a:rPr>
                  <a:t>集体经济</a:t>
                </a:r>
                <a:endParaRPr lang="zh-CN" altLang="en-US" sz="3600" b="1" dirty="0">
                  <a:solidFill>
                    <a:srgbClr val="FFFFFF"/>
                  </a:solidFill>
                  <a:latin typeface="Arial" panose="020B0604020202020204" pitchFamily="34" charset="0"/>
                  <a:ea typeface="黑体" panose="02010609060101010101" charset="-122"/>
                </a:endParaRPr>
              </a:p>
            </p:txBody>
          </p:sp>
        </p:grpSp>
      </p:grpSp>
      <p:grpSp>
        <p:nvGrpSpPr>
          <p:cNvPr id="45" name="组合 44"/>
          <p:cNvGrpSpPr/>
          <p:nvPr>
            <p:custDataLst>
              <p:tags r:id="rId12"/>
            </p:custDataLst>
          </p:nvPr>
        </p:nvGrpSpPr>
        <p:grpSpPr>
          <a:xfrm>
            <a:off x="7955775" y="1322070"/>
            <a:ext cx="3420885" cy="4516755"/>
            <a:chOff x="2618004" y="1830012"/>
            <a:chExt cx="4405365" cy="2686146"/>
          </a:xfrm>
        </p:grpSpPr>
        <p:sp>
          <p:nvSpPr>
            <p:cNvPr id="46" name="矩形 45"/>
            <p:cNvSpPr/>
            <p:nvPr>
              <p:custDataLst>
                <p:tags r:id="rId13"/>
              </p:custDataLst>
            </p:nvPr>
          </p:nvSpPr>
          <p:spPr>
            <a:xfrm>
              <a:off x="2647622" y="4318605"/>
              <a:ext cx="4375747" cy="197553"/>
            </a:xfrm>
            <a:prstGeom prst="rect">
              <a:avLst/>
            </a:prstGeom>
            <a:solidFill>
              <a:srgbClr val="3494BA"/>
            </a:solidFill>
            <a:ln>
              <a:noFill/>
            </a:ln>
          </p:spPr>
          <p:style>
            <a:lnRef idx="2">
              <a:srgbClr val="3494BA">
                <a:shade val="50000"/>
              </a:srgbClr>
            </a:lnRef>
            <a:fillRef idx="1">
              <a:srgbClr val="3494BA"/>
            </a:fillRef>
            <a:effectRef idx="0">
              <a:srgbClr val="3494BA"/>
            </a:effectRef>
            <a:fontRef idx="minor">
              <a:sysClr val="window" lastClr="FFFFFF"/>
            </a:fontRef>
          </p:style>
          <p:txBody>
            <a:bodyPr anchor="ctr">
              <a:normAutofit/>
            </a:bodyPr>
            <a:lstStyle/>
            <a:p>
              <a:pPr algn="ctr"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400">
                <a:solidFill>
                  <a:srgbClr val="61972B"/>
                </a:solidFill>
                <a:latin typeface="Arial" panose="020B0604020202020204" pitchFamily="34" charset="0"/>
                <a:ea typeface="黑体" panose="02010609060101010101" charset="-122"/>
              </a:endParaRPr>
            </a:p>
          </p:txBody>
        </p:sp>
        <p:sp>
          <p:nvSpPr>
            <p:cNvPr id="47" name="任意多边形 46"/>
            <p:cNvSpPr/>
            <p:nvPr>
              <p:custDataLst>
                <p:tags r:id="rId14"/>
              </p:custDataLst>
            </p:nvPr>
          </p:nvSpPr>
          <p:spPr>
            <a:xfrm>
              <a:off x="2647622" y="2039049"/>
              <a:ext cx="4375747" cy="2421167"/>
            </a:xfrm>
            <a:custGeom>
              <a:avLst/>
              <a:gdLst>
                <a:gd name="connsiteX0" fmla="*/ 0 w 3024000"/>
                <a:gd name="connsiteY0" fmla="*/ 0 h 1673225"/>
                <a:gd name="connsiteX1" fmla="*/ 3024000 w 3024000"/>
                <a:gd name="connsiteY1" fmla="*/ 0 h 1673225"/>
                <a:gd name="connsiteX2" fmla="*/ 3024000 w 3024000"/>
                <a:gd name="connsiteY2" fmla="*/ 1584325 h 1673225"/>
                <a:gd name="connsiteX3" fmla="*/ 1580797 w 3024000"/>
                <a:gd name="connsiteY3" fmla="*/ 1584325 h 1673225"/>
                <a:gd name="connsiteX4" fmla="*/ 1524000 w 3024000"/>
                <a:gd name="connsiteY4" fmla="*/ 1673225 h 1673225"/>
                <a:gd name="connsiteX5" fmla="*/ 1467203 w 3024000"/>
                <a:gd name="connsiteY5" fmla="*/ 1584325 h 1673225"/>
                <a:gd name="connsiteX6" fmla="*/ 0 w 3024000"/>
                <a:gd name="connsiteY6" fmla="*/ 1584325 h 167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4000" h="1673225">
                  <a:moveTo>
                    <a:pt x="0" y="0"/>
                  </a:moveTo>
                  <a:lnTo>
                    <a:pt x="3024000" y="0"/>
                  </a:lnTo>
                  <a:lnTo>
                    <a:pt x="3024000" y="1584325"/>
                  </a:lnTo>
                  <a:lnTo>
                    <a:pt x="1580797" y="1584325"/>
                  </a:lnTo>
                  <a:lnTo>
                    <a:pt x="1524000" y="1673225"/>
                  </a:lnTo>
                  <a:lnTo>
                    <a:pt x="1467203" y="1584325"/>
                  </a:lnTo>
                  <a:lnTo>
                    <a:pt x="0" y="1584325"/>
                  </a:lnTo>
                  <a:close/>
                </a:path>
              </a:pathLst>
            </a:custGeom>
            <a:solidFill>
              <a:srgbClr val="3494BA">
                <a:lumMod val="20000"/>
                <a:lumOff val="80000"/>
              </a:srgbClr>
            </a:solidFill>
            <a:ln>
              <a:noFill/>
            </a:ln>
          </p:spPr>
          <p:style>
            <a:lnRef idx="2">
              <a:srgbClr val="3494BA">
                <a:shade val="50000"/>
              </a:srgbClr>
            </a:lnRef>
            <a:fillRef idx="1">
              <a:srgbClr val="3494BA"/>
            </a:fillRef>
            <a:effectRef idx="0">
              <a:srgbClr val="3494BA"/>
            </a:effectRef>
            <a:fontRef idx="minor">
              <a:sysClr val="window" lastClr="FFFFFF"/>
            </a:fontRef>
          </p:style>
          <p:txBody>
            <a:bodyPr wrap="square" anchor="ctr">
              <a:normAutofit/>
            </a:bodyPr>
            <a:lstStyle/>
            <a:p>
              <a:pPr algn="ctr">
                <a:defRPr/>
              </a:pPr>
              <a:endParaRPr lang="da-DK" altLang="zh-CN" sz="1800" kern="0" dirty="0">
                <a:solidFill>
                  <a:srgbClr val="3494BA"/>
                </a:solidFill>
                <a:latin typeface="Arial" panose="020B0604020202020204" pitchFamily="34" charset="0"/>
                <a:ea typeface="黑体" panose="02010609060101010101" charset="-122"/>
              </a:endParaRPr>
            </a:p>
          </p:txBody>
        </p:sp>
        <p:grpSp>
          <p:nvGrpSpPr>
            <p:cNvPr id="48" name="组合 47"/>
            <p:cNvGrpSpPr/>
            <p:nvPr/>
          </p:nvGrpSpPr>
          <p:grpSpPr>
            <a:xfrm>
              <a:off x="2618004" y="1830012"/>
              <a:ext cx="4240819" cy="617440"/>
              <a:chOff x="2754754" y="1830012"/>
              <a:chExt cx="1909801" cy="617440"/>
            </a:xfrm>
          </p:grpSpPr>
          <p:sp>
            <p:nvSpPr>
              <p:cNvPr id="49" name="任意多边形 48"/>
              <p:cNvSpPr/>
              <p:nvPr>
                <p:custDataLst>
                  <p:tags r:id="rId15"/>
                </p:custDataLst>
              </p:nvPr>
            </p:nvSpPr>
            <p:spPr>
              <a:xfrm>
                <a:off x="4501399" y="1830012"/>
                <a:ext cx="87291" cy="220524"/>
              </a:xfrm>
              <a:custGeom>
                <a:avLst/>
                <a:gdLst>
                  <a:gd name="connsiteX0" fmla="*/ 59531 w 59531"/>
                  <a:gd name="connsiteY0" fmla="*/ 0 h 152400"/>
                  <a:gd name="connsiteX1" fmla="*/ 0 w 59531"/>
                  <a:gd name="connsiteY1" fmla="*/ 152400 h 152400"/>
                  <a:gd name="connsiteX2" fmla="*/ 54768 w 59531"/>
                  <a:gd name="connsiteY2" fmla="*/ 142875 h 152400"/>
                  <a:gd name="connsiteX3" fmla="*/ 59531 w 59531"/>
                  <a:gd name="connsiteY3" fmla="*/ 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31" h="152400">
                    <a:moveTo>
                      <a:pt x="59531" y="0"/>
                    </a:moveTo>
                    <a:lnTo>
                      <a:pt x="0" y="152400"/>
                    </a:lnTo>
                    <a:lnTo>
                      <a:pt x="54768" y="142875"/>
                    </a:lnTo>
                    <a:lnTo>
                      <a:pt x="59531" y="0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>
                <a:noFill/>
              </a:ln>
            </p:spPr>
            <p:style>
              <a:lnRef idx="2">
                <a:srgbClr val="3494BA">
                  <a:shade val="50000"/>
                </a:srgbClr>
              </a:lnRef>
              <a:fillRef idx="1">
                <a:srgbClr val="3494BA"/>
              </a:fillRef>
              <a:effectRef idx="0">
                <a:srgbClr val="3494BA"/>
              </a:effectRef>
              <a:fontRef idx="minor">
                <a:sysClr val="window" lastClr="FFFFFF"/>
              </a:fontRef>
            </p:style>
            <p:txBody>
              <a:bodyPr anchor="ctr">
                <a:normAutofit/>
              </a:bodyPr>
              <a:lstStyle/>
              <a:p>
                <a:pPr algn="ctr"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1400">
                  <a:solidFill>
                    <a:sysClr val="window" lastClr="FFFFFF"/>
                  </a:solidFill>
                  <a:latin typeface="Arial" panose="020B0604020202020204" pitchFamily="34" charset="0"/>
                  <a:ea typeface="黑体" panose="02010609060101010101" charset="-122"/>
                </a:endParaRPr>
              </a:p>
            </p:txBody>
          </p:sp>
          <p:sp>
            <p:nvSpPr>
              <p:cNvPr id="50" name="平行四边形 49"/>
              <p:cNvSpPr/>
              <p:nvPr>
                <p:custDataLst>
                  <p:tags r:id="rId16"/>
                </p:custDataLst>
              </p:nvPr>
            </p:nvSpPr>
            <p:spPr>
              <a:xfrm>
                <a:off x="2754754" y="1830012"/>
                <a:ext cx="1909801" cy="617440"/>
              </a:xfrm>
              <a:prstGeom prst="parallelogram">
                <a:avLst/>
              </a:prstGeom>
              <a:solidFill>
                <a:srgbClr val="58B6C0"/>
              </a:solidFill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rgbClr val="3494BA">
                  <a:shade val="50000"/>
                </a:srgbClr>
              </a:lnRef>
              <a:fillRef idx="1">
                <a:srgbClr val="3494BA"/>
              </a:fillRef>
              <a:effectRef idx="0">
                <a:srgbClr val="3494BA"/>
              </a:effectRef>
              <a:fontRef idx="minor">
                <a:sysClr val="window" lastClr="FFFFFF"/>
              </a:fontRef>
            </p:style>
            <p:txBody>
              <a:bodyPr anchor="ctr">
                <a:noAutofit/>
              </a:bodyPr>
              <a:lstStyle/>
              <a:p>
                <a:pPr algn="ctr"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zh-CN" altLang="en-US" sz="2300" b="1" dirty="0">
                    <a:solidFill>
                      <a:srgbClr val="FFFFFF"/>
                    </a:solidFill>
                    <a:latin typeface="Arial" panose="020B0604020202020204" pitchFamily="34" charset="0"/>
                    <a:ea typeface="黑体" panose="02010609060101010101" charset="-122"/>
                  </a:rPr>
                  <a:t>混合所有制经济中的国有成分和集体成分</a:t>
                </a:r>
                <a:endParaRPr lang="zh-CN" altLang="en-US" sz="2300" b="1" dirty="0">
                  <a:solidFill>
                    <a:srgbClr val="FFFFFF"/>
                  </a:solidFill>
                  <a:latin typeface="Arial" panose="020B0604020202020204" pitchFamily="34" charset="0"/>
                  <a:ea typeface="黑体" panose="02010609060101010101" charset="-122"/>
                </a:endParaRPr>
              </a:p>
            </p:txBody>
          </p:sp>
        </p:grpSp>
      </p:grpSp>
      <p:sp>
        <p:nvSpPr>
          <p:cNvPr id="51" name="文本框 50"/>
          <p:cNvSpPr txBox="1"/>
          <p:nvPr>
            <p:custDataLst>
              <p:tags r:id="rId17"/>
            </p:custDataLst>
          </p:nvPr>
        </p:nvSpPr>
        <p:spPr>
          <a:xfrm>
            <a:off x="958853" y="2190615"/>
            <a:ext cx="2834704" cy="1149903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pPr algn="ctr"/>
            <a:r>
              <a:rPr lang="zh-CN" altLang="da-DK" sz="2400" kern="0" dirty="0">
                <a:solidFill>
                  <a:sysClr val="windowText" lastClr="000000">
                    <a:lumMod val="95000"/>
                    <a:lumOff val="5000"/>
                  </a:sysClr>
                </a:solidFill>
              </a:rPr>
              <a:t>生产资料归国家所有的经济类型</a:t>
            </a:r>
            <a:endParaRPr lang="zh-CN" altLang="da-DK" sz="2400" kern="0" dirty="0">
              <a:solidFill>
                <a:sysClr val="windowText" lastClr="000000">
                  <a:lumMod val="95000"/>
                  <a:lumOff val="5000"/>
                </a:sysClr>
              </a:solidFill>
            </a:endParaRPr>
          </a:p>
        </p:txBody>
      </p:sp>
      <p:sp>
        <p:nvSpPr>
          <p:cNvPr id="52" name="文本框 51"/>
          <p:cNvSpPr txBox="1"/>
          <p:nvPr>
            <p:custDataLst>
              <p:tags r:id="rId18"/>
            </p:custDataLst>
          </p:nvPr>
        </p:nvSpPr>
        <p:spPr>
          <a:xfrm>
            <a:off x="4597712" y="2190615"/>
            <a:ext cx="2834704" cy="1149903"/>
          </a:xfrm>
          <a:prstGeom prst="rect">
            <a:avLst/>
          </a:prstGeom>
          <a:noFill/>
        </p:spPr>
        <p:txBody>
          <a:bodyPr wrap="square" tIns="46800" bIns="46800" rtlCol="0" anchor="ctr" anchorCtr="0">
            <a:noAutofit/>
          </a:bodyPr>
          <a:lstStyle/>
          <a:p>
            <a:pPr algn="ctr"/>
            <a:r>
              <a:rPr lang="zh-CN" altLang="da-DK" sz="2400" kern="0" dirty="0">
                <a:solidFill>
                  <a:sysClr val="windowText" lastClr="000000">
                    <a:lumMod val="95000"/>
                    <a:lumOff val="5000"/>
                  </a:sysClr>
                </a:solidFill>
              </a:rPr>
              <a:t>部分劳动者共同占有生产资料的公有制经济</a:t>
            </a:r>
            <a:endParaRPr lang="zh-CN" altLang="da-DK" sz="2400" kern="0" dirty="0">
              <a:solidFill>
                <a:sysClr val="windowText" lastClr="000000">
                  <a:lumMod val="95000"/>
                  <a:lumOff val="5000"/>
                </a:sysClr>
              </a:solidFill>
            </a:endParaRPr>
          </a:p>
        </p:txBody>
      </p:sp>
      <p:sp>
        <p:nvSpPr>
          <p:cNvPr id="53" name="文本框 52"/>
          <p:cNvSpPr txBox="1"/>
          <p:nvPr>
            <p:custDataLst>
              <p:tags r:id="rId19"/>
            </p:custDataLst>
          </p:nvPr>
        </p:nvSpPr>
        <p:spPr>
          <a:xfrm>
            <a:off x="8209915" y="2854325"/>
            <a:ext cx="2779395" cy="1778000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ctr"/>
            <a:r>
              <a:rPr lang="zh-CN" altLang="da-DK" sz="2400" kern="0" dirty="0">
                <a:solidFill>
                  <a:sysClr val="windowText" lastClr="000000">
                    <a:lumMod val="95000"/>
                    <a:lumOff val="5000"/>
                  </a:sysClr>
                </a:solidFill>
              </a:rPr>
              <a:t>是由各种不同所有制经济，按照一定的原则，实行联合生产或经营的经济形式</a:t>
            </a:r>
            <a:endParaRPr lang="zh-CN" altLang="da-DK" sz="2400" kern="0" dirty="0">
              <a:solidFill>
                <a:sysClr val="windowText" lastClr="000000">
                  <a:lumMod val="95000"/>
                  <a:lumOff val="5000"/>
                </a:sysClr>
              </a:solidFill>
            </a:endParaRPr>
          </a:p>
        </p:txBody>
      </p:sp>
      <p:sp>
        <p:nvSpPr>
          <p:cNvPr id="7" name="任意多边形 6"/>
          <p:cNvSpPr/>
          <p:nvPr>
            <p:custDataLst>
              <p:tags r:id="rId20"/>
            </p:custDataLst>
          </p:nvPr>
        </p:nvSpPr>
        <p:spPr>
          <a:xfrm>
            <a:off x="711200" y="3939540"/>
            <a:ext cx="3397885" cy="945515"/>
          </a:xfrm>
          <a:custGeom>
            <a:avLst/>
            <a:gdLst>
              <a:gd name="connsiteX0" fmla="*/ 0 w 3024000"/>
              <a:gd name="connsiteY0" fmla="*/ 0 h 1673225"/>
              <a:gd name="connsiteX1" fmla="*/ 3024000 w 3024000"/>
              <a:gd name="connsiteY1" fmla="*/ 0 h 1673225"/>
              <a:gd name="connsiteX2" fmla="*/ 3024000 w 3024000"/>
              <a:gd name="connsiteY2" fmla="*/ 1584325 h 1673225"/>
              <a:gd name="connsiteX3" fmla="*/ 1580797 w 3024000"/>
              <a:gd name="connsiteY3" fmla="*/ 1584325 h 1673225"/>
              <a:gd name="connsiteX4" fmla="*/ 1524000 w 3024000"/>
              <a:gd name="connsiteY4" fmla="*/ 1673225 h 1673225"/>
              <a:gd name="connsiteX5" fmla="*/ 1467203 w 3024000"/>
              <a:gd name="connsiteY5" fmla="*/ 1584325 h 1673225"/>
              <a:gd name="connsiteX6" fmla="*/ 0 w 3024000"/>
              <a:gd name="connsiteY6" fmla="*/ 1584325 h 1673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024000" h="1673225">
                <a:moveTo>
                  <a:pt x="0" y="0"/>
                </a:moveTo>
                <a:lnTo>
                  <a:pt x="3024000" y="0"/>
                </a:lnTo>
                <a:lnTo>
                  <a:pt x="3024000" y="1584325"/>
                </a:lnTo>
                <a:lnTo>
                  <a:pt x="1580797" y="1584325"/>
                </a:lnTo>
                <a:lnTo>
                  <a:pt x="1524000" y="1673225"/>
                </a:lnTo>
                <a:lnTo>
                  <a:pt x="1467203" y="1584325"/>
                </a:lnTo>
                <a:lnTo>
                  <a:pt x="0" y="1584325"/>
                </a:lnTo>
                <a:close/>
              </a:path>
            </a:pathLst>
          </a:custGeom>
          <a:solidFill>
            <a:srgbClr val="3494BA">
              <a:lumMod val="20000"/>
              <a:lumOff val="80000"/>
            </a:srgbClr>
          </a:solidFill>
          <a:ln>
            <a:noFill/>
          </a:ln>
        </p:spPr>
        <p:style>
          <a:lnRef idx="2">
            <a:srgbClr val="3494BA">
              <a:shade val="50000"/>
            </a:srgbClr>
          </a:lnRef>
          <a:fillRef idx="1">
            <a:srgbClr val="3494BA"/>
          </a:fillRef>
          <a:effectRef idx="0">
            <a:srgbClr val="3494BA"/>
          </a:effectRef>
          <a:fontRef idx="minor">
            <a:sysClr val="window" lastClr="FFFFFF"/>
          </a:fontRef>
        </p:style>
        <p:txBody>
          <a:bodyPr wrap="square" anchor="ctr">
            <a:normAutofit/>
          </a:bodyPr>
          <a:lstStyle/>
          <a:p>
            <a:pPr algn="ctr">
              <a:defRPr/>
            </a:pPr>
            <a:r>
              <a:rPr lang="zh-CN" altLang="da-DK" sz="2800" b="1" kern="0" dirty="0">
                <a:solidFill>
                  <a:srgbClr val="3494BA"/>
                </a:solidFill>
                <a:latin typeface="Arial" panose="020B0604020202020204" pitchFamily="34" charset="0"/>
                <a:ea typeface="黑体" panose="02010609060101010101" charset="-122"/>
              </a:rPr>
              <a:t>主导地位</a:t>
            </a:r>
            <a:endParaRPr lang="zh-CN" altLang="da-DK" sz="2800" b="1" kern="0" dirty="0">
              <a:solidFill>
                <a:srgbClr val="3494BA"/>
              </a:solidFill>
              <a:latin typeface="Arial" panose="020B0604020202020204" pitchFamily="34" charset="0"/>
              <a:ea typeface="黑体" panose="02010609060101010101" charset="-122"/>
            </a:endParaRPr>
          </a:p>
        </p:txBody>
      </p:sp>
      <p:sp>
        <p:nvSpPr>
          <p:cNvPr id="12" name="任意多边形 11"/>
          <p:cNvSpPr/>
          <p:nvPr>
            <p:custDataLst>
              <p:tags r:id="rId21"/>
            </p:custDataLst>
          </p:nvPr>
        </p:nvSpPr>
        <p:spPr>
          <a:xfrm>
            <a:off x="4328032" y="3839646"/>
            <a:ext cx="3397885" cy="945515"/>
          </a:xfrm>
          <a:custGeom>
            <a:avLst/>
            <a:gdLst>
              <a:gd name="connsiteX0" fmla="*/ 0 w 3024000"/>
              <a:gd name="connsiteY0" fmla="*/ 0 h 1673225"/>
              <a:gd name="connsiteX1" fmla="*/ 3024000 w 3024000"/>
              <a:gd name="connsiteY1" fmla="*/ 0 h 1673225"/>
              <a:gd name="connsiteX2" fmla="*/ 3024000 w 3024000"/>
              <a:gd name="connsiteY2" fmla="*/ 1584325 h 1673225"/>
              <a:gd name="connsiteX3" fmla="*/ 1580797 w 3024000"/>
              <a:gd name="connsiteY3" fmla="*/ 1584325 h 1673225"/>
              <a:gd name="connsiteX4" fmla="*/ 1524000 w 3024000"/>
              <a:gd name="connsiteY4" fmla="*/ 1673225 h 1673225"/>
              <a:gd name="connsiteX5" fmla="*/ 1467203 w 3024000"/>
              <a:gd name="connsiteY5" fmla="*/ 1584325 h 1673225"/>
              <a:gd name="connsiteX6" fmla="*/ 0 w 3024000"/>
              <a:gd name="connsiteY6" fmla="*/ 1584325 h 1673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024000" h="1673225">
                <a:moveTo>
                  <a:pt x="0" y="0"/>
                </a:moveTo>
                <a:lnTo>
                  <a:pt x="3024000" y="0"/>
                </a:lnTo>
                <a:lnTo>
                  <a:pt x="3024000" y="1584325"/>
                </a:lnTo>
                <a:lnTo>
                  <a:pt x="1580797" y="1584325"/>
                </a:lnTo>
                <a:lnTo>
                  <a:pt x="1524000" y="1673225"/>
                </a:lnTo>
                <a:lnTo>
                  <a:pt x="1467203" y="1584325"/>
                </a:lnTo>
                <a:lnTo>
                  <a:pt x="0" y="1584325"/>
                </a:lnTo>
                <a:close/>
              </a:path>
            </a:pathLst>
          </a:custGeom>
          <a:solidFill>
            <a:srgbClr val="3494BA">
              <a:lumMod val="20000"/>
              <a:lumOff val="80000"/>
            </a:srgbClr>
          </a:solidFill>
          <a:ln>
            <a:noFill/>
          </a:ln>
        </p:spPr>
        <p:style>
          <a:lnRef idx="2">
            <a:srgbClr val="3494BA">
              <a:shade val="50000"/>
            </a:srgbClr>
          </a:lnRef>
          <a:fillRef idx="1">
            <a:srgbClr val="3494BA"/>
          </a:fillRef>
          <a:effectRef idx="0">
            <a:srgbClr val="3494BA"/>
          </a:effectRef>
          <a:fontRef idx="minor">
            <a:sysClr val="window" lastClr="FFFFFF"/>
          </a:fontRef>
        </p:style>
        <p:txBody>
          <a:bodyPr wrap="square" anchor="ctr">
            <a:normAutofit/>
          </a:bodyPr>
          <a:lstStyle/>
          <a:p>
            <a:pPr algn="ctr">
              <a:defRPr/>
            </a:pPr>
            <a:r>
              <a:rPr lang="zh-CN" altLang="da-DK" sz="2800" b="1" kern="0" dirty="0">
                <a:solidFill>
                  <a:srgbClr val="3494BA"/>
                </a:solidFill>
                <a:latin typeface="Arial" panose="020B0604020202020204" pitchFamily="34" charset="0"/>
                <a:ea typeface="黑体" panose="02010609060101010101" charset="-122"/>
              </a:rPr>
              <a:t>重要地位</a:t>
            </a:r>
            <a:endParaRPr lang="zh-CN" altLang="da-DK" sz="2800" b="1" kern="0" dirty="0">
              <a:solidFill>
                <a:srgbClr val="3494BA"/>
              </a:solidFill>
              <a:latin typeface="Arial" panose="020B0604020202020204" pitchFamily="34" charset="0"/>
              <a:ea typeface="黑体" panose="02010609060101010101" charset="-122"/>
            </a:endParaRPr>
          </a:p>
        </p:txBody>
      </p:sp>
      <p:sp>
        <p:nvSpPr>
          <p:cNvPr id="13" name="任意多边形 12"/>
          <p:cNvSpPr/>
          <p:nvPr>
            <p:custDataLst>
              <p:tags r:id="rId22"/>
            </p:custDataLst>
          </p:nvPr>
        </p:nvSpPr>
        <p:spPr>
          <a:xfrm>
            <a:off x="677417" y="4983916"/>
            <a:ext cx="3397885" cy="945515"/>
          </a:xfrm>
          <a:custGeom>
            <a:avLst/>
            <a:gdLst>
              <a:gd name="connsiteX0" fmla="*/ 0 w 3024000"/>
              <a:gd name="connsiteY0" fmla="*/ 0 h 1673225"/>
              <a:gd name="connsiteX1" fmla="*/ 3024000 w 3024000"/>
              <a:gd name="connsiteY1" fmla="*/ 0 h 1673225"/>
              <a:gd name="connsiteX2" fmla="*/ 3024000 w 3024000"/>
              <a:gd name="connsiteY2" fmla="*/ 1584325 h 1673225"/>
              <a:gd name="connsiteX3" fmla="*/ 1580797 w 3024000"/>
              <a:gd name="connsiteY3" fmla="*/ 1584325 h 1673225"/>
              <a:gd name="connsiteX4" fmla="*/ 1524000 w 3024000"/>
              <a:gd name="connsiteY4" fmla="*/ 1673225 h 1673225"/>
              <a:gd name="connsiteX5" fmla="*/ 1467203 w 3024000"/>
              <a:gd name="connsiteY5" fmla="*/ 1584325 h 1673225"/>
              <a:gd name="connsiteX6" fmla="*/ 0 w 3024000"/>
              <a:gd name="connsiteY6" fmla="*/ 1584325 h 1673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024000" h="1673225">
                <a:moveTo>
                  <a:pt x="0" y="0"/>
                </a:moveTo>
                <a:lnTo>
                  <a:pt x="3024000" y="0"/>
                </a:lnTo>
                <a:lnTo>
                  <a:pt x="3024000" y="1584325"/>
                </a:lnTo>
                <a:lnTo>
                  <a:pt x="1580797" y="1584325"/>
                </a:lnTo>
                <a:lnTo>
                  <a:pt x="1524000" y="1673225"/>
                </a:lnTo>
                <a:lnTo>
                  <a:pt x="1467203" y="1584325"/>
                </a:lnTo>
                <a:lnTo>
                  <a:pt x="0" y="1584325"/>
                </a:lnTo>
                <a:close/>
              </a:path>
            </a:pathLst>
          </a:custGeom>
          <a:solidFill>
            <a:srgbClr val="3494BA">
              <a:lumMod val="20000"/>
              <a:lumOff val="80000"/>
            </a:srgbClr>
          </a:solidFill>
          <a:ln>
            <a:noFill/>
          </a:ln>
        </p:spPr>
        <p:style>
          <a:lnRef idx="2">
            <a:srgbClr val="3494BA">
              <a:shade val="50000"/>
            </a:srgbClr>
          </a:lnRef>
          <a:fillRef idx="1">
            <a:srgbClr val="3494BA"/>
          </a:fillRef>
          <a:effectRef idx="0">
            <a:srgbClr val="3494BA"/>
          </a:effectRef>
          <a:fontRef idx="minor">
            <a:sysClr val="window" lastClr="FFFFFF"/>
          </a:fontRef>
        </p:style>
        <p:txBody>
          <a:bodyPr wrap="square" anchor="ctr">
            <a:normAutofit/>
          </a:bodyPr>
          <a:lstStyle/>
          <a:p>
            <a:pPr algn="ctr">
              <a:defRPr/>
            </a:pPr>
            <a:r>
              <a:rPr lang="zh-CN" altLang="da-DK" sz="1800" kern="0" dirty="0">
                <a:solidFill>
                  <a:srgbClr val="3494BA"/>
                </a:solidFill>
                <a:latin typeface="Arial" panose="020B0604020202020204" pitchFamily="34" charset="0"/>
                <a:ea typeface="黑体" panose="02010609060101010101" charset="-122"/>
              </a:rPr>
              <a:t>国家机关、事业单位和社会团体使用国有资产投资举办的企业</a:t>
            </a:r>
            <a:endParaRPr lang="zh-CN" altLang="da-DK" sz="1800" kern="0" dirty="0">
              <a:solidFill>
                <a:srgbClr val="3494BA"/>
              </a:solidFill>
              <a:latin typeface="Arial" panose="020B0604020202020204" pitchFamily="34" charset="0"/>
              <a:ea typeface="黑体" panose="02010609060101010101" charset="-122"/>
            </a:endParaRPr>
          </a:p>
        </p:txBody>
      </p:sp>
      <p:sp>
        <p:nvSpPr>
          <p:cNvPr id="14" name="任意多边形 13"/>
          <p:cNvSpPr/>
          <p:nvPr>
            <p:custDataLst>
              <p:tags r:id="rId23"/>
            </p:custDataLst>
          </p:nvPr>
        </p:nvSpPr>
        <p:spPr>
          <a:xfrm>
            <a:off x="4201667" y="4983916"/>
            <a:ext cx="3397885" cy="945515"/>
          </a:xfrm>
          <a:custGeom>
            <a:avLst/>
            <a:gdLst>
              <a:gd name="connsiteX0" fmla="*/ 0 w 3024000"/>
              <a:gd name="connsiteY0" fmla="*/ 0 h 1673225"/>
              <a:gd name="connsiteX1" fmla="*/ 3024000 w 3024000"/>
              <a:gd name="connsiteY1" fmla="*/ 0 h 1673225"/>
              <a:gd name="connsiteX2" fmla="*/ 3024000 w 3024000"/>
              <a:gd name="connsiteY2" fmla="*/ 1584325 h 1673225"/>
              <a:gd name="connsiteX3" fmla="*/ 1580797 w 3024000"/>
              <a:gd name="connsiteY3" fmla="*/ 1584325 h 1673225"/>
              <a:gd name="connsiteX4" fmla="*/ 1524000 w 3024000"/>
              <a:gd name="connsiteY4" fmla="*/ 1673225 h 1673225"/>
              <a:gd name="connsiteX5" fmla="*/ 1467203 w 3024000"/>
              <a:gd name="connsiteY5" fmla="*/ 1584325 h 1673225"/>
              <a:gd name="connsiteX6" fmla="*/ 0 w 3024000"/>
              <a:gd name="connsiteY6" fmla="*/ 1584325 h 1673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024000" h="1673225">
                <a:moveTo>
                  <a:pt x="0" y="0"/>
                </a:moveTo>
                <a:lnTo>
                  <a:pt x="3024000" y="0"/>
                </a:lnTo>
                <a:lnTo>
                  <a:pt x="3024000" y="1584325"/>
                </a:lnTo>
                <a:lnTo>
                  <a:pt x="1580797" y="1584325"/>
                </a:lnTo>
                <a:lnTo>
                  <a:pt x="1524000" y="1673225"/>
                </a:lnTo>
                <a:lnTo>
                  <a:pt x="1467203" y="1584325"/>
                </a:lnTo>
                <a:lnTo>
                  <a:pt x="0" y="1584325"/>
                </a:lnTo>
                <a:close/>
              </a:path>
            </a:pathLst>
          </a:custGeom>
          <a:solidFill>
            <a:srgbClr val="3494BA">
              <a:lumMod val="20000"/>
              <a:lumOff val="80000"/>
            </a:srgbClr>
          </a:solidFill>
          <a:ln>
            <a:noFill/>
          </a:ln>
        </p:spPr>
        <p:style>
          <a:lnRef idx="2">
            <a:srgbClr val="3494BA">
              <a:shade val="50000"/>
            </a:srgbClr>
          </a:lnRef>
          <a:fillRef idx="1">
            <a:srgbClr val="3494BA"/>
          </a:fillRef>
          <a:effectRef idx="0">
            <a:srgbClr val="3494BA"/>
          </a:effectRef>
          <a:fontRef idx="minor">
            <a:sysClr val="window" lastClr="FFFFFF"/>
          </a:fontRef>
        </p:style>
        <p:txBody>
          <a:bodyPr wrap="square" anchor="ctr">
            <a:normAutofit/>
          </a:bodyPr>
          <a:lstStyle/>
          <a:p>
            <a:pPr algn="ctr">
              <a:defRPr/>
            </a:pPr>
            <a:r>
              <a:rPr lang="zh-CN" altLang="da-DK" sz="1800" kern="0" dirty="0">
                <a:solidFill>
                  <a:srgbClr val="3494BA"/>
                </a:solidFill>
                <a:latin typeface="Arial" panose="020B0604020202020204" pitchFamily="34" charset="0"/>
                <a:ea typeface="黑体" panose="02010609060101010101" charset="-122"/>
              </a:rPr>
              <a:t>乡镇企业、合作社、家庭联产承包责任制</a:t>
            </a:r>
            <a:endParaRPr lang="zh-CN" altLang="da-DK" sz="1800" kern="0" dirty="0">
              <a:solidFill>
                <a:srgbClr val="3494BA"/>
              </a:solidFill>
              <a:latin typeface="Arial" panose="020B0604020202020204" pitchFamily="34" charset="0"/>
              <a:ea typeface="黑体" panose="02010609060101010101" charset="-122"/>
            </a:endParaRPr>
          </a:p>
        </p:txBody>
      </p:sp>
    </p:spTree>
    <p:custDataLst>
      <p:tags r:id="rId24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500"/>
    </mc:Choice>
    <mc:Fallback>
      <p:transition/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z="3200"/>
              <a:t>★非公有制经济</a:t>
            </a:r>
            <a:endParaRPr lang="zh-CN" altLang="en-US" sz="3200"/>
          </a:p>
        </p:txBody>
      </p:sp>
      <p:sp>
        <p:nvSpPr>
          <p:cNvPr id="4" name="椭圆 3"/>
          <p:cNvSpPr/>
          <p:nvPr>
            <p:custDataLst>
              <p:tags r:id="rId1"/>
            </p:custDataLst>
          </p:nvPr>
        </p:nvSpPr>
        <p:spPr>
          <a:xfrm>
            <a:off x="718820" y="1326091"/>
            <a:ext cx="3921105" cy="3921105"/>
          </a:xfrm>
          <a:prstGeom prst="ellipse">
            <a:avLst/>
          </a:prstGeom>
          <a:noFill/>
          <a:ln>
            <a:gradFill>
              <a:gsLst>
                <a:gs pos="51000">
                  <a:srgbClr val="376FFF">
                    <a:alpha val="0"/>
                  </a:srgbClr>
                </a:gs>
                <a:gs pos="0">
                  <a:srgbClr val="376FFF">
                    <a:lumMod val="60000"/>
                    <a:lumOff val="40000"/>
                  </a:srgbClr>
                </a:gs>
              </a:gsLst>
              <a:lin ang="10800000" scaled="1"/>
            </a:gradFill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>
            <a:defPPr>
              <a:defRPr lang="zh-CN">
                <a:solidFill>
                  <a:srgbClr val="FFFFFF"/>
                </a:solidFill>
              </a:defRPr>
            </a:defPPr>
            <a:lvl1pPr marL="0" algn="l" defTabSz="1828800" rtl="0" eaLnBrk="1" latinLnBrk="0" hangingPunct="1">
              <a:defRPr sz="360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1pPr>
            <a:lvl2pPr marL="914400" algn="l" defTabSz="1828800" rtl="0" eaLnBrk="1" latinLnBrk="0" hangingPunct="1">
              <a:defRPr sz="360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2pPr>
            <a:lvl3pPr marL="1828800" algn="l" defTabSz="1828800" rtl="0" eaLnBrk="1" latinLnBrk="0" hangingPunct="1">
              <a:defRPr sz="360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3pPr>
            <a:lvl4pPr marL="2743200" algn="l" defTabSz="1828800" rtl="0" eaLnBrk="1" latinLnBrk="0" hangingPunct="1">
              <a:defRPr sz="360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4pPr>
            <a:lvl5pPr marL="3657600" algn="l" defTabSz="1828800" rtl="0" eaLnBrk="1" latinLnBrk="0" hangingPunct="1">
              <a:defRPr sz="360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5pPr>
            <a:lvl6pPr marL="4572000" algn="l" defTabSz="1828800" rtl="0" eaLnBrk="1" latinLnBrk="0" hangingPunct="1">
              <a:defRPr sz="360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6pPr>
            <a:lvl7pPr marL="5486400" algn="l" defTabSz="1828800" rtl="0" eaLnBrk="1" latinLnBrk="0" hangingPunct="1">
              <a:defRPr sz="360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7pPr>
            <a:lvl8pPr marL="6400800" algn="l" defTabSz="1828800" rtl="0" eaLnBrk="1" latinLnBrk="0" hangingPunct="1">
              <a:defRPr sz="360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8pPr>
            <a:lvl9pPr marL="7315200" algn="l" defTabSz="1828800" rtl="0" eaLnBrk="1" latinLnBrk="0" hangingPunct="1">
              <a:defRPr sz="360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buSzTx/>
              <a:buFontTx/>
            </a:pPr>
            <a:endParaRPr lang="zh-CN" altLang="en-US" sz="1600">
              <a:cs typeface="江城圆体 400W" panose="020B0500000000000000" charset="-122"/>
              <a:sym typeface="+mn-ea"/>
            </a:endParaRPr>
          </a:p>
        </p:txBody>
      </p:sp>
      <p:sp>
        <p:nvSpPr>
          <p:cNvPr id="16" name="椭圆 15"/>
          <p:cNvSpPr/>
          <p:nvPr>
            <p:custDataLst>
              <p:tags r:id="rId2"/>
            </p:custDataLst>
          </p:nvPr>
        </p:nvSpPr>
        <p:spPr>
          <a:xfrm>
            <a:off x="3669520" y="4910061"/>
            <a:ext cx="97192" cy="97192"/>
          </a:xfrm>
          <a:prstGeom prst="ellipse">
            <a:avLst/>
          </a:prstGeom>
          <a:gradFill>
            <a:gsLst>
              <a:gs pos="0">
                <a:srgbClr val="376FFF">
                  <a:lumMod val="60000"/>
                  <a:lumOff val="40000"/>
                </a:srgbClr>
              </a:gs>
              <a:gs pos="100000">
                <a:srgbClr val="376FFF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cs typeface="江城圆体 400W" panose="020B0500000000000000" charset="-122"/>
              <a:sym typeface="+mn-ea"/>
            </a:endParaRPr>
          </a:p>
        </p:txBody>
      </p:sp>
      <p:sp>
        <p:nvSpPr>
          <p:cNvPr id="18" name="椭圆 17"/>
          <p:cNvSpPr/>
          <p:nvPr>
            <p:custDataLst>
              <p:tags r:id="rId3"/>
            </p:custDataLst>
          </p:nvPr>
        </p:nvSpPr>
        <p:spPr>
          <a:xfrm>
            <a:off x="3669520" y="1577425"/>
            <a:ext cx="97192" cy="97192"/>
          </a:xfrm>
          <a:prstGeom prst="ellipse">
            <a:avLst/>
          </a:prstGeom>
          <a:gradFill>
            <a:gsLst>
              <a:gs pos="0">
                <a:srgbClr val="376FFF">
                  <a:lumMod val="60000"/>
                  <a:lumOff val="40000"/>
                </a:srgbClr>
              </a:gs>
              <a:gs pos="100000">
                <a:srgbClr val="376FFF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cs typeface="江城圆体 400W" panose="020B0500000000000000" charset="-122"/>
              <a:sym typeface="+mn-ea"/>
            </a:endParaRPr>
          </a:p>
        </p:txBody>
      </p:sp>
      <p:sp>
        <p:nvSpPr>
          <p:cNvPr id="5" name="椭圆 4"/>
          <p:cNvSpPr/>
          <p:nvPr>
            <p:custDataLst>
              <p:tags r:id="rId4"/>
            </p:custDataLst>
          </p:nvPr>
        </p:nvSpPr>
        <p:spPr>
          <a:xfrm>
            <a:off x="897259" y="1714080"/>
            <a:ext cx="3564227" cy="3564227"/>
          </a:xfrm>
          <a:prstGeom prst="ellipse">
            <a:avLst/>
          </a:prstGeom>
          <a:gradFill flip="none">
            <a:gsLst>
              <a:gs pos="0">
                <a:srgbClr val="376FFF">
                  <a:lumMod val="60000"/>
                  <a:lumOff val="40000"/>
                  <a:alpha val="10000"/>
                </a:srgbClr>
              </a:gs>
              <a:gs pos="100000">
                <a:srgbClr val="376FFF">
                  <a:alpha val="10000"/>
                </a:srgbClr>
              </a:gs>
            </a:gsLst>
            <a:lin ang="2700000"/>
          </a:gradFill>
          <a:ln>
            <a:noFill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22" name="椭圆 21"/>
          <p:cNvSpPr/>
          <p:nvPr>
            <p:custDataLst>
              <p:tags r:id="rId5"/>
            </p:custDataLst>
          </p:nvPr>
        </p:nvSpPr>
        <p:spPr>
          <a:xfrm>
            <a:off x="1068864" y="1676136"/>
            <a:ext cx="3220257" cy="3220257"/>
          </a:xfrm>
          <a:prstGeom prst="ellipse">
            <a:avLst/>
          </a:prstGeom>
          <a:gradFill flip="none">
            <a:gsLst>
              <a:gs pos="0">
                <a:srgbClr val="376FFF">
                  <a:lumMod val="60000"/>
                  <a:lumOff val="40000"/>
                  <a:alpha val="15000"/>
                </a:srgbClr>
              </a:gs>
              <a:gs pos="100000">
                <a:srgbClr val="376FFF">
                  <a:alpha val="15000"/>
                </a:srgbClr>
              </a:gs>
            </a:gsLst>
            <a:lin ang="2700000"/>
          </a:gradFill>
          <a:ln>
            <a:noFill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23" name="椭圆 22"/>
          <p:cNvSpPr/>
          <p:nvPr>
            <p:custDataLst>
              <p:tags r:id="rId6"/>
            </p:custDataLst>
          </p:nvPr>
        </p:nvSpPr>
        <p:spPr>
          <a:xfrm>
            <a:off x="1264009" y="2023680"/>
            <a:ext cx="2830728" cy="2830728"/>
          </a:xfrm>
          <a:prstGeom prst="ellipse">
            <a:avLst/>
          </a:prstGeom>
          <a:gradFill flip="none">
            <a:gsLst>
              <a:gs pos="0">
                <a:srgbClr val="376FFF">
                  <a:lumMod val="60000"/>
                  <a:lumOff val="40000"/>
                  <a:alpha val="20000"/>
                </a:srgbClr>
              </a:gs>
              <a:gs pos="100000">
                <a:srgbClr val="376FFF">
                  <a:alpha val="20000"/>
                </a:srgbClr>
              </a:gs>
            </a:gsLst>
            <a:lin ang="2700000" scaled="0"/>
          </a:gradFill>
          <a:ln>
            <a:noFill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24" name="椭圆 23"/>
          <p:cNvSpPr/>
          <p:nvPr>
            <p:custDataLst>
              <p:tags r:id="rId7"/>
            </p:custDataLst>
          </p:nvPr>
        </p:nvSpPr>
        <p:spPr>
          <a:xfrm>
            <a:off x="1454597" y="2061868"/>
            <a:ext cx="2448793" cy="2448793"/>
          </a:xfrm>
          <a:prstGeom prst="ellipse">
            <a:avLst/>
          </a:prstGeom>
          <a:gradFill>
            <a:gsLst>
              <a:gs pos="98000">
                <a:srgbClr val="376FFF"/>
              </a:gs>
              <a:gs pos="0">
                <a:srgbClr val="376FFF">
                  <a:lumMod val="60000"/>
                  <a:lumOff val="40000"/>
                </a:srgbClr>
              </a:gs>
            </a:gsLst>
            <a:lin ang="2700000" scaled="0"/>
          </a:gradFill>
          <a:ln>
            <a:noFill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26" name="文本框 25"/>
          <p:cNvSpPr txBox="1"/>
          <p:nvPr>
            <p:custDataLst>
              <p:tags r:id="rId8"/>
            </p:custDataLst>
          </p:nvPr>
        </p:nvSpPr>
        <p:spPr>
          <a:xfrm>
            <a:off x="1288212" y="3031719"/>
            <a:ext cx="2563599" cy="599465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zh-CN" altLang="en-US" sz="2800" b="1">
                <a:solidFill>
                  <a:srgbClr val="FFFFFF"/>
                </a:solidFill>
                <a:latin typeface="MiSans Demibold" panose="00000700000000000000" charset="-122"/>
                <a:ea typeface="MiSans Demibold" panose="00000700000000000000" charset="-122"/>
              </a:rPr>
              <a:t>非公有制经济</a:t>
            </a:r>
            <a:endParaRPr lang="zh-CN" altLang="en-US" sz="2800" b="1">
              <a:solidFill>
                <a:srgbClr val="FFFFFF"/>
              </a:solidFill>
              <a:latin typeface="MiSans Demibold" panose="00000700000000000000" charset="-122"/>
              <a:ea typeface="MiSans Demibold" panose="00000700000000000000" charset="-122"/>
            </a:endParaRPr>
          </a:p>
        </p:txBody>
      </p:sp>
      <p:sp>
        <p:nvSpPr>
          <p:cNvPr id="13" name="椭圆 12"/>
          <p:cNvSpPr/>
          <p:nvPr>
            <p:custDataLst>
              <p:tags r:id="rId9"/>
            </p:custDataLst>
          </p:nvPr>
        </p:nvSpPr>
        <p:spPr>
          <a:xfrm>
            <a:off x="4401500" y="4067980"/>
            <a:ext cx="97192" cy="97192"/>
          </a:xfrm>
          <a:prstGeom prst="ellipse">
            <a:avLst/>
          </a:prstGeom>
          <a:gradFill>
            <a:gsLst>
              <a:gs pos="0">
                <a:srgbClr val="376FFF">
                  <a:lumMod val="60000"/>
                  <a:lumOff val="40000"/>
                </a:srgbClr>
              </a:gs>
              <a:gs pos="100000">
                <a:srgbClr val="376FFF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cs typeface="江城圆体 400W" panose="020B0500000000000000" charset="-122"/>
              <a:sym typeface="+mn-ea"/>
            </a:endParaRPr>
          </a:p>
        </p:txBody>
      </p:sp>
      <p:sp>
        <p:nvSpPr>
          <p:cNvPr id="15" name="椭圆 14"/>
          <p:cNvSpPr/>
          <p:nvPr>
            <p:custDataLst>
              <p:tags r:id="rId10"/>
            </p:custDataLst>
          </p:nvPr>
        </p:nvSpPr>
        <p:spPr>
          <a:xfrm>
            <a:off x="4401500" y="2408116"/>
            <a:ext cx="97192" cy="97192"/>
          </a:xfrm>
          <a:prstGeom prst="ellipse">
            <a:avLst/>
          </a:prstGeom>
          <a:gradFill>
            <a:gsLst>
              <a:gs pos="0">
                <a:srgbClr val="376FFF">
                  <a:lumMod val="60000"/>
                  <a:lumOff val="40000"/>
                </a:srgbClr>
              </a:gs>
              <a:gs pos="100000">
                <a:srgbClr val="376FFF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cs typeface="江城圆体 400W" panose="020B0500000000000000" charset="-122"/>
              <a:sym typeface="+mn-ea"/>
            </a:endParaRPr>
          </a:p>
        </p:txBody>
      </p:sp>
      <p:sp>
        <p:nvSpPr>
          <p:cNvPr id="32" name="椭圆 31"/>
          <p:cNvSpPr/>
          <p:nvPr>
            <p:custDataLst>
              <p:tags r:id="rId11"/>
            </p:custDataLst>
          </p:nvPr>
        </p:nvSpPr>
        <p:spPr>
          <a:xfrm>
            <a:off x="4601200" y="3237288"/>
            <a:ext cx="97192" cy="97192"/>
          </a:xfrm>
          <a:prstGeom prst="ellipse">
            <a:avLst/>
          </a:prstGeom>
          <a:gradFill>
            <a:gsLst>
              <a:gs pos="0">
                <a:srgbClr val="376FFF">
                  <a:lumMod val="60000"/>
                  <a:lumOff val="40000"/>
                </a:srgbClr>
              </a:gs>
              <a:gs pos="100000">
                <a:srgbClr val="376FFF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cs typeface="江城圆体 400W" panose="020B0500000000000000" charset="-122"/>
              <a:sym typeface="+mn-ea"/>
            </a:endParaRPr>
          </a:p>
        </p:txBody>
      </p:sp>
      <p:sp>
        <p:nvSpPr>
          <p:cNvPr id="74" name="圆角矩形 73"/>
          <p:cNvSpPr/>
          <p:nvPr>
            <p:custDataLst>
              <p:tags r:id="rId12"/>
            </p:custDataLst>
          </p:nvPr>
        </p:nvSpPr>
        <p:spPr>
          <a:xfrm>
            <a:off x="5204856" y="1167550"/>
            <a:ext cx="1949922" cy="575561"/>
          </a:xfrm>
          <a:prstGeom prst="roundRect">
            <a:avLst>
              <a:gd name="adj" fmla="val 50000"/>
            </a:avLst>
          </a:prstGeom>
          <a:gradFill>
            <a:gsLst>
              <a:gs pos="99000">
                <a:srgbClr val="376FFF"/>
              </a:gs>
              <a:gs pos="0">
                <a:srgbClr val="376FFF">
                  <a:lumMod val="60000"/>
                  <a:lumOff val="40000"/>
                </a:srgbClr>
              </a:gs>
            </a:gsLst>
            <a:lin ang="2700000" scaled="0"/>
          </a:gradFill>
          <a:ln>
            <a:noFill/>
            <a:prstDash val="solid"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75" name="文本框 74"/>
          <p:cNvSpPr txBox="1"/>
          <p:nvPr>
            <p:custDataLst>
              <p:tags r:id="rId13"/>
            </p:custDataLst>
          </p:nvPr>
        </p:nvSpPr>
        <p:spPr>
          <a:xfrm>
            <a:off x="5412908" y="1301670"/>
            <a:ext cx="153609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400" kern="0" spc="100">
                <a:solidFill>
                  <a:srgbClr val="FFFFFF"/>
                </a:solidFill>
                <a:uFillTx/>
                <a:latin typeface="MiSans Demibold" panose="00000700000000000000" charset="-122"/>
                <a:ea typeface="MiSans Demibold" panose="00000700000000000000" charset="-122"/>
              </a:rPr>
              <a:t>个体经济</a:t>
            </a:r>
            <a:endParaRPr lang="zh-CN" altLang="en-US" sz="2400" kern="0" spc="100">
              <a:solidFill>
                <a:srgbClr val="FFFFFF"/>
              </a:solidFill>
              <a:uFillTx/>
              <a:latin typeface="MiSans Demibold" panose="00000700000000000000" charset="-122"/>
              <a:ea typeface="MiSans Demibold" panose="00000700000000000000" charset="-122"/>
            </a:endParaRPr>
          </a:p>
        </p:txBody>
      </p:sp>
      <p:sp>
        <p:nvSpPr>
          <p:cNvPr id="76" name="右箭头 75"/>
          <p:cNvSpPr/>
          <p:nvPr>
            <p:custDataLst>
              <p:tags r:id="rId14"/>
            </p:custDataLst>
          </p:nvPr>
        </p:nvSpPr>
        <p:spPr>
          <a:xfrm>
            <a:off x="7415223" y="1262185"/>
            <a:ext cx="514057" cy="442681"/>
          </a:xfrm>
          <a:prstGeom prst="rightArrow">
            <a:avLst/>
          </a:prstGeom>
          <a:gradFill>
            <a:gsLst>
              <a:gs pos="3000">
                <a:srgbClr val="376FFF">
                  <a:lumMod val="60000"/>
                  <a:lumOff val="40000"/>
                  <a:alpha val="0"/>
                </a:srgbClr>
              </a:gs>
              <a:gs pos="50000">
                <a:srgbClr val="376FFF">
                  <a:lumMod val="60000"/>
                  <a:lumOff val="40000"/>
                  <a:alpha val="80000"/>
                </a:srgbClr>
              </a:gs>
              <a:gs pos="100000">
                <a:srgbClr val="376FFF"/>
              </a:gs>
            </a:gsLst>
            <a:lin ang="0" scaled="0"/>
          </a:gradFill>
          <a:ln>
            <a:noFill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78" name="1"/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8190230" y="1017905"/>
            <a:ext cx="3510915" cy="8305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  <a:lvl2pPr marL="742950" indent="-28575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2pPr>
            <a:lvl3pPr marL="11430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3pPr>
            <a:lvl4pPr marL="16002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4pPr>
            <a:lvl5pPr marL="20574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5pPr>
            <a:lvl6pPr marL="25146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6pPr>
            <a:lvl7pPr marL="29718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7pPr>
            <a:lvl8pPr marL="34290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8pPr>
            <a:lvl9pPr marL="38862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9pPr>
          </a:lstStyle>
          <a:p>
            <a:pPr marL="0" marR="0" lvl="0" indent="0" algn="l" defTabSz="1216025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由</a:t>
            </a:r>
            <a:r>
              <a:rPr lang="zh-CN" altLang="en-US" b="1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劳动者个人</a:t>
            </a:r>
            <a:r>
              <a:rPr lang="zh-CN" altLang="en-US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或者</a:t>
            </a:r>
            <a:r>
              <a:rPr lang="zh-CN" altLang="en-US" b="1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家庭</a:t>
            </a:r>
            <a:r>
              <a:rPr lang="zh-CN" altLang="en-US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占有生产资料</a:t>
            </a:r>
            <a:r>
              <a:rPr lang="en-US" altLang="zh-CN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   eg: </a:t>
            </a:r>
            <a:r>
              <a:rPr lang="zh-CN" altLang="en-US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夫妻档小店</a:t>
            </a:r>
            <a:endParaRPr lang="zh-CN" altLang="en-US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ea"/>
              <a:ea typeface="+mn-ea"/>
              <a:cs typeface="+mn-ea"/>
              <a:sym typeface="+mn-lt"/>
            </a:endParaRPr>
          </a:p>
        </p:txBody>
      </p:sp>
      <p:sp>
        <p:nvSpPr>
          <p:cNvPr id="83" name="圆角矩形 82"/>
          <p:cNvSpPr/>
          <p:nvPr>
            <p:custDataLst>
              <p:tags r:id="rId16"/>
            </p:custDataLst>
          </p:nvPr>
        </p:nvSpPr>
        <p:spPr>
          <a:xfrm>
            <a:off x="5204856" y="2035582"/>
            <a:ext cx="1949922" cy="575561"/>
          </a:xfrm>
          <a:prstGeom prst="roundRect">
            <a:avLst>
              <a:gd name="adj" fmla="val 50000"/>
            </a:avLst>
          </a:prstGeom>
          <a:gradFill>
            <a:gsLst>
              <a:gs pos="99000">
                <a:srgbClr val="376FFF"/>
              </a:gs>
              <a:gs pos="0">
                <a:srgbClr val="376FFF">
                  <a:lumMod val="60000"/>
                  <a:lumOff val="40000"/>
                </a:srgbClr>
              </a:gs>
            </a:gsLst>
            <a:lin ang="2700000" scaled="0"/>
          </a:gradFill>
          <a:ln>
            <a:noFill/>
            <a:prstDash val="solid"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84" name="文本框 83"/>
          <p:cNvSpPr txBox="1"/>
          <p:nvPr>
            <p:custDataLst>
              <p:tags r:id="rId17"/>
            </p:custDataLst>
          </p:nvPr>
        </p:nvSpPr>
        <p:spPr>
          <a:xfrm>
            <a:off x="5412149" y="2134293"/>
            <a:ext cx="153609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400" kern="0" spc="100">
                <a:solidFill>
                  <a:srgbClr val="FFFFFF"/>
                </a:solidFill>
                <a:uFillTx/>
                <a:latin typeface="MiSans Demibold" panose="00000700000000000000" charset="-122"/>
                <a:ea typeface="MiSans Demibold" panose="00000700000000000000" charset="-122"/>
              </a:rPr>
              <a:t>私营经济</a:t>
            </a:r>
            <a:endParaRPr lang="zh-CN" altLang="en-US" sz="2400" kern="0" spc="100">
              <a:solidFill>
                <a:srgbClr val="FFFFFF"/>
              </a:solidFill>
              <a:uFillTx/>
              <a:latin typeface="MiSans Demibold" panose="00000700000000000000" charset="-122"/>
              <a:ea typeface="MiSans Demibold" panose="00000700000000000000" charset="-122"/>
            </a:endParaRPr>
          </a:p>
        </p:txBody>
      </p:sp>
      <p:sp>
        <p:nvSpPr>
          <p:cNvPr id="85" name="右箭头 84"/>
          <p:cNvSpPr/>
          <p:nvPr>
            <p:custDataLst>
              <p:tags r:id="rId18"/>
            </p:custDataLst>
          </p:nvPr>
        </p:nvSpPr>
        <p:spPr>
          <a:xfrm>
            <a:off x="7415223" y="2073067"/>
            <a:ext cx="514057" cy="442681"/>
          </a:xfrm>
          <a:prstGeom prst="rightArrow">
            <a:avLst/>
          </a:prstGeom>
          <a:gradFill>
            <a:gsLst>
              <a:gs pos="3000">
                <a:srgbClr val="376FFF">
                  <a:lumMod val="60000"/>
                  <a:lumOff val="40000"/>
                  <a:alpha val="0"/>
                </a:srgbClr>
              </a:gs>
              <a:gs pos="50000">
                <a:srgbClr val="376FFF">
                  <a:lumMod val="60000"/>
                  <a:lumOff val="40000"/>
                  <a:alpha val="80000"/>
                </a:srgbClr>
              </a:gs>
              <a:gs pos="100000">
                <a:srgbClr val="376FFF"/>
              </a:gs>
            </a:gsLst>
            <a:lin ang="0" scaled="0"/>
          </a:gradFill>
          <a:ln>
            <a:noFill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86" name="1"/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8189595" y="1981835"/>
            <a:ext cx="3463290" cy="415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  <a:lvl2pPr marL="742950" indent="-28575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2pPr>
            <a:lvl3pPr marL="11430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3pPr>
            <a:lvl4pPr marL="16002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4pPr>
            <a:lvl5pPr marL="20574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5pPr>
            <a:lvl6pPr marL="25146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6pPr>
            <a:lvl7pPr marL="29718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7pPr>
            <a:lvl8pPr marL="34290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8pPr>
            <a:lvl9pPr marL="38862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9pPr>
          </a:lstStyle>
          <a:p>
            <a:pPr marL="0" marR="0" lvl="0" indent="0" algn="l" defTabSz="1216025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180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以生产资料私有和</a:t>
            </a:r>
            <a:r>
              <a:rPr lang="zh-CN" altLang="en-US" sz="1800" b="1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雇佣劳动</a:t>
            </a:r>
            <a:r>
              <a:rPr lang="zh-CN" altLang="en-US" sz="180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为基础</a:t>
            </a:r>
            <a:endParaRPr lang="zh-CN" altLang="en-US" sz="180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ea"/>
              <a:ea typeface="+mn-ea"/>
              <a:cs typeface="+mn-ea"/>
              <a:sym typeface="+mn-lt"/>
            </a:endParaRPr>
          </a:p>
        </p:txBody>
      </p:sp>
      <p:sp>
        <p:nvSpPr>
          <p:cNvPr id="89" name="圆角矩形 88"/>
          <p:cNvSpPr/>
          <p:nvPr>
            <p:custDataLst>
              <p:tags r:id="rId20"/>
            </p:custDataLst>
          </p:nvPr>
        </p:nvSpPr>
        <p:spPr>
          <a:xfrm>
            <a:off x="5205118" y="2884483"/>
            <a:ext cx="1980173" cy="785921"/>
          </a:xfrm>
          <a:prstGeom prst="roundRect">
            <a:avLst>
              <a:gd name="adj" fmla="val 50000"/>
            </a:avLst>
          </a:prstGeom>
          <a:gradFill>
            <a:gsLst>
              <a:gs pos="99000">
                <a:srgbClr val="376FFF"/>
              </a:gs>
              <a:gs pos="0">
                <a:srgbClr val="376FFF">
                  <a:lumMod val="60000"/>
                  <a:lumOff val="40000"/>
                </a:srgbClr>
              </a:gs>
            </a:gsLst>
            <a:lin ang="2700000" scaled="0"/>
          </a:gradFill>
          <a:ln>
            <a:noFill/>
            <a:prstDash val="solid"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90" name="文本框 89"/>
          <p:cNvSpPr txBox="1"/>
          <p:nvPr>
            <p:custDataLst>
              <p:tags r:id="rId21"/>
            </p:custDataLst>
          </p:nvPr>
        </p:nvSpPr>
        <p:spPr>
          <a:xfrm>
            <a:off x="5031360" y="3027668"/>
            <a:ext cx="2274893" cy="672978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zh-CN" altLang="en-US" sz="2000" b="1" kern="0" spc="100">
                <a:solidFill>
                  <a:srgbClr val="FFFFFF"/>
                </a:solidFill>
                <a:uFillTx/>
                <a:latin typeface="MiSans Demibold" panose="00000700000000000000" charset="-122"/>
                <a:ea typeface="MiSans Demibold" panose="00000700000000000000" charset="-122"/>
              </a:rPr>
              <a:t>港澳台投资经济</a:t>
            </a:r>
            <a:endParaRPr lang="zh-CN" altLang="en-US" sz="2000" b="1" kern="0" spc="100">
              <a:solidFill>
                <a:srgbClr val="FFFFFF"/>
              </a:solidFill>
              <a:uFillTx/>
              <a:latin typeface="MiSans Demibold" panose="00000700000000000000" charset="-122"/>
              <a:ea typeface="MiSans Demibold" panose="00000700000000000000" charset="-122"/>
            </a:endParaRPr>
          </a:p>
        </p:txBody>
      </p:sp>
      <p:sp>
        <p:nvSpPr>
          <p:cNvPr id="91" name="右箭头 90"/>
          <p:cNvSpPr/>
          <p:nvPr>
            <p:custDataLst>
              <p:tags r:id="rId22"/>
            </p:custDataLst>
          </p:nvPr>
        </p:nvSpPr>
        <p:spPr>
          <a:xfrm>
            <a:off x="7415223" y="3007596"/>
            <a:ext cx="514057" cy="442681"/>
          </a:xfrm>
          <a:prstGeom prst="rightArrow">
            <a:avLst/>
          </a:prstGeom>
          <a:gradFill>
            <a:gsLst>
              <a:gs pos="3000">
                <a:srgbClr val="376FFF">
                  <a:lumMod val="60000"/>
                  <a:lumOff val="40000"/>
                  <a:alpha val="0"/>
                </a:srgbClr>
              </a:gs>
              <a:gs pos="50000">
                <a:srgbClr val="376FFF">
                  <a:lumMod val="60000"/>
                  <a:lumOff val="40000"/>
                  <a:alpha val="80000"/>
                </a:srgbClr>
              </a:gs>
              <a:gs pos="100000">
                <a:srgbClr val="376FFF"/>
              </a:gs>
            </a:gsLst>
            <a:lin ang="0" scaled="0"/>
          </a:gradFill>
          <a:ln>
            <a:noFill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92" name="1"/>
          <p:cNvSpPr txBox="1"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8039100" y="2620645"/>
            <a:ext cx="3658870" cy="11074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  <a:lvl2pPr marL="742950" indent="-28575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2pPr>
            <a:lvl3pPr marL="11430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3pPr>
            <a:lvl4pPr marL="16002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4pPr>
            <a:lvl5pPr marL="20574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5pPr>
            <a:lvl6pPr marL="25146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6pPr>
            <a:lvl7pPr marL="29718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7pPr>
            <a:lvl8pPr marL="34290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8pPr>
            <a:lvl9pPr marL="38862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9pPr>
          </a:lstStyle>
          <a:p>
            <a:pPr marL="0" marR="0" lvl="0" indent="0" algn="l" defTabSz="1216025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1600" b="1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港澳台地区投资者</a:t>
            </a:r>
            <a:r>
              <a:rPr lang="zh-CN" altLang="en-US" sz="160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依照中国有关涉外经济的法律、法规，以合资、合作或独资的形式</a:t>
            </a:r>
            <a:r>
              <a:rPr lang="zh-CN" altLang="en-US" sz="1600" b="1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在大陆</a:t>
            </a:r>
            <a:r>
              <a:rPr lang="zh-CN" altLang="en-US" sz="160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举办企业而形成的经济类型。</a:t>
            </a:r>
            <a:endParaRPr lang="zh-CN" altLang="en-US" sz="160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ea"/>
              <a:ea typeface="+mn-ea"/>
              <a:cs typeface="+mn-ea"/>
              <a:sym typeface="+mn-lt"/>
            </a:endParaRPr>
          </a:p>
        </p:txBody>
      </p:sp>
      <p:sp>
        <p:nvSpPr>
          <p:cNvPr id="8" name="圆角矩形 7"/>
          <p:cNvSpPr/>
          <p:nvPr>
            <p:custDataLst>
              <p:tags r:id="rId24"/>
            </p:custDataLst>
          </p:nvPr>
        </p:nvSpPr>
        <p:spPr>
          <a:xfrm>
            <a:off x="5204188" y="4011346"/>
            <a:ext cx="1949922" cy="575561"/>
          </a:xfrm>
          <a:prstGeom prst="roundRect">
            <a:avLst>
              <a:gd name="adj" fmla="val 50000"/>
            </a:avLst>
          </a:prstGeom>
          <a:gradFill>
            <a:gsLst>
              <a:gs pos="99000">
                <a:srgbClr val="376FFF"/>
              </a:gs>
              <a:gs pos="0">
                <a:srgbClr val="376FFF">
                  <a:lumMod val="60000"/>
                  <a:lumOff val="40000"/>
                </a:srgbClr>
              </a:gs>
            </a:gsLst>
            <a:lin ang="2700000" scaled="0"/>
          </a:gradFill>
          <a:ln>
            <a:noFill/>
            <a:prstDash val="solid"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10" name="文本框 9"/>
          <p:cNvSpPr txBox="1"/>
          <p:nvPr>
            <p:custDataLst>
              <p:tags r:id="rId25"/>
            </p:custDataLst>
          </p:nvPr>
        </p:nvSpPr>
        <p:spPr>
          <a:xfrm>
            <a:off x="5412149" y="4076142"/>
            <a:ext cx="153609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400" b="1" kern="0" spc="100">
                <a:solidFill>
                  <a:srgbClr val="FFFFFF"/>
                </a:solidFill>
                <a:uFillTx/>
                <a:latin typeface="MiSans Demibold" panose="00000700000000000000" charset="-122"/>
                <a:ea typeface="MiSans Demibold" panose="00000700000000000000" charset="-122"/>
              </a:rPr>
              <a:t>外商经济</a:t>
            </a:r>
            <a:endParaRPr lang="zh-CN" altLang="en-US" sz="2400" b="1" kern="0" spc="100">
              <a:solidFill>
                <a:srgbClr val="FFFFFF"/>
              </a:solidFill>
              <a:uFillTx/>
              <a:latin typeface="MiSans Demibold" panose="00000700000000000000" charset="-122"/>
              <a:ea typeface="MiSans Demibold" panose="00000700000000000000" charset="-122"/>
            </a:endParaRPr>
          </a:p>
        </p:txBody>
      </p:sp>
      <p:sp>
        <p:nvSpPr>
          <p:cNvPr id="11" name="右箭头 10"/>
          <p:cNvSpPr/>
          <p:nvPr>
            <p:custDataLst>
              <p:tags r:id="rId26"/>
            </p:custDataLst>
          </p:nvPr>
        </p:nvSpPr>
        <p:spPr>
          <a:xfrm>
            <a:off x="7415223" y="4178833"/>
            <a:ext cx="514057" cy="442681"/>
          </a:xfrm>
          <a:prstGeom prst="rightArrow">
            <a:avLst/>
          </a:prstGeom>
          <a:gradFill>
            <a:gsLst>
              <a:gs pos="3000">
                <a:srgbClr val="376FFF">
                  <a:lumMod val="60000"/>
                  <a:lumOff val="40000"/>
                  <a:alpha val="0"/>
                </a:srgbClr>
              </a:gs>
              <a:gs pos="50000">
                <a:srgbClr val="376FFF">
                  <a:lumMod val="60000"/>
                  <a:lumOff val="40000"/>
                  <a:alpha val="80000"/>
                </a:srgbClr>
              </a:gs>
              <a:gs pos="100000">
                <a:srgbClr val="376FFF"/>
              </a:gs>
            </a:gsLst>
            <a:lin ang="0" scaled="0"/>
          </a:gradFill>
          <a:ln>
            <a:noFill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12" name="1"/>
          <p:cNvSpPr txBox="1"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8068945" y="4000500"/>
            <a:ext cx="3718560" cy="13284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noAutofit/>
          </a:bodyPr>
          <a:lstStyle>
            <a:lvl1pPr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1pPr>
            <a:lvl2pPr marL="742950" indent="-28575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2pPr>
            <a:lvl3pPr marL="11430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3pPr>
            <a:lvl4pPr marL="16002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4pPr>
            <a:lvl5pPr marL="2057400" indent="-228600" defTabSz="1216025"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5pPr>
            <a:lvl6pPr marL="25146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6pPr>
            <a:lvl7pPr marL="29718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7pPr>
            <a:lvl8pPr marL="34290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8pPr>
            <a:lvl9pPr marL="3886200" indent="-228600" defTabSz="1216025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Arial" panose="020B0604020202020204" pitchFamily="34" charset="0"/>
                <a:ea typeface="微软雅黑" panose="020B0503020204020204" charset="-122"/>
              </a:defRPr>
            </a:lvl9pPr>
          </a:lstStyle>
          <a:p>
            <a:pPr marL="0" marR="0" lvl="0" indent="0" algn="l" defTabSz="1216025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zh-CN" altLang="en-US" sz="1600" b="1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国外投资者</a:t>
            </a:r>
            <a:r>
              <a:rPr lang="zh-CN" altLang="en-US" sz="160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根据中国有关涉外经济的法律、法规，以合资、合作或独资的形式</a:t>
            </a:r>
            <a:r>
              <a:rPr lang="zh-CN" altLang="en-US" sz="1600" b="1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在大陆境内</a:t>
            </a:r>
            <a:r>
              <a:rPr lang="zh-CN" altLang="en-US" sz="160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+mn-ea"/>
                <a:sym typeface="+mn-lt"/>
              </a:rPr>
              <a:t>开办企业而形成的经济类型。</a:t>
            </a:r>
            <a:endParaRPr lang="zh-CN" altLang="en-US" sz="160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ea"/>
              <a:ea typeface="+mn-ea"/>
              <a:cs typeface="+mn-ea"/>
              <a:sym typeface="+mn-lt"/>
            </a:endParaRPr>
          </a:p>
        </p:txBody>
      </p:sp>
      <p:sp>
        <p:nvSpPr>
          <p:cNvPr id="20" name="圆角矩形 19"/>
          <p:cNvSpPr/>
          <p:nvPr>
            <p:custDataLst>
              <p:tags r:id="rId28"/>
            </p:custDataLst>
          </p:nvPr>
        </p:nvSpPr>
        <p:spPr>
          <a:xfrm>
            <a:off x="5084156" y="4820569"/>
            <a:ext cx="2222766" cy="1237023"/>
          </a:xfrm>
          <a:prstGeom prst="roundRect">
            <a:avLst>
              <a:gd name="adj" fmla="val 50000"/>
            </a:avLst>
          </a:prstGeom>
          <a:gradFill>
            <a:gsLst>
              <a:gs pos="99000">
                <a:srgbClr val="376FFF"/>
              </a:gs>
              <a:gs pos="0">
                <a:srgbClr val="376FFF">
                  <a:lumMod val="60000"/>
                  <a:lumOff val="40000"/>
                </a:srgbClr>
              </a:gs>
            </a:gsLst>
            <a:lin ang="2700000" scaled="0"/>
          </a:gradFill>
          <a:ln>
            <a:noFill/>
            <a:prstDash val="solid"/>
          </a:ln>
        </p:spPr>
        <p:style>
          <a:lnRef idx="2">
            <a:srgbClr val="376FFF">
              <a:shade val="50000"/>
            </a:srgbClr>
          </a:lnRef>
          <a:fillRef idx="1">
            <a:srgbClr val="376FFF"/>
          </a:fillRef>
          <a:effectRef idx="0">
            <a:srgbClr val="376FFF"/>
          </a:effectRef>
          <a:fontRef idx="minor">
            <a:srgbClr val="FFFFFF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>
              <a:sym typeface="+mn-ea"/>
            </a:endParaRPr>
          </a:p>
        </p:txBody>
      </p:sp>
      <p:sp>
        <p:nvSpPr>
          <p:cNvPr id="21" name="文本框 20"/>
          <p:cNvSpPr txBox="1"/>
          <p:nvPr>
            <p:custDataLst>
              <p:tags r:id="rId29"/>
            </p:custDataLst>
          </p:nvPr>
        </p:nvSpPr>
        <p:spPr>
          <a:xfrm>
            <a:off x="5145639" y="4949551"/>
            <a:ext cx="2049008" cy="9220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b="1" kern="0" spc="100">
                <a:solidFill>
                  <a:srgbClr val="FFFFFF"/>
                </a:solidFill>
                <a:uFillTx/>
                <a:latin typeface="MiSans Demibold" panose="00000700000000000000" charset="-122"/>
                <a:ea typeface="MiSans Demibold" panose="00000700000000000000" charset="-122"/>
              </a:rPr>
              <a:t>混合所有制经济中的非国有成分和非集体成分</a:t>
            </a:r>
            <a:endParaRPr lang="zh-CN" altLang="en-US" b="1" kern="0" spc="100">
              <a:solidFill>
                <a:srgbClr val="FFFFFF"/>
              </a:solidFill>
              <a:uFillTx/>
              <a:latin typeface="MiSans Demibold" panose="00000700000000000000" charset="-122"/>
              <a:ea typeface="MiSans Demibold" panose="00000700000000000000" charset="-122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/>
          <p:nvPr>
            <p:custDataLst>
              <p:tags r:id="rId1"/>
            </p:custDataLst>
          </p:nvPr>
        </p:nvGraphicFramePr>
        <p:xfrm>
          <a:off x="879445" y="1509144"/>
          <a:ext cx="8533130" cy="36207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66565"/>
                <a:gridCol w="4266565"/>
              </a:tblGrid>
              <a:tr h="520065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2800" dirty="0"/>
                        <a:t>单位</a:t>
                      </a:r>
                      <a:endParaRPr lang="zh-CN" altLang="en-US" sz="2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800"/>
                        <a:t>所属经济成分</a:t>
                      </a:r>
                      <a:endParaRPr lang="zh-CN" altLang="en-US" sz="2800"/>
                    </a:p>
                  </a:txBody>
                  <a:tcPr/>
                </a:tc>
              </a:tr>
              <a:tr h="530860">
                <a:tc>
                  <a:txBody>
                    <a:bodyPr/>
                    <a:lstStyle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800" b="1">
                          <a:solidFill>
                            <a:schemeClr val="tx1"/>
                          </a:solidFill>
                        </a:rPr>
                        <a:t>一位外商投资的皮鞋厂</a:t>
                      </a:r>
                      <a:endParaRPr lang="zh-CN" altLang="en-US" sz="2800" b="1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endParaRPr lang="zh-CN" altLang="en-US" sz="2800" b="1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</a:tr>
              <a:tr h="541655">
                <a:tc>
                  <a:txBody>
                    <a:bodyPr/>
                    <a:lstStyle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800" b="1">
                          <a:solidFill>
                            <a:schemeClr val="tx1"/>
                          </a:solidFill>
                        </a:rPr>
                        <a:t>学校门口开的杂货店</a:t>
                      </a:r>
                      <a:endParaRPr lang="zh-CN" altLang="en-US" sz="2800" b="1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2800" b="1">
                        <a:solidFill>
                          <a:schemeClr val="tx1"/>
                        </a:solidFill>
                        <a:sym typeface="+mn-ea"/>
                      </a:endParaRPr>
                    </a:p>
                  </a:txBody>
                  <a:tcPr/>
                </a:tc>
              </a:tr>
              <a:tr h="541655">
                <a:tc>
                  <a:txBody>
                    <a:bodyPr/>
                    <a:lstStyle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800" b="1" dirty="0">
                          <a:solidFill>
                            <a:schemeClr val="tx1"/>
                          </a:solidFill>
                        </a:rPr>
                        <a:t>农村供销合作社</a:t>
                      </a:r>
                      <a:endParaRPr lang="zh-CN" altLang="en-US" sz="2800" b="1" dirty="0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2800" b="1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</a:tr>
              <a:tr h="541655">
                <a:tc>
                  <a:txBody>
                    <a:bodyPr/>
                    <a:lstStyle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800" b="1">
                          <a:solidFill>
                            <a:schemeClr val="tx1"/>
                          </a:solidFill>
                        </a:rPr>
                        <a:t>中国石油</a:t>
                      </a:r>
                      <a:endParaRPr lang="zh-CN" altLang="en-US" sz="2800" b="1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buClrTx/>
                        <a:buSzTx/>
                        <a:buFontTx/>
                        <a:buNone/>
                      </a:pPr>
                      <a:endParaRPr lang="zh-CN" altLang="en-US" sz="2800" b="1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</a:tr>
              <a:tr h="541655">
                <a:tc>
                  <a:txBody>
                    <a:bodyPr/>
                    <a:lstStyle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800" b="1">
                          <a:solidFill>
                            <a:schemeClr val="tx1"/>
                          </a:solidFill>
                        </a:rPr>
                        <a:t>小明投资200万开的服装厂</a:t>
                      </a:r>
                      <a:endParaRPr lang="zh-CN" altLang="en-US" sz="2800" b="1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buClrTx/>
                        <a:buSzTx/>
                        <a:buFontTx/>
                        <a:buNone/>
                      </a:pPr>
                      <a:r>
                        <a:rPr lang="zh-CN" altLang="en-US" sz="2800" b="1" dirty="0">
                          <a:solidFill>
                            <a:schemeClr val="tx1"/>
                          </a:solidFill>
                          <a:sym typeface="+mn-ea"/>
                        </a:rPr>
                        <a:t> </a:t>
                      </a:r>
                      <a:endParaRPr lang="zh-CN" altLang="en-US" sz="2800" b="1" dirty="0">
                        <a:solidFill>
                          <a:schemeClr val="tx1"/>
                        </a:solidFill>
                        <a:sym typeface="+mn-ea"/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4" name="图文框 43"/>
          <p:cNvSpPr/>
          <p:nvPr>
            <p:custDataLst>
              <p:tags r:id="rId2"/>
            </p:custDataLst>
          </p:nvPr>
        </p:nvSpPr>
        <p:spPr>
          <a:xfrm>
            <a:off x="-596469" y="325650"/>
            <a:ext cx="6866255" cy="1090930"/>
          </a:xfrm>
          <a:prstGeom prst="frame">
            <a:avLst>
              <a:gd name="adj1" fmla="val 0"/>
            </a:avLst>
          </a:prstGeom>
          <a:noFill/>
          <a:ln w="127000">
            <a:gradFill flip="none" rotWithShape="1">
              <a:gsLst>
                <a:gs pos="39000">
                  <a:srgbClr val="F69776">
                    <a:alpha val="0"/>
                    <a:lumMod val="20000"/>
                    <a:lumOff val="80000"/>
                  </a:srgbClr>
                </a:gs>
                <a:gs pos="100000">
                  <a:srgbClr val="F69776">
                    <a:lumMod val="22000"/>
                    <a:lumOff val="78000"/>
                  </a:srgbClr>
                </a:gs>
              </a:gsLst>
              <a:lin ang="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525273" y="421664"/>
            <a:ext cx="4387215" cy="7683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4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一起辨一辨</a:t>
            </a:r>
            <a:endParaRPr lang="zh-CN" altLang="en-US" dirty="0"/>
          </a:p>
        </p:txBody>
      </p:sp>
      <p:sp>
        <p:nvSpPr>
          <p:cNvPr id="6" name="标题 5"/>
          <p:cNvSpPr>
            <a:spLocks noGrp="1"/>
          </p:cNvSpPr>
          <p:nvPr>
            <p:ph type="title"/>
          </p:nvPr>
        </p:nvSpPr>
        <p:spPr>
          <a:xfrm>
            <a:off x="5794980" y="2113664"/>
            <a:ext cx="3352800" cy="441960"/>
          </a:xfrm>
        </p:spPr>
        <p:txBody>
          <a:bodyPr/>
          <a:lstStyle/>
          <a:p>
            <a:pPr algn="ctr"/>
            <a:r>
              <a:rPr lang="zh-CN" altLang="en-US" sz="2800" dirty="0"/>
              <a:t>外商投资经济</a:t>
            </a:r>
            <a:r>
              <a:rPr lang="en-US" altLang="zh-CN" sz="2800" dirty="0"/>
              <a:t>  </a:t>
            </a:r>
            <a:endParaRPr lang="en-US" altLang="zh-CN" sz="2800" dirty="0"/>
          </a:p>
        </p:txBody>
      </p:sp>
      <p:sp>
        <p:nvSpPr>
          <p:cNvPr id="9" name="标题 5"/>
          <p:cNvSpPr/>
          <p:nvPr>
            <p:custDataLst>
              <p:tags r:id="rId3"/>
            </p:custDataLst>
          </p:nvPr>
        </p:nvSpPr>
        <p:spPr>
          <a:xfrm>
            <a:off x="5794980" y="2638809"/>
            <a:ext cx="3352800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algn="ctr"/>
            <a:r>
              <a:rPr lang="zh-CN" altLang="en-US" sz="2800" dirty="0"/>
              <a:t>个体经济</a:t>
            </a:r>
            <a:r>
              <a:rPr lang="en-US" altLang="zh-CN" sz="2800" dirty="0"/>
              <a:t>  </a:t>
            </a:r>
            <a:endParaRPr lang="en-US" altLang="zh-CN" sz="2800" dirty="0"/>
          </a:p>
        </p:txBody>
      </p:sp>
      <p:sp>
        <p:nvSpPr>
          <p:cNvPr id="10" name="标题 5"/>
          <p:cNvSpPr/>
          <p:nvPr>
            <p:custDataLst>
              <p:tags r:id="rId4"/>
            </p:custDataLst>
          </p:nvPr>
        </p:nvSpPr>
        <p:spPr>
          <a:xfrm>
            <a:off x="5794980" y="3163954"/>
            <a:ext cx="3352800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algn="ctr"/>
            <a:r>
              <a:rPr lang="zh-CN" altLang="en-US" sz="2800" dirty="0"/>
              <a:t>集体经济</a:t>
            </a:r>
            <a:r>
              <a:rPr lang="en-US" altLang="zh-CN" sz="2800" dirty="0"/>
              <a:t>  </a:t>
            </a:r>
            <a:endParaRPr lang="en-US" altLang="zh-CN" sz="2800" dirty="0"/>
          </a:p>
        </p:txBody>
      </p:sp>
      <p:sp>
        <p:nvSpPr>
          <p:cNvPr id="11" name="标题 5"/>
          <p:cNvSpPr/>
          <p:nvPr>
            <p:custDataLst>
              <p:tags r:id="rId5"/>
            </p:custDataLst>
          </p:nvPr>
        </p:nvSpPr>
        <p:spPr>
          <a:xfrm>
            <a:off x="5794980" y="3772284"/>
            <a:ext cx="3352800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algn="ctr"/>
            <a:r>
              <a:rPr lang="zh-CN" altLang="en-US" sz="2800" dirty="0"/>
              <a:t>国有经济</a:t>
            </a:r>
            <a:r>
              <a:rPr lang="en-US" altLang="zh-CN" sz="2800" dirty="0"/>
              <a:t>  </a:t>
            </a:r>
            <a:endParaRPr lang="en-US" altLang="zh-CN" sz="2800" dirty="0"/>
          </a:p>
        </p:txBody>
      </p:sp>
      <p:sp>
        <p:nvSpPr>
          <p:cNvPr id="12" name="标题 5"/>
          <p:cNvSpPr/>
          <p:nvPr>
            <p:custDataLst>
              <p:tags r:id="rId6"/>
            </p:custDataLst>
          </p:nvPr>
        </p:nvSpPr>
        <p:spPr>
          <a:xfrm>
            <a:off x="5794980" y="4463799"/>
            <a:ext cx="3352800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algn="ctr"/>
            <a:r>
              <a:rPr lang="zh-CN" altLang="en-US" sz="2800" dirty="0"/>
              <a:t>私营经济</a:t>
            </a:r>
            <a:r>
              <a:rPr lang="en-US" altLang="zh-CN" sz="2800" dirty="0"/>
              <a:t>  </a:t>
            </a:r>
            <a:endParaRPr lang="en-US" altLang="zh-CN" sz="2800" dirty="0"/>
          </a:p>
        </p:txBody>
      </p:sp>
      <p:sp>
        <p:nvSpPr>
          <p:cNvPr id="13" name="标题 5"/>
          <p:cNvSpPr txBox="1"/>
          <p:nvPr/>
        </p:nvSpPr>
        <p:spPr>
          <a:xfrm>
            <a:off x="1828799" y="5781050"/>
            <a:ext cx="2876155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200" normalizeH="0" baseline="0" noProof="1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rPr>
              <a:t>外商投资经济</a:t>
            </a:r>
            <a:r>
              <a:rPr kumimoji="0" lang="en-US" altLang="zh-CN" sz="2800" b="1" i="0" u="none" strike="noStrike" kern="1200" cap="none" spc="200" normalizeH="0" baseline="0" noProof="1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rPr>
              <a:t>  </a:t>
            </a:r>
            <a:endParaRPr kumimoji="0" lang="en-US" altLang="zh-CN" sz="2800" b="1" i="0" u="none" strike="noStrike" kern="1200" cap="none" spc="200" normalizeH="0" baseline="0" noProof="1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微软雅黑" panose="020B0503020204020204" charset="-122"/>
              <a:ea typeface="微软雅黑" panose="020B0503020204020204" charset="-122"/>
              <a:cs typeface="+mj-cs"/>
              <a:sym typeface="+mn-ea"/>
            </a:endParaRPr>
          </a:p>
        </p:txBody>
      </p:sp>
      <p:sp>
        <p:nvSpPr>
          <p:cNvPr id="14" name="标题 5"/>
          <p:cNvSpPr/>
          <p:nvPr/>
        </p:nvSpPr>
        <p:spPr>
          <a:xfrm>
            <a:off x="9850513" y="5754543"/>
            <a:ext cx="1977420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algn="ctr"/>
            <a:r>
              <a:rPr lang="zh-CN" altLang="en-US" sz="2800" dirty="0"/>
              <a:t>个体经济</a:t>
            </a:r>
            <a:r>
              <a:rPr lang="en-US" altLang="zh-CN" sz="2800" dirty="0"/>
              <a:t>  </a:t>
            </a:r>
            <a:endParaRPr lang="en-US" altLang="zh-CN" sz="2800" dirty="0"/>
          </a:p>
        </p:txBody>
      </p:sp>
      <p:sp>
        <p:nvSpPr>
          <p:cNvPr id="15" name="标题 5"/>
          <p:cNvSpPr/>
          <p:nvPr/>
        </p:nvSpPr>
        <p:spPr>
          <a:xfrm>
            <a:off x="4487334" y="5780154"/>
            <a:ext cx="1769533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algn="ctr"/>
            <a:r>
              <a:rPr lang="zh-CN" altLang="en-US" sz="2800" dirty="0"/>
              <a:t>集体经济</a:t>
            </a:r>
            <a:r>
              <a:rPr lang="en-US" altLang="zh-CN" sz="2800" dirty="0"/>
              <a:t>  </a:t>
            </a:r>
            <a:endParaRPr lang="en-US" altLang="zh-CN" sz="2800" dirty="0"/>
          </a:p>
        </p:txBody>
      </p:sp>
      <p:sp>
        <p:nvSpPr>
          <p:cNvPr id="16" name="标题 5"/>
          <p:cNvSpPr/>
          <p:nvPr/>
        </p:nvSpPr>
        <p:spPr>
          <a:xfrm>
            <a:off x="6299199" y="5761950"/>
            <a:ext cx="2120447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algn="ctr"/>
            <a:r>
              <a:rPr lang="zh-CN" altLang="en-US" sz="2800" dirty="0"/>
              <a:t>国有经济</a:t>
            </a:r>
            <a:r>
              <a:rPr lang="en-US" altLang="zh-CN" sz="2800" dirty="0"/>
              <a:t>  </a:t>
            </a:r>
            <a:endParaRPr lang="en-US" altLang="zh-CN" sz="2800" dirty="0"/>
          </a:p>
        </p:txBody>
      </p:sp>
      <p:sp>
        <p:nvSpPr>
          <p:cNvPr id="17" name="标题 5"/>
          <p:cNvSpPr/>
          <p:nvPr/>
        </p:nvSpPr>
        <p:spPr>
          <a:xfrm>
            <a:off x="8119532" y="5750732"/>
            <a:ext cx="2095047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pPr algn="ctr"/>
            <a:r>
              <a:rPr lang="zh-CN" altLang="en-US" sz="2800" dirty="0"/>
              <a:t>私营经济</a:t>
            </a:r>
            <a:r>
              <a:rPr lang="en-US" altLang="zh-CN" sz="2800" dirty="0"/>
              <a:t>  </a:t>
            </a:r>
            <a:endParaRPr lang="en-US" altLang="zh-CN" sz="28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9" grpId="0"/>
      <p:bldP spid="10" grpId="0"/>
      <p:bldP spid="11" grpId="0"/>
      <p:bldP spid="1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矩形 25"/>
          <p:cNvSpPr/>
          <p:nvPr>
            <p:custDataLst>
              <p:tags r:id="rId1"/>
            </p:custDataLst>
          </p:nvPr>
        </p:nvSpPr>
        <p:spPr>
          <a:xfrm>
            <a:off x="3860800" y="812800"/>
            <a:ext cx="4727575" cy="1888490"/>
          </a:xfrm>
          <a:prstGeom prst="rect">
            <a:avLst/>
          </a:prstGeom>
        </p:spPr>
        <p:txBody>
          <a:bodyPr wrap="square">
            <a:noAutofit/>
          </a:bodyPr>
          <a:lstStyle/>
          <a:p>
            <a:pPr>
              <a:lnSpc>
                <a:spcPct val="150000"/>
              </a:lnSpc>
            </a:pPr>
            <a:r>
              <a:rPr lang="zh-CN" altLang="en-US" sz="2000" dirty="0">
                <a:latin typeface="微软雅黑" panose="020B0503020204020204" charset="-122"/>
                <a:ea typeface="微软雅黑" panose="020B0503020204020204" charset="-122"/>
                <a:cs typeface="宋体" panose="02010600030101010101" pitchFamily="2" charset="-122"/>
                <a:sym typeface="+mn-ea"/>
              </a:rPr>
              <a:t>       我国公有制经济是长期以来在国家发展历程中形成的，积累了大量财富，这是全体人民的共同财富。</a:t>
            </a:r>
            <a:endParaRPr lang="zh-CN" altLang="en-US" sz="2000" dirty="0">
              <a:latin typeface="微软雅黑" panose="020B0503020204020204" charset="-122"/>
              <a:ea typeface="微软雅黑" panose="020B0503020204020204" charset="-122"/>
              <a:cs typeface="宋体" panose="02010600030101010101" pitchFamily="2" charset="-122"/>
              <a:sym typeface="+mn-ea"/>
            </a:endParaRPr>
          </a:p>
          <a:p>
            <a:pPr algn="r">
              <a:lnSpc>
                <a:spcPct val="150000"/>
              </a:lnSpc>
            </a:pPr>
            <a:r>
              <a:rPr lang="en-US" altLang="zh-CN" sz="2000" dirty="0">
                <a:latin typeface="楷体" panose="02010609060101010101" pitchFamily="49" charset="-122"/>
                <a:ea typeface="楷体" panose="02010609060101010101" pitchFamily="49" charset="-122"/>
                <a:cs typeface="宋体" panose="02010600030101010101" pitchFamily="2" charset="-122"/>
                <a:sym typeface="+mn-ea"/>
              </a:rPr>
              <a:t>——</a:t>
            </a:r>
            <a:r>
              <a:rPr lang="zh-CN" altLang="en-US" sz="2000" dirty="0">
                <a:latin typeface="楷体" panose="02010609060101010101" pitchFamily="49" charset="-122"/>
                <a:ea typeface="楷体" panose="02010609060101010101" pitchFamily="49" charset="-122"/>
                <a:cs typeface="宋体" panose="02010600030101010101" pitchFamily="2" charset="-122"/>
                <a:sym typeface="+mn-ea"/>
              </a:rPr>
              <a:t>习近平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  <p:pic>
        <p:nvPicPr>
          <p:cNvPr id="7" name="http://photo-static-api.fotomore.com/creative/vcg/400/new/VCG41N866459752.jpg?uid=386&amp;timestamp=1694859563&amp;sign=d7c50f6346bea38504e30357edbb2e83" descr="templates\picture_hover\&amp;pky250_sjzg_VCG41N866459752&amp;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361315" y="339725"/>
            <a:ext cx="2767330" cy="3382645"/>
          </a:xfrm>
          <a:prstGeom prst="rect">
            <a:avLst/>
          </a:prstGeom>
        </p:spPr>
      </p:pic>
      <p:sp>
        <p:nvSpPr>
          <p:cNvPr id="10" name="文本框 9"/>
          <p:cNvSpPr txBox="1"/>
          <p:nvPr>
            <p:custDataLst>
              <p:tags r:id="rId3"/>
            </p:custDataLst>
          </p:nvPr>
        </p:nvSpPr>
        <p:spPr>
          <a:xfrm>
            <a:off x="1080770" y="3429000"/>
            <a:ext cx="9942830" cy="26765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dirty="0">
                <a:latin typeface="微软雅黑" panose="020B0503020204020204" charset="-122"/>
                <a:ea typeface="微软雅黑" panose="020B0503020204020204" charset="-122"/>
              </a:rPr>
              <a:t>       </a:t>
            </a:r>
            <a:r>
              <a:rPr lang="zh-CN" altLang="en-US" sz="2800" dirty="0">
                <a:latin typeface="微软雅黑" panose="020B0503020204020204" charset="-122"/>
                <a:ea typeface="微软雅黑" panose="020B0503020204020204" charset="-122"/>
              </a:rPr>
              <a:t>公有制经济和非公有制经济，</a:t>
            </a:r>
            <a:r>
              <a:rPr lang="zh-CN" altLang="en-US" sz="2800" b="1" dirty="0">
                <a:solidFill>
                  <a:srgbClr val="EF4223"/>
                </a:solidFill>
                <a:latin typeface="微软雅黑" panose="020B0503020204020204" charset="-122"/>
                <a:ea typeface="微软雅黑" panose="020B0503020204020204" charset="-122"/>
              </a:rPr>
              <a:t>二者相辅相成、相得益彰。</a:t>
            </a:r>
            <a:endParaRPr lang="zh-CN" altLang="en-US" sz="2800" b="1" dirty="0">
              <a:solidFill>
                <a:srgbClr val="EF4223"/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algn="just">
              <a:lnSpc>
                <a:spcPct val="150000"/>
              </a:lnSpc>
            </a:pPr>
            <a:r>
              <a:rPr lang="zh-CN" altLang="en-US" sz="2800" dirty="0">
                <a:latin typeface="微软雅黑" panose="020B0503020204020204" charset="-122"/>
                <a:ea typeface="微软雅黑" panose="020B0503020204020204" charset="-122"/>
              </a:rPr>
              <a:t>       国家保护各种所有制经济产权和合法利益，保证各种所有制经济依法平等使用生产要素、公开公平公正参与市场竞争、同等受到法律保护，依法监管各种所有制经济。</a:t>
            </a:r>
            <a:endParaRPr lang="zh-CN" altLang="en-US" sz="2800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pic>
        <p:nvPicPr>
          <p:cNvPr id="8" name="http://photo-static-api.fotomore.com/creative/vcg/400/new/VCG41N1307204622.jpg?uid=386&amp;timestamp=1694859608&amp;sign=b6f7477bb91524898789f9d144cb8c66" descr="templates\picture_hover\&amp;pky300_sjzg_VCG41N1307204622&amp;"/>
          <p:cNvPicPr>
            <a:picLocks noChangeAspect="1"/>
          </p:cNvPicPr>
          <p:nvPr/>
        </p:nvPicPr>
        <p:blipFill>
          <a:blip r:embed="rId4" cstate="print">
            <a:alphaModFix amt="20000"/>
          </a:blip>
          <a:stretch>
            <a:fillRect/>
          </a:stretch>
        </p:blipFill>
        <p:spPr>
          <a:xfrm>
            <a:off x="428625" y="428625"/>
            <a:ext cx="11476355" cy="622109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文本框 10"/>
          <p:cNvSpPr txBox="1"/>
          <p:nvPr>
            <p:custDataLst>
              <p:tags r:id="rId1"/>
            </p:custDataLst>
          </p:nvPr>
        </p:nvSpPr>
        <p:spPr>
          <a:xfrm>
            <a:off x="1206500" y="959485"/>
            <a:ext cx="9679940" cy="45999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defRPr sz="200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algn="just">
              <a:spcAft>
                <a:spcPts val="600"/>
              </a:spcAft>
            </a:pPr>
            <a:r>
              <a:rPr lang="zh-CN" altLang="en-US" sz="18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    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   一个社会可以有不同形式的生产资料所有制，其中，</a:t>
            </a:r>
            <a:r>
              <a:rPr lang="zh-CN" altLang="en-US" sz="2400" b="1" dirty="0">
                <a:solidFill>
                  <a:srgbClr val="EF4223"/>
                </a:solidFill>
                <a:latin typeface="微软雅黑" panose="020B0503020204020204" charset="-122"/>
                <a:ea typeface="微软雅黑" panose="020B0503020204020204" charset="-122"/>
              </a:rPr>
              <a:t>占支配地位的生产资料所有制决定着这个社会的</a:t>
            </a:r>
            <a:r>
              <a:rPr lang="zh-CN" altLang="en-US" sz="2400" b="1" dirty="0">
                <a:solidFill>
                  <a:srgbClr val="EF4223"/>
                </a:solidFill>
              </a:rPr>
              <a:t>基本性质和发展方向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。公有制主体地位、国有经济主导作用是我国各族人民共享发展成果的制度性保证，也是巩固党的执政地位、坚持我国社会主义制度的重要保证。</a:t>
            </a:r>
            <a:endParaRPr lang="zh-CN" altLang="en-US" sz="2400" dirty="0">
              <a:solidFill>
                <a:srgbClr val="000000"/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algn="just">
              <a:spcAft>
                <a:spcPts val="600"/>
              </a:spcAft>
            </a:pP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        </a:t>
            </a:r>
            <a:r>
              <a:rPr lang="zh-CN" altLang="en-US" sz="2400" b="1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国有企业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作为国有经济的主要载体，是中国特色社会主义的重要物质基础和政治基础，是中国共产党执政兴国的重要支柱和依靠力量，关系公有制主体地位的巩固，关系中国共产党的执政地位和执政能力，关系我国社会主义制度。</a:t>
            </a:r>
            <a:endParaRPr lang="zh-CN" altLang="en-US" sz="2400" dirty="0">
              <a:solidFill>
                <a:srgbClr val="000000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p>
            <a:r>
              <a:rPr lang="en-US" altLang="zh-CN"/>
              <a:t>2.</a:t>
            </a:r>
            <a:r>
              <a:t>保证社会主义性质，不断解放和发展生产力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民营经济的重要性</a:t>
            </a:r>
            <a:endParaRPr lang="zh-CN" altLang="en-US"/>
          </a:p>
        </p:txBody>
      </p:sp>
      <p:pic>
        <p:nvPicPr>
          <p:cNvPr id="4" name="651da52adbcb0c7dee36b8d7375dc01c">
            <a:hlinkClick r:id="" action="ppaction://media"/>
          </p:cNvPr>
          <p:cNvPicPr/>
          <p:nvPr>
            <a:videoFile r:link="rId1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3" cstate="print"/>
          <a:stretch>
            <a:fillRect/>
          </a:stretch>
        </p:blipFill>
        <p:spPr>
          <a:xfrm>
            <a:off x="669925" y="1022985"/>
            <a:ext cx="10721975" cy="52355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video>
              <p:cMediaNode>
                <p:cTn id="2" fill="hold" display="1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文本框 9"/>
          <p:cNvSpPr txBox="1"/>
          <p:nvPr>
            <p:custDataLst>
              <p:tags r:id="rId1"/>
            </p:custDataLst>
          </p:nvPr>
        </p:nvSpPr>
        <p:spPr>
          <a:xfrm>
            <a:off x="2146935" y="4395470"/>
            <a:ext cx="9421495" cy="207010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b="1" dirty="0">
                <a:solidFill>
                  <a:srgbClr val="EF4223"/>
                </a:solidFill>
                <a:latin typeface="微软雅黑" panose="020B0503020204020204" charset="-122"/>
                <a:ea typeface="微软雅黑" panose="020B0503020204020204" charset="-122"/>
              </a:rPr>
              <a:t>       </a:t>
            </a:r>
            <a:r>
              <a:rPr lang="zh-CN" altLang="en-US" sz="28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</a:rPr>
              <a:t>我们要</a:t>
            </a:r>
            <a:r>
              <a:rPr lang="zh-CN" altLang="en-US" sz="2800" b="1" dirty="0">
                <a:solidFill>
                  <a:schemeClr val="tx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</a:rPr>
              <a:t>毫不动摇</a:t>
            </a:r>
            <a:r>
              <a:rPr lang="zh-CN" altLang="en-US" sz="28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</a:rPr>
              <a:t>巩固和发展公有制经济</a:t>
            </a:r>
            <a:r>
              <a:rPr lang="zh-CN" altLang="en-US" sz="2800" b="1" dirty="0">
                <a:solidFill>
                  <a:schemeClr val="tx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</a:rPr>
              <a:t>，毫不动摇</a:t>
            </a:r>
            <a:r>
              <a:rPr lang="zh-CN" altLang="en-US" sz="28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</a:rPr>
              <a:t>鼓励、支持、引导非公有制经济发展，推动各种所有制取长补短、相互促进、共同发展。</a:t>
            </a:r>
            <a:endParaRPr lang="zh-CN" altLang="en-US" sz="2800" b="1" dirty="0"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6" name="文本框 5"/>
          <p:cNvSpPr txBox="1"/>
          <p:nvPr>
            <p:custDataLst>
              <p:tags r:id="rId2"/>
            </p:custDataLst>
          </p:nvPr>
        </p:nvSpPr>
        <p:spPr>
          <a:xfrm>
            <a:off x="570230" y="572135"/>
            <a:ext cx="10376535" cy="2693035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dirty="0">
                <a:latin typeface="微软雅黑" panose="020B0503020204020204" charset="-122"/>
                <a:ea typeface="微软雅黑" panose="020B0503020204020204" charset="-122"/>
              </a:rPr>
              <a:t>       </a:t>
            </a:r>
            <a:r>
              <a:rPr lang="zh-CN" altLang="en-US" sz="2800" b="1" dirty="0">
                <a:latin typeface="微软雅黑" panose="020B0503020204020204" charset="-122"/>
                <a:ea typeface="微软雅黑" panose="020B0503020204020204" charset="-122"/>
              </a:rPr>
              <a:t>公有制经济</a:t>
            </a:r>
            <a:r>
              <a:rPr lang="zh-CN" altLang="en-US" sz="2800" dirty="0">
                <a:latin typeface="微软雅黑" panose="020B0503020204020204" charset="-122"/>
                <a:ea typeface="微软雅黑" panose="020B0503020204020204" charset="-122"/>
              </a:rPr>
              <a:t>和</a:t>
            </a:r>
            <a:r>
              <a:rPr lang="zh-CN" altLang="en-US" sz="2800" b="1" dirty="0">
                <a:latin typeface="微软雅黑" panose="020B0503020204020204" charset="-122"/>
                <a:ea typeface="微软雅黑" panose="020B0503020204020204" charset="-122"/>
              </a:rPr>
              <a:t>非公有制经济</a:t>
            </a:r>
            <a:r>
              <a:rPr lang="zh-CN" altLang="en-US" sz="2800" dirty="0">
                <a:latin typeface="微软雅黑" panose="020B0503020204020204" charset="-122"/>
                <a:ea typeface="微软雅黑" panose="020B0503020204020204" charset="-122"/>
              </a:rPr>
              <a:t>都是社会主义市场经济的重要组成部分。改革开放以来，我国所有制结构逐步调整，公有制经济和非公有制经济在发展经济、促进就业等方面的比重不断变化，增强了经济社会发展活力。</a:t>
            </a:r>
            <a:endParaRPr lang="zh-CN" altLang="en-US" sz="2800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4" name="矩形 3" descr="7b0a2020202022776f7264617274223a2022220a7d0a"/>
          <p:cNvSpPr/>
          <p:nvPr/>
        </p:nvSpPr>
        <p:spPr>
          <a:xfrm>
            <a:off x="1737995" y="3265170"/>
            <a:ext cx="5384800" cy="1316990"/>
          </a:xfrm>
          <a:prstGeom prst="rect">
            <a:avLst/>
          </a:prstGeom>
          <a:noFill/>
        </p:spPr>
        <p:txBody>
          <a:bodyPr wrap="none" lIns="90170" tIns="46990" rIns="90170" bIns="46990" rtlCol="0" anchor="t">
            <a:normAutofit fontScale="47500" lnSpcReduction="10000"/>
            <a:scene3d>
              <a:camera prst="obliqueTopRight"/>
              <a:lightRig rig="flat" dir="t"/>
            </a:scene3d>
            <a:sp3d prstMaterial="matte">
              <a:extrusionClr>
                <a:schemeClr val="tx2">
                  <a:lumMod val="90000"/>
                  <a:lumOff val="10000"/>
                </a:schemeClr>
              </a:extrusionClr>
              <a:contourClr>
                <a:schemeClr val="bg1"/>
              </a:contourClr>
            </a:sp3d>
          </a:bodyPr>
          <a:lstStyle/>
          <a:p>
            <a:pPr algn="ctr"/>
            <a:r>
              <a:rPr lang="zh-CN" altLang="en-US" sz="186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</a:rPr>
              <a:t>两个毫不动摇</a:t>
            </a:r>
            <a:endParaRPr lang="zh-CN" altLang="en-US" sz="18600" b="1">
              <a:ln w="41275" cap="rnd" cmpd="sng">
                <a:solidFill>
                  <a:srgbClr val="F6DE00"/>
                </a:solidFill>
                <a:prstDash val="solid"/>
              </a:ln>
              <a:solidFill>
                <a:srgbClr val="ED6145"/>
              </a:solidFill>
              <a:effectLst>
                <a:reflection blurRad="50800" stA="30000" endA="900" endPos="60000" dist="88900" dir="5400000" sy="-100000" algn="bl" rotWithShape="0"/>
              </a:effectLst>
              <a:latin typeface="汉仪超粗宋简" panose="02010600000101010101" charset="-122"/>
              <a:ea typeface="汉仪超粗宋简" panose="02010600000101010101" charset="-122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>
            <p:custDataLst>
              <p:tags r:id="rId1"/>
            </p:custDataLst>
          </p:nvPr>
        </p:nvSpPr>
        <p:spPr>
          <a:xfrm>
            <a:off x="3034030" y="3085465"/>
            <a:ext cx="8864600" cy="686435"/>
          </a:xfrm>
          <a:prstGeom prst="rect">
            <a:avLst/>
          </a:prstGeom>
          <a:noFill/>
        </p:spPr>
        <p:txBody>
          <a:bodyPr wrap="square" bIns="0" rtlCol="0" anchor="b" anchorCtr="0">
            <a:noAutofit/>
          </a:bodyPr>
          <a:lstStyle/>
          <a:p>
            <a:r>
              <a:rPr lang="zh-CN" altLang="en-US" sz="36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按劳分配为主体、多种分配方式并存</a:t>
            </a:r>
            <a:endParaRPr lang="zh-CN" altLang="en-US" sz="3600" b="1" spc="500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4" name="文本框 3"/>
          <p:cNvSpPr txBox="1"/>
          <p:nvPr>
            <p:custDataLst>
              <p:tags r:id="rId2"/>
            </p:custDataLst>
          </p:nvPr>
        </p:nvSpPr>
        <p:spPr>
          <a:xfrm>
            <a:off x="1022985" y="2719070"/>
            <a:ext cx="1620520" cy="2155825"/>
          </a:xfrm>
          <a:prstGeom prst="rect">
            <a:avLst/>
          </a:prstGeom>
          <a:noFill/>
        </p:spPr>
        <p:txBody>
          <a:bodyPr wrap="square" rtlCol="0" anchor="ctr" anchorCtr="1">
            <a:normAutofit fontScale="90000" lnSpcReduction="10000"/>
          </a:bodyPr>
          <a:lstStyle/>
          <a:p>
            <a:pPr algn="r"/>
            <a:r>
              <a:rPr lang="zh-CN" altLang="en-US" sz="9600" b="1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二、</a:t>
            </a:r>
            <a:endParaRPr lang="zh-CN" altLang="en-US" sz="9600" b="1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cxnSp>
        <p:nvCxnSpPr>
          <p:cNvPr id="5" name="直接连接符 4"/>
          <p:cNvCxnSpPr/>
          <p:nvPr>
            <p:custDataLst>
              <p:tags r:id="rId3"/>
            </p:custDataLst>
          </p:nvPr>
        </p:nvCxnSpPr>
        <p:spPr>
          <a:xfrm>
            <a:off x="2721610" y="2945765"/>
            <a:ext cx="10795" cy="1331595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文本框 5"/>
          <p:cNvSpPr txBox="1"/>
          <p:nvPr>
            <p:custDataLst>
              <p:tags r:id="rId4"/>
            </p:custDataLst>
          </p:nvPr>
        </p:nvSpPr>
        <p:spPr>
          <a:xfrm>
            <a:off x="3178175" y="3954780"/>
            <a:ext cx="7522210" cy="502285"/>
          </a:xfrm>
          <a:prstGeom prst="rect">
            <a:avLst/>
          </a:prstGeom>
          <a:noFill/>
        </p:spPr>
        <p:txBody>
          <a:bodyPr wrap="square" tIns="0" rtlCol="0">
            <a:noAutofit/>
          </a:bodyPr>
          <a:lstStyle/>
          <a:p>
            <a:r>
              <a:rPr lang="en-US" altLang="zh-CN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1.</a:t>
            </a:r>
            <a:r>
              <a:rPr lang="zh-CN" altLang="en-US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我国的分配制度</a:t>
            </a:r>
            <a:r>
              <a:rPr lang="en-US" altLang="zh-CN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      </a:t>
            </a:r>
            <a:endParaRPr lang="en-US" altLang="zh-CN" sz="2000" spc="1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</a:endParaRPr>
          </a:p>
          <a:p>
            <a:r>
              <a:rPr lang="en-US" altLang="zh-CN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2.</a:t>
            </a:r>
            <a:r>
              <a:rPr lang="zh-CN" altLang="en-US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调动各方面积极性，实现共同富裕</a:t>
            </a:r>
            <a:endParaRPr lang="zh-CN" altLang="en-US" sz="2000" spc="1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-2643505" y="522287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zh-CN" altLang="en-US"/>
          </a:p>
        </p:txBody>
      </p:sp>
    </p:spTree>
    <p:custDataLst>
      <p:tags r:id="rId5"/>
    </p:custData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1.</a:t>
            </a:r>
            <a:r>
              <a:t>我国的分配制度</a:t>
            </a:r>
          </a:p>
        </p:txBody>
      </p:sp>
      <p:grpSp>
        <p:nvGrpSpPr>
          <p:cNvPr id="5" name="组合 4" descr="7b0a202020202274657874626f78223a20227b5c2269645c223a32303334323939322c5c2263617465676f72795f69645c223a5c225c227d220a7d0a"/>
          <p:cNvGrpSpPr/>
          <p:nvPr/>
        </p:nvGrpSpPr>
        <p:grpSpPr>
          <a:xfrm>
            <a:off x="727710" y="1754505"/>
            <a:ext cx="5039995" cy="2711450"/>
            <a:chOff x="5737" y="3275"/>
            <a:chExt cx="7647" cy="4203"/>
          </a:xfrm>
        </p:grpSpPr>
        <p:grpSp>
          <p:nvGrpSpPr>
            <p:cNvPr id="575" name="图形 573"/>
            <p:cNvGrpSpPr/>
            <p:nvPr/>
          </p:nvGrpSpPr>
          <p:grpSpPr>
            <a:xfrm>
              <a:off x="5984" y="4307"/>
              <a:ext cx="7400" cy="3171"/>
              <a:chOff x="3799710" y="2734804"/>
              <a:chExt cx="4699215" cy="2013433"/>
            </a:xfrm>
          </p:grpSpPr>
          <p:sp>
            <p:nvSpPr>
              <p:cNvPr id="576" name="任意多边形: 形状 575"/>
              <p:cNvSpPr/>
              <p:nvPr>
                <p:custDataLst>
                  <p:tags r:id="rId1"/>
                </p:custDataLst>
              </p:nvPr>
            </p:nvSpPr>
            <p:spPr>
              <a:xfrm>
                <a:off x="3799710" y="2734804"/>
                <a:ext cx="4699215" cy="2013433"/>
              </a:xfrm>
              <a:custGeom>
                <a:avLst/>
                <a:gdLst>
                  <a:gd name="connsiteX0" fmla="*/ 0 w 4699215"/>
                  <a:gd name="connsiteY0" fmla="*/ 0 h 2013433"/>
                  <a:gd name="connsiteX1" fmla="*/ 4699216 w 4699215"/>
                  <a:gd name="connsiteY1" fmla="*/ 0 h 2013433"/>
                  <a:gd name="connsiteX2" fmla="*/ 4699216 w 4699215"/>
                  <a:gd name="connsiteY2" fmla="*/ 2013433 h 2013433"/>
                  <a:gd name="connsiteX3" fmla="*/ 0 w 4699215"/>
                  <a:gd name="connsiteY3" fmla="*/ 2013433 h 2013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99215" h="2013433">
                    <a:moveTo>
                      <a:pt x="0" y="0"/>
                    </a:moveTo>
                    <a:lnTo>
                      <a:pt x="4699216" y="0"/>
                    </a:lnTo>
                    <a:lnTo>
                      <a:pt x="4699216" y="2013433"/>
                    </a:lnTo>
                    <a:lnTo>
                      <a:pt x="0" y="2013433"/>
                    </a:lnTo>
                    <a:close/>
                  </a:path>
                </a:pathLst>
              </a:custGeom>
              <a:solidFill>
                <a:srgbClr val="FDD06B"/>
              </a:solidFill>
              <a:ln w="18049" cap="flat">
                <a:solidFill>
                  <a:srgbClr val="2318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7" name="任意多边形: 形状 576"/>
              <p:cNvSpPr/>
              <p:nvPr>
                <p:custDataLst>
                  <p:tags r:id="rId2"/>
                </p:custDataLst>
              </p:nvPr>
            </p:nvSpPr>
            <p:spPr>
              <a:xfrm>
                <a:off x="7837420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8" name="任意多边形: 形状 577"/>
              <p:cNvSpPr/>
              <p:nvPr>
                <p:custDataLst>
                  <p:tags r:id="rId3"/>
                </p:custDataLst>
              </p:nvPr>
            </p:nvSpPr>
            <p:spPr>
              <a:xfrm>
                <a:off x="7837420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9" name="任意多边形: 形状 578"/>
              <p:cNvSpPr/>
              <p:nvPr>
                <p:custDataLst>
                  <p:tags r:id="rId4"/>
                </p:custDataLst>
              </p:nvPr>
            </p:nvSpPr>
            <p:spPr>
              <a:xfrm>
                <a:off x="7837420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0" name="任意多边形: 形状 579"/>
              <p:cNvSpPr/>
              <p:nvPr>
                <p:custDataLst>
                  <p:tags r:id="rId5"/>
                </p:custDataLst>
              </p:nvPr>
            </p:nvSpPr>
            <p:spPr>
              <a:xfrm>
                <a:off x="7837420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1" name="任意多边形: 形状 580"/>
              <p:cNvSpPr/>
              <p:nvPr>
                <p:custDataLst>
                  <p:tags r:id="rId6"/>
                </p:custDataLst>
              </p:nvPr>
            </p:nvSpPr>
            <p:spPr>
              <a:xfrm>
                <a:off x="7837420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2" name="任意多边形: 形状 581"/>
              <p:cNvSpPr/>
              <p:nvPr>
                <p:custDataLst>
                  <p:tags r:id="rId7"/>
                </p:custDataLst>
              </p:nvPr>
            </p:nvSpPr>
            <p:spPr>
              <a:xfrm>
                <a:off x="7837420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3" name="任意多边形: 形状 582"/>
              <p:cNvSpPr/>
              <p:nvPr>
                <p:custDataLst>
                  <p:tags r:id="rId8"/>
                </p:custDataLst>
              </p:nvPr>
            </p:nvSpPr>
            <p:spPr>
              <a:xfrm>
                <a:off x="7837420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4" name="任意多边形: 形状 583"/>
              <p:cNvSpPr/>
              <p:nvPr>
                <p:custDataLst>
                  <p:tags r:id="rId9"/>
                </p:custDataLst>
              </p:nvPr>
            </p:nvSpPr>
            <p:spPr>
              <a:xfrm>
                <a:off x="7837420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5" name="任意多边形: 形状 584"/>
              <p:cNvSpPr/>
              <p:nvPr>
                <p:custDataLst>
                  <p:tags r:id="rId10"/>
                </p:custDataLst>
              </p:nvPr>
            </p:nvSpPr>
            <p:spPr>
              <a:xfrm>
                <a:off x="7837420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6" name="任意多边形: 形状 585"/>
              <p:cNvSpPr/>
              <p:nvPr>
                <p:custDataLst>
                  <p:tags r:id="rId11"/>
                </p:custDataLst>
              </p:nvPr>
            </p:nvSpPr>
            <p:spPr>
              <a:xfrm>
                <a:off x="7837420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7" name="任意多边形: 形状 586"/>
              <p:cNvSpPr/>
              <p:nvPr>
                <p:custDataLst>
                  <p:tags r:id="rId12"/>
                </p:custDataLst>
              </p:nvPr>
            </p:nvSpPr>
            <p:spPr>
              <a:xfrm>
                <a:off x="7837420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8" name="任意多边形: 形状 587"/>
              <p:cNvSpPr/>
              <p:nvPr>
                <p:custDataLst>
                  <p:tags r:id="rId13"/>
                </p:custDataLst>
              </p:nvPr>
            </p:nvSpPr>
            <p:spPr>
              <a:xfrm>
                <a:off x="7837420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9" name="任意多边形: 形状 588"/>
              <p:cNvSpPr/>
              <p:nvPr>
                <p:custDataLst>
                  <p:tags r:id="rId14"/>
                </p:custDataLst>
              </p:nvPr>
            </p:nvSpPr>
            <p:spPr>
              <a:xfrm>
                <a:off x="7837420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0" name="任意多边形: 形状 589"/>
              <p:cNvSpPr/>
              <p:nvPr>
                <p:custDataLst>
                  <p:tags r:id="rId15"/>
                </p:custDataLst>
              </p:nvPr>
            </p:nvSpPr>
            <p:spPr>
              <a:xfrm>
                <a:off x="7837420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1" name="任意多边形: 形状 590"/>
              <p:cNvSpPr/>
              <p:nvPr>
                <p:custDataLst>
                  <p:tags r:id="rId16"/>
                </p:custDataLst>
              </p:nvPr>
            </p:nvSpPr>
            <p:spPr>
              <a:xfrm>
                <a:off x="7837420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2" name="任意多边形: 形状 591"/>
              <p:cNvSpPr/>
              <p:nvPr>
                <p:custDataLst>
                  <p:tags r:id="rId17"/>
                </p:custDataLst>
              </p:nvPr>
            </p:nvSpPr>
            <p:spPr>
              <a:xfrm>
                <a:off x="7837420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3" name="任意多边形: 形状 592"/>
              <p:cNvSpPr/>
              <p:nvPr>
                <p:custDataLst>
                  <p:tags r:id="rId18"/>
                </p:custDataLst>
              </p:nvPr>
            </p:nvSpPr>
            <p:spPr>
              <a:xfrm>
                <a:off x="7837420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4" name="任意多边形: 形状 593"/>
              <p:cNvSpPr/>
              <p:nvPr>
                <p:custDataLst>
                  <p:tags r:id="rId19"/>
                </p:custDataLst>
              </p:nvPr>
            </p:nvSpPr>
            <p:spPr>
              <a:xfrm>
                <a:off x="7837420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5" name="任意多边形: 形状 594"/>
              <p:cNvSpPr/>
              <p:nvPr>
                <p:custDataLst>
                  <p:tags r:id="rId20"/>
                </p:custDataLst>
              </p:nvPr>
            </p:nvSpPr>
            <p:spPr>
              <a:xfrm>
                <a:off x="7837420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6" name="任意多边形: 形状 595"/>
              <p:cNvSpPr/>
              <p:nvPr>
                <p:custDataLst>
                  <p:tags r:id="rId21"/>
                </p:custDataLst>
              </p:nvPr>
            </p:nvSpPr>
            <p:spPr>
              <a:xfrm>
                <a:off x="7837420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7" name="任意多边形: 形状 596"/>
              <p:cNvSpPr/>
              <p:nvPr>
                <p:custDataLst>
                  <p:tags r:id="rId22"/>
                </p:custDataLst>
              </p:nvPr>
            </p:nvSpPr>
            <p:spPr>
              <a:xfrm>
                <a:off x="7837420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8" name="任意多边形: 形状 597"/>
              <p:cNvSpPr/>
              <p:nvPr>
                <p:custDataLst>
                  <p:tags r:id="rId23"/>
                </p:custDataLst>
              </p:nvPr>
            </p:nvSpPr>
            <p:spPr>
              <a:xfrm>
                <a:off x="7837420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9" name="任意多边形: 形状 598"/>
              <p:cNvSpPr/>
              <p:nvPr>
                <p:custDataLst>
                  <p:tags r:id="rId24"/>
                </p:custDataLst>
              </p:nvPr>
            </p:nvSpPr>
            <p:spPr>
              <a:xfrm>
                <a:off x="7837420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0" name="任意多边形: 形状 599"/>
              <p:cNvSpPr/>
              <p:nvPr>
                <p:custDataLst>
                  <p:tags r:id="rId25"/>
                </p:custDataLst>
              </p:nvPr>
            </p:nvSpPr>
            <p:spPr>
              <a:xfrm>
                <a:off x="775247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1" name="任意多边形: 形状 600"/>
              <p:cNvSpPr/>
              <p:nvPr>
                <p:custDataLst>
                  <p:tags r:id="rId26"/>
                </p:custDataLst>
              </p:nvPr>
            </p:nvSpPr>
            <p:spPr>
              <a:xfrm>
                <a:off x="775247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2" name="任意多边形: 形状 601"/>
              <p:cNvSpPr/>
              <p:nvPr>
                <p:custDataLst>
                  <p:tags r:id="rId27"/>
                </p:custDataLst>
              </p:nvPr>
            </p:nvSpPr>
            <p:spPr>
              <a:xfrm>
                <a:off x="775247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3" name="任意多边形: 形状 602"/>
              <p:cNvSpPr/>
              <p:nvPr>
                <p:custDataLst>
                  <p:tags r:id="rId28"/>
                </p:custDataLst>
              </p:nvPr>
            </p:nvSpPr>
            <p:spPr>
              <a:xfrm>
                <a:off x="775247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4" name="任意多边形: 形状 603"/>
              <p:cNvSpPr/>
              <p:nvPr>
                <p:custDataLst>
                  <p:tags r:id="rId29"/>
                </p:custDataLst>
              </p:nvPr>
            </p:nvSpPr>
            <p:spPr>
              <a:xfrm>
                <a:off x="775247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5" name="任意多边形: 形状 604"/>
              <p:cNvSpPr/>
              <p:nvPr>
                <p:custDataLst>
                  <p:tags r:id="rId30"/>
                </p:custDataLst>
              </p:nvPr>
            </p:nvSpPr>
            <p:spPr>
              <a:xfrm>
                <a:off x="775247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6" name="任意多边形: 形状 605"/>
              <p:cNvSpPr/>
              <p:nvPr>
                <p:custDataLst>
                  <p:tags r:id="rId31"/>
                </p:custDataLst>
              </p:nvPr>
            </p:nvSpPr>
            <p:spPr>
              <a:xfrm>
                <a:off x="775247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7" name="任意多边形: 形状 606"/>
              <p:cNvSpPr/>
              <p:nvPr>
                <p:custDataLst>
                  <p:tags r:id="rId32"/>
                </p:custDataLst>
              </p:nvPr>
            </p:nvSpPr>
            <p:spPr>
              <a:xfrm>
                <a:off x="775247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8" name="任意多边形: 形状 607"/>
              <p:cNvSpPr/>
              <p:nvPr>
                <p:custDataLst>
                  <p:tags r:id="rId33"/>
                </p:custDataLst>
              </p:nvPr>
            </p:nvSpPr>
            <p:spPr>
              <a:xfrm>
                <a:off x="775247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9" name="任意多边形: 形状 608"/>
              <p:cNvSpPr/>
              <p:nvPr>
                <p:custDataLst>
                  <p:tags r:id="rId34"/>
                </p:custDataLst>
              </p:nvPr>
            </p:nvSpPr>
            <p:spPr>
              <a:xfrm>
                <a:off x="775247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0" name="任意多边形: 形状 609"/>
              <p:cNvSpPr/>
              <p:nvPr>
                <p:custDataLst>
                  <p:tags r:id="rId35"/>
                </p:custDataLst>
              </p:nvPr>
            </p:nvSpPr>
            <p:spPr>
              <a:xfrm>
                <a:off x="775247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1" name="任意多边形: 形状 610"/>
              <p:cNvSpPr/>
              <p:nvPr>
                <p:custDataLst>
                  <p:tags r:id="rId36"/>
                </p:custDataLst>
              </p:nvPr>
            </p:nvSpPr>
            <p:spPr>
              <a:xfrm>
                <a:off x="775247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2" name="任意多边形: 形状 611"/>
              <p:cNvSpPr/>
              <p:nvPr>
                <p:custDataLst>
                  <p:tags r:id="rId37"/>
                </p:custDataLst>
              </p:nvPr>
            </p:nvSpPr>
            <p:spPr>
              <a:xfrm>
                <a:off x="775247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3" name="任意多边形: 形状 612"/>
              <p:cNvSpPr/>
              <p:nvPr>
                <p:custDataLst>
                  <p:tags r:id="rId38"/>
                </p:custDataLst>
              </p:nvPr>
            </p:nvSpPr>
            <p:spPr>
              <a:xfrm>
                <a:off x="775247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4" name="任意多边形: 形状 613"/>
              <p:cNvSpPr/>
              <p:nvPr>
                <p:custDataLst>
                  <p:tags r:id="rId39"/>
                </p:custDataLst>
              </p:nvPr>
            </p:nvSpPr>
            <p:spPr>
              <a:xfrm>
                <a:off x="775247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5" name="任意多边形: 形状 614"/>
              <p:cNvSpPr/>
              <p:nvPr>
                <p:custDataLst>
                  <p:tags r:id="rId40"/>
                </p:custDataLst>
              </p:nvPr>
            </p:nvSpPr>
            <p:spPr>
              <a:xfrm>
                <a:off x="775247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6" name="任意多边形: 形状 615"/>
              <p:cNvSpPr/>
              <p:nvPr>
                <p:custDataLst>
                  <p:tags r:id="rId41"/>
                </p:custDataLst>
              </p:nvPr>
            </p:nvSpPr>
            <p:spPr>
              <a:xfrm>
                <a:off x="775247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7" name="任意多边形: 形状 616"/>
              <p:cNvSpPr/>
              <p:nvPr>
                <p:custDataLst>
                  <p:tags r:id="rId42"/>
                </p:custDataLst>
              </p:nvPr>
            </p:nvSpPr>
            <p:spPr>
              <a:xfrm>
                <a:off x="775247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8" name="任意多边形: 形状 617"/>
              <p:cNvSpPr/>
              <p:nvPr>
                <p:custDataLst>
                  <p:tags r:id="rId43"/>
                </p:custDataLst>
              </p:nvPr>
            </p:nvSpPr>
            <p:spPr>
              <a:xfrm>
                <a:off x="775247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9" name="任意多边形: 形状 618"/>
              <p:cNvSpPr/>
              <p:nvPr>
                <p:custDataLst>
                  <p:tags r:id="rId44"/>
                </p:custDataLst>
              </p:nvPr>
            </p:nvSpPr>
            <p:spPr>
              <a:xfrm>
                <a:off x="775247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0" name="任意多边形: 形状 619"/>
              <p:cNvSpPr/>
              <p:nvPr>
                <p:custDataLst>
                  <p:tags r:id="rId45"/>
                </p:custDataLst>
              </p:nvPr>
            </p:nvSpPr>
            <p:spPr>
              <a:xfrm>
                <a:off x="775247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1" name="任意多边形: 形状 620"/>
              <p:cNvSpPr/>
              <p:nvPr>
                <p:custDataLst>
                  <p:tags r:id="rId46"/>
                </p:custDataLst>
              </p:nvPr>
            </p:nvSpPr>
            <p:spPr>
              <a:xfrm>
                <a:off x="775247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2" name="任意多边形: 形状 621"/>
              <p:cNvSpPr/>
              <p:nvPr>
                <p:custDataLst>
                  <p:tags r:id="rId47"/>
                </p:custDataLst>
              </p:nvPr>
            </p:nvSpPr>
            <p:spPr>
              <a:xfrm>
                <a:off x="775247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3" name="任意多边形: 形状 622"/>
              <p:cNvSpPr/>
              <p:nvPr>
                <p:custDataLst>
                  <p:tags r:id="rId48"/>
                </p:custDataLst>
              </p:nvPr>
            </p:nvSpPr>
            <p:spPr>
              <a:xfrm>
                <a:off x="766842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4" name="任意多边形: 形状 623"/>
              <p:cNvSpPr/>
              <p:nvPr>
                <p:custDataLst>
                  <p:tags r:id="rId49"/>
                </p:custDataLst>
              </p:nvPr>
            </p:nvSpPr>
            <p:spPr>
              <a:xfrm>
                <a:off x="766842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5" name="任意多边形: 形状 624"/>
              <p:cNvSpPr/>
              <p:nvPr>
                <p:custDataLst>
                  <p:tags r:id="rId50"/>
                </p:custDataLst>
              </p:nvPr>
            </p:nvSpPr>
            <p:spPr>
              <a:xfrm>
                <a:off x="766842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6" name="任意多边形: 形状 625"/>
              <p:cNvSpPr/>
              <p:nvPr>
                <p:custDataLst>
                  <p:tags r:id="rId51"/>
                </p:custDataLst>
              </p:nvPr>
            </p:nvSpPr>
            <p:spPr>
              <a:xfrm>
                <a:off x="766842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7" name="任意多边形: 形状 626"/>
              <p:cNvSpPr/>
              <p:nvPr>
                <p:custDataLst>
                  <p:tags r:id="rId52"/>
                </p:custDataLst>
              </p:nvPr>
            </p:nvSpPr>
            <p:spPr>
              <a:xfrm>
                <a:off x="766842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8" name="任意多边形: 形状 627"/>
              <p:cNvSpPr/>
              <p:nvPr>
                <p:custDataLst>
                  <p:tags r:id="rId53"/>
                </p:custDataLst>
              </p:nvPr>
            </p:nvSpPr>
            <p:spPr>
              <a:xfrm>
                <a:off x="766842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9" name="任意多边形: 形状 628"/>
              <p:cNvSpPr/>
              <p:nvPr>
                <p:custDataLst>
                  <p:tags r:id="rId54"/>
                </p:custDataLst>
              </p:nvPr>
            </p:nvSpPr>
            <p:spPr>
              <a:xfrm>
                <a:off x="766842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0" name="任意多边形: 形状 629"/>
              <p:cNvSpPr/>
              <p:nvPr>
                <p:custDataLst>
                  <p:tags r:id="rId55"/>
                </p:custDataLst>
              </p:nvPr>
            </p:nvSpPr>
            <p:spPr>
              <a:xfrm>
                <a:off x="766842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1" name="任意多边形: 形状 630"/>
              <p:cNvSpPr/>
              <p:nvPr>
                <p:custDataLst>
                  <p:tags r:id="rId56"/>
                </p:custDataLst>
              </p:nvPr>
            </p:nvSpPr>
            <p:spPr>
              <a:xfrm>
                <a:off x="766842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2" name="任意多边形: 形状 631"/>
              <p:cNvSpPr/>
              <p:nvPr>
                <p:custDataLst>
                  <p:tags r:id="rId57"/>
                </p:custDataLst>
              </p:nvPr>
            </p:nvSpPr>
            <p:spPr>
              <a:xfrm>
                <a:off x="766842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3" name="任意多边形: 形状 632"/>
              <p:cNvSpPr/>
              <p:nvPr>
                <p:custDataLst>
                  <p:tags r:id="rId58"/>
                </p:custDataLst>
              </p:nvPr>
            </p:nvSpPr>
            <p:spPr>
              <a:xfrm>
                <a:off x="766842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4" name="任意多边形: 形状 633"/>
              <p:cNvSpPr/>
              <p:nvPr>
                <p:custDataLst>
                  <p:tags r:id="rId59"/>
                </p:custDataLst>
              </p:nvPr>
            </p:nvSpPr>
            <p:spPr>
              <a:xfrm>
                <a:off x="766842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5" name="任意多边形: 形状 634"/>
              <p:cNvSpPr/>
              <p:nvPr>
                <p:custDataLst>
                  <p:tags r:id="rId60"/>
                </p:custDataLst>
              </p:nvPr>
            </p:nvSpPr>
            <p:spPr>
              <a:xfrm>
                <a:off x="766842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6" name="任意多边形: 形状 635"/>
              <p:cNvSpPr/>
              <p:nvPr>
                <p:custDataLst>
                  <p:tags r:id="rId61"/>
                </p:custDataLst>
              </p:nvPr>
            </p:nvSpPr>
            <p:spPr>
              <a:xfrm>
                <a:off x="766842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7" name="任意多边形: 形状 636"/>
              <p:cNvSpPr/>
              <p:nvPr>
                <p:custDataLst>
                  <p:tags r:id="rId62"/>
                </p:custDataLst>
              </p:nvPr>
            </p:nvSpPr>
            <p:spPr>
              <a:xfrm>
                <a:off x="766842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8" name="任意多边形: 形状 637"/>
              <p:cNvSpPr/>
              <p:nvPr>
                <p:custDataLst>
                  <p:tags r:id="rId63"/>
                </p:custDataLst>
              </p:nvPr>
            </p:nvSpPr>
            <p:spPr>
              <a:xfrm>
                <a:off x="766842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9" name="任意多边形: 形状 638"/>
              <p:cNvSpPr/>
              <p:nvPr>
                <p:custDataLst>
                  <p:tags r:id="rId64"/>
                </p:custDataLst>
              </p:nvPr>
            </p:nvSpPr>
            <p:spPr>
              <a:xfrm>
                <a:off x="766842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0" name="任意多边形: 形状 639"/>
              <p:cNvSpPr/>
              <p:nvPr>
                <p:custDataLst>
                  <p:tags r:id="rId65"/>
                </p:custDataLst>
              </p:nvPr>
            </p:nvSpPr>
            <p:spPr>
              <a:xfrm>
                <a:off x="766842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1" name="任意多边形: 形状 640"/>
              <p:cNvSpPr/>
              <p:nvPr>
                <p:custDataLst>
                  <p:tags r:id="rId66"/>
                </p:custDataLst>
              </p:nvPr>
            </p:nvSpPr>
            <p:spPr>
              <a:xfrm>
                <a:off x="766842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2" name="任意多边形: 形状 641"/>
              <p:cNvSpPr/>
              <p:nvPr>
                <p:custDataLst>
                  <p:tags r:id="rId67"/>
                </p:custDataLst>
              </p:nvPr>
            </p:nvSpPr>
            <p:spPr>
              <a:xfrm>
                <a:off x="766842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3" name="任意多边形: 形状 642"/>
              <p:cNvSpPr/>
              <p:nvPr>
                <p:custDataLst>
                  <p:tags r:id="rId68"/>
                </p:custDataLst>
              </p:nvPr>
            </p:nvSpPr>
            <p:spPr>
              <a:xfrm>
                <a:off x="766842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4" name="任意多边形: 形状 643"/>
              <p:cNvSpPr/>
              <p:nvPr>
                <p:custDataLst>
                  <p:tags r:id="rId69"/>
                </p:custDataLst>
              </p:nvPr>
            </p:nvSpPr>
            <p:spPr>
              <a:xfrm>
                <a:off x="766842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5" name="任意多边形: 形状 644"/>
              <p:cNvSpPr/>
              <p:nvPr>
                <p:custDataLst>
                  <p:tags r:id="rId70"/>
                </p:custDataLst>
              </p:nvPr>
            </p:nvSpPr>
            <p:spPr>
              <a:xfrm>
                <a:off x="766842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6" name="任意多边形: 形状 645"/>
              <p:cNvSpPr/>
              <p:nvPr>
                <p:custDataLst>
                  <p:tags r:id="rId71"/>
                </p:custDataLst>
              </p:nvPr>
            </p:nvSpPr>
            <p:spPr>
              <a:xfrm>
                <a:off x="7584386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7" name="任意多边形: 形状 646"/>
              <p:cNvSpPr/>
              <p:nvPr>
                <p:custDataLst>
                  <p:tags r:id="rId72"/>
                </p:custDataLst>
              </p:nvPr>
            </p:nvSpPr>
            <p:spPr>
              <a:xfrm>
                <a:off x="7584386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8" name="任意多边形: 形状 647"/>
              <p:cNvSpPr/>
              <p:nvPr>
                <p:custDataLst>
                  <p:tags r:id="rId73"/>
                </p:custDataLst>
              </p:nvPr>
            </p:nvSpPr>
            <p:spPr>
              <a:xfrm>
                <a:off x="7584386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9" name="任意多边形: 形状 648"/>
              <p:cNvSpPr/>
              <p:nvPr>
                <p:custDataLst>
                  <p:tags r:id="rId74"/>
                </p:custDataLst>
              </p:nvPr>
            </p:nvSpPr>
            <p:spPr>
              <a:xfrm>
                <a:off x="7584386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0" name="任意多边形: 形状 649"/>
              <p:cNvSpPr/>
              <p:nvPr>
                <p:custDataLst>
                  <p:tags r:id="rId75"/>
                </p:custDataLst>
              </p:nvPr>
            </p:nvSpPr>
            <p:spPr>
              <a:xfrm>
                <a:off x="7584386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1" name="任意多边形: 形状 650"/>
              <p:cNvSpPr/>
              <p:nvPr>
                <p:custDataLst>
                  <p:tags r:id="rId76"/>
                </p:custDataLst>
              </p:nvPr>
            </p:nvSpPr>
            <p:spPr>
              <a:xfrm>
                <a:off x="7584386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2" name="任意多边形: 形状 651"/>
              <p:cNvSpPr/>
              <p:nvPr>
                <p:custDataLst>
                  <p:tags r:id="rId77"/>
                </p:custDataLst>
              </p:nvPr>
            </p:nvSpPr>
            <p:spPr>
              <a:xfrm>
                <a:off x="7584386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3" name="任意多边形: 形状 652"/>
              <p:cNvSpPr/>
              <p:nvPr>
                <p:custDataLst>
                  <p:tags r:id="rId78"/>
                </p:custDataLst>
              </p:nvPr>
            </p:nvSpPr>
            <p:spPr>
              <a:xfrm>
                <a:off x="7584386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4" name="任意多边形: 形状 653"/>
              <p:cNvSpPr/>
              <p:nvPr>
                <p:custDataLst>
                  <p:tags r:id="rId79"/>
                </p:custDataLst>
              </p:nvPr>
            </p:nvSpPr>
            <p:spPr>
              <a:xfrm>
                <a:off x="7584386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5" name="任意多边形: 形状 654"/>
              <p:cNvSpPr/>
              <p:nvPr>
                <p:custDataLst>
                  <p:tags r:id="rId80"/>
                </p:custDataLst>
              </p:nvPr>
            </p:nvSpPr>
            <p:spPr>
              <a:xfrm>
                <a:off x="7584386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6" name="任意多边形: 形状 655"/>
              <p:cNvSpPr/>
              <p:nvPr>
                <p:custDataLst>
                  <p:tags r:id="rId81"/>
                </p:custDataLst>
              </p:nvPr>
            </p:nvSpPr>
            <p:spPr>
              <a:xfrm>
                <a:off x="7584386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7" name="任意多边形: 形状 656"/>
              <p:cNvSpPr/>
              <p:nvPr>
                <p:custDataLst>
                  <p:tags r:id="rId82"/>
                </p:custDataLst>
              </p:nvPr>
            </p:nvSpPr>
            <p:spPr>
              <a:xfrm>
                <a:off x="7584386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8" name="任意多边形: 形状 657"/>
              <p:cNvSpPr/>
              <p:nvPr>
                <p:custDataLst>
                  <p:tags r:id="rId83"/>
                </p:custDataLst>
              </p:nvPr>
            </p:nvSpPr>
            <p:spPr>
              <a:xfrm>
                <a:off x="7584386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9" name="任意多边形: 形状 658"/>
              <p:cNvSpPr/>
              <p:nvPr>
                <p:custDataLst>
                  <p:tags r:id="rId84"/>
                </p:custDataLst>
              </p:nvPr>
            </p:nvSpPr>
            <p:spPr>
              <a:xfrm>
                <a:off x="7584386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0" name="任意多边形: 形状 659"/>
              <p:cNvSpPr/>
              <p:nvPr>
                <p:custDataLst>
                  <p:tags r:id="rId85"/>
                </p:custDataLst>
              </p:nvPr>
            </p:nvSpPr>
            <p:spPr>
              <a:xfrm>
                <a:off x="7584386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1" name="任意多边形: 形状 660"/>
              <p:cNvSpPr/>
              <p:nvPr>
                <p:custDataLst>
                  <p:tags r:id="rId86"/>
                </p:custDataLst>
              </p:nvPr>
            </p:nvSpPr>
            <p:spPr>
              <a:xfrm>
                <a:off x="7584386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2" name="任意多边形: 形状 661"/>
              <p:cNvSpPr/>
              <p:nvPr>
                <p:custDataLst>
                  <p:tags r:id="rId87"/>
                </p:custDataLst>
              </p:nvPr>
            </p:nvSpPr>
            <p:spPr>
              <a:xfrm>
                <a:off x="7584386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3" name="任意多边形: 形状 662"/>
              <p:cNvSpPr/>
              <p:nvPr>
                <p:custDataLst>
                  <p:tags r:id="rId88"/>
                </p:custDataLst>
              </p:nvPr>
            </p:nvSpPr>
            <p:spPr>
              <a:xfrm>
                <a:off x="7584386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4" name="任意多边形: 形状 663"/>
              <p:cNvSpPr/>
              <p:nvPr>
                <p:custDataLst>
                  <p:tags r:id="rId89"/>
                </p:custDataLst>
              </p:nvPr>
            </p:nvSpPr>
            <p:spPr>
              <a:xfrm>
                <a:off x="7584386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5" name="任意多边形: 形状 664"/>
              <p:cNvSpPr/>
              <p:nvPr>
                <p:custDataLst>
                  <p:tags r:id="rId90"/>
                </p:custDataLst>
              </p:nvPr>
            </p:nvSpPr>
            <p:spPr>
              <a:xfrm>
                <a:off x="7584386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6" name="任意多边形: 形状 665"/>
              <p:cNvSpPr/>
              <p:nvPr>
                <p:custDataLst>
                  <p:tags r:id="rId91"/>
                </p:custDataLst>
              </p:nvPr>
            </p:nvSpPr>
            <p:spPr>
              <a:xfrm>
                <a:off x="7584386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7" name="任意多边形: 形状 666"/>
              <p:cNvSpPr/>
              <p:nvPr>
                <p:custDataLst>
                  <p:tags r:id="rId92"/>
                </p:custDataLst>
              </p:nvPr>
            </p:nvSpPr>
            <p:spPr>
              <a:xfrm>
                <a:off x="7584386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8" name="任意多边形: 形状 667"/>
              <p:cNvSpPr/>
              <p:nvPr>
                <p:custDataLst>
                  <p:tags r:id="rId93"/>
                </p:custDataLst>
              </p:nvPr>
            </p:nvSpPr>
            <p:spPr>
              <a:xfrm>
                <a:off x="7584386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9" name="任意多边形: 形状 668"/>
              <p:cNvSpPr/>
              <p:nvPr>
                <p:custDataLst>
                  <p:tags r:id="rId94"/>
                </p:custDataLst>
              </p:nvPr>
            </p:nvSpPr>
            <p:spPr>
              <a:xfrm>
                <a:off x="7499438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0" name="任意多边形: 形状 669"/>
              <p:cNvSpPr/>
              <p:nvPr>
                <p:custDataLst>
                  <p:tags r:id="rId95"/>
                </p:custDataLst>
              </p:nvPr>
            </p:nvSpPr>
            <p:spPr>
              <a:xfrm>
                <a:off x="7499438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1" name="任意多边形: 形状 670"/>
              <p:cNvSpPr/>
              <p:nvPr>
                <p:custDataLst>
                  <p:tags r:id="rId96"/>
                </p:custDataLst>
              </p:nvPr>
            </p:nvSpPr>
            <p:spPr>
              <a:xfrm>
                <a:off x="7499438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2" name="任意多边形: 形状 671"/>
              <p:cNvSpPr/>
              <p:nvPr>
                <p:custDataLst>
                  <p:tags r:id="rId97"/>
                </p:custDataLst>
              </p:nvPr>
            </p:nvSpPr>
            <p:spPr>
              <a:xfrm>
                <a:off x="7499438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3" name="任意多边形: 形状 672"/>
              <p:cNvSpPr/>
              <p:nvPr>
                <p:custDataLst>
                  <p:tags r:id="rId98"/>
                </p:custDataLst>
              </p:nvPr>
            </p:nvSpPr>
            <p:spPr>
              <a:xfrm>
                <a:off x="7499438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4" name="任意多边形: 形状 673"/>
              <p:cNvSpPr/>
              <p:nvPr>
                <p:custDataLst>
                  <p:tags r:id="rId99"/>
                </p:custDataLst>
              </p:nvPr>
            </p:nvSpPr>
            <p:spPr>
              <a:xfrm>
                <a:off x="7499438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5" name="任意多边形: 形状 674"/>
              <p:cNvSpPr/>
              <p:nvPr>
                <p:custDataLst>
                  <p:tags r:id="rId100"/>
                </p:custDataLst>
              </p:nvPr>
            </p:nvSpPr>
            <p:spPr>
              <a:xfrm>
                <a:off x="7499438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6" name="任意多边形: 形状 675"/>
              <p:cNvSpPr/>
              <p:nvPr>
                <p:custDataLst>
                  <p:tags r:id="rId101"/>
                </p:custDataLst>
              </p:nvPr>
            </p:nvSpPr>
            <p:spPr>
              <a:xfrm>
                <a:off x="7499438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7" name="任意多边形: 形状 676"/>
              <p:cNvSpPr/>
              <p:nvPr>
                <p:custDataLst>
                  <p:tags r:id="rId102"/>
                </p:custDataLst>
              </p:nvPr>
            </p:nvSpPr>
            <p:spPr>
              <a:xfrm>
                <a:off x="7499438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8" name="任意多边形: 形状 677"/>
              <p:cNvSpPr/>
              <p:nvPr>
                <p:custDataLst>
                  <p:tags r:id="rId103"/>
                </p:custDataLst>
              </p:nvPr>
            </p:nvSpPr>
            <p:spPr>
              <a:xfrm>
                <a:off x="7499438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9" name="任意多边形: 形状 678"/>
              <p:cNvSpPr/>
              <p:nvPr>
                <p:custDataLst>
                  <p:tags r:id="rId104"/>
                </p:custDataLst>
              </p:nvPr>
            </p:nvSpPr>
            <p:spPr>
              <a:xfrm>
                <a:off x="7499438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0" name="任意多边形: 形状 679"/>
              <p:cNvSpPr/>
              <p:nvPr>
                <p:custDataLst>
                  <p:tags r:id="rId105"/>
                </p:custDataLst>
              </p:nvPr>
            </p:nvSpPr>
            <p:spPr>
              <a:xfrm>
                <a:off x="7499438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1" name="任意多边形: 形状 680"/>
              <p:cNvSpPr/>
              <p:nvPr>
                <p:custDataLst>
                  <p:tags r:id="rId106"/>
                </p:custDataLst>
              </p:nvPr>
            </p:nvSpPr>
            <p:spPr>
              <a:xfrm>
                <a:off x="7499438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2" name="任意多边形: 形状 681"/>
              <p:cNvSpPr/>
              <p:nvPr>
                <p:custDataLst>
                  <p:tags r:id="rId107"/>
                </p:custDataLst>
              </p:nvPr>
            </p:nvSpPr>
            <p:spPr>
              <a:xfrm>
                <a:off x="7499438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3" name="任意多边形: 形状 682"/>
              <p:cNvSpPr/>
              <p:nvPr>
                <p:custDataLst>
                  <p:tags r:id="rId108"/>
                </p:custDataLst>
              </p:nvPr>
            </p:nvSpPr>
            <p:spPr>
              <a:xfrm>
                <a:off x="7499438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4" name="任意多边形: 形状 683"/>
              <p:cNvSpPr/>
              <p:nvPr>
                <p:custDataLst>
                  <p:tags r:id="rId109"/>
                </p:custDataLst>
              </p:nvPr>
            </p:nvSpPr>
            <p:spPr>
              <a:xfrm>
                <a:off x="7499438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5" name="任意多边形: 形状 684"/>
              <p:cNvSpPr/>
              <p:nvPr>
                <p:custDataLst>
                  <p:tags r:id="rId110"/>
                </p:custDataLst>
              </p:nvPr>
            </p:nvSpPr>
            <p:spPr>
              <a:xfrm>
                <a:off x="7499438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6" name="任意多边形: 形状 685"/>
              <p:cNvSpPr/>
              <p:nvPr>
                <p:custDataLst>
                  <p:tags r:id="rId111"/>
                </p:custDataLst>
              </p:nvPr>
            </p:nvSpPr>
            <p:spPr>
              <a:xfrm>
                <a:off x="7499438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7" name="任意多边形: 形状 686"/>
              <p:cNvSpPr/>
              <p:nvPr>
                <p:custDataLst>
                  <p:tags r:id="rId112"/>
                </p:custDataLst>
              </p:nvPr>
            </p:nvSpPr>
            <p:spPr>
              <a:xfrm>
                <a:off x="7499438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8" name="任意多边形: 形状 687"/>
              <p:cNvSpPr/>
              <p:nvPr>
                <p:custDataLst>
                  <p:tags r:id="rId113"/>
                </p:custDataLst>
              </p:nvPr>
            </p:nvSpPr>
            <p:spPr>
              <a:xfrm>
                <a:off x="7499438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9" name="任意多边形: 形状 688"/>
              <p:cNvSpPr/>
              <p:nvPr>
                <p:custDataLst>
                  <p:tags r:id="rId114"/>
                </p:custDataLst>
              </p:nvPr>
            </p:nvSpPr>
            <p:spPr>
              <a:xfrm>
                <a:off x="7499438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0" name="任意多边形: 形状 689"/>
              <p:cNvSpPr/>
              <p:nvPr>
                <p:custDataLst>
                  <p:tags r:id="rId115"/>
                </p:custDataLst>
              </p:nvPr>
            </p:nvSpPr>
            <p:spPr>
              <a:xfrm>
                <a:off x="7499438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1" name="任意多边形: 形状 690"/>
              <p:cNvSpPr/>
              <p:nvPr>
                <p:custDataLst>
                  <p:tags r:id="rId116"/>
                </p:custDataLst>
              </p:nvPr>
            </p:nvSpPr>
            <p:spPr>
              <a:xfrm>
                <a:off x="7499438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2" name="任意多边形: 形状 691"/>
              <p:cNvSpPr/>
              <p:nvPr>
                <p:custDataLst>
                  <p:tags r:id="rId117"/>
                </p:custDataLst>
              </p:nvPr>
            </p:nvSpPr>
            <p:spPr>
              <a:xfrm>
                <a:off x="7415395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3" name="任意多边形: 形状 692"/>
              <p:cNvSpPr/>
              <p:nvPr>
                <p:custDataLst>
                  <p:tags r:id="rId118"/>
                </p:custDataLst>
              </p:nvPr>
            </p:nvSpPr>
            <p:spPr>
              <a:xfrm>
                <a:off x="7415395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4" name="任意多边形: 形状 693"/>
              <p:cNvSpPr/>
              <p:nvPr>
                <p:custDataLst>
                  <p:tags r:id="rId119"/>
                </p:custDataLst>
              </p:nvPr>
            </p:nvSpPr>
            <p:spPr>
              <a:xfrm>
                <a:off x="7415395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5" name="任意多边形: 形状 694"/>
              <p:cNvSpPr/>
              <p:nvPr>
                <p:custDataLst>
                  <p:tags r:id="rId120"/>
                </p:custDataLst>
              </p:nvPr>
            </p:nvSpPr>
            <p:spPr>
              <a:xfrm>
                <a:off x="7415395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6" name="任意多边形: 形状 695"/>
              <p:cNvSpPr/>
              <p:nvPr>
                <p:custDataLst>
                  <p:tags r:id="rId121"/>
                </p:custDataLst>
              </p:nvPr>
            </p:nvSpPr>
            <p:spPr>
              <a:xfrm>
                <a:off x="7415395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7" name="任意多边形: 形状 696"/>
              <p:cNvSpPr/>
              <p:nvPr>
                <p:custDataLst>
                  <p:tags r:id="rId122"/>
                </p:custDataLst>
              </p:nvPr>
            </p:nvSpPr>
            <p:spPr>
              <a:xfrm>
                <a:off x="7415395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8" name="任意多边形: 形状 697"/>
              <p:cNvSpPr/>
              <p:nvPr>
                <p:custDataLst>
                  <p:tags r:id="rId123"/>
                </p:custDataLst>
              </p:nvPr>
            </p:nvSpPr>
            <p:spPr>
              <a:xfrm>
                <a:off x="7415395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9" name="任意多边形: 形状 698"/>
              <p:cNvSpPr/>
              <p:nvPr>
                <p:custDataLst>
                  <p:tags r:id="rId124"/>
                </p:custDataLst>
              </p:nvPr>
            </p:nvSpPr>
            <p:spPr>
              <a:xfrm>
                <a:off x="7415395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0" name="任意多边形: 形状 699"/>
              <p:cNvSpPr/>
              <p:nvPr>
                <p:custDataLst>
                  <p:tags r:id="rId125"/>
                </p:custDataLst>
              </p:nvPr>
            </p:nvSpPr>
            <p:spPr>
              <a:xfrm>
                <a:off x="7415395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1" name="任意多边形: 形状 700"/>
              <p:cNvSpPr/>
              <p:nvPr>
                <p:custDataLst>
                  <p:tags r:id="rId126"/>
                </p:custDataLst>
              </p:nvPr>
            </p:nvSpPr>
            <p:spPr>
              <a:xfrm>
                <a:off x="7415395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2" name="任意多边形: 形状 701"/>
              <p:cNvSpPr/>
              <p:nvPr>
                <p:custDataLst>
                  <p:tags r:id="rId127"/>
                </p:custDataLst>
              </p:nvPr>
            </p:nvSpPr>
            <p:spPr>
              <a:xfrm>
                <a:off x="7415395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3" name="任意多边形: 形状 702"/>
              <p:cNvSpPr/>
              <p:nvPr>
                <p:custDataLst>
                  <p:tags r:id="rId128"/>
                </p:custDataLst>
              </p:nvPr>
            </p:nvSpPr>
            <p:spPr>
              <a:xfrm>
                <a:off x="7415395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4" name="任意多边形: 形状 703"/>
              <p:cNvSpPr/>
              <p:nvPr>
                <p:custDataLst>
                  <p:tags r:id="rId129"/>
                </p:custDataLst>
              </p:nvPr>
            </p:nvSpPr>
            <p:spPr>
              <a:xfrm>
                <a:off x="7415395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5" name="任意多边形: 形状 704"/>
              <p:cNvSpPr/>
              <p:nvPr>
                <p:custDataLst>
                  <p:tags r:id="rId130"/>
                </p:custDataLst>
              </p:nvPr>
            </p:nvSpPr>
            <p:spPr>
              <a:xfrm>
                <a:off x="7415395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6" name="任意多边形: 形状 705"/>
              <p:cNvSpPr/>
              <p:nvPr>
                <p:custDataLst>
                  <p:tags r:id="rId131"/>
                </p:custDataLst>
              </p:nvPr>
            </p:nvSpPr>
            <p:spPr>
              <a:xfrm>
                <a:off x="7415395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7" name="任意多边形: 形状 706"/>
              <p:cNvSpPr/>
              <p:nvPr>
                <p:custDataLst>
                  <p:tags r:id="rId132"/>
                </p:custDataLst>
              </p:nvPr>
            </p:nvSpPr>
            <p:spPr>
              <a:xfrm>
                <a:off x="7415395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8" name="任意多边形: 形状 707"/>
              <p:cNvSpPr/>
              <p:nvPr>
                <p:custDataLst>
                  <p:tags r:id="rId133"/>
                </p:custDataLst>
              </p:nvPr>
            </p:nvSpPr>
            <p:spPr>
              <a:xfrm>
                <a:off x="7415395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9" name="任意多边形: 形状 708"/>
              <p:cNvSpPr/>
              <p:nvPr>
                <p:custDataLst>
                  <p:tags r:id="rId134"/>
                </p:custDataLst>
              </p:nvPr>
            </p:nvSpPr>
            <p:spPr>
              <a:xfrm>
                <a:off x="7415395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0" name="任意多边形: 形状 709"/>
              <p:cNvSpPr/>
              <p:nvPr>
                <p:custDataLst>
                  <p:tags r:id="rId135"/>
                </p:custDataLst>
              </p:nvPr>
            </p:nvSpPr>
            <p:spPr>
              <a:xfrm>
                <a:off x="7415395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1" name="任意多边形: 形状 710"/>
              <p:cNvSpPr/>
              <p:nvPr>
                <p:custDataLst>
                  <p:tags r:id="rId136"/>
                </p:custDataLst>
              </p:nvPr>
            </p:nvSpPr>
            <p:spPr>
              <a:xfrm>
                <a:off x="7415395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2" name="任意多边形: 形状 711"/>
              <p:cNvSpPr/>
              <p:nvPr>
                <p:custDataLst>
                  <p:tags r:id="rId137"/>
                </p:custDataLst>
              </p:nvPr>
            </p:nvSpPr>
            <p:spPr>
              <a:xfrm>
                <a:off x="7415395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3" name="任意多边形: 形状 712"/>
              <p:cNvSpPr/>
              <p:nvPr>
                <p:custDataLst>
                  <p:tags r:id="rId138"/>
                </p:custDataLst>
              </p:nvPr>
            </p:nvSpPr>
            <p:spPr>
              <a:xfrm>
                <a:off x="7415395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4" name="任意多边形: 形状 713"/>
              <p:cNvSpPr/>
              <p:nvPr>
                <p:custDataLst>
                  <p:tags r:id="rId139"/>
                </p:custDataLst>
              </p:nvPr>
            </p:nvSpPr>
            <p:spPr>
              <a:xfrm>
                <a:off x="7415395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5" name="任意多边形: 形状 714"/>
              <p:cNvSpPr/>
              <p:nvPr>
                <p:custDataLst>
                  <p:tags r:id="rId140"/>
                </p:custDataLst>
              </p:nvPr>
            </p:nvSpPr>
            <p:spPr>
              <a:xfrm>
                <a:off x="7331351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6" name="任意多边形: 形状 715"/>
              <p:cNvSpPr/>
              <p:nvPr>
                <p:custDataLst>
                  <p:tags r:id="rId141"/>
                </p:custDataLst>
              </p:nvPr>
            </p:nvSpPr>
            <p:spPr>
              <a:xfrm>
                <a:off x="7331351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7" name="任意多边形: 形状 716"/>
              <p:cNvSpPr/>
              <p:nvPr>
                <p:custDataLst>
                  <p:tags r:id="rId142"/>
                </p:custDataLst>
              </p:nvPr>
            </p:nvSpPr>
            <p:spPr>
              <a:xfrm>
                <a:off x="7331351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8" name="任意多边形: 形状 717"/>
              <p:cNvSpPr/>
              <p:nvPr>
                <p:custDataLst>
                  <p:tags r:id="rId143"/>
                </p:custDataLst>
              </p:nvPr>
            </p:nvSpPr>
            <p:spPr>
              <a:xfrm>
                <a:off x="7331351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9" name="任意多边形: 形状 718"/>
              <p:cNvSpPr/>
              <p:nvPr>
                <p:custDataLst>
                  <p:tags r:id="rId144"/>
                </p:custDataLst>
              </p:nvPr>
            </p:nvSpPr>
            <p:spPr>
              <a:xfrm>
                <a:off x="7331351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0" name="任意多边形: 形状 719"/>
              <p:cNvSpPr/>
              <p:nvPr>
                <p:custDataLst>
                  <p:tags r:id="rId145"/>
                </p:custDataLst>
              </p:nvPr>
            </p:nvSpPr>
            <p:spPr>
              <a:xfrm>
                <a:off x="7331351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1" name="任意多边形: 形状 720"/>
              <p:cNvSpPr/>
              <p:nvPr>
                <p:custDataLst>
                  <p:tags r:id="rId146"/>
                </p:custDataLst>
              </p:nvPr>
            </p:nvSpPr>
            <p:spPr>
              <a:xfrm>
                <a:off x="7331351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2" name="任意多边形: 形状 721"/>
              <p:cNvSpPr/>
              <p:nvPr>
                <p:custDataLst>
                  <p:tags r:id="rId147"/>
                </p:custDataLst>
              </p:nvPr>
            </p:nvSpPr>
            <p:spPr>
              <a:xfrm>
                <a:off x="7331351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3" name="任意多边形: 形状 722"/>
              <p:cNvSpPr/>
              <p:nvPr>
                <p:custDataLst>
                  <p:tags r:id="rId148"/>
                </p:custDataLst>
              </p:nvPr>
            </p:nvSpPr>
            <p:spPr>
              <a:xfrm>
                <a:off x="7331351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4" name="任意多边形: 形状 723"/>
              <p:cNvSpPr/>
              <p:nvPr>
                <p:custDataLst>
                  <p:tags r:id="rId149"/>
                </p:custDataLst>
              </p:nvPr>
            </p:nvSpPr>
            <p:spPr>
              <a:xfrm>
                <a:off x="7331351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5" name="任意多边形: 形状 724"/>
              <p:cNvSpPr/>
              <p:nvPr>
                <p:custDataLst>
                  <p:tags r:id="rId150"/>
                </p:custDataLst>
              </p:nvPr>
            </p:nvSpPr>
            <p:spPr>
              <a:xfrm>
                <a:off x="7331351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6" name="任意多边形: 形状 725"/>
              <p:cNvSpPr/>
              <p:nvPr>
                <p:custDataLst>
                  <p:tags r:id="rId151"/>
                </p:custDataLst>
              </p:nvPr>
            </p:nvSpPr>
            <p:spPr>
              <a:xfrm>
                <a:off x="7331351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7" name="任意多边形: 形状 726"/>
              <p:cNvSpPr/>
              <p:nvPr>
                <p:custDataLst>
                  <p:tags r:id="rId152"/>
                </p:custDataLst>
              </p:nvPr>
            </p:nvSpPr>
            <p:spPr>
              <a:xfrm>
                <a:off x="7331351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8" name="任意多边形: 形状 727"/>
              <p:cNvSpPr/>
              <p:nvPr>
                <p:custDataLst>
                  <p:tags r:id="rId153"/>
                </p:custDataLst>
              </p:nvPr>
            </p:nvSpPr>
            <p:spPr>
              <a:xfrm>
                <a:off x="7331351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9" name="任意多边形: 形状 728"/>
              <p:cNvSpPr/>
              <p:nvPr>
                <p:custDataLst>
                  <p:tags r:id="rId154"/>
                </p:custDataLst>
              </p:nvPr>
            </p:nvSpPr>
            <p:spPr>
              <a:xfrm>
                <a:off x="7331351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0" name="任意多边形: 形状 729"/>
              <p:cNvSpPr/>
              <p:nvPr>
                <p:custDataLst>
                  <p:tags r:id="rId155"/>
                </p:custDataLst>
              </p:nvPr>
            </p:nvSpPr>
            <p:spPr>
              <a:xfrm>
                <a:off x="7331351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1" name="任意多边形: 形状 730"/>
              <p:cNvSpPr/>
              <p:nvPr>
                <p:custDataLst>
                  <p:tags r:id="rId156"/>
                </p:custDataLst>
              </p:nvPr>
            </p:nvSpPr>
            <p:spPr>
              <a:xfrm>
                <a:off x="7331351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2" name="任意多边形: 形状 731"/>
              <p:cNvSpPr/>
              <p:nvPr>
                <p:custDataLst>
                  <p:tags r:id="rId157"/>
                </p:custDataLst>
              </p:nvPr>
            </p:nvSpPr>
            <p:spPr>
              <a:xfrm>
                <a:off x="7331351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3" name="任意多边形: 形状 732"/>
              <p:cNvSpPr/>
              <p:nvPr>
                <p:custDataLst>
                  <p:tags r:id="rId158"/>
                </p:custDataLst>
              </p:nvPr>
            </p:nvSpPr>
            <p:spPr>
              <a:xfrm>
                <a:off x="7331351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4" name="任意多边形: 形状 733"/>
              <p:cNvSpPr/>
              <p:nvPr>
                <p:custDataLst>
                  <p:tags r:id="rId159"/>
                </p:custDataLst>
              </p:nvPr>
            </p:nvSpPr>
            <p:spPr>
              <a:xfrm>
                <a:off x="7331351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5" name="任意多边形: 形状 734"/>
              <p:cNvSpPr/>
              <p:nvPr>
                <p:custDataLst>
                  <p:tags r:id="rId160"/>
                </p:custDataLst>
              </p:nvPr>
            </p:nvSpPr>
            <p:spPr>
              <a:xfrm>
                <a:off x="7331351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6" name="任意多边形: 形状 735"/>
              <p:cNvSpPr/>
              <p:nvPr>
                <p:custDataLst>
                  <p:tags r:id="rId161"/>
                </p:custDataLst>
              </p:nvPr>
            </p:nvSpPr>
            <p:spPr>
              <a:xfrm>
                <a:off x="7331351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7" name="任意多边形: 形状 736"/>
              <p:cNvSpPr/>
              <p:nvPr>
                <p:custDataLst>
                  <p:tags r:id="rId162"/>
                </p:custDataLst>
              </p:nvPr>
            </p:nvSpPr>
            <p:spPr>
              <a:xfrm>
                <a:off x="7331351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8" name="任意多边形: 形状 737"/>
              <p:cNvSpPr/>
              <p:nvPr>
                <p:custDataLst>
                  <p:tags r:id="rId163"/>
                </p:custDataLst>
              </p:nvPr>
            </p:nvSpPr>
            <p:spPr>
              <a:xfrm>
                <a:off x="724640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9" name="任意多边形: 形状 738"/>
              <p:cNvSpPr/>
              <p:nvPr>
                <p:custDataLst>
                  <p:tags r:id="rId164"/>
                </p:custDataLst>
              </p:nvPr>
            </p:nvSpPr>
            <p:spPr>
              <a:xfrm>
                <a:off x="724640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0" name="任意多边形: 形状 739"/>
              <p:cNvSpPr/>
              <p:nvPr>
                <p:custDataLst>
                  <p:tags r:id="rId165"/>
                </p:custDataLst>
              </p:nvPr>
            </p:nvSpPr>
            <p:spPr>
              <a:xfrm>
                <a:off x="724640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1" name="任意多边形: 形状 740"/>
              <p:cNvSpPr/>
              <p:nvPr>
                <p:custDataLst>
                  <p:tags r:id="rId166"/>
                </p:custDataLst>
              </p:nvPr>
            </p:nvSpPr>
            <p:spPr>
              <a:xfrm>
                <a:off x="724640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2" name="任意多边形: 形状 741"/>
              <p:cNvSpPr/>
              <p:nvPr>
                <p:custDataLst>
                  <p:tags r:id="rId167"/>
                </p:custDataLst>
              </p:nvPr>
            </p:nvSpPr>
            <p:spPr>
              <a:xfrm>
                <a:off x="724640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3" name="任意多边形: 形状 742"/>
              <p:cNvSpPr/>
              <p:nvPr>
                <p:custDataLst>
                  <p:tags r:id="rId168"/>
                </p:custDataLst>
              </p:nvPr>
            </p:nvSpPr>
            <p:spPr>
              <a:xfrm>
                <a:off x="724640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4" name="任意多边形: 形状 743"/>
              <p:cNvSpPr/>
              <p:nvPr>
                <p:custDataLst>
                  <p:tags r:id="rId169"/>
                </p:custDataLst>
              </p:nvPr>
            </p:nvSpPr>
            <p:spPr>
              <a:xfrm>
                <a:off x="724640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5" name="任意多边形: 形状 744"/>
              <p:cNvSpPr/>
              <p:nvPr>
                <p:custDataLst>
                  <p:tags r:id="rId170"/>
                </p:custDataLst>
              </p:nvPr>
            </p:nvSpPr>
            <p:spPr>
              <a:xfrm>
                <a:off x="724640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6" name="任意多边形: 形状 745"/>
              <p:cNvSpPr/>
              <p:nvPr>
                <p:custDataLst>
                  <p:tags r:id="rId171"/>
                </p:custDataLst>
              </p:nvPr>
            </p:nvSpPr>
            <p:spPr>
              <a:xfrm>
                <a:off x="724640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7" name="任意多边形: 形状 746"/>
              <p:cNvSpPr/>
              <p:nvPr>
                <p:custDataLst>
                  <p:tags r:id="rId172"/>
                </p:custDataLst>
              </p:nvPr>
            </p:nvSpPr>
            <p:spPr>
              <a:xfrm>
                <a:off x="724640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8" name="任意多边形: 形状 747"/>
              <p:cNvSpPr/>
              <p:nvPr>
                <p:custDataLst>
                  <p:tags r:id="rId173"/>
                </p:custDataLst>
              </p:nvPr>
            </p:nvSpPr>
            <p:spPr>
              <a:xfrm>
                <a:off x="724640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9" name="任意多边形: 形状 748"/>
              <p:cNvSpPr/>
              <p:nvPr>
                <p:custDataLst>
                  <p:tags r:id="rId174"/>
                </p:custDataLst>
              </p:nvPr>
            </p:nvSpPr>
            <p:spPr>
              <a:xfrm>
                <a:off x="724640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0" name="任意多边形: 形状 749"/>
              <p:cNvSpPr/>
              <p:nvPr>
                <p:custDataLst>
                  <p:tags r:id="rId175"/>
                </p:custDataLst>
              </p:nvPr>
            </p:nvSpPr>
            <p:spPr>
              <a:xfrm>
                <a:off x="724640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1" name="任意多边形: 形状 750"/>
              <p:cNvSpPr/>
              <p:nvPr>
                <p:custDataLst>
                  <p:tags r:id="rId176"/>
                </p:custDataLst>
              </p:nvPr>
            </p:nvSpPr>
            <p:spPr>
              <a:xfrm>
                <a:off x="724640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2" name="任意多边形: 形状 751"/>
              <p:cNvSpPr/>
              <p:nvPr>
                <p:custDataLst>
                  <p:tags r:id="rId177"/>
                </p:custDataLst>
              </p:nvPr>
            </p:nvSpPr>
            <p:spPr>
              <a:xfrm>
                <a:off x="724640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3" name="任意多边形: 形状 752"/>
              <p:cNvSpPr/>
              <p:nvPr>
                <p:custDataLst>
                  <p:tags r:id="rId178"/>
                </p:custDataLst>
              </p:nvPr>
            </p:nvSpPr>
            <p:spPr>
              <a:xfrm>
                <a:off x="724640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4" name="任意多边形: 形状 753"/>
              <p:cNvSpPr/>
              <p:nvPr>
                <p:custDataLst>
                  <p:tags r:id="rId179"/>
                </p:custDataLst>
              </p:nvPr>
            </p:nvSpPr>
            <p:spPr>
              <a:xfrm>
                <a:off x="724640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5" name="任意多边形: 形状 754"/>
              <p:cNvSpPr/>
              <p:nvPr>
                <p:custDataLst>
                  <p:tags r:id="rId180"/>
                </p:custDataLst>
              </p:nvPr>
            </p:nvSpPr>
            <p:spPr>
              <a:xfrm>
                <a:off x="724640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6" name="任意多边形: 形状 755"/>
              <p:cNvSpPr/>
              <p:nvPr>
                <p:custDataLst>
                  <p:tags r:id="rId181"/>
                </p:custDataLst>
              </p:nvPr>
            </p:nvSpPr>
            <p:spPr>
              <a:xfrm>
                <a:off x="724640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7" name="任意多边形: 形状 756"/>
              <p:cNvSpPr/>
              <p:nvPr>
                <p:custDataLst>
                  <p:tags r:id="rId182"/>
                </p:custDataLst>
              </p:nvPr>
            </p:nvSpPr>
            <p:spPr>
              <a:xfrm>
                <a:off x="724640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8" name="任意多边形: 形状 757"/>
              <p:cNvSpPr/>
              <p:nvPr>
                <p:custDataLst>
                  <p:tags r:id="rId183"/>
                </p:custDataLst>
              </p:nvPr>
            </p:nvSpPr>
            <p:spPr>
              <a:xfrm>
                <a:off x="724640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9" name="任意多边形: 形状 758"/>
              <p:cNvSpPr/>
              <p:nvPr>
                <p:custDataLst>
                  <p:tags r:id="rId184"/>
                </p:custDataLst>
              </p:nvPr>
            </p:nvSpPr>
            <p:spPr>
              <a:xfrm>
                <a:off x="724640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0" name="任意多边形: 形状 759"/>
              <p:cNvSpPr/>
              <p:nvPr>
                <p:custDataLst>
                  <p:tags r:id="rId185"/>
                </p:custDataLst>
              </p:nvPr>
            </p:nvSpPr>
            <p:spPr>
              <a:xfrm>
                <a:off x="724640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1" name="任意多边形: 形状 760"/>
              <p:cNvSpPr/>
              <p:nvPr>
                <p:custDataLst>
                  <p:tags r:id="rId186"/>
                </p:custDataLst>
              </p:nvPr>
            </p:nvSpPr>
            <p:spPr>
              <a:xfrm>
                <a:off x="7162360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2" name="任意多边形: 形状 761"/>
              <p:cNvSpPr/>
              <p:nvPr>
                <p:custDataLst>
                  <p:tags r:id="rId187"/>
                </p:custDataLst>
              </p:nvPr>
            </p:nvSpPr>
            <p:spPr>
              <a:xfrm>
                <a:off x="7162360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3" name="任意多边形: 形状 762"/>
              <p:cNvSpPr/>
              <p:nvPr>
                <p:custDataLst>
                  <p:tags r:id="rId188"/>
                </p:custDataLst>
              </p:nvPr>
            </p:nvSpPr>
            <p:spPr>
              <a:xfrm>
                <a:off x="7162360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4" name="任意多边形: 形状 763"/>
              <p:cNvSpPr/>
              <p:nvPr>
                <p:custDataLst>
                  <p:tags r:id="rId189"/>
                </p:custDataLst>
              </p:nvPr>
            </p:nvSpPr>
            <p:spPr>
              <a:xfrm>
                <a:off x="7162360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5" name="任意多边形: 形状 764"/>
              <p:cNvSpPr/>
              <p:nvPr>
                <p:custDataLst>
                  <p:tags r:id="rId190"/>
                </p:custDataLst>
              </p:nvPr>
            </p:nvSpPr>
            <p:spPr>
              <a:xfrm>
                <a:off x="7162360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6" name="任意多边形: 形状 765"/>
              <p:cNvSpPr/>
              <p:nvPr>
                <p:custDataLst>
                  <p:tags r:id="rId191"/>
                </p:custDataLst>
              </p:nvPr>
            </p:nvSpPr>
            <p:spPr>
              <a:xfrm>
                <a:off x="7162360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7" name="任意多边形: 形状 766"/>
              <p:cNvSpPr/>
              <p:nvPr>
                <p:custDataLst>
                  <p:tags r:id="rId192"/>
                </p:custDataLst>
              </p:nvPr>
            </p:nvSpPr>
            <p:spPr>
              <a:xfrm>
                <a:off x="7162360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8" name="任意多边形: 形状 767"/>
              <p:cNvSpPr/>
              <p:nvPr>
                <p:custDataLst>
                  <p:tags r:id="rId193"/>
                </p:custDataLst>
              </p:nvPr>
            </p:nvSpPr>
            <p:spPr>
              <a:xfrm>
                <a:off x="7162360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9" name="任意多边形: 形状 768"/>
              <p:cNvSpPr/>
              <p:nvPr>
                <p:custDataLst>
                  <p:tags r:id="rId194"/>
                </p:custDataLst>
              </p:nvPr>
            </p:nvSpPr>
            <p:spPr>
              <a:xfrm>
                <a:off x="7162360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0" name="任意多边形: 形状 769"/>
              <p:cNvSpPr/>
              <p:nvPr>
                <p:custDataLst>
                  <p:tags r:id="rId195"/>
                </p:custDataLst>
              </p:nvPr>
            </p:nvSpPr>
            <p:spPr>
              <a:xfrm>
                <a:off x="7162360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1" name="任意多边形: 形状 770"/>
              <p:cNvSpPr/>
              <p:nvPr>
                <p:custDataLst>
                  <p:tags r:id="rId196"/>
                </p:custDataLst>
              </p:nvPr>
            </p:nvSpPr>
            <p:spPr>
              <a:xfrm>
                <a:off x="7162360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2" name="任意多边形: 形状 771"/>
              <p:cNvSpPr/>
              <p:nvPr>
                <p:custDataLst>
                  <p:tags r:id="rId197"/>
                </p:custDataLst>
              </p:nvPr>
            </p:nvSpPr>
            <p:spPr>
              <a:xfrm>
                <a:off x="7162360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3" name="任意多边形: 形状 772"/>
              <p:cNvSpPr/>
              <p:nvPr>
                <p:custDataLst>
                  <p:tags r:id="rId198"/>
                </p:custDataLst>
              </p:nvPr>
            </p:nvSpPr>
            <p:spPr>
              <a:xfrm>
                <a:off x="7162360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4" name="任意多边形: 形状 773"/>
              <p:cNvSpPr/>
              <p:nvPr>
                <p:custDataLst>
                  <p:tags r:id="rId199"/>
                </p:custDataLst>
              </p:nvPr>
            </p:nvSpPr>
            <p:spPr>
              <a:xfrm>
                <a:off x="7162360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5" name="任意多边形: 形状 774"/>
              <p:cNvSpPr/>
              <p:nvPr>
                <p:custDataLst>
                  <p:tags r:id="rId200"/>
                </p:custDataLst>
              </p:nvPr>
            </p:nvSpPr>
            <p:spPr>
              <a:xfrm>
                <a:off x="7162360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6" name="任意多边形: 形状 775"/>
              <p:cNvSpPr/>
              <p:nvPr>
                <p:custDataLst>
                  <p:tags r:id="rId201"/>
                </p:custDataLst>
              </p:nvPr>
            </p:nvSpPr>
            <p:spPr>
              <a:xfrm>
                <a:off x="7162360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7" name="任意多边形: 形状 776"/>
              <p:cNvSpPr/>
              <p:nvPr>
                <p:custDataLst>
                  <p:tags r:id="rId202"/>
                </p:custDataLst>
              </p:nvPr>
            </p:nvSpPr>
            <p:spPr>
              <a:xfrm>
                <a:off x="7162360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8" name="任意多边形: 形状 777"/>
              <p:cNvSpPr/>
              <p:nvPr>
                <p:custDataLst>
                  <p:tags r:id="rId203"/>
                </p:custDataLst>
              </p:nvPr>
            </p:nvSpPr>
            <p:spPr>
              <a:xfrm>
                <a:off x="7162360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9" name="任意多边形: 形状 778"/>
              <p:cNvSpPr/>
              <p:nvPr>
                <p:custDataLst>
                  <p:tags r:id="rId204"/>
                </p:custDataLst>
              </p:nvPr>
            </p:nvSpPr>
            <p:spPr>
              <a:xfrm>
                <a:off x="7162360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0" name="任意多边形: 形状 779"/>
              <p:cNvSpPr/>
              <p:nvPr>
                <p:custDataLst>
                  <p:tags r:id="rId205"/>
                </p:custDataLst>
              </p:nvPr>
            </p:nvSpPr>
            <p:spPr>
              <a:xfrm>
                <a:off x="7162360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1" name="任意多边形: 形状 780"/>
              <p:cNvSpPr/>
              <p:nvPr>
                <p:custDataLst>
                  <p:tags r:id="rId206"/>
                </p:custDataLst>
              </p:nvPr>
            </p:nvSpPr>
            <p:spPr>
              <a:xfrm>
                <a:off x="7162360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2" name="任意多边形: 形状 781"/>
              <p:cNvSpPr/>
              <p:nvPr>
                <p:custDataLst>
                  <p:tags r:id="rId207"/>
                </p:custDataLst>
              </p:nvPr>
            </p:nvSpPr>
            <p:spPr>
              <a:xfrm>
                <a:off x="7162360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3" name="任意多边形: 形状 782"/>
              <p:cNvSpPr/>
              <p:nvPr>
                <p:custDataLst>
                  <p:tags r:id="rId208"/>
                </p:custDataLst>
              </p:nvPr>
            </p:nvSpPr>
            <p:spPr>
              <a:xfrm>
                <a:off x="7162360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4" name="任意多边形: 形状 783"/>
              <p:cNvSpPr/>
              <p:nvPr>
                <p:custDataLst>
                  <p:tags r:id="rId209"/>
                </p:custDataLst>
              </p:nvPr>
            </p:nvSpPr>
            <p:spPr>
              <a:xfrm>
                <a:off x="707741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5" name="任意多边形: 形状 784"/>
              <p:cNvSpPr/>
              <p:nvPr>
                <p:custDataLst>
                  <p:tags r:id="rId210"/>
                </p:custDataLst>
              </p:nvPr>
            </p:nvSpPr>
            <p:spPr>
              <a:xfrm>
                <a:off x="707741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6" name="任意多边形: 形状 785"/>
              <p:cNvSpPr/>
              <p:nvPr>
                <p:custDataLst>
                  <p:tags r:id="rId211"/>
                </p:custDataLst>
              </p:nvPr>
            </p:nvSpPr>
            <p:spPr>
              <a:xfrm>
                <a:off x="707741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7" name="任意多边形: 形状 786"/>
              <p:cNvSpPr/>
              <p:nvPr>
                <p:custDataLst>
                  <p:tags r:id="rId212"/>
                </p:custDataLst>
              </p:nvPr>
            </p:nvSpPr>
            <p:spPr>
              <a:xfrm>
                <a:off x="707741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8" name="任意多边形: 形状 787"/>
              <p:cNvSpPr/>
              <p:nvPr>
                <p:custDataLst>
                  <p:tags r:id="rId213"/>
                </p:custDataLst>
              </p:nvPr>
            </p:nvSpPr>
            <p:spPr>
              <a:xfrm>
                <a:off x="707741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9" name="任意多边形: 形状 788"/>
              <p:cNvSpPr/>
              <p:nvPr>
                <p:custDataLst>
                  <p:tags r:id="rId214"/>
                </p:custDataLst>
              </p:nvPr>
            </p:nvSpPr>
            <p:spPr>
              <a:xfrm>
                <a:off x="707741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0" name="任意多边形: 形状 789"/>
              <p:cNvSpPr/>
              <p:nvPr>
                <p:custDataLst>
                  <p:tags r:id="rId215"/>
                </p:custDataLst>
              </p:nvPr>
            </p:nvSpPr>
            <p:spPr>
              <a:xfrm>
                <a:off x="707741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1" name="任意多边形: 形状 790"/>
              <p:cNvSpPr/>
              <p:nvPr>
                <p:custDataLst>
                  <p:tags r:id="rId216"/>
                </p:custDataLst>
              </p:nvPr>
            </p:nvSpPr>
            <p:spPr>
              <a:xfrm>
                <a:off x="707741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2" name="任意多边形: 形状 791"/>
              <p:cNvSpPr/>
              <p:nvPr>
                <p:custDataLst>
                  <p:tags r:id="rId217"/>
                </p:custDataLst>
              </p:nvPr>
            </p:nvSpPr>
            <p:spPr>
              <a:xfrm>
                <a:off x="707741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3" name="任意多边形: 形状 792"/>
              <p:cNvSpPr/>
              <p:nvPr>
                <p:custDataLst>
                  <p:tags r:id="rId218"/>
                </p:custDataLst>
              </p:nvPr>
            </p:nvSpPr>
            <p:spPr>
              <a:xfrm>
                <a:off x="707741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4" name="任意多边形: 形状 793"/>
              <p:cNvSpPr/>
              <p:nvPr>
                <p:custDataLst>
                  <p:tags r:id="rId219"/>
                </p:custDataLst>
              </p:nvPr>
            </p:nvSpPr>
            <p:spPr>
              <a:xfrm>
                <a:off x="707741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5" name="任意多边形: 形状 794"/>
              <p:cNvSpPr/>
              <p:nvPr>
                <p:custDataLst>
                  <p:tags r:id="rId220"/>
                </p:custDataLst>
              </p:nvPr>
            </p:nvSpPr>
            <p:spPr>
              <a:xfrm>
                <a:off x="707741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6" name="任意多边形: 形状 795"/>
              <p:cNvSpPr/>
              <p:nvPr>
                <p:custDataLst>
                  <p:tags r:id="rId221"/>
                </p:custDataLst>
              </p:nvPr>
            </p:nvSpPr>
            <p:spPr>
              <a:xfrm>
                <a:off x="707741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7" name="任意多边形: 形状 796"/>
              <p:cNvSpPr/>
              <p:nvPr>
                <p:custDataLst>
                  <p:tags r:id="rId222"/>
                </p:custDataLst>
              </p:nvPr>
            </p:nvSpPr>
            <p:spPr>
              <a:xfrm>
                <a:off x="707741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8" name="任意多边形: 形状 797"/>
              <p:cNvSpPr/>
              <p:nvPr>
                <p:custDataLst>
                  <p:tags r:id="rId223"/>
                </p:custDataLst>
              </p:nvPr>
            </p:nvSpPr>
            <p:spPr>
              <a:xfrm>
                <a:off x="707741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9" name="任意多边形: 形状 798"/>
              <p:cNvSpPr/>
              <p:nvPr>
                <p:custDataLst>
                  <p:tags r:id="rId224"/>
                </p:custDataLst>
              </p:nvPr>
            </p:nvSpPr>
            <p:spPr>
              <a:xfrm>
                <a:off x="707741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0" name="任意多边形: 形状 799"/>
              <p:cNvSpPr/>
              <p:nvPr>
                <p:custDataLst>
                  <p:tags r:id="rId225"/>
                </p:custDataLst>
              </p:nvPr>
            </p:nvSpPr>
            <p:spPr>
              <a:xfrm>
                <a:off x="707741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1" name="任意多边形: 形状 800"/>
              <p:cNvSpPr/>
              <p:nvPr>
                <p:custDataLst>
                  <p:tags r:id="rId226"/>
                </p:custDataLst>
              </p:nvPr>
            </p:nvSpPr>
            <p:spPr>
              <a:xfrm>
                <a:off x="707741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2" name="任意多边形: 形状 801"/>
              <p:cNvSpPr/>
              <p:nvPr>
                <p:custDataLst>
                  <p:tags r:id="rId227"/>
                </p:custDataLst>
              </p:nvPr>
            </p:nvSpPr>
            <p:spPr>
              <a:xfrm>
                <a:off x="707741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3" name="任意多边形: 形状 802"/>
              <p:cNvSpPr/>
              <p:nvPr>
                <p:custDataLst>
                  <p:tags r:id="rId228"/>
                </p:custDataLst>
              </p:nvPr>
            </p:nvSpPr>
            <p:spPr>
              <a:xfrm>
                <a:off x="707741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4" name="任意多边形: 形状 803"/>
              <p:cNvSpPr/>
              <p:nvPr>
                <p:custDataLst>
                  <p:tags r:id="rId229"/>
                </p:custDataLst>
              </p:nvPr>
            </p:nvSpPr>
            <p:spPr>
              <a:xfrm>
                <a:off x="707741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5" name="任意多边形: 形状 804"/>
              <p:cNvSpPr/>
              <p:nvPr>
                <p:custDataLst>
                  <p:tags r:id="rId230"/>
                </p:custDataLst>
              </p:nvPr>
            </p:nvSpPr>
            <p:spPr>
              <a:xfrm>
                <a:off x="707741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6" name="任意多边形: 形状 805"/>
              <p:cNvSpPr/>
              <p:nvPr>
                <p:custDataLst>
                  <p:tags r:id="rId231"/>
                </p:custDataLst>
              </p:nvPr>
            </p:nvSpPr>
            <p:spPr>
              <a:xfrm>
                <a:off x="707741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7" name="任意多边形: 形状 806"/>
              <p:cNvSpPr/>
              <p:nvPr>
                <p:custDataLst>
                  <p:tags r:id="rId232"/>
                </p:custDataLst>
              </p:nvPr>
            </p:nvSpPr>
            <p:spPr>
              <a:xfrm>
                <a:off x="699336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8" name="任意多边形: 形状 807"/>
              <p:cNvSpPr/>
              <p:nvPr>
                <p:custDataLst>
                  <p:tags r:id="rId233"/>
                </p:custDataLst>
              </p:nvPr>
            </p:nvSpPr>
            <p:spPr>
              <a:xfrm>
                <a:off x="699336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9" name="任意多边形: 形状 808"/>
              <p:cNvSpPr/>
              <p:nvPr>
                <p:custDataLst>
                  <p:tags r:id="rId234"/>
                </p:custDataLst>
              </p:nvPr>
            </p:nvSpPr>
            <p:spPr>
              <a:xfrm>
                <a:off x="699336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0" name="任意多边形: 形状 809"/>
              <p:cNvSpPr/>
              <p:nvPr>
                <p:custDataLst>
                  <p:tags r:id="rId235"/>
                </p:custDataLst>
              </p:nvPr>
            </p:nvSpPr>
            <p:spPr>
              <a:xfrm>
                <a:off x="699336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1" name="任意多边形: 形状 810"/>
              <p:cNvSpPr/>
              <p:nvPr>
                <p:custDataLst>
                  <p:tags r:id="rId236"/>
                </p:custDataLst>
              </p:nvPr>
            </p:nvSpPr>
            <p:spPr>
              <a:xfrm>
                <a:off x="699336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2" name="任意多边形: 形状 811"/>
              <p:cNvSpPr/>
              <p:nvPr>
                <p:custDataLst>
                  <p:tags r:id="rId237"/>
                </p:custDataLst>
              </p:nvPr>
            </p:nvSpPr>
            <p:spPr>
              <a:xfrm>
                <a:off x="699336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3" name="任意多边形: 形状 812"/>
              <p:cNvSpPr/>
              <p:nvPr>
                <p:custDataLst>
                  <p:tags r:id="rId238"/>
                </p:custDataLst>
              </p:nvPr>
            </p:nvSpPr>
            <p:spPr>
              <a:xfrm>
                <a:off x="699336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4" name="任意多边形: 形状 813"/>
              <p:cNvSpPr/>
              <p:nvPr>
                <p:custDataLst>
                  <p:tags r:id="rId239"/>
                </p:custDataLst>
              </p:nvPr>
            </p:nvSpPr>
            <p:spPr>
              <a:xfrm>
                <a:off x="699336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5" name="任意多边形: 形状 814"/>
              <p:cNvSpPr/>
              <p:nvPr>
                <p:custDataLst>
                  <p:tags r:id="rId240"/>
                </p:custDataLst>
              </p:nvPr>
            </p:nvSpPr>
            <p:spPr>
              <a:xfrm>
                <a:off x="699336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6" name="任意多边形: 形状 815"/>
              <p:cNvSpPr/>
              <p:nvPr>
                <p:custDataLst>
                  <p:tags r:id="rId241"/>
                </p:custDataLst>
              </p:nvPr>
            </p:nvSpPr>
            <p:spPr>
              <a:xfrm>
                <a:off x="699336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7" name="任意多边形: 形状 816"/>
              <p:cNvSpPr/>
              <p:nvPr>
                <p:custDataLst>
                  <p:tags r:id="rId242"/>
                </p:custDataLst>
              </p:nvPr>
            </p:nvSpPr>
            <p:spPr>
              <a:xfrm>
                <a:off x="699336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8" name="任意多边形: 形状 817"/>
              <p:cNvSpPr/>
              <p:nvPr>
                <p:custDataLst>
                  <p:tags r:id="rId243"/>
                </p:custDataLst>
              </p:nvPr>
            </p:nvSpPr>
            <p:spPr>
              <a:xfrm>
                <a:off x="699336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9" name="任意多边形: 形状 818"/>
              <p:cNvSpPr/>
              <p:nvPr>
                <p:custDataLst>
                  <p:tags r:id="rId244"/>
                </p:custDataLst>
              </p:nvPr>
            </p:nvSpPr>
            <p:spPr>
              <a:xfrm>
                <a:off x="699336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0" name="任意多边形: 形状 819"/>
              <p:cNvSpPr/>
              <p:nvPr>
                <p:custDataLst>
                  <p:tags r:id="rId245"/>
                </p:custDataLst>
              </p:nvPr>
            </p:nvSpPr>
            <p:spPr>
              <a:xfrm>
                <a:off x="699336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1" name="任意多边形: 形状 820"/>
              <p:cNvSpPr/>
              <p:nvPr>
                <p:custDataLst>
                  <p:tags r:id="rId246"/>
                </p:custDataLst>
              </p:nvPr>
            </p:nvSpPr>
            <p:spPr>
              <a:xfrm>
                <a:off x="699336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2" name="任意多边形: 形状 821"/>
              <p:cNvSpPr/>
              <p:nvPr>
                <p:custDataLst>
                  <p:tags r:id="rId247"/>
                </p:custDataLst>
              </p:nvPr>
            </p:nvSpPr>
            <p:spPr>
              <a:xfrm>
                <a:off x="699336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3" name="任意多边形: 形状 822"/>
              <p:cNvSpPr/>
              <p:nvPr>
                <p:custDataLst>
                  <p:tags r:id="rId248"/>
                </p:custDataLst>
              </p:nvPr>
            </p:nvSpPr>
            <p:spPr>
              <a:xfrm>
                <a:off x="699336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4" name="任意多边形: 形状 823"/>
              <p:cNvSpPr/>
              <p:nvPr>
                <p:custDataLst>
                  <p:tags r:id="rId249"/>
                </p:custDataLst>
              </p:nvPr>
            </p:nvSpPr>
            <p:spPr>
              <a:xfrm>
                <a:off x="699336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5" name="任意多边形: 形状 824"/>
              <p:cNvSpPr/>
              <p:nvPr>
                <p:custDataLst>
                  <p:tags r:id="rId250"/>
                </p:custDataLst>
              </p:nvPr>
            </p:nvSpPr>
            <p:spPr>
              <a:xfrm>
                <a:off x="699336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6" name="任意多边形: 形状 825"/>
              <p:cNvSpPr/>
              <p:nvPr>
                <p:custDataLst>
                  <p:tags r:id="rId251"/>
                </p:custDataLst>
              </p:nvPr>
            </p:nvSpPr>
            <p:spPr>
              <a:xfrm>
                <a:off x="699336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7" name="任意多边形: 形状 826"/>
              <p:cNvSpPr/>
              <p:nvPr>
                <p:custDataLst>
                  <p:tags r:id="rId252"/>
                </p:custDataLst>
              </p:nvPr>
            </p:nvSpPr>
            <p:spPr>
              <a:xfrm>
                <a:off x="699336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8" name="任意多边形: 形状 827"/>
              <p:cNvSpPr/>
              <p:nvPr>
                <p:custDataLst>
                  <p:tags r:id="rId253"/>
                </p:custDataLst>
              </p:nvPr>
            </p:nvSpPr>
            <p:spPr>
              <a:xfrm>
                <a:off x="699336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9" name="任意多边形: 形状 828"/>
              <p:cNvSpPr/>
              <p:nvPr>
                <p:custDataLst>
                  <p:tags r:id="rId254"/>
                </p:custDataLst>
              </p:nvPr>
            </p:nvSpPr>
            <p:spPr>
              <a:xfrm>
                <a:off x="699336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0" name="任意多边形: 形状 829"/>
              <p:cNvSpPr/>
              <p:nvPr>
                <p:custDataLst>
                  <p:tags r:id="rId255"/>
                </p:custDataLst>
              </p:nvPr>
            </p:nvSpPr>
            <p:spPr>
              <a:xfrm>
                <a:off x="690842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1" name="任意多边形: 形状 830"/>
              <p:cNvSpPr/>
              <p:nvPr>
                <p:custDataLst>
                  <p:tags r:id="rId256"/>
                </p:custDataLst>
              </p:nvPr>
            </p:nvSpPr>
            <p:spPr>
              <a:xfrm>
                <a:off x="690842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2" name="任意多边形: 形状 831"/>
              <p:cNvSpPr/>
              <p:nvPr>
                <p:custDataLst>
                  <p:tags r:id="rId257"/>
                </p:custDataLst>
              </p:nvPr>
            </p:nvSpPr>
            <p:spPr>
              <a:xfrm>
                <a:off x="690842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3" name="任意多边形: 形状 832"/>
              <p:cNvSpPr/>
              <p:nvPr>
                <p:custDataLst>
                  <p:tags r:id="rId258"/>
                </p:custDataLst>
              </p:nvPr>
            </p:nvSpPr>
            <p:spPr>
              <a:xfrm>
                <a:off x="690842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4" name="任意多边形: 形状 833"/>
              <p:cNvSpPr/>
              <p:nvPr>
                <p:custDataLst>
                  <p:tags r:id="rId259"/>
                </p:custDataLst>
              </p:nvPr>
            </p:nvSpPr>
            <p:spPr>
              <a:xfrm>
                <a:off x="690842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5" name="任意多边形: 形状 834"/>
              <p:cNvSpPr/>
              <p:nvPr>
                <p:custDataLst>
                  <p:tags r:id="rId260"/>
                </p:custDataLst>
              </p:nvPr>
            </p:nvSpPr>
            <p:spPr>
              <a:xfrm>
                <a:off x="690842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6" name="任意多边形: 形状 835"/>
              <p:cNvSpPr/>
              <p:nvPr>
                <p:custDataLst>
                  <p:tags r:id="rId261"/>
                </p:custDataLst>
              </p:nvPr>
            </p:nvSpPr>
            <p:spPr>
              <a:xfrm>
                <a:off x="690842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7" name="任意多边形: 形状 836"/>
              <p:cNvSpPr/>
              <p:nvPr>
                <p:custDataLst>
                  <p:tags r:id="rId262"/>
                </p:custDataLst>
              </p:nvPr>
            </p:nvSpPr>
            <p:spPr>
              <a:xfrm>
                <a:off x="690842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8" name="任意多边形: 形状 837"/>
              <p:cNvSpPr/>
              <p:nvPr>
                <p:custDataLst>
                  <p:tags r:id="rId263"/>
                </p:custDataLst>
              </p:nvPr>
            </p:nvSpPr>
            <p:spPr>
              <a:xfrm>
                <a:off x="690842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9" name="任意多边形: 形状 838"/>
              <p:cNvSpPr/>
              <p:nvPr>
                <p:custDataLst>
                  <p:tags r:id="rId264"/>
                </p:custDataLst>
              </p:nvPr>
            </p:nvSpPr>
            <p:spPr>
              <a:xfrm>
                <a:off x="690842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0" name="任意多边形: 形状 839"/>
              <p:cNvSpPr/>
              <p:nvPr>
                <p:custDataLst>
                  <p:tags r:id="rId265"/>
                </p:custDataLst>
              </p:nvPr>
            </p:nvSpPr>
            <p:spPr>
              <a:xfrm>
                <a:off x="690842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1" name="任意多边形: 形状 840"/>
              <p:cNvSpPr/>
              <p:nvPr>
                <p:custDataLst>
                  <p:tags r:id="rId266"/>
                </p:custDataLst>
              </p:nvPr>
            </p:nvSpPr>
            <p:spPr>
              <a:xfrm>
                <a:off x="690842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2" name="任意多边形: 形状 841"/>
              <p:cNvSpPr/>
              <p:nvPr>
                <p:custDataLst>
                  <p:tags r:id="rId267"/>
                </p:custDataLst>
              </p:nvPr>
            </p:nvSpPr>
            <p:spPr>
              <a:xfrm>
                <a:off x="690842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3" name="任意多边形: 形状 842"/>
              <p:cNvSpPr/>
              <p:nvPr>
                <p:custDataLst>
                  <p:tags r:id="rId268"/>
                </p:custDataLst>
              </p:nvPr>
            </p:nvSpPr>
            <p:spPr>
              <a:xfrm>
                <a:off x="690842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4" name="任意多边形: 形状 843"/>
              <p:cNvSpPr/>
              <p:nvPr>
                <p:custDataLst>
                  <p:tags r:id="rId269"/>
                </p:custDataLst>
              </p:nvPr>
            </p:nvSpPr>
            <p:spPr>
              <a:xfrm>
                <a:off x="690842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5" name="任意多边形: 形状 844"/>
              <p:cNvSpPr/>
              <p:nvPr>
                <p:custDataLst>
                  <p:tags r:id="rId270"/>
                </p:custDataLst>
              </p:nvPr>
            </p:nvSpPr>
            <p:spPr>
              <a:xfrm>
                <a:off x="690842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6" name="任意多边形: 形状 845"/>
              <p:cNvSpPr/>
              <p:nvPr>
                <p:custDataLst>
                  <p:tags r:id="rId271"/>
                </p:custDataLst>
              </p:nvPr>
            </p:nvSpPr>
            <p:spPr>
              <a:xfrm>
                <a:off x="690842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7" name="任意多边形: 形状 846"/>
              <p:cNvSpPr/>
              <p:nvPr>
                <p:custDataLst>
                  <p:tags r:id="rId272"/>
                </p:custDataLst>
              </p:nvPr>
            </p:nvSpPr>
            <p:spPr>
              <a:xfrm>
                <a:off x="690842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8" name="任意多边形: 形状 847"/>
              <p:cNvSpPr/>
              <p:nvPr>
                <p:custDataLst>
                  <p:tags r:id="rId273"/>
                </p:custDataLst>
              </p:nvPr>
            </p:nvSpPr>
            <p:spPr>
              <a:xfrm>
                <a:off x="690842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9" name="任意多边形: 形状 848"/>
              <p:cNvSpPr/>
              <p:nvPr>
                <p:custDataLst>
                  <p:tags r:id="rId274"/>
                </p:custDataLst>
              </p:nvPr>
            </p:nvSpPr>
            <p:spPr>
              <a:xfrm>
                <a:off x="690842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0" name="任意多边形: 形状 849"/>
              <p:cNvSpPr/>
              <p:nvPr>
                <p:custDataLst>
                  <p:tags r:id="rId275"/>
                </p:custDataLst>
              </p:nvPr>
            </p:nvSpPr>
            <p:spPr>
              <a:xfrm>
                <a:off x="690842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1" name="任意多边形: 形状 850"/>
              <p:cNvSpPr/>
              <p:nvPr>
                <p:custDataLst>
                  <p:tags r:id="rId276"/>
                </p:custDataLst>
              </p:nvPr>
            </p:nvSpPr>
            <p:spPr>
              <a:xfrm>
                <a:off x="690842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2" name="任意多边形: 形状 851"/>
              <p:cNvSpPr/>
              <p:nvPr>
                <p:custDataLst>
                  <p:tags r:id="rId277"/>
                </p:custDataLst>
              </p:nvPr>
            </p:nvSpPr>
            <p:spPr>
              <a:xfrm>
                <a:off x="690842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3" name="任意多边形: 形状 852"/>
              <p:cNvSpPr/>
              <p:nvPr>
                <p:custDataLst>
                  <p:tags r:id="rId278"/>
                </p:custDataLst>
              </p:nvPr>
            </p:nvSpPr>
            <p:spPr>
              <a:xfrm>
                <a:off x="6824378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4" name="任意多边形: 形状 853"/>
              <p:cNvSpPr/>
              <p:nvPr>
                <p:custDataLst>
                  <p:tags r:id="rId279"/>
                </p:custDataLst>
              </p:nvPr>
            </p:nvSpPr>
            <p:spPr>
              <a:xfrm>
                <a:off x="6824378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5" name="任意多边形: 形状 854"/>
              <p:cNvSpPr/>
              <p:nvPr>
                <p:custDataLst>
                  <p:tags r:id="rId280"/>
                </p:custDataLst>
              </p:nvPr>
            </p:nvSpPr>
            <p:spPr>
              <a:xfrm>
                <a:off x="6824378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6" name="任意多边形: 形状 855"/>
              <p:cNvSpPr/>
              <p:nvPr>
                <p:custDataLst>
                  <p:tags r:id="rId281"/>
                </p:custDataLst>
              </p:nvPr>
            </p:nvSpPr>
            <p:spPr>
              <a:xfrm>
                <a:off x="6824378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7" name="任意多边形: 形状 856"/>
              <p:cNvSpPr/>
              <p:nvPr>
                <p:custDataLst>
                  <p:tags r:id="rId282"/>
                </p:custDataLst>
              </p:nvPr>
            </p:nvSpPr>
            <p:spPr>
              <a:xfrm>
                <a:off x="6824378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8" name="任意多边形: 形状 857"/>
              <p:cNvSpPr/>
              <p:nvPr>
                <p:custDataLst>
                  <p:tags r:id="rId283"/>
                </p:custDataLst>
              </p:nvPr>
            </p:nvSpPr>
            <p:spPr>
              <a:xfrm>
                <a:off x="6824378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9" name="任意多边形: 形状 858"/>
              <p:cNvSpPr/>
              <p:nvPr>
                <p:custDataLst>
                  <p:tags r:id="rId284"/>
                </p:custDataLst>
              </p:nvPr>
            </p:nvSpPr>
            <p:spPr>
              <a:xfrm>
                <a:off x="6824378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0" name="任意多边形: 形状 859"/>
              <p:cNvSpPr/>
              <p:nvPr>
                <p:custDataLst>
                  <p:tags r:id="rId285"/>
                </p:custDataLst>
              </p:nvPr>
            </p:nvSpPr>
            <p:spPr>
              <a:xfrm>
                <a:off x="6824378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1" name="任意多边形: 形状 860"/>
              <p:cNvSpPr/>
              <p:nvPr>
                <p:custDataLst>
                  <p:tags r:id="rId286"/>
                </p:custDataLst>
              </p:nvPr>
            </p:nvSpPr>
            <p:spPr>
              <a:xfrm>
                <a:off x="6824378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2" name="任意多边形: 形状 861"/>
              <p:cNvSpPr/>
              <p:nvPr>
                <p:custDataLst>
                  <p:tags r:id="rId287"/>
                </p:custDataLst>
              </p:nvPr>
            </p:nvSpPr>
            <p:spPr>
              <a:xfrm>
                <a:off x="6824378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3" name="任意多边形: 形状 862"/>
              <p:cNvSpPr/>
              <p:nvPr>
                <p:custDataLst>
                  <p:tags r:id="rId288"/>
                </p:custDataLst>
              </p:nvPr>
            </p:nvSpPr>
            <p:spPr>
              <a:xfrm>
                <a:off x="6824378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4" name="任意多边形: 形状 863"/>
              <p:cNvSpPr/>
              <p:nvPr>
                <p:custDataLst>
                  <p:tags r:id="rId289"/>
                </p:custDataLst>
              </p:nvPr>
            </p:nvSpPr>
            <p:spPr>
              <a:xfrm>
                <a:off x="6824378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5" name="任意多边形: 形状 864"/>
              <p:cNvSpPr/>
              <p:nvPr>
                <p:custDataLst>
                  <p:tags r:id="rId290"/>
                </p:custDataLst>
              </p:nvPr>
            </p:nvSpPr>
            <p:spPr>
              <a:xfrm>
                <a:off x="6824378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6" name="任意多边形: 形状 865"/>
              <p:cNvSpPr/>
              <p:nvPr>
                <p:custDataLst>
                  <p:tags r:id="rId291"/>
                </p:custDataLst>
              </p:nvPr>
            </p:nvSpPr>
            <p:spPr>
              <a:xfrm>
                <a:off x="6824378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7" name="任意多边形: 形状 866"/>
              <p:cNvSpPr/>
              <p:nvPr>
                <p:custDataLst>
                  <p:tags r:id="rId292"/>
                </p:custDataLst>
              </p:nvPr>
            </p:nvSpPr>
            <p:spPr>
              <a:xfrm>
                <a:off x="6824378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8" name="任意多边形: 形状 867"/>
              <p:cNvSpPr/>
              <p:nvPr>
                <p:custDataLst>
                  <p:tags r:id="rId293"/>
                </p:custDataLst>
              </p:nvPr>
            </p:nvSpPr>
            <p:spPr>
              <a:xfrm>
                <a:off x="6824378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9" name="任意多边形: 形状 868"/>
              <p:cNvSpPr/>
              <p:nvPr>
                <p:custDataLst>
                  <p:tags r:id="rId294"/>
                </p:custDataLst>
              </p:nvPr>
            </p:nvSpPr>
            <p:spPr>
              <a:xfrm>
                <a:off x="6824378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0" name="任意多边形: 形状 869"/>
              <p:cNvSpPr/>
              <p:nvPr>
                <p:custDataLst>
                  <p:tags r:id="rId295"/>
                </p:custDataLst>
              </p:nvPr>
            </p:nvSpPr>
            <p:spPr>
              <a:xfrm>
                <a:off x="6824378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1" name="任意多边形: 形状 870"/>
              <p:cNvSpPr/>
              <p:nvPr>
                <p:custDataLst>
                  <p:tags r:id="rId296"/>
                </p:custDataLst>
              </p:nvPr>
            </p:nvSpPr>
            <p:spPr>
              <a:xfrm>
                <a:off x="6824378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2" name="任意多边形: 形状 871"/>
              <p:cNvSpPr/>
              <p:nvPr>
                <p:custDataLst>
                  <p:tags r:id="rId297"/>
                </p:custDataLst>
              </p:nvPr>
            </p:nvSpPr>
            <p:spPr>
              <a:xfrm>
                <a:off x="6824378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3" name="任意多边形: 形状 872"/>
              <p:cNvSpPr/>
              <p:nvPr>
                <p:custDataLst>
                  <p:tags r:id="rId298"/>
                </p:custDataLst>
              </p:nvPr>
            </p:nvSpPr>
            <p:spPr>
              <a:xfrm>
                <a:off x="6824378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4" name="任意多边形: 形状 873"/>
              <p:cNvSpPr/>
              <p:nvPr>
                <p:custDataLst>
                  <p:tags r:id="rId299"/>
                </p:custDataLst>
              </p:nvPr>
            </p:nvSpPr>
            <p:spPr>
              <a:xfrm>
                <a:off x="6824378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5" name="任意多边形: 形状 874"/>
              <p:cNvSpPr/>
              <p:nvPr>
                <p:custDataLst>
                  <p:tags r:id="rId300"/>
                </p:custDataLst>
              </p:nvPr>
            </p:nvSpPr>
            <p:spPr>
              <a:xfrm>
                <a:off x="6824378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6" name="任意多边形: 形状 875"/>
              <p:cNvSpPr/>
              <p:nvPr>
                <p:custDataLst>
                  <p:tags r:id="rId301"/>
                </p:custDataLst>
              </p:nvPr>
            </p:nvSpPr>
            <p:spPr>
              <a:xfrm>
                <a:off x="674033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7" name="任意多边形: 形状 876"/>
              <p:cNvSpPr/>
              <p:nvPr>
                <p:custDataLst>
                  <p:tags r:id="rId302"/>
                </p:custDataLst>
              </p:nvPr>
            </p:nvSpPr>
            <p:spPr>
              <a:xfrm>
                <a:off x="674033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8" name="任意多边形: 形状 877"/>
              <p:cNvSpPr/>
              <p:nvPr>
                <p:custDataLst>
                  <p:tags r:id="rId303"/>
                </p:custDataLst>
              </p:nvPr>
            </p:nvSpPr>
            <p:spPr>
              <a:xfrm>
                <a:off x="674033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9" name="任意多边形: 形状 878"/>
              <p:cNvSpPr/>
              <p:nvPr>
                <p:custDataLst>
                  <p:tags r:id="rId304"/>
                </p:custDataLst>
              </p:nvPr>
            </p:nvSpPr>
            <p:spPr>
              <a:xfrm>
                <a:off x="674033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0" name="任意多边形: 形状 879"/>
              <p:cNvSpPr/>
              <p:nvPr>
                <p:custDataLst>
                  <p:tags r:id="rId305"/>
                </p:custDataLst>
              </p:nvPr>
            </p:nvSpPr>
            <p:spPr>
              <a:xfrm>
                <a:off x="674033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1" name="任意多边形: 形状 880"/>
              <p:cNvSpPr/>
              <p:nvPr>
                <p:custDataLst>
                  <p:tags r:id="rId306"/>
                </p:custDataLst>
              </p:nvPr>
            </p:nvSpPr>
            <p:spPr>
              <a:xfrm>
                <a:off x="674033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2" name="任意多边形: 形状 881"/>
              <p:cNvSpPr/>
              <p:nvPr>
                <p:custDataLst>
                  <p:tags r:id="rId307"/>
                </p:custDataLst>
              </p:nvPr>
            </p:nvSpPr>
            <p:spPr>
              <a:xfrm>
                <a:off x="674033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3" name="任意多边形: 形状 882"/>
              <p:cNvSpPr/>
              <p:nvPr>
                <p:custDataLst>
                  <p:tags r:id="rId308"/>
                </p:custDataLst>
              </p:nvPr>
            </p:nvSpPr>
            <p:spPr>
              <a:xfrm>
                <a:off x="674033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4" name="任意多边形: 形状 883"/>
              <p:cNvSpPr/>
              <p:nvPr>
                <p:custDataLst>
                  <p:tags r:id="rId309"/>
                </p:custDataLst>
              </p:nvPr>
            </p:nvSpPr>
            <p:spPr>
              <a:xfrm>
                <a:off x="674033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5" name="任意多边形: 形状 884"/>
              <p:cNvSpPr/>
              <p:nvPr>
                <p:custDataLst>
                  <p:tags r:id="rId310"/>
                </p:custDataLst>
              </p:nvPr>
            </p:nvSpPr>
            <p:spPr>
              <a:xfrm>
                <a:off x="674033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6" name="任意多边形: 形状 885"/>
              <p:cNvSpPr/>
              <p:nvPr>
                <p:custDataLst>
                  <p:tags r:id="rId311"/>
                </p:custDataLst>
              </p:nvPr>
            </p:nvSpPr>
            <p:spPr>
              <a:xfrm>
                <a:off x="674033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7" name="任意多边形: 形状 886"/>
              <p:cNvSpPr/>
              <p:nvPr>
                <p:custDataLst>
                  <p:tags r:id="rId312"/>
                </p:custDataLst>
              </p:nvPr>
            </p:nvSpPr>
            <p:spPr>
              <a:xfrm>
                <a:off x="674033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8" name="任意多边形: 形状 887"/>
              <p:cNvSpPr/>
              <p:nvPr>
                <p:custDataLst>
                  <p:tags r:id="rId313"/>
                </p:custDataLst>
              </p:nvPr>
            </p:nvSpPr>
            <p:spPr>
              <a:xfrm>
                <a:off x="674033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9" name="任意多边形: 形状 888"/>
              <p:cNvSpPr/>
              <p:nvPr>
                <p:custDataLst>
                  <p:tags r:id="rId314"/>
                </p:custDataLst>
              </p:nvPr>
            </p:nvSpPr>
            <p:spPr>
              <a:xfrm>
                <a:off x="674033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0" name="任意多边形: 形状 889"/>
              <p:cNvSpPr/>
              <p:nvPr>
                <p:custDataLst>
                  <p:tags r:id="rId315"/>
                </p:custDataLst>
              </p:nvPr>
            </p:nvSpPr>
            <p:spPr>
              <a:xfrm>
                <a:off x="674033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1" name="任意多边形: 形状 890"/>
              <p:cNvSpPr/>
              <p:nvPr>
                <p:custDataLst>
                  <p:tags r:id="rId316"/>
                </p:custDataLst>
              </p:nvPr>
            </p:nvSpPr>
            <p:spPr>
              <a:xfrm>
                <a:off x="674033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2" name="任意多边形: 形状 891"/>
              <p:cNvSpPr/>
              <p:nvPr>
                <p:custDataLst>
                  <p:tags r:id="rId317"/>
                </p:custDataLst>
              </p:nvPr>
            </p:nvSpPr>
            <p:spPr>
              <a:xfrm>
                <a:off x="674033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3" name="任意多边形: 形状 892"/>
              <p:cNvSpPr/>
              <p:nvPr>
                <p:custDataLst>
                  <p:tags r:id="rId318"/>
                </p:custDataLst>
              </p:nvPr>
            </p:nvSpPr>
            <p:spPr>
              <a:xfrm>
                <a:off x="674033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4" name="任意多边形: 形状 893"/>
              <p:cNvSpPr/>
              <p:nvPr>
                <p:custDataLst>
                  <p:tags r:id="rId319"/>
                </p:custDataLst>
              </p:nvPr>
            </p:nvSpPr>
            <p:spPr>
              <a:xfrm>
                <a:off x="674033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5" name="任意多边形: 形状 894"/>
              <p:cNvSpPr/>
              <p:nvPr>
                <p:custDataLst>
                  <p:tags r:id="rId320"/>
                </p:custDataLst>
              </p:nvPr>
            </p:nvSpPr>
            <p:spPr>
              <a:xfrm>
                <a:off x="674033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6" name="任意多边形: 形状 895"/>
              <p:cNvSpPr/>
              <p:nvPr>
                <p:custDataLst>
                  <p:tags r:id="rId321"/>
                </p:custDataLst>
              </p:nvPr>
            </p:nvSpPr>
            <p:spPr>
              <a:xfrm>
                <a:off x="674033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7" name="任意多边形: 形状 896"/>
              <p:cNvSpPr/>
              <p:nvPr>
                <p:custDataLst>
                  <p:tags r:id="rId322"/>
                </p:custDataLst>
              </p:nvPr>
            </p:nvSpPr>
            <p:spPr>
              <a:xfrm>
                <a:off x="674033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8" name="任意多边形: 形状 897"/>
              <p:cNvSpPr/>
              <p:nvPr>
                <p:custDataLst>
                  <p:tags r:id="rId323"/>
                </p:custDataLst>
              </p:nvPr>
            </p:nvSpPr>
            <p:spPr>
              <a:xfrm>
                <a:off x="674033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9" name="任意多边形: 形状 898"/>
              <p:cNvSpPr/>
              <p:nvPr>
                <p:custDataLst>
                  <p:tags r:id="rId324"/>
                </p:custDataLst>
              </p:nvPr>
            </p:nvSpPr>
            <p:spPr>
              <a:xfrm>
                <a:off x="665538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0" name="任意多边形: 形状 899"/>
              <p:cNvSpPr/>
              <p:nvPr>
                <p:custDataLst>
                  <p:tags r:id="rId325"/>
                </p:custDataLst>
              </p:nvPr>
            </p:nvSpPr>
            <p:spPr>
              <a:xfrm>
                <a:off x="665538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1" name="任意多边形: 形状 900"/>
              <p:cNvSpPr/>
              <p:nvPr>
                <p:custDataLst>
                  <p:tags r:id="rId326"/>
                </p:custDataLst>
              </p:nvPr>
            </p:nvSpPr>
            <p:spPr>
              <a:xfrm>
                <a:off x="665538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2" name="任意多边形: 形状 901"/>
              <p:cNvSpPr/>
              <p:nvPr>
                <p:custDataLst>
                  <p:tags r:id="rId327"/>
                </p:custDataLst>
              </p:nvPr>
            </p:nvSpPr>
            <p:spPr>
              <a:xfrm>
                <a:off x="665538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3" name="任意多边形: 形状 902"/>
              <p:cNvSpPr/>
              <p:nvPr>
                <p:custDataLst>
                  <p:tags r:id="rId328"/>
                </p:custDataLst>
              </p:nvPr>
            </p:nvSpPr>
            <p:spPr>
              <a:xfrm>
                <a:off x="665538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4" name="任意多边形: 形状 903"/>
              <p:cNvSpPr/>
              <p:nvPr>
                <p:custDataLst>
                  <p:tags r:id="rId329"/>
                </p:custDataLst>
              </p:nvPr>
            </p:nvSpPr>
            <p:spPr>
              <a:xfrm>
                <a:off x="665538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5" name="任意多边形: 形状 904"/>
              <p:cNvSpPr/>
              <p:nvPr>
                <p:custDataLst>
                  <p:tags r:id="rId330"/>
                </p:custDataLst>
              </p:nvPr>
            </p:nvSpPr>
            <p:spPr>
              <a:xfrm>
                <a:off x="665538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6" name="任意多边形: 形状 905"/>
              <p:cNvSpPr/>
              <p:nvPr>
                <p:custDataLst>
                  <p:tags r:id="rId331"/>
                </p:custDataLst>
              </p:nvPr>
            </p:nvSpPr>
            <p:spPr>
              <a:xfrm>
                <a:off x="665538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7" name="任意多边形: 形状 906"/>
              <p:cNvSpPr/>
              <p:nvPr>
                <p:custDataLst>
                  <p:tags r:id="rId332"/>
                </p:custDataLst>
              </p:nvPr>
            </p:nvSpPr>
            <p:spPr>
              <a:xfrm>
                <a:off x="665538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8" name="任意多边形: 形状 907"/>
              <p:cNvSpPr/>
              <p:nvPr>
                <p:custDataLst>
                  <p:tags r:id="rId333"/>
                </p:custDataLst>
              </p:nvPr>
            </p:nvSpPr>
            <p:spPr>
              <a:xfrm>
                <a:off x="665538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9" name="任意多边形: 形状 908"/>
              <p:cNvSpPr/>
              <p:nvPr>
                <p:custDataLst>
                  <p:tags r:id="rId334"/>
                </p:custDataLst>
              </p:nvPr>
            </p:nvSpPr>
            <p:spPr>
              <a:xfrm>
                <a:off x="665538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0" name="任意多边形: 形状 909"/>
              <p:cNvSpPr/>
              <p:nvPr>
                <p:custDataLst>
                  <p:tags r:id="rId335"/>
                </p:custDataLst>
              </p:nvPr>
            </p:nvSpPr>
            <p:spPr>
              <a:xfrm>
                <a:off x="665538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1" name="任意多边形: 形状 910"/>
              <p:cNvSpPr/>
              <p:nvPr>
                <p:custDataLst>
                  <p:tags r:id="rId336"/>
                </p:custDataLst>
              </p:nvPr>
            </p:nvSpPr>
            <p:spPr>
              <a:xfrm>
                <a:off x="665538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2" name="任意多边形: 形状 911"/>
              <p:cNvSpPr/>
              <p:nvPr>
                <p:custDataLst>
                  <p:tags r:id="rId337"/>
                </p:custDataLst>
              </p:nvPr>
            </p:nvSpPr>
            <p:spPr>
              <a:xfrm>
                <a:off x="665538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3" name="任意多边形: 形状 912"/>
              <p:cNvSpPr/>
              <p:nvPr>
                <p:custDataLst>
                  <p:tags r:id="rId338"/>
                </p:custDataLst>
              </p:nvPr>
            </p:nvSpPr>
            <p:spPr>
              <a:xfrm>
                <a:off x="665538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4" name="任意多边形: 形状 913"/>
              <p:cNvSpPr/>
              <p:nvPr>
                <p:custDataLst>
                  <p:tags r:id="rId339"/>
                </p:custDataLst>
              </p:nvPr>
            </p:nvSpPr>
            <p:spPr>
              <a:xfrm>
                <a:off x="665538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5" name="任意多边形: 形状 914"/>
              <p:cNvSpPr/>
              <p:nvPr>
                <p:custDataLst>
                  <p:tags r:id="rId340"/>
                </p:custDataLst>
              </p:nvPr>
            </p:nvSpPr>
            <p:spPr>
              <a:xfrm>
                <a:off x="665538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6" name="任意多边形: 形状 915"/>
              <p:cNvSpPr/>
              <p:nvPr>
                <p:custDataLst>
                  <p:tags r:id="rId341"/>
                </p:custDataLst>
              </p:nvPr>
            </p:nvSpPr>
            <p:spPr>
              <a:xfrm>
                <a:off x="665538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7" name="任意多边形: 形状 916"/>
              <p:cNvSpPr/>
              <p:nvPr>
                <p:custDataLst>
                  <p:tags r:id="rId342"/>
                </p:custDataLst>
              </p:nvPr>
            </p:nvSpPr>
            <p:spPr>
              <a:xfrm>
                <a:off x="665538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8" name="任意多边形: 形状 917"/>
              <p:cNvSpPr/>
              <p:nvPr>
                <p:custDataLst>
                  <p:tags r:id="rId343"/>
                </p:custDataLst>
              </p:nvPr>
            </p:nvSpPr>
            <p:spPr>
              <a:xfrm>
                <a:off x="665538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9" name="任意多边形: 形状 918"/>
              <p:cNvSpPr/>
              <p:nvPr>
                <p:custDataLst>
                  <p:tags r:id="rId344"/>
                </p:custDataLst>
              </p:nvPr>
            </p:nvSpPr>
            <p:spPr>
              <a:xfrm>
                <a:off x="665538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0" name="任意多边形: 形状 919"/>
              <p:cNvSpPr/>
              <p:nvPr>
                <p:custDataLst>
                  <p:tags r:id="rId345"/>
                </p:custDataLst>
              </p:nvPr>
            </p:nvSpPr>
            <p:spPr>
              <a:xfrm>
                <a:off x="665538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1" name="任意多边形: 形状 920"/>
              <p:cNvSpPr/>
              <p:nvPr>
                <p:custDataLst>
                  <p:tags r:id="rId346"/>
                </p:custDataLst>
              </p:nvPr>
            </p:nvSpPr>
            <p:spPr>
              <a:xfrm>
                <a:off x="665538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2" name="任意多边形: 形状 921"/>
              <p:cNvSpPr/>
              <p:nvPr>
                <p:custDataLst>
                  <p:tags r:id="rId347"/>
                </p:custDataLst>
              </p:nvPr>
            </p:nvSpPr>
            <p:spPr>
              <a:xfrm>
                <a:off x="657134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3" name="任意多边形: 形状 922"/>
              <p:cNvSpPr/>
              <p:nvPr>
                <p:custDataLst>
                  <p:tags r:id="rId348"/>
                </p:custDataLst>
              </p:nvPr>
            </p:nvSpPr>
            <p:spPr>
              <a:xfrm>
                <a:off x="657134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4" name="任意多边形: 形状 923"/>
              <p:cNvSpPr/>
              <p:nvPr>
                <p:custDataLst>
                  <p:tags r:id="rId349"/>
                </p:custDataLst>
              </p:nvPr>
            </p:nvSpPr>
            <p:spPr>
              <a:xfrm>
                <a:off x="657134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5" name="任意多边形: 形状 924"/>
              <p:cNvSpPr/>
              <p:nvPr>
                <p:custDataLst>
                  <p:tags r:id="rId350"/>
                </p:custDataLst>
              </p:nvPr>
            </p:nvSpPr>
            <p:spPr>
              <a:xfrm>
                <a:off x="657134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6" name="任意多边形: 形状 925"/>
              <p:cNvSpPr/>
              <p:nvPr>
                <p:custDataLst>
                  <p:tags r:id="rId351"/>
                </p:custDataLst>
              </p:nvPr>
            </p:nvSpPr>
            <p:spPr>
              <a:xfrm>
                <a:off x="657134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7" name="任意多边形: 形状 926"/>
              <p:cNvSpPr/>
              <p:nvPr>
                <p:custDataLst>
                  <p:tags r:id="rId352"/>
                </p:custDataLst>
              </p:nvPr>
            </p:nvSpPr>
            <p:spPr>
              <a:xfrm>
                <a:off x="657134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8" name="任意多边形: 形状 927"/>
              <p:cNvSpPr/>
              <p:nvPr>
                <p:custDataLst>
                  <p:tags r:id="rId353"/>
                </p:custDataLst>
              </p:nvPr>
            </p:nvSpPr>
            <p:spPr>
              <a:xfrm>
                <a:off x="657134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9" name="任意多边形: 形状 928"/>
              <p:cNvSpPr/>
              <p:nvPr>
                <p:custDataLst>
                  <p:tags r:id="rId354"/>
                </p:custDataLst>
              </p:nvPr>
            </p:nvSpPr>
            <p:spPr>
              <a:xfrm>
                <a:off x="657134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0" name="任意多边形: 形状 929"/>
              <p:cNvSpPr/>
              <p:nvPr>
                <p:custDataLst>
                  <p:tags r:id="rId355"/>
                </p:custDataLst>
              </p:nvPr>
            </p:nvSpPr>
            <p:spPr>
              <a:xfrm>
                <a:off x="657134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1" name="任意多边形: 形状 930"/>
              <p:cNvSpPr/>
              <p:nvPr>
                <p:custDataLst>
                  <p:tags r:id="rId356"/>
                </p:custDataLst>
              </p:nvPr>
            </p:nvSpPr>
            <p:spPr>
              <a:xfrm>
                <a:off x="657134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2" name="任意多边形: 形状 931"/>
              <p:cNvSpPr/>
              <p:nvPr>
                <p:custDataLst>
                  <p:tags r:id="rId357"/>
                </p:custDataLst>
              </p:nvPr>
            </p:nvSpPr>
            <p:spPr>
              <a:xfrm>
                <a:off x="657134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3" name="任意多边形: 形状 932"/>
              <p:cNvSpPr/>
              <p:nvPr>
                <p:custDataLst>
                  <p:tags r:id="rId358"/>
                </p:custDataLst>
              </p:nvPr>
            </p:nvSpPr>
            <p:spPr>
              <a:xfrm>
                <a:off x="657134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4" name="任意多边形: 形状 933"/>
              <p:cNvSpPr/>
              <p:nvPr>
                <p:custDataLst>
                  <p:tags r:id="rId359"/>
                </p:custDataLst>
              </p:nvPr>
            </p:nvSpPr>
            <p:spPr>
              <a:xfrm>
                <a:off x="657134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5" name="任意多边形: 形状 934"/>
              <p:cNvSpPr/>
              <p:nvPr>
                <p:custDataLst>
                  <p:tags r:id="rId360"/>
                </p:custDataLst>
              </p:nvPr>
            </p:nvSpPr>
            <p:spPr>
              <a:xfrm>
                <a:off x="657134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6" name="任意多边形: 形状 935"/>
              <p:cNvSpPr/>
              <p:nvPr>
                <p:custDataLst>
                  <p:tags r:id="rId361"/>
                </p:custDataLst>
              </p:nvPr>
            </p:nvSpPr>
            <p:spPr>
              <a:xfrm>
                <a:off x="657134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7" name="任意多边形: 形状 936"/>
              <p:cNvSpPr/>
              <p:nvPr>
                <p:custDataLst>
                  <p:tags r:id="rId362"/>
                </p:custDataLst>
              </p:nvPr>
            </p:nvSpPr>
            <p:spPr>
              <a:xfrm>
                <a:off x="657134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8" name="任意多边形: 形状 937"/>
              <p:cNvSpPr/>
              <p:nvPr>
                <p:custDataLst>
                  <p:tags r:id="rId363"/>
                </p:custDataLst>
              </p:nvPr>
            </p:nvSpPr>
            <p:spPr>
              <a:xfrm>
                <a:off x="657134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9" name="任意多边形: 形状 938"/>
              <p:cNvSpPr/>
              <p:nvPr>
                <p:custDataLst>
                  <p:tags r:id="rId364"/>
                </p:custDataLst>
              </p:nvPr>
            </p:nvSpPr>
            <p:spPr>
              <a:xfrm>
                <a:off x="657134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0" name="任意多边形: 形状 939"/>
              <p:cNvSpPr/>
              <p:nvPr>
                <p:custDataLst>
                  <p:tags r:id="rId365"/>
                </p:custDataLst>
              </p:nvPr>
            </p:nvSpPr>
            <p:spPr>
              <a:xfrm>
                <a:off x="657134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1" name="任意多边形: 形状 940"/>
              <p:cNvSpPr/>
              <p:nvPr>
                <p:custDataLst>
                  <p:tags r:id="rId366"/>
                </p:custDataLst>
              </p:nvPr>
            </p:nvSpPr>
            <p:spPr>
              <a:xfrm>
                <a:off x="657134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2" name="任意多边形: 形状 941"/>
              <p:cNvSpPr/>
              <p:nvPr>
                <p:custDataLst>
                  <p:tags r:id="rId367"/>
                </p:custDataLst>
              </p:nvPr>
            </p:nvSpPr>
            <p:spPr>
              <a:xfrm>
                <a:off x="657134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3" name="任意多边形: 形状 942"/>
              <p:cNvSpPr/>
              <p:nvPr>
                <p:custDataLst>
                  <p:tags r:id="rId368"/>
                </p:custDataLst>
              </p:nvPr>
            </p:nvSpPr>
            <p:spPr>
              <a:xfrm>
                <a:off x="657134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4" name="任意多边形: 形状 943"/>
              <p:cNvSpPr/>
              <p:nvPr>
                <p:custDataLst>
                  <p:tags r:id="rId369"/>
                </p:custDataLst>
              </p:nvPr>
            </p:nvSpPr>
            <p:spPr>
              <a:xfrm>
                <a:off x="657134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5" name="任意多边形: 形状 944"/>
              <p:cNvSpPr/>
              <p:nvPr>
                <p:custDataLst>
                  <p:tags r:id="rId370"/>
                </p:custDataLst>
              </p:nvPr>
            </p:nvSpPr>
            <p:spPr>
              <a:xfrm>
                <a:off x="648639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6" name="任意多边形: 形状 945"/>
              <p:cNvSpPr/>
              <p:nvPr>
                <p:custDataLst>
                  <p:tags r:id="rId371"/>
                </p:custDataLst>
              </p:nvPr>
            </p:nvSpPr>
            <p:spPr>
              <a:xfrm>
                <a:off x="648639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7" name="任意多边形: 形状 946"/>
              <p:cNvSpPr/>
              <p:nvPr>
                <p:custDataLst>
                  <p:tags r:id="rId372"/>
                </p:custDataLst>
              </p:nvPr>
            </p:nvSpPr>
            <p:spPr>
              <a:xfrm>
                <a:off x="648639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8" name="任意多边形: 形状 947"/>
              <p:cNvSpPr/>
              <p:nvPr>
                <p:custDataLst>
                  <p:tags r:id="rId373"/>
                </p:custDataLst>
              </p:nvPr>
            </p:nvSpPr>
            <p:spPr>
              <a:xfrm>
                <a:off x="648639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9" name="任意多边形: 形状 948"/>
              <p:cNvSpPr/>
              <p:nvPr>
                <p:custDataLst>
                  <p:tags r:id="rId374"/>
                </p:custDataLst>
              </p:nvPr>
            </p:nvSpPr>
            <p:spPr>
              <a:xfrm>
                <a:off x="648639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0" name="任意多边形: 形状 949"/>
              <p:cNvSpPr/>
              <p:nvPr>
                <p:custDataLst>
                  <p:tags r:id="rId375"/>
                </p:custDataLst>
              </p:nvPr>
            </p:nvSpPr>
            <p:spPr>
              <a:xfrm>
                <a:off x="648639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1" name="任意多边形: 形状 950"/>
              <p:cNvSpPr/>
              <p:nvPr>
                <p:custDataLst>
                  <p:tags r:id="rId376"/>
                </p:custDataLst>
              </p:nvPr>
            </p:nvSpPr>
            <p:spPr>
              <a:xfrm>
                <a:off x="648639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2" name="任意多边形: 形状 951"/>
              <p:cNvSpPr/>
              <p:nvPr>
                <p:custDataLst>
                  <p:tags r:id="rId377"/>
                </p:custDataLst>
              </p:nvPr>
            </p:nvSpPr>
            <p:spPr>
              <a:xfrm>
                <a:off x="648639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3" name="任意多边形: 形状 952"/>
              <p:cNvSpPr/>
              <p:nvPr>
                <p:custDataLst>
                  <p:tags r:id="rId378"/>
                </p:custDataLst>
              </p:nvPr>
            </p:nvSpPr>
            <p:spPr>
              <a:xfrm>
                <a:off x="648639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4" name="任意多边形: 形状 953"/>
              <p:cNvSpPr/>
              <p:nvPr>
                <p:custDataLst>
                  <p:tags r:id="rId379"/>
                </p:custDataLst>
              </p:nvPr>
            </p:nvSpPr>
            <p:spPr>
              <a:xfrm>
                <a:off x="648639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5" name="任意多边形: 形状 954"/>
              <p:cNvSpPr/>
              <p:nvPr>
                <p:custDataLst>
                  <p:tags r:id="rId380"/>
                </p:custDataLst>
              </p:nvPr>
            </p:nvSpPr>
            <p:spPr>
              <a:xfrm>
                <a:off x="648639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6" name="任意多边形: 形状 955"/>
              <p:cNvSpPr/>
              <p:nvPr>
                <p:custDataLst>
                  <p:tags r:id="rId381"/>
                </p:custDataLst>
              </p:nvPr>
            </p:nvSpPr>
            <p:spPr>
              <a:xfrm>
                <a:off x="648639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7" name="任意多边形: 形状 956"/>
              <p:cNvSpPr/>
              <p:nvPr>
                <p:custDataLst>
                  <p:tags r:id="rId382"/>
                </p:custDataLst>
              </p:nvPr>
            </p:nvSpPr>
            <p:spPr>
              <a:xfrm>
                <a:off x="648639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8" name="任意多边形: 形状 957"/>
              <p:cNvSpPr/>
              <p:nvPr>
                <p:custDataLst>
                  <p:tags r:id="rId383"/>
                </p:custDataLst>
              </p:nvPr>
            </p:nvSpPr>
            <p:spPr>
              <a:xfrm>
                <a:off x="648639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9" name="任意多边形: 形状 958"/>
              <p:cNvSpPr/>
              <p:nvPr>
                <p:custDataLst>
                  <p:tags r:id="rId384"/>
                </p:custDataLst>
              </p:nvPr>
            </p:nvSpPr>
            <p:spPr>
              <a:xfrm>
                <a:off x="648639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0" name="任意多边形: 形状 959"/>
              <p:cNvSpPr/>
              <p:nvPr>
                <p:custDataLst>
                  <p:tags r:id="rId385"/>
                </p:custDataLst>
              </p:nvPr>
            </p:nvSpPr>
            <p:spPr>
              <a:xfrm>
                <a:off x="648639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1" name="任意多边形: 形状 960"/>
              <p:cNvSpPr/>
              <p:nvPr>
                <p:custDataLst>
                  <p:tags r:id="rId386"/>
                </p:custDataLst>
              </p:nvPr>
            </p:nvSpPr>
            <p:spPr>
              <a:xfrm>
                <a:off x="648639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2" name="任意多边形: 形状 961"/>
              <p:cNvSpPr/>
              <p:nvPr>
                <p:custDataLst>
                  <p:tags r:id="rId387"/>
                </p:custDataLst>
              </p:nvPr>
            </p:nvSpPr>
            <p:spPr>
              <a:xfrm>
                <a:off x="648639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3" name="任意多边形: 形状 962"/>
              <p:cNvSpPr/>
              <p:nvPr>
                <p:custDataLst>
                  <p:tags r:id="rId388"/>
                </p:custDataLst>
              </p:nvPr>
            </p:nvSpPr>
            <p:spPr>
              <a:xfrm>
                <a:off x="648639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4" name="任意多边形: 形状 963"/>
              <p:cNvSpPr/>
              <p:nvPr>
                <p:custDataLst>
                  <p:tags r:id="rId389"/>
                </p:custDataLst>
              </p:nvPr>
            </p:nvSpPr>
            <p:spPr>
              <a:xfrm>
                <a:off x="648639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5" name="任意多边形: 形状 964"/>
              <p:cNvSpPr/>
              <p:nvPr>
                <p:custDataLst>
                  <p:tags r:id="rId390"/>
                </p:custDataLst>
              </p:nvPr>
            </p:nvSpPr>
            <p:spPr>
              <a:xfrm>
                <a:off x="648639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6" name="任意多边形: 形状 965"/>
              <p:cNvSpPr/>
              <p:nvPr>
                <p:custDataLst>
                  <p:tags r:id="rId391"/>
                </p:custDataLst>
              </p:nvPr>
            </p:nvSpPr>
            <p:spPr>
              <a:xfrm>
                <a:off x="648639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7" name="任意多边形: 形状 966"/>
              <p:cNvSpPr/>
              <p:nvPr>
                <p:custDataLst>
                  <p:tags r:id="rId392"/>
                </p:custDataLst>
              </p:nvPr>
            </p:nvSpPr>
            <p:spPr>
              <a:xfrm>
                <a:off x="648639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8" name="任意多边形: 形状 967"/>
              <p:cNvSpPr/>
              <p:nvPr>
                <p:custDataLst>
                  <p:tags r:id="rId393"/>
                </p:custDataLst>
              </p:nvPr>
            </p:nvSpPr>
            <p:spPr>
              <a:xfrm>
                <a:off x="640235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9" name="任意多边形: 形状 968"/>
              <p:cNvSpPr/>
              <p:nvPr>
                <p:custDataLst>
                  <p:tags r:id="rId394"/>
                </p:custDataLst>
              </p:nvPr>
            </p:nvSpPr>
            <p:spPr>
              <a:xfrm>
                <a:off x="640235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0" name="任意多边形: 形状 969"/>
              <p:cNvSpPr/>
              <p:nvPr>
                <p:custDataLst>
                  <p:tags r:id="rId395"/>
                </p:custDataLst>
              </p:nvPr>
            </p:nvSpPr>
            <p:spPr>
              <a:xfrm>
                <a:off x="640235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1" name="任意多边形: 形状 970"/>
              <p:cNvSpPr/>
              <p:nvPr>
                <p:custDataLst>
                  <p:tags r:id="rId396"/>
                </p:custDataLst>
              </p:nvPr>
            </p:nvSpPr>
            <p:spPr>
              <a:xfrm>
                <a:off x="640235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2" name="任意多边形: 形状 971"/>
              <p:cNvSpPr/>
              <p:nvPr>
                <p:custDataLst>
                  <p:tags r:id="rId397"/>
                </p:custDataLst>
              </p:nvPr>
            </p:nvSpPr>
            <p:spPr>
              <a:xfrm>
                <a:off x="640235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3" name="任意多边形: 形状 972"/>
              <p:cNvSpPr/>
              <p:nvPr>
                <p:custDataLst>
                  <p:tags r:id="rId398"/>
                </p:custDataLst>
              </p:nvPr>
            </p:nvSpPr>
            <p:spPr>
              <a:xfrm>
                <a:off x="640235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4" name="任意多边形: 形状 973"/>
              <p:cNvSpPr/>
              <p:nvPr>
                <p:custDataLst>
                  <p:tags r:id="rId399"/>
                </p:custDataLst>
              </p:nvPr>
            </p:nvSpPr>
            <p:spPr>
              <a:xfrm>
                <a:off x="640235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5" name="任意多边形: 形状 974"/>
              <p:cNvSpPr/>
              <p:nvPr>
                <p:custDataLst>
                  <p:tags r:id="rId400"/>
                </p:custDataLst>
              </p:nvPr>
            </p:nvSpPr>
            <p:spPr>
              <a:xfrm>
                <a:off x="640235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6" name="任意多边形: 形状 975"/>
              <p:cNvSpPr/>
              <p:nvPr>
                <p:custDataLst>
                  <p:tags r:id="rId401"/>
                </p:custDataLst>
              </p:nvPr>
            </p:nvSpPr>
            <p:spPr>
              <a:xfrm>
                <a:off x="640235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7" name="任意多边形: 形状 976"/>
              <p:cNvSpPr/>
              <p:nvPr>
                <p:custDataLst>
                  <p:tags r:id="rId402"/>
                </p:custDataLst>
              </p:nvPr>
            </p:nvSpPr>
            <p:spPr>
              <a:xfrm>
                <a:off x="640235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8" name="任意多边形: 形状 977"/>
              <p:cNvSpPr/>
              <p:nvPr>
                <p:custDataLst>
                  <p:tags r:id="rId403"/>
                </p:custDataLst>
              </p:nvPr>
            </p:nvSpPr>
            <p:spPr>
              <a:xfrm>
                <a:off x="640235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9" name="任意多边形: 形状 978"/>
              <p:cNvSpPr/>
              <p:nvPr>
                <p:custDataLst>
                  <p:tags r:id="rId404"/>
                </p:custDataLst>
              </p:nvPr>
            </p:nvSpPr>
            <p:spPr>
              <a:xfrm>
                <a:off x="640235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0" name="任意多边形: 形状 979"/>
              <p:cNvSpPr/>
              <p:nvPr>
                <p:custDataLst>
                  <p:tags r:id="rId405"/>
                </p:custDataLst>
              </p:nvPr>
            </p:nvSpPr>
            <p:spPr>
              <a:xfrm>
                <a:off x="640235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1" name="任意多边形: 形状 980"/>
              <p:cNvSpPr/>
              <p:nvPr>
                <p:custDataLst>
                  <p:tags r:id="rId406"/>
                </p:custDataLst>
              </p:nvPr>
            </p:nvSpPr>
            <p:spPr>
              <a:xfrm>
                <a:off x="640235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2" name="任意多边形: 形状 981"/>
              <p:cNvSpPr/>
              <p:nvPr>
                <p:custDataLst>
                  <p:tags r:id="rId407"/>
                </p:custDataLst>
              </p:nvPr>
            </p:nvSpPr>
            <p:spPr>
              <a:xfrm>
                <a:off x="640235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3" name="任意多边形: 形状 982"/>
              <p:cNvSpPr/>
              <p:nvPr>
                <p:custDataLst>
                  <p:tags r:id="rId408"/>
                </p:custDataLst>
              </p:nvPr>
            </p:nvSpPr>
            <p:spPr>
              <a:xfrm>
                <a:off x="640235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4" name="任意多边形: 形状 983"/>
              <p:cNvSpPr/>
              <p:nvPr>
                <p:custDataLst>
                  <p:tags r:id="rId409"/>
                </p:custDataLst>
              </p:nvPr>
            </p:nvSpPr>
            <p:spPr>
              <a:xfrm>
                <a:off x="640235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5" name="任意多边形: 形状 984"/>
              <p:cNvSpPr/>
              <p:nvPr>
                <p:custDataLst>
                  <p:tags r:id="rId410"/>
                </p:custDataLst>
              </p:nvPr>
            </p:nvSpPr>
            <p:spPr>
              <a:xfrm>
                <a:off x="640235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6" name="任意多边形: 形状 985"/>
              <p:cNvSpPr/>
              <p:nvPr>
                <p:custDataLst>
                  <p:tags r:id="rId411"/>
                </p:custDataLst>
              </p:nvPr>
            </p:nvSpPr>
            <p:spPr>
              <a:xfrm>
                <a:off x="640235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7" name="任意多边形: 形状 986"/>
              <p:cNvSpPr/>
              <p:nvPr>
                <p:custDataLst>
                  <p:tags r:id="rId412"/>
                </p:custDataLst>
              </p:nvPr>
            </p:nvSpPr>
            <p:spPr>
              <a:xfrm>
                <a:off x="640235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8" name="任意多边形: 形状 987"/>
              <p:cNvSpPr/>
              <p:nvPr>
                <p:custDataLst>
                  <p:tags r:id="rId413"/>
                </p:custDataLst>
              </p:nvPr>
            </p:nvSpPr>
            <p:spPr>
              <a:xfrm>
                <a:off x="640235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9" name="任意多边形: 形状 988"/>
              <p:cNvSpPr/>
              <p:nvPr>
                <p:custDataLst>
                  <p:tags r:id="rId414"/>
                </p:custDataLst>
              </p:nvPr>
            </p:nvSpPr>
            <p:spPr>
              <a:xfrm>
                <a:off x="640235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0" name="任意多边形: 形状 989"/>
              <p:cNvSpPr/>
              <p:nvPr>
                <p:custDataLst>
                  <p:tags r:id="rId415"/>
                </p:custDataLst>
              </p:nvPr>
            </p:nvSpPr>
            <p:spPr>
              <a:xfrm>
                <a:off x="640235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1" name="任意多边形: 形状 990"/>
              <p:cNvSpPr/>
              <p:nvPr>
                <p:custDataLst>
                  <p:tags r:id="rId416"/>
                </p:custDataLst>
              </p:nvPr>
            </p:nvSpPr>
            <p:spPr>
              <a:xfrm>
                <a:off x="631830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2" name="任意多边形: 形状 991"/>
              <p:cNvSpPr/>
              <p:nvPr>
                <p:custDataLst>
                  <p:tags r:id="rId417"/>
                </p:custDataLst>
              </p:nvPr>
            </p:nvSpPr>
            <p:spPr>
              <a:xfrm>
                <a:off x="631830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3" name="任意多边形: 形状 992"/>
              <p:cNvSpPr/>
              <p:nvPr>
                <p:custDataLst>
                  <p:tags r:id="rId418"/>
                </p:custDataLst>
              </p:nvPr>
            </p:nvSpPr>
            <p:spPr>
              <a:xfrm>
                <a:off x="631830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4" name="任意多边形: 形状 993"/>
              <p:cNvSpPr/>
              <p:nvPr>
                <p:custDataLst>
                  <p:tags r:id="rId419"/>
                </p:custDataLst>
              </p:nvPr>
            </p:nvSpPr>
            <p:spPr>
              <a:xfrm>
                <a:off x="631830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5" name="任意多边形: 形状 994"/>
              <p:cNvSpPr/>
              <p:nvPr>
                <p:custDataLst>
                  <p:tags r:id="rId420"/>
                </p:custDataLst>
              </p:nvPr>
            </p:nvSpPr>
            <p:spPr>
              <a:xfrm>
                <a:off x="631830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6" name="任意多边形: 形状 995"/>
              <p:cNvSpPr/>
              <p:nvPr>
                <p:custDataLst>
                  <p:tags r:id="rId421"/>
                </p:custDataLst>
              </p:nvPr>
            </p:nvSpPr>
            <p:spPr>
              <a:xfrm>
                <a:off x="631830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7" name="任意多边形: 形状 996"/>
              <p:cNvSpPr/>
              <p:nvPr>
                <p:custDataLst>
                  <p:tags r:id="rId422"/>
                </p:custDataLst>
              </p:nvPr>
            </p:nvSpPr>
            <p:spPr>
              <a:xfrm>
                <a:off x="631830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8" name="任意多边形: 形状 997"/>
              <p:cNvSpPr/>
              <p:nvPr>
                <p:custDataLst>
                  <p:tags r:id="rId423"/>
                </p:custDataLst>
              </p:nvPr>
            </p:nvSpPr>
            <p:spPr>
              <a:xfrm>
                <a:off x="631830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9" name="任意多边形: 形状 998"/>
              <p:cNvSpPr/>
              <p:nvPr>
                <p:custDataLst>
                  <p:tags r:id="rId424"/>
                </p:custDataLst>
              </p:nvPr>
            </p:nvSpPr>
            <p:spPr>
              <a:xfrm>
                <a:off x="631830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0" name="任意多边形: 形状 999"/>
              <p:cNvSpPr/>
              <p:nvPr>
                <p:custDataLst>
                  <p:tags r:id="rId425"/>
                </p:custDataLst>
              </p:nvPr>
            </p:nvSpPr>
            <p:spPr>
              <a:xfrm>
                <a:off x="631830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1" name="任意多边形: 形状 1000"/>
              <p:cNvSpPr/>
              <p:nvPr>
                <p:custDataLst>
                  <p:tags r:id="rId426"/>
                </p:custDataLst>
              </p:nvPr>
            </p:nvSpPr>
            <p:spPr>
              <a:xfrm>
                <a:off x="631830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2" name="任意多边形: 形状 1001"/>
              <p:cNvSpPr/>
              <p:nvPr>
                <p:custDataLst>
                  <p:tags r:id="rId427"/>
                </p:custDataLst>
              </p:nvPr>
            </p:nvSpPr>
            <p:spPr>
              <a:xfrm>
                <a:off x="631830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3" name="任意多边形: 形状 1002"/>
              <p:cNvSpPr/>
              <p:nvPr>
                <p:custDataLst>
                  <p:tags r:id="rId428"/>
                </p:custDataLst>
              </p:nvPr>
            </p:nvSpPr>
            <p:spPr>
              <a:xfrm>
                <a:off x="631830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4" name="任意多边形: 形状 1003"/>
              <p:cNvSpPr/>
              <p:nvPr>
                <p:custDataLst>
                  <p:tags r:id="rId429"/>
                </p:custDataLst>
              </p:nvPr>
            </p:nvSpPr>
            <p:spPr>
              <a:xfrm>
                <a:off x="631830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5" name="任意多边形: 形状 1004"/>
              <p:cNvSpPr/>
              <p:nvPr>
                <p:custDataLst>
                  <p:tags r:id="rId430"/>
                </p:custDataLst>
              </p:nvPr>
            </p:nvSpPr>
            <p:spPr>
              <a:xfrm>
                <a:off x="631830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6" name="任意多边形: 形状 1005"/>
              <p:cNvSpPr/>
              <p:nvPr>
                <p:custDataLst>
                  <p:tags r:id="rId431"/>
                </p:custDataLst>
              </p:nvPr>
            </p:nvSpPr>
            <p:spPr>
              <a:xfrm>
                <a:off x="631830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7" name="任意多边形: 形状 1006"/>
              <p:cNvSpPr/>
              <p:nvPr>
                <p:custDataLst>
                  <p:tags r:id="rId432"/>
                </p:custDataLst>
              </p:nvPr>
            </p:nvSpPr>
            <p:spPr>
              <a:xfrm>
                <a:off x="631830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8" name="任意多边形: 形状 1007"/>
              <p:cNvSpPr/>
              <p:nvPr>
                <p:custDataLst>
                  <p:tags r:id="rId433"/>
                </p:custDataLst>
              </p:nvPr>
            </p:nvSpPr>
            <p:spPr>
              <a:xfrm>
                <a:off x="631830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9" name="任意多边形: 形状 1008"/>
              <p:cNvSpPr/>
              <p:nvPr>
                <p:custDataLst>
                  <p:tags r:id="rId434"/>
                </p:custDataLst>
              </p:nvPr>
            </p:nvSpPr>
            <p:spPr>
              <a:xfrm>
                <a:off x="631830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0" name="任意多边形: 形状 1009"/>
              <p:cNvSpPr/>
              <p:nvPr>
                <p:custDataLst>
                  <p:tags r:id="rId435"/>
                </p:custDataLst>
              </p:nvPr>
            </p:nvSpPr>
            <p:spPr>
              <a:xfrm>
                <a:off x="631830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1" name="任意多边形: 形状 1010"/>
              <p:cNvSpPr/>
              <p:nvPr>
                <p:custDataLst>
                  <p:tags r:id="rId436"/>
                </p:custDataLst>
              </p:nvPr>
            </p:nvSpPr>
            <p:spPr>
              <a:xfrm>
                <a:off x="631830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2" name="任意多边形: 形状 1011"/>
              <p:cNvSpPr/>
              <p:nvPr>
                <p:custDataLst>
                  <p:tags r:id="rId437"/>
                </p:custDataLst>
              </p:nvPr>
            </p:nvSpPr>
            <p:spPr>
              <a:xfrm>
                <a:off x="631830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3" name="任意多边形: 形状 1012"/>
              <p:cNvSpPr/>
              <p:nvPr>
                <p:custDataLst>
                  <p:tags r:id="rId438"/>
                </p:custDataLst>
              </p:nvPr>
            </p:nvSpPr>
            <p:spPr>
              <a:xfrm>
                <a:off x="631830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4" name="任意多边形: 形状 1013"/>
              <p:cNvSpPr/>
              <p:nvPr>
                <p:custDataLst>
                  <p:tags r:id="rId439"/>
                </p:custDataLst>
              </p:nvPr>
            </p:nvSpPr>
            <p:spPr>
              <a:xfrm>
                <a:off x="623336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5" name="任意多边形: 形状 1014"/>
              <p:cNvSpPr/>
              <p:nvPr>
                <p:custDataLst>
                  <p:tags r:id="rId440"/>
                </p:custDataLst>
              </p:nvPr>
            </p:nvSpPr>
            <p:spPr>
              <a:xfrm>
                <a:off x="623336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6" name="任意多边形: 形状 1015"/>
              <p:cNvSpPr/>
              <p:nvPr>
                <p:custDataLst>
                  <p:tags r:id="rId441"/>
                </p:custDataLst>
              </p:nvPr>
            </p:nvSpPr>
            <p:spPr>
              <a:xfrm>
                <a:off x="623336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7" name="任意多边形: 形状 1016"/>
              <p:cNvSpPr/>
              <p:nvPr>
                <p:custDataLst>
                  <p:tags r:id="rId442"/>
                </p:custDataLst>
              </p:nvPr>
            </p:nvSpPr>
            <p:spPr>
              <a:xfrm>
                <a:off x="623336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8" name="任意多边形: 形状 1017"/>
              <p:cNvSpPr/>
              <p:nvPr>
                <p:custDataLst>
                  <p:tags r:id="rId443"/>
                </p:custDataLst>
              </p:nvPr>
            </p:nvSpPr>
            <p:spPr>
              <a:xfrm>
                <a:off x="623336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9" name="任意多边形: 形状 1018"/>
              <p:cNvSpPr/>
              <p:nvPr>
                <p:custDataLst>
                  <p:tags r:id="rId444"/>
                </p:custDataLst>
              </p:nvPr>
            </p:nvSpPr>
            <p:spPr>
              <a:xfrm>
                <a:off x="623336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0" name="任意多边形: 形状 1019"/>
              <p:cNvSpPr/>
              <p:nvPr>
                <p:custDataLst>
                  <p:tags r:id="rId445"/>
                </p:custDataLst>
              </p:nvPr>
            </p:nvSpPr>
            <p:spPr>
              <a:xfrm>
                <a:off x="623336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1" name="任意多边形: 形状 1020"/>
              <p:cNvSpPr/>
              <p:nvPr>
                <p:custDataLst>
                  <p:tags r:id="rId446"/>
                </p:custDataLst>
              </p:nvPr>
            </p:nvSpPr>
            <p:spPr>
              <a:xfrm>
                <a:off x="623336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2" name="任意多边形: 形状 1021"/>
              <p:cNvSpPr/>
              <p:nvPr>
                <p:custDataLst>
                  <p:tags r:id="rId447"/>
                </p:custDataLst>
              </p:nvPr>
            </p:nvSpPr>
            <p:spPr>
              <a:xfrm>
                <a:off x="623336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3" name="任意多边形: 形状 1022"/>
              <p:cNvSpPr/>
              <p:nvPr>
                <p:custDataLst>
                  <p:tags r:id="rId448"/>
                </p:custDataLst>
              </p:nvPr>
            </p:nvSpPr>
            <p:spPr>
              <a:xfrm>
                <a:off x="623336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4" name="任意多边形: 形状 1023"/>
              <p:cNvSpPr/>
              <p:nvPr>
                <p:custDataLst>
                  <p:tags r:id="rId449"/>
                </p:custDataLst>
              </p:nvPr>
            </p:nvSpPr>
            <p:spPr>
              <a:xfrm>
                <a:off x="623336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5" name="任意多边形: 形状 1024"/>
              <p:cNvSpPr/>
              <p:nvPr>
                <p:custDataLst>
                  <p:tags r:id="rId450"/>
                </p:custDataLst>
              </p:nvPr>
            </p:nvSpPr>
            <p:spPr>
              <a:xfrm>
                <a:off x="623336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6" name="任意多边形: 形状 1025"/>
              <p:cNvSpPr/>
              <p:nvPr>
                <p:custDataLst>
                  <p:tags r:id="rId451"/>
                </p:custDataLst>
              </p:nvPr>
            </p:nvSpPr>
            <p:spPr>
              <a:xfrm>
                <a:off x="623336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7" name="任意多边形: 形状 1026"/>
              <p:cNvSpPr/>
              <p:nvPr>
                <p:custDataLst>
                  <p:tags r:id="rId452"/>
                </p:custDataLst>
              </p:nvPr>
            </p:nvSpPr>
            <p:spPr>
              <a:xfrm>
                <a:off x="623336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8" name="任意多边形: 形状 1027"/>
              <p:cNvSpPr/>
              <p:nvPr>
                <p:custDataLst>
                  <p:tags r:id="rId453"/>
                </p:custDataLst>
              </p:nvPr>
            </p:nvSpPr>
            <p:spPr>
              <a:xfrm>
                <a:off x="623336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9" name="任意多边形: 形状 1028"/>
              <p:cNvSpPr/>
              <p:nvPr>
                <p:custDataLst>
                  <p:tags r:id="rId454"/>
                </p:custDataLst>
              </p:nvPr>
            </p:nvSpPr>
            <p:spPr>
              <a:xfrm>
                <a:off x="623336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0" name="任意多边形: 形状 1029"/>
              <p:cNvSpPr/>
              <p:nvPr>
                <p:custDataLst>
                  <p:tags r:id="rId455"/>
                </p:custDataLst>
              </p:nvPr>
            </p:nvSpPr>
            <p:spPr>
              <a:xfrm>
                <a:off x="623336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1" name="任意多边形: 形状 1030"/>
              <p:cNvSpPr/>
              <p:nvPr>
                <p:custDataLst>
                  <p:tags r:id="rId456"/>
                </p:custDataLst>
              </p:nvPr>
            </p:nvSpPr>
            <p:spPr>
              <a:xfrm>
                <a:off x="623336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2" name="任意多边形: 形状 1031"/>
              <p:cNvSpPr/>
              <p:nvPr>
                <p:custDataLst>
                  <p:tags r:id="rId457"/>
                </p:custDataLst>
              </p:nvPr>
            </p:nvSpPr>
            <p:spPr>
              <a:xfrm>
                <a:off x="623336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3" name="任意多边形: 形状 1032"/>
              <p:cNvSpPr/>
              <p:nvPr>
                <p:custDataLst>
                  <p:tags r:id="rId458"/>
                </p:custDataLst>
              </p:nvPr>
            </p:nvSpPr>
            <p:spPr>
              <a:xfrm>
                <a:off x="623336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4" name="任意多边形: 形状 1033"/>
              <p:cNvSpPr/>
              <p:nvPr>
                <p:custDataLst>
                  <p:tags r:id="rId459"/>
                </p:custDataLst>
              </p:nvPr>
            </p:nvSpPr>
            <p:spPr>
              <a:xfrm>
                <a:off x="623336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5" name="任意多边形: 形状 1034"/>
              <p:cNvSpPr/>
              <p:nvPr>
                <p:custDataLst>
                  <p:tags r:id="rId460"/>
                </p:custDataLst>
              </p:nvPr>
            </p:nvSpPr>
            <p:spPr>
              <a:xfrm>
                <a:off x="623336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6" name="任意多边形: 形状 1035"/>
              <p:cNvSpPr/>
              <p:nvPr>
                <p:custDataLst>
                  <p:tags r:id="rId461"/>
                </p:custDataLst>
              </p:nvPr>
            </p:nvSpPr>
            <p:spPr>
              <a:xfrm>
                <a:off x="623336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7" name="任意多边形: 形状 1036"/>
              <p:cNvSpPr/>
              <p:nvPr>
                <p:custDataLst>
                  <p:tags r:id="rId462"/>
                </p:custDataLst>
              </p:nvPr>
            </p:nvSpPr>
            <p:spPr>
              <a:xfrm>
                <a:off x="614931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8" name="任意多边形: 形状 1037"/>
              <p:cNvSpPr/>
              <p:nvPr>
                <p:custDataLst>
                  <p:tags r:id="rId463"/>
                </p:custDataLst>
              </p:nvPr>
            </p:nvSpPr>
            <p:spPr>
              <a:xfrm>
                <a:off x="614931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9" name="任意多边形: 形状 1038"/>
              <p:cNvSpPr/>
              <p:nvPr>
                <p:custDataLst>
                  <p:tags r:id="rId464"/>
                </p:custDataLst>
              </p:nvPr>
            </p:nvSpPr>
            <p:spPr>
              <a:xfrm>
                <a:off x="614931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0" name="任意多边形: 形状 1039"/>
              <p:cNvSpPr/>
              <p:nvPr>
                <p:custDataLst>
                  <p:tags r:id="rId465"/>
                </p:custDataLst>
              </p:nvPr>
            </p:nvSpPr>
            <p:spPr>
              <a:xfrm>
                <a:off x="614931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1" name="任意多边形: 形状 1040"/>
              <p:cNvSpPr/>
              <p:nvPr>
                <p:custDataLst>
                  <p:tags r:id="rId466"/>
                </p:custDataLst>
              </p:nvPr>
            </p:nvSpPr>
            <p:spPr>
              <a:xfrm>
                <a:off x="614931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2" name="任意多边形: 形状 1041"/>
              <p:cNvSpPr/>
              <p:nvPr>
                <p:custDataLst>
                  <p:tags r:id="rId467"/>
                </p:custDataLst>
              </p:nvPr>
            </p:nvSpPr>
            <p:spPr>
              <a:xfrm>
                <a:off x="614931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3" name="任意多边形: 形状 1042"/>
              <p:cNvSpPr/>
              <p:nvPr>
                <p:custDataLst>
                  <p:tags r:id="rId468"/>
                </p:custDataLst>
              </p:nvPr>
            </p:nvSpPr>
            <p:spPr>
              <a:xfrm>
                <a:off x="614931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4" name="任意多边形: 形状 1043"/>
              <p:cNvSpPr/>
              <p:nvPr>
                <p:custDataLst>
                  <p:tags r:id="rId469"/>
                </p:custDataLst>
              </p:nvPr>
            </p:nvSpPr>
            <p:spPr>
              <a:xfrm>
                <a:off x="614931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5" name="任意多边形: 形状 1044"/>
              <p:cNvSpPr/>
              <p:nvPr>
                <p:custDataLst>
                  <p:tags r:id="rId470"/>
                </p:custDataLst>
              </p:nvPr>
            </p:nvSpPr>
            <p:spPr>
              <a:xfrm>
                <a:off x="614931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6" name="任意多边形: 形状 1045"/>
              <p:cNvSpPr/>
              <p:nvPr>
                <p:custDataLst>
                  <p:tags r:id="rId471"/>
                </p:custDataLst>
              </p:nvPr>
            </p:nvSpPr>
            <p:spPr>
              <a:xfrm>
                <a:off x="614931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7" name="任意多边形: 形状 1046"/>
              <p:cNvSpPr/>
              <p:nvPr>
                <p:custDataLst>
                  <p:tags r:id="rId472"/>
                </p:custDataLst>
              </p:nvPr>
            </p:nvSpPr>
            <p:spPr>
              <a:xfrm>
                <a:off x="614931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8" name="任意多边形: 形状 1047"/>
              <p:cNvSpPr/>
              <p:nvPr>
                <p:custDataLst>
                  <p:tags r:id="rId473"/>
                </p:custDataLst>
              </p:nvPr>
            </p:nvSpPr>
            <p:spPr>
              <a:xfrm>
                <a:off x="614931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9" name="任意多边形: 形状 1048"/>
              <p:cNvSpPr/>
              <p:nvPr>
                <p:custDataLst>
                  <p:tags r:id="rId474"/>
                </p:custDataLst>
              </p:nvPr>
            </p:nvSpPr>
            <p:spPr>
              <a:xfrm>
                <a:off x="614931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0" name="任意多边形: 形状 1049"/>
              <p:cNvSpPr/>
              <p:nvPr>
                <p:custDataLst>
                  <p:tags r:id="rId475"/>
                </p:custDataLst>
              </p:nvPr>
            </p:nvSpPr>
            <p:spPr>
              <a:xfrm>
                <a:off x="614931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1" name="任意多边形: 形状 1050"/>
              <p:cNvSpPr/>
              <p:nvPr>
                <p:custDataLst>
                  <p:tags r:id="rId476"/>
                </p:custDataLst>
              </p:nvPr>
            </p:nvSpPr>
            <p:spPr>
              <a:xfrm>
                <a:off x="614931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2" name="任意多边形: 形状 1051"/>
              <p:cNvSpPr/>
              <p:nvPr>
                <p:custDataLst>
                  <p:tags r:id="rId477"/>
                </p:custDataLst>
              </p:nvPr>
            </p:nvSpPr>
            <p:spPr>
              <a:xfrm>
                <a:off x="614931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3" name="任意多边形: 形状 1052"/>
              <p:cNvSpPr/>
              <p:nvPr>
                <p:custDataLst>
                  <p:tags r:id="rId478"/>
                </p:custDataLst>
              </p:nvPr>
            </p:nvSpPr>
            <p:spPr>
              <a:xfrm>
                <a:off x="614931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4" name="任意多边形: 形状 1053"/>
              <p:cNvSpPr/>
              <p:nvPr>
                <p:custDataLst>
                  <p:tags r:id="rId479"/>
                </p:custDataLst>
              </p:nvPr>
            </p:nvSpPr>
            <p:spPr>
              <a:xfrm>
                <a:off x="614931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5" name="任意多边形: 形状 1054"/>
              <p:cNvSpPr/>
              <p:nvPr>
                <p:custDataLst>
                  <p:tags r:id="rId480"/>
                </p:custDataLst>
              </p:nvPr>
            </p:nvSpPr>
            <p:spPr>
              <a:xfrm>
                <a:off x="614931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6" name="任意多边形: 形状 1055"/>
              <p:cNvSpPr/>
              <p:nvPr>
                <p:custDataLst>
                  <p:tags r:id="rId481"/>
                </p:custDataLst>
              </p:nvPr>
            </p:nvSpPr>
            <p:spPr>
              <a:xfrm>
                <a:off x="614931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7" name="任意多边形: 形状 1056"/>
              <p:cNvSpPr/>
              <p:nvPr>
                <p:custDataLst>
                  <p:tags r:id="rId482"/>
                </p:custDataLst>
              </p:nvPr>
            </p:nvSpPr>
            <p:spPr>
              <a:xfrm>
                <a:off x="614931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8" name="任意多边形: 形状 1057"/>
              <p:cNvSpPr/>
              <p:nvPr>
                <p:custDataLst>
                  <p:tags r:id="rId483"/>
                </p:custDataLst>
              </p:nvPr>
            </p:nvSpPr>
            <p:spPr>
              <a:xfrm>
                <a:off x="614931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9" name="任意多边形: 形状 1058"/>
              <p:cNvSpPr/>
              <p:nvPr>
                <p:custDataLst>
                  <p:tags r:id="rId484"/>
                </p:custDataLst>
              </p:nvPr>
            </p:nvSpPr>
            <p:spPr>
              <a:xfrm>
                <a:off x="614931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0" name="任意多边形: 形状 1059"/>
              <p:cNvSpPr/>
              <p:nvPr>
                <p:custDataLst>
                  <p:tags r:id="rId485"/>
                </p:custDataLst>
              </p:nvPr>
            </p:nvSpPr>
            <p:spPr>
              <a:xfrm>
                <a:off x="606527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1" name="任意多边形: 形状 1060"/>
              <p:cNvSpPr/>
              <p:nvPr>
                <p:custDataLst>
                  <p:tags r:id="rId486"/>
                </p:custDataLst>
              </p:nvPr>
            </p:nvSpPr>
            <p:spPr>
              <a:xfrm>
                <a:off x="606527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2" name="任意多边形: 形状 1061"/>
              <p:cNvSpPr/>
              <p:nvPr>
                <p:custDataLst>
                  <p:tags r:id="rId487"/>
                </p:custDataLst>
              </p:nvPr>
            </p:nvSpPr>
            <p:spPr>
              <a:xfrm>
                <a:off x="606527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3" name="任意多边形: 形状 1062"/>
              <p:cNvSpPr/>
              <p:nvPr>
                <p:custDataLst>
                  <p:tags r:id="rId488"/>
                </p:custDataLst>
              </p:nvPr>
            </p:nvSpPr>
            <p:spPr>
              <a:xfrm>
                <a:off x="606527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4" name="任意多边形: 形状 1063"/>
              <p:cNvSpPr/>
              <p:nvPr>
                <p:custDataLst>
                  <p:tags r:id="rId489"/>
                </p:custDataLst>
              </p:nvPr>
            </p:nvSpPr>
            <p:spPr>
              <a:xfrm>
                <a:off x="606527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5" name="任意多边形: 形状 1064"/>
              <p:cNvSpPr/>
              <p:nvPr>
                <p:custDataLst>
                  <p:tags r:id="rId490"/>
                </p:custDataLst>
              </p:nvPr>
            </p:nvSpPr>
            <p:spPr>
              <a:xfrm>
                <a:off x="606527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6" name="任意多边形: 形状 1065"/>
              <p:cNvSpPr/>
              <p:nvPr>
                <p:custDataLst>
                  <p:tags r:id="rId491"/>
                </p:custDataLst>
              </p:nvPr>
            </p:nvSpPr>
            <p:spPr>
              <a:xfrm>
                <a:off x="606527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7" name="任意多边形: 形状 1066"/>
              <p:cNvSpPr/>
              <p:nvPr>
                <p:custDataLst>
                  <p:tags r:id="rId492"/>
                </p:custDataLst>
              </p:nvPr>
            </p:nvSpPr>
            <p:spPr>
              <a:xfrm>
                <a:off x="606527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8" name="任意多边形: 形状 1067"/>
              <p:cNvSpPr/>
              <p:nvPr>
                <p:custDataLst>
                  <p:tags r:id="rId493"/>
                </p:custDataLst>
              </p:nvPr>
            </p:nvSpPr>
            <p:spPr>
              <a:xfrm>
                <a:off x="606527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9" name="任意多边形: 形状 1068"/>
              <p:cNvSpPr/>
              <p:nvPr>
                <p:custDataLst>
                  <p:tags r:id="rId494"/>
                </p:custDataLst>
              </p:nvPr>
            </p:nvSpPr>
            <p:spPr>
              <a:xfrm>
                <a:off x="606527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0" name="任意多边形: 形状 1069"/>
              <p:cNvSpPr/>
              <p:nvPr>
                <p:custDataLst>
                  <p:tags r:id="rId495"/>
                </p:custDataLst>
              </p:nvPr>
            </p:nvSpPr>
            <p:spPr>
              <a:xfrm>
                <a:off x="606527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1" name="任意多边形: 形状 1070"/>
              <p:cNvSpPr/>
              <p:nvPr>
                <p:custDataLst>
                  <p:tags r:id="rId496"/>
                </p:custDataLst>
              </p:nvPr>
            </p:nvSpPr>
            <p:spPr>
              <a:xfrm>
                <a:off x="606527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2" name="任意多边形: 形状 1071"/>
              <p:cNvSpPr/>
              <p:nvPr>
                <p:custDataLst>
                  <p:tags r:id="rId497"/>
                </p:custDataLst>
              </p:nvPr>
            </p:nvSpPr>
            <p:spPr>
              <a:xfrm>
                <a:off x="606527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3" name="任意多边形: 形状 1072"/>
              <p:cNvSpPr/>
              <p:nvPr>
                <p:custDataLst>
                  <p:tags r:id="rId498"/>
                </p:custDataLst>
              </p:nvPr>
            </p:nvSpPr>
            <p:spPr>
              <a:xfrm>
                <a:off x="606527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4" name="任意多边形: 形状 1073"/>
              <p:cNvSpPr/>
              <p:nvPr>
                <p:custDataLst>
                  <p:tags r:id="rId499"/>
                </p:custDataLst>
              </p:nvPr>
            </p:nvSpPr>
            <p:spPr>
              <a:xfrm>
                <a:off x="606527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5" name="任意多边形: 形状 1074"/>
              <p:cNvSpPr/>
              <p:nvPr>
                <p:custDataLst>
                  <p:tags r:id="rId500"/>
                </p:custDataLst>
              </p:nvPr>
            </p:nvSpPr>
            <p:spPr>
              <a:xfrm>
                <a:off x="606527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6" name="任意多边形: 形状 1075"/>
              <p:cNvSpPr/>
              <p:nvPr>
                <p:custDataLst>
                  <p:tags r:id="rId501"/>
                </p:custDataLst>
              </p:nvPr>
            </p:nvSpPr>
            <p:spPr>
              <a:xfrm>
                <a:off x="606527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7" name="任意多边形: 形状 1076"/>
              <p:cNvSpPr/>
              <p:nvPr>
                <p:custDataLst>
                  <p:tags r:id="rId502"/>
                </p:custDataLst>
              </p:nvPr>
            </p:nvSpPr>
            <p:spPr>
              <a:xfrm>
                <a:off x="606527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8" name="任意多边形: 形状 1077"/>
              <p:cNvSpPr/>
              <p:nvPr>
                <p:custDataLst>
                  <p:tags r:id="rId503"/>
                </p:custDataLst>
              </p:nvPr>
            </p:nvSpPr>
            <p:spPr>
              <a:xfrm>
                <a:off x="606527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9" name="任意多边形: 形状 1078"/>
              <p:cNvSpPr/>
              <p:nvPr>
                <p:custDataLst>
                  <p:tags r:id="rId504"/>
                </p:custDataLst>
              </p:nvPr>
            </p:nvSpPr>
            <p:spPr>
              <a:xfrm>
                <a:off x="606527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0" name="任意多边形: 形状 1079"/>
              <p:cNvSpPr/>
              <p:nvPr>
                <p:custDataLst>
                  <p:tags r:id="rId505"/>
                </p:custDataLst>
              </p:nvPr>
            </p:nvSpPr>
            <p:spPr>
              <a:xfrm>
                <a:off x="606527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1" name="任意多边形: 形状 1080"/>
              <p:cNvSpPr/>
              <p:nvPr>
                <p:custDataLst>
                  <p:tags r:id="rId506"/>
                </p:custDataLst>
              </p:nvPr>
            </p:nvSpPr>
            <p:spPr>
              <a:xfrm>
                <a:off x="606527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2" name="任意多边形: 形状 1081"/>
              <p:cNvSpPr/>
              <p:nvPr>
                <p:custDataLst>
                  <p:tags r:id="rId507"/>
                </p:custDataLst>
              </p:nvPr>
            </p:nvSpPr>
            <p:spPr>
              <a:xfrm>
                <a:off x="606527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3" name="任意多边形: 形状 1082"/>
              <p:cNvSpPr/>
              <p:nvPr>
                <p:custDataLst>
                  <p:tags r:id="rId508"/>
                </p:custDataLst>
              </p:nvPr>
            </p:nvSpPr>
            <p:spPr>
              <a:xfrm>
                <a:off x="598032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4" name="任意多边形: 形状 1083"/>
              <p:cNvSpPr/>
              <p:nvPr>
                <p:custDataLst>
                  <p:tags r:id="rId509"/>
                </p:custDataLst>
              </p:nvPr>
            </p:nvSpPr>
            <p:spPr>
              <a:xfrm>
                <a:off x="598032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5" name="任意多边形: 形状 1084"/>
              <p:cNvSpPr/>
              <p:nvPr>
                <p:custDataLst>
                  <p:tags r:id="rId510"/>
                </p:custDataLst>
              </p:nvPr>
            </p:nvSpPr>
            <p:spPr>
              <a:xfrm>
                <a:off x="598032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6" name="任意多边形: 形状 1085"/>
              <p:cNvSpPr/>
              <p:nvPr>
                <p:custDataLst>
                  <p:tags r:id="rId511"/>
                </p:custDataLst>
              </p:nvPr>
            </p:nvSpPr>
            <p:spPr>
              <a:xfrm>
                <a:off x="598032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7" name="任意多边形: 形状 1086"/>
              <p:cNvSpPr/>
              <p:nvPr>
                <p:custDataLst>
                  <p:tags r:id="rId512"/>
                </p:custDataLst>
              </p:nvPr>
            </p:nvSpPr>
            <p:spPr>
              <a:xfrm>
                <a:off x="598032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8" name="任意多边形: 形状 1087"/>
              <p:cNvSpPr/>
              <p:nvPr>
                <p:custDataLst>
                  <p:tags r:id="rId513"/>
                </p:custDataLst>
              </p:nvPr>
            </p:nvSpPr>
            <p:spPr>
              <a:xfrm>
                <a:off x="598032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9" name="任意多边形: 形状 1088"/>
              <p:cNvSpPr/>
              <p:nvPr>
                <p:custDataLst>
                  <p:tags r:id="rId514"/>
                </p:custDataLst>
              </p:nvPr>
            </p:nvSpPr>
            <p:spPr>
              <a:xfrm>
                <a:off x="598032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0" name="任意多边形: 形状 1089"/>
              <p:cNvSpPr/>
              <p:nvPr>
                <p:custDataLst>
                  <p:tags r:id="rId515"/>
                </p:custDataLst>
              </p:nvPr>
            </p:nvSpPr>
            <p:spPr>
              <a:xfrm>
                <a:off x="598032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1" name="任意多边形: 形状 1090"/>
              <p:cNvSpPr/>
              <p:nvPr>
                <p:custDataLst>
                  <p:tags r:id="rId516"/>
                </p:custDataLst>
              </p:nvPr>
            </p:nvSpPr>
            <p:spPr>
              <a:xfrm>
                <a:off x="598032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2" name="任意多边形: 形状 1091"/>
              <p:cNvSpPr/>
              <p:nvPr>
                <p:custDataLst>
                  <p:tags r:id="rId517"/>
                </p:custDataLst>
              </p:nvPr>
            </p:nvSpPr>
            <p:spPr>
              <a:xfrm>
                <a:off x="598032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3" name="任意多边形: 形状 1092"/>
              <p:cNvSpPr/>
              <p:nvPr>
                <p:custDataLst>
                  <p:tags r:id="rId518"/>
                </p:custDataLst>
              </p:nvPr>
            </p:nvSpPr>
            <p:spPr>
              <a:xfrm>
                <a:off x="598032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4" name="任意多边形: 形状 1093"/>
              <p:cNvSpPr/>
              <p:nvPr>
                <p:custDataLst>
                  <p:tags r:id="rId519"/>
                </p:custDataLst>
              </p:nvPr>
            </p:nvSpPr>
            <p:spPr>
              <a:xfrm>
                <a:off x="598032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5" name="任意多边形: 形状 1094"/>
              <p:cNvSpPr/>
              <p:nvPr>
                <p:custDataLst>
                  <p:tags r:id="rId520"/>
                </p:custDataLst>
              </p:nvPr>
            </p:nvSpPr>
            <p:spPr>
              <a:xfrm>
                <a:off x="598032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6" name="任意多边形: 形状 1095"/>
              <p:cNvSpPr/>
              <p:nvPr>
                <p:custDataLst>
                  <p:tags r:id="rId521"/>
                </p:custDataLst>
              </p:nvPr>
            </p:nvSpPr>
            <p:spPr>
              <a:xfrm>
                <a:off x="598032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7" name="任意多边形: 形状 1096"/>
              <p:cNvSpPr/>
              <p:nvPr>
                <p:custDataLst>
                  <p:tags r:id="rId522"/>
                </p:custDataLst>
              </p:nvPr>
            </p:nvSpPr>
            <p:spPr>
              <a:xfrm>
                <a:off x="598032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8" name="任意多边形: 形状 1097"/>
              <p:cNvSpPr/>
              <p:nvPr>
                <p:custDataLst>
                  <p:tags r:id="rId523"/>
                </p:custDataLst>
              </p:nvPr>
            </p:nvSpPr>
            <p:spPr>
              <a:xfrm>
                <a:off x="598032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9" name="任意多边形: 形状 1098"/>
              <p:cNvSpPr/>
              <p:nvPr>
                <p:custDataLst>
                  <p:tags r:id="rId524"/>
                </p:custDataLst>
              </p:nvPr>
            </p:nvSpPr>
            <p:spPr>
              <a:xfrm>
                <a:off x="598032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0" name="任意多边形: 形状 1099"/>
              <p:cNvSpPr/>
              <p:nvPr>
                <p:custDataLst>
                  <p:tags r:id="rId525"/>
                </p:custDataLst>
              </p:nvPr>
            </p:nvSpPr>
            <p:spPr>
              <a:xfrm>
                <a:off x="598032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1" name="任意多边形: 形状 1100"/>
              <p:cNvSpPr/>
              <p:nvPr>
                <p:custDataLst>
                  <p:tags r:id="rId526"/>
                </p:custDataLst>
              </p:nvPr>
            </p:nvSpPr>
            <p:spPr>
              <a:xfrm>
                <a:off x="598032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2" name="任意多边形: 形状 1101"/>
              <p:cNvSpPr/>
              <p:nvPr>
                <p:custDataLst>
                  <p:tags r:id="rId527"/>
                </p:custDataLst>
              </p:nvPr>
            </p:nvSpPr>
            <p:spPr>
              <a:xfrm>
                <a:off x="598032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3" name="任意多边形: 形状 1102"/>
              <p:cNvSpPr/>
              <p:nvPr>
                <p:custDataLst>
                  <p:tags r:id="rId528"/>
                </p:custDataLst>
              </p:nvPr>
            </p:nvSpPr>
            <p:spPr>
              <a:xfrm>
                <a:off x="598032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4" name="任意多边形: 形状 1103"/>
              <p:cNvSpPr/>
              <p:nvPr>
                <p:custDataLst>
                  <p:tags r:id="rId529"/>
                </p:custDataLst>
              </p:nvPr>
            </p:nvSpPr>
            <p:spPr>
              <a:xfrm>
                <a:off x="598032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5" name="任意多边形: 形状 1104"/>
              <p:cNvSpPr/>
              <p:nvPr>
                <p:custDataLst>
                  <p:tags r:id="rId530"/>
                </p:custDataLst>
              </p:nvPr>
            </p:nvSpPr>
            <p:spPr>
              <a:xfrm>
                <a:off x="598032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6" name="任意多边形: 形状 1105"/>
              <p:cNvSpPr/>
              <p:nvPr>
                <p:custDataLst>
                  <p:tags r:id="rId531"/>
                </p:custDataLst>
              </p:nvPr>
            </p:nvSpPr>
            <p:spPr>
              <a:xfrm>
                <a:off x="589628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7" name="任意多边形: 形状 1106"/>
              <p:cNvSpPr/>
              <p:nvPr>
                <p:custDataLst>
                  <p:tags r:id="rId532"/>
                </p:custDataLst>
              </p:nvPr>
            </p:nvSpPr>
            <p:spPr>
              <a:xfrm>
                <a:off x="589628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8" name="任意多边形: 形状 1107"/>
              <p:cNvSpPr/>
              <p:nvPr>
                <p:custDataLst>
                  <p:tags r:id="rId533"/>
                </p:custDataLst>
              </p:nvPr>
            </p:nvSpPr>
            <p:spPr>
              <a:xfrm>
                <a:off x="589628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9" name="任意多边形: 形状 1108"/>
              <p:cNvSpPr/>
              <p:nvPr>
                <p:custDataLst>
                  <p:tags r:id="rId534"/>
                </p:custDataLst>
              </p:nvPr>
            </p:nvSpPr>
            <p:spPr>
              <a:xfrm>
                <a:off x="589628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0" name="任意多边形: 形状 1109"/>
              <p:cNvSpPr/>
              <p:nvPr>
                <p:custDataLst>
                  <p:tags r:id="rId535"/>
                </p:custDataLst>
              </p:nvPr>
            </p:nvSpPr>
            <p:spPr>
              <a:xfrm>
                <a:off x="589628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1" name="任意多边形: 形状 1110"/>
              <p:cNvSpPr/>
              <p:nvPr>
                <p:custDataLst>
                  <p:tags r:id="rId536"/>
                </p:custDataLst>
              </p:nvPr>
            </p:nvSpPr>
            <p:spPr>
              <a:xfrm>
                <a:off x="589628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2" name="任意多边形: 形状 1111"/>
              <p:cNvSpPr/>
              <p:nvPr>
                <p:custDataLst>
                  <p:tags r:id="rId537"/>
                </p:custDataLst>
              </p:nvPr>
            </p:nvSpPr>
            <p:spPr>
              <a:xfrm>
                <a:off x="589628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3" name="任意多边形: 形状 1112"/>
              <p:cNvSpPr/>
              <p:nvPr>
                <p:custDataLst>
                  <p:tags r:id="rId538"/>
                </p:custDataLst>
              </p:nvPr>
            </p:nvSpPr>
            <p:spPr>
              <a:xfrm>
                <a:off x="589628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4" name="任意多边形: 形状 1113"/>
              <p:cNvSpPr/>
              <p:nvPr>
                <p:custDataLst>
                  <p:tags r:id="rId539"/>
                </p:custDataLst>
              </p:nvPr>
            </p:nvSpPr>
            <p:spPr>
              <a:xfrm>
                <a:off x="589628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5" name="任意多边形: 形状 1114"/>
              <p:cNvSpPr/>
              <p:nvPr>
                <p:custDataLst>
                  <p:tags r:id="rId540"/>
                </p:custDataLst>
              </p:nvPr>
            </p:nvSpPr>
            <p:spPr>
              <a:xfrm>
                <a:off x="589628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6" name="任意多边形: 形状 1115"/>
              <p:cNvSpPr/>
              <p:nvPr>
                <p:custDataLst>
                  <p:tags r:id="rId541"/>
                </p:custDataLst>
              </p:nvPr>
            </p:nvSpPr>
            <p:spPr>
              <a:xfrm>
                <a:off x="589628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7" name="任意多边形: 形状 1116"/>
              <p:cNvSpPr/>
              <p:nvPr>
                <p:custDataLst>
                  <p:tags r:id="rId542"/>
                </p:custDataLst>
              </p:nvPr>
            </p:nvSpPr>
            <p:spPr>
              <a:xfrm>
                <a:off x="589628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8" name="任意多边形: 形状 1117"/>
              <p:cNvSpPr/>
              <p:nvPr>
                <p:custDataLst>
                  <p:tags r:id="rId543"/>
                </p:custDataLst>
              </p:nvPr>
            </p:nvSpPr>
            <p:spPr>
              <a:xfrm>
                <a:off x="589628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9" name="任意多边形: 形状 1118"/>
              <p:cNvSpPr/>
              <p:nvPr>
                <p:custDataLst>
                  <p:tags r:id="rId544"/>
                </p:custDataLst>
              </p:nvPr>
            </p:nvSpPr>
            <p:spPr>
              <a:xfrm>
                <a:off x="589628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0" name="任意多边形: 形状 1119"/>
              <p:cNvSpPr/>
              <p:nvPr>
                <p:custDataLst>
                  <p:tags r:id="rId545"/>
                </p:custDataLst>
              </p:nvPr>
            </p:nvSpPr>
            <p:spPr>
              <a:xfrm>
                <a:off x="589628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1" name="任意多边形: 形状 1120"/>
              <p:cNvSpPr/>
              <p:nvPr>
                <p:custDataLst>
                  <p:tags r:id="rId546"/>
                </p:custDataLst>
              </p:nvPr>
            </p:nvSpPr>
            <p:spPr>
              <a:xfrm>
                <a:off x="589628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2" name="任意多边形: 形状 1121"/>
              <p:cNvSpPr/>
              <p:nvPr>
                <p:custDataLst>
                  <p:tags r:id="rId547"/>
                </p:custDataLst>
              </p:nvPr>
            </p:nvSpPr>
            <p:spPr>
              <a:xfrm>
                <a:off x="589628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3" name="任意多边形: 形状 1122"/>
              <p:cNvSpPr/>
              <p:nvPr>
                <p:custDataLst>
                  <p:tags r:id="rId548"/>
                </p:custDataLst>
              </p:nvPr>
            </p:nvSpPr>
            <p:spPr>
              <a:xfrm>
                <a:off x="589628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4" name="任意多边形: 形状 1123"/>
              <p:cNvSpPr/>
              <p:nvPr>
                <p:custDataLst>
                  <p:tags r:id="rId549"/>
                </p:custDataLst>
              </p:nvPr>
            </p:nvSpPr>
            <p:spPr>
              <a:xfrm>
                <a:off x="589628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5" name="任意多边形: 形状 1124"/>
              <p:cNvSpPr/>
              <p:nvPr>
                <p:custDataLst>
                  <p:tags r:id="rId550"/>
                </p:custDataLst>
              </p:nvPr>
            </p:nvSpPr>
            <p:spPr>
              <a:xfrm>
                <a:off x="589628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6" name="任意多边形: 形状 1125"/>
              <p:cNvSpPr/>
              <p:nvPr>
                <p:custDataLst>
                  <p:tags r:id="rId551"/>
                </p:custDataLst>
              </p:nvPr>
            </p:nvSpPr>
            <p:spPr>
              <a:xfrm>
                <a:off x="589628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7" name="任意多边形: 形状 1126"/>
              <p:cNvSpPr/>
              <p:nvPr>
                <p:custDataLst>
                  <p:tags r:id="rId552"/>
                </p:custDataLst>
              </p:nvPr>
            </p:nvSpPr>
            <p:spPr>
              <a:xfrm>
                <a:off x="589628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8" name="任意多边形: 形状 1127"/>
              <p:cNvSpPr/>
              <p:nvPr>
                <p:custDataLst>
                  <p:tags r:id="rId553"/>
                </p:custDataLst>
              </p:nvPr>
            </p:nvSpPr>
            <p:spPr>
              <a:xfrm>
                <a:off x="589628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9" name="任意多边形: 形状 1128"/>
              <p:cNvSpPr/>
              <p:nvPr>
                <p:custDataLst>
                  <p:tags r:id="rId554"/>
                </p:custDataLst>
              </p:nvPr>
            </p:nvSpPr>
            <p:spPr>
              <a:xfrm>
                <a:off x="581133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0" name="任意多边形: 形状 1129"/>
              <p:cNvSpPr/>
              <p:nvPr>
                <p:custDataLst>
                  <p:tags r:id="rId555"/>
                </p:custDataLst>
              </p:nvPr>
            </p:nvSpPr>
            <p:spPr>
              <a:xfrm>
                <a:off x="581133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1" name="任意多边形: 形状 1130"/>
              <p:cNvSpPr/>
              <p:nvPr>
                <p:custDataLst>
                  <p:tags r:id="rId556"/>
                </p:custDataLst>
              </p:nvPr>
            </p:nvSpPr>
            <p:spPr>
              <a:xfrm>
                <a:off x="581133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2" name="任意多边形: 形状 1131"/>
              <p:cNvSpPr/>
              <p:nvPr>
                <p:custDataLst>
                  <p:tags r:id="rId557"/>
                </p:custDataLst>
              </p:nvPr>
            </p:nvSpPr>
            <p:spPr>
              <a:xfrm>
                <a:off x="581133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3" name="任意多边形: 形状 1132"/>
              <p:cNvSpPr/>
              <p:nvPr>
                <p:custDataLst>
                  <p:tags r:id="rId558"/>
                </p:custDataLst>
              </p:nvPr>
            </p:nvSpPr>
            <p:spPr>
              <a:xfrm>
                <a:off x="581133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4" name="任意多边形: 形状 1133"/>
              <p:cNvSpPr/>
              <p:nvPr>
                <p:custDataLst>
                  <p:tags r:id="rId559"/>
                </p:custDataLst>
              </p:nvPr>
            </p:nvSpPr>
            <p:spPr>
              <a:xfrm>
                <a:off x="581133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5" name="任意多边形: 形状 1134"/>
              <p:cNvSpPr/>
              <p:nvPr>
                <p:custDataLst>
                  <p:tags r:id="rId560"/>
                </p:custDataLst>
              </p:nvPr>
            </p:nvSpPr>
            <p:spPr>
              <a:xfrm>
                <a:off x="581133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6" name="任意多边形: 形状 1135"/>
              <p:cNvSpPr/>
              <p:nvPr>
                <p:custDataLst>
                  <p:tags r:id="rId561"/>
                </p:custDataLst>
              </p:nvPr>
            </p:nvSpPr>
            <p:spPr>
              <a:xfrm>
                <a:off x="581133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7" name="任意多边形: 形状 1136"/>
              <p:cNvSpPr/>
              <p:nvPr>
                <p:custDataLst>
                  <p:tags r:id="rId562"/>
                </p:custDataLst>
              </p:nvPr>
            </p:nvSpPr>
            <p:spPr>
              <a:xfrm>
                <a:off x="581133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8" name="任意多边形: 形状 1137"/>
              <p:cNvSpPr/>
              <p:nvPr>
                <p:custDataLst>
                  <p:tags r:id="rId563"/>
                </p:custDataLst>
              </p:nvPr>
            </p:nvSpPr>
            <p:spPr>
              <a:xfrm>
                <a:off x="581133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9" name="任意多边形: 形状 1138"/>
              <p:cNvSpPr/>
              <p:nvPr>
                <p:custDataLst>
                  <p:tags r:id="rId564"/>
                </p:custDataLst>
              </p:nvPr>
            </p:nvSpPr>
            <p:spPr>
              <a:xfrm>
                <a:off x="581133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0" name="任意多边形: 形状 1139"/>
              <p:cNvSpPr/>
              <p:nvPr>
                <p:custDataLst>
                  <p:tags r:id="rId565"/>
                </p:custDataLst>
              </p:nvPr>
            </p:nvSpPr>
            <p:spPr>
              <a:xfrm>
                <a:off x="581133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1" name="任意多边形: 形状 1140"/>
              <p:cNvSpPr/>
              <p:nvPr>
                <p:custDataLst>
                  <p:tags r:id="rId566"/>
                </p:custDataLst>
              </p:nvPr>
            </p:nvSpPr>
            <p:spPr>
              <a:xfrm>
                <a:off x="581133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2" name="任意多边形: 形状 1141"/>
              <p:cNvSpPr/>
              <p:nvPr>
                <p:custDataLst>
                  <p:tags r:id="rId567"/>
                </p:custDataLst>
              </p:nvPr>
            </p:nvSpPr>
            <p:spPr>
              <a:xfrm>
                <a:off x="581133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3" name="任意多边形: 形状 1142"/>
              <p:cNvSpPr/>
              <p:nvPr>
                <p:custDataLst>
                  <p:tags r:id="rId568"/>
                </p:custDataLst>
              </p:nvPr>
            </p:nvSpPr>
            <p:spPr>
              <a:xfrm>
                <a:off x="581133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4" name="任意多边形: 形状 1143"/>
              <p:cNvSpPr/>
              <p:nvPr>
                <p:custDataLst>
                  <p:tags r:id="rId569"/>
                </p:custDataLst>
              </p:nvPr>
            </p:nvSpPr>
            <p:spPr>
              <a:xfrm>
                <a:off x="581133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5" name="任意多边形: 形状 1144"/>
              <p:cNvSpPr/>
              <p:nvPr>
                <p:custDataLst>
                  <p:tags r:id="rId570"/>
                </p:custDataLst>
              </p:nvPr>
            </p:nvSpPr>
            <p:spPr>
              <a:xfrm>
                <a:off x="581133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6" name="任意多边形: 形状 1145"/>
              <p:cNvSpPr/>
              <p:nvPr>
                <p:custDataLst>
                  <p:tags r:id="rId571"/>
                </p:custDataLst>
              </p:nvPr>
            </p:nvSpPr>
            <p:spPr>
              <a:xfrm>
                <a:off x="581133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7" name="任意多边形: 形状 1146"/>
              <p:cNvSpPr/>
              <p:nvPr>
                <p:custDataLst>
                  <p:tags r:id="rId572"/>
                </p:custDataLst>
              </p:nvPr>
            </p:nvSpPr>
            <p:spPr>
              <a:xfrm>
                <a:off x="581133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8" name="任意多边形: 形状 1147"/>
              <p:cNvSpPr/>
              <p:nvPr>
                <p:custDataLst>
                  <p:tags r:id="rId573"/>
                </p:custDataLst>
              </p:nvPr>
            </p:nvSpPr>
            <p:spPr>
              <a:xfrm>
                <a:off x="581133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9" name="任意多边形: 形状 1148"/>
              <p:cNvSpPr/>
              <p:nvPr>
                <p:custDataLst>
                  <p:tags r:id="rId574"/>
                </p:custDataLst>
              </p:nvPr>
            </p:nvSpPr>
            <p:spPr>
              <a:xfrm>
                <a:off x="581133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0" name="任意多边形: 形状 1149"/>
              <p:cNvSpPr/>
              <p:nvPr>
                <p:custDataLst>
                  <p:tags r:id="rId575"/>
                </p:custDataLst>
              </p:nvPr>
            </p:nvSpPr>
            <p:spPr>
              <a:xfrm>
                <a:off x="581133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1" name="任意多边形: 形状 1150"/>
              <p:cNvSpPr/>
              <p:nvPr>
                <p:custDataLst>
                  <p:tags r:id="rId576"/>
                </p:custDataLst>
              </p:nvPr>
            </p:nvSpPr>
            <p:spPr>
              <a:xfrm>
                <a:off x="581133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2" name="任意多边形: 形状 1151"/>
              <p:cNvSpPr/>
              <p:nvPr>
                <p:custDataLst>
                  <p:tags r:id="rId577"/>
                </p:custDataLst>
              </p:nvPr>
            </p:nvSpPr>
            <p:spPr>
              <a:xfrm>
                <a:off x="572729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3" name="任意多边形: 形状 1152"/>
              <p:cNvSpPr/>
              <p:nvPr>
                <p:custDataLst>
                  <p:tags r:id="rId578"/>
                </p:custDataLst>
              </p:nvPr>
            </p:nvSpPr>
            <p:spPr>
              <a:xfrm>
                <a:off x="572729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4" name="任意多边形: 形状 1153"/>
              <p:cNvSpPr/>
              <p:nvPr>
                <p:custDataLst>
                  <p:tags r:id="rId579"/>
                </p:custDataLst>
              </p:nvPr>
            </p:nvSpPr>
            <p:spPr>
              <a:xfrm>
                <a:off x="572729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5" name="任意多边形: 形状 1154"/>
              <p:cNvSpPr/>
              <p:nvPr>
                <p:custDataLst>
                  <p:tags r:id="rId580"/>
                </p:custDataLst>
              </p:nvPr>
            </p:nvSpPr>
            <p:spPr>
              <a:xfrm>
                <a:off x="572729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6" name="任意多边形: 形状 1155"/>
              <p:cNvSpPr/>
              <p:nvPr>
                <p:custDataLst>
                  <p:tags r:id="rId581"/>
                </p:custDataLst>
              </p:nvPr>
            </p:nvSpPr>
            <p:spPr>
              <a:xfrm>
                <a:off x="572729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7" name="任意多边形: 形状 1156"/>
              <p:cNvSpPr/>
              <p:nvPr>
                <p:custDataLst>
                  <p:tags r:id="rId582"/>
                </p:custDataLst>
              </p:nvPr>
            </p:nvSpPr>
            <p:spPr>
              <a:xfrm>
                <a:off x="572729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8" name="任意多边形: 形状 1157"/>
              <p:cNvSpPr/>
              <p:nvPr>
                <p:custDataLst>
                  <p:tags r:id="rId583"/>
                </p:custDataLst>
              </p:nvPr>
            </p:nvSpPr>
            <p:spPr>
              <a:xfrm>
                <a:off x="572729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9" name="任意多边形: 形状 1158"/>
              <p:cNvSpPr/>
              <p:nvPr>
                <p:custDataLst>
                  <p:tags r:id="rId584"/>
                </p:custDataLst>
              </p:nvPr>
            </p:nvSpPr>
            <p:spPr>
              <a:xfrm>
                <a:off x="572729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0" name="任意多边形: 形状 1159"/>
              <p:cNvSpPr/>
              <p:nvPr>
                <p:custDataLst>
                  <p:tags r:id="rId585"/>
                </p:custDataLst>
              </p:nvPr>
            </p:nvSpPr>
            <p:spPr>
              <a:xfrm>
                <a:off x="572729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1" name="任意多边形: 形状 1160"/>
              <p:cNvSpPr/>
              <p:nvPr>
                <p:custDataLst>
                  <p:tags r:id="rId586"/>
                </p:custDataLst>
              </p:nvPr>
            </p:nvSpPr>
            <p:spPr>
              <a:xfrm>
                <a:off x="572729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2" name="任意多边形: 形状 1161"/>
              <p:cNvSpPr/>
              <p:nvPr>
                <p:custDataLst>
                  <p:tags r:id="rId587"/>
                </p:custDataLst>
              </p:nvPr>
            </p:nvSpPr>
            <p:spPr>
              <a:xfrm>
                <a:off x="572729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3" name="任意多边形: 形状 1162"/>
              <p:cNvSpPr/>
              <p:nvPr>
                <p:custDataLst>
                  <p:tags r:id="rId588"/>
                </p:custDataLst>
              </p:nvPr>
            </p:nvSpPr>
            <p:spPr>
              <a:xfrm>
                <a:off x="572729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4" name="任意多边形: 形状 1163"/>
              <p:cNvSpPr/>
              <p:nvPr>
                <p:custDataLst>
                  <p:tags r:id="rId589"/>
                </p:custDataLst>
              </p:nvPr>
            </p:nvSpPr>
            <p:spPr>
              <a:xfrm>
                <a:off x="572729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5" name="任意多边形: 形状 1164"/>
              <p:cNvSpPr/>
              <p:nvPr>
                <p:custDataLst>
                  <p:tags r:id="rId590"/>
                </p:custDataLst>
              </p:nvPr>
            </p:nvSpPr>
            <p:spPr>
              <a:xfrm>
                <a:off x="572729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6" name="任意多边形: 形状 1165"/>
              <p:cNvSpPr/>
              <p:nvPr>
                <p:custDataLst>
                  <p:tags r:id="rId591"/>
                </p:custDataLst>
              </p:nvPr>
            </p:nvSpPr>
            <p:spPr>
              <a:xfrm>
                <a:off x="572729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7" name="任意多边形: 形状 1166"/>
              <p:cNvSpPr/>
              <p:nvPr>
                <p:custDataLst>
                  <p:tags r:id="rId592"/>
                </p:custDataLst>
              </p:nvPr>
            </p:nvSpPr>
            <p:spPr>
              <a:xfrm>
                <a:off x="572729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8" name="任意多边形: 形状 1167"/>
              <p:cNvSpPr/>
              <p:nvPr>
                <p:custDataLst>
                  <p:tags r:id="rId593"/>
                </p:custDataLst>
              </p:nvPr>
            </p:nvSpPr>
            <p:spPr>
              <a:xfrm>
                <a:off x="572729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9" name="任意多边形: 形状 1168"/>
              <p:cNvSpPr/>
              <p:nvPr>
                <p:custDataLst>
                  <p:tags r:id="rId594"/>
                </p:custDataLst>
              </p:nvPr>
            </p:nvSpPr>
            <p:spPr>
              <a:xfrm>
                <a:off x="572729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0" name="任意多边形: 形状 1169"/>
              <p:cNvSpPr/>
              <p:nvPr>
                <p:custDataLst>
                  <p:tags r:id="rId595"/>
                </p:custDataLst>
              </p:nvPr>
            </p:nvSpPr>
            <p:spPr>
              <a:xfrm>
                <a:off x="572729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1" name="任意多边形: 形状 1170"/>
              <p:cNvSpPr/>
              <p:nvPr>
                <p:custDataLst>
                  <p:tags r:id="rId596"/>
                </p:custDataLst>
              </p:nvPr>
            </p:nvSpPr>
            <p:spPr>
              <a:xfrm>
                <a:off x="572729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2" name="任意多边形: 形状 1171"/>
              <p:cNvSpPr/>
              <p:nvPr>
                <p:custDataLst>
                  <p:tags r:id="rId597"/>
                </p:custDataLst>
              </p:nvPr>
            </p:nvSpPr>
            <p:spPr>
              <a:xfrm>
                <a:off x="572729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3" name="任意多边形: 形状 1172"/>
              <p:cNvSpPr/>
              <p:nvPr>
                <p:custDataLst>
                  <p:tags r:id="rId598"/>
                </p:custDataLst>
              </p:nvPr>
            </p:nvSpPr>
            <p:spPr>
              <a:xfrm>
                <a:off x="572729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4" name="任意多边形: 形状 1173"/>
              <p:cNvSpPr/>
              <p:nvPr>
                <p:custDataLst>
                  <p:tags r:id="rId599"/>
                </p:custDataLst>
              </p:nvPr>
            </p:nvSpPr>
            <p:spPr>
              <a:xfrm>
                <a:off x="572729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5" name="任意多边形: 形状 1174"/>
              <p:cNvSpPr/>
              <p:nvPr>
                <p:custDataLst>
                  <p:tags r:id="rId600"/>
                </p:custDataLst>
              </p:nvPr>
            </p:nvSpPr>
            <p:spPr>
              <a:xfrm>
                <a:off x="564234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6" name="任意多边形: 形状 1175"/>
              <p:cNvSpPr/>
              <p:nvPr>
                <p:custDataLst>
                  <p:tags r:id="rId601"/>
                </p:custDataLst>
              </p:nvPr>
            </p:nvSpPr>
            <p:spPr>
              <a:xfrm>
                <a:off x="564234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7" name="任意多边形: 形状 1176"/>
              <p:cNvSpPr/>
              <p:nvPr>
                <p:custDataLst>
                  <p:tags r:id="rId602"/>
                </p:custDataLst>
              </p:nvPr>
            </p:nvSpPr>
            <p:spPr>
              <a:xfrm>
                <a:off x="564234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8" name="任意多边形: 形状 1177"/>
              <p:cNvSpPr/>
              <p:nvPr>
                <p:custDataLst>
                  <p:tags r:id="rId603"/>
                </p:custDataLst>
              </p:nvPr>
            </p:nvSpPr>
            <p:spPr>
              <a:xfrm>
                <a:off x="564234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9" name="任意多边形: 形状 1178"/>
              <p:cNvSpPr/>
              <p:nvPr>
                <p:custDataLst>
                  <p:tags r:id="rId604"/>
                </p:custDataLst>
              </p:nvPr>
            </p:nvSpPr>
            <p:spPr>
              <a:xfrm>
                <a:off x="564234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0" name="任意多边形: 形状 1179"/>
              <p:cNvSpPr/>
              <p:nvPr>
                <p:custDataLst>
                  <p:tags r:id="rId605"/>
                </p:custDataLst>
              </p:nvPr>
            </p:nvSpPr>
            <p:spPr>
              <a:xfrm>
                <a:off x="564234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1" name="任意多边形: 形状 1180"/>
              <p:cNvSpPr/>
              <p:nvPr>
                <p:custDataLst>
                  <p:tags r:id="rId606"/>
                </p:custDataLst>
              </p:nvPr>
            </p:nvSpPr>
            <p:spPr>
              <a:xfrm>
                <a:off x="564234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2" name="任意多边形: 形状 1181"/>
              <p:cNvSpPr/>
              <p:nvPr>
                <p:custDataLst>
                  <p:tags r:id="rId607"/>
                </p:custDataLst>
              </p:nvPr>
            </p:nvSpPr>
            <p:spPr>
              <a:xfrm>
                <a:off x="564234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3" name="任意多边形: 形状 1182"/>
              <p:cNvSpPr/>
              <p:nvPr>
                <p:custDataLst>
                  <p:tags r:id="rId608"/>
                </p:custDataLst>
              </p:nvPr>
            </p:nvSpPr>
            <p:spPr>
              <a:xfrm>
                <a:off x="564234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4" name="任意多边形: 形状 1183"/>
              <p:cNvSpPr/>
              <p:nvPr>
                <p:custDataLst>
                  <p:tags r:id="rId609"/>
                </p:custDataLst>
              </p:nvPr>
            </p:nvSpPr>
            <p:spPr>
              <a:xfrm>
                <a:off x="564234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5" name="任意多边形: 形状 1184"/>
              <p:cNvSpPr/>
              <p:nvPr>
                <p:custDataLst>
                  <p:tags r:id="rId610"/>
                </p:custDataLst>
              </p:nvPr>
            </p:nvSpPr>
            <p:spPr>
              <a:xfrm>
                <a:off x="564234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6" name="任意多边形: 形状 1185"/>
              <p:cNvSpPr/>
              <p:nvPr>
                <p:custDataLst>
                  <p:tags r:id="rId611"/>
                </p:custDataLst>
              </p:nvPr>
            </p:nvSpPr>
            <p:spPr>
              <a:xfrm>
                <a:off x="564234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7" name="任意多边形: 形状 1186"/>
              <p:cNvSpPr/>
              <p:nvPr>
                <p:custDataLst>
                  <p:tags r:id="rId612"/>
                </p:custDataLst>
              </p:nvPr>
            </p:nvSpPr>
            <p:spPr>
              <a:xfrm>
                <a:off x="564234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8" name="任意多边形: 形状 1187"/>
              <p:cNvSpPr/>
              <p:nvPr>
                <p:custDataLst>
                  <p:tags r:id="rId613"/>
                </p:custDataLst>
              </p:nvPr>
            </p:nvSpPr>
            <p:spPr>
              <a:xfrm>
                <a:off x="564234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9" name="任意多边形: 形状 1188"/>
              <p:cNvSpPr/>
              <p:nvPr>
                <p:custDataLst>
                  <p:tags r:id="rId614"/>
                </p:custDataLst>
              </p:nvPr>
            </p:nvSpPr>
            <p:spPr>
              <a:xfrm>
                <a:off x="564234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0" name="任意多边形: 形状 1189"/>
              <p:cNvSpPr/>
              <p:nvPr>
                <p:custDataLst>
                  <p:tags r:id="rId615"/>
                </p:custDataLst>
              </p:nvPr>
            </p:nvSpPr>
            <p:spPr>
              <a:xfrm>
                <a:off x="564234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1" name="任意多边形: 形状 1190"/>
              <p:cNvSpPr/>
              <p:nvPr>
                <p:custDataLst>
                  <p:tags r:id="rId616"/>
                </p:custDataLst>
              </p:nvPr>
            </p:nvSpPr>
            <p:spPr>
              <a:xfrm>
                <a:off x="564234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2" name="任意多边形: 形状 1191"/>
              <p:cNvSpPr/>
              <p:nvPr>
                <p:custDataLst>
                  <p:tags r:id="rId617"/>
                </p:custDataLst>
              </p:nvPr>
            </p:nvSpPr>
            <p:spPr>
              <a:xfrm>
                <a:off x="564234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3" name="任意多边形: 形状 1192"/>
              <p:cNvSpPr/>
              <p:nvPr>
                <p:custDataLst>
                  <p:tags r:id="rId618"/>
                </p:custDataLst>
              </p:nvPr>
            </p:nvSpPr>
            <p:spPr>
              <a:xfrm>
                <a:off x="564234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4" name="任意多边形: 形状 1193"/>
              <p:cNvSpPr/>
              <p:nvPr>
                <p:custDataLst>
                  <p:tags r:id="rId619"/>
                </p:custDataLst>
              </p:nvPr>
            </p:nvSpPr>
            <p:spPr>
              <a:xfrm>
                <a:off x="564234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5" name="任意多边形: 形状 1194"/>
              <p:cNvSpPr/>
              <p:nvPr>
                <p:custDataLst>
                  <p:tags r:id="rId620"/>
                </p:custDataLst>
              </p:nvPr>
            </p:nvSpPr>
            <p:spPr>
              <a:xfrm>
                <a:off x="564234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6" name="任意多边形: 形状 1195"/>
              <p:cNvSpPr/>
              <p:nvPr>
                <p:custDataLst>
                  <p:tags r:id="rId621"/>
                </p:custDataLst>
              </p:nvPr>
            </p:nvSpPr>
            <p:spPr>
              <a:xfrm>
                <a:off x="564234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7" name="任意多边形: 形状 1196"/>
              <p:cNvSpPr/>
              <p:nvPr>
                <p:custDataLst>
                  <p:tags r:id="rId622"/>
                </p:custDataLst>
              </p:nvPr>
            </p:nvSpPr>
            <p:spPr>
              <a:xfrm>
                <a:off x="564234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8" name="任意多边形: 形状 1197"/>
              <p:cNvSpPr/>
              <p:nvPr>
                <p:custDataLst>
                  <p:tags r:id="rId623"/>
                </p:custDataLst>
              </p:nvPr>
            </p:nvSpPr>
            <p:spPr>
              <a:xfrm>
                <a:off x="555830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9" name="任意多边形: 形状 1198"/>
              <p:cNvSpPr/>
              <p:nvPr>
                <p:custDataLst>
                  <p:tags r:id="rId624"/>
                </p:custDataLst>
              </p:nvPr>
            </p:nvSpPr>
            <p:spPr>
              <a:xfrm>
                <a:off x="555830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0" name="任意多边形: 形状 1199"/>
              <p:cNvSpPr/>
              <p:nvPr>
                <p:custDataLst>
                  <p:tags r:id="rId625"/>
                </p:custDataLst>
              </p:nvPr>
            </p:nvSpPr>
            <p:spPr>
              <a:xfrm>
                <a:off x="555830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1" name="任意多边形: 形状 1200"/>
              <p:cNvSpPr/>
              <p:nvPr>
                <p:custDataLst>
                  <p:tags r:id="rId626"/>
                </p:custDataLst>
              </p:nvPr>
            </p:nvSpPr>
            <p:spPr>
              <a:xfrm>
                <a:off x="555830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2" name="任意多边形: 形状 1201"/>
              <p:cNvSpPr/>
              <p:nvPr>
                <p:custDataLst>
                  <p:tags r:id="rId627"/>
                </p:custDataLst>
              </p:nvPr>
            </p:nvSpPr>
            <p:spPr>
              <a:xfrm>
                <a:off x="555830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3" name="任意多边形: 形状 1202"/>
              <p:cNvSpPr/>
              <p:nvPr>
                <p:custDataLst>
                  <p:tags r:id="rId628"/>
                </p:custDataLst>
              </p:nvPr>
            </p:nvSpPr>
            <p:spPr>
              <a:xfrm>
                <a:off x="555830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4" name="任意多边形: 形状 1203"/>
              <p:cNvSpPr/>
              <p:nvPr>
                <p:custDataLst>
                  <p:tags r:id="rId629"/>
                </p:custDataLst>
              </p:nvPr>
            </p:nvSpPr>
            <p:spPr>
              <a:xfrm>
                <a:off x="555830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5" name="任意多边形: 形状 1204"/>
              <p:cNvSpPr/>
              <p:nvPr>
                <p:custDataLst>
                  <p:tags r:id="rId630"/>
                </p:custDataLst>
              </p:nvPr>
            </p:nvSpPr>
            <p:spPr>
              <a:xfrm>
                <a:off x="555830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6" name="任意多边形: 形状 1205"/>
              <p:cNvSpPr/>
              <p:nvPr>
                <p:custDataLst>
                  <p:tags r:id="rId631"/>
                </p:custDataLst>
              </p:nvPr>
            </p:nvSpPr>
            <p:spPr>
              <a:xfrm>
                <a:off x="555830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7" name="任意多边形: 形状 1206"/>
              <p:cNvSpPr/>
              <p:nvPr>
                <p:custDataLst>
                  <p:tags r:id="rId632"/>
                </p:custDataLst>
              </p:nvPr>
            </p:nvSpPr>
            <p:spPr>
              <a:xfrm>
                <a:off x="555830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8" name="任意多边形: 形状 1207"/>
              <p:cNvSpPr/>
              <p:nvPr>
                <p:custDataLst>
                  <p:tags r:id="rId633"/>
                </p:custDataLst>
              </p:nvPr>
            </p:nvSpPr>
            <p:spPr>
              <a:xfrm>
                <a:off x="555830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9" name="任意多边形: 形状 1208"/>
              <p:cNvSpPr/>
              <p:nvPr>
                <p:custDataLst>
                  <p:tags r:id="rId634"/>
                </p:custDataLst>
              </p:nvPr>
            </p:nvSpPr>
            <p:spPr>
              <a:xfrm>
                <a:off x="555830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0" name="任意多边形: 形状 1209"/>
              <p:cNvSpPr/>
              <p:nvPr>
                <p:custDataLst>
                  <p:tags r:id="rId635"/>
                </p:custDataLst>
              </p:nvPr>
            </p:nvSpPr>
            <p:spPr>
              <a:xfrm>
                <a:off x="555830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1" name="任意多边形: 形状 1210"/>
              <p:cNvSpPr/>
              <p:nvPr>
                <p:custDataLst>
                  <p:tags r:id="rId636"/>
                </p:custDataLst>
              </p:nvPr>
            </p:nvSpPr>
            <p:spPr>
              <a:xfrm>
                <a:off x="555830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2" name="任意多边形: 形状 1211"/>
              <p:cNvSpPr/>
              <p:nvPr>
                <p:custDataLst>
                  <p:tags r:id="rId637"/>
                </p:custDataLst>
              </p:nvPr>
            </p:nvSpPr>
            <p:spPr>
              <a:xfrm>
                <a:off x="555830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3" name="任意多边形: 形状 1212"/>
              <p:cNvSpPr/>
              <p:nvPr>
                <p:custDataLst>
                  <p:tags r:id="rId638"/>
                </p:custDataLst>
              </p:nvPr>
            </p:nvSpPr>
            <p:spPr>
              <a:xfrm>
                <a:off x="555830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4" name="任意多边形: 形状 1213"/>
              <p:cNvSpPr/>
              <p:nvPr>
                <p:custDataLst>
                  <p:tags r:id="rId639"/>
                </p:custDataLst>
              </p:nvPr>
            </p:nvSpPr>
            <p:spPr>
              <a:xfrm>
                <a:off x="555830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5" name="任意多边形: 形状 1214"/>
              <p:cNvSpPr/>
              <p:nvPr>
                <p:custDataLst>
                  <p:tags r:id="rId640"/>
                </p:custDataLst>
              </p:nvPr>
            </p:nvSpPr>
            <p:spPr>
              <a:xfrm>
                <a:off x="555830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6" name="任意多边形: 形状 1215"/>
              <p:cNvSpPr/>
              <p:nvPr>
                <p:custDataLst>
                  <p:tags r:id="rId641"/>
                </p:custDataLst>
              </p:nvPr>
            </p:nvSpPr>
            <p:spPr>
              <a:xfrm>
                <a:off x="555830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7" name="任意多边形: 形状 1216"/>
              <p:cNvSpPr/>
              <p:nvPr>
                <p:custDataLst>
                  <p:tags r:id="rId642"/>
                </p:custDataLst>
              </p:nvPr>
            </p:nvSpPr>
            <p:spPr>
              <a:xfrm>
                <a:off x="555830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8" name="任意多边形: 形状 1217"/>
              <p:cNvSpPr/>
              <p:nvPr>
                <p:custDataLst>
                  <p:tags r:id="rId643"/>
                </p:custDataLst>
              </p:nvPr>
            </p:nvSpPr>
            <p:spPr>
              <a:xfrm>
                <a:off x="555830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9" name="任意多边形: 形状 1218"/>
              <p:cNvSpPr/>
              <p:nvPr>
                <p:custDataLst>
                  <p:tags r:id="rId644"/>
                </p:custDataLst>
              </p:nvPr>
            </p:nvSpPr>
            <p:spPr>
              <a:xfrm>
                <a:off x="555830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0" name="任意多边形: 形状 1219"/>
              <p:cNvSpPr/>
              <p:nvPr>
                <p:custDataLst>
                  <p:tags r:id="rId645"/>
                </p:custDataLst>
              </p:nvPr>
            </p:nvSpPr>
            <p:spPr>
              <a:xfrm>
                <a:off x="555830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1" name="任意多边形: 形状 1220"/>
              <p:cNvSpPr/>
              <p:nvPr>
                <p:custDataLst>
                  <p:tags r:id="rId646"/>
                </p:custDataLst>
              </p:nvPr>
            </p:nvSpPr>
            <p:spPr>
              <a:xfrm>
                <a:off x="547425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2" name="任意多边形: 形状 1221"/>
              <p:cNvSpPr/>
              <p:nvPr>
                <p:custDataLst>
                  <p:tags r:id="rId647"/>
                </p:custDataLst>
              </p:nvPr>
            </p:nvSpPr>
            <p:spPr>
              <a:xfrm>
                <a:off x="547425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3" name="任意多边形: 形状 1222"/>
              <p:cNvSpPr/>
              <p:nvPr>
                <p:custDataLst>
                  <p:tags r:id="rId648"/>
                </p:custDataLst>
              </p:nvPr>
            </p:nvSpPr>
            <p:spPr>
              <a:xfrm>
                <a:off x="547425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4" name="任意多边形: 形状 1223"/>
              <p:cNvSpPr/>
              <p:nvPr>
                <p:custDataLst>
                  <p:tags r:id="rId649"/>
                </p:custDataLst>
              </p:nvPr>
            </p:nvSpPr>
            <p:spPr>
              <a:xfrm>
                <a:off x="547425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5" name="任意多边形: 形状 1224"/>
              <p:cNvSpPr/>
              <p:nvPr>
                <p:custDataLst>
                  <p:tags r:id="rId650"/>
                </p:custDataLst>
              </p:nvPr>
            </p:nvSpPr>
            <p:spPr>
              <a:xfrm>
                <a:off x="547425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6" name="任意多边形: 形状 1225"/>
              <p:cNvSpPr/>
              <p:nvPr>
                <p:custDataLst>
                  <p:tags r:id="rId651"/>
                </p:custDataLst>
              </p:nvPr>
            </p:nvSpPr>
            <p:spPr>
              <a:xfrm>
                <a:off x="547425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7" name="任意多边形: 形状 1226"/>
              <p:cNvSpPr/>
              <p:nvPr>
                <p:custDataLst>
                  <p:tags r:id="rId652"/>
                </p:custDataLst>
              </p:nvPr>
            </p:nvSpPr>
            <p:spPr>
              <a:xfrm>
                <a:off x="547425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8" name="任意多边形: 形状 1227"/>
              <p:cNvSpPr/>
              <p:nvPr>
                <p:custDataLst>
                  <p:tags r:id="rId653"/>
                </p:custDataLst>
              </p:nvPr>
            </p:nvSpPr>
            <p:spPr>
              <a:xfrm>
                <a:off x="547425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9" name="任意多边形: 形状 1228"/>
              <p:cNvSpPr/>
              <p:nvPr>
                <p:custDataLst>
                  <p:tags r:id="rId654"/>
                </p:custDataLst>
              </p:nvPr>
            </p:nvSpPr>
            <p:spPr>
              <a:xfrm>
                <a:off x="547425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0" name="任意多边形: 形状 1229"/>
              <p:cNvSpPr/>
              <p:nvPr>
                <p:custDataLst>
                  <p:tags r:id="rId655"/>
                </p:custDataLst>
              </p:nvPr>
            </p:nvSpPr>
            <p:spPr>
              <a:xfrm>
                <a:off x="547425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1" name="任意多边形: 形状 1230"/>
              <p:cNvSpPr/>
              <p:nvPr>
                <p:custDataLst>
                  <p:tags r:id="rId656"/>
                </p:custDataLst>
              </p:nvPr>
            </p:nvSpPr>
            <p:spPr>
              <a:xfrm>
                <a:off x="547425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2" name="任意多边形: 形状 1231"/>
              <p:cNvSpPr/>
              <p:nvPr>
                <p:custDataLst>
                  <p:tags r:id="rId657"/>
                </p:custDataLst>
              </p:nvPr>
            </p:nvSpPr>
            <p:spPr>
              <a:xfrm>
                <a:off x="547425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3" name="任意多边形: 形状 1232"/>
              <p:cNvSpPr/>
              <p:nvPr>
                <p:custDataLst>
                  <p:tags r:id="rId658"/>
                </p:custDataLst>
              </p:nvPr>
            </p:nvSpPr>
            <p:spPr>
              <a:xfrm>
                <a:off x="547425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4" name="任意多边形: 形状 1233"/>
              <p:cNvSpPr/>
              <p:nvPr>
                <p:custDataLst>
                  <p:tags r:id="rId659"/>
                </p:custDataLst>
              </p:nvPr>
            </p:nvSpPr>
            <p:spPr>
              <a:xfrm>
                <a:off x="547425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5" name="任意多边形: 形状 1234"/>
              <p:cNvSpPr/>
              <p:nvPr>
                <p:custDataLst>
                  <p:tags r:id="rId660"/>
                </p:custDataLst>
              </p:nvPr>
            </p:nvSpPr>
            <p:spPr>
              <a:xfrm>
                <a:off x="547425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6" name="任意多边形: 形状 1235"/>
              <p:cNvSpPr/>
              <p:nvPr>
                <p:custDataLst>
                  <p:tags r:id="rId661"/>
                </p:custDataLst>
              </p:nvPr>
            </p:nvSpPr>
            <p:spPr>
              <a:xfrm>
                <a:off x="547425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7" name="任意多边形: 形状 1236"/>
              <p:cNvSpPr/>
              <p:nvPr>
                <p:custDataLst>
                  <p:tags r:id="rId662"/>
                </p:custDataLst>
              </p:nvPr>
            </p:nvSpPr>
            <p:spPr>
              <a:xfrm>
                <a:off x="547425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8" name="任意多边形: 形状 1237"/>
              <p:cNvSpPr/>
              <p:nvPr>
                <p:custDataLst>
                  <p:tags r:id="rId663"/>
                </p:custDataLst>
              </p:nvPr>
            </p:nvSpPr>
            <p:spPr>
              <a:xfrm>
                <a:off x="547425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9" name="任意多边形: 形状 1238"/>
              <p:cNvSpPr/>
              <p:nvPr>
                <p:custDataLst>
                  <p:tags r:id="rId664"/>
                </p:custDataLst>
              </p:nvPr>
            </p:nvSpPr>
            <p:spPr>
              <a:xfrm>
                <a:off x="547425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0" name="任意多边形: 形状 1239"/>
              <p:cNvSpPr/>
              <p:nvPr>
                <p:custDataLst>
                  <p:tags r:id="rId665"/>
                </p:custDataLst>
              </p:nvPr>
            </p:nvSpPr>
            <p:spPr>
              <a:xfrm>
                <a:off x="547425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1" name="任意多边形: 形状 1240"/>
              <p:cNvSpPr/>
              <p:nvPr>
                <p:custDataLst>
                  <p:tags r:id="rId666"/>
                </p:custDataLst>
              </p:nvPr>
            </p:nvSpPr>
            <p:spPr>
              <a:xfrm>
                <a:off x="547425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2" name="任意多边形: 形状 1241"/>
              <p:cNvSpPr/>
              <p:nvPr>
                <p:custDataLst>
                  <p:tags r:id="rId667"/>
                </p:custDataLst>
              </p:nvPr>
            </p:nvSpPr>
            <p:spPr>
              <a:xfrm>
                <a:off x="547425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3" name="任意多边形: 形状 1242"/>
              <p:cNvSpPr/>
              <p:nvPr>
                <p:custDataLst>
                  <p:tags r:id="rId668"/>
                </p:custDataLst>
              </p:nvPr>
            </p:nvSpPr>
            <p:spPr>
              <a:xfrm>
                <a:off x="547425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4" name="任意多边形: 形状 1243"/>
              <p:cNvSpPr/>
              <p:nvPr>
                <p:custDataLst>
                  <p:tags r:id="rId669"/>
                </p:custDataLst>
              </p:nvPr>
            </p:nvSpPr>
            <p:spPr>
              <a:xfrm>
                <a:off x="538931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5" name="任意多边形: 形状 1244"/>
              <p:cNvSpPr/>
              <p:nvPr>
                <p:custDataLst>
                  <p:tags r:id="rId670"/>
                </p:custDataLst>
              </p:nvPr>
            </p:nvSpPr>
            <p:spPr>
              <a:xfrm>
                <a:off x="538931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6" name="任意多边形: 形状 1245"/>
              <p:cNvSpPr/>
              <p:nvPr>
                <p:custDataLst>
                  <p:tags r:id="rId671"/>
                </p:custDataLst>
              </p:nvPr>
            </p:nvSpPr>
            <p:spPr>
              <a:xfrm>
                <a:off x="538931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7" name="任意多边形: 形状 1246"/>
              <p:cNvSpPr/>
              <p:nvPr>
                <p:custDataLst>
                  <p:tags r:id="rId672"/>
                </p:custDataLst>
              </p:nvPr>
            </p:nvSpPr>
            <p:spPr>
              <a:xfrm>
                <a:off x="538931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8" name="任意多边形: 形状 1247"/>
              <p:cNvSpPr/>
              <p:nvPr>
                <p:custDataLst>
                  <p:tags r:id="rId673"/>
                </p:custDataLst>
              </p:nvPr>
            </p:nvSpPr>
            <p:spPr>
              <a:xfrm>
                <a:off x="538931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9" name="任意多边形: 形状 1248"/>
              <p:cNvSpPr/>
              <p:nvPr>
                <p:custDataLst>
                  <p:tags r:id="rId674"/>
                </p:custDataLst>
              </p:nvPr>
            </p:nvSpPr>
            <p:spPr>
              <a:xfrm>
                <a:off x="538931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0" name="任意多边形: 形状 1249"/>
              <p:cNvSpPr/>
              <p:nvPr>
                <p:custDataLst>
                  <p:tags r:id="rId675"/>
                </p:custDataLst>
              </p:nvPr>
            </p:nvSpPr>
            <p:spPr>
              <a:xfrm>
                <a:off x="538931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1" name="任意多边形: 形状 1250"/>
              <p:cNvSpPr/>
              <p:nvPr>
                <p:custDataLst>
                  <p:tags r:id="rId676"/>
                </p:custDataLst>
              </p:nvPr>
            </p:nvSpPr>
            <p:spPr>
              <a:xfrm>
                <a:off x="538931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2" name="任意多边形: 形状 1251"/>
              <p:cNvSpPr/>
              <p:nvPr>
                <p:custDataLst>
                  <p:tags r:id="rId677"/>
                </p:custDataLst>
              </p:nvPr>
            </p:nvSpPr>
            <p:spPr>
              <a:xfrm>
                <a:off x="538931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3" name="任意多边形: 形状 1252"/>
              <p:cNvSpPr/>
              <p:nvPr>
                <p:custDataLst>
                  <p:tags r:id="rId678"/>
                </p:custDataLst>
              </p:nvPr>
            </p:nvSpPr>
            <p:spPr>
              <a:xfrm>
                <a:off x="538931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4" name="任意多边形: 形状 1253"/>
              <p:cNvSpPr/>
              <p:nvPr>
                <p:custDataLst>
                  <p:tags r:id="rId679"/>
                </p:custDataLst>
              </p:nvPr>
            </p:nvSpPr>
            <p:spPr>
              <a:xfrm>
                <a:off x="538931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5" name="任意多边形: 形状 1254"/>
              <p:cNvSpPr/>
              <p:nvPr>
                <p:custDataLst>
                  <p:tags r:id="rId680"/>
                </p:custDataLst>
              </p:nvPr>
            </p:nvSpPr>
            <p:spPr>
              <a:xfrm>
                <a:off x="538931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6" name="任意多边形: 形状 1255"/>
              <p:cNvSpPr/>
              <p:nvPr>
                <p:custDataLst>
                  <p:tags r:id="rId681"/>
                </p:custDataLst>
              </p:nvPr>
            </p:nvSpPr>
            <p:spPr>
              <a:xfrm>
                <a:off x="538931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7" name="任意多边形: 形状 1256"/>
              <p:cNvSpPr/>
              <p:nvPr>
                <p:custDataLst>
                  <p:tags r:id="rId682"/>
                </p:custDataLst>
              </p:nvPr>
            </p:nvSpPr>
            <p:spPr>
              <a:xfrm>
                <a:off x="538931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8" name="任意多边形: 形状 1257"/>
              <p:cNvSpPr/>
              <p:nvPr>
                <p:custDataLst>
                  <p:tags r:id="rId683"/>
                </p:custDataLst>
              </p:nvPr>
            </p:nvSpPr>
            <p:spPr>
              <a:xfrm>
                <a:off x="538931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9" name="任意多边形: 形状 1258"/>
              <p:cNvSpPr/>
              <p:nvPr>
                <p:custDataLst>
                  <p:tags r:id="rId684"/>
                </p:custDataLst>
              </p:nvPr>
            </p:nvSpPr>
            <p:spPr>
              <a:xfrm>
                <a:off x="538931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0" name="任意多边形: 形状 1259"/>
              <p:cNvSpPr/>
              <p:nvPr>
                <p:custDataLst>
                  <p:tags r:id="rId685"/>
                </p:custDataLst>
              </p:nvPr>
            </p:nvSpPr>
            <p:spPr>
              <a:xfrm>
                <a:off x="538931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1" name="任意多边形: 形状 1260"/>
              <p:cNvSpPr/>
              <p:nvPr>
                <p:custDataLst>
                  <p:tags r:id="rId686"/>
                </p:custDataLst>
              </p:nvPr>
            </p:nvSpPr>
            <p:spPr>
              <a:xfrm>
                <a:off x="538931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2" name="任意多边形: 形状 1261"/>
              <p:cNvSpPr/>
              <p:nvPr>
                <p:custDataLst>
                  <p:tags r:id="rId687"/>
                </p:custDataLst>
              </p:nvPr>
            </p:nvSpPr>
            <p:spPr>
              <a:xfrm>
                <a:off x="538931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3" name="任意多边形: 形状 1262"/>
              <p:cNvSpPr/>
              <p:nvPr>
                <p:custDataLst>
                  <p:tags r:id="rId688"/>
                </p:custDataLst>
              </p:nvPr>
            </p:nvSpPr>
            <p:spPr>
              <a:xfrm>
                <a:off x="538931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4" name="任意多边形: 形状 1263"/>
              <p:cNvSpPr/>
              <p:nvPr>
                <p:custDataLst>
                  <p:tags r:id="rId689"/>
                </p:custDataLst>
              </p:nvPr>
            </p:nvSpPr>
            <p:spPr>
              <a:xfrm>
                <a:off x="538931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5" name="任意多边形: 形状 1264"/>
              <p:cNvSpPr/>
              <p:nvPr>
                <p:custDataLst>
                  <p:tags r:id="rId690"/>
                </p:custDataLst>
              </p:nvPr>
            </p:nvSpPr>
            <p:spPr>
              <a:xfrm>
                <a:off x="538931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6" name="任意多边形: 形状 1265"/>
              <p:cNvSpPr/>
              <p:nvPr>
                <p:custDataLst>
                  <p:tags r:id="rId691"/>
                </p:custDataLst>
              </p:nvPr>
            </p:nvSpPr>
            <p:spPr>
              <a:xfrm>
                <a:off x="538931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7" name="任意多边形: 形状 1266"/>
              <p:cNvSpPr/>
              <p:nvPr>
                <p:custDataLst>
                  <p:tags r:id="rId692"/>
                </p:custDataLst>
              </p:nvPr>
            </p:nvSpPr>
            <p:spPr>
              <a:xfrm>
                <a:off x="530526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8" name="任意多边形: 形状 1267"/>
              <p:cNvSpPr/>
              <p:nvPr>
                <p:custDataLst>
                  <p:tags r:id="rId693"/>
                </p:custDataLst>
              </p:nvPr>
            </p:nvSpPr>
            <p:spPr>
              <a:xfrm>
                <a:off x="530526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9" name="任意多边形: 形状 1268"/>
              <p:cNvSpPr/>
              <p:nvPr>
                <p:custDataLst>
                  <p:tags r:id="rId694"/>
                </p:custDataLst>
              </p:nvPr>
            </p:nvSpPr>
            <p:spPr>
              <a:xfrm>
                <a:off x="530526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0" name="任意多边形: 形状 1269"/>
              <p:cNvSpPr/>
              <p:nvPr>
                <p:custDataLst>
                  <p:tags r:id="rId695"/>
                </p:custDataLst>
              </p:nvPr>
            </p:nvSpPr>
            <p:spPr>
              <a:xfrm>
                <a:off x="530526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1" name="任意多边形: 形状 1270"/>
              <p:cNvSpPr/>
              <p:nvPr>
                <p:custDataLst>
                  <p:tags r:id="rId696"/>
                </p:custDataLst>
              </p:nvPr>
            </p:nvSpPr>
            <p:spPr>
              <a:xfrm>
                <a:off x="530526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2" name="任意多边形: 形状 1271"/>
              <p:cNvSpPr/>
              <p:nvPr>
                <p:custDataLst>
                  <p:tags r:id="rId697"/>
                </p:custDataLst>
              </p:nvPr>
            </p:nvSpPr>
            <p:spPr>
              <a:xfrm>
                <a:off x="530526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3" name="任意多边形: 形状 1272"/>
              <p:cNvSpPr/>
              <p:nvPr>
                <p:custDataLst>
                  <p:tags r:id="rId698"/>
                </p:custDataLst>
              </p:nvPr>
            </p:nvSpPr>
            <p:spPr>
              <a:xfrm>
                <a:off x="530526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4" name="任意多边形: 形状 1273"/>
              <p:cNvSpPr/>
              <p:nvPr>
                <p:custDataLst>
                  <p:tags r:id="rId699"/>
                </p:custDataLst>
              </p:nvPr>
            </p:nvSpPr>
            <p:spPr>
              <a:xfrm>
                <a:off x="530526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5" name="任意多边形: 形状 1274"/>
              <p:cNvSpPr/>
              <p:nvPr>
                <p:custDataLst>
                  <p:tags r:id="rId700"/>
                </p:custDataLst>
              </p:nvPr>
            </p:nvSpPr>
            <p:spPr>
              <a:xfrm>
                <a:off x="530526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6" name="任意多边形: 形状 1275"/>
              <p:cNvSpPr/>
              <p:nvPr>
                <p:custDataLst>
                  <p:tags r:id="rId701"/>
                </p:custDataLst>
              </p:nvPr>
            </p:nvSpPr>
            <p:spPr>
              <a:xfrm>
                <a:off x="530526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7" name="任意多边形: 形状 1276"/>
              <p:cNvSpPr/>
              <p:nvPr>
                <p:custDataLst>
                  <p:tags r:id="rId702"/>
                </p:custDataLst>
              </p:nvPr>
            </p:nvSpPr>
            <p:spPr>
              <a:xfrm>
                <a:off x="530526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8" name="任意多边形: 形状 1277"/>
              <p:cNvSpPr/>
              <p:nvPr>
                <p:custDataLst>
                  <p:tags r:id="rId703"/>
                </p:custDataLst>
              </p:nvPr>
            </p:nvSpPr>
            <p:spPr>
              <a:xfrm>
                <a:off x="530526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9" name="任意多边形: 形状 1278"/>
              <p:cNvSpPr/>
              <p:nvPr>
                <p:custDataLst>
                  <p:tags r:id="rId704"/>
                </p:custDataLst>
              </p:nvPr>
            </p:nvSpPr>
            <p:spPr>
              <a:xfrm>
                <a:off x="530526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0" name="任意多边形: 形状 1279"/>
              <p:cNvSpPr/>
              <p:nvPr>
                <p:custDataLst>
                  <p:tags r:id="rId705"/>
                </p:custDataLst>
              </p:nvPr>
            </p:nvSpPr>
            <p:spPr>
              <a:xfrm>
                <a:off x="530526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1" name="任意多边形: 形状 1280"/>
              <p:cNvSpPr/>
              <p:nvPr>
                <p:custDataLst>
                  <p:tags r:id="rId706"/>
                </p:custDataLst>
              </p:nvPr>
            </p:nvSpPr>
            <p:spPr>
              <a:xfrm>
                <a:off x="530526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2" name="任意多边形: 形状 1281"/>
              <p:cNvSpPr/>
              <p:nvPr>
                <p:custDataLst>
                  <p:tags r:id="rId707"/>
                </p:custDataLst>
              </p:nvPr>
            </p:nvSpPr>
            <p:spPr>
              <a:xfrm>
                <a:off x="530526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3" name="任意多边形: 形状 1282"/>
              <p:cNvSpPr/>
              <p:nvPr>
                <p:custDataLst>
                  <p:tags r:id="rId708"/>
                </p:custDataLst>
              </p:nvPr>
            </p:nvSpPr>
            <p:spPr>
              <a:xfrm>
                <a:off x="530526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4" name="任意多边形: 形状 1283"/>
              <p:cNvSpPr/>
              <p:nvPr>
                <p:custDataLst>
                  <p:tags r:id="rId709"/>
                </p:custDataLst>
              </p:nvPr>
            </p:nvSpPr>
            <p:spPr>
              <a:xfrm>
                <a:off x="530526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5" name="任意多边形: 形状 1284"/>
              <p:cNvSpPr/>
              <p:nvPr>
                <p:custDataLst>
                  <p:tags r:id="rId710"/>
                </p:custDataLst>
              </p:nvPr>
            </p:nvSpPr>
            <p:spPr>
              <a:xfrm>
                <a:off x="530526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6" name="任意多边形: 形状 1285"/>
              <p:cNvSpPr/>
              <p:nvPr>
                <p:custDataLst>
                  <p:tags r:id="rId711"/>
                </p:custDataLst>
              </p:nvPr>
            </p:nvSpPr>
            <p:spPr>
              <a:xfrm>
                <a:off x="530526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7" name="任意多边形: 形状 1286"/>
              <p:cNvSpPr/>
              <p:nvPr>
                <p:custDataLst>
                  <p:tags r:id="rId712"/>
                </p:custDataLst>
              </p:nvPr>
            </p:nvSpPr>
            <p:spPr>
              <a:xfrm>
                <a:off x="530526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8" name="任意多边形: 形状 1287"/>
              <p:cNvSpPr/>
              <p:nvPr>
                <p:custDataLst>
                  <p:tags r:id="rId713"/>
                </p:custDataLst>
              </p:nvPr>
            </p:nvSpPr>
            <p:spPr>
              <a:xfrm>
                <a:off x="530526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9" name="任意多边形: 形状 1288"/>
              <p:cNvSpPr/>
              <p:nvPr>
                <p:custDataLst>
                  <p:tags r:id="rId714"/>
                </p:custDataLst>
              </p:nvPr>
            </p:nvSpPr>
            <p:spPr>
              <a:xfrm>
                <a:off x="530526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0" name="任意多边形: 形状 1289"/>
              <p:cNvSpPr/>
              <p:nvPr>
                <p:custDataLst>
                  <p:tags r:id="rId715"/>
                </p:custDataLst>
              </p:nvPr>
            </p:nvSpPr>
            <p:spPr>
              <a:xfrm>
                <a:off x="522031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1" name="任意多边形: 形状 1290"/>
              <p:cNvSpPr/>
              <p:nvPr>
                <p:custDataLst>
                  <p:tags r:id="rId716"/>
                </p:custDataLst>
              </p:nvPr>
            </p:nvSpPr>
            <p:spPr>
              <a:xfrm>
                <a:off x="522031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2" name="任意多边形: 形状 1291"/>
              <p:cNvSpPr/>
              <p:nvPr>
                <p:custDataLst>
                  <p:tags r:id="rId717"/>
                </p:custDataLst>
              </p:nvPr>
            </p:nvSpPr>
            <p:spPr>
              <a:xfrm>
                <a:off x="522031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3" name="任意多边形: 形状 1292"/>
              <p:cNvSpPr/>
              <p:nvPr>
                <p:custDataLst>
                  <p:tags r:id="rId718"/>
                </p:custDataLst>
              </p:nvPr>
            </p:nvSpPr>
            <p:spPr>
              <a:xfrm>
                <a:off x="522031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4" name="任意多边形: 形状 1293"/>
              <p:cNvSpPr/>
              <p:nvPr>
                <p:custDataLst>
                  <p:tags r:id="rId719"/>
                </p:custDataLst>
              </p:nvPr>
            </p:nvSpPr>
            <p:spPr>
              <a:xfrm>
                <a:off x="522031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5" name="任意多边形: 形状 1294"/>
              <p:cNvSpPr/>
              <p:nvPr>
                <p:custDataLst>
                  <p:tags r:id="rId720"/>
                </p:custDataLst>
              </p:nvPr>
            </p:nvSpPr>
            <p:spPr>
              <a:xfrm>
                <a:off x="522031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6" name="任意多边形: 形状 1295"/>
              <p:cNvSpPr/>
              <p:nvPr>
                <p:custDataLst>
                  <p:tags r:id="rId721"/>
                </p:custDataLst>
              </p:nvPr>
            </p:nvSpPr>
            <p:spPr>
              <a:xfrm>
                <a:off x="522031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7" name="任意多边形: 形状 1296"/>
              <p:cNvSpPr/>
              <p:nvPr>
                <p:custDataLst>
                  <p:tags r:id="rId722"/>
                </p:custDataLst>
              </p:nvPr>
            </p:nvSpPr>
            <p:spPr>
              <a:xfrm>
                <a:off x="522031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8" name="任意多边形: 形状 1297"/>
              <p:cNvSpPr/>
              <p:nvPr>
                <p:custDataLst>
                  <p:tags r:id="rId723"/>
                </p:custDataLst>
              </p:nvPr>
            </p:nvSpPr>
            <p:spPr>
              <a:xfrm>
                <a:off x="522031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9" name="任意多边形: 形状 1298"/>
              <p:cNvSpPr/>
              <p:nvPr>
                <p:custDataLst>
                  <p:tags r:id="rId724"/>
                </p:custDataLst>
              </p:nvPr>
            </p:nvSpPr>
            <p:spPr>
              <a:xfrm>
                <a:off x="522031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0" name="任意多边形: 形状 1299"/>
              <p:cNvSpPr/>
              <p:nvPr>
                <p:custDataLst>
                  <p:tags r:id="rId725"/>
                </p:custDataLst>
              </p:nvPr>
            </p:nvSpPr>
            <p:spPr>
              <a:xfrm>
                <a:off x="522031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1" name="任意多边形: 形状 1300"/>
              <p:cNvSpPr/>
              <p:nvPr>
                <p:custDataLst>
                  <p:tags r:id="rId726"/>
                </p:custDataLst>
              </p:nvPr>
            </p:nvSpPr>
            <p:spPr>
              <a:xfrm>
                <a:off x="522031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2" name="任意多边形: 形状 1301"/>
              <p:cNvSpPr/>
              <p:nvPr>
                <p:custDataLst>
                  <p:tags r:id="rId727"/>
                </p:custDataLst>
              </p:nvPr>
            </p:nvSpPr>
            <p:spPr>
              <a:xfrm>
                <a:off x="522031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3" name="任意多边形: 形状 1302"/>
              <p:cNvSpPr/>
              <p:nvPr>
                <p:custDataLst>
                  <p:tags r:id="rId728"/>
                </p:custDataLst>
              </p:nvPr>
            </p:nvSpPr>
            <p:spPr>
              <a:xfrm>
                <a:off x="522031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4" name="任意多边形: 形状 1303"/>
              <p:cNvSpPr/>
              <p:nvPr>
                <p:custDataLst>
                  <p:tags r:id="rId729"/>
                </p:custDataLst>
              </p:nvPr>
            </p:nvSpPr>
            <p:spPr>
              <a:xfrm>
                <a:off x="522031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5" name="任意多边形: 形状 1304"/>
              <p:cNvSpPr/>
              <p:nvPr>
                <p:custDataLst>
                  <p:tags r:id="rId730"/>
                </p:custDataLst>
              </p:nvPr>
            </p:nvSpPr>
            <p:spPr>
              <a:xfrm>
                <a:off x="522031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6" name="任意多边形: 形状 1305"/>
              <p:cNvSpPr/>
              <p:nvPr>
                <p:custDataLst>
                  <p:tags r:id="rId731"/>
                </p:custDataLst>
              </p:nvPr>
            </p:nvSpPr>
            <p:spPr>
              <a:xfrm>
                <a:off x="522031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7" name="任意多边形: 形状 1306"/>
              <p:cNvSpPr/>
              <p:nvPr>
                <p:custDataLst>
                  <p:tags r:id="rId732"/>
                </p:custDataLst>
              </p:nvPr>
            </p:nvSpPr>
            <p:spPr>
              <a:xfrm>
                <a:off x="522031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8" name="任意多边形: 形状 1307"/>
              <p:cNvSpPr/>
              <p:nvPr>
                <p:custDataLst>
                  <p:tags r:id="rId733"/>
                </p:custDataLst>
              </p:nvPr>
            </p:nvSpPr>
            <p:spPr>
              <a:xfrm>
                <a:off x="522031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9" name="任意多边形: 形状 1308"/>
              <p:cNvSpPr/>
              <p:nvPr>
                <p:custDataLst>
                  <p:tags r:id="rId734"/>
                </p:custDataLst>
              </p:nvPr>
            </p:nvSpPr>
            <p:spPr>
              <a:xfrm>
                <a:off x="522031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0" name="任意多边形: 形状 1309"/>
              <p:cNvSpPr/>
              <p:nvPr>
                <p:custDataLst>
                  <p:tags r:id="rId735"/>
                </p:custDataLst>
              </p:nvPr>
            </p:nvSpPr>
            <p:spPr>
              <a:xfrm>
                <a:off x="522031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1" name="任意多边形: 形状 1310"/>
              <p:cNvSpPr/>
              <p:nvPr>
                <p:custDataLst>
                  <p:tags r:id="rId736"/>
                </p:custDataLst>
              </p:nvPr>
            </p:nvSpPr>
            <p:spPr>
              <a:xfrm>
                <a:off x="522031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2" name="任意多边形: 形状 1311"/>
              <p:cNvSpPr/>
              <p:nvPr>
                <p:custDataLst>
                  <p:tags r:id="rId737"/>
                </p:custDataLst>
              </p:nvPr>
            </p:nvSpPr>
            <p:spPr>
              <a:xfrm>
                <a:off x="522031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3" name="任意多边形: 形状 1312"/>
              <p:cNvSpPr/>
              <p:nvPr>
                <p:custDataLst>
                  <p:tags r:id="rId738"/>
                </p:custDataLst>
              </p:nvPr>
            </p:nvSpPr>
            <p:spPr>
              <a:xfrm>
                <a:off x="513627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4" name="任意多边形: 形状 1313"/>
              <p:cNvSpPr/>
              <p:nvPr>
                <p:custDataLst>
                  <p:tags r:id="rId739"/>
                </p:custDataLst>
              </p:nvPr>
            </p:nvSpPr>
            <p:spPr>
              <a:xfrm>
                <a:off x="513627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5" name="任意多边形: 形状 1314"/>
              <p:cNvSpPr/>
              <p:nvPr>
                <p:custDataLst>
                  <p:tags r:id="rId740"/>
                </p:custDataLst>
              </p:nvPr>
            </p:nvSpPr>
            <p:spPr>
              <a:xfrm>
                <a:off x="513627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6" name="任意多边形: 形状 1315"/>
              <p:cNvSpPr/>
              <p:nvPr>
                <p:custDataLst>
                  <p:tags r:id="rId741"/>
                </p:custDataLst>
              </p:nvPr>
            </p:nvSpPr>
            <p:spPr>
              <a:xfrm>
                <a:off x="513627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7" name="任意多边形: 形状 1316"/>
              <p:cNvSpPr/>
              <p:nvPr>
                <p:custDataLst>
                  <p:tags r:id="rId742"/>
                </p:custDataLst>
              </p:nvPr>
            </p:nvSpPr>
            <p:spPr>
              <a:xfrm>
                <a:off x="513627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8" name="任意多边形: 形状 1317"/>
              <p:cNvSpPr/>
              <p:nvPr>
                <p:custDataLst>
                  <p:tags r:id="rId743"/>
                </p:custDataLst>
              </p:nvPr>
            </p:nvSpPr>
            <p:spPr>
              <a:xfrm>
                <a:off x="513627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9" name="任意多边形: 形状 1318"/>
              <p:cNvSpPr/>
              <p:nvPr>
                <p:custDataLst>
                  <p:tags r:id="rId744"/>
                </p:custDataLst>
              </p:nvPr>
            </p:nvSpPr>
            <p:spPr>
              <a:xfrm>
                <a:off x="513627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0" name="任意多边形: 形状 1319"/>
              <p:cNvSpPr/>
              <p:nvPr>
                <p:custDataLst>
                  <p:tags r:id="rId745"/>
                </p:custDataLst>
              </p:nvPr>
            </p:nvSpPr>
            <p:spPr>
              <a:xfrm>
                <a:off x="513627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1" name="任意多边形: 形状 1320"/>
              <p:cNvSpPr/>
              <p:nvPr>
                <p:custDataLst>
                  <p:tags r:id="rId746"/>
                </p:custDataLst>
              </p:nvPr>
            </p:nvSpPr>
            <p:spPr>
              <a:xfrm>
                <a:off x="513627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2" name="任意多边形: 形状 1321"/>
              <p:cNvSpPr/>
              <p:nvPr>
                <p:custDataLst>
                  <p:tags r:id="rId747"/>
                </p:custDataLst>
              </p:nvPr>
            </p:nvSpPr>
            <p:spPr>
              <a:xfrm>
                <a:off x="513627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3" name="任意多边形: 形状 1322"/>
              <p:cNvSpPr/>
              <p:nvPr>
                <p:custDataLst>
                  <p:tags r:id="rId748"/>
                </p:custDataLst>
              </p:nvPr>
            </p:nvSpPr>
            <p:spPr>
              <a:xfrm>
                <a:off x="513627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4" name="任意多边形: 形状 1323"/>
              <p:cNvSpPr/>
              <p:nvPr>
                <p:custDataLst>
                  <p:tags r:id="rId749"/>
                </p:custDataLst>
              </p:nvPr>
            </p:nvSpPr>
            <p:spPr>
              <a:xfrm>
                <a:off x="513627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5" name="任意多边形: 形状 1324"/>
              <p:cNvSpPr/>
              <p:nvPr>
                <p:custDataLst>
                  <p:tags r:id="rId750"/>
                </p:custDataLst>
              </p:nvPr>
            </p:nvSpPr>
            <p:spPr>
              <a:xfrm>
                <a:off x="513627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6" name="任意多边形: 形状 1325"/>
              <p:cNvSpPr/>
              <p:nvPr>
                <p:custDataLst>
                  <p:tags r:id="rId751"/>
                </p:custDataLst>
              </p:nvPr>
            </p:nvSpPr>
            <p:spPr>
              <a:xfrm>
                <a:off x="513627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7" name="任意多边形: 形状 1326"/>
              <p:cNvSpPr/>
              <p:nvPr>
                <p:custDataLst>
                  <p:tags r:id="rId752"/>
                </p:custDataLst>
              </p:nvPr>
            </p:nvSpPr>
            <p:spPr>
              <a:xfrm>
                <a:off x="513627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8" name="任意多边形: 形状 1327"/>
              <p:cNvSpPr/>
              <p:nvPr>
                <p:custDataLst>
                  <p:tags r:id="rId753"/>
                </p:custDataLst>
              </p:nvPr>
            </p:nvSpPr>
            <p:spPr>
              <a:xfrm>
                <a:off x="513627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9" name="任意多边形: 形状 1328"/>
              <p:cNvSpPr/>
              <p:nvPr>
                <p:custDataLst>
                  <p:tags r:id="rId754"/>
                </p:custDataLst>
              </p:nvPr>
            </p:nvSpPr>
            <p:spPr>
              <a:xfrm>
                <a:off x="513627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0" name="任意多边形: 形状 1329"/>
              <p:cNvSpPr/>
              <p:nvPr>
                <p:custDataLst>
                  <p:tags r:id="rId755"/>
                </p:custDataLst>
              </p:nvPr>
            </p:nvSpPr>
            <p:spPr>
              <a:xfrm>
                <a:off x="513627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1" name="任意多边形: 形状 1330"/>
              <p:cNvSpPr/>
              <p:nvPr>
                <p:custDataLst>
                  <p:tags r:id="rId756"/>
                </p:custDataLst>
              </p:nvPr>
            </p:nvSpPr>
            <p:spPr>
              <a:xfrm>
                <a:off x="513627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2" name="任意多边形: 形状 1331"/>
              <p:cNvSpPr/>
              <p:nvPr>
                <p:custDataLst>
                  <p:tags r:id="rId757"/>
                </p:custDataLst>
              </p:nvPr>
            </p:nvSpPr>
            <p:spPr>
              <a:xfrm>
                <a:off x="513627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3" name="任意多边形: 形状 1332"/>
              <p:cNvSpPr/>
              <p:nvPr>
                <p:custDataLst>
                  <p:tags r:id="rId758"/>
                </p:custDataLst>
              </p:nvPr>
            </p:nvSpPr>
            <p:spPr>
              <a:xfrm>
                <a:off x="513627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4" name="任意多边形: 形状 1333"/>
              <p:cNvSpPr/>
              <p:nvPr>
                <p:custDataLst>
                  <p:tags r:id="rId759"/>
                </p:custDataLst>
              </p:nvPr>
            </p:nvSpPr>
            <p:spPr>
              <a:xfrm>
                <a:off x="513627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5" name="任意多边形: 形状 1334"/>
              <p:cNvSpPr/>
              <p:nvPr>
                <p:custDataLst>
                  <p:tags r:id="rId760"/>
                </p:custDataLst>
              </p:nvPr>
            </p:nvSpPr>
            <p:spPr>
              <a:xfrm>
                <a:off x="513627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6" name="任意多边形: 形状 1335"/>
              <p:cNvSpPr/>
              <p:nvPr>
                <p:custDataLst>
                  <p:tags r:id="rId761"/>
                </p:custDataLst>
              </p:nvPr>
            </p:nvSpPr>
            <p:spPr>
              <a:xfrm>
                <a:off x="505223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7" name="任意多边形: 形状 1336"/>
              <p:cNvSpPr/>
              <p:nvPr>
                <p:custDataLst>
                  <p:tags r:id="rId762"/>
                </p:custDataLst>
              </p:nvPr>
            </p:nvSpPr>
            <p:spPr>
              <a:xfrm>
                <a:off x="505223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8" name="任意多边形: 形状 1337"/>
              <p:cNvSpPr/>
              <p:nvPr>
                <p:custDataLst>
                  <p:tags r:id="rId763"/>
                </p:custDataLst>
              </p:nvPr>
            </p:nvSpPr>
            <p:spPr>
              <a:xfrm>
                <a:off x="505223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9" name="任意多边形: 形状 1338"/>
              <p:cNvSpPr/>
              <p:nvPr>
                <p:custDataLst>
                  <p:tags r:id="rId764"/>
                </p:custDataLst>
              </p:nvPr>
            </p:nvSpPr>
            <p:spPr>
              <a:xfrm>
                <a:off x="505223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0" name="任意多边形: 形状 1339"/>
              <p:cNvSpPr/>
              <p:nvPr>
                <p:custDataLst>
                  <p:tags r:id="rId765"/>
                </p:custDataLst>
              </p:nvPr>
            </p:nvSpPr>
            <p:spPr>
              <a:xfrm>
                <a:off x="505223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1" name="任意多边形: 形状 1340"/>
              <p:cNvSpPr/>
              <p:nvPr>
                <p:custDataLst>
                  <p:tags r:id="rId766"/>
                </p:custDataLst>
              </p:nvPr>
            </p:nvSpPr>
            <p:spPr>
              <a:xfrm>
                <a:off x="505223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2" name="任意多边形: 形状 1341"/>
              <p:cNvSpPr/>
              <p:nvPr>
                <p:custDataLst>
                  <p:tags r:id="rId767"/>
                </p:custDataLst>
              </p:nvPr>
            </p:nvSpPr>
            <p:spPr>
              <a:xfrm>
                <a:off x="505223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3" name="任意多边形: 形状 1342"/>
              <p:cNvSpPr/>
              <p:nvPr>
                <p:custDataLst>
                  <p:tags r:id="rId768"/>
                </p:custDataLst>
              </p:nvPr>
            </p:nvSpPr>
            <p:spPr>
              <a:xfrm>
                <a:off x="505223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4" name="任意多边形: 形状 1343"/>
              <p:cNvSpPr/>
              <p:nvPr>
                <p:custDataLst>
                  <p:tags r:id="rId769"/>
                </p:custDataLst>
              </p:nvPr>
            </p:nvSpPr>
            <p:spPr>
              <a:xfrm>
                <a:off x="505223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5" name="任意多边形: 形状 1344"/>
              <p:cNvSpPr/>
              <p:nvPr>
                <p:custDataLst>
                  <p:tags r:id="rId770"/>
                </p:custDataLst>
              </p:nvPr>
            </p:nvSpPr>
            <p:spPr>
              <a:xfrm>
                <a:off x="505223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6" name="任意多边形: 形状 1345"/>
              <p:cNvSpPr/>
              <p:nvPr>
                <p:custDataLst>
                  <p:tags r:id="rId771"/>
                </p:custDataLst>
              </p:nvPr>
            </p:nvSpPr>
            <p:spPr>
              <a:xfrm>
                <a:off x="505223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7" name="任意多边形: 形状 1346"/>
              <p:cNvSpPr/>
              <p:nvPr>
                <p:custDataLst>
                  <p:tags r:id="rId772"/>
                </p:custDataLst>
              </p:nvPr>
            </p:nvSpPr>
            <p:spPr>
              <a:xfrm>
                <a:off x="505223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8" name="任意多边形: 形状 1347"/>
              <p:cNvSpPr/>
              <p:nvPr>
                <p:custDataLst>
                  <p:tags r:id="rId773"/>
                </p:custDataLst>
              </p:nvPr>
            </p:nvSpPr>
            <p:spPr>
              <a:xfrm>
                <a:off x="505223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9" name="任意多边形: 形状 1348"/>
              <p:cNvSpPr/>
              <p:nvPr>
                <p:custDataLst>
                  <p:tags r:id="rId774"/>
                </p:custDataLst>
              </p:nvPr>
            </p:nvSpPr>
            <p:spPr>
              <a:xfrm>
                <a:off x="505223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0" name="任意多边形: 形状 1349"/>
              <p:cNvSpPr/>
              <p:nvPr>
                <p:custDataLst>
                  <p:tags r:id="rId775"/>
                </p:custDataLst>
              </p:nvPr>
            </p:nvSpPr>
            <p:spPr>
              <a:xfrm>
                <a:off x="505223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1" name="任意多边形: 形状 1350"/>
              <p:cNvSpPr/>
              <p:nvPr>
                <p:custDataLst>
                  <p:tags r:id="rId776"/>
                </p:custDataLst>
              </p:nvPr>
            </p:nvSpPr>
            <p:spPr>
              <a:xfrm>
                <a:off x="505223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2" name="任意多边形: 形状 1351"/>
              <p:cNvSpPr/>
              <p:nvPr>
                <p:custDataLst>
                  <p:tags r:id="rId777"/>
                </p:custDataLst>
              </p:nvPr>
            </p:nvSpPr>
            <p:spPr>
              <a:xfrm>
                <a:off x="505223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3" name="任意多边形: 形状 1352"/>
              <p:cNvSpPr/>
              <p:nvPr>
                <p:custDataLst>
                  <p:tags r:id="rId778"/>
                </p:custDataLst>
              </p:nvPr>
            </p:nvSpPr>
            <p:spPr>
              <a:xfrm>
                <a:off x="505223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4" name="任意多边形: 形状 1353"/>
              <p:cNvSpPr/>
              <p:nvPr>
                <p:custDataLst>
                  <p:tags r:id="rId779"/>
                </p:custDataLst>
              </p:nvPr>
            </p:nvSpPr>
            <p:spPr>
              <a:xfrm>
                <a:off x="505223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5" name="任意多边形: 形状 1354"/>
              <p:cNvSpPr/>
              <p:nvPr>
                <p:custDataLst>
                  <p:tags r:id="rId780"/>
                </p:custDataLst>
              </p:nvPr>
            </p:nvSpPr>
            <p:spPr>
              <a:xfrm>
                <a:off x="505223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6" name="任意多边形: 形状 1355"/>
              <p:cNvSpPr/>
              <p:nvPr>
                <p:custDataLst>
                  <p:tags r:id="rId781"/>
                </p:custDataLst>
              </p:nvPr>
            </p:nvSpPr>
            <p:spPr>
              <a:xfrm>
                <a:off x="505223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7" name="任意多边形: 形状 1356"/>
              <p:cNvSpPr/>
              <p:nvPr>
                <p:custDataLst>
                  <p:tags r:id="rId782"/>
                </p:custDataLst>
              </p:nvPr>
            </p:nvSpPr>
            <p:spPr>
              <a:xfrm>
                <a:off x="505223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8" name="任意多边形: 形状 1357"/>
              <p:cNvSpPr/>
              <p:nvPr>
                <p:custDataLst>
                  <p:tags r:id="rId783"/>
                </p:custDataLst>
              </p:nvPr>
            </p:nvSpPr>
            <p:spPr>
              <a:xfrm>
                <a:off x="505223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9" name="任意多边形: 形状 1358"/>
              <p:cNvSpPr/>
              <p:nvPr>
                <p:custDataLst>
                  <p:tags r:id="rId784"/>
                </p:custDataLst>
              </p:nvPr>
            </p:nvSpPr>
            <p:spPr>
              <a:xfrm>
                <a:off x="496728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0" name="任意多边形: 形状 1359"/>
              <p:cNvSpPr/>
              <p:nvPr>
                <p:custDataLst>
                  <p:tags r:id="rId785"/>
                </p:custDataLst>
              </p:nvPr>
            </p:nvSpPr>
            <p:spPr>
              <a:xfrm>
                <a:off x="496728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1" name="任意多边形: 形状 1360"/>
              <p:cNvSpPr/>
              <p:nvPr>
                <p:custDataLst>
                  <p:tags r:id="rId786"/>
                </p:custDataLst>
              </p:nvPr>
            </p:nvSpPr>
            <p:spPr>
              <a:xfrm>
                <a:off x="496728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2" name="任意多边形: 形状 1361"/>
              <p:cNvSpPr/>
              <p:nvPr>
                <p:custDataLst>
                  <p:tags r:id="rId787"/>
                </p:custDataLst>
              </p:nvPr>
            </p:nvSpPr>
            <p:spPr>
              <a:xfrm>
                <a:off x="496728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3" name="任意多边形: 形状 1362"/>
              <p:cNvSpPr/>
              <p:nvPr>
                <p:custDataLst>
                  <p:tags r:id="rId788"/>
                </p:custDataLst>
              </p:nvPr>
            </p:nvSpPr>
            <p:spPr>
              <a:xfrm>
                <a:off x="496728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4" name="任意多边形: 形状 1363"/>
              <p:cNvSpPr/>
              <p:nvPr>
                <p:custDataLst>
                  <p:tags r:id="rId789"/>
                </p:custDataLst>
              </p:nvPr>
            </p:nvSpPr>
            <p:spPr>
              <a:xfrm>
                <a:off x="496728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5" name="任意多边形: 形状 1364"/>
              <p:cNvSpPr/>
              <p:nvPr>
                <p:custDataLst>
                  <p:tags r:id="rId790"/>
                </p:custDataLst>
              </p:nvPr>
            </p:nvSpPr>
            <p:spPr>
              <a:xfrm>
                <a:off x="496728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6" name="任意多边形: 形状 1365"/>
              <p:cNvSpPr/>
              <p:nvPr>
                <p:custDataLst>
                  <p:tags r:id="rId791"/>
                </p:custDataLst>
              </p:nvPr>
            </p:nvSpPr>
            <p:spPr>
              <a:xfrm>
                <a:off x="496728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7" name="任意多边形: 形状 1366"/>
              <p:cNvSpPr/>
              <p:nvPr>
                <p:custDataLst>
                  <p:tags r:id="rId792"/>
                </p:custDataLst>
              </p:nvPr>
            </p:nvSpPr>
            <p:spPr>
              <a:xfrm>
                <a:off x="496728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8" name="任意多边形: 形状 1367"/>
              <p:cNvSpPr/>
              <p:nvPr>
                <p:custDataLst>
                  <p:tags r:id="rId793"/>
                </p:custDataLst>
              </p:nvPr>
            </p:nvSpPr>
            <p:spPr>
              <a:xfrm>
                <a:off x="496728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9" name="任意多边形: 形状 1368"/>
              <p:cNvSpPr/>
              <p:nvPr>
                <p:custDataLst>
                  <p:tags r:id="rId794"/>
                </p:custDataLst>
              </p:nvPr>
            </p:nvSpPr>
            <p:spPr>
              <a:xfrm>
                <a:off x="496728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0" name="任意多边形: 形状 1369"/>
              <p:cNvSpPr/>
              <p:nvPr>
                <p:custDataLst>
                  <p:tags r:id="rId795"/>
                </p:custDataLst>
              </p:nvPr>
            </p:nvSpPr>
            <p:spPr>
              <a:xfrm>
                <a:off x="496728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1" name="任意多边形: 形状 1370"/>
              <p:cNvSpPr/>
              <p:nvPr>
                <p:custDataLst>
                  <p:tags r:id="rId796"/>
                </p:custDataLst>
              </p:nvPr>
            </p:nvSpPr>
            <p:spPr>
              <a:xfrm>
                <a:off x="496728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2" name="任意多边形: 形状 1371"/>
              <p:cNvSpPr/>
              <p:nvPr>
                <p:custDataLst>
                  <p:tags r:id="rId797"/>
                </p:custDataLst>
              </p:nvPr>
            </p:nvSpPr>
            <p:spPr>
              <a:xfrm>
                <a:off x="496728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3" name="任意多边形: 形状 1372"/>
              <p:cNvSpPr/>
              <p:nvPr>
                <p:custDataLst>
                  <p:tags r:id="rId798"/>
                </p:custDataLst>
              </p:nvPr>
            </p:nvSpPr>
            <p:spPr>
              <a:xfrm>
                <a:off x="496728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4" name="任意多边形: 形状 1373"/>
              <p:cNvSpPr/>
              <p:nvPr>
                <p:custDataLst>
                  <p:tags r:id="rId799"/>
                </p:custDataLst>
              </p:nvPr>
            </p:nvSpPr>
            <p:spPr>
              <a:xfrm>
                <a:off x="496728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5" name="任意多边形: 形状 1374"/>
              <p:cNvSpPr/>
              <p:nvPr>
                <p:custDataLst>
                  <p:tags r:id="rId800"/>
                </p:custDataLst>
              </p:nvPr>
            </p:nvSpPr>
            <p:spPr>
              <a:xfrm>
                <a:off x="496728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6" name="任意多边形: 形状 1375"/>
              <p:cNvSpPr/>
              <p:nvPr>
                <p:custDataLst>
                  <p:tags r:id="rId801"/>
                </p:custDataLst>
              </p:nvPr>
            </p:nvSpPr>
            <p:spPr>
              <a:xfrm>
                <a:off x="496728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7" name="任意多边形: 形状 1376"/>
              <p:cNvSpPr/>
              <p:nvPr>
                <p:custDataLst>
                  <p:tags r:id="rId802"/>
                </p:custDataLst>
              </p:nvPr>
            </p:nvSpPr>
            <p:spPr>
              <a:xfrm>
                <a:off x="496728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8" name="任意多边形: 形状 1377"/>
              <p:cNvSpPr/>
              <p:nvPr>
                <p:custDataLst>
                  <p:tags r:id="rId803"/>
                </p:custDataLst>
              </p:nvPr>
            </p:nvSpPr>
            <p:spPr>
              <a:xfrm>
                <a:off x="496728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9" name="任意多边形: 形状 1378"/>
              <p:cNvSpPr/>
              <p:nvPr>
                <p:custDataLst>
                  <p:tags r:id="rId804"/>
                </p:custDataLst>
              </p:nvPr>
            </p:nvSpPr>
            <p:spPr>
              <a:xfrm>
                <a:off x="496728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0" name="任意多边形: 形状 1379"/>
              <p:cNvSpPr/>
              <p:nvPr>
                <p:custDataLst>
                  <p:tags r:id="rId805"/>
                </p:custDataLst>
              </p:nvPr>
            </p:nvSpPr>
            <p:spPr>
              <a:xfrm>
                <a:off x="496728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1" name="任意多边形: 形状 1380"/>
              <p:cNvSpPr/>
              <p:nvPr>
                <p:custDataLst>
                  <p:tags r:id="rId806"/>
                </p:custDataLst>
              </p:nvPr>
            </p:nvSpPr>
            <p:spPr>
              <a:xfrm>
                <a:off x="496728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2" name="任意多边形: 形状 1381"/>
              <p:cNvSpPr/>
              <p:nvPr>
                <p:custDataLst>
                  <p:tags r:id="rId807"/>
                </p:custDataLst>
              </p:nvPr>
            </p:nvSpPr>
            <p:spPr>
              <a:xfrm>
                <a:off x="488324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3" name="任意多边形: 形状 1382"/>
              <p:cNvSpPr/>
              <p:nvPr>
                <p:custDataLst>
                  <p:tags r:id="rId808"/>
                </p:custDataLst>
              </p:nvPr>
            </p:nvSpPr>
            <p:spPr>
              <a:xfrm>
                <a:off x="488324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4" name="任意多边形: 形状 1383"/>
              <p:cNvSpPr/>
              <p:nvPr>
                <p:custDataLst>
                  <p:tags r:id="rId809"/>
                </p:custDataLst>
              </p:nvPr>
            </p:nvSpPr>
            <p:spPr>
              <a:xfrm>
                <a:off x="488324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5" name="任意多边形: 形状 1384"/>
              <p:cNvSpPr/>
              <p:nvPr>
                <p:custDataLst>
                  <p:tags r:id="rId810"/>
                </p:custDataLst>
              </p:nvPr>
            </p:nvSpPr>
            <p:spPr>
              <a:xfrm>
                <a:off x="488324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6" name="任意多边形: 形状 1385"/>
              <p:cNvSpPr/>
              <p:nvPr>
                <p:custDataLst>
                  <p:tags r:id="rId811"/>
                </p:custDataLst>
              </p:nvPr>
            </p:nvSpPr>
            <p:spPr>
              <a:xfrm>
                <a:off x="488324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7" name="任意多边形: 形状 1386"/>
              <p:cNvSpPr/>
              <p:nvPr>
                <p:custDataLst>
                  <p:tags r:id="rId812"/>
                </p:custDataLst>
              </p:nvPr>
            </p:nvSpPr>
            <p:spPr>
              <a:xfrm>
                <a:off x="488324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8" name="任意多边形: 形状 1387"/>
              <p:cNvSpPr/>
              <p:nvPr>
                <p:custDataLst>
                  <p:tags r:id="rId813"/>
                </p:custDataLst>
              </p:nvPr>
            </p:nvSpPr>
            <p:spPr>
              <a:xfrm>
                <a:off x="488324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9" name="任意多边形: 形状 1388"/>
              <p:cNvSpPr/>
              <p:nvPr>
                <p:custDataLst>
                  <p:tags r:id="rId814"/>
                </p:custDataLst>
              </p:nvPr>
            </p:nvSpPr>
            <p:spPr>
              <a:xfrm>
                <a:off x="488324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0" name="任意多边形: 形状 1389"/>
              <p:cNvSpPr/>
              <p:nvPr>
                <p:custDataLst>
                  <p:tags r:id="rId815"/>
                </p:custDataLst>
              </p:nvPr>
            </p:nvSpPr>
            <p:spPr>
              <a:xfrm>
                <a:off x="488324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1" name="任意多边形: 形状 1390"/>
              <p:cNvSpPr/>
              <p:nvPr>
                <p:custDataLst>
                  <p:tags r:id="rId816"/>
                </p:custDataLst>
              </p:nvPr>
            </p:nvSpPr>
            <p:spPr>
              <a:xfrm>
                <a:off x="488324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2" name="任意多边形: 形状 1391"/>
              <p:cNvSpPr/>
              <p:nvPr>
                <p:custDataLst>
                  <p:tags r:id="rId817"/>
                </p:custDataLst>
              </p:nvPr>
            </p:nvSpPr>
            <p:spPr>
              <a:xfrm>
                <a:off x="488324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3" name="任意多边形: 形状 1392"/>
              <p:cNvSpPr/>
              <p:nvPr>
                <p:custDataLst>
                  <p:tags r:id="rId818"/>
                </p:custDataLst>
              </p:nvPr>
            </p:nvSpPr>
            <p:spPr>
              <a:xfrm>
                <a:off x="488324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4" name="任意多边形: 形状 1393"/>
              <p:cNvSpPr/>
              <p:nvPr>
                <p:custDataLst>
                  <p:tags r:id="rId819"/>
                </p:custDataLst>
              </p:nvPr>
            </p:nvSpPr>
            <p:spPr>
              <a:xfrm>
                <a:off x="488324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5" name="任意多边形: 形状 1394"/>
              <p:cNvSpPr/>
              <p:nvPr>
                <p:custDataLst>
                  <p:tags r:id="rId820"/>
                </p:custDataLst>
              </p:nvPr>
            </p:nvSpPr>
            <p:spPr>
              <a:xfrm>
                <a:off x="488324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6" name="任意多边形: 形状 1395"/>
              <p:cNvSpPr/>
              <p:nvPr>
                <p:custDataLst>
                  <p:tags r:id="rId821"/>
                </p:custDataLst>
              </p:nvPr>
            </p:nvSpPr>
            <p:spPr>
              <a:xfrm>
                <a:off x="488324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7" name="任意多边形: 形状 1396"/>
              <p:cNvSpPr/>
              <p:nvPr>
                <p:custDataLst>
                  <p:tags r:id="rId822"/>
                </p:custDataLst>
              </p:nvPr>
            </p:nvSpPr>
            <p:spPr>
              <a:xfrm>
                <a:off x="488324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8" name="任意多边形: 形状 1397"/>
              <p:cNvSpPr/>
              <p:nvPr>
                <p:custDataLst>
                  <p:tags r:id="rId823"/>
                </p:custDataLst>
              </p:nvPr>
            </p:nvSpPr>
            <p:spPr>
              <a:xfrm>
                <a:off x="488324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9" name="任意多边形: 形状 1398"/>
              <p:cNvSpPr/>
              <p:nvPr>
                <p:custDataLst>
                  <p:tags r:id="rId824"/>
                </p:custDataLst>
              </p:nvPr>
            </p:nvSpPr>
            <p:spPr>
              <a:xfrm>
                <a:off x="488324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0" name="任意多边形: 形状 1399"/>
              <p:cNvSpPr/>
              <p:nvPr>
                <p:custDataLst>
                  <p:tags r:id="rId825"/>
                </p:custDataLst>
              </p:nvPr>
            </p:nvSpPr>
            <p:spPr>
              <a:xfrm>
                <a:off x="488324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1" name="任意多边形: 形状 1400"/>
              <p:cNvSpPr/>
              <p:nvPr>
                <p:custDataLst>
                  <p:tags r:id="rId826"/>
                </p:custDataLst>
              </p:nvPr>
            </p:nvSpPr>
            <p:spPr>
              <a:xfrm>
                <a:off x="488324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2" name="任意多边形: 形状 1401"/>
              <p:cNvSpPr/>
              <p:nvPr>
                <p:custDataLst>
                  <p:tags r:id="rId827"/>
                </p:custDataLst>
              </p:nvPr>
            </p:nvSpPr>
            <p:spPr>
              <a:xfrm>
                <a:off x="488324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3" name="任意多边形: 形状 1402"/>
              <p:cNvSpPr/>
              <p:nvPr>
                <p:custDataLst>
                  <p:tags r:id="rId828"/>
                </p:custDataLst>
              </p:nvPr>
            </p:nvSpPr>
            <p:spPr>
              <a:xfrm>
                <a:off x="488324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4" name="任意多边形: 形状 1403"/>
              <p:cNvSpPr/>
              <p:nvPr>
                <p:custDataLst>
                  <p:tags r:id="rId829"/>
                </p:custDataLst>
              </p:nvPr>
            </p:nvSpPr>
            <p:spPr>
              <a:xfrm>
                <a:off x="488324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5" name="任意多边形: 形状 1404"/>
              <p:cNvSpPr/>
              <p:nvPr>
                <p:custDataLst>
                  <p:tags r:id="rId830"/>
                </p:custDataLst>
              </p:nvPr>
            </p:nvSpPr>
            <p:spPr>
              <a:xfrm>
                <a:off x="479919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6" name="任意多边形: 形状 1405"/>
              <p:cNvSpPr/>
              <p:nvPr>
                <p:custDataLst>
                  <p:tags r:id="rId831"/>
                </p:custDataLst>
              </p:nvPr>
            </p:nvSpPr>
            <p:spPr>
              <a:xfrm>
                <a:off x="479919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7" name="任意多边形: 形状 1406"/>
              <p:cNvSpPr/>
              <p:nvPr>
                <p:custDataLst>
                  <p:tags r:id="rId832"/>
                </p:custDataLst>
              </p:nvPr>
            </p:nvSpPr>
            <p:spPr>
              <a:xfrm>
                <a:off x="479919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8" name="任意多边形: 形状 1407"/>
              <p:cNvSpPr/>
              <p:nvPr>
                <p:custDataLst>
                  <p:tags r:id="rId833"/>
                </p:custDataLst>
              </p:nvPr>
            </p:nvSpPr>
            <p:spPr>
              <a:xfrm>
                <a:off x="479919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9" name="任意多边形: 形状 1408"/>
              <p:cNvSpPr/>
              <p:nvPr>
                <p:custDataLst>
                  <p:tags r:id="rId834"/>
                </p:custDataLst>
              </p:nvPr>
            </p:nvSpPr>
            <p:spPr>
              <a:xfrm>
                <a:off x="479919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0" name="任意多边形: 形状 1409"/>
              <p:cNvSpPr/>
              <p:nvPr>
                <p:custDataLst>
                  <p:tags r:id="rId835"/>
                </p:custDataLst>
              </p:nvPr>
            </p:nvSpPr>
            <p:spPr>
              <a:xfrm>
                <a:off x="479919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1" name="任意多边形: 形状 1410"/>
              <p:cNvSpPr/>
              <p:nvPr>
                <p:custDataLst>
                  <p:tags r:id="rId836"/>
                </p:custDataLst>
              </p:nvPr>
            </p:nvSpPr>
            <p:spPr>
              <a:xfrm>
                <a:off x="479919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2" name="任意多边形: 形状 1411"/>
              <p:cNvSpPr/>
              <p:nvPr>
                <p:custDataLst>
                  <p:tags r:id="rId837"/>
                </p:custDataLst>
              </p:nvPr>
            </p:nvSpPr>
            <p:spPr>
              <a:xfrm>
                <a:off x="479919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3" name="任意多边形: 形状 1412"/>
              <p:cNvSpPr/>
              <p:nvPr>
                <p:custDataLst>
                  <p:tags r:id="rId838"/>
                </p:custDataLst>
              </p:nvPr>
            </p:nvSpPr>
            <p:spPr>
              <a:xfrm>
                <a:off x="479919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4" name="任意多边形: 形状 1413"/>
              <p:cNvSpPr/>
              <p:nvPr>
                <p:custDataLst>
                  <p:tags r:id="rId839"/>
                </p:custDataLst>
              </p:nvPr>
            </p:nvSpPr>
            <p:spPr>
              <a:xfrm>
                <a:off x="479919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5" name="任意多边形: 形状 1414"/>
              <p:cNvSpPr/>
              <p:nvPr>
                <p:custDataLst>
                  <p:tags r:id="rId840"/>
                </p:custDataLst>
              </p:nvPr>
            </p:nvSpPr>
            <p:spPr>
              <a:xfrm>
                <a:off x="479919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6" name="任意多边形: 形状 1415"/>
              <p:cNvSpPr/>
              <p:nvPr>
                <p:custDataLst>
                  <p:tags r:id="rId841"/>
                </p:custDataLst>
              </p:nvPr>
            </p:nvSpPr>
            <p:spPr>
              <a:xfrm>
                <a:off x="479919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7" name="任意多边形: 形状 1416"/>
              <p:cNvSpPr/>
              <p:nvPr>
                <p:custDataLst>
                  <p:tags r:id="rId842"/>
                </p:custDataLst>
              </p:nvPr>
            </p:nvSpPr>
            <p:spPr>
              <a:xfrm>
                <a:off x="479919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8" name="任意多边形: 形状 1417"/>
              <p:cNvSpPr/>
              <p:nvPr>
                <p:custDataLst>
                  <p:tags r:id="rId843"/>
                </p:custDataLst>
              </p:nvPr>
            </p:nvSpPr>
            <p:spPr>
              <a:xfrm>
                <a:off x="479919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9" name="任意多边形: 形状 1418"/>
              <p:cNvSpPr/>
              <p:nvPr>
                <p:custDataLst>
                  <p:tags r:id="rId844"/>
                </p:custDataLst>
              </p:nvPr>
            </p:nvSpPr>
            <p:spPr>
              <a:xfrm>
                <a:off x="479919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0" name="任意多边形: 形状 1419"/>
              <p:cNvSpPr/>
              <p:nvPr>
                <p:custDataLst>
                  <p:tags r:id="rId845"/>
                </p:custDataLst>
              </p:nvPr>
            </p:nvSpPr>
            <p:spPr>
              <a:xfrm>
                <a:off x="479919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1" name="任意多边形: 形状 1420"/>
              <p:cNvSpPr/>
              <p:nvPr>
                <p:custDataLst>
                  <p:tags r:id="rId846"/>
                </p:custDataLst>
              </p:nvPr>
            </p:nvSpPr>
            <p:spPr>
              <a:xfrm>
                <a:off x="479919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2" name="任意多边形: 形状 1421"/>
              <p:cNvSpPr/>
              <p:nvPr>
                <p:custDataLst>
                  <p:tags r:id="rId847"/>
                </p:custDataLst>
              </p:nvPr>
            </p:nvSpPr>
            <p:spPr>
              <a:xfrm>
                <a:off x="479919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3" name="任意多边形: 形状 1422"/>
              <p:cNvSpPr/>
              <p:nvPr>
                <p:custDataLst>
                  <p:tags r:id="rId848"/>
                </p:custDataLst>
              </p:nvPr>
            </p:nvSpPr>
            <p:spPr>
              <a:xfrm>
                <a:off x="479919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4" name="任意多边形: 形状 1423"/>
              <p:cNvSpPr/>
              <p:nvPr>
                <p:custDataLst>
                  <p:tags r:id="rId849"/>
                </p:custDataLst>
              </p:nvPr>
            </p:nvSpPr>
            <p:spPr>
              <a:xfrm>
                <a:off x="479919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5" name="任意多边形: 形状 1424"/>
              <p:cNvSpPr/>
              <p:nvPr>
                <p:custDataLst>
                  <p:tags r:id="rId850"/>
                </p:custDataLst>
              </p:nvPr>
            </p:nvSpPr>
            <p:spPr>
              <a:xfrm>
                <a:off x="479919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6" name="任意多边形: 形状 1425"/>
              <p:cNvSpPr/>
              <p:nvPr>
                <p:custDataLst>
                  <p:tags r:id="rId851"/>
                </p:custDataLst>
              </p:nvPr>
            </p:nvSpPr>
            <p:spPr>
              <a:xfrm>
                <a:off x="479919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7" name="任意多边形: 形状 1426"/>
              <p:cNvSpPr/>
              <p:nvPr>
                <p:custDataLst>
                  <p:tags r:id="rId852"/>
                </p:custDataLst>
              </p:nvPr>
            </p:nvSpPr>
            <p:spPr>
              <a:xfrm>
                <a:off x="479919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8" name="任意多边形: 形状 1427"/>
              <p:cNvSpPr/>
              <p:nvPr>
                <p:custDataLst>
                  <p:tags r:id="rId853"/>
                </p:custDataLst>
              </p:nvPr>
            </p:nvSpPr>
            <p:spPr>
              <a:xfrm>
                <a:off x="471424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9" name="任意多边形: 形状 1428"/>
              <p:cNvSpPr/>
              <p:nvPr>
                <p:custDataLst>
                  <p:tags r:id="rId854"/>
                </p:custDataLst>
              </p:nvPr>
            </p:nvSpPr>
            <p:spPr>
              <a:xfrm>
                <a:off x="471424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0" name="任意多边形: 形状 1429"/>
              <p:cNvSpPr/>
              <p:nvPr>
                <p:custDataLst>
                  <p:tags r:id="rId855"/>
                </p:custDataLst>
              </p:nvPr>
            </p:nvSpPr>
            <p:spPr>
              <a:xfrm>
                <a:off x="471424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1" name="任意多边形: 形状 1430"/>
              <p:cNvSpPr/>
              <p:nvPr>
                <p:custDataLst>
                  <p:tags r:id="rId856"/>
                </p:custDataLst>
              </p:nvPr>
            </p:nvSpPr>
            <p:spPr>
              <a:xfrm>
                <a:off x="471424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2" name="任意多边形: 形状 1431"/>
              <p:cNvSpPr/>
              <p:nvPr>
                <p:custDataLst>
                  <p:tags r:id="rId857"/>
                </p:custDataLst>
              </p:nvPr>
            </p:nvSpPr>
            <p:spPr>
              <a:xfrm>
                <a:off x="471424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3" name="任意多边形: 形状 1432"/>
              <p:cNvSpPr/>
              <p:nvPr>
                <p:custDataLst>
                  <p:tags r:id="rId858"/>
                </p:custDataLst>
              </p:nvPr>
            </p:nvSpPr>
            <p:spPr>
              <a:xfrm>
                <a:off x="471424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4" name="任意多边形: 形状 1433"/>
              <p:cNvSpPr/>
              <p:nvPr>
                <p:custDataLst>
                  <p:tags r:id="rId859"/>
                </p:custDataLst>
              </p:nvPr>
            </p:nvSpPr>
            <p:spPr>
              <a:xfrm>
                <a:off x="471424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5" name="任意多边形: 形状 1434"/>
              <p:cNvSpPr/>
              <p:nvPr>
                <p:custDataLst>
                  <p:tags r:id="rId860"/>
                </p:custDataLst>
              </p:nvPr>
            </p:nvSpPr>
            <p:spPr>
              <a:xfrm>
                <a:off x="471424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6" name="任意多边形: 形状 1435"/>
              <p:cNvSpPr/>
              <p:nvPr>
                <p:custDataLst>
                  <p:tags r:id="rId861"/>
                </p:custDataLst>
              </p:nvPr>
            </p:nvSpPr>
            <p:spPr>
              <a:xfrm>
                <a:off x="471424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7" name="任意多边形: 形状 1436"/>
              <p:cNvSpPr/>
              <p:nvPr>
                <p:custDataLst>
                  <p:tags r:id="rId862"/>
                </p:custDataLst>
              </p:nvPr>
            </p:nvSpPr>
            <p:spPr>
              <a:xfrm>
                <a:off x="471424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8" name="任意多边形: 形状 1437"/>
              <p:cNvSpPr/>
              <p:nvPr>
                <p:custDataLst>
                  <p:tags r:id="rId863"/>
                </p:custDataLst>
              </p:nvPr>
            </p:nvSpPr>
            <p:spPr>
              <a:xfrm>
                <a:off x="471424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9" name="任意多边形: 形状 1438"/>
              <p:cNvSpPr/>
              <p:nvPr>
                <p:custDataLst>
                  <p:tags r:id="rId864"/>
                </p:custDataLst>
              </p:nvPr>
            </p:nvSpPr>
            <p:spPr>
              <a:xfrm>
                <a:off x="471424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0" name="任意多边形: 形状 1439"/>
              <p:cNvSpPr/>
              <p:nvPr>
                <p:custDataLst>
                  <p:tags r:id="rId865"/>
                </p:custDataLst>
              </p:nvPr>
            </p:nvSpPr>
            <p:spPr>
              <a:xfrm>
                <a:off x="471424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1" name="任意多边形: 形状 1440"/>
              <p:cNvSpPr/>
              <p:nvPr>
                <p:custDataLst>
                  <p:tags r:id="rId866"/>
                </p:custDataLst>
              </p:nvPr>
            </p:nvSpPr>
            <p:spPr>
              <a:xfrm>
                <a:off x="471424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2" name="任意多边形: 形状 1441"/>
              <p:cNvSpPr/>
              <p:nvPr>
                <p:custDataLst>
                  <p:tags r:id="rId867"/>
                </p:custDataLst>
              </p:nvPr>
            </p:nvSpPr>
            <p:spPr>
              <a:xfrm>
                <a:off x="471424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3" name="任意多边形: 形状 1442"/>
              <p:cNvSpPr/>
              <p:nvPr>
                <p:custDataLst>
                  <p:tags r:id="rId868"/>
                </p:custDataLst>
              </p:nvPr>
            </p:nvSpPr>
            <p:spPr>
              <a:xfrm>
                <a:off x="471424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4" name="任意多边形: 形状 1443"/>
              <p:cNvSpPr/>
              <p:nvPr>
                <p:custDataLst>
                  <p:tags r:id="rId869"/>
                </p:custDataLst>
              </p:nvPr>
            </p:nvSpPr>
            <p:spPr>
              <a:xfrm>
                <a:off x="471424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5" name="任意多边形: 形状 1444"/>
              <p:cNvSpPr/>
              <p:nvPr>
                <p:custDataLst>
                  <p:tags r:id="rId870"/>
                </p:custDataLst>
              </p:nvPr>
            </p:nvSpPr>
            <p:spPr>
              <a:xfrm>
                <a:off x="471424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6" name="任意多边形: 形状 1445"/>
              <p:cNvSpPr/>
              <p:nvPr>
                <p:custDataLst>
                  <p:tags r:id="rId871"/>
                </p:custDataLst>
              </p:nvPr>
            </p:nvSpPr>
            <p:spPr>
              <a:xfrm>
                <a:off x="471424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7" name="任意多边形: 形状 1446"/>
              <p:cNvSpPr/>
              <p:nvPr>
                <p:custDataLst>
                  <p:tags r:id="rId872"/>
                </p:custDataLst>
              </p:nvPr>
            </p:nvSpPr>
            <p:spPr>
              <a:xfrm>
                <a:off x="471424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8" name="任意多边形: 形状 1447"/>
              <p:cNvSpPr/>
              <p:nvPr>
                <p:custDataLst>
                  <p:tags r:id="rId873"/>
                </p:custDataLst>
              </p:nvPr>
            </p:nvSpPr>
            <p:spPr>
              <a:xfrm>
                <a:off x="471424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9" name="任意多边形: 形状 1448"/>
              <p:cNvSpPr/>
              <p:nvPr>
                <p:custDataLst>
                  <p:tags r:id="rId874"/>
                </p:custDataLst>
              </p:nvPr>
            </p:nvSpPr>
            <p:spPr>
              <a:xfrm>
                <a:off x="471424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0" name="任意多边形: 形状 1449"/>
              <p:cNvSpPr/>
              <p:nvPr>
                <p:custDataLst>
                  <p:tags r:id="rId875"/>
                </p:custDataLst>
              </p:nvPr>
            </p:nvSpPr>
            <p:spPr>
              <a:xfrm>
                <a:off x="471424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1" name="任意多边形: 形状 1450"/>
              <p:cNvSpPr/>
              <p:nvPr>
                <p:custDataLst>
                  <p:tags r:id="rId876"/>
                </p:custDataLst>
              </p:nvPr>
            </p:nvSpPr>
            <p:spPr>
              <a:xfrm>
                <a:off x="463020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2" name="任意多边形: 形状 1451"/>
              <p:cNvSpPr/>
              <p:nvPr>
                <p:custDataLst>
                  <p:tags r:id="rId877"/>
                </p:custDataLst>
              </p:nvPr>
            </p:nvSpPr>
            <p:spPr>
              <a:xfrm>
                <a:off x="463020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3" name="任意多边形: 形状 1452"/>
              <p:cNvSpPr/>
              <p:nvPr>
                <p:custDataLst>
                  <p:tags r:id="rId878"/>
                </p:custDataLst>
              </p:nvPr>
            </p:nvSpPr>
            <p:spPr>
              <a:xfrm>
                <a:off x="463020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4" name="任意多边形: 形状 1453"/>
              <p:cNvSpPr/>
              <p:nvPr>
                <p:custDataLst>
                  <p:tags r:id="rId879"/>
                </p:custDataLst>
              </p:nvPr>
            </p:nvSpPr>
            <p:spPr>
              <a:xfrm>
                <a:off x="463020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5" name="任意多边形: 形状 1454"/>
              <p:cNvSpPr/>
              <p:nvPr>
                <p:custDataLst>
                  <p:tags r:id="rId880"/>
                </p:custDataLst>
              </p:nvPr>
            </p:nvSpPr>
            <p:spPr>
              <a:xfrm>
                <a:off x="463020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6" name="任意多边形: 形状 1455"/>
              <p:cNvSpPr/>
              <p:nvPr>
                <p:custDataLst>
                  <p:tags r:id="rId881"/>
                </p:custDataLst>
              </p:nvPr>
            </p:nvSpPr>
            <p:spPr>
              <a:xfrm>
                <a:off x="463020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7" name="任意多边形: 形状 1456"/>
              <p:cNvSpPr/>
              <p:nvPr>
                <p:custDataLst>
                  <p:tags r:id="rId882"/>
                </p:custDataLst>
              </p:nvPr>
            </p:nvSpPr>
            <p:spPr>
              <a:xfrm>
                <a:off x="463020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8" name="任意多边形: 形状 1457"/>
              <p:cNvSpPr/>
              <p:nvPr>
                <p:custDataLst>
                  <p:tags r:id="rId883"/>
                </p:custDataLst>
              </p:nvPr>
            </p:nvSpPr>
            <p:spPr>
              <a:xfrm>
                <a:off x="463020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9" name="任意多边形: 形状 1458"/>
              <p:cNvSpPr/>
              <p:nvPr>
                <p:custDataLst>
                  <p:tags r:id="rId884"/>
                </p:custDataLst>
              </p:nvPr>
            </p:nvSpPr>
            <p:spPr>
              <a:xfrm>
                <a:off x="463020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0" name="任意多边形: 形状 1459"/>
              <p:cNvSpPr/>
              <p:nvPr>
                <p:custDataLst>
                  <p:tags r:id="rId885"/>
                </p:custDataLst>
              </p:nvPr>
            </p:nvSpPr>
            <p:spPr>
              <a:xfrm>
                <a:off x="463020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1" name="任意多边形: 形状 1460"/>
              <p:cNvSpPr/>
              <p:nvPr>
                <p:custDataLst>
                  <p:tags r:id="rId886"/>
                </p:custDataLst>
              </p:nvPr>
            </p:nvSpPr>
            <p:spPr>
              <a:xfrm>
                <a:off x="463020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2" name="任意多边形: 形状 1461"/>
              <p:cNvSpPr/>
              <p:nvPr>
                <p:custDataLst>
                  <p:tags r:id="rId887"/>
                </p:custDataLst>
              </p:nvPr>
            </p:nvSpPr>
            <p:spPr>
              <a:xfrm>
                <a:off x="463020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3" name="任意多边形: 形状 1462"/>
              <p:cNvSpPr/>
              <p:nvPr>
                <p:custDataLst>
                  <p:tags r:id="rId888"/>
                </p:custDataLst>
              </p:nvPr>
            </p:nvSpPr>
            <p:spPr>
              <a:xfrm>
                <a:off x="463020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4" name="任意多边形: 形状 1463"/>
              <p:cNvSpPr/>
              <p:nvPr>
                <p:custDataLst>
                  <p:tags r:id="rId889"/>
                </p:custDataLst>
              </p:nvPr>
            </p:nvSpPr>
            <p:spPr>
              <a:xfrm>
                <a:off x="463020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5" name="任意多边形: 形状 1464"/>
              <p:cNvSpPr/>
              <p:nvPr>
                <p:custDataLst>
                  <p:tags r:id="rId890"/>
                </p:custDataLst>
              </p:nvPr>
            </p:nvSpPr>
            <p:spPr>
              <a:xfrm>
                <a:off x="463020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6" name="任意多边形: 形状 1465"/>
              <p:cNvSpPr/>
              <p:nvPr>
                <p:custDataLst>
                  <p:tags r:id="rId891"/>
                </p:custDataLst>
              </p:nvPr>
            </p:nvSpPr>
            <p:spPr>
              <a:xfrm>
                <a:off x="463020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7" name="任意多边形: 形状 1466"/>
              <p:cNvSpPr/>
              <p:nvPr>
                <p:custDataLst>
                  <p:tags r:id="rId892"/>
                </p:custDataLst>
              </p:nvPr>
            </p:nvSpPr>
            <p:spPr>
              <a:xfrm>
                <a:off x="463020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8" name="任意多边形: 形状 1467"/>
              <p:cNvSpPr/>
              <p:nvPr>
                <p:custDataLst>
                  <p:tags r:id="rId893"/>
                </p:custDataLst>
              </p:nvPr>
            </p:nvSpPr>
            <p:spPr>
              <a:xfrm>
                <a:off x="463020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9" name="任意多边形: 形状 1468"/>
              <p:cNvSpPr/>
              <p:nvPr>
                <p:custDataLst>
                  <p:tags r:id="rId894"/>
                </p:custDataLst>
              </p:nvPr>
            </p:nvSpPr>
            <p:spPr>
              <a:xfrm>
                <a:off x="463020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0" name="任意多边形: 形状 1469"/>
              <p:cNvSpPr/>
              <p:nvPr>
                <p:custDataLst>
                  <p:tags r:id="rId895"/>
                </p:custDataLst>
              </p:nvPr>
            </p:nvSpPr>
            <p:spPr>
              <a:xfrm>
                <a:off x="463020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1" name="任意多边形: 形状 1470"/>
              <p:cNvSpPr/>
              <p:nvPr>
                <p:custDataLst>
                  <p:tags r:id="rId896"/>
                </p:custDataLst>
              </p:nvPr>
            </p:nvSpPr>
            <p:spPr>
              <a:xfrm>
                <a:off x="463020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2" name="任意多边形: 形状 1471"/>
              <p:cNvSpPr/>
              <p:nvPr>
                <p:custDataLst>
                  <p:tags r:id="rId897"/>
                </p:custDataLst>
              </p:nvPr>
            </p:nvSpPr>
            <p:spPr>
              <a:xfrm>
                <a:off x="463020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3" name="任意多边形: 形状 1472"/>
              <p:cNvSpPr/>
              <p:nvPr>
                <p:custDataLst>
                  <p:tags r:id="rId898"/>
                </p:custDataLst>
              </p:nvPr>
            </p:nvSpPr>
            <p:spPr>
              <a:xfrm>
                <a:off x="463020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4" name="任意多边形: 形状 1473"/>
              <p:cNvSpPr/>
              <p:nvPr>
                <p:custDataLst>
                  <p:tags r:id="rId899"/>
                </p:custDataLst>
              </p:nvPr>
            </p:nvSpPr>
            <p:spPr>
              <a:xfrm>
                <a:off x="4545258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5" name="任意多边形: 形状 1474"/>
              <p:cNvSpPr/>
              <p:nvPr>
                <p:custDataLst>
                  <p:tags r:id="rId900"/>
                </p:custDataLst>
              </p:nvPr>
            </p:nvSpPr>
            <p:spPr>
              <a:xfrm>
                <a:off x="4545258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6" name="任意多边形: 形状 1475"/>
              <p:cNvSpPr/>
              <p:nvPr>
                <p:custDataLst>
                  <p:tags r:id="rId901"/>
                </p:custDataLst>
              </p:nvPr>
            </p:nvSpPr>
            <p:spPr>
              <a:xfrm>
                <a:off x="4545258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7" name="任意多边形: 形状 1476"/>
              <p:cNvSpPr/>
              <p:nvPr>
                <p:custDataLst>
                  <p:tags r:id="rId902"/>
                </p:custDataLst>
              </p:nvPr>
            </p:nvSpPr>
            <p:spPr>
              <a:xfrm>
                <a:off x="4545258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8" name="任意多边形: 形状 1477"/>
              <p:cNvSpPr/>
              <p:nvPr>
                <p:custDataLst>
                  <p:tags r:id="rId903"/>
                </p:custDataLst>
              </p:nvPr>
            </p:nvSpPr>
            <p:spPr>
              <a:xfrm>
                <a:off x="4545258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9" name="任意多边形: 形状 1478"/>
              <p:cNvSpPr/>
              <p:nvPr>
                <p:custDataLst>
                  <p:tags r:id="rId904"/>
                </p:custDataLst>
              </p:nvPr>
            </p:nvSpPr>
            <p:spPr>
              <a:xfrm>
                <a:off x="4545258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0" name="任意多边形: 形状 1479"/>
              <p:cNvSpPr/>
              <p:nvPr>
                <p:custDataLst>
                  <p:tags r:id="rId905"/>
                </p:custDataLst>
              </p:nvPr>
            </p:nvSpPr>
            <p:spPr>
              <a:xfrm>
                <a:off x="4545258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1" name="任意多边形: 形状 1480"/>
              <p:cNvSpPr/>
              <p:nvPr>
                <p:custDataLst>
                  <p:tags r:id="rId906"/>
                </p:custDataLst>
              </p:nvPr>
            </p:nvSpPr>
            <p:spPr>
              <a:xfrm>
                <a:off x="4545258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2" name="任意多边形: 形状 1481"/>
              <p:cNvSpPr/>
              <p:nvPr>
                <p:custDataLst>
                  <p:tags r:id="rId907"/>
                </p:custDataLst>
              </p:nvPr>
            </p:nvSpPr>
            <p:spPr>
              <a:xfrm>
                <a:off x="4545258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3" name="任意多边形: 形状 1482"/>
              <p:cNvSpPr/>
              <p:nvPr>
                <p:custDataLst>
                  <p:tags r:id="rId908"/>
                </p:custDataLst>
              </p:nvPr>
            </p:nvSpPr>
            <p:spPr>
              <a:xfrm>
                <a:off x="4545258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4" name="任意多边形: 形状 1483"/>
              <p:cNvSpPr/>
              <p:nvPr>
                <p:custDataLst>
                  <p:tags r:id="rId909"/>
                </p:custDataLst>
              </p:nvPr>
            </p:nvSpPr>
            <p:spPr>
              <a:xfrm>
                <a:off x="4545258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5" name="任意多边形: 形状 1484"/>
              <p:cNvSpPr/>
              <p:nvPr>
                <p:custDataLst>
                  <p:tags r:id="rId910"/>
                </p:custDataLst>
              </p:nvPr>
            </p:nvSpPr>
            <p:spPr>
              <a:xfrm>
                <a:off x="4545258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6" name="任意多边形: 形状 1485"/>
              <p:cNvSpPr/>
              <p:nvPr>
                <p:custDataLst>
                  <p:tags r:id="rId911"/>
                </p:custDataLst>
              </p:nvPr>
            </p:nvSpPr>
            <p:spPr>
              <a:xfrm>
                <a:off x="4545258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7" name="任意多边形: 形状 1486"/>
              <p:cNvSpPr/>
              <p:nvPr>
                <p:custDataLst>
                  <p:tags r:id="rId912"/>
                </p:custDataLst>
              </p:nvPr>
            </p:nvSpPr>
            <p:spPr>
              <a:xfrm>
                <a:off x="4545258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8" name="任意多边形: 形状 1487"/>
              <p:cNvSpPr/>
              <p:nvPr>
                <p:custDataLst>
                  <p:tags r:id="rId913"/>
                </p:custDataLst>
              </p:nvPr>
            </p:nvSpPr>
            <p:spPr>
              <a:xfrm>
                <a:off x="4545258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9" name="任意多边形: 形状 1488"/>
              <p:cNvSpPr/>
              <p:nvPr>
                <p:custDataLst>
                  <p:tags r:id="rId914"/>
                </p:custDataLst>
              </p:nvPr>
            </p:nvSpPr>
            <p:spPr>
              <a:xfrm>
                <a:off x="4545258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0" name="任意多边形: 形状 1489"/>
              <p:cNvSpPr/>
              <p:nvPr>
                <p:custDataLst>
                  <p:tags r:id="rId915"/>
                </p:custDataLst>
              </p:nvPr>
            </p:nvSpPr>
            <p:spPr>
              <a:xfrm>
                <a:off x="4545258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1" name="任意多边形: 形状 1490"/>
              <p:cNvSpPr/>
              <p:nvPr>
                <p:custDataLst>
                  <p:tags r:id="rId916"/>
                </p:custDataLst>
              </p:nvPr>
            </p:nvSpPr>
            <p:spPr>
              <a:xfrm>
                <a:off x="4545258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2" name="任意多边形: 形状 1491"/>
              <p:cNvSpPr/>
              <p:nvPr>
                <p:custDataLst>
                  <p:tags r:id="rId917"/>
                </p:custDataLst>
              </p:nvPr>
            </p:nvSpPr>
            <p:spPr>
              <a:xfrm>
                <a:off x="4545258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3" name="任意多边形: 形状 1492"/>
              <p:cNvSpPr/>
              <p:nvPr>
                <p:custDataLst>
                  <p:tags r:id="rId918"/>
                </p:custDataLst>
              </p:nvPr>
            </p:nvSpPr>
            <p:spPr>
              <a:xfrm>
                <a:off x="4545258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4" name="任意多边形: 形状 1493"/>
              <p:cNvSpPr/>
              <p:nvPr>
                <p:custDataLst>
                  <p:tags r:id="rId919"/>
                </p:custDataLst>
              </p:nvPr>
            </p:nvSpPr>
            <p:spPr>
              <a:xfrm>
                <a:off x="4545258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5" name="任意多边形: 形状 1494"/>
              <p:cNvSpPr/>
              <p:nvPr>
                <p:custDataLst>
                  <p:tags r:id="rId920"/>
                </p:custDataLst>
              </p:nvPr>
            </p:nvSpPr>
            <p:spPr>
              <a:xfrm>
                <a:off x="4545258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6" name="任意多边形: 形状 1495"/>
              <p:cNvSpPr/>
              <p:nvPr>
                <p:custDataLst>
                  <p:tags r:id="rId921"/>
                </p:custDataLst>
              </p:nvPr>
            </p:nvSpPr>
            <p:spPr>
              <a:xfrm>
                <a:off x="4545258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7" name="任意多边形: 形状 1496"/>
              <p:cNvSpPr/>
              <p:nvPr>
                <p:custDataLst>
                  <p:tags r:id="rId922"/>
                </p:custDataLst>
              </p:nvPr>
            </p:nvSpPr>
            <p:spPr>
              <a:xfrm>
                <a:off x="446121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8" name="任意多边形: 形状 1497"/>
              <p:cNvSpPr/>
              <p:nvPr>
                <p:custDataLst>
                  <p:tags r:id="rId923"/>
                </p:custDataLst>
              </p:nvPr>
            </p:nvSpPr>
            <p:spPr>
              <a:xfrm>
                <a:off x="446121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9" name="任意多边形: 形状 1498"/>
              <p:cNvSpPr/>
              <p:nvPr>
                <p:custDataLst>
                  <p:tags r:id="rId924"/>
                </p:custDataLst>
              </p:nvPr>
            </p:nvSpPr>
            <p:spPr>
              <a:xfrm>
                <a:off x="446121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0" name="任意多边形: 形状 1499"/>
              <p:cNvSpPr/>
              <p:nvPr>
                <p:custDataLst>
                  <p:tags r:id="rId925"/>
                </p:custDataLst>
              </p:nvPr>
            </p:nvSpPr>
            <p:spPr>
              <a:xfrm>
                <a:off x="446121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1" name="任意多边形: 形状 1500"/>
              <p:cNvSpPr/>
              <p:nvPr>
                <p:custDataLst>
                  <p:tags r:id="rId926"/>
                </p:custDataLst>
              </p:nvPr>
            </p:nvSpPr>
            <p:spPr>
              <a:xfrm>
                <a:off x="446121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2" name="任意多边形: 形状 1501"/>
              <p:cNvSpPr/>
              <p:nvPr>
                <p:custDataLst>
                  <p:tags r:id="rId927"/>
                </p:custDataLst>
              </p:nvPr>
            </p:nvSpPr>
            <p:spPr>
              <a:xfrm>
                <a:off x="446121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3" name="任意多边形: 形状 1502"/>
              <p:cNvSpPr/>
              <p:nvPr>
                <p:custDataLst>
                  <p:tags r:id="rId928"/>
                </p:custDataLst>
              </p:nvPr>
            </p:nvSpPr>
            <p:spPr>
              <a:xfrm>
                <a:off x="446121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4" name="任意多边形: 形状 1503"/>
              <p:cNvSpPr/>
              <p:nvPr>
                <p:custDataLst>
                  <p:tags r:id="rId929"/>
                </p:custDataLst>
              </p:nvPr>
            </p:nvSpPr>
            <p:spPr>
              <a:xfrm>
                <a:off x="446121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5" name="任意多边形: 形状 1504"/>
              <p:cNvSpPr/>
              <p:nvPr>
                <p:custDataLst>
                  <p:tags r:id="rId930"/>
                </p:custDataLst>
              </p:nvPr>
            </p:nvSpPr>
            <p:spPr>
              <a:xfrm>
                <a:off x="446121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6" name="任意多边形: 形状 1505"/>
              <p:cNvSpPr/>
              <p:nvPr>
                <p:custDataLst>
                  <p:tags r:id="rId931"/>
                </p:custDataLst>
              </p:nvPr>
            </p:nvSpPr>
            <p:spPr>
              <a:xfrm>
                <a:off x="446121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7" name="任意多边形: 形状 1506"/>
              <p:cNvSpPr/>
              <p:nvPr>
                <p:custDataLst>
                  <p:tags r:id="rId932"/>
                </p:custDataLst>
              </p:nvPr>
            </p:nvSpPr>
            <p:spPr>
              <a:xfrm>
                <a:off x="446121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8" name="任意多边形: 形状 1507"/>
              <p:cNvSpPr/>
              <p:nvPr>
                <p:custDataLst>
                  <p:tags r:id="rId933"/>
                </p:custDataLst>
              </p:nvPr>
            </p:nvSpPr>
            <p:spPr>
              <a:xfrm>
                <a:off x="446121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9" name="任意多边形: 形状 1508"/>
              <p:cNvSpPr/>
              <p:nvPr>
                <p:custDataLst>
                  <p:tags r:id="rId934"/>
                </p:custDataLst>
              </p:nvPr>
            </p:nvSpPr>
            <p:spPr>
              <a:xfrm>
                <a:off x="446121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0" name="任意多边形: 形状 1509"/>
              <p:cNvSpPr/>
              <p:nvPr>
                <p:custDataLst>
                  <p:tags r:id="rId935"/>
                </p:custDataLst>
              </p:nvPr>
            </p:nvSpPr>
            <p:spPr>
              <a:xfrm>
                <a:off x="446121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1" name="任意多边形: 形状 1510"/>
              <p:cNvSpPr/>
              <p:nvPr>
                <p:custDataLst>
                  <p:tags r:id="rId936"/>
                </p:custDataLst>
              </p:nvPr>
            </p:nvSpPr>
            <p:spPr>
              <a:xfrm>
                <a:off x="446121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2" name="任意多边形: 形状 1511"/>
              <p:cNvSpPr/>
              <p:nvPr>
                <p:custDataLst>
                  <p:tags r:id="rId937"/>
                </p:custDataLst>
              </p:nvPr>
            </p:nvSpPr>
            <p:spPr>
              <a:xfrm>
                <a:off x="446121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3" name="任意多边形: 形状 1512"/>
              <p:cNvSpPr/>
              <p:nvPr>
                <p:custDataLst>
                  <p:tags r:id="rId938"/>
                </p:custDataLst>
              </p:nvPr>
            </p:nvSpPr>
            <p:spPr>
              <a:xfrm>
                <a:off x="446121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4" name="任意多边形: 形状 1513"/>
              <p:cNvSpPr/>
              <p:nvPr>
                <p:custDataLst>
                  <p:tags r:id="rId939"/>
                </p:custDataLst>
              </p:nvPr>
            </p:nvSpPr>
            <p:spPr>
              <a:xfrm>
                <a:off x="446121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5" name="任意多边形: 形状 1514"/>
              <p:cNvSpPr/>
              <p:nvPr>
                <p:custDataLst>
                  <p:tags r:id="rId940"/>
                </p:custDataLst>
              </p:nvPr>
            </p:nvSpPr>
            <p:spPr>
              <a:xfrm>
                <a:off x="446121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6" name="任意多边形: 形状 1515"/>
              <p:cNvSpPr/>
              <p:nvPr>
                <p:custDataLst>
                  <p:tags r:id="rId941"/>
                </p:custDataLst>
              </p:nvPr>
            </p:nvSpPr>
            <p:spPr>
              <a:xfrm>
                <a:off x="446121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7" name="任意多边形: 形状 1516"/>
              <p:cNvSpPr/>
              <p:nvPr>
                <p:custDataLst>
                  <p:tags r:id="rId942"/>
                </p:custDataLst>
              </p:nvPr>
            </p:nvSpPr>
            <p:spPr>
              <a:xfrm>
                <a:off x="446121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8" name="任意多边形: 形状 1517"/>
              <p:cNvSpPr/>
              <p:nvPr>
                <p:custDataLst>
                  <p:tags r:id="rId943"/>
                </p:custDataLst>
              </p:nvPr>
            </p:nvSpPr>
            <p:spPr>
              <a:xfrm>
                <a:off x="446121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9" name="任意多边形: 形状 1518"/>
              <p:cNvSpPr/>
              <p:nvPr>
                <p:custDataLst>
                  <p:tags r:id="rId944"/>
                </p:custDataLst>
              </p:nvPr>
            </p:nvSpPr>
            <p:spPr>
              <a:xfrm>
                <a:off x="446121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0" name="任意多边形: 形状 1519"/>
              <p:cNvSpPr/>
              <p:nvPr>
                <p:custDataLst>
                  <p:tags r:id="rId945"/>
                </p:custDataLst>
              </p:nvPr>
            </p:nvSpPr>
            <p:spPr>
              <a:xfrm>
                <a:off x="437717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1" name="任意多边形: 形状 1520"/>
              <p:cNvSpPr/>
              <p:nvPr>
                <p:custDataLst>
                  <p:tags r:id="rId946"/>
                </p:custDataLst>
              </p:nvPr>
            </p:nvSpPr>
            <p:spPr>
              <a:xfrm>
                <a:off x="437717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2" name="任意多边形: 形状 1521"/>
              <p:cNvSpPr/>
              <p:nvPr>
                <p:custDataLst>
                  <p:tags r:id="rId947"/>
                </p:custDataLst>
              </p:nvPr>
            </p:nvSpPr>
            <p:spPr>
              <a:xfrm>
                <a:off x="437717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3" name="任意多边形: 形状 1522"/>
              <p:cNvSpPr/>
              <p:nvPr>
                <p:custDataLst>
                  <p:tags r:id="rId948"/>
                </p:custDataLst>
              </p:nvPr>
            </p:nvSpPr>
            <p:spPr>
              <a:xfrm>
                <a:off x="437717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4" name="任意多边形: 形状 1523"/>
              <p:cNvSpPr/>
              <p:nvPr>
                <p:custDataLst>
                  <p:tags r:id="rId949"/>
                </p:custDataLst>
              </p:nvPr>
            </p:nvSpPr>
            <p:spPr>
              <a:xfrm>
                <a:off x="437717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5" name="任意多边形: 形状 1524"/>
              <p:cNvSpPr/>
              <p:nvPr>
                <p:custDataLst>
                  <p:tags r:id="rId950"/>
                </p:custDataLst>
              </p:nvPr>
            </p:nvSpPr>
            <p:spPr>
              <a:xfrm>
                <a:off x="437717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6" name="任意多边形: 形状 1525"/>
              <p:cNvSpPr/>
              <p:nvPr>
                <p:custDataLst>
                  <p:tags r:id="rId951"/>
                </p:custDataLst>
              </p:nvPr>
            </p:nvSpPr>
            <p:spPr>
              <a:xfrm>
                <a:off x="437717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7" name="任意多边形: 形状 1526"/>
              <p:cNvSpPr/>
              <p:nvPr>
                <p:custDataLst>
                  <p:tags r:id="rId952"/>
                </p:custDataLst>
              </p:nvPr>
            </p:nvSpPr>
            <p:spPr>
              <a:xfrm>
                <a:off x="437717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8" name="任意多边形: 形状 1527"/>
              <p:cNvSpPr/>
              <p:nvPr>
                <p:custDataLst>
                  <p:tags r:id="rId953"/>
                </p:custDataLst>
              </p:nvPr>
            </p:nvSpPr>
            <p:spPr>
              <a:xfrm>
                <a:off x="437717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9" name="任意多边形: 形状 1528"/>
              <p:cNvSpPr/>
              <p:nvPr>
                <p:custDataLst>
                  <p:tags r:id="rId954"/>
                </p:custDataLst>
              </p:nvPr>
            </p:nvSpPr>
            <p:spPr>
              <a:xfrm>
                <a:off x="437717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0" name="任意多边形: 形状 1529"/>
              <p:cNvSpPr/>
              <p:nvPr>
                <p:custDataLst>
                  <p:tags r:id="rId955"/>
                </p:custDataLst>
              </p:nvPr>
            </p:nvSpPr>
            <p:spPr>
              <a:xfrm>
                <a:off x="437717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1" name="任意多边形: 形状 1530"/>
              <p:cNvSpPr/>
              <p:nvPr>
                <p:custDataLst>
                  <p:tags r:id="rId956"/>
                </p:custDataLst>
              </p:nvPr>
            </p:nvSpPr>
            <p:spPr>
              <a:xfrm>
                <a:off x="437717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2" name="任意多边形: 形状 1531"/>
              <p:cNvSpPr/>
              <p:nvPr>
                <p:custDataLst>
                  <p:tags r:id="rId957"/>
                </p:custDataLst>
              </p:nvPr>
            </p:nvSpPr>
            <p:spPr>
              <a:xfrm>
                <a:off x="437717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3" name="任意多边形: 形状 1532"/>
              <p:cNvSpPr/>
              <p:nvPr>
                <p:custDataLst>
                  <p:tags r:id="rId958"/>
                </p:custDataLst>
              </p:nvPr>
            </p:nvSpPr>
            <p:spPr>
              <a:xfrm>
                <a:off x="437717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4" name="任意多边形: 形状 1533"/>
              <p:cNvSpPr/>
              <p:nvPr>
                <p:custDataLst>
                  <p:tags r:id="rId959"/>
                </p:custDataLst>
              </p:nvPr>
            </p:nvSpPr>
            <p:spPr>
              <a:xfrm>
                <a:off x="437717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5" name="任意多边形: 形状 1534"/>
              <p:cNvSpPr/>
              <p:nvPr>
                <p:custDataLst>
                  <p:tags r:id="rId960"/>
                </p:custDataLst>
              </p:nvPr>
            </p:nvSpPr>
            <p:spPr>
              <a:xfrm>
                <a:off x="437717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6" name="任意多边形: 形状 1535"/>
              <p:cNvSpPr/>
              <p:nvPr>
                <p:custDataLst>
                  <p:tags r:id="rId961"/>
                </p:custDataLst>
              </p:nvPr>
            </p:nvSpPr>
            <p:spPr>
              <a:xfrm>
                <a:off x="437717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7" name="任意多边形: 形状 1536"/>
              <p:cNvSpPr/>
              <p:nvPr>
                <p:custDataLst>
                  <p:tags r:id="rId962"/>
                </p:custDataLst>
              </p:nvPr>
            </p:nvSpPr>
            <p:spPr>
              <a:xfrm>
                <a:off x="437717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8" name="任意多边形: 形状 1537"/>
              <p:cNvSpPr/>
              <p:nvPr>
                <p:custDataLst>
                  <p:tags r:id="rId963"/>
                </p:custDataLst>
              </p:nvPr>
            </p:nvSpPr>
            <p:spPr>
              <a:xfrm>
                <a:off x="437717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9" name="任意多边形: 形状 1538"/>
              <p:cNvSpPr/>
              <p:nvPr>
                <p:custDataLst>
                  <p:tags r:id="rId964"/>
                </p:custDataLst>
              </p:nvPr>
            </p:nvSpPr>
            <p:spPr>
              <a:xfrm>
                <a:off x="437717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0" name="任意多边形: 形状 1539"/>
              <p:cNvSpPr/>
              <p:nvPr>
                <p:custDataLst>
                  <p:tags r:id="rId965"/>
                </p:custDataLst>
              </p:nvPr>
            </p:nvSpPr>
            <p:spPr>
              <a:xfrm>
                <a:off x="437717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1" name="任意多边形: 形状 1540"/>
              <p:cNvSpPr/>
              <p:nvPr>
                <p:custDataLst>
                  <p:tags r:id="rId966"/>
                </p:custDataLst>
              </p:nvPr>
            </p:nvSpPr>
            <p:spPr>
              <a:xfrm>
                <a:off x="437717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2" name="任意多边形: 形状 1541"/>
              <p:cNvSpPr/>
              <p:nvPr>
                <p:custDataLst>
                  <p:tags r:id="rId967"/>
                </p:custDataLst>
              </p:nvPr>
            </p:nvSpPr>
            <p:spPr>
              <a:xfrm>
                <a:off x="437717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3" name="任意多边形: 形状 1542"/>
              <p:cNvSpPr/>
              <p:nvPr>
                <p:custDataLst>
                  <p:tags r:id="rId968"/>
                </p:custDataLst>
              </p:nvPr>
            </p:nvSpPr>
            <p:spPr>
              <a:xfrm>
                <a:off x="8426630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4" name="任意多边形: 形状 1543"/>
              <p:cNvSpPr/>
              <p:nvPr>
                <p:custDataLst>
                  <p:tags r:id="rId969"/>
                </p:custDataLst>
              </p:nvPr>
            </p:nvSpPr>
            <p:spPr>
              <a:xfrm>
                <a:off x="8426630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5" name="任意多边形: 形状 1544"/>
              <p:cNvSpPr/>
              <p:nvPr>
                <p:custDataLst>
                  <p:tags r:id="rId970"/>
                </p:custDataLst>
              </p:nvPr>
            </p:nvSpPr>
            <p:spPr>
              <a:xfrm>
                <a:off x="8426630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6" name="任意多边形: 形状 1545"/>
              <p:cNvSpPr/>
              <p:nvPr>
                <p:custDataLst>
                  <p:tags r:id="rId971"/>
                </p:custDataLst>
              </p:nvPr>
            </p:nvSpPr>
            <p:spPr>
              <a:xfrm>
                <a:off x="8426630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7" name="任意多边形: 形状 1546"/>
              <p:cNvSpPr/>
              <p:nvPr>
                <p:custDataLst>
                  <p:tags r:id="rId972"/>
                </p:custDataLst>
              </p:nvPr>
            </p:nvSpPr>
            <p:spPr>
              <a:xfrm>
                <a:off x="8426630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8" name="任意多边形: 形状 1547"/>
              <p:cNvSpPr/>
              <p:nvPr>
                <p:custDataLst>
                  <p:tags r:id="rId973"/>
                </p:custDataLst>
              </p:nvPr>
            </p:nvSpPr>
            <p:spPr>
              <a:xfrm>
                <a:off x="8426630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9" name="任意多边形: 形状 1548"/>
              <p:cNvSpPr/>
              <p:nvPr>
                <p:custDataLst>
                  <p:tags r:id="rId974"/>
                </p:custDataLst>
              </p:nvPr>
            </p:nvSpPr>
            <p:spPr>
              <a:xfrm>
                <a:off x="8426630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0" name="任意多边形: 形状 1549"/>
              <p:cNvSpPr/>
              <p:nvPr>
                <p:custDataLst>
                  <p:tags r:id="rId975"/>
                </p:custDataLst>
              </p:nvPr>
            </p:nvSpPr>
            <p:spPr>
              <a:xfrm>
                <a:off x="8426630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1" name="任意多边形: 形状 1550"/>
              <p:cNvSpPr/>
              <p:nvPr>
                <p:custDataLst>
                  <p:tags r:id="rId976"/>
                </p:custDataLst>
              </p:nvPr>
            </p:nvSpPr>
            <p:spPr>
              <a:xfrm>
                <a:off x="8426630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2" name="任意多边形: 形状 1551"/>
              <p:cNvSpPr/>
              <p:nvPr>
                <p:custDataLst>
                  <p:tags r:id="rId977"/>
                </p:custDataLst>
              </p:nvPr>
            </p:nvSpPr>
            <p:spPr>
              <a:xfrm>
                <a:off x="8426630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3" name="任意多边形: 形状 1552"/>
              <p:cNvSpPr/>
              <p:nvPr>
                <p:custDataLst>
                  <p:tags r:id="rId978"/>
                </p:custDataLst>
              </p:nvPr>
            </p:nvSpPr>
            <p:spPr>
              <a:xfrm>
                <a:off x="8426630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4" name="任意多边形: 形状 1553"/>
              <p:cNvSpPr/>
              <p:nvPr>
                <p:custDataLst>
                  <p:tags r:id="rId979"/>
                </p:custDataLst>
              </p:nvPr>
            </p:nvSpPr>
            <p:spPr>
              <a:xfrm>
                <a:off x="8426630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5" name="任意多边形: 形状 1554"/>
              <p:cNvSpPr/>
              <p:nvPr>
                <p:custDataLst>
                  <p:tags r:id="rId980"/>
                </p:custDataLst>
              </p:nvPr>
            </p:nvSpPr>
            <p:spPr>
              <a:xfrm>
                <a:off x="8426630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6" name="任意多边形: 形状 1555"/>
              <p:cNvSpPr/>
              <p:nvPr>
                <p:custDataLst>
                  <p:tags r:id="rId981"/>
                </p:custDataLst>
              </p:nvPr>
            </p:nvSpPr>
            <p:spPr>
              <a:xfrm>
                <a:off x="8426630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7" name="任意多边形: 形状 1556"/>
              <p:cNvSpPr/>
              <p:nvPr>
                <p:custDataLst>
                  <p:tags r:id="rId982"/>
                </p:custDataLst>
              </p:nvPr>
            </p:nvSpPr>
            <p:spPr>
              <a:xfrm>
                <a:off x="8426630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8" name="任意多边形: 形状 1557"/>
              <p:cNvSpPr/>
              <p:nvPr>
                <p:custDataLst>
                  <p:tags r:id="rId983"/>
                </p:custDataLst>
              </p:nvPr>
            </p:nvSpPr>
            <p:spPr>
              <a:xfrm>
                <a:off x="8426630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9" name="任意多边形: 形状 1558"/>
              <p:cNvSpPr/>
              <p:nvPr>
                <p:custDataLst>
                  <p:tags r:id="rId984"/>
                </p:custDataLst>
              </p:nvPr>
            </p:nvSpPr>
            <p:spPr>
              <a:xfrm>
                <a:off x="8426630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0" name="任意多边形: 形状 1559"/>
              <p:cNvSpPr/>
              <p:nvPr>
                <p:custDataLst>
                  <p:tags r:id="rId985"/>
                </p:custDataLst>
              </p:nvPr>
            </p:nvSpPr>
            <p:spPr>
              <a:xfrm>
                <a:off x="8426630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1" name="任意多边形: 形状 1560"/>
              <p:cNvSpPr/>
              <p:nvPr>
                <p:custDataLst>
                  <p:tags r:id="rId986"/>
                </p:custDataLst>
              </p:nvPr>
            </p:nvSpPr>
            <p:spPr>
              <a:xfrm>
                <a:off x="8426630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2" name="任意多边形: 形状 1561"/>
              <p:cNvSpPr/>
              <p:nvPr>
                <p:custDataLst>
                  <p:tags r:id="rId987"/>
                </p:custDataLst>
              </p:nvPr>
            </p:nvSpPr>
            <p:spPr>
              <a:xfrm>
                <a:off x="8426630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3" name="任意多边形: 形状 1562"/>
              <p:cNvSpPr/>
              <p:nvPr>
                <p:custDataLst>
                  <p:tags r:id="rId988"/>
                </p:custDataLst>
              </p:nvPr>
            </p:nvSpPr>
            <p:spPr>
              <a:xfrm>
                <a:off x="8426630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4" name="任意多边形: 形状 1563"/>
              <p:cNvSpPr/>
              <p:nvPr>
                <p:custDataLst>
                  <p:tags r:id="rId989"/>
                </p:custDataLst>
              </p:nvPr>
            </p:nvSpPr>
            <p:spPr>
              <a:xfrm>
                <a:off x="8426630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5" name="任意多边形: 形状 1564"/>
              <p:cNvSpPr/>
              <p:nvPr>
                <p:custDataLst>
                  <p:tags r:id="rId990"/>
                </p:custDataLst>
              </p:nvPr>
            </p:nvSpPr>
            <p:spPr>
              <a:xfrm>
                <a:off x="8426630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6" name="任意多边形: 形状 1565"/>
              <p:cNvSpPr/>
              <p:nvPr>
                <p:custDataLst>
                  <p:tags r:id="rId991"/>
                </p:custDataLst>
              </p:nvPr>
            </p:nvSpPr>
            <p:spPr>
              <a:xfrm>
                <a:off x="429222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7" name="任意多边形: 形状 1566"/>
              <p:cNvSpPr/>
              <p:nvPr>
                <p:custDataLst>
                  <p:tags r:id="rId992"/>
                </p:custDataLst>
              </p:nvPr>
            </p:nvSpPr>
            <p:spPr>
              <a:xfrm>
                <a:off x="429222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8" name="任意多边形: 形状 1567"/>
              <p:cNvSpPr/>
              <p:nvPr>
                <p:custDataLst>
                  <p:tags r:id="rId993"/>
                </p:custDataLst>
              </p:nvPr>
            </p:nvSpPr>
            <p:spPr>
              <a:xfrm>
                <a:off x="429222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9" name="任意多边形: 形状 1568"/>
              <p:cNvSpPr/>
              <p:nvPr>
                <p:custDataLst>
                  <p:tags r:id="rId994"/>
                </p:custDataLst>
              </p:nvPr>
            </p:nvSpPr>
            <p:spPr>
              <a:xfrm>
                <a:off x="429222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0" name="任意多边形: 形状 1569"/>
              <p:cNvSpPr/>
              <p:nvPr>
                <p:custDataLst>
                  <p:tags r:id="rId995"/>
                </p:custDataLst>
              </p:nvPr>
            </p:nvSpPr>
            <p:spPr>
              <a:xfrm>
                <a:off x="429222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1" name="任意多边形: 形状 1570"/>
              <p:cNvSpPr/>
              <p:nvPr>
                <p:custDataLst>
                  <p:tags r:id="rId996"/>
                </p:custDataLst>
              </p:nvPr>
            </p:nvSpPr>
            <p:spPr>
              <a:xfrm>
                <a:off x="429222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2" name="任意多边形: 形状 1571"/>
              <p:cNvSpPr/>
              <p:nvPr>
                <p:custDataLst>
                  <p:tags r:id="rId997"/>
                </p:custDataLst>
              </p:nvPr>
            </p:nvSpPr>
            <p:spPr>
              <a:xfrm>
                <a:off x="429222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3" name="任意多边形: 形状 1572"/>
              <p:cNvSpPr/>
              <p:nvPr>
                <p:custDataLst>
                  <p:tags r:id="rId998"/>
                </p:custDataLst>
              </p:nvPr>
            </p:nvSpPr>
            <p:spPr>
              <a:xfrm>
                <a:off x="429222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4" name="任意多边形: 形状 1573"/>
              <p:cNvSpPr/>
              <p:nvPr>
                <p:custDataLst>
                  <p:tags r:id="rId999"/>
                </p:custDataLst>
              </p:nvPr>
            </p:nvSpPr>
            <p:spPr>
              <a:xfrm>
                <a:off x="429222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5" name="任意多边形: 形状 1574"/>
              <p:cNvSpPr/>
              <p:nvPr>
                <p:custDataLst>
                  <p:tags r:id="rId1000"/>
                </p:custDataLst>
              </p:nvPr>
            </p:nvSpPr>
            <p:spPr>
              <a:xfrm>
                <a:off x="429222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6" name="任意多边形: 形状 1575"/>
              <p:cNvSpPr/>
              <p:nvPr>
                <p:custDataLst>
                  <p:tags r:id="rId1001"/>
                </p:custDataLst>
              </p:nvPr>
            </p:nvSpPr>
            <p:spPr>
              <a:xfrm>
                <a:off x="429222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7" name="任意多边形: 形状 1576"/>
              <p:cNvSpPr/>
              <p:nvPr>
                <p:custDataLst>
                  <p:tags r:id="rId1002"/>
                </p:custDataLst>
              </p:nvPr>
            </p:nvSpPr>
            <p:spPr>
              <a:xfrm>
                <a:off x="429222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8" name="任意多边形: 形状 1577"/>
              <p:cNvSpPr/>
              <p:nvPr>
                <p:custDataLst>
                  <p:tags r:id="rId1003"/>
                </p:custDataLst>
              </p:nvPr>
            </p:nvSpPr>
            <p:spPr>
              <a:xfrm>
                <a:off x="429222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9" name="任意多边形: 形状 1578"/>
              <p:cNvSpPr/>
              <p:nvPr>
                <p:custDataLst>
                  <p:tags r:id="rId1004"/>
                </p:custDataLst>
              </p:nvPr>
            </p:nvSpPr>
            <p:spPr>
              <a:xfrm>
                <a:off x="429222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0" name="任意多边形: 形状 1579"/>
              <p:cNvSpPr/>
              <p:nvPr>
                <p:custDataLst>
                  <p:tags r:id="rId1005"/>
                </p:custDataLst>
              </p:nvPr>
            </p:nvSpPr>
            <p:spPr>
              <a:xfrm>
                <a:off x="429222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1" name="任意多边形: 形状 1580"/>
              <p:cNvSpPr/>
              <p:nvPr>
                <p:custDataLst>
                  <p:tags r:id="rId1006"/>
                </p:custDataLst>
              </p:nvPr>
            </p:nvSpPr>
            <p:spPr>
              <a:xfrm>
                <a:off x="429222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2" name="任意多边形: 形状 1581"/>
              <p:cNvSpPr/>
              <p:nvPr>
                <p:custDataLst>
                  <p:tags r:id="rId1007"/>
                </p:custDataLst>
              </p:nvPr>
            </p:nvSpPr>
            <p:spPr>
              <a:xfrm>
                <a:off x="429222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3" name="任意多边形: 形状 1582"/>
              <p:cNvSpPr/>
              <p:nvPr>
                <p:custDataLst>
                  <p:tags r:id="rId1008"/>
                </p:custDataLst>
              </p:nvPr>
            </p:nvSpPr>
            <p:spPr>
              <a:xfrm>
                <a:off x="429222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4" name="任意多边形: 形状 1583"/>
              <p:cNvSpPr/>
              <p:nvPr>
                <p:custDataLst>
                  <p:tags r:id="rId1009"/>
                </p:custDataLst>
              </p:nvPr>
            </p:nvSpPr>
            <p:spPr>
              <a:xfrm>
                <a:off x="429222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5" name="任意多边形: 形状 1584"/>
              <p:cNvSpPr/>
              <p:nvPr>
                <p:custDataLst>
                  <p:tags r:id="rId1010"/>
                </p:custDataLst>
              </p:nvPr>
            </p:nvSpPr>
            <p:spPr>
              <a:xfrm>
                <a:off x="429222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6" name="任意多边形: 形状 1585"/>
              <p:cNvSpPr/>
              <p:nvPr>
                <p:custDataLst>
                  <p:tags r:id="rId1011"/>
                </p:custDataLst>
              </p:nvPr>
            </p:nvSpPr>
            <p:spPr>
              <a:xfrm>
                <a:off x="429222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7" name="任意多边形: 形状 1586"/>
              <p:cNvSpPr/>
              <p:nvPr>
                <p:custDataLst>
                  <p:tags r:id="rId1012"/>
                </p:custDataLst>
              </p:nvPr>
            </p:nvSpPr>
            <p:spPr>
              <a:xfrm>
                <a:off x="429222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8" name="任意多边形: 形状 1587"/>
              <p:cNvSpPr/>
              <p:nvPr>
                <p:custDataLst>
                  <p:tags r:id="rId1013"/>
                </p:custDataLst>
              </p:nvPr>
            </p:nvSpPr>
            <p:spPr>
              <a:xfrm>
                <a:off x="429222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9" name="任意多边形: 形状 1588"/>
              <p:cNvSpPr/>
              <p:nvPr>
                <p:custDataLst>
                  <p:tags r:id="rId1014"/>
                </p:custDataLst>
              </p:nvPr>
            </p:nvSpPr>
            <p:spPr>
              <a:xfrm>
                <a:off x="8341682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0" name="任意多边形: 形状 1589"/>
              <p:cNvSpPr/>
              <p:nvPr>
                <p:custDataLst>
                  <p:tags r:id="rId1015"/>
                </p:custDataLst>
              </p:nvPr>
            </p:nvSpPr>
            <p:spPr>
              <a:xfrm>
                <a:off x="8341682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1" name="任意多边形: 形状 1590"/>
              <p:cNvSpPr/>
              <p:nvPr>
                <p:custDataLst>
                  <p:tags r:id="rId1016"/>
                </p:custDataLst>
              </p:nvPr>
            </p:nvSpPr>
            <p:spPr>
              <a:xfrm>
                <a:off x="8341682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2" name="任意多边形: 形状 1591"/>
              <p:cNvSpPr/>
              <p:nvPr>
                <p:custDataLst>
                  <p:tags r:id="rId1017"/>
                </p:custDataLst>
              </p:nvPr>
            </p:nvSpPr>
            <p:spPr>
              <a:xfrm>
                <a:off x="8341682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3" name="任意多边形: 形状 1592"/>
              <p:cNvSpPr/>
              <p:nvPr>
                <p:custDataLst>
                  <p:tags r:id="rId1018"/>
                </p:custDataLst>
              </p:nvPr>
            </p:nvSpPr>
            <p:spPr>
              <a:xfrm>
                <a:off x="8341682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4" name="任意多边形: 形状 1593"/>
              <p:cNvSpPr/>
              <p:nvPr>
                <p:custDataLst>
                  <p:tags r:id="rId1019"/>
                </p:custDataLst>
              </p:nvPr>
            </p:nvSpPr>
            <p:spPr>
              <a:xfrm>
                <a:off x="8341682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5" name="任意多边形: 形状 1594"/>
              <p:cNvSpPr/>
              <p:nvPr>
                <p:custDataLst>
                  <p:tags r:id="rId1020"/>
                </p:custDataLst>
              </p:nvPr>
            </p:nvSpPr>
            <p:spPr>
              <a:xfrm>
                <a:off x="8341682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6" name="任意多边形: 形状 1595"/>
              <p:cNvSpPr/>
              <p:nvPr>
                <p:custDataLst>
                  <p:tags r:id="rId1021"/>
                </p:custDataLst>
              </p:nvPr>
            </p:nvSpPr>
            <p:spPr>
              <a:xfrm>
                <a:off x="8341682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7" name="任意多边形: 形状 1596"/>
              <p:cNvSpPr/>
              <p:nvPr>
                <p:custDataLst>
                  <p:tags r:id="rId1022"/>
                </p:custDataLst>
              </p:nvPr>
            </p:nvSpPr>
            <p:spPr>
              <a:xfrm>
                <a:off x="8341682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8" name="任意多边形: 形状 1597"/>
              <p:cNvSpPr/>
              <p:nvPr>
                <p:custDataLst>
                  <p:tags r:id="rId1023"/>
                </p:custDataLst>
              </p:nvPr>
            </p:nvSpPr>
            <p:spPr>
              <a:xfrm>
                <a:off x="8341682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9" name="任意多边形: 形状 1598"/>
              <p:cNvSpPr/>
              <p:nvPr>
                <p:custDataLst>
                  <p:tags r:id="rId1024"/>
                </p:custDataLst>
              </p:nvPr>
            </p:nvSpPr>
            <p:spPr>
              <a:xfrm>
                <a:off x="8341682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0" name="任意多边形: 形状 1599"/>
              <p:cNvSpPr/>
              <p:nvPr>
                <p:custDataLst>
                  <p:tags r:id="rId1025"/>
                </p:custDataLst>
              </p:nvPr>
            </p:nvSpPr>
            <p:spPr>
              <a:xfrm>
                <a:off x="8341682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1" name="任意多边形: 形状 1600"/>
              <p:cNvSpPr/>
              <p:nvPr>
                <p:custDataLst>
                  <p:tags r:id="rId1026"/>
                </p:custDataLst>
              </p:nvPr>
            </p:nvSpPr>
            <p:spPr>
              <a:xfrm>
                <a:off x="8341682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2" name="任意多边形: 形状 1601"/>
              <p:cNvSpPr/>
              <p:nvPr>
                <p:custDataLst>
                  <p:tags r:id="rId1027"/>
                </p:custDataLst>
              </p:nvPr>
            </p:nvSpPr>
            <p:spPr>
              <a:xfrm>
                <a:off x="8341682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3" name="任意多边形: 形状 1602"/>
              <p:cNvSpPr/>
              <p:nvPr>
                <p:custDataLst>
                  <p:tags r:id="rId1028"/>
                </p:custDataLst>
              </p:nvPr>
            </p:nvSpPr>
            <p:spPr>
              <a:xfrm>
                <a:off x="8341682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4" name="任意多边形: 形状 1603"/>
              <p:cNvSpPr/>
              <p:nvPr>
                <p:custDataLst>
                  <p:tags r:id="rId1029"/>
                </p:custDataLst>
              </p:nvPr>
            </p:nvSpPr>
            <p:spPr>
              <a:xfrm>
                <a:off x="8341682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5" name="任意多边形: 形状 1604"/>
              <p:cNvSpPr/>
              <p:nvPr>
                <p:custDataLst>
                  <p:tags r:id="rId1030"/>
                </p:custDataLst>
              </p:nvPr>
            </p:nvSpPr>
            <p:spPr>
              <a:xfrm>
                <a:off x="8341682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6" name="任意多边形: 形状 1605"/>
              <p:cNvSpPr/>
              <p:nvPr>
                <p:custDataLst>
                  <p:tags r:id="rId1031"/>
                </p:custDataLst>
              </p:nvPr>
            </p:nvSpPr>
            <p:spPr>
              <a:xfrm>
                <a:off x="8341682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7" name="任意多边形: 形状 1606"/>
              <p:cNvSpPr/>
              <p:nvPr>
                <p:custDataLst>
                  <p:tags r:id="rId1032"/>
                </p:custDataLst>
              </p:nvPr>
            </p:nvSpPr>
            <p:spPr>
              <a:xfrm>
                <a:off x="8341682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8" name="任意多边形: 形状 1607"/>
              <p:cNvSpPr/>
              <p:nvPr>
                <p:custDataLst>
                  <p:tags r:id="rId1033"/>
                </p:custDataLst>
              </p:nvPr>
            </p:nvSpPr>
            <p:spPr>
              <a:xfrm>
                <a:off x="8341682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9" name="任意多边形: 形状 1608"/>
              <p:cNvSpPr/>
              <p:nvPr>
                <p:custDataLst>
                  <p:tags r:id="rId1034"/>
                </p:custDataLst>
              </p:nvPr>
            </p:nvSpPr>
            <p:spPr>
              <a:xfrm>
                <a:off x="8341682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0" name="任意多边形: 形状 1609"/>
              <p:cNvSpPr/>
              <p:nvPr>
                <p:custDataLst>
                  <p:tags r:id="rId1035"/>
                </p:custDataLst>
              </p:nvPr>
            </p:nvSpPr>
            <p:spPr>
              <a:xfrm>
                <a:off x="8341682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1" name="任意多边形: 形状 1610"/>
              <p:cNvSpPr/>
              <p:nvPr>
                <p:custDataLst>
                  <p:tags r:id="rId1036"/>
                </p:custDataLst>
              </p:nvPr>
            </p:nvSpPr>
            <p:spPr>
              <a:xfrm>
                <a:off x="8341682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2" name="任意多边形: 形状 1611"/>
              <p:cNvSpPr/>
              <p:nvPr>
                <p:custDataLst>
                  <p:tags r:id="rId1037"/>
                </p:custDataLst>
              </p:nvPr>
            </p:nvSpPr>
            <p:spPr>
              <a:xfrm>
                <a:off x="420818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3" name="任意多边形: 形状 1612"/>
              <p:cNvSpPr/>
              <p:nvPr>
                <p:custDataLst>
                  <p:tags r:id="rId1038"/>
                </p:custDataLst>
              </p:nvPr>
            </p:nvSpPr>
            <p:spPr>
              <a:xfrm>
                <a:off x="420818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4" name="任意多边形: 形状 1613"/>
              <p:cNvSpPr/>
              <p:nvPr>
                <p:custDataLst>
                  <p:tags r:id="rId1039"/>
                </p:custDataLst>
              </p:nvPr>
            </p:nvSpPr>
            <p:spPr>
              <a:xfrm>
                <a:off x="420818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5" name="任意多边形: 形状 1614"/>
              <p:cNvSpPr/>
              <p:nvPr>
                <p:custDataLst>
                  <p:tags r:id="rId1040"/>
                </p:custDataLst>
              </p:nvPr>
            </p:nvSpPr>
            <p:spPr>
              <a:xfrm>
                <a:off x="420818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6" name="任意多边形: 形状 1615"/>
              <p:cNvSpPr/>
              <p:nvPr>
                <p:custDataLst>
                  <p:tags r:id="rId1041"/>
                </p:custDataLst>
              </p:nvPr>
            </p:nvSpPr>
            <p:spPr>
              <a:xfrm>
                <a:off x="420818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7" name="任意多边形: 形状 1616"/>
              <p:cNvSpPr/>
              <p:nvPr>
                <p:custDataLst>
                  <p:tags r:id="rId1042"/>
                </p:custDataLst>
              </p:nvPr>
            </p:nvSpPr>
            <p:spPr>
              <a:xfrm>
                <a:off x="420818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8" name="任意多边形: 形状 1617"/>
              <p:cNvSpPr/>
              <p:nvPr>
                <p:custDataLst>
                  <p:tags r:id="rId1043"/>
                </p:custDataLst>
              </p:nvPr>
            </p:nvSpPr>
            <p:spPr>
              <a:xfrm>
                <a:off x="420818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9" name="任意多边形: 形状 1618"/>
              <p:cNvSpPr/>
              <p:nvPr>
                <p:custDataLst>
                  <p:tags r:id="rId1044"/>
                </p:custDataLst>
              </p:nvPr>
            </p:nvSpPr>
            <p:spPr>
              <a:xfrm>
                <a:off x="420818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0" name="任意多边形: 形状 1619"/>
              <p:cNvSpPr/>
              <p:nvPr>
                <p:custDataLst>
                  <p:tags r:id="rId1045"/>
                </p:custDataLst>
              </p:nvPr>
            </p:nvSpPr>
            <p:spPr>
              <a:xfrm>
                <a:off x="420818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1" name="任意多边形: 形状 1620"/>
              <p:cNvSpPr/>
              <p:nvPr>
                <p:custDataLst>
                  <p:tags r:id="rId1046"/>
                </p:custDataLst>
              </p:nvPr>
            </p:nvSpPr>
            <p:spPr>
              <a:xfrm>
                <a:off x="420818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2" name="任意多边形: 形状 1621"/>
              <p:cNvSpPr/>
              <p:nvPr>
                <p:custDataLst>
                  <p:tags r:id="rId1047"/>
                </p:custDataLst>
              </p:nvPr>
            </p:nvSpPr>
            <p:spPr>
              <a:xfrm>
                <a:off x="420818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3" name="任意多边形: 形状 1622"/>
              <p:cNvSpPr/>
              <p:nvPr>
                <p:custDataLst>
                  <p:tags r:id="rId1048"/>
                </p:custDataLst>
              </p:nvPr>
            </p:nvSpPr>
            <p:spPr>
              <a:xfrm>
                <a:off x="420818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4" name="任意多边形: 形状 1623"/>
              <p:cNvSpPr/>
              <p:nvPr>
                <p:custDataLst>
                  <p:tags r:id="rId1049"/>
                </p:custDataLst>
              </p:nvPr>
            </p:nvSpPr>
            <p:spPr>
              <a:xfrm>
                <a:off x="420818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5" name="任意多边形: 形状 1624"/>
              <p:cNvSpPr/>
              <p:nvPr>
                <p:custDataLst>
                  <p:tags r:id="rId1050"/>
                </p:custDataLst>
              </p:nvPr>
            </p:nvSpPr>
            <p:spPr>
              <a:xfrm>
                <a:off x="420818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6" name="任意多边形: 形状 1625"/>
              <p:cNvSpPr/>
              <p:nvPr>
                <p:custDataLst>
                  <p:tags r:id="rId1051"/>
                </p:custDataLst>
              </p:nvPr>
            </p:nvSpPr>
            <p:spPr>
              <a:xfrm>
                <a:off x="420818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7" name="任意多边形: 形状 1626"/>
              <p:cNvSpPr/>
              <p:nvPr>
                <p:custDataLst>
                  <p:tags r:id="rId1052"/>
                </p:custDataLst>
              </p:nvPr>
            </p:nvSpPr>
            <p:spPr>
              <a:xfrm>
                <a:off x="420818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8" name="任意多边形: 形状 1627"/>
              <p:cNvSpPr/>
              <p:nvPr>
                <p:custDataLst>
                  <p:tags r:id="rId1053"/>
                </p:custDataLst>
              </p:nvPr>
            </p:nvSpPr>
            <p:spPr>
              <a:xfrm>
                <a:off x="420818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9" name="任意多边形: 形状 1628"/>
              <p:cNvSpPr/>
              <p:nvPr>
                <p:custDataLst>
                  <p:tags r:id="rId1054"/>
                </p:custDataLst>
              </p:nvPr>
            </p:nvSpPr>
            <p:spPr>
              <a:xfrm>
                <a:off x="420818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0" name="任意多边形: 形状 1629"/>
              <p:cNvSpPr/>
              <p:nvPr>
                <p:custDataLst>
                  <p:tags r:id="rId1055"/>
                </p:custDataLst>
              </p:nvPr>
            </p:nvSpPr>
            <p:spPr>
              <a:xfrm>
                <a:off x="420818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1" name="任意多边形: 形状 1630"/>
              <p:cNvSpPr/>
              <p:nvPr>
                <p:custDataLst>
                  <p:tags r:id="rId1056"/>
                </p:custDataLst>
              </p:nvPr>
            </p:nvSpPr>
            <p:spPr>
              <a:xfrm>
                <a:off x="420818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2" name="任意多边形: 形状 1631"/>
              <p:cNvSpPr/>
              <p:nvPr>
                <p:custDataLst>
                  <p:tags r:id="rId1057"/>
                </p:custDataLst>
              </p:nvPr>
            </p:nvSpPr>
            <p:spPr>
              <a:xfrm>
                <a:off x="420818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3" name="任意多边形: 形状 1632"/>
              <p:cNvSpPr/>
              <p:nvPr>
                <p:custDataLst>
                  <p:tags r:id="rId1058"/>
                </p:custDataLst>
              </p:nvPr>
            </p:nvSpPr>
            <p:spPr>
              <a:xfrm>
                <a:off x="420818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4" name="任意多边形: 形状 1633"/>
              <p:cNvSpPr/>
              <p:nvPr>
                <p:custDataLst>
                  <p:tags r:id="rId1059"/>
                </p:custDataLst>
              </p:nvPr>
            </p:nvSpPr>
            <p:spPr>
              <a:xfrm>
                <a:off x="420818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5" name="任意多边形: 形状 1634"/>
              <p:cNvSpPr/>
              <p:nvPr>
                <p:custDataLst>
                  <p:tags r:id="rId1060"/>
                </p:custDataLst>
              </p:nvPr>
            </p:nvSpPr>
            <p:spPr>
              <a:xfrm>
                <a:off x="8257639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6" name="任意多边形: 形状 1635"/>
              <p:cNvSpPr/>
              <p:nvPr>
                <p:custDataLst>
                  <p:tags r:id="rId1061"/>
                </p:custDataLst>
              </p:nvPr>
            </p:nvSpPr>
            <p:spPr>
              <a:xfrm>
                <a:off x="8257639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7" name="任意多边形: 形状 1636"/>
              <p:cNvSpPr/>
              <p:nvPr>
                <p:custDataLst>
                  <p:tags r:id="rId1062"/>
                </p:custDataLst>
              </p:nvPr>
            </p:nvSpPr>
            <p:spPr>
              <a:xfrm>
                <a:off x="8257639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8" name="任意多边形: 形状 1637"/>
              <p:cNvSpPr/>
              <p:nvPr>
                <p:custDataLst>
                  <p:tags r:id="rId1063"/>
                </p:custDataLst>
              </p:nvPr>
            </p:nvSpPr>
            <p:spPr>
              <a:xfrm>
                <a:off x="8257639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9" name="任意多边形: 形状 1638"/>
              <p:cNvSpPr/>
              <p:nvPr>
                <p:custDataLst>
                  <p:tags r:id="rId1064"/>
                </p:custDataLst>
              </p:nvPr>
            </p:nvSpPr>
            <p:spPr>
              <a:xfrm>
                <a:off x="8257639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0" name="任意多边形: 形状 1639"/>
              <p:cNvSpPr/>
              <p:nvPr>
                <p:custDataLst>
                  <p:tags r:id="rId1065"/>
                </p:custDataLst>
              </p:nvPr>
            </p:nvSpPr>
            <p:spPr>
              <a:xfrm>
                <a:off x="8257639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1" name="任意多边形: 形状 1640"/>
              <p:cNvSpPr/>
              <p:nvPr>
                <p:custDataLst>
                  <p:tags r:id="rId1066"/>
                </p:custDataLst>
              </p:nvPr>
            </p:nvSpPr>
            <p:spPr>
              <a:xfrm>
                <a:off x="8257639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2" name="任意多边形: 形状 1641"/>
              <p:cNvSpPr/>
              <p:nvPr>
                <p:custDataLst>
                  <p:tags r:id="rId1067"/>
                </p:custDataLst>
              </p:nvPr>
            </p:nvSpPr>
            <p:spPr>
              <a:xfrm>
                <a:off x="8257639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3" name="任意多边形: 形状 1642"/>
              <p:cNvSpPr/>
              <p:nvPr>
                <p:custDataLst>
                  <p:tags r:id="rId1068"/>
                </p:custDataLst>
              </p:nvPr>
            </p:nvSpPr>
            <p:spPr>
              <a:xfrm>
                <a:off x="8257639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4" name="任意多边形: 形状 1643"/>
              <p:cNvSpPr/>
              <p:nvPr>
                <p:custDataLst>
                  <p:tags r:id="rId1069"/>
                </p:custDataLst>
              </p:nvPr>
            </p:nvSpPr>
            <p:spPr>
              <a:xfrm>
                <a:off x="8257639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5" name="任意多边形: 形状 1644"/>
              <p:cNvSpPr/>
              <p:nvPr>
                <p:custDataLst>
                  <p:tags r:id="rId1070"/>
                </p:custDataLst>
              </p:nvPr>
            </p:nvSpPr>
            <p:spPr>
              <a:xfrm>
                <a:off x="8257639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6" name="任意多边形: 形状 1645"/>
              <p:cNvSpPr/>
              <p:nvPr>
                <p:custDataLst>
                  <p:tags r:id="rId1071"/>
                </p:custDataLst>
              </p:nvPr>
            </p:nvSpPr>
            <p:spPr>
              <a:xfrm>
                <a:off x="8257639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7" name="任意多边形: 形状 1646"/>
              <p:cNvSpPr/>
              <p:nvPr>
                <p:custDataLst>
                  <p:tags r:id="rId1072"/>
                </p:custDataLst>
              </p:nvPr>
            </p:nvSpPr>
            <p:spPr>
              <a:xfrm>
                <a:off x="8257639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8" name="任意多边形: 形状 1647"/>
              <p:cNvSpPr/>
              <p:nvPr>
                <p:custDataLst>
                  <p:tags r:id="rId1073"/>
                </p:custDataLst>
              </p:nvPr>
            </p:nvSpPr>
            <p:spPr>
              <a:xfrm>
                <a:off x="8257639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9" name="任意多边形: 形状 1648"/>
              <p:cNvSpPr/>
              <p:nvPr>
                <p:custDataLst>
                  <p:tags r:id="rId1074"/>
                </p:custDataLst>
              </p:nvPr>
            </p:nvSpPr>
            <p:spPr>
              <a:xfrm>
                <a:off x="8257639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0" name="任意多边形: 形状 1649"/>
              <p:cNvSpPr/>
              <p:nvPr>
                <p:custDataLst>
                  <p:tags r:id="rId1075"/>
                </p:custDataLst>
              </p:nvPr>
            </p:nvSpPr>
            <p:spPr>
              <a:xfrm>
                <a:off x="8257639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1" name="任意多边形: 形状 1650"/>
              <p:cNvSpPr/>
              <p:nvPr>
                <p:custDataLst>
                  <p:tags r:id="rId1076"/>
                </p:custDataLst>
              </p:nvPr>
            </p:nvSpPr>
            <p:spPr>
              <a:xfrm>
                <a:off x="8257639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2" name="任意多边形: 形状 1651"/>
              <p:cNvSpPr/>
              <p:nvPr>
                <p:custDataLst>
                  <p:tags r:id="rId1077"/>
                </p:custDataLst>
              </p:nvPr>
            </p:nvSpPr>
            <p:spPr>
              <a:xfrm>
                <a:off x="8257639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3" name="任意多边形: 形状 1652"/>
              <p:cNvSpPr/>
              <p:nvPr>
                <p:custDataLst>
                  <p:tags r:id="rId1078"/>
                </p:custDataLst>
              </p:nvPr>
            </p:nvSpPr>
            <p:spPr>
              <a:xfrm>
                <a:off x="8257639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4" name="任意多边形: 形状 1653"/>
              <p:cNvSpPr/>
              <p:nvPr>
                <p:custDataLst>
                  <p:tags r:id="rId1079"/>
                </p:custDataLst>
              </p:nvPr>
            </p:nvSpPr>
            <p:spPr>
              <a:xfrm>
                <a:off x="8257639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5" name="任意多边形: 形状 1654"/>
              <p:cNvSpPr/>
              <p:nvPr>
                <p:custDataLst>
                  <p:tags r:id="rId1080"/>
                </p:custDataLst>
              </p:nvPr>
            </p:nvSpPr>
            <p:spPr>
              <a:xfrm>
                <a:off x="8257639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6" name="任意多边形: 形状 1655"/>
              <p:cNvSpPr/>
              <p:nvPr>
                <p:custDataLst>
                  <p:tags r:id="rId1081"/>
                </p:custDataLst>
              </p:nvPr>
            </p:nvSpPr>
            <p:spPr>
              <a:xfrm>
                <a:off x="8257639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7" name="任意多边形: 形状 1656"/>
              <p:cNvSpPr/>
              <p:nvPr>
                <p:custDataLst>
                  <p:tags r:id="rId1082"/>
                </p:custDataLst>
              </p:nvPr>
            </p:nvSpPr>
            <p:spPr>
              <a:xfrm>
                <a:off x="8257639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8" name="任意多边形: 形状 1657"/>
              <p:cNvSpPr/>
              <p:nvPr>
                <p:custDataLst>
                  <p:tags r:id="rId1083"/>
                </p:custDataLst>
              </p:nvPr>
            </p:nvSpPr>
            <p:spPr>
              <a:xfrm>
                <a:off x="4123233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9" name="任意多边形: 形状 1658"/>
              <p:cNvSpPr/>
              <p:nvPr>
                <p:custDataLst>
                  <p:tags r:id="rId1084"/>
                </p:custDataLst>
              </p:nvPr>
            </p:nvSpPr>
            <p:spPr>
              <a:xfrm>
                <a:off x="4123233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0" name="任意多边形: 形状 1659"/>
              <p:cNvSpPr/>
              <p:nvPr>
                <p:custDataLst>
                  <p:tags r:id="rId1085"/>
                </p:custDataLst>
              </p:nvPr>
            </p:nvSpPr>
            <p:spPr>
              <a:xfrm>
                <a:off x="4123233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1" name="任意多边形: 形状 1660"/>
              <p:cNvSpPr/>
              <p:nvPr>
                <p:custDataLst>
                  <p:tags r:id="rId1086"/>
                </p:custDataLst>
              </p:nvPr>
            </p:nvSpPr>
            <p:spPr>
              <a:xfrm>
                <a:off x="4123233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2" name="任意多边形: 形状 1661"/>
              <p:cNvSpPr/>
              <p:nvPr>
                <p:custDataLst>
                  <p:tags r:id="rId1087"/>
                </p:custDataLst>
              </p:nvPr>
            </p:nvSpPr>
            <p:spPr>
              <a:xfrm>
                <a:off x="4123233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3" name="任意多边形: 形状 1662"/>
              <p:cNvSpPr/>
              <p:nvPr>
                <p:custDataLst>
                  <p:tags r:id="rId1088"/>
                </p:custDataLst>
              </p:nvPr>
            </p:nvSpPr>
            <p:spPr>
              <a:xfrm>
                <a:off x="4123233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4" name="任意多边形: 形状 1663"/>
              <p:cNvSpPr/>
              <p:nvPr>
                <p:custDataLst>
                  <p:tags r:id="rId1089"/>
                </p:custDataLst>
              </p:nvPr>
            </p:nvSpPr>
            <p:spPr>
              <a:xfrm>
                <a:off x="4123233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5" name="任意多边形: 形状 1664"/>
              <p:cNvSpPr/>
              <p:nvPr>
                <p:custDataLst>
                  <p:tags r:id="rId1090"/>
                </p:custDataLst>
              </p:nvPr>
            </p:nvSpPr>
            <p:spPr>
              <a:xfrm>
                <a:off x="4123233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6" name="任意多边形: 形状 1665"/>
              <p:cNvSpPr/>
              <p:nvPr>
                <p:custDataLst>
                  <p:tags r:id="rId1091"/>
                </p:custDataLst>
              </p:nvPr>
            </p:nvSpPr>
            <p:spPr>
              <a:xfrm>
                <a:off x="4123233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7" name="任意多边形: 形状 1666"/>
              <p:cNvSpPr/>
              <p:nvPr>
                <p:custDataLst>
                  <p:tags r:id="rId1092"/>
                </p:custDataLst>
              </p:nvPr>
            </p:nvSpPr>
            <p:spPr>
              <a:xfrm>
                <a:off x="4123233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8" name="任意多边形: 形状 1667"/>
              <p:cNvSpPr/>
              <p:nvPr>
                <p:custDataLst>
                  <p:tags r:id="rId1093"/>
                </p:custDataLst>
              </p:nvPr>
            </p:nvSpPr>
            <p:spPr>
              <a:xfrm>
                <a:off x="4123233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9" name="任意多边形: 形状 1668"/>
              <p:cNvSpPr/>
              <p:nvPr>
                <p:custDataLst>
                  <p:tags r:id="rId1094"/>
                </p:custDataLst>
              </p:nvPr>
            </p:nvSpPr>
            <p:spPr>
              <a:xfrm>
                <a:off x="4123233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0" name="任意多边形: 形状 1669"/>
              <p:cNvSpPr/>
              <p:nvPr>
                <p:custDataLst>
                  <p:tags r:id="rId1095"/>
                </p:custDataLst>
              </p:nvPr>
            </p:nvSpPr>
            <p:spPr>
              <a:xfrm>
                <a:off x="4123233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1" name="任意多边形: 形状 1670"/>
              <p:cNvSpPr/>
              <p:nvPr>
                <p:custDataLst>
                  <p:tags r:id="rId1096"/>
                </p:custDataLst>
              </p:nvPr>
            </p:nvSpPr>
            <p:spPr>
              <a:xfrm>
                <a:off x="4123233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2" name="任意多边形: 形状 1671"/>
              <p:cNvSpPr/>
              <p:nvPr>
                <p:custDataLst>
                  <p:tags r:id="rId1097"/>
                </p:custDataLst>
              </p:nvPr>
            </p:nvSpPr>
            <p:spPr>
              <a:xfrm>
                <a:off x="4123233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3" name="任意多边形: 形状 1672"/>
              <p:cNvSpPr/>
              <p:nvPr>
                <p:custDataLst>
                  <p:tags r:id="rId1098"/>
                </p:custDataLst>
              </p:nvPr>
            </p:nvSpPr>
            <p:spPr>
              <a:xfrm>
                <a:off x="4123233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4" name="任意多边形: 形状 1673"/>
              <p:cNvSpPr/>
              <p:nvPr>
                <p:custDataLst>
                  <p:tags r:id="rId1099"/>
                </p:custDataLst>
              </p:nvPr>
            </p:nvSpPr>
            <p:spPr>
              <a:xfrm>
                <a:off x="4123233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5" name="任意多边形: 形状 1674"/>
              <p:cNvSpPr/>
              <p:nvPr>
                <p:custDataLst>
                  <p:tags r:id="rId1100"/>
                </p:custDataLst>
              </p:nvPr>
            </p:nvSpPr>
            <p:spPr>
              <a:xfrm>
                <a:off x="4123233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6" name="任意多边形: 形状 1675"/>
              <p:cNvSpPr/>
              <p:nvPr>
                <p:custDataLst>
                  <p:tags r:id="rId1101"/>
                </p:custDataLst>
              </p:nvPr>
            </p:nvSpPr>
            <p:spPr>
              <a:xfrm>
                <a:off x="4123233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7" name="任意多边形: 形状 1676"/>
              <p:cNvSpPr/>
              <p:nvPr>
                <p:custDataLst>
                  <p:tags r:id="rId1102"/>
                </p:custDataLst>
              </p:nvPr>
            </p:nvSpPr>
            <p:spPr>
              <a:xfrm>
                <a:off x="4123233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8" name="任意多边形: 形状 1677"/>
              <p:cNvSpPr/>
              <p:nvPr>
                <p:custDataLst>
                  <p:tags r:id="rId1103"/>
                </p:custDataLst>
              </p:nvPr>
            </p:nvSpPr>
            <p:spPr>
              <a:xfrm>
                <a:off x="4123233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9" name="任意多边形: 形状 1678"/>
              <p:cNvSpPr/>
              <p:nvPr>
                <p:custDataLst>
                  <p:tags r:id="rId1104"/>
                </p:custDataLst>
              </p:nvPr>
            </p:nvSpPr>
            <p:spPr>
              <a:xfrm>
                <a:off x="4123233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0" name="任意多边形: 形状 1679"/>
              <p:cNvSpPr/>
              <p:nvPr>
                <p:custDataLst>
                  <p:tags r:id="rId1105"/>
                </p:custDataLst>
              </p:nvPr>
            </p:nvSpPr>
            <p:spPr>
              <a:xfrm>
                <a:off x="4123233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1" name="任意多边形: 形状 1680"/>
              <p:cNvSpPr/>
              <p:nvPr>
                <p:custDataLst>
                  <p:tags r:id="rId1106"/>
                </p:custDataLst>
              </p:nvPr>
            </p:nvSpPr>
            <p:spPr>
              <a:xfrm>
                <a:off x="8172691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2" name="任意多边形: 形状 1681"/>
              <p:cNvSpPr/>
              <p:nvPr>
                <p:custDataLst>
                  <p:tags r:id="rId1107"/>
                </p:custDataLst>
              </p:nvPr>
            </p:nvSpPr>
            <p:spPr>
              <a:xfrm>
                <a:off x="8172691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3" name="任意多边形: 形状 1682"/>
              <p:cNvSpPr/>
              <p:nvPr>
                <p:custDataLst>
                  <p:tags r:id="rId1108"/>
                </p:custDataLst>
              </p:nvPr>
            </p:nvSpPr>
            <p:spPr>
              <a:xfrm>
                <a:off x="8172691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4" name="任意多边形: 形状 1683"/>
              <p:cNvSpPr/>
              <p:nvPr>
                <p:custDataLst>
                  <p:tags r:id="rId1109"/>
                </p:custDataLst>
              </p:nvPr>
            </p:nvSpPr>
            <p:spPr>
              <a:xfrm>
                <a:off x="8172691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5" name="任意多边形: 形状 1684"/>
              <p:cNvSpPr/>
              <p:nvPr>
                <p:custDataLst>
                  <p:tags r:id="rId1110"/>
                </p:custDataLst>
              </p:nvPr>
            </p:nvSpPr>
            <p:spPr>
              <a:xfrm>
                <a:off x="8172691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6" name="任意多边形: 形状 1685"/>
              <p:cNvSpPr/>
              <p:nvPr>
                <p:custDataLst>
                  <p:tags r:id="rId1111"/>
                </p:custDataLst>
              </p:nvPr>
            </p:nvSpPr>
            <p:spPr>
              <a:xfrm>
                <a:off x="8172691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7" name="任意多边形: 形状 1686"/>
              <p:cNvSpPr/>
              <p:nvPr>
                <p:custDataLst>
                  <p:tags r:id="rId1112"/>
                </p:custDataLst>
              </p:nvPr>
            </p:nvSpPr>
            <p:spPr>
              <a:xfrm>
                <a:off x="8172691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8" name="任意多边形: 形状 1687"/>
              <p:cNvSpPr/>
              <p:nvPr>
                <p:custDataLst>
                  <p:tags r:id="rId1113"/>
                </p:custDataLst>
              </p:nvPr>
            </p:nvSpPr>
            <p:spPr>
              <a:xfrm>
                <a:off x="8172691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9" name="任意多边形: 形状 1688"/>
              <p:cNvSpPr/>
              <p:nvPr>
                <p:custDataLst>
                  <p:tags r:id="rId1114"/>
                </p:custDataLst>
              </p:nvPr>
            </p:nvSpPr>
            <p:spPr>
              <a:xfrm>
                <a:off x="8172691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0" name="任意多边形: 形状 1689"/>
              <p:cNvSpPr/>
              <p:nvPr>
                <p:custDataLst>
                  <p:tags r:id="rId1115"/>
                </p:custDataLst>
              </p:nvPr>
            </p:nvSpPr>
            <p:spPr>
              <a:xfrm>
                <a:off x="8172691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1" name="任意多边形: 形状 1690"/>
              <p:cNvSpPr/>
              <p:nvPr>
                <p:custDataLst>
                  <p:tags r:id="rId1116"/>
                </p:custDataLst>
              </p:nvPr>
            </p:nvSpPr>
            <p:spPr>
              <a:xfrm>
                <a:off x="8172691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2" name="任意多边形: 形状 1691"/>
              <p:cNvSpPr/>
              <p:nvPr>
                <p:custDataLst>
                  <p:tags r:id="rId1117"/>
                </p:custDataLst>
              </p:nvPr>
            </p:nvSpPr>
            <p:spPr>
              <a:xfrm>
                <a:off x="8172691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3" name="任意多边形: 形状 1692"/>
              <p:cNvSpPr/>
              <p:nvPr>
                <p:custDataLst>
                  <p:tags r:id="rId1118"/>
                </p:custDataLst>
              </p:nvPr>
            </p:nvSpPr>
            <p:spPr>
              <a:xfrm>
                <a:off x="8172691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4" name="任意多边形: 形状 1693"/>
              <p:cNvSpPr/>
              <p:nvPr>
                <p:custDataLst>
                  <p:tags r:id="rId1119"/>
                </p:custDataLst>
              </p:nvPr>
            </p:nvSpPr>
            <p:spPr>
              <a:xfrm>
                <a:off x="8172691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5" name="任意多边形: 形状 1694"/>
              <p:cNvSpPr/>
              <p:nvPr>
                <p:custDataLst>
                  <p:tags r:id="rId1120"/>
                </p:custDataLst>
              </p:nvPr>
            </p:nvSpPr>
            <p:spPr>
              <a:xfrm>
                <a:off x="8172691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6" name="任意多边形: 形状 1695"/>
              <p:cNvSpPr/>
              <p:nvPr>
                <p:custDataLst>
                  <p:tags r:id="rId1121"/>
                </p:custDataLst>
              </p:nvPr>
            </p:nvSpPr>
            <p:spPr>
              <a:xfrm>
                <a:off x="8172691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7" name="任意多边形: 形状 1696"/>
              <p:cNvSpPr/>
              <p:nvPr>
                <p:custDataLst>
                  <p:tags r:id="rId1122"/>
                </p:custDataLst>
              </p:nvPr>
            </p:nvSpPr>
            <p:spPr>
              <a:xfrm>
                <a:off x="8172691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8" name="任意多边形: 形状 1697"/>
              <p:cNvSpPr/>
              <p:nvPr>
                <p:custDataLst>
                  <p:tags r:id="rId1123"/>
                </p:custDataLst>
              </p:nvPr>
            </p:nvSpPr>
            <p:spPr>
              <a:xfrm>
                <a:off x="8172691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9" name="任意多边形: 形状 1698"/>
              <p:cNvSpPr/>
              <p:nvPr>
                <p:custDataLst>
                  <p:tags r:id="rId1124"/>
                </p:custDataLst>
              </p:nvPr>
            </p:nvSpPr>
            <p:spPr>
              <a:xfrm>
                <a:off x="8172691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0" name="任意多边形: 形状 1699"/>
              <p:cNvSpPr/>
              <p:nvPr>
                <p:custDataLst>
                  <p:tags r:id="rId1125"/>
                </p:custDataLst>
              </p:nvPr>
            </p:nvSpPr>
            <p:spPr>
              <a:xfrm>
                <a:off x="8172691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1" name="任意多边形: 形状 1700"/>
              <p:cNvSpPr/>
              <p:nvPr>
                <p:custDataLst>
                  <p:tags r:id="rId1126"/>
                </p:custDataLst>
              </p:nvPr>
            </p:nvSpPr>
            <p:spPr>
              <a:xfrm>
                <a:off x="8172691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2" name="任意多边形: 形状 1701"/>
              <p:cNvSpPr/>
              <p:nvPr>
                <p:custDataLst>
                  <p:tags r:id="rId1127"/>
                </p:custDataLst>
              </p:nvPr>
            </p:nvSpPr>
            <p:spPr>
              <a:xfrm>
                <a:off x="8172691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3" name="任意多边形: 形状 1702"/>
              <p:cNvSpPr/>
              <p:nvPr>
                <p:custDataLst>
                  <p:tags r:id="rId1128"/>
                </p:custDataLst>
              </p:nvPr>
            </p:nvSpPr>
            <p:spPr>
              <a:xfrm>
                <a:off x="8172691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4" name="任意多边形: 形状 1703"/>
              <p:cNvSpPr/>
              <p:nvPr>
                <p:custDataLst>
                  <p:tags r:id="rId1129"/>
                </p:custDataLst>
              </p:nvPr>
            </p:nvSpPr>
            <p:spPr>
              <a:xfrm>
                <a:off x="403918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5" name="任意多边形: 形状 1704"/>
              <p:cNvSpPr/>
              <p:nvPr>
                <p:custDataLst>
                  <p:tags r:id="rId1130"/>
                </p:custDataLst>
              </p:nvPr>
            </p:nvSpPr>
            <p:spPr>
              <a:xfrm>
                <a:off x="403918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6" name="任意多边形: 形状 1705"/>
              <p:cNvSpPr/>
              <p:nvPr>
                <p:custDataLst>
                  <p:tags r:id="rId1131"/>
                </p:custDataLst>
              </p:nvPr>
            </p:nvSpPr>
            <p:spPr>
              <a:xfrm>
                <a:off x="403918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7" name="任意多边形: 形状 1706"/>
              <p:cNvSpPr/>
              <p:nvPr>
                <p:custDataLst>
                  <p:tags r:id="rId1132"/>
                </p:custDataLst>
              </p:nvPr>
            </p:nvSpPr>
            <p:spPr>
              <a:xfrm>
                <a:off x="403918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8" name="任意多边形: 形状 1707"/>
              <p:cNvSpPr/>
              <p:nvPr>
                <p:custDataLst>
                  <p:tags r:id="rId1133"/>
                </p:custDataLst>
              </p:nvPr>
            </p:nvSpPr>
            <p:spPr>
              <a:xfrm>
                <a:off x="403918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9" name="任意多边形: 形状 1708"/>
              <p:cNvSpPr/>
              <p:nvPr>
                <p:custDataLst>
                  <p:tags r:id="rId1134"/>
                </p:custDataLst>
              </p:nvPr>
            </p:nvSpPr>
            <p:spPr>
              <a:xfrm>
                <a:off x="403918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0" name="任意多边形: 形状 1709"/>
              <p:cNvSpPr/>
              <p:nvPr>
                <p:custDataLst>
                  <p:tags r:id="rId1135"/>
                </p:custDataLst>
              </p:nvPr>
            </p:nvSpPr>
            <p:spPr>
              <a:xfrm>
                <a:off x="403918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1" name="任意多边形: 形状 1710"/>
              <p:cNvSpPr/>
              <p:nvPr>
                <p:custDataLst>
                  <p:tags r:id="rId1136"/>
                </p:custDataLst>
              </p:nvPr>
            </p:nvSpPr>
            <p:spPr>
              <a:xfrm>
                <a:off x="403918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2" name="任意多边形: 形状 1711"/>
              <p:cNvSpPr/>
              <p:nvPr>
                <p:custDataLst>
                  <p:tags r:id="rId1137"/>
                </p:custDataLst>
              </p:nvPr>
            </p:nvSpPr>
            <p:spPr>
              <a:xfrm>
                <a:off x="403918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3" name="任意多边形: 形状 1712"/>
              <p:cNvSpPr/>
              <p:nvPr>
                <p:custDataLst>
                  <p:tags r:id="rId1138"/>
                </p:custDataLst>
              </p:nvPr>
            </p:nvSpPr>
            <p:spPr>
              <a:xfrm>
                <a:off x="403918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4" name="任意多边形: 形状 1713"/>
              <p:cNvSpPr/>
              <p:nvPr>
                <p:custDataLst>
                  <p:tags r:id="rId1139"/>
                </p:custDataLst>
              </p:nvPr>
            </p:nvSpPr>
            <p:spPr>
              <a:xfrm>
                <a:off x="403918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5" name="任意多边形: 形状 1714"/>
              <p:cNvSpPr/>
              <p:nvPr>
                <p:custDataLst>
                  <p:tags r:id="rId1140"/>
                </p:custDataLst>
              </p:nvPr>
            </p:nvSpPr>
            <p:spPr>
              <a:xfrm>
                <a:off x="403918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6" name="任意多边形: 形状 1715"/>
              <p:cNvSpPr/>
              <p:nvPr>
                <p:custDataLst>
                  <p:tags r:id="rId1141"/>
                </p:custDataLst>
              </p:nvPr>
            </p:nvSpPr>
            <p:spPr>
              <a:xfrm>
                <a:off x="403918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7" name="任意多边形: 形状 1716"/>
              <p:cNvSpPr/>
              <p:nvPr>
                <p:custDataLst>
                  <p:tags r:id="rId1142"/>
                </p:custDataLst>
              </p:nvPr>
            </p:nvSpPr>
            <p:spPr>
              <a:xfrm>
                <a:off x="403918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8" name="任意多边形: 形状 1717"/>
              <p:cNvSpPr/>
              <p:nvPr>
                <p:custDataLst>
                  <p:tags r:id="rId1143"/>
                </p:custDataLst>
              </p:nvPr>
            </p:nvSpPr>
            <p:spPr>
              <a:xfrm>
                <a:off x="403918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9" name="任意多边形: 形状 1718"/>
              <p:cNvSpPr/>
              <p:nvPr>
                <p:custDataLst>
                  <p:tags r:id="rId1144"/>
                </p:custDataLst>
              </p:nvPr>
            </p:nvSpPr>
            <p:spPr>
              <a:xfrm>
                <a:off x="403918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0" name="任意多边形: 形状 1719"/>
              <p:cNvSpPr/>
              <p:nvPr>
                <p:custDataLst>
                  <p:tags r:id="rId1145"/>
                </p:custDataLst>
              </p:nvPr>
            </p:nvSpPr>
            <p:spPr>
              <a:xfrm>
                <a:off x="403918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1" name="任意多边形: 形状 1720"/>
              <p:cNvSpPr/>
              <p:nvPr>
                <p:custDataLst>
                  <p:tags r:id="rId1146"/>
                </p:custDataLst>
              </p:nvPr>
            </p:nvSpPr>
            <p:spPr>
              <a:xfrm>
                <a:off x="403918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2" name="任意多边形: 形状 1721"/>
              <p:cNvSpPr/>
              <p:nvPr>
                <p:custDataLst>
                  <p:tags r:id="rId1147"/>
                </p:custDataLst>
              </p:nvPr>
            </p:nvSpPr>
            <p:spPr>
              <a:xfrm>
                <a:off x="403918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3" name="任意多边形: 形状 1722"/>
              <p:cNvSpPr/>
              <p:nvPr>
                <p:custDataLst>
                  <p:tags r:id="rId1148"/>
                </p:custDataLst>
              </p:nvPr>
            </p:nvSpPr>
            <p:spPr>
              <a:xfrm>
                <a:off x="403918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4" name="任意多边形: 形状 1723"/>
              <p:cNvSpPr/>
              <p:nvPr>
                <p:custDataLst>
                  <p:tags r:id="rId1149"/>
                </p:custDataLst>
              </p:nvPr>
            </p:nvSpPr>
            <p:spPr>
              <a:xfrm>
                <a:off x="403918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5" name="任意多边形: 形状 1724"/>
              <p:cNvSpPr/>
              <p:nvPr>
                <p:custDataLst>
                  <p:tags r:id="rId1150"/>
                </p:custDataLst>
              </p:nvPr>
            </p:nvSpPr>
            <p:spPr>
              <a:xfrm>
                <a:off x="403918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6" name="任意多边形: 形状 1725"/>
              <p:cNvSpPr/>
              <p:nvPr>
                <p:custDataLst>
                  <p:tags r:id="rId1151"/>
                </p:custDataLst>
              </p:nvPr>
            </p:nvSpPr>
            <p:spPr>
              <a:xfrm>
                <a:off x="403918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7" name="任意多边形: 形状 1726"/>
              <p:cNvSpPr/>
              <p:nvPr>
                <p:custDataLst>
                  <p:tags r:id="rId1152"/>
                </p:custDataLst>
              </p:nvPr>
            </p:nvSpPr>
            <p:spPr>
              <a:xfrm>
                <a:off x="8088648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8" name="任意多边形: 形状 1727"/>
              <p:cNvSpPr/>
              <p:nvPr>
                <p:custDataLst>
                  <p:tags r:id="rId1153"/>
                </p:custDataLst>
              </p:nvPr>
            </p:nvSpPr>
            <p:spPr>
              <a:xfrm>
                <a:off x="8088648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9" name="任意多边形: 形状 1728"/>
              <p:cNvSpPr/>
              <p:nvPr>
                <p:custDataLst>
                  <p:tags r:id="rId1154"/>
                </p:custDataLst>
              </p:nvPr>
            </p:nvSpPr>
            <p:spPr>
              <a:xfrm>
                <a:off x="8088648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0" name="任意多边形: 形状 1729"/>
              <p:cNvSpPr/>
              <p:nvPr>
                <p:custDataLst>
                  <p:tags r:id="rId1155"/>
                </p:custDataLst>
              </p:nvPr>
            </p:nvSpPr>
            <p:spPr>
              <a:xfrm>
                <a:off x="8088648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1" name="任意多边形: 形状 1730"/>
              <p:cNvSpPr/>
              <p:nvPr>
                <p:custDataLst>
                  <p:tags r:id="rId1156"/>
                </p:custDataLst>
              </p:nvPr>
            </p:nvSpPr>
            <p:spPr>
              <a:xfrm>
                <a:off x="8088648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2" name="任意多边形: 形状 1731"/>
              <p:cNvSpPr/>
              <p:nvPr>
                <p:custDataLst>
                  <p:tags r:id="rId1157"/>
                </p:custDataLst>
              </p:nvPr>
            </p:nvSpPr>
            <p:spPr>
              <a:xfrm>
                <a:off x="8088648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3" name="任意多边形: 形状 1732"/>
              <p:cNvSpPr/>
              <p:nvPr>
                <p:custDataLst>
                  <p:tags r:id="rId1158"/>
                </p:custDataLst>
              </p:nvPr>
            </p:nvSpPr>
            <p:spPr>
              <a:xfrm>
                <a:off x="8088648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4" name="任意多边形: 形状 1733"/>
              <p:cNvSpPr/>
              <p:nvPr>
                <p:custDataLst>
                  <p:tags r:id="rId1159"/>
                </p:custDataLst>
              </p:nvPr>
            </p:nvSpPr>
            <p:spPr>
              <a:xfrm>
                <a:off x="8088648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5" name="任意多边形: 形状 1734"/>
              <p:cNvSpPr/>
              <p:nvPr>
                <p:custDataLst>
                  <p:tags r:id="rId1160"/>
                </p:custDataLst>
              </p:nvPr>
            </p:nvSpPr>
            <p:spPr>
              <a:xfrm>
                <a:off x="8088648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6" name="任意多边形: 形状 1735"/>
              <p:cNvSpPr/>
              <p:nvPr>
                <p:custDataLst>
                  <p:tags r:id="rId1161"/>
                </p:custDataLst>
              </p:nvPr>
            </p:nvSpPr>
            <p:spPr>
              <a:xfrm>
                <a:off x="8088648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7" name="任意多边形: 形状 1736"/>
              <p:cNvSpPr/>
              <p:nvPr>
                <p:custDataLst>
                  <p:tags r:id="rId1162"/>
                </p:custDataLst>
              </p:nvPr>
            </p:nvSpPr>
            <p:spPr>
              <a:xfrm>
                <a:off x="8088648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8" name="任意多边形: 形状 1737"/>
              <p:cNvSpPr/>
              <p:nvPr>
                <p:custDataLst>
                  <p:tags r:id="rId1163"/>
                </p:custDataLst>
              </p:nvPr>
            </p:nvSpPr>
            <p:spPr>
              <a:xfrm>
                <a:off x="8088648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9" name="任意多边形: 形状 1738"/>
              <p:cNvSpPr/>
              <p:nvPr>
                <p:custDataLst>
                  <p:tags r:id="rId1164"/>
                </p:custDataLst>
              </p:nvPr>
            </p:nvSpPr>
            <p:spPr>
              <a:xfrm>
                <a:off x="8088648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0" name="任意多边形: 形状 1739"/>
              <p:cNvSpPr/>
              <p:nvPr>
                <p:custDataLst>
                  <p:tags r:id="rId1165"/>
                </p:custDataLst>
              </p:nvPr>
            </p:nvSpPr>
            <p:spPr>
              <a:xfrm>
                <a:off x="8088648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1" name="任意多边形: 形状 1740"/>
              <p:cNvSpPr/>
              <p:nvPr>
                <p:custDataLst>
                  <p:tags r:id="rId1166"/>
                </p:custDataLst>
              </p:nvPr>
            </p:nvSpPr>
            <p:spPr>
              <a:xfrm>
                <a:off x="8088648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2" name="任意多边形: 形状 1741"/>
              <p:cNvSpPr/>
              <p:nvPr>
                <p:custDataLst>
                  <p:tags r:id="rId1167"/>
                </p:custDataLst>
              </p:nvPr>
            </p:nvSpPr>
            <p:spPr>
              <a:xfrm>
                <a:off x="8088648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3" name="任意多边形: 形状 1742"/>
              <p:cNvSpPr/>
              <p:nvPr>
                <p:custDataLst>
                  <p:tags r:id="rId1168"/>
                </p:custDataLst>
              </p:nvPr>
            </p:nvSpPr>
            <p:spPr>
              <a:xfrm>
                <a:off x="8088648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4" name="任意多边形: 形状 1743"/>
              <p:cNvSpPr/>
              <p:nvPr>
                <p:custDataLst>
                  <p:tags r:id="rId1169"/>
                </p:custDataLst>
              </p:nvPr>
            </p:nvSpPr>
            <p:spPr>
              <a:xfrm>
                <a:off x="8088648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5" name="任意多边形: 形状 1744"/>
              <p:cNvSpPr/>
              <p:nvPr>
                <p:custDataLst>
                  <p:tags r:id="rId1170"/>
                </p:custDataLst>
              </p:nvPr>
            </p:nvSpPr>
            <p:spPr>
              <a:xfrm>
                <a:off x="8088648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6" name="任意多边形: 形状 1745"/>
              <p:cNvSpPr/>
              <p:nvPr>
                <p:custDataLst>
                  <p:tags r:id="rId1171"/>
                </p:custDataLst>
              </p:nvPr>
            </p:nvSpPr>
            <p:spPr>
              <a:xfrm>
                <a:off x="8088648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7" name="任意多边形: 形状 1746"/>
              <p:cNvSpPr/>
              <p:nvPr>
                <p:custDataLst>
                  <p:tags r:id="rId1172"/>
                </p:custDataLst>
              </p:nvPr>
            </p:nvSpPr>
            <p:spPr>
              <a:xfrm>
                <a:off x="8088648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8" name="任意多边形: 形状 1747"/>
              <p:cNvSpPr/>
              <p:nvPr>
                <p:custDataLst>
                  <p:tags r:id="rId1173"/>
                </p:custDataLst>
              </p:nvPr>
            </p:nvSpPr>
            <p:spPr>
              <a:xfrm>
                <a:off x="8088648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9" name="任意多边形: 形状 1748"/>
              <p:cNvSpPr/>
              <p:nvPr>
                <p:custDataLst>
                  <p:tags r:id="rId1174"/>
                </p:custDataLst>
              </p:nvPr>
            </p:nvSpPr>
            <p:spPr>
              <a:xfrm>
                <a:off x="8088648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0" name="任意多边形: 形状 1749"/>
              <p:cNvSpPr/>
              <p:nvPr>
                <p:custDataLst>
                  <p:tags r:id="rId1175"/>
                </p:custDataLst>
              </p:nvPr>
            </p:nvSpPr>
            <p:spPr>
              <a:xfrm>
                <a:off x="3954242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1" name="任意多边形: 形状 1750"/>
              <p:cNvSpPr/>
              <p:nvPr>
                <p:custDataLst>
                  <p:tags r:id="rId1176"/>
                </p:custDataLst>
              </p:nvPr>
            </p:nvSpPr>
            <p:spPr>
              <a:xfrm>
                <a:off x="3954242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2" name="任意多边形: 形状 1751"/>
              <p:cNvSpPr/>
              <p:nvPr>
                <p:custDataLst>
                  <p:tags r:id="rId1177"/>
                </p:custDataLst>
              </p:nvPr>
            </p:nvSpPr>
            <p:spPr>
              <a:xfrm>
                <a:off x="3954242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3" name="任意多边形: 形状 1752"/>
              <p:cNvSpPr/>
              <p:nvPr>
                <p:custDataLst>
                  <p:tags r:id="rId1178"/>
                </p:custDataLst>
              </p:nvPr>
            </p:nvSpPr>
            <p:spPr>
              <a:xfrm>
                <a:off x="3954242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4" name="任意多边形: 形状 1753"/>
              <p:cNvSpPr/>
              <p:nvPr>
                <p:custDataLst>
                  <p:tags r:id="rId1179"/>
                </p:custDataLst>
              </p:nvPr>
            </p:nvSpPr>
            <p:spPr>
              <a:xfrm>
                <a:off x="3954242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5" name="任意多边形: 形状 1754"/>
              <p:cNvSpPr/>
              <p:nvPr>
                <p:custDataLst>
                  <p:tags r:id="rId1180"/>
                </p:custDataLst>
              </p:nvPr>
            </p:nvSpPr>
            <p:spPr>
              <a:xfrm>
                <a:off x="3954242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6" name="任意多边形: 形状 1755"/>
              <p:cNvSpPr/>
              <p:nvPr>
                <p:custDataLst>
                  <p:tags r:id="rId1181"/>
                </p:custDataLst>
              </p:nvPr>
            </p:nvSpPr>
            <p:spPr>
              <a:xfrm>
                <a:off x="3954242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7" name="任意多边形: 形状 1756"/>
              <p:cNvSpPr/>
              <p:nvPr>
                <p:custDataLst>
                  <p:tags r:id="rId1182"/>
                </p:custDataLst>
              </p:nvPr>
            </p:nvSpPr>
            <p:spPr>
              <a:xfrm>
                <a:off x="3954242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8" name="任意多边形: 形状 1757"/>
              <p:cNvSpPr/>
              <p:nvPr>
                <p:custDataLst>
                  <p:tags r:id="rId1183"/>
                </p:custDataLst>
              </p:nvPr>
            </p:nvSpPr>
            <p:spPr>
              <a:xfrm>
                <a:off x="3954242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9" name="任意多边形: 形状 1758"/>
              <p:cNvSpPr/>
              <p:nvPr>
                <p:custDataLst>
                  <p:tags r:id="rId1184"/>
                </p:custDataLst>
              </p:nvPr>
            </p:nvSpPr>
            <p:spPr>
              <a:xfrm>
                <a:off x="3954242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0" name="任意多边形: 形状 1759"/>
              <p:cNvSpPr/>
              <p:nvPr>
                <p:custDataLst>
                  <p:tags r:id="rId1185"/>
                </p:custDataLst>
              </p:nvPr>
            </p:nvSpPr>
            <p:spPr>
              <a:xfrm>
                <a:off x="3954242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1" name="任意多边形: 形状 1760"/>
              <p:cNvSpPr/>
              <p:nvPr>
                <p:custDataLst>
                  <p:tags r:id="rId1186"/>
                </p:custDataLst>
              </p:nvPr>
            </p:nvSpPr>
            <p:spPr>
              <a:xfrm>
                <a:off x="3954242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2" name="任意多边形: 形状 1761"/>
              <p:cNvSpPr/>
              <p:nvPr>
                <p:custDataLst>
                  <p:tags r:id="rId1187"/>
                </p:custDataLst>
              </p:nvPr>
            </p:nvSpPr>
            <p:spPr>
              <a:xfrm>
                <a:off x="3954242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3" name="任意多边形: 形状 1762"/>
              <p:cNvSpPr/>
              <p:nvPr>
                <p:custDataLst>
                  <p:tags r:id="rId1188"/>
                </p:custDataLst>
              </p:nvPr>
            </p:nvSpPr>
            <p:spPr>
              <a:xfrm>
                <a:off x="3954242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4" name="任意多边形: 形状 1763"/>
              <p:cNvSpPr/>
              <p:nvPr>
                <p:custDataLst>
                  <p:tags r:id="rId1189"/>
                </p:custDataLst>
              </p:nvPr>
            </p:nvSpPr>
            <p:spPr>
              <a:xfrm>
                <a:off x="3954242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5" name="任意多边形: 形状 1764"/>
              <p:cNvSpPr/>
              <p:nvPr>
                <p:custDataLst>
                  <p:tags r:id="rId1190"/>
                </p:custDataLst>
              </p:nvPr>
            </p:nvSpPr>
            <p:spPr>
              <a:xfrm>
                <a:off x="3954242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6" name="任意多边形: 形状 1765"/>
              <p:cNvSpPr/>
              <p:nvPr>
                <p:custDataLst>
                  <p:tags r:id="rId1191"/>
                </p:custDataLst>
              </p:nvPr>
            </p:nvSpPr>
            <p:spPr>
              <a:xfrm>
                <a:off x="3954242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7" name="任意多边形: 形状 1766"/>
              <p:cNvSpPr/>
              <p:nvPr>
                <p:custDataLst>
                  <p:tags r:id="rId1192"/>
                </p:custDataLst>
              </p:nvPr>
            </p:nvSpPr>
            <p:spPr>
              <a:xfrm>
                <a:off x="3954242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8" name="任意多边形: 形状 1767"/>
              <p:cNvSpPr/>
              <p:nvPr>
                <p:custDataLst>
                  <p:tags r:id="rId1193"/>
                </p:custDataLst>
              </p:nvPr>
            </p:nvSpPr>
            <p:spPr>
              <a:xfrm>
                <a:off x="3954242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9" name="任意多边形: 形状 1768"/>
              <p:cNvSpPr/>
              <p:nvPr>
                <p:custDataLst>
                  <p:tags r:id="rId1194"/>
                </p:custDataLst>
              </p:nvPr>
            </p:nvSpPr>
            <p:spPr>
              <a:xfrm>
                <a:off x="3954242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0" name="任意多边形: 形状 1769"/>
              <p:cNvSpPr/>
              <p:nvPr>
                <p:custDataLst>
                  <p:tags r:id="rId1195"/>
                </p:custDataLst>
              </p:nvPr>
            </p:nvSpPr>
            <p:spPr>
              <a:xfrm>
                <a:off x="3954242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1" name="任意多边形: 形状 1770"/>
              <p:cNvSpPr/>
              <p:nvPr>
                <p:custDataLst>
                  <p:tags r:id="rId1196"/>
                </p:custDataLst>
              </p:nvPr>
            </p:nvSpPr>
            <p:spPr>
              <a:xfrm>
                <a:off x="3954242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2" name="任意多边形: 形状 1771"/>
              <p:cNvSpPr/>
              <p:nvPr>
                <p:custDataLst>
                  <p:tags r:id="rId1197"/>
                </p:custDataLst>
              </p:nvPr>
            </p:nvSpPr>
            <p:spPr>
              <a:xfrm>
                <a:off x="3954242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3" name="任意多边形: 形状 1772"/>
              <p:cNvSpPr/>
              <p:nvPr>
                <p:custDataLst>
                  <p:tags r:id="rId1198"/>
                </p:custDataLst>
              </p:nvPr>
            </p:nvSpPr>
            <p:spPr>
              <a:xfrm>
                <a:off x="8004604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4" name="任意多边形: 形状 1773"/>
              <p:cNvSpPr/>
              <p:nvPr>
                <p:custDataLst>
                  <p:tags r:id="rId1199"/>
                </p:custDataLst>
              </p:nvPr>
            </p:nvSpPr>
            <p:spPr>
              <a:xfrm>
                <a:off x="8004604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5" name="任意多边形: 形状 1774"/>
              <p:cNvSpPr/>
              <p:nvPr>
                <p:custDataLst>
                  <p:tags r:id="rId1200"/>
                </p:custDataLst>
              </p:nvPr>
            </p:nvSpPr>
            <p:spPr>
              <a:xfrm>
                <a:off x="8004604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6" name="任意多边形: 形状 1775"/>
              <p:cNvSpPr/>
              <p:nvPr>
                <p:custDataLst>
                  <p:tags r:id="rId1201"/>
                </p:custDataLst>
              </p:nvPr>
            </p:nvSpPr>
            <p:spPr>
              <a:xfrm>
                <a:off x="8004604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7" name="任意多边形: 形状 1776"/>
              <p:cNvSpPr/>
              <p:nvPr>
                <p:custDataLst>
                  <p:tags r:id="rId1202"/>
                </p:custDataLst>
              </p:nvPr>
            </p:nvSpPr>
            <p:spPr>
              <a:xfrm>
                <a:off x="8004604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8" name="任意多边形: 形状 1777"/>
              <p:cNvSpPr/>
              <p:nvPr>
                <p:custDataLst>
                  <p:tags r:id="rId1203"/>
                </p:custDataLst>
              </p:nvPr>
            </p:nvSpPr>
            <p:spPr>
              <a:xfrm>
                <a:off x="8004604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9" name="任意多边形: 形状 1778"/>
              <p:cNvSpPr/>
              <p:nvPr>
                <p:custDataLst>
                  <p:tags r:id="rId1204"/>
                </p:custDataLst>
              </p:nvPr>
            </p:nvSpPr>
            <p:spPr>
              <a:xfrm>
                <a:off x="8004604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0" name="任意多边形: 形状 1779"/>
              <p:cNvSpPr/>
              <p:nvPr>
                <p:custDataLst>
                  <p:tags r:id="rId1205"/>
                </p:custDataLst>
              </p:nvPr>
            </p:nvSpPr>
            <p:spPr>
              <a:xfrm>
                <a:off x="8004604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1" name="任意多边形: 形状 1780"/>
              <p:cNvSpPr/>
              <p:nvPr>
                <p:custDataLst>
                  <p:tags r:id="rId1206"/>
                </p:custDataLst>
              </p:nvPr>
            </p:nvSpPr>
            <p:spPr>
              <a:xfrm>
                <a:off x="8004604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2" name="任意多边形: 形状 1781"/>
              <p:cNvSpPr/>
              <p:nvPr>
                <p:custDataLst>
                  <p:tags r:id="rId1207"/>
                </p:custDataLst>
              </p:nvPr>
            </p:nvSpPr>
            <p:spPr>
              <a:xfrm>
                <a:off x="8004604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3" name="任意多边形: 形状 1782"/>
              <p:cNvSpPr/>
              <p:nvPr>
                <p:custDataLst>
                  <p:tags r:id="rId1208"/>
                </p:custDataLst>
              </p:nvPr>
            </p:nvSpPr>
            <p:spPr>
              <a:xfrm>
                <a:off x="8004604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4" name="任意多边形: 形状 1783"/>
              <p:cNvSpPr/>
              <p:nvPr>
                <p:custDataLst>
                  <p:tags r:id="rId1209"/>
                </p:custDataLst>
              </p:nvPr>
            </p:nvSpPr>
            <p:spPr>
              <a:xfrm>
                <a:off x="8004604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5" name="任意多边形: 形状 1784"/>
              <p:cNvSpPr/>
              <p:nvPr>
                <p:custDataLst>
                  <p:tags r:id="rId1210"/>
                </p:custDataLst>
              </p:nvPr>
            </p:nvSpPr>
            <p:spPr>
              <a:xfrm>
                <a:off x="8004604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6" name="任意多边形: 形状 1785"/>
              <p:cNvSpPr/>
              <p:nvPr>
                <p:custDataLst>
                  <p:tags r:id="rId1211"/>
                </p:custDataLst>
              </p:nvPr>
            </p:nvSpPr>
            <p:spPr>
              <a:xfrm>
                <a:off x="8004604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7" name="任意多边形: 形状 1786"/>
              <p:cNvSpPr/>
              <p:nvPr>
                <p:custDataLst>
                  <p:tags r:id="rId1212"/>
                </p:custDataLst>
              </p:nvPr>
            </p:nvSpPr>
            <p:spPr>
              <a:xfrm>
                <a:off x="8004604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8" name="任意多边形: 形状 1787"/>
              <p:cNvSpPr/>
              <p:nvPr>
                <p:custDataLst>
                  <p:tags r:id="rId1213"/>
                </p:custDataLst>
              </p:nvPr>
            </p:nvSpPr>
            <p:spPr>
              <a:xfrm>
                <a:off x="8004604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9" name="任意多边形: 形状 1788"/>
              <p:cNvSpPr/>
              <p:nvPr>
                <p:custDataLst>
                  <p:tags r:id="rId1214"/>
                </p:custDataLst>
              </p:nvPr>
            </p:nvSpPr>
            <p:spPr>
              <a:xfrm>
                <a:off x="8004604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0" name="任意多边形: 形状 1789"/>
              <p:cNvSpPr/>
              <p:nvPr>
                <p:custDataLst>
                  <p:tags r:id="rId1215"/>
                </p:custDataLst>
              </p:nvPr>
            </p:nvSpPr>
            <p:spPr>
              <a:xfrm>
                <a:off x="8004604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1" name="任意多边形: 形状 1790"/>
              <p:cNvSpPr/>
              <p:nvPr>
                <p:custDataLst>
                  <p:tags r:id="rId1216"/>
                </p:custDataLst>
              </p:nvPr>
            </p:nvSpPr>
            <p:spPr>
              <a:xfrm>
                <a:off x="8004604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2" name="任意多边形: 形状 1791"/>
              <p:cNvSpPr/>
              <p:nvPr>
                <p:custDataLst>
                  <p:tags r:id="rId1217"/>
                </p:custDataLst>
              </p:nvPr>
            </p:nvSpPr>
            <p:spPr>
              <a:xfrm>
                <a:off x="8004604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3" name="任意多边形: 形状 1792"/>
              <p:cNvSpPr/>
              <p:nvPr>
                <p:custDataLst>
                  <p:tags r:id="rId1218"/>
                </p:custDataLst>
              </p:nvPr>
            </p:nvSpPr>
            <p:spPr>
              <a:xfrm>
                <a:off x="8004604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4" name="任意多边形: 形状 1793"/>
              <p:cNvSpPr/>
              <p:nvPr>
                <p:custDataLst>
                  <p:tags r:id="rId1219"/>
                </p:custDataLst>
              </p:nvPr>
            </p:nvSpPr>
            <p:spPr>
              <a:xfrm>
                <a:off x="8004604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5" name="任意多边形: 形状 1794"/>
              <p:cNvSpPr/>
              <p:nvPr>
                <p:custDataLst>
                  <p:tags r:id="rId1220"/>
                </p:custDataLst>
              </p:nvPr>
            </p:nvSpPr>
            <p:spPr>
              <a:xfrm>
                <a:off x="8004604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6" name="任意多边形: 形状 1795"/>
              <p:cNvSpPr/>
              <p:nvPr>
                <p:custDataLst>
                  <p:tags r:id="rId1221"/>
                </p:custDataLst>
              </p:nvPr>
            </p:nvSpPr>
            <p:spPr>
              <a:xfrm>
                <a:off x="3870198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7" name="任意多边形: 形状 1796"/>
              <p:cNvSpPr/>
              <p:nvPr>
                <p:custDataLst>
                  <p:tags r:id="rId1222"/>
                </p:custDataLst>
              </p:nvPr>
            </p:nvSpPr>
            <p:spPr>
              <a:xfrm>
                <a:off x="3870198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8" name="任意多边形: 形状 1797"/>
              <p:cNvSpPr/>
              <p:nvPr>
                <p:custDataLst>
                  <p:tags r:id="rId1223"/>
                </p:custDataLst>
              </p:nvPr>
            </p:nvSpPr>
            <p:spPr>
              <a:xfrm>
                <a:off x="3870198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9" name="任意多边形: 形状 1798"/>
              <p:cNvSpPr/>
              <p:nvPr>
                <p:custDataLst>
                  <p:tags r:id="rId1224"/>
                </p:custDataLst>
              </p:nvPr>
            </p:nvSpPr>
            <p:spPr>
              <a:xfrm>
                <a:off x="3870198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0" name="任意多边形: 形状 1799"/>
              <p:cNvSpPr/>
              <p:nvPr>
                <p:custDataLst>
                  <p:tags r:id="rId1225"/>
                </p:custDataLst>
              </p:nvPr>
            </p:nvSpPr>
            <p:spPr>
              <a:xfrm>
                <a:off x="3870198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1" name="任意多边形: 形状 1800"/>
              <p:cNvSpPr/>
              <p:nvPr>
                <p:custDataLst>
                  <p:tags r:id="rId1226"/>
                </p:custDataLst>
              </p:nvPr>
            </p:nvSpPr>
            <p:spPr>
              <a:xfrm>
                <a:off x="3870198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2" name="任意多边形: 形状 1801"/>
              <p:cNvSpPr/>
              <p:nvPr>
                <p:custDataLst>
                  <p:tags r:id="rId1227"/>
                </p:custDataLst>
              </p:nvPr>
            </p:nvSpPr>
            <p:spPr>
              <a:xfrm>
                <a:off x="3870198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3" name="任意多边形: 形状 1802"/>
              <p:cNvSpPr/>
              <p:nvPr>
                <p:custDataLst>
                  <p:tags r:id="rId1228"/>
                </p:custDataLst>
              </p:nvPr>
            </p:nvSpPr>
            <p:spPr>
              <a:xfrm>
                <a:off x="3870198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4" name="任意多边形: 形状 1803"/>
              <p:cNvSpPr/>
              <p:nvPr>
                <p:custDataLst>
                  <p:tags r:id="rId1229"/>
                </p:custDataLst>
              </p:nvPr>
            </p:nvSpPr>
            <p:spPr>
              <a:xfrm>
                <a:off x="3870198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5" name="任意多边形: 形状 1804"/>
              <p:cNvSpPr/>
              <p:nvPr>
                <p:custDataLst>
                  <p:tags r:id="rId1230"/>
                </p:custDataLst>
              </p:nvPr>
            </p:nvSpPr>
            <p:spPr>
              <a:xfrm>
                <a:off x="3870198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6" name="任意多边形: 形状 1805"/>
              <p:cNvSpPr/>
              <p:nvPr>
                <p:custDataLst>
                  <p:tags r:id="rId1231"/>
                </p:custDataLst>
              </p:nvPr>
            </p:nvSpPr>
            <p:spPr>
              <a:xfrm>
                <a:off x="3870198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7" name="任意多边形: 形状 1806"/>
              <p:cNvSpPr/>
              <p:nvPr>
                <p:custDataLst>
                  <p:tags r:id="rId1232"/>
                </p:custDataLst>
              </p:nvPr>
            </p:nvSpPr>
            <p:spPr>
              <a:xfrm>
                <a:off x="3870198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8" name="任意多边形: 形状 1807"/>
              <p:cNvSpPr/>
              <p:nvPr>
                <p:custDataLst>
                  <p:tags r:id="rId1233"/>
                </p:custDataLst>
              </p:nvPr>
            </p:nvSpPr>
            <p:spPr>
              <a:xfrm>
                <a:off x="3870198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9" name="任意多边形: 形状 1808"/>
              <p:cNvSpPr/>
              <p:nvPr>
                <p:custDataLst>
                  <p:tags r:id="rId1234"/>
                </p:custDataLst>
              </p:nvPr>
            </p:nvSpPr>
            <p:spPr>
              <a:xfrm>
                <a:off x="3870198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0" name="任意多边形: 形状 1809"/>
              <p:cNvSpPr/>
              <p:nvPr>
                <p:custDataLst>
                  <p:tags r:id="rId1235"/>
                </p:custDataLst>
              </p:nvPr>
            </p:nvSpPr>
            <p:spPr>
              <a:xfrm>
                <a:off x="3870198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1" name="任意多边形: 形状 1810"/>
              <p:cNvSpPr/>
              <p:nvPr>
                <p:custDataLst>
                  <p:tags r:id="rId1236"/>
                </p:custDataLst>
              </p:nvPr>
            </p:nvSpPr>
            <p:spPr>
              <a:xfrm>
                <a:off x="3870198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2" name="任意多边形: 形状 1811"/>
              <p:cNvSpPr/>
              <p:nvPr>
                <p:custDataLst>
                  <p:tags r:id="rId1237"/>
                </p:custDataLst>
              </p:nvPr>
            </p:nvSpPr>
            <p:spPr>
              <a:xfrm>
                <a:off x="3870198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3" name="任意多边形: 形状 1812"/>
              <p:cNvSpPr/>
              <p:nvPr>
                <p:custDataLst>
                  <p:tags r:id="rId1238"/>
                </p:custDataLst>
              </p:nvPr>
            </p:nvSpPr>
            <p:spPr>
              <a:xfrm>
                <a:off x="3870198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4" name="任意多边形: 形状 1813"/>
              <p:cNvSpPr/>
              <p:nvPr>
                <p:custDataLst>
                  <p:tags r:id="rId1239"/>
                </p:custDataLst>
              </p:nvPr>
            </p:nvSpPr>
            <p:spPr>
              <a:xfrm>
                <a:off x="3870198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5" name="任意多边形: 形状 1814"/>
              <p:cNvSpPr/>
              <p:nvPr>
                <p:custDataLst>
                  <p:tags r:id="rId1240"/>
                </p:custDataLst>
              </p:nvPr>
            </p:nvSpPr>
            <p:spPr>
              <a:xfrm>
                <a:off x="3870198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6" name="任意多边形: 形状 1815"/>
              <p:cNvSpPr/>
              <p:nvPr>
                <p:custDataLst>
                  <p:tags r:id="rId1241"/>
                </p:custDataLst>
              </p:nvPr>
            </p:nvSpPr>
            <p:spPr>
              <a:xfrm>
                <a:off x="3870198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7" name="任意多边形: 形状 1816"/>
              <p:cNvSpPr/>
              <p:nvPr>
                <p:custDataLst>
                  <p:tags r:id="rId1242"/>
                </p:custDataLst>
              </p:nvPr>
            </p:nvSpPr>
            <p:spPr>
              <a:xfrm>
                <a:off x="3870198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8" name="任意多边形: 形状 1817"/>
              <p:cNvSpPr/>
              <p:nvPr>
                <p:custDataLst>
                  <p:tags r:id="rId1243"/>
                </p:custDataLst>
              </p:nvPr>
            </p:nvSpPr>
            <p:spPr>
              <a:xfrm>
                <a:off x="3870198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9" name="任意多边形: 形状 1818"/>
              <p:cNvSpPr/>
              <p:nvPr>
                <p:custDataLst>
                  <p:tags r:id="rId1244"/>
                </p:custDataLst>
              </p:nvPr>
            </p:nvSpPr>
            <p:spPr>
              <a:xfrm>
                <a:off x="7919657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0" name="任意多边形: 形状 1819"/>
              <p:cNvSpPr/>
              <p:nvPr>
                <p:custDataLst>
                  <p:tags r:id="rId1245"/>
                </p:custDataLst>
              </p:nvPr>
            </p:nvSpPr>
            <p:spPr>
              <a:xfrm>
                <a:off x="7919657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1" name="任意多边形: 形状 1820"/>
              <p:cNvSpPr/>
              <p:nvPr>
                <p:custDataLst>
                  <p:tags r:id="rId1246"/>
                </p:custDataLst>
              </p:nvPr>
            </p:nvSpPr>
            <p:spPr>
              <a:xfrm>
                <a:off x="7919657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2" name="任意多边形: 形状 1821"/>
              <p:cNvSpPr/>
              <p:nvPr>
                <p:custDataLst>
                  <p:tags r:id="rId1247"/>
                </p:custDataLst>
              </p:nvPr>
            </p:nvSpPr>
            <p:spPr>
              <a:xfrm>
                <a:off x="7919657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3" name="任意多边形: 形状 1822"/>
              <p:cNvSpPr/>
              <p:nvPr>
                <p:custDataLst>
                  <p:tags r:id="rId1248"/>
                </p:custDataLst>
              </p:nvPr>
            </p:nvSpPr>
            <p:spPr>
              <a:xfrm>
                <a:off x="7919657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4" name="任意多边形: 形状 1823"/>
              <p:cNvSpPr/>
              <p:nvPr>
                <p:custDataLst>
                  <p:tags r:id="rId1249"/>
                </p:custDataLst>
              </p:nvPr>
            </p:nvSpPr>
            <p:spPr>
              <a:xfrm>
                <a:off x="7919657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5" name="任意多边形: 形状 1824"/>
              <p:cNvSpPr/>
              <p:nvPr>
                <p:custDataLst>
                  <p:tags r:id="rId1250"/>
                </p:custDataLst>
              </p:nvPr>
            </p:nvSpPr>
            <p:spPr>
              <a:xfrm>
                <a:off x="7919657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6" name="任意多边形: 形状 1825"/>
              <p:cNvSpPr/>
              <p:nvPr>
                <p:custDataLst>
                  <p:tags r:id="rId1251"/>
                </p:custDataLst>
              </p:nvPr>
            </p:nvSpPr>
            <p:spPr>
              <a:xfrm>
                <a:off x="7919657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7" name="任意多边形: 形状 1826"/>
              <p:cNvSpPr/>
              <p:nvPr>
                <p:custDataLst>
                  <p:tags r:id="rId1252"/>
                </p:custDataLst>
              </p:nvPr>
            </p:nvSpPr>
            <p:spPr>
              <a:xfrm>
                <a:off x="7919657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8" name="任意多边形: 形状 1827"/>
              <p:cNvSpPr/>
              <p:nvPr>
                <p:custDataLst>
                  <p:tags r:id="rId1253"/>
                </p:custDataLst>
              </p:nvPr>
            </p:nvSpPr>
            <p:spPr>
              <a:xfrm>
                <a:off x="7919657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9" name="任意多边形: 形状 1828"/>
              <p:cNvSpPr/>
              <p:nvPr>
                <p:custDataLst>
                  <p:tags r:id="rId1254"/>
                </p:custDataLst>
              </p:nvPr>
            </p:nvSpPr>
            <p:spPr>
              <a:xfrm>
                <a:off x="7919657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0" name="任意多边形: 形状 1829"/>
              <p:cNvSpPr/>
              <p:nvPr>
                <p:custDataLst>
                  <p:tags r:id="rId1255"/>
                </p:custDataLst>
              </p:nvPr>
            </p:nvSpPr>
            <p:spPr>
              <a:xfrm>
                <a:off x="7919657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1" name="任意多边形: 形状 1830"/>
              <p:cNvSpPr/>
              <p:nvPr>
                <p:custDataLst>
                  <p:tags r:id="rId1256"/>
                </p:custDataLst>
              </p:nvPr>
            </p:nvSpPr>
            <p:spPr>
              <a:xfrm>
                <a:off x="7919657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2" name="任意多边形: 形状 1831"/>
              <p:cNvSpPr/>
              <p:nvPr>
                <p:custDataLst>
                  <p:tags r:id="rId1257"/>
                </p:custDataLst>
              </p:nvPr>
            </p:nvSpPr>
            <p:spPr>
              <a:xfrm>
                <a:off x="7919657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3" name="任意多边形: 形状 1832"/>
              <p:cNvSpPr/>
              <p:nvPr>
                <p:custDataLst>
                  <p:tags r:id="rId1258"/>
                </p:custDataLst>
              </p:nvPr>
            </p:nvSpPr>
            <p:spPr>
              <a:xfrm>
                <a:off x="7919657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4" name="任意多边形: 形状 1833"/>
              <p:cNvSpPr/>
              <p:nvPr>
                <p:custDataLst>
                  <p:tags r:id="rId1259"/>
                </p:custDataLst>
              </p:nvPr>
            </p:nvSpPr>
            <p:spPr>
              <a:xfrm>
                <a:off x="7919657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5" name="任意多边形: 形状 1834"/>
              <p:cNvSpPr/>
              <p:nvPr>
                <p:custDataLst>
                  <p:tags r:id="rId1260"/>
                </p:custDataLst>
              </p:nvPr>
            </p:nvSpPr>
            <p:spPr>
              <a:xfrm>
                <a:off x="7919657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6" name="任意多边形: 形状 1835"/>
              <p:cNvSpPr/>
              <p:nvPr>
                <p:custDataLst>
                  <p:tags r:id="rId1261"/>
                </p:custDataLst>
              </p:nvPr>
            </p:nvSpPr>
            <p:spPr>
              <a:xfrm>
                <a:off x="7919657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7" name="任意多边形: 形状 1836"/>
              <p:cNvSpPr/>
              <p:nvPr>
                <p:custDataLst>
                  <p:tags r:id="rId1262"/>
                </p:custDataLst>
              </p:nvPr>
            </p:nvSpPr>
            <p:spPr>
              <a:xfrm>
                <a:off x="7919657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8" name="任意多边形: 形状 1837"/>
              <p:cNvSpPr/>
              <p:nvPr>
                <p:custDataLst>
                  <p:tags r:id="rId1263"/>
                </p:custDataLst>
              </p:nvPr>
            </p:nvSpPr>
            <p:spPr>
              <a:xfrm>
                <a:off x="7919657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9" name="任意多边形: 形状 1838"/>
              <p:cNvSpPr/>
              <p:nvPr>
                <p:custDataLst>
                  <p:tags r:id="rId1264"/>
                </p:custDataLst>
              </p:nvPr>
            </p:nvSpPr>
            <p:spPr>
              <a:xfrm>
                <a:off x="7919657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0" name="任意多边形: 形状 1839"/>
              <p:cNvSpPr/>
              <p:nvPr>
                <p:custDataLst>
                  <p:tags r:id="rId1265"/>
                </p:custDataLst>
              </p:nvPr>
            </p:nvSpPr>
            <p:spPr>
              <a:xfrm>
                <a:off x="7919657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1" name="任意多边形: 形状 1840"/>
              <p:cNvSpPr/>
              <p:nvPr>
                <p:custDataLst>
                  <p:tags r:id="rId1266"/>
                </p:custDataLst>
              </p:nvPr>
            </p:nvSpPr>
            <p:spPr>
              <a:xfrm>
                <a:off x="7919657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42" name="图形 573"/>
            <p:cNvSpPr/>
            <p:nvPr>
              <p:custDataLst>
                <p:tags r:id="rId1267"/>
              </p:custDataLst>
            </p:nvPr>
          </p:nvSpPr>
          <p:spPr>
            <a:xfrm>
              <a:off x="5822" y="4143"/>
              <a:ext cx="7400" cy="3171"/>
            </a:xfrm>
            <a:custGeom>
              <a:avLst/>
              <a:gdLst>
                <a:gd name="connsiteX0" fmla="*/ 0 w 4699215"/>
                <a:gd name="connsiteY0" fmla="*/ 0 h 2013433"/>
                <a:gd name="connsiteX1" fmla="*/ 4699216 w 4699215"/>
                <a:gd name="connsiteY1" fmla="*/ 0 h 2013433"/>
                <a:gd name="connsiteX2" fmla="*/ 4699216 w 4699215"/>
                <a:gd name="connsiteY2" fmla="*/ 2013433 h 2013433"/>
                <a:gd name="connsiteX3" fmla="*/ 0 w 4699215"/>
                <a:gd name="connsiteY3" fmla="*/ 2013433 h 201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99215" h="2013433">
                  <a:moveTo>
                    <a:pt x="0" y="0"/>
                  </a:moveTo>
                  <a:lnTo>
                    <a:pt x="4699216" y="0"/>
                  </a:lnTo>
                  <a:lnTo>
                    <a:pt x="4699216" y="2013433"/>
                  </a:lnTo>
                  <a:lnTo>
                    <a:pt x="0" y="2013433"/>
                  </a:lnTo>
                  <a:close/>
                </a:path>
              </a:pathLst>
            </a:custGeom>
            <a:solidFill>
              <a:srgbClr val="FFFFFF"/>
            </a:solidFill>
            <a:ln w="18049" cap="flat">
              <a:solidFill>
                <a:srgbClr val="23181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43" name="图形 573"/>
            <p:cNvGrpSpPr/>
            <p:nvPr/>
          </p:nvGrpSpPr>
          <p:grpSpPr>
            <a:xfrm>
              <a:off x="6026" y="3275"/>
              <a:ext cx="1744" cy="1079"/>
              <a:chOff x="3826562" y="2079625"/>
              <a:chExt cx="1107285" cy="685037"/>
            </a:xfrm>
          </p:grpSpPr>
          <p:sp>
            <p:nvSpPr>
              <p:cNvPr id="1844" name="任意多边形: 形状 1843"/>
              <p:cNvSpPr/>
              <p:nvPr>
                <p:custDataLst>
                  <p:tags r:id="rId1268"/>
                </p:custDataLst>
              </p:nvPr>
            </p:nvSpPr>
            <p:spPr>
              <a:xfrm>
                <a:off x="4794678" y="2569427"/>
                <a:ext cx="139169" cy="104518"/>
              </a:xfrm>
              <a:custGeom>
                <a:avLst/>
                <a:gdLst>
                  <a:gd name="connsiteX0" fmla="*/ 39763 w 139169"/>
                  <a:gd name="connsiteY0" fmla="*/ 94888 h 104518"/>
                  <a:gd name="connsiteX1" fmla="*/ 21689 w 139169"/>
                  <a:gd name="connsiteY1" fmla="*/ 95792 h 104518"/>
                  <a:gd name="connsiteX2" fmla="*/ 12652 w 139169"/>
                  <a:gd name="connsiteY2" fmla="*/ 80429 h 104518"/>
                  <a:gd name="connsiteX3" fmla="*/ 0 w 139169"/>
                  <a:gd name="connsiteY3" fmla="*/ 33437 h 104518"/>
                  <a:gd name="connsiteX4" fmla="*/ 31629 w 139169"/>
                  <a:gd name="connsiteY4" fmla="*/ 3615 h 104518"/>
                  <a:gd name="connsiteX5" fmla="*/ 52414 w 139169"/>
                  <a:gd name="connsiteY5" fmla="*/ 7230 h 104518"/>
                  <a:gd name="connsiteX6" fmla="*/ 66873 w 139169"/>
                  <a:gd name="connsiteY6" fmla="*/ 0 h 104518"/>
                  <a:gd name="connsiteX7" fmla="*/ 85851 w 139169"/>
                  <a:gd name="connsiteY7" fmla="*/ 9941 h 104518"/>
                  <a:gd name="connsiteX8" fmla="*/ 93081 w 139169"/>
                  <a:gd name="connsiteY8" fmla="*/ 9037 h 104518"/>
                  <a:gd name="connsiteX9" fmla="*/ 111155 w 139169"/>
                  <a:gd name="connsiteY9" fmla="*/ 20785 h 104518"/>
                  <a:gd name="connsiteX10" fmla="*/ 130132 w 139169"/>
                  <a:gd name="connsiteY10" fmla="*/ 30726 h 104518"/>
                  <a:gd name="connsiteX11" fmla="*/ 139169 w 139169"/>
                  <a:gd name="connsiteY11" fmla="*/ 51511 h 104518"/>
                  <a:gd name="connsiteX12" fmla="*/ 103925 w 139169"/>
                  <a:gd name="connsiteY12" fmla="*/ 51511 h 104518"/>
                  <a:gd name="connsiteX13" fmla="*/ 100310 w 139169"/>
                  <a:gd name="connsiteY13" fmla="*/ 59644 h 104518"/>
                  <a:gd name="connsiteX14" fmla="*/ 99406 w 139169"/>
                  <a:gd name="connsiteY14" fmla="*/ 79525 h 104518"/>
                  <a:gd name="connsiteX15" fmla="*/ 88562 w 139169"/>
                  <a:gd name="connsiteY15" fmla="*/ 81333 h 104518"/>
                  <a:gd name="connsiteX16" fmla="*/ 83140 w 139169"/>
                  <a:gd name="connsiteY16" fmla="*/ 74103 h 104518"/>
                  <a:gd name="connsiteX17" fmla="*/ 76814 w 139169"/>
                  <a:gd name="connsiteY17" fmla="*/ 97599 h 104518"/>
                  <a:gd name="connsiteX18" fmla="*/ 64162 w 139169"/>
                  <a:gd name="connsiteY18" fmla="*/ 96695 h 104518"/>
                  <a:gd name="connsiteX19" fmla="*/ 57836 w 139169"/>
                  <a:gd name="connsiteY19" fmla="*/ 103925 h 104518"/>
                  <a:gd name="connsiteX20" fmla="*/ 44281 w 139169"/>
                  <a:gd name="connsiteY20" fmla="*/ 103021 h 104518"/>
                  <a:gd name="connsiteX21" fmla="*/ 39763 w 139169"/>
                  <a:gd name="connsiteY21" fmla="*/ 94888 h 104518"/>
                  <a:gd name="connsiteX22" fmla="*/ 39763 w 139169"/>
                  <a:gd name="connsiteY22" fmla="*/ 94888 h 104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39169" h="104518">
                    <a:moveTo>
                      <a:pt x="39763" y="94888"/>
                    </a:moveTo>
                    <a:cubicBezTo>
                      <a:pt x="33437" y="98503"/>
                      <a:pt x="27111" y="98503"/>
                      <a:pt x="21689" y="95792"/>
                    </a:cubicBezTo>
                    <a:cubicBezTo>
                      <a:pt x="18978" y="90369"/>
                      <a:pt x="15363" y="85851"/>
                      <a:pt x="12652" y="80429"/>
                    </a:cubicBezTo>
                    <a:cubicBezTo>
                      <a:pt x="8133" y="65066"/>
                      <a:pt x="1807" y="48800"/>
                      <a:pt x="0" y="33437"/>
                    </a:cubicBezTo>
                    <a:cubicBezTo>
                      <a:pt x="7230" y="20785"/>
                      <a:pt x="20785" y="11748"/>
                      <a:pt x="31629" y="3615"/>
                    </a:cubicBezTo>
                    <a:cubicBezTo>
                      <a:pt x="38859" y="3615"/>
                      <a:pt x="46088" y="6326"/>
                      <a:pt x="52414" y="7230"/>
                    </a:cubicBezTo>
                    <a:cubicBezTo>
                      <a:pt x="57836" y="5422"/>
                      <a:pt x="62355" y="1807"/>
                      <a:pt x="66873" y="0"/>
                    </a:cubicBezTo>
                    <a:cubicBezTo>
                      <a:pt x="72296" y="904"/>
                      <a:pt x="79525" y="9037"/>
                      <a:pt x="85851" y="9941"/>
                    </a:cubicBezTo>
                    <a:cubicBezTo>
                      <a:pt x="87658" y="9941"/>
                      <a:pt x="90370" y="9037"/>
                      <a:pt x="93081" y="9037"/>
                    </a:cubicBezTo>
                    <a:cubicBezTo>
                      <a:pt x="98503" y="12652"/>
                      <a:pt x="105732" y="17170"/>
                      <a:pt x="111155" y="20785"/>
                    </a:cubicBezTo>
                    <a:cubicBezTo>
                      <a:pt x="121095" y="21689"/>
                      <a:pt x="126517" y="25303"/>
                      <a:pt x="130132" y="30726"/>
                    </a:cubicBezTo>
                    <a:cubicBezTo>
                      <a:pt x="135554" y="38859"/>
                      <a:pt x="138265" y="47896"/>
                      <a:pt x="139169" y="51511"/>
                    </a:cubicBezTo>
                    <a:cubicBezTo>
                      <a:pt x="128325" y="51511"/>
                      <a:pt x="114769" y="51511"/>
                      <a:pt x="103925" y="51511"/>
                    </a:cubicBezTo>
                    <a:cubicBezTo>
                      <a:pt x="103021" y="54222"/>
                      <a:pt x="102118" y="56933"/>
                      <a:pt x="100310" y="59644"/>
                    </a:cubicBezTo>
                    <a:cubicBezTo>
                      <a:pt x="101214" y="66873"/>
                      <a:pt x="101214" y="77718"/>
                      <a:pt x="99406" y="79525"/>
                    </a:cubicBezTo>
                    <a:cubicBezTo>
                      <a:pt x="97599" y="81333"/>
                      <a:pt x="92177" y="83140"/>
                      <a:pt x="88562" y="81333"/>
                    </a:cubicBezTo>
                    <a:cubicBezTo>
                      <a:pt x="86755" y="78621"/>
                      <a:pt x="84947" y="76814"/>
                      <a:pt x="83140" y="74103"/>
                    </a:cubicBezTo>
                    <a:cubicBezTo>
                      <a:pt x="84044" y="86755"/>
                      <a:pt x="83140" y="96695"/>
                      <a:pt x="76814" y="97599"/>
                    </a:cubicBezTo>
                    <a:cubicBezTo>
                      <a:pt x="72296" y="97599"/>
                      <a:pt x="68681" y="97599"/>
                      <a:pt x="64162" y="96695"/>
                    </a:cubicBezTo>
                    <a:cubicBezTo>
                      <a:pt x="62355" y="100310"/>
                      <a:pt x="61451" y="103021"/>
                      <a:pt x="57836" y="103925"/>
                    </a:cubicBezTo>
                    <a:cubicBezTo>
                      <a:pt x="54222" y="104829"/>
                      <a:pt x="47896" y="104829"/>
                      <a:pt x="44281" y="103021"/>
                    </a:cubicBezTo>
                    <a:cubicBezTo>
                      <a:pt x="41570" y="100310"/>
                      <a:pt x="42474" y="97599"/>
                      <a:pt x="39763" y="94888"/>
                    </a:cubicBezTo>
                    <a:lnTo>
                      <a:pt x="39763" y="94888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5" name="任意多边形: 形状 1844"/>
              <p:cNvSpPr/>
              <p:nvPr>
                <p:custDataLst>
                  <p:tags r:id="rId1269"/>
                </p:custDataLst>
              </p:nvPr>
            </p:nvSpPr>
            <p:spPr>
              <a:xfrm>
                <a:off x="3880139" y="2546695"/>
                <a:ext cx="26226" cy="28058"/>
              </a:xfrm>
              <a:custGeom>
                <a:avLst/>
                <a:gdLst>
                  <a:gd name="connsiteX0" fmla="*/ 19881 w 26226"/>
                  <a:gd name="connsiteY0" fmla="*/ 6466 h 28058"/>
                  <a:gd name="connsiteX1" fmla="*/ 18978 w 26226"/>
                  <a:gd name="connsiteY1" fmla="*/ 1043 h 28058"/>
                  <a:gd name="connsiteX2" fmla="*/ 18978 w 26226"/>
                  <a:gd name="connsiteY2" fmla="*/ 1043 h 28058"/>
                  <a:gd name="connsiteX3" fmla="*/ 11748 w 26226"/>
                  <a:gd name="connsiteY3" fmla="*/ 1043 h 28058"/>
                  <a:gd name="connsiteX4" fmla="*/ 3615 w 26226"/>
                  <a:gd name="connsiteY4" fmla="*/ 6466 h 28058"/>
                  <a:gd name="connsiteX5" fmla="*/ 0 w 26226"/>
                  <a:gd name="connsiteY5" fmla="*/ 15503 h 28058"/>
                  <a:gd name="connsiteX6" fmla="*/ 4518 w 26226"/>
                  <a:gd name="connsiteY6" fmla="*/ 18214 h 28058"/>
                  <a:gd name="connsiteX7" fmla="*/ 5422 w 26226"/>
                  <a:gd name="connsiteY7" fmla="*/ 18214 h 28058"/>
                  <a:gd name="connsiteX8" fmla="*/ 8133 w 26226"/>
                  <a:gd name="connsiteY8" fmla="*/ 16406 h 28058"/>
                  <a:gd name="connsiteX9" fmla="*/ 8133 w 26226"/>
                  <a:gd name="connsiteY9" fmla="*/ 16406 h 28058"/>
                  <a:gd name="connsiteX10" fmla="*/ 5422 w 26226"/>
                  <a:gd name="connsiteY10" fmla="*/ 24540 h 28058"/>
                  <a:gd name="connsiteX11" fmla="*/ 5422 w 26226"/>
                  <a:gd name="connsiteY11" fmla="*/ 25443 h 28058"/>
                  <a:gd name="connsiteX12" fmla="*/ 14459 w 26226"/>
                  <a:gd name="connsiteY12" fmla="*/ 27251 h 28058"/>
                  <a:gd name="connsiteX13" fmla="*/ 21689 w 26226"/>
                  <a:gd name="connsiteY13" fmla="*/ 22732 h 28058"/>
                  <a:gd name="connsiteX14" fmla="*/ 24400 w 26226"/>
                  <a:gd name="connsiteY14" fmla="*/ 17310 h 28058"/>
                  <a:gd name="connsiteX15" fmla="*/ 24400 w 26226"/>
                  <a:gd name="connsiteY15" fmla="*/ 8273 h 28058"/>
                  <a:gd name="connsiteX16" fmla="*/ 20785 w 26226"/>
                  <a:gd name="connsiteY16" fmla="*/ 7369 h 28058"/>
                  <a:gd name="connsiteX17" fmla="*/ 19881 w 26226"/>
                  <a:gd name="connsiteY17" fmla="*/ 6466 h 28058"/>
                  <a:gd name="connsiteX18" fmla="*/ 19881 w 26226"/>
                  <a:gd name="connsiteY18" fmla="*/ 6466 h 28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226" h="28058">
                    <a:moveTo>
                      <a:pt x="19881" y="6466"/>
                    </a:moveTo>
                    <a:cubicBezTo>
                      <a:pt x="21689" y="4658"/>
                      <a:pt x="19881" y="2851"/>
                      <a:pt x="18978" y="1043"/>
                    </a:cubicBezTo>
                    <a:lnTo>
                      <a:pt x="18978" y="1043"/>
                    </a:lnTo>
                    <a:cubicBezTo>
                      <a:pt x="17170" y="-764"/>
                      <a:pt x="13555" y="140"/>
                      <a:pt x="11748" y="1043"/>
                    </a:cubicBezTo>
                    <a:cubicBezTo>
                      <a:pt x="6326" y="2851"/>
                      <a:pt x="6326" y="2851"/>
                      <a:pt x="3615" y="6466"/>
                    </a:cubicBezTo>
                    <a:cubicBezTo>
                      <a:pt x="0" y="10080"/>
                      <a:pt x="0" y="10080"/>
                      <a:pt x="0" y="15503"/>
                    </a:cubicBezTo>
                    <a:cubicBezTo>
                      <a:pt x="0" y="17310"/>
                      <a:pt x="2711" y="19117"/>
                      <a:pt x="4518" y="18214"/>
                    </a:cubicBezTo>
                    <a:lnTo>
                      <a:pt x="5422" y="18214"/>
                    </a:lnTo>
                    <a:cubicBezTo>
                      <a:pt x="7230" y="17310"/>
                      <a:pt x="7230" y="17310"/>
                      <a:pt x="8133" y="16406"/>
                    </a:cubicBezTo>
                    <a:lnTo>
                      <a:pt x="8133" y="16406"/>
                    </a:lnTo>
                    <a:cubicBezTo>
                      <a:pt x="7230" y="18214"/>
                      <a:pt x="5422" y="22732"/>
                      <a:pt x="5422" y="24540"/>
                    </a:cubicBezTo>
                    <a:cubicBezTo>
                      <a:pt x="5422" y="24540"/>
                      <a:pt x="5422" y="24540"/>
                      <a:pt x="5422" y="25443"/>
                    </a:cubicBezTo>
                    <a:cubicBezTo>
                      <a:pt x="6326" y="29058"/>
                      <a:pt x="11748" y="28154"/>
                      <a:pt x="14459" y="27251"/>
                    </a:cubicBezTo>
                    <a:cubicBezTo>
                      <a:pt x="16267" y="27251"/>
                      <a:pt x="20785" y="24540"/>
                      <a:pt x="21689" y="22732"/>
                    </a:cubicBezTo>
                    <a:cubicBezTo>
                      <a:pt x="23496" y="20925"/>
                      <a:pt x="23496" y="20021"/>
                      <a:pt x="24400" y="17310"/>
                    </a:cubicBezTo>
                    <a:cubicBezTo>
                      <a:pt x="25303" y="14599"/>
                      <a:pt x="28015" y="10080"/>
                      <a:pt x="24400" y="8273"/>
                    </a:cubicBezTo>
                    <a:cubicBezTo>
                      <a:pt x="22592" y="7369"/>
                      <a:pt x="22592" y="7369"/>
                      <a:pt x="20785" y="7369"/>
                    </a:cubicBezTo>
                    <a:cubicBezTo>
                      <a:pt x="19881" y="8273"/>
                      <a:pt x="19881" y="7369"/>
                      <a:pt x="19881" y="6466"/>
                    </a:cubicBezTo>
                    <a:lnTo>
                      <a:pt x="19881" y="6466"/>
                    </a:lnTo>
                    <a:close/>
                  </a:path>
                </a:pathLst>
              </a:custGeom>
              <a:solidFill>
                <a:srgbClr val="6B95A1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6" name="任意多边形: 形状 1845"/>
              <p:cNvSpPr/>
              <p:nvPr>
                <p:custDataLst>
                  <p:tags r:id="rId1270"/>
                </p:custDataLst>
              </p:nvPr>
            </p:nvSpPr>
            <p:spPr>
              <a:xfrm>
                <a:off x="3829532" y="2319104"/>
                <a:ext cx="1009480" cy="309063"/>
              </a:xfrm>
              <a:custGeom>
                <a:avLst/>
                <a:gdLst>
                  <a:gd name="connsiteX0" fmla="*/ 285568 w 1009480"/>
                  <a:gd name="connsiteY0" fmla="*/ 262975 h 309063"/>
                  <a:gd name="connsiteX1" fmla="*/ 147302 w 1009480"/>
                  <a:gd name="connsiteY1" fmla="*/ 298219 h 309063"/>
                  <a:gd name="connsiteX2" fmla="*/ 111155 w 1009480"/>
                  <a:gd name="connsiteY2" fmla="*/ 308160 h 309063"/>
                  <a:gd name="connsiteX3" fmla="*/ 92177 w 1009480"/>
                  <a:gd name="connsiteY3" fmla="*/ 309064 h 309063"/>
                  <a:gd name="connsiteX4" fmla="*/ 75910 w 1009480"/>
                  <a:gd name="connsiteY4" fmla="*/ 304545 h 309063"/>
                  <a:gd name="connsiteX5" fmla="*/ 48800 w 1009480"/>
                  <a:gd name="connsiteY5" fmla="*/ 258457 h 309063"/>
                  <a:gd name="connsiteX6" fmla="*/ 31629 w 1009480"/>
                  <a:gd name="connsiteY6" fmla="*/ 238576 h 309063"/>
                  <a:gd name="connsiteX7" fmla="*/ 11748 w 1009480"/>
                  <a:gd name="connsiteY7" fmla="*/ 220502 h 309063"/>
                  <a:gd name="connsiteX8" fmla="*/ 0 w 1009480"/>
                  <a:gd name="connsiteY8" fmla="*/ 179835 h 309063"/>
                  <a:gd name="connsiteX9" fmla="*/ 38859 w 1009480"/>
                  <a:gd name="connsiteY9" fmla="*/ 125614 h 309063"/>
                  <a:gd name="connsiteX10" fmla="*/ 60548 w 1009480"/>
                  <a:gd name="connsiteY10" fmla="*/ 112962 h 309063"/>
                  <a:gd name="connsiteX11" fmla="*/ 93984 w 1009480"/>
                  <a:gd name="connsiteY11" fmla="*/ 109347 h 309063"/>
                  <a:gd name="connsiteX12" fmla="*/ 115673 w 1009480"/>
                  <a:gd name="connsiteY12" fmla="*/ 111155 h 309063"/>
                  <a:gd name="connsiteX13" fmla="*/ 125614 w 1009480"/>
                  <a:gd name="connsiteY13" fmla="*/ 109347 h 309063"/>
                  <a:gd name="connsiteX14" fmla="*/ 188872 w 1009480"/>
                  <a:gd name="connsiteY14" fmla="*/ 108443 h 309063"/>
                  <a:gd name="connsiteX15" fmla="*/ 211465 w 1009480"/>
                  <a:gd name="connsiteY15" fmla="*/ 97599 h 309063"/>
                  <a:gd name="connsiteX16" fmla="*/ 266590 w 1009480"/>
                  <a:gd name="connsiteY16" fmla="*/ 103925 h 309063"/>
                  <a:gd name="connsiteX17" fmla="*/ 300931 w 1009480"/>
                  <a:gd name="connsiteY17" fmla="*/ 95792 h 309063"/>
                  <a:gd name="connsiteX18" fmla="*/ 317197 w 1009480"/>
                  <a:gd name="connsiteY18" fmla="*/ 86755 h 309063"/>
                  <a:gd name="connsiteX19" fmla="*/ 369611 w 1009480"/>
                  <a:gd name="connsiteY19" fmla="*/ 73199 h 309063"/>
                  <a:gd name="connsiteX20" fmla="*/ 364189 w 1009480"/>
                  <a:gd name="connsiteY20" fmla="*/ 62355 h 309063"/>
                  <a:gd name="connsiteX21" fmla="*/ 380456 w 1009480"/>
                  <a:gd name="connsiteY21" fmla="*/ 46992 h 309063"/>
                  <a:gd name="connsiteX22" fmla="*/ 398530 w 1009480"/>
                  <a:gd name="connsiteY22" fmla="*/ 21689 h 309063"/>
                  <a:gd name="connsiteX23" fmla="*/ 422026 w 1009480"/>
                  <a:gd name="connsiteY23" fmla="*/ 15363 h 309063"/>
                  <a:gd name="connsiteX24" fmla="*/ 439196 w 1009480"/>
                  <a:gd name="connsiteY24" fmla="*/ 18074 h 309063"/>
                  <a:gd name="connsiteX25" fmla="*/ 473536 w 1009480"/>
                  <a:gd name="connsiteY25" fmla="*/ 18074 h 309063"/>
                  <a:gd name="connsiteX26" fmla="*/ 497032 w 1009480"/>
                  <a:gd name="connsiteY26" fmla="*/ 21689 h 309063"/>
                  <a:gd name="connsiteX27" fmla="*/ 553965 w 1009480"/>
                  <a:gd name="connsiteY27" fmla="*/ 27111 h 309063"/>
                  <a:gd name="connsiteX28" fmla="*/ 581980 w 1009480"/>
                  <a:gd name="connsiteY28" fmla="*/ 15363 h 309063"/>
                  <a:gd name="connsiteX29" fmla="*/ 593728 w 1009480"/>
                  <a:gd name="connsiteY29" fmla="*/ 0 h 309063"/>
                  <a:gd name="connsiteX30" fmla="*/ 723860 w 1009480"/>
                  <a:gd name="connsiteY30" fmla="*/ 21689 h 309063"/>
                  <a:gd name="connsiteX31" fmla="*/ 784408 w 1009480"/>
                  <a:gd name="connsiteY31" fmla="*/ 37052 h 309063"/>
                  <a:gd name="connsiteX32" fmla="*/ 798867 w 1009480"/>
                  <a:gd name="connsiteY32" fmla="*/ 57837 h 309063"/>
                  <a:gd name="connsiteX33" fmla="*/ 810615 w 1009480"/>
                  <a:gd name="connsiteY33" fmla="*/ 66873 h 309063"/>
                  <a:gd name="connsiteX34" fmla="*/ 822363 w 1009480"/>
                  <a:gd name="connsiteY34" fmla="*/ 75007 h 309063"/>
                  <a:gd name="connsiteX35" fmla="*/ 876584 w 1009480"/>
                  <a:gd name="connsiteY35" fmla="*/ 95792 h 309063"/>
                  <a:gd name="connsiteX36" fmla="*/ 955206 w 1009480"/>
                  <a:gd name="connsiteY36" fmla="*/ 127421 h 309063"/>
                  <a:gd name="connsiteX37" fmla="*/ 971472 w 1009480"/>
                  <a:gd name="connsiteY37" fmla="*/ 141880 h 309063"/>
                  <a:gd name="connsiteX38" fmla="*/ 977798 w 1009480"/>
                  <a:gd name="connsiteY38" fmla="*/ 167184 h 309063"/>
                  <a:gd name="connsiteX39" fmla="*/ 975087 w 1009480"/>
                  <a:gd name="connsiteY39" fmla="*/ 181643 h 309063"/>
                  <a:gd name="connsiteX40" fmla="*/ 988643 w 1009480"/>
                  <a:gd name="connsiteY40" fmla="*/ 194294 h 309063"/>
                  <a:gd name="connsiteX41" fmla="*/ 988643 w 1009480"/>
                  <a:gd name="connsiteY41" fmla="*/ 209657 h 309063"/>
                  <a:gd name="connsiteX42" fmla="*/ 1007620 w 1009480"/>
                  <a:gd name="connsiteY42" fmla="*/ 253938 h 309063"/>
                  <a:gd name="connsiteX43" fmla="*/ 965147 w 1009480"/>
                  <a:gd name="connsiteY43" fmla="*/ 281049 h 309063"/>
                  <a:gd name="connsiteX44" fmla="*/ 967858 w 1009480"/>
                  <a:gd name="connsiteY44" fmla="*/ 301834 h 309063"/>
                  <a:gd name="connsiteX45" fmla="*/ 553965 w 1009480"/>
                  <a:gd name="connsiteY45" fmla="*/ 300931 h 309063"/>
                  <a:gd name="connsiteX46" fmla="*/ 335271 w 1009480"/>
                  <a:gd name="connsiteY46" fmla="*/ 301834 h 309063"/>
                  <a:gd name="connsiteX47" fmla="*/ 326234 w 1009480"/>
                  <a:gd name="connsiteY47" fmla="*/ 275627 h 309063"/>
                  <a:gd name="connsiteX48" fmla="*/ 303642 w 1009480"/>
                  <a:gd name="connsiteY48" fmla="*/ 262975 h 309063"/>
                  <a:gd name="connsiteX49" fmla="*/ 285568 w 1009480"/>
                  <a:gd name="connsiteY49" fmla="*/ 262975 h 309063"/>
                  <a:gd name="connsiteX50" fmla="*/ 285568 w 1009480"/>
                  <a:gd name="connsiteY50" fmla="*/ 262975 h 309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9480" h="309063">
                    <a:moveTo>
                      <a:pt x="285568" y="262975"/>
                    </a:moveTo>
                    <a:cubicBezTo>
                      <a:pt x="239479" y="274723"/>
                      <a:pt x="192487" y="286471"/>
                      <a:pt x="147302" y="298219"/>
                    </a:cubicBezTo>
                    <a:cubicBezTo>
                      <a:pt x="135554" y="301834"/>
                      <a:pt x="122903" y="304545"/>
                      <a:pt x="111155" y="308160"/>
                    </a:cubicBezTo>
                    <a:cubicBezTo>
                      <a:pt x="104829" y="308160"/>
                      <a:pt x="98503" y="309064"/>
                      <a:pt x="92177" y="309064"/>
                    </a:cubicBezTo>
                    <a:cubicBezTo>
                      <a:pt x="86755" y="307256"/>
                      <a:pt x="81333" y="306353"/>
                      <a:pt x="75910" y="304545"/>
                    </a:cubicBezTo>
                    <a:cubicBezTo>
                      <a:pt x="66873" y="289183"/>
                      <a:pt x="58740" y="273820"/>
                      <a:pt x="48800" y="258457"/>
                    </a:cubicBezTo>
                    <a:cubicBezTo>
                      <a:pt x="43377" y="252131"/>
                      <a:pt x="37052" y="244901"/>
                      <a:pt x="31629" y="238576"/>
                    </a:cubicBezTo>
                    <a:cubicBezTo>
                      <a:pt x="24400" y="232250"/>
                      <a:pt x="16267" y="227731"/>
                      <a:pt x="11748" y="220502"/>
                    </a:cubicBezTo>
                    <a:cubicBezTo>
                      <a:pt x="8133" y="207850"/>
                      <a:pt x="1807" y="195198"/>
                      <a:pt x="0" y="179835"/>
                    </a:cubicBezTo>
                    <a:cubicBezTo>
                      <a:pt x="10844" y="157243"/>
                      <a:pt x="24400" y="141880"/>
                      <a:pt x="38859" y="125614"/>
                    </a:cubicBezTo>
                    <a:cubicBezTo>
                      <a:pt x="46088" y="120191"/>
                      <a:pt x="50607" y="116577"/>
                      <a:pt x="60548" y="112962"/>
                    </a:cubicBezTo>
                    <a:cubicBezTo>
                      <a:pt x="71392" y="112058"/>
                      <a:pt x="80429" y="112962"/>
                      <a:pt x="93984" y="109347"/>
                    </a:cubicBezTo>
                    <a:cubicBezTo>
                      <a:pt x="102118" y="109347"/>
                      <a:pt x="109347" y="109347"/>
                      <a:pt x="115673" y="111155"/>
                    </a:cubicBezTo>
                    <a:cubicBezTo>
                      <a:pt x="118384" y="110251"/>
                      <a:pt x="122903" y="110251"/>
                      <a:pt x="125614" y="109347"/>
                    </a:cubicBezTo>
                    <a:cubicBezTo>
                      <a:pt x="148206" y="110251"/>
                      <a:pt x="168087" y="109347"/>
                      <a:pt x="188872" y="108443"/>
                    </a:cubicBezTo>
                    <a:cubicBezTo>
                      <a:pt x="200620" y="101214"/>
                      <a:pt x="202428" y="101214"/>
                      <a:pt x="211465" y="97599"/>
                    </a:cubicBezTo>
                    <a:cubicBezTo>
                      <a:pt x="226828" y="98503"/>
                      <a:pt x="250324" y="105732"/>
                      <a:pt x="266590" y="103925"/>
                    </a:cubicBezTo>
                    <a:cubicBezTo>
                      <a:pt x="272012" y="93081"/>
                      <a:pt x="284664" y="92177"/>
                      <a:pt x="300931" y="95792"/>
                    </a:cubicBezTo>
                    <a:cubicBezTo>
                      <a:pt x="307256" y="94888"/>
                      <a:pt x="311775" y="89466"/>
                      <a:pt x="317197" y="86755"/>
                    </a:cubicBezTo>
                    <a:cubicBezTo>
                      <a:pt x="334367" y="82236"/>
                      <a:pt x="363286" y="80429"/>
                      <a:pt x="369611" y="73199"/>
                    </a:cubicBezTo>
                    <a:cubicBezTo>
                      <a:pt x="367804" y="69585"/>
                      <a:pt x="366900" y="66873"/>
                      <a:pt x="364189" y="62355"/>
                    </a:cubicBezTo>
                    <a:cubicBezTo>
                      <a:pt x="370515" y="57837"/>
                      <a:pt x="375937" y="52414"/>
                      <a:pt x="380456" y="46992"/>
                    </a:cubicBezTo>
                    <a:cubicBezTo>
                      <a:pt x="386782" y="38859"/>
                      <a:pt x="391300" y="29822"/>
                      <a:pt x="398530" y="21689"/>
                    </a:cubicBezTo>
                    <a:cubicBezTo>
                      <a:pt x="404856" y="15363"/>
                      <a:pt x="412989" y="15363"/>
                      <a:pt x="422026" y="15363"/>
                    </a:cubicBezTo>
                    <a:cubicBezTo>
                      <a:pt x="427448" y="16267"/>
                      <a:pt x="433774" y="17170"/>
                      <a:pt x="439196" y="18074"/>
                    </a:cubicBezTo>
                    <a:cubicBezTo>
                      <a:pt x="450944" y="18074"/>
                      <a:pt x="460885" y="18074"/>
                      <a:pt x="473536" y="18074"/>
                    </a:cubicBezTo>
                    <a:cubicBezTo>
                      <a:pt x="480766" y="18978"/>
                      <a:pt x="489803" y="20785"/>
                      <a:pt x="497032" y="21689"/>
                    </a:cubicBezTo>
                    <a:cubicBezTo>
                      <a:pt x="516010" y="22592"/>
                      <a:pt x="535891" y="23496"/>
                      <a:pt x="553965" y="27111"/>
                    </a:cubicBezTo>
                    <a:cubicBezTo>
                      <a:pt x="563906" y="24400"/>
                      <a:pt x="572039" y="18074"/>
                      <a:pt x="581980" y="15363"/>
                    </a:cubicBezTo>
                    <a:cubicBezTo>
                      <a:pt x="586498" y="11748"/>
                      <a:pt x="590113" y="4518"/>
                      <a:pt x="593728" y="0"/>
                    </a:cubicBezTo>
                    <a:cubicBezTo>
                      <a:pt x="637105" y="7230"/>
                      <a:pt x="680483" y="14459"/>
                      <a:pt x="723860" y="21689"/>
                    </a:cubicBezTo>
                    <a:cubicBezTo>
                      <a:pt x="743741" y="27111"/>
                      <a:pt x="765430" y="31629"/>
                      <a:pt x="784408" y="37052"/>
                    </a:cubicBezTo>
                    <a:cubicBezTo>
                      <a:pt x="789830" y="43377"/>
                      <a:pt x="793445" y="50607"/>
                      <a:pt x="798867" y="57837"/>
                    </a:cubicBezTo>
                    <a:cubicBezTo>
                      <a:pt x="803385" y="60548"/>
                      <a:pt x="807000" y="64162"/>
                      <a:pt x="810615" y="66873"/>
                    </a:cubicBezTo>
                    <a:cubicBezTo>
                      <a:pt x="814230" y="69585"/>
                      <a:pt x="818748" y="72296"/>
                      <a:pt x="822363" y="75007"/>
                    </a:cubicBezTo>
                    <a:cubicBezTo>
                      <a:pt x="841340" y="82236"/>
                      <a:pt x="858511" y="89466"/>
                      <a:pt x="876584" y="95792"/>
                    </a:cubicBezTo>
                    <a:cubicBezTo>
                      <a:pt x="902792" y="106636"/>
                      <a:pt x="928999" y="116577"/>
                      <a:pt x="955206" y="127421"/>
                    </a:cubicBezTo>
                    <a:cubicBezTo>
                      <a:pt x="963339" y="128325"/>
                      <a:pt x="969665" y="132843"/>
                      <a:pt x="971472" y="141880"/>
                    </a:cubicBezTo>
                    <a:cubicBezTo>
                      <a:pt x="974184" y="150013"/>
                      <a:pt x="975991" y="159050"/>
                      <a:pt x="977798" y="167184"/>
                    </a:cubicBezTo>
                    <a:cubicBezTo>
                      <a:pt x="976895" y="171702"/>
                      <a:pt x="975991" y="177124"/>
                      <a:pt x="975087" y="181643"/>
                    </a:cubicBezTo>
                    <a:cubicBezTo>
                      <a:pt x="980509" y="183450"/>
                      <a:pt x="986835" y="187065"/>
                      <a:pt x="988643" y="194294"/>
                    </a:cubicBezTo>
                    <a:cubicBezTo>
                      <a:pt x="989546" y="199717"/>
                      <a:pt x="987739" y="204235"/>
                      <a:pt x="988643" y="209657"/>
                    </a:cubicBezTo>
                    <a:cubicBezTo>
                      <a:pt x="994969" y="225020"/>
                      <a:pt x="1015754" y="239479"/>
                      <a:pt x="1007620" y="253938"/>
                    </a:cubicBezTo>
                    <a:cubicBezTo>
                      <a:pt x="1002198" y="262072"/>
                      <a:pt x="1004006" y="230442"/>
                      <a:pt x="965147" y="281049"/>
                    </a:cubicBezTo>
                    <a:cubicBezTo>
                      <a:pt x="961532" y="285568"/>
                      <a:pt x="969665" y="297316"/>
                      <a:pt x="967858" y="301834"/>
                    </a:cubicBezTo>
                    <a:cubicBezTo>
                      <a:pt x="823266" y="301834"/>
                      <a:pt x="698557" y="300931"/>
                      <a:pt x="553965" y="300931"/>
                    </a:cubicBezTo>
                    <a:cubicBezTo>
                      <a:pt x="480766" y="300931"/>
                      <a:pt x="407567" y="301834"/>
                      <a:pt x="335271" y="301834"/>
                    </a:cubicBezTo>
                    <a:cubicBezTo>
                      <a:pt x="332560" y="292797"/>
                      <a:pt x="328945" y="284664"/>
                      <a:pt x="326234" y="275627"/>
                    </a:cubicBezTo>
                    <a:cubicBezTo>
                      <a:pt x="325330" y="267494"/>
                      <a:pt x="321716" y="260264"/>
                      <a:pt x="303642" y="262975"/>
                    </a:cubicBezTo>
                    <a:cubicBezTo>
                      <a:pt x="297316" y="262975"/>
                      <a:pt x="291894" y="262975"/>
                      <a:pt x="285568" y="262975"/>
                    </a:cubicBezTo>
                    <a:lnTo>
                      <a:pt x="285568" y="262975"/>
                    </a:lnTo>
                    <a:close/>
                  </a:path>
                </a:pathLst>
              </a:custGeom>
              <a:solidFill>
                <a:srgbClr val="6B95A1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7" name="任意多边形: 形状 1846"/>
              <p:cNvSpPr/>
              <p:nvPr>
                <p:custDataLst>
                  <p:tags r:id="rId1271"/>
                </p:custDataLst>
              </p:nvPr>
            </p:nvSpPr>
            <p:spPr>
              <a:xfrm>
                <a:off x="3828628" y="2321815"/>
                <a:ext cx="1010331" cy="303641"/>
              </a:xfrm>
              <a:custGeom>
                <a:avLst/>
                <a:gdLst>
                  <a:gd name="connsiteX0" fmla="*/ 286471 w 1010331"/>
                  <a:gd name="connsiteY0" fmla="*/ 260264 h 303641"/>
                  <a:gd name="connsiteX1" fmla="*/ 282857 w 1010331"/>
                  <a:gd name="connsiteY1" fmla="*/ 261168 h 303641"/>
                  <a:gd name="connsiteX2" fmla="*/ 281953 w 1010331"/>
                  <a:gd name="connsiteY2" fmla="*/ 259361 h 303641"/>
                  <a:gd name="connsiteX3" fmla="*/ 286471 w 1010331"/>
                  <a:gd name="connsiteY3" fmla="*/ 254842 h 303641"/>
                  <a:gd name="connsiteX4" fmla="*/ 290990 w 1010331"/>
                  <a:gd name="connsiteY4" fmla="*/ 259361 h 303641"/>
                  <a:gd name="connsiteX5" fmla="*/ 290990 w 1010331"/>
                  <a:gd name="connsiteY5" fmla="*/ 261168 h 303641"/>
                  <a:gd name="connsiteX6" fmla="*/ 286471 w 1010331"/>
                  <a:gd name="connsiteY6" fmla="*/ 260264 h 303641"/>
                  <a:gd name="connsiteX7" fmla="*/ 286471 w 1010331"/>
                  <a:gd name="connsiteY7" fmla="*/ 260264 h 303641"/>
                  <a:gd name="connsiteX8" fmla="*/ 261168 w 1010331"/>
                  <a:gd name="connsiteY8" fmla="*/ 266590 h 303641"/>
                  <a:gd name="connsiteX9" fmla="*/ 253035 w 1010331"/>
                  <a:gd name="connsiteY9" fmla="*/ 268398 h 303641"/>
                  <a:gd name="connsiteX10" fmla="*/ 257553 w 1010331"/>
                  <a:gd name="connsiteY10" fmla="*/ 264783 h 303641"/>
                  <a:gd name="connsiteX11" fmla="*/ 261168 w 1010331"/>
                  <a:gd name="connsiteY11" fmla="*/ 266590 h 303641"/>
                  <a:gd name="connsiteX12" fmla="*/ 261168 w 1010331"/>
                  <a:gd name="connsiteY12" fmla="*/ 266590 h 303641"/>
                  <a:gd name="connsiteX13" fmla="*/ 243094 w 1010331"/>
                  <a:gd name="connsiteY13" fmla="*/ 271109 h 303641"/>
                  <a:gd name="connsiteX14" fmla="*/ 235864 w 1010331"/>
                  <a:gd name="connsiteY14" fmla="*/ 272916 h 303641"/>
                  <a:gd name="connsiteX15" fmla="*/ 234961 w 1010331"/>
                  <a:gd name="connsiteY15" fmla="*/ 269301 h 303641"/>
                  <a:gd name="connsiteX16" fmla="*/ 239479 w 1010331"/>
                  <a:gd name="connsiteY16" fmla="*/ 264783 h 303641"/>
                  <a:gd name="connsiteX17" fmla="*/ 243998 w 1010331"/>
                  <a:gd name="connsiteY17" fmla="*/ 269301 h 303641"/>
                  <a:gd name="connsiteX18" fmla="*/ 243094 w 1010331"/>
                  <a:gd name="connsiteY18" fmla="*/ 271109 h 303641"/>
                  <a:gd name="connsiteX19" fmla="*/ 243094 w 1010331"/>
                  <a:gd name="connsiteY19" fmla="*/ 271109 h 303641"/>
                  <a:gd name="connsiteX20" fmla="*/ 229539 w 1010331"/>
                  <a:gd name="connsiteY20" fmla="*/ 274723 h 303641"/>
                  <a:gd name="connsiteX21" fmla="*/ 226828 w 1010331"/>
                  <a:gd name="connsiteY21" fmla="*/ 275627 h 303641"/>
                  <a:gd name="connsiteX22" fmla="*/ 229539 w 1010331"/>
                  <a:gd name="connsiteY22" fmla="*/ 274723 h 303641"/>
                  <a:gd name="connsiteX23" fmla="*/ 229539 w 1010331"/>
                  <a:gd name="connsiteY23" fmla="*/ 274723 h 303641"/>
                  <a:gd name="connsiteX24" fmla="*/ 215080 w 1010331"/>
                  <a:gd name="connsiteY24" fmla="*/ 278338 h 303641"/>
                  <a:gd name="connsiteX25" fmla="*/ 206043 w 1010331"/>
                  <a:gd name="connsiteY25" fmla="*/ 281049 h 303641"/>
                  <a:gd name="connsiteX26" fmla="*/ 206043 w 1010331"/>
                  <a:gd name="connsiteY26" fmla="*/ 280146 h 303641"/>
                  <a:gd name="connsiteX27" fmla="*/ 210561 w 1010331"/>
                  <a:gd name="connsiteY27" fmla="*/ 275627 h 303641"/>
                  <a:gd name="connsiteX28" fmla="*/ 215080 w 1010331"/>
                  <a:gd name="connsiteY28" fmla="*/ 278338 h 303641"/>
                  <a:gd name="connsiteX29" fmla="*/ 215080 w 1010331"/>
                  <a:gd name="connsiteY29" fmla="*/ 278338 h 303641"/>
                  <a:gd name="connsiteX30" fmla="*/ 194294 w 1010331"/>
                  <a:gd name="connsiteY30" fmla="*/ 283760 h 303641"/>
                  <a:gd name="connsiteX31" fmla="*/ 192487 w 1010331"/>
                  <a:gd name="connsiteY31" fmla="*/ 283760 h 303641"/>
                  <a:gd name="connsiteX32" fmla="*/ 192487 w 1010331"/>
                  <a:gd name="connsiteY32" fmla="*/ 283760 h 303641"/>
                  <a:gd name="connsiteX33" fmla="*/ 187969 w 1010331"/>
                  <a:gd name="connsiteY33" fmla="*/ 279242 h 303641"/>
                  <a:gd name="connsiteX34" fmla="*/ 192487 w 1010331"/>
                  <a:gd name="connsiteY34" fmla="*/ 274723 h 303641"/>
                  <a:gd name="connsiteX35" fmla="*/ 197006 w 1010331"/>
                  <a:gd name="connsiteY35" fmla="*/ 279242 h 303641"/>
                  <a:gd name="connsiteX36" fmla="*/ 194294 w 1010331"/>
                  <a:gd name="connsiteY36" fmla="*/ 283760 h 303641"/>
                  <a:gd name="connsiteX37" fmla="*/ 194294 w 1010331"/>
                  <a:gd name="connsiteY37" fmla="*/ 283760 h 303641"/>
                  <a:gd name="connsiteX38" fmla="*/ 184354 w 1010331"/>
                  <a:gd name="connsiteY38" fmla="*/ 285568 h 303641"/>
                  <a:gd name="connsiteX39" fmla="*/ 178932 w 1010331"/>
                  <a:gd name="connsiteY39" fmla="*/ 287375 h 303641"/>
                  <a:gd name="connsiteX40" fmla="*/ 182546 w 1010331"/>
                  <a:gd name="connsiteY40" fmla="*/ 285568 h 303641"/>
                  <a:gd name="connsiteX41" fmla="*/ 184354 w 1010331"/>
                  <a:gd name="connsiteY41" fmla="*/ 285568 h 303641"/>
                  <a:gd name="connsiteX42" fmla="*/ 184354 w 1010331"/>
                  <a:gd name="connsiteY42" fmla="*/ 285568 h 303641"/>
                  <a:gd name="connsiteX43" fmla="*/ 168087 w 1010331"/>
                  <a:gd name="connsiteY43" fmla="*/ 290086 h 303641"/>
                  <a:gd name="connsiteX44" fmla="*/ 159050 w 1010331"/>
                  <a:gd name="connsiteY44" fmla="*/ 291894 h 303641"/>
                  <a:gd name="connsiteX45" fmla="*/ 158147 w 1010331"/>
                  <a:gd name="connsiteY45" fmla="*/ 290086 h 303641"/>
                  <a:gd name="connsiteX46" fmla="*/ 162665 w 1010331"/>
                  <a:gd name="connsiteY46" fmla="*/ 285568 h 303641"/>
                  <a:gd name="connsiteX47" fmla="*/ 168087 w 1010331"/>
                  <a:gd name="connsiteY47" fmla="*/ 290086 h 303641"/>
                  <a:gd name="connsiteX48" fmla="*/ 168087 w 1010331"/>
                  <a:gd name="connsiteY48" fmla="*/ 290086 h 303641"/>
                  <a:gd name="connsiteX49" fmla="*/ 140073 w 1010331"/>
                  <a:gd name="connsiteY49" fmla="*/ 297316 h 303641"/>
                  <a:gd name="connsiteX50" fmla="*/ 131036 w 1010331"/>
                  <a:gd name="connsiteY50" fmla="*/ 300027 h 303641"/>
                  <a:gd name="connsiteX51" fmla="*/ 131036 w 1010331"/>
                  <a:gd name="connsiteY51" fmla="*/ 300027 h 303641"/>
                  <a:gd name="connsiteX52" fmla="*/ 135554 w 1010331"/>
                  <a:gd name="connsiteY52" fmla="*/ 295508 h 303641"/>
                  <a:gd name="connsiteX53" fmla="*/ 140073 w 1010331"/>
                  <a:gd name="connsiteY53" fmla="*/ 297316 h 303641"/>
                  <a:gd name="connsiteX54" fmla="*/ 140073 w 1010331"/>
                  <a:gd name="connsiteY54" fmla="*/ 297316 h 303641"/>
                  <a:gd name="connsiteX55" fmla="*/ 120191 w 1010331"/>
                  <a:gd name="connsiteY55" fmla="*/ 302738 h 303641"/>
                  <a:gd name="connsiteX56" fmla="*/ 114769 w 1010331"/>
                  <a:gd name="connsiteY56" fmla="*/ 303642 h 303641"/>
                  <a:gd name="connsiteX57" fmla="*/ 112058 w 1010331"/>
                  <a:gd name="connsiteY57" fmla="*/ 299123 h 303641"/>
                  <a:gd name="connsiteX58" fmla="*/ 116577 w 1010331"/>
                  <a:gd name="connsiteY58" fmla="*/ 294605 h 303641"/>
                  <a:gd name="connsiteX59" fmla="*/ 121095 w 1010331"/>
                  <a:gd name="connsiteY59" fmla="*/ 299123 h 303641"/>
                  <a:gd name="connsiteX60" fmla="*/ 120191 w 1010331"/>
                  <a:gd name="connsiteY60" fmla="*/ 302738 h 303641"/>
                  <a:gd name="connsiteX61" fmla="*/ 120191 w 1010331"/>
                  <a:gd name="connsiteY61" fmla="*/ 302738 h 303641"/>
                  <a:gd name="connsiteX62" fmla="*/ 81333 w 1010331"/>
                  <a:gd name="connsiteY62" fmla="*/ 303642 h 303641"/>
                  <a:gd name="connsiteX63" fmla="*/ 75910 w 1010331"/>
                  <a:gd name="connsiteY63" fmla="*/ 301834 h 303641"/>
                  <a:gd name="connsiteX64" fmla="*/ 75007 w 1010331"/>
                  <a:gd name="connsiteY64" fmla="*/ 300027 h 303641"/>
                  <a:gd name="connsiteX65" fmla="*/ 75007 w 1010331"/>
                  <a:gd name="connsiteY65" fmla="*/ 299123 h 303641"/>
                  <a:gd name="connsiteX66" fmla="*/ 79525 w 1010331"/>
                  <a:gd name="connsiteY66" fmla="*/ 294605 h 303641"/>
                  <a:gd name="connsiteX67" fmla="*/ 84044 w 1010331"/>
                  <a:gd name="connsiteY67" fmla="*/ 299123 h 303641"/>
                  <a:gd name="connsiteX68" fmla="*/ 81333 w 1010331"/>
                  <a:gd name="connsiteY68" fmla="*/ 303642 h 303641"/>
                  <a:gd name="connsiteX69" fmla="*/ 81333 w 1010331"/>
                  <a:gd name="connsiteY69" fmla="*/ 303642 h 303641"/>
                  <a:gd name="connsiteX70" fmla="*/ 71392 w 1010331"/>
                  <a:gd name="connsiteY70" fmla="*/ 294605 h 303641"/>
                  <a:gd name="connsiteX71" fmla="*/ 66873 w 1010331"/>
                  <a:gd name="connsiteY71" fmla="*/ 286471 h 303641"/>
                  <a:gd name="connsiteX72" fmla="*/ 69585 w 1010331"/>
                  <a:gd name="connsiteY72" fmla="*/ 285568 h 303641"/>
                  <a:gd name="connsiteX73" fmla="*/ 74103 w 1010331"/>
                  <a:gd name="connsiteY73" fmla="*/ 290086 h 303641"/>
                  <a:gd name="connsiteX74" fmla="*/ 71392 w 1010331"/>
                  <a:gd name="connsiteY74" fmla="*/ 294605 h 303641"/>
                  <a:gd name="connsiteX75" fmla="*/ 71392 w 1010331"/>
                  <a:gd name="connsiteY75" fmla="*/ 294605 h 303641"/>
                  <a:gd name="connsiteX76" fmla="*/ 64162 w 1010331"/>
                  <a:gd name="connsiteY76" fmla="*/ 281953 h 303641"/>
                  <a:gd name="connsiteX77" fmla="*/ 59644 w 1010331"/>
                  <a:gd name="connsiteY77" fmla="*/ 274723 h 303641"/>
                  <a:gd name="connsiteX78" fmla="*/ 60548 w 1010331"/>
                  <a:gd name="connsiteY78" fmla="*/ 274723 h 303641"/>
                  <a:gd name="connsiteX79" fmla="*/ 65066 w 1010331"/>
                  <a:gd name="connsiteY79" fmla="*/ 279242 h 303641"/>
                  <a:gd name="connsiteX80" fmla="*/ 64162 w 1010331"/>
                  <a:gd name="connsiteY80" fmla="*/ 281953 h 303641"/>
                  <a:gd name="connsiteX81" fmla="*/ 64162 w 1010331"/>
                  <a:gd name="connsiteY81" fmla="*/ 281953 h 303641"/>
                  <a:gd name="connsiteX82" fmla="*/ 9941 w 1010331"/>
                  <a:gd name="connsiteY82" fmla="*/ 212368 h 303641"/>
                  <a:gd name="connsiteX83" fmla="*/ 9037 w 1010331"/>
                  <a:gd name="connsiteY83" fmla="*/ 208754 h 303641"/>
                  <a:gd name="connsiteX84" fmla="*/ 13555 w 1010331"/>
                  <a:gd name="connsiteY84" fmla="*/ 204235 h 303641"/>
                  <a:gd name="connsiteX85" fmla="*/ 18074 w 1010331"/>
                  <a:gd name="connsiteY85" fmla="*/ 208754 h 303641"/>
                  <a:gd name="connsiteX86" fmla="*/ 13555 w 1010331"/>
                  <a:gd name="connsiteY86" fmla="*/ 213272 h 303641"/>
                  <a:gd name="connsiteX87" fmla="*/ 9941 w 1010331"/>
                  <a:gd name="connsiteY87" fmla="*/ 212368 h 303641"/>
                  <a:gd name="connsiteX88" fmla="*/ 9941 w 1010331"/>
                  <a:gd name="connsiteY88" fmla="*/ 212368 h 303641"/>
                  <a:gd name="connsiteX89" fmla="*/ 6326 w 1010331"/>
                  <a:gd name="connsiteY89" fmla="*/ 202428 h 303641"/>
                  <a:gd name="connsiteX90" fmla="*/ 3615 w 1010331"/>
                  <a:gd name="connsiteY90" fmla="*/ 193391 h 303641"/>
                  <a:gd name="connsiteX91" fmla="*/ 4518 w 1010331"/>
                  <a:gd name="connsiteY91" fmla="*/ 193391 h 303641"/>
                  <a:gd name="connsiteX92" fmla="*/ 9037 w 1010331"/>
                  <a:gd name="connsiteY92" fmla="*/ 197909 h 303641"/>
                  <a:gd name="connsiteX93" fmla="*/ 6326 w 1010331"/>
                  <a:gd name="connsiteY93" fmla="*/ 202428 h 303641"/>
                  <a:gd name="connsiteX94" fmla="*/ 6326 w 1010331"/>
                  <a:gd name="connsiteY94" fmla="*/ 202428 h 303641"/>
                  <a:gd name="connsiteX95" fmla="*/ 904 w 1010331"/>
                  <a:gd name="connsiteY95" fmla="*/ 180739 h 303641"/>
                  <a:gd name="connsiteX96" fmla="*/ 0 w 1010331"/>
                  <a:gd name="connsiteY96" fmla="*/ 176221 h 303641"/>
                  <a:gd name="connsiteX97" fmla="*/ 904 w 1010331"/>
                  <a:gd name="connsiteY97" fmla="*/ 174413 h 303641"/>
                  <a:gd name="connsiteX98" fmla="*/ 3615 w 1010331"/>
                  <a:gd name="connsiteY98" fmla="*/ 173510 h 303641"/>
                  <a:gd name="connsiteX99" fmla="*/ 8133 w 1010331"/>
                  <a:gd name="connsiteY99" fmla="*/ 178028 h 303641"/>
                  <a:gd name="connsiteX100" fmla="*/ 3615 w 1010331"/>
                  <a:gd name="connsiteY100" fmla="*/ 182546 h 303641"/>
                  <a:gd name="connsiteX101" fmla="*/ 904 w 1010331"/>
                  <a:gd name="connsiteY101" fmla="*/ 180739 h 303641"/>
                  <a:gd name="connsiteX102" fmla="*/ 904 w 1010331"/>
                  <a:gd name="connsiteY102" fmla="*/ 180739 h 303641"/>
                  <a:gd name="connsiteX103" fmla="*/ 13555 w 1010331"/>
                  <a:gd name="connsiteY103" fmla="*/ 152725 h 303641"/>
                  <a:gd name="connsiteX104" fmla="*/ 18074 w 1010331"/>
                  <a:gd name="connsiteY104" fmla="*/ 146399 h 303641"/>
                  <a:gd name="connsiteX105" fmla="*/ 18074 w 1010331"/>
                  <a:gd name="connsiteY105" fmla="*/ 147302 h 303641"/>
                  <a:gd name="connsiteX106" fmla="*/ 13555 w 1010331"/>
                  <a:gd name="connsiteY106" fmla="*/ 152725 h 303641"/>
                  <a:gd name="connsiteX107" fmla="*/ 13555 w 1010331"/>
                  <a:gd name="connsiteY107" fmla="*/ 152725 h 303641"/>
                  <a:gd name="connsiteX108" fmla="*/ 21689 w 1010331"/>
                  <a:gd name="connsiteY108" fmla="*/ 141880 h 303641"/>
                  <a:gd name="connsiteX109" fmla="*/ 27111 w 1010331"/>
                  <a:gd name="connsiteY109" fmla="*/ 135554 h 303641"/>
                  <a:gd name="connsiteX110" fmla="*/ 27111 w 1010331"/>
                  <a:gd name="connsiteY110" fmla="*/ 137362 h 303641"/>
                  <a:gd name="connsiteX111" fmla="*/ 22592 w 1010331"/>
                  <a:gd name="connsiteY111" fmla="*/ 141880 h 303641"/>
                  <a:gd name="connsiteX112" fmla="*/ 21689 w 1010331"/>
                  <a:gd name="connsiteY112" fmla="*/ 141880 h 303641"/>
                  <a:gd name="connsiteX113" fmla="*/ 21689 w 1010331"/>
                  <a:gd name="connsiteY113" fmla="*/ 141880 h 303641"/>
                  <a:gd name="connsiteX114" fmla="*/ 29822 w 1010331"/>
                  <a:gd name="connsiteY114" fmla="*/ 131940 h 303641"/>
                  <a:gd name="connsiteX115" fmla="*/ 36148 w 1010331"/>
                  <a:gd name="connsiteY115" fmla="*/ 124710 h 303641"/>
                  <a:gd name="connsiteX116" fmla="*/ 37052 w 1010331"/>
                  <a:gd name="connsiteY116" fmla="*/ 127421 h 303641"/>
                  <a:gd name="connsiteX117" fmla="*/ 32533 w 1010331"/>
                  <a:gd name="connsiteY117" fmla="*/ 131940 h 303641"/>
                  <a:gd name="connsiteX118" fmla="*/ 29822 w 1010331"/>
                  <a:gd name="connsiteY118" fmla="*/ 131940 h 303641"/>
                  <a:gd name="connsiteX119" fmla="*/ 29822 w 1010331"/>
                  <a:gd name="connsiteY119" fmla="*/ 131940 h 303641"/>
                  <a:gd name="connsiteX120" fmla="*/ 39763 w 1010331"/>
                  <a:gd name="connsiteY120" fmla="*/ 121095 h 303641"/>
                  <a:gd name="connsiteX121" fmla="*/ 46088 w 1010331"/>
                  <a:gd name="connsiteY121" fmla="*/ 116577 h 303641"/>
                  <a:gd name="connsiteX122" fmla="*/ 46088 w 1010331"/>
                  <a:gd name="connsiteY122" fmla="*/ 116577 h 303641"/>
                  <a:gd name="connsiteX123" fmla="*/ 41570 w 1010331"/>
                  <a:gd name="connsiteY123" fmla="*/ 121095 h 303641"/>
                  <a:gd name="connsiteX124" fmla="*/ 39763 w 1010331"/>
                  <a:gd name="connsiteY124" fmla="*/ 121095 h 303641"/>
                  <a:gd name="connsiteX125" fmla="*/ 39763 w 1010331"/>
                  <a:gd name="connsiteY125" fmla="*/ 121095 h 303641"/>
                  <a:gd name="connsiteX126" fmla="*/ 65066 w 1010331"/>
                  <a:gd name="connsiteY126" fmla="*/ 109347 h 303641"/>
                  <a:gd name="connsiteX127" fmla="*/ 74103 w 1010331"/>
                  <a:gd name="connsiteY127" fmla="*/ 109347 h 303641"/>
                  <a:gd name="connsiteX128" fmla="*/ 69585 w 1010331"/>
                  <a:gd name="connsiteY128" fmla="*/ 112058 h 303641"/>
                  <a:gd name="connsiteX129" fmla="*/ 65066 w 1010331"/>
                  <a:gd name="connsiteY129" fmla="*/ 109347 h 303641"/>
                  <a:gd name="connsiteX130" fmla="*/ 65066 w 1010331"/>
                  <a:gd name="connsiteY130" fmla="*/ 109347 h 303641"/>
                  <a:gd name="connsiteX131" fmla="*/ 84044 w 1010331"/>
                  <a:gd name="connsiteY131" fmla="*/ 108443 h 303641"/>
                  <a:gd name="connsiteX132" fmla="*/ 93081 w 1010331"/>
                  <a:gd name="connsiteY132" fmla="*/ 106636 h 303641"/>
                  <a:gd name="connsiteX133" fmla="*/ 93081 w 1010331"/>
                  <a:gd name="connsiteY133" fmla="*/ 107540 h 303641"/>
                  <a:gd name="connsiteX134" fmla="*/ 88562 w 1010331"/>
                  <a:gd name="connsiteY134" fmla="*/ 112058 h 303641"/>
                  <a:gd name="connsiteX135" fmla="*/ 84044 w 1010331"/>
                  <a:gd name="connsiteY135" fmla="*/ 108443 h 303641"/>
                  <a:gd name="connsiteX136" fmla="*/ 84044 w 1010331"/>
                  <a:gd name="connsiteY136" fmla="*/ 108443 h 303641"/>
                  <a:gd name="connsiteX137" fmla="*/ 103021 w 1010331"/>
                  <a:gd name="connsiteY137" fmla="*/ 106636 h 303641"/>
                  <a:gd name="connsiteX138" fmla="*/ 112058 w 1010331"/>
                  <a:gd name="connsiteY138" fmla="*/ 107540 h 303641"/>
                  <a:gd name="connsiteX139" fmla="*/ 112058 w 1010331"/>
                  <a:gd name="connsiteY139" fmla="*/ 107540 h 303641"/>
                  <a:gd name="connsiteX140" fmla="*/ 107540 w 1010331"/>
                  <a:gd name="connsiteY140" fmla="*/ 112058 h 303641"/>
                  <a:gd name="connsiteX141" fmla="*/ 103021 w 1010331"/>
                  <a:gd name="connsiteY141" fmla="*/ 107540 h 303641"/>
                  <a:gd name="connsiteX142" fmla="*/ 103021 w 1010331"/>
                  <a:gd name="connsiteY142" fmla="*/ 106636 h 303641"/>
                  <a:gd name="connsiteX143" fmla="*/ 103021 w 1010331"/>
                  <a:gd name="connsiteY143" fmla="*/ 106636 h 303641"/>
                  <a:gd name="connsiteX144" fmla="*/ 121095 w 1010331"/>
                  <a:gd name="connsiteY144" fmla="*/ 107540 h 303641"/>
                  <a:gd name="connsiteX145" fmla="*/ 125614 w 1010331"/>
                  <a:gd name="connsiteY145" fmla="*/ 106636 h 303641"/>
                  <a:gd name="connsiteX146" fmla="*/ 130132 w 1010331"/>
                  <a:gd name="connsiteY146" fmla="*/ 106636 h 303641"/>
                  <a:gd name="connsiteX147" fmla="*/ 130132 w 1010331"/>
                  <a:gd name="connsiteY147" fmla="*/ 107540 h 303641"/>
                  <a:gd name="connsiteX148" fmla="*/ 125614 w 1010331"/>
                  <a:gd name="connsiteY148" fmla="*/ 112058 h 303641"/>
                  <a:gd name="connsiteX149" fmla="*/ 121095 w 1010331"/>
                  <a:gd name="connsiteY149" fmla="*/ 107540 h 303641"/>
                  <a:gd name="connsiteX150" fmla="*/ 121095 w 1010331"/>
                  <a:gd name="connsiteY150" fmla="*/ 107540 h 303641"/>
                  <a:gd name="connsiteX151" fmla="*/ 121095 w 1010331"/>
                  <a:gd name="connsiteY151" fmla="*/ 107540 h 303641"/>
                  <a:gd name="connsiteX152" fmla="*/ 140073 w 1010331"/>
                  <a:gd name="connsiteY152" fmla="*/ 106636 h 303641"/>
                  <a:gd name="connsiteX153" fmla="*/ 149110 w 1010331"/>
                  <a:gd name="connsiteY153" fmla="*/ 106636 h 303641"/>
                  <a:gd name="connsiteX154" fmla="*/ 149110 w 1010331"/>
                  <a:gd name="connsiteY154" fmla="*/ 107540 h 303641"/>
                  <a:gd name="connsiteX155" fmla="*/ 144591 w 1010331"/>
                  <a:gd name="connsiteY155" fmla="*/ 112058 h 303641"/>
                  <a:gd name="connsiteX156" fmla="*/ 140073 w 1010331"/>
                  <a:gd name="connsiteY156" fmla="*/ 106636 h 303641"/>
                  <a:gd name="connsiteX157" fmla="*/ 140073 w 1010331"/>
                  <a:gd name="connsiteY157" fmla="*/ 106636 h 303641"/>
                  <a:gd name="connsiteX158" fmla="*/ 140073 w 1010331"/>
                  <a:gd name="connsiteY158" fmla="*/ 106636 h 303641"/>
                  <a:gd name="connsiteX159" fmla="*/ 159050 w 1010331"/>
                  <a:gd name="connsiteY159" fmla="*/ 106636 h 303641"/>
                  <a:gd name="connsiteX160" fmla="*/ 168087 w 1010331"/>
                  <a:gd name="connsiteY160" fmla="*/ 106636 h 303641"/>
                  <a:gd name="connsiteX161" fmla="*/ 168087 w 1010331"/>
                  <a:gd name="connsiteY161" fmla="*/ 107540 h 303641"/>
                  <a:gd name="connsiteX162" fmla="*/ 163569 w 1010331"/>
                  <a:gd name="connsiteY162" fmla="*/ 112058 h 303641"/>
                  <a:gd name="connsiteX163" fmla="*/ 159050 w 1010331"/>
                  <a:gd name="connsiteY163" fmla="*/ 106636 h 303641"/>
                  <a:gd name="connsiteX164" fmla="*/ 159050 w 1010331"/>
                  <a:gd name="connsiteY164" fmla="*/ 106636 h 303641"/>
                  <a:gd name="connsiteX165" fmla="*/ 159050 w 1010331"/>
                  <a:gd name="connsiteY165" fmla="*/ 106636 h 303641"/>
                  <a:gd name="connsiteX166" fmla="*/ 178028 w 1010331"/>
                  <a:gd name="connsiteY166" fmla="*/ 106636 h 303641"/>
                  <a:gd name="connsiteX167" fmla="*/ 187065 w 1010331"/>
                  <a:gd name="connsiteY167" fmla="*/ 106636 h 303641"/>
                  <a:gd name="connsiteX168" fmla="*/ 187065 w 1010331"/>
                  <a:gd name="connsiteY168" fmla="*/ 108443 h 303641"/>
                  <a:gd name="connsiteX169" fmla="*/ 182546 w 1010331"/>
                  <a:gd name="connsiteY169" fmla="*/ 112962 h 303641"/>
                  <a:gd name="connsiteX170" fmla="*/ 178028 w 1010331"/>
                  <a:gd name="connsiteY170" fmla="*/ 108443 h 303641"/>
                  <a:gd name="connsiteX171" fmla="*/ 178028 w 1010331"/>
                  <a:gd name="connsiteY171" fmla="*/ 106636 h 303641"/>
                  <a:gd name="connsiteX172" fmla="*/ 178028 w 1010331"/>
                  <a:gd name="connsiteY172" fmla="*/ 106636 h 303641"/>
                  <a:gd name="connsiteX173" fmla="*/ 206043 w 1010331"/>
                  <a:gd name="connsiteY173" fmla="*/ 97599 h 303641"/>
                  <a:gd name="connsiteX174" fmla="*/ 212368 w 1010331"/>
                  <a:gd name="connsiteY174" fmla="*/ 95792 h 303641"/>
                  <a:gd name="connsiteX175" fmla="*/ 215983 w 1010331"/>
                  <a:gd name="connsiteY175" fmla="*/ 95792 h 303641"/>
                  <a:gd name="connsiteX176" fmla="*/ 215983 w 1010331"/>
                  <a:gd name="connsiteY176" fmla="*/ 96695 h 303641"/>
                  <a:gd name="connsiteX177" fmla="*/ 211465 w 1010331"/>
                  <a:gd name="connsiteY177" fmla="*/ 101214 h 303641"/>
                  <a:gd name="connsiteX178" fmla="*/ 206043 w 1010331"/>
                  <a:gd name="connsiteY178" fmla="*/ 97599 h 303641"/>
                  <a:gd name="connsiteX179" fmla="*/ 206043 w 1010331"/>
                  <a:gd name="connsiteY179" fmla="*/ 97599 h 303641"/>
                  <a:gd name="connsiteX180" fmla="*/ 225020 w 1010331"/>
                  <a:gd name="connsiteY180" fmla="*/ 96695 h 303641"/>
                  <a:gd name="connsiteX181" fmla="*/ 234057 w 1010331"/>
                  <a:gd name="connsiteY181" fmla="*/ 98503 h 303641"/>
                  <a:gd name="connsiteX182" fmla="*/ 229539 w 1010331"/>
                  <a:gd name="connsiteY182" fmla="*/ 101214 h 303641"/>
                  <a:gd name="connsiteX183" fmla="*/ 225020 w 1010331"/>
                  <a:gd name="connsiteY183" fmla="*/ 96695 h 303641"/>
                  <a:gd name="connsiteX184" fmla="*/ 225020 w 1010331"/>
                  <a:gd name="connsiteY184" fmla="*/ 96695 h 303641"/>
                  <a:gd name="connsiteX185" fmla="*/ 245805 w 1010331"/>
                  <a:gd name="connsiteY185" fmla="*/ 100310 h 303641"/>
                  <a:gd name="connsiteX186" fmla="*/ 249420 w 1010331"/>
                  <a:gd name="connsiteY186" fmla="*/ 101214 h 303641"/>
                  <a:gd name="connsiteX187" fmla="*/ 248516 w 1010331"/>
                  <a:gd name="connsiteY187" fmla="*/ 101214 h 303641"/>
                  <a:gd name="connsiteX188" fmla="*/ 245805 w 1010331"/>
                  <a:gd name="connsiteY188" fmla="*/ 100310 h 303641"/>
                  <a:gd name="connsiteX189" fmla="*/ 245805 w 1010331"/>
                  <a:gd name="connsiteY189" fmla="*/ 100310 h 303641"/>
                  <a:gd name="connsiteX190" fmla="*/ 267494 w 1010331"/>
                  <a:gd name="connsiteY190" fmla="*/ 101214 h 303641"/>
                  <a:gd name="connsiteX191" fmla="*/ 271109 w 1010331"/>
                  <a:gd name="connsiteY191" fmla="*/ 96695 h 303641"/>
                  <a:gd name="connsiteX192" fmla="*/ 271109 w 1010331"/>
                  <a:gd name="connsiteY192" fmla="*/ 96695 h 303641"/>
                  <a:gd name="connsiteX193" fmla="*/ 267494 w 1010331"/>
                  <a:gd name="connsiteY193" fmla="*/ 101214 h 303641"/>
                  <a:gd name="connsiteX194" fmla="*/ 267494 w 1010331"/>
                  <a:gd name="connsiteY194" fmla="*/ 101214 h 303641"/>
                  <a:gd name="connsiteX195" fmla="*/ 284664 w 1010331"/>
                  <a:gd name="connsiteY195" fmla="*/ 92177 h 303641"/>
                  <a:gd name="connsiteX196" fmla="*/ 287375 w 1010331"/>
                  <a:gd name="connsiteY196" fmla="*/ 92177 h 303641"/>
                  <a:gd name="connsiteX197" fmla="*/ 290990 w 1010331"/>
                  <a:gd name="connsiteY197" fmla="*/ 96695 h 303641"/>
                  <a:gd name="connsiteX198" fmla="*/ 286471 w 1010331"/>
                  <a:gd name="connsiteY198" fmla="*/ 101214 h 303641"/>
                  <a:gd name="connsiteX199" fmla="*/ 281953 w 1010331"/>
                  <a:gd name="connsiteY199" fmla="*/ 96695 h 303641"/>
                  <a:gd name="connsiteX200" fmla="*/ 284664 w 1010331"/>
                  <a:gd name="connsiteY200" fmla="*/ 92177 h 303641"/>
                  <a:gd name="connsiteX201" fmla="*/ 284664 w 1010331"/>
                  <a:gd name="connsiteY201" fmla="*/ 92177 h 303641"/>
                  <a:gd name="connsiteX202" fmla="*/ 300931 w 1010331"/>
                  <a:gd name="connsiteY202" fmla="*/ 93984 h 303641"/>
                  <a:gd name="connsiteX203" fmla="*/ 300931 w 1010331"/>
                  <a:gd name="connsiteY203" fmla="*/ 93984 h 303641"/>
                  <a:gd name="connsiteX204" fmla="*/ 307256 w 1010331"/>
                  <a:gd name="connsiteY204" fmla="*/ 92177 h 303641"/>
                  <a:gd name="connsiteX205" fmla="*/ 309968 w 1010331"/>
                  <a:gd name="connsiteY205" fmla="*/ 96695 h 303641"/>
                  <a:gd name="connsiteX206" fmla="*/ 305449 w 1010331"/>
                  <a:gd name="connsiteY206" fmla="*/ 101214 h 303641"/>
                  <a:gd name="connsiteX207" fmla="*/ 300931 w 1010331"/>
                  <a:gd name="connsiteY207" fmla="*/ 96695 h 303641"/>
                  <a:gd name="connsiteX208" fmla="*/ 300931 w 1010331"/>
                  <a:gd name="connsiteY208" fmla="*/ 93984 h 303641"/>
                  <a:gd name="connsiteX209" fmla="*/ 300931 w 1010331"/>
                  <a:gd name="connsiteY209" fmla="*/ 93984 h 303641"/>
                  <a:gd name="connsiteX210" fmla="*/ 310871 w 1010331"/>
                  <a:gd name="connsiteY210" fmla="*/ 90370 h 303641"/>
                  <a:gd name="connsiteX211" fmla="*/ 319004 w 1010331"/>
                  <a:gd name="connsiteY211" fmla="*/ 84947 h 303641"/>
                  <a:gd name="connsiteX212" fmla="*/ 319908 w 1010331"/>
                  <a:gd name="connsiteY212" fmla="*/ 87658 h 303641"/>
                  <a:gd name="connsiteX213" fmla="*/ 315390 w 1010331"/>
                  <a:gd name="connsiteY213" fmla="*/ 92177 h 303641"/>
                  <a:gd name="connsiteX214" fmla="*/ 310871 w 1010331"/>
                  <a:gd name="connsiteY214" fmla="*/ 90370 h 303641"/>
                  <a:gd name="connsiteX215" fmla="*/ 310871 w 1010331"/>
                  <a:gd name="connsiteY215" fmla="*/ 90370 h 303641"/>
                  <a:gd name="connsiteX216" fmla="*/ 340693 w 1010331"/>
                  <a:gd name="connsiteY216" fmla="*/ 80429 h 303641"/>
                  <a:gd name="connsiteX217" fmla="*/ 346115 w 1010331"/>
                  <a:gd name="connsiteY217" fmla="*/ 79525 h 303641"/>
                  <a:gd name="connsiteX218" fmla="*/ 343404 w 1010331"/>
                  <a:gd name="connsiteY218" fmla="*/ 80429 h 303641"/>
                  <a:gd name="connsiteX219" fmla="*/ 340693 w 1010331"/>
                  <a:gd name="connsiteY219" fmla="*/ 80429 h 303641"/>
                  <a:gd name="connsiteX220" fmla="*/ 340693 w 1010331"/>
                  <a:gd name="connsiteY220" fmla="*/ 80429 h 303641"/>
                  <a:gd name="connsiteX221" fmla="*/ 356960 w 1010331"/>
                  <a:gd name="connsiteY221" fmla="*/ 77718 h 303641"/>
                  <a:gd name="connsiteX222" fmla="*/ 365997 w 1010331"/>
                  <a:gd name="connsiteY222" fmla="*/ 75007 h 303641"/>
                  <a:gd name="connsiteX223" fmla="*/ 365997 w 1010331"/>
                  <a:gd name="connsiteY223" fmla="*/ 76814 h 303641"/>
                  <a:gd name="connsiteX224" fmla="*/ 361478 w 1010331"/>
                  <a:gd name="connsiteY224" fmla="*/ 81333 h 303641"/>
                  <a:gd name="connsiteX225" fmla="*/ 356960 w 1010331"/>
                  <a:gd name="connsiteY225" fmla="*/ 77718 h 303641"/>
                  <a:gd name="connsiteX226" fmla="*/ 356960 w 1010331"/>
                  <a:gd name="connsiteY226" fmla="*/ 77718 h 303641"/>
                  <a:gd name="connsiteX227" fmla="*/ 370515 w 1010331"/>
                  <a:gd name="connsiteY227" fmla="*/ 71392 h 303641"/>
                  <a:gd name="connsiteX228" fmla="*/ 370515 w 1010331"/>
                  <a:gd name="connsiteY228" fmla="*/ 71392 h 303641"/>
                  <a:gd name="connsiteX229" fmla="*/ 366900 w 1010331"/>
                  <a:gd name="connsiteY229" fmla="*/ 63259 h 303641"/>
                  <a:gd name="connsiteX230" fmla="*/ 370515 w 1010331"/>
                  <a:gd name="connsiteY230" fmla="*/ 61451 h 303641"/>
                  <a:gd name="connsiteX231" fmla="*/ 375034 w 1010331"/>
                  <a:gd name="connsiteY231" fmla="*/ 65970 h 303641"/>
                  <a:gd name="connsiteX232" fmla="*/ 370515 w 1010331"/>
                  <a:gd name="connsiteY232" fmla="*/ 71392 h 303641"/>
                  <a:gd name="connsiteX233" fmla="*/ 370515 w 1010331"/>
                  <a:gd name="connsiteY233" fmla="*/ 71392 h 303641"/>
                  <a:gd name="connsiteX234" fmla="*/ 412989 w 1010331"/>
                  <a:gd name="connsiteY234" fmla="*/ 14459 h 303641"/>
                  <a:gd name="connsiteX235" fmla="*/ 422026 w 1010331"/>
                  <a:gd name="connsiteY235" fmla="*/ 14459 h 303641"/>
                  <a:gd name="connsiteX236" fmla="*/ 422026 w 1010331"/>
                  <a:gd name="connsiteY236" fmla="*/ 16267 h 303641"/>
                  <a:gd name="connsiteX237" fmla="*/ 417507 w 1010331"/>
                  <a:gd name="connsiteY237" fmla="*/ 20785 h 303641"/>
                  <a:gd name="connsiteX238" fmla="*/ 412989 w 1010331"/>
                  <a:gd name="connsiteY238" fmla="*/ 16267 h 303641"/>
                  <a:gd name="connsiteX239" fmla="*/ 412989 w 1010331"/>
                  <a:gd name="connsiteY239" fmla="*/ 14459 h 303641"/>
                  <a:gd name="connsiteX240" fmla="*/ 412989 w 1010331"/>
                  <a:gd name="connsiteY240" fmla="*/ 14459 h 303641"/>
                  <a:gd name="connsiteX241" fmla="*/ 431966 w 1010331"/>
                  <a:gd name="connsiteY241" fmla="*/ 15363 h 303641"/>
                  <a:gd name="connsiteX242" fmla="*/ 441003 w 1010331"/>
                  <a:gd name="connsiteY242" fmla="*/ 16267 h 303641"/>
                  <a:gd name="connsiteX243" fmla="*/ 436485 w 1010331"/>
                  <a:gd name="connsiteY243" fmla="*/ 19881 h 303641"/>
                  <a:gd name="connsiteX244" fmla="*/ 431966 w 1010331"/>
                  <a:gd name="connsiteY244" fmla="*/ 15363 h 303641"/>
                  <a:gd name="connsiteX245" fmla="*/ 431966 w 1010331"/>
                  <a:gd name="connsiteY245" fmla="*/ 15363 h 303641"/>
                  <a:gd name="connsiteX246" fmla="*/ 431966 w 1010331"/>
                  <a:gd name="connsiteY246" fmla="*/ 15363 h 303641"/>
                  <a:gd name="connsiteX247" fmla="*/ 450944 w 1010331"/>
                  <a:gd name="connsiteY247" fmla="*/ 17170 h 303641"/>
                  <a:gd name="connsiteX248" fmla="*/ 459981 w 1010331"/>
                  <a:gd name="connsiteY248" fmla="*/ 17170 h 303641"/>
                  <a:gd name="connsiteX249" fmla="*/ 455462 w 1010331"/>
                  <a:gd name="connsiteY249" fmla="*/ 19881 h 303641"/>
                  <a:gd name="connsiteX250" fmla="*/ 450944 w 1010331"/>
                  <a:gd name="connsiteY250" fmla="*/ 17170 h 303641"/>
                  <a:gd name="connsiteX251" fmla="*/ 450944 w 1010331"/>
                  <a:gd name="connsiteY251" fmla="*/ 17170 h 303641"/>
                  <a:gd name="connsiteX252" fmla="*/ 469922 w 1010331"/>
                  <a:gd name="connsiteY252" fmla="*/ 16267 h 303641"/>
                  <a:gd name="connsiteX253" fmla="*/ 476247 w 1010331"/>
                  <a:gd name="connsiteY253" fmla="*/ 16267 h 303641"/>
                  <a:gd name="connsiteX254" fmla="*/ 478959 w 1010331"/>
                  <a:gd name="connsiteY254" fmla="*/ 16267 h 303641"/>
                  <a:gd name="connsiteX255" fmla="*/ 474440 w 1010331"/>
                  <a:gd name="connsiteY255" fmla="*/ 19881 h 303641"/>
                  <a:gd name="connsiteX256" fmla="*/ 469922 w 1010331"/>
                  <a:gd name="connsiteY256" fmla="*/ 16267 h 303641"/>
                  <a:gd name="connsiteX257" fmla="*/ 469922 w 1010331"/>
                  <a:gd name="connsiteY257" fmla="*/ 16267 h 303641"/>
                  <a:gd name="connsiteX258" fmla="*/ 489803 w 1010331"/>
                  <a:gd name="connsiteY258" fmla="*/ 18978 h 303641"/>
                  <a:gd name="connsiteX259" fmla="*/ 495225 w 1010331"/>
                  <a:gd name="connsiteY259" fmla="*/ 19881 h 303641"/>
                  <a:gd name="connsiteX260" fmla="*/ 492514 w 1010331"/>
                  <a:gd name="connsiteY260" fmla="*/ 20785 h 303641"/>
                  <a:gd name="connsiteX261" fmla="*/ 489803 w 1010331"/>
                  <a:gd name="connsiteY261" fmla="*/ 18978 h 303641"/>
                  <a:gd name="connsiteX262" fmla="*/ 489803 w 1010331"/>
                  <a:gd name="connsiteY262" fmla="*/ 18978 h 303641"/>
                  <a:gd name="connsiteX263" fmla="*/ 536795 w 1010331"/>
                  <a:gd name="connsiteY263" fmla="*/ 22592 h 303641"/>
                  <a:gd name="connsiteX264" fmla="*/ 544025 w 1010331"/>
                  <a:gd name="connsiteY264" fmla="*/ 23496 h 303641"/>
                  <a:gd name="connsiteX265" fmla="*/ 544928 w 1010331"/>
                  <a:gd name="connsiteY265" fmla="*/ 26207 h 303641"/>
                  <a:gd name="connsiteX266" fmla="*/ 540410 w 1010331"/>
                  <a:gd name="connsiteY266" fmla="*/ 30726 h 303641"/>
                  <a:gd name="connsiteX267" fmla="*/ 535891 w 1010331"/>
                  <a:gd name="connsiteY267" fmla="*/ 26207 h 303641"/>
                  <a:gd name="connsiteX268" fmla="*/ 536795 w 1010331"/>
                  <a:gd name="connsiteY268" fmla="*/ 22592 h 303641"/>
                  <a:gd name="connsiteX269" fmla="*/ 536795 w 1010331"/>
                  <a:gd name="connsiteY269" fmla="*/ 22592 h 303641"/>
                  <a:gd name="connsiteX270" fmla="*/ 553965 w 1010331"/>
                  <a:gd name="connsiteY270" fmla="*/ 25303 h 303641"/>
                  <a:gd name="connsiteX271" fmla="*/ 555773 w 1010331"/>
                  <a:gd name="connsiteY271" fmla="*/ 25303 h 303641"/>
                  <a:gd name="connsiteX272" fmla="*/ 562099 w 1010331"/>
                  <a:gd name="connsiteY272" fmla="*/ 23496 h 303641"/>
                  <a:gd name="connsiteX273" fmla="*/ 563002 w 1010331"/>
                  <a:gd name="connsiteY273" fmla="*/ 26207 h 303641"/>
                  <a:gd name="connsiteX274" fmla="*/ 558484 w 1010331"/>
                  <a:gd name="connsiteY274" fmla="*/ 30726 h 303641"/>
                  <a:gd name="connsiteX275" fmla="*/ 553965 w 1010331"/>
                  <a:gd name="connsiteY275" fmla="*/ 26207 h 303641"/>
                  <a:gd name="connsiteX276" fmla="*/ 553965 w 1010331"/>
                  <a:gd name="connsiteY276" fmla="*/ 25303 h 303641"/>
                  <a:gd name="connsiteX277" fmla="*/ 553965 w 1010331"/>
                  <a:gd name="connsiteY277" fmla="*/ 25303 h 303641"/>
                  <a:gd name="connsiteX278" fmla="*/ 581980 w 1010331"/>
                  <a:gd name="connsiteY278" fmla="*/ 14459 h 303641"/>
                  <a:gd name="connsiteX279" fmla="*/ 583787 w 1010331"/>
                  <a:gd name="connsiteY279" fmla="*/ 13555 h 303641"/>
                  <a:gd name="connsiteX280" fmla="*/ 586498 w 1010331"/>
                  <a:gd name="connsiteY280" fmla="*/ 10844 h 303641"/>
                  <a:gd name="connsiteX281" fmla="*/ 591017 w 1010331"/>
                  <a:gd name="connsiteY281" fmla="*/ 15363 h 303641"/>
                  <a:gd name="connsiteX282" fmla="*/ 586498 w 1010331"/>
                  <a:gd name="connsiteY282" fmla="*/ 19881 h 303641"/>
                  <a:gd name="connsiteX283" fmla="*/ 581980 w 1010331"/>
                  <a:gd name="connsiteY283" fmla="*/ 15363 h 303641"/>
                  <a:gd name="connsiteX284" fmla="*/ 581980 w 1010331"/>
                  <a:gd name="connsiteY284" fmla="*/ 14459 h 303641"/>
                  <a:gd name="connsiteX285" fmla="*/ 581980 w 1010331"/>
                  <a:gd name="connsiteY285" fmla="*/ 14459 h 303641"/>
                  <a:gd name="connsiteX286" fmla="*/ 604572 w 1010331"/>
                  <a:gd name="connsiteY286" fmla="*/ 0 h 303641"/>
                  <a:gd name="connsiteX287" fmla="*/ 605476 w 1010331"/>
                  <a:gd name="connsiteY287" fmla="*/ 0 h 303641"/>
                  <a:gd name="connsiteX288" fmla="*/ 604572 w 1010331"/>
                  <a:gd name="connsiteY288" fmla="*/ 0 h 303641"/>
                  <a:gd name="connsiteX289" fmla="*/ 604572 w 1010331"/>
                  <a:gd name="connsiteY289" fmla="*/ 0 h 303641"/>
                  <a:gd name="connsiteX290" fmla="*/ 614513 w 1010331"/>
                  <a:gd name="connsiteY290" fmla="*/ 1807 h 303641"/>
                  <a:gd name="connsiteX291" fmla="*/ 617224 w 1010331"/>
                  <a:gd name="connsiteY291" fmla="*/ 1807 h 303641"/>
                  <a:gd name="connsiteX292" fmla="*/ 619935 w 1010331"/>
                  <a:gd name="connsiteY292" fmla="*/ 6326 h 303641"/>
                  <a:gd name="connsiteX293" fmla="*/ 615417 w 1010331"/>
                  <a:gd name="connsiteY293" fmla="*/ 10844 h 303641"/>
                  <a:gd name="connsiteX294" fmla="*/ 610898 w 1010331"/>
                  <a:gd name="connsiteY294" fmla="*/ 6326 h 303641"/>
                  <a:gd name="connsiteX295" fmla="*/ 614513 w 1010331"/>
                  <a:gd name="connsiteY295" fmla="*/ 1807 h 303641"/>
                  <a:gd name="connsiteX296" fmla="*/ 614513 w 1010331"/>
                  <a:gd name="connsiteY296" fmla="*/ 1807 h 303641"/>
                  <a:gd name="connsiteX297" fmla="*/ 629876 w 1010331"/>
                  <a:gd name="connsiteY297" fmla="*/ 3615 h 303641"/>
                  <a:gd name="connsiteX298" fmla="*/ 638913 w 1010331"/>
                  <a:gd name="connsiteY298" fmla="*/ 5422 h 303641"/>
                  <a:gd name="connsiteX299" fmla="*/ 638913 w 1010331"/>
                  <a:gd name="connsiteY299" fmla="*/ 6326 h 303641"/>
                  <a:gd name="connsiteX300" fmla="*/ 634394 w 1010331"/>
                  <a:gd name="connsiteY300" fmla="*/ 10844 h 303641"/>
                  <a:gd name="connsiteX301" fmla="*/ 629876 w 1010331"/>
                  <a:gd name="connsiteY301" fmla="*/ 6326 h 303641"/>
                  <a:gd name="connsiteX302" fmla="*/ 629876 w 1010331"/>
                  <a:gd name="connsiteY302" fmla="*/ 3615 h 303641"/>
                  <a:gd name="connsiteX303" fmla="*/ 629876 w 1010331"/>
                  <a:gd name="connsiteY303" fmla="*/ 3615 h 303641"/>
                  <a:gd name="connsiteX304" fmla="*/ 647950 w 1010331"/>
                  <a:gd name="connsiteY304" fmla="*/ 7230 h 303641"/>
                  <a:gd name="connsiteX305" fmla="*/ 656987 w 1010331"/>
                  <a:gd name="connsiteY305" fmla="*/ 9037 h 303641"/>
                  <a:gd name="connsiteX306" fmla="*/ 652468 w 1010331"/>
                  <a:gd name="connsiteY306" fmla="*/ 10844 h 303641"/>
                  <a:gd name="connsiteX307" fmla="*/ 647950 w 1010331"/>
                  <a:gd name="connsiteY307" fmla="*/ 7230 h 303641"/>
                  <a:gd name="connsiteX308" fmla="*/ 647950 w 1010331"/>
                  <a:gd name="connsiteY308" fmla="*/ 7230 h 303641"/>
                  <a:gd name="connsiteX309" fmla="*/ 669638 w 1010331"/>
                  <a:gd name="connsiteY309" fmla="*/ 10844 h 303641"/>
                  <a:gd name="connsiteX310" fmla="*/ 672349 w 1010331"/>
                  <a:gd name="connsiteY310" fmla="*/ 10844 h 303641"/>
                  <a:gd name="connsiteX311" fmla="*/ 671446 w 1010331"/>
                  <a:gd name="connsiteY311" fmla="*/ 10844 h 303641"/>
                  <a:gd name="connsiteX312" fmla="*/ 669638 w 1010331"/>
                  <a:gd name="connsiteY312" fmla="*/ 10844 h 303641"/>
                  <a:gd name="connsiteX313" fmla="*/ 669638 w 1010331"/>
                  <a:gd name="connsiteY313" fmla="*/ 10844 h 303641"/>
                  <a:gd name="connsiteX314" fmla="*/ 677771 w 1010331"/>
                  <a:gd name="connsiteY314" fmla="*/ 11748 h 303641"/>
                  <a:gd name="connsiteX315" fmla="*/ 684097 w 1010331"/>
                  <a:gd name="connsiteY315" fmla="*/ 12652 h 303641"/>
                  <a:gd name="connsiteX316" fmla="*/ 685001 w 1010331"/>
                  <a:gd name="connsiteY316" fmla="*/ 15363 h 303641"/>
                  <a:gd name="connsiteX317" fmla="*/ 680483 w 1010331"/>
                  <a:gd name="connsiteY317" fmla="*/ 19881 h 303641"/>
                  <a:gd name="connsiteX318" fmla="*/ 675964 w 1010331"/>
                  <a:gd name="connsiteY318" fmla="*/ 15363 h 303641"/>
                  <a:gd name="connsiteX319" fmla="*/ 677771 w 1010331"/>
                  <a:gd name="connsiteY319" fmla="*/ 11748 h 303641"/>
                  <a:gd name="connsiteX320" fmla="*/ 677771 w 1010331"/>
                  <a:gd name="connsiteY320" fmla="*/ 11748 h 303641"/>
                  <a:gd name="connsiteX321" fmla="*/ 694942 w 1010331"/>
                  <a:gd name="connsiteY321" fmla="*/ 14459 h 303641"/>
                  <a:gd name="connsiteX322" fmla="*/ 703979 w 1010331"/>
                  <a:gd name="connsiteY322" fmla="*/ 16267 h 303641"/>
                  <a:gd name="connsiteX323" fmla="*/ 699460 w 1010331"/>
                  <a:gd name="connsiteY323" fmla="*/ 20785 h 303641"/>
                  <a:gd name="connsiteX324" fmla="*/ 694942 w 1010331"/>
                  <a:gd name="connsiteY324" fmla="*/ 16267 h 303641"/>
                  <a:gd name="connsiteX325" fmla="*/ 694942 w 1010331"/>
                  <a:gd name="connsiteY325" fmla="*/ 14459 h 303641"/>
                  <a:gd name="connsiteX326" fmla="*/ 694942 w 1010331"/>
                  <a:gd name="connsiteY326" fmla="*/ 14459 h 303641"/>
                  <a:gd name="connsiteX327" fmla="*/ 713919 w 1010331"/>
                  <a:gd name="connsiteY327" fmla="*/ 18074 h 303641"/>
                  <a:gd name="connsiteX328" fmla="*/ 721149 w 1010331"/>
                  <a:gd name="connsiteY328" fmla="*/ 18978 h 303641"/>
                  <a:gd name="connsiteX329" fmla="*/ 718438 w 1010331"/>
                  <a:gd name="connsiteY329" fmla="*/ 19881 h 303641"/>
                  <a:gd name="connsiteX330" fmla="*/ 713919 w 1010331"/>
                  <a:gd name="connsiteY330" fmla="*/ 18074 h 303641"/>
                  <a:gd name="connsiteX331" fmla="*/ 713919 w 1010331"/>
                  <a:gd name="connsiteY331" fmla="*/ 18074 h 303641"/>
                  <a:gd name="connsiteX332" fmla="*/ 742838 w 1010331"/>
                  <a:gd name="connsiteY332" fmla="*/ 24400 h 303641"/>
                  <a:gd name="connsiteX333" fmla="*/ 751875 w 1010331"/>
                  <a:gd name="connsiteY333" fmla="*/ 26207 h 303641"/>
                  <a:gd name="connsiteX334" fmla="*/ 751875 w 1010331"/>
                  <a:gd name="connsiteY334" fmla="*/ 26207 h 303641"/>
                  <a:gd name="connsiteX335" fmla="*/ 747356 w 1010331"/>
                  <a:gd name="connsiteY335" fmla="*/ 30726 h 303641"/>
                  <a:gd name="connsiteX336" fmla="*/ 742838 w 1010331"/>
                  <a:gd name="connsiteY336" fmla="*/ 26207 h 303641"/>
                  <a:gd name="connsiteX337" fmla="*/ 742838 w 1010331"/>
                  <a:gd name="connsiteY337" fmla="*/ 24400 h 303641"/>
                  <a:gd name="connsiteX338" fmla="*/ 742838 w 1010331"/>
                  <a:gd name="connsiteY338" fmla="*/ 24400 h 303641"/>
                  <a:gd name="connsiteX339" fmla="*/ 760912 w 1010331"/>
                  <a:gd name="connsiteY339" fmla="*/ 28918 h 303641"/>
                  <a:gd name="connsiteX340" fmla="*/ 767237 w 1010331"/>
                  <a:gd name="connsiteY340" fmla="*/ 30726 h 303641"/>
                  <a:gd name="connsiteX341" fmla="*/ 764526 w 1010331"/>
                  <a:gd name="connsiteY341" fmla="*/ 31629 h 303641"/>
                  <a:gd name="connsiteX342" fmla="*/ 760912 w 1010331"/>
                  <a:gd name="connsiteY342" fmla="*/ 28918 h 303641"/>
                  <a:gd name="connsiteX343" fmla="*/ 760912 w 1010331"/>
                  <a:gd name="connsiteY343" fmla="*/ 28918 h 303641"/>
                  <a:gd name="connsiteX344" fmla="*/ 772660 w 1010331"/>
                  <a:gd name="connsiteY344" fmla="*/ 31629 h 303641"/>
                  <a:gd name="connsiteX345" fmla="*/ 778082 w 1010331"/>
                  <a:gd name="connsiteY345" fmla="*/ 33437 h 303641"/>
                  <a:gd name="connsiteX346" fmla="*/ 778985 w 1010331"/>
                  <a:gd name="connsiteY346" fmla="*/ 36148 h 303641"/>
                  <a:gd name="connsiteX347" fmla="*/ 774467 w 1010331"/>
                  <a:gd name="connsiteY347" fmla="*/ 40666 h 303641"/>
                  <a:gd name="connsiteX348" fmla="*/ 769948 w 1010331"/>
                  <a:gd name="connsiteY348" fmla="*/ 36148 h 303641"/>
                  <a:gd name="connsiteX349" fmla="*/ 772660 w 1010331"/>
                  <a:gd name="connsiteY349" fmla="*/ 31629 h 303641"/>
                  <a:gd name="connsiteX350" fmla="*/ 772660 w 1010331"/>
                  <a:gd name="connsiteY350" fmla="*/ 31629 h 303641"/>
                  <a:gd name="connsiteX351" fmla="*/ 816941 w 1010331"/>
                  <a:gd name="connsiteY351" fmla="*/ 67777 h 303641"/>
                  <a:gd name="connsiteX352" fmla="*/ 822363 w 1010331"/>
                  <a:gd name="connsiteY352" fmla="*/ 71392 h 303641"/>
                  <a:gd name="connsiteX353" fmla="*/ 821459 w 1010331"/>
                  <a:gd name="connsiteY353" fmla="*/ 71392 h 303641"/>
                  <a:gd name="connsiteX354" fmla="*/ 816941 w 1010331"/>
                  <a:gd name="connsiteY354" fmla="*/ 67777 h 303641"/>
                  <a:gd name="connsiteX355" fmla="*/ 816941 w 1010331"/>
                  <a:gd name="connsiteY355" fmla="*/ 67777 h 303641"/>
                  <a:gd name="connsiteX356" fmla="*/ 826881 w 1010331"/>
                  <a:gd name="connsiteY356" fmla="*/ 74103 h 303641"/>
                  <a:gd name="connsiteX357" fmla="*/ 835918 w 1010331"/>
                  <a:gd name="connsiteY357" fmla="*/ 77718 h 303641"/>
                  <a:gd name="connsiteX358" fmla="*/ 831400 w 1010331"/>
                  <a:gd name="connsiteY358" fmla="*/ 81333 h 303641"/>
                  <a:gd name="connsiteX359" fmla="*/ 826881 w 1010331"/>
                  <a:gd name="connsiteY359" fmla="*/ 76814 h 303641"/>
                  <a:gd name="connsiteX360" fmla="*/ 826881 w 1010331"/>
                  <a:gd name="connsiteY360" fmla="*/ 74103 h 303641"/>
                  <a:gd name="connsiteX361" fmla="*/ 826881 w 1010331"/>
                  <a:gd name="connsiteY361" fmla="*/ 74103 h 303641"/>
                  <a:gd name="connsiteX362" fmla="*/ 854896 w 1010331"/>
                  <a:gd name="connsiteY362" fmla="*/ 84947 h 303641"/>
                  <a:gd name="connsiteX363" fmla="*/ 863933 w 1010331"/>
                  <a:gd name="connsiteY363" fmla="*/ 88562 h 303641"/>
                  <a:gd name="connsiteX364" fmla="*/ 859414 w 1010331"/>
                  <a:gd name="connsiteY364" fmla="*/ 92177 h 303641"/>
                  <a:gd name="connsiteX365" fmla="*/ 854896 w 1010331"/>
                  <a:gd name="connsiteY365" fmla="*/ 87658 h 303641"/>
                  <a:gd name="connsiteX366" fmla="*/ 854896 w 1010331"/>
                  <a:gd name="connsiteY366" fmla="*/ 84947 h 303641"/>
                  <a:gd name="connsiteX367" fmla="*/ 854896 w 1010331"/>
                  <a:gd name="connsiteY367" fmla="*/ 84947 h 303641"/>
                  <a:gd name="connsiteX368" fmla="*/ 882910 w 1010331"/>
                  <a:gd name="connsiteY368" fmla="*/ 95792 h 303641"/>
                  <a:gd name="connsiteX369" fmla="*/ 891044 w 1010331"/>
                  <a:gd name="connsiteY369" fmla="*/ 99406 h 303641"/>
                  <a:gd name="connsiteX370" fmla="*/ 887429 w 1010331"/>
                  <a:gd name="connsiteY370" fmla="*/ 101214 h 303641"/>
                  <a:gd name="connsiteX371" fmla="*/ 882910 w 1010331"/>
                  <a:gd name="connsiteY371" fmla="*/ 95792 h 303641"/>
                  <a:gd name="connsiteX372" fmla="*/ 882910 w 1010331"/>
                  <a:gd name="connsiteY372" fmla="*/ 95792 h 303641"/>
                  <a:gd name="connsiteX373" fmla="*/ 882910 w 1010331"/>
                  <a:gd name="connsiteY373" fmla="*/ 95792 h 303641"/>
                  <a:gd name="connsiteX374" fmla="*/ 910925 w 1010331"/>
                  <a:gd name="connsiteY374" fmla="*/ 107540 h 303641"/>
                  <a:gd name="connsiteX375" fmla="*/ 919058 w 1010331"/>
                  <a:gd name="connsiteY375" fmla="*/ 111155 h 303641"/>
                  <a:gd name="connsiteX376" fmla="*/ 915443 w 1010331"/>
                  <a:gd name="connsiteY376" fmla="*/ 112962 h 303641"/>
                  <a:gd name="connsiteX377" fmla="*/ 910925 w 1010331"/>
                  <a:gd name="connsiteY377" fmla="*/ 107540 h 303641"/>
                  <a:gd name="connsiteX378" fmla="*/ 910925 w 1010331"/>
                  <a:gd name="connsiteY378" fmla="*/ 107540 h 303641"/>
                  <a:gd name="connsiteX379" fmla="*/ 910925 w 1010331"/>
                  <a:gd name="connsiteY379" fmla="*/ 107540 h 303641"/>
                  <a:gd name="connsiteX380" fmla="*/ 924480 w 1010331"/>
                  <a:gd name="connsiteY380" fmla="*/ 112058 h 303641"/>
                  <a:gd name="connsiteX381" fmla="*/ 929903 w 1010331"/>
                  <a:gd name="connsiteY381" fmla="*/ 113866 h 303641"/>
                  <a:gd name="connsiteX382" fmla="*/ 930806 w 1010331"/>
                  <a:gd name="connsiteY382" fmla="*/ 116577 h 303641"/>
                  <a:gd name="connsiteX383" fmla="*/ 926288 w 1010331"/>
                  <a:gd name="connsiteY383" fmla="*/ 121095 h 303641"/>
                  <a:gd name="connsiteX384" fmla="*/ 921769 w 1010331"/>
                  <a:gd name="connsiteY384" fmla="*/ 116577 h 303641"/>
                  <a:gd name="connsiteX385" fmla="*/ 924480 w 1010331"/>
                  <a:gd name="connsiteY385" fmla="*/ 112058 h 303641"/>
                  <a:gd name="connsiteX386" fmla="*/ 924480 w 1010331"/>
                  <a:gd name="connsiteY386" fmla="*/ 112058 h 303641"/>
                  <a:gd name="connsiteX387" fmla="*/ 939843 w 1010331"/>
                  <a:gd name="connsiteY387" fmla="*/ 118384 h 303641"/>
                  <a:gd name="connsiteX388" fmla="*/ 946169 w 1010331"/>
                  <a:gd name="connsiteY388" fmla="*/ 121095 h 303641"/>
                  <a:gd name="connsiteX389" fmla="*/ 944362 w 1010331"/>
                  <a:gd name="connsiteY389" fmla="*/ 121095 h 303641"/>
                  <a:gd name="connsiteX390" fmla="*/ 939843 w 1010331"/>
                  <a:gd name="connsiteY390" fmla="*/ 118384 h 303641"/>
                  <a:gd name="connsiteX391" fmla="*/ 939843 w 1010331"/>
                  <a:gd name="connsiteY391" fmla="*/ 118384 h 303641"/>
                  <a:gd name="connsiteX392" fmla="*/ 951591 w 1010331"/>
                  <a:gd name="connsiteY392" fmla="*/ 123806 h 303641"/>
                  <a:gd name="connsiteX393" fmla="*/ 957917 w 1010331"/>
                  <a:gd name="connsiteY393" fmla="*/ 126517 h 303641"/>
                  <a:gd name="connsiteX394" fmla="*/ 957917 w 1010331"/>
                  <a:gd name="connsiteY394" fmla="*/ 126517 h 303641"/>
                  <a:gd name="connsiteX395" fmla="*/ 957917 w 1010331"/>
                  <a:gd name="connsiteY395" fmla="*/ 128325 h 303641"/>
                  <a:gd name="connsiteX396" fmla="*/ 953399 w 1010331"/>
                  <a:gd name="connsiteY396" fmla="*/ 132843 h 303641"/>
                  <a:gd name="connsiteX397" fmla="*/ 948880 w 1010331"/>
                  <a:gd name="connsiteY397" fmla="*/ 128325 h 303641"/>
                  <a:gd name="connsiteX398" fmla="*/ 951591 w 1010331"/>
                  <a:gd name="connsiteY398" fmla="*/ 123806 h 303641"/>
                  <a:gd name="connsiteX399" fmla="*/ 951591 w 1010331"/>
                  <a:gd name="connsiteY399" fmla="*/ 123806 h 303641"/>
                  <a:gd name="connsiteX400" fmla="*/ 967858 w 1010331"/>
                  <a:gd name="connsiteY400" fmla="*/ 130132 h 303641"/>
                  <a:gd name="connsiteX401" fmla="*/ 969665 w 1010331"/>
                  <a:gd name="connsiteY401" fmla="*/ 131940 h 303641"/>
                  <a:gd name="connsiteX402" fmla="*/ 967858 w 1010331"/>
                  <a:gd name="connsiteY402" fmla="*/ 130132 h 303641"/>
                  <a:gd name="connsiteX403" fmla="*/ 967858 w 1010331"/>
                  <a:gd name="connsiteY403" fmla="*/ 130132 h 303641"/>
                  <a:gd name="connsiteX404" fmla="*/ 975087 w 1010331"/>
                  <a:gd name="connsiteY404" fmla="*/ 144591 h 303641"/>
                  <a:gd name="connsiteX405" fmla="*/ 976895 w 1010331"/>
                  <a:gd name="connsiteY405" fmla="*/ 150013 h 303641"/>
                  <a:gd name="connsiteX406" fmla="*/ 972376 w 1010331"/>
                  <a:gd name="connsiteY406" fmla="*/ 152725 h 303641"/>
                  <a:gd name="connsiteX407" fmla="*/ 967858 w 1010331"/>
                  <a:gd name="connsiteY407" fmla="*/ 148206 h 303641"/>
                  <a:gd name="connsiteX408" fmla="*/ 972376 w 1010331"/>
                  <a:gd name="connsiteY408" fmla="*/ 143688 h 303641"/>
                  <a:gd name="connsiteX409" fmla="*/ 975087 w 1010331"/>
                  <a:gd name="connsiteY409" fmla="*/ 144591 h 303641"/>
                  <a:gd name="connsiteX410" fmla="*/ 975087 w 1010331"/>
                  <a:gd name="connsiteY410" fmla="*/ 144591 h 303641"/>
                  <a:gd name="connsiteX411" fmla="*/ 977798 w 1010331"/>
                  <a:gd name="connsiteY411" fmla="*/ 155436 h 303641"/>
                  <a:gd name="connsiteX412" fmla="*/ 979606 w 1010331"/>
                  <a:gd name="connsiteY412" fmla="*/ 161761 h 303641"/>
                  <a:gd name="connsiteX413" fmla="*/ 976895 w 1010331"/>
                  <a:gd name="connsiteY413" fmla="*/ 157243 h 303641"/>
                  <a:gd name="connsiteX414" fmla="*/ 977798 w 1010331"/>
                  <a:gd name="connsiteY414" fmla="*/ 155436 h 303641"/>
                  <a:gd name="connsiteX415" fmla="*/ 977798 w 1010331"/>
                  <a:gd name="connsiteY415" fmla="*/ 155436 h 303641"/>
                  <a:gd name="connsiteX416" fmla="*/ 978702 w 1010331"/>
                  <a:gd name="connsiteY416" fmla="*/ 174413 h 303641"/>
                  <a:gd name="connsiteX417" fmla="*/ 977798 w 1010331"/>
                  <a:gd name="connsiteY417" fmla="*/ 180739 h 303641"/>
                  <a:gd name="connsiteX418" fmla="*/ 976895 w 1010331"/>
                  <a:gd name="connsiteY418" fmla="*/ 178028 h 303641"/>
                  <a:gd name="connsiteX419" fmla="*/ 978702 w 1010331"/>
                  <a:gd name="connsiteY419" fmla="*/ 174413 h 303641"/>
                  <a:gd name="connsiteX420" fmla="*/ 978702 w 1010331"/>
                  <a:gd name="connsiteY420" fmla="*/ 174413 h 303641"/>
                  <a:gd name="connsiteX421" fmla="*/ 977798 w 1010331"/>
                  <a:gd name="connsiteY421" fmla="*/ 180739 h 303641"/>
                  <a:gd name="connsiteX422" fmla="*/ 982317 w 1010331"/>
                  <a:gd name="connsiteY422" fmla="*/ 182546 h 303641"/>
                  <a:gd name="connsiteX423" fmla="*/ 981413 w 1010331"/>
                  <a:gd name="connsiteY423" fmla="*/ 182546 h 303641"/>
                  <a:gd name="connsiteX424" fmla="*/ 977798 w 1010331"/>
                  <a:gd name="connsiteY424" fmla="*/ 180739 h 303641"/>
                  <a:gd name="connsiteX425" fmla="*/ 977798 w 1010331"/>
                  <a:gd name="connsiteY425" fmla="*/ 180739 h 303641"/>
                  <a:gd name="connsiteX426" fmla="*/ 986835 w 1010331"/>
                  <a:gd name="connsiteY426" fmla="*/ 186161 h 303641"/>
                  <a:gd name="connsiteX427" fmla="*/ 991354 w 1010331"/>
                  <a:gd name="connsiteY427" fmla="*/ 193391 h 303641"/>
                  <a:gd name="connsiteX428" fmla="*/ 991354 w 1010331"/>
                  <a:gd name="connsiteY428" fmla="*/ 194294 h 303641"/>
                  <a:gd name="connsiteX429" fmla="*/ 990450 w 1010331"/>
                  <a:gd name="connsiteY429" fmla="*/ 194294 h 303641"/>
                  <a:gd name="connsiteX430" fmla="*/ 985932 w 1010331"/>
                  <a:gd name="connsiteY430" fmla="*/ 189776 h 303641"/>
                  <a:gd name="connsiteX431" fmla="*/ 986835 w 1010331"/>
                  <a:gd name="connsiteY431" fmla="*/ 186161 h 303641"/>
                  <a:gd name="connsiteX432" fmla="*/ 986835 w 1010331"/>
                  <a:gd name="connsiteY432" fmla="*/ 186161 h 303641"/>
                  <a:gd name="connsiteX433" fmla="*/ 991354 w 1010331"/>
                  <a:gd name="connsiteY433" fmla="*/ 204235 h 303641"/>
                  <a:gd name="connsiteX434" fmla="*/ 991354 w 1010331"/>
                  <a:gd name="connsiteY434" fmla="*/ 207850 h 303641"/>
                  <a:gd name="connsiteX435" fmla="*/ 993161 w 1010331"/>
                  <a:gd name="connsiteY435" fmla="*/ 212368 h 303641"/>
                  <a:gd name="connsiteX436" fmla="*/ 990450 w 1010331"/>
                  <a:gd name="connsiteY436" fmla="*/ 213272 h 303641"/>
                  <a:gd name="connsiteX437" fmla="*/ 985932 w 1010331"/>
                  <a:gd name="connsiteY437" fmla="*/ 208754 h 303641"/>
                  <a:gd name="connsiteX438" fmla="*/ 991354 w 1010331"/>
                  <a:gd name="connsiteY438" fmla="*/ 204235 h 303641"/>
                  <a:gd name="connsiteX439" fmla="*/ 991354 w 1010331"/>
                  <a:gd name="connsiteY439" fmla="*/ 204235 h 303641"/>
                  <a:gd name="connsiteX440" fmla="*/ 991354 w 1010331"/>
                  <a:gd name="connsiteY440" fmla="*/ 204235 h 303641"/>
                  <a:gd name="connsiteX441" fmla="*/ 995872 w 1010331"/>
                  <a:gd name="connsiteY441" fmla="*/ 219598 h 303641"/>
                  <a:gd name="connsiteX442" fmla="*/ 996776 w 1010331"/>
                  <a:gd name="connsiteY442" fmla="*/ 221405 h 303641"/>
                  <a:gd name="connsiteX443" fmla="*/ 995872 w 1010331"/>
                  <a:gd name="connsiteY443" fmla="*/ 219598 h 303641"/>
                  <a:gd name="connsiteX444" fmla="*/ 995872 w 1010331"/>
                  <a:gd name="connsiteY444" fmla="*/ 219598 h 303641"/>
                  <a:gd name="connsiteX445" fmla="*/ 1001294 w 1010331"/>
                  <a:gd name="connsiteY445" fmla="*/ 234057 h 303641"/>
                  <a:gd name="connsiteX446" fmla="*/ 1004005 w 1010331"/>
                  <a:gd name="connsiteY446" fmla="*/ 241287 h 303641"/>
                  <a:gd name="connsiteX447" fmla="*/ 999487 w 1010331"/>
                  <a:gd name="connsiteY447" fmla="*/ 243998 h 303641"/>
                  <a:gd name="connsiteX448" fmla="*/ 994969 w 1010331"/>
                  <a:gd name="connsiteY448" fmla="*/ 239479 h 303641"/>
                  <a:gd name="connsiteX449" fmla="*/ 999487 w 1010331"/>
                  <a:gd name="connsiteY449" fmla="*/ 234961 h 303641"/>
                  <a:gd name="connsiteX450" fmla="*/ 1001294 w 1010331"/>
                  <a:gd name="connsiteY450" fmla="*/ 234057 h 303641"/>
                  <a:gd name="connsiteX451" fmla="*/ 1001294 w 1010331"/>
                  <a:gd name="connsiteY451" fmla="*/ 234057 h 303641"/>
                  <a:gd name="connsiteX452" fmla="*/ 1006717 w 1010331"/>
                  <a:gd name="connsiteY452" fmla="*/ 245805 h 303641"/>
                  <a:gd name="connsiteX453" fmla="*/ 1010331 w 1010331"/>
                  <a:gd name="connsiteY453" fmla="*/ 253938 h 303641"/>
                  <a:gd name="connsiteX454" fmla="*/ 1009428 w 1010331"/>
                  <a:gd name="connsiteY454" fmla="*/ 253938 h 303641"/>
                  <a:gd name="connsiteX455" fmla="*/ 1004909 w 1010331"/>
                  <a:gd name="connsiteY455" fmla="*/ 249420 h 303641"/>
                  <a:gd name="connsiteX456" fmla="*/ 1006717 w 1010331"/>
                  <a:gd name="connsiteY456" fmla="*/ 245805 h 303641"/>
                  <a:gd name="connsiteX457" fmla="*/ 1006717 w 1010331"/>
                  <a:gd name="connsiteY457" fmla="*/ 245805 h 303641"/>
                  <a:gd name="connsiteX458" fmla="*/ 967858 w 1010331"/>
                  <a:gd name="connsiteY458" fmla="*/ 299123 h 303641"/>
                  <a:gd name="connsiteX459" fmla="*/ 958821 w 1010331"/>
                  <a:gd name="connsiteY459" fmla="*/ 299123 h 303641"/>
                  <a:gd name="connsiteX460" fmla="*/ 963339 w 1010331"/>
                  <a:gd name="connsiteY460" fmla="*/ 294605 h 303641"/>
                  <a:gd name="connsiteX461" fmla="*/ 967858 w 1010331"/>
                  <a:gd name="connsiteY461" fmla="*/ 299123 h 303641"/>
                  <a:gd name="connsiteX462" fmla="*/ 967858 w 1010331"/>
                  <a:gd name="connsiteY462" fmla="*/ 299123 h 303641"/>
                  <a:gd name="connsiteX463" fmla="*/ 948880 w 1010331"/>
                  <a:gd name="connsiteY463" fmla="*/ 299123 h 303641"/>
                  <a:gd name="connsiteX464" fmla="*/ 939843 w 1010331"/>
                  <a:gd name="connsiteY464" fmla="*/ 299123 h 303641"/>
                  <a:gd name="connsiteX465" fmla="*/ 944362 w 1010331"/>
                  <a:gd name="connsiteY465" fmla="*/ 294605 h 303641"/>
                  <a:gd name="connsiteX466" fmla="*/ 948880 w 1010331"/>
                  <a:gd name="connsiteY466" fmla="*/ 299123 h 303641"/>
                  <a:gd name="connsiteX467" fmla="*/ 948880 w 1010331"/>
                  <a:gd name="connsiteY467" fmla="*/ 299123 h 303641"/>
                  <a:gd name="connsiteX468" fmla="*/ 929903 w 1010331"/>
                  <a:gd name="connsiteY468" fmla="*/ 299123 h 303641"/>
                  <a:gd name="connsiteX469" fmla="*/ 920866 w 1010331"/>
                  <a:gd name="connsiteY469" fmla="*/ 299123 h 303641"/>
                  <a:gd name="connsiteX470" fmla="*/ 925384 w 1010331"/>
                  <a:gd name="connsiteY470" fmla="*/ 294605 h 303641"/>
                  <a:gd name="connsiteX471" fmla="*/ 929903 w 1010331"/>
                  <a:gd name="connsiteY471" fmla="*/ 299123 h 303641"/>
                  <a:gd name="connsiteX472" fmla="*/ 929903 w 1010331"/>
                  <a:gd name="connsiteY472" fmla="*/ 299123 h 303641"/>
                  <a:gd name="connsiteX473" fmla="*/ 910925 w 1010331"/>
                  <a:gd name="connsiteY473" fmla="*/ 299123 h 303641"/>
                  <a:gd name="connsiteX474" fmla="*/ 901888 w 1010331"/>
                  <a:gd name="connsiteY474" fmla="*/ 299123 h 303641"/>
                  <a:gd name="connsiteX475" fmla="*/ 906406 w 1010331"/>
                  <a:gd name="connsiteY475" fmla="*/ 294605 h 303641"/>
                  <a:gd name="connsiteX476" fmla="*/ 910925 w 1010331"/>
                  <a:gd name="connsiteY476" fmla="*/ 299123 h 303641"/>
                  <a:gd name="connsiteX477" fmla="*/ 910925 w 1010331"/>
                  <a:gd name="connsiteY477" fmla="*/ 299123 h 303641"/>
                  <a:gd name="connsiteX478" fmla="*/ 891947 w 1010331"/>
                  <a:gd name="connsiteY478" fmla="*/ 299123 h 303641"/>
                  <a:gd name="connsiteX479" fmla="*/ 882910 w 1010331"/>
                  <a:gd name="connsiteY479" fmla="*/ 299123 h 303641"/>
                  <a:gd name="connsiteX480" fmla="*/ 887429 w 1010331"/>
                  <a:gd name="connsiteY480" fmla="*/ 294605 h 303641"/>
                  <a:gd name="connsiteX481" fmla="*/ 891947 w 1010331"/>
                  <a:gd name="connsiteY481" fmla="*/ 299123 h 303641"/>
                  <a:gd name="connsiteX482" fmla="*/ 891947 w 1010331"/>
                  <a:gd name="connsiteY482" fmla="*/ 299123 h 303641"/>
                  <a:gd name="connsiteX483" fmla="*/ 873873 w 1010331"/>
                  <a:gd name="connsiteY483" fmla="*/ 299123 h 303641"/>
                  <a:gd name="connsiteX484" fmla="*/ 864836 w 1010331"/>
                  <a:gd name="connsiteY484" fmla="*/ 299123 h 303641"/>
                  <a:gd name="connsiteX485" fmla="*/ 869355 w 1010331"/>
                  <a:gd name="connsiteY485" fmla="*/ 294605 h 303641"/>
                  <a:gd name="connsiteX486" fmla="*/ 873873 w 1010331"/>
                  <a:gd name="connsiteY486" fmla="*/ 299123 h 303641"/>
                  <a:gd name="connsiteX487" fmla="*/ 873873 w 1010331"/>
                  <a:gd name="connsiteY487" fmla="*/ 299123 h 303641"/>
                  <a:gd name="connsiteX488" fmla="*/ 854896 w 1010331"/>
                  <a:gd name="connsiteY488" fmla="*/ 299123 h 303641"/>
                  <a:gd name="connsiteX489" fmla="*/ 845859 w 1010331"/>
                  <a:gd name="connsiteY489" fmla="*/ 299123 h 303641"/>
                  <a:gd name="connsiteX490" fmla="*/ 850377 w 1010331"/>
                  <a:gd name="connsiteY490" fmla="*/ 294605 h 303641"/>
                  <a:gd name="connsiteX491" fmla="*/ 854896 w 1010331"/>
                  <a:gd name="connsiteY491" fmla="*/ 299123 h 303641"/>
                  <a:gd name="connsiteX492" fmla="*/ 854896 w 1010331"/>
                  <a:gd name="connsiteY492" fmla="*/ 299123 h 303641"/>
                  <a:gd name="connsiteX493" fmla="*/ 835918 w 1010331"/>
                  <a:gd name="connsiteY493" fmla="*/ 299123 h 303641"/>
                  <a:gd name="connsiteX494" fmla="*/ 826881 w 1010331"/>
                  <a:gd name="connsiteY494" fmla="*/ 299123 h 303641"/>
                  <a:gd name="connsiteX495" fmla="*/ 831400 w 1010331"/>
                  <a:gd name="connsiteY495" fmla="*/ 294605 h 303641"/>
                  <a:gd name="connsiteX496" fmla="*/ 835918 w 1010331"/>
                  <a:gd name="connsiteY496" fmla="*/ 299123 h 303641"/>
                  <a:gd name="connsiteX497" fmla="*/ 835918 w 1010331"/>
                  <a:gd name="connsiteY497" fmla="*/ 299123 h 303641"/>
                  <a:gd name="connsiteX498" fmla="*/ 816941 w 1010331"/>
                  <a:gd name="connsiteY498" fmla="*/ 299123 h 303641"/>
                  <a:gd name="connsiteX499" fmla="*/ 807904 w 1010331"/>
                  <a:gd name="connsiteY499" fmla="*/ 299123 h 303641"/>
                  <a:gd name="connsiteX500" fmla="*/ 812422 w 1010331"/>
                  <a:gd name="connsiteY500" fmla="*/ 294605 h 303641"/>
                  <a:gd name="connsiteX501" fmla="*/ 816941 w 1010331"/>
                  <a:gd name="connsiteY501" fmla="*/ 299123 h 303641"/>
                  <a:gd name="connsiteX502" fmla="*/ 816941 w 1010331"/>
                  <a:gd name="connsiteY502" fmla="*/ 299123 h 303641"/>
                  <a:gd name="connsiteX503" fmla="*/ 797963 w 1010331"/>
                  <a:gd name="connsiteY503" fmla="*/ 299123 h 303641"/>
                  <a:gd name="connsiteX504" fmla="*/ 788926 w 1010331"/>
                  <a:gd name="connsiteY504" fmla="*/ 299123 h 303641"/>
                  <a:gd name="connsiteX505" fmla="*/ 793445 w 1010331"/>
                  <a:gd name="connsiteY505" fmla="*/ 294605 h 303641"/>
                  <a:gd name="connsiteX506" fmla="*/ 797963 w 1010331"/>
                  <a:gd name="connsiteY506" fmla="*/ 299123 h 303641"/>
                  <a:gd name="connsiteX507" fmla="*/ 797963 w 1010331"/>
                  <a:gd name="connsiteY507" fmla="*/ 299123 h 303641"/>
                  <a:gd name="connsiteX508" fmla="*/ 778985 w 1010331"/>
                  <a:gd name="connsiteY508" fmla="*/ 299123 h 303641"/>
                  <a:gd name="connsiteX509" fmla="*/ 769948 w 1010331"/>
                  <a:gd name="connsiteY509" fmla="*/ 299123 h 303641"/>
                  <a:gd name="connsiteX510" fmla="*/ 774467 w 1010331"/>
                  <a:gd name="connsiteY510" fmla="*/ 295508 h 303641"/>
                  <a:gd name="connsiteX511" fmla="*/ 778985 w 1010331"/>
                  <a:gd name="connsiteY511" fmla="*/ 299123 h 303641"/>
                  <a:gd name="connsiteX512" fmla="*/ 778985 w 1010331"/>
                  <a:gd name="connsiteY512" fmla="*/ 299123 h 303641"/>
                  <a:gd name="connsiteX513" fmla="*/ 760912 w 1010331"/>
                  <a:gd name="connsiteY513" fmla="*/ 299123 h 303641"/>
                  <a:gd name="connsiteX514" fmla="*/ 751875 w 1010331"/>
                  <a:gd name="connsiteY514" fmla="*/ 299123 h 303641"/>
                  <a:gd name="connsiteX515" fmla="*/ 756393 w 1010331"/>
                  <a:gd name="connsiteY515" fmla="*/ 295508 h 303641"/>
                  <a:gd name="connsiteX516" fmla="*/ 760912 w 1010331"/>
                  <a:gd name="connsiteY516" fmla="*/ 299123 h 303641"/>
                  <a:gd name="connsiteX517" fmla="*/ 760912 w 1010331"/>
                  <a:gd name="connsiteY517" fmla="*/ 299123 h 303641"/>
                  <a:gd name="connsiteX518" fmla="*/ 741934 w 1010331"/>
                  <a:gd name="connsiteY518" fmla="*/ 299123 h 303641"/>
                  <a:gd name="connsiteX519" fmla="*/ 732897 w 1010331"/>
                  <a:gd name="connsiteY519" fmla="*/ 299123 h 303641"/>
                  <a:gd name="connsiteX520" fmla="*/ 737415 w 1010331"/>
                  <a:gd name="connsiteY520" fmla="*/ 295508 h 303641"/>
                  <a:gd name="connsiteX521" fmla="*/ 741934 w 1010331"/>
                  <a:gd name="connsiteY521" fmla="*/ 299123 h 303641"/>
                  <a:gd name="connsiteX522" fmla="*/ 741934 w 1010331"/>
                  <a:gd name="connsiteY522" fmla="*/ 299123 h 303641"/>
                  <a:gd name="connsiteX523" fmla="*/ 722956 w 1010331"/>
                  <a:gd name="connsiteY523" fmla="*/ 299123 h 303641"/>
                  <a:gd name="connsiteX524" fmla="*/ 713919 w 1010331"/>
                  <a:gd name="connsiteY524" fmla="*/ 299123 h 303641"/>
                  <a:gd name="connsiteX525" fmla="*/ 718438 w 1010331"/>
                  <a:gd name="connsiteY525" fmla="*/ 295508 h 303641"/>
                  <a:gd name="connsiteX526" fmla="*/ 722956 w 1010331"/>
                  <a:gd name="connsiteY526" fmla="*/ 299123 h 303641"/>
                  <a:gd name="connsiteX527" fmla="*/ 722956 w 1010331"/>
                  <a:gd name="connsiteY527" fmla="*/ 299123 h 303641"/>
                  <a:gd name="connsiteX528" fmla="*/ 703979 w 1010331"/>
                  <a:gd name="connsiteY528" fmla="*/ 299123 h 303641"/>
                  <a:gd name="connsiteX529" fmla="*/ 694942 w 1010331"/>
                  <a:gd name="connsiteY529" fmla="*/ 299123 h 303641"/>
                  <a:gd name="connsiteX530" fmla="*/ 699460 w 1010331"/>
                  <a:gd name="connsiteY530" fmla="*/ 295508 h 303641"/>
                  <a:gd name="connsiteX531" fmla="*/ 703979 w 1010331"/>
                  <a:gd name="connsiteY531" fmla="*/ 299123 h 303641"/>
                  <a:gd name="connsiteX532" fmla="*/ 703979 w 1010331"/>
                  <a:gd name="connsiteY532" fmla="*/ 299123 h 303641"/>
                  <a:gd name="connsiteX533" fmla="*/ 685905 w 1010331"/>
                  <a:gd name="connsiteY533" fmla="*/ 298219 h 303641"/>
                  <a:gd name="connsiteX534" fmla="*/ 676868 w 1010331"/>
                  <a:gd name="connsiteY534" fmla="*/ 298219 h 303641"/>
                  <a:gd name="connsiteX535" fmla="*/ 681386 w 1010331"/>
                  <a:gd name="connsiteY535" fmla="*/ 294605 h 303641"/>
                  <a:gd name="connsiteX536" fmla="*/ 685905 w 1010331"/>
                  <a:gd name="connsiteY536" fmla="*/ 298219 h 303641"/>
                  <a:gd name="connsiteX537" fmla="*/ 685905 w 1010331"/>
                  <a:gd name="connsiteY537" fmla="*/ 298219 h 303641"/>
                  <a:gd name="connsiteX538" fmla="*/ 666927 w 1010331"/>
                  <a:gd name="connsiteY538" fmla="*/ 298219 h 303641"/>
                  <a:gd name="connsiteX539" fmla="*/ 657890 w 1010331"/>
                  <a:gd name="connsiteY539" fmla="*/ 298219 h 303641"/>
                  <a:gd name="connsiteX540" fmla="*/ 662409 w 1010331"/>
                  <a:gd name="connsiteY540" fmla="*/ 294605 h 303641"/>
                  <a:gd name="connsiteX541" fmla="*/ 666927 w 1010331"/>
                  <a:gd name="connsiteY541" fmla="*/ 298219 h 303641"/>
                  <a:gd name="connsiteX542" fmla="*/ 666927 w 1010331"/>
                  <a:gd name="connsiteY542" fmla="*/ 298219 h 303641"/>
                  <a:gd name="connsiteX543" fmla="*/ 647950 w 1010331"/>
                  <a:gd name="connsiteY543" fmla="*/ 298219 h 303641"/>
                  <a:gd name="connsiteX544" fmla="*/ 638913 w 1010331"/>
                  <a:gd name="connsiteY544" fmla="*/ 298219 h 303641"/>
                  <a:gd name="connsiteX545" fmla="*/ 643431 w 1010331"/>
                  <a:gd name="connsiteY545" fmla="*/ 294605 h 303641"/>
                  <a:gd name="connsiteX546" fmla="*/ 647950 w 1010331"/>
                  <a:gd name="connsiteY546" fmla="*/ 298219 h 303641"/>
                  <a:gd name="connsiteX547" fmla="*/ 647950 w 1010331"/>
                  <a:gd name="connsiteY547" fmla="*/ 298219 h 303641"/>
                  <a:gd name="connsiteX548" fmla="*/ 628972 w 1010331"/>
                  <a:gd name="connsiteY548" fmla="*/ 298219 h 303641"/>
                  <a:gd name="connsiteX549" fmla="*/ 619935 w 1010331"/>
                  <a:gd name="connsiteY549" fmla="*/ 298219 h 303641"/>
                  <a:gd name="connsiteX550" fmla="*/ 624453 w 1010331"/>
                  <a:gd name="connsiteY550" fmla="*/ 294605 h 303641"/>
                  <a:gd name="connsiteX551" fmla="*/ 628972 w 1010331"/>
                  <a:gd name="connsiteY551" fmla="*/ 298219 h 303641"/>
                  <a:gd name="connsiteX552" fmla="*/ 628972 w 1010331"/>
                  <a:gd name="connsiteY552" fmla="*/ 298219 h 303641"/>
                  <a:gd name="connsiteX553" fmla="*/ 609994 w 1010331"/>
                  <a:gd name="connsiteY553" fmla="*/ 298219 h 303641"/>
                  <a:gd name="connsiteX554" fmla="*/ 600957 w 1010331"/>
                  <a:gd name="connsiteY554" fmla="*/ 298219 h 303641"/>
                  <a:gd name="connsiteX555" fmla="*/ 605476 w 1010331"/>
                  <a:gd name="connsiteY555" fmla="*/ 294605 h 303641"/>
                  <a:gd name="connsiteX556" fmla="*/ 609994 w 1010331"/>
                  <a:gd name="connsiteY556" fmla="*/ 298219 h 303641"/>
                  <a:gd name="connsiteX557" fmla="*/ 609994 w 1010331"/>
                  <a:gd name="connsiteY557" fmla="*/ 298219 h 303641"/>
                  <a:gd name="connsiteX558" fmla="*/ 591920 w 1010331"/>
                  <a:gd name="connsiteY558" fmla="*/ 298219 h 303641"/>
                  <a:gd name="connsiteX559" fmla="*/ 582883 w 1010331"/>
                  <a:gd name="connsiteY559" fmla="*/ 298219 h 303641"/>
                  <a:gd name="connsiteX560" fmla="*/ 587402 w 1010331"/>
                  <a:gd name="connsiteY560" fmla="*/ 294605 h 303641"/>
                  <a:gd name="connsiteX561" fmla="*/ 591920 w 1010331"/>
                  <a:gd name="connsiteY561" fmla="*/ 298219 h 303641"/>
                  <a:gd name="connsiteX562" fmla="*/ 591920 w 1010331"/>
                  <a:gd name="connsiteY562" fmla="*/ 298219 h 303641"/>
                  <a:gd name="connsiteX563" fmla="*/ 572943 w 1010331"/>
                  <a:gd name="connsiteY563" fmla="*/ 298219 h 303641"/>
                  <a:gd name="connsiteX564" fmla="*/ 563906 w 1010331"/>
                  <a:gd name="connsiteY564" fmla="*/ 298219 h 303641"/>
                  <a:gd name="connsiteX565" fmla="*/ 568424 w 1010331"/>
                  <a:gd name="connsiteY565" fmla="*/ 294605 h 303641"/>
                  <a:gd name="connsiteX566" fmla="*/ 572943 w 1010331"/>
                  <a:gd name="connsiteY566" fmla="*/ 298219 h 303641"/>
                  <a:gd name="connsiteX567" fmla="*/ 572943 w 1010331"/>
                  <a:gd name="connsiteY567" fmla="*/ 298219 h 303641"/>
                  <a:gd name="connsiteX568" fmla="*/ 553965 w 1010331"/>
                  <a:gd name="connsiteY568" fmla="*/ 298219 h 303641"/>
                  <a:gd name="connsiteX569" fmla="*/ 544928 w 1010331"/>
                  <a:gd name="connsiteY569" fmla="*/ 298219 h 303641"/>
                  <a:gd name="connsiteX570" fmla="*/ 549447 w 1010331"/>
                  <a:gd name="connsiteY570" fmla="*/ 294605 h 303641"/>
                  <a:gd name="connsiteX571" fmla="*/ 553965 w 1010331"/>
                  <a:gd name="connsiteY571" fmla="*/ 298219 h 303641"/>
                  <a:gd name="connsiteX572" fmla="*/ 553965 w 1010331"/>
                  <a:gd name="connsiteY572" fmla="*/ 298219 h 303641"/>
                  <a:gd name="connsiteX573" fmla="*/ 534988 w 1010331"/>
                  <a:gd name="connsiteY573" fmla="*/ 298219 h 303641"/>
                  <a:gd name="connsiteX574" fmla="*/ 525951 w 1010331"/>
                  <a:gd name="connsiteY574" fmla="*/ 298219 h 303641"/>
                  <a:gd name="connsiteX575" fmla="*/ 530469 w 1010331"/>
                  <a:gd name="connsiteY575" fmla="*/ 294605 h 303641"/>
                  <a:gd name="connsiteX576" fmla="*/ 534988 w 1010331"/>
                  <a:gd name="connsiteY576" fmla="*/ 298219 h 303641"/>
                  <a:gd name="connsiteX577" fmla="*/ 534988 w 1010331"/>
                  <a:gd name="connsiteY577" fmla="*/ 298219 h 303641"/>
                  <a:gd name="connsiteX578" fmla="*/ 516010 w 1010331"/>
                  <a:gd name="connsiteY578" fmla="*/ 298219 h 303641"/>
                  <a:gd name="connsiteX579" fmla="*/ 506973 w 1010331"/>
                  <a:gd name="connsiteY579" fmla="*/ 298219 h 303641"/>
                  <a:gd name="connsiteX580" fmla="*/ 511492 w 1010331"/>
                  <a:gd name="connsiteY580" fmla="*/ 294605 h 303641"/>
                  <a:gd name="connsiteX581" fmla="*/ 516010 w 1010331"/>
                  <a:gd name="connsiteY581" fmla="*/ 298219 h 303641"/>
                  <a:gd name="connsiteX582" fmla="*/ 516010 w 1010331"/>
                  <a:gd name="connsiteY582" fmla="*/ 298219 h 303641"/>
                  <a:gd name="connsiteX583" fmla="*/ 497936 w 1010331"/>
                  <a:gd name="connsiteY583" fmla="*/ 298219 h 303641"/>
                  <a:gd name="connsiteX584" fmla="*/ 488899 w 1010331"/>
                  <a:gd name="connsiteY584" fmla="*/ 298219 h 303641"/>
                  <a:gd name="connsiteX585" fmla="*/ 493418 w 1010331"/>
                  <a:gd name="connsiteY585" fmla="*/ 294605 h 303641"/>
                  <a:gd name="connsiteX586" fmla="*/ 497936 w 1010331"/>
                  <a:gd name="connsiteY586" fmla="*/ 298219 h 303641"/>
                  <a:gd name="connsiteX587" fmla="*/ 497936 w 1010331"/>
                  <a:gd name="connsiteY587" fmla="*/ 298219 h 303641"/>
                  <a:gd name="connsiteX588" fmla="*/ 478959 w 1010331"/>
                  <a:gd name="connsiteY588" fmla="*/ 299123 h 303641"/>
                  <a:gd name="connsiteX589" fmla="*/ 469922 w 1010331"/>
                  <a:gd name="connsiteY589" fmla="*/ 299123 h 303641"/>
                  <a:gd name="connsiteX590" fmla="*/ 474440 w 1010331"/>
                  <a:gd name="connsiteY590" fmla="*/ 295508 h 303641"/>
                  <a:gd name="connsiteX591" fmla="*/ 478959 w 1010331"/>
                  <a:gd name="connsiteY591" fmla="*/ 299123 h 303641"/>
                  <a:gd name="connsiteX592" fmla="*/ 478959 w 1010331"/>
                  <a:gd name="connsiteY592" fmla="*/ 299123 h 303641"/>
                  <a:gd name="connsiteX593" fmla="*/ 459981 w 1010331"/>
                  <a:gd name="connsiteY593" fmla="*/ 299123 h 303641"/>
                  <a:gd name="connsiteX594" fmla="*/ 450944 w 1010331"/>
                  <a:gd name="connsiteY594" fmla="*/ 299123 h 303641"/>
                  <a:gd name="connsiteX595" fmla="*/ 455462 w 1010331"/>
                  <a:gd name="connsiteY595" fmla="*/ 295508 h 303641"/>
                  <a:gd name="connsiteX596" fmla="*/ 459981 w 1010331"/>
                  <a:gd name="connsiteY596" fmla="*/ 299123 h 303641"/>
                  <a:gd name="connsiteX597" fmla="*/ 459981 w 1010331"/>
                  <a:gd name="connsiteY597" fmla="*/ 299123 h 303641"/>
                  <a:gd name="connsiteX598" fmla="*/ 441003 w 1010331"/>
                  <a:gd name="connsiteY598" fmla="*/ 299123 h 303641"/>
                  <a:gd name="connsiteX599" fmla="*/ 431966 w 1010331"/>
                  <a:gd name="connsiteY599" fmla="*/ 299123 h 303641"/>
                  <a:gd name="connsiteX600" fmla="*/ 436485 w 1010331"/>
                  <a:gd name="connsiteY600" fmla="*/ 294605 h 303641"/>
                  <a:gd name="connsiteX601" fmla="*/ 441003 w 1010331"/>
                  <a:gd name="connsiteY601" fmla="*/ 299123 h 303641"/>
                  <a:gd name="connsiteX602" fmla="*/ 441003 w 1010331"/>
                  <a:gd name="connsiteY602" fmla="*/ 299123 h 303641"/>
                  <a:gd name="connsiteX603" fmla="*/ 422929 w 1010331"/>
                  <a:gd name="connsiteY603" fmla="*/ 299123 h 303641"/>
                  <a:gd name="connsiteX604" fmla="*/ 413892 w 1010331"/>
                  <a:gd name="connsiteY604" fmla="*/ 299123 h 303641"/>
                  <a:gd name="connsiteX605" fmla="*/ 418411 w 1010331"/>
                  <a:gd name="connsiteY605" fmla="*/ 294605 h 303641"/>
                  <a:gd name="connsiteX606" fmla="*/ 422929 w 1010331"/>
                  <a:gd name="connsiteY606" fmla="*/ 299123 h 303641"/>
                  <a:gd name="connsiteX607" fmla="*/ 422929 w 1010331"/>
                  <a:gd name="connsiteY607" fmla="*/ 299123 h 303641"/>
                  <a:gd name="connsiteX608" fmla="*/ 403952 w 1010331"/>
                  <a:gd name="connsiteY608" fmla="*/ 299123 h 303641"/>
                  <a:gd name="connsiteX609" fmla="*/ 394915 w 1010331"/>
                  <a:gd name="connsiteY609" fmla="*/ 299123 h 303641"/>
                  <a:gd name="connsiteX610" fmla="*/ 399433 w 1010331"/>
                  <a:gd name="connsiteY610" fmla="*/ 294605 h 303641"/>
                  <a:gd name="connsiteX611" fmla="*/ 403952 w 1010331"/>
                  <a:gd name="connsiteY611" fmla="*/ 299123 h 303641"/>
                  <a:gd name="connsiteX612" fmla="*/ 403952 w 1010331"/>
                  <a:gd name="connsiteY612" fmla="*/ 299123 h 303641"/>
                  <a:gd name="connsiteX613" fmla="*/ 384974 w 1010331"/>
                  <a:gd name="connsiteY613" fmla="*/ 299123 h 303641"/>
                  <a:gd name="connsiteX614" fmla="*/ 375937 w 1010331"/>
                  <a:gd name="connsiteY614" fmla="*/ 299123 h 303641"/>
                  <a:gd name="connsiteX615" fmla="*/ 380456 w 1010331"/>
                  <a:gd name="connsiteY615" fmla="*/ 294605 h 303641"/>
                  <a:gd name="connsiteX616" fmla="*/ 384974 w 1010331"/>
                  <a:gd name="connsiteY616" fmla="*/ 299123 h 303641"/>
                  <a:gd name="connsiteX617" fmla="*/ 384974 w 1010331"/>
                  <a:gd name="connsiteY617" fmla="*/ 299123 h 303641"/>
                  <a:gd name="connsiteX618" fmla="*/ 365997 w 1010331"/>
                  <a:gd name="connsiteY618" fmla="*/ 299123 h 303641"/>
                  <a:gd name="connsiteX619" fmla="*/ 356960 w 1010331"/>
                  <a:gd name="connsiteY619" fmla="*/ 299123 h 303641"/>
                  <a:gd name="connsiteX620" fmla="*/ 361478 w 1010331"/>
                  <a:gd name="connsiteY620" fmla="*/ 294605 h 303641"/>
                  <a:gd name="connsiteX621" fmla="*/ 365997 w 1010331"/>
                  <a:gd name="connsiteY621" fmla="*/ 299123 h 303641"/>
                  <a:gd name="connsiteX622" fmla="*/ 365997 w 1010331"/>
                  <a:gd name="connsiteY622" fmla="*/ 299123 h 303641"/>
                  <a:gd name="connsiteX623" fmla="*/ 347019 w 1010331"/>
                  <a:gd name="connsiteY623" fmla="*/ 299123 h 303641"/>
                  <a:gd name="connsiteX624" fmla="*/ 337982 w 1010331"/>
                  <a:gd name="connsiteY624" fmla="*/ 299123 h 303641"/>
                  <a:gd name="connsiteX625" fmla="*/ 342501 w 1010331"/>
                  <a:gd name="connsiteY625" fmla="*/ 294605 h 303641"/>
                  <a:gd name="connsiteX626" fmla="*/ 347019 w 1010331"/>
                  <a:gd name="connsiteY626" fmla="*/ 299123 h 303641"/>
                  <a:gd name="connsiteX627" fmla="*/ 347019 w 1010331"/>
                  <a:gd name="connsiteY627" fmla="*/ 299123 h 303641"/>
                  <a:gd name="connsiteX628" fmla="*/ 335271 w 1010331"/>
                  <a:gd name="connsiteY628" fmla="*/ 294605 h 303641"/>
                  <a:gd name="connsiteX629" fmla="*/ 332560 w 1010331"/>
                  <a:gd name="connsiteY629" fmla="*/ 285568 h 303641"/>
                  <a:gd name="connsiteX630" fmla="*/ 334367 w 1010331"/>
                  <a:gd name="connsiteY630" fmla="*/ 285568 h 303641"/>
                  <a:gd name="connsiteX631" fmla="*/ 338886 w 1010331"/>
                  <a:gd name="connsiteY631" fmla="*/ 290086 h 303641"/>
                  <a:gd name="connsiteX632" fmla="*/ 335271 w 1010331"/>
                  <a:gd name="connsiteY632" fmla="*/ 294605 h 303641"/>
                  <a:gd name="connsiteX633" fmla="*/ 335271 w 1010331"/>
                  <a:gd name="connsiteY633" fmla="*/ 294605 h 303641"/>
                  <a:gd name="connsiteX634" fmla="*/ 323523 w 1010331"/>
                  <a:gd name="connsiteY634" fmla="*/ 263879 h 303641"/>
                  <a:gd name="connsiteX635" fmla="*/ 319908 w 1010331"/>
                  <a:gd name="connsiteY635" fmla="*/ 262072 h 303641"/>
                  <a:gd name="connsiteX636" fmla="*/ 319004 w 1010331"/>
                  <a:gd name="connsiteY636" fmla="*/ 259361 h 303641"/>
                  <a:gd name="connsiteX637" fmla="*/ 323523 w 1010331"/>
                  <a:gd name="connsiteY637" fmla="*/ 254842 h 303641"/>
                  <a:gd name="connsiteX638" fmla="*/ 328041 w 1010331"/>
                  <a:gd name="connsiteY638" fmla="*/ 259361 h 303641"/>
                  <a:gd name="connsiteX639" fmla="*/ 323523 w 1010331"/>
                  <a:gd name="connsiteY639" fmla="*/ 263879 h 303641"/>
                  <a:gd name="connsiteX640" fmla="*/ 323523 w 1010331"/>
                  <a:gd name="connsiteY640" fmla="*/ 263879 h 303641"/>
                  <a:gd name="connsiteX641" fmla="*/ 323523 w 1010331"/>
                  <a:gd name="connsiteY641" fmla="*/ 263879 h 303641"/>
                  <a:gd name="connsiteX642" fmla="*/ 309968 w 1010331"/>
                  <a:gd name="connsiteY642" fmla="*/ 260264 h 303641"/>
                  <a:gd name="connsiteX643" fmla="*/ 304545 w 1010331"/>
                  <a:gd name="connsiteY643" fmla="*/ 261168 h 303641"/>
                  <a:gd name="connsiteX644" fmla="*/ 300931 w 1010331"/>
                  <a:gd name="connsiteY644" fmla="*/ 261168 h 303641"/>
                  <a:gd name="connsiteX645" fmla="*/ 300931 w 1010331"/>
                  <a:gd name="connsiteY645" fmla="*/ 259361 h 303641"/>
                  <a:gd name="connsiteX646" fmla="*/ 305449 w 1010331"/>
                  <a:gd name="connsiteY646" fmla="*/ 254842 h 303641"/>
                  <a:gd name="connsiteX647" fmla="*/ 309968 w 1010331"/>
                  <a:gd name="connsiteY647" fmla="*/ 259361 h 303641"/>
                  <a:gd name="connsiteX648" fmla="*/ 309968 w 1010331"/>
                  <a:gd name="connsiteY648" fmla="*/ 260264 h 303641"/>
                  <a:gd name="connsiteX649" fmla="*/ 309968 w 1010331"/>
                  <a:gd name="connsiteY649" fmla="*/ 260264 h 303641"/>
                  <a:gd name="connsiteX650" fmla="*/ 276531 w 1010331"/>
                  <a:gd name="connsiteY650" fmla="*/ 143688 h 303641"/>
                  <a:gd name="connsiteX651" fmla="*/ 281049 w 1010331"/>
                  <a:gd name="connsiteY651" fmla="*/ 148206 h 303641"/>
                  <a:gd name="connsiteX652" fmla="*/ 276531 w 1010331"/>
                  <a:gd name="connsiteY652" fmla="*/ 152725 h 303641"/>
                  <a:gd name="connsiteX653" fmla="*/ 272012 w 1010331"/>
                  <a:gd name="connsiteY653" fmla="*/ 148206 h 303641"/>
                  <a:gd name="connsiteX654" fmla="*/ 276531 w 1010331"/>
                  <a:gd name="connsiteY654" fmla="*/ 143688 h 303641"/>
                  <a:gd name="connsiteX655" fmla="*/ 276531 w 1010331"/>
                  <a:gd name="connsiteY655" fmla="*/ 143688 h 303641"/>
                  <a:gd name="connsiteX656" fmla="*/ 257553 w 1010331"/>
                  <a:gd name="connsiteY656" fmla="*/ 143688 h 303641"/>
                  <a:gd name="connsiteX657" fmla="*/ 262072 w 1010331"/>
                  <a:gd name="connsiteY657" fmla="*/ 148206 h 303641"/>
                  <a:gd name="connsiteX658" fmla="*/ 257553 w 1010331"/>
                  <a:gd name="connsiteY658" fmla="*/ 152725 h 303641"/>
                  <a:gd name="connsiteX659" fmla="*/ 253035 w 1010331"/>
                  <a:gd name="connsiteY659" fmla="*/ 148206 h 303641"/>
                  <a:gd name="connsiteX660" fmla="*/ 257553 w 1010331"/>
                  <a:gd name="connsiteY660" fmla="*/ 143688 h 303641"/>
                  <a:gd name="connsiteX661" fmla="*/ 257553 w 1010331"/>
                  <a:gd name="connsiteY661" fmla="*/ 143688 h 303641"/>
                  <a:gd name="connsiteX662" fmla="*/ 238576 w 1010331"/>
                  <a:gd name="connsiteY662" fmla="*/ 143688 h 303641"/>
                  <a:gd name="connsiteX663" fmla="*/ 243094 w 1010331"/>
                  <a:gd name="connsiteY663" fmla="*/ 148206 h 303641"/>
                  <a:gd name="connsiteX664" fmla="*/ 238576 w 1010331"/>
                  <a:gd name="connsiteY664" fmla="*/ 152725 h 303641"/>
                  <a:gd name="connsiteX665" fmla="*/ 234057 w 1010331"/>
                  <a:gd name="connsiteY665" fmla="*/ 148206 h 303641"/>
                  <a:gd name="connsiteX666" fmla="*/ 238576 w 1010331"/>
                  <a:gd name="connsiteY666" fmla="*/ 143688 h 303641"/>
                  <a:gd name="connsiteX667" fmla="*/ 238576 w 1010331"/>
                  <a:gd name="connsiteY667" fmla="*/ 143688 h 303641"/>
                  <a:gd name="connsiteX668" fmla="*/ 220502 w 1010331"/>
                  <a:gd name="connsiteY668" fmla="*/ 143688 h 303641"/>
                  <a:gd name="connsiteX669" fmla="*/ 225020 w 1010331"/>
                  <a:gd name="connsiteY669" fmla="*/ 148206 h 303641"/>
                  <a:gd name="connsiteX670" fmla="*/ 220502 w 1010331"/>
                  <a:gd name="connsiteY670" fmla="*/ 152725 h 303641"/>
                  <a:gd name="connsiteX671" fmla="*/ 215983 w 1010331"/>
                  <a:gd name="connsiteY671" fmla="*/ 148206 h 303641"/>
                  <a:gd name="connsiteX672" fmla="*/ 220502 w 1010331"/>
                  <a:gd name="connsiteY672" fmla="*/ 143688 h 303641"/>
                  <a:gd name="connsiteX673" fmla="*/ 220502 w 1010331"/>
                  <a:gd name="connsiteY673" fmla="*/ 143688 h 303641"/>
                  <a:gd name="connsiteX674" fmla="*/ 201524 w 1010331"/>
                  <a:gd name="connsiteY674" fmla="*/ 143688 h 303641"/>
                  <a:gd name="connsiteX675" fmla="*/ 206043 w 1010331"/>
                  <a:gd name="connsiteY675" fmla="*/ 148206 h 303641"/>
                  <a:gd name="connsiteX676" fmla="*/ 201524 w 1010331"/>
                  <a:gd name="connsiteY676" fmla="*/ 152725 h 303641"/>
                  <a:gd name="connsiteX677" fmla="*/ 197006 w 1010331"/>
                  <a:gd name="connsiteY677" fmla="*/ 148206 h 303641"/>
                  <a:gd name="connsiteX678" fmla="*/ 201524 w 1010331"/>
                  <a:gd name="connsiteY678" fmla="*/ 143688 h 303641"/>
                  <a:gd name="connsiteX679" fmla="*/ 201524 w 1010331"/>
                  <a:gd name="connsiteY679" fmla="*/ 143688 h 303641"/>
                  <a:gd name="connsiteX680" fmla="*/ 182546 w 1010331"/>
                  <a:gd name="connsiteY680" fmla="*/ 143688 h 303641"/>
                  <a:gd name="connsiteX681" fmla="*/ 187065 w 1010331"/>
                  <a:gd name="connsiteY681" fmla="*/ 148206 h 303641"/>
                  <a:gd name="connsiteX682" fmla="*/ 182546 w 1010331"/>
                  <a:gd name="connsiteY682" fmla="*/ 152725 h 303641"/>
                  <a:gd name="connsiteX683" fmla="*/ 178028 w 1010331"/>
                  <a:gd name="connsiteY683" fmla="*/ 148206 h 303641"/>
                  <a:gd name="connsiteX684" fmla="*/ 182546 w 1010331"/>
                  <a:gd name="connsiteY684" fmla="*/ 143688 h 303641"/>
                  <a:gd name="connsiteX685" fmla="*/ 182546 w 1010331"/>
                  <a:gd name="connsiteY685" fmla="*/ 143688 h 303641"/>
                  <a:gd name="connsiteX686" fmla="*/ 163569 w 1010331"/>
                  <a:gd name="connsiteY686" fmla="*/ 143688 h 303641"/>
                  <a:gd name="connsiteX687" fmla="*/ 168087 w 1010331"/>
                  <a:gd name="connsiteY687" fmla="*/ 148206 h 303641"/>
                  <a:gd name="connsiteX688" fmla="*/ 163569 w 1010331"/>
                  <a:gd name="connsiteY688" fmla="*/ 152725 h 303641"/>
                  <a:gd name="connsiteX689" fmla="*/ 159050 w 1010331"/>
                  <a:gd name="connsiteY689" fmla="*/ 148206 h 303641"/>
                  <a:gd name="connsiteX690" fmla="*/ 163569 w 1010331"/>
                  <a:gd name="connsiteY690" fmla="*/ 143688 h 303641"/>
                  <a:gd name="connsiteX691" fmla="*/ 163569 w 1010331"/>
                  <a:gd name="connsiteY691" fmla="*/ 143688 h 303641"/>
                  <a:gd name="connsiteX692" fmla="*/ 144591 w 1010331"/>
                  <a:gd name="connsiteY692" fmla="*/ 143688 h 303641"/>
                  <a:gd name="connsiteX693" fmla="*/ 149110 w 1010331"/>
                  <a:gd name="connsiteY693" fmla="*/ 148206 h 303641"/>
                  <a:gd name="connsiteX694" fmla="*/ 144591 w 1010331"/>
                  <a:gd name="connsiteY694" fmla="*/ 152725 h 303641"/>
                  <a:gd name="connsiteX695" fmla="*/ 140073 w 1010331"/>
                  <a:gd name="connsiteY695" fmla="*/ 148206 h 303641"/>
                  <a:gd name="connsiteX696" fmla="*/ 144591 w 1010331"/>
                  <a:gd name="connsiteY696" fmla="*/ 143688 h 303641"/>
                  <a:gd name="connsiteX697" fmla="*/ 144591 w 1010331"/>
                  <a:gd name="connsiteY697" fmla="*/ 143688 h 303641"/>
                  <a:gd name="connsiteX698" fmla="*/ 126517 w 1010331"/>
                  <a:gd name="connsiteY698" fmla="*/ 143688 h 303641"/>
                  <a:gd name="connsiteX699" fmla="*/ 131036 w 1010331"/>
                  <a:gd name="connsiteY699" fmla="*/ 148206 h 303641"/>
                  <a:gd name="connsiteX700" fmla="*/ 126517 w 1010331"/>
                  <a:gd name="connsiteY700" fmla="*/ 152725 h 303641"/>
                  <a:gd name="connsiteX701" fmla="*/ 121999 w 1010331"/>
                  <a:gd name="connsiteY701" fmla="*/ 148206 h 303641"/>
                  <a:gd name="connsiteX702" fmla="*/ 126517 w 1010331"/>
                  <a:gd name="connsiteY702" fmla="*/ 143688 h 303641"/>
                  <a:gd name="connsiteX703" fmla="*/ 126517 w 1010331"/>
                  <a:gd name="connsiteY703" fmla="*/ 143688 h 303641"/>
                  <a:gd name="connsiteX704" fmla="*/ 107540 w 1010331"/>
                  <a:gd name="connsiteY704" fmla="*/ 143688 h 303641"/>
                  <a:gd name="connsiteX705" fmla="*/ 112058 w 1010331"/>
                  <a:gd name="connsiteY705" fmla="*/ 148206 h 303641"/>
                  <a:gd name="connsiteX706" fmla="*/ 107540 w 1010331"/>
                  <a:gd name="connsiteY706" fmla="*/ 152725 h 303641"/>
                  <a:gd name="connsiteX707" fmla="*/ 103021 w 1010331"/>
                  <a:gd name="connsiteY707" fmla="*/ 148206 h 303641"/>
                  <a:gd name="connsiteX708" fmla="*/ 107540 w 1010331"/>
                  <a:gd name="connsiteY708" fmla="*/ 143688 h 303641"/>
                  <a:gd name="connsiteX709" fmla="*/ 107540 w 1010331"/>
                  <a:gd name="connsiteY709" fmla="*/ 143688 h 303641"/>
                  <a:gd name="connsiteX710" fmla="*/ 88562 w 1010331"/>
                  <a:gd name="connsiteY710" fmla="*/ 143688 h 303641"/>
                  <a:gd name="connsiteX711" fmla="*/ 93081 w 1010331"/>
                  <a:gd name="connsiteY711" fmla="*/ 148206 h 303641"/>
                  <a:gd name="connsiteX712" fmla="*/ 88562 w 1010331"/>
                  <a:gd name="connsiteY712" fmla="*/ 152725 h 303641"/>
                  <a:gd name="connsiteX713" fmla="*/ 84044 w 1010331"/>
                  <a:gd name="connsiteY713" fmla="*/ 148206 h 303641"/>
                  <a:gd name="connsiteX714" fmla="*/ 88562 w 1010331"/>
                  <a:gd name="connsiteY714" fmla="*/ 143688 h 303641"/>
                  <a:gd name="connsiteX715" fmla="*/ 88562 w 1010331"/>
                  <a:gd name="connsiteY715" fmla="*/ 143688 h 303641"/>
                  <a:gd name="connsiteX716" fmla="*/ 69585 w 1010331"/>
                  <a:gd name="connsiteY716" fmla="*/ 143688 h 303641"/>
                  <a:gd name="connsiteX717" fmla="*/ 74103 w 1010331"/>
                  <a:gd name="connsiteY717" fmla="*/ 148206 h 303641"/>
                  <a:gd name="connsiteX718" fmla="*/ 69585 w 1010331"/>
                  <a:gd name="connsiteY718" fmla="*/ 152725 h 303641"/>
                  <a:gd name="connsiteX719" fmla="*/ 65066 w 1010331"/>
                  <a:gd name="connsiteY719" fmla="*/ 148206 h 303641"/>
                  <a:gd name="connsiteX720" fmla="*/ 69585 w 1010331"/>
                  <a:gd name="connsiteY720" fmla="*/ 143688 h 303641"/>
                  <a:gd name="connsiteX721" fmla="*/ 69585 w 1010331"/>
                  <a:gd name="connsiteY721" fmla="*/ 143688 h 303641"/>
                  <a:gd name="connsiteX722" fmla="*/ 50607 w 1010331"/>
                  <a:gd name="connsiteY722" fmla="*/ 143688 h 303641"/>
                  <a:gd name="connsiteX723" fmla="*/ 55125 w 1010331"/>
                  <a:gd name="connsiteY723" fmla="*/ 148206 h 303641"/>
                  <a:gd name="connsiteX724" fmla="*/ 50607 w 1010331"/>
                  <a:gd name="connsiteY724" fmla="*/ 152725 h 303641"/>
                  <a:gd name="connsiteX725" fmla="*/ 46088 w 1010331"/>
                  <a:gd name="connsiteY725" fmla="*/ 148206 h 303641"/>
                  <a:gd name="connsiteX726" fmla="*/ 50607 w 1010331"/>
                  <a:gd name="connsiteY726" fmla="*/ 143688 h 303641"/>
                  <a:gd name="connsiteX727" fmla="*/ 50607 w 1010331"/>
                  <a:gd name="connsiteY727" fmla="*/ 143688 h 303641"/>
                  <a:gd name="connsiteX728" fmla="*/ 32533 w 1010331"/>
                  <a:gd name="connsiteY728" fmla="*/ 143688 h 303641"/>
                  <a:gd name="connsiteX729" fmla="*/ 37052 w 1010331"/>
                  <a:gd name="connsiteY729" fmla="*/ 148206 h 303641"/>
                  <a:gd name="connsiteX730" fmla="*/ 32533 w 1010331"/>
                  <a:gd name="connsiteY730" fmla="*/ 152725 h 303641"/>
                  <a:gd name="connsiteX731" fmla="*/ 28015 w 1010331"/>
                  <a:gd name="connsiteY731" fmla="*/ 148206 h 303641"/>
                  <a:gd name="connsiteX732" fmla="*/ 32533 w 1010331"/>
                  <a:gd name="connsiteY732" fmla="*/ 143688 h 303641"/>
                  <a:gd name="connsiteX733" fmla="*/ 32533 w 1010331"/>
                  <a:gd name="connsiteY733" fmla="*/ 143688 h 303641"/>
                  <a:gd name="connsiteX734" fmla="*/ 267494 w 1010331"/>
                  <a:gd name="connsiteY734" fmla="*/ 132843 h 303641"/>
                  <a:gd name="connsiteX735" fmla="*/ 272012 w 1010331"/>
                  <a:gd name="connsiteY735" fmla="*/ 137362 h 303641"/>
                  <a:gd name="connsiteX736" fmla="*/ 267494 w 1010331"/>
                  <a:gd name="connsiteY736" fmla="*/ 141880 h 303641"/>
                  <a:gd name="connsiteX737" fmla="*/ 262975 w 1010331"/>
                  <a:gd name="connsiteY737" fmla="*/ 137362 h 303641"/>
                  <a:gd name="connsiteX738" fmla="*/ 267494 w 1010331"/>
                  <a:gd name="connsiteY738" fmla="*/ 132843 h 303641"/>
                  <a:gd name="connsiteX739" fmla="*/ 267494 w 1010331"/>
                  <a:gd name="connsiteY739" fmla="*/ 132843 h 303641"/>
                  <a:gd name="connsiteX740" fmla="*/ 248516 w 1010331"/>
                  <a:gd name="connsiteY740" fmla="*/ 132843 h 303641"/>
                  <a:gd name="connsiteX741" fmla="*/ 253035 w 1010331"/>
                  <a:gd name="connsiteY741" fmla="*/ 137362 h 303641"/>
                  <a:gd name="connsiteX742" fmla="*/ 248516 w 1010331"/>
                  <a:gd name="connsiteY742" fmla="*/ 141880 h 303641"/>
                  <a:gd name="connsiteX743" fmla="*/ 243998 w 1010331"/>
                  <a:gd name="connsiteY743" fmla="*/ 137362 h 303641"/>
                  <a:gd name="connsiteX744" fmla="*/ 248516 w 1010331"/>
                  <a:gd name="connsiteY744" fmla="*/ 132843 h 303641"/>
                  <a:gd name="connsiteX745" fmla="*/ 248516 w 1010331"/>
                  <a:gd name="connsiteY745" fmla="*/ 132843 h 303641"/>
                  <a:gd name="connsiteX746" fmla="*/ 229539 w 1010331"/>
                  <a:gd name="connsiteY746" fmla="*/ 132843 h 303641"/>
                  <a:gd name="connsiteX747" fmla="*/ 234057 w 1010331"/>
                  <a:gd name="connsiteY747" fmla="*/ 137362 h 303641"/>
                  <a:gd name="connsiteX748" fmla="*/ 229539 w 1010331"/>
                  <a:gd name="connsiteY748" fmla="*/ 141880 h 303641"/>
                  <a:gd name="connsiteX749" fmla="*/ 225020 w 1010331"/>
                  <a:gd name="connsiteY749" fmla="*/ 137362 h 303641"/>
                  <a:gd name="connsiteX750" fmla="*/ 229539 w 1010331"/>
                  <a:gd name="connsiteY750" fmla="*/ 132843 h 303641"/>
                  <a:gd name="connsiteX751" fmla="*/ 229539 w 1010331"/>
                  <a:gd name="connsiteY751" fmla="*/ 132843 h 303641"/>
                  <a:gd name="connsiteX752" fmla="*/ 210561 w 1010331"/>
                  <a:gd name="connsiteY752" fmla="*/ 132843 h 303641"/>
                  <a:gd name="connsiteX753" fmla="*/ 215080 w 1010331"/>
                  <a:gd name="connsiteY753" fmla="*/ 137362 h 303641"/>
                  <a:gd name="connsiteX754" fmla="*/ 210561 w 1010331"/>
                  <a:gd name="connsiteY754" fmla="*/ 141880 h 303641"/>
                  <a:gd name="connsiteX755" fmla="*/ 206043 w 1010331"/>
                  <a:gd name="connsiteY755" fmla="*/ 137362 h 303641"/>
                  <a:gd name="connsiteX756" fmla="*/ 210561 w 1010331"/>
                  <a:gd name="connsiteY756" fmla="*/ 132843 h 303641"/>
                  <a:gd name="connsiteX757" fmla="*/ 210561 w 1010331"/>
                  <a:gd name="connsiteY757" fmla="*/ 132843 h 303641"/>
                  <a:gd name="connsiteX758" fmla="*/ 191583 w 1010331"/>
                  <a:gd name="connsiteY758" fmla="*/ 132843 h 303641"/>
                  <a:gd name="connsiteX759" fmla="*/ 196102 w 1010331"/>
                  <a:gd name="connsiteY759" fmla="*/ 137362 h 303641"/>
                  <a:gd name="connsiteX760" fmla="*/ 191583 w 1010331"/>
                  <a:gd name="connsiteY760" fmla="*/ 141880 h 303641"/>
                  <a:gd name="connsiteX761" fmla="*/ 187065 w 1010331"/>
                  <a:gd name="connsiteY761" fmla="*/ 137362 h 303641"/>
                  <a:gd name="connsiteX762" fmla="*/ 191583 w 1010331"/>
                  <a:gd name="connsiteY762" fmla="*/ 132843 h 303641"/>
                  <a:gd name="connsiteX763" fmla="*/ 191583 w 1010331"/>
                  <a:gd name="connsiteY763" fmla="*/ 132843 h 303641"/>
                  <a:gd name="connsiteX764" fmla="*/ 173509 w 1010331"/>
                  <a:gd name="connsiteY764" fmla="*/ 132843 h 303641"/>
                  <a:gd name="connsiteX765" fmla="*/ 178028 w 1010331"/>
                  <a:gd name="connsiteY765" fmla="*/ 137362 h 303641"/>
                  <a:gd name="connsiteX766" fmla="*/ 173509 w 1010331"/>
                  <a:gd name="connsiteY766" fmla="*/ 141880 h 303641"/>
                  <a:gd name="connsiteX767" fmla="*/ 168991 w 1010331"/>
                  <a:gd name="connsiteY767" fmla="*/ 137362 h 303641"/>
                  <a:gd name="connsiteX768" fmla="*/ 173509 w 1010331"/>
                  <a:gd name="connsiteY768" fmla="*/ 132843 h 303641"/>
                  <a:gd name="connsiteX769" fmla="*/ 173509 w 1010331"/>
                  <a:gd name="connsiteY769" fmla="*/ 132843 h 303641"/>
                  <a:gd name="connsiteX770" fmla="*/ 154532 w 1010331"/>
                  <a:gd name="connsiteY770" fmla="*/ 132843 h 303641"/>
                  <a:gd name="connsiteX771" fmla="*/ 159050 w 1010331"/>
                  <a:gd name="connsiteY771" fmla="*/ 137362 h 303641"/>
                  <a:gd name="connsiteX772" fmla="*/ 154532 w 1010331"/>
                  <a:gd name="connsiteY772" fmla="*/ 141880 h 303641"/>
                  <a:gd name="connsiteX773" fmla="*/ 150013 w 1010331"/>
                  <a:gd name="connsiteY773" fmla="*/ 137362 h 303641"/>
                  <a:gd name="connsiteX774" fmla="*/ 154532 w 1010331"/>
                  <a:gd name="connsiteY774" fmla="*/ 132843 h 303641"/>
                  <a:gd name="connsiteX775" fmla="*/ 154532 w 1010331"/>
                  <a:gd name="connsiteY775" fmla="*/ 132843 h 303641"/>
                  <a:gd name="connsiteX776" fmla="*/ 135554 w 1010331"/>
                  <a:gd name="connsiteY776" fmla="*/ 132843 h 303641"/>
                  <a:gd name="connsiteX777" fmla="*/ 140073 w 1010331"/>
                  <a:gd name="connsiteY777" fmla="*/ 137362 h 303641"/>
                  <a:gd name="connsiteX778" fmla="*/ 135554 w 1010331"/>
                  <a:gd name="connsiteY778" fmla="*/ 141880 h 303641"/>
                  <a:gd name="connsiteX779" fmla="*/ 131036 w 1010331"/>
                  <a:gd name="connsiteY779" fmla="*/ 137362 h 303641"/>
                  <a:gd name="connsiteX780" fmla="*/ 135554 w 1010331"/>
                  <a:gd name="connsiteY780" fmla="*/ 132843 h 303641"/>
                  <a:gd name="connsiteX781" fmla="*/ 135554 w 1010331"/>
                  <a:gd name="connsiteY781" fmla="*/ 132843 h 303641"/>
                  <a:gd name="connsiteX782" fmla="*/ 116577 w 1010331"/>
                  <a:gd name="connsiteY782" fmla="*/ 132843 h 303641"/>
                  <a:gd name="connsiteX783" fmla="*/ 121095 w 1010331"/>
                  <a:gd name="connsiteY783" fmla="*/ 137362 h 303641"/>
                  <a:gd name="connsiteX784" fmla="*/ 116577 w 1010331"/>
                  <a:gd name="connsiteY784" fmla="*/ 141880 h 303641"/>
                  <a:gd name="connsiteX785" fmla="*/ 112058 w 1010331"/>
                  <a:gd name="connsiteY785" fmla="*/ 137362 h 303641"/>
                  <a:gd name="connsiteX786" fmla="*/ 116577 w 1010331"/>
                  <a:gd name="connsiteY786" fmla="*/ 132843 h 303641"/>
                  <a:gd name="connsiteX787" fmla="*/ 116577 w 1010331"/>
                  <a:gd name="connsiteY787" fmla="*/ 132843 h 303641"/>
                  <a:gd name="connsiteX788" fmla="*/ 97599 w 1010331"/>
                  <a:gd name="connsiteY788" fmla="*/ 132843 h 303641"/>
                  <a:gd name="connsiteX789" fmla="*/ 102118 w 1010331"/>
                  <a:gd name="connsiteY789" fmla="*/ 137362 h 303641"/>
                  <a:gd name="connsiteX790" fmla="*/ 97599 w 1010331"/>
                  <a:gd name="connsiteY790" fmla="*/ 141880 h 303641"/>
                  <a:gd name="connsiteX791" fmla="*/ 93081 w 1010331"/>
                  <a:gd name="connsiteY791" fmla="*/ 137362 h 303641"/>
                  <a:gd name="connsiteX792" fmla="*/ 97599 w 1010331"/>
                  <a:gd name="connsiteY792" fmla="*/ 132843 h 303641"/>
                  <a:gd name="connsiteX793" fmla="*/ 97599 w 1010331"/>
                  <a:gd name="connsiteY793" fmla="*/ 132843 h 303641"/>
                  <a:gd name="connsiteX794" fmla="*/ 79525 w 1010331"/>
                  <a:gd name="connsiteY794" fmla="*/ 132843 h 303641"/>
                  <a:gd name="connsiteX795" fmla="*/ 84044 w 1010331"/>
                  <a:gd name="connsiteY795" fmla="*/ 137362 h 303641"/>
                  <a:gd name="connsiteX796" fmla="*/ 79525 w 1010331"/>
                  <a:gd name="connsiteY796" fmla="*/ 141880 h 303641"/>
                  <a:gd name="connsiteX797" fmla="*/ 75007 w 1010331"/>
                  <a:gd name="connsiteY797" fmla="*/ 137362 h 303641"/>
                  <a:gd name="connsiteX798" fmla="*/ 79525 w 1010331"/>
                  <a:gd name="connsiteY798" fmla="*/ 132843 h 303641"/>
                  <a:gd name="connsiteX799" fmla="*/ 79525 w 1010331"/>
                  <a:gd name="connsiteY799" fmla="*/ 132843 h 303641"/>
                  <a:gd name="connsiteX800" fmla="*/ 60548 w 1010331"/>
                  <a:gd name="connsiteY800" fmla="*/ 132843 h 303641"/>
                  <a:gd name="connsiteX801" fmla="*/ 65066 w 1010331"/>
                  <a:gd name="connsiteY801" fmla="*/ 137362 h 303641"/>
                  <a:gd name="connsiteX802" fmla="*/ 60548 w 1010331"/>
                  <a:gd name="connsiteY802" fmla="*/ 141880 h 303641"/>
                  <a:gd name="connsiteX803" fmla="*/ 56029 w 1010331"/>
                  <a:gd name="connsiteY803" fmla="*/ 137362 h 303641"/>
                  <a:gd name="connsiteX804" fmla="*/ 60548 w 1010331"/>
                  <a:gd name="connsiteY804" fmla="*/ 132843 h 303641"/>
                  <a:gd name="connsiteX805" fmla="*/ 60548 w 1010331"/>
                  <a:gd name="connsiteY805" fmla="*/ 132843 h 303641"/>
                  <a:gd name="connsiteX806" fmla="*/ 41570 w 1010331"/>
                  <a:gd name="connsiteY806" fmla="*/ 132843 h 303641"/>
                  <a:gd name="connsiteX807" fmla="*/ 46088 w 1010331"/>
                  <a:gd name="connsiteY807" fmla="*/ 137362 h 303641"/>
                  <a:gd name="connsiteX808" fmla="*/ 41570 w 1010331"/>
                  <a:gd name="connsiteY808" fmla="*/ 141880 h 303641"/>
                  <a:gd name="connsiteX809" fmla="*/ 37052 w 1010331"/>
                  <a:gd name="connsiteY809" fmla="*/ 137362 h 303641"/>
                  <a:gd name="connsiteX810" fmla="*/ 41570 w 1010331"/>
                  <a:gd name="connsiteY810" fmla="*/ 132843 h 303641"/>
                  <a:gd name="connsiteX811" fmla="*/ 41570 w 1010331"/>
                  <a:gd name="connsiteY811" fmla="*/ 132843 h 303641"/>
                  <a:gd name="connsiteX812" fmla="*/ 276531 w 1010331"/>
                  <a:gd name="connsiteY812" fmla="*/ 122903 h 303641"/>
                  <a:gd name="connsiteX813" fmla="*/ 281049 w 1010331"/>
                  <a:gd name="connsiteY813" fmla="*/ 127421 h 303641"/>
                  <a:gd name="connsiteX814" fmla="*/ 276531 w 1010331"/>
                  <a:gd name="connsiteY814" fmla="*/ 131940 h 303641"/>
                  <a:gd name="connsiteX815" fmla="*/ 272012 w 1010331"/>
                  <a:gd name="connsiteY815" fmla="*/ 127421 h 303641"/>
                  <a:gd name="connsiteX816" fmla="*/ 276531 w 1010331"/>
                  <a:gd name="connsiteY816" fmla="*/ 122903 h 303641"/>
                  <a:gd name="connsiteX817" fmla="*/ 276531 w 1010331"/>
                  <a:gd name="connsiteY817" fmla="*/ 122903 h 303641"/>
                  <a:gd name="connsiteX818" fmla="*/ 257553 w 1010331"/>
                  <a:gd name="connsiteY818" fmla="*/ 122903 h 303641"/>
                  <a:gd name="connsiteX819" fmla="*/ 262072 w 1010331"/>
                  <a:gd name="connsiteY819" fmla="*/ 127421 h 303641"/>
                  <a:gd name="connsiteX820" fmla="*/ 257553 w 1010331"/>
                  <a:gd name="connsiteY820" fmla="*/ 131940 h 303641"/>
                  <a:gd name="connsiteX821" fmla="*/ 253035 w 1010331"/>
                  <a:gd name="connsiteY821" fmla="*/ 127421 h 303641"/>
                  <a:gd name="connsiteX822" fmla="*/ 257553 w 1010331"/>
                  <a:gd name="connsiteY822" fmla="*/ 122903 h 303641"/>
                  <a:gd name="connsiteX823" fmla="*/ 257553 w 1010331"/>
                  <a:gd name="connsiteY823" fmla="*/ 122903 h 303641"/>
                  <a:gd name="connsiteX824" fmla="*/ 238576 w 1010331"/>
                  <a:gd name="connsiteY824" fmla="*/ 122903 h 303641"/>
                  <a:gd name="connsiteX825" fmla="*/ 243094 w 1010331"/>
                  <a:gd name="connsiteY825" fmla="*/ 127421 h 303641"/>
                  <a:gd name="connsiteX826" fmla="*/ 238576 w 1010331"/>
                  <a:gd name="connsiteY826" fmla="*/ 131940 h 303641"/>
                  <a:gd name="connsiteX827" fmla="*/ 234057 w 1010331"/>
                  <a:gd name="connsiteY827" fmla="*/ 127421 h 303641"/>
                  <a:gd name="connsiteX828" fmla="*/ 238576 w 1010331"/>
                  <a:gd name="connsiteY828" fmla="*/ 122903 h 303641"/>
                  <a:gd name="connsiteX829" fmla="*/ 238576 w 1010331"/>
                  <a:gd name="connsiteY829" fmla="*/ 122903 h 303641"/>
                  <a:gd name="connsiteX830" fmla="*/ 220502 w 1010331"/>
                  <a:gd name="connsiteY830" fmla="*/ 122903 h 303641"/>
                  <a:gd name="connsiteX831" fmla="*/ 225020 w 1010331"/>
                  <a:gd name="connsiteY831" fmla="*/ 127421 h 303641"/>
                  <a:gd name="connsiteX832" fmla="*/ 220502 w 1010331"/>
                  <a:gd name="connsiteY832" fmla="*/ 131940 h 303641"/>
                  <a:gd name="connsiteX833" fmla="*/ 215983 w 1010331"/>
                  <a:gd name="connsiteY833" fmla="*/ 127421 h 303641"/>
                  <a:gd name="connsiteX834" fmla="*/ 220502 w 1010331"/>
                  <a:gd name="connsiteY834" fmla="*/ 122903 h 303641"/>
                  <a:gd name="connsiteX835" fmla="*/ 220502 w 1010331"/>
                  <a:gd name="connsiteY835" fmla="*/ 122903 h 303641"/>
                  <a:gd name="connsiteX836" fmla="*/ 201524 w 1010331"/>
                  <a:gd name="connsiteY836" fmla="*/ 122903 h 303641"/>
                  <a:gd name="connsiteX837" fmla="*/ 206043 w 1010331"/>
                  <a:gd name="connsiteY837" fmla="*/ 127421 h 303641"/>
                  <a:gd name="connsiteX838" fmla="*/ 201524 w 1010331"/>
                  <a:gd name="connsiteY838" fmla="*/ 131940 h 303641"/>
                  <a:gd name="connsiteX839" fmla="*/ 197006 w 1010331"/>
                  <a:gd name="connsiteY839" fmla="*/ 127421 h 303641"/>
                  <a:gd name="connsiteX840" fmla="*/ 201524 w 1010331"/>
                  <a:gd name="connsiteY840" fmla="*/ 122903 h 303641"/>
                  <a:gd name="connsiteX841" fmla="*/ 201524 w 1010331"/>
                  <a:gd name="connsiteY841" fmla="*/ 122903 h 303641"/>
                  <a:gd name="connsiteX842" fmla="*/ 182546 w 1010331"/>
                  <a:gd name="connsiteY842" fmla="*/ 122903 h 303641"/>
                  <a:gd name="connsiteX843" fmla="*/ 187065 w 1010331"/>
                  <a:gd name="connsiteY843" fmla="*/ 127421 h 303641"/>
                  <a:gd name="connsiteX844" fmla="*/ 182546 w 1010331"/>
                  <a:gd name="connsiteY844" fmla="*/ 131940 h 303641"/>
                  <a:gd name="connsiteX845" fmla="*/ 178028 w 1010331"/>
                  <a:gd name="connsiteY845" fmla="*/ 127421 h 303641"/>
                  <a:gd name="connsiteX846" fmla="*/ 182546 w 1010331"/>
                  <a:gd name="connsiteY846" fmla="*/ 122903 h 303641"/>
                  <a:gd name="connsiteX847" fmla="*/ 182546 w 1010331"/>
                  <a:gd name="connsiteY847" fmla="*/ 122903 h 303641"/>
                  <a:gd name="connsiteX848" fmla="*/ 163569 w 1010331"/>
                  <a:gd name="connsiteY848" fmla="*/ 122903 h 303641"/>
                  <a:gd name="connsiteX849" fmla="*/ 168087 w 1010331"/>
                  <a:gd name="connsiteY849" fmla="*/ 127421 h 303641"/>
                  <a:gd name="connsiteX850" fmla="*/ 163569 w 1010331"/>
                  <a:gd name="connsiteY850" fmla="*/ 131940 h 303641"/>
                  <a:gd name="connsiteX851" fmla="*/ 159050 w 1010331"/>
                  <a:gd name="connsiteY851" fmla="*/ 127421 h 303641"/>
                  <a:gd name="connsiteX852" fmla="*/ 163569 w 1010331"/>
                  <a:gd name="connsiteY852" fmla="*/ 122903 h 303641"/>
                  <a:gd name="connsiteX853" fmla="*/ 163569 w 1010331"/>
                  <a:gd name="connsiteY853" fmla="*/ 122903 h 303641"/>
                  <a:gd name="connsiteX854" fmla="*/ 144591 w 1010331"/>
                  <a:gd name="connsiteY854" fmla="*/ 122903 h 303641"/>
                  <a:gd name="connsiteX855" fmla="*/ 149110 w 1010331"/>
                  <a:gd name="connsiteY855" fmla="*/ 127421 h 303641"/>
                  <a:gd name="connsiteX856" fmla="*/ 144591 w 1010331"/>
                  <a:gd name="connsiteY856" fmla="*/ 131940 h 303641"/>
                  <a:gd name="connsiteX857" fmla="*/ 140073 w 1010331"/>
                  <a:gd name="connsiteY857" fmla="*/ 127421 h 303641"/>
                  <a:gd name="connsiteX858" fmla="*/ 144591 w 1010331"/>
                  <a:gd name="connsiteY858" fmla="*/ 122903 h 303641"/>
                  <a:gd name="connsiteX859" fmla="*/ 144591 w 1010331"/>
                  <a:gd name="connsiteY859" fmla="*/ 122903 h 303641"/>
                  <a:gd name="connsiteX860" fmla="*/ 126517 w 1010331"/>
                  <a:gd name="connsiteY860" fmla="*/ 122903 h 303641"/>
                  <a:gd name="connsiteX861" fmla="*/ 131036 w 1010331"/>
                  <a:gd name="connsiteY861" fmla="*/ 127421 h 303641"/>
                  <a:gd name="connsiteX862" fmla="*/ 126517 w 1010331"/>
                  <a:gd name="connsiteY862" fmla="*/ 131940 h 303641"/>
                  <a:gd name="connsiteX863" fmla="*/ 121999 w 1010331"/>
                  <a:gd name="connsiteY863" fmla="*/ 127421 h 303641"/>
                  <a:gd name="connsiteX864" fmla="*/ 126517 w 1010331"/>
                  <a:gd name="connsiteY864" fmla="*/ 122903 h 303641"/>
                  <a:gd name="connsiteX865" fmla="*/ 126517 w 1010331"/>
                  <a:gd name="connsiteY865" fmla="*/ 122903 h 303641"/>
                  <a:gd name="connsiteX866" fmla="*/ 107540 w 1010331"/>
                  <a:gd name="connsiteY866" fmla="*/ 122903 h 303641"/>
                  <a:gd name="connsiteX867" fmla="*/ 112058 w 1010331"/>
                  <a:gd name="connsiteY867" fmla="*/ 127421 h 303641"/>
                  <a:gd name="connsiteX868" fmla="*/ 107540 w 1010331"/>
                  <a:gd name="connsiteY868" fmla="*/ 131940 h 303641"/>
                  <a:gd name="connsiteX869" fmla="*/ 103021 w 1010331"/>
                  <a:gd name="connsiteY869" fmla="*/ 127421 h 303641"/>
                  <a:gd name="connsiteX870" fmla="*/ 107540 w 1010331"/>
                  <a:gd name="connsiteY870" fmla="*/ 122903 h 303641"/>
                  <a:gd name="connsiteX871" fmla="*/ 107540 w 1010331"/>
                  <a:gd name="connsiteY871" fmla="*/ 122903 h 303641"/>
                  <a:gd name="connsiteX872" fmla="*/ 88562 w 1010331"/>
                  <a:gd name="connsiteY872" fmla="*/ 122903 h 303641"/>
                  <a:gd name="connsiteX873" fmla="*/ 93081 w 1010331"/>
                  <a:gd name="connsiteY873" fmla="*/ 127421 h 303641"/>
                  <a:gd name="connsiteX874" fmla="*/ 88562 w 1010331"/>
                  <a:gd name="connsiteY874" fmla="*/ 131940 h 303641"/>
                  <a:gd name="connsiteX875" fmla="*/ 84044 w 1010331"/>
                  <a:gd name="connsiteY875" fmla="*/ 127421 h 303641"/>
                  <a:gd name="connsiteX876" fmla="*/ 88562 w 1010331"/>
                  <a:gd name="connsiteY876" fmla="*/ 122903 h 303641"/>
                  <a:gd name="connsiteX877" fmla="*/ 88562 w 1010331"/>
                  <a:gd name="connsiteY877" fmla="*/ 122903 h 303641"/>
                  <a:gd name="connsiteX878" fmla="*/ 69585 w 1010331"/>
                  <a:gd name="connsiteY878" fmla="*/ 122903 h 303641"/>
                  <a:gd name="connsiteX879" fmla="*/ 74103 w 1010331"/>
                  <a:gd name="connsiteY879" fmla="*/ 127421 h 303641"/>
                  <a:gd name="connsiteX880" fmla="*/ 69585 w 1010331"/>
                  <a:gd name="connsiteY880" fmla="*/ 131940 h 303641"/>
                  <a:gd name="connsiteX881" fmla="*/ 65066 w 1010331"/>
                  <a:gd name="connsiteY881" fmla="*/ 127421 h 303641"/>
                  <a:gd name="connsiteX882" fmla="*/ 69585 w 1010331"/>
                  <a:gd name="connsiteY882" fmla="*/ 122903 h 303641"/>
                  <a:gd name="connsiteX883" fmla="*/ 69585 w 1010331"/>
                  <a:gd name="connsiteY883" fmla="*/ 122903 h 303641"/>
                  <a:gd name="connsiteX884" fmla="*/ 50607 w 1010331"/>
                  <a:gd name="connsiteY884" fmla="*/ 122903 h 303641"/>
                  <a:gd name="connsiteX885" fmla="*/ 55125 w 1010331"/>
                  <a:gd name="connsiteY885" fmla="*/ 127421 h 303641"/>
                  <a:gd name="connsiteX886" fmla="*/ 50607 w 1010331"/>
                  <a:gd name="connsiteY886" fmla="*/ 131940 h 303641"/>
                  <a:gd name="connsiteX887" fmla="*/ 46088 w 1010331"/>
                  <a:gd name="connsiteY887" fmla="*/ 127421 h 303641"/>
                  <a:gd name="connsiteX888" fmla="*/ 50607 w 1010331"/>
                  <a:gd name="connsiteY888" fmla="*/ 122903 h 303641"/>
                  <a:gd name="connsiteX889" fmla="*/ 50607 w 1010331"/>
                  <a:gd name="connsiteY889" fmla="*/ 122903 h 303641"/>
                  <a:gd name="connsiteX890" fmla="*/ 267494 w 1010331"/>
                  <a:gd name="connsiteY890" fmla="*/ 112058 h 303641"/>
                  <a:gd name="connsiteX891" fmla="*/ 272012 w 1010331"/>
                  <a:gd name="connsiteY891" fmla="*/ 116577 h 303641"/>
                  <a:gd name="connsiteX892" fmla="*/ 267494 w 1010331"/>
                  <a:gd name="connsiteY892" fmla="*/ 121095 h 303641"/>
                  <a:gd name="connsiteX893" fmla="*/ 262975 w 1010331"/>
                  <a:gd name="connsiteY893" fmla="*/ 116577 h 303641"/>
                  <a:gd name="connsiteX894" fmla="*/ 267494 w 1010331"/>
                  <a:gd name="connsiteY894" fmla="*/ 112058 h 303641"/>
                  <a:gd name="connsiteX895" fmla="*/ 267494 w 1010331"/>
                  <a:gd name="connsiteY895" fmla="*/ 112058 h 303641"/>
                  <a:gd name="connsiteX896" fmla="*/ 248516 w 1010331"/>
                  <a:gd name="connsiteY896" fmla="*/ 112058 h 303641"/>
                  <a:gd name="connsiteX897" fmla="*/ 253035 w 1010331"/>
                  <a:gd name="connsiteY897" fmla="*/ 116577 h 303641"/>
                  <a:gd name="connsiteX898" fmla="*/ 248516 w 1010331"/>
                  <a:gd name="connsiteY898" fmla="*/ 121095 h 303641"/>
                  <a:gd name="connsiteX899" fmla="*/ 243998 w 1010331"/>
                  <a:gd name="connsiteY899" fmla="*/ 116577 h 303641"/>
                  <a:gd name="connsiteX900" fmla="*/ 248516 w 1010331"/>
                  <a:gd name="connsiteY900" fmla="*/ 112058 h 303641"/>
                  <a:gd name="connsiteX901" fmla="*/ 248516 w 1010331"/>
                  <a:gd name="connsiteY901" fmla="*/ 112058 h 303641"/>
                  <a:gd name="connsiteX902" fmla="*/ 229539 w 1010331"/>
                  <a:gd name="connsiteY902" fmla="*/ 112058 h 303641"/>
                  <a:gd name="connsiteX903" fmla="*/ 234057 w 1010331"/>
                  <a:gd name="connsiteY903" fmla="*/ 116577 h 303641"/>
                  <a:gd name="connsiteX904" fmla="*/ 229539 w 1010331"/>
                  <a:gd name="connsiteY904" fmla="*/ 121095 h 303641"/>
                  <a:gd name="connsiteX905" fmla="*/ 225020 w 1010331"/>
                  <a:gd name="connsiteY905" fmla="*/ 116577 h 303641"/>
                  <a:gd name="connsiteX906" fmla="*/ 229539 w 1010331"/>
                  <a:gd name="connsiteY906" fmla="*/ 112058 h 303641"/>
                  <a:gd name="connsiteX907" fmla="*/ 229539 w 1010331"/>
                  <a:gd name="connsiteY907" fmla="*/ 112058 h 303641"/>
                  <a:gd name="connsiteX908" fmla="*/ 210561 w 1010331"/>
                  <a:gd name="connsiteY908" fmla="*/ 112058 h 303641"/>
                  <a:gd name="connsiteX909" fmla="*/ 215080 w 1010331"/>
                  <a:gd name="connsiteY909" fmla="*/ 116577 h 303641"/>
                  <a:gd name="connsiteX910" fmla="*/ 210561 w 1010331"/>
                  <a:gd name="connsiteY910" fmla="*/ 121095 h 303641"/>
                  <a:gd name="connsiteX911" fmla="*/ 206043 w 1010331"/>
                  <a:gd name="connsiteY911" fmla="*/ 116577 h 303641"/>
                  <a:gd name="connsiteX912" fmla="*/ 210561 w 1010331"/>
                  <a:gd name="connsiteY912" fmla="*/ 112058 h 303641"/>
                  <a:gd name="connsiteX913" fmla="*/ 210561 w 1010331"/>
                  <a:gd name="connsiteY913" fmla="*/ 112058 h 303641"/>
                  <a:gd name="connsiteX914" fmla="*/ 191583 w 1010331"/>
                  <a:gd name="connsiteY914" fmla="*/ 112058 h 303641"/>
                  <a:gd name="connsiteX915" fmla="*/ 196102 w 1010331"/>
                  <a:gd name="connsiteY915" fmla="*/ 116577 h 303641"/>
                  <a:gd name="connsiteX916" fmla="*/ 191583 w 1010331"/>
                  <a:gd name="connsiteY916" fmla="*/ 121095 h 303641"/>
                  <a:gd name="connsiteX917" fmla="*/ 187065 w 1010331"/>
                  <a:gd name="connsiteY917" fmla="*/ 116577 h 303641"/>
                  <a:gd name="connsiteX918" fmla="*/ 191583 w 1010331"/>
                  <a:gd name="connsiteY918" fmla="*/ 112058 h 303641"/>
                  <a:gd name="connsiteX919" fmla="*/ 191583 w 1010331"/>
                  <a:gd name="connsiteY919" fmla="*/ 112058 h 303641"/>
                  <a:gd name="connsiteX920" fmla="*/ 173509 w 1010331"/>
                  <a:gd name="connsiteY920" fmla="*/ 112058 h 303641"/>
                  <a:gd name="connsiteX921" fmla="*/ 178028 w 1010331"/>
                  <a:gd name="connsiteY921" fmla="*/ 116577 h 303641"/>
                  <a:gd name="connsiteX922" fmla="*/ 173509 w 1010331"/>
                  <a:gd name="connsiteY922" fmla="*/ 121095 h 303641"/>
                  <a:gd name="connsiteX923" fmla="*/ 168991 w 1010331"/>
                  <a:gd name="connsiteY923" fmla="*/ 116577 h 303641"/>
                  <a:gd name="connsiteX924" fmla="*/ 173509 w 1010331"/>
                  <a:gd name="connsiteY924" fmla="*/ 112058 h 303641"/>
                  <a:gd name="connsiteX925" fmla="*/ 173509 w 1010331"/>
                  <a:gd name="connsiteY925" fmla="*/ 112058 h 303641"/>
                  <a:gd name="connsiteX926" fmla="*/ 154532 w 1010331"/>
                  <a:gd name="connsiteY926" fmla="*/ 112058 h 303641"/>
                  <a:gd name="connsiteX927" fmla="*/ 159050 w 1010331"/>
                  <a:gd name="connsiteY927" fmla="*/ 116577 h 303641"/>
                  <a:gd name="connsiteX928" fmla="*/ 154532 w 1010331"/>
                  <a:gd name="connsiteY928" fmla="*/ 121095 h 303641"/>
                  <a:gd name="connsiteX929" fmla="*/ 150013 w 1010331"/>
                  <a:gd name="connsiteY929" fmla="*/ 116577 h 303641"/>
                  <a:gd name="connsiteX930" fmla="*/ 154532 w 1010331"/>
                  <a:gd name="connsiteY930" fmla="*/ 112058 h 303641"/>
                  <a:gd name="connsiteX931" fmla="*/ 154532 w 1010331"/>
                  <a:gd name="connsiteY931" fmla="*/ 112058 h 303641"/>
                  <a:gd name="connsiteX932" fmla="*/ 135554 w 1010331"/>
                  <a:gd name="connsiteY932" fmla="*/ 112058 h 303641"/>
                  <a:gd name="connsiteX933" fmla="*/ 140073 w 1010331"/>
                  <a:gd name="connsiteY933" fmla="*/ 116577 h 303641"/>
                  <a:gd name="connsiteX934" fmla="*/ 135554 w 1010331"/>
                  <a:gd name="connsiteY934" fmla="*/ 121095 h 303641"/>
                  <a:gd name="connsiteX935" fmla="*/ 131036 w 1010331"/>
                  <a:gd name="connsiteY935" fmla="*/ 116577 h 303641"/>
                  <a:gd name="connsiteX936" fmla="*/ 135554 w 1010331"/>
                  <a:gd name="connsiteY936" fmla="*/ 112058 h 303641"/>
                  <a:gd name="connsiteX937" fmla="*/ 135554 w 1010331"/>
                  <a:gd name="connsiteY937" fmla="*/ 112058 h 303641"/>
                  <a:gd name="connsiteX938" fmla="*/ 116577 w 1010331"/>
                  <a:gd name="connsiteY938" fmla="*/ 112058 h 303641"/>
                  <a:gd name="connsiteX939" fmla="*/ 121095 w 1010331"/>
                  <a:gd name="connsiteY939" fmla="*/ 116577 h 303641"/>
                  <a:gd name="connsiteX940" fmla="*/ 116577 w 1010331"/>
                  <a:gd name="connsiteY940" fmla="*/ 121095 h 303641"/>
                  <a:gd name="connsiteX941" fmla="*/ 112058 w 1010331"/>
                  <a:gd name="connsiteY941" fmla="*/ 116577 h 303641"/>
                  <a:gd name="connsiteX942" fmla="*/ 116577 w 1010331"/>
                  <a:gd name="connsiteY942" fmla="*/ 112058 h 303641"/>
                  <a:gd name="connsiteX943" fmla="*/ 116577 w 1010331"/>
                  <a:gd name="connsiteY943" fmla="*/ 112058 h 303641"/>
                  <a:gd name="connsiteX944" fmla="*/ 97599 w 1010331"/>
                  <a:gd name="connsiteY944" fmla="*/ 112058 h 303641"/>
                  <a:gd name="connsiteX945" fmla="*/ 102118 w 1010331"/>
                  <a:gd name="connsiteY945" fmla="*/ 116577 h 303641"/>
                  <a:gd name="connsiteX946" fmla="*/ 97599 w 1010331"/>
                  <a:gd name="connsiteY946" fmla="*/ 121095 h 303641"/>
                  <a:gd name="connsiteX947" fmla="*/ 93081 w 1010331"/>
                  <a:gd name="connsiteY947" fmla="*/ 116577 h 303641"/>
                  <a:gd name="connsiteX948" fmla="*/ 97599 w 1010331"/>
                  <a:gd name="connsiteY948" fmla="*/ 112058 h 303641"/>
                  <a:gd name="connsiteX949" fmla="*/ 97599 w 1010331"/>
                  <a:gd name="connsiteY949" fmla="*/ 112058 h 303641"/>
                  <a:gd name="connsiteX950" fmla="*/ 79525 w 1010331"/>
                  <a:gd name="connsiteY950" fmla="*/ 112058 h 303641"/>
                  <a:gd name="connsiteX951" fmla="*/ 84044 w 1010331"/>
                  <a:gd name="connsiteY951" fmla="*/ 116577 h 303641"/>
                  <a:gd name="connsiteX952" fmla="*/ 79525 w 1010331"/>
                  <a:gd name="connsiteY952" fmla="*/ 121095 h 303641"/>
                  <a:gd name="connsiteX953" fmla="*/ 75007 w 1010331"/>
                  <a:gd name="connsiteY953" fmla="*/ 116577 h 303641"/>
                  <a:gd name="connsiteX954" fmla="*/ 79525 w 1010331"/>
                  <a:gd name="connsiteY954" fmla="*/ 112058 h 303641"/>
                  <a:gd name="connsiteX955" fmla="*/ 79525 w 1010331"/>
                  <a:gd name="connsiteY955" fmla="*/ 112058 h 303641"/>
                  <a:gd name="connsiteX956" fmla="*/ 60548 w 1010331"/>
                  <a:gd name="connsiteY956" fmla="*/ 112058 h 303641"/>
                  <a:gd name="connsiteX957" fmla="*/ 65066 w 1010331"/>
                  <a:gd name="connsiteY957" fmla="*/ 116577 h 303641"/>
                  <a:gd name="connsiteX958" fmla="*/ 60548 w 1010331"/>
                  <a:gd name="connsiteY958" fmla="*/ 121095 h 303641"/>
                  <a:gd name="connsiteX959" fmla="*/ 56029 w 1010331"/>
                  <a:gd name="connsiteY959" fmla="*/ 116577 h 303641"/>
                  <a:gd name="connsiteX960" fmla="*/ 60548 w 1010331"/>
                  <a:gd name="connsiteY960" fmla="*/ 112058 h 303641"/>
                  <a:gd name="connsiteX961" fmla="*/ 60548 w 1010331"/>
                  <a:gd name="connsiteY961" fmla="*/ 112058 h 303641"/>
                  <a:gd name="connsiteX962" fmla="*/ 276531 w 1010331"/>
                  <a:gd name="connsiteY962" fmla="*/ 103021 h 303641"/>
                  <a:gd name="connsiteX963" fmla="*/ 281049 w 1010331"/>
                  <a:gd name="connsiteY963" fmla="*/ 107540 h 303641"/>
                  <a:gd name="connsiteX964" fmla="*/ 276531 w 1010331"/>
                  <a:gd name="connsiteY964" fmla="*/ 112058 h 303641"/>
                  <a:gd name="connsiteX965" fmla="*/ 272012 w 1010331"/>
                  <a:gd name="connsiteY965" fmla="*/ 107540 h 303641"/>
                  <a:gd name="connsiteX966" fmla="*/ 276531 w 1010331"/>
                  <a:gd name="connsiteY966" fmla="*/ 103021 h 303641"/>
                  <a:gd name="connsiteX967" fmla="*/ 276531 w 1010331"/>
                  <a:gd name="connsiteY967" fmla="*/ 103021 h 303641"/>
                  <a:gd name="connsiteX968" fmla="*/ 257553 w 1010331"/>
                  <a:gd name="connsiteY968" fmla="*/ 103021 h 303641"/>
                  <a:gd name="connsiteX969" fmla="*/ 262072 w 1010331"/>
                  <a:gd name="connsiteY969" fmla="*/ 107540 h 303641"/>
                  <a:gd name="connsiteX970" fmla="*/ 257553 w 1010331"/>
                  <a:gd name="connsiteY970" fmla="*/ 112058 h 303641"/>
                  <a:gd name="connsiteX971" fmla="*/ 253035 w 1010331"/>
                  <a:gd name="connsiteY971" fmla="*/ 107540 h 303641"/>
                  <a:gd name="connsiteX972" fmla="*/ 257553 w 1010331"/>
                  <a:gd name="connsiteY972" fmla="*/ 103021 h 303641"/>
                  <a:gd name="connsiteX973" fmla="*/ 257553 w 1010331"/>
                  <a:gd name="connsiteY973" fmla="*/ 103021 h 303641"/>
                  <a:gd name="connsiteX974" fmla="*/ 238576 w 1010331"/>
                  <a:gd name="connsiteY974" fmla="*/ 103021 h 303641"/>
                  <a:gd name="connsiteX975" fmla="*/ 243094 w 1010331"/>
                  <a:gd name="connsiteY975" fmla="*/ 107540 h 303641"/>
                  <a:gd name="connsiteX976" fmla="*/ 238576 w 1010331"/>
                  <a:gd name="connsiteY976" fmla="*/ 112058 h 303641"/>
                  <a:gd name="connsiteX977" fmla="*/ 234057 w 1010331"/>
                  <a:gd name="connsiteY977" fmla="*/ 107540 h 303641"/>
                  <a:gd name="connsiteX978" fmla="*/ 238576 w 1010331"/>
                  <a:gd name="connsiteY978" fmla="*/ 103021 h 303641"/>
                  <a:gd name="connsiteX979" fmla="*/ 238576 w 1010331"/>
                  <a:gd name="connsiteY979" fmla="*/ 103021 h 303641"/>
                  <a:gd name="connsiteX980" fmla="*/ 220502 w 1010331"/>
                  <a:gd name="connsiteY980" fmla="*/ 103021 h 303641"/>
                  <a:gd name="connsiteX981" fmla="*/ 225020 w 1010331"/>
                  <a:gd name="connsiteY981" fmla="*/ 107540 h 303641"/>
                  <a:gd name="connsiteX982" fmla="*/ 220502 w 1010331"/>
                  <a:gd name="connsiteY982" fmla="*/ 112058 h 303641"/>
                  <a:gd name="connsiteX983" fmla="*/ 215983 w 1010331"/>
                  <a:gd name="connsiteY983" fmla="*/ 107540 h 303641"/>
                  <a:gd name="connsiteX984" fmla="*/ 220502 w 1010331"/>
                  <a:gd name="connsiteY984" fmla="*/ 103021 h 303641"/>
                  <a:gd name="connsiteX985" fmla="*/ 220502 w 1010331"/>
                  <a:gd name="connsiteY985" fmla="*/ 103021 h 303641"/>
                  <a:gd name="connsiteX986" fmla="*/ 201524 w 1010331"/>
                  <a:gd name="connsiteY986" fmla="*/ 103021 h 303641"/>
                  <a:gd name="connsiteX987" fmla="*/ 206043 w 1010331"/>
                  <a:gd name="connsiteY987" fmla="*/ 107540 h 303641"/>
                  <a:gd name="connsiteX988" fmla="*/ 201524 w 1010331"/>
                  <a:gd name="connsiteY988" fmla="*/ 112058 h 303641"/>
                  <a:gd name="connsiteX989" fmla="*/ 197006 w 1010331"/>
                  <a:gd name="connsiteY989" fmla="*/ 107540 h 303641"/>
                  <a:gd name="connsiteX990" fmla="*/ 201524 w 1010331"/>
                  <a:gd name="connsiteY990" fmla="*/ 103021 h 303641"/>
                  <a:gd name="connsiteX991" fmla="*/ 201524 w 1010331"/>
                  <a:gd name="connsiteY991" fmla="*/ 103021 h 303641"/>
                  <a:gd name="connsiteX992" fmla="*/ 220502 w 1010331"/>
                  <a:gd name="connsiteY992" fmla="*/ 264783 h 303641"/>
                  <a:gd name="connsiteX993" fmla="*/ 225020 w 1010331"/>
                  <a:gd name="connsiteY993" fmla="*/ 269301 h 303641"/>
                  <a:gd name="connsiteX994" fmla="*/ 220502 w 1010331"/>
                  <a:gd name="connsiteY994" fmla="*/ 273820 h 303641"/>
                  <a:gd name="connsiteX995" fmla="*/ 215983 w 1010331"/>
                  <a:gd name="connsiteY995" fmla="*/ 269301 h 303641"/>
                  <a:gd name="connsiteX996" fmla="*/ 220502 w 1010331"/>
                  <a:gd name="connsiteY996" fmla="*/ 264783 h 303641"/>
                  <a:gd name="connsiteX997" fmla="*/ 220502 w 1010331"/>
                  <a:gd name="connsiteY997" fmla="*/ 264783 h 303641"/>
                  <a:gd name="connsiteX998" fmla="*/ 201524 w 1010331"/>
                  <a:gd name="connsiteY998" fmla="*/ 264783 h 303641"/>
                  <a:gd name="connsiteX999" fmla="*/ 206043 w 1010331"/>
                  <a:gd name="connsiteY999" fmla="*/ 269301 h 303641"/>
                  <a:gd name="connsiteX1000" fmla="*/ 201524 w 1010331"/>
                  <a:gd name="connsiteY1000" fmla="*/ 273820 h 303641"/>
                  <a:gd name="connsiteX1001" fmla="*/ 197006 w 1010331"/>
                  <a:gd name="connsiteY1001" fmla="*/ 269301 h 303641"/>
                  <a:gd name="connsiteX1002" fmla="*/ 201524 w 1010331"/>
                  <a:gd name="connsiteY1002" fmla="*/ 264783 h 303641"/>
                  <a:gd name="connsiteX1003" fmla="*/ 201524 w 1010331"/>
                  <a:gd name="connsiteY1003" fmla="*/ 264783 h 303641"/>
                  <a:gd name="connsiteX1004" fmla="*/ 182546 w 1010331"/>
                  <a:gd name="connsiteY1004" fmla="*/ 264783 h 303641"/>
                  <a:gd name="connsiteX1005" fmla="*/ 187065 w 1010331"/>
                  <a:gd name="connsiteY1005" fmla="*/ 269301 h 303641"/>
                  <a:gd name="connsiteX1006" fmla="*/ 182546 w 1010331"/>
                  <a:gd name="connsiteY1006" fmla="*/ 273820 h 303641"/>
                  <a:gd name="connsiteX1007" fmla="*/ 178028 w 1010331"/>
                  <a:gd name="connsiteY1007" fmla="*/ 269301 h 303641"/>
                  <a:gd name="connsiteX1008" fmla="*/ 182546 w 1010331"/>
                  <a:gd name="connsiteY1008" fmla="*/ 264783 h 303641"/>
                  <a:gd name="connsiteX1009" fmla="*/ 182546 w 1010331"/>
                  <a:gd name="connsiteY1009" fmla="*/ 264783 h 303641"/>
                  <a:gd name="connsiteX1010" fmla="*/ 163569 w 1010331"/>
                  <a:gd name="connsiteY1010" fmla="*/ 264783 h 303641"/>
                  <a:gd name="connsiteX1011" fmla="*/ 168087 w 1010331"/>
                  <a:gd name="connsiteY1011" fmla="*/ 269301 h 303641"/>
                  <a:gd name="connsiteX1012" fmla="*/ 163569 w 1010331"/>
                  <a:gd name="connsiteY1012" fmla="*/ 273820 h 303641"/>
                  <a:gd name="connsiteX1013" fmla="*/ 159050 w 1010331"/>
                  <a:gd name="connsiteY1013" fmla="*/ 269301 h 303641"/>
                  <a:gd name="connsiteX1014" fmla="*/ 163569 w 1010331"/>
                  <a:gd name="connsiteY1014" fmla="*/ 264783 h 303641"/>
                  <a:gd name="connsiteX1015" fmla="*/ 163569 w 1010331"/>
                  <a:gd name="connsiteY1015" fmla="*/ 264783 h 303641"/>
                  <a:gd name="connsiteX1016" fmla="*/ 144591 w 1010331"/>
                  <a:gd name="connsiteY1016" fmla="*/ 264783 h 303641"/>
                  <a:gd name="connsiteX1017" fmla="*/ 149110 w 1010331"/>
                  <a:gd name="connsiteY1017" fmla="*/ 269301 h 303641"/>
                  <a:gd name="connsiteX1018" fmla="*/ 144591 w 1010331"/>
                  <a:gd name="connsiteY1018" fmla="*/ 273820 h 303641"/>
                  <a:gd name="connsiteX1019" fmla="*/ 140073 w 1010331"/>
                  <a:gd name="connsiteY1019" fmla="*/ 269301 h 303641"/>
                  <a:gd name="connsiteX1020" fmla="*/ 144591 w 1010331"/>
                  <a:gd name="connsiteY1020" fmla="*/ 264783 h 303641"/>
                  <a:gd name="connsiteX1021" fmla="*/ 144591 w 1010331"/>
                  <a:gd name="connsiteY1021" fmla="*/ 264783 h 303641"/>
                  <a:gd name="connsiteX1022" fmla="*/ 126517 w 1010331"/>
                  <a:gd name="connsiteY1022" fmla="*/ 264783 h 303641"/>
                  <a:gd name="connsiteX1023" fmla="*/ 131036 w 1010331"/>
                  <a:gd name="connsiteY1023" fmla="*/ 269301 h 303641"/>
                  <a:gd name="connsiteX1024" fmla="*/ 126517 w 1010331"/>
                  <a:gd name="connsiteY1024" fmla="*/ 273820 h 303641"/>
                  <a:gd name="connsiteX1025" fmla="*/ 121999 w 1010331"/>
                  <a:gd name="connsiteY1025" fmla="*/ 269301 h 303641"/>
                  <a:gd name="connsiteX1026" fmla="*/ 126517 w 1010331"/>
                  <a:gd name="connsiteY1026" fmla="*/ 264783 h 303641"/>
                  <a:gd name="connsiteX1027" fmla="*/ 126517 w 1010331"/>
                  <a:gd name="connsiteY1027" fmla="*/ 264783 h 303641"/>
                  <a:gd name="connsiteX1028" fmla="*/ 107540 w 1010331"/>
                  <a:gd name="connsiteY1028" fmla="*/ 264783 h 303641"/>
                  <a:gd name="connsiteX1029" fmla="*/ 112058 w 1010331"/>
                  <a:gd name="connsiteY1029" fmla="*/ 269301 h 303641"/>
                  <a:gd name="connsiteX1030" fmla="*/ 107540 w 1010331"/>
                  <a:gd name="connsiteY1030" fmla="*/ 273820 h 303641"/>
                  <a:gd name="connsiteX1031" fmla="*/ 103021 w 1010331"/>
                  <a:gd name="connsiteY1031" fmla="*/ 269301 h 303641"/>
                  <a:gd name="connsiteX1032" fmla="*/ 107540 w 1010331"/>
                  <a:gd name="connsiteY1032" fmla="*/ 264783 h 303641"/>
                  <a:gd name="connsiteX1033" fmla="*/ 107540 w 1010331"/>
                  <a:gd name="connsiteY1033" fmla="*/ 264783 h 303641"/>
                  <a:gd name="connsiteX1034" fmla="*/ 88562 w 1010331"/>
                  <a:gd name="connsiteY1034" fmla="*/ 264783 h 303641"/>
                  <a:gd name="connsiteX1035" fmla="*/ 93081 w 1010331"/>
                  <a:gd name="connsiteY1035" fmla="*/ 269301 h 303641"/>
                  <a:gd name="connsiteX1036" fmla="*/ 88562 w 1010331"/>
                  <a:gd name="connsiteY1036" fmla="*/ 273820 h 303641"/>
                  <a:gd name="connsiteX1037" fmla="*/ 84044 w 1010331"/>
                  <a:gd name="connsiteY1037" fmla="*/ 269301 h 303641"/>
                  <a:gd name="connsiteX1038" fmla="*/ 88562 w 1010331"/>
                  <a:gd name="connsiteY1038" fmla="*/ 264783 h 303641"/>
                  <a:gd name="connsiteX1039" fmla="*/ 88562 w 1010331"/>
                  <a:gd name="connsiteY1039" fmla="*/ 264783 h 303641"/>
                  <a:gd name="connsiteX1040" fmla="*/ 69585 w 1010331"/>
                  <a:gd name="connsiteY1040" fmla="*/ 264783 h 303641"/>
                  <a:gd name="connsiteX1041" fmla="*/ 74103 w 1010331"/>
                  <a:gd name="connsiteY1041" fmla="*/ 269301 h 303641"/>
                  <a:gd name="connsiteX1042" fmla="*/ 69585 w 1010331"/>
                  <a:gd name="connsiteY1042" fmla="*/ 273820 h 303641"/>
                  <a:gd name="connsiteX1043" fmla="*/ 65066 w 1010331"/>
                  <a:gd name="connsiteY1043" fmla="*/ 269301 h 303641"/>
                  <a:gd name="connsiteX1044" fmla="*/ 69585 w 1010331"/>
                  <a:gd name="connsiteY1044" fmla="*/ 264783 h 303641"/>
                  <a:gd name="connsiteX1045" fmla="*/ 69585 w 1010331"/>
                  <a:gd name="connsiteY1045" fmla="*/ 264783 h 303641"/>
                  <a:gd name="connsiteX1046" fmla="*/ 267494 w 1010331"/>
                  <a:gd name="connsiteY1046" fmla="*/ 253938 h 303641"/>
                  <a:gd name="connsiteX1047" fmla="*/ 272012 w 1010331"/>
                  <a:gd name="connsiteY1047" fmla="*/ 258457 h 303641"/>
                  <a:gd name="connsiteX1048" fmla="*/ 267494 w 1010331"/>
                  <a:gd name="connsiteY1048" fmla="*/ 262975 h 303641"/>
                  <a:gd name="connsiteX1049" fmla="*/ 262975 w 1010331"/>
                  <a:gd name="connsiteY1049" fmla="*/ 258457 h 303641"/>
                  <a:gd name="connsiteX1050" fmla="*/ 267494 w 1010331"/>
                  <a:gd name="connsiteY1050" fmla="*/ 253938 h 303641"/>
                  <a:gd name="connsiteX1051" fmla="*/ 267494 w 1010331"/>
                  <a:gd name="connsiteY1051" fmla="*/ 253938 h 303641"/>
                  <a:gd name="connsiteX1052" fmla="*/ 248516 w 1010331"/>
                  <a:gd name="connsiteY1052" fmla="*/ 253938 h 303641"/>
                  <a:gd name="connsiteX1053" fmla="*/ 253035 w 1010331"/>
                  <a:gd name="connsiteY1053" fmla="*/ 258457 h 303641"/>
                  <a:gd name="connsiteX1054" fmla="*/ 248516 w 1010331"/>
                  <a:gd name="connsiteY1054" fmla="*/ 262975 h 303641"/>
                  <a:gd name="connsiteX1055" fmla="*/ 243998 w 1010331"/>
                  <a:gd name="connsiteY1055" fmla="*/ 258457 h 303641"/>
                  <a:gd name="connsiteX1056" fmla="*/ 248516 w 1010331"/>
                  <a:gd name="connsiteY1056" fmla="*/ 253938 h 303641"/>
                  <a:gd name="connsiteX1057" fmla="*/ 248516 w 1010331"/>
                  <a:gd name="connsiteY1057" fmla="*/ 253938 h 303641"/>
                  <a:gd name="connsiteX1058" fmla="*/ 229539 w 1010331"/>
                  <a:gd name="connsiteY1058" fmla="*/ 253938 h 303641"/>
                  <a:gd name="connsiteX1059" fmla="*/ 234057 w 1010331"/>
                  <a:gd name="connsiteY1059" fmla="*/ 258457 h 303641"/>
                  <a:gd name="connsiteX1060" fmla="*/ 229539 w 1010331"/>
                  <a:gd name="connsiteY1060" fmla="*/ 262975 h 303641"/>
                  <a:gd name="connsiteX1061" fmla="*/ 225020 w 1010331"/>
                  <a:gd name="connsiteY1061" fmla="*/ 258457 h 303641"/>
                  <a:gd name="connsiteX1062" fmla="*/ 229539 w 1010331"/>
                  <a:gd name="connsiteY1062" fmla="*/ 253938 h 303641"/>
                  <a:gd name="connsiteX1063" fmla="*/ 229539 w 1010331"/>
                  <a:gd name="connsiteY1063" fmla="*/ 253938 h 303641"/>
                  <a:gd name="connsiteX1064" fmla="*/ 210561 w 1010331"/>
                  <a:gd name="connsiteY1064" fmla="*/ 253938 h 303641"/>
                  <a:gd name="connsiteX1065" fmla="*/ 215080 w 1010331"/>
                  <a:gd name="connsiteY1065" fmla="*/ 258457 h 303641"/>
                  <a:gd name="connsiteX1066" fmla="*/ 210561 w 1010331"/>
                  <a:gd name="connsiteY1066" fmla="*/ 262975 h 303641"/>
                  <a:gd name="connsiteX1067" fmla="*/ 206043 w 1010331"/>
                  <a:gd name="connsiteY1067" fmla="*/ 258457 h 303641"/>
                  <a:gd name="connsiteX1068" fmla="*/ 210561 w 1010331"/>
                  <a:gd name="connsiteY1068" fmla="*/ 253938 h 303641"/>
                  <a:gd name="connsiteX1069" fmla="*/ 210561 w 1010331"/>
                  <a:gd name="connsiteY1069" fmla="*/ 253938 h 303641"/>
                  <a:gd name="connsiteX1070" fmla="*/ 191583 w 1010331"/>
                  <a:gd name="connsiteY1070" fmla="*/ 253938 h 303641"/>
                  <a:gd name="connsiteX1071" fmla="*/ 196102 w 1010331"/>
                  <a:gd name="connsiteY1071" fmla="*/ 258457 h 303641"/>
                  <a:gd name="connsiteX1072" fmla="*/ 191583 w 1010331"/>
                  <a:gd name="connsiteY1072" fmla="*/ 262975 h 303641"/>
                  <a:gd name="connsiteX1073" fmla="*/ 187065 w 1010331"/>
                  <a:gd name="connsiteY1073" fmla="*/ 258457 h 303641"/>
                  <a:gd name="connsiteX1074" fmla="*/ 191583 w 1010331"/>
                  <a:gd name="connsiteY1074" fmla="*/ 253938 h 303641"/>
                  <a:gd name="connsiteX1075" fmla="*/ 191583 w 1010331"/>
                  <a:gd name="connsiteY1075" fmla="*/ 253938 h 303641"/>
                  <a:gd name="connsiteX1076" fmla="*/ 173509 w 1010331"/>
                  <a:gd name="connsiteY1076" fmla="*/ 253938 h 303641"/>
                  <a:gd name="connsiteX1077" fmla="*/ 178028 w 1010331"/>
                  <a:gd name="connsiteY1077" fmla="*/ 258457 h 303641"/>
                  <a:gd name="connsiteX1078" fmla="*/ 173509 w 1010331"/>
                  <a:gd name="connsiteY1078" fmla="*/ 262975 h 303641"/>
                  <a:gd name="connsiteX1079" fmla="*/ 168991 w 1010331"/>
                  <a:gd name="connsiteY1079" fmla="*/ 258457 h 303641"/>
                  <a:gd name="connsiteX1080" fmla="*/ 173509 w 1010331"/>
                  <a:gd name="connsiteY1080" fmla="*/ 253938 h 303641"/>
                  <a:gd name="connsiteX1081" fmla="*/ 173509 w 1010331"/>
                  <a:gd name="connsiteY1081" fmla="*/ 253938 h 303641"/>
                  <a:gd name="connsiteX1082" fmla="*/ 154532 w 1010331"/>
                  <a:gd name="connsiteY1082" fmla="*/ 253938 h 303641"/>
                  <a:gd name="connsiteX1083" fmla="*/ 159050 w 1010331"/>
                  <a:gd name="connsiteY1083" fmla="*/ 258457 h 303641"/>
                  <a:gd name="connsiteX1084" fmla="*/ 154532 w 1010331"/>
                  <a:gd name="connsiteY1084" fmla="*/ 262975 h 303641"/>
                  <a:gd name="connsiteX1085" fmla="*/ 150013 w 1010331"/>
                  <a:gd name="connsiteY1085" fmla="*/ 258457 h 303641"/>
                  <a:gd name="connsiteX1086" fmla="*/ 154532 w 1010331"/>
                  <a:gd name="connsiteY1086" fmla="*/ 253938 h 303641"/>
                  <a:gd name="connsiteX1087" fmla="*/ 154532 w 1010331"/>
                  <a:gd name="connsiteY1087" fmla="*/ 253938 h 303641"/>
                  <a:gd name="connsiteX1088" fmla="*/ 135554 w 1010331"/>
                  <a:gd name="connsiteY1088" fmla="*/ 253938 h 303641"/>
                  <a:gd name="connsiteX1089" fmla="*/ 140073 w 1010331"/>
                  <a:gd name="connsiteY1089" fmla="*/ 258457 h 303641"/>
                  <a:gd name="connsiteX1090" fmla="*/ 135554 w 1010331"/>
                  <a:gd name="connsiteY1090" fmla="*/ 262975 h 303641"/>
                  <a:gd name="connsiteX1091" fmla="*/ 131036 w 1010331"/>
                  <a:gd name="connsiteY1091" fmla="*/ 258457 h 303641"/>
                  <a:gd name="connsiteX1092" fmla="*/ 135554 w 1010331"/>
                  <a:gd name="connsiteY1092" fmla="*/ 253938 h 303641"/>
                  <a:gd name="connsiteX1093" fmla="*/ 135554 w 1010331"/>
                  <a:gd name="connsiteY1093" fmla="*/ 253938 h 303641"/>
                  <a:gd name="connsiteX1094" fmla="*/ 116577 w 1010331"/>
                  <a:gd name="connsiteY1094" fmla="*/ 253938 h 303641"/>
                  <a:gd name="connsiteX1095" fmla="*/ 121095 w 1010331"/>
                  <a:gd name="connsiteY1095" fmla="*/ 258457 h 303641"/>
                  <a:gd name="connsiteX1096" fmla="*/ 116577 w 1010331"/>
                  <a:gd name="connsiteY1096" fmla="*/ 262975 h 303641"/>
                  <a:gd name="connsiteX1097" fmla="*/ 112058 w 1010331"/>
                  <a:gd name="connsiteY1097" fmla="*/ 258457 h 303641"/>
                  <a:gd name="connsiteX1098" fmla="*/ 116577 w 1010331"/>
                  <a:gd name="connsiteY1098" fmla="*/ 253938 h 303641"/>
                  <a:gd name="connsiteX1099" fmla="*/ 116577 w 1010331"/>
                  <a:gd name="connsiteY1099" fmla="*/ 253938 h 303641"/>
                  <a:gd name="connsiteX1100" fmla="*/ 97599 w 1010331"/>
                  <a:gd name="connsiteY1100" fmla="*/ 253938 h 303641"/>
                  <a:gd name="connsiteX1101" fmla="*/ 102118 w 1010331"/>
                  <a:gd name="connsiteY1101" fmla="*/ 258457 h 303641"/>
                  <a:gd name="connsiteX1102" fmla="*/ 97599 w 1010331"/>
                  <a:gd name="connsiteY1102" fmla="*/ 262975 h 303641"/>
                  <a:gd name="connsiteX1103" fmla="*/ 93081 w 1010331"/>
                  <a:gd name="connsiteY1103" fmla="*/ 258457 h 303641"/>
                  <a:gd name="connsiteX1104" fmla="*/ 97599 w 1010331"/>
                  <a:gd name="connsiteY1104" fmla="*/ 253938 h 303641"/>
                  <a:gd name="connsiteX1105" fmla="*/ 97599 w 1010331"/>
                  <a:gd name="connsiteY1105" fmla="*/ 253938 h 303641"/>
                  <a:gd name="connsiteX1106" fmla="*/ 79525 w 1010331"/>
                  <a:gd name="connsiteY1106" fmla="*/ 253938 h 303641"/>
                  <a:gd name="connsiteX1107" fmla="*/ 84044 w 1010331"/>
                  <a:gd name="connsiteY1107" fmla="*/ 258457 h 303641"/>
                  <a:gd name="connsiteX1108" fmla="*/ 79525 w 1010331"/>
                  <a:gd name="connsiteY1108" fmla="*/ 262975 h 303641"/>
                  <a:gd name="connsiteX1109" fmla="*/ 75007 w 1010331"/>
                  <a:gd name="connsiteY1109" fmla="*/ 258457 h 303641"/>
                  <a:gd name="connsiteX1110" fmla="*/ 79525 w 1010331"/>
                  <a:gd name="connsiteY1110" fmla="*/ 253938 h 303641"/>
                  <a:gd name="connsiteX1111" fmla="*/ 79525 w 1010331"/>
                  <a:gd name="connsiteY1111" fmla="*/ 253938 h 303641"/>
                  <a:gd name="connsiteX1112" fmla="*/ 60548 w 1010331"/>
                  <a:gd name="connsiteY1112" fmla="*/ 253938 h 303641"/>
                  <a:gd name="connsiteX1113" fmla="*/ 65066 w 1010331"/>
                  <a:gd name="connsiteY1113" fmla="*/ 258457 h 303641"/>
                  <a:gd name="connsiteX1114" fmla="*/ 60548 w 1010331"/>
                  <a:gd name="connsiteY1114" fmla="*/ 262975 h 303641"/>
                  <a:gd name="connsiteX1115" fmla="*/ 56029 w 1010331"/>
                  <a:gd name="connsiteY1115" fmla="*/ 258457 h 303641"/>
                  <a:gd name="connsiteX1116" fmla="*/ 60548 w 1010331"/>
                  <a:gd name="connsiteY1116" fmla="*/ 253938 h 303641"/>
                  <a:gd name="connsiteX1117" fmla="*/ 60548 w 1010331"/>
                  <a:gd name="connsiteY1117" fmla="*/ 253938 h 303641"/>
                  <a:gd name="connsiteX1118" fmla="*/ 276531 w 1010331"/>
                  <a:gd name="connsiteY1118" fmla="*/ 244901 h 303641"/>
                  <a:gd name="connsiteX1119" fmla="*/ 281049 w 1010331"/>
                  <a:gd name="connsiteY1119" fmla="*/ 249420 h 303641"/>
                  <a:gd name="connsiteX1120" fmla="*/ 276531 w 1010331"/>
                  <a:gd name="connsiteY1120" fmla="*/ 253938 h 303641"/>
                  <a:gd name="connsiteX1121" fmla="*/ 272012 w 1010331"/>
                  <a:gd name="connsiteY1121" fmla="*/ 249420 h 303641"/>
                  <a:gd name="connsiteX1122" fmla="*/ 276531 w 1010331"/>
                  <a:gd name="connsiteY1122" fmla="*/ 244901 h 303641"/>
                  <a:gd name="connsiteX1123" fmla="*/ 276531 w 1010331"/>
                  <a:gd name="connsiteY1123" fmla="*/ 244901 h 303641"/>
                  <a:gd name="connsiteX1124" fmla="*/ 257553 w 1010331"/>
                  <a:gd name="connsiteY1124" fmla="*/ 244901 h 303641"/>
                  <a:gd name="connsiteX1125" fmla="*/ 262072 w 1010331"/>
                  <a:gd name="connsiteY1125" fmla="*/ 249420 h 303641"/>
                  <a:gd name="connsiteX1126" fmla="*/ 257553 w 1010331"/>
                  <a:gd name="connsiteY1126" fmla="*/ 253938 h 303641"/>
                  <a:gd name="connsiteX1127" fmla="*/ 253035 w 1010331"/>
                  <a:gd name="connsiteY1127" fmla="*/ 249420 h 303641"/>
                  <a:gd name="connsiteX1128" fmla="*/ 257553 w 1010331"/>
                  <a:gd name="connsiteY1128" fmla="*/ 244901 h 303641"/>
                  <a:gd name="connsiteX1129" fmla="*/ 257553 w 1010331"/>
                  <a:gd name="connsiteY1129" fmla="*/ 244901 h 303641"/>
                  <a:gd name="connsiteX1130" fmla="*/ 238576 w 1010331"/>
                  <a:gd name="connsiteY1130" fmla="*/ 244901 h 303641"/>
                  <a:gd name="connsiteX1131" fmla="*/ 243094 w 1010331"/>
                  <a:gd name="connsiteY1131" fmla="*/ 249420 h 303641"/>
                  <a:gd name="connsiteX1132" fmla="*/ 238576 w 1010331"/>
                  <a:gd name="connsiteY1132" fmla="*/ 253938 h 303641"/>
                  <a:gd name="connsiteX1133" fmla="*/ 234057 w 1010331"/>
                  <a:gd name="connsiteY1133" fmla="*/ 249420 h 303641"/>
                  <a:gd name="connsiteX1134" fmla="*/ 238576 w 1010331"/>
                  <a:gd name="connsiteY1134" fmla="*/ 244901 h 303641"/>
                  <a:gd name="connsiteX1135" fmla="*/ 238576 w 1010331"/>
                  <a:gd name="connsiteY1135" fmla="*/ 244901 h 303641"/>
                  <a:gd name="connsiteX1136" fmla="*/ 220502 w 1010331"/>
                  <a:gd name="connsiteY1136" fmla="*/ 244901 h 303641"/>
                  <a:gd name="connsiteX1137" fmla="*/ 225020 w 1010331"/>
                  <a:gd name="connsiteY1137" fmla="*/ 249420 h 303641"/>
                  <a:gd name="connsiteX1138" fmla="*/ 220502 w 1010331"/>
                  <a:gd name="connsiteY1138" fmla="*/ 253938 h 303641"/>
                  <a:gd name="connsiteX1139" fmla="*/ 215983 w 1010331"/>
                  <a:gd name="connsiteY1139" fmla="*/ 249420 h 303641"/>
                  <a:gd name="connsiteX1140" fmla="*/ 220502 w 1010331"/>
                  <a:gd name="connsiteY1140" fmla="*/ 244901 h 303641"/>
                  <a:gd name="connsiteX1141" fmla="*/ 220502 w 1010331"/>
                  <a:gd name="connsiteY1141" fmla="*/ 244901 h 303641"/>
                  <a:gd name="connsiteX1142" fmla="*/ 201524 w 1010331"/>
                  <a:gd name="connsiteY1142" fmla="*/ 244901 h 303641"/>
                  <a:gd name="connsiteX1143" fmla="*/ 206043 w 1010331"/>
                  <a:gd name="connsiteY1143" fmla="*/ 249420 h 303641"/>
                  <a:gd name="connsiteX1144" fmla="*/ 201524 w 1010331"/>
                  <a:gd name="connsiteY1144" fmla="*/ 253938 h 303641"/>
                  <a:gd name="connsiteX1145" fmla="*/ 197006 w 1010331"/>
                  <a:gd name="connsiteY1145" fmla="*/ 249420 h 303641"/>
                  <a:gd name="connsiteX1146" fmla="*/ 201524 w 1010331"/>
                  <a:gd name="connsiteY1146" fmla="*/ 244901 h 303641"/>
                  <a:gd name="connsiteX1147" fmla="*/ 201524 w 1010331"/>
                  <a:gd name="connsiteY1147" fmla="*/ 244901 h 303641"/>
                  <a:gd name="connsiteX1148" fmla="*/ 182546 w 1010331"/>
                  <a:gd name="connsiteY1148" fmla="*/ 244901 h 303641"/>
                  <a:gd name="connsiteX1149" fmla="*/ 187065 w 1010331"/>
                  <a:gd name="connsiteY1149" fmla="*/ 249420 h 303641"/>
                  <a:gd name="connsiteX1150" fmla="*/ 182546 w 1010331"/>
                  <a:gd name="connsiteY1150" fmla="*/ 253938 h 303641"/>
                  <a:gd name="connsiteX1151" fmla="*/ 178028 w 1010331"/>
                  <a:gd name="connsiteY1151" fmla="*/ 249420 h 303641"/>
                  <a:gd name="connsiteX1152" fmla="*/ 182546 w 1010331"/>
                  <a:gd name="connsiteY1152" fmla="*/ 244901 h 303641"/>
                  <a:gd name="connsiteX1153" fmla="*/ 182546 w 1010331"/>
                  <a:gd name="connsiteY1153" fmla="*/ 244901 h 303641"/>
                  <a:gd name="connsiteX1154" fmla="*/ 163569 w 1010331"/>
                  <a:gd name="connsiteY1154" fmla="*/ 244901 h 303641"/>
                  <a:gd name="connsiteX1155" fmla="*/ 168087 w 1010331"/>
                  <a:gd name="connsiteY1155" fmla="*/ 249420 h 303641"/>
                  <a:gd name="connsiteX1156" fmla="*/ 163569 w 1010331"/>
                  <a:gd name="connsiteY1156" fmla="*/ 253938 h 303641"/>
                  <a:gd name="connsiteX1157" fmla="*/ 159050 w 1010331"/>
                  <a:gd name="connsiteY1157" fmla="*/ 249420 h 303641"/>
                  <a:gd name="connsiteX1158" fmla="*/ 163569 w 1010331"/>
                  <a:gd name="connsiteY1158" fmla="*/ 244901 h 303641"/>
                  <a:gd name="connsiteX1159" fmla="*/ 163569 w 1010331"/>
                  <a:gd name="connsiteY1159" fmla="*/ 244901 h 303641"/>
                  <a:gd name="connsiteX1160" fmla="*/ 144591 w 1010331"/>
                  <a:gd name="connsiteY1160" fmla="*/ 244901 h 303641"/>
                  <a:gd name="connsiteX1161" fmla="*/ 149110 w 1010331"/>
                  <a:gd name="connsiteY1161" fmla="*/ 249420 h 303641"/>
                  <a:gd name="connsiteX1162" fmla="*/ 144591 w 1010331"/>
                  <a:gd name="connsiteY1162" fmla="*/ 253938 h 303641"/>
                  <a:gd name="connsiteX1163" fmla="*/ 140073 w 1010331"/>
                  <a:gd name="connsiteY1163" fmla="*/ 249420 h 303641"/>
                  <a:gd name="connsiteX1164" fmla="*/ 144591 w 1010331"/>
                  <a:gd name="connsiteY1164" fmla="*/ 244901 h 303641"/>
                  <a:gd name="connsiteX1165" fmla="*/ 144591 w 1010331"/>
                  <a:gd name="connsiteY1165" fmla="*/ 244901 h 303641"/>
                  <a:gd name="connsiteX1166" fmla="*/ 126517 w 1010331"/>
                  <a:gd name="connsiteY1166" fmla="*/ 244901 h 303641"/>
                  <a:gd name="connsiteX1167" fmla="*/ 131036 w 1010331"/>
                  <a:gd name="connsiteY1167" fmla="*/ 249420 h 303641"/>
                  <a:gd name="connsiteX1168" fmla="*/ 126517 w 1010331"/>
                  <a:gd name="connsiteY1168" fmla="*/ 253938 h 303641"/>
                  <a:gd name="connsiteX1169" fmla="*/ 121999 w 1010331"/>
                  <a:gd name="connsiteY1169" fmla="*/ 249420 h 303641"/>
                  <a:gd name="connsiteX1170" fmla="*/ 126517 w 1010331"/>
                  <a:gd name="connsiteY1170" fmla="*/ 244901 h 303641"/>
                  <a:gd name="connsiteX1171" fmla="*/ 126517 w 1010331"/>
                  <a:gd name="connsiteY1171" fmla="*/ 244901 h 303641"/>
                  <a:gd name="connsiteX1172" fmla="*/ 107540 w 1010331"/>
                  <a:gd name="connsiteY1172" fmla="*/ 244901 h 303641"/>
                  <a:gd name="connsiteX1173" fmla="*/ 112058 w 1010331"/>
                  <a:gd name="connsiteY1173" fmla="*/ 249420 h 303641"/>
                  <a:gd name="connsiteX1174" fmla="*/ 107540 w 1010331"/>
                  <a:gd name="connsiteY1174" fmla="*/ 253938 h 303641"/>
                  <a:gd name="connsiteX1175" fmla="*/ 103021 w 1010331"/>
                  <a:gd name="connsiteY1175" fmla="*/ 249420 h 303641"/>
                  <a:gd name="connsiteX1176" fmla="*/ 107540 w 1010331"/>
                  <a:gd name="connsiteY1176" fmla="*/ 244901 h 303641"/>
                  <a:gd name="connsiteX1177" fmla="*/ 107540 w 1010331"/>
                  <a:gd name="connsiteY1177" fmla="*/ 244901 h 303641"/>
                  <a:gd name="connsiteX1178" fmla="*/ 88562 w 1010331"/>
                  <a:gd name="connsiteY1178" fmla="*/ 244901 h 303641"/>
                  <a:gd name="connsiteX1179" fmla="*/ 93081 w 1010331"/>
                  <a:gd name="connsiteY1179" fmla="*/ 249420 h 303641"/>
                  <a:gd name="connsiteX1180" fmla="*/ 88562 w 1010331"/>
                  <a:gd name="connsiteY1180" fmla="*/ 253938 h 303641"/>
                  <a:gd name="connsiteX1181" fmla="*/ 84044 w 1010331"/>
                  <a:gd name="connsiteY1181" fmla="*/ 249420 h 303641"/>
                  <a:gd name="connsiteX1182" fmla="*/ 88562 w 1010331"/>
                  <a:gd name="connsiteY1182" fmla="*/ 244901 h 303641"/>
                  <a:gd name="connsiteX1183" fmla="*/ 88562 w 1010331"/>
                  <a:gd name="connsiteY1183" fmla="*/ 244901 h 303641"/>
                  <a:gd name="connsiteX1184" fmla="*/ 69585 w 1010331"/>
                  <a:gd name="connsiteY1184" fmla="*/ 244901 h 303641"/>
                  <a:gd name="connsiteX1185" fmla="*/ 74103 w 1010331"/>
                  <a:gd name="connsiteY1185" fmla="*/ 249420 h 303641"/>
                  <a:gd name="connsiteX1186" fmla="*/ 69585 w 1010331"/>
                  <a:gd name="connsiteY1186" fmla="*/ 253938 h 303641"/>
                  <a:gd name="connsiteX1187" fmla="*/ 65066 w 1010331"/>
                  <a:gd name="connsiteY1187" fmla="*/ 249420 h 303641"/>
                  <a:gd name="connsiteX1188" fmla="*/ 69585 w 1010331"/>
                  <a:gd name="connsiteY1188" fmla="*/ 244901 h 303641"/>
                  <a:gd name="connsiteX1189" fmla="*/ 69585 w 1010331"/>
                  <a:gd name="connsiteY1189" fmla="*/ 244901 h 303641"/>
                  <a:gd name="connsiteX1190" fmla="*/ 50607 w 1010331"/>
                  <a:gd name="connsiteY1190" fmla="*/ 244901 h 303641"/>
                  <a:gd name="connsiteX1191" fmla="*/ 55125 w 1010331"/>
                  <a:gd name="connsiteY1191" fmla="*/ 249420 h 303641"/>
                  <a:gd name="connsiteX1192" fmla="*/ 50607 w 1010331"/>
                  <a:gd name="connsiteY1192" fmla="*/ 253938 h 303641"/>
                  <a:gd name="connsiteX1193" fmla="*/ 46088 w 1010331"/>
                  <a:gd name="connsiteY1193" fmla="*/ 249420 h 303641"/>
                  <a:gd name="connsiteX1194" fmla="*/ 50607 w 1010331"/>
                  <a:gd name="connsiteY1194" fmla="*/ 244901 h 303641"/>
                  <a:gd name="connsiteX1195" fmla="*/ 50607 w 1010331"/>
                  <a:gd name="connsiteY1195" fmla="*/ 244901 h 303641"/>
                  <a:gd name="connsiteX1196" fmla="*/ 267494 w 1010331"/>
                  <a:gd name="connsiteY1196" fmla="*/ 234057 h 303641"/>
                  <a:gd name="connsiteX1197" fmla="*/ 272012 w 1010331"/>
                  <a:gd name="connsiteY1197" fmla="*/ 238576 h 303641"/>
                  <a:gd name="connsiteX1198" fmla="*/ 267494 w 1010331"/>
                  <a:gd name="connsiteY1198" fmla="*/ 243094 h 303641"/>
                  <a:gd name="connsiteX1199" fmla="*/ 262975 w 1010331"/>
                  <a:gd name="connsiteY1199" fmla="*/ 238576 h 303641"/>
                  <a:gd name="connsiteX1200" fmla="*/ 267494 w 1010331"/>
                  <a:gd name="connsiteY1200" fmla="*/ 234057 h 303641"/>
                  <a:gd name="connsiteX1201" fmla="*/ 267494 w 1010331"/>
                  <a:gd name="connsiteY1201" fmla="*/ 234057 h 303641"/>
                  <a:gd name="connsiteX1202" fmla="*/ 248516 w 1010331"/>
                  <a:gd name="connsiteY1202" fmla="*/ 234057 h 303641"/>
                  <a:gd name="connsiteX1203" fmla="*/ 253035 w 1010331"/>
                  <a:gd name="connsiteY1203" fmla="*/ 238576 h 303641"/>
                  <a:gd name="connsiteX1204" fmla="*/ 248516 w 1010331"/>
                  <a:gd name="connsiteY1204" fmla="*/ 243094 h 303641"/>
                  <a:gd name="connsiteX1205" fmla="*/ 243998 w 1010331"/>
                  <a:gd name="connsiteY1205" fmla="*/ 238576 h 303641"/>
                  <a:gd name="connsiteX1206" fmla="*/ 248516 w 1010331"/>
                  <a:gd name="connsiteY1206" fmla="*/ 234057 h 303641"/>
                  <a:gd name="connsiteX1207" fmla="*/ 248516 w 1010331"/>
                  <a:gd name="connsiteY1207" fmla="*/ 234057 h 303641"/>
                  <a:gd name="connsiteX1208" fmla="*/ 229539 w 1010331"/>
                  <a:gd name="connsiteY1208" fmla="*/ 234057 h 303641"/>
                  <a:gd name="connsiteX1209" fmla="*/ 234057 w 1010331"/>
                  <a:gd name="connsiteY1209" fmla="*/ 238576 h 303641"/>
                  <a:gd name="connsiteX1210" fmla="*/ 229539 w 1010331"/>
                  <a:gd name="connsiteY1210" fmla="*/ 243094 h 303641"/>
                  <a:gd name="connsiteX1211" fmla="*/ 225020 w 1010331"/>
                  <a:gd name="connsiteY1211" fmla="*/ 238576 h 303641"/>
                  <a:gd name="connsiteX1212" fmla="*/ 229539 w 1010331"/>
                  <a:gd name="connsiteY1212" fmla="*/ 234057 h 303641"/>
                  <a:gd name="connsiteX1213" fmla="*/ 229539 w 1010331"/>
                  <a:gd name="connsiteY1213" fmla="*/ 234057 h 303641"/>
                  <a:gd name="connsiteX1214" fmla="*/ 210561 w 1010331"/>
                  <a:gd name="connsiteY1214" fmla="*/ 234057 h 303641"/>
                  <a:gd name="connsiteX1215" fmla="*/ 215080 w 1010331"/>
                  <a:gd name="connsiteY1215" fmla="*/ 238576 h 303641"/>
                  <a:gd name="connsiteX1216" fmla="*/ 210561 w 1010331"/>
                  <a:gd name="connsiteY1216" fmla="*/ 243094 h 303641"/>
                  <a:gd name="connsiteX1217" fmla="*/ 206043 w 1010331"/>
                  <a:gd name="connsiteY1217" fmla="*/ 238576 h 303641"/>
                  <a:gd name="connsiteX1218" fmla="*/ 210561 w 1010331"/>
                  <a:gd name="connsiteY1218" fmla="*/ 234057 h 303641"/>
                  <a:gd name="connsiteX1219" fmla="*/ 210561 w 1010331"/>
                  <a:gd name="connsiteY1219" fmla="*/ 234057 h 303641"/>
                  <a:gd name="connsiteX1220" fmla="*/ 191583 w 1010331"/>
                  <a:gd name="connsiteY1220" fmla="*/ 234057 h 303641"/>
                  <a:gd name="connsiteX1221" fmla="*/ 196102 w 1010331"/>
                  <a:gd name="connsiteY1221" fmla="*/ 238576 h 303641"/>
                  <a:gd name="connsiteX1222" fmla="*/ 191583 w 1010331"/>
                  <a:gd name="connsiteY1222" fmla="*/ 243094 h 303641"/>
                  <a:gd name="connsiteX1223" fmla="*/ 187065 w 1010331"/>
                  <a:gd name="connsiteY1223" fmla="*/ 238576 h 303641"/>
                  <a:gd name="connsiteX1224" fmla="*/ 191583 w 1010331"/>
                  <a:gd name="connsiteY1224" fmla="*/ 234057 h 303641"/>
                  <a:gd name="connsiteX1225" fmla="*/ 191583 w 1010331"/>
                  <a:gd name="connsiteY1225" fmla="*/ 234057 h 303641"/>
                  <a:gd name="connsiteX1226" fmla="*/ 173509 w 1010331"/>
                  <a:gd name="connsiteY1226" fmla="*/ 234057 h 303641"/>
                  <a:gd name="connsiteX1227" fmla="*/ 178028 w 1010331"/>
                  <a:gd name="connsiteY1227" fmla="*/ 238576 h 303641"/>
                  <a:gd name="connsiteX1228" fmla="*/ 173509 w 1010331"/>
                  <a:gd name="connsiteY1228" fmla="*/ 243094 h 303641"/>
                  <a:gd name="connsiteX1229" fmla="*/ 168991 w 1010331"/>
                  <a:gd name="connsiteY1229" fmla="*/ 238576 h 303641"/>
                  <a:gd name="connsiteX1230" fmla="*/ 173509 w 1010331"/>
                  <a:gd name="connsiteY1230" fmla="*/ 234057 h 303641"/>
                  <a:gd name="connsiteX1231" fmla="*/ 173509 w 1010331"/>
                  <a:gd name="connsiteY1231" fmla="*/ 234057 h 303641"/>
                  <a:gd name="connsiteX1232" fmla="*/ 154532 w 1010331"/>
                  <a:gd name="connsiteY1232" fmla="*/ 234057 h 303641"/>
                  <a:gd name="connsiteX1233" fmla="*/ 159050 w 1010331"/>
                  <a:gd name="connsiteY1233" fmla="*/ 238576 h 303641"/>
                  <a:gd name="connsiteX1234" fmla="*/ 154532 w 1010331"/>
                  <a:gd name="connsiteY1234" fmla="*/ 243094 h 303641"/>
                  <a:gd name="connsiteX1235" fmla="*/ 150013 w 1010331"/>
                  <a:gd name="connsiteY1235" fmla="*/ 238576 h 303641"/>
                  <a:gd name="connsiteX1236" fmla="*/ 154532 w 1010331"/>
                  <a:gd name="connsiteY1236" fmla="*/ 234057 h 303641"/>
                  <a:gd name="connsiteX1237" fmla="*/ 154532 w 1010331"/>
                  <a:gd name="connsiteY1237" fmla="*/ 234057 h 303641"/>
                  <a:gd name="connsiteX1238" fmla="*/ 135554 w 1010331"/>
                  <a:gd name="connsiteY1238" fmla="*/ 234057 h 303641"/>
                  <a:gd name="connsiteX1239" fmla="*/ 140073 w 1010331"/>
                  <a:gd name="connsiteY1239" fmla="*/ 238576 h 303641"/>
                  <a:gd name="connsiteX1240" fmla="*/ 135554 w 1010331"/>
                  <a:gd name="connsiteY1240" fmla="*/ 243094 h 303641"/>
                  <a:gd name="connsiteX1241" fmla="*/ 131036 w 1010331"/>
                  <a:gd name="connsiteY1241" fmla="*/ 238576 h 303641"/>
                  <a:gd name="connsiteX1242" fmla="*/ 135554 w 1010331"/>
                  <a:gd name="connsiteY1242" fmla="*/ 234057 h 303641"/>
                  <a:gd name="connsiteX1243" fmla="*/ 135554 w 1010331"/>
                  <a:gd name="connsiteY1243" fmla="*/ 234057 h 303641"/>
                  <a:gd name="connsiteX1244" fmla="*/ 116577 w 1010331"/>
                  <a:gd name="connsiteY1244" fmla="*/ 234057 h 303641"/>
                  <a:gd name="connsiteX1245" fmla="*/ 121095 w 1010331"/>
                  <a:gd name="connsiteY1245" fmla="*/ 238576 h 303641"/>
                  <a:gd name="connsiteX1246" fmla="*/ 116577 w 1010331"/>
                  <a:gd name="connsiteY1246" fmla="*/ 243094 h 303641"/>
                  <a:gd name="connsiteX1247" fmla="*/ 112058 w 1010331"/>
                  <a:gd name="connsiteY1247" fmla="*/ 238576 h 303641"/>
                  <a:gd name="connsiteX1248" fmla="*/ 116577 w 1010331"/>
                  <a:gd name="connsiteY1248" fmla="*/ 234057 h 303641"/>
                  <a:gd name="connsiteX1249" fmla="*/ 116577 w 1010331"/>
                  <a:gd name="connsiteY1249" fmla="*/ 234057 h 303641"/>
                  <a:gd name="connsiteX1250" fmla="*/ 97599 w 1010331"/>
                  <a:gd name="connsiteY1250" fmla="*/ 234057 h 303641"/>
                  <a:gd name="connsiteX1251" fmla="*/ 102118 w 1010331"/>
                  <a:gd name="connsiteY1251" fmla="*/ 238576 h 303641"/>
                  <a:gd name="connsiteX1252" fmla="*/ 97599 w 1010331"/>
                  <a:gd name="connsiteY1252" fmla="*/ 243094 h 303641"/>
                  <a:gd name="connsiteX1253" fmla="*/ 93081 w 1010331"/>
                  <a:gd name="connsiteY1253" fmla="*/ 238576 h 303641"/>
                  <a:gd name="connsiteX1254" fmla="*/ 97599 w 1010331"/>
                  <a:gd name="connsiteY1254" fmla="*/ 234057 h 303641"/>
                  <a:gd name="connsiteX1255" fmla="*/ 97599 w 1010331"/>
                  <a:gd name="connsiteY1255" fmla="*/ 234057 h 303641"/>
                  <a:gd name="connsiteX1256" fmla="*/ 79525 w 1010331"/>
                  <a:gd name="connsiteY1256" fmla="*/ 234057 h 303641"/>
                  <a:gd name="connsiteX1257" fmla="*/ 84044 w 1010331"/>
                  <a:gd name="connsiteY1257" fmla="*/ 238576 h 303641"/>
                  <a:gd name="connsiteX1258" fmla="*/ 79525 w 1010331"/>
                  <a:gd name="connsiteY1258" fmla="*/ 243094 h 303641"/>
                  <a:gd name="connsiteX1259" fmla="*/ 75007 w 1010331"/>
                  <a:gd name="connsiteY1259" fmla="*/ 238576 h 303641"/>
                  <a:gd name="connsiteX1260" fmla="*/ 79525 w 1010331"/>
                  <a:gd name="connsiteY1260" fmla="*/ 234057 h 303641"/>
                  <a:gd name="connsiteX1261" fmla="*/ 79525 w 1010331"/>
                  <a:gd name="connsiteY1261" fmla="*/ 234057 h 303641"/>
                  <a:gd name="connsiteX1262" fmla="*/ 60548 w 1010331"/>
                  <a:gd name="connsiteY1262" fmla="*/ 234057 h 303641"/>
                  <a:gd name="connsiteX1263" fmla="*/ 65066 w 1010331"/>
                  <a:gd name="connsiteY1263" fmla="*/ 238576 h 303641"/>
                  <a:gd name="connsiteX1264" fmla="*/ 60548 w 1010331"/>
                  <a:gd name="connsiteY1264" fmla="*/ 243094 h 303641"/>
                  <a:gd name="connsiteX1265" fmla="*/ 56029 w 1010331"/>
                  <a:gd name="connsiteY1265" fmla="*/ 238576 h 303641"/>
                  <a:gd name="connsiteX1266" fmla="*/ 60548 w 1010331"/>
                  <a:gd name="connsiteY1266" fmla="*/ 234057 h 303641"/>
                  <a:gd name="connsiteX1267" fmla="*/ 60548 w 1010331"/>
                  <a:gd name="connsiteY1267" fmla="*/ 234057 h 303641"/>
                  <a:gd name="connsiteX1268" fmla="*/ 41570 w 1010331"/>
                  <a:gd name="connsiteY1268" fmla="*/ 234057 h 303641"/>
                  <a:gd name="connsiteX1269" fmla="*/ 46088 w 1010331"/>
                  <a:gd name="connsiteY1269" fmla="*/ 238576 h 303641"/>
                  <a:gd name="connsiteX1270" fmla="*/ 41570 w 1010331"/>
                  <a:gd name="connsiteY1270" fmla="*/ 243094 h 303641"/>
                  <a:gd name="connsiteX1271" fmla="*/ 37052 w 1010331"/>
                  <a:gd name="connsiteY1271" fmla="*/ 238576 h 303641"/>
                  <a:gd name="connsiteX1272" fmla="*/ 41570 w 1010331"/>
                  <a:gd name="connsiteY1272" fmla="*/ 234057 h 303641"/>
                  <a:gd name="connsiteX1273" fmla="*/ 41570 w 1010331"/>
                  <a:gd name="connsiteY1273" fmla="*/ 234057 h 303641"/>
                  <a:gd name="connsiteX1274" fmla="*/ 276531 w 1010331"/>
                  <a:gd name="connsiteY1274" fmla="*/ 225020 h 303641"/>
                  <a:gd name="connsiteX1275" fmla="*/ 281049 w 1010331"/>
                  <a:gd name="connsiteY1275" fmla="*/ 229539 h 303641"/>
                  <a:gd name="connsiteX1276" fmla="*/ 276531 w 1010331"/>
                  <a:gd name="connsiteY1276" fmla="*/ 234057 h 303641"/>
                  <a:gd name="connsiteX1277" fmla="*/ 272012 w 1010331"/>
                  <a:gd name="connsiteY1277" fmla="*/ 229539 h 303641"/>
                  <a:gd name="connsiteX1278" fmla="*/ 276531 w 1010331"/>
                  <a:gd name="connsiteY1278" fmla="*/ 225020 h 303641"/>
                  <a:gd name="connsiteX1279" fmla="*/ 276531 w 1010331"/>
                  <a:gd name="connsiteY1279" fmla="*/ 225020 h 303641"/>
                  <a:gd name="connsiteX1280" fmla="*/ 257553 w 1010331"/>
                  <a:gd name="connsiteY1280" fmla="*/ 225020 h 303641"/>
                  <a:gd name="connsiteX1281" fmla="*/ 262072 w 1010331"/>
                  <a:gd name="connsiteY1281" fmla="*/ 229539 h 303641"/>
                  <a:gd name="connsiteX1282" fmla="*/ 257553 w 1010331"/>
                  <a:gd name="connsiteY1282" fmla="*/ 234057 h 303641"/>
                  <a:gd name="connsiteX1283" fmla="*/ 253035 w 1010331"/>
                  <a:gd name="connsiteY1283" fmla="*/ 229539 h 303641"/>
                  <a:gd name="connsiteX1284" fmla="*/ 257553 w 1010331"/>
                  <a:gd name="connsiteY1284" fmla="*/ 225020 h 303641"/>
                  <a:gd name="connsiteX1285" fmla="*/ 257553 w 1010331"/>
                  <a:gd name="connsiteY1285" fmla="*/ 225020 h 303641"/>
                  <a:gd name="connsiteX1286" fmla="*/ 238576 w 1010331"/>
                  <a:gd name="connsiteY1286" fmla="*/ 225020 h 303641"/>
                  <a:gd name="connsiteX1287" fmla="*/ 243094 w 1010331"/>
                  <a:gd name="connsiteY1287" fmla="*/ 229539 h 303641"/>
                  <a:gd name="connsiteX1288" fmla="*/ 238576 w 1010331"/>
                  <a:gd name="connsiteY1288" fmla="*/ 234057 h 303641"/>
                  <a:gd name="connsiteX1289" fmla="*/ 234057 w 1010331"/>
                  <a:gd name="connsiteY1289" fmla="*/ 229539 h 303641"/>
                  <a:gd name="connsiteX1290" fmla="*/ 238576 w 1010331"/>
                  <a:gd name="connsiteY1290" fmla="*/ 225020 h 303641"/>
                  <a:gd name="connsiteX1291" fmla="*/ 238576 w 1010331"/>
                  <a:gd name="connsiteY1291" fmla="*/ 225020 h 303641"/>
                  <a:gd name="connsiteX1292" fmla="*/ 220502 w 1010331"/>
                  <a:gd name="connsiteY1292" fmla="*/ 225020 h 303641"/>
                  <a:gd name="connsiteX1293" fmla="*/ 225020 w 1010331"/>
                  <a:gd name="connsiteY1293" fmla="*/ 229539 h 303641"/>
                  <a:gd name="connsiteX1294" fmla="*/ 220502 w 1010331"/>
                  <a:gd name="connsiteY1294" fmla="*/ 234057 h 303641"/>
                  <a:gd name="connsiteX1295" fmla="*/ 215983 w 1010331"/>
                  <a:gd name="connsiteY1295" fmla="*/ 229539 h 303641"/>
                  <a:gd name="connsiteX1296" fmla="*/ 220502 w 1010331"/>
                  <a:gd name="connsiteY1296" fmla="*/ 225020 h 303641"/>
                  <a:gd name="connsiteX1297" fmla="*/ 220502 w 1010331"/>
                  <a:gd name="connsiteY1297" fmla="*/ 225020 h 303641"/>
                  <a:gd name="connsiteX1298" fmla="*/ 201524 w 1010331"/>
                  <a:gd name="connsiteY1298" fmla="*/ 225020 h 303641"/>
                  <a:gd name="connsiteX1299" fmla="*/ 206043 w 1010331"/>
                  <a:gd name="connsiteY1299" fmla="*/ 229539 h 303641"/>
                  <a:gd name="connsiteX1300" fmla="*/ 201524 w 1010331"/>
                  <a:gd name="connsiteY1300" fmla="*/ 234057 h 303641"/>
                  <a:gd name="connsiteX1301" fmla="*/ 197006 w 1010331"/>
                  <a:gd name="connsiteY1301" fmla="*/ 229539 h 303641"/>
                  <a:gd name="connsiteX1302" fmla="*/ 201524 w 1010331"/>
                  <a:gd name="connsiteY1302" fmla="*/ 225020 h 303641"/>
                  <a:gd name="connsiteX1303" fmla="*/ 201524 w 1010331"/>
                  <a:gd name="connsiteY1303" fmla="*/ 225020 h 303641"/>
                  <a:gd name="connsiteX1304" fmla="*/ 182546 w 1010331"/>
                  <a:gd name="connsiteY1304" fmla="*/ 225020 h 303641"/>
                  <a:gd name="connsiteX1305" fmla="*/ 187065 w 1010331"/>
                  <a:gd name="connsiteY1305" fmla="*/ 229539 h 303641"/>
                  <a:gd name="connsiteX1306" fmla="*/ 182546 w 1010331"/>
                  <a:gd name="connsiteY1306" fmla="*/ 234057 h 303641"/>
                  <a:gd name="connsiteX1307" fmla="*/ 178028 w 1010331"/>
                  <a:gd name="connsiteY1307" fmla="*/ 229539 h 303641"/>
                  <a:gd name="connsiteX1308" fmla="*/ 182546 w 1010331"/>
                  <a:gd name="connsiteY1308" fmla="*/ 225020 h 303641"/>
                  <a:gd name="connsiteX1309" fmla="*/ 182546 w 1010331"/>
                  <a:gd name="connsiteY1309" fmla="*/ 225020 h 303641"/>
                  <a:gd name="connsiteX1310" fmla="*/ 163569 w 1010331"/>
                  <a:gd name="connsiteY1310" fmla="*/ 225020 h 303641"/>
                  <a:gd name="connsiteX1311" fmla="*/ 168087 w 1010331"/>
                  <a:gd name="connsiteY1311" fmla="*/ 229539 h 303641"/>
                  <a:gd name="connsiteX1312" fmla="*/ 163569 w 1010331"/>
                  <a:gd name="connsiteY1312" fmla="*/ 234057 h 303641"/>
                  <a:gd name="connsiteX1313" fmla="*/ 159050 w 1010331"/>
                  <a:gd name="connsiteY1313" fmla="*/ 229539 h 303641"/>
                  <a:gd name="connsiteX1314" fmla="*/ 163569 w 1010331"/>
                  <a:gd name="connsiteY1314" fmla="*/ 225020 h 303641"/>
                  <a:gd name="connsiteX1315" fmla="*/ 163569 w 1010331"/>
                  <a:gd name="connsiteY1315" fmla="*/ 225020 h 303641"/>
                  <a:gd name="connsiteX1316" fmla="*/ 144591 w 1010331"/>
                  <a:gd name="connsiteY1316" fmla="*/ 225020 h 303641"/>
                  <a:gd name="connsiteX1317" fmla="*/ 149110 w 1010331"/>
                  <a:gd name="connsiteY1317" fmla="*/ 229539 h 303641"/>
                  <a:gd name="connsiteX1318" fmla="*/ 144591 w 1010331"/>
                  <a:gd name="connsiteY1318" fmla="*/ 234057 h 303641"/>
                  <a:gd name="connsiteX1319" fmla="*/ 140073 w 1010331"/>
                  <a:gd name="connsiteY1319" fmla="*/ 229539 h 303641"/>
                  <a:gd name="connsiteX1320" fmla="*/ 144591 w 1010331"/>
                  <a:gd name="connsiteY1320" fmla="*/ 225020 h 303641"/>
                  <a:gd name="connsiteX1321" fmla="*/ 144591 w 1010331"/>
                  <a:gd name="connsiteY1321" fmla="*/ 225020 h 303641"/>
                  <a:gd name="connsiteX1322" fmla="*/ 126517 w 1010331"/>
                  <a:gd name="connsiteY1322" fmla="*/ 225020 h 303641"/>
                  <a:gd name="connsiteX1323" fmla="*/ 131036 w 1010331"/>
                  <a:gd name="connsiteY1323" fmla="*/ 229539 h 303641"/>
                  <a:gd name="connsiteX1324" fmla="*/ 126517 w 1010331"/>
                  <a:gd name="connsiteY1324" fmla="*/ 234057 h 303641"/>
                  <a:gd name="connsiteX1325" fmla="*/ 121999 w 1010331"/>
                  <a:gd name="connsiteY1325" fmla="*/ 229539 h 303641"/>
                  <a:gd name="connsiteX1326" fmla="*/ 126517 w 1010331"/>
                  <a:gd name="connsiteY1326" fmla="*/ 225020 h 303641"/>
                  <a:gd name="connsiteX1327" fmla="*/ 126517 w 1010331"/>
                  <a:gd name="connsiteY1327" fmla="*/ 225020 h 303641"/>
                  <a:gd name="connsiteX1328" fmla="*/ 107540 w 1010331"/>
                  <a:gd name="connsiteY1328" fmla="*/ 225020 h 303641"/>
                  <a:gd name="connsiteX1329" fmla="*/ 112058 w 1010331"/>
                  <a:gd name="connsiteY1329" fmla="*/ 229539 h 303641"/>
                  <a:gd name="connsiteX1330" fmla="*/ 107540 w 1010331"/>
                  <a:gd name="connsiteY1330" fmla="*/ 234057 h 303641"/>
                  <a:gd name="connsiteX1331" fmla="*/ 103021 w 1010331"/>
                  <a:gd name="connsiteY1331" fmla="*/ 229539 h 303641"/>
                  <a:gd name="connsiteX1332" fmla="*/ 107540 w 1010331"/>
                  <a:gd name="connsiteY1332" fmla="*/ 225020 h 303641"/>
                  <a:gd name="connsiteX1333" fmla="*/ 107540 w 1010331"/>
                  <a:gd name="connsiteY1333" fmla="*/ 225020 h 303641"/>
                  <a:gd name="connsiteX1334" fmla="*/ 88562 w 1010331"/>
                  <a:gd name="connsiteY1334" fmla="*/ 225020 h 303641"/>
                  <a:gd name="connsiteX1335" fmla="*/ 93081 w 1010331"/>
                  <a:gd name="connsiteY1335" fmla="*/ 229539 h 303641"/>
                  <a:gd name="connsiteX1336" fmla="*/ 88562 w 1010331"/>
                  <a:gd name="connsiteY1336" fmla="*/ 234057 h 303641"/>
                  <a:gd name="connsiteX1337" fmla="*/ 84044 w 1010331"/>
                  <a:gd name="connsiteY1337" fmla="*/ 229539 h 303641"/>
                  <a:gd name="connsiteX1338" fmla="*/ 88562 w 1010331"/>
                  <a:gd name="connsiteY1338" fmla="*/ 225020 h 303641"/>
                  <a:gd name="connsiteX1339" fmla="*/ 88562 w 1010331"/>
                  <a:gd name="connsiteY1339" fmla="*/ 225020 h 303641"/>
                  <a:gd name="connsiteX1340" fmla="*/ 69585 w 1010331"/>
                  <a:gd name="connsiteY1340" fmla="*/ 225020 h 303641"/>
                  <a:gd name="connsiteX1341" fmla="*/ 74103 w 1010331"/>
                  <a:gd name="connsiteY1341" fmla="*/ 229539 h 303641"/>
                  <a:gd name="connsiteX1342" fmla="*/ 69585 w 1010331"/>
                  <a:gd name="connsiteY1342" fmla="*/ 234057 h 303641"/>
                  <a:gd name="connsiteX1343" fmla="*/ 65066 w 1010331"/>
                  <a:gd name="connsiteY1343" fmla="*/ 229539 h 303641"/>
                  <a:gd name="connsiteX1344" fmla="*/ 69585 w 1010331"/>
                  <a:gd name="connsiteY1344" fmla="*/ 225020 h 303641"/>
                  <a:gd name="connsiteX1345" fmla="*/ 69585 w 1010331"/>
                  <a:gd name="connsiteY1345" fmla="*/ 225020 h 303641"/>
                  <a:gd name="connsiteX1346" fmla="*/ 50607 w 1010331"/>
                  <a:gd name="connsiteY1346" fmla="*/ 225020 h 303641"/>
                  <a:gd name="connsiteX1347" fmla="*/ 55125 w 1010331"/>
                  <a:gd name="connsiteY1347" fmla="*/ 229539 h 303641"/>
                  <a:gd name="connsiteX1348" fmla="*/ 50607 w 1010331"/>
                  <a:gd name="connsiteY1348" fmla="*/ 234057 h 303641"/>
                  <a:gd name="connsiteX1349" fmla="*/ 46088 w 1010331"/>
                  <a:gd name="connsiteY1349" fmla="*/ 229539 h 303641"/>
                  <a:gd name="connsiteX1350" fmla="*/ 50607 w 1010331"/>
                  <a:gd name="connsiteY1350" fmla="*/ 225020 h 303641"/>
                  <a:gd name="connsiteX1351" fmla="*/ 50607 w 1010331"/>
                  <a:gd name="connsiteY1351" fmla="*/ 225020 h 303641"/>
                  <a:gd name="connsiteX1352" fmla="*/ 32533 w 1010331"/>
                  <a:gd name="connsiteY1352" fmla="*/ 225020 h 303641"/>
                  <a:gd name="connsiteX1353" fmla="*/ 37052 w 1010331"/>
                  <a:gd name="connsiteY1353" fmla="*/ 229539 h 303641"/>
                  <a:gd name="connsiteX1354" fmla="*/ 32533 w 1010331"/>
                  <a:gd name="connsiteY1354" fmla="*/ 234057 h 303641"/>
                  <a:gd name="connsiteX1355" fmla="*/ 28015 w 1010331"/>
                  <a:gd name="connsiteY1355" fmla="*/ 229539 h 303641"/>
                  <a:gd name="connsiteX1356" fmla="*/ 32533 w 1010331"/>
                  <a:gd name="connsiteY1356" fmla="*/ 225020 h 303641"/>
                  <a:gd name="connsiteX1357" fmla="*/ 32533 w 1010331"/>
                  <a:gd name="connsiteY1357" fmla="*/ 225020 h 303641"/>
                  <a:gd name="connsiteX1358" fmla="*/ 267494 w 1010331"/>
                  <a:gd name="connsiteY1358" fmla="*/ 214176 h 303641"/>
                  <a:gd name="connsiteX1359" fmla="*/ 272012 w 1010331"/>
                  <a:gd name="connsiteY1359" fmla="*/ 218694 h 303641"/>
                  <a:gd name="connsiteX1360" fmla="*/ 267494 w 1010331"/>
                  <a:gd name="connsiteY1360" fmla="*/ 223213 h 303641"/>
                  <a:gd name="connsiteX1361" fmla="*/ 262975 w 1010331"/>
                  <a:gd name="connsiteY1361" fmla="*/ 218694 h 303641"/>
                  <a:gd name="connsiteX1362" fmla="*/ 267494 w 1010331"/>
                  <a:gd name="connsiteY1362" fmla="*/ 214176 h 303641"/>
                  <a:gd name="connsiteX1363" fmla="*/ 267494 w 1010331"/>
                  <a:gd name="connsiteY1363" fmla="*/ 214176 h 303641"/>
                  <a:gd name="connsiteX1364" fmla="*/ 248516 w 1010331"/>
                  <a:gd name="connsiteY1364" fmla="*/ 214176 h 303641"/>
                  <a:gd name="connsiteX1365" fmla="*/ 253035 w 1010331"/>
                  <a:gd name="connsiteY1365" fmla="*/ 218694 h 303641"/>
                  <a:gd name="connsiteX1366" fmla="*/ 248516 w 1010331"/>
                  <a:gd name="connsiteY1366" fmla="*/ 223213 h 303641"/>
                  <a:gd name="connsiteX1367" fmla="*/ 243998 w 1010331"/>
                  <a:gd name="connsiteY1367" fmla="*/ 218694 h 303641"/>
                  <a:gd name="connsiteX1368" fmla="*/ 248516 w 1010331"/>
                  <a:gd name="connsiteY1368" fmla="*/ 214176 h 303641"/>
                  <a:gd name="connsiteX1369" fmla="*/ 248516 w 1010331"/>
                  <a:gd name="connsiteY1369" fmla="*/ 214176 h 303641"/>
                  <a:gd name="connsiteX1370" fmla="*/ 229539 w 1010331"/>
                  <a:gd name="connsiteY1370" fmla="*/ 214176 h 303641"/>
                  <a:gd name="connsiteX1371" fmla="*/ 234057 w 1010331"/>
                  <a:gd name="connsiteY1371" fmla="*/ 218694 h 303641"/>
                  <a:gd name="connsiteX1372" fmla="*/ 229539 w 1010331"/>
                  <a:gd name="connsiteY1372" fmla="*/ 223213 h 303641"/>
                  <a:gd name="connsiteX1373" fmla="*/ 225020 w 1010331"/>
                  <a:gd name="connsiteY1373" fmla="*/ 218694 h 303641"/>
                  <a:gd name="connsiteX1374" fmla="*/ 229539 w 1010331"/>
                  <a:gd name="connsiteY1374" fmla="*/ 214176 h 303641"/>
                  <a:gd name="connsiteX1375" fmla="*/ 229539 w 1010331"/>
                  <a:gd name="connsiteY1375" fmla="*/ 214176 h 303641"/>
                  <a:gd name="connsiteX1376" fmla="*/ 210561 w 1010331"/>
                  <a:gd name="connsiteY1376" fmla="*/ 214176 h 303641"/>
                  <a:gd name="connsiteX1377" fmla="*/ 215080 w 1010331"/>
                  <a:gd name="connsiteY1377" fmla="*/ 218694 h 303641"/>
                  <a:gd name="connsiteX1378" fmla="*/ 210561 w 1010331"/>
                  <a:gd name="connsiteY1378" fmla="*/ 223213 h 303641"/>
                  <a:gd name="connsiteX1379" fmla="*/ 206043 w 1010331"/>
                  <a:gd name="connsiteY1379" fmla="*/ 218694 h 303641"/>
                  <a:gd name="connsiteX1380" fmla="*/ 210561 w 1010331"/>
                  <a:gd name="connsiteY1380" fmla="*/ 214176 h 303641"/>
                  <a:gd name="connsiteX1381" fmla="*/ 210561 w 1010331"/>
                  <a:gd name="connsiteY1381" fmla="*/ 214176 h 303641"/>
                  <a:gd name="connsiteX1382" fmla="*/ 191583 w 1010331"/>
                  <a:gd name="connsiteY1382" fmla="*/ 214176 h 303641"/>
                  <a:gd name="connsiteX1383" fmla="*/ 196102 w 1010331"/>
                  <a:gd name="connsiteY1383" fmla="*/ 218694 h 303641"/>
                  <a:gd name="connsiteX1384" fmla="*/ 191583 w 1010331"/>
                  <a:gd name="connsiteY1384" fmla="*/ 223213 h 303641"/>
                  <a:gd name="connsiteX1385" fmla="*/ 187065 w 1010331"/>
                  <a:gd name="connsiteY1385" fmla="*/ 218694 h 303641"/>
                  <a:gd name="connsiteX1386" fmla="*/ 191583 w 1010331"/>
                  <a:gd name="connsiteY1386" fmla="*/ 214176 h 303641"/>
                  <a:gd name="connsiteX1387" fmla="*/ 191583 w 1010331"/>
                  <a:gd name="connsiteY1387" fmla="*/ 214176 h 303641"/>
                  <a:gd name="connsiteX1388" fmla="*/ 173509 w 1010331"/>
                  <a:gd name="connsiteY1388" fmla="*/ 214176 h 303641"/>
                  <a:gd name="connsiteX1389" fmla="*/ 178028 w 1010331"/>
                  <a:gd name="connsiteY1389" fmla="*/ 218694 h 303641"/>
                  <a:gd name="connsiteX1390" fmla="*/ 173509 w 1010331"/>
                  <a:gd name="connsiteY1390" fmla="*/ 223213 h 303641"/>
                  <a:gd name="connsiteX1391" fmla="*/ 168991 w 1010331"/>
                  <a:gd name="connsiteY1391" fmla="*/ 218694 h 303641"/>
                  <a:gd name="connsiteX1392" fmla="*/ 173509 w 1010331"/>
                  <a:gd name="connsiteY1392" fmla="*/ 214176 h 303641"/>
                  <a:gd name="connsiteX1393" fmla="*/ 173509 w 1010331"/>
                  <a:gd name="connsiteY1393" fmla="*/ 214176 h 303641"/>
                  <a:gd name="connsiteX1394" fmla="*/ 154532 w 1010331"/>
                  <a:gd name="connsiteY1394" fmla="*/ 214176 h 303641"/>
                  <a:gd name="connsiteX1395" fmla="*/ 159050 w 1010331"/>
                  <a:gd name="connsiteY1395" fmla="*/ 218694 h 303641"/>
                  <a:gd name="connsiteX1396" fmla="*/ 154532 w 1010331"/>
                  <a:gd name="connsiteY1396" fmla="*/ 223213 h 303641"/>
                  <a:gd name="connsiteX1397" fmla="*/ 150013 w 1010331"/>
                  <a:gd name="connsiteY1397" fmla="*/ 218694 h 303641"/>
                  <a:gd name="connsiteX1398" fmla="*/ 154532 w 1010331"/>
                  <a:gd name="connsiteY1398" fmla="*/ 214176 h 303641"/>
                  <a:gd name="connsiteX1399" fmla="*/ 154532 w 1010331"/>
                  <a:gd name="connsiteY1399" fmla="*/ 214176 h 303641"/>
                  <a:gd name="connsiteX1400" fmla="*/ 135554 w 1010331"/>
                  <a:gd name="connsiteY1400" fmla="*/ 214176 h 303641"/>
                  <a:gd name="connsiteX1401" fmla="*/ 140073 w 1010331"/>
                  <a:gd name="connsiteY1401" fmla="*/ 218694 h 303641"/>
                  <a:gd name="connsiteX1402" fmla="*/ 135554 w 1010331"/>
                  <a:gd name="connsiteY1402" fmla="*/ 223213 h 303641"/>
                  <a:gd name="connsiteX1403" fmla="*/ 131036 w 1010331"/>
                  <a:gd name="connsiteY1403" fmla="*/ 218694 h 303641"/>
                  <a:gd name="connsiteX1404" fmla="*/ 135554 w 1010331"/>
                  <a:gd name="connsiteY1404" fmla="*/ 214176 h 303641"/>
                  <a:gd name="connsiteX1405" fmla="*/ 135554 w 1010331"/>
                  <a:gd name="connsiteY1405" fmla="*/ 214176 h 303641"/>
                  <a:gd name="connsiteX1406" fmla="*/ 116577 w 1010331"/>
                  <a:gd name="connsiteY1406" fmla="*/ 214176 h 303641"/>
                  <a:gd name="connsiteX1407" fmla="*/ 121095 w 1010331"/>
                  <a:gd name="connsiteY1407" fmla="*/ 218694 h 303641"/>
                  <a:gd name="connsiteX1408" fmla="*/ 116577 w 1010331"/>
                  <a:gd name="connsiteY1408" fmla="*/ 223213 h 303641"/>
                  <a:gd name="connsiteX1409" fmla="*/ 112058 w 1010331"/>
                  <a:gd name="connsiteY1409" fmla="*/ 218694 h 303641"/>
                  <a:gd name="connsiteX1410" fmla="*/ 116577 w 1010331"/>
                  <a:gd name="connsiteY1410" fmla="*/ 214176 h 303641"/>
                  <a:gd name="connsiteX1411" fmla="*/ 116577 w 1010331"/>
                  <a:gd name="connsiteY1411" fmla="*/ 214176 h 303641"/>
                  <a:gd name="connsiteX1412" fmla="*/ 97599 w 1010331"/>
                  <a:gd name="connsiteY1412" fmla="*/ 214176 h 303641"/>
                  <a:gd name="connsiteX1413" fmla="*/ 102118 w 1010331"/>
                  <a:gd name="connsiteY1413" fmla="*/ 218694 h 303641"/>
                  <a:gd name="connsiteX1414" fmla="*/ 97599 w 1010331"/>
                  <a:gd name="connsiteY1414" fmla="*/ 223213 h 303641"/>
                  <a:gd name="connsiteX1415" fmla="*/ 93081 w 1010331"/>
                  <a:gd name="connsiteY1415" fmla="*/ 218694 h 303641"/>
                  <a:gd name="connsiteX1416" fmla="*/ 97599 w 1010331"/>
                  <a:gd name="connsiteY1416" fmla="*/ 214176 h 303641"/>
                  <a:gd name="connsiteX1417" fmla="*/ 97599 w 1010331"/>
                  <a:gd name="connsiteY1417" fmla="*/ 214176 h 303641"/>
                  <a:gd name="connsiteX1418" fmla="*/ 79525 w 1010331"/>
                  <a:gd name="connsiteY1418" fmla="*/ 214176 h 303641"/>
                  <a:gd name="connsiteX1419" fmla="*/ 84044 w 1010331"/>
                  <a:gd name="connsiteY1419" fmla="*/ 218694 h 303641"/>
                  <a:gd name="connsiteX1420" fmla="*/ 79525 w 1010331"/>
                  <a:gd name="connsiteY1420" fmla="*/ 223213 h 303641"/>
                  <a:gd name="connsiteX1421" fmla="*/ 75007 w 1010331"/>
                  <a:gd name="connsiteY1421" fmla="*/ 218694 h 303641"/>
                  <a:gd name="connsiteX1422" fmla="*/ 79525 w 1010331"/>
                  <a:gd name="connsiteY1422" fmla="*/ 214176 h 303641"/>
                  <a:gd name="connsiteX1423" fmla="*/ 79525 w 1010331"/>
                  <a:gd name="connsiteY1423" fmla="*/ 214176 h 303641"/>
                  <a:gd name="connsiteX1424" fmla="*/ 60548 w 1010331"/>
                  <a:gd name="connsiteY1424" fmla="*/ 214176 h 303641"/>
                  <a:gd name="connsiteX1425" fmla="*/ 65066 w 1010331"/>
                  <a:gd name="connsiteY1425" fmla="*/ 218694 h 303641"/>
                  <a:gd name="connsiteX1426" fmla="*/ 60548 w 1010331"/>
                  <a:gd name="connsiteY1426" fmla="*/ 223213 h 303641"/>
                  <a:gd name="connsiteX1427" fmla="*/ 56029 w 1010331"/>
                  <a:gd name="connsiteY1427" fmla="*/ 218694 h 303641"/>
                  <a:gd name="connsiteX1428" fmla="*/ 60548 w 1010331"/>
                  <a:gd name="connsiteY1428" fmla="*/ 214176 h 303641"/>
                  <a:gd name="connsiteX1429" fmla="*/ 60548 w 1010331"/>
                  <a:gd name="connsiteY1429" fmla="*/ 214176 h 303641"/>
                  <a:gd name="connsiteX1430" fmla="*/ 41570 w 1010331"/>
                  <a:gd name="connsiteY1430" fmla="*/ 214176 h 303641"/>
                  <a:gd name="connsiteX1431" fmla="*/ 46088 w 1010331"/>
                  <a:gd name="connsiteY1431" fmla="*/ 218694 h 303641"/>
                  <a:gd name="connsiteX1432" fmla="*/ 41570 w 1010331"/>
                  <a:gd name="connsiteY1432" fmla="*/ 223213 h 303641"/>
                  <a:gd name="connsiteX1433" fmla="*/ 37052 w 1010331"/>
                  <a:gd name="connsiteY1433" fmla="*/ 218694 h 303641"/>
                  <a:gd name="connsiteX1434" fmla="*/ 41570 w 1010331"/>
                  <a:gd name="connsiteY1434" fmla="*/ 214176 h 303641"/>
                  <a:gd name="connsiteX1435" fmla="*/ 41570 w 1010331"/>
                  <a:gd name="connsiteY1435" fmla="*/ 214176 h 303641"/>
                  <a:gd name="connsiteX1436" fmla="*/ 22592 w 1010331"/>
                  <a:gd name="connsiteY1436" fmla="*/ 214176 h 303641"/>
                  <a:gd name="connsiteX1437" fmla="*/ 27111 w 1010331"/>
                  <a:gd name="connsiteY1437" fmla="*/ 218694 h 303641"/>
                  <a:gd name="connsiteX1438" fmla="*/ 22592 w 1010331"/>
                  <a:gd name="connsiteY1438" fmla="*/ 223213 h 303641"/>
                  <a:gd name="connsiteX1439" fmla="*/ 18074 w 1010331"/>
                  <a:gd name="connsiteY1439" fmla="*/ 218694 h 303641"/>
                  <a:gd name="connsiteX1440" fmla="*/ 22592 w 1010331"/>
                  <a:gd name="connsiteY1440" fmla="*/ 214176 h 303641"/>
                  <a:gd name="connsiteX1441" fmla="*/ 22592 w 1010331"/>
                  <a:gd name="connsiteY1441" fmla="*/ 214176 h 303641"/>
                  <a:gd name="connsiteX1442" fmla="*/ 276531 w 1010331"/>
                  <a:gd name="connsiteY1442" fmla="*/ 204235 h 303641"/>
                  <a:gd name="connsiteX1443" fmla="*/ 281049 w 1010331"/>
                  <a:gd name="connsiteY1443" fmla="*/ 208754 h 303641"/>
                  <a:gd name="connsiteX1444" fmla="*/ 276531 w 1010331"/>
                  <a:gd name="connsiteY1444" fmla="*/ 213272 h 303641"/>
                  <a:gd name="connsiteX1445" fmla="*/ 272012 w 1010331"/>
                  <a:gd name="connsiteY1445" fmla="*/ 208754 h 303641"/>
                  <a:gd name="connsiteX1446" fmla="*/ 276531 w 1010331"/>
                  <a:gd name="connsiteY1446" fmla="*/ 204235 h 303641"/>
                  <a:gd name="connsiteX1447" fmla="*/ 276531 w 1010331"/>
                  <a:gd name="connsiteY1447" fmla="*/ 204235 h 303641"/>
                  <a:gd name="connsiteX1448" fmla="*/ 257553 w 1010331"/>
                  <a:gd name="connsiteY1448" fmla="*/ 204235 h 303641"/>
                  <a:gd name="connsiteX1449" fmla="*/ 262072 w 1010331"/>
                  <a:gd name="connsiteY1449" fmla="*/ 208754 h 303641"/>
                  <a:gd name="connsiteX1450" fmla="*/ 257553 w 1010331"/>
                  <a:gd name="connsiteY1450" fmla="*/ 213272 h 303641"/>
                  <a:gd name="connsiteX1451" fmla="*/ 253035 w 1010331"/>
                  <a:gd name="connsiteY1451" fmla="*/ 208754 h 303641"/>
                  <a:gd name="connsiteX1452" fmla="*/ 257553 w 1010331"/>
                  <a:gd name="connsiteY1452" fmla="*/ 204235 h 303641"/>
                  <a:gd name="connsiteX1453" fmla="*/ 257553 w 1010331"/>
                  <a:gd name="connsiteY1453" fmla="*/ 204235 h 303641"/>
                  <a:gd name="connsiteX1454" fmla="*/ 238576 w 1010331"/>
                  <a:gd name="connsiteY1454" fmla="*/ 204235 h 303641"/>
                  <a:gd name="connsiteX1455" fmla="*/ 243094 w 1010331"/>
                  <a:gd name="connsiteY1455" fmla="*/ 208754 h 303641"/>
                  <a:gd name="connsiteX1456" fmla="*/ 238576 w 1010331"/>
                  <a:gd name="connsiteY1456" fmla="*/ 213272 h 303641"/>
                  <a:gd name="connsiteX1457" fmla="*/ 234057 w 1010331"/>
                  <a:gd name="connsiteY1457" fmla="*/ 208754 h 303641"/>
                  <a:gd name="connsiteX1458" fmla="*/ 238576 w 1010331"/>
                  <a:gd name="connsiteY1458" fmla="*/ 204235 h 303641"/>
                  <a:gd name="connsiteX1459" fmla="*/ 238576 w 1010331"/>
                  <a:gd name="connsiteY1459" fmla="*/ 204235 h 303641"/>
                  <a:gd name="connsiteX1460" fmla="*/ 220502 w 1010331"/>
                  <a:gd name="connsiteY1460" fmla="*/ 204235 h 303641"/>
                  <a:gd name="connsiteX1461" fmla="*/ 225020 w 1010331"/>
                  <a:gd name="connsiteY1461" fmla="*/ 208754 h 303641"/>
                  <a:gd name="connsiteX1462" fmla="*/ 220502 w 1010331"/>
                  <a:gd name="connsiteY1462" fmla="*/ 213272 h 303641"/>
                  <a:gd name="connsiteX1463" fmla="*/ 215983 w 1010331"/>
                  <a:gd name="connsiteY1463" fmla="*/ 208754 h 303641"/>
                  <a:gd name="connsiteX1464" fmla="*/ 220502 w 1010331"/>
                  <a:gd name="connsiteY1464" fmla="*/ 204235 h 303641"/>
                  <a:gd name="connsiteX1465" fmla="*/ 220502 w 1010331"/>
                  <a:gd name="connsiteY1465" fmla="*/ 204235 h 303641"/>
                  <a:gd name="connsiteX1466" fmla="*/ 201524 w 1010331"/>
                  <a:gd name="connsiteY1466" fmla="*/ 204235 h 303641"/>
                  <a:gd name="connsiteX1467" fmla="*/ 206043 w 1010331"/>
                  <a:gd name="connsiteY1467" fmla="*/ 208754 h 303641"/>
                  <a:gd name="connsiteX1468" fmla="*/ 201524 w 1010331"/>
                  <a:gd name="connsiteY1468" fmla="*/ 213272 h 303641"/>
                  <a:gd name="connsiteX1469" fmla="*/ 197006 w 1010331"/>
                  <a:gd name="connsiteY1469" fmla="*/ 208754 h 303641"/>
                  <a:gd name="connsiteX1470" fmla="*/ 201524 w 1010331"/>
                  <a:gd name="connsiteY1470" fmla="*/ 204235 h 303641"/>
                  <a:gd name="connsiteX1471" fmla="*/ 201524 w 1010331"/>
                  <a:gd name="connsiteY1471" fmla="*/ 204235 h 303641"/>
                  <a:gd name="connsiteX1472" fmla="*/ 182546 w 1010331"/>
                  <a:gd name="connsiteY1472" fmla="*/ 204235 h 303641"/>
                  <a:gd name="connsiteX1473" fmla="*/ 187065 w 1010331"/>
                  <a:gd name="connsiteY1473" fmla="*/ 208754 h 303641"/>
                  <a:gd name="connsiteX1474" fmla="*/ 182546 w 1010331"/>
                  <a:gd name="connsiteY1474" fmla="*/ 213272 h 303641"/>
                  <a:gd name="connsiteX1475" fmla="*/ 178028 w 1010331"/>
                  <a:gd name="connsiteY1475" fmla="*/ 208754 h 303641"/>
                  <a:gd name="connsiteX1476" fmla="*/ 182546 w 1010331"/>
                  <a:gd name="connsiteY1476" fmla="*/ 204235 h 303641"/>
                  <a:gd name="connsiteX1477" fmla="*/ 182546 w 1010331"/>
                  <a:gd name="connsiteY1477" fmla="*/ 204235 h 303641"/>
                  <a:gd name="connsiteX1478" fmla="*/ 163569 w 1010331"/>
                  <a:gd name="connsiteY1478" fmla="*/ 204235 h 303641"/>
                  <a:gd name="connsiteX1479" fmla="*/ 168087 w 1010331"/>
                  <a:gd name="connsiteY1479" fmla="*/ 208754 h 303641"/>
                  <a:gd name="connsiteX1480" fmla="*/ 163569 w 1010331"/>
                  <a:gd name="connsiteY1480" fmla="*/ 213272 h 303641"/>
                  <a:gd name="connsiteX1481" fmla="*/ 159050 w 1010331"/>
                  <a:gd name="connsiteY1481" fmla="*/ 208754 h 303641"/>
                  <a:gd name="connsiteX1482" fmla="*/ 163569 w 1010331"/>
                  <a:gd name="connsiteY1482" fmla="*/ 204235 h 303641"/>
                  <a:gd name="connsiteX1483" fmla="*/ 163569 w 1010331"/>
                  <a:gd name="connsiteY1483" fmla="*/ 204235 h 303641"/>
                  <a:gd name="connsiteX1484" fmla="*/ 144591 w 1010331"/>
                  <a:gd name="connsiteY1484" fmla="*/ 204235 h 303641"/>
                  <a:gd name="connsiteX1485" fmla="*/ 149110 w 1010331"/>
                  <a:gd name="connsiteY1485" fmla="*/ 208754 h 303641"/>
                  <a:gd name="connsiteX1486" fmla="*/ 144591 w 1010331"/>
                  <a:gd name="connsiteY1486" fmla="*/ 213272 h 303641"/>
                  <a:gd name="connsiteX1487" fmla="*/ 140073 w 1010331"/>
                  <a:gd name="connsiteY1487" fmla="*/ 208754 h 303641"/>
                  <a:gd name="connsiteX1488" fmla="*/ 144591 w 1010331"/>
                  <a:gd name="connsiteY1488" fmla="*/ 204235 h 303641"/>
                  <a:gd name="connsiteX1489" fmla="*/ 144591 w 1010331"/>
                  <a:gd name="connsiteY1489" fmla="*/ 204235 h 303641"/>
                  <a:gd name="connsiteX1490" fmla="*/ 126517 w 1010331"/>
                  <a:gd name="connsiteY1490" fmla="*/ 204235 h 303641"/>
                  <a:gd name="connsiteX1491" fmla="*/ 131036 w 1010331"/>
                  <a:gd name="connsiteY1491" fmla="*/ 208754 h 303641"/>
                  <a:gd name="connsiteX1492" fmla="*/ 126517 w 1010331"/>
                  <a:gd name="connsiteY1492" fmla="*/ 213272 h 303641"/>
                  <a:gd name="connsiteX1493" fmla="*/ 121999 w 1010331"/>
                  <a:gd name="connsiteY1493" fmla="*/ 208754 h 303641"/>
                  <a:gd name="connsiteX1494" fmla="*/ 126517 w 1010331"/>
                  <a:gd name="connsiteY1494" fmla="*/ 204235 h 303641"/>
                  <a:gd name="connsiteX1495" fmla="*/ 126517 w 1010331"/>
                  <a:gd name="connsiteY1495" fmla="*/ 204235 h 303641"/>
                  <a:gd name="connsiteX1496" fmla="*/ 107540 w 1010331"/>
                  <a:gd name="connsiteY1496" fmla="*/ 204235 h 303641"/>
                  <a:gd name="connsiteX1497" fmla="*/ 112058 w 1010331"/>
                  <a:gd name="connsiteY1497" fmla="*/ 208754 h 303641"/>
                  <a:gd name="connsiteX1498" fmla="*/ 107540 w 1010331"/>
                  <a:gd name="connsiteY1498" fmla="*/ 213272 h 303641"/>
                  <a:gd name="connsiteX1499" fmla="*/ 103021 w 1010331"/>
                  <a:gd name="connsiteY1499" fmla="*/ 208754 h 303641"/>
                  <a:gd name="connsiteX1500" fmla="*/ 107540 w 1010331"/>
                  <a:gd name="connsiteY1500" fmla="*/ 204235 h 303641"/>
                  <a:gd name="connsiteX1501" fmla="*/ 107540 w 1010331"/>
                  <a:gd name="connsiteY1501" fmla="*/ 204235 h 303641"/>
                  <a:gd name="connsiteX1502" fmla="*/ 88562 w 1010331"/>
                  <a:gd name="connsiteY1502" fmla="*/ 204235 h 303641"/>
                  <a:gd name="connsiteX1503" fmla="*/ 93081 w 1010331"/>
                  <a:gd name="connsiteY1503" fmla="*/ 208754 h 303641"/>
                  <a:gd name="connsiteX1504" fmla="*/ 88562 w 1010331"/>
                  <a:gd name="connsiteY1504" fmla="*/ 213272 h 303641"/>
                  <a:gd name="connsiteX1505" fmla="*/ 84044 w 1010331"/>
                  <a:gd name="connsiteY1505" fmla="*/ 208754 h 303641"/>
                  <a:gd name="connsiteX1506" fmla="*/ 88562 w 1010331"/>
                  <a:gd name="connsiteY1506" fmla="*/ 204235 h 303641"/>
                  <a:gd name="connsiteX1507" fmla="*/ 88562 w 1010331"/>
                  <a:gd name="connsiteY1507" fmla="*/ 204235 h 303641"/>
                  <a:gd name="connsiteX1508" fmla="*/ 69585 w 1010331"/>
                  <a:gd name="connsiteY1508" fmla="*/ 204235 h 303641"/>
                  <a:gd name="connsiteX1509" fmla="*/ 74103 w 1010331"/>
                  <a:gd name="connsiteY1509" fmla="*/ 208754 h 303641"/>
                  <a:gd name="connsiteX1510" fmla="*/ 69585 w 1010331"/>
                  <a:gd name="connsiteY1510" fmla="*/ 213272 h 303641"/>
                  <a:gd name="connsiteX1511" fmla="*/ 65066 w 1010331"/>
                  <a:gd name="connsiteY1511" fmla="*/ 208754 h 303641"/>
                  <a:gd name="connsiteX1512" fmla="*/ 69585 w 1010331"/>
                  <a:gd name="connsiteY1512" fmla="*/ 204235 h 303641"/>
                  <a:gd name="connsiteX1513" fmla="*/ 69585 w 1010331"/>
                  <a:gd name="connsiteY1513" fmla="*/ 204235 h 303641"/>
                  <a:gd name="connsiteX1514" fmla="*/ 50607 w 1010331"/>
                  <a:gd name="connsiteY1514" fmla="*/ 204235 h 303641"/>
                  <a:gd name="connsiteX1515" fmla="*/ 55125 w 1010331"/>
                  <a:gd name="connsiteY1515" fmla="*/ 208754 h 303641"/>
                  <a:gd name="connsiteX1516" fmla="*/ 50607 w 1010331"/>
                  <a:gd name="connsiteY1516" fmla="*/ 213272 h 303641"/>
                  <a:gd name="connsiteX1517" fmla="*/ 46088 w 1010331"/>
                  <a:gd name="connsiteY1517" fmla="*/ 208754 h 303641"/>
                  <a:gd name="connsiteX1518" fmla="*/ 50607 w 1010331"/>
                  <a:gd name="connsiteY1518" fmla="*/ 204235 h 303641"/>
                  <a:gd name="connsiteX1519" fmla="*/ 50607 w 1010331"/>
                  <a:gd name="connsiteY1519" fmla="*/ 204235 h 303641"/>
                  <a:gd name="connsiteX1520" fmla="*/ 32533 w 1010331"/>
                  <a:gd name="connsiteY1520" fmla="*/ 204235 h 303641"/>
                  <a:gd name="connsiteX1521" fmla="*/ 37052 w 1010331"/>
                  <a:gd name="connsiteY1521" fmla="*/ 208754 h 303641"/>
                  <a:gd name="connsiteX1522" fmla="*/ 32533 w 1010331"/>
                  <a:gd name="connsiteY1522" fmla="*/ 213272 h 303641"/>
                  <a:gd name="connsiteX1523" fmla="*/ 28015 w 1010331"/>
                  <a:gd name="connsiteY1523" fmla="*/ 208754 h 303641"/>
                  <a:gd name="connsiteX1524" fmla="*/ 32533 w 1010331"/>
                  <a:gd name="connsiteY1524" fmla="*/ 204235 h 303641"/>
                  <a:gd name="connsiteX1525" fmla="*/ 32533 w 1010331"/>
                  <a:gd name="connsiteY1525" fmla="*/ 204235 h 303641"/>
                  <a:gd name="connsiteX1526" fmla="*/ 267494 w 1010331"/>
                  <a:gd name="connsiteY1526" fmla="*/ 193391 h 303641"/>
                  <a:gd name="connsiteX1527" fmla="*/ 272012 w 1010331"/>
                  <a:gd name="connsiteY1527" fmla="*/ 197909 h 303641"/>
                  <a:gd name="connsiteX1528" fmla="*/ 267494 w 1010331"/>
                  <a:gd name="connsiteY1528" fmla="*/ 202428 h 303641"/>
                  <a:gd name="connsiteX1529" fmla="*/ 262975 w 1010331"/>
                  <a:gd name="connsiteY1529" fmla="*/ 197909 h 303641"/>
                  <a:gd name="connsiteX1530" fmla="*/ 267494 w 1010331"/>
                  <a:gd name="connsiteY1530" fmla="*/ 193391 h 303641"/>
                  <a:gd name="connsiteX1531" fmla="*/ 267494 w 1010331"/>
                  <a:gd name="connsiteY1531" fmla="*/ 193391 h 303641"/>
                  <a:gd name="connsiteX1532" fmla="*/ 248516 w 1010331"/>
                  <a:gd name="connsiteY1532" fmla="*/ 193391 h 303641"/>
                  <a:gd name="connsiteX1533" fmla="*/ 253035 w 1010331"/>
                  <a:gd name="connsiteY1533" fmla="*/ 197909 h 303641"/>
                  <a:gd name="connsiteX1534" fmla="*/ 248516 w 1010331"/>
                  <a:gd name="connsiteY1534" fmla="*/ 202428 h 303641"/>
                  <a:gd name="connsiteX1535" fmla="*/ 243998 w 1010331"/>
                  <a:gd name="connsiteY1535" fmla="*/ 197909 h 303641"/>
                  <a:gd name="connsiteX1536" fmla="*/ 248516 w 1010331"/>
                  <a:gd name="connsiteY1536" fmla="*/ 193391 h 303641"/>
                  <a:gd name="connsiteX1537" fmla="*/ 248516 w 1010331"/>
                  <a:gd name="connsiteY1537" fmla="*/ 193391 h 303641"/>
                  <a:gd name="connsiteX1538" fmla="*/ 229539 w 1010331"/>
                  <a:gd name="connsiteY1538" fmla="*/ 193391 h 303641"/>
                  <a:gd name="connsiteX1539" fmla="*/ 234057 w 1010331"/>
                  <a:gd name="connsiteY1539" fmla="*/ 197909 h 303641"/>
                  <a:gd name="connsiteX1540" fmla="*/ 229539 w 1010331"/>
                  <a:gd name="connsiteY1540" fmla="*/ 202428 h 303641"/>
                  <a:gd name="connsiteX1541" fmla="*/ 225020 w 1010331"/>
                  <a:gd name="connsiteY1541" fmla="*/ 197909 h 303641"/>
                  <a:gd name="connsiteX1542" fmla="*/ 229539 w 1010331"/>
                  <a:gd name="connsiteY1542" fmla="*/ 193391 h 303641"/>
                  <a:gd name="connsiteX1543" fmla="*/ 229539 w 1010331"/>
                  <a:gd name="connsiteY1543" fmla="*/ 193391 h 303641"/>
                  <a:gd name="connsiteX1544" fmla="*/ 210561 w 1010331"/>
                  <a:gd name="connsiteY1544" fmla="*/ 193391 h 303641"/>
                  <a:gd name="connsiteX1545" fmla="*/ 215080 w 1010331"/>
                  <a:gd name="connsiteY1545" fmla="*/ 197909 h 303641"/>
                  <a:gd name="connsiteX1546" fmla="*/ 210561 w 1010331"/>
                  <a:gd name="connsiteY1546" fmla="*/ 202428 h 303641"/>
                  <a:gd name="connsiteX1547" fmla="*/ 206043 w 1010331"/>
                  <a:gd name="connsiteY1547" fmla="*/ 197909 h 303641"/>
                  <a:gd name="connsiteX1548" fmla="*/ 210561 w 1010331"/>
                  <a:gd name="connsiteY1548" fmla="*/ 193391 h 303641"/>
                  <a:gd name="connsiteX1549" fmla="*/ 210561 w 1010331"/>
                  <a:gd name="connsiteY1549" fmla="*/ 193391 h 303641"/>
                  <a:gd name="connsiteX1550" fmla="*/ 191583 w 1010331"/>
                  <a:gd name="connsiteY1550" fmla="*/ 193391 h 303641"/>
                  <a:gd name="connsiteX1551" fmla="*/ 196102 w 1010331"/>
                  <a:gd name="connsiteY1551" fmla="*/ 197909 h 303641"/>
                  <a:gd name="connsiteX1552" fmla="*/ 191583 w 1010331"/>
                  <a:gd name="connsiteY1552" fmla="*/ 202428 h 303641"/>
                  <a:gd name="connsiteX1553" fmla="*/ 187065 w 1010331"/>
                  <a:gd name="connsiteY1553" fmla="*/ 197909 h 303641"/>
                  <a:gd name="connsiteX1554" fmla="*/ 191583 w 1010331"/>
                  <a:gd name="connsiteY1554" fmla="*/ 193391 h 303641"/>
                  <a:gd name="connsiteX1555" fmla="*/ 191583 w 1010331"/>
                  <a:gd name="connsiteY1555" fmla="*/ 193391 h 303641"/>
                  <a:gd name="connsiteX1556" fmla="*/ 173509 w 1010331"/>
                  <a:gd name="connsiteY1556" fmla="*/ 193391 h 303641"/>
                  <a:gd name="connsiteX1557" fmla="*/ 178028 w 1010331"/>
                  <a:gd name="connsiteY1557" fmla="*/ 197909 h 303641"/>
                  <a:gd name="connsiteX1558" fmla="*/ 173509 w 1010331"/>
                  <a:gd name="connsiteY1558" fmla="*/ 202428 h 303641"/>
                  <a:gd name="connsiteX1559" fmla="*/ 168991 w 1010331"/>
                  <a:gd name="connsiteY1559" fmla="*/ 197909 h 303641"/>
                  <a:gd name="connsiteX1560" fmla="*/ 173509 w 1010331"/>
                  <a:gd name="connsiteY1560" fmla="*/ 193391 h 303641"/>
                  <a:gd name="connsiteX1561" fmla="*/ 173509 w 1010331"/>
                  <a:gd name="connsiteY1561" fmla="*/ 193391 h 303641"/>
                  <a:gd name="connsiteX1562" fmla="*/ 154532 w 1010331"/>
                  <a:gd name="connsiteY1562" fmla="*/ 193391 h 303641"/>
                  <a:gd name="connsiteX1563" fmla="*/ 159050 w 1010331"/>
                  <a:gd name="connsiteY1563" fmla="*/ 197909 h 303641"/>
                  <a:gd name="connsiteX1564" fmla="*/ 154532 w 1010331"/>
                  <a:gd name="connsiteY1564" fmla="*/ 202428 h 303641"/>
                  <a:gd name="connsiteX1565" fmla="*/ 150013 w 1010331"/>
                  <a:gd name="connsiteY1565" fmla="*/ 197909 h 303641"/>
                  <a:gd name="connsiteX1566" fmla="*/ 154532 w 1010331"/>
                  <a:gd name="connsiteY1566" fmla="*/ 193391 h 303641"/>
                  <a:gd name="connsiteX1567" fmla="*/ 154532 w 1010331"/>
                  <a:gd name="connsiteY1567" fmla="*/ 193391 h 303641"/>
                  <a:gd name="connsiteX1568" fmla="*/ 135554 w 1010331"/>
                  <a:gd name="connsiteY1568" fmla="*/ 193391 h 303641"/>
                  <a:gd name="connsiteX1569" fmla="*/ 140073 w 1010331"/>
                  <a:gd name="connsiteY1569" fmla="*/ 197909 h 303641"/>
                  <a:gd name="connsiteX1570" fmla="*/ 135554 w 1010331"/>
                  <a:gd name="connsiteY1570" fmla="*/ 202428 h 303641"/>
                  <a:gd name="connsiteX1571" fmla="*/ 131036 w 1010331"/>
                  <a:gd name="connsiteY1571" fmla="*/ 197909 h 303641"/>
                  <a:gd name="connsiteX1572" fmla="*/ 135554 w 1010331"/>
                  <a:gd name="connsiteY1572" fmla="*/ 193391 h 303641"/>
                  <a:gd name="connsiteX1573" fmla="*/ 135554 w 1010331"/>
                  <a:gd name="connsiteY1573" fmla="*/ 193391 h 303641"/>
                  <a:gd name="connsiteX1574" fmla="*/ 116577 w 1010331"/>
                  <a:gd name="connsiteY1574" fmla="*/ 193391 h 303641"/>
                  <a:gd name="connsiteX1575" fmla="*/ 121095 w 1010331"/>
                  <a:gd name="connsiteY1575" fmla="*/ 197909 h 303641"/>
                  <a:gd name="connsiteX1576" fmla="*/ 116577 w 1010331"/>
                  <a:gd name="connsiteY1576" fmla="*/ 202428 h 303641"/>
                  <a:gd name="connsiteX1577" fmla="*/ 112058 w 1010331"/>
                  <a:gd name="connsiteY1577" fmla="*/ 197909 h 303641"/>
                  <a:gd name="connsiteX1578" fmla="*/ 116577 w 1010331"/>
                  <a:gd name="connsiteY1578" fmla="*/ 193391 h 303641"/>
                  <a:gd name="connsiteX1579" fmla="*/ 116577 w 1010331"/>
                  <a:gd name="connsiteY1579" fmla="*/ 193391 h 303641"/>
                  <a:gd name="connsiteX1580" fmla="*/ 97599 w 1010331"/>
                  <a:gd name="connsiteY1580" fmla="*/ 193391 h 303641"/>
                  <a:gd name="connsiteX1581" fmla="*/ 102118 w 1010331"/>
                  <a:gd name="connsiteY1581" fmla="*/ 197909 h 303641"/>
                  <a:gd name="connsiteX1582" fmla="*/ 97599 w 1010331"/>
                  <a:gd name="connsiteY1582" fmla="*/ 202428 h 303641"/>
                  <a:gd name="connsiteX1583" fmla="*/ 93081 w 1010331"/>
                  <a:gd name="connsiteY1583" fmla="*/ 197909 h 303641"/>
                  <a:gd name="connsiteX1584" fmla="*/ 97599 w 1010331"/>
                  <a:gd name="connsiteY1584" fmla="*/ 193391 h 303641"/>
                  <a:gd name="connsiteX1585" fmla="*/ 97599 w 1010331"/>
                  <a:gd name="connsiteY1585" fmla="*/ 193391 h 303641"/>
                  <a:gd name="connsiteX1586" fmla="*/ 79525 w 1010331"/>
                  <a:gd name="connsiteY1586" fmla="*/ 193391 h 303641"/>
                  <a:gd name="connsiteX1587" fmla="*/ 84044 w 1010331"/>
                  <a:gd name="connsiteY1587" fmla="*/ 197909 h 303641"/>
                  <a:gd name="connsiteX1588" fmla="*/ 79525 w 1010331"/>
                  <a:gd name="connsiteY1588" fmla="*/ 202428 h 303641"/>
                  <a:gd name="connsiteX1589" fmla="*/ 75007 w 1010331"/>
                  <a:gd name="connsiteY1589" fmla="*/ 197909 h 303641"/>
                  <a:gd name="connsiteX1590" fmla="*/ 79525 w 1010331"/>
                  <a:gd name="connsiteY1590" fmla="*/ 193391 h 303641"/>
                  <a:gd name="connsiteX1591" fmla="*/ 79525 w 1010331"/>
                  <a:gd name="connsiteY1591" fmla="*/ 193391 h 303641"/>
                  <a:gd name="connsiteX1592" fmla="*/ 60548 w 1010331"/>
                  <a:gd name="connsiteY1592" fmla="*/ 193391 h 303641"/>
                  <a:gd name="connsiteX1593" fmla="*/ 65066 w 1010331"/>
                  <a:gd name="connsiteY1593" fmla="*/ 197909 h 303641"/>
                  <a:gd name="connsiteX1594" fmla="*/ 60548 w 1010331"/>
                  <a:gd name="connsiteY1594" fmla="*/ 202428 h 303641"/>
                  <a:gd name="connsiteX1595" fmla="*/ 56029 w 1010331"/>
                  <a:gd name="connsiteY1595" fmla="*/ 197909 h 303641"/>
                  <a:gd name="connsiteX1596" fmla="*/ 60548 w 1010331"/>
                  <a:gd name="connsiteY1596" fmla="*/ 193391 h 303641"/>
                  <a:gd name="connsiteX1597" fmla="*/ 60548 w 1010331"/>
                  <a:gd name="connsiteY1597" fmla="*/ 193391 h 303641"/>
                  <a:gd name="connsiteX1598" fmla="*/ 41570 w 1010331"/>
                  <a:gd name="connsiteY1598" fmla="*/ 193391 h 303641"/>
                  <a:gd name="connsiteX1599" fmla="*/ 46088 w 1010331"/>
                  <a:gd name="connsiteY1599" fmla="*/ 197909 h 303641"/>
                  <a:gd name="connsiteX1600" fmla="*/ 41570 w 1010331"/>
                  <a:gd name="connsiteY1600" fmla="*/ 202428 h 303641"/>
                  <a:gd name="connsiteX1601" fmla="*/ 37052 w 1010331"/>
                  <a:gd name="connsiteY1601" fmla="*/ 197909 h 303641"/>
                  <a:gd name="connsiteX1602" fmla="*/ 41570 w 1010331"/>
                  <a:gd name="connsiteY1602" fmla="*/ 193391 h 303641"/>
                  <a:gd name="connsiteX1603" fmla="*/ 41570 w 1010331"/>
                  <a:gd name="connsiteY1603" fmla="*/ 193391 h 303641"/>
                  <a:gd name="connsiteX1604" fmla="*/ 22592 w 1010331"/>
                  <a:gd name="connsiteY1604" fmla="*/ 193391 h 303641"/>
                  <a:gd name="connsiteX1605" fmla="*/ 27111 w 1010331"/>
                  <a:gd name="connsiteY1605" fmla="*/ 197909 h 303641"/>
                  <a:gd name="connsiteX1606" fmla="*/ 22592 w 1010331"/>
                  <a:gd name="connsiteY1606" fmla="*/ 202428 h 303641"/>
                  <a:gd name="connsiteX1607" fmla="*/ 18074 w 1010331"/>
                  <a:gd name="connsiteY1607" fmla="*/ 197909 h 303641"/>
                  <a:gd name="connsiteX1608" fmla="*/ 22592 w 1010331"/>
                  <a:gd name="connsiteY1608" fmla="*/ 193391 h 303641"/>
                  <a:gd name="connsiteX1609" fmla="*/ 22592 w 1010331"/>
                  <a:gd name="connsiteY1609" fmla="*/ 193391 h 303641"/>
                  <a:gd name="connsiteX1610" fmla="*/ 276531 w 1010331"/>
                  <a:gd name="connsiteY1610" fmla="*/ 184354 h 303641"/>
                  <a:gd name="connsiteX1611" fmla="*/ 281049 w 1010331"/>
                  <a:gd name="connsiteY1611" fmla="*/ 188872 h 303641"/>
                  <a:gd name="connsiteX1612" fmla="*/ 276531 w 1010331"/>
                  <a:gd name="connsiteY1612" fmla="*/ 193391 h 303641"/>
                  <a:gd name="connsiteX1613" fmla="*/ 272012 w 1010331"/>
                  <a:gd name="connsiteY1613" fmla="*/ 188872 h 303641"/>
                  <a:gd name="connsiteX1614" fmla="*/ 276531 w 1010331"/>
                  <a:gd name="connsiteY1614" fmla="*/ 184354 h 303641"/>
                  <a:gd name="connsiteX1615" fmla="*/ 276531 w 1010331"/>
                  <a:gd name="connsiteY1615" fmla="*/ 184354 h 303641"/>
                  <a:gd name="connsiteX1616" fmla="*/ 257553 w 1010331"/>
                  <a:gd name="connsiteY1616" fmla="*/ 184354 h 303641"/>
                  <a:gd name="connsiteX1617" fmla="*/ 262072 w 1010331"/>
                  <a:gd name="connsiteY1617" fmla="*/ 188872 h 303641"/>
                  <a:gd name="connsiteX1618" fmla="*/ 257553 w 1010331"/>
                  <a:gd name="connsiteY1618" fmla="*/ 193391 h 303641"/>
                  <a:gd name="connsiteX1619" fmla="*/ 253035 w 1010331"/>
                  <a:gd name="connsiteY1619" fmla="*/ 188872 h 303641"/>
                  <a:gd name="connsiteX1620" fmla="*/ 257553 w 1010331"/>
                  <a:gd name="connsiteY1620" fmla="*/ 184354 h 303641"/>
                  <a:gd name="connsiteX1621" fmla="*/ 257553 w 1010331"/>
                  <a:gd name="connsiteY1621" fmla="*/ 184354 h 303641"/>
                  <a:gd name="connsiteX1622" fmla="*/ 238576 w 1010331"/>
                  <a:gd name="connsiteY1622" fmla="*/ 184354 h 303641"/>
                  <a:gd name="connsiteX1623" fmla="*/ 243094 w 1010331"/>
                  <a:gd name="connsiteY1623" fmla="*/ 188872 h 303641"/>
                  <a:gd name="connsiteX1624" fmla="*/ 238576 w 1010331"/>
                  <a:gd name="connsiteY1624" fmla="*/ 193391 h 303641"/>
                  <a:gd name="connsiteX1625" fmla="*/ 234057 w 1010331"/>
                  <a:gd name="connsiteY1625" fmla="*/ 188872 h 303641"/>
                  <a:gd name="connsiteX1626" fmla="*/ 238576 w 1010331"/>
                  <a:gd name="connsiteY1626" fmla="*/ 184354 h 303641"/>
                  <a:gd name="connsiteX1627" fmla="*/ 238576 w 1010331"/>
                  <a:gd name="connsiteY1627" fmla="*/ 184354 h 303641"/>
                  <a:gd name="connsiteX1628" fmla="*/ 220502 w 1010331"/>
                  <a:gd name="connsiteY1628" fmla="*/ 184354 h 303641"/>
                  <a:gd name="connsiteX1629" fmla="*/ 225020 w 1010331"/>
                  <a:gd name="connsiteY1629" fmla="*/ 188872 h 303641"/>
                  <a:gd name="connsiteX1630" fmla="*/ 220502 w 1010331"/>
                  <a:gd name="connsiteY1630" fmla="*/ 193391 h 303641"/>
                  <a:gd name="connsiteX1631" fmla="*/ 215983 w 1010331"/>
                  <a:gd name="connsiteY1631" fmla="*/ 188872 h 303641"/>
                  <a:gd name="connsiteX1632" fmla="*/ 220502 w 1010331"/>
                  <a:gd name="connsiteY1632" fmla="*/ 184354 h 303641"/>
                  <a:gd name="connsiteX1633" fmla="*/ 220502 w 1010331"/>
                  <a:gd name="connsiteY1633" fmla="*/ 184354 h 303641"/>
                  <a:gd name="connsiteX1634" fmla="*/ 201524 w 1010331"/>
                  <a:gd name="connsiteY1634" fmla="*/ 184354 h 303641"/>
                  <a:gd name="connsiteX1635" fmla="*/ 206043 w 1010331"/>
                  <a:gd name="connsiteY1635" fmla="*/ 188872 h 303641"/>
                  <a:gd name="connsiteX1636" fmla="*/ 201524 w 1010331"/>
                  <a:gd name="connsiteY1636" fmla="*/ 193391 h 303641"/>
                  <a:gd name="connsiteX1637" fmla="*/ 197006 w 1010331"/>
                  <a:gd name="connsiteY1637" fmla="*/ 188872 h 303641"/>
                  <a:gd name="connsiteX1638" fmla="*/ 201524 w 1010331"/>
                  <a:gd name="connsiteY1638" fmla="*/ 184354 h 303641"/>
                  <a:gd name="connsiteX1639" fmla="*/ 201524 w 1010331"/>
                  <a:gd name="connsiteY1639" fmla="*/ 184354 h 303641"/>
                  <a:gd name="connsiteX1640" fmla="*/ 182546 w 1010331"/>
                  <a:gd name="connsiteY1640" fmla="*/ 184354 h 303641"/>
                  <a:gd name="connsiteX1641" fmla="*/ 187065 w 1010331"/>
                  <a:gd name="connsiteY1641" fmla="*/ 188872 h 303641"/>
                  <a:gd name="connsiteX1642" fmla="*/ 182546 w 1010331"/>
                  <a:gd name="connsiteY1642" fmla="*/ 193391 h 303641"/>
                  <a:gd name="connsiteX1643" fmla="*/ 178028 w 1010331"/>
                  <a:gd name="connsiteY1643" fmla="*/ 188872 h 303641"/>
                  <a:gd name="connsiteX1644" fmla="*/ 182546 w 1010331"/>
                  <a:gd name="connsiteY1644" fmla="*/ 184354 h 303641"/>
                  <a:gd name="connsiteX1645" fmla="*/ 182546 w 1010331"/>
                  <a:gd name="connsiteY1645" fmla="*/ 184354 h 303641"/>
                  <a:gd name="connsiteX1646" fmla="*/ 163569 w 1010331"/>
                  <a:gd name="connsiteY1646" fmla="*/ 184354 h 303641"/>
                  <a:gd name="connsiteX1647" fmla="*/ 168087 w 1010331"/>
                  <a:gd name="connsiteY1647" fmla="*/ 188872 h 303641"/>
                  <a:gd name="connsiteX1648" fmla="*/ 163569 w 1010331"/>
                  <a:gd name="connsiteY1648" fmla="*/ 193391 h 303641"/>
                  <a:gd name="connsiteX1649" fmla="*/ 159050 w 1010331"/>
                  <a:gd name="connsiteY1649" fmla="*/ 188872 h 303641"/>
                  <a:gd name="connsiteX1650" fmla="*/ 163569 w 1010331"/>
                  <a:gd name="connsiteY1650" fmla="*/ 184354 h 303641"/>
                  <a:gd name="connsiteX1651" fmla="*/ 163569 w 1010331"/>
                  <a:gd name="connsiteY1651" fmla="*/ 184354 h 303641"/>
                  <a:gd name="connsiteX1652" fmla="*/ 144591 w 1010331"/>
                  <a:gd name="connsiteY1652" fmla="*/ 184354 h 303641"/>
                  <a:gd name="connsiteX1653" fmla="*/ 149110 w 1010331"/>
                  <a:gd name="connsiteY1653" fmla="*/ 188872 h 303641"/>
                  <a:gd name="connsiteX1654" fmla="*/ 144591 w 1010331"/>
                  <a:gd name="connsiteY1654" fmla="*/ 193391 h 303641"/>
                  <a:gd name="connsiteX1655" fmla="*/ 140073 w 1010331"/>
                  <a:gd name="connsiteY1655" fmla="*/ 188872 h 303641"/>
                  <a:gd name="connsiteX1656" fmla="*/ 144591 w 1010331"/>
                  <a:gd name="connsiteY1656" fmla="*/ 184354 h 303641"/>
                  <a:gd name="connsiteX1657" fmla="*/ 144591 w 1010331"/>
                  <a:gd name="connsiteY1657" fmla="*/ 184354 h 303641"/>
                  <a:gd name="connsiteX1658" fmla="*/ 126517 w 1010331"/>
                  <a:gd name="connsiteY1658" fmla="*/ 184354 h 303641"/>
                  <a:gd name="connsiteX1659" fmla="*/ 131036 w 1010331"/>
                  <a:gd name="connsiteY1659" fmla="*/ 188872 h 303641"/>
                  <a:gd name="connsiteX1660" fmla="*/ 126517 w 1010331"/>
                  <a:gd name="connsiteY1660" fmla="*/ 193391 h 303641"/>
                  <a:gd name="connsiteX1661" fmla="*/ 121999 w 1010331"/>
                  <a:gd name="connsiteY1661" fmla="*/ 188872 h 303641"/>
                  <a:gd name="connsiteX1662" fmla="*/ 126517 w 1010331"/>
                  <a:gd name="connsiteY1662" fmla="*/ 184354 h 303641"/>
                  <a:gd name="connsiteX1663" fmla="*/ 126517 w 1010331"/>
                  <a:gd name="connsiteY1663" fmla="*/ 184354 h 303641"/>
                  <a:gd name="connsiteX1664" fmla="*/ 107540 w 1010331"/>
                  <a:gd name="connsiteY1664" fmla="*/ 184354 h 303641"/>
                  <a:gd name="connsiteX1665" fmla="*/ 112058 w 1010331"/>
                  <a:gd name="connsiteY1665" fmla="*/ 188872 h 303641"/>
                  <a:gd name="connsiteX1666" fmla="*/ 107540 w 1010331"/>
                  <a:gd name="connsiteY1666" fmla="*/ 193391 h 303641"/>
                  <a:gd name="connsiteX1667" fmla="*/ 103021 w 1010331"/>
                  <a:gd name="connsiteY1667" fmla="*/ 188872 h 303641"/>
                  <a:gd name="connsiteX1668" fmla="*/ 107540 w 1010331"/>
                  <a:gd name="connsiteY1668" fmla="*/ 184354 h 303641"/>
                  <a:gd name="connsiteX1669" fmla="*/ 107540 w 1010331"/>
                  <a:gd name="connsiteY1669" fmla="*/ 184354 h 303641"/>
                  <a:gd name="connsiteX1670" fmla="*/ 88562 w 1010331"/>
                  <a:gd name="connsiteY1670" fmla="*/ 184354 h 303641"/>
                  <a:gd name="connsiteX1671" fmla="*/ 93081 w 1010331"/>
                  <a:gd name="connsiteY1671" fmla="*/ 188872 h 303641"/>
                  <a:gd name="connsiteX1672" fmla="*/ 88562 w 1010331"/>
                  <a:gd name="connsiteY1672" fmla="*/ 193391 h 303641"/>
                  <a:gd name="connsiteX1673" fmla="*/ 84044 w 1010331"/>
                  <a:gd name="connsiteY1673" fmla="*/ 188872 h 303641"/>
                  <a:gd name="connsiteX1674" fmla="*/ 88562 w 1010331"/>
                  <a:gd name="connsiteY1674" fmla="*/ 184354 h 303641"/>
                  <a:gd name="connsiteX1675" fmla="*/ 88562 w 1010331"/>
                  <a:gd name="connsiteY1675" fmla="*/ 184354 h 303641"/>
                  <a:gd name="connsiteX1676" fmla="*/ 69585 w 1010331"/>
                  <a:gd name="connsiteY1676" fmla="*/ 184354 h 303641"/>
                  <a:gd name="connsiteX1677" fmla="*/ 74103 w 1010331"/>
                  <a:gd name="connsiteY1677" fmla="*/ 188872 h 303641"/>
                  <a:gd name="connsiteX1678" fmla="*/ 69585 w 1010331"/>
                  <a:gd name="connsiteY1678" fmla="*/ 193391 h 303641"/>
                  <a:gd name="connsiteX1679" fmla="*/ 65066 w 1010331"/>
                  <a:gd name="connsiteY1679" fmla="*/ 188872 h 303641"/>
                  <a:gd name="connsiteX1680" fmla="*/ 69585 w 1010331"/>
                  <a:gd name="connsiteY1680" fmla="*/ 184354 h 303641"/>
                  <a:gd name="connsiteX1681" fmla="*/ 69585 w 1010331"/>
                  <a:gd name="connsiteY1681" fmla="*/ 184354 h 303641"/>
                  <a:gd name="connsiteX1682" fmla="*/ 50607 w 1010331"/>
                  <a:gd name="connsiteY1682" fmla="*/ 184354 h 303641"/>
                  <a:gd name="connsiteX1683" fmla="*/ 55125 w 1010331"/>
                  <a:gd name="connsiteY1683" fmla="*/ 188872 h 303641"/>
                  <a:gd name="connsiteX1684" fmla="*/ 50607 w 1010331"/>
                  <a:gd name="connsiteY1684" fmla="*/ 193391 h 303641"/>
                  <a:gd name="connsiteX1685" fmla="*/ 46088 w 1010331"/>
                  <a:gd name="connsiteY1685" fmla="*/ 188872 h 303641"/>
                  <a:gd name="connsiteX1686" fmla="*/ 50607 w 1010331"/>
                  <a:gd name="connsiteY1686" fmla="*/ 184354 h 303641"/>
                  <a:gd name="connsiteX1687" fmla="*/ 50607 w 1010331"/>
                  <a:gd name="connsiteY1687" fmla="*/ 184354 h 303641"/>
                  <a:gd name="connsiteX1688" fmla="*/ 32533 w 1010331"/>
                  <a:gd name="connsiteY1688" fmla="*/ 184354 h 303641"/>
                  <a:gd name="connsiteX1689" fmla="*/ 37052 w 1010331"/>
                  <a:gd name="connsiteY1689" fmla="*/ 188872 h 303641"/>
                  <a:gd name="connsiteX1690" fmla="*/ 32533 w 1010331"/>
                  <a:gd name="connsiteY1690" fmla="*/ 193391 h 303641"/>
                  <a:gd name="connsiteX1691" fmla="*/ 28015 w 1010331"/>
                  <a:gd name="connsiteY1691" fmla="*/ 188872 h 303641"/>
                  <a:gd name="connsiteX1692" fmla="*/ 32533 w 1010331"/>
                  <a:gd name="connsiteY1692" fmla="*/ 184354 h 303641"/>
                  <a:gd name="connsiteX1693" fmla="*/ 32533 w 1010331"/>
                  <a:gd name="connsiteY1693" fmla="*/ 184354 h 303641"/>
                  <a:gd name="connsiteX1694" fmla="*/ 13555 w 1010331"/>
                  <a:gd name="connsiteY1694" fmla="*/ 184354 h 303641"/>
                  <a:gd name="connsiteX1695" fmla="*/ 18074 w 1010331"/>
                  <a:gd name="connsiteY1695" fmla="*/ 188872 h 303641"/>
                  <a:gd name="connsiteX1696" fmla="*/ 13555 w 1010331"/>
                  <a:gd name="connsiteY1696" fmla="*/ 193391 h 303641"/>
                  <a:gd name="connsiteX1697" fmla="*/ 9037 w 1010331"/>
                  <a:gd name="connsiteY1697" fmla="*/ 188872 h 303641"/>
                  <a:gd name="connsiteX1698" fmla="*/ 13555 w 1010331"/>
                  <a:gd name="connsiteY1698" fmla="*/ 184354 h 303641"/>
                  <a:gd name="connsiteX1699" fmla="*/ 13555 w 1010331"/>
                  <a:gd name="connsiteY1699" fmla="*/ 184354 h 303641"/>
                  <a:gd name="connsiteX1700" fmla="*/ 267494 w 1010331"/>
                  <a:gd name="connsiteY1700" fmla="*/ 173510 h 303641"/>
                  <a:gd name="connsiteX1701" fmla="*/ 272012 w 1010331"/>
                  <a:gd name="connsiteY1701" fmla="*/ 178028 h 303641"/>
                  <a:gd name="connsiteX1702" fmla="*/ 267494 w 1010331"/>
                  <a:gd name="connsiteY1702" fmla="*/ 182546 h 303641"/>
                  <a:gd name="connsiteX1703" fmla="*/ 262975 w 1010331"/>
                  <a:gd name="connsiteY1703" fmla="*/ 178028 h 303641"/>
                  <a:gd name="connsiteX1704" fmla="*/ 267494 w 1010331"/>
                  <a:gd name="connsiteY1704" fmla="*/ 173510 h 303641"/>
                  <a:gd name="connsiteX1705" fmla="*/ 267494 w 1010331"/>
                  <a:gd name="connsiteY1705" fmla="*/ 173510 h 303641"/>
                  <a:gd name="connsiteX1706" fmla="*/ 248516 w 1010331"/>
                  <a:gd name="connsiteY1706" fmla="*/ 173510 h 303641"/>
                  <a:gd name="connsiteX1707" fmla="*/ 253035 w 1010331"/>
                  <a:gd name="connsiteY1707" fmla="*/ 178028 h 303641"/>
                  <a:gd name="connsiteX1708" fmla="*/ 248516 w 1010331"/>
                  <a:gd name="connsiteY1708" fmla="*/ 182546 h 303641"/>
                  <a:gd name="connsiteX1709" fmla="*/ 243998 w 1010331"/>
                  <a:gd name="connsiteY1709" fmla="*/ 178028 h 303641"/>
                  <a:gd name="connsiteX1710" fmla="*/ 248516 w 1010331"/>
                  <a:gd name="connsiteY1710" fmla="*/ 173510 h 303641"/>
                  <a:gd name="connsiteX1711" fmla="*/ 248516 w 1010331"/>
                  <a:gd name="connsiteY1711" fmla="*/ 173510 h 303641"/>
                  <a:gd name="connsiteX1712" fmla="*/ 229539 w 1010331"/>
                  <a:gd name="connsiteY1712" fmla="*/ 173510 h 303641"/>
                  <a:gd name="connsiteX1713" fmla="*/ 234057 w 1010331"/>
                  <a:gd name="connsiteY1713" fmla="*/ 178028 h 303641"/>
                  <a:gd name="connsiteX1714" fmla="*/ 229539 w 1010331"/>
                  <a:gd name="connsiteY1714" fmla="*/ 182546 h 303641"/>
                  <a:gd name="connsiteX1715" fmla="*/ 225020 w 1010331"/>
                  <a:gd name="connsiteY1715" fmla="*/ 178028 h 303641"/>
                  <a:gd name="connsiteX1716" fmla="*/ 229539 w 1010331"/>
                  <a:gd name="connsiteY1716" fmla="*/ 173510 h 303641"/>
                  <a:gd name="connsiteX1717" fmla="*/ 229539 w 1010331"/>
                  <a:gd name="connsiteY1717" fmla="*/ 173510 h 303641"/>
                  <a:gd name="connsiteX1718" fmla="*/ 210561 w 1010331"/>
                  <a:gd name="connsiteY1718" fmla="*/ 173510 h 303641"/>
                  <a:gd name="connsiteX1719" fmla="*/ 215080 w 1010331"/>
                  <a:gd name="connsiteY1719" fmla="*/ 178028 h 303641"/>
                  <a:gd name="connsiteX1720" fmla="*/ 210561 w 1010331"/>
                  <a:gd name="connsiteY1720" fmla="*/ 182546 h 303641"/>
                  <a:gd name="connsiteX1721" fmla="*/ 206043 w 1010331"/>
                  <a:gd name="connsiteY1721" fmla="*/ 178028 h 303641"/>
                  <a:gd name="connsiteX1722" fmla="*/ 210561 w 1010331"/>
                  <a:gd name="connsiteY1722" fmla="*/ 173510 h 303641"/>
                  <a:gd name="connsiteX1723" fmla="*/ 210561 w 1010331"/>
                  <a:gd name="connsiteY1723" fmla="*/ 173510 h 303641"/>
                  <a:gd name="connsiteX1724" fmla="*/ 191583 w 1010331"/>
                  <a:gd name="connsiteY1724" fmla="*/ 173510 h 303641"/>
                  <a:gd name="connsiteX1725" fmla="*/ 196102 w 1010331"/>
                  <a:gd name="connsiteY1725" fmla="*/ 178028 h 303641"/>
                  <a:gd name="connsiteX1726" fmla="*/ 191583 w 1010331"/>
                  <a:gd name="connsiteY1726" fmla="*/ 182546 h 303641"/>
                  <a:gd name="connsiteX1727" fmla="*/ 187065 w 1010331"/>
                  <a:gd name="connsiteY1727" fmla="*/ 178028 h 303641"/>
                  <a:gd name="connsiteX1728" fmla="*/ 191583 w 1010331"/>
                  <a:gd name="connsiteY1728" fmla="*/ 173510 h 303641"/>
                  <a:gd name="connsiteX1729" fmla="*/ 191583 w 1010331"/>
                  <a:gd name="connsiteY1729" fmla="*/ 173510 h 303641"/>
                  <a:gd name="connsiteX1730" fmla="*/ 173509 w 1010331"/>
                  <a:gd name="connsiteY1730" fmla="*/ 173510 h 303641"/>
                  <a:gd name="connsiteX1731" fmla="*/ 178028 w 1010331"/>
                  <a:gd name="connsiteY1731" fmla="*/ 178028 h 303641"/>
                  <a:gd name="connsiteX1732" fmla="*/ 173509 w 1010331"/>
                  <a:gd name="connsiteY1732" fmla="*/ 182546 h 303641"/>
                  <a:gd name="connsiteX1733" fmla="*/ 168991 w 1010331"/>
                  <a:gd name="connsiteY1733" fmla="*/ 178028 h 303641"/>
                  <a:gd name="connsiteX1734" fmla="*/ 173509 w 1010331"/>
                  <a:gd name="connsiteY1734" fmla="*/ 173510 h 303641"/>
                  <a:gd name="connsiteX1735" fmla="*/ 173509 w 1010331"/>
                  <a:gd name="connsiteY1735" fmla="*/ 173510 h 303641"/>
                  <a:gd name="connsiteX1736" fmla="*/ 154532 w 1010331"/>
                  <a:gd name="connsiteY1736" fmla="*/ 173510 h 303641"/>
                  <a:gd name="connsiteX1737" fmla="*/ 159050 w 1010331"/>
                  <a:gd name="connsiteY1737" fmla="*/ 178028 h 303641"/>
                  <a:gd name="connsiteX1738" fmla="*/ 154532 w 1010331"/>
                  <a:gd name="connsiteY1738" fmla="*/ 182546 h 303641"/>
                  <a:gd name="connsiteX1739" fmla="*/ 150013 w 1010331"/>
                  <a:gd name="connsiteY1739" fmla="*/ 178028 h 303641"/>
                  <a:gd name="connsiteX1740" fmla="*/ 154532 w 1010331"/>
                  <a:gd name="connsiteY1740" fmla="*/ 173510 h 303641"/>
                  <a:gd name="connsiteX1741" fmla="*/ 154532 w 1010331"/>
                  <a:gd name="connsiteY1741" fmla="*/ 173510 h 303641"/>
                  <a:gd name="connsiteX1742" fmla="*/ 135554 w 1010331"/>
                  <a:gd name="connsiteY1742" fmla="*/ 173510 h 303641"/>
                  <a:gd name="connsiteX1743" fmla="*/ 140073 w 1010331"/>
                  <a:gd name="connsiteY1743" fmla="*/ 178028 h 303641"/>
                  <a:gd name="connsiteX1744" fmla="*/ 135554 w 1010331"/>
                  <a:gd name="connsiteY1744" fmla="*/ 182546 h 303641"/>
                  <a:gd name="connsiteX1745" fmla="*/ 131036 w 1010331"/>
                  <a:gd name="connsiteY1745" fmla="*/ 178028 h 303641"/>
                  <a:gd name="connsiteX1746" fmla="*/ 135554 w 1010331"/>
                  <a:gd name="connsiteY1746" fmla="*/ 173510 h 303641"/>
                  <a:gd name="connsiteX1747" fmla="*/ 135554 w 1010331"/>
                  <a:gd name="connsiteY1747" fmla="*/ 173510 h 303641"/>
                  <a:gd name="connsiteX1748" fmla="*/ 116577 w 1010331"/>
                  <a:gd name="connsiteY1748" fmla="*/ 173510 h 303641"/>
                  <a:gd name="connsiteX1749" fmla="*/ 121095 w 1010331"/>
                  <a:gd name="connsiteY1749" fmla="*/ 178028 h 303641"/>
                  <a:gd name="connsiteX1750" fmla="*/ 116577 w 1010331"/>
                  <a:gd name="connsiteY1750" fmla="*/ 182546 h 303641"/>
                  <a:gd name="connsiteX1751" fmla="*/ 112058 w 1010331"/>
                  <a:gd name="connsiteY1751" fmla="*/ 178028 h 303641"/>
                  <a:gd name="connsiteX1752" fmla="*/ 116577 w 1010331"/>
                  <a:gd name="connsiteY1752" fmla="*/ 173510 h 303641"/>
                  <a:gd name="connsiteX1753" fmla="*/ 116577 w 1010331"/>
                  <a:gd name="connsiteY1753" fmla="*/ 173510 h 303641"/>
                  <a:gd name="connsiteX1754" fmla="*/ 97599 w 1010331"/>
                  <a:gd name="connsiteY1754" fmla="*/ 173510 h 303641"/>
                  <a:gd name="connsiteX1755" fmla="*/ 102118 w 1010331"/>
                  <a:gd name="connsiteY1755" fmla="*/ 178028 h 303641"/>
                  <a:gd name="connsiteX1756" fmla="*/ 97599 w 1010331"/>
                  <a:gd name="connsiteY1756" fmla="*/ 182546 h 303641"/>
                  <a:gd name="connsiteX1757" fmla="*/ 93081 w 1010331"/>
                  <a:gd name="connsiteY1757" fmla="*/ 178028 h 303641"/>
                  <a:gd name="connsiteX1758" fmla="*/ 97599 w 1010331"/>
                  <a:gd name="connsiteY1758" fmla="*/ 173510 h 303641"/>
                  <a:gd name="connsiteX1759" fmla="*/ 97599 w 1010331"/>
                  <a:gd name="connsiteY1759" fmla="*/ 173510 h 303641"/>
                  <a:gd name="connsiteX1760" fmla="*/ 79525 w 1010331"/>
                  <a:gd name="connsiteY1760" fmla="*/ 173510 h 303641"/>
                  <a:gd name="connsiteX1761" fmla="*/ 84044 w 1010331"/>
                  <a:gd name="connsiteY1761" fmla="*/ 178028 h 303641"/>
                  <a:gd name="connsiteX1762" fmla="*/ 79525 w 1010331"/>
                  <a:gd name="connsiteY1762" fmla="*/ 182546 h 303641"/>
                  <a:gd name="connsiteX1763" fmla="*/ 75007 w 1010331"/>
                  <a:gd name="connsiteY1763" fmla="*/ 178028 h 303641"/>
                  <a:gd name="connsiteX1764" fmla="*/ 79525 w 1010331"/>
                  <a:gd name="connsiteY1764" fmla="*/ 173510 h 303641"/>
                  <a:gd name="connsiteX1765" fmla="*/ 79525 w 1010331"/>
                  <a:gd name="connsiteY1765" fmla="*/ 173510 h 303641"/>
                  <a:gd name="connsiteX1766" fmla="*/ 60548 w 1010331"/>
                  <a:gd name="connsiteY1766" fmla="*/ 173510 h 303641"/>
                  <a:gd name="connsiteX1767" fmla="*/ 65066 w 1010331"/>
                  <a:gd name="connsiteY1767" fmla="*/ 178028 h 303641"/>
                  <a:gd name="connsiteX1768" fmla="*/ 60548 w 1010331"/>
                  <a:gd name="connsiteY1768" fmla="*/ 182546 h 303641"/>
                  <a:gd name="connsiteX1769" fmla="*/ 56029 w 1010331"/>
                  <a:gd name="connsiteY1769" fmla="*/ 178028 h 303641"/>
                  <a:gd name="connsiteX1770" fmla="*/ 60548 w 1010331"/>
                  <a:gd name="connsiteY1770" fmla="*/ 173510 h 303641"/>
                  <a:gd name="connsiteX1771" fmla="*/ 60548 w 1010331"/>
                  <a:gd name="connsiteY1771" fmla="*/ 173510 h 303641"/>
                  <a:gd name="connsiteX1772" fmla="*/ 41570 w 1010331"/>
                  <a:gd name="connsiteY1772" fmla="*/ 173510 h 303641"/>
                  <a:gd name="connsiteX1773" fmla="*/ 46088 w 1010331"/>
                  <a:gd name="connsiteY1773" fmla="*/ 178028 h 303641"/>
                  <a:gd name="connsiteX1774" fmla="*/ 41570 w 1010331"/>
                  <a:gd name="connsiteY1774" fmla="*/ 182546 h 303641"/>
                  <a:gd name="connsiteX1775" fmla="*/ 37052 w 1010331"/>
                  <a:gd name="connsiteY1775" fmla="*/ 178028 h 303641"/>
                  <a:gd name="connsiteX1776" fmla="*/ 41570 w 1010331"/>
                  <a:gd name="connsiteY1776" fmla="*/ 173510 h 303641"/>
                  <a:gd name="connsiteX1777" fmla="*/ 41570 w 1010331"/>
                  <a:gd name="connsiteY1777" fmla="*/ 173510 h 303641"/>
                  <a:gd name="connsiteX1778" fmla="*/ 22592 w 1010331"/>
                  <a:gd name="connsiteY1778" fmla="*/ 173510 h 303641"/>
                  <a:gd name="connsiteX1779" fmla="*/ 27111 w 1010331"/>
                  <a:gd name="connsiteY1779" fmla="*/ 178028 h 303641"/>
                  <a:gd name="connsiteX1780" fmla="*/ 22592 w 1010331"/>
                  <a:gd name="connsiteY1780" fmla="*/ 182546 h 303641"/>
                  <a:gd name="connsiteX1781" fmla="*/ 18074 w 1010331"/>
                  <a:gd name="connsiteY1781" fmla="*/ 178028 h 303641"/>
                  <a:gd name="connsiteX1782" fmla="*/ 22592 w 1010331"/>
                  <a:gd name="connsiteY1782" fmla="*/ 173510 h 303641"/>
                  <a:gd name="connsiteX1783" fmla="*/ 22592 w 1010331"/>
                  <a:gd name="connsiteY1783" fmla="*/ 173510 h 303641"/>
                  <a:gd name="connsiteX1784" fmla="*/ 276531 w 1010331"/>
                  <a:gd name="connsiteY1784" fmla="*/ 163569 h 303641"/>
                  <a:gd name="connsiteX1785" fmla="*/ 281049 w 1010331"/>
                  <a:gd name="connsiteY1785" fmla="*/ 168087 h 303641"/>
                  <a:gd name="connsiteX1786" fmla="*/ 276531 w 1010331"/>
                  <a:gd name="connsiteY1786" fmla="*/ 172606 h 303641"/>
                  <a:gd name="connsiteX1787" fmla="*/ 272012 w 1010331"/>
                  <a:gd name="connsiteY1787" fmla="*/ 168087 h 303641"/>
                  <a:gd name="connsiteX1788" fmla="*/ 276531 w 1010331"/>
                  <a:gd name="connsiteY1788" fmla="*/ 163569 h 303641"/>
                  <a:gd name="connsiteX1789" fmla="*/ 276531 w 1010331"/>
                  <a:gd name="connsiteY1789" fmla="*/ 163569 h 303641"/>
                  <a:gd name="connsiteX1790" fmla="*/ 257553 w 1010331"/>
                  <a:gd name="connsiteY1790" fmla="*/ 163569 h 303641"/>
                  <a:gd name="connsiteX1791" fmla="*/ 262072 w 1010331"/>
                  <a:gd name="connsiteY1791" fmla="*/ 168087 h 303641"/>
                  <a:gd name="connsiteX1792" fmla="*/ 257553 w 1010331"/>
                  <a:gd name="connsiteY1792" fmla="*/ 172606 h 303641"/>
                  <a:gd name="connsiteX1793" fmla="*/ 253035 w 1010331"/>
                  <a:gd name="connsiteY1793" fmla="*/ 168087 h 303641"/>
                  <a:gd name="connsiteX1794" fmla="*/ 257553 w 1010331"/>
                  <a:gd name="connsiteY1794" fmla="*/ 163569 h 303641"/>
                  <a:gd name="connsiteX1795" fmla="*/ 257553 w 1010331"/>
                  <a:gd name="connsiteY1795" fmla="*/ 163569 h 303641"/>
                  <a:gd name="connsiteX1796" fmla="*/ 238576 w 1010331"/>
                  <a:gd name="connsiteY1796" fmla="*/ 163569 h 303641"/>
                  <a:gd name="connsiteX1797" fmla="*/ 243094 w 1010331"/>
                  <a:gd name="connsiteY1797" fmla="*/ 168087 h 303641"/>
                  <a:gd name="connsiteX1798" fmla="*/ 238576 w 1010331"/>
                  <a:gd name="connsiteY1798" fmla="*/ 172606 h 303641"/>
                  <a:gd name="connsiteX1799" fmla="*/ 234057 w 1010331"/>
                  <a:gd name="connsiteY1799" fmla="*/ 168087 h 303641"/>
                  <a:gd name="connsiteX1800" fmla="*/ 238576 w 1010331"/>
                  <a:gd name="connsiteY1800" fmla="*/ 163569 h 303641"/>
                  <a:gd name="connsiteX1801" fmla="*/ 238576 w 1010331"/>
                  <a:gd name="connsiteY1801" fmla="*/ 163569 h 303641"/>
                  <a:gd name="connsiteX1802" fmla="*/ 220502 w 1010331"/>
                  <a:gd name="connsiteY1802" fmla="*/ 163569 h 303641"/>
                  <a:gd name="connsiteX1803" fmla="*/ 225020 w 1010331"/>
                  <a:gd name="connsiteY1803" fmla="*/ 168087 h 303641"/>
                  <a:gd name="connsiteX1804" fmla="*/ 220502 w 1010331"/>
                  <a:gd name="connsiteY1804" fmla="*/ 172606 h 303641"/>
                  <a:gd name="connsiteX1805" fmla="*/ 215983 w 1010331"/>
                  <a:gd name="connsiteY1805" fmla="*/ 168087 h 303641"/>
                  <a:gd name="connsiteX1806" fmla="*/ 220502 w 1010331"/>
                  <a:gd name="connsiteY1806" fmla="*/ 163569 h 303641"/>
                  <a:gd name="connsiteX1807" fmla="*/ 220502 w 1010331"/>
                  <a:gd name="connsiteY1807" fmla="*/ 163569 h 303641"/>
                  <a:gd name="connsiteX1808" fmla="*/ 201524 w 1010331"/>
                  <a:gd name="connsiteY1808" fmla="*/ 163569 h 303641"/>
                  <a:gd name="connsiteX1809" fmla="*/ 206043 w 1010331"/>
                  <a:gd name="connsiteY1809" fmla="*/ 168087 h 303641"/>
                  <a:gd name="connsiteX1810" fmla="*/ 201524 w 1010331"/>
                  <a:gd name="connsiteY1810" fmla="*/ 172606 h 303641"/>
                  <a:gd name="connsiteX1811" fmla="*/ 197006 w 1010331"/>
                  <a:gd name="connsiteY1811" fmla="*/ 168087 h 303641"/>
                  <a:gd name="connsiteX1812" fmla="*/ 201524 w 1010331"/>
                  <a:gd name="connsiteY1812" fmla="*/ 163569 h 303641"/>
                  <a:gd name="connsiteX1813" fmla="*/ 201524 w 1010331"/>
                  <a:gd name="connsiteY1813" fmla="*/ 163569 h 303641"/>
                  <a:gd name="connsiteX1814" fmla="*/ 182546 w 1010331"/>
                  <a:gd name="connsiteY1814" fmla="*/ 163569 h 303641"/>
                  <a:gd name="connsiteX1815" fmla="*/ 187065 w 1010331"/>
                  <a:gd name="connsiteY1815" fmla="*/ 168087 h 303641"/>
                  <a:gd name="connsiteX1816" fmla="*/ 182546 w 1010331"/>
                  <a:gd name="connsiteY1816" fmla="*/ 172606 h 303641"/>
                  <a:gd name="connsiteX1817" fmla="*/ 178028 w 1010331"/>
                  <a:gd name="connsiteY1817" fmla="*/ 168087 h 303641"/>
                  <a:gd name="connsiteX1818" fmla="*/ 182546 w 1010331"/>
                  <a:gd name="connsiteY1818" fmla="*/ 163569 h 303641"/>
                  <a:gd name="connsiteX1819" fmla="*/ 182546 w 1010331"/>
                  <a:gd name="connsiteY1819" fmla="*/ 163569 h 303641"/>
                  <a:gd name="connsiteX1820" fmla="*/ 163569 w 1010331"/>
                  <a:gd name="connsiteY1820" fmla="*/ 163569 h 303641"/>
                  <a:gd name="connsiteX1821" fmla="*/ 168087 w 1010331"/>
                  <a:gd name="connsiteY1821" fmla="*/ 168087 h 303641"/>
                  <a:gd name="connsiteX1822" fmla="*/ 163569 w 1010331"/>
                  <a:gd name="connsiteY1822" fmla="*/ 172606 h 303641"/>
                  <a:gd name="connsiteX1823" fmla="*/ 159050 w 1010331"/>
                  <a:gd name="connsiteY1823" fmla="*/ 168087 h 303641"/>
                  <a:gd name="connsiteX1824" fmla="*/ 163569 w 1010331"/>
                  <a:gd name="connsiteY1824" fmla="*/ 163569 h 303641"/>
                  <a:gd name="connsiteX1825" fmla="*/ 163569 w 1010331"/>
                  <a:gd name="connsiteY1825" fmla="*/ 163569 h 303641"/>
                  <a:gd name="connsiteX1826" fmla="*/ 144591 w 1010331"/>
                  <a:gd name="connsiteY1826" fmla="*/ 163569 h 303641"/>
                  <a:gd name="connsiteX1827" fmla="*/ 149110 w 1010331"/>
                  <a:gd name="connsiteY1827" fmla="*/ 168087 h 303641"/>
                  <a:gd name="connsiteX1828" fmla="*/ 144591 w 1010331"/>
                  <a:gd name="connsiteY1828" fmla="*/ 172606 h 303641"/>
                  <a:gd name="connsiteX1829" fmla="*/ 140073 w 1010331"/>
                  <a:gd name="connsiteY1829" fmla="*/ 168087 h 303641"/>
                  <a:gd name="connsiteX1830" fmla="*/ 144591 w 1010331"/>
                  <a:gd name="connsiteY1830" fmla="*/ 163569 h 303641"/>
                  <a:gd name="connsiteX1831" fmla="*/ 144591 w 1010331"/>
                  <a:gd name="connsiteY1831" fmla="*/ 163569 h 303641"/>
                  <a:gd name="connsiteX1832" fmla="*/ 126517 w 1010331"/>
                  <a:gd name="connsiteY1832" fmla="*/ 163569 h 303641"/>
                  <a:gd name="connsiteX1833" fmla="*/ 131036 w 1010331"/>
                  <a:gd name="connsiteY1833" fmla="*/ 168087 h 303641"/>
                  <a:gd name="connsiteX1834" fmla="*/ 126517 w 1010331"/>
                  <a:gd name="connsiteY1834" fmla="*/ 172606 h 303641"/>
                  <a:gd name="connsiteX1835" fmla="*/ 121999 w 1010331"/>
                  <a:gd name="connsiteY1835" fmla="*/ 168087 h 303641"/>
                  <a:gd name="connsiteX1836" fmla="*/ 126517 w 1010331"/>
                  <a:gd name="connsiteY1836" fmla="*/ 163569 h 303641"/>
                  <a:gd name="connsiteX1837" fmla="*/ 126517 w 1010331"/>
                  <a:gd name="connsiteY1837" fmla="*/ 163569 h 303641"/>
                  <a:gd name="connsiteX1838" fmla="*/ 107540 w 1010331"/>
                  <a:gd name="connsiteY1838" fmla="*/ 163569 h 303641"/>
                  <a:gd name="connsiteX1839" fmla="*/ 112058 w 1010331"/>
                  <a:gd name="connsiteY1839" fmla="*/ 168087 h 303641"/>
                  <a:gd name="connsiteX1840" fmla="*/ 107540 w 1010331"/>
                  <a:gd name="connsiteY1840" fmla="*/ 172606 h 303641"/>
                  <a:gd name="connsiteX1841" fmla="*/ 103021 w 1010331"/>
                  <a:gd name="connsiteY1841" fmla="*/ 168087 h 303641"/>
                  <a:gd name="connsiteX1842" fmla="*/ 107540 w 1010331"/>
                  <a:gd name="connsiteY1842" fmla="*/ 163569 h 303641"/>
                  <a:gd name="connsiteX1843" fmla="*/ 107540 w 1010331"/>
                  <a:gd name="connsiteY1843" fmla="*/ 163569 h 303641"/>
                  <a:gd name="connsiteX1844" fmla="*/ 88562 w 1010331"/>
                  <a:gd name="connsiteY1844" fmla="*/ 163569 h 303641"/>
                  <a:gd name="connsiteX1845" fmla="*/ 93081 w 1010331"/>
                  <a:gd name="connsiteY1845" fmla="*/ 168087 h 303641"/>
                  <a:gd name="connsiteX1846" fmla="*/ 88562 w 1010331"/>
                  <a:gd name="connsiteY1846" fmla="*/ 172606 h 303641"/>
                  <a:gd name="connsiteX1847" fmla="*/ 84044 w 1010331"/>
                  <a:gd name="connsiteY1847" fmla="*/ 168087 h 303641"/>
                  <a:gd name="connsiteX1848" fmla="*/ 88562 w 1010331"/>
                  <a:gd name="connsiteY1848" fmla="*/ 163569 h 303641"/>
                  <a:gd name="connsiteX1849" fmla="*/ 88562 w 1010331"/>
                  <a:gd name="connsiteY1849" fmla="*/ 163569 h 303641"/>
                  <a:gd name="connsiteX1850" fmla="*/ 69585 w 1010331"/>
                  <a:gd name="connsiteY1850" fmla="*/ 163569 h 303641"/>
                  <a:gd name="connsiteX1851" fmla="*/ 74103 w 1010331"/>
                  <a:gd name="connsiteY1851" fmla="*/ 168087 h 303641"/>
                  <a:gd name="connsiteX1852" fmla="*/ 69585 w 1010331"/>
                  <a:gd name="connsiteY1852" fmla="*/ 172606 h 303641"/>
                  <a:gd name="connsiteX1853" fmla="*/ 65066 w 1010331"/>
                  <a:gd name="connsiteY1853" fmla="*/ 168087 h 303641"/>
                  <a:gd name="connsiteX1854" fmla="*/ 69585 w 1010331"/>
                  <a:gd name="connsiteY1854" fmla="*/ 163569 h 303641"/>
                  <a:gd name="connsiteX1855" fmla="*/ 69585 w 1010331"/>
                  <a:gd name="connsiteY1855" fmla="*/ 163569 h 303641"/>
                  <a:gd name="connsiteX1856" fmla="*/ 50607 w 1010331"/>
                  <a:gd name="connsiteY1856" fmla="*/ 163569 h 303641"/>
                  <a:gd name="connsiteX1857" fmla="*/ 55125 w 1010331"/>
                  <a:gd name="connsiteY1857" fmla="*/ 168087 h 303641"/>
                  <a:gd name="connsiteX1858" fmla="*/ 50607 w 1010331"/>
                  <a:gd name="connsiteY1858" fmla="*/ 172606 h 303641"/>
                  <a:gd name="connsiteX1859" fmla="*/ 46088 w 1010331"/>
                  <a:gd name="connsiteY1859" fmla="*/ 168087 h 303641"/>
                  <a:gd name="connsiteX1860" fmla="*/ 50607 w 1010331"/>
                  <a:gd name="connsiteY1860" fmla="*/ 163569 h 303641"/>
                  <a:gd name="connsiteX1861" fmla="*/ 50607 w 1010331"/>
                  <a:gd name="connsiteY1861" fmla="*/ 163569 h 303641"/>
                  <a:gd name="connsiteX1862" fmla="*/ 32533 w 1010331"/>
                  <a:gd name="connsiteY1862" fmla="*/ 163569 h 303641"/>
                  <a:gd name="connsiteX1863" fmla="*/ 37052 w 1010331"/>
                  <a:gd name="connsiteY1863" fmla="*/ 168087 h 303641"/>
                  <a:gd name="connsiteX1864" fmla="*/ 32533 w 1010331"/>
                  <a:gd name="connsiteY1864" fmla="*/ 172606 h 303641"/>
                  <a:gd name="connsiteX1865" fmla="*/ 28015 w 1010331"/>
                  <a:gd name="connsiteY1865" fmla="*/ 168087 h 303641"/>
                  <a:gd name="connsiteX1866" fmla="*/ 32533 w 1010331"/>
                  <a:gd name="connsiteY1866" fmla="*/ 163569 h 303641"/>
                  <a:gd name="connsiteX1867" fmla="*/ 32533 w 1010331"/>
                  <a:gd name="connsiteY1867" fmla="*/ 163569 h 303641"/>
                  <a:gd name="connsiteX1868" fmla="*/ 13555 w 1010331"/>
                  <a:gd name="connsiteY1868" fmla="*/ 163569 h 303641"/>
                  <a:gd name="connsiteX1869" fmla="*/ 18074 w 1010331"/>
                  <a:gd name="connsiteY1869" fmla="*/ 168087 h 303641"/>
                  <a:gd name="connsiteX1870" fmla="*/ 13555 w 1010331"/>
                  <a:gd name="connsiteY1870" fmla="*/ 172606 h 303641"/>
                  <a:gd name="connsiteX1871" fmla="*/ 9037 w 1010331"/>
                  <a:gd name="connsiteY1871" fmla="*/ 168087 h 303641"/>
                  <a:gd name="connsiteX1872" fmla="*/ 13555 w 1010331"/>
                  <a:gd name="connsiteY1872" fmla="*/ 163569 h 303641"/>
                  <a:gd name="connsiteX1873" fmla="*/ 13555 w 1010331"/>
                  <a:gd name="connsiteY1873" fmla="*/ 163569 h 303641"/>
                  <a:gd name="connsiteX1874" fmla="*/ 267494 w 1010331"/>
                  <a:gd name="connsiteY1874" fmla="*/ 152725 h 303641"/>
                  <a:gd name="connsiteX1875" fmla="*/ 272012 w 1010331"/>
                  <a:gd name="connsiteY1875" fmla="*/ 157243 h 303641"/>
                  <a:gd name="connsiteX1876" fmla="*/ 267494 w 1010331"/>
                  <a:gd name="connsiteY1876" fmla="*/ 161761 h 303641"/>
                  <a:gd name="connsiteX1877" fmla="*/ 262975 w 1010331"/>
                  <a:gd name="connsiteY1877" fmla="*/ 157243 h 303641"/>
                  <a:gd name="connsiteX1878" fmla="*/ 267494 w 1010331"/>
                  <a:gd name="connsiteY1878" fmla="*/ 152725 h 303641"/>
                  <a:gd name="connsiteX1879" fmla="*/ 267494 w 1010331"/>
                  <a:gd name="connsiteY1879" fmla="*/ 152725 h 303641"/>
                  <a:gd name="connsiteX1880" fmla="*/ 248516 w 1010331"/>
                  <a:gd name="connsiteY1880" fmla="*/ 152725 h 303641"/>
                  <a:gd name="connsiteX1881" fmla="*/ 253035 w 1010331"/>
                  <a:gd name="connsiteY1881" fmla="*/ 157243 h 303641"/>
                  <a:gd name="connsiteX1882" fmla="*/ 248516 w 1010331"/>
                  <a:gd name="connsiteY1882" fmla="*/ 161761 h 303641"/>
                  <a:gd name="connsiteX1883" fmla="*/ 243998 w 1010331"/>
                  <a:gd name="connsiteY1883" fmla="*/ 157243 h 303641"/>
                  <a:gd name="connsiteX1884" fmla="*/ 248516 w 1010331"/>
                  <a:gd name="connsiteY1884" fmla="*/ 152725 h 303641"/>
                  <a:gd name="connsiteX1885" fmla="*/ 248516 w 1010331"/>
                  <a:gd name="connsiteY1885" fmla="*/ 152725 h 303641"/>
                  <a:gd name="connsiteX1886" fmla="*/ 229539 w 1010331"/>
                  <a:gd name="connsiteY1886" fmla="*/ 152725 h 303641"/>
                  <a:gd name="connsiteX1887" fmla="*/ 234057 w 1010331"/>
                  <a:gd name="connsiteY1887" fmla="*/ 157243 h 303641"/>
                  <a:gd name="connsiteX1888" fmla="*/ 229539 w 1010331"/>
                  <a:gd name="connsiteY1888" fmla="*/ 161761 h 303641"/>
                  <a:gd name="connsiteX1889" fmla="*/ 225020 w 1010331"/>
                  <a:gd name="connsiteY1889" fmla="*/ 157243 h 303641"/>
                  <a:gd name="connsiteX1890" fmla="*/ 229539 w 1010331"/>
                  <a:gd name="connsiteY1890" fmla="*/ 152725 h 303641"/>
                  <a:gd name="connsiteX1891" fmla="*/ 229539 w 1010331"/>
                  <a:gd name="connsiteY1891" fmla="*/ 152725 h 303641"/>
                  <a:gd name="connsiteX1892" fmla="*/ 210561 w 1010331"/>
                  <a:gd name="connsiteY1892" fmla="*/ 152725 h 303641"/>
                  <a:gd name="connsiteX1893" fmla="*/ 215080 w 1010331"/>
                  <a:gd name="connsiteY1893" fmla="*/ 157243 h 303641"/>
                  <a:gd name="connsiteX1894" fmla="*/ 210561 w 1010331"/>
                  <a:gd name="connsiteY1894" fmla="*/ 161761 h 303641"/>
                  <a:gd name="connsiteX1895" fmla="*/ 206043 w 1010331"/>
                  <a:gd name="connsiteY1895" fmla="*/ 157243 h 303641"/>
                  <a:gd name="connsiteX1896" fmla="*/ 210561 w 1010331"/>
                  <a:gd name="connsiteY1896" fmla="*/ 152725 h 303641"/>
                  <a:gd name="connsiteX1897" fmla="*/ 210561 w 1010331"/>
                  <a:gd name="connsiteY1897" fmla="*/ 152725 h 303641"/>
                  <a:gd name="connsiteX1898" fmla="*/ 191583 w 1010331"/>
                  <a:gd name="connsiteY1898" fmla="*/ 152725 h 303641"/>
                  <a:gd name="connsiteX1899" fmla="*/ 196102 w 1010331"/>
                  <a:gd name="connsiteY1899" fmla="*/ 157243 h 303641"/>
                  <a:gd name="connsiteX1900" fmla="*/ 191583 w 1010331"/>
                  <a:gd name="connsiteY1900" fmla="*/ 161761 h 303641"/>
                  <a:gd name="connsiteX1901" fmla="*/ 187065 w 1010331"/>
                  <a:gd name="connsiteY1901" fmla="*/ 157243 h 303641"/>
                  <a:gd name="connsiteX1902" fmla="*/ 191583 w 1010331"/>
                  <a:gd name="connsiteY1902" fmla="*/ 152725 h 303641"/>
                  <a:gd name="connsiteX1903" fmla="*/ 191583 w 1010331"/>
                  <a:gd name="connsiteY1903" fmla="*/ 152725 h 303641"/>
                  <a:gd name="connsiteX1904" fmla="*/ 173509 w 1010331"/>
                  <a:gd name="connsiteY1904" fmla="*/ 152725 h 303641"/>
                  <a:gd name="connsiteX1905" fmla="*/ 178028 w 1010331"/>
                  <a:gd name="connsiteY1905" fmla="*/ 157243 h 303641"/>
                  <a:gd name="connsiteX1906" fmla="*/ 173509 w 1010331"/>
                  <a:gd name="connsiteY1906" fmla="*/ 161761 h 303641"/>
                  <a:gd name="connsiteX1907" fmla="*/ 168991 w 1010331"/>
                  <a:gd name="connsiteY1907" fmla="*/ 157243 h 303641"/>
                  <a:gd name="connsiteX1908" fmla="*/ 173509 w 1010331"/>
                  <a:gd name="connsiteY1908" fmla="*/ 152725 h 303641"/>
                  <a:gd name="connsiteX1909" fmla="*/ 173509 w 1010331"/>
                  <a:gd name="connsiteY1909" fmla="*/ 152725 h 303641"/>
                  <a:gd name="connsiteX1910" fmla="*/ 154532 w 1010331"/>
                  <a:gd name="connsiteY1910" fmla="*/ 152725 h 303641"/>
                  <a:gd name="connsiteX1911" fmla="*/ 159050 w 1010331"/>
                  <a:gd name="connsiteY1911" fmla="*/ 157243 h 303641"/>
                  <a:gd name="connsiteX1912" fmla="*/ 154532 w 1010331"/>
                  <a:gd name="connsiteY1912" fmla="*/ 161761 h 303641"/>
                  <a:gd name="connsiteX1913" fmla="*/ 150013 w 1010331"/>
                  <a:gd name="connsiteY1913" fmla="*/ 157243 h 303641"/>
                  <a:gd name="connsiteX1914" fmla="*/ 154532 w 1010331"/>
                  <a:gd name="connsiteY1914" fmla="*/ 152725 h 303641"/>
                  <a:gd name="connsiteX1915" fmla="*/ 154532 w 1010331"/>
                  <a:gd name="connsiteY1915" fmla="*/ 152725 h 303641"/>
                  <a:gd name="connsiteX1916" fmla="*/ 135554 w 1010331"/>
                  <a:gd name="connsiteY1916" fmla="*/ 152725 h 303641"/>
                  <a:gd name="connsiteX1917" fmla="*/ 140073 w 1010331"/>
                  <a:gd name="connsiteY1917" fmla="*/ 157243 h 303641"/>
                  <a:gd name="connsiteX1918" fmla="*/ 135554 w 1010331"/>
                  <a:gd name="connsiteY1918" fmla="*/ 161761 h 303641"/>
                  <a:gd name="connsiteX1919" fmla="*/ 131036 w 1010331"/>
                  <a:gd name="connsiteY1919" fmla="*/ 157243 h 303641"/>
                  <a:gd name="connsiteX1920" fmla="*/ 135554 w 1010331"/>
                  <a:gd name="connsiteY1920" fmla="*/ 152725 h 303641"/>
                  <a:gd name="connsiteX1921" fmla="*/ 135554 w 1010331"/>
                  <a:gd name="connsiteY1921" fmla="*/ 152725 h 303641"/>
                  <a:gd name="connsiteX1922" fmla="*/ 116577 w 1010331"/>
                  <a:gd name="connsiteY1922" fmla="*/ 152725 h 303641"/>
                  <a:gd name="connsiteX1923" fmla="*/ 121095 w 1010331"/>
                  <a:gd name="connsiteY1923" fmla="*/ 157243 h 303641"/>
                  <a:gd name="connsiteX1924" fmla="*/ 116577 w 1010331"/>
                  <a:gd name="connsiteY1924" fmla="*/ 161761 h 303641"/>
                  <a:gd name="connsiteX1925" fmla="*/ 112058 w 1010331"/>
                  <a:gd name="connsiteY1925" fmla="*/ 157243 h 303641"/>
                  <a:gd name="connsiteX1926" fmla="*/ 116577 w 1010331"/>
                  <a:gd name="connsiteY1926" fmla="*/ 152725 h 303641"/>
                  <a:gd name="connsiteX1927" fmla="*/ 116577 w 1010331"/>
                  <a:gd name="connsiteY1927" fmla="*/ 152725 h 303641"/>
                  <a:gd name="connsiteX1928" fmla="*/ 97599 w 1010331"/>
                  <a:gd name="connsiteY1928" fmla="*/ 152725 h 303641"/>
                  <a:gd name="connsiteX1929" fmla="*/ 102118 w 1010331"/>
                  <a:gd name="connsiteY1929" fmla="*/ 157243 h 303641"/>
                  <a:gd name="connsiteX1930" fmla="*/ 97599 w 1010331"/>
                  <a:gd name="connsiteY1930" fmla="*/ 161761 h 303641"/>
                  <a:gd name="connsiteX1931" fmla="*/ 93081 w 1010331"/>
                  <a:gd name="connsiteY1931" fmla="*/ 157243 h 303641"/>
                  <a:gd name="connsiteX1932" fmla="*/ 97599 w 1010331"/>
                  <a:gd name="connsiteY1932" fmla="*/ 152725 h 303641"/>
                  <a:gd name="connsiteX1933" fmla="*/ 97599 w 1010331"/>
                  <a:gd name="connsiteY1933" fmla="*/ 152725 h 303641"/>
                  <a:gd name="connsiteX1934" fmla="*/ 79525 w 1010331"/>
                  <a:gd name="connsiteY1934" fmla="*/ 152725 h 303641"/>
                  <a:gd name="connsiteX1935" fmla="*/ 84044 w 1010331"/>
                  <a:gd name="connsiteY1935" fmla="*/ 157243 h 303641"/>
                  <a:gd name="connsiteX1936" fmla="*/ 79525 w 1010331"/>
                  <a:gd name="connsiteY1936" fmla="*/ 161761 h 303641"/>
                  <a:gd name="connsiteX1937" fmla="*/ 75007 w 1010331"/>
                  <a:gd name="connsiteY1937" fmla="*/ 157243 h 303641"/>
                  <a:gd name="connsiteX1938" fmla="*/ 79525 w 1010331"/>
                  <a:gd name="connsiteY1938" fmla="*/ 152725 h 303641"/>
                  <a:gd name="connsiteX1939" fmla="*/ 79525 w 1010331"/>
                  <a:gd name="connsiteY1939" fmla="*/ 152725 h 303641"/>
                  <a:gd name="connsiteX1940" fmla="*/ 60548 w 1010331"/>
                  <a:gd name="connsiteY1940" fmla="*/ 152725 h 303641"/>
                  <a:gd name="connsiteX1941" fmla="*/ 65066 w 1010331"/>
                  <a:gd name="connsiteY1941" fmla="*/ 157243 h 303641"/>
                  <a:gd name="connsiteX1942" fmla="*/ 60548 w 1010331"/>
                  <a:gd name="connsiteY1942" fmla="*/ 161761 h 303641"/>
                  <a:gd name="connsiteX1943" fmla="*/ 56029 w 1010331"/>
                  <a:gd name="connsiteY1943" fmla="*/ 157243 h 303641"/>
                  <a:gd name="connsiteX1944" fmla="*/ 60548 w 1010331"/>
                  <a:gd name="connsiteY1944" fmla="*/ 152725 h 303641"/>
                  <a:gd name="connsiteX1945" fmla="*/ 60548 w 1010331"/>
                  <a:gd name="connsiteY1945" fmla="*/ 152725 h 303641"/>
                  <a:gd name="connsiteX1946" fmla="*/ 41570 w 1010331"/>
                  <a:gd name="connsiteY1946" fmla="*/ 152725 h 303641"/>
                  <a:gd name="connsiteX1947" fmla="*/ 46088 w 1010331"/>
                  <a:gd name="connsiteY1947" fmla="*/ 157243 h 303641"/>
                  <a:gd name="connsiteX1948" fmla="*/ 41570 w 1010331"/>
                  <a:gd name="connsiteY1948" fmla="*/ 161761 h 303641"/>
                  <a:gd name="connsiteX1949" fmla="*/ 37052 w 1010331"/>
                  <a:gd name="connsiteY1949" fmla="*/ 157243 h 303641"/>
                  <a:gd name="connsiteX1950" fmla="*/ 41570 w 1010331"/>
                  <a:gd name="connsiteY1950" fmla="*/ 152725 h 303641"/>
                  <a:gd name="connsiteX1951" fmla="*/ 41570 w 1010331"/>
                  <a:gd name="connsiteY1951" fmla="*/ 152725 h 303641"/>
                  <a:gd name="connsiteX1952" fmla="*/ 22592 w 1010331"/>
                  <a:gd name="connsiteY1952" fmla="*/ 152725 h 303641"/>
                  <a:gd name="connsiteX1953" fmla="*/ 27111 w 1010331"/>
                  <a:gd name="connsiteY1953" fmla="*/ 157243 h 303641"/>
                  <a:gd name="connsiteX1954" fmla="*/ 22592 w 1010331"/>
                  <a:gd name="connsiteY1954" fmla="*/ 161761 h 303641"/>
                  <a:gd name="connsiteX1955" fmla="*/ 18074 w 1010331"/>
                  <a:gd name="connsiteY1955" fmla="*/ 157243 h 303641"/>
                  <a:gd name="connsiteX1956" fmla="*/ 22592 w 1010331"/>
                  <a:gd name="connsiteY1956" fmla="*/ 152725 h 303641"/>
                  <a:gd name="connsiteX1957" fmla="*/ 22592 w 1010331"/>
                  <a:gd name="connsiteY1957" fmla="*/ 152725 h 303641"/>
                  <a:gd name="connsiteX1958" fmla="*/ 97599 w 1010331"/>
                  <a:gd name="connsiteY1958" fmla="*/ 294605 h 303641"/>
                  <a:gd name="connsiteX1959" fmla="*/ 102118 w 1010331"/>
                  <a:gd name="connsiteY1959" fmla="*/ 299123 h 303641"/>
                  <a:gd name="connsiteX1960" fmla="*/ 97599 w 1010331"/>
                  <a:gd name="connsiteY1960" fmla="*/ 303642 h 303641"/>
                  <a:gd name="connsiteX1961" fmla="*/ 93081 w 1010331"/>
                  <a:gd name="connsiteY1961" fmla="*/ 299123 h 303641"/>
                  <a:gd name="connsiteX1962" fmla="*/ 97599 w 1010331"/>
                  <a:gd name="connsiteY1962" fmla="*/ 294605 h 303641"/>
                  <a:gd name="connsiteX1963" fmla="*/ 97599 w 1010331"/>
                  <a:gd name="connsiteY1963" fmla="*/ 294605 h 303641"/>
                  <a:gd name="connsiteX1964" fmla="*/ 144591 w 1010331"/>
                  <a:gd name="connsiteY1964" fmla="*/ 285568 h 303641"/>
                  <a:gd name="connsiteX1965" fmla="*/ 149110 w 1010331"/>
                  <a:gd name="connsiteY1965" fmla="*/ 290086 h 303641"/>
                  <a:gd name="connsiteX1966" fmla="*/ 144591 w 1010331"/>
                  <a:gd name="connsiteY1966" fmla="*/ 294605 h 303641"/>
                  <a:gd name="connsiteX1967" fmla="*/ 140073 w 1010331"/>
                  <a:gd name="connsiteY1967" fmla="*/ 290086 h 303641"/>
                  <a:gd name="connsiteX1968" fmla="*/ 144591 w 1010331"/>
                  <a:gd name="connsiteY1968" fmla="*/ 285568 h 303641"/>
                  <a:gd name="connsiteX1969" fmla="*/ 144591 w 1010331"/>
                  <a:gd name="connsiteY1969" fmla="*/ 285568 h 303641"/>
                  <a:gd name="connsiteX1970" fmla="*/ 126517 w 1010331"/>
                  <a:gd name="connsiteY1970" fmla="*/ 285568 h 303641"/>
                  <a:gd name="connsiteX1971" fmla="*/ 131036 w 1010331"/>
                  <a:gd name="connsiteY1971" fmla="*/ 290086 h 303641"/>
                  <a:gd name="connsiteX1972" fmla="*/ 126517 w 1010331"/>
                  <a:gd name="connsiteY1972" fmla="*/ 294605 h 303641"/>
                  <a:gd name="connsiteX1973" fmla="*/ 121999 w 1010331"/>
                  <a:gd name="connsiteY1973" fmla="*/ 290086 h 303641"/>
                  <a:gd name="connsiteX1974" fmla="*/ 126517 w 1010331"/>
                  <a:gd name="connsiteY1974" fmla="*/ 285568 h 303641"/>
                  <a:gd name="connsiteX1975" fmla="*/ 126517 w 1010331"/>
                  <a:gd name="connsiteY1975" fmla="*/ 285568 h 303641"/>
                  <a:gd name="connsiteX1976" fmla="*/ 107540 w 1010331"/>
                  <a:gd name="connsiteY1976" fmla="*/ 285568 h 303641"/>
                  <a:gd name="connsiteX1977" fmla="*/ 112058 w 1010331"/>
                  <a:gd name="connsiteY1977" fmla="*/ 290086 h 303641"/>
                  <a:gd name="connsiteX1978" fmla="*/ 107540 w 1010331"/>
                  <a:gd name="connsiteY1978" fmla="*/ 294605 h 303641"/>
                  <a:gd name="connsiteX1979" fmla="*/ 103021 w 1010331"/>
                  <a:gd name="connsiteY1979" fmla="*/ 290086 h 303641"/>
                  <a:gd name="connsiteX1980" fmla="*/ 107540 w 1010331"/>
                  <a:gd name="connsiteY1980" fmla="*/ 285568 h 303641"/>
                  <a:gd name="connsiteX1981" fmla="*/ 107540 w 1010331"/>
                  <a:gd name="connsiteY1981" fmla="*/ 285568 h 303641"/>
                  <a:gd name="connsiteX1982" fmla="*/ 88562 w 1010331"/>
                  <a:gd name="connsiteY1982" fmla="*/ 285568 h 303641"/>
                  <a:gd name="connsiteX1983" fmla="*/ 93081 w 1010331"/>
                  <a:gd name="connsiteY1983" fmla="*/ 290086 h 303641"/>
                  <a:gd name="connsiteX1984" fmla="*/ 88562 w 1010331"/>
                  <a:gd name="connsiteY1984" fmla="*/ 294605 h 303641"/>
                  <a:gd name="connsiteX1985" fmla="*/ 84044 w 1010331"/>
                  <a:gd name="connsiteY1985" fmla="*/ 290086 h 303641"/>
                  <a:gd name="connsiteX1986" fmla="*/ 88562 w 1010331"/>
                  <a:gd name="connsiteY1986" fmla="*/ 285568 h 303641"/>
                  <a:gd name="connsiteX1987" fmla="*/ 88562 w 1010331"/>
                  <a:gd name="connsiteY1987" fmla="*/ 285568 h 303641"/>
                  <a:gd name="connsiteX1988" fmla="*/ 173509 w 1010331"/>
                  <a:gd name="connsiteY1988" fmla="*/ 274723 h 303641"/>
                  <a:gd name="connsiteX1989" fmla="*/ 178028 w 1010331"/>
                  <a:gd name="connsiteY1989" fmla="*/ 279242 h 303641"/>
                  <a:gd name="connsiteX1990" fmla="*/ 173509 w 1010331"/>
                  <a:gd name="connsiteY1990" fmla="*/ 283760 h 303641"/>
                  <a:gd name="connsiteX1991" fmla="*/ 168991 w 1010331"/>
                  <a:gd name="connsiteY1991" fmla="*/ 279242 h 303641"/>
                  <a:gd name="connsiteX1992" fmla="*/ 173509 w 1010331"/>
                  <a:gd name="connsiteY1992" fmla="*/ 274723 h 303641"/>
                  <a:gd name="connsiteX1993" fmla="*/ 173509 w 1010331"/>
                  <a:gd name="connsiteY1993" fmla="*/ 274723 h 303641"/>
                  <a:gd name="connsiteX1994" fmla="*/ 154532 w 1010331"/>
                  <a:gd name="connsiteY1994" fmla="*/ 274723 h 303641"/>
                  <a:gd name="connsiteX1995" fmla="*/ 159050 w 1010331"/>
                  <a:gd name="connsiteY1995" fmla="*/ 279242 h 303641"/>
                  <a:gd name="connsiteX1996" fmla="*/ 154532 w 1010331"/>
                  <a:gd name="connsiteY1996" fmla="*/ 283760 h 303641"/>
                  <a:gd name="connsiteX1997" fmla="*/ 150013 w 1010331"/>
                  <a:gd name="connsiteY1997" fmla="*/ 279242 h 303641"/>
                  <a:gd name="connsiteX1998" fmla="*/ 154532 w 1010331"/>
                  <a:gd name="connsiteY1998" fmla="*/ 274723 h 303641"/>
                  <a:gd name="connsiteX1999" fmla="*/ 154532 w 1010331"/>
                  <a:gd name="connsiteY1999" fmla="*/ 274723 h 303641"/>
                  <a:gd name="connsiteX2000" fmla="*/ 135554 w 1010331"/>
                  <a:gd name="connsiteY2000" fmla="*/ 274723 h 303641"/>
                  <a:gd name="connsiteX2001" fmla="*/ 140073 w 1010331"/>
                  <a:gd name="connsiteY2001" fmla="*/ 279242 h 303641"/>
                  <a:gd name="connsiteX2002" fmla="*/ 135554 w 1010331"/>
                  <a:gd name="connsiteY2002" fmla="*/ 283760 h 303641"/>
                  <a:gd name="connsiteX2003" fmla="*/ 131036 w 1010331"/>
                  <a:gd name="connsiteY2003" fmla="*/ 279242 h 303641"/>
                  <a:gd name="connsiteX2004" fmla="*/ 135554 w 1010331"/>
                  <a:gd name="connsiteY2004" fmla="*/ 274723 h 303641"/>
                  <a:gd name="connsiteX2005" fmla="*/ 135554 w 1010331"/>
                  <a:gd name="connsiteY2005" fmla="*/ 274723 h 303641"/>
                  <a:gd name="connsiteX2006" fmla="*/ 116577 w 1010331"/>
                  <a:gd name="connsiteY2006" fmla="*/ 274723 h 303641"/>
                  <a:gd name="connsiteX2007" fmla="*/ 121095 w 1010331"/>
                  <a:gd name="connsiteY2007" fmla="*/ 279242 h 303641"/>
                  <a:gd name="connsiteX2008" fmla="*/ 116577 w 1010331"/>
                  <a:gd name="connsiteY2008" fmla="*/ 283760 h 303641"/>
                  <a:gd name="connsiteX2009" fmla="*/ 112058 w 1010331"/>
                  <a:gd name="connsiteY2009" fmla="*/ 279242 h 303641"/>
                  <a:gd name="connsiteX2010" fmla="*/ 116577 w 1010331"/>
                  <a:gd name="connsiteY2010" fmla="*/ 274723 h 303641"/>
                  <a:gd name="connsiteX2011" fmla="*/ 116577 w 1010331"/>
                  <a:gd name="connsiteY2011" fmla="*/ 274723 h 303641"/>
                  <a:gd name="connsiteX2012" fmla="*/ 97599 w 1010331"/>
                  <a:gd name="connsiteY2012" fmla="*/ 274723 h 303641"/>
                  <a:gd name="connsiteX2013" fmla="*/ 102118 w 1010331"/>
                  <a:gd name="connsiteY2013" fmla="*/ 279242 h 303641"/>
                  <a:gd name="connsiteX2014" fmla="*/ 97599 w 1010331"/>
                  <a:gd name="connsiteY2014" fmla="*/ 283760 h 303641"/>
                  <a:gd name="connsiteX2015" fmla="*/ 93081 w 1010331"/>
                  <a:gd name="connsiteY2015" fmla="*/ 279242 h 303641"/>
                  <a:gd name="connsiteX2016" fmla="*/ 97599 w 1010331"/>
                  <a:gd name="connsiteY2016" fmla="*/ 274723 h 303641"/>
                  <a:gd name="connsiteX2017" fmla="*/ 97599 w 1010331"/>
                  <a:gd name="connsiteY2017" fmla="*/ 274723 h 303641"/>
                  <a:gd name="connsiteX2018" fmla="*/ 79525 w 1010331"/>
                  <a:gd name="connsiteY2018" fmla="*/ 274723 h 303641"/>
                  <a:gd name="connsiteX2019" fmla="*/ 84044 w 1010331"/>
                  <a:gd name="connsiteY2019" fmla="*/ 279242 h 303641"/>
                  <a:gd name="connsiteX2020" fmla="*/ 79525 w 1010331"/>
                  <a:gd name="connsiteY2020" fmla="*/ 283760 h 303641"/>
                  <a:gd name="connsiteX2021" fmla="*/ 75007 w 1010331"/>
                  <a:gd name="connsiteY2021" fmla="*/ 279242 h 303641"/>
                  <a:gd name="connsiteX2022" fmla="*/ 79525 w 1010331"/>
                  <a:gd name="connsiteY2022" fmla="*/ 274723 h 303641"/>
                  <a:gd name="connsiteX2023" fmla="*/ 79525 w 1010331"/>
                  <a:gd name="connsiteY2023" fmla="*/ 274723 h 303641"/>
                  <a:gd name="connsiteX2024" fmla="*/ 727475 w 1010331"/>
                  <a:gd name="connsiteY2024" fmla="*/ 21689 h 303641"/>
                  <a:gd name="connsiteX2025" fmla="*/ 731993 w 1010331"/>
                  <a:gd name="connsiteY2025" fmla="*/ 26207 h 303641"/>
                  <a:gd name="connsiteX2026" fmla="*/ 727475 w 1010331"/>
                  <a:gd name="connsiteY2026" fmla="*/ 30726 h 303641"/>
                  <a:gd name="connsiteX2027" fmla="*/ 722956 w 1010331"/>
                  <a:gd name="connsiteY2027" fmla="*/ 26207 h 303641"/>
                  <a:gd name="connsiteX2028" fmla="*/ 727475 w 1010331"/>
                  <a:gd name="connsiteY2028" fmla="*/ 21689 h 303641"/>
                  <a:gd name="connsiteX2029" fmla="*/ 727475 w 1010331"/>
                  <a:gd name="connsiteY2029" fmla="*/ 21689 h 303641"/>
                  <a:gd name="connsiteX2030" fmla="*/ 709401 w 1010331"/>
                  <a:gd name="connsiteY2030" fmla="*/ 21689 h 303641"/>
                  <a:gd name="connsiteX2031" fmla="*/ 713919 w 1010331"/>
                  <a:gd name="connsiteY2031" fmla="*/ 26207 h 303641"/>
                  <a:gd name="connsiteX2032" fmla="*/ 709401 w 1010331"/>
                  <a:gd name="connsiteY2032" fmla="*/ 30726 h 303641"/>
                  <a:gd name="connsiteX2033" fmla="*/ 704882 w 1010331"/>
                  <a:gd name="connsiteY2033" fmla="*/ 26207 h 303641"/>
                  <a:gd name="connsiteX2034" fmla="*/ 709401 w 1010331"/>
                  <a:gd name="connsiteY2034" fmla="*/ 21689 h 303641"/>
                  <a:gd name="connsiteX2035" fmla="*/ 709401 w 1010331"/>
                  <a:gd name="connsiteY2035" fmla="*/ 21689 h 303641"/>
                  <a:gd name="connsiteX2036" fmla="*/ 690423 w 1010331"/>
                  <a:gd name="connsiteY2036" fmla="*/ 21689 h 303641"/>
                  <a:gd name="connsiteX2037" fmla="*/ 694942 w 1010331"/>
                  <a:gd name="connsiteY2037" fmla="*/ 26207 h 303641"/>
                  <a:gd name="connsiteX2038" fmla="*/ 690423 w 1010331"/>
                  <a:gd name="connsiteY2038" fmla="*/ 30726 h 303641"/>
                  <a:gd name="connsiteX2039" fmla="*/ 685905 w 1010331"/>
                  <a:gd name="connsiteY2039" fmla="*/ 26207 h 303641"/>
                  <a:gd name="connsiteX2040" fmla="*/ 690423 w 1010331"/>
                  <a:gd name="connsiteY2040" fmla="*/ 21689 h 303641"/>
                  <a:gd name="connsiteX2041" fmla="*/ 690423 w 1010331"/>
                  <a:gd name="connsiteY2041" fmla="*/ 21689 h 303641"/>
                  <a:gd name="connsiteX2042" fmla="*/ 671446 w 1010331"/>
                  <a:gd name="connsiteY2042" fmla="*/ 21689 h 303641"/>
                  <a:gd name="connsiteX2043" fmla="*/ 675964 w 1010331"/>
                  <a:gd name="connsiteY2043" fmla="*/ 26207 h 303641"/>
                  <a:gd name="connsiteX2044" fmla="*/ 671446 w 1010331"/>
                  <a:gd name="connsiteY2044" fmla="*/ 30726 h 303641"/>
                  <a:gd name="connsiteX2045" fmla="*/ 666927 w 1010331"/>
                  <a:gd name="connsiteY2045" fmla="*/ 26207 h 303641"/>
                  <a:gd name="connsiteX2046" fmla="*/ 671446 w 1010331"/>
                  <a:gd name="connsiteY2046" fmla="*/ 21689 h 303641"/>
                  <a:gd name="connsiteX2047" fmla="*/ 671446 w 1010331"/>
                  <a:gd name="connsiteY2047" fmla="*/ 21689 h 303641"/>
                  <a:gd name="connsiteX2048" fmla="*/ 652468 w 1010331"/>
                  <a:gd name="connsiteY2048" fmla="*/ 21689 h 303641"/>
                  <a:gd name="connsiteX2049" fmla="*/ 656987 w 1010331"/>
                  <a:gd name="connsiteY2049" fmla="*/ 26207 h 303641"/>
                  <a:gd name="connsiteX2050" fmla="*/ 652468 w 1010331"/>
                  <a:gd name="connsiteY2050" fmla="*/ 30726 h 303641"/>
                  <a:gd name="connsiteX2051" fmla="*/ 647950 w 1010331"/>
                  <a:gd name="connsiteY2051" fmla="*/ 26207 h 303641"/>
                  <a:gd name="connsiteX2052" fmla="*/ 652468 w 1010331"/>
                  <a:gd name="connsiteY2052" fmla="*/ 21689 h 303641"/>
                  <a:gd name="connsiteX2053" fmla="*/ 652468 w 1010331"/>
                  <a:gd name="connsiteY2053" fmla="*/ 21689 h 303641"/>
                  <a:gd name="connsiteX2054" fmla="*/ 633490 w 1010331"/>
                  <a:gd name="connsiteY2054" fmla="*/ 21689 h 303641"/>
                  <a:gd name="connsiteX2055" fmla="*/ 638009 w 1010331"/>
                  <a:gd name="connsiteY2055" fmla="*/ 26207 h 303641"/>
                  <a:gd name="connsiteX2056" fmla="*/ 633490 w 1010331"/>
                  <a:gd name="connsiteY2056" fmla="*/ 30726 h 303641"/>
                  <a:gd name="connsiteX2057" fmla="*/ 628972 w 1010331"/>
                  <a:gd name="connsiteY2057" fmla="*/ 26207 h 303641"/>
                  <a:gd name="connsiteX2058" fmla="*/ 633490 w 1010331"/>
                  <a:gd name="connsiteY2058" fmla="*/ 21689 h 303641"/>
                  <a:gd name="connsiteX2059" fmla="*/ 633490 w 1010331"/>
                  <a:gd name="connsiteY2059" fmla="*/ 21689 h 303641"/>
                  <a:gd name="connsiteX2060" fmla="*/ 615417 w 1010331"/>
                  <a:gd name="connsiteY2060" fmla="*/ 21689 h 303641"/>
                  <a:gd name="connsiteX2061" fmla="*/ 619935 w 1010331"/>
                  <a:gd name="connsiteY2061" fmla="*/ 26207 h 303641"/>
                  <a:gd name="connsiteX2062" fmla="*/ 615417 w 1010331"/>
                  <a:gd name="connsiteY2062" fmla="*/ 30726 h 303641"/>
                  <a:gd name="connsiteX2063" fmla="*/ 610898 w 1010331"/>
                  <a:gd name="connsiteY2063" fmla="*/ 26207 h 303641"/>
                  <a:gd name="connsiteX2064" fmla="*/ 615417 w 1010331"/>
                  <a:gd name="connsiteY2064" fmla="*/ 21689 h 303641"/>
                  <a:gd name="connsiteX2065" fmla="*/ 615417 w 1010331"/>
                  <a:gd name="connsiteY2065" fmla="*/ 21689 h 303641"/>
                  <a:gd name="connsiteX2066" fmla="*/ 596439 w 1010331"/>
                  <a:gd name="connsiteY2066" fmla="*/ 21689 h 303641"/>
                  <a:gd name="connsiteX2067" fmla="*/ 600957 w 1010331"/>
                  <a:gd name="connsiteY2067" fmla="*/ 26207 h 303641"/>
                  <a:gd name="connsiteX2068" fmla="*/ 596439 w 1010331"/>
                  <a:gd name="connsiteY2068" fmla="*/ 30726 h 303641"/>
                  <a:gd name="connsiteX2069" fmla="*/ 591920 w 1010331"/>
                  <a:gd name="connsiteY2069" fmla="*/ 26207 h 303641"/>
                  <a:gd name="connsiteX2070" fmla="*/ 596439 w 1010331"/>
                  <a:gd name="connsiteY2070" fmla="*/ 21689 h 303641"/>
                  <a:gd name="connsiteX2071" fmla="*/ 596439 w 1010331"/>
                  <a:gd name="connsiteY2071" fmla="*/ 21689 h 303641"/>
                  <a:gd name="connsiteX2072" fmla="*/ 577461 w 1010331"/>
                  <a:gd name="connsiteY2072" fmla="*/ 21689 h 303641"/>
                  <a:gd name="connsiteX2073" fmla="*/ 581980 w 1010331"/>
                  <a:gd name="connsiteY2073" fmla="*/ 26207 h 303641"/>
                  <a:gd name="connsiteX2074" fmla="*/ 577461 w 1010331"/>
                  <a:gd name="connsiteY2074" fmla="*/ 30726 h 303641"/>
                  <a:gd name="connsiteX2075" fmla="*/ 572943 w 1010331"/>
                  <a:gd name="connsiteY2075" fmla="*/ 26207 h 303641"/>
                  <a:gd name="connsiteX2076" fmla="*/ 577461 w 1010331"/>
                  <a:gd name="connsiteY2076" fmla="*/ 21689 h 303641"/>
                  <a:gd name="connsiteX2077" fmla="*/ 577461 w 1010331"/>
                  <a:gd name="connsiteY2077" fmla="*/ 21689 h 303641"/>
                  <a:gd name="connsiteX2078" fmla="*/ 521432 w 1010331"/>
                  <a:gd name="connsiteY2078" fmla="*/ 21689 h 303641"/>
                  <a:gd name="connsiteX2079" fmla="*/ 525951 w 1010331"/>
                  <a:gd name="connsiteY2079" fmla="*/ 26207 h 303641"/>
                  <a:gd name="connsiteX2080" fmla="*/ 521432 w 1010331"/>
                  <a:gd name="connsiteY2080" fmla="*/ 30726 h 303641"/>
                  <a:gd name="connsiteX2081" fmla="*/ 516914 w 1010331"/>
                  <a:gd name="connsiteY2081" fmla="*/ 26207 h 303641"/>
                  <a:gd name="connsiteX2082" fmla="*/ 521432 w 1010331"/>
                  <a:gd name="connsiteY2082" fmla="*/ 21689 h 303641"/>
                  <a:gd name="connsiteX2083" fmla="*/ 521432 w 1010331"/>
                  <a:gd name="connsiteY2083" fmla="*/ 21689 h 303641"/>
                  <a:gd name="connsiteX2084" fmla="*/ 502455 w 1010331"/>
                  <a:gd name="connsiteY2084" fmla="*/ 21689 h 303641"/>
                  <a:gd name="connsiteX2085" fmla="*/ 506973 w 1010331"/>
                  <a:gd name="connsiteY2085" fmla="*/ 26207 h 303641"/>
                  <a:gd name="connsiteX2086" fmla="*/ 502455 w 1010331"/>
                  <a:gd name="connsiteY2086" fmla="*/ 30726 h 303641"/>
                  <a:gd name="connsiteX2087" fmla="*/ 497936 w 1010331"/>
                  <a:gd name="connsiteY2087" fmla="*/ 26207 h 303641"/>
                  <a:gd name="connsiteX2088" fmla="*/ 502455 w 1010331"/>
                  <a:gd name="connsiteY2088" fmla="*/ 21689 h 303641"/>
                  <a:gd name="connsiteX2089" fmla="*/ 502455 w 1010331"/>
                  <a:gd name="connsiteY2089" fmla="*/ 21689 h 303641"/>
                  <a:gd name="connsiteX2090" fmla="*/ 483477 w 1010331"/>
                  <a:gd name="connsiteY2090" fmla="*/ 21689 h 303641"/>
                  <a:gd name="connsiteX2091" fmla="*/ 487995 w 1010331"/>
                  <a:gd name="connsiteY2091" fmla="*/ 26207 h 303641"/>
                  <a:gd name="connsiteX2092" fmla="*/ 483477 w 1010331"/>
                  <a:gd name="connsiteY2092" fmla="*/ 30726 h 303641"/>
                  <a:gd name="connsiteX2093" fmla="*/ 478959 w 1010331"/>
                  <a:gd name="connsiteY2093" fmla="*/ 26207 h 303641"/>
                  <a:gd name="connsiteX2094" fmla="*/ 483477 w 1010331"/>
                  <a:gd name="connsiteY2094" fmla="*/ 21689 h 303641"/>
                  <a:gd name="connsiteX2095" fmla="*/ 483477 w 1010331"/>
                  <a:gd name="connsiteY2095" fmla="*/ 21689 h 303641"/>
                  <a:gd name="connsiteX2096" fmla="*/ 464499 w 1010331"/>
                  <a:gd name="connsiteY2096" fmla="*/ 21689 h 303641"/>
                  <a:gd name="connsiteX2097" fmla="*/ 469018 w 1010331"/>
                  <a:gd name="connsiteY2097" fmla="*/ 26207 h 303641"/>
                  <a:gd name="connsiteX2098" fmla="*/ 464499 w 1010331"/>
                  <a:gd name="connsiteY2098" fmla="*/ 30726 h 303641"/>
                  <a:gd name="connsiteX2099" fmla="*/ 459981 w 1010331"/>
                  <a:gd name="connsiteY2099" fmla="*/ 26207 h 303641"/>
                  <a:gd name="connsiteX2100" fmla="*/ 464499 w 1010331"/>
                  <a:gd name="connsiteY2100" fmla="*/ 21689 h 303641"/>
                  <a:gd name="connsiteX2101" fmla="*/ 464499 w 1010331"/>
                  <a:gd name="connsiteY2101" fmla="*/ 21689 h 303641"/>
                  <a:gd name="connsiteX2102" fmla="*/ 446425 w 1010331"/>
                  <a:gd name="connsiteY2102" fmla="*/ 21689 h 303641"/>
                  <a:gd name="connsiteX2103" fmla="*/ 450944 w 1010331"/>
                  <a:gd name="connsiteY2103" fmla="*/ 26207 h 303641"/>
                  <a:gd name="connsiteX2104" fmla="*/ 446425 w 1010331"/>
                  <a:gd name="connsiteY2104" fmla="*/ 30726 h 303641"/>
                  <a:gd name="connsiteX2105" fmla="*/ 441907 w 1010331"/>
                  <a:gd name="connsiteY2105" fmla="*/ 26207 h 303641"/>
                  <a:gd name="connsiteX2106" fmla="*/ 446425 w 1010331"/>
                  <a:gd name="connsiteY2106" fmla="*/ 21689 h 303641"/>
                  <a:gd name="connsiteX2107" fmla="*/ 446425 w 1010331"/>
                  <a:gd name="connsiteY2107" fmla="*/ 21689 h 303641"/>
                  <a:gd name="connsiteX2108" fmla="*/ 427448 w 1010331"/>
                  <a:gd name="connsiteY2108" fmla="*/ 21689 h 303641"/>
                  <a:gd name="connsiteX2109" fmla="*/ 431966 w 1010331"/>
                  <a:gd name="connsiteY2109" fmla="*/ 26207 h 303641"/>
                  <a:gd name="connsiteX2110" fmla="*/ 427448 w 1010331"/>
                  <a:gd name="connsiteY2110" fmla="*/ 30726 h 303641"/>
                  <a:gd name="connsiteX2111" fmla="*/ 422929 w 1010331"/>
                  <a:gd name="connsiteY2111" fmla="*/ 26207 h 303641"/>
                  <a:gd name="connsiteX2112" fmla="*/ 427448 w 1010331"/>
                  <a:gd name="connsiteY2112" fmla="*/ 21689 h 303641"/>
                  <a:gd name="connsiteX2113" fmla="*/ 427448 w 1010331"/>
                  <a:gd name="connsiteY2113" fmla="*/ 21689 h 303641"/>
                  <a:gd name="connsiteX2114" fmla="*/ 408470 w 1010331"/>
                  <a:gd name="connsiteY2114" fmla="*/ 21689 h 303641"/>
                  <a:gd name="connsiteX2115" fmla="*/ 412989 w 1010331"/>
                  <a:gd name="connsiteY2115" fmla="*/ 26207 h 303641"/>
                  <a:gd name="connsiteX2116" fmla="*/ 408470 w 1010331"/>
                  <a:gd name="connsiteY2116" fmla="*/ 30726 h 303641"/>
                  <a:gd name="connsiteX2117" fmla="*/ 403952 w 1010331"/>
                  <a:gd name="connsiteY2117" fmla="*/ 26207 h 303641"/>
                  <a:gd name="connsiteX2118" fmla="*/ 408470 w 1010331"/>
                  <a:gd name="connsiteY2118" fmla="*/ 21689 h 303641"/>
                  <a:gd name="connsiteX2119" fmla="*/ 408470 w 1010331"/>
                  <a:gd name="connsiteY2119" fmla="*/ 21689 h 303641"/>
                  <a:gd name="connsiteX2120" fmla="*/ 662409 w 1010331"/>
                  <a:gd name="connsiteY2120" fmla="*/ 10844 h 303641"/>
                  <a:gd name="connsiteX2121" fmla="*/ 666927 w 1010331"/>
                  <a:gd name="connsiteY2121" fmla="*/ 15363 h 303641"/>
                  <a:gd name="connsiteX2122" fmla="*/ 662409 w 1010331"/>
                  <a:gd name="connsiteY2122" fmla="*/ 19881 h 303641"/>
                  <a:gd name="connsiteX2123" fmla="*/ 657890 w 1010331"/>
                  <a:gd name="connsiteY2123" fmla="*/ 15363 h 303641"/>
                  <a:gd name="connsiteX2124" fmla="*/ 662409 w 1010331"/>
                  <a:gd name="connsiteY2124" fmla="*/ 10844 h 303641"/>
                  <a:gd name="connsiteX2125" fmla="*/ 662409 w 1010331"/>
                  <a:gd name="connsiteY2125" fmla="*/ 10844 h 303641"/>
                  <a:gd name="connsiteX2126" fmla="*/ 643431 w 1010331"/>
                  <a:gd name="connsiteY2126" fmla="*/ 10844 h 303641"/>
                  <a:gd name="connsiteX2127" fmla="*/ 647950 w 1010331"/>
                  <a:gd name="connsiteY2127" fmla="*/ 15363 h 303641"/>
                  <a:gd name="connsiteX2128" fmla="*/ 643431 w 1010331"/>
                  <a:gd name="connsiteY2128" fmla="*/ 19881 h 303641"/>
                  <a:gd name="connsiteX2129" fmla="*/ 638913 w 1010331"/>
                  <a:gd name="connsiteY2129" fmla="*/ 15363 h 303641"/>
                  <a:gd name="connsiteX2130" fmla="*/ 643431 w 1010331"/>
                  <a:gd name="connsiteY2130" fmla="*/ 10844 h 303641"/>
                  <a:gd name="connsiteX2131" fmla="*/ 643431 w 1010331"/>
                  <a:gd name="connsiteY2131" fmla="*/ 10844 h 303641"/>
                  <a:gd name="connsiteX2132" fmla="*/ 624453 w 1010331"/>
                  <a:gd name="connsiteY2132" fmla="*/ 10844 h 303641"/>
                  <a:gd name="connsiteX2133" fmla="*/ 628972 w 1010331"/>
                  <a:gd name="connsiteY2133" fmla="*/ 15363 h 303641"/>
                  <a:gd name="connsiteX2134" fmla="*/ 624453 w 1010331"/>
                  <a:gd name="connsiteY2134" fmla="*/ 19881 h 303641"/>
                  <a:gd name="connsiteX2135" fmla="*/ 619935 w 1010331"/>
                  <a:gd name="connsiteY2135" fmla="*/ 15363 h 303641"/>
                  <a:gd name="connsiteX2136" fmla="*/ 624453 w 1010331"/>
                  <a:gd name="connsiteY2136" fmla="*/ 10844 h 303641"/>
                  <a:gd name="connsiteX2137" fmla="*/ 624453 w 1010331"/>
                  <a:gd name="connsiteY2137" fmla="*/ 10844 h 303641"/>
                  <a:gd name="connsiteX2138" fmla="*/ 605476 w 1010331"/>
                  <a:gd name="connsiteY2138" fmla="*/ 10844 h 303641"/>
                  <a:gd name="connsiteX2139" fmla="*/ 609994 w 1010331"/>
                  <a:gd name="connsiteY2139" fmla="*/ 15363 h 303641"/>
                  <a:gd name="connsiteX2140" fmla="*/ 605476 w 1010331"/>
                  <a:gd name="connsiteY2140" fmla="*/ 19881 h 303641"/>
                  <a:gd name="connsiteX2141" fmla="*/ 600957 w 1010331"/>
                  <a:gd name="connsiteY2141" fmla="*/ 15363 h 303641"/>
                  <a:gd name="connsiteX2142" fmla="*/ 605476 w 1010331"/>
                  <a:gd name="connsiteY2142" fmla="*/ 10844 h 303641"/>
                  <a:gd name="connsiteX2143" fmla="*/ 605476 w 1010331"/>
                  <a:gd name="connsiteY2143" fmla="*/ 10844 h 303641"/>
                  <a:gd name="connsiteX2144" fmla="*/ 596439 w 1010331"/>
                  <a:gd name="connsiteY2144" fmla="*/ 1807 h 303641"/>
                  <a:gd name="connsiteX2145" fmla="*/ 600957 w 1010331"/>
                  <a:gd name="connsiteY2145" fmla="*/ 6326 h 303641"/>
                  <a:gd name="connsiteX2146" fmla="*/ 596439 w 1010331"/>
                  <a:gd name="connsiteY2146" fmla="*/ 10844 h 303641"/>
                  <a:gd name="connsiteX2147" fmla="*/ 591920 w 1010331"/>
                  <a:gd name="connsiteY2147" fmla="*/ 6326 h 303641"/>
                  <a:gd name="connsiteX2148" fmla="*/ 596439 w 1010331"/>
                  <a:gd name="connsiteY2148" fmla="*/ 1807 h 303641"/>
                  <a:gd name="connsiteX2149" fmla="*/ 596439 w 1010331"/>
                  <a:gd name="connsiteY2149" fmla="*/ 1807 h 303641"/>
                  <a:gd name="connsiteX2150" fmla="*/ 840437 w 1010331"/>
                  <a:gd name="connsiteY2150" fmla="*/ 143688 h 303641"/>
                  <a:gd name="connsiteX2151" fmla="*/ 844955 w 1010331"/>
                  <a:gd name="connsiteY2151" fmla="*/ 148206 h 303641"/>
                  <a:gd name="connsiteX2152" fmla="*/ 840437 w 1010331"/>
                  <a:gd name="connsiteY2152" fmla="*/ 152725 h 303641"/>
                  <a:gd name="connsiteX2153" fmla="*/ 835918 w 1010331"/>
                  <a:gd name="connsiteY2153" fmla="*/ 148206 h 303641"/>
                  <a:gd name="connsiteX2154" fmla="*/ 840437 w 1010331"/>
                  <a:gd name="connsiteY2154" fmla="*/ 143688 h 303641"/>
                  <a:gd name="connsiteX2155" fmla="*/ 840437 w 1010331"/>
                  <a:gd name="connsiteY2155" fmla="*/ 143688 h 303641"/>
                  <a:gd name="connsiteX2156" fmla="*/ 821459 w 1010331"/>
                  <a:gd name="connsiteY2156" fmla="*/ 143688 h 303641"/>
                  <a:gd name="connsiteX2157" fmla="*/ 825978 w 1010331"/>
                  <a:gd name="connsiteY2157" fmla="*/ 148206 h 303641"/>
                  <a:gd name="connsiteX2158" fmla="*/ 821459 w 1010331"/>
                  <a:gd name="connsiteY2158" fmla="*/ 152725 h 303641"/>
                  <a:gd name="connsiteX2159" fmla="*/ 816941 w 1010331"/>
                  <a:gd name="connsiteY2159" fmla="*/ 148206 h 303641"/>
                  <a:gd name="connsiteX2160" fmla="*/ 821459 w 1010331"/>
                  <a:gd name="connsiteY2160" fmla="*/ 143688 h 303641"/>
                  <a:gd name="connsiteX2161" fmla="*/ 821459 w 1010331"/>
                  <a:gd name="connsiteY2161" fmla="*/ 143688 h 303641"/>
                  <a:gd name="connsiteX2162" fmla="*/ 803385 w 1010331"/>
                  <a:gd name="connsiteY2162" fmla="*/ 143688 h 303641"/>
                  <a:gd name="connsiteX2163" fmla="*/ 807904 w 1010331"/>
                  <a:gd name="connsiteY2163" fmla="*/ 148206 h 303641"/>
                  <a:gd name="connsiteX2164" fmla="*/ 803385 w 1010331"/>
                  <a:gd name="connsiteY2164" fmla="*/ 152725 h 303641"/>
                  <a:gd name="connsiteX2165" fmla="*/ 798867 w 1010331"/>
                  <a:gd name="connsiteY2165" fmla="*/ 148206 h 303641"/>
                  <a:gd name="connsiteX2166" fmla="*/ 803385 w 1010331"/>
                  <a:gd name="connsiteY2166" fmla="*/ 143688 h 303641"/>
                  <a:gd name="connsiteX2167" fmla="*/ 803385 w 1010331"/>
                  <a:gd name="connsiteY2167" fmla="*/ 143688 h 303641"/>
                  <a:gd name="connsiteX2168" fmla="*/ 784408 w 1010331"/>
                  <a:gd name="connsiteY2168" fmla="*/ 143688 h 303641"/>
                  <a:gd name="connsiteX2169" fmla="*/ 788926 w 1010331"/>
                  <a:gd name="connsiteY2169" fmla="*/ 148206 h 303641"/>
                  <a:gd name="connsiteX2170" fmla="*/ 784408 w 1010331"/>
                  <a:gd name="connsiteY2170" fmla="*/ 152725 h 303641"/>
                  <a:gd name="connsiteX2171" fmla="*/ 779889 w 1010331"/>
                  <a:gd name="connsiteY2171" fmla="*/ 148206 h 303641"/>
                  <a:gd name="connsiteX2172" fmla="*/ 784408 w 1010331"/>
                  <a:gd name="connsiteY2172" fmla="*/ 143688 h 303641"/>
                  <a:gd name="connsiteX2173" fmla="*/ 784408 w 1010331"/>
                  <a:gd name="connsiteY2173" fmla="*/ 143688 h 303641"/>
                  <a:gd name="connsiteX2174" fmla="*/ 765430 w 1010331"/>
                  <a:gd name="connsiteY2174" fmla="*/ 143688 h 303641"/>
                  <a:gd name="connsiteX2175" fmla="*/ 769948 w 1010331"/>
                  <a:gd name="connsiteY2175" fmla="*/ 148206 h 303641"/>
                  <a:gd name="connsiteX2176" fmla="*/ 765430 w 1010331"/>
                  <a:gd name="connsiteY2176" fmla="*/ 152725 h 303641"/>
                  <a:gd name="connsiteX2177" fmla="*/ 760912 w 1010331"/>
                  <a:gd name="connsiteY2177" fmla="*/ 148206 h 303641"/>
                  <a:gd name="connsiteX2178" fmla="*/ 765430 w 1010331"/>
                  <a:gd name="connsiteY2178" fmla="*/ 143688 h 303641"/>
                  <a:gd name="connsiteX2179" fmla="*/ 765430 w 1010331"/>
                  <a:gd name="connsiteY2179" fmla="*/ 143688 h 303641"/>
                  <a:gd name="connsiteX2180" fmla="*/ 746452 w 1010331"/>
                  <a:gd name="connsiteY2180" fmla="*/ 143688 h 303641"/>
                  <a:gd name="connsiteX2181" fmla="*/ 750971 w 1010331"/>
                  <a:gd name="connsiteY2181" fmla="*/ 148206 h 303641"/>
                  <a:gd name="connsiteX2182" fmla="*/ 746452 w 1010331"/>
                  <a:gd name="connsiteY2182" fmla="*/ 152725 h 303641"/>
                  <a:gd name="connsiteX2183" fmla="*/ 741934 w 1010331"/>
                  <a:gd name="connsiteY2183" fmla="*/ 148206 h 303641"/>
                  <a:gd name="connsiteX2184" fmla="*/ 746452 w 1010331"/>
                  <a:gd name="connsiteY2184" fmla="*/ 143688 h 303641"/>
                  <a:gd name="connsiteX2185" fmla="*/ 746452 w 1010331"/>
                  <a:gd name="connsiteY2185" fmla="*/ 143688 h 303641"/>
                  <a:gd name="connsiteX2186" fmla="*/ 727475 w 1010331"/>
                  <a:gd name="connsiteY2186" fmla="*/ 143688 h 303641"/>
                  <a:gd name="connsiteX2187" fmla="*/ 731993 w 1010331"/>
                  <a:gd name="connsiteY2187" fmla="*/ 148206 h 303641"/>
                  <a:gd name="connsiteX2188" fmla="*/ 727475 w 1010331"/>
                  <a:gd name="connsiteY2188" fmla="*/ 152725 h 303641"/>
                  <a:gd name="connsiteX2189" fmla="*/ 722956 w 1010331"/>
                  <a:gd name="connsiteY2189" fmla="*/ 148206 h 303641"/>
                  <a:gd name="connsiteX2190" fmla="*/ 727475 w 1010331"/>
                  <a:gd name="connsiteY2190" fmla="*/ 143688 h 303641"/>
                  <a:gd name="connsiteX2191" fmla="*/ 727475 w 1010331"/>
                  <a:gd name="connsiteY2191" fmla="*/ 143688 h 303641"/>
                  <a:gd name="connsiteX2192" fmla="*/ 709401 w 1010331"/>
                  <a:gd name="connsiteY2192" fmla="*/ 143688 h 303641"/>
                  <a:gd name="connsiteX2193" fmla="*/ 713919 w 1010331"/>
                  <a:gd name="connsiteY2193" fmla="*/ 148206 h 303641"/>
                  <a:gd name="connsiteX2194" fmla="*/ 709401 w 1010331"/>
                  <a:gd name="connsiteY2194" fmla="*/ 152725 h 303641"/>
                  <a:gd name="connsiteX2195" fmla="*/ 704882 w 1010331"/>
                  <a:gd name="connsiteY2195" fmla="*/ 148206 h 303641"/>
                  <a:gd name="connsiteX2196" fmla="*/ 709401 w 1010331"/>
                  <a:gd name="connsiteY2196" fmla="*/ 143688 h 303641"/>
                  <a:gd name="connsiteX2197" fmla="*/ 709401 w 1010331"/>
                  <a:gd name="connsiteY2197" fmla="*/ 143688 h 303641"/>
                  <a:gd name="connsiteX2198" fmla="*/ 690423 w 1010331"/>
                  <a:gd name="connsiteY2198" fmla="*/ 143688 h 303641"/>
                  <a:gd name="connsiteX2199" fmla="*/ 694942 w 1010331"/>
                  <a:gd name="connsiteY2199" fmla="*/ 148206 h 303641"/>
                  <a:gd name="connsiteX2200" fmla="*/ 690423 w 1010331"/>
                  <a:gd name="connsiteY2200" fmla="*/ 152725 h 303641"/>
                  <a:gd name="connsiteX2201" fmla="*/ 685905 w 1010331"/>
                  <a:gd name="connsiteY2201" fmla="*/ 148206 h 303641"/>
                  <a:gd name="connsiteX2202" fmla="*/ 690423 w 1010331"/>
                  <a:gd name="connsiteY2202" fmla="*/ 143688 h 303641"/>
                  <a:gd name="connsiteX2203" fmla="*/ 690423 w 1010331"/>
                  <a:gd name="connsiteY2203" fmla="*/ 143688 h 303641"/>
                  <a:gd name="connsiteX2204" fmla="*/ 671446 w 1010331"/>
                  <a:gd name="connsiteY2204" fmla="*/ 143688 h 303641"/>
                  <a:gd name="connsiteX2205" fmla="*/ 675964 w 1010331"/>
                  <a:gd name="connsiteY2205" fmla="*/ 148206 h 303641"/>
                  <a:gd name="connsiteX2206" fmla="*/ 671446 w 1010331"/>
                  <a:gd name="connsiteY2206" fmla="*/ 152725 h 303641"/>
                  <a:gd name="connsiteX2207" fmla="*/ 666927 w 1010331"/>
                  <a:gd name="connsiteY2207" fmla="*/ 148206 h 303641"/>
                  <a:gd name="connsiteX2208" fmla="*/ 671446 w 1010331"/>
                  <a:gd name="connsiteY2208" fmla="*/ 143688 h 303641"/>
                  <a:gd name="connsiteX2209" fmla="*/ 671446 w 1010331"/>
                  <a:gd name="connsiteY2209" fmla="*/ 143688 h 303641"/>
                  <a:gd name="connsiteX2210" fmla="*/ 652468 w 1010331"/>
                  <a:gd name="connsiteY2210" fmla="*/ 143688 h 303641"/>
                  <a:gd name="connsiteX2211" fmla="*/ 656987 w 1010331"/>
                  <a:gd name="connsiteY2211" fmla="*/ 148206 h 303641"/>
                  <a:gd name="connsiteX2212" fmla="*/ 652468 w 1010331"/>
                  <a:gd name="connsiteY2212" fmla="*/ 152725 h 303641"/>
                  <a:gd name="connsiteX2213" fmla="*/ 647950 w 1010331"/>
                  <a:gd name="connsiteY2213" fmla="*/ 148206 h 303641"/>
                  <a:gd name="connsiteX2214" fmla="*/ 652468 w 1010331"/>
                  <a:gd name="connsiteY2214" fmla="*/ 143688 h 303641"/>
                  <a:gd name="connsiteX2215" fmla="*/ 652468 w 1010331"/>
                  <a:gd name="connsiteY2215" fmla="*/ 143688 h 303641"/>
                  <a:gd name="connsiteX2216" fmla="*/ 633490 w 1010331"/>
                  <a:gd name="connsiteY2216" fmla="*/ 143688 h 303641"/>
                  <a:gd name="connsiteX2217" fmla="*/ 638009 w 1010331"/>
                  <a:gd name="connsiteY2217" fmla="*/ 148206 h 303641"/>
                  <a:gd name="connsiteX2218" fmla="*/ 633490 w 1010331"/>
                  <a:gd name="connsiteY2218" fmla="*/ 152725 h 303641"/>
                  <a:gd name="connsiteX2219" fmla="*/ 628972 w 1010331"/>
                  <a:gd name="connsiteY2219" fmla="*/ 148206 h 303641"/>
                  <a:gd name="connsiteX2220" fmla="*/ 633490 w 1010331"/>
                  <a:gd name="connsiteY2220" fmla="*/ 143688 h 303641"/>
                  <a:gd name="connsiteX2221" fmla="*/ 633490 w 1010331"/>
                  <a:gd name="connsiteY2221" fmla="*/ 143688 h 303641"/>
                  <a:gd name="connsiteX2222" fmla="*/ 615417 w 1010331"/>
                  <a:gd name="connsiteY2222" fmla="*/ 143688 h 303641"/>
                  <a:gd name="connsiteX2223" fmla="*/ 619935 w 1010331"/>
                  <a:gd name="connsiteY2223" fmla="*/ 148206 h 303641"/>
                  <a:gd name="connsiteX2224" fmla="*/ 615417 w 1010331"/>
                  <a:gd name="connsiteY2224" fmla="*/ 152725 h 303641"/>
                  <a:gd name="connsiteX2225" fmla="*/ 610898 w 1010331"/>
                  <a:gd name="connsiteY2225" fmla="*/ 148206 h 303641"/>
                  <a:gd name="connsiteX2226" fmla="*/ 615417 w 1010331"/>
                  <a:gd name="connsiteY2226" fmla="*/ 143688 h 303641"/>
                  <a:gd name="connsiteX2227" fmla="*/ 615417 w 1010331"/>
                  <a:gd name="connsiteY2227" fmla="*/ 143688 h 303641"/>
                  <a:gd name="connsiteX2228" fmla="*/ 596439 w 1010331"/>
                  <a:gd name="connsiteY2228" fmla="*/ 143688 h 303641"/>
                  <a:gd name="connsiteX2229" fmla="*/ 600957 w 1010331"/>
                  <a:gd name="connsiteY2229" fmla="*/ 148206 h 303641"/>
                  <a:gd name="connsiteX2230" fmla="*/ 596439 w 1010331"/>
                  <a:gd name="connsiteY2230" fmla="*/ 152725 h 303641"/>
                  <a:gd name="connsiteX2231" fmla="*/ 591920 w 1010331"/>
                  <a:gd name="connsiteY2231" fmla="*/ 148206 h 303641"/>
                  <a:gd name="connsiteX2232" fmla="*/ 596439 w 1010331"/>
                  <a:gd name="connsiteY2232" fmla="*/ 143688 h 303641"/>
                  <a:gd name="connsiteX2233" fmla="*/ 596439 w 1010331"/>
                  <a:gd name="connsiteY2233" fmla="*/ 143688 h 303641"/>
                  <a:gd name="connsiteX2234" fmla="*/ 577461 w 1010331"/>
                  <a:gd name="connsiteY2234" fmla="*/ 143688 h 303641"/>
                  <a:gd name="connsiteX2235" fmla="*/ 581980 w 1010331"/>
                  <a:gd name="connsiteY2235" fmla="*/ 148206 h 303641"/>
                  <a:gd name="connsiteX2236" fmla="*/ 577461 w 1010331"/>
                  <a:gd name="connsiteY2236" fmla="*/ 152725 h 303641"/>
                  <a:gd name="connsiteX2237" fmla="*/ 572943 w 1010331"/>
                  <a:gd name="connsiteY2237" fmla="*/ 148206 h 303641"/>
                  <a:gd name="connsiteX2238" fmla="*/ 577461 w 1010331"/>
                  <a:gd name="connsiteY2238" fmla="*/ 143688 h 303641"/>
                  <a:gd name="connsiteX2239" fmla="*/ 577461 w 1010331"/>
                  <a:gd name="connsiteY2239" fmla="*/ 143688 h 303641"/>
                  <a:gd name="connsiteX2240" fmla="*/ 558484 w 1010331"/>
                  <a:gd name="connsiteY2240" fmla="*/ 143688 h 303641"/>
                  <a:gd name="connsiteX2241" fmla="*/ 563002 w 1010331"/>
                  <a:gd name="connsiteY2241" fmla="*/ 148206 h 303641"/>
                  <a:gd name="connsiteX2242" fmla="*/ 558484 w 1010331"/>
                  <a:gd name="connsiteY2242" fmla="*/ 152725 h 303641"/>
                  <a:gd name="connsiteX2243" fmla="*/ 553965 w 1010331"/>
                  <a:gd name="connsiteY2243" fmla="*/ 148206 h 303641"/>
                  <a:gd name="connsiteX2244" fmla="*/ 558484 w 1010331"/>
                  <a:gd name="connsiteY2244" fmla="*/ 143688 h 303641"/>
                  <a:gd name="connsiteX2245" fmla="*/ 558484 w 1010331"/>
                  <a:gd name="connsiteY2245" fmla="*/ 143688 h 303641"/>
                  <a:gd name="connsiteX2246" fmla="*/ 539506 w 1010331"/>
                  <a:gd name="connsiteY2246" fmla="*/ 143688 h 303641"/>
                  <a:gd name="connsiteX2247" fmla="*/ 544025 w 1010331"/>
                  <a:gd name="connsiteY2247" fmla="*/ 148206 h 303641"/>
                  <a:gd name="connsiteX2248" fmla="*/ 539506 w 1010331"/>
                  <a:gd name="connsiteY2248" fmla="*/ 152725 h 303641"/>
                  <a:gd name="connsiteX2249" fmla="*/ 534988 w 1010331"/>
                  <a:gd name="connsiteY2249" fmla="*/ 148206 h 303641"/>
                  <a:gd name="connsiteX2250" fmla="*/ 539506 w 1010331"/>
                  <a:gd name="connsiteY2250" fmla="*/ 143688 h 303641"/>
                  <a:gd name="connsiteX2251" fmla="*/ 539506 w 1010331"/>
                  <a:gd name="connsiteY2251" fmla="*/ 143688 h 303641"/>
                  <a:gd name="connsiteX2252" fmla="*/ 521432 w 1010331"/>
                  <a:gd name="connsiteY2252" fmla="*/ 143688 h 303641"/>
                  <a:gd name="connsiteX2253" fmla="*/ 525951 w 1010331"/>
                  <a:gd name="connsiteY2253" fmla="*/ 148206 h 303641"/>
                  <a:gd name="connsiteX2254" fmla="*/ 521432 w 1010331"/>
                  <a:gd name="connsiteY2254" fmla="*/ 152725 h 303641"/>
                  <a:gd name="connsiteX2255" fmla="*/ 516914 w 1010331"/>
                  <a:gd name="connsiteY2255" fmla="*/ 148206 h 303641"/>
                  <a:gd name="connsiteX2256" fmla="*/ 521432 w 1010331"/>
                  <a:gd name="connsiteY2256" fmla="*/ 143688 h 303641"/>
                  <a:gd name="connsiteX2257" fmla="*/ 521432 w 1010331"/>
                  <a:gd name="connsiteY2257" fmla="*/ 143688 h 303641"/>
                  <a:gd name="connsiteX2258" fmla="*/ 502455 w 1010331"/>
                  <a:gd name="connsiteY2258" fmla="*/ 143688 h 303641"/>
                  <a:gd name="connsiteX2259" fmla="*/ 506973 w 1010331"/>
                  <a:gd name="connsiteY2259" fmla="*/ 148206 h 303641"/>
                  <a:gd name="connsiteX2260" fmla="*/ 502455 w 1010331"/>
                  <a:gd name="connsiteY2260" fmla="*/ 152725 h 303641"/>
                  <a:gd name="connsiteX2261" fmla="*/ 497936 w 1010331"/>
                  <a:gd name="connsiteY2261" fmla="*/ 148206 h 303641"/>
                  <a:gd name="connsiteX2262" fmla="*/ 502455 w 1010331"/>
                  <a:gd name="connsiteY2262" fmla="*/ 143688 h 303641"/>
                  <a:gd name="connsiteX2263" fmla="*/ 502455 w 1010331"/>
                  <a:gd name="connsiteY2263" fmla="*/ 143688 h 303641"/>
                  <a:gd name="connsiteX2264" fmla="*/ 483477 w 1010331"/>
                  <a:gd name="connsiteY2264" fmla="*/ 143688 h 303641"/>
                  <a:gd name="connsiteX2265" fmla="*/ 487995 w 1010331"/>
                  <a:gd name="connsiteY2265" fmla="*/ 148206 h 303641"/>
                  <a:gd name="connsiteX2266" fmla="*/ 483477 w 1010331"/>
                  <a:gd name="connsiteY2266" fmla="*/ 152725 h 303641"/>
                  <a:gd name="connsiteX2267" fmla="*/ 478959 w 1010331"/>
                  <a:gd name="connsiteY2267" fmla="*/ 148206 h 303641"/>
                  <a:gd name="connsiteX2268" fmla="*/ 483477 w 1010331"/>
                  <a:gd name="connsiteY2268" fmla="*/ 143688 h 303641"/>
                  <a:gd name="connsiteX2269" fmla="*/ 483477 w 1010331"/>
                  <a:gd name="connsiteY2269" fmla="*/ 143688 h 303641"/>
                  <a:gd name="connsiteX2270" fmla="*/ 464499 w 1010331"/>
                  <a:gd name="connsiteY2270" fmla="*/ 143688 h 303641"/>
                  <a:gd name="connsiteX2271" fmla="*/ 469018 w 1010331"/>
                  <a:gd name="connsiteY2271" fmla="*/ 148206 h 303641"/>
                  <a:gd name="connsiteX2272" fmla="*/ 464499 w 1010331"/>
                  <a:gd name="connsiteY2272" fmla="*/ 152725 h 303641"/>
                  <a:gd name="connsiteX2273" fmla="*/ 459981 w 1010331"/>
                  <a:gd name="connsiteY2273" fmla="*/ 148206 h 303641"/>
                  <a:gd name="connsiteX2274" fmla="*/ 464499 w 1010331"/>
                  <a:gd name="connsiteY2274" fmla="*/ 143688 h 303641"/>
                  <a:gd name="connsiteX2275" fmla="*/ 464499 w 1010331"/>
                  <a:gd name="connsiteY2275" fmla="*/ 143688 h 303641"/>
                  <a:gd name="connsiteX2276" fmla="*/ 446425 w 1010331"/>
                  <a:gd name="connsiteY2276" fmla="*/ 143688 h 303641"/>
                  <a:gd name="connsiteX2277" fmla="*/ 450944 w 1010331"/>
                  <a:gd name="connsiteY2277" fmla="*/ 148206 h 303641"/>
                  <a:gd name="connsiteX2278" fmla="*/ 446425 w 1010331"/>
                  <a:gd name="connsiteY2278" fmla="*/ 152725 h 303641"/>
                  <a:gd name="connsiteX2279" fmla="*/ 441907 w 1010331"/>
                  <a:gd name="connsiteY2279" fmla="*/ 148206 h 303641"/>
                  <a:gd name="connsiteX2280" fmla="*/ 446425 w 1010331"/>
                  <a:gd name="connsiteY2280" fmla="*/ 143688 h 303641"/>
                  <a:gd name="connsiteX2281" fmla="*/ 446425 w 1010331"/>
                  <a:gd name="connsiteY2281" fmla="*/ 143688 h 303641"/>
                  <a:gd name="connsiteX2282" fmla="*/ 427448 w 1010331"/>
                  <a:gd name="connsiteY2282" fmla="*/ 143688 h 303641"/>
                  <a:gd name="connsiteX2283" fmla="*/ 431966 w 1010331"/>
                  <a:gd name="connsiteY2283" fmla="*/ 148206 h 303641"/>
                  <a:gd name="connsiteX2284" fmla="*/ 427448 w 1010331"/>
                  <a:gd name="connsiteY2284" fmla="*/ 152725 h 303641"/>
                  <a:gd name="connsiteX2285" fmla="*/ 422929 w 1010331"/>
                  <a:gd name="connsiteY2285" fmla="*/ 148206 h 303641"/>
                  <a:gd name="connsiteX2286" fmla="*/ 427448 w 1010331"/>
                  <a:gd name="connsiteY2286" fmla="*/ 143688 h 303641"/>
                  <a:gd name="connsiteX2287" fmla="*/ 427448 w 1010331"/>
                  <a:gd name="connsiteY2287" fmla="*/ 143688 h 303641"/>
                  <a:gd name="connsiteX2288" fmla="*/ 408470 w 1010331"/>
                  <a:gd name="connsiteY2288" fmla="*/ 143688 h 303641"/>
                  <a:gd name="connsiteX2289" fmla="*/ 412989 w 1010331"/>
                  <a:gd name="connsiteY2289" fmla="*/ 148206 h 303641"/>
                  <a:gd name="connsiteX2290" fmla="*/ 408470 w 1010331"/>
                  <a:gd name="connsiteY2290" fmla="*/ 152725 h 303641"/>
                  <a:gd name="connsiteX2291" fmla="*/ 403952 w 1010331"/>
                  <a:gd name="connsiteY2291" fmla="*/ 148206 h 303641"/>
                  <a:gd name="connsiteX2292" fmla="*/ 408470 w 1010331"/>
                  <a:gd name="connsiteY2292" fmla="*/ 143688 h 303641"/>
                  <a:gd name="connsiteX2293" fmla="*/ 408470 w 1010331"/>
                  <a:gd name="connsiteY2293" fmla="*/ 143688 h 303641"/>
                  <a:gd name="connsiteX2294" fmla="*/ 389493 w 1010331"/>
                  <a:gd name="connsiteY2294" fmla="*/ 143688 h 303641"/>
                  <a:gd name="connsiteX2295" fmla="*/ 394011 w 1010331"/>
                  <a:gd name="connsiteY2295" fmla="*/ 148206 h 303641"/>
                  <a:gd name="connsiteX2296" fmla="*/ 389493 w 1010331"/>
                  <a:gd name="connsiteY2296" fmla="*/ 152725 h 303641"/>
                  <a:gd name="connsiteX2297" fmla="*/ 384974 w 1010331"/>
                  <a:gd name="connsiteY2297" fmla="*/ 148206 h 303641"/>
                  <a:gd name="connsiteX2298" fmla="*/ 389493 w 1010331"/>
                  <a:gd name="connsiteY2298" fmla="*/ 143688 h 303641"/>
                  <a:gd name="connsiteX2299" fmla="*/ 389493 w 1010331"/>
                  <a:gd name="connsiteY2299" fmla="*/ 143688 h 303641"/>
                  <a:gd name="connsiteX2300" fmla="*/ 370515 w 1010331"/>
                  <a:gd name="connsiteY2300" fmla="*/ 143688 h 303641"/>
                  <a:gd name="connsiteX2301" fmla="*/ 375034 w 1010331"/>
                  <a:gd name="connsiteY2301" fmla="*/ 148206 h 303641"/>
                  <a:gd name="connsiteX2302" fmla="*/ 370515 w 1010331"/>
                  <a:gd name="connsiteY2302" fmla="*/ 152725 h 303641"/>
                  <a:gd name="connsiteX2303" fmla="*/ 365997 w 1010331"/>
                  <a:gd name="connsiteY2303" fmla="*/ 148206 h 303641"/>
                  <a:gd name="connsiteX2304" fmla="*/ 370515 w 1010331"/>
                  <a:gd name="connsiteY2304" fmla="*/ 143688 h 303641"/>
                  <a:gd name="connsiteX2305" fmla="*/ 370515 w 1010331"/>
                  <a:gd name="connsiteY2305" fmla="*/ 143688 h 303641"/>
                  <a:gd name="connsiteX2306" fmla="*/ 352441 w 1010331"/>
                  <a:gd name="connsiteY2306" fmla="*/ 143688 h 303641"/>
                  <a:gd name="connsiteX2307" fmla="*/ 356960 w 1010331"/>
                  <a:gd name="connsiteY2307" fmla="*/ 148206 h 303641"/>
                  <a:gd name="connsiteX2308" fmla="*/ 352441 w 1010331"/>
                  <a:gd name="connsiteY2308" fmla="*/ 152725 h 303641"/>
                  <a:gd name="connsiteX2309" fmla="*/ 347923 w 1010331"/>
                  <a:gd name="connsiteY2309" fmla="*/ 148206 h 303641"/>
                  <a:gd name="connsiteX2310" fmla="*/ 352441 w 1010331"/>
                  <a:gd name="connsiteY2310" fmla="*/ 143688 h 303641"/>
                  <a:gd name="connsiteX2311" fmla="*/ 352441 w 1010331"/>
                  <a:gd name="connsiteY2311" fmla="*/ 143688 h 303641"/>
                  <a:gd name="connsiteX2312" fmla="*/ 333464 w 1010331"/>
                  <a:gd name="connsiteY2312" fmla="*/ 143688 h 303641"/>
                  <a:gd name="connsiteX2313" fmla="*/ 337982 w 1010331"/>
                  <a:gd name="connsiteY2313" fmla="*/ 148206 h 303641"/>
                  <a:gd name="connsiteX2314" fmla="*/ 333464 w 1010331"/>
                  <a:gd name="connsiteY2314" fmla="*/ 152725 h 303641"/>
                  <a:gd name="connsiteX2315" fmla="*/ 328945 w 1010331"/>
                  <a:gd name="connsiteY2315" fmla="*/ 148206 h 303641"/>
                  <a:gd name="connsiteX2316" fmla="*/ 333464 w 1010331"/>
                  <a:gd name="connsiteY2316" fmla="*/ 143688 h 303641"/>
                  <a:gd name="connsiteX2317" fmla="*/ 333464 w 1010331"/>
                  <a:gd name="connsiteY2317" fmla="*/ 143688 h 303641"/>
                  <a:gd name="connsiteX2318" fmla="*/ 314486 w 1010331"/>
                  <a:gd name="connsiteY2318" fmla="*/ 143688 h 303641"/>
                  <a:gd name="connsiteX2319" fmla="*/ 319004 w 1010331"/>
                  <a:gd name="connsiteY2319" fmla="*/ 148206 h 303641"/>
                  <a:gd name="connsiteX2320" fmla="*/ 314486 w 1010331"/>
                  <a:gd name="connsiteY2320" fmla="*/ 152725 h 303641"/>
                  <a:gd name="connsiteX2321" fmla="*/ 309968 w 1010331"/>
                  <a:gd name="connsiteY2321" fmla="*/ 148206 h 303641"/>
                  <a:gd name="connsiteX2322" fmla="*/ 314486 w 1010331"/>
                  <a:gd name="connsiteY2322" fmla="*/ 143688 h 303641"/>
                  <a:gd name="connsiteX2323" fmla="*/ 314486 w 1010331"/>
                  <a:gd name="connsiteY2323" fmla="*/ 143688 h 303641"/>
                  <a:gd name="connsiteX2324" fmla="*/ 295508 w 1010331"/>
                  <a:gd name="connsiteY2324" fmla="*/ 143688 h 303641"/>
                  <a:gd name="connsiteX2325" fmla="*/ 300027 w 1010331"/>
                  <a:gd name="connsiteY2325" fmla="*/ 148206 h 303641"/>
                  <a:gd name="connsiteX2326" fmla="*/ 295508 w 1010331"/>
                  <a:gd name="connsiteY2326" fmla="*/ 152725 h 303641"/>
                  <a:gd name="connsiteX2327" fmla="*/ 290990 w 1010331"/>
                  <a:gd name="connsiteY2327" fmla="*/ 148206 h 303641"/>
                  <a:gd name="connsiteX2328" fmla="*/ 295508 w 1010331"/>
                  <a:gd name="connsiteY2328" fmla="*/ 143688 h 303641"/>
                  <a:gd name="connsiteX2329" fmla="*/ 295508 w 1010331"/>
                  <a:gd name="connsiteY2329" fmla="*/ 143688 h 303641"/>
                  <a:gd name="connsiteX2330" fmla="*/ 831400 w 1010331"/>
                  <a:gd name="connsiteY2330" fmla="*/ 132843 h 303641"/>
                  <a:gd name="connsiteX2331" fmla="*/ 835918 w 1010331"/>
                  <a:gd name="connsiteY2331" fmla="*/ 137362 h 303641"/>
                  <a:gd name="connsiteX2332" fmla="*/ 831400 w 1010331"/>
                  <a:gd name="connsiteY2332" fmla="*/ 141880 h 303641"/>
                  <a:gd name="connsiteX2333" fmla="*/ 826881 w 1010331"/>
                  <a:gd name="connsiteY2333" fmla="*/ 137362 h 303641"/>
                  <a:gd name="connsiteX2334" fmla="*/ 831400 w 1010331"/>
                  <a:gd name="connsiteY2334" fmla="*/ 132843 h 303641"/>
                  <a:gd name="connsiteX2335" fmla="*/ 831400 w 1010331"/>
                  <a:gd name="connsiteY2335" fmla="*/ 132843 h 303641"/>
                  <a:gd name="connsiteX2336" fmla="*/ 812422 w 1010331"/>
                  <a:gd name="connsiteY2336" fmla="*/ 132843 h 303641"/>
                  <a:gd name="connsiteX2337" fmla="*/ 816941 w 1010331"/>
                  <a:gd name="connsiteY2337" fmla="*/ 137362 h 303641"/>
                  <a:gd name="connsiteX2338" fmla="*/ 812422 w 1010331"/>
                  <a:gd name="connsiteY2338" fmla="*/ 141880 h 303641"/>
                  <a:gd name="connsiteX2339" fmla="*/ 807904 w 1010331"/>
                  <a:gd name="connsiteY2339" fmla="*/ 137362 h 303641"/>
                  <a:gd name="connsiteX2340" fmla="*/ 812422 w 1010331"/>
                  <a:gd name="connsiteY2340" fmla="*/ 132843 h 303641"/>
                  <a:gd name="connsiteX2341" fmla="*/ 812422 w 1010331"/>
                  <a:gd name="connsiteY2341" fmla="*/ 132843 h 303641"/>
                  <a:gd name="connsiteX2342" fmla="*/ 793445 w 1010331"/>
                  <a:gd name="connsiteY2342" fmla="*/ 132843 h 303641"/>
                  <a:gd name="connsiteX2343" fmla="*/ 797963 w 1010331"/>
                  <a:gd name="connsiteY2343" fmla="*/ 137362 h 303641"/>
                  <a:gd name="connsiteX2344" fmla="*/ 793445 w 1010331"/>
                  <a:gd name="connsiteY2344" fmla="*/ 141880 h 303641"/>
                  <a:gd name="connsiteX2345" fmla="*/ 788926 w 1010331"/>
                  <a:gd name="connsiteY2345" fmla="*/ 137362 h 303641"/>
                  <a:gd name="connsiteX2346" fmla="*/ 793445 w 1010331"/>
                  <a:gd name="connsiteY2346" fmla="*/ 132843 h 303641"/>
                  <a:gd name="connsiteX2347" fmla="*/ 793445 w 1010331"/>
                  <a:gd name="connsiteY2347" fmla="*/ 132843 h 303641"/>
                  <a:gd name="connsiteX2348" fmla="*/ 774467 w 1010331"/>
                  <a:gd name="connsiteY2348" fmla="*/ 132843 h 303641"/>
                  <a:gd name="connsiteX2349" fmla="*/ 778985 w 1010331"/>
                  <a:gd name="connsiteY2349" fmla="*/ 137362 h 303641"/>
                  <a:gd name="connsiteX2350" fmla="*/ 774467 w 1010331"/>
                  <a:gd name="connsiteY2350" fmla="*/ 141880 h 303641"/>
                  <a:gd name="connsiteX2351" fmla="*/ 769948 w 1010331"/>
                  <a:gd name="connsiteY2351" fmla="*/ 137362 h 303641"/>
                  <a:gd name="connsiteX2352" fmla="*/ 774467 w 1010331"/>
                  <a:gd name="connsiteY2352" fmla="*/ 132843 h 303641"/>
                  <a:gd name="connsiteX2353" fmla="*/ 774467 w 1010331"/>
                  <a:gd name="connsiteY2353" fmla="*/ 132843 h 303641"/>
                  <a:gd name="connsiteX2354" fmla="*/ 756393 w 1010331"/>
                  <a:gd name="connsiteY2354" fmla="*/ 132843 h 303641"/>
                  <a:gd name="connsiteX2355" fmla="*/ 760912 w 1010331"/>
                  <a:gd name="connsiteY2355" fmla="*/ 137362 h 303641"/>
                  <a:gd name="connsiteX2356" fmla="*/ 756393 w 1010331"/>
                  <a:gd name="connsiteY2356" fmla="*/ 141880 h 303641"/>
                  <a:gd name="connsiteX2357" fmla="*/ 751875 w 1010331"/>
                  <a:gd name="connsiteY2357" fmla="*/ 137362 h 303641"/>
                  <a:gd name="connsiteX2358" fmla="*/ 756393 w 1010331"/>
                  <a:gd name="connsiteY2358" fmla="*/ 132843 h 303641"/>
                  <a:gd name="connsiteX2359" fmla="*/ 756393 w 1010331"/>
                  <a:gd name="connsiteY2359" fmla="*/ 132843 h 303641"/>
                  <a:gd name="connsiteX2360" fmla="*/ 737415 w 1010331"/>
                  <a:gd name="connsiteY2360" fmla="*/ 132843 h 303641"/>
                  <a:gd name="connsiteX2361" fmla="*/ 741934 w 1010331"/>
                  <a:gd name="connsiteY2361" fmla="*/ 137362 h 303641"/>
                  <a:gd name="connsiteX2362" fmla="*/ 737415 w 1010331"/>
                  <a:gd name="connsiteY2362" fmla="*/ 141880 h 303641"/>
                  <a:gd name="connsiteX2363" fmla="*/ 732897 w 1010331"/>
                  <a:gd name="connsiteY2363" fmla="*/ 137362 h 303641"/>
                  <a:gd name="connsiteX2364" fmla="*/ 737415 w 1010331"/>
                  <a:gd name="connsiteY2364" fmla="*/ 132843 h 303641"/>
                  <a:gd name="connsiteX2365" fmla="*/ 737415 w 1010331"/>
                  <a:gd name="connsiteY2365" fmla="*/ 132843 h 303641"/>
                  <a:gd name="connsiteX2366" fmla="*/ 718438 w 1010331"/>
                  <a:gd name="connsiteY2366" fmla="*/ 132843 h 303641"/>
                  <a:gd name="connsiteX2367" fmla="*/ 722956 w 1010331"/>
                  <a:gd name="connsiteY2367" fmla="*/ 137362 h 303641"/>
                  <a:gd name="connsiteX2368" fmla="*/ 718438 w 1010331"/>
                  <a:gd name="connsiteY2368" fmla="*/ 141880 h 303641"/>
                  <a:gd name="connsiteX2369" fmla="*/ 713919 w 1010331"/>
                  <a:gd name="connsiteY2369" fmla="*/ 137362 h 303641"/>
                  <a:gd name="connsiteX2370" fmla="*/ 718438 w 1010331"/>
                  <a:gd name="connsiteY2370" fmla="*/ 132843 h 303641"/>
                  <a:gd name="connsiteX2371" fmla="*/ 718438 w 1010331"/>
                  <a:gd name="connsiteY2371" fmla="*/ 132843 h 303641"/>
                  <a:gd name="connsiteX2372" fmla="*/ 699460 w 1010331"/>
                  <a:gd name="connsiteY2372" fmla="*/ 132843 h 303641"/>
                  <a:gd name="connsiteX2373" fmla="*/ 703979 w 1010331"/>
                  <a:gd name="connsiteY2373" fmla="*/ 137362 h 303641"/>
                  <a:gd name="connsiteX2374" fmla="*/ 699460 w 1010331"/>
                  <a:gd name="connsiteY2374" fmla="*/ 141880 h 303641"/>
                  <a:gd name="connsiteX2375" fmla="*/ 694942 w 1010331"/>
                  <a:gd name="connsiteY2375" fmla="*/ 137362 h 303641"/>
                  <a:gd name="connsiteX2376" fmla="*/ 699460 w 1010331"/>
                  <a:gd name="connsiteY2376" fmla="*/ 132843 h 303641"/>
                  <a:gd name="connsiteX2377" fmla="*/ 699460 w 1010331"/>
                  <a:gd name="connsiteY2377" fmla="*/ 132843 h 303641"/>
                  <a:gd name="connsiteX2378" fmla="*/ 680483 w 1010331"/>
                  <a:gd name="connsiteY2378" fmla="*/ 132843 h 303641"/>
                  <a:gd name="connsiteX2379" fmla="*/ 685001 w 1010331"/>
                  <a:gd name="connsiteY2379" fmla="*/ 137362 h 303641"/>
                  <a:gd name="connsiteX2380" fmla="*/ 680483 w 1010331"/>
                  <a:gd name="connsiteY2380" fmla="*/ 141880 h 303641"/>
                  <a:gd name="connsiteX2381" fmla="*/ 675964 w 1010331"/>
                  <a:gd name="connsiteY2381" fmla="*/ 137362 h 303641"/>
                  <a:gd name="connsiteX2382" fmla="*/ 680483 w 1010331"/>
                  <a:gd name="connsiteY2382" fmla="*/ 132843 h 303641"/>
                  <a:gd name="connsiteX2383" fmla="*/ 680483 w 1010331"/>
                  <a:gd name="connsiteY2383" fmla="*/ 132843 h 303641"/>
                  <a:gd name="connsiteX2384" fmla="*/ 662409 w 1010331"/>
                  <a:gd name="connsiteY2384" fmla="*/ 132843 h 303641"/>
                  <a:gd name="connsiteX2385" fmla="*/ 666927 w 1010331"/>
                  <a:gd name="connsiteY2385" fmla="*/ 137362 h 303641"/>
                  <a:gd name="connsiteX2386" fmla="*/ 662409 w 1010331"/>
                  <a:gd name="connsiteY2386" fmla="*/ 141880 h 303641"/>
                  <a:gd name="connsiteX2387" fmla="*/ 657890 w 1010331"/>
                  <a:gd name="connsiteY2387" fmla="*/ 137362 h 303641"/>
                  <a:gd name="connsiteX2388" fmla="*/ 662409 w 1010331"/>
                  <a:gd name="connsiteY2388" fmla="*/ 132843 h 303641"/>
                  <a:gd name="connsiteX2389" fmla="*/ 662409 w 1010331"/>
                  <a:gd name="connsiteY2389" fmla="*/ 132843 h 303641"/>
                  <a:gd name="connsiteX2390" fmla="*/ 643431 w 1010331"/>
                  <a:gd name="connsiteY2390" fmla="*/ 132843 h 303641"/>
                  <a:gd name="connsiteX2391" fmla="*/ 647950 w 1010331"/>
                  <a:gd name="connsiteY2391" fmla="*/ 137362 h 303641"/>
                  <a:gd name="connsiteX2392" fmla="*/ 643431 w 1010331"/>
                  <a:gd name="connsiteY2392" fmla="*/ 141880 h 303641"/>
                  <a:gd name="connsiteX2393" fmla="*/ 638913 w 1010331"/>
                  <a:gd name="connsiteY2393" fmla="*/ 137362 h 303641"/>
                  <a:gd name="connsiteX2394" fmla="*/ 643431 w 1010331"/>
                  <a:gd name="connsiteY2394" fmla="*/ 132843 h 303641"/>
                  <a:gd name="connsiteX2395" fmla="*/ 643431 w 1010331"/>
                  <a:gd name="connsiteY2395" fmla="*/ 132843 h 303641"/>
                  <a:gd name="connsiteX2396" fmla="*/ 624453 w 1010331"/>
                  <a:gd name="connsiteY2396" fmla="*/ 132843 h 303641"/>
                  <a:gd name="connsiteX2397" fmla="*/ 628972 w 1010331"/>
                  <a:gd name="connsiteY2397" fmla="*/ 137362 h 303641"/>
                  <a:gd name="connsiteX2398" fmla="*/ 624453 w 1010331"/>
                  <a:gd name="connsiteY2398" fmla="*/ 141880 h 303641"/>
                  <a:gd name="connsiteX2399" fmla="*/ 619935 w 1010331"/>
                  <a:gd name="connsiteY2399" fmla="*/ 137362 h 303641"/>
                  <a:gd name="connsiteX2400" fmla="*/ 624453 w 1010331"/>
                  <a:gd name="connsiteY2400" fmla="*/ 132843 h 303641"/>
                  <a:gd name="connsiteX2401" fmla="*/ 624453 w 1010331"/>
                  <a:gd name="connsiteY2401" fmla="*/ 132843 h 303641"/>
                  <a:gd name="connsiteX2402" fmla="*/ 605476 w 1010331"/>
                  <a:gd name="connsiteY2402" fmla="*/ 132843 h 303641"/>
                  <a:gd name="connsiteX2403" fmla="*/ 609994 w 1010331"/>
                  <a:gd name="connsiteY2403" fmla="*/ 137362 h 303641"/>
                  <a:gd name="connsiteX2404" fmla="*/ 605476 w 1010331"/>
                  <a:gd name="connsiteY2404" fmla="*/ 141880 h 303641"/>
                  <a:gd name="connsiteX2405" fmla="*/ 600957 w 1010331"/>
                  <a:gd name="connsiteY2405" fmla="*/ 137362 h 303641"/>
                  <a:gd name="connsiteX2406" fmla="*/ 605476 w 1010331"/>
                  <a:gd name="connsiteY2406" fmla="*/ 132843 h 303641"/>
                  <a:gd name="connsiteX2407" fmla="*/ 605476 w 1010331"/>
                  <a:gd name="connsiteY2407" fmla="*/ 132843 h 303641"/>
                  <a:gd name="connsiteX2408" fmla="*/ 586498 w 1010331"/>
                  <a:gd name="connsiteY2408" fmla="*/ 132843 h 303641"/>
                  <a:gd name="connsiteX2409" fmla="*/ 591017 w 1010331"/>
                  <a:gd name="connsiteY2409" fmla="*/ 137362 h 303641"/>
                  <a:gd name="connsiteX2410" fmla="*/ 586498 w 1010331"/>
                  <a:gd name="connsiteY2410" fmla="*/ 141880 h 303641"/>
                  <a:gd name="connsiteX2411" fmla="*/ 581980 w 1010331"/>
                  <a:gd name="connsiteY2411" fmla="*/ 137362 h 303641"/>
                  <a:gd name="connsiteX2412" fmla="*/ 586498 w 1010331"/>
                  <a:gd name="connsiteY2412" fmla="*/ 132843 h 303641"/>
                  <a:gd name="connsiteX2413" fmla="*/ 586498 w 1010331"/>
                  <a:gd name="connsiteY2413" fmla="*/ 132843 h 303641"/>
                  <a:gd name="connsiteX2414" fmla="*/ 568424 w 1010331"/>
                  <a:gd name="connsiteY2414" fmla="*/ 132843 h 303641"/>
                  <a:gd name="connsiteX2415" fmla="*/ 572943 w 1010331"/>
                  <a:gd name="connsiteY2415" fmla="*/ 137362 h 303641"/>
                  <a:gd name="connsiteX2416" fmla="*/ 568424 w 1010331"/>
                  <a:gd name="connsiteY2416" fmla="*/ 141880 h 303641"/>
                  <a:gd name="connsiteX2417" fmla="*/ 563906 w 1010331"/>
                  <a:gd name="connsiteY2417" fmla="*/ 137362 h 303641"/>
                  <a:gd name="connsiteX2418" fmla="*/ 568424 w 1010331"/>
                  <a:gd name="connsiteY2418" fmla="*/ 132843 h 303641"/>
                  <a:gd name="connsiteX2419" fmla="*/ 568424 w 1010331"/>
                  <a:gd name="connsiteY2419" fmla="*/ 132843 h 303641"/>
                  <a:gd name="connsiteX2420" fmla="*/ 549447 w 1010331"/>
                  <a:gd name="connsiteY2420" fmla="*/ 132843 h 303641"/>
                  <a:gd name="connsiteX2421" fmla="*/ 553965 w 1010331"/>
                  <a:gd name="connsiteY2421" fmla="*/ 137362 h 303641"/>
                  <a:gd name="connsiteX2422" fmla="*/ 549447 w 1010331"/>
                  <a:gd name="connsiteY2422" fmla="*/ 141880 h 303641"/>
                  <a:gd name="connsiteX2423" fmla="*/ 544928 w 1010331"/>
                  <a:gd name="connsiteY2423" fmla="*/ 137362 h 303641"/>
                  <a:gd name="connsiteX2424" fmla="*/ 549447 w 1010331"/>
                  <a:gd name="connsiteY2424" fmla="*/ 132843 h 303641"/>
                  <a:gd name="connsiteX2425" fmla="*/ 549447 w 1010331"/>
                  <a:gd name="connsiteY2425" fmla="*/ 132843 h 303641"/>
                  <a:gd name="connsiteX2426" fmla="*/ 530469 w 1010331"/>
                  <a:gd name="connsiteY2426" fmla="*/ 132843 h 303641"/>
                  <a:gd name="connsiteX2427" fmla="*/ 534988 w 1010331"/>
                  <a:gd name="connsiteY2427" fmla="*/ 137362 h 303641"/>
                  <a:gd name="connsiteX2428" fmla="*/ 530469 w 1010331"/>
                  <a:gd name="connsiteY2428" fmla="*/ 141880 h 303641"/>
                  <a:gd name="connsiteX2429" fmla="*/ 525951 w 1010331"/>
                  <a:gd name="connsiteY2429" fmla="*/ 137362 h 303641"/>
                  <a:gd name="connsiteX2430" fmla="*/ 530469 w 1010331"/>
                  <a:gd name="connsiteY2430" fmla="*/ 132843 h 303641"/>
                  <a:gd name="connsiteX2431" fmla="*/ 530469 w 1010331"/>
                  <a:gd name="connsiteY2431" fmla="*/ 132843 h 303641"/>
                  <a:gd name="connsiteX2432" fmla="*/ 511492 w 1010331"/>
                  <a:gd name="connsiteY2432" fmla="*/ 132843 h 303641"/>
                  <a:gd name="connsiteX2433" fmla="*/ 516010 w 1010331"/>
                  <a:gd name="connsiteY2433" fmla="*/ 137362 h 303641"/>
                  <a:gd name="connsiteX2434" fmla="*/ 511492 w 1010331"/>
                  <a:gd name="connsiteY2434" fmla="*/ 141880 h 303641"/>
                  <a:gd name="connsiteX2435" fmla="*/ 506973 w 1010331"/>
                  <a:gd name="connsiteY2435" fmla="*/ 137362 h 303641"/>
                  <a:gd name="connsiteX2436" fmla="*/ 511492 w 1010331"/>
                  <a:gd name="connsiteY2436" fmla="*/ 132843 h 303641"/>
                  <a:gd name="connsiteX2437" fmla="*/ 511492 w 1010331"/>
                  <a:gd name="connsiteY2437" fmla="*/ 132843 h 303641"/>
                  <a:gd name="connsiteX2438" fmla="*/ 493418 w 1010331"/>
                  <a:gd name="connsiteY2438" fmla="*/ 132843 h 303641"/>
                  <a:gd name="connsiteX2439" fmla="*/ 497936 w 1010331"/>
                  <a:gd name="connsiteY2439" fmla="*/ 137362 h 303641"/>
                  <a:gd name="connsiteX2440" fmla="*/ 493418 w 1010331"/>
                  <a:gd name="connsiteY2440" fmla="*/ 141880 h 303641"/>
                  <a:gd name="connsiteX2441" fmla="*/ 488899 w 1010331"/>
                  <a:gd name="connsiteY2441" fmla="*/ 137362 h 303641"/>
                  <a:gd name="connsiteX2442" fmla="*/ 493418 w 1010331"/>
                  <a:gd name="connsiteY2442" fmla="*/ 132843 h 303641"/>
                  <a:gd name="connsiteX2443" fmla="*/ 493418 w 1010331"/>
                  <a:gd name="connsiteY2443" fmla="*/ 132843 h 303641"/>
                  <a:gd name="connsiteX2444" fmla="*/ 474440 w 1010331"/>
                  <a:gd name="connsiteY2444" fmla="*/ 132843 h 303641"/>
                  <a:gd name="connsiteX2445" fmla="*/ 478959 w 1010331"/>
                  <a:gd name="connsiteY2445" fmla="*/ 137362 h 303641"/>
                  <a:gd name="connsiteX2446" fmla="*/ 474440 w 1010331"/>
                  <a:gd name="connsiteY2446" fmla="*/ 141880 h 303641"/>
                  <a:gd name="connsiteX2447" fmla="*/ 469922 w 1010331"/>
                  <a:gd name="connsiteY2447" fmla="*/ 137362 h 303641"/>
                  <a:gd name="connsiteX2448" fmla="*/ 474440 w 1010331"/>
                  <a:gd name="connsiteY2448" fmla="*/ 132843 h 303641"/>
                  <a:gd name="connsiteX2449" fmla="*/ 474440 w 1010331"/>
                  <a:gd name="connsiteY2449" fmla="*/ 132843 h 303641"/>
                  <a:gd name="connsiteX2450" fmla="*/ 455462 w 1010331"/>
                  <a:gd name="connsiteY2450" fmla="*/ 132843 h 303641"/>
                  <a:gd name="connsiteX2451" fmla="*/ 459981 w 1010331"/>
                  <a:gd name="connsiteY2451" fmla="*/ 137362 h 303641"/>
                  <a:gd name="connsiteX2452" fmla="*/ 455462 w 1010331"/>
                  <a:gd name="connsiteY2452" fmla="*/ 141880 h 303641"/>
                  <a:gd name="connsiteX2453" fmla="*/ 450944 w 1010331"/>
                  <a:gd name="connsiteY2453" fmla="*/ 137362 h 303641"/>
                  <a:gd name="connsiteX2454" fmla="*/ 455462 w 1010331"/>
                  <a:gd name="connsiteY2454" fmla="*/ 132843 h 303641"/>
                  <a:gd name="connsiteX2455" fmla="*/ 455462 w 1010331"/>
                  <a:gd name="connsiteY2455" fmla="*/ 132843 h 303641"/>
                  <a:gd name="connsiteX2456" fmla="*/ 436485 w 1010331"/>
                  <a:gd name="connsiteY2456" fmla="*/ 132843 h 303641"/>
                  <a:gd name="connsiteX2457" fmla="*/ 441003 w 1010331"/>
                  <a:gd name="connsiteY2457" fmla="*/ 137362 h 303641"/>
                  <a:gd name="connsiteX2458" fmla="*/ 436485 w 1010331"/>
                  <a:gd name="connsiteY2458" fmla="*/ 141880 h 303641"/>
                  <a:gd name="connsiteX2459" fmla="*/ 431966 w 1010331"/>
                  <a:gd name="connsiteY2459" fmla="*/ 137362 h 303641"/>
                  <a:gd name="connsiteX2460" fmla="*/ 436485 w 1010331"/>
                  <a:gd name="connsiteY2460" fmla="*/ 132843 h 303641"/>
                  <a:gd name="connsiteX2461" fmla="*/ 436485 w 1010331"/>
                  <a:gd name="connsiteY2461" fmla="*/ 132843 h 303641"/>
                  <a:gd name="connsiteX2462" fmla="*/ 417507 w 1010331"/>
                  <a:gd name="connsiteY2462" fmla="*/ 132843 h 303641"/>
                  <a:gd name="connsiteX2463" fmla="*/ 422026 w 1010331"/>
                  <a:gd name="connsiteY2463" fmla="*/ 137362 h 303641"/>
                  <a:gd name="connsiteX2464" fmla="*/ 417507 w 1010331"/>
                  <a:gd name="connsiteY2464" fmla="*/ 141880 h 303641"/>
                  <a:gd name="connsiteX2465" fmla="*/ 412989 w 1010331"/>
                  <a:gd name="connsiteY2465" fmla="*/ 137362 h 303641"/>
                  <a:gd name="connsiteX2466" fmla="*/ 417507 w 1010331"/>
                  <a:gd name="connsiteY2466" fmla="*/ 132843 h 303641"/>
                  <a:gd name="connsiteX2467" fmla="*/ 417507 w 1010331"/>
                  <a:gd name="connsiteY2467" fmla="*/ 132843 h 303641"/>
                  <a:gd name="connsiteX2468" fmla="*/ 399433 w 1010331"/>
                  <a:gd name="connsiteY2468" fmla="*/ 132843 h 303641"/>
                  <a:gd name="connsiteX2469" fmla="*/ 403952 w 1010331"/>
                  <a:gd name="connsiteY2469" fmla="*/ 137362 h 303641"/>
                  <a:gd name="connsiteX2470" fmla="*/ 399433 w 1010331"/>
                  <a:gd name="connsiteY2470" fmla="*/ 141880 h 303641"/>
                  <a:gd name="connsiteX2471" fmla="*/ 394915 w 1010331"/>
                  <a:gd name="connsiteY2471" fmla="*/ 137362 h 303641"/>
                  <a:gd name="connsiteX2472" fmla="*/ 399433 w 1010331"/>
                  <a:gd name="connsiteY2472" fmla="*/ 132843 h 303641"/>
                  <a:gd name="connsiteX2473" fmla="*/ 399433 w 1010331"/>
                  <a:gd name="connsiteY2473" fmla="*/ 132843 h 303641"/>
                  <a:gd name="connsiteX2474" fmla="*/ 380456 w 1010331"/>
                  <a:gd name="connsiteY2474" fmla="*/ 132843 h 303641"/>
                  <a:gd name="connsiteX2475" fmla="*/ 384974 w 1010331"/>
                  <a:gd name="connsiteY2475" fmla="*/ 137362 h 303641"/>
                  <a:gd name="connsiteX2476" fmla="*/ 380456 w 1010331"/>
                  <a:gd name="connsiteY2476" fmla="*/ 141880 h 303641"/>
                  <a:gd name="connsiteX2477" fmla="*/ 375937 w 1010331"/>
                  <a:gd name="connsiteY2477" fmla="*/ 137362 h 303641"/>
                  <a:gd name="connsiteX2478" fmla="*/ 380456 w 1010331"/>
                  <a:gd name="connsiteY2478" fmla="*/ 132843 h 303641"/>
                  <a:gd name="connsiteX2479" fmla="*/ 380456 w 1010331"/>
                  <a:gd name="connsiteY2479" fmla="*/ 132843 h 303641"/>
                  <a:gd name="connsiteX2480" fmla="*/ 361478 w 1010331"/>
                  <a:gd name="connsiteY2480" fmla="*/ 132843 h 303641"/>
                  <a:gd name="connsiteX2481" fmla="*/ 365997 w 1010331"/>
                  <a:gd name="connsiteY2481" fmla="*/ 137362 h 303641"/>
                  <a:gd name="connsiteX2482" fmla="*/ 361478 w 1010331"/>
                  <a:gd name="connsiteY2482" fmla="*/ 141880 h 303641"/>
                  <a:gd name="connsiteX2483" fmla="*/ 356960 w 1010331"/>
                  <a:gd name="connsiteY2483" fmla="*/ 137362 h 303641"/>
                  <a:gd name="connsiteX2484" fmla="*/ 361478 w 1010331"/>
                  <a:gd name="connsiteY2484" fmla="*/ 132843 h 303641"/>
                  <a:gd name="connsiteX2485" fmla="*/ 361478 w 1010331"/>
                  <a:gd name="connsiteY2485" fmla="*/ 132843 h 303641"/>
                  <a:gd name="connsiteX2486" fmla="*/ 342501 w 1010331"/>
                  <a:gd name="connsiteY2486" fmla="*/ 132843 h 303641"/>
                  <a:gd name="connsiteX2487" fmla="*/ 347019 w 1010331"/>
                  <a:gd name="connsiteY2487" fmla="*/ 137362 h 303641"/>
                  <a:gd name="connsiteX2488" fmla="*/ 342501 w 1010331"/>
                  <a:gd name="connsiteY2488" fmla="*/ 141880 h 303641"/>
                  <a:gd name="connsiteX2489" fmla="*/ 337982 w 1010331"/>
                  <a:gd name="connsiteY2489" fmla="*/ 137362 h 303641"/>
                  <a:gd name="connsiteX2490" fmla="*/ 342501 w 1010331"/>
                  <a:gd name="connsiteY2490" fmla="*/ 132843 h 303641"/>
                  <a:gd name="connsiteX2491" fmla="*/ 342501 w 1010331"/>
                  <a:gd name="connsiteY2491" fmla="*/ 132843 h 303641"/>
                  <a:gd name="connsiteX2492" fmla="*/ 323523 w 1010331"/>
                  <a:gd name="connsiteY2492" fmla="*/ 132843 h 303641"/>
                  <a:gd name="connsiteX2493" fmla="*/ 328041 w 1010331"/>
                  <a:gd name="connsiteY2493" fmla="*/ 137362 h 303641"/>
                  <a:gd name="connsiteX2494" fmla="*/ 323523 w 1010331"/>
                  <a:gd name="connsiteY2494" fmla="*/ 141880 h 303641"/>
                  <a:gd name="connsiteX2495" fmla="*/ 319004 w 1010331"/>
                  <a:gd name="connsiteY2495" fmla="*/ 137362 h 303641"/>
                  <a:gd name="connsiteX2496" fmla="*/ 323523 w 1010331"/>
                  <a:gd name="connsiteY2496" fmla="*/ 132843 h 303641"/>
                  <a:gd name="connsiteX2497" fmla="*/ 323523 w 1010331"/>
                  <a:gd name="connsiteY2497" fmla="*/ 132843 h 303641"/>
                  <a:gd name="connsiteX2498" fmla="*/ 305449 w 1010331"/>
                  <a:gd name="connsiteY2498" fmla="*/ 132843 h 303641"/>
                  <a:gd name="connsiteX2499" fmla="*/ 309968 w 1010331"/>
                  <a:gd name="connsiteY2499" fmla="*/ 137362 h 303641"/>
                  <a:gd name="connsiteX2500" fmla="*/ 305449 w 1010331"/>
                  <a:gd name="connsiteY2500" fmla="*/ 141880 h 303641"/>
                  <a:gd name="connsiteX2501" fmla="*/ 300931 w 1010331"/>
                  <a:gd name="connsiteY2501" fmla="*/ 137362 h 303641"/>
                  <a:gd name="connsiteX2502" fmla="*/ 305449 w 1010331"/>
                  <a:gd name="connsiteY2502" fmla="*/ 132843 h 303641"/>
                  <a:gd name="connsiteX2503" fmla="*/ 305449 w 1010331"/>
                  <a:gd name="connsiteY2503" fmla="*/ 132843 h 303641"/>
                  <a:gd name="connsiteX2504" fmla="*/ 286471 w 1010331"/>
                  <a:gd name="connsiteY2504" fmla="*/ 132843 h 303641"/>
                  <a:gd name="connsiteX2505" fmla="*/ 290990 w 1010331"/>
                  <a:gd name="connsiteY2505" fmla="*/ 137362 h 303641"/>
                  <a:gd name="connsiteX2506" fmla="*/ 286471 w 1010331"/>
                  <a:gd name="connsiteY2506" fmla="*/ 141880 h 303641"/>
                  <a:gd name="connsiteX2507" fmla="*/ 281953 w 1010331"/>
                  <a:gd name="connsiteY2507" fmla="*/ 137362 h 303641"/>
                  <a:gd name="connsiteX2508" fmla="*/ 286471 w 1010331"/>
                  <a:gd name="connsiteY2508" fmla="*/ 132843 h 303641"/>
                  <a:gd name="connsiteX2509" fmla="*/ 286471 w 1010331"/>
                  <a:gd name="connsiteY2509" fmla="*/ 132843 h 303641"/>
                  <a:gd name="connsiteX2510" fmla="*/ 840437 w 1010331"/>
                  <a:gd name="connsiteY2510" fmla="*/ 122903 h 303641"/>
                  <a:gd name="connsiteX2511" fmla="*/ 844955 w 1010331"/>
                  <a:gd name="connsiteY2511" fmla="*/ 127421 h 303641"/>
                  <a:gd name="connsiteX2512" fmla="*/ 840437 w 1010331"/>
                  <a:gd name="connsiteY2512" fmla="*/ 131940 h 303641"/>
                  <a:gd name="connsiteX2513" fmla="*/ 835918 w 1010331"/>
                  <a:gd name="connsiteY2513" fmla="*/ 127421 h 303641"/>
                  <a:gd name="connsiteX2514" fmla="*/ 840437 w 1010331"/>
                  <a:gd name="connsiteY2514" fmla="*/ 122903 h 303641"/>
                  <a:gd name="connsiteX2515" fmla="*/ 840437 w 1010331"/>
                  <a:gd name="connsiteY2515" fmla="*/ 122903 h 303641"/>
                  <a:gd name="connsiteX2516" fmla="*/ 821459 w 1010331"/>
                  <a:gd name="connsiteY2516" fmla="*/ 122903 h 303641"/>
                  <a:gd name="connsiteX2517" fmla="*/ 825978 w 1010331"/>
                  <a:gd name="connsiteY2517" fmla="*/ 127421 h 303641"/>
                  <a:gd name="connsiteX2518" fmla="*/ 821459 w 1010331"/>
                  <a:gd name="connsiteY2518" fmla="*/ 131940 h 303641"/>
                  <a:gd name="connsiteX2519" fmla="*/ 816941 w 1010331"/>
                  <a:gd name="connsiteY2519" fmla="*/ 127421 h 303641"/>
                  <a:gd name="connsiteX2520" fmla="*/ 821459 w 1010331"/>
                  <a:gd name="connsiteY2520" fmla="*/ 122903 h 303641"/>
                  <a:gd name="connsiteX2521" fmla="*/ 821459 w 1010331"/>
                  <a:gd name="connsiteY2521" fmla="*/ 122903 h 303641"/>
                  <a:gd name="connsiteX2522" fmla="*/ 803385 w 1010331"/>
                  <a:gd name="connsiteY2522" fmla="*/ 122903 h 303641"/>
                  <a:gd name="connsiteX2523" fmla="*/ 807904 w 1010331"/>
                  <a:gd name="connsiteY2523" fmla="*/ 127421 h 303641"/>
                  <a:gd name="connsiteX2524" fmla="*/ 803385 w 1010331"/>
                  <a:gd name="connsiteY2524" fmla="*/ 131940 h 303641"/>
                  <a:gd name="connsiteX2525" fmla="*/ 798867 w 1010331"/>
                  <a:gd name="connsiteY2525" fmla="*/ 127421 h 303641"/>
                  <a:gd name="connsiteX2526" fmla="*/ 803385 w 1010331"/>
                  <a:gd name="connsiteY2526" fmla="*/ 122903 h 303641"/>
                  <a:gd name="connsiteX2527" fmla="*/ 803385 w 1010331"/>
                  <a:gd name="connsiteY2527" fmla="*/ 122903 h 303641"/>
                  <a:gd name="connsiteX2528" fmla="*/ 784408 w 1010331"/>
                  <a:gd name="connsiteY2528" fmla="*/ 122903 h 303641"/>
                  <a:gd name="connsiteX2529" fmla="*/ 788926 w 1010331"/>
                  <a:gd name="connsiteY2529" fmla="*/ 127421 h 303641"/>
                  <a:gd name="connsiteX2530" fmla="*/ 784408 w 1010331"/>
                  <a:gd name="connsiteY2530" fmla="*/ 131940 h 303641"/>
                  <a:gd name="connsiteX2531" fmla="*/ 779889 w 1010331"/>
                  <a:gd name="connsiteY2531" fmla="*/ 127421 h 303641"/>
                  <a:gd name="connsiteX2532" fmla="*/ 784408 w 1010331"/>
                  <a:gd name="connsiteY2532" fmla="*/ 122903 h 303641"/>
                  <a:gd name="connsiteX2533" fmla="*/ 784408 w 1010331"/>
                  <a:gd name="connsiteY2533" fmla="*/ 122903 h 303641"/>
                  <a:gd name="connsiteX2534" fmla="*/ 765430 w 1010331"/>
                  <a:gd name="connsiteY2534" fmla="*/ 122903 h 303641"/>
                  <a:gd name="connsiteX2535" fmla="*/ 769948 w 1010331"/>
                  <a:gd name="connsiteY2535" fmla="*/ 127421 h 303641"/>
                  <a:gd name="connsiteX2536" fmla="*/ 765430 w 1010331"/>
                  <a:gd name="connsiteY2536" fmla="*/ 131940 h 303641"/>
                  <a:gd name="connsiteX2537" fmla="*/ 760912 w 1010331"/>
                  <a:gd name="connsiteY2537" fmla="*/ 127421 h 303641"/>
                  <a:gd name="connsiteX2538" fmla="*/ 765430 w 1010331"/>
                  <a:gd name="connsiteY2538" fmla="*/ 122903 h 303641"/>
                  <a:gd name="connsiteX2539" fmla="*/ 765430 w 1010331"/>
                  <a:gd name="connsiteY2539" fmla="*/ 122903 h 303641"/>
                  <a:gd name="connsiteX2540" fmla="*/ 746452 w 1010331"/>
                  <a:gd name="connsiteY2540" fmla="*/ 122903 h 303641"/>
                  <a:gd name="connsiteX2541" fmla="*/ 750971 w 1010331"/>
                  <a:gd name="connsiteY2541" fmla="*/ 127421 h 303641"/>
                  <a:gd name="connsiteX2542" fmla="*/ 746452 w 1010331"/>
                  <a:gd name="connsiteY2542" fmla="*/ 131940 h 303641"/>
                  <a:gd name="connsiteX2543" fmla="*/ 741934 w 1010331"/>
                  <a:gd name="connsiteY2543" fmla="*/ 127421 h 303641"/>
                  <a:gd name="connsiteX2544" fmla="*/ 746452 w 1010331"/>
                  <a:gd name="connsiteY2544" fmla="*/ 122903 h 303641"/>
                  <a:gd name="connsiteX2545" fmla="*/ 746452 w 1010331"/>
                  <a:gd name="connsiteY2545" fmla="*/ 122903 h 303641"/>
                  <a:gd name="connsiteX2546" fmla="*/ 727475 w 1010331"/>
                  <a:gd name="connsiteY2546" fmla="*/ 122903 h 303641"/>
                  <a:gd name="connsiteX2547" fmla="*/ 731993 w 1010331"/>
                  <a:gd name="connsiteY2547" fmla="*/ 127421 h 303641"/>
                  <a:gd name="connsiteX2548" fmla="*/ 727475 w 1010331"/>
                  <a:gd name="connsiteY2548" fmla="*/ 131940 h 303641"/>
                  <a:gd name="connsiteX2549" fmla="*/ 722956 w 1010331"/>
                  <a:gd name="connsiteY2549" fmla="*/ 127421 h 303641"/>
                  <a:gd name="connsiteX2550" fmla="*/ 727475 w 1010331"/>
                  <a:gd name="connsiteY2550" fmla="*/ 122903 h 303641"/>
                  <a:gd name="connsiteX2551" fmla="*/ 727475 w 1010331"/>
                  <a:gd name="connsiteY2551" fmla="*/ 122903 h 303641"/>
                  <a:gd name="connsiteX2552" fmla="*/ 709401 w 1010331"/>
                  <a:gd name="connsiteY2552" fmla="*/ 122903 h 303641"/>
                  <a:gd name="connsiteX2553" fmla="*/ 713919 w 1010331"/>
                  <a:gd name="connsiteY2553" fmla="*/ 127421 h 303641"/>
                  <a:gd name="connsiteX2554" fmla="*/ 709401 w 1010331"/>
                  <a:gd name="connsiteY2554" fmla="*/ 131940 h 303641"/>
                  <a:gd name="connsiteX2555" fmla="*/ 704882 w 1010331"/>
                  <a:gd name="connsiteY2555" fmla="*/ 127421 h 303641"/>
                  <a:gd name="connsiteX2556" fmla="*/ 709401 w 1010331"/>
                  <a:gd name="connsiteY2556" fmla="*/ 122903 h 303641"/>
                  <a:gd name="connsiteX2557" fmla="*/ 709401 w 1010331"/>
                  <a:gd name="connsiteY2557" fmla="*/ 122903 h 303641"/>
                  <a:gd name="connsiteX2558" fmla="*/ 690423 w 1010331"/>
                  <a:gd name="connsiteY2558" fmla="*/ 122903 h 303641"/>
                  <a:gd name="connsiteX2559" fmla="*/ 694942 w 1010331"/>
                  <a:gd name="connsiteY2559" fmla="*/ 127421 h 303641"/>
                  <a:gd name="connsiteX2560" fmla="*/ 690423 w 1010331"/>
                  <a:gd name="connsiteY2560" fmla="*/ 131940 h 303641"/>
                  <a:gd name="connsiteX2561" fmla="*/ 685905 w 1010331"/>
                  <a:gd name="connsiteY2561" fmla="*/ 127421 h 303641"/>
                  <a:gd name="connsiteX2562" fmla="*/ 690423 w 1010331"/>
                  <a:gd name="connsiteY2562" fmla="*/ 122903 h 303641"/>
                  <a:gd name="connsiteX2563" fmla="*/ 690423 w 1010331"/>
                  <a:gd name="connsiteY2563" fmla="*/ 122903 h 303641"/>
                  <a:gd name="connsiteX2564" fmla="*/ 671446 w 1010331"/>
                  <a:gd name="connsiteY2564" fmla="*/ 122903 h 303641"/>
                  <a:gd name="connsiteX2565" fmla="*/ 675964 w 1010331"/>
                  <a:gd name="connsiteY2565" fmla="*/ 127421 h 303641"/>
                  <a:gd name="connsiteX2566" fmla="*/ 671446 w 1010331"/>
                  <a:gd name="connsiteY2566" fmla="*/ 131940 h 303641"/>
                  <a:gd name="connsiteX2567" fmla="*/ 666927 w 1010331"/>
                  <a:gd name="connsiteY2567" fmla="*/ 127421 h 303641"/>
                  <a:gd name="connsiteX2568" fmla="*/ 671446 w 1010331"/>
                  <a:gd name="connsiteY2568" fmla="*/ 122903 h 303641"/>
                  <a:gd name="connsiteX2569" fmla="*/ 671446 w 1010331"/>
                  <a:gd name="connsiteY2569" fmla="*/ 122903 h 303641"/>
                  <a:gd name="connsiteX2570" fmla="*/ 652468 w 1010331"/>
                  <a:gd name="connsiteY2570" fmla="*/ 122903 h 303641"/>
                  <a:gd name="connsiteX2571" fmla="*/ 656987 w 1010331"/>
                  <a:gd name="connsiteY2571" fmla="*/ 127421 h 303641"/>
                  <a:gd name="connsiteX2572" fmla="*/ 652468 w 1010331"/>
                  <a:gd name="connsiteY2572" fmla="*/ 131940 h 303641"/>
                  <a:gd name="connsiteX2573" fmla="*/ 647950 w 1010331"/>
                  <a:gd name="connsiteY2573" fmla="*/ 127421 h 303641"/>
                  <a:gd name="connsiteX2574" fmla="*/ 652468 w 1010331"/>
                  <a:gd name="connsiteY2574" fmla="*/ 122903 h 303641"/>
                  <a:gd name="connsiteX2575" fmla="*/ 652468 w 1010331"/>
                  <a:gd name="connsiteY2575" fmla="*/ 122903 h 303641"/>
                  <a:gd name="connsiteX2576" fmla="*/ 633490 w 1010331"/>
                  <a:gd name="connsiteY2576" fmla="*/ 122903 h 303641"/>
                  <a:gd name="connsiteX2577" fmla="*/ 638009 w 1010331"/>
                  <a:gd name="connsiteY2577" fmla="*/ 127421 h 303641"/>
                  <a:gd name="connsiteX2578" fmla="*/ 633490 w 1010331"/>
                  <a:gd name="connsiteY2578" fmla="*/ 131940 h 303641"/>
                  <a:gd name="connsiteX2579" fmla="*/ 628972 w 1010331"/>
                  <a:gd name="connsiteY2579" fmla="*/ 127421 h 303641"/>
                  <a:gd name="connsiteX2580" fmla="*/ 633490 w 1010331"/>
                  <a:gd name="connsiteY2580" fmla="*/ 122903 h 303641"/>
                  <a:gd name="connsiteX2581" fmla="*/ 633490 w 1010331"/>
                  <a:gd name="connsiteY2581" fmla="*/ 122903 h 303641"/>
                  <a:gd name="connsiteX2582" fmla="*/ 615417 w 1010331"/>
                  <a:gd name="connsiteY2582" fmla="*/ 122903 h 303641"/>
                  <a:gd name="connsiteX2583" fmla="*/ 619935 w 1010331"/>
                  <a:gd name="connsiteY2583" fmla="*/ 127421 h 303641"/>
                  <a:gd name="connsiteX2584" fmla="*/ 615417 w 1010331"/>
                  <a:gd name="connsiteY2584" fmla="*/ 131940 h 303641"/>
                  <a:gd name="connsiteX2585" fmla="*/ 610898 w 1010331"/>
                  <a:gd name="connsiteY2585" fmla="*/ 127421 h 303641"/>
                  <a:gd name="connsiteX2586" fmla="*/ 615417 w 1010331"/>
                  <a:gd name="connsiteY2586" fmla="*/ 122903 h 303641"/>
                  <a:gd name="connsiteX2587" fmla="*/ 615417 w 1010331"/>
                  <a:gd name="connsiteY2587" fmla="*/ 122903 h 303641"/>
                  <a:gd name="connsiteX2588" fmla="*/ 596439 w 1010331"/>
                  <a:gd name="connsiteY2588" fmla="*/ 122903 h 303641"/>
                  <a:gd name="connsiteX2589" fmla="*/ 600957 w 1010331"/>
                  <a:gd name="connsiteY2589" fmla="*/ 127421 h 303641"/>
                  <a:gd name="connsiteX2590" fmla="*/ 596439 w 1010331"/>
                  <a:gd name="connsiteY2590" fmla="*/ 131940 h 303641"/>
                  <a:gd name="connsiteX2591" fmla="*/ 591920 w 1010331"/>
                  <a:gd name="connsiteY2591" fmla="*/ 127421 h 303641"/>
                  <a:gd name="connsiteX2592" fmla="*/ 596439 w 1010331"/>
                  <a:gd name="connsiteY2592" fmla="*/ 122903 h 303641"/>
                  <a:gd name="connsiteX2593" fmla="*/ 596439 w 1010331"/>
                  <a:gd name="connsiteY2593" fmla="*/ 122903 h 303641"/>
                  <a:gd name="connsiteX2594" fmla="*/ 577461 w 1010331"/>
                  <a:gd name="connsiteY2594" fmla="*/ 122903 h 303641"/>
                  <a:gd name="connsiteX2595" fmla="*/ 581980 w 1010331"/>
                  <a:gd name="connsiteY2595" fmla="*/ 127421 h 303641"/>
                  <a:gd name="connsiteX2596" fmla="*/ 577461 w 1010331"/>
                  <a:gd name="connsiteY2596" fmla="*/ 131940 h 303641"/>
                  <a:gd name="connsiteX2597" fmla="*/ 572943 w 1010331"/>
                  <a:gd name="connsiteY2597" fmla="*/ 127421 h 303641"/>
                  <a:gd name="connsiteX2598" fmla="*/ 577461 w 1010331"/>
                  <a:gd name="connsiteY2598" fmla="*/ 122903 h 303641"/>
                  <a:gd name="connsiteX2599" fmla="*/ 577461 w 1010331"/>
                  <a:gd name="connsiteY2599" fmla="*/ 122903 h 303641"/>
                  <a:gd name="connsiteX2600" fmla="*/ 558484 w 1010331"/>
                  <a:gd name="connsiteY2600" fmla="*/ 122903 h 303641"/>
                  <a:gd name="connsiteX2601" fmla="*/ 563002 w 1010331"/>
                  <a:gd name="connsiteY2601" fmla="*/ 127421 h 303641"/>
                  <a:gd name="connsiteX2602" fmla="*/ 558484 w 1010331"/>
                  <a:gd name="connsiteY2602" fmla="*/ 131940 h 303641"/>
                  <a:gd name="connsiteX2603" fmla="*/ 553965 w 1010331"/>
                  <a:gd name="connsiteY2603" fmla="*/ 127421 h 303641"/>
                  <a:gd name="connsiteX2604" fmla="*/ 558484 w 1010331"/>
                  <a:gd name="connsiteY2604" fmla="*/ 122903 h 303641"/>
                  <a:gd name="connsiteX2605" fmla="*/ 558484 w 1010331"/>
                  <a:gd name="connsiteY2605" fmla="*/ 122903 h 303641"/>
                  <a:gd name="connsiteX2606" fmla="*/ 539506 w 1010331"/>
                  <a:gd name="connsiteY2606" fmla="*/ 122903 h 303641"/>
                  <a:gd name="connsiteX2607" fmla="*/ 544025 w 1010331"/>
                  <a:gd name="connsiteY2607" fmla="*/ 127421 h 303641"/>
                  <a:gd name="connsiteX2608" fmla="*/ 539506 w 1010331"/>
                  <a:gd name="connsiteY2608" fmla="*/ 131940 h 303641"/>
                  <a:gd name="connsiteX2609" fmla="*/ 534988 w 1010331"/>
                  <a:gd name="connsiteY2609" fmla="*/ 127421 h 303641"/>
                  <a:gd name="connsiteX2610" fmla="*/ 539506 w 1010331"/>
                  <a:gd name="connsiteY2610" fmla="*/ 122903 h 303641"/>
                  <a:gd name="connsiteX2611" fmla="*/ 539506 w 1010331"/>
                  <a:gd name="connsiteY2611" fmla="*/ 122903 h 303641"/>
                  <a:gd name="connsiteX2612" fmla="*/ 521432 w 1010331"/>
                  <a:gd name="connsiteY2612" fmla="*/ 122903 h 303641"/>
                  <a:gd name="connsiteX2613" fmla="*/ 525951 w 1010331"/>
                  <a:gd name="connsiteY2613" fmla="*/ 127421 h 303641"/>
                  <a:gd name="connsiteX2614" fmla="*/ 521432 w 1010331"/>
                  <a:gd name="connsiteY2614" fmla="*/ 131940 h 303641"/>
                  <a:gd name="connsiteX2615" fmla="*/ 516914 w 1010331"/>
                  <a:gd name="connsiteY2615" fmla="*/ 127421 h 303641"/>
                  <a:gd name="connsiteX2616" fmla="*/ 521432 w 1010331"/>
                  <a:gd name="connsiteY2616" fmla="*/ 122903 h 303641"/>
                  <a:gd name="connsiteX2617" fmla="*/ 521432 w 1010331"/>
                  <a:gd name="connsiteY2617" fmla="*/ 122903 h 303641"/>
                  <a:gd name="connsiteX2618" fmla="*/ 502455 w 1010331"/>
                  <a:gd name="connsiteY2618" fmla="*/ 122903 h 303641"/>
                  <a:gd name="connsiteX2619" fmla="*/ 506973 w 1010331"/>
                  <a:gd name="connsiteY2619" fmla="*/ 127421 h 303641"/>
                  <a:gd name="connsiteX2620" fmla="*/ 502455 w 1010331"/>
                  <a:gd name="connsiteY2620" fmla="*/ 131940 h 303641"/>
                  <a:gd name="connsiteX2621" fmla="*/ 497936 w 1010331"/>
                  <a:gd name="connsiteY2621" fmla="*/ 127421 h 303641"/>
                  <a:gd name="connsiteX2622" fmla="*/ 502455 w 1010331"/>
                  <a:gd name="connsiteY2622" fmla="*/ 122903 h 303641"/>
                  <a:gd name="connsiteX2623" fmla="*/ 502455 w 1010331"/>
                  <a:gd name="connsiteY2623" fmla="*/ 122903 h 303641"/>
                  <a:gd name="connsiteX2624" fmla="*/ 483477 w 1010331"/>
                  <a:gd name="connsiteY2624" fmla="*/ 122903 h 303641"/>
                  <a:gd name="connsiteX2625" fmla="*/ 487995 w 1010331"/>
                  <a:gd name="connsiteY2625" fmla="*/ 127421 h 303641"/>
                  <a:gd name="connsiteX2626" fmla="*/ 483477 w 1010331"/>
                  <a:gd name="connsiteY2626" fmla="*/ 131940 h 303641"/>
                  <a:gd name="connsiteX2627" fmla="*/ 478959 w 1010331"/>
                  <a:gd name="connsiteY2627" fmla="*/ 127421 h 303641"/>
                  <a:gd name="connsiteX2628" fmla="*/ 483477 w 1010331"/>
                  <a:gd name="connsiteY2628" fmla="*/ 122903 h 303641"/>
                  <a:gd name="connsiteX2629" fmla="*/ 483477 w 1010331"/>
                  <a:gd name="connsiteY2629" fmla="*/ 122903 h 303641"/>
                  <a:gd name="connsiteX2630" fmla="*/ 464499 w 1010331"/>
                  <a:gd name="connsiteY2630" fmla="*/ 122903 h 303641"/>
                  <a:gd name="connsiteX2631" fmla="*/ 469018 w 1010331"/>
                  <a:gd name="connsiteY2631" fmla="*/ 127421 h 303641"/>
                  <a:gd name="connsiteX2632" fmla="*/ 464499 w 1010331"/>
                  <a:gd name="connsiteY2632" fmla="*/ 131940 h 303641"/>
                  <a:gd name="connsiteX2633" fmla="*/ 459981 w 1010331"/>
                  <a:gd name="connsiteY2633" fmla="*/ 127421 h 303641"/>
                  <a:gd name="connsiteX2634" fmla="*/ 464499 w 1010331"/>
                  <a:gd name="connsiteY2634" fmla="*/ 122903 h 303641"/>
                  <a:gd name="connsiteX2635" fmla="*/ 464499 w 1010331"/>
                  <a:gd name="connsiteY2635" fmla="*/ 122903 h 303641"/>
                  <a:gd name="connsiteX2636" fmla="*/ 446425 w 1010331"/>
                  <a:gd name="connsiteY2636" fmla="*/ 122903 h 303641"/>
                  <a:gd name="connsiteX2637" fmla="*/ 450944 w 1010331"/>
                  <a:gd name="connsiteY2637" fmla="*/ 127421 h 303641"/>
                  <a:gd name="connsiteX2638" fmla="*/ 446425 w 1010331"/>
                  <a:gd name="connsiteY2638" fmla="*/ 131940 h 303641"/>
                  <a:gd name="connsiteX2639" fmla="*/ 441907 w 1010331"/>
                  <a:gd name="connsiteY2639" fmla="*/ 127421 h 303641"/>
                  <a:gd name="connsiteX2640" fmla="*/ 446425 w 1010331"/>
                  <a:gd name="connsiteY2640" fmla="*/ 122903 h 303641"/>
                  <a:gd name="connsiteX2641" fmla="*/ 446425 w 1010331"/>
                  <a:gd name="connsiteY2641" fmla="*/ 122903 h 303641"/>
                  <a:gd name="connsiteX2642" fmla="*/ 427448 w 1010331"/>
                  <a:gd name="connsiteY2642" fmla="*/ 122903 h 303641"/>
                  <a:gd name="connsiteX2643" fmla="*/ 431966 w 1010331"/>
                  <a:gd name="connsiteY2643" fmla="*/ 127421 h 303641"/>
                  <a:gd name="connsiteX2644" fmla="*/ 427448 w 1010331"/>
                  <a:gd name="connsiteY2644" fmla="*/ 131940 h 303641"/>
                  <a:gd name="connsiteX2645" fmla="*/ 422929 w 1010331"/>
                  <a:gd name="connsiteY2645" fmla="*/ 127421 h 303641"/>
                  <a:gd name="connsiteX2646" fmla="*/ 427448 w 1010331"/>
                  <a:gd name="connsiteY2646" fmla="*/ 122903 h 303641"/>
                  <a:gd name="connsiteX2647" fmla="*/ 427448 w 1010331"/>
                  <a:gd name="connsiteY2647" fmla="*/ 122903 h 303641"/>
                  <a:gd name="connsiteX2648" fmla="*/ 408470 w 1010331"/>
                  <a:gd name="connsiteY2648" fmla="*/ 122903 h 303641"/>
                  <a:gd name="connsiteX2649" fmla="*/ 412989 w 1010331"/>
                  <a:gd name="connsiteY2649" fmla="*/ 127421 h 303641"/>
                  <a:gd name="connsiteX2650" fmla="*/ 408470 w 1010331"/>
                  <a:gd name="connsiteY2650" fmla="*/ 131940 h 303641"/>
                  <a:gd name="connsiteX2651" fmla="*/ 403952 w 1010331"/>
                  <a:gd name="connsiteY2651" fmla="*/ 127421 h 303641"/>
                  <a:gd name="connsiteX2652" fmla="*/ 408470 w 1010331"/>
                  <a:gd name="connsiteY2652" fmla="*/ 122903 h 303641"/>
                  <a:gd name="connsiteX2653" fmla="*/ 408470 w 1010331"/>
                  <a:gd name="connsiteY2653" fmla="*/ 122903 h 303641"/>
                  <a:gd name="connsiteX2654" fmla="*/ 389493 w 1010331"/>
                  <a:gd name="connsiteY2654" fmla="*/ 122903 h 303641"/>
                  <a:gd name="connsiteX2655" fmla="*/ 394011 w 1010331"/>
                  <a:gd name="connsiteY2655" fmla="*/ 127421 h 303641"/>
                  <a:gd name="connsiteX2656" fmla="*/ 389493 w 1010331"/>
                  <a:gd name="connsiteY2656" fmla="*/ 131940 h 303641"/>
                  <a:gd name="connsiteX2657" fmla="*/ 384974 w 1010331"/>
                  <a:gd name="connsiteY2657" fmla="*/ 127421 h 303641"/>
                  <a:gd name="connsiteX2658" fmla="*/ 389493 w 1010331"/>
                  <a:gd name="connsiteY2658" fmla="*/ 122903 h 303641"/>
                  <a:gd name="connsiteX2659" fmla="*/ 389493 w 1010331"/>
                  <a:gd name="connsiteY2659" fmla="*/ 122903 h 303641"/>
                  <a:gd name="connsiteX2660" fmla="*/ 370515 w 1010331"/>
                  <a:gd name="connsiteY2660" fmla="*/ 122903 h 303641"/>
                  <a:gd name="connsiteX2661" fmla="*/ 375034 w 1010331"/>
                  <a:gd name="connsiteY2661" fmla="*/ 127421 h 303641"/>
                  <a:gd name="connsiteX2662" fmla="*/ 370515 w 1010331"/>
                  <a:gd name="connsiteY2662" fmla="*/ 131940 h 303641"/>
                  <a:gd name="connsiteX2663" fmla="*/ 365997 w 1010331"/>
                  <a:gd name="connsiteY2663" fmla="*/ 127421 h 303641"/>
                  <a:gd name="connsiteX2664" fmla="*/ 370515 w 1010331"/>
                  <a:gd name="connsiteY2664" fmla="*/ 122903 h 303641"/>
                  <a:gd name="connsiteX2665" fmla="*/ 370515 w 1010331"/>
                  <a:gd name="connsiteY2665" fmla="*/ 122903 h 303641"/>
                  <a:gd name="connsiteX2666" fmla="*/ 352441 w 1010331"/>
                  <a:gd name="connsiteY2666" fmla="*/ 122903 h 303641"/>
                  <a:gd name="connsiteX2667" fmla="*/ 356960 w 1010331"/>
                  <a:gd name="connsiteY2667" fmla="*/ 127421 h 303641"/>
                  <a:gd name="connsiteX2668" fmla="*/ 352441 w 1010331"/>
                  <a:gd name="connsiteY2668" fmla="*/ 131940 h 303641"/>
                  <a:gd name="connsiteX2669" fmla="*/ 347923 w 1010331"/>
                  <a:gd name="connsiteY2669" fmla="*/ 127421 h 303641"/>
                  <a:gd name="connsiteX2670" fmla="*/ 352441 w 1010331"/>
                  <a:gd name="connsiteY2670" fmla="*/ 122903 h 303641"/>
                  <a:gd name="connsiteX2671" fmla="*/ 352441 w 1010331"/>
                  <a:gd name="connsiteY2671" fmla="*/ 122903 h 303641"/>
                  <a:gd name="connsiteX2672" fmla="*/ 333464 w 1010331"/>
                  <a:gd name="connsiteY2672" fmla="*/ 122903 h 303641"/>
                  <a:gd name="connsiteX2673" fmla="*/ 337982 w 1010331"/>
                  <a:gd name="connsiteY2673" fmla="*/ 127421 h 303641"/>
                  <a:gd name="connsiteX2674" fmla="*/ 333464 w 1010331"/>
                  <a:gd name="connsiteY2674" fmla="*/ 131940 h 303641"/>
                  <a:gd name="connsiteX2675" fmla="*/ 328945 w 1010331"/>
                  <a:gd name="connsiteY2675" fmla="*/ 127421 h 303641"/>
                  <a:gd name="connsiteX2676" fmla="*/ 333464 w 1010331"/>
                  <a:gd name="connsiteY2676" fmla="*/ 122903 h 303641"/>
                  <a:gd name="connsiteX2677" fmla="*/ 333464 w 1010331"/>
                  <a:gd name="connsiteY2677" fmla="*/ 122903 h 303641"/>
                  <a:gd name="connsiteX2678" fmla="*/ 314486 w 1010331"/>
                  <a:gd name="connsiteY2678" fmla="*/ 122903 h 303641"/>
                  <a:gd name="connsiteX2679" fmla="*/ 319004 w 1010331"/>
                  <a:gd name="connsiteY2679" fmla="*/ 127421 h 303641"/>
                  <a:gd name="connsiteX2680" fmla="*/ 314486 w 1010331"/>
                  <a:gd name="connsiteY2680" fmla="*/ 131940 h 303641"/>
                  <a:gd name="connsiteX2681" fmla="*/ 309968 w 1010331"/>
                  <a:gd name="connsiteY2681" fmla="*/ 127421 h 303641"/>
                  <a:gd name="connsiteX2682" fmla="*/ 314486 w 1010331"/>
                  <a:gd name="connsiteY2682" fmla="*/ 122903 h 303641"/>
                  <a:gd name="connsiteX2683" fmla="*/ 314486 w 1010331"/>
                  <a:gd name="connsiteY2683" fmla="*/ 122903 h 303641"/>
                  <a:gd name="connsiteX2684" fmla="*/ 295508 w 1010331"/>
                  <a:gd name="connsiteY2684" fmla="*/ 122903 h 303641"/>
                  <a:gd name="connsiteX2685" fmla="*/ 300027 w 1010331"/>
                  <a:gd name="connsiteY2685" fmla="*/ 127421 h 303641"/>
                  <a:gd name="connsiteX2686" fmla="*/ 295508 w 1010331"/>
                  <a:gd name="connsiteY2686" fmla="*/ 131940 h 303641"/>
                  <a:gd name="connsiteX2687" fmla="*/ 290990 w 1010331"/>
                  <a:gd name="connsiteY2687" fmla="*/ 127421 h 303641"/>
                  <a:gd name="connsiteX2688" fmla="*/ 295508 w 1010331"/>
                  <a:gd name="connsiteY2688" fmla="*/ 122903 h 303641"/>
                  <a:gd name="connsiteX2689" fmla="*/ 295508 w 1010331"/>
                  <a:gd name="connsiteY2689" fmla="*/ 122903 h 303641"/>
                  <a:gd name="connsiteX2690" fmla="*/ 831400 w 1010331"/>
                  <a:gd name="connsiteY2690" fmla="*/ 112058 h 303641"/>
                  <a:gd name="connsiteX2691" fmla="*/ 835918 w 1010331"/>
                  <a:gd name="connsiteY2691" fmla="*/ 116577 h 303641"/>
                  <a:gd name="connsiteX2692" fmla="*/ 831400 w 1010331"/>
                  <a:gd name="connsiteY2692" fmla="*/ 121095 h 303641"/>
                  <a:gd name="connsiteX2693" fmla="*/ 826881 w 1010331"/>
                  <a:gd name="connsiteY2693" fmla="*/ 116577 h 303641"/>
                  <a:gd name="connsiteX2694" fmla="*/ 831400 w 1010331"/>
                  <a:gd name="connsiteY2694" fmla="*/ 112058 h 303641"/>
                  <a:gd name="connsiteX2695" fmla="*/ 831400 w 1010331"/>
                  <a:gd name="connsiteY2695" fmla="*/ 112058 h 303641"/>
                  <a:gd name="connsiteX2696" fmla="*/ 812422 w 1010331"/>
                  <a:gd name="connsiteY2696" fmla="*/ 112058 h 303641"/>
                  <a:gd name="connsiteX2697" fmla="*/ 816941 w 1010331"/>
                  <a:gd name="connsiteY2697" fmla="*/ 116577 h 303641"/>
                  <a:gd name="connsiteX2698" fmla="*/ 812422 w 1010331"/>
                  <a:gd name="connsiteY2698" fmla="*/ 121095 h 303641"/>
                  <a:gd name="connsiteX2699" fmla="*/ 807904 w 1010331"/>
                  <a:gd name="connsiteY2699" fmla="*/ 116577 h 303641"/>
                  <a:gd name="connsiteX2700" fmla="*/ 812422 w 1010331"/>
                  <a:gd name="connsiteY2700" fmla="*/ 112058 h 303641"/>
                  <a:gd name="connsiteX2701" fmla="*/ 812422 w 1010331"/>
                  <a:gd name="connsiteY2701" fmla="*/ 112058 h 303641"/>
                  <a:gd name="connsiteX2702" fmla="*/ 793445 w 1010331"/>
                  <a:gd name="connsiteY2702" fmla="*/ 112058 h 303641"/>
                  <a:gd name="connsiteX2703" fmla="*/ 797963 w 1010331"/>
                  <a:gd name="connsiteY2703" fmla="*/ 116577 h 303641"/>
                  <a:gd name="connsiteX2704" fmla="*/ 793445 w 1010331"/>
                  <a:gd name="connsiteY2704" fmla="*/ 121095 h 303641"/>
                  <a:gd name="connsiteX2705" fmla="*/ 788926 w 1010331"/>
                  <a:gd name="connsiteY2705" fmla="*/ 116577 h 303641"/>
                  <a:gd name="connsiteX2706" fmla="*/ 793445 w 1010331"/>
                  <a:gd name="connsiteY2706" fmla="*/ 112058 h 303641"/>
                  <a:gd name="connsiteX2707" fmla="*/ 793445 w 1010331"/>
                  <a:gd name="connsiteY2707" fmla="*/ 112058 h 303641"/>
                  <a:gd name="connsiteX2708" fmla="*/ 774467 w 1010331"/>
                  <a:gd name="connsiteY2708" fmla="*/ 112058 h 303641"/>
                  <a:gd name="connsiteX2709" fmla="*/ 778985 w 1010331"/>
                  <a:gd name="connsiteY2709" fmla="*/ 116577 h 303641"/>
                  <a:gd name="connsiteX2710" fmla="*/ 774467 w 1010331"/>
                  <a:gd name="connsiteY2710" fmla="*/ 121095 h 303641"/>
                  <a:gd name="connsiteX2711" fmla="*/ 769948 w 1010331"/>
                  <a:gd name="connsiteY2711" fmla="*/ 116577 h 303641"/>
                  <a:gd name="connsiteX2712" fmla="*/ 774467 w 1010331"/>
                  <a:gd name="connsiteY2712" fmla="*/ 112058 h 303641"/>
                  <a:gd name="connsiteX2713" fmla="*/ 774467 w 1010331"/>
                  <a:gd name="connsiteY2713" fmla="*/ 112058 h 303641"/>
                  <a:gd name="connsiteX2714" fmla="*/ 756393 w 1010331"/>
                  <a:gd name="connsiteY2714" fmla="*/ 112058 h 303641"/>
                  <a:gd name="connsiteX2715" fmla="*/ 760912 w 1010331"/>
                  <a:gd name="connsiteY2715" fmla="*/ 116577 h 303641"/>
                  <a:gd name="connsiteX2716" fmla="*/ 756393 w 1010331"/>
                  <a:gd name="connsiteY2716" fmla="*/ 121095 h 303641"/>
                  <a:gd name="connsiteX2717" fmla="*/ 751875 w 1010331"/>
                  <a:gd name="connsiteY2717" fmla="*/ 116577 h 303641"/>
                  <a:gd name="connsiteX2718" fmla="*/ 756393 w 1010331"/>
                  <a:gd name="connsiteY2718" fmla="*/ 112058 h 303641"/>
                  <a:gd name="connsiteX2719" fmla="*/ 756393 w 1010331"/>
                  <a:gd name="connsiteY2719" fmla="*/ 112058 h 303641"/>
                  <a:gd name="connsiteX2720" fmla="*/ 737415 w 1010331"/>
                  <a:gd name="connsiteY2720" fmla="*/ 112058 h 303641"/>
                  <a:gd name="connsiteX2721" fmla="*/ 741934 w 1010331"/>
                  <a:gd name="connsiteY2721" fmla="*/ 116577 h 303641"/>
                  <a:gd name="connsiteX2722" fmla="*/ 737415 w 1010331"/>
                  <a:gd name="connsiteY2722" fmla="*/ 121095 h 303641"/>
                  <a:gd name="connsiteX2723" fmla="*/ 732897 w 1010331"/>
                  <a:gd name="connsiteY2723" fmla="*/ 116577 h 303641"/>
                  <a:gd name="connsiteX2724" fmla="*/ 737415 w 1010331"/>
                  <a:gd name="connsiteY2724" fmla="*/ 112058 h 303641"/>
                  <a:gd name="connsiteX2725" fmla="*/ 737415 w 1010331"/>
                  <a:gd name="connsiteY2725" fmla="*/ 112058 h 303641"/>
                  <a:gd name="connsiteX2726" fmla="*/ 718438 w 1010331"/>
                  <a:gd name="connsiteY2726" fmla="*/ 112058 h 303641"/>
                  <a:gd name="connsiteX2727" fmla="*/ 722956 w 1010331"/>
                  <a:gd name="connsiteY2727" fmla="*/ 116577 h 303641"/>
                  <a:gd name="connsiteX2728" fmla="*/ 718438 w 1010331"/>
                  <a:gd name="connsiteY2728" fmla="*/ 121095 h 303641"/>
                  <a:gd name="connsiteX2729" fmla="*/ 713919 w 1010331"/>
                  <a:gd name="connsiteY2729" fmla="*/ 116577 h 303641"/>
                  <a:gd name="connsiteX2730" fmla="*/ 718438 w 1010331"/>
                  <a:gd name="connsiteY2730" fmla="*/ 112058 h 303641"/>
                  <a:gd name="connsiteX2731" fmla="*/ 718438 w 1010331"/>
                  <a:gd name="connsiteY2731" fmla="*/ 112058 h 303641"/>
                  <a:gd name="connsiteX2732" fmla="*/ 699460 w 1010331"/>
                  <a:gd name="connsiteY2732" fmla="*/ 112058 h 303641"/>
                  <a:gd name="connsiteX2733" fmla="*/ 703979 w 1010331"/>
                  <a:gd name="connsiteY2733" fmla="*/ 116577 h 303641"/>
                  <a:gd name="connsiteX2734" fmla="*/ 699460 w 1010331"/>
                  <a:gd name="connsiteY2734" fmla="*/ 121095 h 303641"/>
                  <a:gd name="connsiteX2735" fmla="*/ 694942 w 1010331"/>
                  <a:gd name="connsiteY2735" fmla="*/ 116577 h 303641"/>
                  <a:gd name="connsiteX2736" fmla="*/ 699460 w 1010331"/>
                  <a:gd name="connsiteY2736" fmla="*/ 112058 h 303641"/>
                  <a:gd name="connsiteX2737" fmla="*/ 699460 w 1010331"/>
                  <a:gd name="connsiteY2737" fmla="*/ 112058 h 303641"/>
                  <a:gd name="connsiteX2738" fmla="*/ 680483 w 1010331"/>
                  <a:gd name="connsiteY2738" fmla="*/ 112058 h 303641"/>
                  <a:gd name="connsiteX2739" fmla="*/ 685001 w 1010331"/>
                  <a:gd name="connsiteY2739" fmla="*/ 116577 h 303641"/>
                  <a:gd name="connsiteX2740" fmla="*/ 680483 w 1010331"/>
                  <a:gd name="connsiteY2740" fmla="*/ 121095 h 303641"/>
                  <a:gd name="connsiteX2741" fmla="*/ 675964 w 1010331"/>
                  <a:gd name="connsiteY2741" fmla="*/ 116577 h 303641"/>
                  <a:gd name="connsiteX2742" fmla="*/ 680483 w 1010331"/>
                  <a:gd name="connsiteY2742" fmla="*/ 112058 h 303641"/>
                  <a:gd name="connsiteX2743" fmla="*/ 680483 w 1010331"/>
                  <a:gd name="connsiteY2743" fmla="*/ 112058 h 303641"/>
                  <a:gd name="connsiteX2744" fmla="*/ 662409 w 1010331"/>
                  <a:gd name="connsiteY2744" fmla="*/ 112058 h 303641"/>
                  <a:gd name="connsiteX2745" fmla="*/ 666927 w 1010331"/>
                  <a:gd name="connsiteY2745" fmla="*/ 116577 h 303641"/>
                  <a:gd name="connsiteX2746" fmla="*/ 662409 w 1010331"/>
                  <a:gd name="connsiteY2746" fmla="*/ 121095 h 303641"/>
                  <a:gd name="connsiteX2747" fmla="*/ 657890 w 1010331"/>
                  <a:gd name="connsiteY2747" fmla="*/ 116577 h 303641"/>
                  <a:gd name="connsiteX2748" fmla="*/ 662409 w 1010331"/>
                  <a:gd name="connsiteY2748" fmla="*/ 112058 h 303641"/>
                  <a:gd name="connsiteX2749" fmla="*/ 662409 w 1010331"/>
                  <a:gd name="connsiteY2749" fmla="*/ 112058 h 303641"/>
                  <a:gd name="connsiteX2750" fmla="*/ 643431 w 1010331"/>
                  <a:gd name="connsiteY2750" fmla="*/ 112058 h 303641"/>
                  <a:gd name="connsiteX2751" fmla="*/ 647950 w 1010331"/>
                  <a:gd name="connsiteY2751" fmla="*/ 116577 h 303641"/>
                  <a:gd name="connsiteX2752" fmla="*/ 643431 w 1010331"/>
                  <a:gd name="connsiteY2752" fmla="*/ 121095 h 303641"/>
                  <a:gd name="connsiteX2753" fmla="*/ 638913 w 1010331"/>
                  <a:gd name="connsiteY2753" fmla="*/ 116577 h 303641"/>
                  <a:gd name="connsiteX2754" fmla="*/ 643431 w 1010331"/>
                  <a:gd name="connsiteY2754" fmla="*/ 112058 h 303641"/>
                  <a:gd name="connsiteX2755" fmla="*/ 643431 w 1010331"/>
                  <a:gd name="connsiteY2755" fmla="*/ 112058 h 303641"/>
                  <a:gd name="connsiteX2756" fmla="*/ 624453 w 1010331"/>
                  <a:gd name="connsiteY2756" fmla="*/ 112058 h 303641"/>
                  <a:gd name="connsiteX2757" fmla="*/ 628972 w 1010331"/>
                  <a:gd name="connsiteY2757" fmla="*/ 116577 h 303641"/>
                  <a:gd name="connsiteX2758" fmla="*/ 624453 w 1010331"/>
                  <a:gd name="connsiteY2758" fmla="*/ 121095 h 303641"/>
                  <a:gd name="connsiteX2759" fmla="*/ 619935 w 1010331"/>
                  <a:gd name="connsiteY2759" fmla="*/ 116577 h 303641"/>
                  <a:gd name="connsiteX2760" fmla="*/ 624453 w 1010331"/>
                  <a:gd name="connsiteY2760" fmla="*/ 112058 h 303641"/>
                  <a:gd name="connsiteX2761" fmla="*/ 624453 w 1010331"/>
                  <a:gd name="connsiteY2761" fmla="*/ 112058 h 303641"/>
                  <a:gd name="connsiteX2762" fmla="*/ 605476 w 1010331"/>
                  <a:gd name="connsiteY2762" fmla="*/ 112058 h 303641"/>
                  <a:gd name="connsiteX2763" fmla="*/ 609994 w 1010331"/>
                  <a:gd name="connsiteY2763" fmla="*/ 116577 h 303641"/>
                  <a:gd name="connsiteX2764" fmla="*/ 605476 w 1010331"/>
                  <a:gd name="connsiteY2764" fmla="*/ 121095 h 303641"/>
                  <a:gd name="connsiteX2765" fmla="*/ 600957 w 1010331"/>
                  <a:gd name="connsiteY2765" fmla="*/ 116577 h 303641"/>
                  <a:gd name="connsiteX2766" fmla="*/ 605476 w 1010331"/>
                  <a:gd name="connsiteY2766" fmla="*/ 112058 h 303641"/>
                  <a:gd name="connsiteX2767" fmla="*/ 605476 w 1010331"/>
                  <a:gd name="connsiteY2767" fmla="*/ 112058 h 303641"/>
                  <a:gd name="connsiteX2768" fmla="*/ 586498 w 1010331"/>
                  <a:gd name="connsiteY2768" fmla="*/ 112058 h 303641"/>
                  <a:gd name="connsiteX2769" fmla="*/ 591017 w 1010331"/>
                  <a:gd name="connsiteY2769" fmla="*/ 116577 h 303641"/>
                  <a:gd name="connsiteX2770" fmla="*/ 586498 w 1010331"/>
                  <a:gd name="connsiteY2770" fmla="*/ 121095 h 303641"/>
                  <a:gd name="connsiteX2771" fmla="*/ 581980 w 1010331"/>
                  <a:gd name="connsiteY2771" fmla="*/ 116577 h 303641"/>
                  <a:gd name="connsiteX2772" fmla="*/ 586498 w 1010331"/>
                  <a:gd name="connsiteY2772" fmla="*/ 112058 h 303641"/>
                  <a:gd name="connsiteX2773" fmla="*/ 586498 w 1010331"/>
                  <a:gd name="connsiteY2773" fmla="*/ 112058 h 303641"/>
                  <a:gd name="connsiteX2774" fmla="*/ 568424 w 1010331"/>
                  <a:gd name="connsiteY2774" fmla="*/ 112058 h 303641"/>
                  <a:gd name="connsiteX2775" fmla="*/ 572943 w 1010331"/>
                  <a:gd name="connsiteY2775" fmla="*/ 116577 h 303641"/>
                  <a:gd name="connsiteX2776" fmla="*/ 568424 w 1010331"/>
                  <a:gd name="connsiteY2776" fmla="*/ 121095 h 303641"/>
                  <a:gd name="connsiteX2777" fmla="*/ 563906 w 1010331"/>
                  <a:gd name="connsiteY2777" fmla="*/ 116577 h 303641"/>
                  <a:gd name="connsiteX2778" fmla="*/ 568424 w 1010331"/>
                  <a:gd name="connsiteY2778" fmla="*/ 112058 h 303641"/>
                  <a:gd name="connsiteX2779" fmla="*/ 568424 w 1010331"/>
                  <a:gd name="connsiteY2779" fmla="*/ 112058 h 303641"/>
                  <a:gd name="connsiteX2780" fmla="*/ 549447 w 1010331"/>
                  <a:gd name="connsiteY2780" fmla="*/ 112058 h 303641"/>
                  <a:gd name="connsiteX2781" fmla="*/ 553965 w 1010331"/>
                  <a:gd name="connsiteY2781" fmla="*/ 116577 h 303641"/>
                  <a:gd name="connsiteX2782" fmla="*/ 549447 w 1010331"/>
                  <a:gd name="connsiteY2782" fmla="*/ 121095 h 303641"/>
                  <a:gd name="connsiteX2783" fmla="*/ 544928 w 1010331"/>
                  <a:gd name="connsiteY2783" fmla="*/ 116577 h 303641"/>
                  <a:gd name="connsiteX2784" fmla="*/ 549447 w 1010331"/>
                  <a:gd name="connsiteY2784" fmla="*/ 112058 h 303641"/>
                  <a:gd name="connsiteX2785" fmla="*/ 549447 w 1010331"/>
                  <a:gd name="connsiteY2785" fmla="*/ 112058 h 303641"/>
                  <a:gd name="connsiteX2786" fmla="*/ 530469 w 1010331"/>
                  <a:gd name="connsiteY2786" fmla="*/ 112058 h 303641"/>
                  <a:gd name="connsiteX2787" fmla="*/ 534988 w 1010331"/>
                  <a:gd name="connsiteY2787" fmla="*/ 116577 h 303641"/>
                  <a:gd name="connsiteX2788" fmla="*/ 530469 w 1010331"/>
                  <a:gd name="connsiteY2788" fmla="*/ 121095 h 303641"/>
                  <a:gd name="connsiteX2789" fmla="*/ 525951 w 1010331"/>
                  <a:gd name="connsiteY2789" fmla="*/ 116577 h 303641"/>
                  <a:gd name="connsiteX2790" fmla="*/ 530469 w 1010331"/>
                  <a:gd name="connsiteY2790" fmla="*/ 112058 h 303641"/>
                  <a:gd name="connsiteX2791" fmla="*/ 530469 w 1010331"/>
                  <a:gd name="connsiteY2791" fmla="*/ 112058 h 303641"/>
                  <a:gd name="connsiteX2792" fmla="*/ 511492 w 1010331"/>
                  <a:gd name="connsiteY2792" fmla="*/ 112058 h 303641"/>
                  <a:gd name="connsiteX2793" fmla="*/ 516010 w 1010331"/>
                  <a:gd name="connsiteY2793" fmla="*/ 116577 h 303641"/>
                  <a:gd name="connsiteX2794" fmla="*/ 511492 w 1010331"/>
                  <a:gd name="connsiteY2794" fmla="*/ 121095 h 303641"/>
                  <a:gd name="connsiteX2795" fmla="*/ 506973 w 1010331"/>
                  <a:gd name="connsiteY2795" fmla="*/ 116577 h 303641"/>
                  <a:gd name="connsiteX2796" fmla="*/ 511492 w 1010331"/>
                  <a:gd name="connsiteY2796" fmla="*/ 112058 h 303641"/>
                  <a:gd name="connsiteX2797" fmla="*/ 511492 w 1010331"/>
                  <a:gd name="connsiteY2797" fmla="*/ 112058 h 303641"/>
                  <a:gd name="connsiteX2798" fmla="*/ 493418 w 1010331"/>
                  <a:gd name="connsiteY2798" fmla="*/ 112058 h 303641"/>
                  <a:gd name="connsiteX2799" fmla="*/ 497936 w 1010331"/>
                  <a:gd name="connsiteY2799" fmla="*/ 116577 h 303641"/>
                  <a:gd name="connsiteX2800" fmla="*/ 493418 w 1010331"/>
                  <a:gd name="connsiteY2800" fmla="*/ 121095 h 303641"/>
                  <a:gd name="connsiteX2801" fmla="*/ 488899 w 1010331"/>
                  <a:gd name="connsiteY2801" fmla="*/ 116577 h 303641"/>
                  <a:gd name="connsiteX2802" fmla="*/ 493418 w 1010331"/>
                  <a:gd name="connsiteY2802" fmla="*/ 112058 h 303641"/>
                  <a:gd name="connsiteX2803" fmla="*/ 493418 w 1010331"/>
                  <a:gd name="connsiteY2803" fmla="*/ 112058 h 303641"/>
                  <a:gd name="connsiteX2804" fmla="*/ 474440 w 1010331"/>
                  <a:gd name="connsiteY2804" fmla="*/ 112058 h 303641"/>
                  <a:gd name="connsiteX2805" fmla="*/ 478959 w 1010331"/>
                  <a:gd name="connsiteY2805" fmla="*/ 116577 h 303641"/>
                  <a:gd name="connsiteX2806" fmla="*/ 474440 w 1010331"/>
                  <a:gd name="connsiteY2806" fmla="*/ 121095 h 303641"/>
                  <a:gd name="connsiteX2807" fmla="*/ 469922 w 1010331"/>
                  <a:gd name="connsiteY2807" fmla="*/ 116577 h 303641"/>
                  <a:gd name="connsiteX2808" fmla="*/ 474440 w 1010331"/>
                  <a:gd name="connsiteY2808" fmla="*/ 112058 h 303641"/>
                  <a:gd name="connsiteX2809" fmla="*/ 474440 w 1010331"/>
                  <a:gd name="connsiteY2809" fmla="*/ 112058 h 303641"/>
                  <a:gd name="connsiteX2810" fmla="*/ 455462 w 1010331"/>
                  <a:gd name="connsiteY2810" fmla="*/ 112058 h 303641"/>
                  <a:gd name="connsiteX2811" fmla="*/ 459981 w 1010331"/>
                  <a:gd name="connsiteY2811" fmla="*/ 116577 h 303641"/>
                  <a:gd name="connsiteX2812" fmla="*/ 455462 w 1010331"/>
                  <a:gd name="connsiteY2812" fmla="*/ 121095 h 303641"/>
                  <a:gd name="connsiteX2813" fmla="*/ 450944 w 1010331"/>
                  <a:gd name="connsiteY2813" fmla="*/ 116577 h 303641"/>
                  <a:gd name="connsiteX2814" fmla="*/ 455462 w 1010331"/>
                  <a:gd name="connsiteY2814" fmla="*/ 112058 h 303641"/>
                  <a:gd name="connsiteX2815" fmla="*/ 455462 w 1010331"/>
                  <a:gd name="connsiteY2815" fmla="*/ 112058 h 303641"/>
                  <a:gd name="connsiteX2816" fmla="*/ 436485 w 1010331"/>
                  <a:gd name="connsiteY2816" fmla="*/ 112058 h 303641"/>
                  <a:gd name="connsiteX2817" fmla="*/ 441003 w 1010331"/>
                  <a:gd name="connsiteY2817" fmla="*/ 116577 h 303641"/>
                  <a:gd name="connsiteX2818" fmla="*/ 436485 w 1010331"/>
                  <a:gd name="connsiteY2818" fmla="*/ 121095 h 303641"/>
                  <a:gd name="connsiteX2819" fmla="*/ 431966 w 1010331"/>
                  <a:gd name="connsiteY2819" fmla="*/ 116577 h 303641"/>
                  <a:gd name="connsiteX2820" fmla="*/ 436485 w 1010331"/>
                  <a:gd name="connsiteY2820" fmla="*/ 112058 h 303641"/>
                  <a:gd name="connsiteX2821" fmla="*/ 436485 w 1010331"/>
                  <a:gd name="connsiteY2821" fmla="*/ 112058 h 303641"/>
                  <a:gd name="connsiteX2822" fmla="*/ 417507 w 1010331"/>
                  <a:gd name="connsiteY2822" fmla="*/ 112058 h 303641"/>
                  <a:gd name="connsiteX2823" fmla="*/ 422026 w 1010331"/>
                  <a:gd name="connsiteY2823" fmla="*/ 116577 h 303641"/>
                  <a:gd name="connsiteX2824" fmla="*/ 417507 w 1010331"/>
                  <a:gd name="connsiteY2824" fmla="*/ 121095 h 303641"/>
                  <a:gd name="connsiteX2825" fmla="*/ 412989 w 1010331"/>
                  <a:gd name="connsiteY2825" fmla="*/ 116577 h 303641"/>
                  <a:gd name="connsiteX2826" fmla="*/ 417507 w 1010331"/>
                  <a:gd name="connsiteY2826" fmla="*/ 112058 h 303641"/>
                  <a:gd name="connsiteX2827" fmla="*/ 417507 w 1010331"/>
                  <a:gd name="connsiteY2827" fmla="*/ 112058 h 303641"/>
                  <a:gd name="connsiteX2828" fmla="*/ 399433 w 1010331"/>
                  <a:gd name="connsiteY2828" fmla="*/ 112058 h 303641"/>
                  <a:gd name="connsiteX2829" fmla="*/ 403952 w 1010331"/>
                  <a:gd name="connsiteY2829" fmla="*/ 116577 h 303641"/>
                  <a:gd name="connsiteX2830" fmla="*/ 399433 w 1010331"/>
                  <a:gd name="connsiteY2830" fmla="*/ 121095 h 303641"/>
                  <a:gd name="connsiteX2831" fmla="*/ 394915 w 1010331"/>
                  <a:gd name="connsiteY2831" fmla="*/ 116577 h 303641"/>
                  <a:gd name="connsiteX2832" fmla="*/ 399433 w 1010331"/>
                  <a:gd name="connsiteY2832" fmla="*/ 112058 h 303641"/>
                  <a:gd name="connsiteX2833" fmla="*/ 399433 w 1010331"/>
                  <a:gd name="connsiteY2833" fmla="*/ 112058 h 303641"/>
                  <a:gd name="connsiteX2834" fmla="*/ 380456 w 1010331"/>
                  <a:gd name="connsiteY2834" fmla="*/ 112058 h 303641"/>
                  <a:gd name="connsiteX2835" fmla="*/ 384974 w 1010331"/>
                  <a:gd name="connsiteY2835" fmla="*/ 116577 h 303641"/>
                  <a:gd name="connsiteX2836" fmla="*/ 380456 w 1010331"/>
                  <a:gd name="connsiteY2836" fmla="*/ 121095 h 303641"/>
                  <a:gd name="connsiteX2837" fmla="*/ 375937 w 1010331"/>
                  <a:gd name="connsiteY2837" fmla="*/ 116577 h 303641"/>
                  <a:gd name="connsiteX2838" fmla="*/ 380456 w 1010331"/>
                  <a:gd name="connsiteY2838" fmla="*/ 112058 h 303641"/>
                  <a:gd name="connsiteX2839" fmla="*/ 380456 w 1010331"/>
                  <a:gd name="connsiteY2839" fmla="*/ 112058 h 303641"/>
                  <a:gd name="connsiteX2840" fmla="*/ 361478 w 1010331"/>
                  <a:gd name="connsiteY2840" fmla="*/ 112058 h 303641"/>
                  <a:gd name="connsiteX2841" fmla="*/ 365997 w 1010331"/>
                  <a:gd name="connsiteY2841" fmla="*/ 116577 h 303641"/>
                  <a:gd name="connsiteX2842" fmla="*/ 361478 w 1010331"/>
                  <a:gd name="connsiteY2842" fmla="*/ 121095 h 303641"/>
                  <a:gd name="connsiteX2843" fmla="*/ 356960 w 1010331"/>
                  <a:gd name="connsiteY2843" fmla="*/ 116577 h 303641"/>
                  <a:gd name="connsiteX2844" fmla="*/ 361478 w 1010331"/>
                  <a:gd name="connsiteY2844" fmla="*/ 112058 h 303641"/>
                  <a:gd name="connsiteX2845" fmla="*/ 361478 w 1010331"/>
                  <a:gd name="connsiteY2845" fmla="*/ 112058 h 303641"/>
                  <a:gd name="connsiteX2846" fmla="*/ 342501 w 1010331"/>
                  <a:gd name="connsiteY2846" fmla="*/ 112058 h 303641"/>
                  <a:gd name="connsiteX2847" fmla="*/ 347019 w 1010331"/>
                  <a:gd name="connsiteY2847" fmla="*/ 116577 h 303641"/>
                  <a:gd name="connsiteX2848" fmla="*/ 342501 w 1010331"/>
                  <a:gd name="connsiteY2848" fmla="*/ 121095 h 303641"/>
                  <a:gd name="connsiteX2849" fmla="*/ 337982 w 1010331"/>
                  <a:gd name="connsiteY2849" fmla="*/ 116577 h 303641"/>
                  <a:gd name="connsiteX2850" fmla="*/ 342501 w 1010331"/>
                  <a:gd name="connsiteY2850" fmla="*/ 112058 h 303641"/>
                  <a:gd name="connsiteX2851" fmla="*/ 342501 w 1010331"/>
                  <a:gd name="connsiteY2851" fmla="*/ 112058 h 303641"/>
                  <a:gd name="connsiteX2852" fmla="*/ 323523 w 1010331"/>
                  <a:gd name="connsiteY2852" fmla="*/ 112058 h 303641"/>
                  <a:gd name="connsiteX2853" fmla="*/ 328041 w 1010331"/>
                  <a:gd name="connsiteY2853" fmla="*/ 116577 h 303641"/>
                  <a:gd name="connsiteX2854" fmla="*/ 323523 w 1010331"/>
                  <a:gd name="connsiteY2854" fmla="*/ 121095 h 303641"/>
                  <a:gd name="connsiteX2855" fmla="*/ 319004 w 1010331"/>
                  <a:gd name="connsiteY2855" fmla="*/ 116577 h 303641"/>
                  <a:gd name="connsiteX2856" fmla="*/ 323523 w 1010331"/>
                  <a:gd name="connsiteY2856" fmla="*/ 112058 h 303641"/>
                  <a:gd name="connsiteX2857" fmla="*/ 323523 w 1010331"/>
                  <a:gd name="connsiteY2857" fmla="*/ 112058 h 303641"/>
                  <a:gd name="connsiteX2858" fmla="*/ 305449 w 1010331"/>
                  <a:gd name="connsiteY2858" fmla="*/ 112058 h 303641"/>
                  <a:gd name="connsiteX2859" fmla="*/ 309968 w 1010331"/>
                  <a:gd name="connsiteY2859" fmla="*/ 116577 h 303641"/>
                  <a:gd name="connsiteX2860" fmla="*/ 305449 w 1010331"/>
                  <a:gd name="connsiteY2860" fmla="*/ 121095 h 303641"/>
                  <a:gd name="connsiteX2861" fmla="*/ 300931 w 1010331"/>
                  <a:gd name="connsiteY2861" fmla="*/ 116577 h 303641"/>
                  <a:gd name="connsiteX2862" fmla="*/ 305449 w 1010331"/>
                  <a:gd name="connsiteY2862" fmla="*/ 112058 h 303641"/>
                  <a:gd name="connsiteX2863" fmla="*/ 305449 w 1010331"/>
                  <a:gd name="connsiteY2863" fmla="*/ 112058 h 303641"/>
                  <a:gd name="connsiteX2864" fmla="*/ 286471 w 1010331"/>
                  <a:gd name="connsiteY2864" fmla="*/ 112058 h 303641"/>
                  <a:gd name="connsiteX2865" fmla="*/ 290990 w 1010331"/>
                  <a:gd name="connsiteY2865" fmla="*/ 116577 h 303641"/>
                  <a:gd name="connsiteX2866" fmla="*/ 286471 w 1010331"/>
                  <a:gd name="connsiteY2866" fmla="*/ 121095 h 303641"/>
                  <a:gd name="connsiteX2867" fmla="*/ 281953 w 1010331"/>
                  <a:gd name="connsiteY2867" fmla="*/ 116577 h 303641"/>
                  <a:gd name="connsiteX2868" fmla="*/ 286471 w 1010331"/>
                  <a:gd name="connsiteY2868" fmla="*/ 112058 h 303641"/>
                  <a:gd name="connsiteX2869" fmla="*/ 286471 w 1010331"/>
                  <a:gd name="connsiteY2869" fmla="*/ 112058 h 303641"/>
                  <a:gd name="connsiteX2870" fmla="*/ 840437 w 1010331"/>
                  <a:gd name="connsiteY2870" fmla="*/ 103021 h 303641"/>
                  <a:gd name="connsiteX2871" fmla="*/ 844955 w 1010331"/>
                  <a:gd name="connsiteY2871" fmla="*/ 107540 h 303641"/>
                  <a:gd name="connsiteX2872" fmla="*/ 840437 w 1010331"/>
                  <a:gd name="connsiteY2872" fmla="*/ 112058 h 303641"/>
                  <a:gd name="connsiteX2873" fmla="*/ 835918 w 1010331"/>
                  <a:gd name="connsiteY2873" fmla="*/ 107540 h 303641"/>
                  <a:gd name="connsiteX2874" fmla="*/ 840437 w 1010331"/>
                  <a:gd name="connsiteY2874" fmla="*/ 103021 h 303641"/>
                  <a:gd name="connsiteX2875" fmla="*/ 840437 w 1010331"/>
                  <a:gd name="connsiteY2875" fmla="*/ 103021 h 303641"/>
                  <a:gd name="connsiteX2876" fmla="*/ 821459 w 1010331"/>
                  <a:gd name="connsiteY2876" fmla="*/ 103021 h 303641"/>
                  <a:gd name="connsiteX2877" fmla="*/ 825978 w 1010331"/>
                  <a:gd name="connsiteY2877" fmla="*/ 107540 h 303641"/>
                  <a:gd name="connsiteX2878" fmla="*/ 821459 w 1010331"/>
                  <a:gd name="connsiteY2878" fmla="*/ 112058 h 303641"/>
                  <a:gd name="connsiteX2879" fmla="*/ 816941 w 1010331"/>
                  <a:gd name="connsiteY2879" fmla="*/ 107540 h 303641"/>
                  <a:gd name="connsiteX2880" fmla="*/ 821459 w 1010331"/>
                  <a:gd name="connsiteY2880" fmla="*/ 103021 h 303641"/>
                  <a:gd name="connsiteX2881" fmla="*/ 821459 w 1010331"/>
                  <a:gd name="connsiteY2881" fmla="*/ 103021 h 303641"/>
                  <a:gd name="connsiteX2882" fmla="*/ 803385 w 1010331"/>
                  <a:gd name="connsiteY2882" fmla="*/ 103021 h 303641"/>
                  <a:gd name="connsiteX2883" fmla="*/ 807904 w 1010331"/>
                  <a:gd name="connsiteY2883" fmla="*/ 107540 h 303641"/>
                  <a:gd name="connsiteX2884" fmla="*/ 803385 w 1010331"/>
                  <a:gd name="connsiteY2884" fmla="*/ 112058 h 303641"/>
                  <a:gd name="connsiteX2885" fmla="*/ 798867 w 1010331"/>
                  <a:gd name="connsiteY2885" fmla="*/ 107540 h 303641"/>
                  <a:gd name="connsiteX2886" fmla="*/ 803385 w 1010331"/>
                  <a:gd name="connsiteY2886" fmla="*/ 103021 h 303641"/>
                  <a:gd name="connsiteX2887" fmla="*/ 803385 w 1010331"/>
                  <a:gd name="connsiteY2887" fmla="*/ 103021 h 303641"/>
                  <a:gd name="connsiteX2888" fmla="*/ 784408 w 1010331"/>
                  <a:gd name="connsiteY2888" fmla="*/ 103021 h 303641"/>
                  <a:gd name="connsiteX2889" fmla="*/ 788926 w 1010331"/>
                  <a:gd name="connsiteY2889" fmla="*/ 107540 h 303641"/>
                  <a:gd name="connsiteX2890" fmla="*/ 784408 w 1010331"/>
                  <a:gd name="connsiteY2890" fmla="*/ 112058 h 303641"/>
                  <a:gd name="connsiteX2891" fmla="*/ 779889 w 1010331"/>
                  <a:gd name="connsiteY2891" fmla="*/ 107540 h 303641"/>
                  <a:gd name="connsiteX2892" fmla="*/ 784408 w 1010331"/>
                  <a:gd name="connsiteY2892" fmla="*/ 103021 h 303641"/>
                  <a:gd name="connsiteX2893" fmla="*/ 784408 w 1010331"/>
                  <a:gd name="connsiteY2893" fmla="*/ 103021 h 303641"/>
                  <a:gd name="connsiteX2894" fmla="*/ 765430 w 1010331"/>
                  <a:gd name="connsiteY2894" fmla="*/ 103021 h 303641"/>
                  <a:gd name="connsiteX2895" fmla="*/ 769948 w 1010331"/>
                  <a:gd name="connsiteY2895" fmla="*/ 107540 h 303641"/>
                  <a:gd name="connsiteX2896" fmla="*/ 765430 w 1010331"/>
                  <a:gd name="connsiteY2896" fmla="*/ 112058 h 303641"/>
                  <a:gd name="connsiteX2897" fmla="*/ 760912 w 1010331"/>
                  <a:gd name="connsiteY2897" fmla="*/ 107540 h 303641"/>
                  <a:gd name="connsiteX2898" fmla="*/ 765430 w 1010331"/>
                  <a:gd name="connsiteY2898" fmla="*/ 103021 h 303641"/>
                  <a:gd name="connsiteX2899" fmla="*/ 765430 w 1010331"/>
                  <a:gd name="connsiteY2899" fmla="*/ 103021 h 303641"/>
                  <a:gd name="connsiteX2900" fmla="*/ 746452 w 1010331"/>
                  <a:gd name="connsiteY2900" fmla="*/ 103021 h 303641"/>
                  <a:gd name="connsiteX2901" fmla="*/ 750971 w 1010331"/>
                  <a:gd name="connsiteY2901" fmla="*/ 107540 h 303641"/>
                  <a:gd name="connsiteX2902" fmla="*/ 746452 w 1010331"/>
                  <a:gd name="connsiteY2902" fmla="*/ 112058 h 303641"/>
                  <a:gd name="connsiteX2903" fmla="*/ 741934 w 1010331"/>
                  <a:gd name="connsiteY2903" fmla="*/ 107540 h 303641"/>
                  <a:gd name="connsiteX2904" fmla="*/ 746452 w 1010331"/>
                  <a:gd name="connsiteY2904" fmla="*/ 103021 h 303641"/>
                  <a:gd name="connsiteX2905" fmla="*/ 746452 w 1010331"/>
                  <a:gd name="connsiteY2905" fmla="*/ 103021 h 303641"/>
                  <a:gd name="connsiteX2906" fmla="*/ 727475 w 1010331"/>
                  <a:gd name="connsiteY2906" fmla="*/ 103021 h 303641"/>
                  <a:gd name="connsiteX2907" fmla="*/ 731993 w 1010331"/>
                  <a:gd name="connsiteY2907" fmla="*/ 107540 h 303641"/>
                  <a:gd name="connsiteX2908" fmla="*/ 727475 w 1010331"/>
                  <a:gd name="connsiteY2908" fmla="*/ 112058 h 303641"/>
                  <a:gd name="connsiteX2909" fmla="*/ 722956 w 1010331"/>
                  <a:gd name="connsiteY2909" fmla="*/ 107540 h 303641"/>
                  <a:gd name="connsiteX2910" fmla="*/ 727475 w 1010331"/>
                  <a:gd name="connsiteY2910" fmla="*/ 103021 h 303641"/>
                  <a:gd name="connsiteX2911" fmla="*/ 727475 w 1010331"/>
                  <a:gd name="connsiteY2911" fmla="*/ 103021 h 303641"/>
                  <a:gd name="connsiteX2912" fmla="*/ 709401 w 1010331"/>
                  <a:gd name="connsiteY2912" fmla="*/ 103021 h 303641"/>
                  <a:gd name="connsiteX2913" fmla="*/ 713919 w 1010331"/>
                  <a:gd name="connsiteY2913" fmla="*/ 107540 h 303641"/>
                  <a:gd name="connsiteX2914" fmla="*/ 709401 w 1010331"/>
                  <a:gd name="connsiteY2914" fmla="*/ 112058 h 303641"/>
                  <a:gd name="connsiteX2915" fmla="*/ 704882 w 1010331"/>
                  <a:gd name="connsiteY2915" fmla="*/ 107540 h 303641"/>
                  <a:gd name="connsiteX2916" fmla="*/ 709401 w 1010331"/>
                  <a:gd name="connsiteY2916" fmla="*/ 103021 h 303641"/>
                  <a:gd name="connsiteX2917" fmla="*/ 709401 w 1010331"/>
                  <a:gd name="connsiteY2917" fmla="*/ 103021 h 303641"/>
                  <a:gd name="connsiteX2918" fmla="*/ 690423 w 1010331"/>
                  <a:gd name="connsiteY2918" fmla="*/ 103021 h 303641"/>
                  <a:gd name="connsiteX2919" fmla="*/ 694942 w 1010331"/>
                  <a:gd name="connsiteY2919" fmla="*/ 107540 h 303641"/>
                  <a:gd name="connsiteX2920" fmla="*/ 690423 w 1010331"/>
                  <a:gd name="connsiteY2920" fmla="*/ 112058 h 303641"/>
                  <a:gd name="connsiteX2921" fmla="*/ 685905 w 1010331"/>
                  <a:gd name="connsiteY2921" fmla="*/ 107540 h 303641"/>
                  <a:gd name="connsiteX2922" fmla="*/ 690423 w 1010331"/>
                  <a:gd name="connsiteY2922" fmla="*/ 103021 h 303641"/>
                  <a:gd name="connsiteX2923" fmla="*/ 690423 w 1010331"/>
                  <a:gd name="connsiteY2923" fmla="*/ 103021 h 303641"/>
                  <a:gd name="connsiteX2924" fmla="*/ 671446 w 1010331"/>
                  <a:gd name="connsiteY2924" fmla="*/ 103021 h 303641"/>
                  <a:gd name="connsiteX2925" fmla="*/ 675964 w 1010331"/>
                  <a:gd name="connsiteY2925" fmla="*/ 107540 h 303641"/>
                  <a:gd name="connsiteX2926" fmla="*/ 671446 w 1010331"/>
                  <a:gd name="connsiteY2926" fmla="*/ 112058 h 303641"/>
                  <a:gd name="connsiteX2927" fmla="*/ 666927 w 1010331"/>
                  <a:gd name="connsiteY2927" fmla="*/ 107540 h 303641"/>
                  <a:gd name="connsiteX2928" fmla="*/ 671446 w 1010331"/>
                  <a:gd name="connsiteY2928" fmla="*/ 103021 h 303641"/>
                  <a:gd name="connsiteX2929" fmla="*/ 671446 w 1010331"/>
                  <a:gd name="connsiteY2929" fmla="*/ 103021 h 303641"/>
                  <a:gd name="connsiteX2930" fmla="*/ 652468 w 1010331"/>
                  <a:gd name="connsiteY2930" fmla="*/ 103021 h 303641"/>
                  <a:gd name="connsiteX2931" fmla="*/ 656987 w 1010331"/>
                  <a:gd name="connsiteY2931" fmla="*/ 107540 h 303641"/>
                  <a:gd name="connsiteX2932" fmla="*/ 652468 w 1010331"/>
                  <a:gd name="connsiteY2932" fmla="*/ 112058 h 303641"/>
                  <a:gd name="connsiteX2933" fmla="*/ 647950 w 1010331"/>
                  <a:gd name="connsiteY2933" fmla="*/ 107540 h 303641"/>
                  <a:gd name="connsiteX2934" fmla="*/ 652468 w 1010331"/>
                  <a:gd name="connsiteY2934" fmla="*/ 103021 h 303641"/>
                  <a:gd name="connsiteX2935" fmla="*/ 652468 w 1010331"/>
                  <a:gd name="connsiteY2935" fmla="*/ 103021 h 303641"/>
                  <a:gd name="connsiteX2936" fmla="*/ 633490 w 1010331"/>
                  <a:gd name="connsiteY2936" fmla="*/ 103021 h 303641"/>
                  <a:gd name="connsiteX2937" fmla="*/ 638009 w 1010331"/>
                  <a:gd name="connsiteY2937" fmla="*/ 107540 h 303641"/>
                  <a:gd name="connsiteX2938" fmla="*/ 633490 w 1010331"/>
                  <a:gd name="connsiteY2938" fmla="*/ 112058 h 303641"/>
                  <a:gd name="connsiteX2939" fmla="*/ 628972 w 1010331"/>
                  <a:gd name="connsiteY2939" fmla="*/ 107540 h 303641"/>
                  <a:gd name="connsiteX2940" fmla="*/ 633490 w 1010331"/>
                  <a:gd name="connsiteY2940" fmla="*/ 103021 h 303641"/>
                  <a:gd name="connsiteX2941" fmla="*/ 633490 w 1010331"/>
                  <a:gd name="connsiteY2941" fmla="*/ 103021 h 303641"/>
                  <a:gd name="connsiteX2942" fmla="*/ 615417 w 1010331"/>
                  <a:gd name="connsiteY2942" fmla="*/ 103021 h 303641"/>
                  <a:gd name="connsiteX2943" fmla="*/ 619935 w 1010331"/>
                  <a:gd name="connsiteY2943" fmla="*/ 107540 h 303641"/>
                  <a:gd name="connsiteX2944" fmla="*/ 615417 w 1010331"/>
                  <a:gd name="connsiteY2944" fmla="*/ 112058 h 303641"/>
                  <a:gd name="connsiteX2945" fmla="*/ 610898 w 1010331"/>
                  <a:gd name="connsiteY2945" fmla="*/ 107540 h 303641"/>
                  <a:gd name="connsiteX2946" fmla="*/ 615417 w 1010331"/>
                  <a:gd name="connsiteY2946" fmla="*/ 103021 h 303641"/>
                  <a:gd name="connsiteX2947" fmla="*/ 615417 w 1010331"/>
                  <a:gd name="connsiteY2947" fmla="*/ 103021 h 303641"/>
                  <a:gd name="connsiteX2948" fmla="*/ 596439 w 1010331"/>
                  <a:gd name="connsiteY2948" fmla="*/ 103021 h 303641"/>
                  <a:gd name="connsiteX2949" fmla="*/ 600957 w 1010331"/>
                  <a:gd name="connsiteY2949" fmla="*/ 107540 h 303641"/>
                  <a:gd name="connsiteX2950" fmla="*/ 596439 w 1010331"/>
                  <a:gd name="connsiteY2950" fmla="*/ 112058 h 303641"/>
                  <a:gd name="connsiteX2951" fmla="*/ 591920 w 1010331"/>
                  <a:gd name="connsiteY2951" fmla="*/ 107540 h 303641"/>
                  <a:gd name="connsiteX2952" fmla="*/ 596439 w 1010331"/>
                  <a:gd name="connsiteY2952" fmla="*/ 103021 h 303641"/>
                  <a:gd name="connsiteX2953" fmla="*/ 596439 w 1010331"/>
                  <a:gd name="connsiteY2953" fmla="*/ 103021 h 303641"/>
                  <a:gd name="connsiteX2954" fmla="*/ 577461 w 1010331"/>
                  <a:gd name="connsiteY2954" fmla="*/ 103021 h 303641"/>
                  <a:gd name="connsiteX2955" fmla="*/ 581980 w 1010331"/>
                  <a:gd name="connsiteY2955" fmla="*/ 107540 h 303641"/>
                  <a:gd name="connsiteX2956" fmla="*/ 577461 w 1010331"/>
                  <a:gd name="connsiteY2956" fmla="*/ 112058 h 303641"/>
                  <a:gd name="connsiteX2957" fmla="*/ 572943 w 1010331"/>
                  <a:gd name="connsiteY2957" fmla="*/ 107540 h 303641"/>
                  <a:gd name="connsiteX2958" fmla="*/ 577461 w 1010331"/>
                  <a:gd name="connsiteY2958" fmla="*/ 103021 h 303641"/>
                  <a:gd name="connsiteX2959" fmla="*/ 577461 w 1010331"/>
                  <a:gd name="connsiteY2959" fmla="*/ 103021 h 303641"/>
                  <a:gd name="connsiteX2960" fmla="*/ 558484 w 1010331"/>
                  <a:gd name="connsiteY2960" fmla="*/ 103021 h 303641"/>
                  <a:gd name="connsiteX2961" fmla="*/ 563002 w 1010331"/>
                  <a:gd name="connsiteY2961" fmla="*/ 107540 h 303641"/>
                  <a:gd name="connsiteX2962" fmla="*/ 558484 w 1010331"/>
                  <a:gd name="connsiteY2962" fmla="*/ 112058 h 303641"/>
                  <a:gd name="connsiteX2963" fmla="*/ 553965 w 1010331"/>
                  <a:gd name="connsiteY2963" fmla="*/ 107540 h 303641"/>
                  <a:gd name="connsiteX2964" fmla="*/ 558484 w 1010331"/>
                  <a:gd name="connsiteY2964" fmla="*/ 103021 h 303641"/>
                  <a:gd name="connsiteX2965" fmla="*/ 558484 w 1010331"/>
                  <a:gd name="connsiteY2965" fmla="*/ 103021 h 303641"/>
                  <a:gd name="connsiteX2966" fmla="*/ 539506 w 1010331"/>
                  <a:gd name="connsiteY2966" fmla="*/ 103021 h 303641"/>
                  <a:gd name="connsiteX2967" fmla="*/ 544025 w 1010331"/>
                  <a:gd name="connsiteY2967" fmla="*/ 107540 h 303641"/>
                  <a:gd name="connsiteX2968" fmla="*/ 539506 w 1010331"/>
                  <a:gd name="connsiteY2968" fmla="*/ 112058 h 303641"/>
                  <a:gd name="connsiteX2969" fmla="*/ 534988 w 1010331"/>
                  <a:gd name="connsiteY2969" fmla="*/ 107540 h 303641"/>
                  <a:gd name="connsiteX2970" fmla="*/ 539506 w 1010331"/>
                  <a:gd name="connsiteY2970" fmla="*/ 103021 h 303641"/>
                  <a:gd name="connsiteX2971" fmla="*/ 539506 w 1010331"/>
                  <a:gd name="connsiteY2971" fmla="*/ 103021 h 303641"/>
                  <a:gd name="connsiteX2972" fmla="*/ 521432 w 1010331"/>
                  <a:gd name="connsiteY2972" fmla="*/ 103021 h 303641"/>
                  <a:gd name="connsiteX2973" fmla="*/ 525951 w 1010331"/>
                  <a:gd name="connsiteY2973" fmla="*/ 107540 h 303641"/>
                  <a:gd name="connsiteX2974" fmla="*/ 521432 w 1010331"/>
                  <a:gd name="connsiteY2974" fmla="*/ 112058 h 303641"/>
                  <a:gd name="connsiteX2975" fmla="*/ 516914 w 1010331"/>
                  <a:gd name="connsiteY2975" fmla="*/ 107540 h 303641"/>
                  <a:gd name="connsiteX2976" fmla="*/ 521432 w 1010331"/>
                  <a:gd name="connsiteY2976" fmla="*/ 103021 h 303641"/>
                  <a:gd name="connsiteX2977" fmla="*/ 521432 w 1010331"/>
                  <a:gd name="connsiteY2977" fmla="*/ 103021 h 303641"/>
                  <a:gd name="connsiteX2978" fmla="*/ 502455 w 1010331"/>
                  <a:gd name="connsiteY2978" fmla="*/ 103021 h 303641"/>
                  <a:gd name="connsiteX2979" fmla="*/ 506973 w 1010331"/>
                  <a:gd name="connsiteY2979" fmla="*/ 107540 h 303641"/>
                  <a:gd name="connsiteX2980" fmla="*/ 502455 w 1010331"/>
                  <a:gd name="connsiteY2980" fmla="*/ 112058 h 303641"/>
                  <a:gd name="connsiteX2981" fmla="*/ 497936 w 1010331"/>
                  <a:gd name="connsiteY2981" fmla="*/ 107540 h 303641"/>
                  <a:gd name="connsiteX2982" fmla="*/ 502455 w 1010331"/>
                  <a:gd name="connsiteY2982" fmla="*/ 103021 h 303641"/>
                  <a:gd name="connsiteX2983" fmla="*/ 502455 w 1010331"/>
                  <a:gd name="connsiteY2983" fmla="*/ 103021 h 303641"/>
                  <a:gd name="connsiteX2984" fmla="*/ 483477 w 1010331"/>
                  <a:gd name="connsiteY2984" fmla="*/ 103021 h 303641"/>
                  <a:gd name="connsiteX2985" fmla="*/ 487995 w 1010331"/>
                  <a:gd name="connsiteY2985" fmla="*/ 107540 h 303641"/>
                  <a:gd name="connsiteX2986" fmla="*/ 483477 w 1010331"/>
                  <a:gd name="connsiteY2986" fmla="*/ 112058 h 303641"/>
                  <a:gd name="connsiteX2987" fmla="*/ 478959 w 1010331"/>
                  <a:gd name="connsiteY2987" fmla="*/ 107540 h 303641"/>
                  <a:gd name="connsiteX2988" fmla="*/ 483477 w 1010331"/>
                  <a:gd name="connsiteY2988" fmla="*/ 103021 h 303641"/>
                  <a:gd name="connsiteX2989" fmla="*/ 483477 w 1010331"/>
                  <a:gd name="connsiteY2989" fmla="*/ 103021 h 303641"/>
                  <a:gd name="connsiteX2990" fmla="*/ 464499 w 1010331"/>
                  <a:gd name="connsiteY2990" fmla="*/ 103021 h 303641"/>
                  <a:gd name="connsiteX2991" fmla="*/ 469018 w 1010331"/>
                  <a:gd name="connsiteY2991" fmla="*/ 107540 h 303641"/>
                  <a:gd name="connsiteX2992" fmla="*/ 464499 w 1010331"/>
                  <a:gd name="connsiteY2992" fmla="*/ 112058 h 303641"/>
                  <a:gd name="connsiteX2993" fmla="*/ 459981 w 1010331"/>
                  <a:gd name="connsiteY2993" fmla="*/ 107540 h 303641"/>
                  <a:gd name="connsiteX2994" fmla="*/ 464499 w 1010331"/>
                  <a:gd name="connsiteY2994" fmla="*/ 103021 h 303641"/>
                  <a:gd name="connsiteX2995" fmla="*/ 464499 w 1010331"/>
                  <a:gd name="connsiteY2995" fmla="*/ 103021 h 303641"/>
                  <a:gd name="connsiteX2996" fmla="*/ 446425 w 1010331"/>
                  <a:gd name="connsiteY2996" fmla="*/ 103021 h 303641"/>
                  <a:gd name="connsiteX2997" fmla="*/ 450944 w 1010331"/>
                  <a:gd name="connsiteY2997" fmla="*/ 107540 h 303641"/>
                  <a:gd name="connsiteX2998" fmla="*/ 446425 w 1010331"/>
                  <a:gd name="connsiteY2998" fmla="*/ 112058 h 303641"/>
                  <a:gd name="connsiteX2999" fmla="*/ 441907 w 1010331"/>
                  <a:gd name="connsiteY2999" fmla="*/ 107540 h 303641"/>
                  <a:gd name="connsiteX3000" fmla="*/ 446425 w 1010331"/>
                  <a:gd name="connsiteY3000" fmla="*/ 103021 h 303641"/>
                  <a:gd name="connsiteX3001" fmla="*/ 446425 w 1010331"/>
                  <a:gd name="connsiteY3001" fmla="*/ 103021 h 303641"/>
                  <a:gd name="connsiteX3002" fmla="*/ 427448 w 1010331"/>
                  <a:gd name="connsiteY3002" fmla="*/ 103021 h 303641"/>
                  <a:gd name="connsiteX3003" fmla="*/ 431966 w 1010331"/>
                  <a:gd name="connsiteY3003" fmla="*/ 107540 h 303641"/>
                  <a:gd name="connsiteX3004" fmla="*/ 427448 w 1010331"/>
                  <a:gd name="connsiteY3004" fmla="*/ 112058 h 303641"/>
                  <a:gd name="connsiteX3005" fmla="*/ 422929 w 1010331"/>
                  <a:gd name="connsiteY3005" fmla="*/ 107540 h 303641"/>
                  <a:gd name="connsiteX3006" fmla="*/ 427448 w 1010331"/>
                  <a:gd name="connsiteY3006" fmla="*/ 103021 h 303641"/>
                  <a:gd name="connsiteX3007" fmla="*/ 427448 w 1010331"/>
                  <a:gd name="connsiteY3007" fmla="*/ 103021 h 303641"/>
                  <a:gd name="connsiteX3008" fmla="*/ 408470 w 1010331"/>
                  <a:gd name="connsiteY3008" fmla="*/ 103021 h 303641"/>
                  <a:gd name="connsiteX3009" fmla="*/ 412989 w 1010331"/>
                  <a:gd name="connsiteY3009" fmla="*/ 107540 h 303641"/>
                  <a:gd name="connsiteX3010" fmla="*/ 408470 w 1010331"/>
                  <a:gd name="connsiteY3010" fmla="*/ 112058 h 303641"/>
                  <a:gd name="connsiteX3011" fmla="*/ 403952 w 1010331"/>
                  <a:gd name="connsiteY3011" fmla="*/ 107540 h 303641"/>
                  <a:gd name="connsiteX3012" fmla="*/ 408470 w 1010331"/>
                  <a:gd name="connsiteY3012" fmla="*/ 103021 h 303641"/>
                  <a:gd name="connsiteX3013" fmla="*/ 408470 w 1010331"/>
                  <a:gd name="connsiteY3013" fmla="*/ 103021 h 303641"/>
                  <a:gd name="connsiteX3014" fmla="*/ 389493 w 1010331"/>
                  <a:gd name="connsiteY3014" fmla="*/ 103021 h 303641"/>
                  <a:gd name="connsiteX3015" fmla="*/ 394011 w 1010331"/>
                  <a:gd name="connsiteY3015" fmla="*/ 107540 h 303641"/>
                  <a:gd name="connsiteX3016" fmla="*/ 389493 w 1010331"/>
                  <a:gd name="connsiteY3016" fmla="*/ 112058 h 303641"/>
                  <a:gd name="connsiteX3017" fmla="*/ 384974 w 1010331"/>
                  <a:gd name="connsiteY3017" fmla="*/ 107540 h 303641"/>
                  <a:gd name="connsiteX3018" fmla="*/ 389493 w 1010331"/>
                  <a:gd name="connsiteY3018" fmla="*/ 103021 h 303641"/>
                  <a:gd name="connsiteX3019" fmla="*/ 389493 w 1010331"/>
                  <a:gd name="connsiteY3019" fmla="*/ 103021 h 303641"/>
                  <a:gd name="connsiteX3020" fmla="*/ 370515 w 1010331"/>
                  <a:gd name="connsiteY3020" fmla="*/ 103021 h 303641"/>
                  <a:gd name="connsiteX3021" fmla="*/ 375034 w 1010331"/>
                  <a:gd name="connsiteY3021" fmla="*/ 107540 h 303641"/>
                  <a:gd name="connsiteX3022" fmla="*/ 370515 w 1010331"/>
                  <a:gd name="connsiteY3022" fmla="*/ 112058 h 303641"/>
                  <a:gd name="connsiteX3023" fmla="*/ 365997 w 1010331"/>
                  <a:gd name="connsiteY3023" fmla="*/ 107540 h 303641"/>
                  <a:gd name="connsiteX3024" fmla="*/ 370515 w 1010331"/>
                  <a:gd name="connsiteY3024" fmla="*/ 103021 h 303641"/>
                  <a:gd name="connsiteX3025" fmla="*/ 370515 w 1010331"/>
                  <a:gd name="connsiteY3025" fmla="*/ 103021 h 303641"/>
                  <a:gd name="connsiteX3026" fmla="*/ 352441 w 1010331"/>
                  <a:gd name="connsiteY3026" fmla="*/ 103021 h 303641"/>
                  <a:gd name="connsiteX3027" fmla="*/ 356960 w 1010331"/>
                  <a:gd name="connsiteY3027" fmla="*/ 107540 h 303641"/>
                  <a:gd name="connsiteX3028" fmla="*/ 352441 w 1010331"/>
                  <a:gd name="connsiteY3028" fmla="*/ 112058 h 303641"/>
                  <a:gd name="connsiteX3029" fmla="*/ 347923 w 1010331"/>
                  <a:gd name="connsiteY3029" fmla="*/ 107540 h 303641"/>
                  <a:gd name="connsiteX3030" fmla="*/ 352441 w 1010331"/>
                  <a:gd name="connsiteY3030" fmla="*/ 103021 h 303641"/>
                  <a:gd name="connsiteX3031" fmla="*/ 352441 w 1010331"/>
                  <a:gd name="connsiteY3031" fmla="*/ 103021 h 303641"/>
                  <a:gd name="connsiteX3032" fmla="*/ 333464 w 1010331"/>
                  <a:gd name="connsiteY3032" fmla="*/ 103021 h 303641"/>
                  <a:gd name="connsiteX3033" fmla="*/ 337982 w 1010331"/>
                  <a:gd name="connsiteY3033" fmla="*/ 107540 h 303641"/>
                  <a:gd name="connsiteX3034" fmla="*/ 333464 w 1010331"/>
                  <a:gd name="connsiteY3034" fmla="*/ 112058 h 303641"/>
                  <a:gd name="connsiteX3035" fmla="*/ 328945 w 1010331"/>
                  <a:gd name="connsiteY3035" fmla="*/ 107540 h 303641"/>
                  <a:gd name="connsiteX3036" fmla="*/ 333464 w 1010331"/>
                  <a:gd name="connsiteY3036" fmla="*/ 103021 h 303641"/>
                  <a:gd name="connsiteX3037" fmla="*/ 333464 w 1010331"/>
                  <a:gd name="connsiteY3037" fmla="*/ 103021 h 303641"/>
                  <a:gd name="connsiteX3038" fmla="*/ 314486 w 1010331"/>
                  <a:gd name="connsiteY3038" fmla="*/ 103021 h 303641"/>
                  <a:gd name="connsiteX3039" fmla="*/ 319004 w 1010331"/>
                  <a:gd name="connsiteY3039" fmla="*/ 107540 h 303641"/>
                  <a:gd name="connsiteX3040" fmla="*/ 314486 w 1010331"/>
                  <a:gd name="connsiteY3040" fmla="*/ 112058 h 303641"/>
                  <a:gd name="connsiteX3041" fmla="*/ 309968 w 1010331"/>
                  <a:gd name="connsiteY3041" fmla="*/ 107540 h 303641"/>
                  <a:gd name="connsiteX3042" fmla="*/ 314486 w 1010331"/>
                  <a:gd name="connsiteY3042" fmla="*/ 103021 h 303641"/>
                  <a:gd name="connsiteX3043" fmla="*/ 314486 w 1010331"/>
                  <a:gd name="connsiteY3043" fmla="*/ 103021 h 303641"/>
                  <a:gd name="connsiteX3044" fmla="*/ 295508 w 1010331"/>
                  <a:gd name="connsiteY3044" fmla="*/ 103021 h 303641"/>
                  <a:gd name="connsiteX3045" fmla="*/ 300027 w 1010331"/>
                  <a:gd name="connsiteY3045" fmla="*/ 107540 h 303641"/>
                  <a:gd name="connsiteX3046" fmla="*/ 295508 w 1010331"/>
                  <a:gd name="connsiteY3046" fmla="*/ 112058 h 303641"/>
                  <a:gd name="connsiteX3047" fmla="*/ 290990 w 1010331"/>
                  <a:gd name="connsiteY3047" fmla="*/ 107540 h 303641"/>
                  <a:gd name="connsiteX3048" fmla="*/ 295508 w 1010331"/>
                  <a:gd name="connsiteY3048" fmla="*/ 103021 h 303641"/>
                  <a:gd name="connsiteX3049" fmla="*/ 295508 w 1010331"/>
                  <a:gd name="connsiteY3049" fmla="*/ 103021 h 303641"/>
                  <a:gd name="connsiteX3050" fmla="*/ 831400 w 1010331"/>
                  <a:gd name="connsiteY3050" fmla="*/ 92177 h 303641"/>
                  <a:gd name="connsiteX3051" fmla="*/ 835918 w 1010331"/>
                  <a:gd name="connsiteY3051" fmla="*/ 96695 h 303641"/>
                  <a:gd name="connsiteX3052" fmla="*/ 831400 w 1010331"/>
                  <a:gd name="connsiteY3052" fmla="*/ 101214 h 303641"/>
                  <a:gd name="connsiteX3053" fmla="*/ 826881 w 1010331"/>
                  <a:gd name="connsiteY3053" fmla="*/ 96695 h 303641"/>
                  <a:gd name="connsiteX3054" fmla="*/ 831400 w 1010331"/>
                  <a:gd name="connsiteY3054" fmla="*/ 92177 h 303641"/>
                  <a:gd name="connsiteX3055" fmla="*/ 831400 w 1010331"/>
                  <a:gd name="connsiteY3055" fmla="*/ 92177 h 303641"/>
                  <a:gd name="connsiteX3056" fmla="*/ 812422 w 1010331"/>
                  <a:gd name="connsiteY3056" fmla="*/ 92177 h 303641"/>
                  <a:gd name="connsiteX3057" fmla="*/ 816941 w 1010331"/>
                  <a:gd name="connsiteY3057" fmla="*/ 96695 h 303641"/>
                  <a:gd name="connsiteX3058" fmla="*/ 812422 w 1010331"/>
                  <a:gd name="connsiteY3058" fmla="*/ 101214 h 303641"/>
                  <a:gd name="connsiteX3059" fmla="*/ 807904 w 1010331"/>
                  <a:gd name="connsiteY3059" fmla="*/ 96695 h 303641"/>
                  <a:gd name="connsiteX3060" fmla="*/ 812422 w 1010331"/>
                  <a:gd name="connsiteY3060" fmla="*/ 92177 h 303641"/>
                  <a:gd name="connsiteX3061" fmla="*/ 812422 w 1010331"/>
                  <a:gd name="connsiteY3061" fmla="*/ 92177 h 303641"/>
                  <a:gd name="connsiteX3062" fmla="*/ 793445 w 1010331"/>
                  <a:gd name="connsiteY3062" fmla="*/ 92177 h 303641"/>
                  <a:gd name="connsiteX3063" fmla="*/ 797963 w 1010331"/>
                  <a:gd name="connsiteY3063" fmla="*/ 96695 h 303641"/>
                  <a:gd name="connsiteX3064" fmla="*/ 793445 w 1010331"/>
                  <a:gd name="connsiteY3064" fmla="*/ 101214 h 303641"/>
                  <a:gd name="connsiteX3065" fmla="*/ 788926 w 1010331"/>
                  <a:gd name="connsiteY3065" fmla="*/ 96695 h 303641"/>
                  <a:gd name="connsiteX3066" fmla="*/ 793445 w 1010331"/>
                  <a:gd name="connsiteY3066" fmla="*/ 92177 h 303641"/>
                  <a:gd name="connsiteX3067" fmla="*/ 793445 w 1010331"/>
                  <a:gd name="connsiteY3067" fmla="*/ 92177 h 303641"/>
                  <a:gd name="connsiteX3068" fmla="*/ 774467 w 1010331"/>
                  <a:gd name="connsiteY3068" fmla="*/ 92177 h 303641"/>
                  <a:gd name="connsiteX3069" fmla="*/ 778985 w 1010331"/>
                  <a:gd name="connsiteY3069" fmla="*/ 96695 h 303641"/>
                  <a:gd name="connsiteX3070" fmla="*/ 774467 w 1010331"/>
                  <a:gd name="connsiteY3070" fmla="*/ 101214 h 303641"/>
                  <a:gd name="connsiteX3071" fmla="*/ 769948 w 1010331"/>
                  <a:gd name="connsiteY3071" fmla="*/ 96695 h 303641"/>
                  <a:gd name="connsiteX3072" fmla="*/ 774467 w 1010331"/>
                  <a:gd name="connsiteY3072" fmla="*/ 92177 h 303641"/>
                  <a:gd name="connsiteX3073" fmla="*/ 774467 w 1010331"/>
                  <a:gd name="connsiteY3073" fmla="*/ 92177 h 303641"/>
                  <a:gd name="connsiteX3074" fmla="*/ 756393 w 1010331"/>
                  <a:gd name="connsiteY3074" fmla="*/ 92177 h 303641"/>
                  <a:gd name="connsiteX3075" fmla="*/ 760912 w 1010331"/>
                  <a:gd name="connsiteY3075" fmla="*/ 96695 h 303641"/>
                  <a:gd name="connsiteX3076" fmla="*/ 756393 w 1010331"/>
                  <a:gd name="connsiteY3076" fmla="*/ 101214 h 303641"/>
                  <a:gd name="connsiteX3077" fmla="*/ 751875 w 1010331"/>
                  <a:gd name="connsiteY3077" fmla="*/ 96695 h 303641"/>
                  <a:gd name="connsiteX3078" fmla="*/ 756393 w 1010331"/>
                  <a:gd name="connsiteY3078" fmla="*/ 92177 h 303641"/>
                  <a:gd name="connsiteX3079" fmla="*/ 756393 w 1010331"/>
                  <a:gd name="connsiteY3079" fmla="*/ 92177 h 303641"/>
                  <a:gd name="connsiteX3080" fmla="*/ 737415 w 1010331"/>
                  <a:gd name="connsiteY3080" fmla="*/ 92177 h 303641"/>
                  <a:gd name="connsiteX3081" fmla="*/ 741934 w 1010331"/>
                  <a:gd name="connsiteY3081" fmla="*/ 96695 h 303641"/>
                  <a:gd name="connsiteX3082" fmla="*/ 737415 w 1010331"/>
                  <a:gd name="connsiteY3082" fmla="*/ 101214 h 303641"/>
                  <a:gd name="connsiteX3083" fmla="*/ 732897 w 1010331"/>
                  <a:gd name="connsiteY3083" fmla="*/ 96695 h 303641"/>
                  <a:gd name="connsiteX3084" fmla="*/ 737415 w 1010331"/>
                  <a:gd name="connsiteY3084" fmla="*/ 92177 h 303641"/>
                  <a:gd name="connsiteX3085" fmla="*/ 737415 w 1010331"/>
                  <a:gd name="connsiteY3085" fmla="*/ 92177 h 303641"/>
                  <a:gd name="connsiteX3086" fmla="*/ 718438 w 1010331"/>
                  <a:gd name="connsiteY3086" fmla="*/ 92177 h 303641"/>
                  <a:gd name="connsiteX3087" fmla="*/ 722956 w 1010331"/>
                  <a:gd name="connsiteY3087" fmla="*/ 96695 h 303641"/>
                  <a:gd name="connsiteX3088" fmla="*/ 718438 w 1010331"/>
                  <a:gd name="connsiteY3088" fmla="*/ 101214 h 303641"/>
                  <a:gd name="connsiteX3089" fmla="*/ 713919 w 1010331"/>
                  <a:gd name="connsiteY3089" fmla="*/ 96695 h 303641"/>
                  <a:gd name="connsiteX3090" fmla="*/ 718438 w 1010331"/>
                  <a:gd name="connsiteY3090" fmla="*/ 92177 h 303641"/>
                  <a:gd name="connsiteX3091" fmla="*/ 718438 w 1010331"/>
                  <a:gd name="connsiteY3091" fmla="*/ 92177 h 303641"/>
                  <a:gd name="connsiteX3092" fmla="*/ 699460 w 1010331"/>
                  <a:gd name="connsiteY3092" fmla="*/ 92177 h 303641"/>
                  <a:gd name="connsiteX3093" fmla="*/ 703979 w 1010331"/>
                  <a:gd name="connsiteY3093" fmla="*/ 96695 h 303641"/>
                  <a:gd name="connsiteX3094" fmla="*/ 699460 w 1010331"/>
                  <a:gd name="connsiteY3094" fmla="*/ 101214 h 303641"/>
                  <a:gd name="connsiteX3095" fmla="*/ 694942 w 1010331"/>
                  <a:gd name="connsiteY3095" fmla="*/ 96695 h 303641"/>
                  <a:gd name="connsiteX3096" fmla="*/ 699460 w 1010331"/>
                  <a:gd name="connsiteY3096" fmla="*/ 92177 h 303641"/>
                  <a:gd name="connsiteX3097" fmla="*/ 699460 w 1010331"/>
                  <a:gd name="connsiteY3097" fmla="*/ 92177 h 303641"/>
                  <a:gd name="connsiteX3098" fmla="*/ 680483 w 1010331"/>
                  <a:gd name="connsiteY3098" fmla="*/ 92177 h 303641"/>
                  <a:gd name="connsiteX3099" fmla="*/ 685001 w 1010331"/>
                  <a:gd name="connsiteY3099" fmla="*/ 96695 h 303641"/>
                  <a:gd name="connsiteX3100" fmla="*/ 680483 w 1010331"/>
                  <a:gd name="connsiteY3100" fmla="*/ 101214 h 303641"/>
                  <a:gd name="connsiteX3101" fmla="*/ 675964 w 1010331"/>
                  <a:gd name="connsiteY3101" fmla="*/ 96695 h 303641"/>
                  <a:gd name="connsiteX3102" fmla="*/ 680483 w 1010331"/>
                  <a:gd name="connsiteY3102" fmla="*/ 92177 h 303641"/>
                  <a:gd name="connsiteX3103" fmla="*/ 680483 w 1010331"/>
                  <a:gd name="connsiteY3103" fmla="*/ 92177 h 303641"/>
                  <a:gd name="connsiteX3104" fmla="*/ 662409 w 1010331"/>
                  <a:gd name="connsiteY3104" fmla="*/ 92177 h 303641"/>
                  <a:gd name="connsiteX3105" fmla="*/ 666927 w 1010331"/>
                  <a:gd name="connsiteY3105" fmla="*/ 96695 h 303641"/>
                  <a:gd name="connsiteX3106" fmla="*/ 662409 w 1010331"/>
                  <a:gd name="connsiteY3106" fmla="*/ 101214 h 303641"/>
                  <a:gd name="connsiteX3107" fmla="*/ 657890 w 1010331"/>
                  <a:gd name="connsiteY3107" fmla="*/ 96695 h 303641"/>
                  <a:gd name="connsiteX3108" fmla="*/ 662409 w 1010331"/>
                  <a:gd name="connsiteY3108" fmla="*/ 92177 h 303641"/>
                  <a:gd name="connsiteX3109" fmla="*/ 662409 w 1010331"/>
                  <a:gd name="connsiteY3109" fmla="*/ 92177 h 303641"/>
                  <a:gd name="connsiteX3110" fmla="*/ 643431 w 1010331"/>
                  <a:gd name="connsiteY3110" fmla="*/ 92177 h 303641"/>
                  <a:gd name="connsiteX3111" fmla="*/ 647950 w 1010331"/>
                  <a:gd name="connsiteY3111" fmla="*/ 96695 h 303641"/>
                  <a:gd name="connsiteX3112" fmla="*/ 643431 w 1010331"/>
                  <a:gd name="connsiteY3112" fmla="*/ 101214 h 303641"/>
                  <a:gd name="connsiteX3113" fmla="*/ 638913 w 1010331"/>
                  <a:gd name="connsiteY3113" fmla="*/ 96695 h 303641"/>
                  <a:gd name="connsiteX3114" fmla="*/ 643431 w 1010331"/>
                  <a:gd name="connsiteY3114" fmla="*/ 92177 h 303641"/>
                  <a:gd name="connsiteX3115" fmla="*/ 643431 w 1010331"/>
                  <a:gd name="connsiteY3115" fmla="*/ 92177 h 303641"/>
                  <a:gd name="connsiteX3116" fmla="*/ 624453 w 1010331"/>
                  <a:gd name="connsiteY3116" fmla="*/ 92177 h 303641"/>
                  <a:gd name="connsiteX3117" fmla="*/ 628972 w 1010331"/>
                  <a:gd name="connsiteY3117" fmla="*/ 96695 h 303641"/>
                  <a:gd name="connsiteX3118" fmla="*/ 624453 w 1010331"/>
                  <a:gd name="connsiteY3118" fmla="*/ 101214 h 303641"/>
                  <a:gd name="connsiteX3119" fmla="*/ 619935 w 1010331"/>
                  <a:gd name="connsiteY3119" fmla="*/ 96695 h 303641"/>
                  <a:gd name="connsiteX3120" fmla="*/ 624453 w 1010331"/>
                  <a:gd name="connsiteY3120" fmla="*/ 92177 h 303641"/>
                  <a:gd name="connsiteX3121" fmla="*/ 624453 w 1010331"/>
                  <a:gd name="connsiteY3121" fmla="*/ 92177 h 303641"/>
                  <a:gd name="connsiteX3122" fmla="*/ 605476 w 1010331"/>
                  <a:gd name="connsiteY3122" fmla="*/ 92177 h 303641"/>
                  <a:gd name="connsiteX3123" fmla="*/ 609994 w 1010331"/>
                  <a:gd name="connsiteY3123" fmla="*/ 96695 h 303641"/>
                  <a:gd name="connsiteX3124" fmla="*/ 605476 w 1010331"/>
                  <a:gd name="connsiteY3124" fmla="*/ 101214 h 303641"/>
                  <a:gd name="connsiteX3125" fmla="*/ 600957 w 1010331"/>
                  <a:gd name="connsiteY3125" fmla="*/ 96695 h 303641"/>
                  <a:gd name="connsiteX3126" fmla="*/ 605476 w 1010331"/>
                  <a:gd name="connsiteY3126" fmla="*/ 92177 h 303641"/>
                  <a:gd name="connsiteX3127" fmla="*/ 605476 w 1010331"/>
                  <a:gd name="connsiteY3127" fmla="*/ 92177 h 303641"/>
                  <a:gd name="connsiteX3128" fmla="*/ 586498 w 1010331"/>
                  <a:gd name="connsiteY3128" fmla="*/ 92177 h 303641"/>
                  <a:gd name="connsiteX3129" fmla="*/ 591017 w 1010331"/>
                  <a:gd name="connsiteY3129" fmla="*/ 96695 h 303641"/>
                  <a:gd name="connsiteX3130" fmla="*/ 586498 w 1010331"/>
                  <a:gd name="connsiteY3130" fmla="*/ 101214 h 303641"/>
                  <a:gd name="connsiteX3131" fmla="*/ 581980 w 1010331"/>
                  <a:gd name="connsiteY3131" fmla="*/ 96695 h 303641"/>
                  <a:gd name="connsiteX3132" fmla="*/ 586498 w 1010331"/>
                  <a:gd name="connsiteY3132" fmla="*/ 92177 h 303641"/>
                  <a:gd name="connsiteX3133" fmla="*/ 586498 w 1010331"/>
                  <a:gd name="connsiteY3133" fmla="*/ 92177 h 303641"/>
                  <a:gd name="connsiteX3134" fmla="*/ 568424 w 1010331"/>
                  <a:gd name="connsiteY3134" fmla="*/ 92177 h 303641"/>
                  <a:gd name="connsiteX3135" fmla="*/ 572943 w 1010331"/>
                  <a:gd name="connsiteY3135" fmla="*/ 96695 h 303641"/>
                  <a:gd name="connsiteX3136" fmla="*/ 568424 w 1010331"/>
                  <a:gd name="connsiteY3136" fmla="*/ 101214 h 303641"/>
                  <a:gd name="connsiteX3137" fmla="*/ 563906 w 1010331"/>
                  <a:gd name="connsiteY3137" fmla="*/ 96695 h 303641"/>
                  <a:gd name="connsiteX3138" fmla="*/ 568424 w 1010331"/>
                  <a:gd name="connsiteY3138" fmla="*/ 92177 h 303641"/>
                  <a:gd name="connsiteX3139" fmla="*/ 568424 w 1010331"/>
                  <a:gd name="connsiteY3139" fmla="*/ 92177 h 303641"/>
                  <a:gd name="connsiteX3140" fmla="*/ 549447 w 1010331"/>
                  <a:gd name="connsiteY3140" fmla="*/ 92177 h 303641"/>
                  <a:gd name="connsiteX3141" fmla="*/ 553965 w 1010331"/>
                  <a:gd name="connsiteY3141" fmla="*/ 96695 h 303641"/>
                  <a:gd name="connsiteX3142" fmla="*/ 549447 w 1010331"/>
                  <a:gd name="connsiteY3142" fmla="*/ 101214 h 303641"/>
                  <a:gd name="connsiteX3143" fmla="*/ 544928 w 1010331"/>
                  <a:gd name="connsiteY3143" fmla="*/ 96695 h 303641"/>
                  <a:gd name="connsiteX3144" fmla="*/ 549447 w 1010331"/>
                  <a:gd name="connsiteY3144" fmla="*/ 92177 h 303641"/>
                  <a:gd name="connsiteX3145" fmla="*/ 549447 w 1010331"/>
                  <a:gd name="connsiteY3145" fmla="*/ 92177 h 303641"/>
                  <a:gd name="connsiteX3146" fmla="*/ 530469 w 1010331"/>
                  <a:gd name="connsiteY3146" fmla="*/ 92177 h 303641"/>
                  <a:gd name="connsiteX3147" fmla="*/ 534988 w 1010331"/>
                  <a:gd name="connsiteY3147" fmla="*/ 96695 h 303641"/>
                  <a:gd name="connsiteX3148" fmla="*/ 530469 w 1010331"/>
                  <a:gd name="connsiteY3148" fmla="*/ 101214 h 303641"/>
                  <a:gd name="connsiteX3149" fmla="*/ 525951 w 1010331"/>
                  <a:gd name="connsiteY3149" fmla="*/ 96695 h 303641"/>
                  <a:gd name="connsiteX3150" fmla="*/ 530469 w 1010331"/>
                  <a:gd name="connsiteY3150" fmla="*/ 92177 h 303641"/>
                  <a:gd name="connsiteX3151" fmla="*/ 530469 w 1010331"/>
                  <a:gd name="connsiteY3151" fmla="*/ 92177 h 303641"/>
                  <a:gd name="connsiteX3152" fmla="*/ 511492 w 1010331"/>
                  <a:gd name="connsiteY3152" fmla="*/ 92177 h 303641"/>
                  <a:gd name="connsiteX3153" fmla="*/ 516010 w 1010331"/>
                  <a:gd name="connsiteY3153" fmla="*/ 96695 h 303641"/>
                  <a:gd name="connsiteX3154" fmla="*/ 511492 w 1010331"/>
                  <a:gd name="connsiteY3154" fmla="*/ 101214 h 303641"/>
                  <a:gd name="connsiteX3155" fmla="*/ 506973 w 1010331"/>
                  <a:gd name="connsiteY3155" fmla="*/ 96695 h 303641"/>
                  <a:gd name="connsiteX3156" fmla="*/ 511492 w 1010331"/>
                  <a:gd name="connsiteY3156" fmla="*/ 92177 h 303641"/>
                  <a:gd name="connsiteX3157" fmla="*/ 511492 w 1010331"/>
                  <a:gd name="connsiteY3157" fmla="*/ 92177 h 303641"/>
                  <a:gd name="connsiteX3158" fmla="*/ 493418 w 1010331"/>
                  <a:gd name="connsiteY3158" fmla="*/ 92177 h 303641"/>
                  <a:gd name="connsiteX3159" fmla="*/ 497936 w 1010331"/>
                  <a:gd name="connsiteY3159" fmla="*/ 96695 h 303641"/>
                  <a:gd name="connsiteX3160" fmla="*/ 493418 w 1010331"/>
                  <a:gd name="connsiteY3160" fmla="*/ 101214 h 303641"/>
                  <a:gd name="connsiteX3161" fmla="*/ 488899 w 1010331"/>
                  <a:gd name="connsiteY3161" fmla="*/ 96695 h 303641"/>
                  <a:gd name="connsiteX3162" fmla="*/ 493418 w 1010331"/>
                  <a:gd name="connsiteY3162" fmla="*/ 92177 h 303641"/>
                  <a:gd name="connsiteX3163" fmla="*/ 493418 w 1010331"/>
                  <a:gd name="connsiteY3163" fmla="*/ 92177 h 303641"/>
                  <a:gd name="connsiteX3164" fmla="*/ 474440 w 1010331"/>
                  <a:gd name="connsiteY3164" fmla="*/ 92177 h 303641"/>
                  <a:gd name="connsiteX3165" fmla="*/ 478959 w 1010331"/>
                  <a:gd name="connsiteY3165" fmla="*/ 96695 h 303641"/>
                  <a:gd name="connsiteX3166" fmla="*/ 474440 w 1010331"/>
                  <a:gd name="connsiteY3166" fmla="*/ 101214 h 303641"/>
                  <a:gd name="connsiteX3167" fmla="*/ 469922 w 1010331"/>
                  <a:gd name="connsiteY3167" fmla="*/ 96695 h 303641"/>
                  <a:gd name="connsiteX3168" fmla="*/ 474440 w 1010331"/>
                  <a:gd name="connsiteY3168" fmla="*/ 92177 h 303641"/>
                  <a:gd name="connsiteX3169" fmla="*/ 474440 w 1010331"/>
                  <a:gd name="connsiteY3169" fmla="*/ 92177 h 303641"/>
                  <a:gd name="connsiteX3170" fmla="*/ 455462 w 1010331"/>
                  <a:gd name="connsiteY3170" fmla="*/ 92177 h 303641"/>
                  <a:gd name="connsiteX3171" fmla="*/ 459981 w 1010331"/>
                  <a:gd name="connsiteY3171" fmla="*/ 96695 h 303641"/>
                  <a:gd name="connsiteX3172" fmla="*/ 455462 w 1010331"/>
                  <a:gd name="connsiteY3172" fmla="*/ 101214 h 303641"/>
                  <a:gd name="connsiteX3173" fmla="*/ 450944 w 1010331"/>
                  <a:gd name="connsiteY3173" fmla="*/ 96695 h 303641"/>
                  <a:gd name="connsiteX3174" fmla="*/ 455462 w 1010331"/>
                  <a:gd name="connsiteY3174" fmla="*/ 92177 h 303641"/>
                  <a:gd name="connsiteX3175" fmla="*/ 455462 w 1010331"/>
                  <a:gd name="connsiteY3175" fmla="*/ 92177 h 303641"/>
                  <a:gd name="connsiteX3176" fmla="*/ 436485 w 1010331"/>
                  <a:gd name="connsiteY3176" fmla="*/ 92177 h 303641"/>
                  <a:gd name="connsiteX3177" fmla="*/ 441003 w 1010331"/>
                  <a:gd name="connsiteY3177" fmla="*/ 96695 h 303641"/>
                  <a:gd name="connsiteX3178" fmla="*/ 436485 w 1010331"/>
                  <a:gd name="connsiteY3178" fmla="*/ 101214 h 303641"/>
                  <a:gd name="connsiteX3179" fmla="*/ 431966 w 1010331"/>
                  <a:gd name="connsiteY3179" fmla="*/ 96695 h 303641"/>
                  <a:gd name="connsiteX3180" fmla="*/ 436485 w 1010331"/>
                  <a:gd name="connsiteY3180" fmla="*/ 92177 h 303641"/>
                  <a:gd name="connsiteX3181" fmla="*/ 436485 w 1010331"/>
                  <a:gd name="connsiteY3181" fmla="*/ 92177 h 303641"/>
                  <a:gd name="connsiteX3182" fmla="*/ 417507 w 1010331"/>
                  <a:gd name="connsiteY3182" fmla="*/ 92177 h 303641"/>
                  <a:gd name="connsiteX3183" fmla="*/ 422026 w 1010331"/>
                  <a:gd name="connsiteY3183" fmla="*/ 96695 h 303641"/>
                  <a:gd name="connsiteX3184" fmla="*/ 417507 w 1010331"/>
                  <a:gd name="connsiteY3184" fmla="*/ 101214 h 303641"/>
                  <a:gd name="connsiteX3185" fmla="*/ 412989 w 1010331"/>
                  <a:gd name="connsiteY3185" fmla="*/ 96695 h 303641"/>
                  <a:gd name="connsiteX3186" fmla="*/ 417507 w 1010331"/>
                  <a:gd name="connsiteY3186" fmla="*/ 92177 h 303641"/>
                  <a:gd name="connsiteX3187" fmla="*/ 417507 w 1010331"/>
                  <a:gd name="connsiteY3187" fmla="*/ 92177 h 303641"/>
                  <a:gd name="connsiteX3188" fmla="*/ 399433 w 1010331"/>
                  <a:gd name="connsiteY3188" fmla="*/ 92177 h 303641"/>
                  <a:gd name="connsiteX3189" fmla="*/ 403952 w 1010331"/>
                  <a:gd name="connsiteY3189" fmla="*/ 96695 h 303641"/>
                  <a:gd name="connsiteX3190" fmla="*/ 399433 w 1010331"/>
                  <a:gd name="connsiteY3190" fmla="*/ 101214 h 303641"/>
                  <a:gd name="connsiteX3191" fmla="*/ 394915 w 1010331"/>
                  <a:gd name="connsiteY3191" fmla="*/ 96695 h 303641"/>
                  <a:gd name="connsiteX3192" fmla="*/ 399433 w 1010331"/>
                  <a:gd name="connsiteY3192" fmla="*/ 92177 h 303641"/>
                  <a:gd name="connsiteX3193" fmla="*/ 399433 w 1010331"/>
                  <a:gd name="connsiteY3193" fmla="*/ 92177 h 303641"/>
                  <a:gd name="connsiteX3194" fmla="*/ 380456 w 1010331"/>
                  <a:gd name="connsiteY3194" fmla="*/ 92177 h 303641"/>
                  <a:gd name="connsiteX3195" fmla="*/ 384974 w 1010331"/>
                  <a:gd name="connsiteY3195" fmla="*/ 96695 h 303641"/>
                  <a:gd name="connsiteX3196" fmla="*/ 380456 w 1010331"/>
                  <a:gd name="connsiteY3196" fmla="*/ 101214 h 303641"/>
                  <a:gd name="connsiteX3197" fmla="*/ 375937 w 1010331"/>
                  <a:gd name="connsiteY3197" fmla="*/ 96695 h 303641"/>
                  <a:gd name="connsiteX3198" fmla="*/ 380456 w 1010331"/>
                  <a:gd name="connsiteY3198" fmla="*/ 92177 h 303641"/>
                  <a:gd name="connsiteX3199" fmla="*/ 380456 w 1010331"/>
                  <a:gd name="connsiteY3199" fmla="*/ 92177 h 303641"/>
                  <a:gd name="connsiteX3200" fmla="*/ 361478 w 1010331"/>
                  <a:gd name="connsiteY3200" fmla="*/ 92177 h 303641"/>
                  <a:gd name="connsiteX3201" fmla="*/ 365997 w 1010331"/>
                  <a:gd name="connsiteY3201" fmla="*/ 96695 h 303641"/>
                  <a:gd name="connsiteX3202" fmla="*/ 361478 w 1010331"/>
                  <a:gd name="connsiteY3202" fmla="*/ 101214 h 303641"/>
                  <a:gd name="connsiteX3203" fmla="*/ 356960 w 1010331"/>
                  <a:gd name="connsiteY3203" fmla="*/ 96695 h 303641"/>
                  <a:gd name="connsiteX3204" fmla="*/ 361478 w 1010331"/>
                  <a:gd name="connsiteY3204" fmla="*/ 92177 h 303641"/>
                  <a:gd name="connsiteX3205" fmla="*/ 361478 w 1010331"/>
                  <a:gd name="connsiteY3205" fmla="*/ 92177 h 303641"/>
                  <a:gd name="connsiteX3206" fmla="*/ 342501 w 1010331"/>
                  <a:gd name="connsiteY3206" fmla="*/ 92177 h 303641"/>
                  <a:gd name="connsiteX3207" fmla="*/ 347019 w 1010331"/>
                  <a:gd name="connsiteY3207" fmla="*/ 96695 h 303641"/>
                  <a:gd name="connsiteX3208" fmla="*/ 342501 w 1010331"/>
                  <a:gd name="connsiteY3208" fmla="*/ 101214 h 303641"/>
                  <a:gd name="connsiteX3209" fmla="*/ 337982 w 1010331"/>
                  <a:gd name="connsiteY3209" fmla="*/ 96695 h 303641"/>
                  <a:gd name="connsiteX3210" fmla="*/ 342501 w 1010331"/>
                  <a:gd name="connsiteY3210" fmla="*/ 92177 h 303641"/>
                  <a:gd name="connsiteX3211" fmla="*/ 342501 w 1010331"/>
                  <a:gd name="connsiteY3211" fmla="*/ 92177 h 303641"/>
                  <a:gd name="connsiteX3212" fmla="*/ 323523 w 1010331"/>
                  <a:gd name="connsiteY3212" fmla="*/ 92177 h 303641"/>
                  <a:gd name="connsiteX3213" fmla="*/ 328041 w 1010331"/>
                  <a:gd name="connsiteY3213" fmla="*/ 96695 h 303641"/>
                  <a:gd name="connsiteX3214" fmla="*/ 323523 w 1010331"/>
                  <a:gd name="connsiteY3214" fmla="*/ 101214 h 303641"/>
                  <a:gd name="connsiteX3215" fmla="*/ 319004 w 1010331"/>
                  <a:gd name="connsiteY3215" fmla="*/ 96695 h 303641"/>
                  <a:gd name="connsiteX3216" fmla="*/ 323523 w 1010331"/>
                  <a:gd name="connsiteY3216" fmla="*/ 92177 h 303641"/>
                  <a:gd name="connsiteX3217" fmla="*/ 323523 w 1010331"/>
                  <a:gd name="connsiteY3217" fmla="*/ 92177 h 303641"/>
                  <a:gd name="connsiteX3218" fmla="*/ 840437 w 1010331"/>
                  <a:gd name="connsiteY3218" fmla="*/ 82236 h 303641"/>
                  <a:gd name="connsiteX3219" fmla="*/ 844955 w 1010331"/>
                  <a:gd name="connsiteY3219" fmla="*/ 86755 h 303641"/>
                  <a:gd name="connsiteX3220" fmla="*/ 840437 w 1010331"/>
                  <a:gd name="connsiteY3220" fmla="*/ 91273 h 303641"/>
                  <a:gd name="connsiteX3221" fmla="*/ 835918 w 1010331"/>
                  <a:gd name="connsiteY3221" fmla="*/ 86755 h 303641"/>
                  <a:gd name="connsiteX3222" fmla="*/ 840437 w 1010331"/>
                  <a:gd name="connsiteY3222" fmla="*/ 82236 h 303641"/>
                  <a:gd name="connsiteX3223" fmla="*/ 840437 w 1010331"/>
                  <a:gd name="connsiteY3223" fmla="*/ 82236 h 303641"/>
                  <a:gd name="connsiteX3224" fmla="*/ 821459 w 1010331"/>
                  <a:gd name="connsiteY3224" fmla="*/ 82236 h 303641"/>
                  <a:gd name="connsiteX3225" fmla="*/ 825978 w 1010331"/>
                  <a:gd name="connsiteY3225" fmla="*/ 86755 h 303641"/>
                  <a:gd name="connsiteX3226" fmla="*/ 821459 w 1010331"/>
                  <a:gd name="connsiteY3226" fmla="*/ 91273 h 303641"/>
                  <a:gd name="connsiteX3227" fmla="*/ 816941 w 1010331"/>
                  <a:gd name="connsiteY3227" fmla="*/ 86755 h 303641"/>
                  <a:gd name="connsiteX3228" fmla="*/ 821459 w 1010331"/>
                  <a:gd name="connsiteY3228" fmla="*/ 82236 h 303641"/>
                  <a:gd name="connsiteX3229" fmla="*/ 821459 w 1010331"/>
                  <a:gd name="connsiteY3229" fmla="*/ 82236 h 303641"/>
                  <a:gd name="connsiteX3230" fmla="*/ 803385 w 1010331"/>
                  <a:gd name="connsiteY3230" fmla="*/ 82236 h 303641"/>
                  <a:gd name="connsiteX3231" fmla="*/ 807904 w 1010331"/>
                  <a:gd name="connsiteY3231" fmla="*/ 86755 h 303641"/>
                  <a:gd name="connsiteX3232" fmla="*/ 803385 w 1010331"/>
                  <a:gd name="connsiteY3232" fmla="*/ 91273 h 303641"/>
                  <a:gd name="connsiteX3233" fmla="*/ 798867 w 1010331"/>
                  <a:gd name="connsiteY3233" fmla="*/ 86755 h 303641"/>
                  <a:gd name="connsiteX3234" fmla="*/ 803385 w 1010331"/>
                  <a:gd name="connsiteY3234" fmla="*/ 82236 h 303641"/>
                  <a:gd name="connsiteX3235" fmla="*/ 803385 w 1010331"/>
                  <a:gd name="connsiteY3235" fmla="*/ 82236 h 303641"/>
                  <a:gd name="connsiteX3236" fmla="*/ 784408 w 1010331"/>
                  <a:gd name="connsiteY3236" fmla="*/ 82236 h 303641"/>
                  <a:gd name="connsiteX3237" fmla="*/ 788926 w 1010331"/>
                  <a:gd name="connsiteY3237" fmla="*/ 86755 h 303641"/>
                  <a:gd name="connsiteX3238" fmla="*/ 784408 w 1010331"/>
                  <a:gd name="connsiteY3238" fmla="*/ 91273 h 303641"/>
                  <a:gd name="connsiteX3239" fmla="*/ 779889 w 1010331"/>
                  <a:gd name="connsiteY3239" fmla="*/ 86755 h 303641"/>
                  <a:gd name="connsiteX3240" fmla="*/ 784408 w 1010331"/>
                  <a:gd name="connsiteY3240" fmla="*/ 82236 h 303641"/>
                  <a:gd name="connsiteX3241" fmla="*/ 784408 w 1010331"/>
                  <a:gd name="connsiteY3241" fmla="*/ 82236 h 303641"/>
                  <a:gd name="connsiteX3242" fmla="*/ 765430 w 1010331"/>
                  <a:gd name="connsiteY3242" fmla="*/ 82236 h 303641"/>
                  <a:gd name="connsiteX3243" fmla="*/ 769948 w 1010331"/>
                  <a:gd name="connsiteY3243" fmla="*/ 86755 h 303641"/>
                  <a:gd name="connsiteX3244" fmla="*/ 765430 w 1010331"/>
                  <a:gd name="connsiteY3244" fmla="*/ 91273 h 303641"/>
                  <a:gd name="connsiteX3245" fmla="*/ 760912 w 1010331"/>
                  <a:gd name="connsiteY3245" fmla="*/ 86755 h 303641"/>
                  <a:gd name="connsiteX3246" fmla="*/ 765430 w 1010331"/>
                  <a:gd name="connsiteY3246" fmla="*/ 82236 h 303641"/>
                  <a:gd name="connsiteX3247" fmla="*/ 765430 w 1010331"/>
                  <a:gd name="connsiteY3247" fmla="*/ 82236 h 303641"/>
                  <a:gd name="connsiteX3248" fmla="*/ 746452 w 1010331"/>
                  <a:gd name="connsiteY3248" fmla="*/ 82236 h 303641"/>
                  <a:gd name="connsiteX3249" fmla="*/ 750971 w 1010331"/>
                  <a:gd name="connsiteY3249" fmla="*/ 86755 h 303641"/>
                  <a:gd name="connsiteX3250" fmla="*/ 746452 w 1010331"/>
                  <a:gd name="connsiteY3250" fmla="*/ 91273 h 303641"/>
                  <a:gd name="connsiteX3251" fmla="*/ 741934 w 1010331"/>
                  <a:gd name="connsiteY3251" fmla="*/ 86755 h 303641"/>
                  <a:gd name="connsiteX3252" fmla="*/ 746452 w 1010331"/>
                  <a:gd name="connsiteY3252" fmla="*/ 82236 h 303641"/>
                  <a:gd name="connsiteX3253" fmla="*/ 746452 w 1010331"/>
                  <a:gd name="connsiteY3253" fmla="*/ 82236 h 303641"/>
                  <a:gd name="connsiteX3254" fmla="*/ 727475 w 1010331"/>
                  <a:gd name="connsiteY3254" fmla="*/ 82236 h 303641"/>
                  <a:gd name="connsiteX3255" fmla="*/ 731993 w 1010331"/>
                  <a:gd name="connsiteY3255" fmla="*/ 86755 h 303641"/>
                  <a:gd name="connsiteX3256" fmla="*/ 727475 w 1010331"/>
                  <a:gd name="connsiteY3256" fmla="*/ 91273 h 303641"/>
                  <a:gd name="connsiteX3257" fmla="*/ 722956 w 1010331"/>
                  <a:gd name="connsiteY3257" fmla="*/ 86755 h 303641"/>
                  <a:gd name="connsiteX3258" fmla="*/ 727475 w 1010331"/>
                  <a:gd name="connsiteY3258" fmla="*/ 82236 h 303641"/>
                  <a:gd name="connsiteX3259" fmla="*/ 727475 w 1010331"/>
                  <a:gd name="connsiteY3259" fmla="*/ 82236 h 303641"/>
                  <a:gd name="connsiteX3260" fmla="*/ 709401 w 1010331"/>
                  <a:gd name="connsiteY3260" fmla="*/ 82236 h 303641"/>
                  <a:gd name="connsiteX3261" fmla="*/ 713919 w 1010331"/>
                  <a:gd name="connsiteY3261" fmla="*/ 86755 h 303641"/>
                  <a:gd name="connsiteX3262" fmla="*/ 709401 w 1010331"/>
                  <a:gd name="connsiteY3262" fmla="*/ 91273 h 303641"/>
                  <a:gd name="connsiteX3263" fmla="*/ 704882 w 1010331"/>
                  <a:gd name="connsiteY3263" fmla="*/ 86755 h 303641"/>
                  <a:gd name="connsiteX3264" fmla="*/ 709401 w 1010331"/>
                  <a:gd name="connsiteY3264" fmla="*/ 82236 h 303641"/>
                  <a:gd name="connsiteX3265" fmla="*/ 709401 w 1010331"/>
                  <a:gd name="connsiteY3265" fmla="*/ 82236 h 303641"/>
                  <a:gd name="connsiteX3266" fmla="*/ 690423 w 1010331"/>
                  <a:gd name="connsiteY3266" fmla="*/ 82236 h 303641"/>
                  <a:gd name="connsiteX3267" fmla="*/ 694942 w 1010331"/>
                  <a:gd name="connsiteY3267" fmla="*/ 86755 h 303641"/>
                  <a:gd name="connsiteX3268" fmla="*/ 690423 w 1010331"/>
                  <a:gd name="connsiteY3268" fmla="*/ 91273 h 303641"/>
                  <a:gd name="connsiteX3269" fmla="*/ 685905 w 1010331"/>
                  <a:gd name="connsiteY3269" fmla="*/ 86755 h 303641"/>
                  <a:gd name="connsiteX3270" fmla="*/ 690423 w 1010331"/>
                  <a:gd name="connsiteY3270" fmla="*/ 82236 h 303641"/>
                  <a:gd name="connsiteX3271" fmla="*/ 690423 w 1010331"/>
                  <a:gd name="connsiteY3271" fmla="*/ 82236 h 303641"/>
                  <a:gd name="connsiteX3272" fmla="*/ 671446 w 1010331"/>
                  <a:gd name="connsiteY3272" fmla="*/ 82236 h 303641"/>
                  <a:gd name="connsiteX3273" fmla="*/ 675964 w 1010331"/>
                  <a:gd name="connsiteY3273" fmla="*/ 86755 h 303641"/>
                  <a:gd name="connsiteX3274" fmla="*/ 671446 w 1010331"/>
                  <a:gd name="connsiteY3274" fmla="*/ 91273 h 303641"/>
                  <a:gd name="connsiteX3275" fmla="*/ 666927 w 1010331"/>
                  <a:gd name="connsiteY3275" fmla="*/ 86755 h 303641"/>
                  <a:gd name="connsiteX3276" fmla="*/ 671446 w 1010331"/>
                  <a:gd name="connsiteY3276" fmla="*/ 82236 h 303641"/>
                  <a:gd name="connsiteX3277" fmla="*/ 671446 w 1010331"/>
                  <a:gd name="connsiteY3277" fmla="*/ 82236 h 303641"/>
                  <a:gd name="connsiteX3278" fmla="*/ 652468 w 1010331"/>
                  <a:gd name="connsiteY3278" fmla="*/ 82236 h 303641"/>
                  <a:gd name="connsiteX3279" fmla="*/ 656987 w 1010331"/>
                  <a:gd name="connsiteY3279" fmla="*/ 86755 h 303641"/>
                  <a:gd name="connsiteX3280" fmla="*/ 652468 w 1010331"/>
                  <a:gd name="connsiteY3280" fmla="*/ 91273 h 303641"/>
                  <a:gd name="connsiteX3281" fmla="*/ 647950 w 1010331"/>
                  <a:gd name="connsiteY3281" fmla="*/ 86755 h 303641"/>
                  <a:gd name="connsiteX3282" fmla="*/ 652468 w 1010331"/>
                  <a:gd name="connsiteY3282" fmla="*/ 82236 h 303641"/>
                  <a:gd name="connsiteX3283" fmla="*/ 652468 w 1010331"/>
                  <a:gd name="connsiteY3283" fmla="*/ 82236 h 303641"/>
                  <a:gd name="connsiteX3284" fmla="*/ 633490 w 1010331"/>
                  <a:gd name="connsiteY3284" fmla="*/ 82236 h 303641"/>
                  <a:gd name="connsiteX3285" fmla="*/ 638009 w 1010331"/>
                  <a:gd name="connsiteY3285" fmla="*/ 86755 h 303641"/>
                  <a:gd name="connsiteX3286" fmla="*/ 633490 w 1010331"/>
                  <a:gd name="connsiteY3286" fmla="*/ 91273 h 303641"/>
                  <a:gd name="connsiteX3287" fmla="*/ 628972 w 1010331"/>
                  <a:gd name="connsiteY3287" fmla="*/ 86755 h 303641"/>
                  <a:gd name="connsiteX3288" fmla="*/ 633490 w 1010331"/>
                  <a:gd name="connsiteY3288" fmla="*/ 82236 h 303641"/>
                  <a:gd name="connsiteX3289" fmla="*/ 633490 w 1010331"/>
                  <a:gd name="connsiteY3289" fmla="*/ 82236 h 303641"/>
                  <a:gd name="connsiteX3290" fmla="*/ 615417 w 1010331"/>
                  <a:gd name="connsiteY3290" fmla="*/ 82236 h 303641"/>
                  <a:gd name="connsiteX3291" fmla="*/ 619935 w 1010331"/>
                  <a:gd name="connsiteY3291" fmla="*/ 86755 h 303641"/>
                  <a:gd name="connsiteX3292" fmla="*/ 615417 w 1010331"/>
                  <a:gd name="connsiteY3292" fmla="*/ 91273 h 303641"/>
                  <a:gd name="connsiteX3293" fmla="*/ 610898 w 1010331"/>
                  <a:gd name="connsiteY3293" fmla="*/ 86755 h 303641"/>
                  <a:gd name="connsiteX3294" fmla="*/ 615417 w 1010331"/>
                  <a:gd name="connsiteY3294" fmla="*/ 82236 h 303641"/>
                  <a:gd name="connsiteX3295" fmla="*/ 615417 w 1010331"/>
                  <a:gd name="connsiteY3295" fmla="*/ 82236 h 303641"/>
                  <a:gd name="connsiteX3296" fmla="*/ 596439 w 1010331"/>
                  <a:gd name="connsiteY3296" fmla="*/ 82236 h 303641"/>
                  <a:gd name="connsiteX3297" fmla="*/ 600957 w 1010331"/>
                  <a:gd name="connsiteY3297" fmla="*/ 86755 h 303641"/>
                  <a:gd name="connsiteX3298" fmla="*/ 596439 w 1010331"/>
                  <a:gd name="connsiteY3298" fmla="*/ 91273 h 303641"/>
                  <a:gd name="connsiteX3299" fmla="*/ 591920 w 1010331"/>
                  <a:gd name="connsiteY3299" fmla="*/ 86755 h 303641"/>
                  <a:gd name="connsiteX3300" fmla="*/ 596439 w 1010331"/>
                  <a:gd name="connsiteY3300" fmla="*/ 82236 h 303641"/>
                  <a:gd name="connsiteX3301" fmla="*/ 596439 w 1010331"/>
                  <a:gd name="connsiteY3301" fmla="*/ 82236 h 303641"/>
                  <a:gd name="connsiteX3302" fmla="*/ 577461 w 1010331"/>
                  <a:gd name="connsiteY3302" fmla="*/ 82236 h 303641"/>
                  <a:gd name="connsiteX3303" fmla="*/ 581980 w 1010331"/>
                  <a:gd name="connsiteY3303" fmla="*/ 86755 h 303641"/>
                  <a:gd name="connsiteX3304" fmla="*/ 577461 w 1010331"/>
                  <a:gd name="connsiteY3304" fmla="*/ 91273 h 303641"/>
                  <a:gd name="connsiteX3305" fmla="*/ 572943 w 1010331"/>
                  <a:gd name="connsiteY3305" fmla="*/ 86755 h 303641"/>
                  <a:gd name="connsiteX3306" fmla="*/ 577461 w 1010331"/>
                  <a:gd name="connsiteY3306" fmla="*/ 82236 h 303641"/>
                  <a:gd name="connsiteX3307" fmla="*/ 577461 w 1010331"/>
                  <a:gd name="connsiteY3307" fmla="*/ 82236 h 303641"/>
                  <a:gd name="connsiteX3308" fmla="*/ 558484 w 1010331"/>
                  <a:gd name="connsiteY3308" fmla="*/ 82236 h 303641"/>
                  <a:gd name="connsiteX3309" fmla="*/ 563002 w 1010331"/>
                  <a:gd name="connsiteY3309" fmla="*/ 86755 h 303641"/>
                  <a:gd name="connsiteX3310" fmla="*/ 558484 w 1010331"/>
                  <a:gd name="connsiteY3310" fmla="*/ 91273 h 303641"/>
                  <a:gd name="connsiteX3311" fmla="*/ 553965 w 1010331"/>
                  <a:gd name="connsiteY3311" fmla="*/ 86755 h 303641"/>
                  <a:gd name="connsiteX3312" fmla="*/ 558484 w 1010331"/>
                  <a:gd name="connsiteY3312" fmla="*/ 82236 h 303641"/>
                  <a:gd name="connsiteX3313" fmla="*/ 558484 w 1010331"/>
                  <a:gd name="connsiteY3313" fmla="*/ 82236 h 303641"/>
                  <a:gd name="connsiteX3314" fmla="*/ 539506 w 1010331"/>
                  <a:gd name="connsiteY3314" fmla="*/ 82236 h 303641"/>
                  <a:gd name="connsiteX3315" fmla="*/ 544025 w 1010331"/>
                  <a:gd name="connsiteY3315" fmla="*/ 86755 h 303641"/>
                  <a:gd name="connsiteX3316" fmla="*/ 539506 w 1010331"/>
                  <a:gd name="connsiteY3316" fmla="*/ 91273 h 303641"/>
                  <a:gd name="connsiteX3317" fmla="*/ 534988 w 1010331"/>
                  <a:gd name="connsiteY3317" fmla="*/ 86755 h 303641"/>
                  <a:gd name="connsiteX3318" fmla="*/ 539506 w 1010331"/>
                  <a:gd name="connsiteY3318" fmla="*/ 82236 h 303641"/>
                  <a:gd name="connsiteX3319" fmla="*/ 539506 w 1010331"/>
                  <a:gd name="connsiteY3319" fmla="*/ 82236 h 303641"/>
                  <a:gd name="connsiteX3320" fmla="*/ 521432 w 1010331"/>
                  <a:gd name="connsiteY3320" fmla="*/ 82236 h 303641"/>
                  <a:gd name="connsiteX3321" fmla="*/ 525951 w 1010331"/>
                  <a:gd name="connsiteY3321" fmla="*/ 86755 h 303641"/>
                  <a:gd name="connsiteX3322" fmla="*/ 521432 w 1010331"/>
                  <a:gd name="connsiteY3322" fmla="*/ 91273 h 303641"/>
                  <a:gd name="connsiteX3323" fmla="*/ 516914 w 1010331"/>
                  <a:gd name="connsiteY3323" fmla="*/ 86755 h 303641"/>
                  <a:gd name="connsiteX3324" fmla="*/ 521432 w 1010331"/>
                  <a:gd name="connsiteY3324" fmla="*/ 82236 h 303641"/>
                  <a:gd name="connsiteX3325" fmla="*/ 521432 w 1010331"/>
                  <a:gd name="connsiteY3325" fmla="*/ 82236 h 303641"/>
                  <a:gd name="connsiteX3326" fmla="*/ 502455 w 1010331"/>
                  <a:gd name="connsiteY3326" fmla="*/ 82236 h 303641"/>
                  <a:gd name="connsiteX3327" fmla="*/ 506973 w 1010331"/>
                  <a:gd name="connsiteY3327" fmla="*/ 86755 h 303641"/>
                  <a:gd name="connsiteX3328" fmla="*/ 502455 w 1010331"/>
                  <a:gd name="connsiteY3328" fmla="*/ 91273 h 303641"/>
                  <a:gd name="connsiteX3329" fmla="*/ 497936 w 1010331"/>
                  <a:gd name="connsiteY3329" fmla="*/ 86755 h 303641"/>
                  <a:gd name="connsiteX3330" fmla="*/ 502455 w 1010331"/>
                  <a:gd name="connsiteY3330" fmla="*/ 82236 h 303641"/>
                  <a:gd name="connsiteX3331" fmla="*/ 502455 w 1010331"/>
                  <a:gd name="connsiteY3331" fmla="*/ 82236 h 303641"/>
                  <a:gd name="connsiteX3332" fmla="*/ 483477 w 1010331"/>
                  <a:gd name="connsiteY3332" fmla="*/ 82236 h 303641"/>
                  <a:gd name="connsiteX3333" fmla="*/ 487995 w 1010331"/>
                  <a:gd name="connsiteY3333" fmla="*/ 86755 h 303641"/>
                  <a:gd name="connsiteX3334" fmla="*/ 483477 w 1010331"/>
                  <a:gd name="connsiteY3334" fmla="*/ 91273 h 303641"/>
                  <a:gd name="connsiteX3335" fmla="*/ 478959 w 1010331"/>
                  <a:gd name="connsiteY3335" fmla="*/ 86755 h 303641"/>
                  <a:gd name="connsiteX3336" fmla="*/ 483477 w 1010331"/>
                  <a:gd name="connsiteY3336" fmla="*/ 82236 h 303641"/>
                  <a:gd name="connsiteX3337" fmla="*/ 483477 w 1010331"/>
                  <a:gd name="connsiteY3337" fmla="*/ 82236 h 303641"/>
                  <a:gd name="connsiteX3338" fmla="*/ 464499 w 1010331"/>
                  <a:gd name="connsiteY3338" fmla="*/ 82236 h 303641"/>
                  <a:gd name="connsiteX3339" fmla="*/ 469018 w 1010331"/>
                  <a:gd name="connsiteY3339" fmla="*/ 86755 h 303641"/>
                  <a:gd name="connsiteX3340" fmla="*/ 464499 w 1010331"/>
                  <a:gd name="connsiteY3340" fmla="*/ 91273 h 303641"/>
                  <a:gd name="connsiteX3341" fmla="*/ 459981 w 1010331"/>
                  <a:gd name="connsiteY3341" fmla="*/ 86755 h 303641"/>
                  <a:gd name="connsiteX3342" fmla="*/ 464499 w 1010331"/>
                  <a:gd name="connsiteY3342" fmla="*/ 82236 h 303641"/>
                  <a:gd name="connsiteX3343" fmla="*/ 464499 w 1010331"/>
                  <a:gd name="connsiteY3343" fmla="*/ 82236 h 303641"/>
                  <a:gd name="connsiteX3344" fmla="*/ 446425 w 1010331"/>
                  <a:gd name="connsiteY3344" fmla="*/ 82236 h 303641"/>
                  <a:gd name="connsiteX3345" fmla="*/ 450944 w 1010331"/>
                  <a:gd name="connsiteY3345" fmla="*/ 86755 h 303641"/>
                  <a:gd name="connsiteX3346" fmla="*/ 446425 w 1010331"/>
                  <a:gd name="connsiteY3346" fmla="*/ 91273 h 303641"/>
                  <a:gd name="connsiteX3347" fmla="*/ 441907 w 1010331"/>
                  <a:gd name="connsiteY3347" fmla="*/ 86755 h 303641"/>
                  <a:gd name="connsiteX3348" fmla="*/ 446425 w 1010331"/>
                  <a:gd name="connsiteY3348" fmla="*/ 82236 h 303641"/>
                  <a:gd name="connsiteX3349" fmla="*/ 446425 w 1010331"/>
                  <a:gd name="connsiteY3349" fmla="*/ 82236 h 303641"/>
                  <a:gd name="connsiteX3350" fmla="*/ 427448 w 1010331"/>
                  <a:gd name="connsiteY3350" fmla="*/ 82236 h 303641"/>
                  <a:gd name="connsiteX3351" fmla="*/ 431966 w 1010331"/>
                  <a:gd name="connsiteY3351" fmla="*/ 86755 h 303641"/>
                  <a:gd name="connsiteX3352" fmla="*/ 427448 w 1010331"/>
                  <a:gd name="connsiteY3352" fmla="*/ 91273 h 303641"/>
                  <a:gd name="connsiteX3353" fmla="*/ 422929 w 1010331"/>
                  <a:gd name="connsiteY3353" fmla="*/ 86755 h 303641"/>
                  <a:gd name="connsiteX3354" fmla="*/ 427448 w 1010331"/>
                  <a:gd name="connsiteY3354" fmla="*/ 82236 h 303641"/>
                  <a:gd name="connsiteX3355" fmla="*/ 427448 w 1010331"/>
                  <a:gd name="connsiteY3355" fmla="*/ 82236 h 303641"/>
                  <a:gd name="connsiteX3356" fmla="*/ 408470 w 1010331"/>
                  <a:gd name="connsiteY3356" fmla="*/ 82236 h 303641"/>
                  <a:gd name="connsiteX3357" fmla="*/ 412989 w 1010331"/>
                  <a:gd name="connsiteY3357" fmla="*/ 86755 h 303641"/>
                  <a:gd name="connsiteX3358" fmla="*/ 408470 w 1010331"/>
                  <a:gd name="connsiteY3358" fmla="*/ 91273 h 303641"/>
                  <a:gd name="connsiteX3359" fmla="*/ 403952 w 1010331"/>
                  <a:gd name="connsiteY3359" fmla="*/ 86755 h 303641"/>
                  <a:gd name="connsiteX3360" fmla="*/ 408470 w 1010331"/>
                  <a:gd name="connsiteY3360" fmla="*/ 82236 h 303641"/>
                  <a:gd name="connsiteX3361" fmla="*/ 408470 w 1010331"/>
                  <a:gd name="connsiteY3361" fmla="*/ 82236 h 303641"/>
                  <a:gd name="connsiteX3362" fmla="*/ 389493 w 1010331"/>
                  <a:gd name="connsiteY3362" fmla="*/ 82236 h 303641"/>
                  <a:gd name="connsiteX3363" fmla="*/ 394011 w 1010331"/>
                  <a:gd name="connsiteY3363" fmla="*/ 86755 h 303641"/>
                  <a:gd name="connsiteX3364" fmla="*/ 389493 w 1010331"/>
                  <a:gd name="connsiteY3364" fmla="*/ 91273 h 303641"/>
                  <a:gd name="connsiteX3365" fmla="*/ 384974 w 1010331"/>
                  <a:gd name="connsiteY3365" fmla="*/ 86755 h 303641"/>
                  <a:gd name="connsiteX3366" fmla="*/ 389493 w 1010331"/>
                  <a:gd name="connsiteY3366" fmla="*/ 82236 h 303641"/>
                  <a:gd name="connsiteX3367" fmla="*/ 389493 w 1010331"/>
                  <a:gd name="connsiteY3367" fmla="*/ 82236 h 303641"/>
                  <a:gd name="connsiteX3368" fmla="*/ 370515 w 1010331"/>
                  <a:gd name="connsiteY3368" fmla="*/ 82236 h 303641"/>
                  <a:gd name="connsiteX3369" fmla="*/ 375034 w 1010331"/>
                  <a:gd name="connsiteY3369" fmla="*/ 86755 h 303641"/>
                  <a:gd name="connsiteX3370" fmla="*/ 370515 w 1010331"/>
                  <a:gd name="connsiteY3370" fmla="*/ 91273 h 303641"/>
                  <a:gd name="connsiteX3371" fmla="*/ 365997 w 1010331"/>
                  <a:gd name="connsiteY3371" fmla="*/ 86755 h 303641"/>
                  <a:gd name="connsiteX3372" fmla="*/ 370515 w 1010331"/>
                  <a:gd name="connsiteY3372" fmla="*/ 82236 h 303641"/>
                  <a:gd name="connsiteX3373" fmla="*/ 370515 w 1010331"/>
                  <a:gd name="connsiteY3373" fmla="*/ 82236 h 303641"/>
                  <a:gd name="connsiteX3374" fmla="*/ 352441 w 1010331"/>
                  <a:gd name="connsiteY3374" fmla="*/ 82236 h 303641"/>
                  <a:gd name="connsiteX3375" fmla="*/ 356960 w 1010331"/>
                  <a:gd name="connsiteY3375" fmla="*/ 86755 h 303641"/>
                  <a:gd name="connsiteX3376" fmla="*/ 352441 w 1010331"/>
                  <a:gd name="connsiteY3376" fmla="*/ 91273 h 303641"/>
                  <a:gd name="connsiteX3377" fmla="*/ 347923 w 1010331"/>
                  <a:gd name="connsiteY3377" fmla="*/ 86755 h 303641"/>
                  <a:gd name="connsiteX3378" fmla="*/ 352441 w 1010331"/>
                  <a:gd name="connsiteY3378" fmla="*/ 82236 h 303641"/>
                  <a:gd name="connsiteX3379" fmla="*/ 352441 w 1010331"/>
                  <a:gd name="connsiteY3379" fmla="*/ 82236 h 303641"/>
                  <a:gd name="connsiteX3380" fmla="*/ 333464 w 1010331"/>
                  <a:gd name="connsiteY3380" fmla="*/ 82236 h 303641"/>
                  <a:gd name="connsiteX3381" fmla="*/ 337982 w 1010331"/>
                  <a:gd name="connsiteY3381" fmla="*/ 86755 h 303641"/>
                  <a:gd name="connsiteX3382" fmla="*/ 333464 w 1010331"/>
                  <a:gd name="connsiteY3382" fmla="*/ 91273 h 303641"/>
                  <a:gd name="connsiteX3383" fmla="*/ 328945 w 1010331"/>
                  <a:gd name="connsiteY3383" fmla="*/ 86755 h 303641"/>
                  <a:gd name="connsiteX3384" fmla="*/ 333464 w 1010331"/>
                  <a:gd name="connsiteY3384" fmla="*/ 82236 h 303641"/>
                  <a:gd name="connsiteX3385" fmla="*/ 333464 w 1010331"/>
                  <a:gd name="connsiteY3385" fmla="*/ 82236 h 303641"/>
                  <a:gd name="connsiteX3386" fmla="*/ 812422 w 1010331"/>
                  <a:gd name="connsiteY3386" fmla="*/ 71392 h 303641"/>
                  <a:gd name="connsiteX3387" fmla="*/ 816941 w 1010331"/>
                  <a:gd name="connsiteY3387" fmla="*/ 75910 h 303641"/>
                  <a:gd name="connsiteX3388" fmla="*/ 812422 w 1010331"/>
                  <a:gd name="connsiteY3388" fmla="*/ 80429 h 303641"/>
                  <a:gd name="connsiteX3389" fmla="*/ 807904 w 1010331"/>
                  <a:gd name="connsiteY3389" fmla="*/ 75910 h 303641"/>
                  <a:gd name="connsiteX3390" fmla="*/ 812422 w 1010331"/>
                  <a:gd name="connsiteY3390" fmla="*/ 71392 h 303641"/>
                  <a:gd name="connsiteX3391" fmla="*/ 812422 w 1010331"/>
                  <a:gd name="connsiteY3391" fmla="*/ 71392 h 303641"/>
                  <a:gd name="connsiteX3392" fmla="*/ 793445 w 1010331"/>
                  <a:gd name="connsiteY3392" fmla="*/ 71392 h 303641"/>
                  <a:gd name="connsiteX3393" fmla="*/ 797963 w 1010331"/>
                  <a:gd name="connsiteY3393" fmla="*/ 75910 h 303641"/>
                  <a:gd name="connsiteX3394" fmla="*/ 793445 w 1010331"/>
                  <a:gd name="connsiteY3394" fmla="*/ 80429 h 303641"/>
                  <a:gd name="connsiteX3395" fmla="*/ 788926 w 1010331"/>
                  <a:gd name="connsiteY3395" fmla="*/ 75910 h 303641"/>
                  <a:gd name="connsiteX3396" fmla="*/ 793445 w 1010331"/>
                  <a:gd name="connsiteY3396" fmla="*/ 71392 h 303641"/>
                  <a:gd name="connsiteX3397" fmla="*/ 793445 w 1010331"/>
                  <a:gd name="connsiteY3397" fmla="*/ 71392 h 303641"/>
                  <a:gd name="connsiteX3398" fmla="*/ 774467 w 1010331"/>
                  <a:gd name="connsiteY3398" fmla="*/ 71392 h 303641"/>
                  <a:gd name="connsiteX3399" fmla="*/ 778985 w 1010331"/>
                  <a:gd name="connsiteY3399" fmla="*/ 75910 h 303641"/>
                  <a:gd name="connsiteX3400" fmla="*/ 774467 w 1010331"/>
                  <a:gd name="connsiteY3400" fmla="*/ 80429 h 303641"/>
                  <a:gd name="connsiteX3401" fmla="*/ 769948 w 1010331"/>
                  <a:gd name="connsiteY3401" fmla="*/ 75910 h 303641"/>
                  <a:gd name="connsiteX3402" fmla="*/ 774467 w 1010331"/>
                  <a:gd name="connsiteY3402" fmla="*/ 71392 h 303641"/>
                  <a:gd name="connsiteX3403" fmla="*/ 774467 w 1010331"/>
                  <a:gd name="connsiteY3403" fmla="*/ 71392 h 303641"/>
                  <a:gd name="connsiteX3404" fmla="*/ 756393 w 1010331"/>
                  <a:gd name="connsiteY3404" fmla="*/ 71392 h 303641"/>
                  <a:gd name="connsiteX3405" fmla="*/ 760912 w 1010331"/>
                  <a:gd name="connsiteY3405" fmla="*/ 75910 h 303641"/>
                  <a:gd name="connsiteX3406" fmla="*/ 756393 w 1010331"/>
                  <a:gd name="connsiteY3406" fmla="*/ 80429 h 303641"/>
                  <a:gd name="connsiteX3407" fmla="*/ 751875 w 1010331"/>
                  <a:gd name="connsiteY3407" fmla="*/ 75910 h 303641"/>
                  <a:gd name="connsiteX3408" fmla="*/ 756393 w 1010331"/>
                  <a:gd name="connsiteY3408" fmla="*/ 71392 h 303641"/>
                  <a:gd name="connsiteX3409" fmla="*/ 756393 w 1010331"/>
                  <a:gd name="connsiteY3409" fmla="*/ 71392 h 303641"/>
                  <a:gd name="connsiteX3410" fmla="*/ 737415 w 1010331"/>
                  <a:gd name="connsiteY3410" fmla="*/ 71392 h 303641"/>
                  <a:gd name="connsiteX3411" fmla="*/ 741934 w 1010331"/>
                  <a:gd name="connsiteY3411" fmla="*/ 75910 h 303641"/>
                  <a:gd name="connsiteX3412" fmla="*/ 737415 w 1010331"/>
                  <a:gd name="connsiteY3412" fmla="*/ 80429 h 303641"/>
                  <a:gd name="connsiteX3413" fmla="*/ 732897 w 1010331"/>
                  <a:gd name="connsiteY3413" fmla="*/ 75910 h 303641"/>
                  <a:gd name="connsiteX3414" fmla="*/ 737415 w 1010331"/>
                  <a:gd name="connsiteY3414" fmla="*/ 71392 h 303641"/>
                  <a:gd name="connsiteX3415" fmla="*/ 737415 w 1010331"/>
                  <a:gd name="connsiteY3415" fmla="*/ 71392 h 303641"/>
                  <a:gd name="connsiteX3416" fmla="*/ 718438 w 1010331"/>
                  <a:gd name="connsiteY3416" fmla="*/ 71392 h 303641"/>
                  <a:gd name="connsiteX3417" fmla="*/ 722956 w 1010331"/>
                  <a:gd name="connsiteY3417" fmla="*/ 75910 h 303641"/>
                  <a:gd name="connsiteX3418" fmla="*/ 718438 w 1010331"/>
                  <a:gd name="connsiteY3418" fmla="*/ 80429 h 303641"/>
                  <a:gd name="connsiteX3419" fmla="*/ 713919 w 1010331"/>
                  <a:gd name="connsiteY3419" fmla="*/ 75910 h 303641"/>
                  <a:gd name="connsiteX3420" fmla="*/ 718438 w 1010331"/>
                  <a:gd name="connsiteY3420" fmla="*/ 71392 h 303641"/>
                  <a:gd name="connsiteX3421" fmla="*/ 718438 w 1010331"/>
                  <a:gd name="connsiteY3421" fmla="*/ 71392 h 303641"/>
                  <a:gd name="connsiteX3422" fmla="*/ 699460 w 1010331"/>
                  <a:gd name="connsiteY3422" fmla="*/ 71392 h 303641"/>
                  <a:gd name="connsiteX3423" fmla="*/ 703979 w 1010331"/>
                  <a:gd name="connsiteY3423" fmla="*/ 75910 h 303641"/>
                  <a:gd name="connsiteX3424" fmla="*/ 699460 w 1010331"/>
                  <a:gd name="connsiteY3424" fmla="*/ 80429 h 303641"/>
                  <a:gd name="connsiteX3425" fmla="*/ 694942 w 1010331"/>
                  <a:gd name="connsiteY3425" fmla="*/ 75910 h 303641"/>
                  <a:gd name="connsiteX3426" fmla="*/ 699460 w 1010331"/>
                  <a:gd name="connsiteY3426" fmla="*/ 71392 h 303641"/>
                  <a:gd name="connsiteX3427" fmla="*/ 699460 w 1010331"/>
                  <a:gd name="connsiteY3427" fmla="*/ 71392 h 303641"/>
                  <a:gd name="connsiteX3428" fmla="*/ 680483 w 1010331"/>
                  <a:gd name="connsiteY3428" fmla="*/ 71392 h 303641"/>
                  <a:gd name="connsiteX3429" fmla="*/ 685001 w 1010331"/>
                  <a:gd name="connsiteY3429" fmla="*/ 75910 h 303641"/>
                  <a:gd name="connsiteX3430" fmla="*/ 680483 w 1010331"/>
                  <a:gd name="connsiteY3430" fmla="*/ 80429 h 303641"/>
                  <a:gd name="connsiteX3431" fmla="*/ 675964 w 1010331"/>
                  <a:gd name="connsiteY3431" fmla="*/ 75910 h 303641"/>
                  <a:gd name="connsiteX3432" fmla="*/ 680483 w 1010331"/>
                  <a:gd name="connsiteY3432" fmla="*/ 71392 h 303641"/>
                  <a:gd name="connsiteX3433" fmla="*/ 680483 w 1010331"/>
                  <a:gd name="connsiteY3433" fmla="*/ 71392 h 303641"/>
                  <a:gd name="connsiteX3434" fmla="*/ 662409 w 1010331"/>
                  <a:gd name="connsiteY3434" fmla="*/ 71392 h 303641"/>
                  <a:gd name="connsiteX3435" fmla="*/ 666927 w 1010331"/>
                  <a:gd name="connsiteY3435" fmla="*/ 75910 h 303641"/>
                  <a:gd name="connsiteX3436" fmla="*/ 662409 w 1010331"/>
                  <a:gd name="connsiteY3436" fmla="*/ 80429 h 303641"/>
                  <a:gd name="connsiteX3437" fmla="*/ 657890 w 1010331"/>
                  <a:gd name="connsiteY3437" fmla="*/ 75910 h 303641"/>
                  <a:gd name="connsiteX3438" fmla="*/ 662409 w 1010331"/>
                  <a:gd name="connsiteY3438" fmla="*/ 71392 h 303641"/>
                  <a:gd name="connsiteX3439" fmla="*/ 662409 w 1010331"/>
                  <a:gd name="connsiteY3439" fmla="*/ 71392 h 303641"/>
                  <a:gd name="connsiteX3440" fmla="*/ 643431 w 1010331"/>
                  <a:gd name="connsiteY3440" fmla="*/ 71392 h 303641"/>
                  <a:gd name="connsiteX3441" fmla="*/ 647950 w 1010331"/>
                  <a:gd name="connsiteY3441" fmla="*/ 75910 h 303641"/>
                  <a:gd name="connsiteX3442" fmla="*/ 643431 w 1010331"/>
                  <a:gd name="connsiteY3442" fmla="*/ 80429 h 303641"/>
                  <a:gd name="connsiteX3443" fmla="*/ 638913 w 1010331"/>
                  <a:gd name="connsiteY3443" fmla="*/ 75910 h 303641"/>
                  <a:gd name="connsiteX3444" fmla="*/ 643431 w 1010331"/>
                  <a:gd name="connsiteY3444" fmla="*/ 71392 h 303641"/>
                  <a:gd name="connsiteX3445" fmla="*/ 643431 w 1010331"/>
                  <a:gd name="connsiteY3445" fmla="*/ 71392 h 303641"/>
                  <a:gd name="connsiteX3446" fmla="*/ 624453 w 1010331"/>
                  <a:gd name="connsiteY3446" fmla="*/ 71392 h 303641"/>
                  <a:gd name="connsiteX3447" fmla="*/ 628972 w 1010331"/>
                  <a:gd name="connsiteY3447" fmla="*/ 75910 h 303641"/>
                  <a:gd name="connsiteX3448" fmla="*/ 624453 w 1010331"/>
                  <a:gd name="connsiteY3448" fmla="*/ 80429 h 303641"/>
                  <a:gd name="connsiteX3449" fmla="*/ 619935 w 1010331"/>
                  <a:gd name="connsiteY3449" fmla="*/ 75910 h 303641"/>
                  <a:gd name="connsiteX3450" fmla="*/ 624453 w 1010331"/>
                  <a:gd name="connsiteY3450" fmla="*/ 71392 h 303641"/>
                  <a:gd name="connsiteX3451" fmla="*/ 624453 w 1010331"/>
                  <a:gd name="connsiteY3451" fmla="*/ 71392 h 303641"/>
                  <a:gd name="connsiteX3452" fmla="*/ 605476 w 1010331"/>
                  <a:gd name="connsiteY3452" fmla="*/ 71392 h 303641"/>
                  <a:gd name="connsiteX3453" fmla="*/ 609994 w 1010331"/>
                  <a:gd name="connsiteY3453" fmla="*/ 75910 h 303641"/>
                  <a:gd name="connsiteX3454" fmla="*/ 605476 w 1010331"/>
                  <a:gd name="connsiteY3454" fmla="*/ 80429 h 303641"/>
                  <a:gd name="connsiteX3455" fmla="*/ 600957 w 1010331"/>
                  <a:gd name="connsiteY3455" fmla="*/ 75910 h 303641"/>
                  <a:gd name="connsiteX3456" fmla="*/ 605476 w 1010331"/>
                  <a:gd name="connsiteY3456" fmla="*/ 71392 h 303641"/>
                  <a:gd name="connsiteX3457" fmla="*/ 605476 w 1010331"/>
                  <a:gd name="connsiteY3457" fmla="*/ 71392 h 303641"/>
                  <a:gd name="connsiteX3458" fmla="*/ 586498 w 1010331"/>
                  <a:gd name="connsiteY3458" fmla="*/ 71392 h 303641"/>
                  <a:gd name="connsiteX3459" fmla="*/ 591017 w 1010331"/>
                  <a:gd name="connsiteY3459" fmla="*/ 75910 h 303641"/>
                  <a:gd name="connsiteX3460" fmla="*/ 586498 w 1010331"/>
                  <a:gd name="connsiteY3460" fmla="*/ 80429 h 303641"/>
                  <a:gd name="connsiteX3461" fmla="*/ 581980 w 1010331"/>
                  <a:gd name="connsiteY3461" fmla="*/ 75910 h 303641"/>
                  <a:gd name="connsiteX3462" fmla="*/ 586498 w 1010331"/>
                  <a:gd name="connsiteY3462" fmla="*/ 71392 h 303641"/>
                  <a:gd name="connsiteX3463" fmla="*/ 586498 w 1010331"/>
                  <a:gd name="connsiteY3463" fmla="*/ 71392 h 303641"/>
                  <a:gd name="connsiteX3464" fmla="*/ 568424 w 1010331"/>
                  <a:gd name="connsiteY3464" fmla="*/ 71392 h 303641"/>
                  <a:gd name="connsiteX3465" fmla="*/ 572943 w 1010331"/>
                  <a:gd name="connsiteY3465" fmla="*/ 75910 h 303641"/>
                  <a:gd name="connsiteX3466" fmla="*/ 568424 w 1010331"/>
                  <a:gd name="connsiteY3466" fmla="*/ 80429 h 303641"/>
                  <a:gd name="connsiteX3467" fmla="*/ 563906 w 1010331"/>
                  <a:gd name="connsiteY3467" fmla="*/ 75910 h 303641"/>
                  <a:gd name="connsiteX3468" fmla="*/ 568424 w 1010331"/>
                  <a:gd name="connsiteY3468" fmla="*/ 71392 h 303641"/>
                  <a:gd name="connsiteX3469" fmla="*/ 568424 w 1010331"/>
                  <a:gd name="connsiteY3469" fmla="*/ 71392 h 303641"/>
                  <a:gd name="connsiteX3470" fmla="*/ 549447 w 1010331"/>
                  <a:gd name="connsiteY3470" fmla="*/ 71392 h 303641"/>
                  <a:gd name="connsiteX3471" fmla="*/ 553965 w 1010331"/>
                  <a:gd name="connsiteY3471" fmla="*/ 75910 h 303641"/>
                  <a:gd name="connsiteX3472" fmla="*/ 549447 w 1010331"/>
                  <a:gd name="connsiteY3472" fmla="*/ 80429 h 303641"/>
                  <a:gd name="connsiteX3473" fmla="*/ 544928 w 1010331"/>
                  <a:gd name="connsiteY3473" fmla="*/ 75910 h 303641"/>
                  <a:gd name="connsiteX3474" fmla="*/ 549447 w 1010331"/>
                  <a:gd name="connsiteY3474" fmla="*/ 71392 h 303641"/>
                  <a:gd name="connsiteX3475" fmla="*/ 549447 w 1010331"/>
                  <a:gd name="connsiteY3475" fmla="*/ 71392 h 303641"/>
                  <a:gd name="connsiteX3476" fmla="*/ 530469 w 1010331"/>
                  <a:gd name="connsiteY3476" fmla="*/ 71392 h 303641"/>
                  <a:gd name="connsiteX3477" fmla="*/ 534988 w 1010331"/>
                  <a:gd name="connsiteY3477" fmla="*/ 75910 h 303641"/>
                  <a:gd name="connsiteX3478" fmla="*/ 530469 w 1010331"/>
                  <a:gd name="connsiteY3478" fmla="*/ 80429 h 303641"/>
                  <a:gd name="connsiteX3479" fmla="*/ 525951 w 1010331"/>
                  <a:gd name="connsiteY3479" fmla="*/ 75910 h 303641"/>
                  <a:gd name="connsiteX3480" fmla="*/ 530469 w 1010331"/>
                  <a:gd name="connsiteY3480" fmla="*/ 71392 h 303641"/>
                  <a:gd name="connsiteX3481" fmla="*/ 530469 w 1010331"/>
                  <a:gd name="connsiteY3481" fmla="*/ 71392 h 303641"/>
                  <a:gd name="connsiteX3482" fmla="*/ 511492 w 1010331"/>
                  <a:gd name="connsiteY3482" fmla="*/ 71392 h 303641"/>
                  <a:gd name="connsiteX3483" fmla="*/ 516010 w 1010331"/>
                  <a:gd name="connsiteY3483" fmla="*/ 75910 h 303641"/>
                  <a:gd name="connsiteX3484" fmla="*/ 511492 w 1010331"/>
                  <a:gd name="connsiteY3484" fmla="*/ 80429 h 303641"/>
                  <a:gd name="connsiteX3485" fmla="*/ 506973 w 1010331"/>
                  <a:gd name="connsiteY3485" fmla="*/ 75910 h 303641"/>
                  <a:gd name="connsiteX3486" fmla="*/ 511492 w 1010331"/>
                  <a:gd name="connsiteY3486" fmla="*/ 71392 h 303641"/>
                  <a:gd name="connsiteX3487" fmla="*/ 511492 w 1010331"/>
                  <a:gd name="connsiteY3487" fmla="*/ 71392 h 303641"/>
                  <a:gd name="connsiteX3488" fmla="*/ 493418 w 1010331"/>
                  <a:gd name="connsiteY3488" fmla="*/ 71392 h 303641"/>
                  <a:gd name="connsiteX3489" fmla="*/ 497936 w 1010331"/>
                  <a:gd name="connsiteY3489" fmla="*/ 75910 h 303641"/>
                  <a:gd name="connsiteX3490" fmla="*/ 493418 w 1010331"/>
                  <a:gd name="connsiteY3490" fmla="*/ 80429 h 303641"/>
                  <a:gd name="connsiteX3491" fmla="*/ 488899 w 1010331"/>
                  <a:gd name="connsiteY3491" fmla="*/ 75910 h 303641"/>
                  <a:gd name="connsiteX3492" fmla="*/ 493418 w 1010331"/>
                  <a:gd name="connsiteY3492" fmla="*/ 71392 h 303641"/>
                  <a:gd name="connsiteX3493" fmla="*/ 493418 w 1010331"/>
                  <a:gd name="connsiteY3493" fmla="*/ 71392 h 303641"/>
                  <a:gd name="connsiteX3494" fmla="*/ 474440 w 1010331"/>
                  <a:gd name="connsiteY3494" fmla="*/ 71392 h 303641"/>
                  <a:gd name="connsiteX3495" fmla="*/ 478959 w 1010331"/>
                  <a:gd name="connsiteY3495" fmla="*/ 75910 h 303641"/>
                  <a:gd name="connsiteX3496" fmla="*/ 474440 w 1010331"/>
                  <a:gd name="connsiteY3496" fmla="*/ 80429 h 303641"/>
                  <a:gd name="connsiteX3497" fmla="*/ 469922 w 1010331"/>
                  <a:gd name="connsiteY3497" fmla="*/ 75910 h 303641"/>
                  <a:gd name="connsiteX3498" fmla="*/ 474440 w 1010331"/>
                  <a:gd name="connsiteY3498" fmla="*/ 71392 h 303641"/>
                  <a:gd name="connsiteX3499" fmla="*/ 474440 w 1010331"/>
                  <a:gd name="connsiteY3499" fmla="*/ 71392 h 303641"/>
                  <a:gd name="connsiteX3500" fmla="*/ 455462 w 1010331"/>
                  <a:gd name="connsiteY3500" fmla="*/ 71392 h 303641"/>
                  <a:gd name="connsiteX3501" fmla="*/ 459981 w 1010331"/>
                  <a:gd name="connsiteY3501" fmla="*/ 75910 h 303641"/>
                  <a:gd name="connsiteX3502" fmla="*/ 455462 w 1010331"/>
                  <a:gd name="connsiteY3502" fmla="*/ 80429 h 303641"/>
                  <a:gd name="connsiteX3503" fmla="*/ 450944 w 1010331"/>
                  <a:gd name="connsiteY3503" fmla="*/ 75910 h 303641"/>
                  <a:gd name="connsiteX3504" fmla="*/ 455462 w 1010331"/>
                  <a:gd name="connsiteY3504" fmla="*/ 71392 h 303641"/>
                  <a:gd name="connsiteX3505" fmla="*/ 455462 w 1010331"/>
                  <a:gd name="connsiteY3505" fmla="*/ 71392 h 303641"/>
                  <a:gd name="connsiteX3506" fmla="*/ 436485 w 1010331"/>
                  <a:gd name="connsiteY3506" fmla="*/ 71392 h 303641"/>
                  <a:gd name="connsiteX3507" fmla="*/ 441003 w 1010331"/>
                  <a:gd name="connsiteY3507" fmla="*/ 75910 h 303641"/>
                  <a:gd name="connsiteX3508" fmla="*/ 436485 w 1010331"/>
                  <a:gd name="connsiteY3508" fmla="*/ 80429 h 303641"/>
                  <a:gd name="connsiteX3509" fmla="*/ 431966 w 1010331"/>
                  <a:gd name="connsiteY3509" fmla="*/ 75910 h 303641"/>
                  <a:gd name="connsiteX3510" fmla="*/ 436485 w 1010331"/>
                  <a:gd name="connsiteY3510" fmla="*/ 71392 h 303641"/>
                  <a:gd name="connsiteX3511" fmla="*/ 436485 w 1010331"/>
                  <a:gd name="connsiteY3511" fmla="*/ 71392 h 303641"/>
                  <a:gd name="connsiteX3512" fmla="*/ 417507 w 1010331"/>
                  <a:gd name="connsiteY3512" fmla="*/ 71392 h 303641"/>
                  <a:gd name="connsiteX3513" fmla="*/ 422026 w 1010331"/>
                  <a:gd name="connsiteY3513" fmla="*/ 75910 h 303641"/>
                  <a:gd name="connsiteX3514" fmla="*/ 417507 w 1010331"/>
                  <a:gd name="connsiteY3514" fmla="*/ 80429 h 303641"/>
                  <a:gd name="connsiteX3515" fmla="*/ 412989 w 1010331"/>
                  <a:gd name="connsiteY3515" fmla="*/ 75910 h 303641"/>
                  <a:gd name="connsiteX3516" fmla="*/ 417507 w 1010331"/>
                  <a:gd name="connsiteY3516" fmla="*/ 71392 h 303641"/>
                  <a:gd name="connsiteX3517" fmla="*/ 417507 w 1010331"/>
                  <a:gd name="connsiteY3517" fmla="*/ 71392 h 303641"/>
                  <a:gd name="connsiteX3518" fmla="*/ 399433 w 1010331"/>
                  <a:gd name="connsiteY3518" fmla="*/ 71392 h 303641"/>
                  <a:gd name="connsiteX3519" fmla="*/ 403952 w 1010331"/>
                  <a:gd name="connsiteY3519" fmla="*/ 75910 h 303641"/>
                  <a:gd name="connsiteX3520" fmla="*/ 399433 w 1010331"/>
                  <a:gd name="connsiteY3520" fmla="*/ 80429 h 303641"/>
                  <a:gd name="connsiteX3521" fmla="*/ 394915 w 1010331"/>
                  <a:gd name="connsiteY3521" fmla="*/ 75910 h 303641"/>
                  <a:gd name="connsiteX3522" fmla="*/ 399433 w 1010331"/>
                  <a:gd name="connsiteY3522" fmla="*/ 71392 h 303641"/>
                  <a:gd name="connsiteX3523" fmla="*/ 399433 w 1010331"/>
                  <a:gd name="connsiteY3523" fmla="*/ 71392 h 303641"/>
                  <a:gd name="connsiteX3524" fmla="*/ 380456 w 1010331"/>
                  <a:gd name="connsiteY3524" fmla="*/ 71392 h 303641"/>
                  <a:gd name="connsiteX3525" fmla="*/ 384974 w 1010331"/>
                  <a:gd name="connsiteY3525" fmla="*/ 75910 h 303641"/>
                  <a:gd name="connsiteX3526" fmla="*/ 380456 w 1010331"/>
                  <a:gd name="connsiteY3526" fmla="*/ 80429 h 303641"/>
                  <a:gd name="connsiteX3527" fmla="*/ 375937 w 1010331"/>
                  <a:gd name="connsiteY3527" fmla="*/ 75910 h 303641"/>
                  <a:gd name="connsiteX3528" fmla="*/ 380456 w 1010331"/>
                  <a:gd name="connsiteY3528" fmla="*/ 71392 h 303641"/>
                  <a:gd name="connsiteX3529" fmla="*/ 380456 w 1010331"/>
                  <a:gd name="connsiteY3529" fmla="*/ 71392 h 303641"/>
                  <a:gd name="connsiteX3530" fmla="*/ 803385 w 1010331"/>
                  <a:gd name="connsiteY3530" fmla="*/ 62355 h 303641"/>
                  <a:gd name="connsiteX3531" fmla="*/ 807904 w 1010331"/>
                  <a:gd name="connsiteY3531" fmla="*/ 66873 h 303641"/>
                  <a:gd name="connsiteX3532" fmla="*/ 803385 w 1010331"/>
                  <a:gd name="connsiteY3532" fmla="*/ 71392 h 303641"/>
                  <a:gd name="connsiteX3533" fmla="*/ 798867 w 1010331"/>
                  <a:gd name="connsiteY3533" fmla="*/ 66873 h 303641"/>
                  <a:gd name="connsiteX3534" fmla="*/ 803385 w 1010331"/>
                  <a:gd name="connsiteY3534" fmla="*/ 62355 h 303641"/>
                  <a:gd name="connsiteX3535" fmla="*/ 803385 w 1010331"/>
                  <a:gd name="connsiteY3535" fmla="*/ 62355 h 303641"/>
                  <a:gd name="connsiteX3536" fmla="*/ 784408 w 1010331"/>
                  <a:gd name="connsiteY3536" fmla="*/ 62355 h 303641"/>
                  <a:gd name="connsiteX3537" fmla="*/ 788926 w 1010331"/>
                  <a:gd name="connsiteY3537" fmla="*/ 66873 h 303641"/>
                  <a:gd name="connsiteX3538" fmla="*/ 784408 w 1010331"/>
                  <a:gd name="connsiteY3538" fmla="*/ 71392 h 303641"/>
                  <a:gd name="connsiteX3539" fmla="*/ 779889 w 1010331"/>
                  <a:gd name="connsiteY3539" fmla="*/ 66873 h 303641"/>
                  <a:gd name="connsiteX3540" fmla="*/ 784408 w 1010331"/>
                  <a:gd name="connsiteY3540" fmla="*/ 62355 h 303641"/>
                  <a:gd name="connsiteX3541" fmla="*/ 784408 w 1010331"/>
                  <a:gd name="connsiteY3541" fmla="*/ 62355 h 303641"/>
                  <a:gd name="connsiteX3542" fmla="*/ 765430 w 1010331"/>
                  <a:gd name="connsiteY3542" fmla="*/ 62355 h 303641"/>
                  <a:gd name="connsiteX3543" fmla="*/ 769948 w 1010331"/>
                  <a:gd name="connsiteY3543" fmla="*/ 66873 h 303641"/>
                  <a:gd name="connsiteX3544" fmla="*/ 765430 w 1010331"/>
                  <a:gd name="connsiteY3544" fmla="*/ 71392 h 303641"/>
                  <a:gd name="connsiteX3545" fmla="*/ 760912 w 1010331"/>
                  <a:gd name="connsiteY3545" fmla="*/ 66873 h 303641"/>
                  <a:gd name="connsiteX3546" fmla="*/ 765430 w 1010331"/>
                  <a:gd name="connsiteY3546" fmla="*/ 62355 h 303641"/>
                  <a:gd name="connsiteX3547" fmla="*/ 765430 w 1010331"/>
                  <a:gd name="connsiteY3547" fmla="*/ 62355 h 303641"/>
                  <a:gd name="connsiteX3548" fmla="*/ 746452 w 1010331"/>
                  <a:gd name="connsiteY3548" fmla="*/ 62355 h 303641"/>
                  <a:gd name="connsiteX3549" fmla="*/ 750971 w 1010331"/>
                  <a:gd name="connsiteY3549" fmla="*/ 66873 h 303641"/>
                  <a:gd name="connsiteX3550" fmla="*/ 746452 w 1010331"/>
                  <a:gd name="connsiteY3550" fmla="*/ 71392 h 303641"/>
                  <a:gd name="connsiteX3551" fmla="*/ 741934 w 1010331"/>
                  <a:gd name="connsiteY3551" fmla="*/ 66873 h 303641"/>
                  <a:gd name="connsiteX3552" fmla="*/ 746452 w 1010331"/>
                  <a:gd name="connsiteY3552" fmla="*/ 62355 h 303641"/>
                  <a:gd name="connsiteX3553" fmla="*/ 746452 w 1010331"/>
                  <a:gd name="connsiteY3553" fmla="*/ 62355 h 303641"/>
                  <a:gd name="connsiteX3554" fmla="*/ 727475 w 1010331"/>
                  <a:gd name="connsiteY3554" fmla="*/ 62355 h 303641"/>
                  <a:gd name="connsiteX3555" fmla="*/ 731993 w 1010331"/>
                  <a:gd name="connsiteY3555" fmla="*/ 66873 h 303641"/>
                  <a:gd name="connsiteX3556" fmla="*/ 727475 w 1010331"/>
                  <a:gd name="connsiteY3556" fmla="*/ 71392 h 303641"/>
                  <a:gd name="connsiteX3557" fmla="*/ 722956 w 1010331"/>
                  <a:gd name="connsiteY3557" fmla="*/ 66873 h 303641"/>
                  <a:gd name="connsiteX3558" fmla="*/ 727475 w 1010331"/>
                  <a:gd name="connsiteY3558" fmla="*/ 62355 h 303641"/>
                  <a:gd name="connsiteX3559" fmla="*/ 727475 w 1010331"/>
                  <a:gd name="connsiteY3559" fmla="*/ 62355 h 303641"/>
                  <a:gd name="connsiteX3560" fmla="*/ 709401 w 1010331"/>
                  <a:gd name="connsiteY3560" fmla="*/ 62355 h 303641"/>
                  <a:gd name="connsiteX3561" fmla="*/ 713919 w 1010331"/>
                  <a:gd name="connsiteY3561" fmla="*/ 66873 h 303641"/>
                  <a:gd name="connsiteX3562" fmla="*/ 709401 w 1010331"/>
                  <a:gd name="connsiteY3562" fmla="*/ 71392 h 303641"/>
                  <a:gd name="connsiteX3563" fmla="*/ 704882 w 1010331"/>
                  <a:gd name="connsiteY3563" fmla="*/ 66873 h 303641"/>
                  <a:gd name="connsiteX3564" fmla="*/ 709401 w 1010331"/>
                  <a:gd name="connsiteY3564" fmla="*/ 62355 h 303641"/>
                  <a:gd name="connsiteX3565" fmla="*/ 709401 w 1010331"/>
                  <a:gd name="connsiteY3565" fmla="*/ 62355 h 303641"/>
                  <a:gd name="connsiteX3566" fmla="*/ 690423 w 1010331"/>
                  <a:gd name="connsiteY3566" fmla="*/ 62355 h 303641"/>
                  <a:gd name="connsiteX3567" fmla="*/ 694942 w 1010331"/>
                  <a:gd name="connsiteY3567" fmla="*/ 66873 h 303641"/>
                  <a:gd name="connsiteX3568" fmla="*/ 690423 w 1010331"/>
                  <a:gd name="connsiteY3568" fmla="*/ 71392 h 303641"/>
                  <a:gd name="connsiteX3569" fmla="*/ 685905 w 1010331"/>
                  <a:gd name="connsiteY3569" fmla="*/ 66873 h 303641"/>
                  <a:gd name="connsiteX3570" fmla="*/ 690423 w 1010331"/>
                  <a:gd name="connsiteY3570" fmla="*/ 62355 h 303641"/>
                  <a:gd name="connsiteX3571" fmla="*/ 690423 w 1010331"/>
                  <a:gd name="connsiteY3571" fmla="*/ 62355 h 303641"/>
                  <a:gd name="connsiteX3572" fmla="*/ 671446 w 1010331"/>
                  <a:gd name="connsiteY3572" fmla="*/ 62355 h 303641"/>
                  <a:gd name="connsiteX3573" fmla="*/ 675964 w 1010331"/>
                  <a:gd name="connsiteY3573" fmla="*/ 66873 h 303641"/>
                  <a:gd name="connsiteX3574" fmla="*/ 671446 w 1010331"/>
                  <a:gd name="connsiteY3574" fmla="*/ 71392 h 303641"/>
                  <a:gd name="connsiteX3575" fmla="*/ 666927 w 1010331"/>
                  <a:gd name="connsiteY3575" fmla="*/ 66873 h 303641"/>
                  <a:gd name="connsiteX3576" fmla="*/ 671446 w 1010331"/>
                  <a:gd name="connsiteY3576" fmla="*/ 62355 h 303641"/>
                  <a:gd name="connsiteX3577" fmla="*/ 671446 w 1010331"/>
                  <a:gd name="connsiteY3577" fmla="*/ 62355 h 303641"/>
                  <a:gd name="connsiteX3578" fmla="*/ 652468 w 1010331"/>
                  <a:gd name="connsiteY3578" fmla="*/ 62355 h 303641"/>
                  <a:gd name="connsiteX3579" fmla="*/ 656987 w 1010331"/>
                  <a:gd name="connsiteY3579" fmla="*/ 66873 h 303641"/>
                  <a:gd name="connsiteX3580" fmla="*/ 652468 w 1010331"/>
                  <a:gd name="connsiteY3580" fmla="*/ 71392 h 303641"/>
                  <a:gd name="connsiteX3581" fmla="*/ 647950 w 1010331"/>
                  <a:gd name="connsiteY3581" fmla="*/ 66873 h 303641"/>
                  <a:gd name="connsiteX3582" fmla="*/ 652468 w 1010331"/>
                  <a:gd name="connsiteY3582" fmla="*/ 62355 h 303641"/>
                  <a:gd name="connsiteX3583" fmla="*/ 652468 w 1010331"/>
                  <a:gd name="connsiteY3583" fmla="*/ 62355 h 303641"/>
                  <a:gd name="connsiteX3584" fmla="*/ 633490 w 1010331"/>
                  <a:gd name="connsiteY3584" fmla="*/ 62355 h 303641"/>
                  <a:gd name="connsiteX3585" fmla="*/ 638009 w 1010331"/>
                  <a:gd name="connsiteY3585" fmla="*/ 66873 h 303641"/>
                  <a:gd name="connsiteX3586" fmla="*/ 633490 w 1010331"/>
                  <a:gd name="connsiteY3586" fmla="*/ 71392 h 303641"/>
                  <a:gd name="connsiteX3587" fmla="*/ 628972 w 1010331"/>
                  <a:gd name="connsiteY3587" fmla="*/ 66873 h 303641"/>
                  <a:gd name="connsiteX3588" fmla="*/ 633490 w 1010331"/>
                  <a:gd name="connsiteY3588" fmla="*/ 62355 h 303641"/>
                  <a:gd name="connsiteX3589" fmla="*/ 633490 w 1010331"/>
                  <a:gd name="connsiteY3589" fmla="*/ 62355 h 303641"/>
                  <a:gd name="connsiteX3590" fmla="*/ 615417 w 1010331"/>
                  <a:gd name="connsiteY3590" fmla="*/ 62355 h 303641"/>
                  <a:gd name="connsiteX3591" fmla="*/ 619935 w 1010331"/>
                  <a:gd name="connsiteY3591" fmla="*/ 66873 h 303641"/>
                  <a:gd name="connsiteX3592" fmla="*/ 615417 w 1010331"/>
                  <a:gd name="connsiteY3592" fmla="*/ 71392 h 303641"/>
                  <a:gd name="connsiteX3593" fmla="*/ 610898 w 1010331"/>
                  <a:gd name="connsiteY3593" fmla="*/ 66873 h 303641"/>
                  <a:gd name="connsiteX3594" fmla="*/ 615417 w 1010331"/>
                  <a:gd name="connsiteY3594" fmla="*/ 62355 h 303641"/>
                  <a:gd name="connsiteX3595" fmla="*/ 615417 w 1010331"/>
                  <a:gd name="connsiteY3595" fmla="*/ 62355 h 303641"/>
                  <a:gd name="connsiteX3596" fmla="*/ 596439 w 1010331"/>
                  <a:gd name="connsiteY3596" fmla="*/ 62355 h 303641"/>
                  <a:gd name="connsiteX3597" fmla="*/ 600957 w 1010331"/>
                  <a:gd name="connsiteY3597" fmla="*/ 66873 h 303641"/>
                  <a:gd name="connsiteX3598" fmla="*/ 596439 w 1010331"/>
                  <a:gd name="connsiteY3598" fmla="*/ 71392 h 303641"/>
                  <a:gd name="connsiteX3599" fmla="*/ 591920 w 1010331"/>
                  <a:gd name="connsiteY3599" fmla="*/ 66873 h 303641"/>
                  <a:gd name="connsiteX3600" fmla="*/ 596439 w 1010331"/>
                  <a:gd name="connsiteY3600" fmla="*/ 62355 h 303641"/>
                  <a:gd name="connsiteX3601" fmla="*/ 596439 w 1010331"/>
                  <a:gd name="connsiteY3601" fmla="*/ 62355 h 303641"/>
                  <a:gd name="connsiteX3602" fmla="*/ 577461 w 1010331"/>
                  <a:gd name="connsiteY3602" fmla="*/ 62355 h 303641"/>
                  <a:gd name="connsiteX3603" fmla="*/ 581980 w 1010331"/>
                  <a:gd name="connsiteY3603" fmla="*/ 66873 h 303641"/>
                  <a:gd name="connsiteX3604" fmla="*/ 577461 w 1010331"/>
                  <a:gd name="connsiteY3604" fmla="*/ 71392 h 303641"/>
                  <a:gd name="connsiteX3605" fmla="*/ 572943 w 1010331"/>
                  <a:gd name="connsiteY3605" fmla="*/ 66873 h 303641"/>
                  <a:gd name="connsiteX3606" fmla="*/ 577461 w 1010331"/>
                  <a:gd name="connsiteY3606" fmla="*/ 62355 h 303641"/>
                  <a:gd name="connsiteX3607" fmla="*/ 577461 w 1010331"/>
                  <a:gd name="connsiteY3607" fmla="*/ 62355 h 303641"/>
                  <a:gd name="connsiteX3608" fmla="*/ 558484 w 1010331"/>
                  <a:gd name="connsiteY3608" fmla="*/ 62355 h 303641"/>
                  <a:gd name="connsiteX3609" fmla="*/ 563002 w 1010331"/>
                  <a:gd name="connsiteY3609" fmla="*/ 66873 h 303641"/>
                  <a:gd name="connsiteX3610" fmla="*/ 558484 w 1010331"/>
                  <a:gd name="connsiteY3610" fmla="*/ 71392 h 303641"/>
                  <a:gd name="connsiteX3611" fmla="*/ 553965 w 1010331"/>
                  <a:gd name="connsiteY3611" fmla="*/ 66873 h 303641"/>
                  <a:gd name="connsiteX3612" fmla="*/ 558484 w 1010331"/>
                  <a:gd name="connsiteY3612" fmla="*/ 62355 h 303641"/>
                  <a:gd name="connsiteX3613" fmla="*/ 558484 w 1010331"/>
                  <a:gd name="connsiteY3613" fmla="*/ 62355 h 303641"/>
                  <a:gd name="connsiteX3614" fmla="*/ 539506 w 1010331"/>
                  <a:gd name="connsiteY3614" fmla="*/ 62355 h 303641"/>
                  <a:gd name="connsiteX3615" fmla="*/ 544025 w 1010331"/>
                  <a:gd name="connsiteY3615" fmla="*/ 66873 h 303641"/>
                  <a:gd name="connsiteX3616" fmla="*/ 539506 w 1010331"/>
                  <a:gd name="connsiteY3616" fmla="*/ 71392 h 303641"/>
                  <a:gd name="connsiteX3617" fmla="*/ 534988 w 1010331"/>
                  <a:gd name="connsiteY3617" fmla="*/ 66873 h 303641"/>
                  <a:gd name="connsiteX3618" fmla="*/ 539506 w 1010331"/>
                  <a:gd name="connsiteY3618" fmla="*/ 62355 h 303641"/>
                  <a:gd name="connsiteX3619" fmla="*/ 539506 w 1010331"/>
                  <a:gd name="connsiteY3619" fmla="*/ 62355 h 303641"/>
                  <a:gd name="connsiteX3620" fmla="*/ 521432 w 1010331"/>
                  <a:gd name="connsiteY3620" fmla="*/ 62355 h 303641"/>
                  <a:gd name="connsiteX3621" fmla="*/ 525951 w 1010331"/>
                  <a:gd name="connsiteY3621" fmla="*/ 66873 h 303641"/>
                  <a:gd name="connsiteX3622" fmla="*/ 521432 w 1010331"/>
                  <a:gd name="connsiteY3622" fmla="*/ 71392 h 303641"/>
                  <a:gd name="connsiteX3623" fmla="*/ 516914 w 1010331"/>
                  <a:gd name="connsiteY3623" fmla="*/ 66873 h 303641"/>
                  <a:gd name="connsiteX3624" fmla="*/ 521432 w 1010331"/>
                  <a:gd name="connsiteY3624" fmla="*/ 62355 h 303641"/>
                  <a:gd name="connsiteX3625" fmla="*/ 521432 w 1010331"/>
                  <a:gd name="connsiteY3625" fmla="*/ 62355 h 303641"/>
                  <a:gd name="connsiteX3626" fmla="*/ 502455 w 1010331"/>
                  <a:gd name="connsiteY3626" fmla="*/ 62355 h 303641"/>
                  <a:gd name="connsiteX3627" fmla="*/ 506973 w 1010331"/>
                  <a:gd name="connsiteY3627" fmla="*/ 66873 h 303641"/>
                  <a:gd name="connsiteX3628" fmla="*/ 502455 w 1010331"/>
                  <a:gd name="connsiteY3628" fmla="*/ 71392 h 303641"/>
                  <a:gd name="connsiteX3629" fmla="*/ 497936 w 1010331"/>
                  <a:gd name="connsiteY3629" fmla="*/ 66873 h 303641"/>
                  <a:gd name="connsiteX3630" fmla="*/ 502455 w 1010331"/>
                  <a:gd name="connsiteY3630" fmla="*/ 62355 h 303641"/>
                  <a:gd name="connsiteX3631" fmla="*/ 502455 w 1010331"/>
                  <a:gd name="connsiteY3631" fmla="*/ 62355 h 303641"/>
                  <a:gd name="connsiteX3632" fmla="*/ 483477 w 1010331"/>
                  <a:gd name="connsiteY3632" fmla="*/ 62355 h 303641"/>
                  <a:gd name="connsiteX3633" fmla="*/ 487995 w 1010331"/>
                  <a:gd name="connsiteY3633" fmla="*/ 66873 h 303641"/>
                  <a:gd name="connsiteX3634" fmla="*/ 483477 w 1010331"/>
                  <a:gd name="connsiteY3634" fmla="*/ 71392 h 303641"/>
                  <a:gd name="connsiteX3635" fmla="*/ 478959 w 1010331"/>
                  <a:gd name="connsiteY3635" fmla="*/ 66873 h 303641"/>
                  <a:gd name="connsiteX3636" fmla="*/ 483477 w 1010331"/>
                  <a:gd name="connsiteY3636" fmla="*/ 62355 h 303641"/>
                  <a:gd name="connsiteX3637" fmla="*/ 483477 w 1010331"/>
                  <a:gd name="connsiteY3637" fmla="*/ 62355 h 303641"/>
                  <a:gd name="connsiteX3638" fmla="*/ 464499 w 1010331"/>
                  <a:gd name="connsiteY3638" fmla="*/ 62355 h 303641"/>
                  <a:gd name="connsiteX3639" fmla="*/ 469018 w 1010331"/>
                  <a:gd name="connsiteY3639" fmla="*/ 66873 h 303641"/>
                  <a:gd name="connsiteX3640" fmla="*/ 464499 w 1010331"/>
                  <a:gd name="connsiteY3640" fmla="*/ 71392 h 303641"/>
                  <a:gd name="connsiteX3641" fmla="*/ 459981 w 1010331"/>
                  <a:gd name="connsiteY3641" fmla="*/ 66873 h 303641"/>
                  <a:gd name="connsiteX3642" fmla="*/ 464499 w 1010331"/>
                  <a:gd name="connsiteY3642" fmla="*/ 62355 h 303641"/>
                  <a:gd name="connsiteX3643" fmla="*/ 464499 w 1010331"/>
                  <a:gd name="connsiteY3643" fmla="*/ 62355 h 303641"/>
                  <a:gd name="connsiteX3644" fmla="*/ 446425 w 1010331"/>
                  <a:gd name="connsiteY3644" fmla="*/ 62355 h 303641"/>
                  <a:gd name="connsiteX3645" fmla="*/ 450944 w 1010331"/>
                  <a:gd name="connsiteY3645" fmla="*/ 66873 h 303641"/>
                  <a:gd name="connsiteX3646" fmla="*/ 446425 w 1010331"/>
                  <a:gd name="connsiteY3646" fmla="*/ 71392 h 303641"/>
                  <a:gd name="connsiteX3647" fmla="*/ 441907 w 1010331"/>
                  <a:gd name="connsiteY3647" fmla="*/ 66873 h 303641"/>
                  <a:gd name="connsiteX3648" fmla="*/ 446425 w 1010331"/>
                  <a:gd name="connsiteY3648" fmla="*/ 62355 h 303641"/>
                  <a:gd name="connsiteX3649" fmla="*/ 446425 w 1010331"/>
                  <a:gd name="connsiteY3649" fmla="*/ 62355 h 303641"/>
                  <a:gd name="connsiteX3650" fmla="*/ 427448 w 1010331"/>
                  <a:gd name="connsiteY3650" fmla="*/ 62355 h 303641"/>
                  <a:gd name="connsiteX3651" fmla="*/ 431966 w 1010331"/>
                  <a:gd name="connsiteY3651" fmla="*/ 66873 h 303641"/>
                  <a:gd name="connsiteX3652" fmla="*/ 427448 w 1010331"/>
                  <a:gd name="connsiteY3652" fmla="*/ 71392 h 303641"/>
                  <a:gd name="connsiteX3653" fmla="*/ 422929 w 1010331"/>
                  <a:gd name="connsiteY3653" fmla="*/ 66873 h 303641"/>
                  <a:gd name="connsiteX3654" fmla="*/ 427448 w 1010331"/>
                  <a:gd name="connsiteY3654" fmla="*/ 62355 h 303641"/>
                  <a:gd name="connsiteX3655" fmla="*/ 427448 w 1010331"/>
                  <a:gd name="connsiteY3655" fmla="*/ 62355 h 303641"/>
                  <a:gd name="connsiteX3656" fmla="*/ 408470 w 1010331"/>
                  <a:gd name="connsiteY3656" fmla="*/ 62355 h 303641"/>
                  <a:gd name="connsiteX3657" fmla="*/ 412989 w 1010331"/>
                  <a:gd name="connsiteY3657" fmla="*/ 66873 h 303641"/>
                  <a:gd name="connsiteX3658" fmla="*/ 408470 w 1010331"/>
                  <a:gd name="connsiteY3658" fmla="*/ 71392 h 303641"/>
                  <a:gd name="connsiteX3659" fmla="*/ 403952 w 1010331"/>
                  <a:gd name="connsiteY3659" fmla="*/ 66873 h 303641"/>
                  <a:gd name="connsiteX3660" fmla="*/ 408470 w 1010331"/>
                  <a:gd name="connsiteY3660" fmla="*/ 62355 h 303641"/>
                  <a:gd name="connsiteX3661" fmla="*/ 408470 w 1010331"/>
                  <a:gd name="connsiteY3661" fmla="*/ 62355 h 303641"/>
                  <a:gd name="connsiteX3662" fmla="*/ 389493 w 1010331"/>
                  <a:gd name="connsiteY3662" fmla="*/ 62355 h 303641"/>
                  <a:gd name="connsiteX3663" fmla="*/ 394011 w 1010331"/>
                  <a:gd name="connsiteY3663" fmla="*/ 66873 h 303641"/>
                  <a:gd name="connsiteX3664" fmla="*/ 389493 w 1010331"/>
                  <a:gd name="connsiteY3664" fmla="*/ 71392 h 303641"/>
                  <a:gd name="connsiteX3665" fmla="*/ 384974 w 1010331"/>
                  <a:gd name="connsiteY3665" fmla="*/ 66873 h 303641"/>
                  <a:gd name="connsiteX3666" fmla="*/ 389493 w 1010331"/>
                  <a:gd name="connsiteY3666" fmla="*/ 62355 h 303641"/>
                  <a:gd name="connsiteX3667" fmla="*/ 389493 w 1010331"/>
                  <a:gd name="connsiteY3667" fmla="*/ 62355 h 303641"/>
                  <a:gd name="connsiteX3668" fmla="*/ 793445 w 1010331"/>
                  <a:gd name="connsiteY3668" fmla="*/ 51511 h 303641"/>
                  <a:gd name="connsiteX3669" fmla="*/ 797963 w 1010331"/>
                  <a:gd name="connsiteY3669" fmla="*/ 56029 h 303641"/>
                  <a:gd name="connsiteX3670" fmla="*/ 793445 w 1010331"/>
                  <a:gd name="connsiteY3670" fmla="*/ 60548 h 303641"/>
                  <a:gd name="connsiteX3671" fmla="*/ 788926 w 1010331"/>
                  <a:gd name="connsiteY3671" fmla="*/ 56029 h 303641"/>
                  <a:gd name="connsiteX3672" fmla="*/ 793445 w 1010331"/>
                  <a:gd name="connsiteY3672" fmla="*/ 51511 h 303641"/>
                  <a:gd name="connsiteX3673" fmla="*/ 793445 w 1010331"/>
                  <a:gd name="connsiteY3673" fmla="*/ 51511 h 303641"/>
                  <a:gd name="connsiteX3674" fmla="*/ 774467 w 1010331"/>
                  <a:gd name="connsiteY3674" fmla="*/ 51511 h 303641"/>
                  <a:gd name="connsiteX3675" fmla="*/ 778985 w 1010331"/>
                  <a:gd name="connsiteY3675" fmla="*/ 56029 h 303641"/>
                  <a:gd name="connsiteX3676" fmla="*/ 774467 w 1010331"/>
                  <a:gd name="connsiteY3676" fmla="*/ 60548 h 303641"/>
                  <a:gd name="connsiteX3677" fmla="*/ 769948 w 1010331"/>
                  <a:gd name="connsiteY3677" fmla="*/ 56029 h 303641"/>
                  <a:gd name="connsiteX3678" fmla="*/ 774467 w 1010331"/>
                  <a:gd name="connsiteY3678" fmla="*/ 51511 h 303641"/>
                  <a:gd name="connsiteX3679" fmla="*/ 774467 w 1010331"/>
                  <a:gd name="connsiteY3679" fmla="*/ 51511 h 303641"/>
                  <a:gd name="connsiteX3680" fmla="*/ 756393 w 1010331"/>
                  <a:gd name="connsiteY3680" fmla="*/ 51511 h 303641"/>
                  <a:gd name="connsiteX3681" fmla="*/ 760912 w 1010331"/>
                  <a:gd name="connsiteY3681" fmla="*/ 56029 h 303641"/>
                  <a:gd name="connsiteX3682" fmla="*/ 756393 w 1010331"/>
                  <a:gd name="connsiteY3682" fmla="*/ 60548 h 303641"/>
                  <a:gd name="connsiteX3683" fmla="*/ 751875 w 1010331"/>
                  <a:gd name="connsiteY3683" fmla="*/ 56029 h 303641"/>
                  <a:gd name="connsiteX3684" fmla="*/ 756393 w 1010331"/>
                  <a:gd name="connsiteY3684" fmla="*/ 51511 h 303641"/>
                  <a:gd name="connsiteX3685" fmla="*/ 756393 w 1010331"/>
                  <a:gd name="connsiteY3685" fmla="*/ 51511 h 303641"/>
                  <a:gd name="connsiteX3686" fmla="*/ 737415 w 1010331"/>
                  <a:gd name="connsiteY3686" fmla="*/ 51511 h 303641"/>
                  <a:gd name="connsiteX3687" fmla="*/ 741934 w 1010331"/>
                  <a:gd name="connsiteY3687" fmla="*/ 56029 h 303641"/>
                  <a:gd name="connsiteX3688" fmla="*/ 737415 w 1010331"/>
                  <a:gd name="connsiteY3688" fmla="*/ 60548 h 303641"/>
                  <a:gd name="connsiteX3689" fmla="*/ 732897 w 1010331"/>
                  <a:gd name="connsiteY3689" fmla="*/ 56029 h 303641"/>
                  <a:gd name="connsiteX3690" fmla="*/ 737415 w 1010331"/>
                  <a:gd name="connsiteY3690" fmla="*/ 51511 h 303641"/>
                  <a:gd name="connsiteX3691" fmla="*/ 737415 w 1010331"/>
                  <a:gd name="connsiteY3691" fmla="*/ 51511 h 303641"/>
                  <a:gd name="connsiteX3692" fmla="*/ 718438 w 1010331"/>
                  <a:gd name="connsiteY3692" fmla="*/ 51511 h 303641"/>
                  <a:gd name="connsiteX3693" fmla="*/ 722956 w 1010331"/>
                  <a:gd name="connsiteY3693" fmla="*/ 56029 h 303641"/>
                  <a:gd name="connsiteX3694" fmla="*/ 718438 w 1010331"/>
                  <a:gd name="connsiteY3694" fmla="*/ 60548 h 303641"/>
                  <a:gd name="connsiteX3695" fmla="*/ 713919 w 1010331"/>
                  <a:gd name="connsiteY3695" fmla="*/ 56029 h 303641"/>
                  <a:gd name="connsiteX3696" fmla="*/ 718438 w 1010331"/>
                  <a:gd name="connsiteY3696" fmla="*/ 51511 h 303641"/>
                  <a:gd name="connsiteX3697" fmla="*/ 718438 w 1010331"/>
                  <a:gd name="connsiteY3697" fmla="*/ 51511 h 303641"/>
                  <a:gd name="connsiteX3698" fmla="*/ 699460 w 1010331"/>
                  <a:gd name="connsiteY3698" fmla="*/ 51511 h 303641"/>
                  <a:gd name="connsiteX3699" fmla="*/ 703979 w 1010331"/>
                  <a:gd name="connsiteY3699" fmla="*/ 56029 h 303641"/>
                  <a:gd name="connsiteX3700" fmla="*/ 699460 w 1010331"/>
                  <a:gd name="connsiteY3700" fmla="*/ 60548 h 303641"/>
                  <a:gd name="connsiteX3701" fmla="*/ 694942 w 1010331"/>
                  <a:gd name="connsiteY3701" fmla="*/ 56029 h 303641"/>
                  <a:gd name="connsiteX3702" fmla="*/ 699460 w 1010331"/>
                  <a:gd name="connsiteY3702" fmla="*/ 51511 h 303641"/>
                  <a:gd name="connsiteX3703" fmla="*/ 699460 w 1010331"/>
                  <a:gd name="connsiteY3703" fmla="*/ 51511 h 303641"/>
                  <a:gd name="connsiteX3704" fmla="*/ 680483 w 1010331"/>
                  <a:gd name="connsiteY3704" fmla="*/ 51511 h 303641"/>
                  <a:gd name="connsiteX3705" fmla="*/ 685001 w 1010331"/>
                  <a:gd name="connsiteY3705" fmla="*/ 56029 h 303641"/>
                  <a:gd name="connsiteX3706" fmla="*/ 680483 w 1010331"/>
                  <a:gd name="connsiteY3706" fmla="*/ 60548 h 303641"/>
                  <a:gd name="connsiteX3707" fmla="*/ 675964 w 1010331"/>
                  <a:gd name="connsiteY3707" fmla="*/ 56029 h 303641"/>
                  <a:gd name="connsiteX3708" fmla="*/ 680483 w 1010331"/>
                  <a:gd name="connsiteY3708" fmla="*/ 51511 h 303641"/>
                  <a:gd name="connsiteX3709" fmla="*/ 680483 w 1010331"/>
                  <a:gd name="connsiteY3709" fmla="*/ 51511 h 303641"/>
                  <a:gd name="connsiteX3710" fmla="*/ 662409 w 1010331"/>
                  <a:gd name="connsiteY3710" fmla="*/ 51511 h 303641"/>
                  <a:gd name="connsiteX3711" fmla="*/ 666927 w 1010331"/>
                  <a:gd name="connsiteY3711" fmla="*/ 56029 h 303641"/>
                  <a:gd name="connsiteX3712" fmla="*/ 662409 w 1010331"/>
                  <a:gd name="connsiteY3712" fmla="*/ 60548 h 303641"/>
                  <a:gd name="connsiteX3713" fmla="*/ 657890 w 1010331"/>
                  <a:gd name="connsiteY3713" fmla="*/ 56029 h 303641"/>
                  <a:gd name="connsiteX3714" fmla="*/ 662409 w 1010331"/>
                  <a:gd name="connsiteY3714" fmla="*/ 51511 h 303641"/>
                  <a:gd name="connsiteX3715" fmla="*/ 662409 w 1010331"/>
                  <a:gd name="connsiteY3715" fmla="*/ 51511 h 303641"/>
                  <a:gd name="connsiteX3716" fmla="*/ 643431 w 1010331"/>
                  <a:gd name="connsiteY3716" fmla="*/ 51511 h 303641"/>
                  <a:gd name="connsiteX3717" fmla="*/ 647950 w 1010331"/>
                  <a:gd name="connsiteY3717" fmla="*/ 56029 h 303641"/>
                  <a:gd name="connsiteX3718" fmla="*/ 643431 w 1010331"/>
                  <a:gd name="connsiteY3718" fmla="*/ 60548 h 303641"/>
                  <a:gd name="connsiteX3719" fmla="*/ 638913 w 1010331"/>
                  <a:gd name="connsiteY3719" fmla="*/ 56029 h 303641"/>
                  <a:gd name="connsiteX3720" fmla="*/ 643431 w 1010331"/>
                  <a:gd name="connsiteY3720" fmla="*/ 51511 h 303641"/>
                  <a:gd name="connsiteX3721" fmla="*/ 643431 w 1010331"/>
                  <a:gd name="connsiteY3721" fmla="*/ 51511 h 303641"/>
                  <a:gd name="connsiteX3722" fmla="*/ 624453 w 1010331"/>
                  <a:gd name="connsiteY3722" fmla="*/ 51511 h 303641"/>
                  <a:gd name="connsiteX3723" fmla="*/ 628972 w 1010331"/>
                  <a:gd name="connsiteY3723" fmla="*/ 56029 h 303641"/>
                  <a:gd name="connsiteX3724" fmla="*/ 624453 w 1010331"/>
                  <a:gd name="connsiteY3724" fmla="*/ 60548 h 303641"/>
                  <a:gd name="connsiteX3725" fmla="*/ 619935 w 1010331"/>
                  <a:gd name="connsiteY3725" fmla="*/ 56029 h 303641"/>
                  <a:gd name="connsiteX3726" fmla="*/ 624453 w 1010331"/>
                  <a:gd name="connsiteY3726" fmla="*/ 51511 h 303641"/>
                  <a:gd name="connsiteX3727" fmla="*/ 624453 w 1010331"/>
                  <a:gd name="connsiteY3727" fmla="*/ 51511 h 303641"/>
                  <a:gd name="connsiteX3728" fmla="*/ 605476 w 1010331"/>
                  <a:gd name="connsiteY3728" fmla="*/ 51511 h 303641"/>
                  <a:gd name="connsiteX3729" fmla="*/ 609994 w 1010331"/>
                  <a:gd name="connsiteY3729" fmla="*/ 56029 h 303641"/>
                  <a:gd name="connsiteX3730" fmla="*/ 605476 w 1010331"/>
                  <a:gd name="connsiteY3730" fmla="*/ 60548 h 303641"/>
                  <a:gd name="connsiteX3731" fmla="*/ 600957 w 1010331"/>
                  <a:gd name="connsiteY3731" fmla="*/ 56029 h 303641"/>
                  <a:gd name="connsiteX3732" fmla="*/ 605476 w 1010331"/>
                  <a:gd name="connsiteY3732" fmla="*/ 51511 h 303641"/>
                  <a:gd name="connsiteX3733" fmla="*/ 605476 w 1010331"/>
                  <a:gd name="connsiteY3733" fmla="*/ 51511 h 303641"/>
                  <a:gd name="connsiteX3734" fmla="*/ 586498 w 1010331"/>
                  <a:gd name="connsiteY3734" fmla="*/ 51511 h 303641"/>
                  <a:gd name="connsiteX3735" fmla="*/ 591017 w 1010331"/>
                  <a:gd name="connsiteY3735" fmla="*/ 56029 h 303641"/>
                  <a:gd name="connsiteX3736" fmla="*/ 586498 w 1010331"/>
                  <a:gd name="connsiteY3736" fmla="*/ 60548 h 303641"/>
                  <a:gd name="connsiteX3737" fmla="*/ 581980 w 1010331"/>
                  <a:gd name="connsiteY3737" fmla="*/ 56029 h 303641"/>
                  <a:gd name="connsiteX3738" fmla="*/ 586498 w 1010331"/>
                  <a:gd name="connsiteY3738" fmla="*/ 51511 h 303641"/>
                  <a:gd name="connsiteX3739" fmla="*/ 586498 w 1010331"/>
                  <a:gd name="connsiteY3739" fmla="*/ 51511 h 303641"/>
                  <a:gd name="connsiteX3740" fmla="*/ 568424 w 1010331"/>
                  <a:gd name="connsiteY3740" fmla="*/ 51511 h 303641"/>
                  <a:gd name="connsiteX3741" fmla="*/ 572943 w 1010331"/>
                  <a:gd name="connsiteY3741" fmla="*/ 56029 h 303641"/>
                  <a:gd name="connsiteX3742" fmla="*/ 568424 w 1010331"/>
                  <a:gd name="connsiteY3742" fmla="*/ 60548 h 303641"/>
                  <a:gd name="connsiteX3743" fmla="*/ 563906 w 1010331"/>
                  <a:gd name="connsiteY3743" fmla="*/ 56029 h 303641"/>
                  <a:gd name="connsiteX3744" fmla="*/ 568424 w 1010331"/>
                  <a:gd name="connsiteY3744" fmla="*/ 51511 h 303641"/>
                  <a:gd name="connsiteX3745" fmla="*/ 568424 w 1010331"/>
                  <a:gd name="connsiteY3745" fmla="*/ 51511 h 303641"/>
                  <a:gd name="connsiteX3746" fmla="*/ 549447 w 1010331"/>
                  <a:gd name="connsiteY3746" fmla="*/ 51511 h 303641"/>
                  <a:gd name="connsiteX3747" fmla="*/ 553965 w 1010331"/>
                  <a:gd name="connsiteY3747" fmla="*/ 56029 h 303641"/>
                  <a:gd name="connsiteX3748" fmla="*/ 549447 w 1010331"/>
                  <a:gd name="connsiteY3748" fmla="*/ 60548 h 303641"/>
                  <a:gd name="connsiteX3749" fmla="*/ 544928 w 1010331"/>
                  <a:gd name="connsiteY3749" fmla="*/ 56029 h 303641"/>
                  <a:gd name="connsiteX3750" fmla="*/ 549447 w 1010331"/>
                  <a:gd name="connsiteY3750" fmla="*/ 51511 h 303641"/>
                  <a:gd name="connsiteX3751" fmla="*/ 549447 w 1010331"/>
                  <a:gd name="connsiteY3751" fmla="*/ 51511 h 303641"/>
                  <a:gd name="connsiteX3752" fmla="*/ 530469 w 1010331"/>
                  <a:gd name="connsiteY3752" fmla="*/ 51511 h 303641"/>
                  <a:gd name="connsiteX3753" fmla="*/ 534988 w 1010331"/>
                  <a:gd name="connsiteY3753" fmla="*/ 56029 h 303641"/>
                  <a:gd name="connsiteX3754" fmla="*/ 530469 w 1010331"/>
                  <a:gd name="connsiteY3754" fmla="*/ 60548 h 303641"/>
                  <a:gd name="connsiteX3755" fmla="*/ 525951 w 1010331"/>
                  <a:gd name="connsiteY3755" fmla="*/ 56029 h 303641"/>
                  <a:gd name="connsiteX3756" fmla="*/ 530469 w 1010331"/>
                  <a:gd name="connsiteY3756" fmla="*/ 51511 h 303641"/>
                  <a:gd name="connsiteX3757" fmla="*/ 530469 w 1010331"/>
                  <a:gd name="connsiteY3757" fmla="*/ 51511 h 303641"/>
                  <a:gd name="connsiteX3758" fmla="*/ 511492 w 1010331"/>
                  <a:gd name="connsiteY3758" fmla="*/ 51511 h 303641"/>
                  <a:gd name="connsiteX3759" fmla="*/ 516010 w 1010331"/>
                  <a:gd name="connsiteY3759" fmla="*/ 56029 h 303641"/>
                  <a:gd name="connsiteX3760" fmla="*/ 511492 w 1010331"/>
                  <a:gd name="connsiteY3760" fmla="*/ 60548 h 303641"/>
                  <a:gd name="connsiteX3761" fmla="*/ 506973 w 1010331"/>
                  <a:gd name="connsiteY3761" fmla="*/ 56029 h 303641"/>
                  <a:gd name="connsiteX3762" fmla="*/ 511492 w 1010331"/>
                  <a:gd name="connsiteY3762" fmla="*/ 51511 h 303641"/>
                  <a:gd name="connsiteX3763" fmla="*/ 511492 w 1010331"/>
                  <a:gd name="connsiteY3763" fmla="*/ 51511 h 303641"/>
                  <a:gd name="connsiteX3764" fmla="*/ 493418 w 1010331"/>
                  <a:gd name="connsiteY3764" fmla="*/ 51511 h 303641"/>
                  <a:gd name="connsiteX3765" fmla="*/ 497936 w 1010331"/>
                  <a:gd name="connsiteY3765" fmla="*/ 56029 h 303641"/>
                  <a:gd name="connsiteX3766" fmla="*/ 493418 w 1010331"/>
                  <a:gd name="connsiteY3766" fmla="*/ 60548 h 303641"/>
                  <a:gd name="connsiteX3767" fmla="*/ 488899 w 1010331"/>
                  <a:gd name="connsiteY3767" fmla="*/ 56029 h 303641"/>
                  <a:gd name="connsiteX3768" fmla="*/ 493418 w 1010331"/>
                  <a:gd name="connsiteY3768" fmla="*/ 51511 h 303641"/>
                  <a:gd name="connsiteX3769" fmla="*/ 493418 w 1010331"/>
                  <a:gd name="connsiteY3769" fmla="*/ 51511 h 303641"/>
                  <a:gd name="connsiteX3770" fmla="*/ 474440 w 1010331"/>
                  <a:gd name="connsiteY3770" fmla="*/ 51511 h 303641"/>
                  <a:gd name="connsiteX3771" fmla="*/ 478959 w 1010331"/>
                  <a:gd name="connsiteY3771" fmla="*/ 56029 h 303641"/>
                  <a:gd name="connsiteX3772" fmla="*/ 474440 w 1010331"/>
                  <a:gd name="connsiteY3772" fmla="*/ 60548 h 303641"/>
                  <a:gd name="connsiteX3773" fmla="*/ 469922 w 1010331"/>
                  <a:gd name="connsiteY3773" fmla="*/ 56029 h 303641"/>
                  <a:gd name="connsiteX3774" fmla="*/ 474440 w 1010331"/>
                  <a:gd name="connsiteY3774" fmla="*/ 51511 h 303641"/>
                  <a:gd name="connsiteX3775" fmla="*/ 474440 w 1010331"/>
                  <a:gd name="connsiteY3775" fmla="*/ 51511 h 303641"/>
                  <a:gd name="connsiteX3776" fmla="*/ 455462 w 1010331"/>
                  <a:gd name="connsiteY3776" fmla="*/ 51511 h 303641"/>
                  <a:gd name="connsiteX3777" fmla="*/ 459981 w 1010331"/>
                  <a:gd name="connsiteY3777" fmla="*/ 56029 h 303641"/>
                  <a:gd name="connsiteX3778" fmla="*/ 455462 w 1010331"/>
                  <a:gd name="connsiteY3778" fmla="*/ 60548 h 303641"/>
                  <a:gd name="connsiteX3779" fmla="*/ 450944 w 1010331"/>
                  <a:gd name="connsiteY3779" fmla="*/ 56029 h 303641"/>
                  <a:gd name="connsiteX3780" fmla="*/ 455462 w 1010331"/>
                  <a:gd name="connsiteY3780" fmla="*/ 51511 h 303641"/>
                  <a:gd name="connsiteX3781" fmla="*/ 455462 w 1010331"/>
                  <a:gd name="connsiteY3781" fmla="*/ 51511 h 303641"/>
                  <a:gd name="connsiteX3782" fmla="*/ 436485 w 1010331"/>
                  <a:gd name="connsiteY3782" fmla="*/ 51511 h 303641"/>
                  <a:gd name="connsiteX3783" fmla="*/ 441003 w 1010331"/>
                  <a:gd name="connsiteY3783" fmla="*/ 56029 h 303641"/>
                  <a:gd name="connsiteX3784" fmla="*/ 436485 w 1010331"/>
                  <a:gd name="connsiteY3784" fmla="*/ 60548 h 303641"/>
                  <a:gd name="connsiteX3785" fmla="*/ 431966 w 1010331"/>
                  <a:gd name="connsiteY3785" fmla="*/ 56029 h 303641"/>
                  <a:gd name="connsiteX3786" fmla="*/ 436485 w 1010331"/>
                  <a:gd name="connsiteY3786" fmla="*/ 51511 h 303641"/>
                  <a:gd name="connsiteX3787" fmla="*/ 436485 w 1010331"/>
                  <a:gd name="connsiteY3787" fmla="*/ 51511 h 303641"/>
                  <a:gd name="connsiteX3788" fmla="*/ 417507 w 1010331"/>
                  <a:gd name="connsiteY3788" fmla="*/ 51511 h 303641"/>
                  <a:gd name="connsiteX3789" fmla="*/ 422026 w 1010331"/>
                  <a:gd name="connsiteY3789" fmla="*/ 56029 h 303641"/>
                  <a:gd name="connsiteX3790" fmla="*/ 417507 w 1010331"/>
                  <a:gd name="connsiteY3790" fmla="*/ 60548 h 303641"/>
                  <a:gd name="connsiteX3791" fmla="*/ 412989 w 1010331"/>
                  <a:gd name="connsiteY3791" fmla="*/ 56029 h 303641"/>
                  <a:gd name="connsiteX3792" fmla="*/ 417507 w 1010331"/>
                  <a:gd name="connsiteY3792" fmla="*/ 51511 h 303641"/>
                  <a:gd name="connsiteX3793" fmla="*/ 417507 w 1010331"/>
                  <a:gd name="connsiteY3793" fmla="*/ 51511 h 303641"/>
                  <a:gd name="connsiteX3794" fmla="*/ 399433 w 1010331"/>
                  <a:gd name="connsiteY3794" fmla="*/ 51511 h 303641"/>
                  <a:gd name="connsiteX3795" fmla="*/ 403952 w 1010331"/>
                  <a:gd name="connsiteY3795" fmla="*/ 56029 h 303641"/>
                  <a:gd name="connsiteX3796" fmla="*/ 399433 w 1010331"/>
                  <a:gd name="connsiteY3796" fmla="*/ 60548 h 303641"/>
                  <a:gd name="connsiteX3797" fmla="*/ 394915 w 1010331"/>
                  <a:gd name="connsiteY3797" fmla="*/ 56029 h 303641"/>
                  <a:gd name="connsiteX3798" fmla="*/ 399433 w 1010331"/>
                  <a:gd name="connsiteY3798" fmla="*/ 51511 h 303641"/>
                  <a:gd name="connsiteX3799" fmla="*/ 399433 w 1010331"/>
                  <a:gd name="connsiteY3799" fmla="*/ 51511 h 303641"/>
                  <a:gd name="connsiteX3800" fmla="*/ 380456 w 1010331"/>
                  <a:gd name="connsiteY3800" fmla="*/ 51511 h 303641"/>
                  <a:gd name="connsiteX3801" fmla="*/ 384974 w 1010331"/>
                  <a:gd name="connsiteY3801" fmla="*/ 56029 h 303641"/>
                  <a:gd name="connsiteX3802" fmla="*/ 380456 w 1010331"/>
                  <a:gd name="connsiteY3802" fmla="*/ 60548 h 303641"/>
                  <a:gd name="connsiteX3803" fmla="*/ 375937 w 1010331"/>
                  <a:gd name="connsiteY3803" fmla="*/ 56029 h 303641"/>
                  <a:gd name="connsiteX3804" fmla="*/ 380456 w 1010331"/>
                  <a:gd name="connsiteY3804" fmla="*/ 51511 h 303641"/>
                  <a:gd name="connsiteX3805" fmla="*/ 380456 w 1010331"/>
                  <a:gd name="connsiteY3805" fmla="*/ 51511 h 303641"/>
                  <a:gd name="connsiteX3806" fmla="*/ 784408 w 1010331"/>
                  <a:gd name="connsiteY3806" fmla="*/ 42474 h 303641"/>
                  <a:gd name="connsiteX3807" fmla="*/ 788926 w 1010331"/>
                  <a:gd name="connsiteY3807" fmla="*/ 46992 h 303641"/>
                  <a:gd name="connsiteX3808" fmla="*/ 784408 w 1010331"/>
                  <a:gd name="connsiteY3808" fmla="*/ 51511 h 303641"/>
                  <a:gd name="connsiteX3809" fmla="*/ 779889 w 1010331"/>
                  <a:gd name="connsiteY3809" fmla="*/ 46992 h 303641"/>
                  <a:gd name="connsiteX3810" fmla="*/ 784408 w 1010331"/>
                  <a:gd name="connsiteY3810" fmla="*/ 42474 h 303641"/>
                  <a:gd name="connsiteX3811" fmla="*/ 784408 w 1010331"/>
                  <a:gd name="connsiteY3811" fmla="*/ 42474 h 303641"/>
                  <a:gd name="connsiteX3812" fmla="*/ 765430 w 1010331"/>
                  <a:gd name="connsiteY3812" fmla="*/ 42474 h 303641"/>
                  <a:gd name="connsiteX3813" fmla="*/ 769948 w 1010331"/>
                  <a:gd name="connsiteY3813" fmla="*/ 46992 h 303641"/>
                  <a:gd name="connsiteX3814" fmla="*/ 765430 w 1010331"/>
                  <a:gd name="connsiteY3814" fmla="*/ 51511 h 303641"/>
                  <a:gd name="connsiteX3815" fmla="*/ 760912 w 1010331"/>
                  <a:gd name="connsiteY3815" fmla="*/ 46992 h 303641"/>
                  <a:gd name="connsiteX3816" fmla="*/ 765430 w 1010331"/>
                  <a:gd name="connsiteY3816" fmla="*/ 42474 h 303641"/>
                  <a:gd name="connsiteX3817" fmla="*/ 765430 w 1010331"/>
                  <a:gd name="connsiteY3817" fmla="*/ 42474 h 303641"/>
                  <a:gd name="connsiteX3818" fmla="*/ 746452 w 1010331"/>
                  <a:gd name="connsiteY3818" fmla="*/ 42474 h 303641"/>
                  <a:gd name="connsiteX3819" fmla="*/ 750971 w 1010331"/>
                  <a:gd name="connsiteY3819" fmla="*/ 46992 h 303641"/>
                  <a:gd name="connsiteX3820" fmla="*/ 746452 w 1010331"/>
                  <a:gd name="connsiteY3820" fmla="*/ 51511 h 303641"/>
                  <a:gd name="connsiteX3821" fmla="*/ 741934 w 1010331"/>
                  <a:gd name="connsiteY3821" fmla="*/ 46992 h 303641"/>
                  <a:gd name="connsiteX3822" fmla="*/ 746452 w 1010331"/>
                  <a:gd name="connsiteY3822" fmla="*/ 42474 h 303641"/>
                  <a:gd name="connsiteX3823" fmla="*/ 746452 w 1010331"/>
                  <a:gd name="connsiteY3823" fmla="*/ 42474 h 303641"/>
                  <a:gd name="connsiteX3824" fmla="*/ 727475 w 1010331"/>
                  <a:gd name="connsiteY3824" fmla="*/ 42474 h 303641"/>
                  <a:gd name="connsiteX3825" fmla="*/ 731993 w 1010331"/>
                  <a:gd name="connsiteY3825" fmla="*/ 46992 h 303641"/>
                  <a:gd name="connsiteX3826" fmla="*/ 727475 w 1010331"/>
                  <a:gd name="connsiteY3826" fmla="*/ 51511 h 303641"/>
                  <a:gd name="connsiteX3827" fmla="*/ 722956 w 1010331"/>
                  <a:gd name="connsiteY3827" fmla="*/ 46992 h 303641"/>
                  <a:gd name="connsiteX3828" fmla="*/ 727475 w 1010331"/>
                  <a:gd name="connsiteY3828" fmla="*/ 42474 h 303641"/>
                  <a:gd name="connsiteX3829" fmla="*/ 727475 w 1010331"/>
                  <a:gd name="connsiteY3829" fmla="*/ 42474 h 303641"/>
                  <a:gd name="connsiteX3830" fmla="*/ 709401 w 1010331"/>
                  <a:gd name="connsiteY3830" fmla="*/ 42474 h 303641"/>
                  <a:gd name="connsiteX3831" fmla="*/ 713919 w 1010331"/>
                  <a:gd name="connsiteY3831" fmla="*/ 46992 h 303641"/>
                  <a:gd name="connsiteX3832" fmla="*/ 709401 w 1010331"/>
                  <a:gd name="connsiteY3832" fmla="*/ 51511 h 303641"/>
                  <a:gd name="connsiteX3833" fmla="*/ 704882 w 1010331"/>
                  <a:gd name="connsiteY3833" fmla="*/ 46992 h 303641"/>
                  <a:gd name="connsiteX3834" fmla="*/ 709401 w 1010331"/>
                  <a:gd name="connsiteY3834" fmla="*/ 42474 h 303641"/>
                  <a:gd name="connsiteX3835" fmla="*/ 709401 w 1010331"/>
                  <a:gd name="connsiteY3835" fmla="*/ 42474 h 303641"/>
                  <a:gd name="connsiteX3836" fmla="*/ 690423 w 1010331"/>
                  <a:gd name="connsiteY3836" fmla="*/ 42474 h 303641"/>
                  <a:gd name="connsiteX3837" fmla="*/ 694942 w 1010331"/>
                  <a:gd name="connsiteY3837" fmla="*/ 46992 h 303641"/>
                  <a:gd name="connsiteX3838" fmla="*/ 690423 w 1010331"/>
                  <a:gd name="connsiteY3838" fmla="*/ 51511 h 303641"/>
                  <a:gd name="connsiteX3839" fmla="*/ 685905 w 1010331"/>
                  <a:gd name="connsiteY3839" fmla="*/ 46992 h 303641"/>
                  <a:gd name="connsiteX3840" fmla="*/ 690423 w 1010331"/>
                  <a:gd name="connsiteY3840" fmla="*/ 42474 h 303641"/>
                  <a:gd name="connsiteX3841" fmla="*/ 690423 w 1010331"/>
                  <a:gd name="connsiteY3841" fmla="*/ 42474 h 303641"/>
                  <a:gd name="connsiteX3842" fmla="*/ 671446 w 1010331"/>
                  <a:gd name="connsiteY3842" fmla="*/ 42474 h 303641"/>
                  <a:gd name="connsiteX3843" fmla="*/ 675964 w 1010331"/>
                  <a:gd name="connsiteY3843" fmla="*/ 46992 h 303641"/>
                  <a:gd name="connsiteX3844" fmla="*/ 671446 w 1010331"/>
                  <a:gd name="connsiteY3844" fmla="*/ 51511 h 303641"/>
                  <a:gd name="connsiteX3845" fmla="*/ 666927 w 1010331"/>
                  <a:gd name="connsiteY3845" fmla="*/ 46992 h 303641"/>
                  <a:gd name="connsiteX3846" fmla="*/ 671446 w 1010331"/>
                  <a:gd name="connsiteY3846" fmla="*/ 42474 h 303641"/>
                  <a:gd name="connsiteX3847" fmla="*/ 671446 w 1010331"/>
                  <a:gd name="connsiteY3847" fmla="*/ 42474 h 303641"/>
                  <a:gd name="connsiteX3848" fmla="*/ 652468 w 1010331"/>
                  <a:gd name="connsiteY3848" fmla="*/ 42474 h 303641"/>
                  <a:gd name="connsiteX3849" fmla="*/ 656987 w 1010331"/>
                  <a:gd name="connsiteY3849" fmla="*/ 46992 h 303641"/>
                  <a:gd name="connsiteX3850" fmla="*/ 652468 w 1010331"/>
                  <a:gd name="connsiteY3850" fmla="*/ 51511 h 303641"/>
                  <a:gd name="connsiteX3851" fmla="*/ 647950 w 1010331"/>
                  <a:gd name="connsiteY3851" fmla="*/ 46992 h 303641"/>
                  <a:gd name="connsiteX3852" fmla="*/ 652468 w 1010331"/>
                  <a:gd name="connsiteY3852" fmla="*/ 42474 h 303641"/>
                  <a:gd name="connsiteX3853" fmla="*/ 652468 w 1010331"/>
                  <a:gd name="connsiteY3853" fmla="*/ 42474 h 303641"/>
                  <a:gd name="connsiteX3854" fmla="*/ 633490 w 1010331"/>
                  <a:gd name="connsiteY3854" fmla="*/ 42474 h 303641"/>
                  <a:gd name="connsiteX3855" fmla="*/ 638009 w 1010331"/>
                  <a:gd name="connsiteY3855" fmla="*/ 46992 h 303641"/>
                  <a:gd name="connsiteX3856" fmla="*/ 633490 w 1010331"/>
                  <a:gd name="connsiteY3856" fmla="*/ 51511 h 303641"/>
                  <a:gd name="connsiteX3857" fmla="*/ 628972 w 1010331"/>
                  <a:gd name="connsiteY3857" fmla="*/ 46992 h 303641"/>
                  <a:gd name="connsiteX3858" fmla="*/ 633490 w 1010331"/>
                  <a:gd name="connsiteY3858" fmla="*/ 42474 h 303641"/>
                  <a:gd name="connsiteX3859" fmla="*/ 633490 w 1010331"/>
                  <a:gd name="connsiteY3859" fmla="*/ 42474 h 303641"/>
                  <a:gd name="connsiteX3860" fmla="*/ 615417 w 1010331"/>
                  <a:gd name="connsiteY3860" fmla="*/ 42474 h 303641"/>
                  <a:gd name="connsiteX3861" fmla="*/ 619935 w 1010331"/>
                  <a:gd name="connsiteY3861" fmla="*/ 46992 h 303641"/>
                  <a:gd name="connsiteX3862" fmla="*/ 615417 w 1010331"/>
                  <a:gd name="connsiteY3862" fmla="*/ 51511 h 303641"/>
                  <a:gd name="connsiteX3863" fmla="*/ 610898 w 1010331"/>
                  <a:gd name="connsiteY3863" fmla="*/ 46992 h 303641"/>
                  <a:gd name="connsiteX3864" fmla="*/ 615417 w 1010331"/>
                  <a:gd name="connsiteY3864" fmla="*/ 42474 h 303641"/>
                  <a:gd name="connsiteX3865" fmla="*/ 615417 w 1010331"/>
                  <a:gd name="connsiteY3865" fmla="*/ 42474 h 303641"/>
                  <a:gd name="connsiteX3866" fmla="*/ 596439 w 1010331"/>
                  <a:gd name="connsiteY3866" fmla="*/ 42474 h 303641"/>
                  <a:gd name="connsiteX3867" fmla="*/ 600957 w 1010331"/>
                  <a:gd name="connsiteY3867" fmla="*/ 46992 h 303641"/>
                  <a:gd name="connsiteX3868" fmla="*/ 596439 w 1010331"/>
                  <a:gd name="connsiteY3868" fmla="*/ 51511 h 303641"/>
                  <a:gd name="connsiteX3869" fmla="*/ 591920 w 1010331"/>
                  <a:gd name="connsiteY3869" fmla="*/ 46992 h 303641"/>
                  <a:gd name="connsiteX3870" fmla="*/ 596439 w 1010331"/>
                  <a:gd name="connsiteY3870" fmla="*/ 42474 h 303641"/>
                  <a:gd name="connsiteX3871" fmla="*/ 596439 w 1010331"/>
                  <a:gd name="connsiteY3871" fmla="*/ 42474 h 303641"/>
                  <a:gd name="connsiteX3872" fmla="*/ 577461 w 1010331"/>
                  <a:gd name="connsiteY3872" fmla="*/ 42474 h 303641"/>
                  <a:gd name="connsiteX3873" fmla="*/ 581980 w 1010331"/>
                  <a:gd name="connsiteY3873" fmla="*/ 46992 h 303641"/>
                  <a:gd name="connsiteX3874" fmla="*/ 577461 w 1010331"/>
                  <a:gd name="connsiteY3874" fmla="*/ 51511 h 303641"/>
                  <a:gd name="connsiteX3875" fmla="*/ 572943 w 1010331"/>
                  <a:gd name="connsiteY3875" fmla="*/ 46992 h 303641"/>
                  <a:gd name="connsiteX3876" fmla="*/ 577461 w 1010331"/>
                  <a:gd name="connsiteY3876" fmla="*/ 42474 h 303641"/>
                  <a:gd name="connsiteX3877" fmla="*/ 577461 w 1010331"/>
                  <a:gd name="connsiteY3877" fmla="*/ 42474 h 303641"/>
                  <a:gd name="connsiteX3878" fmla="*/ 558484 w 1010331"/>
                  <a:gd name="connsiteY3878" fmla="*/ 42474 h 303641"/>
                  <a:gd name="connsiteX3879" fmla="*/ 563002 w 1010331"/>
                  <a:gd name="connsiteY3879" fmla="*/ 46992 h 303641"/>
                  <a:gd name="connsiteX3880" fmla="*/ 558484 w 1010331"/>
                  <a:gd name="connsiteY3880" fmla="*/ 51511 h 303641"/>
                  <a:gd name="connsiteX3881" fmla="*/ 553965 w 1010331"/>
                  <a:gd name="connsiteY3881" fmla="*/ 46992 h 303641"/>
                  <a:gd name="connsiteX3882" fmla="*/ 558484 w 1010331"/>
                  <a:gd name="connsiteY3882" fmla="*/ 42474 h 303641"/>
                  <a:gd name="connsiteX3883" fmla="*/ 558484 w 1010331"/>
                  <a:gd name="connsiteY3883" fmla="*/ 42474 h 303641"/>
                  <a:gd name="connsiteX3884" fmla="*/ 539506 w 1010331"/>
                  <a:gd name="connsiteY3884" fmla="*/ 42474 h 303641"/>
                  <a:gd name="connsiteX3885" fmla="*/ 544025 w 1010331"/>
                  <a:gd name="connsiteY3885" fmla="*/ 46992 h 303641"/>
                  <a:gd name="connsiteX3886" fmla="*/ 539506 w 1010331"/>
                  <a:gd name="connsiteY3886" fmla="*/ 51511 h 303641"/>
                  <a:gd name="connsiteX3887" fmla="*/ 534988 w 1010331"/>
                  <a:gd name="connsiteY3887" fmla="*/ 46992 h 303641"/>
                  <a:gd name="connsiteX3888" fmla="*/ 539506 w 1010331"/>
                  <a:gd name="connsiteY3888" fmla="*/ 42474 h 303641"/>
                  <a:gd name="connsiteX3889" fmla="*/ 539506 w 1010331"/>
                  <a:gd name="connsiteY3889" fmla="*/ 42474 h 303641"/>
                  <a:gd name="connsiteX3890" fmla="*/ 521432 w 1010331"/>
                  <a:gd name="connsiteY3890" fmla="*/ 42474 h 303641"/>
                  <a:gd name="connsiteX3891" fmla="*/ 525951 w 1010331"/>
                  <a:gd name="connsiteY3891" fmla="*/ 46992 h 303641"/>
                  <a:gd name="connsiteX3892" fmla="*/ 521432 w 1010331"/>
                  <a:gd name="connsiteY3892" fmla="*/ 51511 h 303641"/>
                  <a:gd name="connsiteX3893" fmla="*/ 516914 w 1010331"/>
                  <a:gd name="connsiteY3893" fmla="*/ 46992 h 303641"/>
                  <a:gd name="connsiteX3894" fmla="*/ 521432 w 1010331"/>
                  <a:gd name="connsiteY3894" fmla="*/ 42474 h 303641"/>
                  <a:gd name="connsiteX3895" fmla="*/ 521432 w 1010331"/>
                  <a:gd name="connsiteY3895" fmla="*/ 42474 h 303641"/>
                  <a:gd name="connsiteX3896" fmla="*/ 502455 w 1010331"/>
                  <a:gd name="connsiteY3896" fmla="*/ 42474 h 303641"/>
                  <a:gd name="connsiteX3897" fmla="*/ 506973 w 1010331"/>
                  <a:gd name="connsiteY3897" fmla="*/ 46992 h 303641"/>
                  <a:gd name="connsiteX3898" fmla="*/ 502455 w 1010331"/>
                  <a:gd name="connsiteY3898" fmla="*/ 51511 h 303641"/>
                  <a:gd name="connsiteX3899" fmla="*/ 497936 w 1010331"/>
                  <a:gd name="connsiteY3899" fmla="*/ 46992 h 303641"/>
                  <a:gd name="connsiteX3900" fmla="*/ 502455 w 1010331"/>
                  <a:gd name="connsiteY3900" fmla="*/ 42474 h 303641"/>
                  <a:gd name="connsiteX3901" fmla="*/ 502455 w 1010331"/>
                  <a:gd name="connsiteY3901" fmla="*/ 42474 h 303641"/>
                  <a:gd name="connsiteX3902" fmla="*/ 483477 w 1010331"/>
                  <a:gd name="connsiteY3902" fmla="*/ 42474 h 303641"/>
                  <a:gd name="connsiteX3903" fmla="*/ 487995 w 1010331"/>
                  <a:gd name="connsiteY3903" fmla="*/ 46992 h 303641"/>
                  <a:gd name="connsiteX3904" fmla="*/ 483477 w 1010331"/>
                  <a:gd name="connsiteY3904" fmla="*/ 51511 h 303641"/>
                  <a:gd name="connsiteX3905" fmla="*/ 478959 w 1010331"/>
                  <a:gd name="connsiteY3905" fmla="*/ 46992 h 303641"/>
                  <a:gd name="connsiteX3906" fmla="*/ 483477 w 1010331"/>
                  <a:gd name="connsiteY3906" fmla="*/ 42474 h 303641"/>
                  <a:gd name="connsiteX3907" fmla="*/ 483477 w 1010331"/>
                  <a:gd name="connsiteY3907" fmla="*/ 42474 h 303641"/>
                  <a:gd name="connsiteX3908" fmla="*/ 464499 w 1010331"/>
                  <a:gd name="connsiteY3908" fmla="*/ 42474 h 303641"/>
                  <a:gd name="connsiteX3909" fmla="*/ 469018 w 1010331"/>
                  <a:gd name="connsiteY3909" fmla="*/ 46992 h 303641"/>
                  <a:gd name="connsiteX3910" fmla="*/ 464499 w 1010331"/>
                  <a:gd name="connsiteY3910" fmla="*/ 51511 h 303641"/>
                  <a:gd name="connsiteX3911" fmla="*/ 459981 w 1010331"/>
                  <a:gd name="connsiteY3911" fmla="*/ 46992 h 303641"/>
                  <a:gd name="connsiteX3912" fmla="*/ 464499 w 1010331"/>
                  <a:gd name="connsiteY3912" fmla="*/ 42474 h 303641"/>
                  <a:gd name="connsiteX3913" fmla="*/ 464499 w 1010331"/>
                  <a:gd name="connsiteY3913" fmla="*/ 42474 h 303641"/>
                  <a:gd name="connsiteX3914" fmla="*/ 446425 w 1010331"/>
                  <a:gd name="connsiteY3914" fmla="*/ 42474 h 303641"/>
                  <a:gd name="connsiteX3915" fmla="*/ 450944 w 1010331"/>
                  <a:gd name="connsiteY3915" fmla="*/ 46992 h 303641"/>
                  <a:gd name="connsiteX3916" fmla="*/ 446425 w 1010331"/>
                  <a:gd name="connsiteY3916" fmla="*/ 51511 h 303641"/>
                  <a:gd name="connsiteX3917" fmla="*/ 441907 w 1010331"/>
                  <a:gd name="connsiteY3917" fmla="*/ 46992 h 303641"/>
                  <a:gd name="connsiteX3918" fmla="*/ 446425 w 1010331"/>
                  <a:gd name="connsiteY3918" fmla="*/ 42474 h 303641"/>
                  <a:gd name="connsiteX3919" fmla="*/ 446425 w 1010331"/>
                  <a:gd name="connsiteY3919" fmla="*/ 42474 h 303641"/>
                  <a:gd name="connsiteX3920" fmla="*/ 427448 w 1010331"/>
                  <a:gd name="connsiteY3920" fmla="*/ 42474 h 303641"/>
                  <a:gd name="connsiteX3921" fmla="*/ 431966 w 1010331"/>
                  <a:gd name="connsiteY3921" fmla="*/ 46992 h 303641"/>
                  <a:gd name="connsiteX3922" fmla="*/ 427448 w 1010331"/>
                  <a:gd name="connsiteY3922" fmla="*/ 51511 h 303641"/>
                  <a:gd name="connsiteX3923" fmla="*/ 422929 w 1010331"/>
                  <a:gd name="connsiteY3923" fmla="*/ 46992 h 303641"/>
                  <a:gd name="connsiteX3924" fmla="*/ 427448 w 1010331"/>
                  <a:gd name="connsiteY3924" fmla="*/ 42474 h 303641"/>
                  <a:gd name="connsiteX3925" fmla="*/ 427448 w 1010331"/>
                  <a:gd name="connsiteY3925" fmla="*/ 42474 h 303641"/>
                  <a:gd name="connsiteX3926" fmla="*/ 408470 w 1010331"/>
                  <a:gd name="connsiteY3926" fmla="*/ 42474 h 303641"/>
                  <a:gd name="connsiteX3927" fmla="*/ 412989 w 1010331"/>
                  <a:gd name="connsiteY3927" fmla="*/ 46992 h 303641"/>
                  <a:gd name="connsiteX3928" fmla="*/ 408470 w 1010331"/>
                  <a:gd name="connsiteY3928" fmla="*/ 51511 h 303641"/>
                  <a:gd name="connsiteX3929" fmla="*/ 403952 w 1010331"/>
                  <a:gd name="connsiteY3929" fmla="*/ 46992 h 303641"/>
                  <a:gd name="connsiteX3930" fmla="*/ 408470 w 1010331"/>
                  <a:gd name="connsiteY3930" fmla="*/ 42474 h 303641"/>
                  <a:gd name="connsiteX3931" fmla="*/ 408470 w 1010331"/>
                  <a:gd name="connsiteY3931" fmla="*/ 42474 h 303641"/>
                  <a:gd name="connsiteX3932" fmla="*/ 389493 w 1010331"/>
                  <a:gd name="connsiteY3932" fmla="*/ 42474 h 303641"/>
                  <a:gd name="connsiteX3933" fmla="*/ 394011 w 1010331"/>
                  <a:gd name="connsiteY3933" fmla="*/ 46992 h 303641"/>
                  <a:gd name="connsiteX3934" fmla="*/ 389493 w 1010331"/>
                  <a:gd name="connsiteY3934" fmla="*/ 51511 h 303641"/>
                  <a:gd name="connsiteX3935" fmla="*/ 384974 w 1010331"/>
                  <a:gd name="connsiteY3935" fmla="*/ 46992 h 303641"/>
                  <a:gd name="connsiteX3936" fmla="*/ 389493 w 1010331"/>
                  <a:gd name="connsiteY3936" fmla="*/ 42474 h 303641"/>
                  <a:gd name="connsiteX3937" fmla="*/ 389493 w 1010331"/>
                  <a:gd name="connsiteY3937" fmla="*/ 42474 h 303641"/>
                  <a:gd name="connsiteX3938" fmla="*/ 756393 w 1010331"/>
                  <a:gd name="connsiteY3938" fmla="*/ 30726 h 303641"/>
                  <a:gd name="connsiteX3939" fmla="*/ 760912 w 1010331"/>
                  <a:gd name="connsiteY3939" fmla="*/ 35244 h 303641"/>
                  <a:gd name="connsiteX3940" fmla="*/ 756393 w 1010331"/>
                  <a:gd name="connsiteY3940" fmla="*/ 39763 h 303641"/>
                  <a:gd name="connsiteX3941" fmla="*/ 751875 w 1010331"/>
                  <a:gd name="connsiteY3941" fmla="*/ 35244 h 303641"/>
                  <a:gd name="connsiteX3942" fmla="*/ 756393 w 1010331"/>
                  <a:gd name="connsiteY3942" fmla="*/ 30726 h 303641"/>
                  <a:gd name="connsiteX3943" fmla="*/ 756393 w 1010331"/>
                  <a:gd name="connsiteY3943" fmla="*/ 30726 h 303641"/>
                  <a:gd name="connsiteX3944" fmla="*/ 737415 w 1010331"/>
                  <a:gd name="connsiteY3944" fmla="*/ 30726 h 303641"/>
                  <a:gd name="connsiteX3945" fmla="*/ 741934 w 1010331"/>
                  <a:gd name="connsiteY3945" fmla="*/ 35244 h 303641"/>
                  <a:gd name="connsiteX3946" fmla="*/ 737415 w 1010331"/>
                  <a:gd name="connsiteY3946" fmla="*/ 39763 h 303641"/>
                  <a:gd name="connsiteX3947" fmla="*/ 732897 w 1010331"/>
                  <a:gd name="connsiteY3947" fmla="*/ 35244 h 303641"/>
                  <a:gd name="connsiteX3948" fmla="*/ 737415 w 1010331"/>
                  <a:gd name="connsiteY3948" fmla="*/ 30726 h 303641"/>
                  <a:gd name="connsiteX3949" fmla="*/ 737415 w 1010331"/>
                  <a:gd name="connsiteY3949" fmla="*/ 30726 h 303641"/>
                  <a:gd name="connsiteX3950" fmla="*/ 718438 w 1010331"/>
                  <a:gd name="connsiteY3950" fmla="*/ 30726 h 303641"/>
                  <a:gd name="connsiteX3951" fmla="*/ 722956 w 1010331"/>
                  <a:gd name="connsiteY3951" fmla="*/ 35244 h 303641"/>
                  <a:gd name="connsiteX3952" fmla="*/ 718438 w 1010331"/>
                  <a:gd name="connsiteY3952" fmla="*/ 39763 h 303641"/>
                  <a:gd name="connsiteX3953" fmla="*/ 713919 w 1010331"/>
                  <a:gd name="connsiteY3953" fmla="*/ 35244 h 303641"/>
                  <a:gd name="connsiteX3954" fmla="*/ 718438 w 1010331"/>
                  <a:gd name="connsiteY3954" fmla="*/ 30726 h 303641"/>
                  <a:gd name="connsiteX3955" fmla="*/ 718438 w 1010331"/>
                  <a:gd name="connsiteY3955" fmla="*/ 30726 h 303641"/>
                  <a:gd name="connsiteX3956" fmla="*/ 699460 w 1010331"/>
                  <a:gd name="connsiteY3956" fmla="*/ 30726 h 303641"/>
                  <a:gd name="connsiteX3957" fmla="*/ 703979 w 1010331"/>
                  <a:gd name="connsiteY3957" fmla="*/ 35244 h 303641"/>
                  <a:gd name="connsiteX3958" fmla="*/ 699460 w 1010331"/>
                  <a:gd name="connsiteY3958" fmla="*/ 39763 h 303641"/>
                  <a:gd name="connsiteX3959" fmla="*/ 694942 w 1010331"/>
                  <a:gd name="connsiteY3959" fmla="*/ 35244 h 303641"/>
                  <a:gd name="connsiteX3960" fmla="*/ 699460 w 1010331"/>
                  <a:gd name="connsiteY3960" fmla="*/ 30726 h 303641"/>
                  <a:gd name="connsiteX3961" fmla="*/ 699460 w 1010331"/>
                  <a:gd name="connsiteY3961" fmla="*/ 30726 h 303641"/>
                  <a:gd name="connsiteX3962" fmla="*/ 680483 w 1010331"/>
                  <a:gd name="connsiteY3962" fmla="*/ 30726 h 303641"/>
                  <a:gd name="connsiteX3963" fmla="*/ 685001 w 1010331"/>
                  <a:gd name="connsiteY3963" fmla="*/ 35244 h 303641"/>
                  <a:gd name="connsiteX3964" fmla="*/ 680483 w 1010331"/>
                  <a:gd name="connsiteY3964" fmla="*/ 39763 h 303641"/>
                  <a:gd name="connsiteX3965" fmla="*/ 675964 w 1010331"/>
                  <a:gd name="connsiteY3965" fmla="*/ 35244 h 303641"/>
                  <a:gd name="connsiteX3966" fmla="*/ 680483 w 1010331"/>
                  <a:gd name="connsiteY3966" fmla="*/ 30726 h 303641"/>
                  <a:gd name="connsiteX3967" fmla="*/ 680483 w 1010331"/>
                  <a:gd name="connsiteY3967" fmla="*/ 30726 h 303641"/>
                  <a:gd name="connsiteX3968" fmla="*/ 662409 w 1010331"/>
                  <a:gd name="connsiteY3968" fmla="*/ 30726 h 303641"/>
                  <a:gd name="connsiteX3969" fmla="*/ 666927 w 1010331"/>
                  <a:gd name="connsiteY3969" fmla="*/ 35244 h 303641"/>
                  <a:gd name="connsiteX3970" fmla="*/ 662409 w 1010331"/>
                  <a:gd name="connsiteY3970" fmla="*/ 39763 h 303641"/>
                  <a:gd name="connsiteX3971" fmla="*/ 657890 w 1010331"/>
                  <a:gd name="connsiteY3971" fmla="*/ 35244 h 303641"/>
                  <a:gd name="connsiteX3972" fmla="*/ 662409 w 1010331"/>
                  <a:gd name="connsiteY3972" fmla="*/ 30726 h 303641"/>
                  <a:gd name="connsiteX3973" fmla="*/ 662409 w 1010331"/>
                  <a:gd name="connsiteY3973" fmla="*/ 30726 h 303641"/>
                  <a:gd name="connsiteX3974" fmla="*/ 643431 w 1010331"/>
                  <a:gd name="connsiteY3974" fmla="*/ 30726 h 303641"/>
                  <a:gd name="connsiteX3975" fmla="*/ 647950 w 1010331"/>
                  <a:gd name="connsiteY3975" fmla="*/ 35244 h 303641"/>
                  <a:gd name="connsiteX3976" fmla="*/ 643431 w 1010331"/>
                  <a:gd name="connsiteY3976" fmla="*/ 39763 h 303641"/>
                  <a:gd name="connsiteX3977" fmla="*/ 638913 w 1010331"/>
                  <a:gd name="connsiteY3977" fmla="*/ 35244 h 303641"/>
                  <a:gd name="connsiteX3978" fmla="*/ 643431 w 1010331"/>
                  <a:gd name="connsiteY3978" fmla="*/ 30726 h 303641"/>
                  <a:gd name="connsiteX3979" fmla="*/ 643431 w 1010331"/>
                  <a:gd name="connsiteY3979" fmla="*/ 30726 h 303641"/>
                  <a:gd name="connsiteX3980" fmla="*/ 624453 w 1010331"/>
                  <a:gd name="connsiteY3980" fmla="*/ 30726 h 303641"/>
                  <a:gd name="connsiteX3981" fmla="*/ 628972 w 1010331"/>
                  <a:gd name="connsiteY3981" fmla="*/ 35244 h 303641"/>
                  <a:gd name="connsiteX3982" fmla="*/ 624453 w 1010331"/>
                  <a:gd name="connsiteY3982" fmla="*/ 39763 h 303641"/>
                  <a:gd name="connsiteX3983" fmla="*/ 619935 w 1010331"/>
                  <a:gd name="connsiteY3983" fmla="*/ 35244 h 303641"/>
                  <a:gd name="connsiteX3984" fmla="*/ 624453 w 1010331"/>
                  <a:gd name="connsiteY3984" fmla="*/ 30726 h 303641"/>
                  <a:gd name="connsiteX3985" fmla="*/ 624453 w 1010331"/>
                  <a:gd name="connsiteY3985" fmla="*/ 30726 h 303641"/>
                  <a:gd name="connsiteX3986" fmla="*/ 605476 w 1010331"/>
                  <a:gd name="connsiteY3986" fmla="*/ 30726 h 303641"/>
                  <a:gd name="connsiteX3987" fmla="*/ 609994 w 1010331"/>
                  <a:gd name="connsiteY3987" fmla="*/ 35244 h 303641"/>
                  <a:gd name="connsiteX3988" fmla="*/ 605476 w 1010331"/>
                  <a:gd name="connsiteY3988" fmla="*/ 39763 h 303641"/>
                  <a:gd name="connsiteX3989" fmla="*/ 600957 w 1010331"/>
                  <a:gd name="connsiteY3989" fmla="*/ 35244 h 303641"/>
                  <a:gd name="connsiteX3990" fmla="*/ 605476 w 1010331"/>
                  <a:gd name="connsiteY3990" fmla="*/ 30726 h 303641"/>
                  <a:gd name="connsiteX3991" fmla="*/ 605476 w 1010331"/>
                  <a:gd name="connsiteY3991" fmla="*/ 30726 h 303641"/>
                  <a:gd name="connsiteX3992" fmla="*/ 586498 w 1010331"/>
                  <a:gd name="connsiteY3992" fmla="*/ 30726 h 303641"/>
                  <a:gd name="connsiteX3993" fmla="*/ 591017 w 1010331"/>
                  <a:gd name="connsiteY3993" fmla="*/ 35244 h 303641"/>
                  <a:gd name="connsiteX3994" fmla="*/ 586498 w 1010331"/>
                  <a:gd name="connsiteY3994" fmla="*/ 39763 h 303641"/>
                  <a:gd name="connsiteX3995" fmla="*/ 581980 w 1010331"/>
                  <a:gd name="connsiteY3995" fmla="*/ 35244 h 303641"/>
                  <a:gd name="connsiteX3996" fmla="*/ 586498 w 1010331"/>
                  <a:gd name="connsiteY3996" fmla="*/ 30726 h 303641"/>
                  <a:gd name="connsiteX3997" fmla="*/ 586498 w 1010331"/>
                  <a:gd name="connsiteY3997" fmla="*/ 30726 h 303641"/>
                  <a:gd name="connsiteX3998" fmla="*/ 568424 w 1010331"/>
                  <a:gd name="connsiteY3998" fmla="*/ 30726 h 303641"/>
                  <a:gd name="connsiteX3999" fmla="*/ 572943 w 1010331"/>
                  <a:gd name="connsiteY3999" fmla="*/ 35244 h 303641"/>
                  <a:gd name="connsiteX4000" fmla="*/ 568424 w 1010331"/>
                  <a:gd name="connsiteY4000" fmla="*/ 39763 h 303641"/>
                  <a:gd name="connsiteX4001" fmla="*/ 563906 w 1010331"/>
                  <a:gd name="connsiteY4001" fmla="*/ 35244 h 303641"/>
                  <a:gd name="connsiteX4002" fmla="*/ 568424 w 1010331"/>
                  <a:gd name="connsiteY4002" fmla="*/ 30726 h 303641"/>
                  <a:gd name="connsiteX4003" fmla="*/ 568424 w 1010331"/>
                  <a:gd name="connsiteY4003" fmla="*/ 30726 h 303641"/>
                  <a:gd name="connsiteX4004" fmla="*/ 549447 w 1010331"/>
                  <a:gd name="connsiteY4004" fmla="*/ 30726 h 303641"/>
                  <a:gd name="connsiteX4005" fmla="*/ 553965 w 1010331"/>
                  <a:gd name="connsiteY4005" fmla="*/ 35244 h 303641"/>
                  <a:gd name="connsiteX4006" fmla="*/ 549447 w 1010331"/>
                  <a:gd name="connsiteY4006" fmla="*/ 39763 h 303641"/>
                  <a:gd name="connsiteX4007" fmla="*/ 544928 w 1010331"/>
                  <a:gd name="connsiteY4007" fmla="*/ 35244 h 303641"/>
                  <a:gd name="connsiteX4008" fmla="*/ 549447 w 1010331"/>
                  <a:gd name="connsiteY4008" fmla="*/ 30726 h 303641"/>
                  <a:gd name="connsiteX4009" fmla="*/ 549447 w 1010331"/>
                  <a:gd name="connsiteY4009" fmla="*/ 30726 h 303641"/>
                  <a:gd name="connsiteX4010" fmla="*/ 530469 w 1010331"/>
                  <a:gd name="connsiteY4010" fmla="*/ 30726 h 303641"/>
                  <a:gd name="connsiteX4011" fmla="*/ 534988 w 1010331"/>
                  <a:gd name="connsiteY4011" fmla="*/ 35244 h 303641"/>
                  <a:gd name="connsiteX4012" fmla="*/ 530469 w 1010331"/>
                  <a:gd name="connsiteY4012" fmla="*/ 39763 h 303641"/>
                  <a:gd name="connsiteX4013" fmla="*/ 525951 w 1010331"/>
                  <a:gd name="connsiteY4013" fmla="*/ 35244 h 303641"/>
                  <a:gd name="connsiteX4014" fmla="*/ 530469 w 1010331"/>
                  <a:gd name="connsiteY4014" fmla="*/ 30726 h 303641"/>
                  <a:gd name="connsiteX4015" fmla="*/ 530469 w 1010331"/>
                  <a:gd name="connsiteY4015" fmla="*/ 30726 h 303641"/>
                  <a:gd name="connsiteX4016" fmla="*/ 511492 w 1010331"/>
                  <a:gd name="connsiteY4016" fmla="*/ 30726 h 303641"/>
                  <a:gd name="connsiteX4017" fmla="*/ 516010 w 1010331"/>
                  <a:gd name="connsiteY4017" fmla="*/ 35244 h 303641"/>
                  <a:gd name="connsiteX4018" fmla="*/ 511492 w 1010331"/>
                  <a:gd name="connsiteY4018" fmla="*/ 39763 h 303641"/>
                  <a:gd name="connsiteX4019" fmla="*/ 506973 w 1010331"/>
                  <a:gd name="connsiteY4019" fmla="*/ 35244 h 303641"/>
                  <a:gd name="connsiteX4020" fmla="*/ 511492 w 1010331"/>
                  <a:gd name="connsiteY4020" fmla="*/ 30726 h 303641"/>
                  <a:gd name="connsiteX4021" fmla="*/ 511492 w 1010331"/>
                  <a:gd name="connsiteY4021" fmla="*/ 30726 h 303641"/>
                  <a:gd name="connsiteX4022" fmla="*/ 493418 w 1010331"/>
                  <a:gd name="connsiteY4022" fmla="*/ 30726 h 303641"/>
                  <a:gd name="connsiteX4023" fmla="*/ 497936 w 1010331"/>
                  <a:gd name="connsiteY4023" fmla="*/ 35244 h 303641"/>
                  <a:gd name="connsiteX4024" fmla="*/ 493418 w 1010331"/>
                  <a:gd name="connsiteY4024" fmla="*/ 39763 h 303641"/>
                  <a:gd name="connsiteX4025" fmla="*/ 488899 w 1010331"/>
                  <a:gd name="connsiteY4025" fmla="*/ 35244 h 303641"/>
                  <a:gd name="connsiteX4026" fmla="*/ 493418 w 1010331"/>
                  <a:gd name="connsiteY4026" fmla="*/ 30726 h 303641"/>
                  <a:gd name="connsiteX4027" fmla="*/ 493418 w 1010331"/>
                  <a:gd name="connsiteY4027" fmla="*/ 30726 h 303641"/>
                  <a:gd name="connsiteX4028" fmla="*/ 474440 w 1010331"/>
                  <a:gd name="connsiteY4028" fmla="*/ 30726 h 303641"/>
                  <a:gd name="connsiteX4029" fmla="*/ 478959 w 1010331"/>
                  <a:gd name="connsiteY4029" fmla="*/ 35244 h 303641"/>
                  <a:gd name="connsiteX4030" fmla="*/ 474440 w 1010331"/>
                  <a:gd name="connsiteY4030" fmla="*/ 39763 h 303641"/>
                  <a:gd name="connsiteX4031" fmla="*/ 469922 w 1010331"/>
                  <a:gd name="connsiteY4031" fmla="*/ 35244 h 303641"/>
                  <a:gd name="connsiteX4032" fmla="*/ 474440 w 1010331"/>
                  <a:gd name="connsiteY4032" fmla="*/ 30726 h 303641"/>
                  <a:gd name="connsiteX4033" fmla="*/ 474440 w 1010331"/>
                  <a:gd name="connsiteY4033" fmla="*/ 30726 h 303641"/>
                  <a:gd name="connsiteX4034" fmla="*/ 455462 w 1010331"/>
                  <a:gd name="connsiteY4034" fmla="*/ 30726 h 303641"/>
                  <a:gd name="connsiteX4035" fmla="*/ 459981 w 1010331"/>
                  <a:gd name="connsiteY4035" fmla="*/ 35244 h 303641"/>
                  <a:gd name="connsiteX4036" fmla="*/ 455462 w 1010331"/>
                  <a:gd name="connsiteY4036" fmla="*/ 39763 h 303641"/>
                  <a:gd name="connsiteX4037" fmla="*/ 450944 w 1010331"/>
                  <a:gd name="connsiteY4037" fmla="*/ 35244 h 303641"/>
                  <a:gd name="connsiteX4038" fmla="*/ 455462 w 1010331"/>
                  <a:gd name="connsiteY4038" fmla="*/ 30726 h 303641"/>
                  <a:gd name="connsiteX4039" fmla="*/ 455462 w 1010331"/>
                  <a:gd name="connsiteY4039" fmla="*/ 30726 h 303641"/>
                  <a:gd name="connsiteX4040" fmla="*/ 436485 w 1010331"/>
                  <a:gd name="connsiteY4040" fmla="*/ 30726 h 303641"/>
                  <a:gd name="connsiteX4041" fmla="*/ 441003 w 1010331"/>
                  <a:gd name="connsiteY4041" fmla="*/ 35244 h 303641"/>
                  <a:gd name="connsiteX4042" fmla="*/ 436485 w 1010331"/>
                  <a:gd name="connsiteY4042" fmla="*/ 39763 h 303641"/>
                  <a:gd name="connsiteX4043" fmla="*/ 431966 w 1010331"/>
                  <a:gd name="connsiteY4043" fmla="*/ 35244 h 303641"/>
                  <a:gd name="connsiteX4044" fmla="*/ 436485 w 1010331"/>
                  <a:gd name="connsiteY4044" fmla="*/ 30726 h 303641"/>
                  <a:gd name="connsiteX4045" fmla="*/ 436485 w 1010331"/>
                  <a:gd name="connsiteY4045" fmla="*/ 30726 h 303641"/>
                  <a:gd name="connsiteX4046" fmla="*/ 417507 w 1010331"/>
                  <a:gd name="connsiteY4046" fmla="*/ 30726 h 303641"/>
                  <a:gd name="connsiteX4047" fmla="*/ 422026 w 1010331"/>
                  <a:gd name="connsiteY4047" fmla="*/ 35244 h 303641"/>
                  <a:gd name="connsiteX4048" fmla="*/ 417507 w 1010331"/>
                  <a:gd name="connsiteY4048" fmla="*/ 39763 h 303641"/>
                  <a:gd name="connsiteX4049" fmla="*/ 412989 w 1010331"/>
                  <a:gd name="connsiteY4049" fmla="*/ 35244 h 303641"/>
                  <a:gd name="connsiteX4050" fmla="*/ 417507 w 1010331"/>
                  <a:gd name="connsiteY4050" fmla="*/ 30726 h 303641"/>
                  <a:gd name="connsiteX4051" fmla="*/ 417507 w 1010331"/>
                  <a:gd name="connsiteY4051" fmla="*/ 30726 h 303641"/>
                  <a:gd name="connsiteX4052" fmla="*/ 399433 w 1010331"/>
                  <a:gd name="connsiteY4052" fmla="*/ 30726 h 303641"/>
                  <a:gd name="connsiteX4053" fmla="*/ 403952 w 1010331"/>
                  <a:gd name="connsiteY4053" fmla="*/ 35244 h 303641"/>
                  <a:gd name="connsiteX4054" fmla="*/ 399433 w 1010331"/>
                  <a:gd name="connsiteY4054" fmla="*/ 39763 h 303641"/>
                  <a:gd name="connsiteX4055" fmla="*/ 394915 w 1010331"/>
                  <a:gd name="connsiteY4055" fmla="*/ 35244 h 303641"/>
                  <a:gd name="connsiteX4056" fmla="*/ 399433 w 1010331"/>
                  <a:gd name="connsiteY4056" fmla="*/ 30726 h 303641"/>
                  <a:gd name="connsiteX4057" fmla="*/ 399433 w 1010331"/>
                  <a:gd name="connsiteY4057" fmla="*/ 30726 h 303641"/>
                  <a:gd name="connsiteX4058" fmla="*/ 840437 w 1010331"/>
                  <a:gd name="connsiteY4058" fmla="*/ 264783 h 303641"/>
                  <a:gd name="connsiteX4059" fmla="*/ 844955 w 1010331"/>
                  <a:gd name="connsiteY4059" fmla="*/ 269301 h 303641"/>
                  <a:gd name="connsiteX4060" fmla="*/ 840437 w 1010331"/>
                  <a:gd name="connsiteY4060" fmla="*/ 273820 h 303641"/>
                  <a:gd name="connsiteX4061" fmla="*/ 835918 w 1010331"/>
                  <a:gd name="connsiteY4061" fmla="*/ 269301 h 303641"/>
                  <a:gd name="connsiteX4062" fmla="*/ 840437 w 1010331"/>
                  <a:gd name="connsiteY4062" fmla="*/ 264783 h 303641"/>
                  <a:gd name="connsiteX4063" fmla="*/ 840437 w 1010331"/>
                  <a:gd name="connsiteY4063" fmla="*/ 264783 h 303641"/>
                  <a:gd name="connsiteX4064" fmla="*/ 821459 w 1010331"/>
                  <a:gd name="connsiteY4064" fmla="*/ 264783 h 303641"/>
                  <a:gd name="connsiteX4065" fmla="*/ 825978 w 1010331"/>
                  <a:gd name="connsiteY4065" fmla="*/ 269301 h 303641"/>
                  <a:gd name="connsiteX4066" fmla="*/ 821459 w 1010331"/>
                  <a:gd name="connsiteY4066" fmla="*/ 273820 h 303641"/>
                  <a:gd name="connsiteX4067" fmla="*/ 816941 w 1010331"/>
                  <a:gd name="connsiteY4067" fmla="*/ 269301 h 303641"/>
                  <a:gd name="connsiteX4068" fmla="*/ 821459 w 1010331"/>
                  <a:gd name="connsiteY4068" fmla="*/ 264783 h 303641"/>
                  <a:gd name="connsiteX4069" fmla="*/ 821459 w 1010331"/>
                  <a:gd name="connsiteY4069" fmla="*/ 264783 h 303641"/>
                  <a:gd name="connsiteX4070" fmla="*/ 803385 w 1010331"/>
                  <a:gd name="connsiteY4070" fmla="*/ 264783 h 303641"/>
                  <a:gd name="connsiteX4071" fmla="*/ 807904 w 1010331"/>
                  <a:gd name="connsiteY4071" fmla="*/ 269301 h 303641"/>
                  <a:gd name="connsiteX4072" fmla="*/ 803385 w 1010331"/>
                  <a:gd name="connsiteY4072" fmla="*/ 273820 h 303641"/>
                  <a:gd name="connsiteX4073" fmla="*/ 798867 w 1010331"/>
                  <a:gd name="connsiteY4073" fmla="*/ 269301 h 303641"/>
                  <a:gd name="connsiteX4074" fmla="*/ 803385 w 1010331"/>
                  <a:gd name="connsiteY4074" fmla="*/ 264783 h 303641"/>
                  <a:gd name="connsiteX4075" fmla="*/ 803385 w 1010331"/>
                  <a:gd name="connsiteY4075" fmla="*/ 264783 h 303641"/>
                  <a:gd name="connsiteX4076" fmla="*/ 784408 w 1010331"/>
                  <a:gd name="connsiteY4076" fmla="*/ 264783 h 303641"/>
                  <a:gd name="connsiteX4077" fmla="*/ 788926 w 1010331"/>
                  <a:gd name="connsiteY4077" fmla="*/ 269301 h 303641"/>
                  <a:gd name="connsiteX4078" fmla="*/ 784408 w 1010331"/>
                  <a:gd name="connsiteY4078" fmla="*/ 273820 h 303641"/>
                  <a:gd name="connsiteX4079" fmla="*/ 779889 w 1010331"/>
                  <a:gd name="connsiteY4079" fmla="*/ 269301 h 303641"/>
                  <a:gd name="connsiteX4080" fmla="*/ 784408 w 1010331"/>
                  <a:gd name="connsiteY4080" fmla="*/ 264783 h 303641"/>
                  <a:gd name="connsiteX4081" fmla="*/ 784408 w 1010331"/>
                  <a:gd name="connsiteY4081" fmla="*/ 264783 h 303641"/>
                  <a:gd name="connsiteX4082" fmla="*/ 765430 w 1010331"/>
                  <a:gd name="connsiteY4082" fmla="*/ 264783 h 303641"/>
                  <a:gd name="connsiteX4083" fmla="*/ 769948 w 1010331"/>
                  <a:gd name="connsiteY4083" fmla="*/ 269301 h 303641"/>
                  <a:gd name="connsiteX4084" fmla="*/ 765430 w 1010331"/>
                  <a:gd name="connsiteY4084" fmla="*/ 273820 h 303641"/>
                  <a:gd name="connsiteX4085" fmla="*/ 760912 w 1010331"/>
                  <a:gd name="connsiteY4085" fmla="*/ 269301 h 303641"/>
                  <a:gd name="connsiteX4086" fmla="*/ 765430 w 1010331"/>
                  <a:gd name="connsiteY4086" fmla="*/ 264783 h 303641"/>
                  <a:gd name="connsiteX4087" fmla="*/ 765430 w 1010331"/>
                  <a:gd name="connsiteY4087" fmla="*/ 264783 h 303641"/>
                  <a:gd name="connsiteX4088" fmla="*/ 746452 w 1010331"/>
                  <a:gd name="connsiteY4088" fmla="*/ 264783 h 303641"/>
                  <a:gd name="connsiteX4089" fmla="*/ 750971 w 1010331"/>
                  <a:gd name="connsiteY4089" fmla="*/ 269301 h 303641"/>
                  <a:gd name="connsiteX4090" fmla="*/ 746452 w 1010331"/>
                  <a:gd name="connsiteY4090" fmla="*/ 273820 h 303641"/>
                  <a:gd name="connsiteX4091" fmla="*/ 741934 w 1010331"/>
                  <a:gd name="connsiteY4091" fmla="*/ 269301 h 303641"/>
                  <a:gd name="connsiteX4092" fmla="*/ 746452 w 1010331"/>
                  <a:gd name="connsiteY4092" fmla="*/ 264783 h 303641"/>
                  <a:gd name="connsiteX4093" fmla="*/ 746452 w 1010331"/>
                  <a:gd name="connsiteY4093" fmla="*/ 264783 h 303641"/>
                  <a:gd name="connsiteX4094" fmla="*/ 727475 w 1010331"/>
                  <a:gd name="connsiteY4094" fmla="*/ 264783 h 303641"/>
                  <a:gd name="connsiteX4095" fmla="*/ 731993 w 1010331"/>
                  <a:gd name="connsiteY4095" fmla="*/ 269301 h 303641"/>
                  <a:gd name="connsiteX4096" fmla="*/ 727475 w 1010331"/>
                  <a:gd name="connsiteY4096" fmla="*/ 273820 h 303641"/>
                  <a:gd name="connsiteX4097" fmla="*/ 722956 w 1010331"/>
                  <a:gd name="connsiteY4097" fmla="*/ 269301 h 303641"/>
                  <a:gd name="connsiteX4098" fmla="*/ 727475 w 1010331"/>
                  <a:gd name="connsiteY4098" fmla="*/ 264783 h 303641"/>
                  <a:gd name="connsiteX4099" fmla="*/ 727475 w 1010331"/>
                  <a:gd name="connsiteY4099" fmla="*/ 264783 h 303641"/>
                  <a:gd name="connsiteX4100" fmla="*/ 709401 w 1010331"/>
                  <a:gd name="connsiteY4100" fmla="*/ 264783 h 303641"/>
                  <a:gd name="connsiteX4101" fmla="*/ 713919 w 1010331"/>
                  <a:gd name="connsiteY4101" fmla="*/ 269301 h 303641"/>
                  <a:gd name="connsiteX4102" fmla="*/ 709401 w 1010331"/>
                  <a:gd name="connsiteY4102" fmla="*/ 273820 h 303641"/>
                  <a:gd name="connsiteX4103" fmla="*/ 704882 w 1010331"/>
                  <a:gd name="connsiteY4103" fmla="*/ 269301 h 303641"/>
                  <a:gd name="connsiteX4104" fmla="*/ 709401 w 1010331"/>
                  <a:gd name="connsiteY4104" fmla="*/ 264783 h 303641"/>
                  <a:gd name="connsiteX4105" fmla="*/ 709401 w 1010331"/>
                  <a:gd name="connsiteY4105" fmla="*/ 264783 h 303641"/>
                  <a:gd name="connsiteX4106" fmla="*/ 690423 w 1010331"/>
                  <a:gd name="connsiteY4106" fmla="*/ 264783 h 303641"/>
                  <a:gd name="connsiteX4107" fmla="*/ 694942 w 1010331"/>
                  <a:gd name="connsiteY4107" fmla="*/ 269301 h 303641"/>
                  <a:gd name="connsiteX4108" fmla="*/ 690423 w 1010331"/>
                  <a:gd name="connsiteY4108" fmla="*/ 273820 h 303641"/>
                  <a:gd name="connsiteX4109" fmla="*/ 685905 w 1010331"/>
                  <a:gd name="connsiteY4109" fmla="*/ 269301 h 303641"/>
                  <a:gd name="connsiteX4110" fmla="*/ 690423 w 1010331"/>
                  <a:gd name="connsiteY4110" fmla="*/ 264783 h 303641"/>
                  <a:gd name="connsiteX4111" fmla="*/ 690423 w 1010331"/>
                  <a:gd name="connsiteY4111" fmla="*/ 264783 h 303641"/>
                  <a:gd name="connsiteX4112" fmla="*/ 671446 w 1010331"/>
                  <a:gd name="connsiteY4112" fmla="*/ 264783 h 303641"/>
                  <a:gd name="connsiteX4113" fmla="*/ 675964 w 1010331"/>
                  <a:gd name="connsiteY4113" fmla="*/ 269301 h 303641"/>
                  <a:gd name="connsiteX4114" fmla="*/ 671446 w 1010331"/>
                  <a:gd name="connsiteY4114" fmla="*/ 273820 h 303641"/>
                  <a:gd name="connsiteX4115" fmla="*/ 666927 w 1010331"/>
                  <a:gd name="connsiteY4115" fmla="*/ 269301 h 303641"/>
                  <a:gd name="connsiteX4116" fmla="*/ 671446 w 1010331"/>
                  <a:gd name="connsiteY4116" fmla="*/ 264783 h 303641"/>
                  <a:gd name="connsiteX4117" fmla="*/ 671446 w 1010331"/>
                  <a:gd name="connsiteY4117" fmla="*/ 264783 h 303641"/>
                  <a:gd name="connsiteX4118" fmla="*/ 652468 w 1010331"/>
                  <a:gd name="connsiteY4118" fmla="*/ 264783 h 303641"/>
                  <a:gd name="connsiteX4119" fmla="*/ 656987 w 1010331"/>
                  <a:gd name="connsiteY4119" fmla="*/ 269301 h 303641"/>
                  <a:gd name="connsiteX4120" fmla="*/ 652468 w 1010331"/>
                  <a:gd name="connsiteY4120" fmla="*/ 273820 h 303641"/>
                  <a:gd name="connsiteX4121" fmla="*/ 647950 w 1010331"/>
                  <a:gd name="connsiteY4121" fmla="*/ 269301 h 303641"/>
                  <a:gd name="connsiteX4122" fmla="*/ 652468 w 1010331"/>
                  <a:gd name="connsiteY4122" fmla="*/ 264783 h 303641"/>
                  <a:gd name="connsiteX4123" fmla="*/ 652468 w 1010331"/>
                  <a:gd name="connsiteY4123" fmla="*/ 264783 h 303641"/>
                  <a:gd name="connsiteX4124" fmla="*/ 633490 w 1010331"/>
                  <a:gd name="connsiteY4124" fmla="*/ 264783 h 303641"/>
                  <a:gd name="connsiteX4125" fmla="*/ 638009 w 1010331"/>
                  <a:gd name="connsiteY4125" fmla="*/ 269301 h 303641"/>
                  <a:gd name="connsiteX4126" fmla="*/ 633490 w 1010331"/>
                  <a:gd name="connsiteY4126" fmla="*/ 273820 h 303641"/>
                  <a:gd name="connsiteX4127" fmla="*/ 628972 w 1010331"/>
                  <a:gd name="connsiteY4127" fmla="*/ 269301 h 303641"/>
                  <a:gd name="connsiteX4128" fmla="*/ 633490 w 1010331"/>
                  <a:gd name="connsiteY4128" fmla="*/ 264783 h 303641"/>
                  <a:gd name="connsiteX4129" fmla="*/ 633490 w 1010331"/>
                  <a:gd name="connsiteY4129" fmla="*/ 264783 h 303641"/>
                  <a:gd name="connsiteX4130" fmla="*/ 615417 w 1010331"/>
                  <a:gd name="connsiteY4130" fmla="*/ 264783 h 303641"/>
                  <a:gd name="connsiteX4131" fmla="*/ 619935 w 1010331"/>
                  <a:gd name="connsiteY4131" fmla="*/ 269301 h 303641"/>
                  <a:gd name="connsiteX4132" fmla="*/ 615417 w 1010331"/>
                  <a:gd name="connsiteY4132" fmla="*/ 273820 h 303641"/>
                  <a:gd name="connsiteX4133" fmla="*/ 610898 w 1010331"/>
                  <a:gd name="connsiteY4133" fmla="*/ 269301 h 303641"/>
                  <a:gd name="connsiteX4134" fmla="*/ 615417 w 1010331"/>
                  <a:gd name="connsiteY4134" fmla="*/ 264783 h 303641"/>
                  <a:gd name="connsiteX4135" fmla="*/ 615417 w 1010331"/>
                  <a:gd name="connsiteY4135" fmla="*/ 264783 h 303641"/>
                  <a:gd name="connsiteX4136" fmla="*/ 596439 w 1010331"/>
                  <a:gd name="connsiteY4136" fmla="*/ 264783 h 303641"/>
                  <a:gd name="connsiteX4137" fmla="*/ 600957 w 1010331"/>
                  <a:gd name="connsiteY4137" fmla="*/ 269301 h 303641"/>
                  <a:gd name="connsiteX4138" fmla="*/ 596439 w 1010331"/>
                  <a:gd name="connsiteY4138" fmla="*/ 273820 h 303641"/>
                  <a:gd name="connsiteX4139" fmla="*/ 591920 w 1010331"/>
                  <a:gd name="connsiteY4139" fmla="*/ 269301 h 303641"/>
                  <a:gd name="connsiteX4140" fmla="*/ 596439 w 1010331"/>
                  <a:gd name="connsiteY4140" fmla="*/ 264783 h 303641"/>
                  <a:gd name="connsiteX4141" fmla="*/ 596439 w 1010331"/>
                  <a:gd name="connsiteY4141" fmla="*/ 264783 h 303641"/>
                  <a:gd name="connsiteX4142" fmla="*/ 577461 w 1010331"/>
                  <a:gd name="connsiteY4142" fmla="*/ 264783 h 303641"/>
                  <a:gd name="connsiteX4143" fmla="*/ 581980 w 1010331"/>
                  <a:gd name="connsiteY4143" fmla="*/ 269301 h 303641"/>
                  <a:gd name="connsiteX4144" fmla="*/ 577461 w 1010331"/>
                  <a:gd name="connsiteY4144" fmla="*/ 273820 h 303641"/>
                  <a:gd name="connsiteX4145" fmla="*/ 572943 w 1010331"/>
                  <a:gd name="connsiteY4145" fmla="*/ 269301 h 303641"/>
                  <a:gd name="connsiteX4146" fmla="*/ 577461 w 1010331"/>
                  <a:gd name="connsiteY4146" fmla="*/ 264783 h 303641"/>
                  <a:gd name="connsiteX4147" fmla="*/ 577461 w 1010331"/>
                  <a:gd name="connsiteY4147" fmla="*/ 264783 h 303641"/>
                  <a:gd name="connsiteX4148" fmla="*/ 558484 w 1010331"/>
                  <a:gd name="connsiteY4148" fmla="*/ 264783 h 303641"/>
                  <a:gd name="connsiteX4149" fmla="*/ 563002 w 1010331"/>
                  <a:gd name="connsiteY4149" fmla="*/ 269301 h 303641"/>
                  <a:gd name="connsiteX4150" fmla="*/ 558484 w 1010331"/>
                  <a:gd name="connsiteY4150" fmla="*/ 273820 h 303641"/>
                  <a:gd name="connsiteX4151" fmla="*/ 553965 w 1010331"/>
                  <a:gd name="connsiteY4151" fmla="*/ 269301 h 303641"/>
                  <a:gd name="connsiteX4152" fmla="*/ 558484 w 1010331"/>
                  <a:gd name="connsiteY4152" fmla="*/ 264783 h 303641"/>
                  <a:gd name="connsiteX4153" fmla="*/ 558484 w 1010331"/>
                  <a:gd name="connsiteY4153" fmla="*/ 264783 h 303641"/>
                  <a:gd name="connsiteX4154" fmla="*/ 539506 w 1010331"/>
                  <a:gd name="connsiteY4154" fmla="*/ 264783 h 303641"/>
                  <a:gd name="connsiteX4155" fmla="*/ 544025 w 1010331"/>
                  <a:gd name="connsiteY4155" fmla="*/ 269301 h 303641"/>
                  <a:gd name="connsiteX4156" fmla="*/ 539506 w 1010331"/>
                  <a:gd name="connsiteY4156" fmla="*/ 273820 h 303641"/>
                  <a:gd name="connsiteX4157" fmla="*/ 534988 w 1010331"/>
                  <a:gd name="connsiteY4157" fmla="*/ 269301 h 303641"/>
                  <a:gd name="connsiteX4158" fmla="*/ 539506 w 1010331"/>
                  <a:gd name="connsiteY4158" fmla="*/ 264783 h 303641"/>
                  <a:gd name="connsiteX4159" fmla="*/ 539506 w 1010331"/>
                  <a:gd name="connsiteY4159" fmla="*/ 264783 h 303641"/>
                  <a:gd name="connsiteX4160" fmla="*/ 521432 w 1010331"/>
                  <a:gd name="connsiteY4160" fmla="*/ 264783 h 303641"/>
                  <a:gd name="connsiteX4161" fmla="*/ 525951 w 1010331"/>
                  <a:gd name="connsiteY4161" fmla="*/ 269301 h 303641"/>
                  <a:gd name="connsiteX4162" fmla="*/ 521432 w 1010331"/>
                  <a:gd name="connsiteY4162" fmla="*/ 273820 h 303641"/>
                  <a:gd name="connsiteX4163" fmla="*/ 516914 w 1010331"/>
                  <a:gd name="connsiteY4163" fmla="*/ 269301 h 303641"/>
                  <a:gd name="connsiteX4164" fmla="*/ 521432 w 1010331"/>
                  <a:gd name="connsiteY4164" fmla="*/ 264783 h 303641"/>
                  <a:gd name="connsiteX4165" fmla="*/ 521432 w 1010331"/>
                  <a:gd name="connsiteY4165" fmla="*/ 264783 h 303641"/>
                  <a:gd name="connsiteX4166" fmla="*/ 502455 w 1010331"/>
                  <a:gd name="connsiteY4166" fmla="*/ 264783 h 303641"/>
                  <a:gd name="connsiteX4167" fmla="*/ 506973 w 1010331"/>
                  <a:gd name="connsiteY4167" fmla="*/ 269301 h 303641"/>
                  <a:gd name="connsiteX4168" fmla="*/ 502455 w 1010331"/>
                  <a:gd name="connsiteY4168" fmla="*/ 273820 h 303641"/>
                  <a:gd name="connsiteX4169" fmla="*/ 497936 w 1010331"/>
                  <a:gd name="connsiteY4169" fmla="*/ 269301 h 303641"/>
                  <a:gd name="connsiteX4170" fmla="*/ 502455 w 1010331"/>
                  <a:gd name="connsiteY4170" fmla="*/ 264783 h 303641"/>
                  <a:gd name="connsiteX4171" fmla="*/ 502455 w 1010331"/>
                  <a:gd name="connsiteY4171" fmla="*/ 264783 h 303641"/>
                  <a:gd name="connsiteX4172" fmla="*/ 483477 w 1010331"/>
                  <a:gd name="connsiteY4172" fmla="*/ 264783 h 303641"/>
                  <a:gd name="connsiteX4173" fmla="*/ 487995 w 1010331"/>
                  <a:gd name="connsiteY4173" fmla="*/ 269301 h 303641"/>
                  <a:gd name="connsiteX4174" fmla="*/ 483477 w 1010331"/>
                  <a:gd name="connsiteY4174" fmla="*/ 273820 h 303641"/>
                  <a:gd name="connsiteX4175" fmla="*/ 478959 w 1010331"/>
                  <a:gd name="connsiteY4175" fmla="*/ 269301 h 303641"/>
                  <a:gd name="connsiteX4176" fmla="*/ 483477 w 1010331"/>
                  <a:gd name="connsiteY4176" fmla="*/ 264783 h 303641"/>
                  <a:gd name="connsiteX4177" fmla="*/ 483477 w 1010331"/>
                  <a:gd name="connsiteY4177" fmla="*/ 264783 h 303641"/>
                  <a:gd name="connsiteX4178" fmla="*/ 464499 w 1010331"/>
                  <a:gd name="connsiteY4178" fmla="*/ 264783 h 303641"/>
                  <a:gd name="connsiteX4179" fmla="*/ 469018 w 1010331"/>
                  <a:gd name="connsiteY4179" fmla="*/ 269301 h 303641"/>
                  <a:gd name="connsiteX4180" fmla="*/ 464499 w 1010331"/>
                  <a:gd name="connsiteY4180" fmla="*/ 273820 h 303641"/>
                  <a:gd name="connsiteX4181" fmla="*/ 459981 w 1010331"/>
                  <a:gd name="connsiteY4181" fmla="*/ 269301 h 303641"/>
                  <a:gd name="connsiteX4182" fmla="*/ 464499 w 1010331"/>
                  <a:gd name="connsiteY4182" fmla="*/ 264783 h 303641"/>
                  <a:gd name="connsiteX4183" fmla="*/ 464499 w 1010331"/>
                  <a:gd name="connsiteY4183" fmla="*/ 264783 h 303641"/>
                  <a:gd name="connsiteX4184" fmla="*/ 446425 w 1010331"/>
                  <a:gd name="connsiteY4184" fmla="*/ 264783 h 303641"/>
                  <a:gd name="connsiteX4185" fmla="*/ 450944 w 1010331"/>
                  <a:gd name="connsiteY4185" fmla="*/ 269301 h 303641"/>
                  <a:gd name="connsiteX4186" fmla="*/ 446425 w 1010331"/>
                  <a:gd name="connsiteY4186" fmla="*/ 273820 h 303641"/>
                  <a:gd name="connsiteX4187" fmla="*/ 441907 w 1010331"/>
                  <a:gd name="connsiteY4187" fmla="*/ 269301 h 303641"/>
                  <a:gd name="connsiteX4188" fmla="*/ 446425 w 1010331"/>
                  <a:gd name="connsiteY4188" fmla="*/ 264783 h 303641"/>
                  <a:gd name="connsiteX4189" fmla="*/ 446425 w 1010331"/>
                  <a:gd name="connsiteY4189" fmla="*/ 264783 h 303641"/>
                  <a:gd name="connsiteX4190" fmla="*/ 427448 w 1010331"/>
                  <a:gd name="connsiteY4190" fmla="*/ 264783 h 303641"/>
                  <a:gd name="connsiteX4191" fmla="*/ 431966 w 1010331"/>
                  <a:gd name="connsiteY4191" fmla="*/ 269301 h 303641"/>
                  <a:gd name="connsiteX4192" fmla="*/ 427448 w 1010331"/>
                  <a:gd name="connsiteY4192" fmla="*/ 273820 h 303641"/>
                  <a:gd name="connsiteX4193" fmla="*/ 422929 w 1010331"/>
                  <a:gd name="connsiteY4193" fmla="*/ 269301 h 303641"/>
                  <a:gd name="connsiteX4194" fmla="*/ 427448 w 1010331"/>
                  <a:gd name="connsiteY4194" fmla="*/ 264783 h 303641"/>
                  <a:gd name="connsiteX4195" fmla="*/ 427448 w 1010331"/>
                  <a:gd name="connsiteY4195" fmla="*/ 264783 h 303641"/>
                  <a:gd name="connsiteX4196" fmla="*/ 408470 w 1010331"/>
                  <a:gd name="connsiteY4196" fmla="*/ 264783 h 303641"/>
                  <a:gd name="connsiteX4197" fmla="*/ 412989 w 1010331"/>
                  <a:gd name="connsiteY4197" fmla="*/ 269301 h 303641"/>
                  <a:gd name="connsiteX4198" fmla="*/ 408470 w 1010331"/>
                  <a:gd name="connsiteY4198" fmla="*/ 273820 h 303641"/>
                  <a:gd name="connsiteX4199" fmla="*/ 403952 w 1010331"/>
                  <a:gd name="connsiteY4199" fmla="*/ 269301 h 303641"/>
                  <a:gd name="connsiteX4200" fmla="*/ 408470 w 1010331"/>
                  <a:gd name="connsiteY4200" fmla="*/ 264783 h 303641"/>
                  <a:gd name="connsiteX4201" fmla="*/ 408470 w 1010331"/>
                  <a:gd name="connsiteY4201" fmla="*/ 264783 h 303641"/>
                  <a:gd name="connsiteX4202" fmla="*/ 389493 w 1010331"/>
                  <a:gd name="connsiteY4202" fmla="*/ 264783 h 303641"/>
                  <a:gd name="connsiteX4203" fmla="*/ 394011 w 1010331"/>
                  <a:gd name="connsiteY4203" fmla="*/ 269301 h 303641"/>
                  <a:gd name="connsiteX4204" fmla="*/ 389493 w 1010331"/>
                  <a:gd name="connsiteY4204" fmla="*/ 273820 h 303641"/>
                  <a:gd name="connsiteX4205" fmla="*/ 384974 w 1010331"/>
                  <a:gd name="connsiteY4205" fmla="*/ 269301 h 303641"/>
                  <a:gd name="connsiteX4206" fmla="*/ 389493 w 1010331"/>
                  <a:gd name="connsiteY4206" fmla="*/ 264783 h 303641"/>
                  <a:gd name="connsiteX4207" fmla="*/ 389493 w 1010331"/>
                  <a:gd name="connsiteY4207" fmla="*/ 264783 h 303641"/>
                  <a:gd name="connsiteX4208" fmla="*/ 370515 w 1010331"/>
                  <a:gd name="connsiteY4208" fmla="*/ 264783 h 303641"/>
                  <a:gd name="connsiteX4209" fmla="*/ 375034 w 1010331"/>
                  <a:gd name="connsiteY4209" fmla="*/ 269301 h 303641"/>
                  <a:gd name="connsiteX4210" fmla="*/ 370515 w 1010331"/>
                  <a:gd name="connsiteY4210" fmla="*/ 273820 h 303641"/>
                  <a:gd name="connsiteX4211" fmla="*/ 365997 w 1010331"/>
                  <a:gd name="connsiteY4211" fmla="*/ 269301 h 303641"/>
                  <a:gd name="connsiteX4212" fmla="*/ 370515 w 1010331"/>
                  <a:gd name="connsiteY4212" fmla="*/ 264783 h 303641"/>
                  <a:gd name="connsiteX4213" fmla="*/ 370515 w 1010331"/>
                  <a:gd name="connsiteY4213" fmla="*/ 264783 h 303641"/>
                  <a:gd name="connsiteX4214" fmla="*/ 352441 w 1010331"/>
                  <a:gd name="connsiteY4214" fmla="*/ 264783 h 303641"/>
                  <a:gd name="connsiteX4215" fmla="*/ 356960 w 1010331"/>
                  <a:gd name="connsiteY4215" fmla="*/ 269301 h 303641"/>
                  <a:gd name="connsiteX4216" fmla="*/ 352441 w 1010331"/>
                  <a:gd name="connsiteY4216" fmla="*/ 273820 h 303641"/>
                  <a:gd name="connsiteX4217" fmla="*/ 347923 w 1010331"/>
                  <a:gd name="connsiteY4217" fmla="*/ 269301 h 303641"/>
                  <a:gd name="connsiteX4218" fmla="*/ 352441 w 1010331"/>
                  <a:gd name="connsiteY4218" fmla="*/ 264783 h 303641"/>
                  <a:gd name="connsiteX4219" fmla="*/ 352441 w 1010331"/>
                  <a:gd name="connsiteY4219" fmla="*/ 264783 h 303641"/>
                  <a:gd name="connsiteX4220" fmla="*/ 333464 w 1010331"/>
                  <a:gd name="connsiteY4220" fmla="*/ 264783 h 303641"/>
                  <a:gd name="connsiteX4221" fmla="*/ 337982 w 1010331"/>
                  <a:gd name="connsiteY4221" fmla="*/ 269301 h 303641"/>
                  <a:gd name="connsiteX4222" fmla="*/ 333464 w 1010331"/>
                  <a:gd name="connsiteY4222" fmla="*/ 273820 h 303641"/>
                  <a:gd name="connsiteX4223" fmla="*/ 328945 w 1010331"/>
                  <a:gd name="connsiteY4223" fmla="*/ 269301 h 303641"/>
                  <a:gd name="connsiteX4224" fmla="*/ 333464 w 1010331"/>
                  <a:gd name="connsiteY4224" fmla="*/ 264783 h 303641"/>
                  <a:gd name="connsiteX4225" fmla="*/ 333464 w 1010331"/>
                  <a:gd name="connsiteY4225" fmla="*/ 264783 h 303641"/>
                  <a:gd name="connsiteX4226" fmla="*/ 831400 w 1010331"/>
                  <a:gd name="connsiteY4226" fmla="*/ 253938 h 303641"/>
                  <a:gd name="connsiteX4227" fmla="*/ 835918 w 1010331"/>
                  <a:gd name="connsiteY4227" fmla="*/ 258457 h 303641"/>
                  <a:gd name="connsiteX4228" fmla="*/ 831400 w 1010331"/>
                  <a:gd name="connsiteY4228" fmla="*/ 262975 h 303641"/>
                  <a:gd name="connsiteX4229" fmla="*/ 826881 w 1010331"/>
                  <a:gd name="connsiteY4229" fmla="*/ 258457 h 303641"/>
                  <a:gd name="connsiteX4230" fmla="*/ 831400 w 1010331"/>
                  <a:gd name="connsiteY4230" fmla="*/ 253938 h 303641"/>
                  <a:gd name="connsiteX4231" fmla="*/ 831400 w 1010331"/>
                  <a:gd name="connsiteY4231" fmla="*/ 253938 h 303641"/>
                  <a:gd name="connsiteX4232" fmla="*/ 812422 w 1010331"/>
                  <a:gd name="connsiteY4232" fmla="*/ 253938 h 303641"/>
                  <a:gd name="connsiteX4233" fmla="*/ 816941 w 1010331"/>
                  <a:gd name="connsiteY4233" fmla="*/ 258457 h 303641"/>
                  <a:gd name="connsiteX4234" fmla="*/ 812422 w 1010331"/>
                  <a:gd name="connsiteY4234" fmla="*/ 262975 h 303641"/>
                  <a:gd name="connsiteX4235" fmla="*/ 807904 w 1010331"/>
                  <a:gd name="connsiteY4235" fmla="*/ 258457 h 303641"/>
                  <a:gd name="connsiteX4236" fmla="*/ 812422 w 1010331"/>
                  <a:gd name="connsiteY4236" fmla="*/ 253938 h 303641"/>
                  <a:gd name="connsiteX4237" fmla="*/ 812422 w 1010331"/>
                  <a:gd name="connsiteY4237" fmla="*/ 253938 h 303641"/>
                  <a:gd name="connsiteX4238" fmla="*/ 793445 w 1010331"/>
                  <a:gd name="connsiteY4238" fmla="*/ 253938 h 303641"/>
                  <a:gd name="connsiteX4239" fmla="*/ 797963 w 1010331"/>
                  <a:gd name="connsiteY4239" fmla="*/ 258457 h 303641"/>
                  <a:gd name="connsiteX4240" fmla="*/ 793445 w 1010331"/>
                  <a:gd name="connsiteY4240" fmla="*/ 262975 h 303641"/>
                  <a:gd name="connsiteX4241" fmla="*/ 788926 w 1010331"/>
                  <a:gd name="connsiteY4241" fmla="*/ 258457 h 303641"/>
                  <a:gd name="connsiteX4242" fmla="*/ 793445 w 1010331"/>
                  <a:gd name="connsiteY4242" fmla="*/ 253938 h 303641"/>
                  <a:gd name="connsiteX4243" fmla="*/ 793445 w 1010331"/>
                  <a:gd name="connsiteY4243" fmla="*/ 253938 h 303641"/>
                  <a:gd name="connsiteX4244" fmla="*/ 774467 w 1010331"/>
                  <a:gd name="connsiteY4244" fmla="*/ 253938 h 303641"/>
                  <a:gd name="connsiteX4245" fmla="*/ 778985 w 1010331"/>
                  <a:gd name="connsiteY4245" fmla="*/ 258457 h 303641"/>
                  <a:gd name="connsiteX4246" fmla="*/ 774467 w 1010331"/>
                  <a:gd name="connsiteY4246" fmla="*/ 262975 h 303641"/>
                  <a:gd name="connsiteX4247" fmla="*/ 769948 w 1010331"/>
                  <a:gd name="connsiteY4247" fmla="*/ 258457 h 303641"/>
                  <a:gd name="connsiteX4248" fmla="*/ 774467 w 1010331"/>
                  <a:gd name="connsiteY4248" fmla="*/ 253938 h 303641"/>
                  <a:gd name="connsiteX4249" fmla="*/ 774467 w 1010331"/>
                  <a:gd name="connsiteY4249" fmla="*/ 253938 h 303641"/>
                  <a:gd name="connsiteX4250" fmla="*/ 756393 w 1010331"/>
                  <a:gd name="connsiteY4250" fmla="*/ 253938 h 303641"/>
                  <a:gd name="connsiteX4251" fmla="*/ 760912 w 1010331"/>
                  <a:gd name="connsiteY4251" fmla="*/ 258457 h 303641"/>
                  <a:gd name="connsiteX4252" fmla="*/ 756393 w 1010331"/>
                  <a:gd name="connsiteY4252" fmla="*/ 262975 h 303641"/>
                  <a:gd name="connsiteX4253" fmla="*/ 751875 w 1010331"/>
                  <a:gd name="connsiteY4253" fmla="*/ 258457 h 303641"/>
                  <a:gd name="connsiteX4254" fmla="*/ 756393 w 1010331"/>
                  <a:gd name="connsiteY4254" fmla="*/ 253938 h 303641"/>
                  <a:gd name="connsiteX4255" fmla="*/ 756393 w 1010331"/>
                  <a:gd name="connsiteY4255" fmla="*/ 253938 h 303641"/>
                  <a:gd name="connsiteX4256" fmla="*/ 737415 w 1010331"/>
                  <a:gd name="connsiteY4256" fmla="*/ 253938 h 303641"/>
                  <a:gd name="connsiteX4257" fmla="*/ 741934 w 1010331"/>
                  <a:gd name="connsiteY4257" fmla="*/ 258457 h 303641"/>
                  <a:gd name="connsiteX4258" fmla="*/ 737415 w 1010331"/>
                  <a:gd name="connsiteY4258" fmla="*/ 262975 h 303641"/>
                  <a:gd name="connsiteX4259" fmla="*/ 732897 w 1010331"/>
                  <a:gd name="connsiteY4259" fmla="*/ 258457 h 303641"/>
                  <a:gd name="connsiteX4260" fmla="*/ 737415 w 1010331"/>
                  <a:gd name="connsiteY4260" fmla="*/ 253938 h 303641"/>
                  <a:gd name="connsiteX4261" fmla="*/ 737415 w 1010331"/>
                  <a:gd name="connsiteY4261" fmla="*/ 253938 h 303641"/>
                  <a:gd name="connsiteX4262" fmla="*/ 718438 w 1010331"/>
                  <a:gd name="connsiteY4262" fmla="*/ 253938 h 303641"/>
                  <a:gd name="connsiteX4263" fmla="*/ 722956 w 1010331"/>
                  <a:gd name="connsiteY4263" fmla="*/ 258457 h 303641"/>
                  <a:gd name="connsiteX4264" fmla="*/ 718438 w 1010331"/>
                  <a:gd name="connsiteY4264" fmla="*/ 262975 h 303641"/>
                  <a:gd name="connsiteX4265" fmla="*/ 713919 w 1010331"/>
                  <a:gd name="connsiteY4265" fmla="*/ 258457 h 303641"/>
                  <a:gd name="connsiteX4266" fmla="*/ 718438 w 1010331"/>
                  <a:gd name="connsiteY4266" fmla="*/ 253938 h 303641"/>
                  <a:gd name="connsiteX4267" fmla="*/ 718438 w 1010331"/>
                  <a:gd name="connsiteY4267" fmla="*/ 253938 h 303641"/>
                  <a:gd name="connsiteX4268" fmla="*/ 699460 w 1010331"/>
                  <a:gd name="connsiteY4268" fmla="*/ 253938 h 303641"/>
                  <a:gd name="connsiteX4269" fmla="*/ 703979 w 1010331"/>
                  <a:gd name="connsiteY4269" fmla="*/ 258457 h 303641"/>
                  <a:gd name="connsiteX4270" fmla="*/ 699460 w 1010331"/>
                  <a:gd name="connsiteY4270" fmla="*/ 262975 h 303641"/>
                  <a:gd name="connsiteX4271" fmla="*/ 694942 w 1010331"/>
                  <a:gd name="connsiteY4271" fmla="*/ 258457 h 303641"/>
                  <a:gd name="connsiteX4272" fmla="*/ 699460 w 1010331"/>
                  <a:gd name="connsiteY4272" fmla="*/ 253938 h 303641"/>
                  <a:gd name="connsiteX4273" fmla="*/ 699460 w 1010331"/>
                  <a:gd name="connsiteY4273" fmla="*/ 253938 h 303641"/>
                  <a:gd name="connsiteX4274" fmla="*/ 680483 w 1010331"/>
                  <a:gd name="connsiteY4274" fmla="*/ 253938 h 303641"/>
                  <a:gd name="connsiteX4275" fmla="*/ 685001 w 1010331"/>
                  <a:gd name="connsiteY4275" fmla="*/ 258457 h 303641"/>
                  <a:gd name="connsiteX4276" fmla="*/ 680483 w 1010331"/>
                  <a:gd name="connsiteY4276" fmla="*/ 262975 h 303641"/>
                  <a:gd name="connsiteX4277" fmla="*/ 675964 w 1010331"/>
                  <a:gd name="connsiteY4277" fmla="*/ 258457 h 303641"/>
                  <a:gd name="connsiteX4278" fmla="*/ 680483 w 1010331"/>
                  <a:gd name="connsiteY4278" fmla="*/ 253938 h 303641"/>
                  <a:gd name="connsiteX4279" fmla="*/ 680483 w 1010331"/>
                  <a:gd name="connsiteY4279" fmla="*/ 253938 h 303641"/>
                  <a:gd name="connsiteX4280" fmla="*/ 662409 w 1010331"/>
                  <a:gd name="connsiteY4280" fmla="*/ 253938 h 303641"/>
                  <a:gd name="connsiteX4281" fmla="*/ 666927 w 1010331"/>
                  <a:gd name="connsiteY4281" fmla="*/ 258457 h 303641"/>
                  <a:gd name="connsiteX4282" fmla="*/ 662409 w 1010331"/>
                  <a:gd name="connsiteY4282" fmla="*/ 262975 h 303641"/>
                  <a:gd name="connsiteX4283" fmla="*/ 657890 w 1010331"/>
                  <a:gd name="connsiteY4283" fmla="*/ 258457 h 303641"/>
                  <a:gd name="connsiteX4284" fmla="*/ 662409 w 1010331"/>
                  <a:gd name="connsiteY4284" fmla="*/ 253938 h 303641"/>
                  <a:gd name="connsiteX4285" fmla="*/ 662409 w 1010331"/>
                  <a:gd name="connsiteY4285" fmla="*/ 253938 h 303641"/>
                  <a:gd name="connsiteX4286" fmla="*/ 643431 w 1010331"/>
                  <a:gd name="connsiteY4286" fmla="*/ 253938 h 303641"/>
                  <a:gd name="connsiteX4287" fmla="*/ 647950 w 1010331"/>
                  <a:gd name="connsiteY4287" fmla="*/ 258457 h 303641"/>
                  <a:gd name="connsiteX4288" fmla="*/ 643431 w 1010331"/>
                  <a:gd name="connsiteY4288" fmla="*/ 262975 h 303641"/>
                  <a:gd name="connsiteX4289" fmla="*/ 638913 w 1010331"/>
                  <a:gd name="connsiteY4289" fmla="*/ 258457 h 303641"/>
                  <a:gd name="connsiteX4290" fmla="*/ 643431 w 1010331"/>
                  <a:gd name="connsiteY4290" fmla="*/ 253938 h 303641"/>
                  <a:gd name="connsiteX4291" fmla="*/ 643431 w 1010331"/>
                  <a:gd name="connsiteY4291" fmla="*/ 253938 h 303641"/>
                  <a:gd name="connsiteX4292" fmla="*/ 624453 w 1010331"/>
                  <a:gd name="connsiteY4292" fmla="*/ 253938 h 303641"/>
                  <a:gd name="connsiteX4293" fmla="*/ 628972 w 1010331"/>
                  <a:gd name="connsiteY4293" fmla="*/ 258457 h 303641"/>
                  <a:gd name="connsiteX4294" fmla="*/ 624453 w 1010331"/>
                  <a:gd name="connsiteY4294" fmla="*/ 262975 h 303641"/>
                  <a:gd name="connsiteX4295" fmla="*/ 619935 w 1010331"/>
                  <a:gd name="connsiteY4295" fmla="*/ 258457 h 303641"/>
                  <a:gd name="connsiteX4296" fmla="*/ 624453 w 1010331"/>
                  <a:gd name="connsiteY4296" fmla="*/ 253938 h 303641"/>
                  <a:gd name="connsiteX4297" fmla="*/ 624453 w 1010331"/>
                  <a:gd name="connsiteY4297" fmla="*/ 253938 h 303641"/>
                  <a:gd name="connsiteX4298" fmla="*/ 605476 w 1010331"/>
                  <a:gd name="connsiteY4298" fmla="*/ 253938 h 303641"/>
                  <a:gd name="connsiteX4299" fmla="*/ 609994 w 1010331"/>
                  <a:gd name="connsiteY4299" fmla="*/ 258457 h 303641"/>
                  <a:gd name="connsiteX4300" fmla="*/ 605476 w 1010331"/>
                  <a:gd name="connsiteY4300" fmla="*/ 262975 h 303641"/>
                  <a:gd name="connsiteX4301" fmla="*/ 600957 w 1010331"/>
                  <a:gd name="connsiteY4301" fmla="*/ 258457 h 303641"/>
                  <a:gd name="connsiteX4302" fmla="*/ 605476 w 1010331"/>
                  <a:gd name="connsiteY4302" fmla="*/ 253938 h 303641"/>
                  <a:gd name="connsiteX4303" fmla="*/ 605476 w 1010331"/>
                  <a:gd name="connsiteY4303" fmla="*/ 253938 h 303641"/>
                  <a:gd name="connsiteX4304" fmla="*/ 586498 w 1010331"/>
                  <a:gd name="connsiteY4304" fmla="*/ 253938 h 303641"/>
                  <a:gd name="connsiteX4305" fmla="*/ 591017 w 1010331"/>
                  <a:gd name="connsiteY4305" fmla="*/ 258457 h 303641"/>
                  <a:gd name="connsiteX4306" fmla="*/ 586498 w 1010331"/>
                  <a:gd name="connsiteY4306" fmla="*/ 262975 h 303641"/>
                  <a:gd name="connsiteX4307" fmla="*/ 581980 w 1010331"/>
                  <a:gd name="connsiteY4307" fmla="*/ 258457 h 303641"/>
                  <a:gd name="connsiteX4308" fmla="*/ 586498 w 1010331"/>
                  <a:gd name="connsiteY4308" fmla="*/ 253938 h 303641"/>
                  <a:gd name="connsiteX4309" fmla="*/ 586498 w 1010331"/>
                  <a:gd name="connsiteY4309" fmla="*/ 253938 h 303641"/>
                  <a:gd name="connsiteX4310" fmla="*/ 568424 w 1010331"/>
                  <a:gd name="connsiteY4310" fmla="*/ 253938 h 303641"/>
                  <a:gd name="connsiteX4311" fmla="*/ 572943 w 1010331"/>
                  <a:gd name="connsiteY4311" fmla="*/ 258457 h 303641"/>
                  <a:gd name="connsiteX4312" fmla="*/ 568424 w 1010331"/>
                  <a:gd name="connsiteY4312" fmla="*/ 262975 h 303641"/>
                  <a:gd name="connsiteX4313" fmla="*/ 563906 w 1010331"/>
                  <a:gd name="connsiteY4313" fmla="*/ 258457 h 303641"/>
                  <a:gd name="connsiteX4314" fmla="*/ 568424 w 1010331"/>
                  <a:gd name="connsiteY4314" fmla="*/ 253938 h 303641"/>
                  <a:gd name="connsiteX4315" fmla="*/ 568424 w 1010331"/>
                  <a:gd name="connsiteY4315" fmla="*/ 253938 h 303641"/>
                  <a:gd name="connsiteX4316" fmla="*/ 549447 w 1010331"/>
                  <a:gd name="connsiteY4316" fmla="*/ 253938 h 303641"/>
                  <a:gd name="connsiteX4317" fmla="*/ 553965 w 1010331"/>
                  <a:gd name="connsiteY4317" fmla="*/ 258457 h 303641"/>
                  <a:gd name="connsiteX4318" fmla="*/ 549447 w 1010331"/>
                  <a:gd name="connsiteY4318" fmla="*/ 262975 h 303641"/>
                  <a:gd name="connsiteX4319" fmla="*/ 544928 w 1010331"/>
                  <a:gd name="connsiteY4319" fmla="*/ 258457 h 303641"/>
                  <a:gd name="connsiteX4320" fmla="*/ 549447 w 1010331"/>
                  <a:gd name="connsiteY4320" fmla="*/ 253938 h 303641"/>
                  <a:gd name="connsiteX4321" fmla="*/ 549447 w 1010331"/>
                  <a:gd name="connsiteY4321" fmla="*/ 253938 h 303641"/>
                  <a:gd name="connsiteX4322" fmla="*/ 530469 w 1010331"/>
                  <a:gd name="connsiteY4322" fmla="*/ 253938 h 303641"/>
                  <a:gd name="connsiteX4323" fmla="*/ 534988 w 1010331"/>
                  <a:gd name="connsiteY4323" fmla="*/ 258457 h 303641"/>
                  <a:gd name="connsiteX4324" fmla="*/ 530469 w 1010331"/>
                  <a:gd name="connsiteY4324" fmla="*/ 262975 h 303641"/>
                  <a:gd name="connsiteX4325" fmla="*/ 525951 w 1010331"/>
                  <a:gd name="connsiteY4325" fmla="*/ 258457 h 303641"/>
                  <a:gd name="connsiteX4326" fmla="*/ 530469 w 1010331"/>
                  <a:gd name="connsiteY4326" fmla="*/ 253938 h 303641"/>
                  <a:gd name="connsiteX4327" fmla="*/ 530469 w 1010331"/>
                  <a:gd name="connsiteY4327" fmla="*/ 253938 h 303641"/>
                  <a:gd name="connsiteX4328" fmla="*/ 511492 w 1010331"/>
                  <a:gd name="connsiteY4328" fmla="*/ 253938 h 303641"/>
                  <a:gd name="connsiteX4329" fmla="*/ 516010 w 1010331"/>
                  <a:gd name="connsiteY4329" fmla="*/ 258457 h 303641"/>
                  <a:gd name="connsiteX4330" fmla="*/ 511492 w 1010331"/>
                  <a:gd name="connsiteY4330" fmla="*/ 262975 h 303641"/>
                  <a:gd name="connsiteX4331" fmla="*/ 506973 w 1010331"/>
                  <a:gd name="connsiteY4331" fmla="*/ 258457 h 303641"/>
                  <a:gd name="connsiteX4332" fmla="*/ 511492 w 1010331"/>
                  <a:gd name="connsiteY4332" fmla="*/ 253938 h 303641"/>
                  <a:gd name="connsiteX4333" fmla="*/ 511492 w 1010331"/>
                  <a:gd name="connsiteY4333" fmla="*/ 253938 h 303641"/>
                  <a:gd name="connsiteX4334" fmla="*/ 493418 w 1010331"/>
                  <a:gd name="connsiteY4334" fmla="*/ 253938 h 303641"/>
                  <a:gd name="connsiteX4335" fmla="*/ 497936 w 1010331"/>
                  <a:gd name="connsiteY4335" fmla="*/ 258457 h 303641"/>
                  <a:gd name="connsiteX4336" fmla="*/ 493418 w 1010331"/>
                  <a:gd name="connsiteY4336" fmla="*/ 262975 h 303641"/>
                  <a:gd name="connsiteX4337" fmla="*/ 488899 w 1010331"/>
                  <a:gd name="connsiteY4337" fmla="*/ 258457 h 303641"/>
                  <a:gd name="connsiteX4338" fmla="*/ 493418 w 1010331"/>
                  <a:gd name="connsiteY4338" fmla="*/ 253938 h 303641"/>
                  <a:gd name="connsiteX4339" fmla="*/ 493418 w 1010331"/>
                  <a:gd name="connsiteY4339" fmla="*/ 253938 h 303641"/>
                  <a:gd name="connsiteX4340" fmla="*/ 474440 w 1010331"/>
                  <a:gd name="connsiteY4340" fmla="*/ 253938 h 303641"/>
                  <a:gd name="connsiteX4341" fmla="*/ 478959 w 1010331"/>
                  <a:gd name="connsiteY4341" fmla="*/ 258457 h 303641"/>
                  <a:gd name="connsiteX4342" fmla="*/ 474440 w 1010331"/>
                  <a:gd name="connsiteY4342" fmla="*/ 262975 h 303641"/>
                  <a:gd name="connsiteX4343" fmla="*/ 469922 w 1010331"/>
                  <a:gd name="connsiteY4343" fmla="*/ 258457 h 303641"/>
                  <a:gd name="connsiteX4344" fmla="*/ 474440 w 1010331"/>
                  <a:gd name="connsiteY4344" fmla="*/ 253938 h 303641"/>
                  <a:gd name="connsiteX4345" fmla="*/ 474440 w 1010331"/>
                  <a:gd name="connsiteY4345" fmla="*/ 253938 h 303641"/>
                  <a:gd name="connsiteX4346" fmla="*/ 455462 w 1010331"/>
                  <a:gd name="connsiteY4346" fmla="*/ 253938 h 303641"/>
                  <a:gd name="connsiteX4347" fmla="*/ 459981 w 1010331"/>
                  <a:gd name="connsiteY4347" fmla="*/ 258457 h 303641"/>
                  <a:gd name="connsiteX4348" fmla="*/ 455462 w 1010331"/>
                  <a:gd name="connsiteY4348" fmla="*/ 262975 h 303641"/>
                  <a:gd name="connsiteX4349" fmla="*/ 450944 w 1010331"/>
                  <a:gd name="connsiteY4349" fmla="*/ 258457 h 303641"/>
                  <a:gd name="connsiteX4350" fmla="*/ 455462 w 1010331"/>
                  <a:gd name="connsiteY4350" fmla="*/ 253938 h 303641"/>
                  <a:gd name="connsiteX4351" fmla="*/ 455462 w 1010331"/>
                  <a:gd name="connsiteY4351" fmla="*/ 253938 h 303641"/>
                  <a:gd name="connsiteX4352" fmla="*/ 436485 w 1010331"/>
                  <a:gd name="connsiteY4352" fmla="*/ 253938 h 303641"/>
                  <a:gd name="connsiteX4353" fmla="*/ 441003 w 1010331"/>
                  <a:gd name="connsiteY4353" fmla="*/ 258457 h 303641"/>
                  <a:gd name="connsiteX4354" fmla="*/ 436485 w 1010331"/>
                  <a:gd name="connsiteY4354" fmla="*/ 262975 h 303641"/>
                  <a:gd name="connsiteX4355" fmla="*/ 431966 w 1010331"/>
                  <a:gd name="connsiteY4355" fmla="*/ 258457 h 303641"/>
                  <a:gd name="connsiteX4356" fmla="*/ 436485 w 1010331"/>
                  <a:gd name="connsiteY4356" fmla="*/ 253938 h 303641"/>
                  <a:gd name="connsiteX4357" fmla="*/ 436485 w 1010331"/>
                  <a:gd name="connsiteY4357" fmla="*/ 253938 h 303641"/>
                  <a:gd name="connsiteX4358" fmla="*/ 417507 w 1010331"/>
                  <a:gd name="connsiteY4358" fmla="*/ 253938 h 303641"/>
                  <a:gd name="connsiteX4359" fmla="*/ 422026 w 1010331"/>
                  <a:gd name="connsiteY4359" fmla="*/ 258457 h 303641"/>
                  <a:gd name="connsiteX4360" fmla="*/ 417507 w 1010331"/>
                  <a:gd name="connsiteY4360" fmla="*/ 262975 h 303641"/>
                  <a:gd name="connsiteX4361" fmla="*/ 412989 w 1010331"/>
                  <a:gd name="connsiteY4361" fmla="*/ 258457 h 303641"/>
                  <a:gd name="connsiteX4362" fmla="*/ 417507 w 1010331"/>
                  <a:gd name="connsiteY4362" fmla="*/ 253938 h 303641"/>
                  <a:gd name="connsiteX4363" fmla="*/ 417507 w 1010331"/>
                  <a:gd name="connsiteY4363" fmla="*/ 253938 h 303641"/>
                  <a:gd name="connsiteX4364" fmla="*/ 399433 w 1010331"/>
                  <a:gd name="connsiteY4364" fmla="*/ 253938 h 303641"/>
                  <a:gd name="connsiteX4365" fmla="*/ 403952 w 1010331"/>
                  <a:gd name="connsiteY4365" fmla="*/ 258457 h 303641"/>
                  <a:gd name="connsiteX4366" fmla="*/ 399433 w 1010331"/>
                  <a:gd name="connsiteY4366" fmla="*/ 262975 h 303641"/>
                  <a:gd name="connsiteX4367" fmla="*/ 394915 w 1010331"/>
                  <a:gd name="connsiteY4367" fmla="*/ 258457 h 303641"/>
                  <a:gd name="connsiteX4368" fmla="*/ 399433 w 1010331"/>
                  <a:gd name="connsiteY4368" fmla="*/ 253938 h 303641"/>
                  <a:gd name="connsiteX4369" fmla="*/ 399433 w 1010331"/>
                  <a:gd name="connsiteY4369" fmla="*/ 253938 h 303641"/>
                  <a:gd name="connsiteX4370" fmla="*/ 380456 w 1010331"/>
                  <a:gd name="connsiteY4370" fmla="*/ 253938 h 303641"/>
                  <a:gd name="connsiteX4371" fmla="*/ 384974 w 1010331"/>
                  <a:gd name="connsiteY4371" fmla="*/ 258457 h 303641"/>
                  <a:gd name="connsiteX4372" fmla="*/ 380456 w 1010331"/>
                  <a:gd name="connsiteY4372" fmla="*/ 262975 h 303641"/>
                  <a:gd name="connsiteX4373" fmla="*/ 375937 w 1010331"/>
                  <a:gd name="connsiteY4373" fmla="*/ 258457 h 303641"/>
                  <a:gd name="connsiteX4374" fmla="*/ 380456 w 1010331"/>
                  <a:gd name="connsiteY4374" fmla="*/ 253938 h 303641"/>
                  <a:gd name="connsiteX4375" fmla="*/ 380456 w 1010331"/>
                  <a:gd name="connsiteY4375" fmla="*/ 253938 h 303641"/>
                  <a:gd name="connsiteX4376" fmla="*/ 361478 w 1010331"/>
                  <a:gd name="connsiteY4376" fmla="*/ 253938 h 303641"/>
                  <a:gd name="connsiteX4377" fmla="*/ 365997 w 1010331"/>
                  <a:gd name="connsiteY4377" fmla="*/ 258457 h 303641"/>
                  <a:gd name="connsiteX4378" fmla="*/ 361478 w 1010331"/>
                  <a:gd name="connsiteY4378" fmla="*/ 262975 h 303641"/>
                  <a:gd name="connsiteX4379" fmla="*/ 356960 w 1010331"/>
                  <a:gd name="connsiteY4379" fmla="*/ 258457 h 303641"/>
                  <a:gd name="connsiteX4380" fmla="*/ 361478 w 1010331"/>
                  <a:gd name="connsiteY4380" fmla="*/ 253938 h 303641"/>
                  <a:gd name="connsiteX4381" fmla="*/ 361478 w 1010331"/>
                  <a:gd name="connsiteY4381" fmla="*/ 253938 h 303641"/>
                  <a:gd name="connsiteX4382" fmla="*/ 342501 w 1010331"/>
                  <a:gd name="connsiteY4382" fmla="*/ 253938 h 303641"/>
                  <a:gd name="connsiteX4383" fmla="*/ 347019 w 1010331"/>
                  <a:gd name="connsiteY4383" fmla="*/ 258457 h 303641"/>
                  <a:gd name="connsiteX4384" fmla="*/ 342501 w 1010331"/>
                  <a:gd name="connsiteY4384" fmla="*/ 262975 h 303641"/>
                  <a:gd name="connsiteX4385" fmla="*/ 337982 w 1010331"/>
                  <a:gd name="connsiteY4385" fmla="*/ 258457 h 303641"/>
                  <a:gd name="connsiteX4386" fmla="*/ 342501 w 1010331"/>
                  <a:gd name="connsiteY4386" fmla="*/ 253938 h 303641"/>
                  <a:gd name="connsiteX4387" fmla="*/ 342501 w 1010331"/>
                  <a:gd name="connsiteY4387" fmla="*/ 253938 h 303641"/>
                  <a:gd name="connsiteX4388" fmla="*/ 840437 w 1010331"/>
                  <a:gd name="connsiteY4388" fmla="*/ 244901 h 303641"/>
                  <a:gd name="connsiteX4389" fmla="*/ 844955 w 1010331"/>
                  <a:gd name="connsiteY4389" fmla="*/ 249420 h 303641"/>
                  <a:gd name="connsiteX4390" fmla="*/ 840437 w 1010331"/>
                  <a:gd name="connsiteY4390" fmla="*/ 253938 h 303641"/>
                  <a:gd name="connsiteX4391" fmla="*/ 835918 w 1010331"/>
                  <a:gd name="connsiteY4391" fmla="*/ 249420 h 303641"/>
                  <a:gd name="connsiteX4392" fmla="*/ 840437 w 1010331"/>
                  <a:gd name="connsiteY4392" fmla="*/ 244901 h 303641"/>
                  <a:gd name="connsiteX4393" fmla="*/ 840437 w 1010331"/>
                  <a:gd name="connsiteY4393" fmla="*/ 244901 h 303641"/>
                  <a:gd name="connsiteX4394" fmla="*/ 821459 w 1010331"/>
                  <a:gd name="connsiteY4394" fmla="*/ 244901 h 303641"/>
                  <a:gd name="connsiteX4395" fmla="*/ 825978 w 1010331"/>
                  <a:gd name="connsiteY4395" fmla="*/ 249420 h 303641"/>
                  <a:gd name="connsiteX4396" fmla="*/ 821459 w 1010331"/>
                  <a:gd name="connsiteY4396" fmla="*/ 253938 h 303641"/>
                  <a:gd name="connsiteX4397" fmla="*/ 816941 w 1010331"/>
                  <a:gd name="connsiteY4397" fmla="*/ 249420 h 303641"/>
                  <a:gd name="connsiteX4398" fmla="*/ 821459 w 1010331"/>
                  <a:gd name="connsiteY4398" fmla="*/ 244901 h 303641"/>
                  <a:gd name="connsiteX4399" fmla="*/ 821459 w 1010331"/>
                  <a:gd name="connsiteY4399" fmla="*/ 244901 h 303641"/>
                  <a:gd name="connsiteX4400" fmla="*/ 803385 w 1010331"/>
                  <a:gd name="connsiteY4400" fmla="*/ 244901 h 303641"/>
                  <a:gd name="connsiteX4401" fmla="*/ 807904 w 1010331"/>
                  <a:gd name="connsiteY4401" fmla="*/ 249420 h 303641"/>
                  <a:gd name="connsiteX4402" fmla="*/ 803385 w 1010331"/>
                  <a:gd name="connsiteY4402" fmla="*/ 253938 h 303641"/>
                  <a:gd name="connsiteX4403" fmla="*/ 798867 w 1010331"/>
                  <a:gd name="connsiteY4403" fmla="*/ 249420 h 303641"/>
                  <a:gd name="connsiteX4404" fmla="*/ 803385 w 1010331"/>
                  <a:gd name="connsiteY4404" fmla="*/ 244901 h 303641"/>
                  <a:gd name="connsiteX4405" fmla="*/ 803385 w 1010331"/>
                  <a:gd name="connsiteY4405" fmla="*/ 244901 h 303641"/>
                  <a:gd name="connsiteX4406" fmla="*/ 784408 w 1010331"/>
                  <a:gd name="connsiteY4406" fmla="*/ 244901 h 303641"/>
                  <a:gd name="connsiteX4407" fmla="*/ 788926 w 1010331"/>
                  <a:gd name="connsiteY4407" fmla="*/ 249420 h 303641"/>
                  <a:gd name="connsiteX4408" fmla="*/ 784408 w 1010331"/>
                  <a:gd name="connsiteY4408" fmla="*/ 253938 h 303641"/>
                  <a:gd name="connsiteX4409" fmla="*/ 779889 w 1010331"/>
                  <a:gd name="connsiteY4409" fmla="*/ 249420 h 303641"/>
                  <a:gd name="connsiteX4410" fmla="*/ 784408 w 1010331"/>
                  <a:gd name="connsiteY4410" fmla="*/ 244901 h 303641"/>
                  <a:gd name="connsiteX4411" fmla="*/ 784408 w 1010331"/>
                  <a:gd name="connsiteY4411" fmla="*/ 244901 h 303641"/>
                  <a:gd name="connsiteX4412" fmla="*/ 765430 w 1010331"/>
                  <a:gd name="connsiteY4412" fmla="*/ 244901 h 303641"/>
                  <a:gd name="connsiteX4413" fmla="*/ 769948 w 1010331"/>
                  <a:gd name="connsiteY4413" fmla="*/ 249420 h 303641"/>
                  <a:gd name="connsiteX4414" fmla="*/ 765430 w 1010331"/>
                  <a:gd name="connsiteY4414" fmla="*/ 253938 h 303641"/>
                  <a:gd name="connsiteX4415" fmla="*/ 760912 w 1010331"/>
                  <a:gd name="connsiteY4415" fmla="*/ 249420 h 303641"/>
                  <a:gd name="connsiteX4416" fmla="*/ 765430 w 1010331"/>
                  <a:gd name="connsiteY4416" fmla="*/ 244901 h 303641"/>
                  <a:gd name="connsiteX4417" fmla="*/ 765430 w 1010331"/>
                  <a:gd name="connsiteY4417" fmla="*/ 244901 h 303641"/>
                  <a:gd name="connsiteX4418" fmla="*/ 746452 w 1010331"/>
                  <a:gd name="connsiteY4418" fmla="*/ 244901 h 303641"/>
                  <a:gd name="connsiteX4419" fmla="*/ 750971 w 1010331"/>
                  <a:gd name="connsiteY4419" fmla="*/ 249420 h 303641"/>
                  <a:gd name="connsiteX4420" fmla="*/ 746452 w 1010331"/>
                  <a:gd name="connsiteY4420" fmla="*/ 253938 h 303641"/>
                  <a:gd name="connsiteX4421" fmla="*/ 741934 w 1010331"/>
                  <a:gd name="connsiteY4421" fmla="*/ 249420 h 303641"/>
                  <a:gd name="connsiteX4422" fmla="*/ 746452 w 1010331"/>
                  <a:gd name="connsiteY4422" fmla="*/ 244901 h 303641"/>
                  <a:gd name="connsiteX4423" fmla="*/ 746452 w 1010331"/>
                  <a:gd name="connsiteY4423" fmla="*/ 244901 h 303641"/>
                  <a:gd name="connsiteX4424" fmla="*/ 727475 w 1010331"/>
                  <a:gd name="connsiteY4424" fmla="*/ 244901 h 303641"/>
                  <a:gd name="connsiteX4425" fmla="*/ 731993 w 1010331"/>
                  <a:gd name="connsiteY4425" fmla="*/ 249420 h 303641"/>
                  <a:gd name="connsiteX4426" fmla="*/ 727475 w 1010331"/>
                  <a:gd name="connsiteY4426" fmla="*/ 253938 h 303641"/>
                  <a:gd name="connsiteX4427" fmla="*/ 722956 w 1010331"/>
                  <a:gd name="connsiteY4427" fmla="*/ 249420 h 303641"/>
                  <a:gd name="connsiteX4428" fmla="*/ 727475 w 1010331"/>
                  <a:gd name="connsiteY4428" fmla="*/ 244901 h 303641"/>
                  <a:gd name="connsiteX4429" fmla="*/ 727475 w 1010331"/>
                  <a:gd name="connsiteY4429" fmla="*/ 244901 h 303641"/>
                  <a:gd name="connsiteX4430" fmla="*/ 709401 w 1010331"/>
                  <a:gd name="connsiteY4430" fmla="*/ 244901 h 303641"/>
                  <a:gd name="connsiteX4431" fmla="*/ 713919 w 1010331"/>
                  <a:gd name="connsiteY4431" fmla="*/ 249420 h 303641"/>
                  <a:gd name="connsiteX4432" fmla="*/ 709401 w 1010331"/>
                  <a:gd name="connsiteY4432" fmla="*/ 253938 h 303641"/>
                  <a:gd name="connsiteX4433" fmla="*/ 704882 w 1010331"/>
                  <a:gd name="connsiteY4433" fmla="*/ 249420 h 303641"/>
                  <a:gd name="connsiteX4434" fmla="*/ 709401 w 1010331"/>
                  <a:gd name="connsiteY4434" fmla="*/ 244901 h 303641"/>
                  <a:gd name="connsiteX4435" fmla="*/ 709401 w 1010331"/>
                  <a:gd name="connsiteY4435" fmla="*/ 244901 h 303641"/>
                  <a:gd name="connsiteX4436" fmla="*/ 690423 w 1010331"/>
                  <a:gd name="connsiteY4436" fmla="*/ 244901 h 303641"/>
                  <a:gd name="connsiteX4437" fmla="*/ 694942 w 1010331"/>
                  <a:gd name="connsiteY4437" fmla="*/ 249420 h 303641"/>
                  <a:gd name="connsiteX4438" fmla="*/ 690423 w 1010331"/>
                  <a:gd name="connsiteY4438" fmla="*/ 253938 h 303641"/>
                  <a:gd name="connsiteX4439" fmla="*/ 685905 w 1010331"/>
                  <a:gd name="connsiteY4439" fmla="*/ 249420 h 303641"/>
                  <a:gd name="connsiteX4440" fmla="*/ 690423 w 1010331"/>
                  <a:gd name="connsiteY4440" fmla="*/ 244901 h 303641"/>
                  <a:gd name="connsiteX4441" fmla="*/ 690423 w 1010331"/>
                  <a:gd name="connsiteY4441" fmla="*/ 244901 h 303641"/>
                  <a:gd name="connsiteX4442" fmla="*/ 671446 w 1010331"/>
                  <a:gd name="connsiteY4442" fmla="*/ 244901 h 303641"/>
                  <a:gd name="connsiteX4443" fmla="*/ 675964 w 1010331"/>
                  <a:gd name="connsiteY4443" fmla="*/ 249420 h 303641"/>
                  <a:gd name="connsiteX4444" fmla="*/ 671446 w 1010331"/>
                  <a:gd name="connsiteY4444" fmla="*/ 253938 h 303641"/>
                  <a:gd name="connsiteX4445" fmla="*/ 666927 w 1010331"/>
                  <a:gd name="connsiteY4445" fmla="*/ 249420 h 303641"/>
                  <a:gd name="connsiteX4446" fmla="*/ 671446 w 1010331"/>
                  <a:gd name="connsiteY4446" fmla="*/ 244901 h 303641"/>
                  <a:gd name="connsiteX4447" fmla="*/ 671446 w 1010331"/>
                  <a:gd name="connsiteY4447" fmla="*/ 244901 h 303641"/>
                  <a:gd name="connsiteX4448" fmla="*/ 652468 w 1010331"/>
                  <a:gd name="connsiteY4448" fmla="*/ 244901 h 303641"/>
                  <a:gd name="connsiteX4449" fmla="*/ 656987 w 1010331"/>
                  <a:gd name="connsiteY4449" fmla="*/ 249420 h 303641"/>
                  <a:gd name="connsiteX4450" fmla="*/ 652468 w 1010331"/>
                  <a:gd name="connsiteY4450" fmla="*/ 253938 h 303641"/>
                  <a:gd name="connsiteX4451" fmla="*/ 647950 w 1010331"/>
                  <a:gd name="connsiteY4451" fmla="*/ 249420 h 303641"/>
                  <a:gd name="connsiteX4452" fmla="*/ 652468 w 1010331"/>
                  <a:gd name="connsiteY4452" fmla="*/ 244901 h 303641"/>
                  <a:gd name="connsiteX4453" fmla="*/ 652468 w 1010331"/>
                  <a:gd name="connsiteY4453" fmla="*/ 244901 h 303641"/>
                  <a:gd name="connsiteX4454" fmla="*/ 633490 w 1010331"/>
                  <a:gd name="connsiteY4454" fmla="*/ 244901 h 303641"/>
                  <a:gd name="connsiteX4455" fmla="*/ 638009 w 1010331"/>
                  <a:gd name="connsiteY4455" fmla="*/ 249420 h 303641"/>
                  <a:gd name="connsiteX4456" fmla="*/ 633490 w 1010331"/>
                  <a:gd name="connsiteY4456" fmla="*/ 253938 h 303641"/>
                  <a:gd name="connsiteX4457" fmla="*/ 628972 w 1010331"/>
                  <a:gd name="connsiteY4457" fmla="*/ 249420 h 303641"/>
                  <a:gd name="connsiteX4458" fmla="*/ 633490 w 1010331"/>
                  <a:gd name="connsiteY4458" fmla="*/ 244901 h 303641"/>
                  <a:gd name="connsiteX4459" fmla="*/ 633490 w 1010331"/>
                  <a:gd name="connsiteY4459" fmla="*/ 244901 h 303641"/>
                  <a:gd name="connsiteX4460" fmla="*/ 615417 w 1010331"/>
                  <a:gd name="connsiteY4460" fmla="*/ 244901 h 303641"/>
                  <a:gd name="connsiteX4461" fmla="*/ 619935 w 1010331"/>
                  <a:gd name="connsiteY4461" fmla="*/ 249420 h 303641"/>
                  <a:gd name="connsiteX4462" fmla="*/ 615417 w 1010331"/>
                  <a:gd name="connsiteY4462" fmla="*/ 253938 h 303641"/>
                  <a:gd name="connsiteX4463" fmla="*/ 610898 w 1010331"/>
                  <a:gd name="connsiteY4463" fmla="*/ 249420 h 303641"/>
                  <a:gd name="connsiteX4464" fmla="*/ 615417 w 1010331"/>
                  <a:gd name="connsiteY4464" fmla="*/ 244901 h 303641"/>
                  <a:gd name="connsiteX4465" fmla="*/ 615417 w 1010331"/>
                  <a:gd name="connsiteY4465" fmla="*/ 244901 h 303641"/>
                  <a:gd name="connsiteX4466" fmla="*/ 596439 w 1010331"/>
                  <a:gd name="connsiteY4466" fmla="*/ 244901 h 303641"/>
                  <a:gd name="connsiteX4467" fmla="*/ 600957 w 1010331"/>
                  <a:gd name="connsiteY4467" fmla="*/ 249420 h 303641"/>
                  <a:gd name="connsiteX4468" fmla="*/ 596439 w 1010331"/>
                  <a:gd name="connsiteY4468" fmla="*/ 253938 h 303641"/>
                  <a:gd name="connsiteX4469" fmla="*/ 591920 w 1010331"/>
                  <a:gd name="connsiteY4469" fmla="*/ 249420 h 303641"/>
                  <a:gd name="connsiteX4470" fmla="*/ 596439 w 1010331"/>
                  <a:gd name="connsiteY4470" fmla="*/ 244901 h 303641"/>
                  <a:gd name="connsiteX4471" fmla="*/ 596439 w 1010331"/>
                  <a:gd name="connsiteY4471" fmla="*/ 244901 h 303641"/>
                  <a:gd name="connsiteX4472" fmla="*/ 577461 w 1010331"/>
                  <a:gd name="connsiteY4472" fmla="*/ 244901 h 303641"/>
                  <a:gd name="connsiteX4473" fmla="*/ 581980 w 1010331"/>
                  <a:gd name="connsiteY4473" fmla="*/ 249420 h 303641"/>
                  <a:gd name="connsiteX4474" fmla="*/ 577461 w 1010331"/>
                  <a:gd name="connsiteY4474" fmla="*/ 253938 h 303641"/>
                  <a:gd name="connsiteX4475" fmla="*/ 572943 w 1010331"/>
                  <a:gd name="connsiteY4475" fmla="*/ 249420 h 303641"/>
                  <a:gd name="connsiteX4476" fmla="*/ 577461 w 1010331"/>
                  <a:gd name="connsiteY4476" fmla="*/ 244901 h 303641"/>
                  <a:gd name="connsiteX4477" fmla="*/ 577461 w 1010331"/>
                  <a:gd name="connsiteY4477" fmla="*/ 244901 h 303641"/>
                  <a:gd name="connsiteX4478" fmla="*/ 558484 w 1010331"/>
                  <a:gd name="connsiteY4478" fmla="*/ 244901 h 303641"/>
                  <a:gd name="connsiteX4479" fmla="*/ 563002 w 1010331"/>
                  <a:gd name="connsiteY4479" fmla="*/ 249420 h 303641"/>
                  <a:gd name="connsiteX4480" fmla="*/ 558484 w 1010331"/>
                  <a:gd name="connsiteY4480" fmla="*/ 253938 h 303641"/>
                  <a:gd name="connsiteX4481" fmla="*/ 553965 w 1010331"/>
                  <a:gd name="connsiteY4481" fmla="*/ 249420 h 303641"/>
                  <a:gd name="connsiteX4482" fmla="*/ 558484 w 1010331"/>
                  <a:gd name="connsiteY4482" fmla="*/ 244901 h 303641"/>
                  <a:gd name="connsiteX4483" fmla="*/ 558484 w 1010331"/>
                  <a:gd name="connsiteY4483" fmla="*/ 244901 h 303641"/>
                  <a:gd name="connsiteX4484" fmla="*/ 539506 w 1010331"/>
                  <a:gd name="connsiteY4484" fmla="*/ 244901 h 303641"/>
                  <a:gd name="connsiteX4485" fmla="*/ 544025 w 1010331"/>
                  <a:gd name="connsiteY4485" fmla="*/ 249420 h 303641"/>
                  <a:gd name="connsiteX4486" fmla="*/ 539506 w 1010331"/>
                  <a:gd name="connsiteY4486" fmla="*/ 253938 h 303641"/>
                  <a:gd name="connsiteX4487" fmla="*/ 534988 w 1010331"/>
                  <a:gd name="connsiteY4487" fmla="*/ 249420 h 303641"/>
                  <a:gd name="connsiteX4488" fmla="*/ 539506 w 1010331"/>
                  <a:gd name="connsiteY4488" fmla="*/ 244901 h 303641"/>
                  <a:gd name="connsiteX4489" fmla="*/ 539506 w 1010331"/>
                  <a:gd name="connsiteY4489" fmla="*/ 244901 h 303641"/>
                  <a:gd name="connsiteX4490" fmla="*/ 521432 w 1010331"/>
                  <a:gd name="connsiteY4490" fmla="*/ 244901 h 303641"/>
                  <a:gd name="connsiteX4491" fmla="*/ 525951 w 1010331"/>
                  <a:gd name="connsiteY4491" fmla="*/ 249420 h 303641"/>
                  <a:gd name="connsiteX4492" fmla="*/ 521432 w 1010331"/>
                  <a:gd name="connsiteY4492" fmla="*/ 253938 h 303641"/>
                  <a:gd name="connsiteX4493" fmla="*/ 516914 w 1010331"/>
                  <a:gd name="connsiteY4493" fmla="*/ 249420 h 303641"/>
                  <a:gd name="connsiteX4494" fmla="*/ 521432 w 1010331"/>
                  <a:gd name="connsiteY4494" fmla="*/ 244901 h 303641"/>
                  <a:gd name="connsiteX4495" fmla="*/ 521432 w 1010331"/>
                  <a:gd name="connsiteY4495" fmla="*/ 244901 h 303641"/>
                  <a:gd name="connsiteX4496" fmla="*/ 502455 w 1010331"/>
                  <a:gd name="connsiteY4496" fmla="*/ 244901 h 303641"/>
                  <a:gd name="connsiteX4497" fmla="*/ 506973 w 1010331"/>
                  <a:gd name="connsiteY4497" fmla="*/ 249420 h 303641"/>
                  <a:gd name="connsiteX4498" fmla="*/ 502455 w 1010331"/>
                  <a:gd name="connsiteY4498" fmla="*/ 253938 h 303641"/>
                  <a:gd name="connsiteX4499" fmla="*/ 497936 w 1010331"/>
                  <a:gd name="connsiteY4499" fmla="*/ 249420 h 303641"/>
                  <a:gd name="connsiteX4500" fmla="*/ 502455 w 1010331"/>
                  <a:gd name="connsiteY4500" fmla="*/ 244901 h 303641"/>
                  <a:gd name="connsiteX4501" fmla="*/ 502455 w 1010331"/>
                  <a:gd name="connsiteY4501" fmla="*/ 244901 h 303641"/>
                  <a:gd name="connsiteX4502" fmla="*/ 483477 w 1010331"/>
                  <a:gd name="connsiteY4502" fmla="*/ 244901 h 303641"/>
                  <a:gd name="connsiteX4503" fmla="*/ 487995 w 1010331"/>
                  <a:gd name="connsiteY4503" fmla="*/ 249420 h 303641"/>
                  <a:gd name="connsiteX4504" fmla="*/ 483477 w 1010331"/>
                  <a:gd name="connsiteY4504" fmla="*/ 253938 h 303641"/>
                  <a:gd name="connsiteX4505" fmla="*/ 478959 w 1010331"/>
                  <a:gd name="connsiteY4505" fmla="*/ 249420 h 303641"/>
                  <a:gd name="connsiteX4506" fmla="*/ 483477 w 1010331"/>
                  <a:gd name="connsiteY4506" fmla="*/ 244901 h 303641"/>
                  <a:gd name="connsiteX4507" fmla="*/ 483477 w 1010331"/>
                  <a:gd name="connsiteY4507" fmla="*/ 244901 h 303641"/>
                  <a:gd name="connsiteX4508" fmla="*/ 464499 w 1010331"/>
                  <a:gd name="connsiteY4508" fmla="*/ 244901 h 303641"/>
                  <a:gd name="connsiteX4509" fmla="*/ 469018 w 1010331"/>
                  <a:gd name="connsiteY4509" fmla="*/ 249420 h 303641"/>
                  <a:gd name="connsiteX4510" fmla="*/ 464499 w 1010331"/>
                  <a:gd name="connsiteY4510" fmla="*/ 253938 h 303641"/>
                  <a:gd name="connsiteX4511" fmla="*/ 459981 w 1010331"/>
                  <a:gd name="connsiteY4511" fmla="*/ 249420 h 303641"/>
                  <a:gd name="connsiteX4512" fmla="*/ 464499 w 1010331"/>
                  <a:gd name="connsiteY4512" fmla="*/ 244901 h 303641"/>
                  <a:gd name="connsiteX4513" fmla="*/ 464499 w 1010331"/>
                  <a:gd name="connsiteY4513" fmla="*/ 244901 h 303641"/>
                  <a:gd name="connsiteX4514" fmla="*/ 446425 w 1010331"/>
                  <a:gd name="connsiteY4514" fmla="*/ 244901 h 303641"/>
                  <a:gd name="connsiteX4515" fmla="*/ 450944 w 1010331"/>
                  <a:gd name="connsiteY4515" fmla="*/ 249420 h 303641"/>
                  <a:gd name="connsiteX4516" fmla="*/ 446425 w 1010331"/>
                  <a:gd name="connsiteY4516" fmla="*/ 253938 h 303641"/>
                  <a:gd name="connsiteX4517" fmla="*/ 441907 w 1010331"/>
                  <a:gd name="connsiteY4517" fmla="*/ 249420 h 303641"/>
                  <a:gd name="connsiteX4518" fmla="*/ 446425 w 1010331"/>
                  <a:gd name="connsiteY4518" fmla="*/ 244901 h 303641"/>
                  <a:gd name="connsiteX4519" fmla="*/ 446425 w 1010331"/>
                  <a:gd name="connsiteY4519" fmla="*/ 244901 h 303641"/>
                  <a:gd name="connsiteX4520" fmla="*/ 427448 w 1010331"/>
                  <a:gd name="connsiteY4520" fmla="*/ 244901 h 303641"/>
                  <a:gd name="connsiteX4521" fmla="*/ 431966 w 1010331"/>
                  <a:gd name="connsiteY4521" fmla="*/ 249420 h 303641"/>
                  <a:gd name="connsiteX4522" fmla="*/ 427448 w 1010331"/>
                  <a:gd name="connsiteY4522" fmla="*/ 253938 h 303641"/>
                  <a:gd name="connsiteX4523" fmla="*/ 422929 w 1010331"/>
                  <a:gd name="connsiteY4523" fmla="*/ 249420 h 303641"/>
                  <a:gd name="connsiteX4524" fmla="*/ 427448 w 1010331"/>
                  <a:gd name="connsiteY4524" fmla="*/ 244901 h 303641"/>
                  <a:gd name="connsiteX4525" fmla="*/ 427448 w 1010331"/>
                  <a:gd name="connsiteY4525" fmla="*/ 244901 h 303641"/>
                  <a:gd name="connsiteX4526" fmla="*/ 408470 w 1010331"/>
                  <a:gd name="connsiteY4526" fmla="*/ 244901 h 303641"/>
                  <a:gd name="connsiteX4527" fmla="*/ 412989 w 1010331"/>
                  <a:gd name="connsiteY4527" fmla="*/ 249420 h 303641"/>
                  <a:gd name="connsiteX4528" fmla="*/ 408470 w 1010331"/>
                  <a:gd name="connsiteY4528" fmla="*/ 253938 h 303641"/>
                  <a:gd name="connsiteX4529" fmla="*/ 403952 w 1010331"/>
                  <a:gd name="connsiteY4529" fmla="*/ 249420 h 303641"/>
                  <a:gd name="connsiteX4530" fmla="*/ 408470 w 1010331"/>
                  <a:gd name="connsiteY4530" fmla="*/ 244901 h 303641"/>
                  <a:gd name="connsiteX4531" fmla="*/ 408470 w 1010331"/>
                  <a:gd name="connsiteY4531" fmla="*/ 244901 h 303641"/>
                  <a:gd name="connsiteX4532" fmla="*/ 389493 w 1010331"/>
                  <a:gd name="connsiteY4532" fmla="*/ 244901 h 303641"/>
                  <a:gd name="connsiteX4533" fmla="*/ 394011 w 1010331"/>
                  <a:gd name="connsiteY4533" fmla="*/ 249420 h 303641"/>
                  <a:gd name="connsiteX4534" fmla="*/ 389493 w 1010331"/>
                  <a:gd name="connsiteY4534" fmla="*/ 253938 h 303641"/>
                  <a:gd name="connsiteX4535" fmla="*/ 384974 w 1010331"/>
                  <a:gd name="connsiteY4535" fmla="*/ 249420 h 303641"/>
                  <a:gd name="connsiteX4536" fmla="*/ 389493 w 1010331"/>
                  <a:gd name="connsiteY4536" fmla="*/ 244901 h 303641"/>
                  <a:gd name="connsiteX4537" fmla="*/ 389493 w 1010331"/>
                  <a:gd name="connsiteY4537" fmla="*/ 244901 h 303641"/>
                  <a:gd name="connsiteX4538" fmla="*/ 370515 w 1010331"/>
                  <a:gd name="connsiteY4538" fmla="*/ 244901 h 303641"/>
                  <a:gd name="connsiteX4539" fmla="*/ 375034 w 1010331"/>
                  <a:gd name="connsiteY4539" fmla="*/ 249420 h 303641"/>
                  <a:gd name="connsiteX4540" fmla="*/ 370515 w 1010331"/>
                  <a:gd name="connsiteY4540" fmla="*/ 253938 h 303641"/>
                  <a:gd name="connsiteX4541" fmla="*/ 365997 w 1010331"/>
                  <a:gd name="connsiteY4541" fmla="*/ 249420 h 303641"/>
                  <a:gd name="connsiteX4542" fmla="*/ 370515 w 1010331"/>
                  <a:gd name="connsiteY4542" fmla="*/ 244901 h 303641"/>
                  <a:gd name="connsiteX4543" fmla="*/ 370515 w 1010331"/>
                  <a:gd name="connsiteY4543" fmla="*/ 244901 h 303641"/>
                  <a:gd name="connsiteX4544" fmla="*/ 352441 w 1010331"/>
                  <a:gd name="connsiteY4544" fmla="*/ 244901 h 303641"/>
                  <a:gd name="connsiteX4545" fmla="*/ 356960 w 1010331"/>
                  <a:gd name="connsiteY4545" fmla="*/ 249420 h 303641"/>
                  <a:gd name="connsiteX4546" fmla="*/ 352441 w 1010331"/>
                  <a:gd name="connsiteY4546" fmla="*/ 253938 h 303641"/>
                  <a:gd name="connsiteX4547" fmla="*/ 347923 w 1010331"/>
                  <a:gd name="connsiteY4547" fmla="*/ 249420 h 303641"/>
                  <a:gd name="connsiteX4548" fmla="*/ 352441 w 1010331"/>
                  <a:gd name="connsiteY4548" fmla="*/ 244901 h 303641"/>
                  <a:gd name="connsiteX4549" fmla="*/ 352441 w 1010331"/>
                  <a:gd name="connsiteY4549" fmla="*/ 244901 h 303641"/>
                  <a:gd name="connsiteX4550" fmla="*/ 333464 w 1010331"/>
                  <a:gd name="connsiteY4550" fmla="*/ 244901 h 303641"/>
                  <a:gd name="connsiteX4551" fmla="*/ 337982 w 1010331"/>
                  <a:gd name="connsiteY4551" fmla="*/ 249420 h 303641"/>
                  <a:gd name="connsiteX4552" fmla="*/ 333464 w 1010331"/>
                  <a:gd name="connsiteY4552" fmla="*/ 253938 h 303641"/>
                  <a:gd name="connsiteX4553" fmla="*/ 328945 w 1010331"/>
                  <a:gd name="connsiteY4553" fmla="*/ 249420 h 303641"/>
                  <a:gd name="connsiteX4554" fmla="*/ 333464 w 1010331"/>
                  <a:gd name="connsiteY4554" fmla="*/ 244901 h 303641"/>
                  <a:gd name="connsiteX4555" fmla="*/ 333464 w 1010331"/>
                  <a:gd name="connsiteY4555" fmla="*/ 244901 h 303641"/>
                  <a:gd name="connsiteX4556" fmla="*/ 314486 w 1010331"/>
                  <a:gd name="connsiteY4556" fmla="*/ 244901 h 303641"/>
                  <a:gd name="connsiteX4557" fmla="*/ 319004 w 1010331"/>
                  <a:gd name="connsiteY4557" fmla="*/ 249420 h 303641"/>
                  <a:gd name="connsiteX4558" fmla="*/ 314486 w 1010331"/>
                  <a:gd name="connsiteY4558" fmla="*/ 253938 h 303641"/>
                  <a:gd name="connsiteX4559" fmla="*/ 309968 w 1010331"/>
                  <a:gd name="connsiteY4559" fmla="*/ 249420 h 303641"/>
                  <a:gd name="connsiteX4560" fmla="*/ 314486 w 1010331"/>
                  <a:gd name="connsiteY4560" fmla="*/ 244901 h 303641"/>
                  <a:gd name="connsiteX4561" fmla="*/ 314486 w 1010331"/>
                  <a:gd name="connsiteY4561" fmla="*/ 244901 h 303641"/>
                  <a:gd name="connsiteX4562" fmla="*/ 295508 w 1010331"/>
                  <a:gd name="connsiteY4562" fmla="*/ 244901 h 303641"/>
                  <a:gd name="connsiteX4563" fmla="*/ 300027 w 1010331"/>
                  <a:gd name="connsiteY4563" fmla="*/ 249420 h 303641"/>
                  <a:gd name="connsiteX4564" fmla="*/ 295508 w 1010331"/>
                  <a:gd name="connsiteY4564" fmla="*/ 253938 h 303641"/>
                  <a:gd name="connsiteX4565" fmla="*/ 290990 w 1010331"/>
                  <a:gd name="connsiteY4565" fmla="*/ 249420 h 303641"/>
                  <a:gd name="connsiteX4566" fmla="*/ 295508 w 1010331"/>
                  <a:gd name="connsiteY4566" fmla="*/ 244901 h 303641"/>
                  <a:gd name="connsiteX4567" fmla="*/ 295508 w 1010331"/>
                  <a:gd name="connsiteY4567" fmla="*/ 244901 h 303641"/>
                  <a:gd name="connsiteX4568" fmla="*/ 831400 w 1010331"/>
                  <a:gd name="connsiteY4568" fmla="*/ 234057 h 303641"/>
                  <a:gd name="connsiteX4569" fmla="*/ 835918 w 1010331"/>
                  <a:gd name="connsiteY4569" fmla="*/ 238576 h 303641"/>
                  <a:gd name="connsiteX4570" fmla="*/ 831400 w 1010331"/>
                  <a:gd name="connsiteY4570" fmla="*/ 243094 h 303641"/>
                  <a:gd name="connsiteX4571" fmla="*/ 826881 w 1010331"/>
                  <a:gd name="connsiteY4571" fmla="*/ 238576 h 303641"/>
                  <a:gd name="connsiteX4572" fmla="*/ 831400 w 1010331"/>
                  <a:gd name="connsiteY4572" fmla="*/ 234057 h 303641"/>
                  <a:gd name="connsiteX4573" fmla="*/ 831400 w 1010331"/>
                  <a:gd name="connsiteY4573" fmla="*/ 234057 h 303641"/>
                  <a:gd name="connsiteX4574" fmla="*/ 812422 w 1010331"/>
                  <a:gd name="connsiteY4574" fmla="*/ 234057 h 303641"/>
                  <a:gd name="connsiteX4575" fmla="*/ 816941 w 1010331"/>
                  <a:gd name="connsiteY4575" fmla="*/ 238576 h 303641"/>
                  <a:gd name="connsiteX4576" fmla="*/ 812422 w 1010331"/>
                  <a:gd name="connsiteY4576" fmla="*/ 243094 h 303641"/>
                  <a:gd name="connsiteX4577" fmla="*/ 807904 w 1010331"/>
                  <a:gd name="connsiteY4577" fmla="*/ 238576 h 303641"/>
                  <a:gd name="connsiteX4578" fmla="*/ 812422 w 1010331"/>
                  <a:gd name="connsiteY4578" fmla="*/ 234057 h 303641"/>
                  <a:gd name="connsiteX4579" fmla="*/ 812422 w 1010331"/>
                  <a:gd name="connsiteY4579" fmla="*/ 234057 h 303641"/>
                  <a:gd name="connsiteX4580" fmla="*/ 793445 w 1010331"/>
                  <a:gd name="connsiteY4580" fmla="*/ 234057 h 303641"/>
                  <a:gd name="connsiteX4581" fmla="*/ 797963 w 1010331"/>
                  <a:gd name="connsiteY4581" fmla="*/ 238576 h 303641"/>
                  <a:gd name="connsiteX4582" fmla="*/ 793445 w 1010331"/>
                  <a:gd name="connsiteY4582" fmla="*/ 243094 h 303641"/>
                  <a:gd name="connsiteX4583" fmla="*/ 788926 w 1010331"/>
                  <a:gd name="connsiteY4583" fmla="*/ 238576 h 303641"/>
                  <a:gd name="connsiteX4584" fmla="*/ 793445 w 1010331"/>
                  <a:gd name="connsiteY4584" fmla="*/ 234057 h 303641"/>
                  <a:gd name="connsiteX4585" fmla="*/ 793445 w 1010331"/>
                  <a:gd name="connsiteY4585" fmla="*/ 234057 h 303641"/>
                  <a:gd name="connsiteX4586" fmla="*/ 774467 w 1010331"/>
                  <a:gd name="connsiteY4586" fmla="*/ 234057 h 303641"/>
                  <a:gd name="connsiteX4587" fmla="*/ 778985 w 1010331"/>
                  <a:gd name="connsiteY4587" fmla="*/ 238576 h 303641"/>
                  <a:gd name="connsiteX4588" fmla="*/ 774467 w 1010331"/>
                  <a:gd name="connsiteY4588" fmla="*/ 243094 h 303641"/>
                  <a:gd name="connsiteX4589" fmla="*/ 769948 w 1010331"/>
                  <a:gd name="connsiteY4589" fmla="*/ 238576 h 303641"/>
                  <a:gd name="connsiteX4590" fmla="*/ 774467 w 1010331"/>
                  <a:gd name="connsiteY4590" fmla="*/ 234057 h 303641"/>
                  <a:gd name="connsiteX4591" fmla="*/ 774467 w 1010331"/>
                  <a:gd name="connsiteY4591" fmla="*/ 234057 h 303641"/>
                  <a:gd name="connsiteX4592" fmla="*/ 756393 w 1010331"/>
                  <a:gd name="connsiteY4592" fmla="*/ 234057 h 303641"/>
                  <a:gd name="connsiteX4593" fmla="*/ 760912 w 1010331"/>
                  <a:gd name="connsiteY4593" fmla="*/ 238576 h 303641"/>
                  <a:gd name="connsiteX4594" fmla="*/ 756393 w 1010331"/>
                  <a:gd name="connsiteY4594" fmla="*/ 243094 h 303641"/>
                  <a:gd name="connsiteX4595" fmla="*/ 751875 w 1010331"/>
                  <a:gd name="connsiteY4595" fmla="*/ 238576 h 303641"/>
                  <a:gd name="connsiteX4596" fmla="*/ 756393 w 1010331"/>
                  <a:gd name="connsiteY4596" fmla="*/ 234057 h 303641"/>
                  <a:gd name="connsiteX4597" fmla="*/ 756393 w 1010331"/>
                  <a:gd name="connsiteY4597" fmla="*/ 234057 h 303641"/>
                  <a:gd name="connsiteX4598" fmla="*/ 737415 w 1010331"/>
                  <a:gd name="connsiteY4598" fmla="*/ 234057 h 303641"/>
                  <a:gd name="connsiteX4599" fmla="*/ 741934 w 1010331"/>
                  <a:gd name="connsiteY4599" fmla="*/ 238576 h 303641"/>
                  <a:gd name="connsiteX4600" fmla="*/ 737415 w 1010331"/>
                  <a:gd name="connsiteY4600" fmla="*/ 243094 h 303641"/>
                  <a:gd name="connsiteX4601" fmla="*/ 732897 w 1010331"/>
                  <a:gd name="connsiteY4601" fmla="*/ 238576 h 303641"/>
                  <a:gd name="connsiteX4602" fmla="*/ 737415 w 1010331"/>
                  <a:gd name="connsiteY4602" fmla="*/ 234057 h 303641"/>
                  <a:gd name="connsiteX4603" fmla="*/ 737415 w 1010331"/>
                  <a:gd name="connsiteY4603" fmla="*/ 234057 h 303641"/>
                  <a:gd name="connsiteX4604" fmla="*/ 718438 w 1010331"/>
                  <a:gd name="connsiteY4604" fmla="*/ 234057 h 303641"/>
                  <a:gd name="connsiteX4605" fmla="*/ 722956 w 1010331"/>
                  <a:gd name="connsiteY4605" fmla="*/ 238576 h 303641"/>
                  <a:gd name="connsiteX4606" fmla="*/ 718438 w 1010331"/>
                  <a:gd name="connsiteY4606" fmla="*/ 243094 h 303641"/>
                  <a:gd name="connsiteX4607" fmla="*/ 713919 w 1010331"/>
                  <a:gd name="connsiteY4607" fmla="*/ 238576 h 303641"/>
                  <a:gd name="connsiteX4608" fmla="*/ 718438 w 1010331"/>
                  <a:gd name="connsiteY4608" fmla="*/ 234057 h 303641"/>
                  <a:gd name="connsiteX4609" fmla="*/ 718438 w 1010331"/>
                  <a:gd name="connsiteY4609" fmla="*/ 234057 h 303641"/>
                  <a:gd name="connsiteX4610" fmla="*/ 699460 w 1010331"/>
                  <a:gd name="connsiteY4610" fmla="*/ 234057 h 303641"/>
                  <a:gd name="connsiteX4611" fmla="*/ 703979 w 1010331"/>
                  <a:gd name="connsiteY4611" fmla="*/ 238576 h 303641"/>
                  <a:gd name="connsiteX4612" fmla="*/ 699460 w 1010331"/>
                  <a:gd name="connsiteY4612" fmla="*/ 243094 h 303641"/>
                  <a:gd name="connsiteX4613" fmla="*/ 694942 w 1010331"/>
                  <a:gd name="connsiteY4613" fmla="*/ 238576 h 303641"/>
                  <a:gd name="connsiteX4614" fmla="*/ 699460 w 1010331"/>
                  <a:gd name="connsiteY4614" fmla="*/ 234057 h 303641"/>
                  <a:gd name="connsiteX4615" fmla="*/ 699460 w 1010331"/>
                  <a:gd name="connsiteY4615" fmla="*/ 234057 h 303641"/>
                  <a:gd name="connsiteX4616" fmla="*/ 680483 w 1010331"/>
                  <a:gd name="connsiteY4616" fmla="*/ 234057 h 303641"/>
                  <a:gd name="connsiteX4617" fmla="*/ 685001 w 1010331"/>
                  <a:gd name="connsiteY4617" fmla="*/ 238576 h 303641"/>
                  <a:gd name="connsiteX4618" fmla="*/ 680483 w 1010331"/>
                  <a:gd name="connsiteY4618" fmla="*/ 243094 h 303641"/>
                  <a:gd name="connsiteX4619" fmla="*/ 675964 w 1010331"/>
                  <a:gd name="connsiteY4619" fmla="*/ 238576 h 303641"/>
                  <a:gd name="connsiteX4620" fmla="*/ 680483 w 1010331"/>
                  <a:gd name="connsiteY4620" fmla="*/ 234057 h 303641"/>
                  <a:gd name="connsiteX4621" fmla="*/ 680483 w 1010331"/>
                  <a:gd name="connsiteY4621" fmla="*/ 234057 h 303641"/>
                  <a:gd name="connsiteX4622" fmla="*/ 662409 w 1010331"/>
                  <a:gd name="connsiteY4622" fmla="*/ 234057 h 303641"/>
                  <a:gd name="connsiteX4623" fmla="*/ 666927 w 1010331"/>
                  <a:gd name="connsiteY4623" fmla="*/ 238576 h 303641"/>
                  <a:gd name="connsiteX4624" fmla="*/ 662409 w 1010331"/>
                  <a:gd name="connsiteY4624" fmla="*/ 243094 h 303641"/>
                  <a:gd name="connsiteX4625" fmla="*/ 657890 w 1010331"/>
                  <a:gd name="connsiteY4625" fmla="*/ 238576 h 303641"/>
                  <a:gd name="connsiteX4626" fmla="*/ 662409 w 1010331"/>
                  <a:gd name="connsiteY4626" fmla="*/ 234057 h 303641"/>
                  <a:gd name="connsiteX4627" fmla="*/ 662409 w 1010331"/>
                  <a:gd name="connsiteY4627" fmla="*/ 234057 h 303641"/>
                  <a:gd name="connsiteX4628" fmla="*/ 643431 w 1010331"/>
                  <a:gd name="connsiteY4628" fmla="*/ 234057 h 303641"/>
                  <a:gd name="connsiteX4629" fmla="*/ 647950 w 1010331"/>
                  <a:gd name="connsiteY4629" fmla="*/ 238576 h 303641"/>
                  <a:gd name="connsiteX4630" fmla="*/ 643431 w 1010331"/>
                  <a:gd name="connsiteY4630" fmla="*/ 243094 h 303641"/>
                  <a:gd name="connsiteX4631" fmla="*/ 638913 w 1010331"/>
                  <a:gd name="connsiteY4631" fmla="*/ 238576 h 303641"/>
                  <a:gd name="connsiteX4632" fmla="*/ 643431 w 1010331"/>
                  <a:gd name="connsiteY4632" fmla="*/ 234057 h 303641"/>
                  <a:gd name="connsiteX4633" fmla="*/ 643431 w 1010331"/>
                  <a:gd name="connsiteY4633" fmla="*/ 234057 h 303641"/>
                  <a:gd name="connsiteX4634" fmla="*/ 624453 w 1010331"/>
                  <a:gd name="connsiteY4634" fmla="*/ 234057 h 303641"/>
                  <a:gd name="connsiteX4635" fmla="*/ 628972 w 1010331"/>
                  <a:gd name="connsiteY4635" fmla="*/ 238576 h 303641"/>
                  <a:gd name="connsiteX4636" fmla="*/ 624453 w 1010331"/>
                  <a:gd name="connsiteY4636" fmla="*/ 243094 h 303641"/>
                  <a:gd name="connsiteX4637" fmla="*/ 619935 w 1010331"/>
                  <a:gd name="connsiteY4637" fmla="*/ 238576 h 303641"/>
                  <a:gd name="connsiteX4638" fmla="*/ 624453 w 1010331"/>
                  <a:gd name="connsiteY4638" fmla="*/ 234057 h 303641"/>
                  <a:gd name="connsiteX4639" fmla="*/ 624453 w 1010331"/>
                  <a:gd name="connsiteY4639" fmla="*/ 234057 h 303641"/>
                  <a:gd name="connsiteX4640" fmla="*/ 605476 w 1010331"/>
                  <a:gd name="connsiteY4640" fmla="*/ 234057 h 303641"/>
                  <a:gd name="connsiteX4641" fmla="*/ 609994 w 1010331"/>
                  <a:gd name="connsiteY4641" fmla="*/ 238576 h 303641"/>
                  <a:gd name="connsiteX4642" fmla="*/ 605476 w 1010331"/>
                  <a:gd name="connsiteY4642" fmla="*/ 243094 h 303641"/>
                  <a:gd name="connsiteX4643" fmla="*/ 600957 w 1010331"/>
                  <a:gd name="connsiteY4643" fmla="*/ 238576 h 303641"/>
                  <a:gd name="connsiteX4644" fmla="*/ 605476 w 1010331"/>
                  <a:gd name="connsiteY4644" fmla="*/ 234057 h 303641"/>
                  <a:gd name="connsiteX4645" fmla="*/ 605476 w 1010331"/>
                  <a:gd name="connsiteY4645" fmla="*/ 234057 h 303641"/>
                  <a:gd name="connsiteX4646" fmla="*/ 586498 w 1010331"/>
                  <a:gd name="connsiteY4646" fmla="*/ 234057 h 303641"/>
                  <a:gd name="connsiteX4647" fmla="*/ 591017 w 1010331"/>
                  <a:gd name="connsiteY4647" fmla="*/ 238576 h 303641"/>
                  <a:gd name="connsiteX4648" fmla="*/ 586498 w 1010331"/>
                  <a:gd name="connsiteY4648" fmla="*/ 243094 h 303641"/>
                  <a:gd name="connsiteX4649" fmla="*/ 581980 w 1010331"/>
                  <a:gd name="connsiteY4649" fmla="*/ 238576 h 303641"/>
                  <a:gd name="connsiteX4650" fmla="*/ 586498 w 1010331"/>
                  <a:gd name="connsiteY4650" fmla="*/ 234057 h 303641"/>
                  <a:gd name="connsiteX4651" fmla="*/ 586498 w 1010331"/>
                  <a:gd name="connsiteY4651" fmla="*/ 234057 h 303641"/>
                  <a:gd name="connsiteX4652" fmla="*/ 568424 w 1010331"/>
                  <a:gd name="connsiteY4652" fmla="*/ 234057 h 303641"/>
                  <a:gd name="connsiteX4653" fmla="*/ 572943 w 1010331"/>
                  <a:gd name="connsiteY4653" fmla="*/ 238576 h 303641"/>
                  <a:gd name="connsiteX4654" fmla="*/ 568424 w 1010331"/>
                  <a:gd name="connsiteY4654" fmla="*/ 243094 h 303641"/>
                  <a:gd name="connsiteX4655" fmla="*/ 563906 w 1010331"/>
                  <a:gd name="connsiteY4655" fmla="*/ 238576 h 303641"/>
                  <a:gd name="connsiteX4656" fmla="*/ 568424 w 1010331"/>
                  <a:gd name="connsiteY4656" fmla="*/ 234057 h 303641"/>
                  <a:gd name="connsiteX4657" fmla="*/ 568424 w 1010331"/>
                  <a:gd name="connsiteY4657" fmla="*/ 234057 h 303641"/>
                  <a:gd name="connsiteX4658" fmla="*/ 549447 w 1010331"/>
                  <a:gd name="connsiteY4658" fmla="*/ 234057 h 303641"/>
                  <a:gd name="connsiteX4659" fmla="*/ 553965 w 1010331"/>
                  <a:gd name="connsiteY4659" fmla="*/ 238576 h 303641"/>
                  <a:gd name="connsiteX4660" fmla="*/ 549447 w 1010331"/>
                  <a:gd name="connsiteY4660" fmla="*/ 243094 h 303641"/>
                  <a:gd name="connsiteX4661" fmla="*/ 544928 w 1010331"/>
                  <a:gd name="connsiteY4661" fmla="*/ 238576 h 303641"/>
                  <a:gd name="connsiteX4662" fmla="*/ 549447 w 1010331"/>
                  <a:gd name="connsiteY4662" fmla="*/ 234057 h 303641"/>
                  <a:gd name="connsiteX4663" fmla="*/ 549447 w 1010331"/>
                  <a:gd name="connsiteY4663" fmla="*/ 234057 h 303641"/>
                  <a:gd name="connsiteX4664" fmla="*/ 530469 w 1010331"/>
                  <a:gd name="connsiteY4664" fmla="*/ 234057 h 303641"/>
                  <a:gd name="connsiteX4665" fmla="*/ 534988 w 1010331"/>
                  <a:gd name="connsiteY4665" fmla="*/ 238576 h 303641"/>
                  <a:gd name="connsiteX4666" fmla="*/ 530469 w 1010331"/>
                  <a:gd name="connsiteY4666" fmla="*/ 243094 h 303641"/>
                  <a:gd name="connsiteX4667" fmla="*/ 525951 w 1010331"/>
                  <a:gd name="connsiteY4667" fmla="*/ 238576 h 303641"/>
                  <a:gd name="connsiteX4668" fmla="*/ 530469 w 1010331"/>
                  <a:gd name="connsiteY4668" fmla="*/ 234057 h 303641"/>
                  <a:gd name="connsiteX4669" fmla="*/ 530469 w 1010331"/>
                  <a:gd name="connsiteY4669" fmla="*/ 234057 h 303641"/>
                  <a:gd name="connsiteX4670" fmla="*/ 511492 w 1010331"/>
                  <a:gd name="connsiteY4670" fmla="*/ 234057 h 303641"/>
                  <a:gd name="connsiteX4671" fmla="*/ 516010 w 1010331"/>
                  <a:gd name="connsiteY4671" fmla="*/ 238576 h 303641"/>
                  <a:gd name="connsiteX4672" fmla="*/ 511492 w 1010331"/>
                  <a:gd name="connsiteY4672" fmla="*/ 243094 h 303641"/>
                  <a:gd name="connsiteX4673" fmla="*/ 506973 w 1010331"/>
                  <a:gd name="connsiteY4673" fmla="*/ 238576 h 303641"/>
                  <a:gd name="connsiteX4674" fmla="*/ 511492 w 1010331"/>
                  <a:gd name="connsiteY4674" fmla="*/ 234057 h 303641"/>
                  <a:gd name="connsiteX4675" fmla="*/ 511492 w 1010331"/>
                  <a:gd name="connsiteY4675" fmla="*/ 234057 h 303641"/>
                  <a:gd name="connsiteX4676" fmla="*/ 493418 w 1010331"/>
                  <a:gd name="connsiteY4676" fmla="*/ 234057 h 303641"/>
                  <a:gd name="connsiteX4677" fmla="*/ 497936 w 1010331"/>
                  <a:gd name="connsiteY4677" fmla="*/ 238576 h 303641"/>
                  <a:gd name="connsiteX4678" fmla="*/ 493418 w 1010331"/>
                  <a:gd name="connsiteY4678" fmla="*/ 243094 h 303641"/>
                  <a:gd name="connsiteX4679" fmla="*/ 488899 w 1010331"/>
                  <a:gd name="connsiteY4679" fmla="*/ 238576 h 303641"/>
                  <a:gd name="connsiteX4680" fmla="*/ 493418 w 1010331"/>
                  <a:gd name="connsiteY4680" fmla="*/ 234057 h 303641"/>
                  <a:gd name="connsiteX4681" fmla="*/ 493418 w 1010331"/>
                  <a:gd name="connsiteY4681" fmla="*/ 234057 h 303641"/>
                  <a:gd name="connsiteX4682" fmla="*/ 474440 w 1010331"/>
                  <a:gd name="connsiteY4682" fmla="*/ 234057 h 303641"/>
                  <a:gd name="connsiteX4683" fmla="*/ 478959 w 1010331"/>
                  <a:gd name="connsiteY4683" fmla="*/ 238576 h 303641"/>
                  <a:gd name="connsiteX4684" fmla="*/ 474440 w 1010331"/>
                  <a:gd name="connsiteY4684" fmla="*/ 243094 h 303641"/>
                  <a:gd name="connsiteX4685" fmla="*/ 469922 w 1010331"/>
                  <a:gd name="connsiteY4685" fmla="*/ 238576 h 303641"/>
                  <a:gd name="connsiteX4686" fmla="*/ 474440 w 1010331"/>
                  <a:gd name="connsiteY4686" fmla="*/ 234057 h 303641"/>
                  <a:gd name="connsiteX4687" fmla="*/ 474440 w 1010331"/>
                  <a:gd name="connsiteY4687" fmla="*/ 234057 h 303641"/>
                  <a:gd name="connsiteX4688" fmla="*/ 455462 w 1010331"/>
                  <a:gd name="connsiteY4688" fmla="*/ 234057 h 303641"/>
                  <a:gd name="connsiteX4689" fmla="*/ 459981 w 1010331"/>
                  <a:gd name="connsiteY4689" fmla="*/ 238576 h 303641"/>
                  <a:gd name="connsiteX4690" fmla="*/ 455462 w 1010331"/>
                  <a:gd name="connsiteY4690" fmla="*/ 243094 h 303641"/>
                  <a:gd name="connsiteX4691" fmla="*/ 450944 w 1010331"/>
                  <a:gd name="connsiteY4691" fmla="*/ 238576 h 303641"/>
                  <a:gd name="connsiteX4692" fmla="*/ 455462 w 1010331"/>
                  <a:gd name="connsiteY4692" fmla="*/ 234057 h 303641"/>
                  <a:gd name="connsiteX4693" fmla="*/ 455462 w 1010331"/>
                  <a:gd name="connsiteY4693" fmla="*/ 234057 h 303641"/>
                  <a:gd name="connsiteX4694" fmla="*/ 436485 w 1010331"/>
                  <a:gd name="connsiteY4694" fmla="*/ 234057 h 303641"/>
                  <a:gd name="connsiteX4695" fmla="*/ 441003 w 1010331"/>
                  <a:gd name="connsiteY4695" fmla="*/ 238576 h 303641"/>
                  <a:gd name="connsiteX4696" fmla="*/ 436485 w 1010331"/>
                  <a:gd name="connsiteY4696" fmla="*/ 243094 h 303641"/>
                  <a:gd name="connsiteX4697" fmla="*/ 431966 w 1010331"/>
                  <a:gd name="connsiteY4697" fmla="*/ 238576 h 303641"/>
                  <a:gd name="connsiteX4698" fmla="*/ 436485 w 1010331"/>
                  <a:gd name="connsiteY4698" fmla="*/ 234057 h 303641"/>
                  <a:gd name="connsiteX4699" fmla="*/ 436485 w 1010331"/>
                  <a:gd name="connsiteY4699" fmla="*/ 234057 h 303641"/>
                  <a:gd name="connsiteX4700" fmla="*/ 417507 w 1010331"/>
                  <a:gd name="connsiteY4700" fmla="*/ 234057 h 303641"/>
                  <a:gd name="connsiteX4701" fmla="*/ 422026 w 1010331"/>
                  <a:gd name="connsiteY4701" fmla="*/ 238576 h 303641"/>
                  <a:gd name="connsiteX4702" fmla="*/ 417507 w 1010331"/>
                  <a:gd name="connsiteY4702" fmla="*/ 243094 h 303641"/>
                  <a:gd name="connsiteX4703" fmla="*/ 412989 w 1010331"/>
                  <a:gd name="connsiteY4703" fmla="*/ 238576 h 303641"/>
                  <a:gd name="connsiteX4704" fmla="*/ 417507 w 1010331"/>
                  <a:gd name="connsiteY4704" fmla="*/ 234057 h 303641"/>
                  <a:gd name="connsiteX4705" fmla="*/ 417507 w 1010331"/>
                  <a:gd name="connsiteY4705" fmla="*/ 234057 h 303641"/>
                  <a:gd name="connsiteX4706" fmla="*/ 399433 w 1010331"/>
                  <a:gd name="connsiteY4706" fmla="*/ 234057 h 303641"/>
                  <a:gd name="connsiteX4707" fmla="*/ 403952 w 1010331"/>
                  <a:gd name="connsiteY4707" fmla="*/ 238576 h 303641"/>
                  <a:gd name="connsiteX4708" fmla="*/ 399433 w 1010331"/>
                  <a:gd name="connsiteY4708" fmla="*/ 243094 h 303641"/>
                  <a:gd name="connsiteX4709" fmla="*/ 394915 w 1010331"/>
                  <a:gd name="connsiteY4709" fmla="*/ 238576 h 303641"/>
                  <a:gd name="connsiteX4710" fmla="*/ 399433 w 1010331"/>
                  <a:gd name="connsiteY4710" fmla="*/ 234057 h 303641"/>
                  <a:gd name="connsiteX4711" fmla="*/ 399433 w 1010331"/>
                  <a:gd name="connsiteY4711" fmla="*/ 234057 h 303641"/>
                  <a:gd name="connsiteX4712" fmla="*/ 380456 w 1010331"/>
                  <a:gd name="connsiteY4712" fmla="*/ 234057 h 303641"/>
                  <a:gd name="connsiteX4713" fmla="*/ 384974 w 1010331"/>
                  <a:gd name="connsiteY4713" fmla="*/ 238576 h 303641"/>
                  <a:gd name="connsiteX4714" fmla="*/ 380456 w 1010331"/>
                  <a:gd name="connsiteY4714" fmla="*/ 243094 h 303641"/>
                  <a:gd name="connsiteX4715" fmla="*/ 375937 w 1010331"/>
                  <a:gd name="connsiteY4715" fmla="*/ 238576 h 303641"/>
                  <a:gd name="connsiteX4716" fmla="*/ 380456 w 1010331"/>
                  <a:gd name="connsiteY4716" fmla="*/ 234057 h 303641"/>
                  <a:gd name="connsiteX4717" fmla="*/ 380456 w 1010331"/>
                  <a:gd name="connsiteY4717" fmla="*/ 234057 h 303641"/>
                  <a:gd name="connsiteX4718" fmla="*/ 361478 w 1010331"/>
                  <a:gd name="connsiteY4718" fmla="*/ 234057 h 303641"/>
                  <a:gd name="connsiteX4719" fmla="*/ 365997 w 1010331"/>
                  <a:gd name="connsiteY4719" fmla="*/ 238576 h 303641"/>
                  <a:gd name="connsiteX4720" fmla="*/ 361478 w 1010331"/>
                  <a:gd name="connsiteY4720" fmla="*/ 243094 h 303641"/>
                  <a:gd name="connsiteX4721" fmla="*/ 356960 w 1010331"/>
                  <a:gd name="connsiteY4721" fmla="*/ 238576 h 303641"/>
                  <a:gd name="connsiteX4722" fmla="*/ 361478 w 1010331"/>
                  <a:gd name="connsiteY4722" fmla="*/ 234057 h 303641"/>
                  <a:gd name="connsiteX4723" fmla="*/ 361478 w 1010331"/>
                  <a:gd name="connsiteY4723" fmla="*/ 234057 h 303641"/>
                  <a:gd name="connsiteX4724" fmla="*/ 342501 w 1010331"/>
                  <a:gd name="connsiteY4724" fmla="*/ 234057 h 303641"/>
                  <a:gd name="connsiteX4725" fmla="*/ 347019 w 1010331"/>
                  <a:gd name="connsiteY4725" fmla="*/ 238576 h 303641"/>
                  <a:gd name="connsiteX4726" fmla="*/ 342501 w 1010331"/>
                  <a:gd name="connsiteY4726" fmla="*/ 243094 h 303641"/>
                  <a:gd name="connsiteX4727" fmla="*/ 337982 w 1010331"/>
                  <a:gd name="connsiteY4727" fmla="*/ 238576 h 303641"/>
                  <a:gd name="connsiteX4728" fmla="*/ 342501 w 1010331"/>
                  <a:gd name="connsiteY4728" fmla="*/ 234057 h 303641"/>
                  <a:gd name="connsiteX4729" fmla="*/ 342501 w 1010331"/>
                  <a:gd name="connsiteY4729" fmla="*/ 234057 h 303641"/>
                  <a:gd name="connsiteX4730" fmla="*/ 323523 w 1010331"/>
                  <a:gd name="connsiteY4730" fmla="*/ 234057 h 303641"/>
                  <a:gd name="connsiteX4731" fmla="*/ 328041 w 1010331"/>
                  <a:gd name="connsiteY4731" fmla="*/ 238576 h 303641"/>
                  <a:gd name="connsiteX4732" fmla="*/ 323523 w 1010331"/>
                  <a:gd name="connsiteY4732" fmla="*/ 243094 h 303641"/>
                  <a:gd name="connsiteX4733" fmla="*/ 319004 w 1010331"/>
                  <a:gd name="connsiteY4733" fmla="*/ 238576 h 303641"/>
                  <a:gd name="connsiteX4734" fmla="*/ 323523 w 1010331"/>
                  <a:gd name="connsiteY4734" fmla="*/ 234057 h 303641"/>
                  <a:gd name="connsiteX4735" fmla="*/ 323523 w 1010331"/>
                  <a:gd name="connsiteY4735" fmla="*/ 234057 h 303641"/>
                  <a:gd name="connsiteX4736" fmla="*/ 305449 w 1010331"/>
                  <a:gd name="connsiteY4736" fmla="*/ 234057 h 303641"/>
                  <a:gd name="connsiteX4737" fmla="*/ 309968 w 1010331"/>
                  <a:gd name="connsiteY4737" fmla="*/ 238576 h 303641"/>
                  <a:gd name="connsiteX4738" fmla="*/ 305449 w 1010331"/>
                  <a:gd name="connsiteY4738" fmla="*/ 243094 h 303641"/>
                  <a:gd name="connsiteX4739" fmla="*/ 300931 w 1010331"/>
                  <a:gd name="connsiteY4739" fmla="*/ 238576 h 303641"/>
                  <a:gd name="connsiteX4740" fmla="*/ 305449 w 1010331"/>
                  <a:gd name="connsiteY4740" fmla="*/ 234057 h 303641"/>
                  <a:gd name="connsiteX4741" fmla="*/ 305449 w 1010331"/>
                  <a:gd name="connsiteY4741" fmla="*/ 234057 h 303641"/>
                  <a:gd name="connsiteX4742" fmla="*/ 286471 w 1010331"/>
                  <a:gd name="connsiteY4742" fmla="*/ 234057 h 303641"/>
                  <a:gd name="connsiteX4743" fmla="*/ 290990 w 1010331"/>
                  <a:gd name="connsiteY4743" fmla="*/ 238576 h 303641"/>
                  <a:gd name="connsiteX4744" fmla="*/ 286471 w 1010331"/>
                  <a:gd name="connsiteY4744" fmla="*/ 243094 h 303641"/>
                  <a:gd name="connsiteX4745" fmla="*/ 281953 w 1010331"/>
                  <a:gd name="connsiteY4745" fmla="*/ 238576 h 303641"/>
                  <a:gd name="connsiteX4746" fmla="*/ 286471 w 1010331"/>
                  <a:gd name="connsiteY4746" fmla="*/ 234057 h 303641"/>
                  <a:gd name="connsiteX4747" fmla="*/ 286471 w 1010331"/>
                  <a:gd name="connsiteY4747" fmla="*/ 234057 h 303641"/>
                  <a:gd name="connsiteX4748" fmla="*/ 840437 w 1010331"/>
                  <a:gd name="connsiteY4748" fmla="*/ 225020 h 303641"/>
                  <a:gd name="connsiteX4749" fmla="*/ 844955 w 1010331"/>
                  <a:gd name="connsiteY4749" fmla="*/ 229539 h 303641"/>
                  <a:gd name="connsiteX4750" fmla="*/ 840437 w 1010331"/>
                  <a:gd name="connsiteY4750" fmla="*/ 234057 h 303641"/>
                  <a:gd name="connsiteX4751" fmla="*/ 835918 w 1010331"/>
                  <a:gd name="connsiteY4751" fmla="*/ 229539 h 303641"/>
                  <a:gd name="connsiteX4752" fmla="*/ 840437 w 1010331"/>
                  <a:gd name="connsiteY4752" fmla="*/ 225020 h 303641"/>
                  <a:gd name="connsiteX4753" fmla="*/ 840437 w 1010331"/>
                  <a:gd name="connsiteY4753" fmla="*/ 225020 h 303641"/>
                  <a:gd name="connsiteX4754" fmla="*/ 821459 w 1010331"/>
                  <a:gd name="connsiteY4754" fmla="*/ 225020 h 303641"/>
                  <a:gd name="connsiteX4755" fmla="*/ 825978 w 1010331"/>
                  <a:gd name="connsiteY4755" fmla="*/ 229539 h 303641"/>
                  <a:gd name="connsiteX4756" fmla="*/ 821459 w 1010331"/>
                  <a:gd name="connsiteY4756" fmla="*/ 234057 h 303641"/>
                  <a:gd name="connsiteX4757" fmla="*/ 816941 w 1010331"/>
                  <a:gd name="connsiteY4757" fmla="*/ 229539 h 303641"/>
                  <a:gd name="connsiteX4758" fmla="*/ 821459 w 1010331"/>
                  <a:gd name="connsiteY4758" fmla="*/ 225020 h 303641"/>
                  <a:gd name="connsiteX4759" fmla="*/ 821459 w 1010331"/>
                  <a:gd name="connsiteY4759" fmla="*/ 225020 h 303641"/>
                  <a:gd name="connsiteX4760" fmla="*/ 803385 w 1010331"/>
                  <a:gd name="connsiteY4760" fmla="*/ 225020 h 303641"/>
                  <a:gd name="connsiteX4761" fmla="*/ 807904 w 1010331"/>
                  <a:gd name="connsiteY4761" fmla="*/ 229539 h 303641"/>
                  <a:gd name="connsiteX4762" fmla="*/ 803385 w 1010331"/>
                  <a:gd name="connsiteY4762" fmla="*/ 234057 h 303641"/>
                  <a:gd name="connsiteX4763" fmla="*/ 798867 w 1010331"/>
                  <a:gd name="connsiteY4763" fmla="*/ 229539 h 303641"/>
                  <a:gd name="connsiteX4764" fmla="*/ 803385 w 1010331"/>
                  <a:gd name="connsiteY4764" fmla="*/ 225020 h 303641"/>
                  <a:gd name="connsiteX4765" fmla="*/ 803385 w 1010331"/>
                  <a:gd name="connsiteY4765" fmla="*/ 225020 h 303641"/>
                  <a:gd name="connsiteX4766" fmla="*/ 784408 w 1010331"/>
                  <a:gd name="connsiteY4766" fmla="*/ 225020 h 303641"/>
                  <a:gd name="connsiteX4767" fmla="*/ 788926 w 1010331"/>
                  <a:gd name="connsiteY4767" fmla="*/ 229539 h 303641"/>
                  <a:gd name="connsiteX4768" fmla="*/ 784408 w 1010331"/>
                  <a:gd name="connsiteY4768" fmla="*/ 234057 h 303641"/>
                  <a:gd name="connsiteX4769" fmla="*/ 779889 w 1010331"/>
                  <a:gd name="connsiteY4769" fmla="*/ 229539 h 303641"/>
                  <a:gd name="connsiteX4770" fmla="*/ 784408 w 1010331"/>
                  <a:gd name="connsiteY4770" fmla="*/ 225020 h 303641"/>
                  <a:gd name="connsiteX4771" fmla="*/ 784408 w 1010331"/>
                  <a:gd name="connsiteY4771" fmla="*/ 225020 h 303641"/>
                  <a:gd name="connsiteX4772" fmla="*/ 765430 w 1010331"/>
                  <a:gd name="connsiteY4772" fmla="*/ 225020 h 303641"/>
                  <a:gd name="connsiteX4773" fmla="*/ 769948 w 1010331"/>
                  <a:gd name="connsiteY4773" fmla="*/ 229539 h 303641"/>
                  <a:gd name="connsiteX4774" fmla="*/ 765430 w 1010331"/>
                  <a:gd name="connsiteY4774" fmla="*/ 234057 h 303641"/>
                  <a:gd name="connsiteX4775" fmla="*/ 760912 w 1010331"/>
                  <a:gd name="connsiteY4775" fmla="*/ 229539 h 303641"/>
                  <a:gd name="connsiteX4776" fmla="*/ 765430 w 1010331"/>
                  <a:gd name="connsiteY4776" fmla="*/ 225020 h 303641"/>
                  <a:gd name="connsiteX4777" fmla="*/ 765430 w 1010331"/>
                  <a:gd name="connsiteY4777" fmla="*/ 225020 h 303641"/>
                  <a:gd name="connsiteX4778" fmla="*/ 746452 w 1010331"/>
                  <a:gd name="connsiteY4778" fmla="*/ 225020 h 303641"/>
                  <a:gd name="connsiteX4779" fmla="*/ 750971 w 1010331"/>
                  <a:gd name="connsiteY4779" fmla="*/ 229539 h 303641"/>
                  <a:gd name="connsiteX4780" fmla="*/ 746452 w 1010331"/>
                  <a:gd name="connsiteY4780" fmla="*/ 234057 h 303641"/>
                  <a:gd name="connsiteX4781" fmla="*/ 741934 w 1010331"/>
                  <a:gd name="connsiteY4781" fmla="*/ 229539 h 303641"/>
                  <a:gd name="connsiteX4782" fmla="*/ 746452 w 1010331"/>
                  <a:gd name="connsiteY4782" fmla="*/ 225020 h 303641"/>
                  <a:gd name="connsiteX4783" fmla="*/ 746452 w 1010331"/>
                  <a:gd name="connsiteY4783" fmla="*/ 225020 h 303641"/>
                  <a:gd name="connsiteX4784" fmla="*/ 727475 w 1010331"/>
                  <a:gd name="connsiteY4784" fmla="*/ 225020 h 303641"/>
                  <a:gd name="connsiteX4785" fmla="*/ 731993 w 1010331"/>
                  <a:gd name="connsiteY4785" fmla="*/ 229539 h 303641"/>
                  <a:gd name="connsiteX4786" fmla="*/ 727475 w 1010331"/>
                  <a:gd name="connsiteY4786" fmla="*/ 234057 h 303641"/>
                  <a:gd name="connsiteX4787" fmla="*/ 722956 w 1010331"/>
                  <a:gd name="connsiteY4787" fmla="*/ 229539 h 303641"/>
                  <a:gd name="connsiteX4788" fmla="*/ 727475 w 1010331"/>
                  <a:gd name="connsiteY4788" fmla="*/ 225020 h 303641"/>
                  <a:gd name="connsiteX4789" fmla="*/ 727475 w 1010331"/>
                  <a:gd name="connsiteY4789" fmla="*/ 225020 h 303641"/>
                  <a:gd name="connsiteX4790" fmla="*/ 709401 w 1010331"/>
                  <a:gd name="connsiteY4790" fmla="*/ 225020 h 303641"/>
                  <a:gd name="connsiteX4791" fmla="*/ 713919 w 1010331"/>
                  <a:gd name="connsiteY4791" fmla="*/ 229539 h 303641"/>
                  <a:gd name="connsiteX4792" fmla="*/ 709401 w 1010331"/>
                  <a:gd name="connsiteY4792" fmla="*/ 234057 h 303641"/>
                  <a:gd name="connsiteX4793" fmla="*/ 704882 w 1010331"/>
                  <a:gd name="connsiteY4793" fmla="*/ 229539 h 303641"/>
                  <a:gd name="connsiteX4794" fmla="*/ 709401 w 1010331"/>
                  <a:gd name="connsiteY4794" fmla="*/ 225020 h 303641"/>
                  <a:gd name="connsiteX4795" fmla="*/ 709401 w 1010331"/>
                  <a:gd name="connsiteY4795" fmla="*/ 225020 h 303641"/>
                  <a:gd name="connsiteX4796" fmla="*/ 690423 w 1010331"/>
                  <a:gd name="connsiteY4796" fmla="*/ 225020 h 303641"/>
                  <a:gd name="connsiteX4797" fmla="*/ 694942 w 1010331"/>
                  <a:gd name="connsiteY4797" fmla="*/ 229539 h 303641"/>
                  <a:gd name="connsiteX4798" fmla="*/ 690423 w 1010331"/>
                  <a:gd name="connsiteY4798" fmla="*/ 234057 h 303641"/>
                  <a:gd name="connsiteX4799" fmla="*/ 685905 w 1010331"/>
                  <a:gd name="connsiteY4799" fmla="*/ 229539 h 303641"/>
                  <a:gd name="connsiteX4800" fmla="*/ 690423 w 1010331"/>
                  <a:gd name="connsiteY4800" fmla="*/ 225020 h 303641"/>
                  <a:gd name="connsiteX4801" fmla="*/ 690423 w 1010331"/>
                  <a:gd name="connsiteY4801" fmla="*/ 225020 h 303641"/>
                  <a:gd name="connsiteX4802" fmla="*/ 671446 w 1010331"/>
                  <a:gd name="connsiteY4802" fmla="*/ 225020 h 303641"/>
                  <a:gd name="connsiteX4803" fmla="*/ 675964 w 1010331"/>
                  <a:gd name="connsiteY4803" fmla="*/ 229539 h 303641"/>
                  <a:gd name="connsiteX4804" fmla="*/ 671446 w 1010331"/>
                  <a:gd name="connsiteY4804" fmla="*/ 234057 h 303641"/>
                  <a:gd name="connsiteX4805" fmla="*/ 666927 w 1010331"/>
                  <a:gd name="connsiteY4805" fmla="*/ 229539 h 303641"/>
                  <a:gd name="connsiteX4806" fmla="*/ 671446 w 1010331"/>
                  <a:gd name="connsiteY4806" fmla="*/ 225020 h 303641"/>
                  <a:gd name="connsiteX4807" fmla="*/ 671446 w 1010331"/>
                  <a:gd name="connsiteY4807" fmla="*/ 225020 h 303641"/>
                  <a:gd name="connsiteX4808" fmla="*/ 652468 w 1010331"/>
                  <a:gd name="connsiteY4808" fmla="*/ 225020 h 303641"/>
                  <a:gd name="connsiteX4809" fmla="*/ 656987 w 1010331"/>
                  <a:gd name="connsiteY4809" fmla="*/ 229539 h 303641"/>
                  <a:gd name="connsiteX4810" fmla="*/ 652468 w 1010331"/>
                  <a:gd name="connsiteY4810" fmla="*/ 234057 h 303641"/>
                  <a:gd name="connsiteX4811" fmla="*/ 647950 w 1010331"/>
                  <a:gd name="connsiteY4811" fmla="*/ 229539 h 303641"/>
                  <a:gd name="connsiteX4812" fmla="*/ 652468 w 1010331"/>
                  <a:gd name="connsiteY4812" fmla="*/ 225020 h 303641"/>
                  <a:gd name="connsiteX4813" fmla="*/ 652468 w 1010331"/>
                  <a:gd name="connsiteY4813" fmla="*/ 225020 h 303641"/>
                  <a:gd name="connsiteX4814" fmla="*/ 633490 w 1010331"/>
                  <a:gd name="connsiteY4814" fmla="*/ 225020 h 303641"/>
                  <a:gd name="connsiteX4815" fmla="*/ 638009 w 1010331"/>
                  <a:gd name="connsiteY4815" fmla="*/ 229539 h 303641"/>
                  <a:gd name="connsiteX4816" fmla="*/ 633490 w 1010331"/>
                  <a:gd name="connsiteY4816" fmla="*/ 234057 h 303641"/>
                  <a:gd name="connsiteX4817" fmla="*/ 628972 w 1010331"/>
                  <a:gd name="connsiteY4817" fmla="*/ 229539 h 303641"/>
                  <a:gd name="connsiteX4818" fmla="*/ 633490 w 1010331"/>
                  <a:gd name="connsiteY4818" fmla="*/ 225020 h 303641"/>
                  <a:gd name="connsiteX4819" fmla="*/ 633490 w 1010331"/>
                  <a:gd name="connsiteY4819" fmla="*/ 225020 h 303641"/>
                  <a:gd name="connsiteX4820" fmla="*/ 615417 w 1010331"/>
                  <a:gd name="connsiteY4820" fmla="*/ 225020 h 303641"/>
                  <a:gd name="connsiteX4821" fmla="*/ 619935 w 1010331"/>
                  <a:gd name="connsiteY4821" fmla="*/ 229539 h 303641"/>
                  <a:gd name="connsiteX4822" fmla="*/ 615417 w 1010331"/>
                  <a:gd name="connsiteY4822" fmla="*/ 234057 h 303641"/>
                  <a:gd name="connsiteX4823" fmla="*/ 610898 w 1010331"/>
                  <a:gd name="connsiteY4823" fmla="*/ 229539 h 303641"/>
                  <a:gd name="connsiteX4824" fmla="*/ 615417 w 1010331"/>
                  <a:gd name="connsiteY4824" fmla="*/ 225020 h 303641"/>
                  <a:gd name="connsiteX4825" fmla="*/ 615417 w 1010331"/>
                  <a:gd name="connsiteY4825" fmla="*/ 225020 h 303641"/>
                  <a:gd name="connsiteX4826" fmla="*/ 596439 w 1010331"/>
                  <a:gd name="connsiteY4826" fmla="*/ 225020 h 303641"/>
                  <a:gd name="connsiteX4827" fmla="*/ 600957 w 1010331"/>
                  <a:gd name="connsiteY4827" fmla="*/ 229539 h 303641"/>
                  <a:gd name="connsiteX4828" fmla="*/ 596439 w 1010331"/>
                  <a:gd name="connsiteY4828" fmla="*/ 234057 h 303641"/>
                  <a:gd name="connsiteX4829" fmla="*/ 591920 w 1010331"/>
                  <a:gd name="connsiteY4829" fmla="*/ 229539 h 303641"/>
                  <a:gd name="connsiteX4830" fmla="*/ 596439 w 1010331"/>
                  <a:gd name="connsiteY4830" fmla="*/ 225020 h 303641"/>
                  <a:gd name="connsiteX4831" fmla="*/ 596439 w 1010331"/>
                  <a:gd name="connsiteY4831" fmla="*/ 225020 h 303641"/>
                  <a:gd name="connsiteX4832" fmla="*/ 577461 w 1010331"/>
                  <a:gd name="connsiteY4832" fmla="*/ 225020 h 303641"/>
                  <a:gd name="connsiteX4833" fmla="*/ 581980 w 1010331"/>
                  <a:gd name="connsiteY4833" fmla="*/ 229539 h 303641"/>
                  <a:gd name="connsiteX4834" fmla="*/ 577461 w 1010331"/>
                  <a:gd name="connsiteY4834" fmla="*/ 234057 h 303641"/>
                  <a:gd name="connsiteX4835" fmla="*/ 572943 w 1010331"/>
                  <a:gd name="connsiteY4835" fmla="*/ 229539 h 303641"/>
                  <a:gd name="connsiteX4836" fmla="*/ 577461 w 1010331"/>
                  <a:gd name="connsiteY4836" fmla="*/ 225020 h 303641"/>
                  <a:gd name="connsiteX4837" fmla="*/ 577461 w 1010331"/>
                  <a:gd name="connsiteY4837" fmla="*/ 225020 h 303641"/>
                  <a:gd name="connsiteX4838" fmla="*/ 558484 w 1010331"/>
                  <a:gd name="connsiteY4838" fmla="*/ 225020 h 303641"/>
                  <a:gd name="connsiteX4839" fmla="*/ 563002 w 1010331"/>
                  <a:gd name="connsiteY4839" fmla="*/ 229539 h 303641"/>
                  <a:gd name="connsiteX4840" fmla="*/ 558484 w 1010331"/>
                  <a:gd name="connsiteY4840" fmla="*/ 234057 h 303641"/>
                  <a:gd name="connsiteX4841" fmla="*/ 553965 w 1010331"/>
                  <a:gd name="connsiteY4841" fmla="*/ 229539 h 303641"/>
                  <a:gd name="connsiteX4842" fmla="*/ 558484 w 1010331"/>
                  <a:gd name="connsiteY4842" fmla="*/ 225020 h 303641"/>
                  <a:gd name="connsiteX4843" fmla="*/ 558484 w 1010331"/>
                  <a:gd name="connsiteY4843" fmla="*/ 225020 h 303641"/>
                  <a:gd name="connsiteX4844" fmla="*/ 539506 w 1010331"/>
                  <a:gd name="connsiteY4844" fmla="*/ 225020 h 303641"/>
                  <a:gd name="connsiteX4845" fmla="*/ 544025 w 1010331"/>
                  <a:gd name="connsiteY4845" fmla="*/ 229539 h 303641"/>
                  <a:gd name="connsiteX4846" fmla="*/ 539506 w 1010331"/>
                  <a:gd name="connsiteY4846" fmla="*/ 234057 h 303641"/>
                  <a:gd name="connsiteX4847" fmla="*/ 534988 w 1010331"/>
                  <a:gd name="connsiteY4847" fmla="*/ 229539 h 303641"/>
                  <a:gd name="connsiteX4848" fmla="*/ 539506 w 1010331"/>
                  <a:gd name="connsiteY4848" fmla="*/ 225020 h 303641"/>
                  <a:gd name="connsiteX4849" fmla="*/ 539506 w 1010331"/>
                  <a:gd name="connsiteY4849" fmla="*/ 225020 h 303641"/>
                  <a:gd name="connsiteX4850" fmla="*/ 521432 w 1010331"/>
                  <a:gd name="connsiteY4850" fmla="*/ 225020 h 303641"/>
                  <a:gd name="connsiteX4851" fmla="*/ 525951 w 1010331"/>
                  <a:gd name="connsiteY4851" fmla="*/ 229539 h 303641"/>
                  <a:gd name="connsiteX4852" fmla="*/ 521432 w 1010331"/>
                  <a:gd name="connsiteY4852" fmla="*/ 234057 h 303641"/>
                  <a:gd name="connsiteX4853" fmla="*/ 516914 w 1010331"/>
                  <a:gd name="connsiteY4853" fmla="*/ 229539 h 303641"/>
                  <a:gd name="connsiteX4854" fmla="*/ 521432 w 1010331"/>
                  <a:gd name="connsiteY4854" fmla="*/ 225020 h 303641"/>
                  <a:gd name="connsiteX4855" fmla="*/ 521432 w 1010331"/>
                  <a:gd name="connsiteY4855" fmla="*/ 225020 h 303641"/>
                  <a:gd name="connsiteX4856" fmla="*/ 502455 w 1010331"/>
                  <a:gd name="connsiteY4856" fmla="*/ 225020 h 303641"/>
                  <a:gd name="connsiteX4857" fmla="*/ 506973 w 1010331"/>
                  <a:gd name="connsiteY4857" fmla="*/ 229539 h 303641"/>
                  <a:gd name="connsiteX4858" fmla="*/ 502455 w 1010331"/>
                  <a:gd name="connsiteY4858" fmla="*/ 234057 h 303641"/>
                  <a:gd name="connsiteX4859" fmla="*/ 497936 w 1010331"/>
                  <a:gd name="connsiteY4859" fmla="*/ 229539 h 303641"/>
                  <a:gd name="connsiteX4860" fmla="*/ 502455 w 1010331"/>
                  <a:gd name="connsiteY4860" fmla="*/ 225020 h 303641"/>
                  <a:gd name="connsiteX4861" fmla="*/ 502455 w 1010331"/>
                  <a:gd name="connsiteY4861" fmla="*/ 225020 h 303641"/>
                  <a:gd name="connsiteX4862" fmla="*/ 483477 w 1010331"/>
                  <a:gd name="connsiteY4862" fmla="*/ 225020 h 303641"/>
                  <a:gd name="connsiteX4863" fmla="*/ 487995 w 1010331"/>
                  <a:gd name="connsiteY4863" fmla="*/ 229539 h 303641"/>
                  <a:gd name="connsiteX4864" fmla="*/ 483477 w 1010331"/>
                  <a:gd name="connsiteY4864" fmla="*/ 234057 h 303641"/>
                  <a:gd name="connsiteX4865" fmla="*/ 478959 w 1010331"/>
                  <a:gd name="connsiteY4865" fmla="*/ 229539 h 303641"/>
                  <a:gd name="connsiteX4866" fmla="*/ 483477 w 1010331"/>
                  <a:gd name="connsiteY4866" fmla="*/ 225020 h 303641"/>
                  <a:gd name="connsiteX4867" fmla="*/ 483477 w 1010331"/>
                  <a:gd name="connsiteY4867" fmla="*/ 225020 h 303641"/>
                  <a:gd name="connsiteX4868" fmla="*/ 464499 w 1010331"/>
                  <a:gd name="connsiteY4868" fmla="*/ 225020 h 303641"/>
                  <a:gd name="connsiteX4869" fmla="*/ 469018 w 1010331"/>
                  <a:gd name="connsiteY4869" fmla="*/ 229539 h 303641"/>
                  <a:gd name="connsiteX4870" fmla="*/ 464499 w 1010331"/>
                  <a:gd name="connsiteY4870" fmla="*/ 234057 h 303641"/>
                  <a:gd name="connsiteX4871" fmla="*/ 459981 w 1010331"/>
                  <a:gd name="connsiteY4871" fmla="*/ 229539 h 303641"/>
                  <a:gd name="connsiteX4872" fmla="*/ 464499 w 1010331"/>
                  <a:gd name="connsiteY4872" fmla="*/ 225020 h 303641"/>
                  <a:gd name="connsiteX4873" fmla="*/ 464499 w 1010331"/>
                  <a:gd name="connsiteY4873" fmla="*/ 225020 h 303641"/>
                  <a:gd name="connsiteX4874" fmla="*/ 446425 w 1010331"/>
                  <a:gd name="connsiteY4874" fmla="*/ 225020 h 303641"/>
                  <a:gd name="connsiteX4875" fmla="*/ 450944 w 1010331"/>
                  <a:gd name="connsiteY4875" fmla="*/ 229539 h 303641"/>
                  <a:gd name="connsiteX4876" fmla="*/ 446425 w 1010331"/>
                  <a:gd name="connsiteY4876" fmla="*/ 234057 h 303641"/>
                  <a:gd name="connsiteX4877" fmla="*/ 441907 w 1010331"/>
                  <a:gd name="connsiteY4877" fmla="*/ 229539 h 303641"/>
                  <a:gd name="connsiteX4878" fmla="*/ 446425 w 1010331"/>
                  <a:gd name="connsiteY4878" fmla="*/ 225020 h 303641"/>
                  <a:gd name="connsiteX4879" fmla="*/ 446425 w 1010331"/>
                  <a:gd name="connsiteY4879" fmla="*/ 225020 h 303641"/>
                  <a:gd name="connsiteX4880" fmla="*/ 427448 w 1010331"/>
                  <a:gd name="connsiteY4880" fmla="*/ 225020 h 303641"/>
                  <a:gd name="connsiteX4881" fmla="*/ 431966 w 1010331"/>
                  <a:gd name="connsiteY4881" fmla="*/ 229539 h 303641"/>
                  <a:gd name="connsiteX4882" fmla="*/ 427448 w 1010331"/>
                  <a:gd name="connsiteY4882" fmla="*/ 234057 h 303641"/>
                  <a:gd name="connsiteX4883" fmla="*/ 422929 w 1010331"/>
                  <a:gd name="connsiteY4883" fmla="*/ 229539 h 303641"/>
                  <a:gd name="connsiteX4884" fmla="*/ 427448 w 1010331"/>
                  <a:gd name="connsiteY4884" fmla="*/ 225020 h 303641"/>
                  <a:gd name="connsiteX4885" fmla="*/ 427448 w 1010331"/>
                  <a:gd name="connsiteY4885" fmla="*/ 225020 h 303641"/>
                  <a:gd name="connsiteX4886" fmla="*/ 408470 w 1010331"/>
                  <a:gd name="connsiteY4886" fmla="*/ 225020 h 303641"/>
                  <a:gd name="connsiteX4887" fmla="*/ 412989 w 1010331"/>
                  <a:gd name="connsiteY4887" fmla="*/ 229539 h 303641"/>
                  <a:gd name="connsiteX4888" fmla="*/ 408470 w 1010331"/>
                  <a:gd name="connsiteY4888" fmla="*/ 234057 h 303641"/>
                  <a:gd name="connsiteX4889" fmla="*/ 403952 w 1010331"/>
                  <a:gd name="connsiteY4889" fmla="*/ 229539 h 303641"/>
                  <a:gd name="connsiteX4890" fmla="*/ 408470 w 1010331"/>
                  <a:gd name="connsiteY4890" fmla="*/ 225020 h 303641"/>
                  <a:gd name="connsiteX4891" fmla="*/ 408470 w 1010331"/>
                  <a:gd name="connsiteY4891" fmla="*/ 225020 h 303641"/>
                  <a:gd name="connsiteX4892" fmla="*/ 389493 w 1010331"/>
                  <a:gd name="connsiteY4892" fmla="*/ 225020 h 303641"/>
                  <a:gd name="connsiteX4893" fmla="*/ 394011 w 1010331"/>
                  <a:gd name="connsiteY4893" fmla="*/ 229539 h 303641"/>
                  <a:gd name="connsiteX4894" fmla="*/ 389493 w 1010331"/>
                  <a:gd name="connsiteY4894" fmla="*/ 234057 h 303641"/>
                  <a:gd name="connsiteX4895" fmla="*/ 384974 w 1010331"/>
                  <a:gd name="connsiteY4895" fmla="*/ 229539 h 303641"/>
                  <a:gd name="connsiteX4896" fmla="*/ 389493 w 1010331"/>
                  <a:gd name="connsiteY4896" fmla="*/ 225020 h 303641"/>
                  <a:gd name="connsiteX4897" fmla="*/ 389493 w 1010331"/>
                  <a:gd name="connsiteY4897" fmla="*/ 225020 h 303641"/>
                  <a:gd name="connsiteX4898" fmla="*/ 370515 w 1010331"/>
                  <a:gd name="connsiteY4898" fmla="*/ 225020 h 303641"/>
                  <a:gd name="connsiteX4899" fmla="*/ 375034 w 1010331"/>
                  <a:gd name="connsiteY4899" fmla="*/ 229539 h 303641"/>
                  <a:gd name="connsiteX4900" fmla="*/ 370515 w 1010331"/>
                  <a:gd name="connsiteY4900" fmla="*/ 234057 h 303641"/>
                  <a:gd name="connsiteX4901" fmla="*/ 365997 w 1010331"/>
                  <a:gd name="connsiteY4901" fmla="*/ 229539 h 303641"/>
                  <a:gd name="connsiteX4902" fmla="*/ 370515 w 1010331"/>
                  <a:gd name="connsiteY4902" fmla="*/ 225020 h 303641"/>
                  <a:gd name="connsiteX4903" fmla="*/ 370515 w 1010331"/>
                  <a:gd name="connsiteY4903" fmla="*/ 225020 h 303641"/>
                  <a:gd name="connsiteX4904" fmla="*/ 352441 w 1010331"/>
                  <a:gd name="connsiteY4904" fmla="*/ 225020 h 303641"/>
                  <a:gd name="connsiteX4905" fmla="*/ 356960 w 1010331"/>
                  <a:gd name="connsiteY4905" fmla="*/ 229539 h 303641"/>
                  <a:gd name="connsiteX4906" fmla="*/ 352441 w 1010331"/>
                  <a:gd name="connsiteY4906" fmla="*/ 234057 h 303641"/>
                  <a:gd name="connsiteX4907" fmla="*/ 347923 w 1010331"/>
                  <a:gd name="connsiteY4907" fmla="*/ 229539 h 303641"/>
                  <a:gd name="connsiteX4908" fmla="*/ 352441 w 1010331"/>
                  <a:gd name="connsiteY4908" fmla="*/ 225020 h 303641"/>
                  <a:gd name="connsiteX4909" fmla="*/ 352441 w 1010331"/>
                  <a:gd name="connsiteY4909" fmla="*/ 225020 h 303641"/>
                  <a:gd name="connsiteX4910" fmla="*/ 333464 w 1010331"/>
                  <a:gd name="connsiteY4910" fmla="*/ 225020 h 303641"/>
                  <a:gd name="connsiteX4911" fmla="*/ 337982 w 1010331"/>
                  <a:gd name="connsiteY4911" fmla="*/ 229539 h 303641"/>
                  <a:gd name="connsiteX4912" fmla="*/ 333464 w 1010331"/>
                  <a:gd name="connsiteY4912" fmla="*/ 234057 h 303641"/>
                  <a:gd name="connsiteX4913" fmla="*/ 328945 w 1010331"/>
                  <a:gd name="connsiteY4913" fmla="*/ 229539 h 303641"/>
                  <a:gd name="connsiteX4914" fmla="*/ 333464 w 1010331"/>
                  <a:gd name="connsiteY4914" fmla="*/ 225020 h 303641"/>
                  <a:gd name="connsiteX4915" fmla="*/ 333464 w 1010331"/>
                  <a:gd name="connsiteY4915" fmla="*/ 225020 h 303641"/>
                  <a:gd name="connsiteX4916" fmla="*/ 314486 w 1010331"/>
                  <a:gd name="connsiteY4916" fmla="*/ 225020 h 303641"/>
                  <a:gd name="connsiteX4917" fmla="*/ 319004 w 1010331"/>
                  <a:gd name="connsiteY4917" fmla="*/ 229539 h 303641"/>
                  <a:gd name="connsiteX4918" fmla="*/ 314486 w 1010331"/>
                  <a:gd name="connsiteY4918" fmla="*/ 234057 h 303641"/>
                  <a:gd name="connsiteX4919" fmla="*/ 309968 w 1010331"/>
                  <a:gd name="connsiteY4919" fmla="*/ 229539 h 303641"/>
                  <a:gd name="connsiteX4920" fmla="*/ 314486 w 1010331"/>
                  <a:gd name="connsiteY4920" fmla="*/ 225020 h 303641"/>
                  <a:gd name="connsiteX4921" fmla="*/ 314486 w 1010331"/>
                  <a:gd name="connsiteY4921" fmla="*/ 225020 h 303641"/>
                  <a:gd name="connsiteX4922" fmla="*/ 295508 w 1010331"/>
                  <a:gd name="connsiteY4922" fmla="*/ 225020 h 303641"/>
                  <a:gd name="connsiteX4923" fmla="*/ 300027 w 1010331"/>
                  <a:gd name="connsiteY4923" fmla="*/ 229539 h 303641"/>
                  <a:gd name="connsiteX4924" fmla="*/ 295508 w 1010331"/>
                  <a:gd name="connsiteY4924" fmla="*/ 234057 h 303641"/>
                  <a:gd name="connsiteX4925" fmla="*/ 290990 w 1010331"/>
                  <a:gd name="connsiteY4925" fmla="*/ 229539 h 303641"/>
                  <a:gd name="connsiteX4926" fmla="*/ 295508 w 1010331"/>
                  <a:gd name="connsiteY4926" fmla="*/ 225020 h 303641"/>
                  <a:gd name="connsiteX4927" fmla="*/ 295508 w 1010331"/>
                  <a:gd name="connsiteY4927" fmla="*/ 225020 h 303641"/>
                  <a:gd name="connsiteX4928" fmla="*/ 831400 w 1010331"/>
                  <a:gd name="connsiteY4928" fmla="*/ 214176 h 303641"/>
                  <a:gd name="connsiteX4929" fmla="*/ 835918 w 1010331"/>
                  <a:gd name="connsiteY4929" fmla="*/ 218694 h 303641"/>
                  <a:gd name="connsiteX4930" fmla="*/ 831400 w 1010331"/>
                  <a:gd name="connsiteY4930" fmla="*/ 223213 h 303641"/>
                  <a:gd name="connsiteX4931" fmla="*/ 826881 w 1010331"/>
                  <a:gd name="connsiteY4931" fmla="*/ 218694 h 303641"/>
                  <a:gd name="connsiteX4932" fmla="*/ 831400 w 1010331"/>
                  <a:gd name="connsiteY4932" fmla="*/ 214176 h 303641"/>
                  <a:gd name="connsiteX4933" fmla="*/ 831400 w 1010331"/>
                  <a:gd name="connsiteY4933" fmla="*/ 214176 h 303641"/>
                  <a:gd name="connsiteX4934" fmla="*/ 812422 w 1010331"/>
                  <a:gd name="connsiteY4934" fmla="*/ 214176 h 303641"/>
                  <a:gd name="connsiteX4935" fmla="*/ 816941 w 1010331"/>
                  <a:gd name="connsiteY4935" fmla="*/ 218694 h 303641"/>
                  <a:gd name="connsiteX4936" fmla="*/ 812422 w 1010331"/>
                  <a:gd name="connsiteY4936" fmla="*/ 223213 h 303641"/>
                  <a:gd name="connsiteX4937" fmla="*/ 807904 w 1010331"/>
                  <a:gd name="connsiteY4937" fmla="*/ 218694 h 303641"/>
                  <a:gd name="connsiteX4938" fmla="*/ 812422 w 1010331"/>
                  <a:gd name="connsiteY4938" fmla="*/ 214176 h 303641"/>
                  <a:gd name="connsiteX4939" fmla="*/ 812422 w 1010331"/>
                  <a:gd name="connsiteY4939" fmla="*/ 214176 h 303641"/>
                  <a:gd name="connsiteX4940" fmla="*/ 793445 w 1010331"/>
                  <a:gd name="connsiteY4940" fmla="*/ 214176 h 303641"/>
                  <a:gd name="connsiteX4941" fmla="*/ 797963 w 1010331"/>
                  <a:gd name="connsiteY4941" fmla="*/ 218694 h 303641"/>
                  <a:gd name="connsiteX4942" fmla="*/ 793445 w 1010331"/>
                  <a:gd name="connsiteY4942" fmla="*/ 223213 h 303641"/>
                  <a:gd name="connsiteX4943" fmla="*/ 788926 w 1010331"/>
                  <a:gd name="connsiteY4943" fmla="*/ 218694 h 303641"/>
                  <a:gd name="connsiteX4944" fmla="*/ 793445 w 1010331"/>
                  <a:gd name="connsiteY4944" fmla="*/ 214176 h 303641"/>
                  <a:gd name="connsiteX4945" fmla="*/ 793445 w 1010331"/>
                  <a:gd name="connsiteY4945" fmla="*/ 214176 h 303641"/>
                  <a:gd name="connsiteX4946" fmla="*/ 774467 w 1010331"/>
                  <a:gd name="connsiteY4946" fmla="*/ 214176 h 303641"/>
                  <a:gd name="connsiteX4947" fmla="*/ 778985 w 1010331"/>
                  <a:gd name="connsiteY4947" fmla="*/ 218694 h 303641"/>
                  <a:gd name="connsiteX4948" fmla="*/ 774467 w 1010331"/>
                  <a:gd name="connsiteY4948" fmla="*/ 223213 h 303641"/>
                  <a:gd name="connsiteX4949" fmla="*/ 769948 w 1010331"/>
                  <a:gd name="connsiteY4949" fmla="*/ 218694 h 303641"/>
                  <a:gd name="connsiteX4950" fmla="*/ 774467 w 1010331"/>
                  <a:gd name="connsiteY4950" fmla="*/ 214176 h 303641"/>
                  <a:gd name="connsiteX4951" fmla="*/ 774467 w 1010331"/>
                  <a:gd name="connsiteY4951" fmla="*/ 214176 h 303641"/>
                  <a:gd name="connsiteX4952" fmla="*/ 756393 w 1010331"/>
                  <a:gd name="connsiteY4952" fmla="*/ 214176 h 303641"/>
                  <a:gd name="connsiteX4953" fmla="*/ 760912 w 1010331"/>
                  <a:gd name="connsiteY4953" fmla="*/ 218694 h 303641"/>
                  <a:gd name="connsiteX4954" fmla="*/ 756393 w 1010331"/>
                  <a:gd name="connsiteY4954" fmla="*/ 223213 h 303641"/>
                  <a:gd name="connsiteX4955" fmla="*/ 751875 w 1010331"/>
                  <a:gd name="connsiteY4955" fmla="*/ 218694 h 303641"/>
                  <a:gd name="connsiteX4956" fmla="*/ 756393 w 1010331"/>
                  <a:gd name="connsiteY4956" fmla="*/ 214176 h 303641"/>
                  <a:gd name="connsiteX4957" fmla="*/ 756393 w 1010331"/>
                  <a:gd name="connsiteY4957" fmla="*/ 214176 h 303641"/>
                  <a:gd name="connsiteX4958" fmla="*/ 737415 w 1010331"/>
                  <a:gd name="connsiteY4958" fmla="*/ 214176 h 303641"/>
                  <a:gd name="connsiteX4959" fmla="*/ 741934 w 1010331"/>
                  <a:gd name="connsiteY4959" fmla="*/ 218694 h 303641"/>
                  <a:gd name="connsiteX4960" fmla="*/ 737415 w 1010331"/>
                  <a:gd name="connsiteY4960" fmla="*/ 223213 h 303641"/>
                  <a:gd name="connsiteX4961" fmla="*/ 732897 w 1010331"/>
                  <a:gd name="connsiteY4961" fmla="*/ 218694 h 303641"/>
                  <a:gd name="connsiteX4962" fmla="*/ 737415 w 1010331"/>
                  <a:gd name="connsiteY4962" fmla="*/ 214176 h 303641"/>
                  <a:gd name="connsiteX4963" fmla="*/ 737415 w 1010331"/>
                  <a:gd name="connsiteY4963" fmla="*/ 214176 h 303641"/>
                  <a:gd name="connsiteX4964" fmla="*/ 718438 w 1010331"/>
                  <a:gd name="connsiteY4964" fmla="*/ 214176 h 303641"/>
                  <a:gd name="connsiteX4965" fmla="*/ 722956 w 1010331"/>
                  <a:gd name="connsiteY4965" fmla="*/ 218694 h 303641"/>
                  <a:gd name="connsiteX4966" fmla="*/ 718438 w 1010331"/>
                  <a:gd name="connsiteY4966" fmla="*/ 223213 h 303641"/>
                  <a:gd name="connsiteX4967" fmla="*/ 713919 w 1010331"/>
                  <a:gd name="connsiteY4967" fmla="*/ 218694 h 303641"/>
                  <a:gd name="connsiteX4968" fmla="*/ 718438 w 1010331"/>
                  <a:gd name="connsiteY4968" fmla="*/ 214176 h 303641"/>
                  <a:gd name="connsiteX4969" fmla="*/ 718438 w 1010331"/>
                  <a:gd name="connsiteY4969" fmla="*/ 214176 h 303641"/>
                  <a:gd name="connsiteX4970" fmla="*/ 699460 w 1010331"/>
                  <a:gd name="connsiteY4970" fmla="*/ 214176 h 303641"/>
                  <a:gd name="connsiteX4971" fmla="*/ 703979 w 1010331"/>
                  <a:gd name="connsiteY4971" fmla="*/ 218694 h 303641"/>
                  <a:gd name="connsiteX4972" fmla="*/ 699460 w 1010331"/>
                  <a:gd name="connsiteY4972" fmla="*/ 223213 h 303641"/>
                  <a:gd name="connsiteX4973" fmla="*/ 694942 w 1010331"/>
                  <a:gd name="connsiteY4973" fmla="*/ 218694 h 303641"/>
                  <a:gd name="connsiteX4974" fmla="*/ 699460 w 1010331"/>
                  <a:gd name="connsiteY4974" fmla="*/ 214176 h 303641"/>
                  <a:gd name="connsiteX4975" fmla="*/ 699460 w 1010331"/>
                  <a:gd name="connsiteY4975" fmla="*/ 214176 h 303641"/>
                  <a:gd name="connsiteX4976" fmla="*/ 680483 w 1010331"/>
                  <a:gd name="connsiteY4976" fmla="*/ 214176 h 303641"/>
                  <a:gd name="connsiteX4977" fmla="*/ 685001 w 1010331"/>
                  <a:gd name="connsiteY4977" fmla="*/ 218694 h 303641"/>
                  <a:gd name="connsiteX4978" fmla="*/ 680483 w 1010331"/>
                  <a:gd name="connsiteY4978" fmla="*/ 223213 h 303641"/>
                  <a:gd name="connsiteX4979" fmla="*/ 675964 w 1010331"/>
                  <a:gd name="connsiteY4979" fmla="*/ 218694 h 303641"/>
                  <a:gd name="connsiteX4980" fmla="*/ 680483 w 1010331"/>
                  <a:gd name="connsiteY4980" fmla="*/ 214176 h 303641"/>
                  <a:gd name="connsiteX4981" fmla="*/ 680483 w 1010331"/>
                  <a:gd name="connsiteY4981" fmla="*/ 214176 h 303641"/>
                  <a:gd name="connsiteX4982" fmla="*/ 662409 w 1010331"/>
                  <a:gd name="connsiteY4982" fmla="*/ 214176 h 303641"/>
                  <a:gd name="connsiteX4983" fmla="*/ 666927 w 1010331"/>
                  <a:gd name="connsiteY4983" fmla="*/ 218694 h 303641"/>
                  <a:gd name="connsiteX4984" fmla="*/ 662409 w 1010331"/>
                  <a:gd name="connsiteY4984" fmla="*/ 223213 h 303641"/>
                  <a:gd name="connsiteX4985" fmla="*/ 657890 w 1010331"/>
                  <a:gd name="connsiteY4985" fmla="*/ 218694 h 303641"/>
                  <a:gd name="connsiteX4986" fmla="*/ 662409 w 1010331"/>
                  <a:gd name="connsiteY4986" fmla="*/ 214176 h 303641"/>
                  <a:gd name="connsiteX4987" fmla="*/ 662409 w 1010331"/>
                  <a:gd name="connsiteY4987" fmla="*/ 214176 h 303641"/>
                  <a:gd name="connsiteX4988" fmla="*/ 643431 w 1010331"/>
                  <a:gd name="connsiteY4988" fmla="*/ 214176 h 303641"/>
                  <a:gd name="connsiteX4989" fmla="*/ 647950 w 1010331"/>
                  <a:gd name="connsiteY4989" fmla="*/ 218694 h 303641"/>
                  <a:gd name="connsiteX4990" fmla="*/ 643431 w 1010331"/>
                  <a:gd name="connsiteY4990" fmla="*/ 223213 h 303641"/>
                  <a:gd name="connsiteX4991" fmla="*/ 638913 w 1010331"/>
                  <a:gd name="connsiteY4991" fmla="*/ 218694 h 303641"/>
                  <a:gd name="connsiteX4992" fmla="*/ 643431 w 1010331"/>
                  <a:gd name="connsiteY4992" fmla="*/ 214176 h 303641"/>
                  <a:gd name="connsiteX4993" fmla="*/ 643431 w 1010331"/>
                  <a:gd name="connsiteY4993" fmla="*/ 214176 h 303641"/>
                  <a:gd name="connsiteX4994" fmla="*/ 624453 w 1010331"/>
                  <a:gd name="connsiteY4994" fmla="*/ 214176 h 303641"/>
                  <a:gd name="connsiteX4995" fmla="*/ 628972 w 1010331"/>
                  <a:gd name="connsiteY4995" fmla="*/ 218694 h 303641"/>
                  <a:gd name="connsiteX4996" fmla="*/ 624453 w 1010331"/>
                  <a:gd name="connsiteY4996" fmla="*/ 223213 h 303641"/>
                  <a:gd name="connsiteX4997" fmla="*/ 619935 w 1010331"/>
                  <a:gd name="connsiteY4997" fmla="*/ 218694 h 303641"/>
                  <a:gd name="connsiteX4998" fmla="*/ 624453 w 1010331"/>
                  <a:gd name="connsiteY4998" fmla="*/ 214176 h 303641"/>
                  <a:gd name="connsiteX4999" fmla="*/ 624453 w 1010331"/>
                  <a:gd name="connsiteY4999" fmla="*/ 214176 h 303641"/>
                  <a:gd name="connsiteX5000" fmla="*/ 605476 w 1010331"/>
                  <a:gd name="connsiteY5000" fmla="*/ 214176 h 303641"/>
                  <a:gd name="connsiteX5001" fmla="*/ 609994 w 1010331"/>
                  <a:gd name="connsiteY5001" fmla="*/ 218694 h 303641"/>
                  <a:gd name="connsiteX5002" fmla="*/ 605476 w 1010331"/>
                  <a:gd name="connsiteY5002" fmla="*/ 223213 h 303641"/>
                  <a:gd name="connsiteX5003" fmla="*/ 600957 w 1010331"/>
                  <a:gd name="connsiteY5003" fmla="*/ 218694 h 303641"/>
                  <a:gd name="connsiteX5004" fmla="*/ 605476 w 1010331"/>
                  <a:gd name="connsiteY5004" fmla="*/ 214176 h 303641"/>
                  <a:gd name="connsiteX5005" fmla="*/ 605476 w 1010331"/>
                  <a:gd name="connsiteY5005" fmla="*/ 214176 h 303641"/>
                  <a:gd name="connsiteX5006" fmla="*/ 586498 w 1010331"/>
                  <a:gd name="connsiteY5006" fmla="*/ 214176 h 303641"/>
                  <a:gd name="connsiteX5007" fmla="*/ 591017 w 1010331"/>
                  <a:gd name="connsiteY5007" fmla="*/ 218694 h 303641"/>
                  <a:gd name="connsiteX5008" fmla="*/ 586498 w 1010331"/>
                  <a:gd name="connsiteY5008" fmla="*/ 223213 h 303641"/>
                  <a:gd name="connsiteX5009" fmla="*/ 581980 w 1010331"/>
                  <a:gd name="connsiteY5009" fmla="*/ 218694 h 303641"/>
                  <a:gd name="connsiteX5010" fmla="*/ 586498 w 1010331"/>
                  <a:gd name="connsiteY5010" fmla="*/ 214176 h 303641"/>
                  <a:gd name="connsiteX5011" fmla="*/ 586498 w 1010331"/>
                  <a:gd name="connsiteY5011" fmla="*/ 214176 h 303641"/>
                  <a:gd name="connsiteX5012" fmla="*/ 568424 w 1010331"/>
                  <a:gd name="connsiteY5012" fmla="*/ 214176 h 303641"/>
                  <a:gd name="connsiteX5013" fmla="*/ 572943 w 1010331"/>
                  <a:gd name="connsiteY5013" fmla="*/ 218694 h 303641"/>
                  <a:gd name="connsiteX5014" fmla="*/ 568424 w 1010331"/>
                  <a:gd name="connsiteY5014" fmla="*/ 223213 h 303641"/>
                  <a:gd name="connsiteX5015" fmla="*/ 563906 w 1010331"/>
                  <a:gd name="connsiteY5015" fmla="*/ 218694 h 303641"/>
                  <a:gd name="connsiteX5016" fmla="*/ 568424 w 1010331"/>
                  <a:gd name="connsiteY5016" fmla="*/ 214176 h 303641"/>
                  <a:gd name="connsiteX5017" fmla="*/ 568424 w 1010331"/>
                  <a:gd name="connsiteY5017" fmla="*/ 214176 h 303641"/>
                  <a:gd name="connsiteX5018" fmla="*/ 549447 w 1010331"/>
                  <a:gd name="connsiteY5018" fmla="*/ 214176 h 303641"/>
                  <a:gd name="connsiteX5019" fmla="*/ 553965 w 1010331"/>
                  <a:gd name="connsiteY5019" fmla="*/ 218694 h 303641"/>
                  <a:gd name="connsiteX5020" fmla="*/ 549447 w 1010331"/>
                  <a:gd name="connsiteY5020" fmla="*/ 223213 h 303641"/>
                  <a:gd name="connsiteX5021" fmla="*/ 544928 w 1010331"/>
                  <a:gd name="connsiteY5021" fmla="*/ 218694 h 303641"/>
                  <a:gd name="connsiteX5022" fmla="*/ 549447 w 1010331"/>
                  <a:gd name="connsiteY5022" fmla="*/ 214176 h 303641"/>
                  <a:gd name="connsiteX5023" fmla="*/ 549447 w 1010331"/>
                  <a:gd name="connsiteY5023" fmla="*/ 214176 h 303641"/>
                  <a:gd name="connsiteX5024" fmla="*/ 530469 w 1010331"/>
                  <a:gd name="connsiteY5024" fmla="*/ 214176 h 303641"/>
                  <a:gd name="connsiteX5025" fmla="*/ 534988 w 1010331"/>
                  <a:gd name="connsiteY5025" fmla="*/ 218694 h 303641"/>
                  <a:gd name="connsiteX5026" fmla="*/ 530469 w 1010331"/>
                  <a:gd name="connsiteY5026" fmla="*/ 223213 h 303641"/>
                  <a:gd name="connsiteX5027" fmla="*/ 525951 w 1010331"/>
                  <a:gd name="connsiteY5027" fmla="*/ 218694 h 303641"/>
                  <a:gd name="connsiteX5028" fmla="*/ 530469 w 1010331"/>
                  <a:gd name="connsiteY5028" fmla="*/ 214176 h 303641"/>
                  <a:gd name="connsiteX5029" fmla="*/ 530469 w 1010331"/>
                  <a:gd name="connsiteY5029" fmla="*/ 214176 h 303641"/>
                  <a:gd name="connsiteX5030" fmla="*/ 511492 w 1010331"/>
                  <a:gd name="connsiteY5030" fmla="*/ 214176 h 303641"/>
                  <a:gd name="connsiteX5031" fmla="*/ 516010 w 1010331"/>
                  <a:gd name="connsiteY5031" fmla="*/ 218694 h 303641"/>
                  <a:gd name="connsiteX5032" fmla="*/ 511492 w 1010331"/>
                  <a:gd name="connsiteY5032" fmla="*/ 223213 h 303641"/>
                  <a:gd name="connsiteX5033" fmla="*/ 506973 w 1010331"/>
                  <a:gd name="connsiteY5033" fmla="*/ 218694 h 303641"/>
                  <a:gd name="connsiteX5034" fmla="*/ 511492 w 1010331"/>
                  <a:gd name="connsiteY5034" fmla="*/ 214176 h 303641"/>
                  <a:gd name="connsiteX5035" fmla="*/ 511492 w 1010331"/>
                  <a:gd name="connsiteY5035" fmla="*/ 214176 h 303641"/>
                  <a:gd name="connsiteX5036" fmla="*/ 493418 w 1010331"/>
                  <a:gd name="connsiteY5036" fmla="*/ 214176 h 303641"/>
                  <a:gd name="connsiteX5037" fmla="*/ 497936 w 1010331"/>
                  <a:gd name="connsiteY5037" fmla="*/ 218694 h 303641"/>
                  <a:gd name="connsiteX5038" fmla="*/ 493418 w 1010331"/>
                  <a:gd name="connsiteY5038" fmla="*/ 223213 h 303641"/>
                  <a:gd name="connsiteX5039" fmla="*/ 488899 w 1010331"/>
                  <a:gd name="connsiteY5039" fmla="*/ 218694 h 303641"/>
                  <a:gd name="connsiteX5040" fmla="*/ 493418 w 1010331"/>
                  <a:gd name="connsiteY5040" fmla="*/ 214176 h 303641"/>
                  <a:gd name="connsiteX5041" fmla="*/ 493418 w 1010331"/>
                  <a:gd name="connsiteY5041" fmla="*/ 214176 h 303641"/>
                  <a:gd name="connsiteX5042" fmla="*/ 474440 w 1010331"/>
                  <a:gd name="connsiteY5042" fmla="*/ 214176 h 303641"/>
                  <a:gd name="connsiteX5043" fmla="*/ 478959 w 1010331"/>
                  <a:gd name="connsiteY5043" fmla="*/ 218694 h 303641"/>
                  <a:gd name="connsiteX5044" fmla="*/ 474440 w 1010331"/>
                  <a:gd name="connsiteY5044" fmla="*/ 223213 h 303641"/>
                  <a:gd name="connsiteX5045" fmla="*/ 469922 w 1010331"/>
                  <a:gd name="connsiteY5045" fmla="*/ 218694 h 303641"/>
                  <a:gd name="connsiteX5046" fmla="*/ 474440 w 1010331"/>
                  <a:gd name="connsiteY5046" fmla="*/ 214176 h 303641"/>
                  <a:gd name="connsiteX5047" fmla="*/ 474440 w 1010331"/>
                  <a:gd name="connsiteY5047" fmla="*/ 214176 h 303641"/>
                  <a:gd name="connsiteX5048" fmla="*/ 455462 w 1010331"/>
                  <a:gd name="connsiteY5048" fmla="*/ 214176 h 303641"/>
                  <a:gd name="connsiteX5049" fmla="*/ 459981 w 1010331"/>
                  <a:gd name="connsiteY5049" fmla="*/ 218694 h 303641"/>
                  <a:gd name="connsiteX5050" fmla="*/ 455462 w 1010331"/>
                  <a:gd name="connsiteY5050" fmla="*/ 223213 h 303641"/>
                  <a:gd name="connsiteX5051" fmla="*/ 450944 w 1010331"/>
                  <a:gd name="connsiteY5051" fmla="*/ 218694 h 303641"/>
                  <a:gd name="connsiteX5052" fmla="*/ 455462 w 1010331"/>
                  <a:gd name="connsiteY5052" fmla="*/ 214176 h 303641"/>
                  <a:gd name="connsiteX5053" fmla="*/ 455462 w 1010331"/>
                  <a:gd name="connsiteY5053" fmla="*/ 214176 h 303641"/>
                  <a:gd name="connsiteX5054" fmla="*/ 436485 w 1010331"/>
                  <a:gd name="connsiteY5054" fmla="*/ 214176 h 303641"/>
                  <a:gd name="connsiteX5055" fmla="*/ 441003 w 1010331"/>
                  <a:gd name="connsiteY5055" fmla="*/ 218694 h 303641"/>
                  <a:gd name="connsiteX5056" fmla="*/ 436485 w 1010331"/>
                  <a:gd name="connsiteY5056" fmla="*/ 223213 h 303641"/>
                  <a:gd name="connsiteX5057" fmla="*/ 431966 w 1010331"/>
                  <a:gd name="connsiteY5057" fmla="*/ 218694 h 303641"/>
                  <a:gd name="connsiteX5058" fmla="*/ 436485 w 1010331"/>
                  <a:gd name="connsiteY5058" fmla="*/ 214176 h 303641"/>
                  <a:gd name="connsiteX5059" fmla="*/ 436485 w 1010331"/>
                  <a:gd name="connsiteY5059" fmla="*/ 214176 h 303641"/>
                  <a:gd name="connsiteX5060" fmla="*/ 417507 w 1010331"/>
                  <a:gd name="connsiteY5060" fmla="*/ 214176 h 303641"/>
                  <a:gd name="connsiteX5061" fmla="*/ 422026 w 1010331"/>
                  <a:gd name="connsiteY5061" fmla="*/ 218694 h 303641"/>
                  <a:gd name="connsiteX5062" fmla="*/ 417507 w 1010331"/>
                  <a:gd name="connsiteY5062" fmla="*/ 223213 h 303641"/>
                  <a:gd name="connsiteX5063" fmla="*/ 412989 w 1010331"/>
                  <a:gd name="connsiteY5063" fmla="*/ 218694 h 303641"/>
                  <a:gd name="connsiteX5064" fmla="*/ 417507 w 1010331"/>
                  <a:gd name="connsiteY5064" fmla="*/ 214176 h 303641"/>
                  <a:gd name="connsiteX5065" fmla="*/ 417507 w 1010331"/>
                  <a:gd name="connsiteY5065" fmla="*/ 214176 h 303641"/>
                  <a:gd name="connsiteX5066" fmla="*/ 399433 w 1010331"/>
                  <a:gd name="connsiteY5066" fmla="*/ 214176 h 303641"/>
                  <a:gd name="connsiteX5067" fmla="*/ 403952 w 1010331"/>
                  <a:gd name="connsiteY5067" fmla="*/ 218694 h 303641"/>
                  <a:gd name="connsiteX5068" fmla="*/ 399433 w 1010331"/>
                  <a:gd name="connsiteY5068" fmla="*/ 223213 h 303641"/>
                  <a:gd name="connsiteX5069" fmla="*/ 394915 w 1010331"/>
                  <a:gd name="connsiteY5069" fmla="*/ 218694 h 303641"/>
                  <a:gd name="connsiteX5070" fmla="*/ 399433 w 1010331"/>
                  <a:gd name="connsiteY5070" fmla="*/ 214176 h 303641"/>
                  <a:gd name="connsiteX5071" fmla="*/ 399433 w 1010331"/>
                  <a:gd name="connsiteY5071" fmla="*/ 214176 h 303641"/>
                  <a:gd name="connsiteX5072" fmla="*/ 380456 w 1010331"/>
                  <a:gd name="connsiteY5072" fmla="*/ 214176 h 303641"/>
                  <a:gd name="connsiteX5073" fmla="*/ 384974 w 1010331"/>
                  <a:gd name="connsiteY5073" fmla="*/ 218694 h 303641"/>
                  <a:gd name="connsiteX5074" fmla="*/ 380456 w 1010331"/>
                  <a:gd name="connsiteY5074" fmla="*/ 223213 h 303641"/>
                  <a:gd name="connsiteX5075" fmla="*/ 375937 w 1010331"/>
                  <a:gd name="connsiteY5075" fmla="*/ 218694 h 303641"/>
                  <a:gd name="connsiteX5076" fmla="*/ 380456 w 1010331"/>
                  <a:gd name="connsiteY5076" fmla="*/ 214176 h 303641"/>
                  <a:gd name="connsiteX5077" fmla="*/ 380456 w 1010331"/>
                  <a:gd name="connsiteY5077" fmla="*/ 214176 h 303641"/>
                  <a:gd name="connsiteX5078" fmla="*/ 361478 w 1010331"/>
                  <a:gd name="connsiteY5078" fmla="*/ 214176 h 303641"/>
                  <a:gd name="connsiteX5079" fmla="*/ 365997 w 1010331"/>
                  <a:gd name="connsiteY5079" fmla="*/ 218694 h 303641"/>
                  <a:gd name="connsiteX5080" fmla="*/ 361478 w 1010331"/>
                  <a:gd name="connsiteY5080" fmla="*/ 223213 h 303641"/>
                  <a:gd name="connsiteX5081" fmla="*/ 356960 w 1010331"/>
                  <a:gd name="connsiteY5081" fmla="*/ 218694 h 303641"/>
                  <a:gd name="connsiteX5082" fmla="*/ 361478 w 1010331"/>
                  <a:gd name="connsiteY5082" fmla="*/ 214176 h 303641"/>
                  <a:gd name="connsiteX5083" fmla="*/ 361478 w 1010331"/>
                  <a:gd name="connsiteY5083" fmla="*/ 214176 h 303641"/>
                  <a:gd name="connsiteX5084" fmla="*/ 342501 w 1010331"/>
                  <a:gd name="connsiteY5084" fmla="*/ 214176 h 303641"/>
                  <a:gd name="connsiteX5085" fmla="*/ 347019 w 1010331"/>
                  <a:gd name="connsiteY5085" fmla="*/ 218694 h 303641"/>
                  <a:gd name="connsiteX5086" fmla="*/ 342501 w 1010331"/>
                  <a:gd name="connsiteY5086" fmla="*/ 223213 h 303641"/>
                  <a:gd name="connsiteX5087" fmla="*/ 337982 w 1010331"/>
                  <a:gd name="connsiteY5087" fmla="*/ 218694 h 303641"/>
                  <a:gd name="connsiteX5088" fmla="*/ 342501 w 1010331"/>
                  <a:gd name="connsiteY5088" fmla="*/ 214176 h 303641"/>
                  <a:gd name="connsiteX5089" fmla="*/ 342501 w 1010331"/>
                  <a:gd name="connsiteY5089" fmla="*/ 214176 h 303641"/>
                  <a:gd name="connsiteX5090" fmla="*/ 323523 w 1010331"/>
                  <a:gd name="connsiteY5090" fmla="*/ 214176 h 303641"/>
                  <a:gd name="connsiteX5091" fmla="*/ 328041 w 1010331"/>
                  <a:gd name="connsiteY5091" fmla="*/ 218694 h 303641"/>
                  <a:gd name="connsiteX5092" fmla="*/ 323523 w 1010331"/>
                  <a:gd name="connsiteY5092" fmla="*/ 223213 h 303641"/>
                  <a:gd name="connsiteX5093" fmla="*/ 319004 w 1010331"/>
                  <a:gd name="connsiteY5093" fmla="*/ 218694 h 303641"/>
                  <a:gd name="connsiteX5094" fmla="*/ 323523 w 1010331"/>
                  <a:gd name="connsiteY5094" fmla="*/ 214176 h 303641"/>
                  <a:gd name="connsiteX5095" fmla="*/ 323523 w 1010331"/>
                  <a:gd name="connsiteY5095" fmla="*/ 214176 h 303641"/>
                  <a:gd name="connsiteX5096" fmla="*/ 305449 w 1010331"/>
                  <a:gd name="connsiteY5096" fmla="*/ 214176 h 303641"/>
                  <a:gd name="connsiteX5097" fmla="*/ 309968 w 1010331"/>
                  <a:gd name="connsiteY5097" fmla="*/ 218694 h 303641"/>
                  <a:gd name="connsiteX5098" fmla="*/ 305449 w 1010331"/>
                  <a:gd name="connsiteY5098" fmla="*/ 223213 h 303641"/>
                  <a:gd name="connsiteX5099" fmla="*/ 300931 w 1010331"/>
                  <a:gd name="connsiteY5099" fmla="*/ 218694 h 303641"/>
                  <a:gd name="connsiteX5100" fmla="*/ 305449 w 1010331"/>
                  <a:gd name="connsiteY5100" fmla="*/ 214176 h 303641"/>
                  <a:gd name="connsiteX5101" fmla="*/ 305449 w 1010331"/>
                  <a:gd name="connsiteY5101" fmla="*/ 214176 h 303641"/>
                  <a:gd name="connsiteX5102" fmla="*/ 286471 w 1010331"/>
                  <a:gd name="connsiteY5102" fmla="*/ 214176 h 303641"/>
                  <a:gd name="connsiteX5103" fmla="*/ 290990 w 1010331"/>
                  <a:gd name="connsiteY5103" fmla="*/ 218694 h 303641"/>
                  <a:gd name="connsiteX5104" fmla="*/ 286471 w 1010331"/>
                  <a:gd name="connsiteY5104" fmla="*/ 223213 h 303641"/>
                  <a:gd name="connsiteX5105" fmla="*/ 281953 w 1010331"/>
                  <a:gd name="connsiteY5105" fmla="*/ 218694 h 303641"/>
                  <a:gd name="connsiteX5106" fmla="*/ 286471 w 1010331"/>
                  <a:gd name="connsiteY5106" fmla="*/ 214176 h 303641"/>
                  <a:gd name="connsiteX5107" fmla="*/ 286471 w 1010331"/>
                  <a:gd name="connsiteY5107" fmla="*/ 214176 h 303641"/>
                  <a:gd name="connsiteX5108" fmla="*/ 840437 w 1010331"/>
                  <a:gd name="connsiteY5108" fmla="*/ 204235 h 303641"/>
                  <a:gd name="connsiteX5109" fmla="*/ 844955 w 1010331"/>
                  <a:gd name="connsiteY5109" fmla="*/ 208754 h 303641"/>
                  <a:gd name="connsiteX5110" fmla="*/ 840437 w 1010331"/>
                  <a:gd name="connsiteY5110" fmla="*/ 213272 h 303641"/>
                  <a:gd name="connsiteX5111" fmla="*/ 835918 w 1010331"/>
                  <a:gd name="connsiteY5111" fmla="*/ 208754 h 303641"/>
                  <a:gd name="connsiteX5112" fmla="*/ 840437 w 1010331"/>
                  <a:gd name="connsiteY5112" fmla="*/ 204235 h 303641"/>
                  <a:gd name="connsiteX5113" fmla="*/ 840437 w 1010331"/>
                  <a:gd name="connsiteY5113" fmla="*/ 204235 h 303641"/>
                  <a:gd name="connsiteX5114" fmla="*/ 821459 w 1010331"/>
                  <a:gd name="connsiteY5114" fmla="*/ 204235 h 303641"/>
                  <a:gd name="connsiteX5115" fmla="*/ 825978 w 1010331"/>
                  <a:gd name="connsiteY5115" fmla="*/ 208754 h 303641"/>
                  <a:gd name="connsiteX5116" fmla="*/ 821459 w 1010331"/>
                  <a:gd name="connsiteY5116" fmla="*/ 213272 h 303641"/>
                  <a:gd name="connsiteX5117" fmla="*/ 816941 w 1010331"/>
                  <a:gd name="connsiteY5117" fmla="*/ 208754 h 303641"/>
                  <a:gd name="connsiteX5118" fmla="*/ 821459 w 1010331"/>
                  <a:gd name="connsiteY5118" fmla="*/ 204235 h 303641"/>
                  <a:gd name="connsiteX5119" fmla="*/ 821459 w 1010331"/>
                  <a:gd name="connsiteY5119" fmla="*/ 204235 h 303641"/>
                  <a:gd name="connsiteX5120" fmla="*/ 803385 w 1010331"/>
                  <a:gd name="connsiteY5120" fmla="*/ 204235 h 303641"/>
                  <a:gd name="connsiteX5121" fmla="*/ 807904 w 1010331"/>
                  <a:gd name="connsiteY5121" fmla="*/ 208754 h 303641"/>
                  <a:gd name="connsiteX5122" fmla="*/ 803385 w 1010331"/>
                  <a:gd name="connsiteY5122" fmla="*/ 213272 h 303641"/>
                  <a:gd name="connsiteX5123" fmla="*/ 798867 w 1010331"/>
                  <a:gd name="connsiteY5123" fmla="*/ 208754 h 303641"/>
                  <a:gd name="connsiteX5124" fmla="*/ 803385 w 1010331"/>
                  <a:gd name="connsiteY5124" fmla="*/ 204235 h 303641"/>
                  <a:gd name="connsiteX5125" fmla="*/ 803385 w 1010331"/>
                  <a:gd name="connsiteY5125" fmla="*/ 204235 h 303641"/>
                  <a:gd name="connsiteX5126" fmla="*/ 784408 w 1010331"/>
                  <a:gd name="connsiteY5126" fmla="*/ 204235 h 303641"/>
                  <a:gd name="connsiteX5127" fmla="*/ 788926 w 1010331"/>
                  <a:gd name="connsiteY5127" fmla="*/ 208754 h 303641"/>
                  <a:gd name="connsiteX5128" fmla="*/ 784408 w 1010331"/>
                  <a:gd name="connsiteY5128" fmla="*/ 213272 h 303641"/>
                  <a:gd name="connsiteX5129" fmla="*/ 779889 w 1010331"/>
                  <a:gd name="connsiteY5129" fmla="*/ 208754 h 303641"/>
                  <a:gd name="connsiteX5130" fmla="*/ 784408 w 1010331"/>
                  <a:gd name="connsiteY5130" fmla="*/ 204235 h 303641"/>
                  <a:gd name="connsiteX5131" fmla="*/ 784408 w 1010331"/>
                  <a:gd name="connsiteY5131" fmla="*/ 204235 h 303641"/>
                  <a:gd name="connsiteX5132" fmla="*/ 765430 w 1010331"/>
                  <a:gd name="connsiteY5132" fmla="*/ 204235 h 303641"/>
                  <a:gd name="connsiteX5133" fmla="*/ 769948 w 1010331"/>
                  <a:gd name="connsiteY5133" fmla="*/ 208754 h 303641"/>
                  <a:gd name="connsiteX5134" fmla="*/ 765430 w 1010331"/>
                  <a:gd name="connsiteY5134" fmla="*/ 213272 h 303641"/>
                  <a:gd name="connsiteX5135" fmla="*/ 760912 w 1010331"/>
                  <a:gd name="connsiteY5135" fmla="*/ 208754 h 303641"/>
                  <a:gd name="connsiteX5136" fmla="*/ 765430 w 1010331"/>
                  <a:gd name="connsiteY5136" fmla="*/ 204235 h 303641"/>
                  <a:gd name="connsiteX5137" fmla="*/ 765430 w 1010331"/>
                  <a:gd name="connsiteY5137" fmla="*/ 204235 h 303641"/>
                  <a:gd name="connsiteX5138" fmla="*/ 746452 w 1010331"/>
                  <a:gd name="connsiteY5138" fmla="*/ 204235 h 303641"/>
                  <a:gd name="connsiteX5139" fmla="*/ 750971 w 1010331"/>
                  <a:gd name="connsiteY5139" fmla="*/ 208754 h 303641"/>
                  <a:gd name="connsiteX5140" fmla="*/ 746452 w 1010331"/>
                  <a:gd name="connsiteY5140" fmla="*/ 213272 h 303641"/>
                  <a:gd name="connsiteX5141" fmla="*/ 741934 w 1010331"/>
                  <a:gd name="connsiteY5141" fmla="*/ 208754 h 303641"/>
                  <a:gd name="connsiteX5142" fmla="*/ 746452 w 1010331"/>
                  <a:gd name="connsiteY5142" fmla="*/ 204235 h 303641"/>
                  <a:gd name="connsiteX5143" fmla="*/ 746452 w 1010331"/>
                  <a:gd name="connsiteY5143" fmla="*/ 204235 h 303641"/>
                  <a:gd name="connsiteX5144" fmla="*/ 727475 w 1010331"/>
                  <a:gd name="connsiteY5144" fmla="*/ 204235 h 303641"/>
                  <a:gd name="connsiteX5145" fmla="*/ 731993 w 1010331"/>
                  <a:gd name="connsiteY5145" fmla="*/ 208754 h 303641"/>
                  <a:gd name="connsiteX5146" fmla="*/ 727475 w 1010331"/>
                  <a:gd name="connsiteY5146" fmla="*/ 213272 h 303641"/>
                  <a:gd name="connsiteX5147" fmla="*/ 722956 w 1010331"/>
                  <a:gd name="connsiteY5147" fmla="*/ 208754 h 303641"/>
                  <a:gd name="connsiteX5148" fmla="*/ 727475 w 1010331"/>
                  <a:gd name="connsiteY5148" fmla="*/ 204235 h 303641"/>
                  <a:gd name="connsiteX5149" fmla="*/ 727475 w 1010331"/>
                  <a:gd name="connsiteY5149" fmla="*/ 204235 h 303641"/>
                  <a:gd name="connsiteX5150" fmla="*/ 709401 w 1010331"/>
                  <a:gd name="connsiteY5150" fmla="*/ 204235 h 303641"/>
                  <a:gd name="connsiteX5151" fmla="*/ 713919 w 1010331"/>
                  <a:gd name="connsiteY5151" fmla="*/ 208754 h 303641"/>
                  <a:gd name="connsiteX5152" fmla="*/ 709401 w 1010331"/>
                  <a:gd name="connsiteY5152" fmla="*/ 213272 h 303641"/>
                  <a:gd name="connsiteX5153" fmla="*/ 704882 w 1010331"/>
                  <a:gd name="connsiteY5153" fmla="*/ 208754 h 303641"/>
                  <a:gd name="connsiteX5154" fmla="*/ 709401 w 1010331"/>
                  <a:gd name="connsiteY5154" fmla="*/ 204235 h 303641"/>
                  <a:gd name="connsiteX5155" fmla="*/ 709401 w 1010331"/>
                  <a:gd name="connsiteY5155" fmla="*/ 204235 h 303641"/>
                  <a:gd name="connsiteX5156" fmla="*/ 690423 w 1010331"/>
                  <a:gd name="connsiteY5156" fmla="*/ 204235 h 303641"/>
                  <a:gd name="connsiteX5157" fmla="*/ 694942 w 1010331"/>
                  <a:gd name="connsiteY5157" fmla="*/ 208754 h 303641"/>
                  <a:gd name="connsiteX5158" fmla="*/ 690423 w 1010331"/>
                  <a:gd name="connsiteY5158" fmla="*/ 213272 h 303641"/>
                  <a:gd name="connsiteX5159" fmla="*/ 685905 w 1010331"/>
                  <a:gd name="connsiteY5159" fmla="*/ 208754 h 303641"/>
                  <a:gd name="connsiteX5160" fmla="*/ 690423 w 1010331"/>
                  <a:gd name="connsiteY5160" fmla="*/ 204235 h 303641"/>
                  <a:gd name="connsiteX5161" fmla="*/ 690423 w 1010331"/>
                  <a:gd name="connsiteY5161" fmla="*/ 204235 h 303641"/>
                  <a:gd name="connsiteX5162" fmla="*/ 671446 w 1010331"/>
                  <a:gd name="connsiteY5162" fmla="*/ 204235 h 303641"/>
                  <a:gd name="connsiteX5163" fmla="*/ 675964 w 1010331"/>
                  <a:gd name="connsiteY5163" fmla="*/ 208754 h 303641"/>
                  <a:gd name="connsiteX5164" fmla="*/ 671446 w 1010331"/>
                  <a:gd name="connsiteY5164" fmla="*/ 213272 h 303641"/>
                  <a:gd name="connsiteX5165" fmla="*/ 666927 w 1010331"/>
                  <a:gd name="connsiteY5165" fmla="*/ 208754 h 303641"/>
                  <a:gd name="connsiteX5166" fmla="*/ 671446 w 1010331"/>
                  <a:gd name="connsiteY5166" fmla="*/ 204235 h 303641"/>
                  <a:gd name="connsiteX5167" fmla="*/ 671446 w 1010331"/>
                  <a:gd name="connsiteY5167" fmla="*/ 204235 h 303641"/>
                  <a:gd name="connsiteX5168" fmla="*/ 652468 w 1010331"/>
                  <a:gd name="connsiteY5168" fmla="*/ 204235 h 303641"/>
                  <a:gd name="connsiteX5169" fmla="*/ 656987 w 1010331"/>
                  <a:gd name="connsiteY5169" fmla="*/ 208754 h 303641"/>
                  <a:gd name="connsiteX5170" fmla="*/ 652468 w 1010331"/>
                  <a:gd name="connsiteY5170" fmla="*/ 213272 h 303641"/>
                  <a:gd name="connsiteX5171" fmla="*/ 647950 w 1010331"/>
                  <a:gd name="connsiteY5171" fmla="*/ 208754 h 303641"/>
                  <a:gd name="connsiteX5172" fmla="*/ 652468 w 1010331"/>
                  <a:gd name="connsiteY5172" fmla="*/ 204235 h 303641"/>
                  <a:gd name="connsiteX5173" fmla="*/ 652468 w 1010331"/>
                  <a:gd name="connsiteY5173" fmla="*/ 204235 h 303641"/>
                  <a:gd name="connsiteX5174" fmla="*/ 633490 w 1010331"/>
                  <a:gd name="connsiteY5174" fmla="*/ 204235 h 303641"/>
                  <a:gd name="connsiteX5175" fmla="*/ 638009 w 1010331"/>
                  <a:gd name="connsiteY5175" fmla="*/ 208754 h 303641"/>
                  <a:gd name="connsiteX5176" fmla="*/ 633490 w 1010331"/>
                  <a:gd name="connsiteY5176" fmla="*/ 213272 h 303641"/>
                  <a:gd name="connsiteX5177" fmla="*/ 628972 w 1010331"/>
                  <a:gd name="connsiteY5177" fmla="*/ 208754 h 303641"/>
                  <a:gd name="connsiteX5178" fmla="*/ 633490 w 1010331"/>
                  <a:gd name="connsiteY5178" fmla="*/ 204235 h 303641"/>
                  <a:gd name="connsiteX5179" fmla="*/ 633490 w 1010331"/>
                  <a:gd name="connsiteY5179" fmla="*/ 204235 h 303641"/>
                  <a:gd name="connsiteX5180" fmla="*/ 615417 w 1010331"/>
                  <a:gd name="connsiteY5180" fmla="*/ 204235 h 303641"/>
                  <a:gd name="connsiteX5181" fmla="*/ 619935 w 1010331"/>
                  <a:gd name="connsiteY5181" fmla="*/ 208754 h 303641"/>
                  <a:gd name="connsiteX5182" fmla="*/ 615417 w 1010331"/>
                  <a:gd name="connsiteY5182" fmla="*/ 213272 h 303641"/>
                  <a:gd name="connsiteX5183" fmla="*/ 610898 w 1010331"/>
                  <a:gd name="connsiteY5183" fmla="*/ 208754 h 303641"/>
                  <a:gd name="connsiteX5184" fmla="*/ 615417 w 1010331"/>
                  <a:gd name="connsiteY5184" fmla="*/ 204235 h 303641"/>
                  <a:gd name="connsiteX5185" fmla="*/ 615417 w 1010331"/>
                  <a:gd name="connsiteY5185" fmla="*/ 204235 h 303641"/>
                  <a:gd name="connsiteX5186" fmla="*/ 596439 w 1010331"/>
                  <a:gd name="connsiteY5186" fmla="*/ 204235 h 303641"/>
                  <a:gd name="connsiteX5187" fmla="*/ 600957 w 1010331"/>
                  <a:gd name="connsiteY5187" fmla="*/ 208754 h 303641"/>
                  <a:gd name="connsiteX5188" fmla="*/ 596439 w 1010331"/>
                  <a:gd name="connsiteY5188" fmla="*/ 213272 h 303641"/>
                  <a:gd name="connsiteX5189" fmla="*/ 591920 w 1010331"/>
                  <a:gd name="connsiteY5189" fmla="*/ 208754 h 303641"/>
                  <a:gd name="connsiteX5190" fmla="*/ 596439 w 1010331"/>
                  <a:gd name="connsiteY5190" fmla="*/ 204235 h 303641"/>
                  <a:gd name="connsiteX5191" fmla="*/ 596439 w 1010331"/>
                  <a:gd name="connsiteY5191" fmla="*/ 204235 h 303641"/>
                  <a:gd name="connsiteX5192" fmla="*/ 577461 w 1010331"/>
                  <a:gd name="connsiteY5192" fmla="*/ 204235 h 303641"/>
                  <a:gd name="connsiteX5193" fmla="*/ 581980 w 1010331"/>
                  <a:gd name="connsiteY5193" fmla="*/ 208754 h 303641"/>
                  <a:gd name="connsiteX5194" fmla="*/ 577461 w 1010331"/>
                  <a:gd name="connsiteY5194" fmla="*/ 213272 h 303641"/>
                  <a:gd name="connsiteX5195" fmla="*/ 572943 w 1010331"/>
                  <a:gd name="connsiteY5195" fmla="*/ 208754 h 303641"/>
                  <a:gd name="connsiteX5196" fmla="*/ 577461 w 1010331"/>
                  <a:gd name="connsiteY5196" fmla="*/ 204235 h 303641"/>
                  <a:gd name="connsiteX5197" fmla="*/ 577461 w 1010331"/>
                  <a:gd name="connsiteY5197" fmla="*/ 204235 h 303641"/>
                  <a:gd name="connsiteX5198" fmla="*/ 558484 w 1010331"/>
                  <a:gd name="connsiteY5198" fmla="*/ 204235 h 303641"/>
                  <a:gd name="connsiteX5199" fmla="*/ 563002 w 1010331"/>
                  <a:gd name="connsiteY5199" fmla="*/ 208754 h 303641"/>
                  <a:gd name="connsiteX5200" fmla="*/ 558484 w 1010331"/>
                  <a:gd name="connsiteY5200" fmla="*/ 213272 h 303641"/>
                  <a:gd name="connsiteX5201" fmla="*/ 553965 w 1010331"/>
                  <a:gd name="connsiteY5201" fmla="*/ 208754 h 303641"/>
                  <a:gd name="connsiteX5202" fmla="*/ 558484 w 1010331"/>
                  <a:gd name="connsiteY5202" fmla="*/ 204235 h 303641"/>
                  <a:gd name="connsiteX5203" fmla="*/ 558484 w 1010331"/>
                  <a:gd name="connsiteY5203" fmla="*/ 204235 h 303641"/>
                  <a:gd name="connsiteX5204" fmla="*/ 539506 w 1010331"/>
                  <a:gd name="connsiteY5204" fmla="*/ 204235 h 303641"/>
                  <a:gd name="connsiteX5205" fmla="*/ 544025 w 1010331"/>
                  <a:gd name="connsiteY5205" fmla="*/ 208754 h 303641"/>
                  <a:gd name="connsiteX5206" fmla="*/ 539506 w 1010331"/>
                  <a:gd name="connsiteY5206" fmla="*/ 213272 h 303641"/>
                  <a:gd name="connsiteX5207" fmla="*/ 534988 w 1010331"/>
                  <a:gd name="connsiteY5207" fmla="*/ 208754 h 303641"/>
                  <a:gd name="connsiteX5208" fmla="*/ 539506 w 1010331"/>
                  <a:gd name="connsiteY5208" fmla="*/ 204235 h 303641"/>
                  <a:gd name="connsiteX5209" fmla="*/ 539506 w 1010331"/>
                  <a:gd name="connsiteY5209" fmla="*/ 204235 h 303641"/>
                  <a:gd name="connsiteX5210" fmla="*/ 521432 w 1010331"/>
                  <a:gd name="connsiteY5210" fmla="*/ 204235 h 303641"/>
                  <a:gd name="connsiteX5211" fmla="*/ 525951 w 1010331"/>
                  <a:gd name="connsiteY5211" fmla="*/ 208754 h 303641"/>
                  <a:gd name="connsiteX5212" fmla="*/ 521432 w 1010331"/>
                  <a:gd name="connsiteY5212" fmla="*/ 213272 h 303641"/>
                  <a:gd name="connsiteX5213" fmla="*/ 516914 w 1010331"/>
                  <a:gd name="connsiteY5213" fmla="*/ 208754 h 303641"/>
                  <a:gd name="connsiteX5214" fmla="*/ 521432 w 1010331"/>
                  <a:gd name="connsiteY5214" fmla="*/ 204235 h 303641"/>
                  <a:gd name="connsiteX5215" fmla="*/ 521432 w 1010331"/>
                  <a:gd name="connsiteY5215" fmla="*/ 204235 h 303641"/>
                  <a:gd name="connsiteX5216" fmla="*/ 502455 w 1010331"/>
                  <a:gd name="connsiteY5216" fmla="*/ 204235 h 303641"/>
                  <a:gd name="connsiteX5217" fmla="*/ 506973 w 1010331"/>
                  <a:gd name="connsiteY5217" fmla="*/ 208754 h 303641"/>
                  <a:gd name="connsiteX5218" fmla="*/ 502455 w 1010331"/>
                  <a:gd name="connsiteY5218" fmla="*/ 213272 h 303641"/>
                  <a:gd name="connsiteX5219" fmla="*/ 497936 w 1010331"/>
                  <a:gd name="connsiteY5219" fmla="*/ 208754 h 303641"/>
                  <a:gd name="connsiteX5220" fmla="*/ 502455 w 1010331"/>
                  <a:gd name="connsiteY5220" fmla="*/ 204235 h 303641"/>
                  <a:gd name="connsiteX5221" fmla="*/ 502455 w 1010331"/>
                  <a:gd name="connsiteY5221" fmla="*/ 204235 h 303641"/>
                  <a:gd name="connsiteX5222" fmla="*/ 483477 w 1010331"/>
                  <a:gd name="connsiteY5222" fmla="*/ 204235 h 303641"/>
                  <a:gd name="connsiteX5223" fmla="*/ 487995 w 1010331"/>
                  <a:gd name="connsiteY5223" fmla="*/ 208754 h 303641"/>
                  <a:gd name="connsiteX5224" fmla="*/ 483477 w 1010331"/>
                  <a:gd name="connsiteY5224" fmla="*/ 213272 h 303641"/>
                  <a:gd name="connsiteX5225" fmla="*/ 478959 w 1010331"/>
                  <a:gd name="connsiteY5225" fmla="*/ 208754 h 303641"/>
                  <a:gd name="connsiteX5226" fmla="*/ 483477 w 1010331"/>
                  <a:gd name="connsiteY5226" fmla="*/ 204235 h 303641"/>
                  <a:gd name="connsiteX5227" fmla="*/ 483477 w 1010331"/>
                  <a:gd name="connsiteY5227" fmla="*/ 204235 h 303641"/>
                  <a:gd name="connsiteX5228" fmla="*/ 464499 w 1010331"/>
                  <a:gd name="connsiteY5228" fmla="*/ 204235 h 303641"/>
                  <a:gd name="connsiteX5229" fmla="*/ 469018 w 1010331"/>
                  <a:gd name="connsiteY5229" fmla="*/ 208754 h 303641"/>
                  <a:gd name="connsiteX5230" fmla="*/ 464499 w 1010331"/>
                  <a:gd name="connsiteY5230" fmla="*/ 213272 h 303641"/>
                  <a:gd name="connsiteX5231" fmla="*/ 459981 w 1010331"/>
                  <a:gd name="connsiteY5231" fmla="*/ 208754 h 303641"/>
                  <a:gd name="connsiteX5232" fmla="*/ 464499 w 1010331"/>
                  <a:gd name="connsiteY5232" fmla="*/ 204235 h 303641"/>
                  <a:gd name="connsiteX5233" fmla="*/ 464499 w 1010331"/>
                  <a:gd name="connsiteY5233" fmla="*/ 204235 h 303641"/>
                  <a:gd name="connsiteX5234" fmla="*/ 446425 w 1010331"/>
                  <a:gd name="connsiteY5234" fmla="*/ 204235 h 303641"/>
                  <a:gd name="connsiteX5235" fmla="*/ 450944 w 1010331"/>
                  <a:gd name="connsiteY5235" fmla="*/ 208754 h 303641"/>
                  <a:gd name="connsiteX5236" fmla="*/ 446425 w 1010331"/>
                  <a:gd name="connsiteY5236" fmla="*/ 213272 h 303641"/>
                  <a:gd name="connsiteX5237" fmla="*/ 441907 w 1010331"/>
                  <a:gd name="connsiteY5237" fmla="*/ 208754 h 303641"/>
                  <a:gd name="connsiteX5238" fmla="*/ 446425 w 1010331"/>
                  <a:gd name="connsiteY5238" fmla="*/ 204235 h 303641"/>
                  <a:gd name="connsiteX5239" fmla="*/ 446425 w 1010331"/>
                  <a:gd name="connsiteY5239" fmla="*/ 204235 h 303641"/>
                  <a:gd name="connsiteX5240" fmla="*/ 427448 w 1010331"/>
                  <a:gd name="connsiteY5240" fmla="*/ 204235 h 303641"/>
                  <a:gd name="connsiteX5241" fmla="*/ 431966 w 1010331"/>
                  <a:gd name="connsiteY5241" fmla="*/ 208754 h 303641"/>
                  <a:gd name="connsiteX5242" fmla="*/ 427448 w 1010331"/>
                  <a:gd name="connsiteY5242" fmla="*/ 213272 h 303641"/>
                  <a:gd name="connsiteX5243" fmla="*/ 422929 w 1010331"/>
                  <a:gd name="connsiteY5243" fmla="*/ 208754 h 303641"/>
                  <a:gd name="connsiteX5244" fmla="*/ 427448 w 1010331"/>
                  <a:gd name="connsiteY5244" fmla="*/ 204235 h 303641"/>
                  <a:gd name="connsiteX5245" fmla="*/ 427448 w 1010331"/>
                  <a:gd name="connsiteY5245" fmla="*/ 204235 h 303641"/>
                  <a:gd name="connsiteX5246" fmla="*/ 408470 w 1010331"/>
                  <a:gd name="connsiteY5246" fmla="*/ 204235 h 303641"/>
                  <a:gd name="connsiteX5247" fmla="*/ 412989 w 1010331"/>
                  <a:gd name="connsiteY5247" fmla="*/ 208754 h 303641"/>
                  <a:gd name="connsiteX5248" fmla="*/ 408470 w 1010331"/>
                  <a:gd name="connsiteY5248" fmla="*/ 213272 h 303641"/>
                  <a:gd name="connsiteX5249" fmla="*/ 403952 w 1010331"/>
                  <a:gd name="connsiteY5249" fmla="*/ 208754 h 303641"/>
                  <a:gd name="connsiteX5250" fmla="*/ 408470 w 1010331"/>
                  <a:gd name="connsiteY5250" fmla="*/ 204235 h 303641"/>
                  <a:gd name="connsiteX5251" fmla="*/ 408470 w 1010331"/>
                  <a:gd name="connsiteY5251" fmla="*/ 204235 h 303641"/>
                  <a:gd name="connsiteX5252" fmla="*/ 389493 w 1010331"/>
                  <a:gd name="connsiteY5252" fmla="*/ 204235 h 303641"/>
                  <a:gd name="connsiteX5253" fmla="*/ 394011 w 1010331"/>
                  <a:gd name="connsiteY5253" fmla="*/ 208754 h 303641"/>
                  <a:gd name="connsiteX5254" fmla="*/ 389493 w 1010331"/>
                  <a:gd name="connsiteY5254" fmla="*/ 213272 h 303641"/>
                  <a:gd name="connsiteX5255" fmla="*/ 384974 w 1010331"/>
                  <a:gd name="connsiteY5255" fmla="*/ 208754 h 303641"/>
                  <a:gd name="connsiteX5256" fmla="*/ 389493 w 1010331"/>
                  <a:gd name="connsiteY5256" fmla="*/ 204235 h 303641"/>
                  <a:gd name="connsiteX5257" fmla="*/ 389493 w 1010331"/>
                  <a:gd name="connsiteY5257" fmla="*/ 204235 h 303641"/>
                  <a:gd name="connsiteX5258" fmla="*/ 370515 w 1010331"/>
                  <a:gd name="connsiteY5258" fmla="*/ 204235 h 303641"/>
                  <a:gd name="connsiteX5259" fmla="*/ 375034 w 1010331"/>
                  <a:gd name="connsiteY5259" fmla="*/ 208754 h 303641"/>
                  <a:gd name="connsiteX5260" fmla="*/ 370515 w 1010331"/>
                  <a:gd name="connsiteY5260" fmla="*/ 213272 h 303641"/>
                  <a:gd name="connsiteX5261" fmla="*/ 365997 w 1010331"/>
                  <a:gd name="connsiteY5261" fmla="*/ 208754 h 303641"/>
                  <a:gd name="connsiteX5262" fmla="*/ 370515 w 1010331"/>
                  <a:gd name="connsiteY5262" fmla="*/ 204235 h 303641"/>
                  <a:gd name="connsiteX5263" fmla="*/ 370515 w 1010331"/>
                  <a:gd name="connsiteY5263" fmla="*/ 204235 h 303641"/>
                  <a:gd name="connsiteX5264" fmla="*/ 352441 w 1010331"/>
                  <a:gd name="connsiteY5264" fmla="*/ 204235 h 303641"/>
                  <a:gd name="connsiteX5265" fmla="*/ 356960 w 1010331"/>
                  <a:gd name="connsiteY5265" fmla="*/ 208754 h 303641"/>
                  <a:gd name="connsiteX5266" fmla="*/ 352441 w 1010331"/>
                  <a:gd name="connsiteY5266" fmla="*/ 213272 h 303641"/>
                  <a:gd name="connsiteX5267" fmla="*/ 347923 w 1010331"/>
                  <a:gd name="connsiteY5267" fmla="*/ 208754 h 303641"/>
                  <a:gd name="connsiteX5268" fmla="*/ 352441 w 1010331"/>
                  <a:gd name="connsiteY5268" fmla="*/ 204235 h 303641"/>
                  <a:gd name="connsiteX5269" fmla="*/ 352441 w 1010331"/>
                  <a:gd name="connsiteY5269" fmla="*/ 204235 h 303641"/>
                  <a:gd name="connsiteX5270" fmla="*/ 333464 w 1010331"/>
                  <a:gd name="connsiteY5270" fmla="*/ 204235 h 303641"/>
                  <a:gd name="connsiteX5271" fmla="*/ 337982 w 1010331"/>
                  <a:gd name="connsiteY5271" fmla="*/ 208754 h 303641"/>
                  <a:gd name="connsiteX5272" fmla="*/ 333464 w 1010331"/>
                  <a:gd name="connsiteY5272" fmla="*/ 213272 h 303641"/>
                  <a:gd name="connsiteX5273" fmla="*/ 328945 w 1010331"/>
                  <a:gd name="connsiteY5273" fmla="*/ 208754 h 303641"/>
                  <a:gd name="connsiteX5274" fmla="*/ 333464 w 1010331"/>
                  <a:gd name="connsiteY5274" fmla="*/ 204235 h 303641"/>
                  <a:gd name="connsiteX5275" fmla="*/ 333464 w 1010331"/>
                  <a:gd name="connsiteY5275" fmla="*/ 204235 h 303641"/>
                  <a:gd name="connsiteX5276" fmla="*/ 314486 w 1010331"/>
                  <a:gd name="connsiteY5276" fmla="*/ 204235 h 303641"/>
                  <a:gd name="connsiteX5277" fmla="*/ 319004 w 1010331"/>
                  <a:gd name="connsiteY5277" fmla="*/ 208754 h 303641"/>
                  <a:gd name="connsiteX5278" fmla="*/ 314486 w 1010331"/>
                  <a:gd name="connsiteY5278" fmla="*/ 213272 h 303641"/>
                  <a:gd name="connsiteX5279" fmla="*/ 309968 w 1010331"/>
                  <a:gd name="connsiteY5279" fmla="*/ 208754 h 303641"/>
                  <a:gd name="connsiteX5280" fmla="*/ 314486 w 1010331"/>
                  <a:gd name="connsiteY5280" fmla="*/ 204235 h 303641"/>
                  <a:gd name="connsiteX5281" fmla="*/ 314486 w 1010331"/>
                  <a:gd name="connsiteY5281" fmla="*/ 204235 h 303641"/>
                  <a:gd name="connsiteX5282" fmla="*/ 295508 w 1010331"/>
                  <a:gd name="connsiteY5282" fmla="*/ 204235 h 303641"/>
                  <a:gd name="connsiteX5283" fmla="*/ 300027 w 1010331"/>
                  <a:gd name="connsiteY5283" fmla="*/ 208754 h 303641"/>
                  <a:gd name="connsiteX5284" fmla="*/ 295508 w 1010331"/>
                  <a:gd name="connsiteY5284" fmla="*/ 213272 h 303641"/>
                  <a:gd name="connsiteX5285" fmla="*/ 290990 w 1010331"/>
                  <a:gd name="connsiteY5285" fmla="*/ 208754 h 303641"/>
                  <a:gd name="connsiteX5286" fmla="*/ 295508 w 1010331"/>
                  <a:gd name="connsiteY5286" fmla="*/ 204235 h 303641"/>
                  <a:gd name="connsiteX5287" fmla="*/ 295508 w 1010331"/>
                  <a:gd name="connsiteY5287" fmla="*/ 204235 h 303641"/>
                  <a:gd name="connsiteX5288" fmla="*/ 831400 w 1010331"/>
                  <a:gd name="connsiteY5288" fmla="*/ 193391 h 303641"/>
                  <a:gd name="connsiteX5289" fmla="*/ 835918 w 1010331"/>
                  <a:gd name="connsiteY5289" fmla="*/ 197909 h 303641"/>
                  <a:gd name="connsiteX5290" fmla="*/ 831400 w 1010331"/>
                  <a:gd name="connsiteY5290" fmla="*/ 202428 h 303641"/>
                  <a:gd name="connsiteX5291" fmla="*/ 826881 w 1010331"/>
                  <a:gd name="connsiteY5291" fmla="*/ 197909 h 303641"/>
                  <a:gd name="connsiteX5292" fmla="*/ 831400 w 1010331"/>
                  <a:gd name="connsiteY5292" fmla="*/ 193391 h 303641"/>
                  <a:gd name="connsiteX5293" fmla="*/ 831400 w 1010331"/>
                  <a:gd name="connsiteY5293" fmla="*/ 193391 h 303641"/>
                  <a:gd name="connsiteX5294" fmla="*/ 812422 w 1010331"/>
                  <a:gd name="connsiteY5294" fmla="*/ 193391 h 303641"/>
                  <a:gd name="connsiteX5295" fmla="*/ 816941 w 1010331"/>
                  <a:gd name="connsiteY5295" fmla="*/ 197909 h 303641"/>
                  <a:gd name="connsiteX5296" fmla="*/ 812422 w 1010331"/>
                  <a:gd name="connsiteY5296" fmla="*/ 202428 h 303641"/>
                  <a:gd name="connsiteX5297" fmla="*/ 807904 w 1010331"/>
                  <a:gd name="connsiteY5297" fmla="*/ 197909 h 303641"/>
                  <a:gd name="connsiteX5298" fmla="*/ 812422 w 1010331"/>
                  <a:gd name="connsiteY5298" fmla="*/ 193391 h 303641"/>
                  <a:gd name="connsiteX5299" fmla="*/ 812422 w 1010331"/>
                  <a:gd name="connsiteY5299" fmla="*/ 193391 h 303641"/>
                  <a:gd name="connsiteX5300" fmla="*/ 793445 w 1010331"/>
                  <a:gd name="connsiteY5300" fmla="*/ 193391 h 303641"/>
                  <a:gd name="connsiteX5301" fmla="*/ 797963 w 1010331"/>
                  <a:gd name="connsiteY5301" fmla="*/ 197909 h 303641"/>
                  <a:gd name="connsiteX5302" fmla="*/ 793445 w 1010331"/>
                  <a:gd name="connsiteY5302" fmla="*/ 202428 h 303641"/>
                  <a:gd name="connsiteX5303" fmla="*/ 788926 w 1010331"/>
                  <a:gd name="connsiteY5303" fmla="*/ 197909 h 303641"/>
                  <a:gd name="connsiteX5304" fmla="*/ 793445 w 1010331"/>
                  <a:gd name="connsiteY5304" fmla="*/ 193391 h 303641"/>
                  <a:gd name="connsiteX5305" fmla="*/ 793445 w 1010331"/>
                  <a:gd name="connsiteY5305" fmla="*/ 193391 h 303641"/>
                  <a:gd name="connsiteX5306" fmla="*/ 774467 w 1010331"/>
                  <a:gd name="connsiteY5306" fmla="*/ 193391 h 303641"/>
                  <a:gd name="connsiteX5307" fmla="*/ 778985 w 1010331"/>
                  <a:gd name="connsiteY5307" fmla="*/ 197909 h 303641"/>
                  <a:gd name="connsiteX5308" fmla="*/ 774467 w 1010331"/>
                  <a:gd name="connsiteY5308" fmla="*/ 202428 h 303641"/>
                  <a:gd name="connsiteX5309" fmla="*/ 769948 w 1010331"/>
                  <a:gd name="connsiteY5309" fmla="*/ 197909 h 303641"/>
                  <a:gd name="connsiteX5310" fmla="*/ 774467 w 1010331"/>
                  <a:gd name="connsiteY5310" fmla="*/ 193391 h 303641"/>
                  <a:gd name="connsiteX5311" fmla="*/ 774467 w 1010331"/>
                  <a:gd name="connsiteY5311" fmla="*/ 193391 h 303641"/>
                  <a:gd name="connsiteX5312" fmla="*/ 756393 w 1010331"/>
                  <a:gd name="connsiteY5312" fmla="*/ 193391 h 303641"/>
                  <a:gd name="connsiteX5313" fmla="*/ 760912 w 1010331"/>
                  <a:gd name="connsiteY5313" fmla="*/ 197909 h 303641"/>
                  <a:gd name="connsiteX5314" fmla="*/ 756393 w 1010331"/>
                  <a:gd name="connsiteY5314" fmla="*/ 202428 h 303641"/>
                  <a:gd name="connsiteX5315" fmla="*/ 751875 w 1010331"/>
                  <a:gd name="connsiteY5315" fmla="*/ 197909 h 303641"/>
                  <a:gd name="connsiteX5316" fmla="*/ 756393 w 1010331"/>
                  <a:gd name="connsiteY5316" fmla="*/ 193391 h 303641"/>
                  <a:gd name="connsiteX5317" fmla="*/ 756393 w 1010331"/>
                  <a:gd name="connsiteY5317" fmla="*/ 193391 h 303641"/>
                  <a:gd name="connsiteX5318" fmla="*/ 737415 w 1010331"/>
                  <a:gd name="connsiteY5318" fmla="*/ 193391 h 303641"/>
                  <a:gd name="connsiteX5319" fmla="*/ 741934 w 1010331"/>
                  <a:gd name="connsiteY5319" fmla="*/ 197909 h 303641"/>
                  <a:gd name="connsiteX5320" fmla="*/ 737415 w 1010331"/>
                  <a:gd name="connsiteY5320" fmla="*/ 202428 h 303641"/>
                  <a:gd name="connsiteX5321" fmla="*/ 732897 w 1010331"/>
                  <a:gd name="connsiteY5321" fmla="*/ 197909 h 303641"/>
                  <a:gd name="connsiteX5322" fmla="*/ 737415 w 1010331"/>
                  <a:gd name="connsiteY5322" fmla="*/ 193391 h 303641"/>
                  <a:gd name="connsiteX5323" fmla="*/ 737415 w 1010331"/>
                  <a:gd name="connsiteY5323" fmla="*/ 193391 h 303641"/>
                  <a:gd name="connsiteX5324" fmla="*/ 718438 w 1010331"/>
                  <a:gd name="connsiteY5324" fmla="*/ 193391 h 303641"/>
                  <a:gd name="connsiteX5325" fmla="*/ 722956 w 1010331"/>
                  <a:gd name="connsiteY5325" fmla="*/ 197909 h 303641"/>
                  <a:gd name="connsiteX5326" fmla="*/ 718438 w 1010331"/>
                  <a:gd name="connsiteY5326" fmla="*/ 202428 h 303641"/>
                  <a:gd name="connsiteX5327" fmla="*/ 713919 w 1010331"/>
                  <a:gd name="connsiteY5327" fmla="*/ 197909 h 303641"/>
                  <a:gd name="connsiteX5328" fmla="*/ 718438 w 1010331"/>
                  <a:gd name="connsiteY5328" fmla="*/ 193391 h 303641"/>
                  <a:gd name="connsiteX5329" fmla="*/ 718438 w 1010331"/>
                  <a:gd name="connsiteY5329" fmla="*/ 193391 h 303641"/>
                  <a:gd name="connsiteX5330" fmla="*/ 699460 w 1010331"/>
                  <a:gd name="connsiteY5330" fmla="*/ 193391 h 303641"/>
                  <a:gd name="connsiteX5331" fmla="*/ 703979 w 1010331"/>
                  <a:gd name="connsiteY5331" fmla="*/ 197909 h 303641"/>
                  <a:gd name="connsiteX5332" fmla="*/ 699460 w 1010331"/>
                  <a:gd name="connsiteY5332" fmla="*/ 202428 h 303641"/>
                  <a:gd name="connsiteX5333" fmla="*/ 694942 w 1010331"/>
                  <a:gd name="connsiteY5333" fmla="*/ 197909 h 303641"/>
                  <a:gd name="connsiteX5334" fmla="*/ 699460 w 1010331"/>
                  <a:gd name="connsiteY5334" fmla="*/ 193391 h 303641"/>
                  <a:gd name="connsiteX5335" fmla="*/ 699460 w 1010331"/>
                  <a:gd name="connsiteY5335" fmla="*/ 193391 h 303641"/>
                  <a:gd name="connsiteX5336" fmla="*/ 680483 w 1010331"/>
                  <a:gd name="connsiteY5336" fmla="*/ 193391 h 303641"/>
                  <a:gd name="connsiteX5337" fmla="*/ 685001 w 1010331"/>
                  <a:gd name="connsiteY5337" fmla="*/ 197909 h 303641"/>
                  <a:gd name="connsiteX5338" fmla="*/ 680483 w 1010331"/>
                  <a:gd name="connsiteY5338" fmla="*/ 202428 h 303641"/>
                  <a:gd name="connsiteX5339" fmla="*/ 675964 w 1010331"/>
                  <a:gd name="connsiteY5339" fmla="*/ 197909 h 303641"/>
                  <a:gd name="connsiteX5340" fmla="*/ 680483 w 1010331"/>
                  <a:gd name="connsiteY5340" fmla="*/ 193391 h 303641"/>
                  <a:gd name="connsiteX5341" fmla="*/ 680483 w 1010331"/>
                  <a:gd name="connsiteY5341" fmla="*/ 193391 h 303641"/>
                  <a:gd name="connsiteX5342" fmla="*/ 662409 w 1010331"/>
                  <a:gd name="connsiteY5342" fmla="*/ 193391 h 303641"/>
                  <a:gd name="connsiteX5343" fmla="*/ 666927 w 1010331"/>
                  <a:gd name="connsiteY5343" fmla="*/ 197909 h 303641"/>
                  <a:gd name="connsiteX5344" fmla="*/ 662409 w 1010331"/>
                  <a:gd name="connsiteY5344" fmla="*/ 202428 h 303641"/>
                  <a:gd name="connsiteX5345" fmla="*/ 657890 w 1010331"/>
                  <a:gd name="connsiteY5345" fmla="*/ 197909 h 303641"/>
                  <a:gd name="connsiteX5346" fmla="*/ 662409 w 1010331"/>
                  <a:gd name="connsiteY5346" fmla="*/ 193391 h 303641"/>
                  <a:gd name="connsiteX5347" fmla="*/ 662409 w 1010331"/>
                  <a:gd name="connsiteY5347" fmla="*/ 193391 h 303641"/>
                  <a:gd name="connsiteX5348" fmla="*/ 643431 w 1010331"/>
                  <a:gd name="connsiteY5348" fmla="*/ 193391 h 303641"/>
                  <a:gd name="connsiteX5349" fmla="*/ 647950 w 1010331"/>
                  <a:gd name="connsiteY5349" fmla="*/ 197909 h 303641"/>
                  <a:gd name="connsiteX5350" fmla="*/ 643431 w 1010331"/>
                  <a:gd name="connsiteY5350" fmla="*/ 202428 h 303641"/>
                  <a:gd name="connsiteX5351" fmla="*/ 638913 w 1010331"/>
                  <a:gd name="connsiteY5351" fmla="*/ 197909 h 303641"/>
                  <a:gd name="connsiteX5352" fmla="*/ 643431 w 1010331"/>
                  <a:gd name="connsiteY5352" fmla="*/ 193391 h 303641"/>
                  <a:gd name="connsiteX5353" fmla="*/ 643431 w 1010331"/>
                  <a:gd name="connsiteY5353" fmla="*/ 193391 h 303641"/>
                  <a:gd name="connsiteX5354" fmla="*/ 624453 w 1010331"/>
                  <a:gd name="connsiteY5354" fmla="*/ 193391 h 303641"/>
                  <a:gd name="connsiteX5355" fmla="*/ 628972 w 1010331"/>
                  <a:gd name="connsiteY5355" fmla="*/ 197909 h 303641"/>
                  <a:gd name="connsiteX5356" fmla="*/ 624453 w 1010331"/>
                  <a:gd name="connsiteY5356" fmla="*/ 202428 h 303641"/>
                  <a:gd name="connsiteX5357" fmla="*/ 619935 w 1010331"/>
                  <a:gd name="connsiteY5357" fmla="*/ 197909 h 303641"/>
                  <a:gd name="connsiteX5358" fmla="*/ 624453 w 1010331"/>
                  <a:gd name="connsiteY5358" fmla="*/ 193391 h 303641"/>
                  <a:gd name="connsiteX5359" fmla="*/ 624453 w 1010331"/>
                  <a:gd name="connsiteY5359" fmla="*/ 193391 h 303641"/>
                  <a:gd name="connsiteX5360" fmla="*/ 605476 w 1010331"/>
                  <a:gd name="connsiteY5360" fmla="*/ 193391 h 303641"/>
                  <a:gd name="connsiteX5361" fmla="*/ 609994 w 1010331"/>
                  <a:gd name="connsiteY5361" fmla="*/ 197909 h 303641"/>
                  <a:gd name="connsiteX5362" fmla="*/ 605476 w 1010331"/>
                  <a:gd name="connsiteY5362" fmla="*/ 202428 h 303641"/>
                  <a:gd name="connsiteX5363" fmla="*/ 600957 w 1010331"/>
                  <a:gd name="connsiteY5363" fmla="*/ 197909 h 303641"/>
                  <a:gd name="connsiteX5364" fmla="*/ 605476 w 1010331"/>
                  <a:gd name="connsiteY5364" fmla="*/ 193391 h 303641"/>
                  <a:gd name="connsiteX5365" fmla="*/ 605476 w 1010331"/>
                  <a:gd name="connsiteY5365" fmla="*/ 193391 h 303641"/>
                  <a:gd name="connsiteX5366" fmla="*/ 586498 w 1010331"/>
                  <a:gd name="connsiteY5366" fmla="*/ 193391 h 303641"/>
                  <a:gd name="connsiteX5367" fmla="*/ 591017 w 1010331"/>
                  <a:gd name="connsiteY5367" fmla="*/ 197909 h 303641"/>
                  <a:gd name="connsiteX5368" fmla="*/ 586498 w 1010331"/>
                  <a:gd name="connsiteY5368" fmla="*/ 202428 h 303641"/>
                  <a:gd name="connsiteX5369" fmla="*/ 581980 w 1010331"/>
                  <a:gd name="connsiteY5369" fmla="*/ 197909 h 303641"/>
                  <a:gd name="connsiteX5370" fmla="*/ 586498 w 1010331"/>
                  <a:gd name="connsiteY5370" fmla="*/ 193391 h 303641"/>
                  <a:gd name="connsiteX5371" fmla="*/ 586498 w 1010331"/>
                  <a:gd name="connsiteY5371" fmla="*/ 193391 h 303641"/>
                  <a:gd name="connsiteX5372" fmla="*/ 568424 w 1010331"/>
                  <a:gd name="connsiteY5372" fmla="*/ 193391 h 303641"/>
                  <a:gd name="connsiteX5373" fmla="*/ 572943 w 1010331"/>
                  <a:gd name="connsiteY5373" fmla="*/ 197909 h 303641"/>
                  <a:gd name="connsiteX5374" fmla="*/ 568424 w 1010331"/>
                  <a:gd name="connsiteY5374" fmla="*/ 202428 h 303641"/>
                  <a:gd name="connsiteX5375" fmla="*/ 563906 w 1010331"/>
                  <a:gd name="connsiteY5375" fmla="*/ 197909 h 303641"/>
                  <a:gd name="connsiteX5376" fmla="*/ 568424 w 1010331"/>
                  <a:gd name="connsiteY5376" fmla="*/ 193391 h 303641"/>
                  <a:gd name="connsiteX5377" fmla="*/ 568424 w 1010331"/>
                  <a:gd name="connsiteY5377" fmla="*/ 193391 h 303641"/>
                  <a:gd name="connsiteX5378" fmla="*/ 549447 w 1010331"/>
                  <a:gd name="connsiteY5378" fmla="*/ 193391 h 303641"/>
                  <a:gd name="connsiteX5379" fmla="*/ 553965 w 1010331"/>
                  <a:gd name="connsiteY5379" fmla="*/ 197909 h 303641"/>
                  <a:gd name="connsiteX5380" fmla="*/ 549447 w 1010331"/>
                  <a:gd name="connsiteY5380" fmla="*/ 202428 h 303641"/>
                  <a:gd name="connsiteX5381" fmla="*/ 544928 w 1010331"/>
                  <a:gd name="connsiteY5381" fmla="*/ 197909 h 303641"/>
                  <a:gd name="connsiteX5382" fmla="*/ 549447 w 1010331"/>
                  <a:gd name="connsiteY5382" fmla="*/ 193391 h 303641"/>
                  <a:gd name="connsiteX5383" fmla="*/ 549447 w 1010331"/>
                  <a:gd name="connsiteY5383" fmla="*/ 193391 h 303641"/>
                  <a:gd name="connsiteX5384" fmla="*/ 530469 w 1010331"/>
                  <a:gd name="connsiteY5384" fmla="*/ 193391 h 303641"/>
                  <a:gd name="connsiteX5385" fmla="*/ 534988 w 1010331"/>
                  <a:gd name="connsiteY5385" fmla="*/ 197909 h 303641"/>
                  <a:gd name="connsiteX5386" fmla="*/ 530469 w 1010331"/>
                  <a:gd name="connsiteY5386" fmla="*/ 202428 h 303641"/>
                  <a:gd name="connsiteX5387" fmla="*/ 525951 w 1010331"/>
                  <a:gd name="connsiteY5387" fmla="*/ 197909 h 303641"/>
                  <a:gd name="connsiteX5388" fmla="*/ 530469 w 1010331"/>
                  <a:gd name="connsiteY5388" fmla="*/ 193391 h 303641"/>
                  <a:gd name="connsiteX5389" fmla="*/ 530469 w 1010331"/>
                  <a:gd name="connsiteY5389" fmla="*/ 193391 h 303641"/>
                  <a:gd name="connsiteX5390" fmla="*/ 511492 w 1010331"/>
                  <a:gd name="connsiteY5390" fmla="*/ 193391 h 303641"/>
                  <a:gd name="connsiteX5391" fmla="*/ 516010 w 1010331"/>
                  <a:gd name="connsiteY5391" fmla="*/ 197909 h 303641"/>
                  <a:gd name="connsiteX5392" fmla="*/ 511492 w 1010331"/>
                  <a:gd name="connsiteY5392" fmla="*/ 202428 h 303641"/>
                  <a:gd name="connsiteX5393" fmla="*/ 506973 w 1010331"/>
                  <a:gd name="connsiteY5393" fmla="*/ 197909 h 303641"/>
                  <a:gd name="connsiteX5394" fmla="*/ 511492 w 1010331"/>
                  <a:gd name="connsiteY5394" fmla="*/ 193391 h 303641"/>
                  <a:gd name="connsiteX5395" fmla="*/ 511492 w 1010331"/>
                  <a:gd name="connsiteY5395" fmla="*/ 193391 h 303641"/>
                  <a:gd name="connsiteX5396" fmla="*/ 493418 w 1010331"/>
                  <a:gd name="connsiteY5396" fmla="*/ 193391 h 303641"/>
                  <a:gd name="connsiteX5397" fmla="*/ 497936 w 1010331"/>
                  <a:gd name="connsiteY5397" fmla="*/ 197909 h 303641"/>
                  <a:gd name="connsiteX5398" fmla="*/ 493418 w 1010331"/>
                  <a:gd name="connsiteY5398" fmla="*/ 202428 h 303641"/>
                  <a:gd name="connsiteX5399" fmla="*/ 488899 w 1010331"/>
                  <a:gd name="connsiteY5399" fmla="*/ 197909 h 303641"/>
                  <a:gd name="connsiteX5400" fmla="*/ 493418 w 1010331"/>
                  <a:gd name="connsiteY5400" fmla="*/ 193391 h 303641"/>
                  <a:gd name="connsiteX5401" fmla="*/ 493418 w 1010331"/>
                  <a:gd name="connsiteY5401" fmla="*/ 193391 h 303641"/>
                  <a:gd name="connsiteX5402" fmla="*/ 474440 w 1010331"/>
                  <a:gd name="connsiteY5402" fmla="*/ 193391 h 303641"/>
                  <a:gd name="connsiteX5403" fmla="*/ 478959 w 1010331"/>
                  <a:gd name="connsiteY5403" fmla="*/ 197909 h 303641"/>
                  <a:gd name="connsiteX5404" fmla="*/ 474440 w 1010331"/>
                  <a:gd name="connsiteY5404" fmla="*/ 202428 h 303641"/>
                  <a:gd name="connsiteX5405" fmla="*/ 469922 w 1010331"/>
                  <a:gd name="connsiteY5405" fmla="*/ 197909 h 303641"/>
                  <a:gd name="connsiteX5406" fmla="*/ 474440 w 1010331"/>
                  <a:gd name="connsiteY5406" fmla="*/ 193391 h 303641"/>
                  <a:gd name="connsiteX5407" fmla="*/ 474440 w 1010331"/>
                  <a:gd name="connsiteY5407" fmla="*/ 193391 h 303641"/>
                  <a:gd name="connsiteX5408" fmla="*/ 455462 w 1010331"/>
                  <a:gd name="connsiteY5408" fmla="*/ 193391 h 303641"/>
                  <a:gd name="connsiteX5409" fmla="*/ 459981 w 1010331"/>
                  <a:gd name="connsiteY5409" fmla="*/ 197909 h 303641"/>
                  <a:gd name="connsiteX5410" fmla="*/ 455462 w 1010331"/>
                  <a:gd name="connsiteY5410" fmla="*/ 202428 h 303641"/>
                  <a:gd name="connsiteX5411" fmla="*/ 450944 w 1010331"/>
                  <a:gd name="connsiteY5411" fmla="*/ 197909 h 303641"/>
                  <a:gd name="connsiteX5412" fmla="*/ 455462 w 1010331"/>
                  <a:gd name="connsiteY5412" fmla="*/ 193391 h 303641"/>
                  <a:gd name="connsiteX5413" fmla="*/ 455462 w 1010331"/>
                  <a:gd name="connsiteY5413" fmla="*/ 193391 h 303641"/>
                  <a:gd name="connsiteX5414" fmla="*/ 436485 w 1010331"/>
                  <a:gd name="connsiteY5414" fmla="*/ 193391 h 303641"/>
                  <a:gd name="connsiteX5415" fmla="*/ 441003 w 1010331"/>
                  <a:gd name="connsiteY5415" fmla="*/ 197909 h 303641"/>
                  <a:gd name="connsiteX5416" fmla="*/ 436485 w 1010331"/>
                  <a:gd name="connsiteY5416" fmla="*/ 202428 h 303641"/>
                  <a:gd name="connsiteX5417" fmla="*/ 431966 w 1010331"/>
                  <a:gd name="connsiteY5417" fmla="*/ 197909 h 303641"/>
                  <a:gd name="connsiteX5418" fmla="*/ 436485 w 1010331"/>
                  <a:gd name="connsiteY5418" fmla="*/ 193391 h 303641"/>
                  <a:gd name="connsiteX5419" fmla="*/ 436485 w 1010331"/>
                  <a:gd name="connsiteY5419" fmla="*/ 193391 h 303641"/>
                  <a:gd name="connsiteX5420" fmla="*/ 417507 w 1010331"/>
                  <a:gd name="connsiteY5420" fmla="*/ 193391 h 303641"/>
                  <a:gd name="connsiteX5421" fmla="*/ 422026 w 1010331"/>
                  <a:gd name="connsiteY5421" fmla="*/ 197909 h 303641"/>
                  <a:gd name="connsiteX5422" fmla="*/ 417507 w 1010331"/>
                  <a:gd name="connsiteY5422" fmla="*/ 202428 h 303641"/>
                  <a:gd name="connsiteX5423" fmla="*/ 412989 w 1010331"/>
                  <a:gd name="connsiteY5423" fmla="*/ 197909 h 303641"/>
                  <a:gd name="connsiteX5424" fmla="*/ 417507 w 1010331"/>
                  <a:gd name="connsiteY5424" fmla="*/ 193391 h 303641"/>
                  <a:gd name="connsiteX5425" fmla="*/ 417507 w 1010331"/>
                  <a:gd name="connsiteY5425" fmla="*/ 193391 h 303641"/>
                  <a:gd name="connsiteX5426" fmla="*/ 399433 w 1010331"/>
                  <a:gd name="connsiteY5426" fmla="*/ 193391 h 303641"/>
                  <a:gd name="connsiteX5427" fmla="*/ 403952 w 1010331"/>
                  <a:gd name="connsiteY5427" fmla="*/ 197909 h 303641"/>
                  <a:gd name="connsiteX5428" fmla="*/ 399433 w 1010331"/>
                  <a:gd name="connsiteY5428" fmla="*/ 202428 h 303641"/>
                  <a:gd name="connsiteX5429" fmla="*/ 394915 w 1010331"/>
                  <a:gd name="connsiteY5429" fmla="*/ 197909 h 303641"/>
                  <a:gd name="connsiteX5430" fmla="*/ 399433 w 1010331"/>
                  <a:gd name="connsiteY5430" fmla="*/ 193391 h 303641"/>
                  <a:gd name="connsiteX5431" fmla="*/ 399433 w 1010331"/>
                  <a:gd name="connsiteY5431" fmla="*/ 193391 h 303641"/>
                  <a:gd name="connsiteX5432" fmla="*/ 380456 w 1010331"/>
                  <a:gd name="connsiteY5432" fmla="*/ 193391 h 303641"/>
                  <a:gd name="connsiteX5433" fmla="*/ 384974 w 1010331"/>
                  <a:gd name="connsiteY5433" fmla="*/ 197909 h 303641"/>
                  <a:gd name="connsiteX5434" fmla="*/ 380456 w 1010331"/>
                  <a:gd name="connsiteY5434" fmla="*/ 202428 h 303641"/>
                  <a:gd name="connsiteX5435" fmla="*/ 375937 w 1010331"/>
                  <a:gd name="connsiteY5435" fmla="*/ 197909 h 303641"/>
                  <a:gd name="connsiteX5436" fmla="*/ 380456 w 1010331"/>
                  <a:gd name="connsiteY5436" fmla="*/ 193391 h 303641"/>
                  <a:gd name="connsiteX5437" fmla="*/ 380456 w 1010331"/>
                  <a:gd name="connsiteY5437" fmla="*/ 193391 h 303641"/>
                  <a:gd name="connsiteX5438" fmla="*/ 361478 w 1010331"/>
                  <a:gd name="connsiteY5438" fmla="*/ 193391 h 303641"/>
                  <a:gd name="connsiteX5439" fmla="*/ 365997 w 1010331"/>
                  <a:gd name="connsiteY5439" fmla="*/ 197909 h 303641"/>
                  <a:gd name="connsiteX5440" fmla="*/ 361478 w 1010331"/>
                  <a:gd name="connsiteY5440" fmla="*/ 202428 h 303641"/>
                  <a:gd name="connsiteX5441" fmla="*/ 356960 w 1010331"/>
                  <a:gd name="connsiteY5441" fmla="*/ 197909 h 303641"/>
                  <a:gd name="connsiteX5442" fmla="*/ 361478 w 1010331"/>
                  <a:gd name="connsiteY5442" fmla="*/ 193391 h 303641"/>
                  <a:gd name="connsiteX5443" fmla="*/ 361478 w 1010331"/>
                  <a:gd name="connsiteY5443" fmla="*/ 193391 h 303641"/>
                  <a:gd name="connsiteX5444" fmla="*/ 342501 w 1010331"/>
                  <a:gd name="connsiteY5444" fmla="*/ 193391 h 303641"/>
                  <a:gd name="connsiteX5445" fmla="*/ 347019 w 1010331"/>
                  <a:gd name="connsiteY5445" fmla="*/ 197909 h 303641"/>
                  <a:gd name="connsiteX5446" fmla="*/ 342501 w 1010331"/>
                  <a:gd name="connsiteY5446" fmla="*/ 202428 h 303641"/>
                  <a:gd name="connsiteX5447" fmla="*/ 337982 w 1010331"/>
                  <a:gd name="connsiteY5447" fmla="*/ 197909 h 303641"/>
                  <a:gd name="connsiteX5448" fmla="*/ 342501 w 1010331"/>
                  <a:gd name="connsiteY5448" fmla="*/ 193391 h 303641"/>
                  <a:gd name="connsiteX5449" fmla="*/ 342501 w 1010331"/>
                  <a:gd name="connsiteY5449" fmla="*/ 193391 h 303641"/>
                  <a:gd name="connsiteX5450" fmla="*/ 323523 w 1010331"/>
                  <a:gd name="connsiteY5450" fmla="*/ 193391 h 303641"/>
                  <a:gd name="connsiteX5451" fmla="*/ 328041 w 1010331"/>
                  <a:gd name="connsiteY5451" fmla="*/ 197909 h 303641"/>
                  <a:gd name="connsiteX5452" fmla="*/ 323523 w 1010331"/>
                  <a:gd name="connsiteY5452" fmla="*/ 202428 h 303641"/>
                  <a:gd name="connsiteX5453" fmla="*/ 319004 w 1010331"/>
                  <a:gd name="connsiteY5453" fmla="*/ 197909 h 303641"/>
                  <a:gd name="connsiteX5454" fmla="*/ 323523 w 1010331"/>
                  <a:gd name="connsiteY5454" fmla="*/ 193391 h 303641"/>
                  <a:gd name="connsiteX5455" fmla="*/ 323523 w 1010331"/>
                  <a:gd name="connsiteY5455" fmla="*/ 193391 h 303641"/>
                  <a:gd name="connsiteX5456" fmla="*/ 305449 w 1010331"/>
                  <a:gd name="connsiteY5456" fmla="*/ 193391 h 303641"/>
                  <a:gd name="connsiteX5457" fmla="*/ 309968 w 1010331"/>
                  <a:gd name="connsiteY5457" fmla="*/ 197909 h 303641"/>
                  <a:gd name="connsiteX5458" fmla="*/ 305449 w 1010331"/>
                  <a:gd name="connsiteY5458" fmla="*/ 202428 h 303641"/>
                  <a:gd name="connsiteX5459" fmla="*/ 300931 w 1010331"/>
                  <a:gd name="connsiteY5459" fmla="*/ 197909 h 303641"/>
                  <a:gd name="connsiteX5460" fmla="*/ 305449 w 1010331"/>
                  <a:gd name="connsiteY5460" fmla="*/ 193391 h 303641"/>
                  <a:gd name="connsiteX5461" fmla="*/ 305449 w 1010331"/>
                  <a:gd name="connsiteY5461" fmla="*/ 193391 h 303641"/>
                  <a:gd name="connsiteX5462" fmla="*/ 286471 w 1010331"/>
                  <a:gd name="connsiteY5462" fmla="*/ 193391 h 303641"/>
                  <a:gd name="connsiteX5463" fmla="*/ 290990 w 1010331"/>
                  <a:gd name="connsiteY5463" fmla="*/ 197909 h 303641"/>
                  <a:gd name="connsiteX5464" fmla="*/ 286471 w 1010331"/>
                  <a:gd name="connsiteY5464" fmla="*/ 202428 h 303641"/>
                  <a:gd name="connsiteX5465" fmla="*/ 281953 w 1010331"/>
                  <a:gd name="connsiteY5465" fmla="*/ 197909 h 303641"/>
                  <a:gd name="connsiteX5466" fmla="*/ 286471 w 1010331"/>
                  <a:gd name="connsiteY5466" fmla="*/ 193391 h 303641"/>
                  <a:gd name="connsiteX5467" fmla="*/ 286471 w 1010331"/>
                  <a:gd name="connsiteY5467" fmla="*/ 193391 h 303641"/>
                  <a:gd name="connsiteX5468" fmla="*/ 840437 w 1010331"/>
                  <a:gd name="connsiteY5468" fmla="*/ 184354 h 303641"/>
                  <a:gd name="connsiteX5469" fmla="*/ 844955 w 1010331"/>
                  <a:gd name="connsiteY5469" fmla="*/ 188872 h 303641"/>
                  <a:gd name="connsiteX5470" fmla="*/ 840437 w 1010331"/>
                  <a:gd name="connsiteY5470" fmla="*/ 193391 h 303641"/>
                  <a:gd name="connsiteX5471" fmla="*/ 835918 w 1010331"/>
                  <a:gd name="connsiteY5471" fmla="*/ 188872 h 303641"/>
                  <a:gd name="connsiteX5472" fmla="*/ 840437 w 1010331"/>
                  <a:gd name="connsiteY5472" fmla="*/ 184354 h 303641"/>
                  <a:gd name="connsiteX5473" fmla="*/ 840437 w 1010331"/>
                  <a:gd name="connsiteY5473" fmla="*/ 184354 h 303641"/>
                  <a:gd name="connsiteX5474" fmla="*/ 821459 w 1010331"/>
                  <a:gd name="connsiteY5474" fmla="*/ 184354 h 303641"/>
                  <a:gd name="connsiteX5475" fmla="*/ 825978 w 1010331"/>
                  <a:gd name="connsiteY5475" fmla="*/ 188872 h 303641"/>
                  <a:gd name="connsiteX5476" fmla="*/ 821459 w 1010331"/>
                  <a:gd name="connsiteY5476" fmla="*/ 193391 h 303641"/>
                  <a:gd name="connsiteX5477" fmla="*/ 816941 w 1010331"/>
                  <a:gd name="connsiteY5477" fmla="*/ 188872 h 303641"/>
                  <a:gd name="connsiteX5478" fmla="*/ 821459 w 1010331"/>
                  <a:gd name="connsiteY5478" fmla="*/ 184354 h 303641"/>
                  <a:gd name="connsiteX5479" fmla="*/ 821459 w 1010331"/>
                  <a:gd name="connsiteY5479" fmla="*/ 184354 h 303641"/>
                  <a:gd name="connsiteX5480" fmla="*/ 803385 w 1010331"/>
                  <a:gd name="connsiteY5480" fmla="*/ 184354 h 303641"/>
                  <a:gd name="connsiteX5481" fmla="*/ 807904 w 1010331"/>
                  <a:gd name="connsiteY5481" fmla="*/ 188872 h 303641"/>
                  <a:gd name="connsiteX5482" fmla="*/ 803385 w 1010331"/>
                  <a:gd name="connsiteY5482" fmla="*/ 193391 h 303641"/>
                  <a:gd name="connsiteX5483" fmla="*/ 798867 w 1010331"/>
                  <a:gd name="connsiteY5483" fmla="*/ 188872 h 303641"/>
                  <a:gd name="connsiteX5484" fmla="*/ 803385 w 1010331"/>
                  <a:gd name="connsiteY5484" fmla="*/ 184354 h 303641"/>
                  <a:gd name="connsiteX5485" fmla="*/ 803385 w 1010331"/>
                  <a:gd name="connsiteY5485" fmla="*/ 184354 h 303641"/>
                  <a:gd name="connsiteX5486" fmla="*/ 784408 w 1010331"/>
                  <a:gd name="connsiteY5486" fmla="*/ 184354 h 303641"/>
                  <a:gd name="connsiteX5487" fmla="*/ 788926 w 1010331"/>
                  <a:gd name="connsiteY5487" fmla="*/ 188872 h 303641"/>
                  <a:gd name="connsiteX5488" fmla="*/ 784408 w 1010331"/>
                  <a:gd name="connsiteY5488" fmla="*/ 193391 h 303641"/>
                  <a:gd name="connsiteX5489" fmla="*/ 779889 w 1010331"/>
                  <a:gd name="connsiteY5489" fmla="*/ 188872 h 303641"/>
                  <a:gd name="connsiteX5490" fmla="*/ 784408 w 1010331"/>
                  <a:gd name="connsiteY5490" fmla="*/ 184354 h 303641"/>
                  <a:gd name="connsiteX5491" fmla="*/ 784408 w 1010331"/>
                  <a:gd name="connsiteY5491" fmla="*/ 184354 h 303641"/>
                  <a:gd name="connsiteX5492" fmla="*/ 765430 w 1010331"/>
                  <a:gd name="connsiteY5492" fmla="*/ 184354 h 303641"/>
                  <a:gd name="connsiteX5493" fmla="*/ 769948 w 1010331"/>
                  <a:gd name="connsiteY5493" fmla="*/ 188872 h 303641"/>
                  <a:gd name="connsiteX5494" fmla="*/ 765430 w 1010331"/>
                  <a:gd name="connsiteY5494" fmla="*/ 193391 h 303641"/>
                  <a:gd name="connsiteX5495" fmla="*/ 760912 w 1010331"/>
                  <a:gd name="connsiteY5495" fmla="*/ 188872 h 303641"/>
                  <a:gd name="connsiteX5496" fmla="*/ 765430 w 1010331"/>
                  <a:gd name="connsiteY5496" fmla="*/ 184354 h 303641"/>
                  <a:gd name="connsiteX5497" fmla="*/ 765430 w 1010331"/>
                  <a:gd name="connsiteY5497" fmla="*/ 184354 h 303641"/>
                  <a:gd name="connsiteX5498" fmla="*/ 746452 w 1010331"/>
                  <a:gd name="connsiteY5498" fmla="*/ 184354 h 303641"/>
                  <a:gd name="connsiteX5499" fmla="*/ 750971 w 1010331"/>
                  <a:gd name="connsiteY5499" fmla="*/ 188872 h 303641"/>
                  <a:gd name="connsiteX5500" fmla="*/ 746452 w 1010331"/>
                  <a:gd name="connsiteY5500" fmla="*/ 193391 h 303641"/>
                  <a:gd name="connsiteX5501" fmla="*/ 741934 w 1010331"/>
                  <a:gd name="connsiteY5501" fmla="*/ 188872 h 303641"/>
                  <a:gd name="connsiteX5502" fmla="*/ 746452 w 1010331"/>
                  <a:gd name="connsiteY5502" fmla="*/ 184354 h 303641"/>
                  <a:gd name="connsiteX5503" fmla="*/ 746452 w 1010331"/>
                  <a:gd name="connsiteY5503" fmla="*/ 184354 h 303641"/>
                  <a:gd name="connsiteX5504" fmla="*/ 727475 w 1010331"/>
                  <a:gd name="connsiteY5504" fmla="*/ 184354 h 303641"/>
                  <a:gd name="connsiteX5505" fmla="*/ 731993 w 1010331"/>
                  <a:gd name="connsiteY5505" fmla="*/ 188872 h 303641"/>
                  <a:gd name="connsiteX5506" fmla="*/ 727475 w 1010331"/>
                  <a:gd name="connsiteY5506" fmla="*/ 193391 h 303641"/>
                  <a:gd name="connsiteX5507" fmla="*/ 722956 w 1010331"/>
                  <a:gd name="connsiteY5507" fmla="*/ 188872 h 303641"/>
                  <a:gd name="connsiteX5508" fmla="*/ 727475 w 1010331"/>
                  <a:gd name="connsiteY5508" fmla="*/ 184354 h 303641"/>
                  <a:gd name="connsiteX5509" fmla="*/ 727475 w 1010331"/>
                  <a:gd name="connsiteY5509" fmla="*/ 184354 h 303641"/>
                  <a:gd name="connsiteX5510" fmla="*/ 709401 w 1010331"/>
                  <a:gd name="connsiteY5510" fmla="*/ 184354 h 303641"/>
                  <a:gd name="connsiteX5511" fmla="*/ 713919 w 1010331"/>
                  <a:gd name="connsiteY5511" fmla="*/ 188872 h 303641"/>
                  <a:gd name="connsiteX5512" fmla="*/ 709401 w 1010331"/>
                  <a:gd name="connsiteY5512" fmla="*/ 193391 h 303641"/>
                  <a:gd name="connsiteX5513" fmla="*/ 704882 w 1010331"/>
                  <a:gd name="connsiteY5513" fmla="*/ 188872 h 303641"/>
                  <a:gd name="connsiteX5514" fmla="*/ 709401 w 1010331"/>
                  <a:gd name="connsiteY5514" fmla="*/ 184354 h 303641"/>
                  <a:gd name="connsiteX5515" fmla="*/ 709401 w 1010331"/>
                  <a:gd name="connsiteY5515" fmla="*/ 184354 h 303641"/>
                  <a:gd name="connsiteX5516" fmla="*/ 690423 w 1010331"/>
                  <a:gd name="connsiteY5516" fmla="*/ 184354 h 303641"/>
                  <a:gd name="connsiteX5517" fmla="*/ 694942 w 1010331"/>
                  <a:gd name="connsiteY5517" fmla="*/ 188872 h 303641"/>
                  <a:gd name="connsiteX5518" fmla="*/ 690423 w 1010331"/>
                  <a:gd name="connsiteY5518" fmla="*/ 193391 h 303641"/>
                  <a:gd name="connsiteX5519" fmla="*/ 685905 w 1010331"/>
                  <a:gd name="connsiteY5519" fmla="*/ 188872 h 303641"/>
                  <a:gd name="connsiteX5520" fmla="*/ 690423 w 1010331"/>
                  <a:gd name="connsiteY5520" fmla="*/ 184354 h 303641"/>
                  <a:gd name="connsiteX5521" fmla="*/ 690423 w 1010331"/>
                  <a:gd name="connsiteY5521" fmla="*/ 184354 h 303641"/>
                  <a:gd name="connsiteX5522" fmla="*/ 671446 w 1010331"/>
                  <a:gd name="connsiteY5522" fmla="*/ 184354 h 303641"/>
                  <a:gd name="connsiteX5523" fmla="*/ 675964 w 1010331"/>
                  <a:gd name="connsiteY5523" fmla="*/ 188872 h 303641"/>
                  <a:gd name="connsiteX5524" fmla="*/ 671446 w 1010331"/>
                  <a:gd name="connsiteY5524" fmla="*/ 193391 h 303641"/>
                  <a:gd name="connsiteX5525" fmla="*/ 666927 w 1010331"/>
                  <a:gd name="connsiteY5525" fmla="*/ 188872 h 303641"/>
                  <a:gd name="connsiteX5526" fmla="*/ 671446 w 1010331"/>
                  <a:gd name="connsiteY5526" fmla="*/ 184354 h 303641"/>
                  <a:gd name="connsiteX5527" fmla="*/ 671446 w 1010331"/>
                  <a:gd name="connsiteY5527" fmla="*/ 184354 h 303641"/>
                  <a:gd name="connsiteX5528" fmla="*/ 652468 w 1010331"/>
                  <a:gd name="connsiteY5528" fmla="*/ 184354 h 303641"/>
                  <a:gd name="connsiteX5529" fmla="*/ 656987 w 1010331"/>
                  <a:gd name="connsiteY5529" fmla="*/ 188872 h 303641"/>
                  <a:gd name="connsiteX5530" fmla="*/ 652468 w 1010331"/>
                  <a:gd name="connsiteY5530" fmla="*/ 193391 h 303641"/>
                  <a:gd name="connsiteX5531" fmla="*/ 647950 w 1010331"/>
                  <a:gd name="connsiteY5531" fmla="*/ 188872 h 303641"/>
                  <a:gd name="connsiteX5532" fmla="*/ 652468 w 1010331"/>
                  <a:gd name="connsiteY5532" fmla="*/ 184354 h 303641"/>
                  <a:gd name="connsiteX5533" fmla="*/ 652468 w 1010331"/>
                  <a:gd name="connsiteY5533" fmla="*/ 184354 h 303641"/>
                  <a:gd name="connsiteX5534" fmla="*/ 633490 w 1010331"/>
                  <a:gd name="connsiteY5534" fmla="*/ 184354 h 303641"/>
                  <a:gd name="connsiteX5535" fmla="*/ 638009 w 1010331"/>
                  <a:gd name="connsiteY5535" fmla="*/ 188872 h 303641"/>
                  <a:gd name="connsiteX5536" fmla="*/ 633490 w 1010331"/>
                  <a:gd name="connsiteY5536" fmla="*/ 193391 h 303641"/>
                  <a:gd name="connsiteX5537" fmla="*/ 628972 w 1010331"/>
                  <a:gd name="connsiteY5537" fmla="*/ 188872 h 303641"/>
                  <a:gd name="connsiteX5538" fmla="*/ 633490 w 1010331"/>
                  <a:gd name="connsiteY5538" fmla="*/ 184354 h 303641"/>
                  <a:gd name="connsiteX5539" fmla="*/ 633490 w 1010331"/>
                  <a:gd name="connsiteY5539" fmla="*/ 184354 h 303641"/>
                  <a:gd name="connsiteX5540" fmla="*/ 615417 w 1010331"/>
                  <a:gd name="connsiteY5540" fmla="*/ 184354 h 303641"/>
                  <a:gd name="connsiteX5541" fmla="*/ 619935 w 1010331"/>
                  <a:gd name="connsiteY5541" fmla="*/ 188872 h 303641"/>
                  <a:gd name="connsiteX5542" fmla="*/ 615417 w 1010331"/>
                  <a:gd name="connsiteY5542" fmla="*/ 193391 h 303641"/>
                  <a:gd name="connsiteX5543" fmla="*/ 610898 w 1010331"/>
                  <a:gd name="connsiteY5543" fmla="*/ 188872 h 303641"/>
                  <a:gd name="connsiteX5544" fmla="*/ 615417 w 1010331"/>
                  <a:gd name="connsiteY5544" fmla="*/ 184354 h 303641"/>
                  <a:gd name="connsiteX5545" fmla="*/ 615417 w 1010331"/>
                  <a:gd name="connsiteY5545" fmla="*/ 184354 h 303641"/>
                  <a:gd name="connsiteX5546" fmla="*/ 596439 w 1010331"/>
                  <a:gd name="connsiteY5546" fmla="*/ 184354 h 303641"/>
                  <a:gd name="connsiteX5547" fmla="*/ 600957 w 1010331"/>
                  <a:gd name="connsiteY5547" fmla="*/ 188872 h 303641"/>
                  <a:gd name="connsiteX5548" fmla="*/ 596439 w 1010331"/>
                  <a:gd name="connsiteY5548" fmla="*/ 193391 h 303641"/>
                  <a:gd name="connsiteX5549" fmla="*/ 591920 w 1010331"/>
                  <a:gd name="connsiteY5549" fmla="*/ 188872 h 303641"/>
                  <a:gd name="connsiteX5550" fmla="*/ 596439 w 1010331"/>
                  <a:gd name="connsiteY5550" fmla="*/ 184354 h 303641"/>
                  <a:gd name="connsiteX5551" fmla="*/ 596439 w 1010331"/>
                  <a:gd name="connsiteY5551" fmla="*/ 184354 h 303641"/>
                  <a:gd name="connsiteX5552" fmla="*/ 577461 w 1010331"/>
                  <a:gd name="connsiteY5552" fmla="*/ 184354 h 303641"/>
                  <a:gd name="connsiteX5553" fmla="*/ 581980 w 1010331"/>
                  <a:gd name="connsiteY5553" fmla="*/ 188872 h 303641"/>
                  <a:gd name="connsiteX5554" fmla="*/ 577461 w 1010331"/>
                  <a:gd name="connsiteY5554" fmla="*/ 193391 h 303641"/>
                  <a:gd name="connsiteX5555" fmla="*/ 572943 w 1010331"/>
                  <a:gd name="connsiteY5555" fmla="*/ 188872 h 303641"/>
                  <a:gd name="connsiteX5556" fmla="*/ 577461 w 1010331"/>
                  <a:gd name="connsiteY5556" fmla="*/ 184354 h 303641"/>
                  <a:gd name="connsiteX5557" fmla="*/ 577461 w 1010331"/>
                  <a:gd name="connsiteY5557" fmla="*/ 184354 h 303641"/>
                  <a:gd name="connsiteX5558" fmla="*/ 558484 w 1010331"/>
                  <a:gd name="connsiteY5558" fmla="*/ 184354 h 303641"/>
                  <a:gd name="connsiteX5559" fmla="*/ 563002 w 1010331"/>
                  <a:gd name="connsiteY5559" fmla="*/ 188872 h 303641"/>
                  <a:gd name="connsiteX5560" fmla="*/ 558484 w 1010331"/>
                  <a:gd name="connsiteY5560" fmla="*/ 193391 h 303641"/>
                  <a:gd name="connsiteX5561" fmla="*/ 553965 w 1010331"/>
                  <a:gd name="connsiteY5561" fmla="*/ 188872 h 303641"/>
                  <a:gd name="connsiteX5562" fmla="*/ 558484 w 1010331"/>
                  <a:gd name="connsiteY5562" fmla="*/ 184354 h 303641"/>
                  <a:gd name="connsiteX5563" fmla="*/ 558484 w 1010331"/>
                  <a:gd name="connsiteY5563" fmla="*/ 184354 h 303641"/>
                  <a:gd name="connsiteX5564" fmla="*/ 539506 w 1010331"/>
                  <a:gd name="connsiteY5564" fmla="*/ 184354 h 303641"/>
                  <a:gd name="connsiteX5565" fmla="*/ 544025 w 1010331"/>
                  <a:gd name="connsiteY5565" fmla="*/ 188872 h 303641"/>
                  <a:gd name="connsiteX5566" fmla="*/ 539506 w 1010331"/>
                  <a:gd name="connsiteY5566" fmla="*/ 193391 h 303641"/>
                  <a:gd name="connsiteX5567" fmla="*/ 534988 w 1010331"/>
                  <a:gd name="connsiteY5567" fmla="*/ 188872 h 303641"/>
                  <a:gd name="connsiteX5568" fmla="*/ 539506 w 1010331"/>
                  <a:gd name="connsiteY5568" fmla="*/ 184354 h 303641"/>
                  <a:gd name="connsiteX5569" fmla="*/ 539506 w 1010331"/>
                  <a:gd name="connsiteY5569" fmla="*/ 184354 h 303641"/>
                  <a:gd name="connsiteX5570" fmla="*/ 521432 w 1010331"/>
                  <a:gd name="connsiteY5570" fmla="*/ 184354 h 303641"/>
                  <a:gd name="connsiteX5571" fmla="*/ 525951 w 1010331"/>
                  <a:gd name="connsiteY5571" fmla="*/ 188872 h 303641"/>
                  <a:gd name="connsiteX5572" fmla="*/ 521432 w 1010331"/>
                  <a:gd name="connsiteY5572" fmla="*/ 193391 h 303641"/>
                  <a:gd name="connsiteX5573" fmla="*/ 516914 w 1010331"/>
                  <a:gd name="connsiteY5573" fmla="*/ 188872 h 303641"/>
                  <a:gd name="connsiteX5574" fmla="*/ 521432 w 1010331"/>
                  <a:gd name="connsiteY5574" fmla="*/ 184354 h 303641"/>
                  <a:gd name="connsiteX5575" fmla="*/ 521432 w 1010331"/>
                  <a:gd name="connsiteY5575" fmla="*/ 184354 h 303641"/>
                  <a:gd name="connsiteX5576" fmla="*/ 502455 w 1010331"/>
                  <a:gd name="connsiteY5576" fmla="*/ 184354 h 303641"/>
                  <a:gd name="connsiteX5577" fmla="*/ 506973 w 1010331"/>
                  <a:gd name="connsiteY5577" fmla="*/ 188872 h 303641"/>
                  <a:gd name="connsiteX5578" fmla="*/ 502455 w 1010331"/>
                  <a:gd name="connsiteY5578" fmla="*/ 193391 h 303641"/>
                  <a:gd name="connsiteX5579" fmla="*/ 497936 w 1010331"/>
                  <a:gd name="connsiteY5579" fmla="*/ 188872 h 303641"/>
                  <a:gd name="connsiteX5580" fmla="*/ 502455 w 1010331"/>
                  <a:gd name="connsiteY5580" fmla="*/ 184354 h 303641"/>
                  <a:gd name="connsiteX5581" fmla="*/ 502455 w 1010331"/>
                  <a:gd name="connsiteY5581" fmla="*/ 184354 h 303641"/>
                  <a:gd name="connsiteX5582" fmla="*/ 483477 w 1010331"/>
                  <a:gd name="connsiteY5582" fmla="*/ 184354 h 303641"/>
                  <a:gd name="connsiteX5583" fmla="*/ 487995 w 1010331"/>
                  <a:gd name="connsiteY5583" fmla="*/ 188872 h 303641"/>
                  <a:gd name="connsiteX5584" fmla="*/ 483477 w 1010331"/>
                  <a:gd name="connsiteY5584" fmla="*/ 193391 h 303641"/>
                  <a:gd name="connsiteX5585" fmla="*/ 478959 w 1010331"/>
                  <a:gd name="connsiteY5585" fmla="*/ 188872 h 303641"/>
                  <a:gd name="connsiteX5586" fmla="*/ 483477 w 1010331"/>
                  <a:gd name="connsiteY5586" fmla="*/ 184354 h 303641"/>
                  <a:gd name="connsiteX5587" fmla="*/ 483477 w 1010331"/>
                  <a:gd name="connsiteY5587" fmla="*/ 184354 h 303641"/>
                  <a:gd name="connsiteX5588" fmla="*/ 464499 w 1010331"/>
                  <a:gd name="connsiteY5588" fmla="*/ 184354 h 303641"/>
                  <a:gd name="connsiteX5589" fmla="*/ 469018 w 1010331"/>
                  <a:gd name="connsiteY5589" fmla="*/ 188872 h 303641"/>
                  <a:gd name="connsiteX5590" fmla="*/ 464499 w 1010331"/>
                  <a:gd name="connsiteY5590" fmla="*/ 193391 h 303641"/>
                  <a:gd name="connsiteX5591" fmla="*/ 459981 w 1010331"/>
                  <a:gd name="connsiteY5591" fmla="*/ 188872 h 303641"/>
                  <a:gd name="connsiteX5592" fmla="*/ 464499 w 1010331"/>
                  <a:gd name="connsiteY5592" fmla="*/ 184354 h 303641"/>
                  <a:gd name="connsiteX5593" fmla="*/ 464499 w 1010331"/>
                  <a:gd name="connsiteY5593" fmla="*/ 184354 h 303641"/>
                  <a:gd name="connsiteX5594" fmla="*/ 446425 w 1010331"/>
                  <a:gd name="connsiteY5594" fmla="*/ 184354 h 303641"/>
                  <a:gd name="connsiteX5595" fmla="*/ 450944 w 1010331"/>
                  <a:gd name="connsiteY5595" fmla="*/ 188872 h 303641"/>
                  <a:gd name="connsiteX5596" fmla="*/ 446425 w 1010331"/>
                  <a:gd name="connsiteY5596" fmla="*/ 193391 h 303641"/>
                  <a:gd name="connsiteX5597" fmla="*/ 441907 w 1010331"/>
                  <a:gd name="connsiteY5597" fmla="*/ 188872 h 303641"/>
                  <a:gd name="connsiteX5598" fmla="*/ 446425 w 1010331"/>
                  <a:gd name="connsiteY5598" fmla="*/ 184354 h 303641"/>
                  <a:gd name="connsiteX5599" fmla="*/ 446425 w 1010331"/>
                  <a:gd name="connsiteY5599" fmla="*/ 184354 h 303641"/>
                  <a:gd name="connsiteX5600" fmla="*/ 427448 w 1010331"/>
                  <a:gd name="connsiteY5600" fmla="*/ 184354 h 303641"/>
                  <a:gd name="connsiteX5601" fmla="*/ 431966 w 1010331"/>
                  <a:gd name="connsiteY5601" fmla="*/ 188872 h 303641"/>
                  <a:gd name="connsiteX5602" fmla="*/ 427448 w 1010331"/>
                  <a:gd name="connsiteY5602" fmla="*/ 193391 h 303641"/>
                  <a:gd name="connsiteX5603" fmla="*/ 422929 w 1010331"/>
                  <a:gd name="connsiteY5603" fmla="*/ 188872 h 303641"/>
                  <a:gd name="connsiteX5604" fmla="*/ 427448 w 1010331"/>
                  <a:gd name="connsiteY5604" fmla="*/ 184354 h 303641"/>
                  <a:gd name="connsiteX5605" fmla="*/ 427448 w 1010331"/>
                  <a:gd name="connsiteY5605" fmla="*/ 184354 h 303641"/>
                  <a:gd name="connsiteX5606" fmla="*/ 408470 w 1010331"/>
                  <a:gd name="connsiteY5606" fmla="*/ 184354 h 303641"/>
                  <a:gd name="connsiteX5607" fmla="*/ 412989 w 1010331"/>
                  <a:gd name="connsiteY5607" fmla="*/ 188872 h 303641"/>
                  <a:gd name="connsiteX5608" fmla="*/ 408470 w 1010331"/>
                  <a:gd name="connsiteY5608" fmla="*/ 193391 h 303641"/>
                  <a:gd name="connsiteX5609" fmla="*/ 403952 w 1010331"/>
                  <a:gd name="connsiteY5609" fmla="*/ 188872 h 303641"/>
                  <a:gd name="connsiteX5610" fmla="*/ 408470 w 1010331"/>
                  <a:gd name="connsiteY5610" fmla="*/ 184354 h 303641"/>
                  <a:gd name="connsiteX5611" fmla="*/ 408470 w 1010331"/>
                  <a:gd name="connsiteY5611" fmla="*/ 184354 h 303641"/>
                  <a:gd name="connsiteX5612" fmla="*/ 389493 w 1010331"/>
                  <a:gd name="connsiteY5612" fmla="*/ 184354 h 303641"/>
                  <a:gd name="connsiteX5613" fmla="*/ 394011 w 1010331"/>
                  <a:gd name="connsiteY5613" fmla="*/ 188872 h 303641"/>
                  <a:gd name="connsiteX5614" fmla="*/ 389493 w 1010331"/>
                  <a:gd name="connsiteY5614" fmla="*/ 193391 h 303641"/>
                  <a:gd name="connsiteX5615" fmla="*/ 384974 w 1010331"/>
                  <a:gd name="connsiteY5615" fmla="*/ 188872 h 303641"/>
                  <a:gd name="connsiteX5616" fmla="*/ 389493 w 1010331"/>
                  <a:gd name="connsiteY5616" fmla="*/ 184354 h 303641"/>
                  <a:gd name="connsiteX5617" fmla="*/ 389493 w 1010331"/>
                  <a:gd name="connsiteY5617" fmla="*/ 184354 h 303641"/>
                  <a:gd name="connsiteX5618" fmla="*/ 370515 w 1010331"/>
                  <a:gd name="connsiteY5618" fmla="*/ 184354 h 303641"/>
                  <a:gd name="connsiteX5619" fmla="*/ 375034 w 1010331"/>
                  <a:gd name="connsiteY5619" fmla="*/ 188872 h 303641"/>
                  <a:gd name="connsiteX5620" fmla="*/ 370515 w 1010331"/>
                  <a:gd name="connsiteY5620" fmla="*/ 193391 h 303641"/>
                  <a:gd name="connsiteX5621" fmla="*/ 365997 w 1010331"/>
                  <a:gd name="connsiteY5621" fmla="*/ 188872 h 303641"/>
                  <a:gd name="connsiteX5622" fmla="*/ 370515 w 1010331"/>
                  <a:gd name="connsiteY5622" fmla="*/ 184354 h 303641"/>
                  <a:gd name="connsiteX5623" fmla="*/ 370515 w 1010331"/>
                  <a:gd name="connsiteY5623" fmla="*/ 184354 h 303641"/>
                  <a:gd name="connsiteX5624" fmla="*/ 352441 w 1010331"/>
                  <a:gd name="connsiteY5624" fmla="*/ 184354 h 303641"/>
                  <a:gd name="connsiteX5625" fmla="*/ 356960 w 1010331"/>
                  <a:gd name="connsiteY5625" fmla="*/ 188872 h 303641"/>
                  <a:gd name="connsiteX5626" fmla="*/ 352441 w 1010331"/>
                  <a:gd name="connsiteY5626" fmla="*/ 193391 h 303641"/>
                  <a:gd name="connsiteX5627" fmla="*/ 347923 w 1010331"/>
                  <a:gd name="connsiteY5627" fmla="*/ 188872 h 303641"/>
                  <a:gd name="connsiteX5628" fmla="*/ 352441 w 1010331"/>
                  <a:gd name="connsiteY5628" fmla="*/ 184354 h 303641"/>
                  <a:gd name="connsiteX5629" fmla="*/ 352441 w 1010331"/>
                  <a:gd name="connsiteY5629" fmla="*/ 184354 h 303641"/>
                  <a:gd name="connsiteX5630" fmla="*/ 333464 w 1010331"/>
                  <a:gd name="connsiteY5630" fmla="*/ 184354 h 303641"/>
                  <a:gd name="connsiteX5631" fmla="*/ 337982 w 1010331"/>
                  <a:gd name="connsiteY5631" fmla="*/ 188872 h 303641"/>
                  <a:gd name="connsiteX5632" fmla="*/ 333464 w 1010331"/>
                  <a:gd name="connsiteY5632" fmla="*/ 193391 h 303641"/>
                  <a:gd name="connsiteX5633" fmla="*/ 328945 w 1010331"/>
                  <a:gd name="connsiteY5633" fmla="*/ 188872 h 303641"/>
                  <a:gd name="connsiteX5634" fmla="*/ 333464 w 1010331"/>
                  <a:gd name="connsiteY5634" fmla="*/ 184354 h 303641"/>
                  <a:gd name="connsiteX5635" fmla="*/ 333464 w 1010331"/>
                  <a:gd name="connsiteY5635" fmla="*/ 184354 h 303641"/>
                  <a:gd name="connsiteX5636" fmla="*/ 314486 w 1010331"/>
                  <a:gd name="connsiteY5636" fmla="*/ 184354 h 303641"/>
                  <a:gd name="connsiteX5637" fmla="*/ 319004 w 1010331"/>
                  <a:gd name="connsiteY5637" fmla="*/ 188872 h 303641"/>
                  <a:gd name="connsiteX5638" fmla="*/ 314486 w 1010331"/>
                  <a:gd name="connsiteY5638" fmla="*/ 193391 h 303641"/>
                  <a:gd name="connsiteX5639" fmla="*/ 309968 w 1010331"/>
                  <a:gd name="connsiteY5639" fmla="*/ 188872 h 303641"/>
                  <a:gd name="connsiteX5640" fmla="*/ 314486 w 1010331"/>
                  <a:gd name="connsiteY5640" fmla="*/ 184354 h 303641"/>
                  <a:gd name="connsiteX5641" fmla="*/ 314486 w 1010331"/>
                  <a:gd name="connsiteY5641" fmla="*/ 184354 h 303641"/>
                  <a:gd name="connsiteX5642" fmla="*/ 295508 w 1010331"/>
                  <a:gd name="connsiteY5642" fmla="*/ 184354 h 303641"/>
                  <a:gd name="connsiteX5643" fmla="*/ 300027 w 1010331"/>
                  <a:gd name="connsiteY5643" fmla="*/ 188872 h 303641"/>
                  <a:gd name="connsiteX5644" fmla="*/ 295508 w 1010331"/>
                  <a:gd name="connsiteY5644" fmla="*/ 193391 h 303641"/>
                  <a:gd name="connsiteX5645" fmla="*/ 290990 w 1010331"/>
                  <a:gd name="connsiteY5645" fmla="*/ 188872 h 303641"/>
                  <a:gd name="connsiteX5646" fmla="*/ 295508 w 1010331"/>
                  <a:gd name="connsiteY5646" fmla="*/ 184354 h 303641"/>
                  <a:gd name="connsiteX5647" fmla="*/ 295508 w 1010331"/>
                  <a:gd name="connsiteY5647" fmla="*/ 184354 h 303641"/>
                  <a:gd name="connsiteX5648" fmla="*/ 831400 w 1010331"/>
                  <a:gd name="connsiteY5648" fmla="*/ 173510 h 303641"/>
                  <a:gd name="connsiteX5649" fmla="*/ 835918 w 1010331"/>
                  <a:gd name="connsiteY5649" fmla="*/ 178028 h 303641"/>
                  <a:gd name="connsiteX5650" fmla="*/ 831400 w 1010331"/>
                  <a:gd name="connsiteY5650" fmla="*/ 182546 h 303641"/>
                  <a:gd name="connsiteX5651" fmla="*/ 826881 w 1010331"/>
                  <a:gd name="connsiteY5651" fmla="*/ 178028 h 303641"/>
                  <a:gd name="connsiteX5652" fmla="*/ 831400 w 1010331"/>
                  <a:gd name="connsiteY5652" fmla="*/ 173510 h 303641"/>
                  <a:gd name="connsiteX5653" fmla="*/ 831400 w 1010331"/>
                  <a:gd name="connsiteY5653" fmla="*/ 173510 h 303641"/>
                  <a:gd name="connsiteX5654" fmla="*/ 812422 w 1010331"/>
                  <a:gd name="connsiteY5654" fmla="*/ 173510 h 303641"/>
                  <a:gd name="connsiteX5655" fmla="*/ 816941 w 1010331"/>
                  <a:gd name="connsiteY5655" fmla="*/ 178028 h 303641"/>
                  <a:gd name="connsiteX5656" fmla="*/ 812422 w 1010331"/>
                  <a:gd name="connsiteY5656" fmla="*/ 182546 h 303641"/>
                  <a:gd name="connsiteX5657" fmla="*/ 807904 w 1010331"/>
                  <a:gd name="connsiteY5657" fmla="*/ 178028 h 303641"/>
                  <a:gd name="connsiteX5658" fmla="*/ 812422 w 1010331"/>
                  <a:gd name="connsiteY5658" fmla="*/ 173510 h 303641"/>
                  <a:gd name="connsiteX5659" fmla="*/ 812422 w 1010331"/>
                  <a:gd name="connsiteY5659" fmla="*/ 173510 h 303641"/>
                  <a:gd name="connsiteX5660" fmla="*/ 793445 w 1010331"/>
                  <a:gd name="connsiteY5660" fmla="*/ 173510 h 303641"/>
                  <a:gd name="connsiteX5661" fmla="*/ 797963 w 1010331"/>
                  <a:gd name="connsiteY5661" fmla="*/ 178028 h 303641"/>
                  <a:gd name="connsiteX5662" fmla="*/ 793445 w 1010331"/>
                  <a:gd name="connsiteY5662" fmla="*/ 182546 h 303641"/>
                  <a:gd name="connsiteX5663" fmla="*/ 788926 w 1010331"/>
                  <a:gd name="connsiteY5663" fmla="*/ 178028 h 303641"/>
                  <a:gd name="connsiteX5664" fmla="*/ 793445 w 1010331"/>
                  <a:gd name="connsiteY5664" fmla="*/ 173510 h 303641"/>
                  <a:gd name="connsiteX5665" fmla="*/ 793445 w 1010331"/>
                  <a:gd name="connsiteY5665" fmla="*/ 173510 h 303641"/>
                  <a:gd name="connsiteX5666" fmla="*/ 774467 w 1010331"/>
                  <a:gd name="connsiteY5666" fmla="*/ 173510 h 303641"/>
                  <a:gd name="connsiteX5667" fmla="*/ 778985 w 1010331"/>
                  <a:gd name="connsiteY5667" fmla="*/ 178028 h 303641"/>
                  <a:gd name="connsiteX5668" fmla="*/ 774467 w 1010331"/>
                  <a:gd name="connsiteY5668" fmla="*/ 182546 h 303641"/>
                  <a:gd name="connsiteX5669" fmla="*/ 769948 w 1010331"/>
                  <a:gd name="connsiteY5669" fmla="*/ 178028 h 303641"/>
                  <a:gd name="connsiteX5670" fmla="*/ 774467 w 1010331"/>
                  <a:gd name="connsiteY5670" fmla="*/ 173510 h 303641"/>
                  <a:gd name="connsiteX5671" fmla="*/ 774467 w 1010331"/>
                  <a:gd name="connsiteY5671" fmla="*/ 173510 h 303641"/>
                  <a:gd name="connsiteX5672" fmla="*/ 756393 w 1010331"/>
                  <a:gd name="connsiteY5672" fmla="*/ 173510 h 303641"/>
                  <a:gd name="connsiteX5673" fmla="*/ 760912 w 1010331"/>
                  <a:gd name="connsiteY5673" fmla="*/ 178028 h 303641"/>
                  <a:gd name="connsiteX5674" fmla="*/ 756393 w 1010331"/>
                  <a:gd name="connsiteY5674" fmla="*/ 182546 h 303641"/>
                  <a:gd name="connsiteX5675" fmla="*/ 751875 w 1010331"/>
                  <a:gd name="connsiteY5675" fmla="*/ 178028 h 303641"/>
                  <a:gd name="connsiteX5676" fmla="*/ 756393 w 1010331"/>
                  <a:gd name="connsiteY5676" fmla="*/ 173510 h 303641"/>
                  <a:gd name="connsiteX5677" fmla="*/ 756393 w 1010331"/>
                  <a:gd name="connsiteY5677" fmla="*/ 173510 h 303641"/>
                  <a:gd name="connsiteX5678" fmla="*/ 737415 w 1010331"/>
                  <a:gd name="connsiteY5678" fmla="*/ 173510 h 303641"/>
                  <a:gd name="connsiteX5679" fmla="*/ 741934 w 1010331"/>
                  <a:gd name="connsiteY5679" fmla="*/ 178028 h 303641"/>
                  <a:gd name="connsiteX5680" fmla="*/ 737415 w 1010331"/>
                  <a:gd name="connsiteY5680" fmla="*/ 182546 h 303641"/>
                  <a:gd name="connsiteX5681" fmla="*/ 732897 w 1010331"/>
                  <a:gd name="connsiteY5681" fmla="*/ 178028 h 303641"/>
                  <a:gd name="connsiteX5682" fmla="*/ 737415 w 1010331"/>
                  <a:gd name="connsiteY5682" fmla="*/ 173510 h 303641"/>
                  <a:gd name="connsiteX5683" fmla="*/ 737415 w 1010331"/>
                  <a:gd name="connsiteY5683" fmla="*/ 173510 h 303641"/>
                  <a:gd name="connsiteX5684" fmla="*/ 718438 w 1010331"/>
                  <a:gd name="connsiteY5684" fmla="*/ 173510 h 303641"/>
                  <a:gd name="connsiteX5685" fmla="*/ 722956 w 1010331"/>
                  <a:gd name="connsiteY5685" fmla="*/ 178028 h 303641"/>
                  <a:gd name="connsiteX5686" fmla="*/ 718438 w 1010331"/>
                  <a:gd name="connsiteY5686" fmla="*/ 182546 h 303641"/>
                  <a:gd name="connsiteX5687" fmla="*/ 713919 w 1010331"/>
                  <a:gd name="connsiteY5687" fmla="*/ 178028 h 303641"/>
                  <a:gd name="connsiteX5688" fmla="*/ 718438 w 1010331"/>
                  <a:gd name="connsiteY5688" fmla="*/ 173510 h 303641"/>
                  <a:gd name="connsiteX5689" fmla="*/ 718438 w 1010331"/>
                  <a:gd name="connsiteY5689" fmla="*/ 173510 h 303641"/>
                  <a:gd name="connsiteX5690" fmla="*/ 699460 w 1010331"/>
                  <a:gd name="connsiteY5690" fmla="*/ 173510 h 303641"/>
                  <a:gd name="connsiteX5691" fmla="*/ 703979 w 1010331"/>
                  <a:gd name="connsiteY5691" fmla="*/ 178028 h 303641"/>
                  <a:gd name="connsiteX5692" fmla="*/ 699460 w 1010331"/>
                  <a:gd name="connsiteY5692" fmla="*/ 182546 h 303641"/>
                  <a:gd name="connsiteX5693" fmla="*/ 694942 w 1010331"/>
                  <a:gd name="connsiteY5693" fmla="*/ 178028 h 303641"/>
                  <a:gd name="connsiteX5694" fmla="*/ 699460 w 1010331"/>
                  <a:gd name="connsiteY5694" fmla="*/ 173510 h 303641"/>
                  <a:gd name="connsiteX5695" fmla="*/ 699460 w 1010331"/>
                  <a:gd name="connsiteY5695" fmla="*/ 173510 h 303641"/>
                  <a:gd name="connsiteX5696" fmla="*/ 680483 w 1010331"/>
                  <a:gd name="connsiteY5696" fmla="*/ 173510 h 303641"/>
                  <a:gd name="connsiteX5697" fmla="*/ 685001 w 1010331"/>
                  <a:gd name="connsiteY5697" fmla="*/ 178028 h 303641"/>
                  <a:gd name="connsiteX5698" fmla="*/ 680483 w 1010331"/>
                  <a:gd name="connsiteY5698" fmla="*/ 182546 h 303641"/>
                  <a:gd name="connsiteX5699" fmla="*/ 675964 w 1010331"/>
                  <a:gd name="connsiteY5699" fmla="*/ 178028 h 303641"/>
                  <a:gd name="connsiteX5700" fmla="*/ 680483 w 1010331"/>
                  <a:gd name="connsiteY5700" fmla="*/ 173510 h 303641"/>
                  <a:gd name="connsiteX5701" fmla="*/ 680483 w 1010331"/>
                  <a:gd name="connsiteY5701" fmla="*/ 173510 h 303641"/>
                  <a:gd name="connsiteX5702" fmla="*/ 662409 w 1010331"/>
                  <a:gd name="connsiteY5702" fmla="*/ 173510 h 303641"/>
                  <a:gd name="connsiteX5703" fmla="*/ 666927 w 1010331"/>
                  <a:gd name="connsiteY5703" fmla="*/ 178028 h 303641"/>
                  <a:gd name="connsiteX5704" fmla="*/ 662409 w 1010331"/>
                  <a:gd name="connsiteY5704" fmla="*/ 182546 h 303641"/>
                  <a:gd name="connsiteX5705" fmla="*/ 657890 w 1010331"/>
                  <a:gd name="connsiteY5705" fmla="*/ 178028 h 303641"/>
                  <a:gd name="connsiteX5706" fmla="*/ 662409 w 1010331"/>
                  <a:gd name="connsiteY5706" fmla="*/ 173510 h 303641"/>
                  <a:gd name="connsiteX5707" fmla="*/ 662409 w 1010331"/>
                  <a:gd name="connsiteY5707" fmla="*/ 173510 h 303641"/>
                  <a:gd name="connsiteX5708" fmla="*/ 643431 w 1010331"/>
                  <a:gd name="connsiteY5708" fmla="*/ 173510 h 303641"/>
                  <a:gd name="connsiteX5709" fmla="*/ 647950 w 1010331"/>
                  <a:gd name="connsiteY5709" fmla="*/ 178028 h 303641"/>
                  <a:gd name="connsiteX5710" fmla="*/ 643431 w 1010331"/>
                  <a:gd name="connsiteY5710" fmla="*/ 182546 h 303641"/>
                  <a:gd name="connsiteX5711" fmla="*/ 638913 w 1010331"/>
                  <a:gd name="connsiteY5711" fmla="*/ 178028 h 303641"/>
                  <a:gd name="connsiteX5712" fmla="*/ 643431 w 1010331"/>
                  <a:gd name="connsiteY5712" fmla="*/ 173510 h 303641"/>
                  <a:gd name="connsiteX5713" fmla="*/ 643431 w 1010331"/>
                  <a:gd name="connsiteY5713" fmla="*/ 173510 h 303641"/>
                  <a:gd name="connsiteX5714" fmla="*/ 624453 w 1010331"/>
                  <a:gd name="connsiteY5714" fmla="*/ 173510 h 303641"/>
                  <a:gd name="connsiteX5715" fmla="*/ 628972 w 1010331"/>
                  <a:gd name="connsiteY5715" fmla="*/ 178028 h 303641"/>
                  <a:gd name="connsiteX5716" fmla="*/ 624453 w 1010331"/>
                  <a:gd name="connsiteY5716" fmla="*/ 182546 h 303641"/>
                  <a:gd name="connsiteX5717" fmla="*/ 619935 w 1010331"/>
                  <a:gd name="connsiteY5717" fmla="*/ 178028 h 303641"/>
                  <a:gd name="connsiteX5718" fmla="*/ 624453 w 1010331"/>
                  <a:gd name="connsiteY5718" fmla="*/ 173510 h 303641"/>
                  <a:gd name="connsiteX5719" fmla="*/ 624453 w 1010331"/>
                  <a:gd name="connsiteY5719" fmla="*/ 173510 h 303641"/>
                  <a:gd name="connsiteX5720" fmla="*/ 605476 w 1010331"/>
                  <a:gd name="connsiteY5720" fmla="*/ 173510 h 303641"/>
                  <a:gd name="connsiteX5721" fmla="*/ 609994 w 1010331"/>
                  <a:gd name="connsiteY5721" fmla="*/ 178028 h 303641"/>
                  <a:gd name="connsiteX5722" fmla="*/ 605476 w 1010331"/>
                  <a:gd name="connsiteY5722" fmla="*/ 182546 h 303641"/>
                  <a:gd name="connsiteX5723" fmla="*/ 600957 w 1010331"/>
                  <a:gd name="connsiteY5723" fmla="*/ 178028 h 303641"/>
                  <a:gd name="connsiteX5724" fmla="*/ 605476 w 1010331"/>
                  <a:gd name="connsiteY5724" fmla="*/ 173510 h 303641"/>
                  <a:gd name="connsiteX5725" fmla="*/ 605476 w 1010331"/>
                  <a:gd name="connsiteY5725" fmla="*/ 173510 h 303641"/>
                  <a:gd name="connsiteX5726" fmla="*/ 586498 w 1010331"/>
                  <a:gd name="connsiteY5726" fmla="*/ 173510 h 303641"/>
                  <a:gd name="connsiteX5727" fmla="*/ 591017 w 1010331"/>
                  <a:gd name="connsiteY5727" fmla="*/ 178028 h 303641"/>
                  <a:gd name="connsiteX5728" fmla="*/ 586498 w 1010331"/>
                  <a:gd name="connsiteY5728" fmla="*/ 182546 h 303641"/>
                  <a:gd name="connsiteX5729" fmla="*/ 581980 w 1010331"/>
                  <a:gd name="connsiteY5729" fmla="*/ 178028 h 303641"/>
                  <a:gd name="connsiteX5730" fmla="*/ 586498 w 1010331"/>
                  <a:gd name="connsiteY5730" fmla="*/ 173510 h 303641"/>
                  <a:gd name="connsiteX5731" fmla="*/ 586498 w 1010331"/>
                  <a:gd name="connsiteY5731" fmla="*/ 173510 h 303641"/>
                  <a:gd name="connsiteX5732" fmla="*/ 568424 w 1010331"/>
                  <a:gd name="connsiteY5732" fmla="*/ 173510 h 303641"/>
                  <a:gd name="connsiteX5733" fmla="*/ 572943 w 1010331"/>
                  <a:gd name="connsiteY5733" fmla="*/ 178028 h 303641"/>
                  <a:gd name="connsiteX5734" fmla="*/ 568424 w 1010331"/>
                  <a:gd name="connsiteY5734" fmla="*/ 182546 h 303641"/>
                  <a:gd name="connsiteX5735" fmla="*/ 563906 w 1010331"/>
                  <a:gd name="connsiteY5735" fmla="*/ 178028 h 303641"/>
                  <a:gd name="connsiteX5736" fmla="*/ 568424 w 1010331"/>
                  <a:gd name="connsiteY5736" fmla="*/ 173510 h 303641"/>
                  <a:gd name="connsiteX5737" fmla="*/ 568424 w 1010331"/>
                  <a:gd name="connsiteY5737" fmla="*/ 173510 h 303641"/>
                  <a:gd name="connsiteX5738" fmla="*/ 549447 w 1010331"/>
                  <a:gd name="connsiteY5738" fmla="*/ 173510 h 303641"/>
                  <a:gd name="connsiteX5739" fmla="*/ 553965 w 1010331"/>
                  <a:gd name="connsiteY5739" fmla="*/ 178028 h 303641"/>
                  <a:gd name="connsiteX5740" fmla="*/ 549447 w 1010331"/>
                  <a:gd name="connsiteY5740" fmla="*/ 182546 h 303641"/>
                  <a:gd name="connsiteX5741" fmla="*/ 544928 w 1010331"/>
                  <a:gd name="connsiteY5741" fmla="*/ 178028 h 303641"/>
                  <a:gd name="connsiteX5742" fmla="*/ 549447 w 1010331"/>
                  <a:gd name="connsiteY5742" fmla="*/ 173510 h 303641"/>
                  <a:gd name="connsiteX5743" fmla="*/ 549447 w 1010331"/>
                  <a:gd name="connsiteY5743" fmla="*/ 173510 h 303641"/>
                  <a:gd name="connsiteX5744" fmla="*/ 530469 w 1010331"/>
                  <a:gd name="connsiteY5744" fmla="*/ 173510 h 303641"/>
                  <a:gd name="connsiteX5745" fmla="*/ 534988 w 1010331"/>
                  <a:gd name="connsiteY5745" fmla="*/ 178028 h 303641"/>
                  <a:gd name="connsiteX5746" fmla="*/ 530469 w 1010331"/>
                  <a:gd name="connsiteY5746" fmla="*/ 182546 h 303641"/>
                  <a:gd name="connsiteX5747" fmla="*/ 525951 w 1010331"/>
                  <a:gd name="connsiteY5747" fmla="*/ 178028 h 303641"/>
                  <a:gd name="connsiteX5748" fmla="*/ 530469 w 1010331"/>
                  <a:gd name="connsiteY5748" fmla="*/ 173510 h 303641"/>
                  <a:gd name="connsiteX5749" fmla="*/ 530469 w 1010331"/>
                  <a:gd name="connsiteY5749" fmla="*/ 173510 h 303641"/>
                  <a:gd name="connsiteX5750" fmla="*/ 511492 w 1010331"/>
                  <a:gd name="connsiteY5750" fmla="*/ 173510 h 303641"/>
                  <a:gd name="connsiteX5751" fmla="*/ 516010 w 1010331"/>
                  <a:gd name="connsiteY5751" fmla="*/ 178028 h 303641"/>
                  <a:gd name="connsiteX5752" fmla="*/ 511492 w 1010331"/>
                  <a:gd name="connsiteY5752" fmla="*/ 182546 h 303641"/>
                  <a:gd name="connsiteX5753" fmla="*/ 506973 w 1010331"/>
                  <a:gd name="connsiteY5753" fmla="*/ 178028 h 303641"/>
                  <a:gd name="connsiteX5754" fmla="*/ 511492 w 1010331"/>
                  <a:gd name="connsiteY5754" fmla="*/ 173510 h 303641"/>
                  <a:gd name="connsiteX5755" fmla="*/ 511492 w 1010331"/>
                  <a:gd name="connsiteY5755" fmla="*/ 173510 h 303641"/>
                  <a:gd name="connsiteX5756" fmla="*/ 493418 w 1010331"/>
                  <a:gd name="connsiteY5756" fmla="*/ 173510 h 303641"/>
                  <a:gd name="connsiteX5757" fmla="*/ 497936 w 1010331"/>
                  <a:gd name="connsiteY5757" fmla="*/ 178028 h 303641"/>
                  <a:gd name="connsiteX5758" fmla="*/ 493418 w 1010331"/>
                  <a:gd name="connsiteY5758" fmla="*/ 182546 h 303641"/>
                  <a:gd name="connsiteX5759" fmla="*/ 488899 w 1010331"/>
                  <a:gd name="connsiteY5759" fmla="*/ 178028 h 303641"/>
                  <a:gd name="connsiteX5760" fmla="*/ 493418 w 1010331"/>
                  <a:gd name="connsiteY5760" fmla="*/ 173510 h 303641"/>
                  <a:gd name="connsiteX5761" fmla="*/ 493418 w 1010331"/>
                  <a:gd name="connsiteY5761" fmla="*/ 173510 h 303641"/>
                  <a:gd name="connsiteX5762" fmla="*/ 474440 w 1010331"/>
                  <a:gd name="connsiteY5762" fmla="*/ 173510 h 303641"/>
                  <a:gd name="connsiteX5763" fmla="*/ 478959 w 1010331"/>
                  <a:gd name="connsiteY5763" fmla="*/ 178028 h 303641"/>
                  <a:gd name="connsiteX5764" fmla="*/ 474440 w 1010331"/>
                  <a:gd name="connsiteY5764" fmla="*/ 182546 h 303641"/>
                  <a:gd name="connsiteX5765" fmla="*/ 469922 w 1010331"/>
                  <a:gd name="connsiteY5765" fmla="*/ 178028 h 303641"/>
                  <a:gd name="connsiteX5766" fmla="*/ 474440 w 1010331"/>
                  <a:gd name="connsiteY5766" fmla="*/ 173510 h 303641"/>
                  <a:gd name="connsiteX5767" fmla="*/ 474440 w 1010331"/>
                  <a:gd name="connsiteY5767" fmla="*/ 173510 h 303641"/>
                  <a:gd name="connsiteX5768" fmla="*/ 455462 w 1010331"/>
                  <a:gd name="connsiteY5768" fmla="*/ 173510 h 303641"/>
                  <a:gd name="connsiteX5769" fmla="*/ 459981 w 1010331"/>
                  <a:gd name="connsiteY5769" fmla="*/ 178028 h 303641"/>
                  <a:gd name="connsiteX5770" fmla="*/ 455462 w 1010331"/>
                  <a:gd name="connsiteY5770" fmla="*/ 182546 h 303641"/>
                  <a:gd name="connsiteX5771" fmla="*/ 450944 w 1010331"/>
                  <a:gd name="connsiteY5771" fmla="*/ 178028 h 303641"/>
                  <a:gd name="connsiteX5772" fmla="*/ 455462 w 1010331"/>
                  <a:gd name="connsiteY5772" fmla="*/ 173510 h 303641"/>
                  <a:gd name="connsiteX5773" fmla="*/ 455462 w 1010331"/>
                  <a:gd name="connsiteY5773" fmla="*/ 173510 h 303641"/>
                  <a:gd name="connsiteX5774" fmla="*/ 436485 w 1010331"/>
                  <a:gd name="connsiteY5774" fmla="*/ 173510 h 303641"/>
                  <a:gd name="connsiteX5775" fmla="*/ 441003 w 1010331"/>
                  <a:gd name="connsiteY5775" fmla="*/ 178028 h 303641"/>
                  <a:gd name="connsiteX5776" fmla="*/ 436485 w 1010331"/>
                  <a:gd name="connsiteY5776" fmla="*/ 182546 h 303641"/>
                  <a:gd name="connsiteX5777" fmla="*/ 431966 w 1010331"/>
                  <a:gd name="connsiteY5777" fmla="*/ 178028 h 303641"/>
                  <a:gd name="connsiteX5778" fmla="*/ 436485 w 1010331"/>
                  <a:gd name="connsiteY5778" fmla="*/ 173510 h 303641"/>
                  <a:gd name="connsiteX5779" fmla="*/ 436485 w 1010331"/>
                  <a:gd name="connsiteY5779" fmla="*/ 173510 h 303641"/>
                  <a:gd name="connsiteX5780" fmla="*/ 417507 w 1010331"/>
                  <a:gd name="connsiteY5780" fmla="*/ 173510 h 303641"/>
                  <a:gd name="connsiteX5781" fmla="*/ 422026 w 1010331"/>
                  <a:gd name="connsiteY5781" fmla="*/ 178028 h 303641"/>
                  <a:gd name="connsiteX5782" fmla="*/ 417507 w 1010331"/>
                  <a:gd name="connsiteY5782" fmla="*/ 182546 h 303641"/>
                  <a:gd name="connsiteX5783" fmla="*/ 412989 w 1010331"/>
                  <a:gd name="connsiteY5783" fmla="*/ 178028 h 303641"/>
                  <a:gd name="connsiteX5784" fmla="*/ 417507 w 1010331"/>
                  <a:gd name="connsiteY5784" fmla="*/ 173510 h 303641"/>
                  <a:gd name="connsiteX5785" fmla="*/ 417507 w 1010331"/>
                  <a:gd name="connsiteY5785" fmla="*/ 173510 h 303641"/>
                  <a:gd name="connsiteX5786" fmla="*/ 399433 w 1010331"/>
                  <a:gd name="connsiteY5786" fmla="*/ 173510 h 303641"/>
                  <a:gd name="connsiteX5787" fmla="*/ 403952 w 1010331"/>
                  <a:gd name="connsiteY5787" fmla="*/ 178028 h 303641"/>
                  <a:gd name="connsiteX5788" fmla="*/ 399433 w 1010331"/>
                  <a:gd name="connsiteY5788" fmla="*/ 182546 h 303641"/>
                  <a:gd name="connsiteX5789" fmla="*/ 394915 w 1010331"/>
                  <a:gd name="connsiteY5789" fmla="*/ 178028 h 303641"/>
                  <a:gd name="connsiteX5790" fmla="*/ 399433 w 1010331"/>
                  <a:gd name="connsiteY5790" fmla="*/ 173510 h 303641"/>
                  <a:gd name="connsiteX5791" fmla="*/ 399433 w 1010331"/>
                  <a:gd name="connsiteY5791" fmla="*/ 173510 h 303641"/>
                  <a:gd name="connsiteX5792" fmla="*/ 380456 w 1010331"/>
                  <a:gd name="connsiteY5792" fmla="*/ 173510 h 303641"/>
                  <a:gd name="connsiteX5793" fmla="*/ 384974 w 1010331"/>
                  <a:gd name="connsiteY5793" fmla="*/ 178028 h 303641"/>
                  <a:gd name="connsiteX5794" fmla="*/ 380456 w 1010331"/>
                  <a:gd name="connsiteY5794" fmla="*/ 182546 h 303641"/>
                  <a:gd name="connsiteX5795" fmla="*/ 375937 w 1010331"/>
                  <a:gd name="connsiteY5795" fmla="*/ 178028 h 303641"/>
                  <a:gd name="connsiteX5796" fmla="*/ 380456 w 1010331"/>
                  <a:gd name="connsiteY5796" fmla="*/ 173510 h 303641"/>
                  <a:gd name="connsiteX5797" fmla="*/ 380456 w 1010331"/>
                  <a:gd name="connsiteY5797" fmla="*/ 173510 h 303641"/>
                  <a:gd name="connsiteX5798" fmla="*/ 361478 w 1010331"/>
                  <a:gd name="connsiteY5798" fmla="*/ 173510 h 303641"/>
                  <a:gd name="connsiteX5799" fmla="*/ 365997 w 1010331"/>
                  <a:gd name="connsiteY5799" fmla="*/ 178028 h 303641"/>
                  <a:gd name="connsiteX5800" fmla="*/ 361478 w 1010331"/>
                  <a:gd name="connsiteY5800" fmla="*/ 182546 h 303641"/>
                  <a:gd name="connsiteX5801" fmla="*/ 356960 w 1010331"/>
                  <a:gd name="connsiteY5801" fmla="*/ 178028 h 303641"/>
                  <a:gd name="connsiteX5802" fmla="*/ 361478 w 1010331"/>
                  <a:gd name="connsiteY5802" fmla="*/ 173510 h 303641"/>
                  <a:gd name="connsiteX5803" fmla="*/ 361478 w 1010331"/>
                  <a:gd name="connsiteY5803" fmla="*/ 173510 h 303641"/>
                  <a:gd name="connsiteX5804" fmla="*/ 342501 w 1010331"/>
                  <a:gd name="connsiteY5804" fmla="*/ 173510 h 303641"/>
                  <a:gd name="connsiteX5805" fmla="*/ 347019 w 1010331"/>
                  <a:gd name="connsiteY5805" fmla="*/ 178028 h 303641"/>
                  <a:gd name="connsiteX5806" fmla="*/ 342501 w 1010331"/>
                  <a:gd name="connsiteY5806" fmla="*/ 182546 h 303641"/>
                  <a:gd name="connsiteX5807" fmla="*/ 337982 w 1010331"/>
                  <a:gd name="connsiteY5807" fmla="*/ 178028 h 303641"/>
                  <a:gd name="connsiteX5808" fmla="*/ 342501 w 1010331"/>
                  <a:gd name="connsiteY5808" fmla="*/ 173510 h 303641"/>
                  <a:gd name="connsiteX5809" fmla="*/ 342501 w 1010331"/>
                  <a:gd name="connsiteY5809" fmla="*/ 173510 h 303641"/>
                  <a:gd name="connsiteX5810" fmla="*/ 323523 w 1010331"/>
                  <a:gd name="connsiteY5810" fmla="*/ 173510 h 303641"/>
                  <a:gd name="connsiteX5811" fmla="*/ 328041 w 1010331"/>
                  <a:gd name="connsiteY5811" fmla="*/ 178028 h 303641"/>
                  <a:gd name="connsiteX5812" fmla="*/ 323523 w 1010331"/>
                  <a:gd name="connsiteY5812" fmla="*/ 182546 h 303641"/>
                  <a:gd name="connsiteX5813" fmla="*/ 319004 w 1010331"/>
                  <a:gd name="connsiteY5813" fmla="*/ 178028 h 303641"/>
                  <a:gd name="connsiteX5814" fmla="*/ 323523 w 1010331"/>
                  <a:gd name="connsiteY5814" fmla="*/ 173510 h 303641"/>
                  <a:gd name="connsiteX5815" fmla="*/ 323523 w 1010331"/>
                  <a:gd name="connsiteY5815" fmla="*/ 173510 h 303641"/>
                  <a:gd name="connsiteX5816" fmla="*/ 305449 w 1010331"/>
                  <a:gd name="connsiteY5816" fmla="*/ 173510 h 303641"/>
                  <a:gd name="connsiteX5817" fmla="*/ 309968 w 1010331"/>
                  <a:gd name="connsiteY5817" fmla="*/ 178028 h 303641"/>
                  <a:gd name="connsiteX5818" fmla="*/ 305449 w 1010331"/>
                  <a:gd name="connsiteY5818" fmla="*/ 182546 h 303641"/>
                  <a:gd name="connsiteX5819" fmla="*/ 300931 w 1010331"/>
                  <a:gd name="connsiteY5819" fmla="*/ 178028 h 303641"/>
                  <a:gd name="connsiteX5820" fmla="*/ 305449 w 1010331"/>
                  <a:gd name="connsiteY5820" fmla="*/ 173510 h 303641"/>
                  <a:gd name="connsiteX5821" fmla="*/ 305449 w 1010331"/>
                  <a:gd name="connsiteY5821" fmla="*/ 173510 h 303641"/>
                  <a:gd name="connsiteX5822" fmla="*/ 286471 w 1010331"/>
                  <a:gd name="connsiteY5822" fmla="*/ 173510 h 303641"/>
                  <a:gd name="connsiteX5823" fmla="*/ 290990 w 1010331"/>
                  <a:gd name="connsiteY5823" fmla="*/ 178028 h 303641"/>
                  <a:gd name="connsiteX5824" fmla="*/ 286471 w 1010331"/>
                  <a:gd name="connsiteY5824" fmla="*/ 182546 h 303641"/>
                  <a:gd name="connsiteX5825" fmla="*/ 281953 w 1010331"/>
                  <a:gd name="connsiteY5825" fmla="*/ 178028 h 303641"/>
                  <a:gd name="connsiteX5826" fmla="*/ 286471 w 1010331"/>
                  <a:gd name="connsiteY5826" fmla="*/ 173510 h 303641"/>
                  <a:gd name="connsiteX5827" fmla="*/ 286471 w 1010331"/>
                  <a:gd name="connsiteY5827" fmla="*/ 173510 h 303641"/>
                  <a:gd name="connsiteX5828" fmla="*/ 840437 w 1010331"/>
                  <a:gd name="connsiteY5828" fmla="*/ 163569 h 303641"/>
                  <a:gd name="connsiteX5829" fmla="*/ 844955 w 1010331"/>
                  <a:gd name="connsiteY5829" fmla="*/ 168087 h 303641"/>
                  <a:gd name="connsiteX5830" fmla="*/ 840437 w 1010331"/>
                  <a:gd name="connsiteY5830" fmla="*/ 172606 h 303641"/>
                  <a:gd name="connsiteX5831" fmla="*/ 835918 w 1010331"/>
                  <a:gd name="connsiteY5831" fmla="*/ 168087 h 303641"/>
                  <a:gd name="connsiteX5832" fmla="*/ 840437 w 1010331"/>
                  <a:gd name="connsiteY5832" fmla="*/ 163569 h 303641"/>
                  <a:gd name="connsiteX5833" fmla="*/ 840437 w 1010331"/>
                  <a:gd name="connsiteY5833" fmla="*/ 163569 h 303641"/>
                  <a:gd name="connsiteX5834" fmla="*/ 821459 w 1010331"/>
                  <a:gd name="connsiteY5834" fmla="*/ 163569 h 303641"/>
                  <a:gd name="connsiteX5835" fmla="*/ 825978 w 1010331"/>
                  <a:gd name="connsiteY5835" fmla="*/ 168087 h 303641"/>
                  <a:gd name="connsiteX5836" fmla="*/ 821459 w 1010331"/>
                  <a:gd name="connsiteY5836" fmla="*/ 172606 h 303641"/>
                  <a:gd name="connsiteX5837" fmla="*/ 816941 w 1010331"/>
                  <a:gd name="connsiteY5837" fmla="*/ 168087 h 303641"/>
                  <a:gd name="connsiteX5838" fmla="*/ 821459 w 1010331"/>
                  <a:gd name="connsiteY5838" fmla="*/ 163569 h 303641"/>
                  <a:gd name="connsiteX5839" fmla="*/ 821459 w 1010331"/>
                  <a:gd name="connsiteY5839" fmla="*/ 163569 h 303641"/>
                  <a:gd name="connsiteX5840" fmla="*/ 803385 w 1010331"/>
                  <a:gd name="connsiteY5840" fmla="*/ 163569 h 303641"/>
                  <a:gd name="connsiteX5841" fmla="*/ 807904 w 1010331"/>
                  <a:gd name="connsiteY5841" fmla="*/ 168087 h 303641"/>
                  <a:gd name="connsiteX5842" fmla="*/ 803385 w 1010331"/>
                  <a:gd name="connsiteY5842" fmla="*/ 172606 h 303641"/>
                  <a:gd name="connsiteX5843" fmla="*/ 798867 w 1010331"/>
                  <a:gd name="connsiteY5843" fmla="*/ 168087 h 303641"/>
                  <a:gd name="connsiteX5844" fmla="*/ 803385 w 1010331"/>
                  <a:gd name="connsiteY5844" fmla="*/ 163569 h 303641"/>
                  <a:gd name="connsiteX5845" fmla="*/ 803385 w 1010331"/>
                  <a:gd name="connsiteY5845" fmla="*/ 163569 h 303641"/>
                  <a:gd name="connsiteX5846" fmla="*/ 784408 w 1010331"/>
                  <a:gd name="connsiteY5846" fmla="*/ 163569 h 303641"/>
                  <a:gd name="connsiteX5847" fmla="*/ 788926 w 1010331"/>
                  <a:gd name="connsiteY5847" fmla="*/ 168087 h 303641"/>
                  <a:gd name="connsiteX5848" fmla="*/ 784408 w 1010331"/>
                  <a:gd name="connsiteY5848" fmla="*/ 172606 h 303641"/>
                  <a:gd name="connsiteX5849" fmla="*/ 779889 w 1010331"/>
                  <a:gd name="connsiteY5849" fmla="*/ 168087 h 303641"/>
                  <a:gd name="connsiteX5850" fmla="*/ 784408 w 1010331"/>
                  <a:gd name="connsiteY5850" fmla="*/ 163569 h 303641"/>
                  <a:gd name="connsiteX5851" fmla="*/ 784408 w 1010331"/>
                  <a:gd name="connsiteY5851" fmla="*/ 163569 h 303641"/>
                  <a:gd name="connsiteX5852" fmla="*/ 765430 w 1010331"/>
                  <a:gd name="connsiteY5852" fmla="*/ 163569 h 303641"/>
                  <a:gd name="connsiteX5853" fmla="*/ 769948 w 1010331"/>
                  <a:gd name="connsiteY5853" fmla="*/ 168087 h 303641"/>
                  <a:gd name="connsiteX5854" fmla="*/ 765430 w 1010331"/>
                  <a:gd name="connsiteY5854" fmla="*/ 172606 h 303641"/>
                  <a:gd name="connsiteX5855" fmla="*/ 760912 w 1010331"/>
                  <a:gd name="connsiteY5855" fmla="*/ 168087 h 303641"/>
                  <a:gd name="connsiteX5856" fmla="*/ 765430 w 1010331"/>
                  <a:gd name="connsiteY5856" fmla="*/ 163569 h 303641"/>
                  <a:gd name="connsiteX5857" fmla="*/ 765430 w 1010331"/>
                  <a:gd name="connsiteY5857" fmla="*/ 163569 h 303641"/>
                  <a:gd name="connsiteX5858" fmla="*/ 746452 w 1010331"/>
                  <a:gd name="connsiteY5858" fmla="*/ 163569 h 303641"/>
                  <a:gd name="connsiteX5859" fmla="*/ 750971 w 1010331"/>
                  <a:gd name="connsiteY5859" fmla="*/ 168087 h 303641"/>
                  <a:gd name="connsiteX5860" fmla="*/ 746452 w 1010331"/>
                  <a:gd name="connsiteY5860" fmla="*/ 172606 h 303641"/>
                  <a:gd name="connsiteX5861" fmla="*/ 741934 w 1010331"/>
                  <a:gd name="connsiteY5861" fmla="*/ 168087 h 303641"/>
                  <a:gd name="connsiteX5862" fmla="*/ 746452 w 1010331"/>
                  <a:gd name="connsiteY5862" fmla="*/ 163569 h 303641"/>
                  <a:gd name="connsiteX5863" fmla="*/ 746452 w 1010331"/>
                  <a:gd name="connsiteY5863" fmla="*/ 163569 h 303641"/>
                  <a:gd name="connsiteX5864" fmla="*/ 727475 w 1010331"/>
                  <a:gd name="connsiteY5864" fmla="*/ 163569 h 303641"/>
                  <a:gd name="connsiteX5865" fmla="*/ 731993 w 1010331"/>
                  <a:gd name="connsiteY5865" fmla="*/ 168087 h 303641"/>
                  <a:gd name="connsiteX5866" fmla="*/ 727475 w 1010331"/>
                  <a:gd name="connsiteY5866" fmla="*/ 172606 h 303641"/>
                  <a:gd name="connsiteX5867" fmla="*/ 722956 w 1010331"/>
                  <a:gd name="connsiteY5867" fmla="*/ 168087 h 303641"/>
                  <a:gd name="connsiteX5868" fmla="*/ 727475 w 1010331"/>
                  <a:gd name="connsiteY5868" fmla="*/ 163569 h 303641"/>
                  <a:gd name="connsiteX5869" fmla="*/ 727475 w 1010331"/>
                  <a:gd name="connsiteY5869" fmla="*/ 163569 h 303641"/>
                  <a:gd name="connsiteX5870" fmla="*/ 709401 w 1010331"/>
                  <a:gd name="connsiteY5870" fmla="*/ 163569 h 303641"/>
                  <a:gd name="connsiteX5871" fmla="*/ 713919 w 1010331"/>
                  <a:gd name="connsiteY5871" fmla="*/ 168087 h 303641"/>
                  <a:gd name="connsiteX5872" fmla="*/ 709401 w 1010331"/>
                  <a:gd name="connsiteY5872" fmla="*/ 172606 h 303641"/>
                  <a:gd name="connsiteX5873" fmla="*/ 704882 w 1010331"/>
                  <a:gd name="connsiteY5873" fmla="*/ 168087 h 303641"/>
                  <a:gd name="connsiteX5874" fmla="*/ 709401 w 1010331"/>
                  <a:gd name="connsiteY5874" fmla="*/ 163569 h 303641"/>
                  <a:gd name="connsiteX5875" fmla="*/ 709401 w 1010331"/>
                  <a:gd name="connsiteY5875" fmla="*/ 163569 h 303641"/>
                  <a:gd name="connsiteX5876" fmla="*/ 690423 w 1010331"/>
                  <a:gd name="connsiteY5876" fmla="*/ 163569 h 303641"/>
                  <a:gd name="connsiteX5877" fmla="*/ 694942 w 1010331"/>
                  <a:gd name="connsiteY5877" fmla="*/ 168087 h 303641"/>
                  <a:gd name="connsiteX5878" fmla="*/ 690423 w 1010331"/>
                  <a:gd name="connsiteY5878" fmla="*/ 172606 h 303641"/>
                  <a:gd name="connsiteX5879" fmla="*/ 685905 w 1010331"/>
                  <a:gd name="connsiteY5879" fmla="*/ 168087 h 303641"/>
                  <a:gd name="connsiteX5880" fmla="*/ 690423 w 1010331"/>
                  <a:gd name="connsiteY5880" fmla="*/ 163569 h 303641"/>
                  <a:gd name="connsiteX5881" fmla="*/ 690423 w 1010331"/>
                  <a:gd name="connsiteY5881" fmla="*/ 163569 h 303641"/>
                  <a:gd name="connsiteX5882" fmla="*/ 671446 w 1010331"/>
                  <a:gd name="connsiteY5882" fmla="*/ 163569 h 303641"/>
                  <a:gd name="connsiteX5883" fmla="*/ 675964 w 1010331"/>
                  <a:gd name="connsiteY5883" fmla="*/ 168087 h 303641"/>
                  <a:gd name="connsiteX5884" fmla="*/ 671446 w 1010331"/>
                  <a:gd name="connsiteY5884" fmla="*/ 172606 h 303641"/>
                  <a:gd name="connsiteX5885" fmla="*/ 666927 w 1010331"/>
                  <a:gd name="connsiteY5885" fmla="*/ 168087 h 303641"/>
                  <a:gd name="connsiteX5886" fmla="*/ 671446 w 1010331"/>
                  <a:gd name="connsiteY5886" fmla="*/ 163569 h 303641"/>
                  <a:gd name="connsiteX5887" fmla="*/ 671446 w 1010331"/>
                  <a:gd name="connsiteY5887" fmla="*/ 163569 h 303641"/>
                  <a:gd name="connsiteX5888" fmla="*/ 652468 w 1010331"/>
                  <a:gd name="connsiteY5888" fmla="*/ 163569 h 303641"/>
                  <a:gd name="connsiteX5889" fmla="*/ 656987 w 1010331"/>
                  <a:gd name="connsiteY5889" fmla="*/ 168087 h 303641"/>
                  <a:gd name="connsiteX5890" fmla="*/ 652468 w 1010331"/>
                  <a:gd name="connsiteY5890" fmla="*/ 172606 h 303641"/>
                  <a:gd name="connsiteX5891" fmla="*/ 647950 w 1010331"/>
                  <a:gd name="connsiteY5891" fmla="*/ 168087 h 303641"/>
                  <a:gd name="connsiteX5892" fmla="*/ 652468 w 1010331"/>
                  <a:gd name="connsiteY5892" fmla="*/ 163569 h 303641"/>
                  <a:gd name="connsiteX5893" fmla="*/ 652468 w 1010331"/>
                  <a:gd name="connsiteY5893" fmla="*/ 163569 h 303641"/>
                  <a:gd name="connsiteX5894" fmla="*/ 633490 w 1010331"/>
                  <a:gd name="connsiteY5894" fmla="*/ 163569 h 303641"/>
                  <a:gd name="connsiteX5895" fmla="*/ 638009 w 1010331"/>
                  <a:gd name="connsiteY5895" fmla="*/ 168087 h 303641"/>
                  <a:gd name="connsiteX5896" fmla="*/ 633490 w 1010331"/>
                  <a:gd name="connsiteY5896" fmla="*/ 172606 h 303641"/>
                  <a:gd name="connsiteX5897" fmla="*/ 628972 w 1010331"/>
                  <a:gd name="connsiteY5897" fmla="*/ 168087 h 303641"/>
                  <a:gd name="connsiteX5898" fmla="*/ 633490 w 1010331"/>
                  <a:gd name="connsiteY5898" fmla="*/ 163569 h 303641"/>
                  <a:gd name="connsiteX5899" fmla="*/ 633490 w 1010331"/>
                  <a:gd name="connsiteY5899" fmla="*/ 163569 h 303641"/>
                  <a:gd name="connsiteX5900" fmla="*/ 615417 w 1010331"/>
                  <a:gd name="connsiteY5900" fmla="*/ 163569 h 303641"/>
                  <a:gd name="connsiteX5901" fmla="*/ 619935 w 1010331"/>
                  <a:gd name="connsiteY5901" fmla="*/ 168087 h 303641"/>
                  <a:gd name="connsiteX5902" fmla="*/ 615417 w 1010331"/>
                  <a:gd name="connsiteY5902" fmla="*/ 172606 h 303641"/>
                  <a:gd name="connsiteX5903" fmla="*/ 610898 w 1010331"/>
                  <a:gd name="connsiteY5903" fmla="*/ 168087 h 303641"/>
                  <a:gd name="connsiteX5904" fmla="*/ 615417 w 1010331"/>
                  <a:gd name="connsiteY5904" fmla="*/ 163569 h 303641"/>
                  <a:gd name="connsiteX5905" fmla="*/ 615417 w 1010331"/>
                  <a:gd name="connsiteY5905" fmla="*/ 163569 h 303641"/>
                  <a:gd name="connsiteX5906" fmla="*/ 596439 w 1010331"/>
                  <a:gd name="connsiteY5906" fmla="*/ 163569 h 303641"/>
                  <a:gd name="connsiteX5907" fmla="*/ 600957 w 1010331"/>
                  <a:gd name="connsiteY5907" fmla="*/ 168087 h 303641"/>
                  <a:gd name="connsiteX5908" fmla="*/ 596439 w 1010331"/>
                  <a:gd name="connsiteY5908" fmla="*/ 172606 h 303641"/>
                  <a:gd name="connsiteX5909" fmla="*/ 591920 w 1010331"/>
                  <a:gd name="connsiteY5909" fmla="*/ 168087 h 303641"/>
                  <a:gd name="connsiteX5910" fmla="*/ 596439 w 1010331"/>
                  <a:gd name="connsiteY5910" fmla="*/ 163569 h 303641"/>
                  <a:gd name="connsiteX5911" fmla="*/ 596439 w 1010331"/>
                  <a:gd name="connsiteY5911" fmla="*/ 163569 h 303641"/>
                  <a:gd name="connsiteX5912" fmla="*/ 577461 w 1010331"/>
                  <a:gd name="connsiteY5912" fmla="*/ 163569 h 303641"/>
                  <a:gd name="connsiteX5913" fmla="*/ 581980 w 1010331"/>
                  <a:gd name="connsiteY5913" fmla="*/ 168087 h 303641"/>
                  <a:gd name="connsiteX5914" fmla="*/ 577461 w 1010331"/>
                  <a:gd name="connsiteY5914" fmla="*/ 172606 h 303641"/>
                  <a:gd name="connsiteX5915" fmla="*/ 572943 w 1010331"/>
                  <a:gd name="connsiteY5915" fmla="*/ 168087 h 303641"/>
                  <a:gd name="connsiteX5916" fmla="*/ 577461 w 1010331"/>
                  <a:gd name="connsiteY5916" fmla="*/ 163569 h 303641"/>
                  <a:gd name="connsiteX5917" fmla="*/ 577461 w 1010331"/>
                  <a:gd name="connsiteY5917" fmla="*/ 163569 h 303641"/>
                  <a:gd name="connsiteX5918" fmla="*/ 558484 w 1010331"/>
                  <a:gd name="connsiteY5918" fmla="*/ 163569 h 303641"/>
                  <a:gd name="connsiteX5919" fmla="*/ 563002 w 1010331"/>
                  <a:gd name="connsiteY5919" fmla="*/ 168087 h 303641"/>
                  <a:gd name="connsiteX5920" fmla="*/ 558484 w 1010331"/>
                  <a:gd name="connsiteY5920" fmla="*/ 172606 h 303641"/>
                  <a:gd name="connsiteX5921" fmla="*/ 553965 w 1010331"/>
                  <a:gd name="connsiteY5921" fmla="*/ 168087 h 303641"/>
                  <a:gd name="connsiteX5922" fmla="*/ 558484 w 1010331"/>
                  <a:gd name="connsiteY5922" fmla="*/ 163569 h 303641"/>
                  <a:gd name="connsiteX5923" fmla="*/ 558484 w 1010331"/>
                  <a:gd name="connsiteY5923" fmla="*/ 163569 h 303641"/>
                  <a:gd name="connsiteX5924" fmla="*/ 539506 w 1010331"/>
                  <a:gd name="connsiteY5924" fmla="*/ 163569 h 303641"/>
                  <a:gd name="connsiteX5925" fmla="*/ 544025 w 1010331"/>
                  <a:gd name="connsiteY5925" fmla="*/ 168087 h 303641"/>
                  <a:gd name="connsiteX5926" fmla="*/ 539506 w 1010331"/>
                  <a:gd name="connsiteY5926" fmla="*/ 172606 h 303641"/>
                  <a:gd name="connsiteX5927" fmla="*/ 534988 w 1010331"/>
                  <a:gd name="connsiteY5927" fmla="*/ 168087 h 303641"/>
                  <a:gd name="connsiteX5928" fmla="*/ 539506 w 1010331"/>
                  <a:gd name="connsiteY5928" fmla="*/ 163569 h 303641"/>
                  <a:gd name="connsiteX5929" fmla="*/ 539506 w 1010331"/>
                  <a:gd name="connsiteY5929" fmla="*/ 163569 h 303641"/>
                  <a:gd name="connsiteX5930" fmla="*/ 521432 w 1010331"/>
                  <a:gd name="connsiteY5930" fmla="*/ 163569 h 303641"/>
                  <a:gd name="connsiteX5931" fmla="*/ 525951 w 1010331"/>
                  <a:gd name="connsiteY5931" fmla="*/ 168087 h 303641"/>
                  <a:gd name="connsiteX5932" fmla="*/ 521432 w 1010331"/>
                  <a:gd name="connsiteY5932" fmla="*/ 172606 h 303641"/>
                  <a:gd name="connsiteX5933" fmla="*/ 516914 w 1010331"/>
                  <a:gd name="connsiteY5933" fmla="*/ 168087 h 303641"/>
                  <a:gd name="connsiteX5934" fmla="*/ 521432 w 1010331"/>
                  <a:gd name="connsiteY5934" fmla="*/ 163569 h 303641"/>
                  <a:gd name="connsiteX5935" fmla="*/ 521432 w 1010331"/>
                  <a:gd name="connsiteY5935" fmla="*/ 163569 h 303641"/>
                  <a:gd name="connsiteX5936" fmla="*/ 502455 w 1010331"/>
                  <a:gd name="connsiteY5936" fmla="*/ 163569 h 303641"/>
                  <a:gd name="connsiteX5937" fmla="*/ 506973 w 1010331"/>
                  <a:gd name="connsiteY5937" fmla="*/ 168087 h 303641"/>
                  <a:gd name="connsiteX5938" fmla="*/ 502455 w 1010331"/>
                  <a:gd name="connsiteY5938" fmla="*/ 172606 h 303641"/>
                  <a:gd name="connsiteX5939" fmla="*/ 497936 w 1010331"/>
                  <a:gd name="connsiteY5939" fmla="*/ 168087 h 303641"/>
                  <a:gd name="connsiteX5940" fmla="*/ 502455 w 1010331"/>
                  <a:gd name="connsiteY5940" fmla="*/ 163569 h 303641"/>
                  <a:gd name="connsiteX5941" fmla="*/ 502455 w 1010331"/>
                  <a:gd name="connsiteY5941" fmla="*/ 163569 h 303641"/>
                  <a:gd name="connsiteX5942" fmla="*/ 483477 w 1010331"/>
                  <a:gd name="connsiteY5942" fmla="*/ 163569 h 303641"/>
                  <a:gd name="connsiteX5943" fmla="*/ 487995 w 1010331"/>
                  <a:gd name="connsiteY5943" fmla="*/ 168087 h 303641"/>
                  <a:gd name="connsiteX5944" fmla="*/ 483477 w 1010331"/>
                  <a:gd name="connsiteY5944" fmla="*/ 172606 h 303641"/>
                  <a:gd name="connsiteX5945" fmla="*/ 478959 w 1010331"/>
                  <a:gd name="connsiteY5945" fmla="*/ 168087 h 303641"/>
                  <a:gd name="connsiteX5946" fmla="*/ 483477 w 1010331"/>
                  <a:gd name="connsiteY5946" fmla="*/ 163569 h 303641"/>
                  <a:gd name="connsiteX5947" fmla="*/ 483477 w 1010331"/>
                  <a:gd name="connsiteY5947" fmla="*/ 163569 h 303641"/>
                  <a:gd name="connsiteX5948" fmla="*/ 464499 w 1010331"/>
                  <a:gd name="connsiteY5948" fmla="*/ 163569 h 303641"/>
                  <a:gd name="connsiteX5949" fmla="*/ 469018 w 1010331"/>
                  <a:gd name="connsiteY5949" fmla="*/ 168087 h 303641"/>
                  <a:gd name="connsiteX5950" fmla="*/ 464499 w 1010331"/>
                  <a:gd name="connsiteY5950" fmla="*/ 172606 h 303641"/>
                  <a:gd name="connsiteX5951" fmla="*/ 459981 w 1010331"/>
                  <a:gd name="connsiteY5951" fmla="*/ 168087 h 303641"/>
                  <a:gd name="connsiteX5952" fmla="*/ 464499 w 1010331"/>
                  <a:gd name="connsiteY5952" fmla="*/ 163569 h 303641"/>
                  <a:gd name="connsiteX5953" fmla="*/ 464499 w 1010331"/>
                  <a:gd name="connsiteY5953" fmla="*/ 163569 h 303641"/>
                  <a:gd name="connsiteX5954" fmla="*/ 446425 w 1010331"/>
                  <a:gd name="connsiteY5954" fmla="*/ 163569 h 303641"/>
                  <a:gd name="connsiteX5955" fmla="*/ 450944 w 1010331"/>
                  <a:gd name="connsiteY5955" fmla="*/ 168087 h 303641"/>
                  <a:gd name="connsiteX5956" fmla="*/ 446425 w 1010331"/>
                  <a:gd name="connsiteY5956" fmla="*/ 172606 h 303641"/>
                  <a:gd name="connsiteX5957" fmla="*/ 441907 w 1010331"/>
                  <a:gd name="connsiteY5957" fmla="*/ 168087 h 303641"/>
                  <a:gd name="connsiteX5958" fmla="*/ 446425 w 1010331"/>
                  <a:gd name="connsiteY5958" fmla="*/ 163569 h 303641"/>
                  <a:gd name="connsiteX5959" fmla="*/ 446425 w 1010331"/>
                  <a:gd name="connsiteY5959" fmla="*/ 163569 h 303641"/>
                  <a:gd name="connsiteX5960" fmla="*/ 427448 w 1010331"/>
                  <a:gd name="connsiteY5960" fmla="*/ 163569 h 303641"/>
                  <a:gd name="connsiteX5961" fmla="*/ 431966 w 1010331"/>
                  <a:gd name="connsiteY5961" fmla="*/ 168087 h 303641"/>
                  <a:gd name="connsiteX5962" fmla="*/ 427448 w 1010331"/>
                  <a:gd name="connsiteY5962" fmla="*/ 172606 h 303641"/>
                  <a:gd name="connsiteX5963" fmla="*/ 422929 w 1010331"/>
                  <a:gd name="connsiteY5963" fmla="*/ 168087 h 303641"/>
                  <a:gd name="connsiteX5964" fmla="*/ 427448 w 1010331"/>
                  <a:gd name="connsiteY5964" fmla="*/ 163569 h 303641"/>
                  <a:gd name="connsiteX5965" fmla="*/ 427448 w 1010331"/>
                  <a:gd name="connsiteY5965" fmla="*/ 163569 h 303641"/>
                  <a:gd name="connsiteX5966" fmla="*/ 408470 w 1010331"/>
                  <a:gd name="connsiteY5966" fmla="*/ 163569 h 303641"/>
                  <a:gd name="connsiteX5967" fmla="*/ 412989 w 1010331"/>
                  <a:gd name="connsiteY5967" fmla="*/ 168087 h 303641"/>
                  <a:gd name="connsiteX5968" fmla="*/ 408470 w 1010331"/>
                  <a:gd name="connsiteY5968" fmla="*/ 172606 h 303641"/>
                  <a:gd name="connsiteX5969" fmla="*/ 403952 w 1010331"/>
                  <a:gd name="connsiteY5969" fmla="*/ 168087 h 303641"/>
                  <a:gd name="connsiteX5970" fmla="*/ 408470 w 1010331"/>
                  <a:gd name="connsiteY5970" fmla="*/ 163569 h 303641"/>
                  <a:gd name="connsiteX5971" fmla="*/ 408470 w 1010331"/>
                  <a:gd name="connsiteY5971" fmla="*/ 163569 h 303641"/>
                  <a:gd name="connsiteX5972" fmla="*/ 389493 w 1010331"/>
                  <a:gd name="connsiteY5972" fmla="*/ 163569 h 303641"/>
                  <a:gd name="connsiteX5973" fmla="*/ 394011 w 1010331"/>
                  <a:gd name="connsiteY5973" fmla="*/ 168087 h 303641"/>
                  <a:gd name="connsiteX5974" fmla="*/ 389493 w 1010331"/>
                  <a:gd name="connsiteY5974" fmla="*/ 172606 h 303641"/>
                  <a:gd name="connsiteX5975" fmla="*/ 384974 w 1010331"/>
                  <a:gd name="connsiteY5975" fmla="*/ 168087 h 303641"/>
                  <a:gd name="connsiteX5976" fmla="*/ 389493 w 1010331"/>
                  <a:gd name="connsiteY5976" fmla="*/ 163569 h 303641"/>
                  <a:gd name="connsiteX5977" fmla="*/ 389493 w 1010331"/>
                  <a:gd name="connsiteY5977" fmla="*/ 163569 h 303641"/>
                  <a:gd name="connsiteX5978" fmla="*/ 370515 w 1010331"/>
                  <a:gd name="connsiteY5978" fmla="*/ 163569 h 303641"/>
                  <a:gd name="connsiteX5979" fmla="*/ 375034 w 1010331"/>
                  <a:gd name="connsiteY5979" fmla="*/ 168087 h 303641"/>
                  <a:gd name="connsiteX5980" fmla="*/ 370515 w 1010331"/>
                  <a:gd name="connsiteY5980" fmla="*/ 172606 h 303641"/>
                  <a:gd name="connsiteX5981" fmla="*/ 365997 w 1010331"/>
                  <a:gd name="connsiteY5981" fmla="*/ 168087 h 303641"/>
                  <a:gd name="connsiteX5982" fmla="*/ 370515 w 1010331"/>
                  <a:gd name="connsiteY5982" fmla="*/ 163569 h 303641"/>
                  <a:gd name="connsiteX5983" fmla="*/ 370515 w 1010331"/>
                  <a:gd name="connsiteY5983" fmla="*/ 163569 h 303641"/>
                  <a:gd name="connsiteX5984" fmla="*/ 352441 w 1010331"/>
                  <a:gd name="connsiteY5984" fmla="*/ 163569 h 303641"/>
                  <a:gd name="connsiteX5985" fmla="*/ 356960 w 1010331"/>
                  <a:gd name="connsiteY5985" fmla="*/ 168087 h 303641"/>
                  <a:gd name="connsiteX5986" fmla="*/ 352441 w 1010331"/>
                  <a:gd name="connsiteY5986" fmla="*/ 172606 h 303641"/>
                  <a:gd name="connsiteX5987" fmla="*/ 347923 w 1010331"/>
                  <a:gd name="connsiteY5987" fmla="*/ 168087 h 303641"/>
                  <a:gd name="connsiteX5988" fmla="*/ 352441 w 1010331"/>
                  <a:gd name="connsiteY5988" fmla="*/ 163569 h 303641"/>
                  <a:gd name="connsiteX5989" fmla="*/ 352441 w 1010331"/>
                  <a:gd name="connsiteY5989" fmla="*/ 163569 h 303641"/>
                  <a:gd name="connsiteX5990" fmla="*/ 333464 w 1010331"/>
                  <a:gd name="connsiteY5990" fmla="*/ 163569 h 303641"/>
                  <a:gd name="connsiteX5991" fmla="*/ 337982 w 1010331"/>
                  <a:gd name="connsiteY5991" fmla="*/ 168087 h 303641"/>
                  <a:gd name="connsiteX5992" fmla="*/ 333464 w 1010331"/>
                  <a:gd name="connsiteY5992" fmla="*/ 172606 h 303641"/>
                  <a:gd name="connsiteX5993" fmla="*/ 328945 w 1010331"/>
                  <a:gd name="connsiteY5993" fmla="*/ 168087 h 303641"/>
                  <a:gd name="connsiteX5994" fmla="*/ 333464 w 1010331"/>
                  <a:gd name="connsiteY5994" fmla="*/ 163569 h 303641"/>
                  <a:gd name="connsiteX5995" fmla="*/ 333464 w 1010331"/>
                  <a:gd name="connsiteY5995" fmla="*/ 163569 h 303641"/>
                  <a:gd name="connsiteX5996" fmla="*/ 314486 w 1010331"/>
                  <a:gd name="connsiteY5996" fmla="*/ 163569 h 303641"/>
                  <a:gd name="connsiteX5997" fmla="*/ 319004 w 1010331"/>
                  <a:gd name="connsiteY5997" fmla="*/ 168087 h 303641"/>
                  <a:gd name="connsiteX5998" fmla="*/ 314486 w 1010331"/>
                  <a:gd name="connsiteY5998" fmla="*/ 172606 h 303641"/>
                  <a:gd name="connsiteX5999" fmla="*/ 309968 w 1010331"/>
                  <a:gd name="connsiteY5999" fmla="*/ 168087 h 303641"/>
                  <a:gd name="connsiteX6000" fmla="*/ 314486 w 1010331"/>
                  <a:gd name="connsiteY6000" fmla="*/ 163569 h 303641"/>
                  <a:gd name="connsiteX6001" fmla="*/ 314486 w 1010331"/>
                  <a:gd name="connsiteY6001" fmla="*/ 163569 h 303641"/>
                  <a:gd name="connsiteX6002" fmla="*/ 295508 w 1010331"/>
                  <a:gd name="connsiteY6002" fmla="*/ 163569 h 303641"/>
                  <a:gd name="connsiteX6003" fmla="*/ 300027 w 1010331"/>
                  <a:gd name="connsiteY6003" fmla="*/ 168087 h 303641"/>
                  <a:gd name="connsiteX6004" fmla="*/ 295508 w 1010331"/>
                  <a:gd name="connsiteY6004" fmla="*/ 172606 h 303641"/>
                  <a:gd name="connsiteX6005" fmla="*/ 290990 w 1010331"/>
                  <a:gd name="connsiteY6005" fmla="*/ 168087 h 303641"/>
                  <a:gd name="connsiteX6006" fmla="*/ 295508 w 1010331"/>
                  <a:gd name="connsiteY6006" fmla="*/ 163569 h 303641"/>
                  <a:gd name="connsiteX6007" fmla="*/ 295508 w 1010331"/>
                  <a:gd name="connsiteY6007" fmla="*/ 163569 h 303641"/>
                  <a:gd name="connsiteX6008" fmla="*/ 831400 w 1010331"/>
                  <a:gd name="connsiteY6008" fmla="*/ 152725 h 303641"/>
                  <a:gd name="connsiteX6009" fmla="*/ 835918 w 1010331"/>
                  <a:gd name="connsiteY6009" fmla="*/ 157243 h 303641"/>
                  <a:gd name="connsiteX6010" fmla="*/ 831400 w 1010331"/>
                  <a:gd name="connsiteY6010" fmla="*/ 161761 h 303641"/>
                  <a:gd name="connsiteX6011" fmla="*/ 826881 w 1010331"/>
                  <a:gd name="connsiteY6011" fmla="*/ 157243 h 303641"/>
                  <a:gd name="connsiteX6012" fmla="*/ 831400 w 1010331"/>
                  <a:gd name="connsiteY6012" fmla="*/ 152725 h 303641"/>
                  <a:gd name="connsiteX6013" fmla="*/ 831400 w 1010331"/>
                  <a:gd name="connsiteY6013" fmla="*/ 152725 h 303641"/>
                  <a:gd name="connsiteX6014" fmla="*/ 812422 w 1010331"/>
                  <a:gd name="connsiteY6014" fmla="*/ 152725 h 303641"/>
                  <a:gd name="connsiteX6015" fmla="*/ 816941 w 1010331"/>
                  <a:gd name="connsiteY6015" fmla="*/ 157243 h 303641"/>
                  <a:gd name="connsiteX6016" fmla="*/ 812422 w 1010331"/>
                  <a:gd name="connsiteY6016" fmla="*/ 161761 h 303641"/>
                  <a:gd name="connsiteX6017" fmla="*/ 807904 w 1010331"/>
                  <a:gd name="connsiteY6017" fmla="*/ 157243 h 303641"/>
                  <a:gd name="connsiteX6018" fmla="*/ 812422 w 1010331"/>
                  <a:gd name="connsiteY6018" fmla="*/ 152725 h 303641"/>
                  <a:gd name="connsiteX6019" fmla="*/ 812422 w 1010331"/>
                  <a:gd name="connsiteY6019" fmla="*/ 152725 h 303641"/>
                  <a:gd name="connsiteX6020" fmla="*/ 793445 w 1010331"/>
                  <a:gd name="connsiteY6020" fmla="*/ 152725 h 303641"/>
                  <a:gd name="connsiteX6021" fmla="*/ 797963 w 1010331"/>
                  <a:gd name="connsiteY6021" fmla="*/ 157243 h 303641"/>
                  <a:gd name="connsiteX6022" fmla="*/ 793445 w 1010331"/>
                  <a:gd name="connsiteY6022" fmla="*/ 161761 h 303641"/>
                  <a:gd name="connsiteX6023" fmla="*/ 788926 w 1010331"/>
                  <a:gd name="connsiteY6023" fmla="*/ 157243 h 303641"/>
                  <a:gd name="connsiteX6024" fmla="*/ 793445 w 1010331"/>
                  <a:gd name="connsiteY6024" fmla="*/ 152725 h 303641"/>
                  <a:gd name="connsiteX6025" fmla="*/ 793445 w 1010331"/>
                  <a:gd name="connsiteY6025" fmla="*/ 152725 h 303641"/>
                  <a:gd name="connsiteX6026" fmla="*/ 774467 w 1010331"/>
                  <a:gd name="connsiteY6026" fmla="*/ 152725 h 303641"/>
                  <a:gd name="connsiteX6027" fmla="*/ 778985 w 1010331"/>
                  <a:gd name="connsiteY6027" fmla="*/ 157243 h 303641"/>
                  <a:gd name="connsiteX6028" fmla="*/ 774467 w 1010331"/>
                  <a:gd name="connsiteY6028" fmla="*/ 161761 h 303641"/>
                  <a:gd name="connsiteX6029" fmla="*/ 769948 w 1010331"/>
                  <a:gd name="connsiteY6029" fmla="*/ 157243 h 303641"/>
                  <a:gd name="connsiteX6030" fmla="*/ 774467 w 1010331"/>
                  <a:gd name="connsiteY6030" fmla="*/ 152725 h 303641"/>
                  <a:gd name="connsiteX6031" fmla="*/ 774467 w 1010331"/>
                  <a:gd name="connsiteY6031" fmla="*/ 152725 h 303641"/>
                  <a:gd name="connsiteX6032" fmla="*/ 756393 w 1010331"/>
                  <a:gd name="connsiteY6032" fmla="*/ 152725 h 303641"/>
                  <a:gd name="connsiteX6033" fmla="*/ 760912 w 1010331"/>
                  <a:gd name="connsiteY6033" fmla="*/ 157243 h 303641"/>
                  <a:gd name="connsiteX6034" fmla="*/ 756393 w 1010331"/>
                  <a:gd name="connsiteY6034" fmla="*/ 161761 h 303641"/>
                  <a:gd name="connsiteX6035" fmla="*/ 751875 w 1010331"/>
                  <a:gd name="connsiteY6035" fmla="*/ 157243 h 303641"/>
                  <a:gd name="connsiteX6036" fmla="*/ 756393 w 1010331"/>
                  <a:gd name="connsiteY6036" fmla="*/ 152725 h 303641"/>
                  <a:gd name="connsiteX6037" fmla="*/ 756393 w 1010331"/>
                  <a:gd name="connsiteY6037" fmla="*/ 152725 h 303641"/>
                  <a:gd name="connsiteX6038" fmla="*/ 737415 w 1010331"/>
                  <a:gd name="connsiteY6038" fmla="*/ 152725 h 303641"/>
                  <a:gd name="connsiteX6039" fmla="*/ 741934 w 1010331"/>
                  <a:gd name="connsiteY6039" fmla="*/ 157243 h 303641"/>
                  <a:gd name="connsiteX6040" fmla="*/ 737415 w 1010331"/>
                  <a:gd name="connsiteY6040" fmla="*/ 161761 h 303641"/>
                  <a:gd name="connsiteX6041" fmla="*/ 732897 w 1010331"/>
                  <a:gd name="connsiteY6041" fmla="*/ 157243 h 303641"/>
                  <a:gd name="connsiteX6042" fmla="*/ 737415 w 1010331"/>
                  <a:gd name="connsiteY6042" fmla="*/ 152725 h 303641"/>
                  <a:gd name="connsiteX6043" fmla="*/ 737415 w 1010331"/>
                  <a:gd name="connsiteY6043" fmla="*/ 152725 h 303641"/>
                  <a:gd name="connsiteX6044" fmla="*/ 718438 w 1010331"/>
                  <a:gd name="connsiteY6044" fmla="*/ 152725 h 303641"/>
                  <a:gd name="connsiteX6045" fmla="*/ 722956 w 1010331"/>
                  <a:gd name="connsiteY6045" fmla="*/ 157243 h 303641"/>
                  <a:gd name="connsiteX6046" fmla="*/ 718438 w 1010331"/>
                  <a:gd name="connsiteY6046" fmla="*/ 161761 h 303641"/>
                  <a:gd name="connsiteX6047" fmla="*/ 713919 w 1010331"/>
                  <a:gd name="connsiteY6047" fmla="*/ 157243 h 303641"/>
                  <a:gd name="connsiteX6048" fmla="*/ 718438 w 1010331"/>
                  <a:gd name="connsiteY6048" fmla="*/ 152725 h 303641"/>
                  <a:gd name="connsiteX6049" fmla="*/ 718438 w 1010331"/>
                  <a:gd name="connsiteY6049" fmla="*/ 152725 h 303641"/>
                  <a:gd name="connsiteX6050" fmla="*/ 699460 w 1010331"/>
                  <a:gd name="connsiteY6050" fmla="*/ 152725 h 303641"/>
                  <a:gd name="connsiteX6051" fmla="*/ 703979 w 1010331"/>
                  <a:gd name="connsiteY6051" fmla="*/ 157243 h 303641"/>
                  <a:gd name="connsiteX6052" fmla="*/ 699460 w 1010331"/>
                  <a:gd name="connsiteY6052" fmla="*/ 161761 h 303641"/>
                  <a:gd name="connsiteX6053" fmla="*/ 694942 w 1010331"/>
                  <a:gd name="connsiteY6053" fmla="*/ 157243 h 303641"/>
                  <a:gd name="connsiteX6054" fmla="*/ 699460 w 1010331"/>
                  <a:gd name="connsiteY6054" fmla="*/ 152725 h 303641"/>
                  <a:gd name="connsiteX6055" fmla="*/ 699460 w 1010331"/>
                  <a:gd name="connsiteY6055" fmla="*/ 152725 h 303641"/>
                  <a:gd name="connsiteX6056" fmla="*/ 680483 w 1010331"/>
                  <a:gd name="connsiteY6056" fmla="*/ 152725 h 303641"/>
                  <a:gd name="connsiteX6057" fmla="*/ 685001 w 1010331"/>
                  <a:gd name="connsiteY6057" fmla="*/ 157243 h 303641"/>
                  <a:gd name="connsiteX6058" fmla="*/ 680483 w 1010331"/>
                  <a:gd name="connsiteY6058" fmla="*/ 161761 h 303641"/>
                  <a:gd name="connsiteX6059" fmla="*/ 675964 w 1010331"/>
                  <a:gd name="connsiteY6059" fmla="*/ 157243 h 303641"/>
                  <a:gd name="connsiteX6060" fmla="*/ 680483 w 1010331"/>
                  <a:gd name="connsiteY6060" fmla="*/ 152725 h 303641"/>
                  <a:gd name="connsiteX6061" fmla="*/ 680483 w 1010331"/>
                  <a:gd name="connsiteY6061" fmla="*/ 152725 h 303641"/>
                  <a:gd name="connsiteX6062" fmla="*/ 662409 w 1010331"/>
                  <a:gd name="connsiteY6062" fmla="*/ 152725 h 303641"/>
                  <a:gd name="connsiteX6063" fmla="*/ 666927 w 1010331"/>
                  <a:gd name="connsiteY6063" fmla="*/ 157243 h 303641"/>
                  <a:gd name="connsiteX6064" fmla="*/ 662409 w 1010331"/>
                  <a:gd name="connsiteY6064" fmla="*/ 161761 h 303641"/>
                  <a:gd name="connsiteX6065" fmla="*/ 657890 w 1010331"/>
                  <a:gd name="connsiteY6065" fmla="*/ 157243 h 303641"/>
                  <a:gd name="connsiteX6066" fmla="*/ 662409 w 1010331"/>
                  <a:gd name="connsiteY6066" fmla="*/ 152725 h 303641"/>
                  <a:gd name="connsiteX6067" fmla="*/ 662409 w 1010331"/>
                  <a:gd name="connsiteY6067" fmla="*/ 152725 h 303641"/>
                  <a:gd name="connsiteX6068" fmla="*/ 643431 w 1010331"/>
                  <a:gd name="connsiteY6068" fmla="*/ 152725 h 303641"/>
                  <a:gd name="connsiteX6069" fmla="*/ 647950 w 1010331"/>
                  <a:gd name="connsiteY6069" fmla="*/ 157243 h 303641"/>
                  <a:gd name="connsiteX6070" fmla="*/ 643431 w 1010331"/>
                  <a:gd name="connsiteY6070" fmla="*/ 161761 h 303641"/>
                  <a:gd name="connsiteX6071" fmla="*/ 638913 w 1010331"/>
                  <a:gd name="connsiteY6071" fmla="*/ 157243 h 303641"/>
                  <a:gd name="connsiteX6072" fmla="*/ 643431 w 1010331"/>
                  <a:gd name="connsiteY6072" fmla="*/ 152725 h 303641"/>
                  <a:gd name="connsiteX6073" fmla="*/ 643431 w 1010331"/>
                  <a:gd name="connsiteY6073" fmla="*/ 152725 h 303641"/>
                  <a:gd name="connsiteX6074" fmla="*/ 624453 w 1010331"/>
                  <a:gd name="connsiteY6074" fmla="*/ 152725 h 303641"/>
                  <a:gd name="connsiteX6075" fmla="*/ 628972 w 1010331"/>
                  <a:gd name="connsiteY6075" fmla="*/ 157243 h 303641"/>
                  <a:gd name="connsiteX6076" fmla="*/ 624453 w 1010331"/>
                  <a:gd name="connsiteY6076" fmla="*/ 161761 h 303641"/>
                  <a:gd name="connsiteX6077" fmla="*/ 619935 w 1010331"/>
                  <a:gd name="connsiteY6077" fmla="*/ 157243 h 303641"/>
                  <a:gd name="connsiteX6078" fmla="*/ 624453 w 1010331"/>
                  <a:gd name="connsiteY6078" fmla="*/ 152725 h 303641"/>
                  <a:gd name="connsiteX6079" fmla="*/ 624453 w 1010331"/>
                  <a:gd name="connsiteY6079" fmla="*/ 152725 h 303641"/>
                  <a:gd name="connsiteX6080" fmla="*/ 605476 w 1010331"/>
                  <a:gd name="connsiteY6080" fmla="*/ 152725 h 303641"/>
                  <a:gd name="connsiteX6081" fmla="*/ 609994 w 1010331"/>
                  <a:gd name="connsiteY6081" fmla="*/ 157243 h 303641"/>
                  <a:gd name="connsiteX6082" fmla="*/ 605476 w 1010331"/>
                  <a:gd name="connsiteY6082" fmla="*/ 161761 h 303641"/>
                  <a:gd name="connsiteX6083" fmla="*/ 600957 w 1010331"/>
                  <a:gd name="connsiteY6083" fmla="*/ 157243 h 303641"/>
                  <a:gd name="connsiteX6084" fmla="*/ 605476 w 1010331"/>
                  <a:gd name="connsiteY6084" fmla="*/ 152725 h 303641"/>
                  <a:gd name="connsiteX6085" fmla="*/ 605476 w 1010331"/>
                  <a:gd name="connsiteY6085" fmla="*/ 152725 h 303641"/>
                  <a:gd name="connsiteX6086" fmla="*/ 586498 w 1010331"/>
                  <a:gd name="connsiteY6086" fmla="*/ 152725 h 303641"/>
                  <a:gd name="connsiteX6087" fmla="*/ 591017 w 1010331"/>
                  <a:gd name="connsiteY6087" fmla="*/ 157243 h 303641"/>
                  <a:gd name="connsiteX6088" fmla="*/ 586498 w 1010331"/>
                  <a:gd name="connsiteY6088" fmla="*/ 161761 h 303641"/>
                  <a:gd name="connsiteX6089" fmla="*/ 581980 w 1010331"/>
                  <a:gd name="connsiteY6089" fmla="*/ 157243 h 303641"/>
                  <a:gd name="connsiteX6090" fmla="*/ 586498 w 1010331"/>
                  <a:gd name="connsiteY6090" fmla="*/ 152725 h 303641"/>
                  <a:gd name="connsiteX6091" fmla="*/ 586498 w 1010331"/>
                  <a:gd name="connsiteY6091" fmla="*/ 152725 h 303641"/>
                  <a:gd name="connsiteX6092" fmla="*/ 568424 w 1010331"/>
                  <a:gd name="connsiteY6092" fmla="*/ 152725 h 303641"/>
                  <a:gd name="connsiteX6093" fmla="*/ 572943 w 1010331"/>
                  <a:gd name="connsiteY6093" fmla="*/ 157243 h 303641"/>
                  <a:gd name="connsiteX6094" fmla="*/ 568424 w 1010331"/>
                  <a:gd name="connsiteY6094" fmla="*/ 161761 h 303641"/>
                  <a:gd name="connsiteX6095" fmla="*/ 563906 w 1010331"/>
                  <a:gd name="connsiteY6095" fmla="*/ 157243 h 303641"/>
                  <a:gd name="connsiteX6096" fmla="*/ 568424 w 1010331"/>
                  <a:gd name="connsiteY6096" fmla="*/ 152725 h 303641"/>
                  <a:gd name="connsiteX6097" fmla="*/ 568424 w 1010331"/>
                  <a:gd name="connsiteY6097" fmla="*/ 152725 h 303641"/>
                  <a:gd name="connsiteX6098" fmla="*/ 549447 w 1010331"/>
                  <a:gd name="connsiteY6098" fmla="*/ 152725 h 303641"/>
                  <a:gd name="connsiteX6099" fmla="*/ 553965 w 1010331"/>
                  <a:gd name="connsiteY6099" fmla="*/ 157243 h 303641"/>
                  <a:gd name="connsiteX6100" fmla="*/ 549447 w 1010331"/>
                  <a:gd name="connsiteY6100" fmla="*/ 161761 h 303641"/>
                  <a:gd name="connsiteX6101" fmla="*/ 544928 w 1010331"/>
                  <a:gd name="connsiteY6101" fmla="*/ 157243 h 303641"/>
                  <a:gd name="connsiteX6102" fmla="*/ 549447 w 1010331"/>
                  <a:gd name="connsiteY6102" fmla="*/ 152725 h 303641"/>
                  <a:gd name="connsiteX6103" fmla="*/ 549447 w 1010331"/>
                  <a:gd name="connsiteY6103" fmla="*/ 152725 h 303641"/>
                  <a:gd name="connsiteX6104" fmla="*/ 530469 w 1010331"/>
                  <a:gd name="connsiteY6104" fmla="*/ 152725 h 303641"/>
                  <a:gd name="connsiteX6105" fmla="*/ 534988 w 1010331"/>
                  <a:gd name="connsiteY6105" fmla="*/ 157243 h 303641"/>
                  <a:gd name="connsiteX6106" fmla="*/ 530469 w 1010331"/>
                  <a:gd name="connsiteY6106" fmla="*/ 161761 h 303641"/>
                  <a:gd name="connsiteX6107" fmla="*/ 525951 w 1010331"/>
                  <a:gd name="connsiteY6107" fmla="*/ 157243 h 303641"/>
                  <a:gd name="connsiteX6108" fmla="*/ 530469 w 1010331"/>
                  <a:gd name="connsiteY6108" fmla="*/ 152725 h 303641"/>
                  <a:gd name="connsiteX6109" fmla="*/ 530469 w 1010331"/>
                  <a:gd name="connsiteY6109" fmla="*/ 152725 h 303641"/>
                  <a:gd name="connsiteX6110" fmla="*/ 511492 w 1010331"/>
                  <a:gd name="connsiteY6110" fmla="*/ 152725 h 303641"/>
                  <a:gd name="connsiteX6111" fmla="*/ 516010 w 1010331"/>
                  <a:gd name="connsiteY6111" fmla="*/ 157243 h 303641"/>
                  <a:gd name="connsiteX6112" fmla="*/ 511492 w 1010331"/>
                  <a:gd name="connsiteY6112" fmla="*/ 161761 h 303641"/>
                  <a:gd name="connsiteX6113" fmla="*/ 506973 w 1010331"/>
                  <a:gd name="connsiteY6113" fmla="*/ 157243 h 303641"/>
                  <a:gd name="connsiteX6114" fmla="*/ 511492 w 1010331"/>
                  <a:gd name="connsiteY6114" fmla="*/ 152725 h 303641"/>
                  <a:gd name="connsiteX6115" fmla="*/ 511492 w 1010331"/>
                  <a:gd name="connsiteY6115" fmla="*/ 152725 h 303641"/>
                  <a:gd name="connsiteX6116" fmla="*/ 493418 w 1010331"/>
                  <a:gd name="connsiteY6116" fmla="*/ 152725 h 303641"/>
                  <a:gd name="connsiteX6117" fmla="*/ 497936 w 1010331"/>
                  <a:gd name="connsiteY6117" fmla="*/ 157243 h 303641"/>
                  <a:gd name="connsiteX6118" fmla="*/ 493418 w 1010331"/>
                  <a:gd name="connsiteY6118" fmla="*/ 161761 h 303641"/>
                  <a:gd name="connsiteX6119" fmla="*/ 488899 w 1010331"/>
                  <a:gd name="connsiteY6119" fmla="*/ 157243 h 303641"/>
                  <a:gd name="connsiteX6120" fmla="*/ 493418 w 1010331"/>
                  <a:gd name="connsiteY6120" fmla="*/ 152725 h 303641"/>
                  <a:gd name="connsiteX6121" fmla="*/ 493418 w 1010331"/>
                  <a:gd name="connsiteY6121" fmla="*/ 152725 h 303641"/>
                  <a:gd name="connsiteX6122" fmla="*/ 474440 w 1010331"/>
                  <a:gd name="connsiteY6122" fmla="*/ 152725 h 303641"/>
                  <a:gd name="connsiteX6123" fmla="*/ 478959 w 1010331"/>
                  <a:gd name="connsiteY6123" fmla="*/ 157243 h 303641"/>
                  <a:gd name="connsiteX6124" fmla="*/ 474440 w 1010331"/>
                  <a:gd name="connsiteY6124" fmla="*/ 161761 h 303641"/>
                  <a:gd name="connsiteX6125" fmla="*/ 469922 w 1010331"/>
                  <a:gd name="connsiteY6125" fmla="*/ 157243 h 303641"/>
                  <a:gd name="connsiteX6126" fmla="*/ 474440 w 1010331"/>
                  <a:gd name="connsiteY6126" fmla="*/ 152725 h 303641"/>
                  <a:gd name="connsiteX6127" fmla="*/ 474440 w 1010331"/>
                  <a:gd name="connsiteY6127" fmla="*/ 152725 h 303641"/>
                  <a:gd name="connsiteX6128" fmla="*/ 455462 w 1010331"/>
                  <a:gd name="connsiteY6128" fmla="*/ 152725 h 303641"/>
                  <a:gd name="connsiteX6129" fmla="*/ 459981 w 1010331"/>
                  <a:gd name="connsiteY6129" fmla="*/ 157243 h 303641"/>
                  <a:gd name="connsiteX6130" fmla="*/ 455462 w 1010331"/>
                  <a:gd name="connsiteY6130" fmla="*/ 161761 h 303641"/>
                  <a:gd name="connsiteX6131" fmla="*/ 450944 w 1010331"/>
                  <a:gd name="connsiteY6131" fmla="*/ 157243 h 303641"/>
                  <a:gd name="connsiteX6132" fmla="*/ 455462 w 1010331"/>
                  <a:gd name="connsiteY6132" fmla="*/ 152725 h 303641"/>
                  <a:gd name="connsiteX6133" fmla="*/ 455462 w 1010331"/>
                  <a:gd name="connsiteY6133" fmla="*/ 152725 h 303641"/>
                  <a:gd name="connsiteX6134" fmla="*/ 436485 w 1010331"/>
                  <a:gd name="connsiteY6134" fmla="*/ 152725 h 303641"/>
                  <a:gd name="connsiteX6135" fmla="*/ 441003 w 1010331"/>
                  <a:gd name="connsiteY6135" fmla="*/ 157243 h 303641"/>
                  <a:gd name="connsiteX6136" fmla="*/ 436485 w 1010331"/>
                  <a:gd name="connsiteY6136" fmla="*/ 161761 h 303641"/>
                  <a:gd name="connsiteX6137" fmla="*/ 431966 w 1010331"/>
                  <a:gd name="connsiteY6137" fmla="*/ 157243 h 303641"/>
                  <a:gd name="connsiteX6138" fmla="*/ 436485 w 1010331"/>
                  <a:gd name="connsiteY6138" fmla="*/ 152725 h 303641"/>
                  <a:gd name="connsiteX6139" fmla="*/ 436485 w 1010331"/>
                  <a:gd name="connsiteY6139" fmla="*/ 152725 h 303641"/>
                  <a:gd name="connsiteX6140" fmla="*/ 417507 w 1010331"/>
                  <a:gd name="connsiteY6140" fmla="*/ 152725 h 303641"/>
                  <a:gd name="connsiteX6141" fmla="*/ 422026 w 1010331"/>
                  <a:gd name="connsiteY6141" fmla="*/ 157243 h 303641"/>
                  <a:gd name="connsiteX6142" fmla="*/ 417507 w 1010331"/>
                  <a:gd name="connsiteY6142" fmla="*/ 161761 h 303641"/>
                  <a:gd name="connsiteX6143" fmla="*/ 412989 w 1010331"/>
                  <a:gd name="connsiteY6143" fmla="*/ 157243 h 303641"/>
                  <a:gd name="connsiteX6144" fmla="*/ 417507 w 1010331"/>
                  <a:gd name="connsiteY6144" fmla="*/ 152725 h 303641"/>
                  <a:gd name="connsiteX6145" fmla="*/ 417507 w 1010331"/>
                  <a:gd name="connsiteY6145" fmla="*/ 152725 h 303641"/>
                  <a:gd name="connsiteX6146" fmla="*/ 399433 w 1010331"/>
                  <a:gd name="connsiteY6146" fmla="*/ 152725 h 303641"/>
                  <a:gd name="connsiteX6147" fmla="*/ 403952 w 1010331"/>
                  <a:gd name="connsiteY6147" fmla="*/ 157243 h 303641"/>
                  <a:gd name="connsiteX6148" fmla="*/ 399433 w 1010331"/>
                  <a:gd name="connsiteY6148" fmla="*/ 161761 h 303641"/>
                  <a:gd name="connsiteX6149" fmla="*/ 394915 w 1010331"/>
                  <a:gd name="connsiteY6149" fmla="*/ 157243 h 303641"/>
                  <a:gd name="connsiteX6150" fmla="*/ 399433 w 1010331"/>
                  <a:gd name="connsiteY6150" fmla="*/ 152725 h 303641"/>
                  <a:gd name="connsiteX6151" fmla="*/ 399433 w 1010331"/>
                  <a:gd name="connsiteY6151" fmla="*/ 152725 h 303641"/>
                  <a:gd name="connsiteX6152" fmla="*/ 380456 w 1010331"/>
                  <a:gd name="connsiteY6152" fmla="*/ 152725 h 303641"/>
                  <a:gd name="connsiteX6153" fmla="*/ 384974 w 1010331"/>
                  <a:gd name="connsiteY6153" fmla="*/ 157243 h 303641"/>
                  <a:gd name="connsiteX6154" fmla="*/ 380456 w 1010331"/>
                  <a:gd name="connsiteY6154" fmla="*/ 161761 h 303641"/>
                  <a:gd name="connsiteX6155" fmla="*/ 375937 w 1010331"/>
                  <a:gd name="connsiteY6155" fmla="*/ 157243 h 303641"/>
                  <a:gd name="connsiteX6156" fmla="*/ 380456 w 1010331"/>
                  <a:gd name="connsiteY6156" fmla="*/ 152725 h 303641"/>
                  <a:gd name="connsiteX6157" fmla="*/ 380456 w 1010331"/>
                  <a:gd name="connsiteY6157" fmla="*/ 152725 h 303641"/>
                  <a:gd name="connsiteX6158" fmla="*/ 361478 w 1010331"/>
                  <a:gd name="connsiteY6158" fmla="*/ 152725 h 303641"/>
                  <a:gd name="connsiteX6159" fmla="*/ 365997 w 1010331"/>
                  <a:gd name="connsiteY6159" fmla="*/ 157243 h 303641"/>
                  <a:gd name="connsiteX6160" fmla="*/ 361478 w 1010331"/>
                  <a:gd name="connsiteY6160" fmla="*/ 161761 h 303641"/>
                  <a:gd name="connsiteX6161" fmla="*/ 356960 w 1010331"/>
                  <a:gd name="connsiteY6161" fmla="*/ 157243 h 303641"/>
                  <a:gd name="connsiteX6162" fmla="*/ 361478 w 1010331"/>
                  <a:gd name="connsiteY6162" fmla="*/ 152725 h 303641"/>
                  <a:gd name="connsiteX6163" fmla="*/ 361478 w 1010331"/>
                  <a:gd name="connsiteY6163" fmla="*/ 152725 h 303641"/>
                  <a:gd name="connsiteX6164" fmla="*/ 342501 w 1010331"/>
                  <a:gd name="connsiteY6164" fmla="*/ 152725 h 303641"/>
                  <a:gd name="connsiteX6165" fmla="*/ 347019 w 1010331"/>
                  <a:gd name="connsiteY6165" fmla="*/ 157243 h 303641"/>
                  <a:gd name="connsiteX6166" fmla="*/ 342501 w 1010331"/>
                  <a:gd name="connsiteY6166" fmla="*/ 161761 h 303641"/>
                  <a:gd name="connsiteX6167" fmla="*/ 337982 w 1010331"/>
                  <a:gd name="connsiteY6167" fmla="*/ 157243 h 303641"/>
                  <a:gd name="connsiteX6168" fmla="*/ 342501 w 1010331"/>
                  <a:gd name="connsiteY6168" fmla="*/ 152725 h 303641"/>
                  <a:gd name="connsiteX6169" fmla="*/ 342501 w 1010331"/>
                  <a:gd name="connsiteY6169" fmla="*/ 152725 h 303641"/>
                  <a:gd name="connsiteX6170" fmla="*/ 323523 w 1010331"/>
                  <a:gd name="connsiteY6170" fmla="*/ 152725 h 303641"/>
                  <a:gd name="connsiteX6171" fmla="*/ 328041 w 1010331"/>
                  <a:gd name="connsiteY6171" fmla="*/ 157243 h 303641"/>
                  <a:gd name="connsiteX6172" fmla="*/ 323523 w 1010331"/>
                  <a:gd name="connsiteY6172" fmla="*/ 161761 h 303641"/>
                  <a:gd name="connsiteX6173" fmla="*/ 319004 w 1010331"/>
                  <a:gd name="connsiteY6173" fmla="*/ 157243 h 303641"/>
                  <a:gd name="connsiteX6174" fmla="*/ 323523 w 1010331"/>
                  <a:gd name="connsiteY6174" fmla="*/ 152725 h 303641"/>
                  <a:gd name="connsiteX6175" fmla="*/ 323523 w 1010331"/>
                  <a:gd name="connsiteY6175" fmla="*/ 152725 h 303641"/>
                  <a:gd name="connsiteX6176" fmla="*/ 305449 w 1010331"/>
                  <a:gd name="connsiteY6176" fmla="*/ 152725 h 303641"/>
                  <a:gd name="connsiteX6177" fmla="*/ 309968 w 1010331"/>
                  <a:gd name="connsiteY6177" fmla="*/ 157243 h 303641"/>
                  <a:gd name="connsiteX6178" fmla="*/ 305449 w 1010331"/>
                  <a:gd name="connsiteY6178" fmla="*/ 161761 h 303641"/>
                  <a:gd name="connsiteX6179" fmla="*/ 300931 w 1010331"/>
                  <a:gd name="connsiteY6179" fmla="*/ 157243 h 303641"/>
                  <a:gd name="connsiteX6180" fmla="*/ 305449 w 1010331"/>
                  <a:gd name="connsiteY6180" fmla="*/ 152725 h 303641"/>
                  <a:gd name="connsiteX6181" fmla="*/ 305449 w 1010331"/>
                  <a:gd name="connsiteY6181" fmla="*/ 152725 h 303641"/>
                  <a:gd name="connsiteX6182" fmla="*/ 286471 w 1010331"/>
                  <a:gd name="connsiteY6182" fmla="*/ 152725 h 303641"/>
                  <a:gd name="connsiteX6183" fmla="*/ 290990 w 1010331"/>
                  <a:gd name="connsiteY6183" fmla="*/ 157243 h 303641"/>
                  <a:gd name="connsiteX6184" fmla="*/ 286471 w 1010331"/>
                  <a:gd name="connsiteY6184" fmla="*/ 161761 h 303641"/>
                  <a:gd name="connsiteX6185" fmla="*/ 281953 w 1010331"/>
                  <a:gd name="connsiteY6185" fmla="*/ 157243 h 303641"/>
                  <a:gd name="connsiteX6186" fmla="*/ 286471 w 1010331"/>
                  <a:gd name="connsiteY6186" fmla="*/ 152725 h 303641"/>
                  <a:gd name="connsiteX6187" fmla="*/ 286471 w 1010331"/>
                  <a:gd name="connsiteY6187" fmla="*/ 152725 h 303641"/>
                  <a:gd name="connsiteX6188" fmla="*/ 840437 w 1010331"/>
                  <a:gd name="connsiteY6188" fmla="*/ 285568 h 303641"/>
                  <a:gd name="connsiteX6189" fmla="*/ 844955 w 1010331"/>
                  <a:gd name="connsiteY6189" fmla="*/ 290086 h 303641"/>
                  <a:gd name="connsiteX6190" fmla="*/ 840437 w 1010331"/>
                  <a:gd name="connsiteY6190" fmla="*/ 294605 h 303641"/>
                  <a:gd name="connsiteX6191" fmla="*/ 835918 w 1010331"/>
                  <a:gd name="connsiteY6191" fmla="*/ 290086 h 303641"/>
                  <a:gd name="connsiteX6192" fmla="*/ 840437 w 1010331"/>
                  <a:gd name="connsiteY6192" fmla="*/ 285568 h 303641"/>
                  <a:gd name="connsiteX6193" fmla="*/ 840437 w 1010331"/>
                  <a:gd name="connsiteY6193" fmla="*/ 285568 h 303641"/>
                  <a:gd name="connsiteX6194" fmla="*/ 821459 w 1010331"/>
                  <a:gd name="connsiteY6194" fmla="*/ 285568 h 303641"/>
                  <a:gd name="connsiteX6195" fmla="*/ 825978 w 1010331"/>
                  <a:gd name="connsiteY6195" fmla="*/ 290086 h 303641"/>
                  <a:gd name="connsiteX6196" fmla="*/ 821459 w 1010331"/>
                  <a:gd name="connsiteY6196" fmla="*/ 294605 h 303641"/>
                  <a:gd name="connsiteX6197" fmla="*/ 816941 w 1010331"/>
                  <a:gd name="connsiteY6197" fmla="*/ 290086 h 303641"/>
                  <a:gd name="connsiteX6198" fmla="*/ 821459 w 1010331"/>
                  <a:gd name="connsiteY6198" fmla="*/ 285568 h 303641"/>
                  <a:gd name="connsiteX6199" fmla="*/ 821459 w 1010331"/>
                  <a:gd name="connsiteY6199" fmla="*/ 285568 h 303641"/>
                  <a:gd name="connsiteX6200" fmla="*/ 803385 w 1010331"/>
                  <a:gd name="connsiteY6200" fmla="*/ 285568 h 303641"/>
                  <a:gd name="connsiteX6201" fmla="*/ 807904 w 1010331"/>
                  <a:gd name="connsiteY6201" fmla="*/ 290086 h 303641"/>
                  <a:gd name="connsiteX6202" fmla="*/ 803385 w 1010331"/>
                  <a:gd name="connsiteY6202" fmla="*/ 294605 h 303641"/>
                  <a:gd name="connsiteX6203" fmla="*/ 798867 w 1010331"/>
                  <a:gd name="connsiteY6203" fmla="*/ 290086 h 303641"/>
                  <a:gd name="connsiteX6204" fmla="*/ 803385 w 1010331"/>
                  <a:gd name="connsiteY6204" fmla="*/ 285568 h 303641"/>
                  <a:gd name="connsiteX6205" fmla="*/ 803385 w 1010331"/>
                  <a:gd name="connsiteY6205" fmla="*/ 285568 h 303641"/>
                  <a:gd name="connsiteX6206" fmla="*/ 784408 w 1010331"/>
                  <a:gd name="connsiteY6206" fmla="*/ 285568 h 303641"/>
                  <a:gd name="connsiteX6207" fmla="*/ 788926 w 1010331"/>
                  <a:gd name="connsiteY6207" fmla="*/ 290086 h 303641"/>
                  <a:gd name="connsiteX6208" fmla="*/ 784408 w 1010331"/>
                  <a:gd name="connsiteY6208" fmla="*/ 294605 h 303641"/>
                  <a:gd name="connsiteX6209" fmla="*/ 779889 w 1010331"/>
                  <a:gd name="connsiteY6209" fmla="*/ 290086 h 303641"/>
                  <a:gd name="connsiteX6210" fmla="*/ 784408 w 1010331"/>
                  <a:gd name="connsiteY6210" fmla="*/ 285568 h 303641"/>
                  <a:gd name="connsiteX6211" fmla="*/ 784408 w 1010331"/>
                  <a:gd name="connsiteY6211" fmla="*/ 285568 h 303641"/>
                  <a:gd name="connsiteX6212" fmla="*/ 765430 w 1010331"/>
                  <a:gd name="connsiteY6212" fmla="*/ 285568 h 303641"/>
                  <a:gd name="connsiteX6213" fmla="*/ 769948 w 1010331"/>
                  <a:gd name="connsiteY6213" fmla="*/ 290086 h 303641"/>
                  <a:gd name="connsiteX6214" fmla="*/ 765430 w 1010331"/>
                  <a:gd name="connsiteY6214" fmla="*/ 294605 h 303641"/>
                  <a:gd name="connsiteX6215" fmla="*/ 760912 w 1010331"/>
                  <a:gd name="connsiteY6215" fmla="*/ 290086 h 303641"/>
                  <a:gd name="connsiteX6216" fmla="*/ 765430 w 1010331"/>
                  <a:gd name="connsiteY6216" fmla="*/ 285568 h 303641"/>
                  <a:gd name="connsiteX6217" fmla="*/ 765430 w 1010331"/>
                  <a:gd name="connsiteY6217" fmla="*/ 285568 h 303641"/>
                  <a:gd name="connsiteX6218" fmla="*/ 746452 w 1010331"/>
                  <a:gd name="connsiteY6218" fmla="*/ 285568 h 303641"/>
                  <a:gd name="connsiteX6219" fmla="*/ 750971 w 1010331"/>
                  <a:gd name="connsiteY6219" fmla="*/ 290086 h 303641"/>
                  <a:gd name="connsiteX6220" fmla="*/ 746452 w 1010331"/>
                  <a:gd name="connsiteY6220" fmla="*/ 294605 h 303641"/>
                  <a:gd name="connsiteX6221" fmla="*/ 741934 w 1010331"/>
                  <a:gd name="connsiteY6221" fmla="*/ 290086 h 303641"/>
                  <a:gd name="connsiteX6222" fmla="*/ 746452 w 1010331"/>
                  <a:gd name="connsiteY6222" fmla="*/ 285568 h 303641"/>
                  <a:gd name="connsiteX6223" fmla="*/ 746452 w 1010331"/>
                  <a:gd name="connsiteY6223" fmla="*/ 285568 h 303641"/>
                  <a:gd name="connsiteX6224" fmla="*/ 727475 w 1010331"/>
                  <a:gd name="connsiteY6224" fmla="*/ 285568 h 303641"/>
                  <a:gd name="connsiteX6225" fmla="*/ 731993 w 1010331"/>
                  <a:gd name="connsiteY6225" fmla="*/ 290086 h 303641"/>
                  <a:gd name="connsiteX6226" fmla="*/ 727475 w 1010331"/>
                  <a:gd name="connsiteY6226" fmla="*/ 294605 h 303641"/>
                  <a:gd name="connsiteX6227" fmla="*/ 722956 w 1010331"/>
                  <a:gd name="connsiteY6227" fmla="*/ 290086 h 303641"/>
                  <a:gd name="connsiteX6228" fmla="*/ 727475 w 1010331"/>
                  <a:gd name="connsiteY6228" fmla="*/ 285568 h 303641"/>
                  <a:gd name="connsiteX6229" fmla="*/ 727475 w 1010331"/>
                  <a:gd name="connsiteY6229" fmla="*/ 285568 h 303641"/>
                  <a:gd name="connsiteX6230" fmla="*/ 709401 w 1010331"/>
                  <a:gd name="connsiteY6230" fmla="*/ 285568 h 303641"/>
                  <a:gd name="connsiteX6231" fmla="*/ 713919 w 1010331"/>
                  <a:gd name="connsiteY6231" fmla="*/ 290086 h 303641"/>
                  <a:gd name="connsiteX6232" fmla="*/ 709401 w 1010331"/>
                  <a:gd name="connsiteY6232" fmla="*/ 294605 h 303641"/>
                  <a:gd name="connsiteX6233" fmla="*/ 704882 w 1010331"/>
                  <a:gd name="connsiteY6233" fmla="*/ 290086 h 303641"/>
                  <a:gd name="connsiteX6234" fmla="*/ 709401 w 1010331"/>
                  <a:gd name="connsiteY6234" fmla="*/ 285568 h 303641"/>
                  <a:gd name="connsiteX6235" fmla="*/ 709401 w 1010331"/>
                  <a:gd name="connsiteY6235" fmla="*/ 285568 h 303641"/>
                  <a:gd name="connsiteX6236" fmla="*/ 690423 w 1010331"/>
                  <a:gd name="connsiteY6236" fmla="*/ 285568 h 303641"/>
                  <a:gd name="connsiteX6237" fmla="*/ 694942 w 1010331"/>
                  <a:gd name="connsiteY6237" fmla="*/ 290086 h 303641"/>
                  <a:gd name="connsiteX6238" fmla="*/ 690423 w 1010331"/>
                  <a:gd name="connsiteY6238" fmla="*/ 294605 h 303641"/>
                  <a:gd name="connsiteX6239" fmla="*/ 685905 w 1010331"/>
                  <a:gd name="connsiteY6239" fmla="*/ 290086 h 303641"/>
                  <a:gd name="connsiteX6240" fmla="*/ 690423 w 1010331"/>
                  <a:gd name="connsiteY6240" fmla="*/ 285568 h 303641"/>
                  <a:gd name="connsiteX6241" fmla="*/ 690423 w 1010331"/>
                  <a:gd name="connsiteY6241" fmla="*/ 285568 h 303641"/>
                  <a:gd name="connsiteX6242" fmla="*/ 671446 w 1010331"/>
                  <a:gd name="connsiteY6242" fmla="*/ 285568 h 303641"/>
                  <a:gd name="connsiteX6243" fmla="*/ 675964 w 1010331"/>
                  <a:gd name="connsiteY6243" fmla="*/ 290086 h 303641"/>
                  <a:gd name="connsiteX6244" fmla="*/ 671446 w 1010331"/>
                  <a:gd name="connsiteY6244" fmla="*/ 294605 h 303641"/>
                  <a:gd name="connsiteX6245" fmla="*/ 666927 w 1010331"/>
                  <a:gd name="connsiteY6245" fmla="*/ 290086 h 303641"/>
                  <a:gd name="connsiteX6246" fmla="*/ 671446 w 1010331"/>
                  <a:gd name="connsiteY6246" fmla="*/ 285568 h 303641"/>
                  <a:gd name="connsiteX6247" fmla="*/ 671446 w 1010331"/>
                  <a:gd name="connsiteY6247" fmla="*/ 285568 h 303641"/>
                  <a:gd name="connsiteX6248" fmla="*/ 652468 w 1010331"/>
                  <a:gd name="connsiteY6248" fmla="*/ 285568 h 303641"/>
                  <a:gd name="connsiteX6249" fmla="*/ 656987 w 1010331"/>
                  <a:gd name="connsiteY6249" fmla="*/ 290086 h 303641"/>
                  <a:gd name="connsiteX6250" fmla="*/ 652468 w 1010331"/>
                  <a:gd name="connsiteY6250" fmla="*/ 294605 h 303641"/>
                  <a:gd name="connsiteX6251" fmla="*/ 647950 w 1010331"/>
                  <a:gd name="connsiteY6251" fmla="*/ 290086 h 303641"/>
                  <a:gd name="connsiteX6252" fmla="*/ 652468 w 1010331"/>
                  <a:gd name="connsiteY6252" fmla="*/ 285568 h 303641"/>
                  <a:gd name="connsiteX6253" fmla="*/ 652468 w 1010331"/>
                  <a:gd name="connsiteY6253" fmla="*/ 285568 h 303641"/>
                  <a:gd name="connsiteX6254" fmla="*/ 633490 w 1010331"/>
                  <a:gd name="connsiteY6254" fmla="*/ 285568 h 303641"/>
                  <a:gd name="connsiteX6255" fmla="*/ 638009 w 1010331"/>
                  <a:gd name="connsiteY6255" fmla="*/ 290086 h 303641"/>
                  <a:gd name="connsiteX6256" fmla="*/ 633490 w 1010331"/>
                  <a:gd name="connsiteY6256" fmla="*/ 294605 h 303641"/>
                  <a:gd name="connsiteX6257" fmla="*/ 628972 w 1010331"/>
                  <a:gd name="connsiteY6257" fmla="*/ 290086 h 303641"/>
                  <a:gd name="connsiteX6258" fmla="*/ 633490 w 1010331"/>
                  <a:gd name="connsiteY6258" fmla="*/ 285568 h 303641"/>
                  <a:gd name="connsiteX6259" fmla="*/ 633490 w 1010331"/>
                  <a:gd name="connsiteY6259" fmla="*/ 285568 h 303641"/>
                  <a:gd name="connsiteX6260" fmla="*/ 615417 w 1010331"/>
                  <a:gd name="connsiteY6260" fmla="*/ 285568 h 303641"/>
                  <a:gd name="connsiteX6261" fmla="*/ 619935 w 1010331"/>
                  <a:gd name="connsiteY6261" fmla="*/ 290086 h 303641"/>
                  <a:gd name="connsiteX6262" fmla="*/ 615417 w 1010331"/>
                  <a:gd name="connsiteY6262" fmla="*/ 294605 h 303641"/>
                  <a:gd name="connsiteX6263" fmla="*/ 610898 w 1010331"/>
                  <a:gd name="connsiteY6263" fmla="*/ 290086 h 303641"/>
                  <a:gd name="connsiteX6264" fmla="*/ 615417 w 1010331"/>
                  <a:gd name="connsiteY6264" fmla="*/ 285568 h 303641"/>
                  <a:gd name="connsiteX6265" fmla="*/ 615417 w 1010331"/>
                  <a:gd name="connsiteY6265" fmla="*/ 285568 h 303641"/>
                  <a:gd name="connsiteX6266" fmla="*/ 596439 w 1010331"/>
                  <a:gd name="connsiteY6266" fmla="*/ 285568 h 303641"/>
                  <a:gd name="connsiteX6267" fmla="*/ 600957 w 1010331"/>
                  <a:gd name="connsiteY6267" fmla="*/ 290086 h 303641"/>
                  <a:gd name="connsiteX6268" fmla="*/ 596439 w 1010331"/>
                  <a:gd name="connsiteY6268" fmla="*/ 294605 h 303641"/>
                  <a:gd name="connsiteX6269" fmla="*/ 591920 w 1010331"/>
                  <a:gd name="connsiteY6269" fmla="*/ 290086 h 303641"/>
                  <a:gd name="connsiteX6270" fmla="*/ 596439 w 1010331"/>
                  <a:gd name="connsiteY6270" fmla="*/ 285568 h 303641"/>
                  <a:gd name="connsiteX6271" fmla="*/ 596439 w 1010331"/>
                  <a:gd name="connsiteY6271" fmla="*/ 285568 h 303641"/>
                  <a:gd name="connsiteX6272" fmla="*/ 577461 w 1010331"/>
                  <a:gd name="connsiteY6272" fmla="*/ 285568 h 303641"/>
                  <a:gd name="connsiteX6273" fmla="*/ 581980 w 1010331"/>
                  <a:gd name="connsiteY6273" fmla="*/ 290086 h 303641"/>
                  <a:gd name="connsiteX6274" fmla="*/ 577461 w 1010331"/>
                  <a:gd name="connsiteY6274" fmla="*/ 294605 h 303641"/>
                  <a:gd name="connsiteX6275" fmla="*/ 572943 w 1010331"/>
                  <a:gd name="connsiteY6275" fmla="*/ 290086 h 303641"/>
                  <a:gd name="connsiteX6276" fmla="*/ 577461 w 1010331"/>
                  <a:gd name="connsiteY6276" fmla="*/ 285568 h 303641"/>
                  <a:gd name="connsiteX6277" fmla="*/ 577461 w 1010331"/>
                  <a:gd name="connsiteY6277" fmla="*/ 285568 h 303641"/>
                  <a:gd name="connsiteX6278" fmla="*/ 558484 w 1010331"/>
                  <a:gd name="connsiteY6278" fmla="*/ 285568 h 303641"/>
                  <a:gd name="connsiteX6279" fmla="*/ 563002 w 1010331"/>
                  <a:gd name="connsiteY6279" fmla="*/ 290086 h 303641"/>
                  <a:gd name="connsiteX6280" fmla="*/ 558484 w 1010331"/>
                  <a:gd name="connsiteY6280" fmla="*/ 294605 h 303641"/>
                  <a:gd name="connsiteX6281" fmla="*/ 553965 w 1010331"/>
                  <a:gd name="connsiteY6281" fmla="*/ 290086 h 303641"/>
                  <a:gd name="connsiteX6282" fmla="*/ 558484 w 1010331"/>
                  <a:gd name="connsiteY6282" fmla="*/ 285568 h 303641"/>
                  <a:gd name="connsiteX6283" fmla="*/ 558484 w 1010331"/>
                  <a:gd name="connsiteY6283" fmla="*/ 285568 h 303641"/>
                  <a:gd name="connsiteX6284" fmla="*/ 539506 w 1010331"/>
                  <a:gd name="connsiteY6284" fmla="*/ 285568 h 303641"/>
                  <a:gd name="connsiteX6285" fmla="*/ 544025 w 1010331"/>
                  <a:gd name="connsiteY6285" fmla="*/ 290086 h 303641"/>
                  <a:gd name="connsiteX6286" fmla="*/ 539506 w 1010331"/>
                  <a:gd name="connsiteY6286" fmla="*/ 294605 h 303641"/>
                  <a:gd name="connsiteX6287" fmla="*/ 534988 w 1010331"/>
                  <a:gd name="connsiteY6287" fmla="*/ 290086 h 303641"/>
                  <a:gd name="connsiteX6288" fmla="*/ 539506 w 1010331"/>
                  <a:gd name="connsiteY6288" fmla="*/ 285568 h 303641"/>
                  <a:gd name="connsiteX6289" fmla="*/ 539506 w 1010331"/>
                  <a:gd name="connsiteY6289" fmla="*/ 285568 h 303641"/>
                  <a:gd name="connsiteX6290" fmla="*/ 521432 w 1010331"/>
                  <a:gd name="connsiteY6290" fmla="*/ 285568 h 303641"/>
                  <a:gd name="connsiteX6291" fmla="*/ 525951 w 1010331"/>
                  <a:gd name="connsiteY6291" fmla="*/ 290086 h 303641"/>
                  <a:gd name="connsiteX6292" fmla="*/ 521432 w 1010331"/>
                  <a:gd name="connsiteY6292" fmla="*/ 294605 h 303641"/>
                  <a:gd name="connsiteX6293" fmla="*/ 516914 w 1010331"/>
                  <a:gd name="connsiteY6293" fmla="*/ 290086 h 303641"/>
                  <a:gd name="connsiteX6294" fmla="*/ 521432 w 1010331"/>
                  <a:gd name="connsiteY6294" fmla="*/ 285568 h 303641"/>
                  <a:gd name="connsiteX6295" fmla="*/ 521432 w 1010331"/>
                  <a:gd name="connsiteY6295" fmla="*/ 285568 h 303641"/>
                  <a:gd name="connsiteX6296" fmla="*/ 502455 w 1010331"/>
                  <a:gd name="connsiteY6296" fmla="*/ 285568 h 303641"/>
                  <a:gd name="connsiteX6297" fmla="*/ 506973 w 1010331"/>
                  <a:gd name="connsiteY6297" fmla="*/ 290086 h 303641"/>
                  <a:gd name="connsiteX6298" fmla="*/ 502455 w 1010331"/>
                  <a:gd name="connsiteY6298" fmla="*/ 294605 h 303641"/>
                  <a:gd name="connsiteX6299" fmla="*/ 497936 w 1010331"/>
                  <a:gd name="connsiteY6299" fmla="*/ 290086 h 303641"/>
                  <a:gd name="connsiteX6300" fmla="*/ 502455 w 1010331"/>
                  <a:gd name="connsiteY6300" fmla="*/ 285568 h 303641"/>
                  <a:gd name="connsiteX6301" fmla="*/ 502455 w 1010331"/>
                  <a:gd name="connsiteY6301" fmla="*/ 285568 h 303641"/>
                  <a:gd name="connsiteX6302" fmla="*/ 483477 w 1010331"/>
                  <a:gd name="connsiteY6302" fmla="*/ 285568 h 303641"/>
                  <a:gd name="connsiteX6303" fmla="*/ 487995 w 1010331"/>
                  <a:gd name="connsiteY6303" fmla="*/ 290086 h 303641"/>
                  <a:gd name="connsiteX6304" fmla="*/ 483477 w 1010331"/>
                  <a:gd name="connsiteY6304" fmla="*/ 294605 h 303641"/>
                  <a:gd name="connsiteX6305" fmla="*/ 478959 w 1010331"/>
                  <a:gd name="connsiteY6305" fmla="*/ 290086 h 303641"/>
                  <a:gd name="connsiteX6306" fmla="*/ 483477 w 1010331"/>
                  <a:gd name="connsiteY6306" fmla="*/ 285568 h 303641"/>
                  <a:gd name="connsiteX6307" fmla="*/ 483477 w 1010331"/>
                  <a:gd name="connsiteY6307" fmla="*/ 285568 h 303641"/>
                  <a:gd name="connsiteX6308" fmla="*/ 464499 w 1010331"/>
                  <a:gd name="connsiteY6308" fmla="*/ 285568 h 303641"/>
                  <a:gd name="connsiteX6309" fmla="*/ 469018 w 1010331"/>
                  <a:gd name="connsiteY6309" fmla="*/ 290086 h 303641"/>
                  <a:gd name="connsiteX6310" fmla="*/ 464499 w 1010331"/>
                  <a:gd name="connsiteY6310" fmla="*/ 294605 h 303641"/>
                  <a:gd name="connsiteX6311" fmla="*/ 459981 w 1010331"/>
                  <a:gd name="connsiteY6311" fmla="*/ 290086 h 303641"/>
                  <a:gd name="connsiteX6312" fmla="*/ 464499 w 1010331"/>
                  <a:gd name="connsiteY6312" fmla="*/ 285568 h 303641"/>
                  <a:gd name="connsiteX6313" fmla="*/ 464499 w 1010331"/>
                  <a:gd name="connsiteY6313" fmla="*/ 285568 h 303641"/>
                  <a:gd name="connsiteX6314" fmla="*/ 446425 w 1010331"/>
                  <a:gd name="connsiteY6314" fmla="*/ 285568 h 303641"/>
                  <a:gd name="connsiteX6315" fmla="*/ 450944 w 1010331"/>
                  <a:gd name="connsiteY6315" fmla="*/ 290086 h 303641"/>
                  <a:gd name="connsiteX6316" fmla="*/ 446425 w 1010331"/>
                  <a:gd name="connsiteY6316" fmla="*/ 294605 h 303641"/>
                  <a:gd name="connsiteX6317" fmla="*/ 441907 w 1010331"/>
                  <a:gd name="connsiteY6317" fmla="*/ 290086 h 303641"/>
                  <a:gd name="connsiteX6318" fmla="*/ 446425 w 1010331"/>
                  <a:gd name="connsiteY6318" fmla="*/ 285568 h 303641"/>
                  <a:gd name="connsiteX6319" fmla="*/ 446425 w 1010331"/>
                  <a:gd name="connsiteY6319" fmla="*/ 285568 h 303641"/>
                  <a:gd name="connsiteX6320" fmla="*/ 427448 w 1010331"/>
                  <a:gd name="connsiteY6320" fmla="*/ 285568 h 303641"/>
                  <a:gd name="connsiteX6321" fmla="*/ 431966 w 1010331"/>
                  <a:gd name="connsiteY6321" fmla="*/ 290086 h 303641"/>
                  <a:gd name="connsiteX6322" fmla="*/ 427448 w 1010331"/>
                  <a:gd name="connsiteY6322" fmla="*/ 294605 h 303641"/>
                  <a:gd name="connsiteX6323" fmla="*/ 422929 w 1010331"/>
                  <a:gd name="connsiteY6323" fmla="*/ 290086 h 303641"/>
                  <a:gd name="connsiteX6324" fmla="*/ 427448 w 1010331"/>
                  <a:gd name="connsiteY6324" fmla="*/ 285568 h 303641"/>
                  <a:gd name="connsiteX6325" fmla="*/ 427448 w 1010331"/>
                  <a:gd name="connsiteY6325" fmla="*/ 285568 h 303641"/>
                  <a:gd name="connsiteX6326" fmla="*/ 408470 w 1010331"/>
                  <a:gd name="connsiteY6326" fmla="*/ 285568 h 303641"/>
                  <a:gd name="connsiteX6327" fmla="*/ 412989 w 1010331"/>
                  <a:gd name="connsiteY6327" fmla="*/ 290086 h 303641"/>
                  <a:gd name="connsiteX6328" fmla="*/ 408470 w 1010331"/>
                  <a:gd name="connsiteY6328" fmla="*/ 294605 h 303641"/>
                  <a:gd name="connsiteX6329" fmla="*/ 403952 w 1010331"/>
                  <a:gd name="connsiteY6329" fmla="*/ 290086 h 303641"/>
                  <a:gd name="connsiteX6330" fmla="*/ 408470 w 1010331"/>
                  <a:gd name="connsiteY6330" fmla="*/ 285568 h 303641"/>
                  <a:gd name="connsiteX6331" fmla="*/ 408470 w 1010331"/>
                  <a:gd name="connsiteY6331" fmla="*/ 285568 h 303641"/>
                  <a:gd name="connsiteX6332" fmla="*/ 389493 w 1010331"/>
                  <a:gd name="connsiteY6332" fmla="*/ 285568 h 303641"/>
                  <a:gd name="connsiteX6333" fmla="*/ 394011 w 1010331"/>
                  <a:gd name="connsiteY6333" fmla="*/ 290086 h 303641"/>
                  <a:gd name="connsiteX6334" fmla="*/ 389493 w 1010331"/>
                  <a:gd name="connsiteY6334" fmla="*/ 294605 h 303641"/>
                  <a:gd name="connsiteX6335" fmla="*/ 384974 w 1010331"/>
                  <a:gd name="connsiteY6335" fmla="*/ 290086 h 303641"/>
                  <a:gd name="connsiteX6336" fmla="*/ 389493 w 1010331"/>
                  <a:gd name="connsiteY6336" fmla="*/ 285568 h 303641"/>
                  <a:gd name="connsiteX6337" fmla="*/ 389493 w 1010331"/>
                  <a:gd name="connsiteY6337" fmla="*/ 285568 h 303641"/>
                  <a:gd name="connsiteX6338" fmla="*/ 370515 w 1010331"/>
                  <a:gd name="connsiteY6338" fmla="*/ 285568 h 303641"/>
                  <a:gd name="connsiteX6339" fmla="*/ 375034 w 1010331"/>
                  <a:gd name="connsiteY6339" fmla="*/ 290086 h 303641"/>
                  <a:gd name="connsiteX6340" fmla="*/ 370515 w 1010331"/>
                  <a:gd name="connsiteY6340" fmla="*/ 294605 h 303641"/>
                  <a:gd name="connsiteX6341" fmla="*/ 365997 w 1010331"/>
                  <a:gd name="connsiteY6341" fmla="*/ 290086 h 303641"/>
                  <a:gd name="connsiteX6342" fmla="*/ 370515 w 1010331"/>
                  <a:gd name="connsiteY6342" fmla="*/ 285568 h 303641"/>
                  <a:gd name="connsiteX6343" fmla="*/ 370515 w 1010331"/>
                  <a:gd name="connsiteY6343" fmla="*/ 285568 h 303641"/>
                  <a:gd name="connsiteX6344" fmla="*/ 352441 w 1010331"/>
                  <a:gd name="connsiteY6344" fmla="*/ 285568 h 303641"/>
                  <a:gd name="connsiteX6345" fmla="*/ 356960 w 1010331"/>
                  <a:gd name="connsiteY6345" fmla="*/ 290086 h 303641"/>
                  <a:gd name="connsiteX6346" fmla="*/ 352441 w 1010331"/>
                  <a:gd name="connsiteY6346" fmla="*/ 294605 h 303641"/>
                  <a:gd name="connsiteX6347" fmla="*/ 347923 w 1010331"/>
                  <a:gd name="connsiteY6347" fmla="*/ 290086 h 303641"/>
                  <a:gd name="connsiteX6348" fmla="*/ 352441 w 1010331"/>
                  <a:gd name="connsiteY6348" fmla="*/ 285568 h 303641"/>
                  <a:gd name="connsiteX6349" fmla="*/ 352441 w 1010331"/>
                  <a:gd name="connsiteY6349" fmla="*/ 285568 h 303641"/>
                  <a:gd name="connsiteX6350" fmla="*/ 831400 w 1010331"/>
                  <a:gd name="connsiteY6350" fmla="*/ 274723 h 303641"/>
                  <a:gd name="connsiteX6351" fmla="*/ 835918 w 1010331"/>
                  <a:gd name="connsiteY6351" fmla="*/ 279242 h 303641"/>
                  <a:gd name="connsiteX6352" fmla="*/ 831400 w 1010331"/>
                  <a:gd name="connsiteY6352" fmla="*/ 283760 h 303641"/>
                  <a:gd name="connsiteX6353" fmla="*/ 826881 w 1010331"/>
                  <a:gd name="connsiteY6353" fmla="*/ 279242 h 303641"/>
                  <a:gd name="connsiteX6354" fmla="*/ 831400 w 1010331"/>
                  <a:gd name="connsiteY6354" fmla="*/ 274723 h 303641"/>
                  <a:gd name="connsiteX6355" fmla="*/ 831400 w 1010331"/>
                  <a:gd name="connsiteY6355" fmla="*/ 274723 h 303641"/>
                  <a:gd name="connsiteX6356" fmla="*/ 812422 w 1010331"/>
                  <a:gd name="connsiteY6356" fmla="*/ 274723 h 303641"/>
                  <a:gd name="connsiteX6357" fmla="*/ 816941 w 1010331"/>
                  <a:gd name="connsiteY6357" fmla="*/ 279242 h 303641"/>
                  <a:gd name="connsiteX6358" fmla="*/ 812422 w 1010331"/>
                  <a:gd name="connsiteY6358" fmla="*/ 283760 h 303641"/>
                  <a:gd name="connsiteX6359" fmla="*/ 807904 w 1010331"/>
                  <a:gd name="connsiteY6359" fmla="*/ 279242 h 303641"/>
                  <a:gd name="connsiteX6360" fmla="*/ 812422 w 1010331"/>
                  <a:gd name="connsiteY6360" fmla="*/ 274723 h 303641"/>
                  <a:gd name="connsiteX6361" fmla="*/ 812422 w 1010331"/>
                  <a:gd name="connsiteY6361" fmla="*/ 274723 h 303641"/>
                  <a:gd name="connsiteX6362" fmla="*/ 793445 w 1010331"/>
                  <a:gd name="connsiteY6362" fmla="*/ 274723 h 303641"/>
                  <a:gd name="connsiteX6363" fmla="*/ 797963 w 1010331"/>
                  <a:gd name="connsiteY6363" fmla="*/ 279242 h 303641"/>
                  <a:gd name="connsiteX6364" fmla="*/ 793445 w 1010331"/>
                  <a:gd name="connsiteY6364" fmla="*/ 283760 h 303641"/>
                  <a:gd name="connsiteX6365" fmla="*/ 788926 w 1010331"/>
                  <a:gd name="connsiteY6365" fmla="*/ 279242 h 303641"/>
                  <a:gd name="connsiteX6366" fmla="*/ 793445 w 1010331"/>
                  <a:gd name="connsiteY6366" fmla="*/ 274723 h 303641"/>
                  <a:gd name="connsiteX6367" fmla="*/ 793445 w 1010331"/>
                  <a:gd name="connsiteY6367" fmla="*/ 274723 h 303641"/>
                  <a:gd name="connsiteX6368" fmla="*/ 774467 w 1010331"/>
                  <a:gd name="connsiteY6368" fmla="*/ 274723 h 303641"/>
                  <a:gd name="connsiteX6369" fmla="*/ 778985 w 1010331"/>
                  <a:gd name="connsiteY6369" fmla="*/ 279242 h 303641"/>
                  <a:gd name="connsiteX6370" fmla="*/ 774467 w 1010331"/>
                  <a:gd name="connsiteY6370" fmla="*/ 283760 h 303641"/>
                  <a:gd name="connsiteX6371" fmla="*/ 769948 w 1010331"/>
                  <a:gd name="connsiteY6371" fmla="*/ 279242 h 303641"/>
                  <a:gd name="connsiteX6372" fmla="*/ 774467 w 1010331"/>
                  <a:gd name="connsiteY6372" fmla="*/ 274723 h 303641"/>
                  <a:gd name="connsiteX6373" fmla="*/ 774467 w 1010331"/>
                  <a:gd name="connsiteY6373" fmla="*/ 274723 h 303641"/>
                  <a:gd name="connsiteX6374" fmla="*/ 756393 w 1010331"/>
                  <a:gd name="connsiteY6374" fmla="*/ 274723 h 303641"/>
                  <a:gd name="connsiteX6375" fmla="*/ 760912 w 1010331"/>
                  <a:gd name="connsiteY6375" fmla="*/ 279242 h 303641"/>
                  <a:gd name="connsiteX6376" fmla="*/ 756393 w 1010331"/>
                  <a:gd name="connsiteY6376" fmla="*/ 283760 h 303641"/>
                  <a:gd name="connsiteX6377" fmla="*/ 751875 w 1010331"/>
                  <a:gd name="connsiteY6377" fmla="*/ 279242 h 303641"/>
                  <a:gd name="connsiteX6378" fmla="*/ 756393 w 1010331"/>
                  <a:gd name="connsiteY6378" fmla="*/ 274723 h 303641"/>
                  <a:gd name="connsiteX6379" fmla="*/ 756393 w 1010331"/>
                  <a:gd name="connsiteY6379" fmla="*/ 274723 h 303641"/>
                  <a:gd name="connsiteX6380" fmla="*/ 737415 w 1010331"/>
                  <a:gd name="connsiteY6380" fmla="*/ 274723 h 303641"/>
                  <a:gd name="connsiteX6381" fmla="*/ 741934 w 1010331"/>
                  <a:gd name="connsiteY6381" fmla="*/ 279242 h 303641"/>
                  <a:gd name="connsiteX6382" fmla="*/ 737415 w 1010331"/>
                  <a:gd name="connsiteY6382" fmla="*/ 283760 h 303641"/>
                  <a:gd name="connsiteX6383" fmla="*/ 732897 w 1010331"/>
                  <a:gd name="connsiteY6383" fmla="*/ 279242 h 303641"/>
                  <a:gd name="connsiteX6384" fmla="*/ 737415 w 1010331"/>
                  <a:gd name="connsiteY6384" fmla="*/ 274723 h 303641"/>
                  <a:gd name="connsiteX6385" fmla="*/ 737415 w 1010331"/>
                  <a:gd name="connsiteY6385" fmla="*/ 274723 h 303641"/>
                  <a:gd name="connsiteX6386" fmla="*/ 718438 w 1010331"/>
                  <a:gd name="connsiteY6386" fmla="*/ 274723 h 303641"/>
                  <a:gd name="connsiteX6387" fmla="*/ 722956 w 1010331"/>
                  <a:gd name="connsiteY6387" fmla="*/ 279242 h 303641"/>
                  <a:gd name="connsiteX6388" fmla="*/ 718438 w 1010331"/>
                  <a:gd name="connsiteY6388" fmla="*/ 283760 h 303641"/>
                  <a:gd name="connsiteX6389" fmla="*/ 713919 w 1010331"/>
                  <a:gd name="connsiteY6389" fmla="*/ 279242 h 303641"/>
                  <a:gd name="connsiteX6390" fmla="*/ 718438 w 1010331"/>
                  <a:gd name="connsiteY6390" fmla="*/ 274723 h 303641"/>
                  <a:gd name="connsiteX6391" fmla="*/ 718438 w 1010331"/>
                  <a:gd name="connsiteY6391" fmla="*/ 274723 h 303641"/>
                  <a:gd name="connsiteX6392" fmla="*/ 699460 w 1010331"/>
                  <a:gd name="connsiteY6392" fmla="*/ 274723 h 303641"/>
                  <a:gd name="connsiteX6393" fmla="*/ 703979 w 1010331"/>
                  <a:gd name="connsiteY6393" fmla="*/ 279242 h 303641"/>
                  <a:gd name="connsiteX6394" fmla="*/ 699460 w 1010331"/>
                  <a:gd name="connsiteY6394" fmla="*/ 283760 h 303641"/>
                  <a:gd name="connsiteX6395" fmla="*/ 694942 w 1010331"/>
                  <a:gd name="connsiteY6395" fmla="*/ 279242 h 303641"/>
                  <a:gd name="connsiteX6396" fmla="*/ 699460 w 1010331"/>
                  <a:gd name="connsiteY6396" fmla="*/ 274723 h 303641"/>
                  <a:gd name="connsiteX6397" fmla="*/ 699460 w 1010331"/>
                  <a:gd name="connsiteY6397" fmla="*/ 274723 h 303641"/>
                  <a:gd name="connsiteX6398" fmla="*/ 680483 w 1010331"/>
                  <a:gd name="connsiteY6398" fmla="*/ 274723 h 303641"/>
                  <a:gd name="connsiteX6399" fmla="*/ 685001 w 1010331"/>
                  <a:gd name="connsiteY6399" fmla="*/ 279242 h 303641"/>
                  <a:gd name="connsiteX6400" fmla="*/ 680483 w 1010331"/>
                  <a:gd name="connsiteY6400" fmla="*/ 283760 h 303641"/>
                  <a:gd name="connsiteX6401" fmla="*/ 675964 w 1010331"/>
                  <a:gd name="connsiteY6401" fmla="*/ 279242 h 303641"/>
                  <a:gd name="connsiteX6402" fmla="*/ 680483 w 1010331"/>
                  <a:gd name="connsiteY6402" fmla="*/ 274723 h 303641"/>
                  <a:gd name="connsiteX6403" fmla="*/ 680483 w 1010331"/>
                  <a:gd name="connsiteY6403" fmla="*/ 274723 h 303641"/>
                  <a:gd name="connsiteX6404" fmla="*/ 662409 w 1010331"/>
                  <a:gd name="connsiteY6404" fmla="*/ 274723 h 303641"/>
                  <a:gd name="connsiteX6405" fmla="*/ 666927 w 1010331"/>
                  <a:gd name="connsiteY6405" fmla="*/ 279242 h 303641"/>
                  <a:gd name="connsiteX6406" fmla="*/ 662409 w 1010331"/>
                  <a:gd name="connsiteY6406" fmla="*/ 283760 h 303641"/>
                  <a:gd name="connsiteX6407" fmla="*/ 657890 w 1010331"/>
                  <a:gd name="connsiteY6407" fmla="*/ 279242 h 303641"/>
                  <a:gd name="connsiteX6408" fmla="*/ 662409 w 1010331"/>
                  <a:gd name="connsiteY6408" fmla="*/ 274723 h 303641"/>
                  <a:gd name="connsiteX6409" fmla="*/ 662409 w 1010331"/>
                  <a:gd name="connsiteY6409" fmla="*/ 274723 h 303641"/>
                  <a:gd name="connsiteX6410" fmla="*/ 643431 w 1010331"/>
                  <a:gd name="connsiteY6410" fmla="*/ 274723 h 303641"/>
                  <a:gd name="connsiteX6411" fmla="*/ 647950 w 1010331"/>
                  <a:gd name="connsiteY6411" fmla="*/ 279242 h 303641"/>
                  <a:gd name="connsiteX6412" fmla="*/ 643431 w 1010331"/>
                  <a:gd name="connsiteY6412" fmla="*/ 283760 h 303641"/>
                  <a:gd name="connsiteX6413" fmla="*/ 638913 w 1010331"/>
                  <a:gd name="connsiteY6413" fmla="*/ 279242 h 303641"/>
                  <a:gd name="connsiteX6414" fmla="*/ 643431 w 1010331"/>
                  <a:gd name="connsiteY6414" fmla="*/ 274723 h 303641"/>
                  <a:gd name="connsiteX6415" fmla="*/ 643431 w 1010331"/>
                  <a:gd name="connsiteY6415" fmla="*/ 274723 h 303641"/>
                  <a:gd name="connsiteX6416" fmla="*/ 624453 w 1010331"/>
                  <a:gd name="connsiteY6416" fmla="*/ 274723 h 303641"/>
                  <a:gd name="connsiteX6417" fmla="*/ 628972 w 1010331"/>
                  <a:gd name="connsiteY6417" fmla="*/ 279242 h 303641"/>
                  <a:gd name="connsiteX6418" fmla="*/ 624453 w 1010331"/>
                  <a:gd name="connsiteY6418" fmla="*/ 283760 h 303641"/>
                  <a:gd name="connsiteX6419" fmla="*/ 619935 w 1010331"/>
                  <a:gd name="connsiteY6419" fmla="*/ 279242 h 303641"/>
                  <a:gd name="connsiteX6420" fmla="*/ 624453 w 1010331"/>
                  <a:gd name="connsiteY6420" fmla="*/ 274723 h 303641"/>
                  <a:gd name="connsiteX6421" fmla="*/ 624453 w 1010331"/>
                  <a:gd name="connsiteY6421" fmla="*/ 274723 h 303641"/>
                  <a:gd name="connsiteX6422" fmla="*/ 605476 w 1010331"/>
                  <a:gd name="connsiteY6422" fmla="*/ 274723 h 303641"/>
                  <a:gd name="connsiteX6423" fmla="*/ 609994 w 1010331"/>
                  <a:gd name="connsiteY6423" fmla="*/ 279242 h 303641"/>
                  <a:gd name="connsiteX6424" fmla="*/ 605476 w 1010331"/>
                  <a:gd name="connsiteY6424" fmla="*/ 283760 h 303641"/>
                  <a:gd name="connsiteX6425" fmla="*/ 600957 w 1010331"/>
                  <a:gd name="connsiteY6425" fmla="*/ 279242 h 303641"/>
                  <a:gd name="connsiteX6426" fmla="*/ 605476 w 1010331"/>
                  <a:gd name="connsiteY6426" fmla="*/ 274723 h 303641"/>
                  <a:gd name="connsiteX6427" fmla="*/ 605476 w 1010331"/>
                  <a:gd name="connsiteY6427" fmla="*/ 274723 h 303641"/>
                  <a:gd name="connsiteX6428" fmla="*/ 586498 w 1010331"/>
                  <a:gd name="connsiteY6428" fmla="*/ 274723 h 303641"/>
                  <a:gd name="connsiteX6429" fmla="*/ 591017 w 1010331"/>
                  <a:gd name="connsiteY6429" fmla="*/ 279242 h 303641"/>
                  <a:gd name="connsiteX6430" fmla="*/ 586498 w 1010331"/>
                  <a:gd name="connsiteY6430" fmla="*/ 283760 h 303641"/>
                  <a:gd name="connsiteX6431" fmla="*/ 581980 w 1010331"/>
                  <a:gd name="connsiteY6431" fmla="*/ 279242 h 303641"/>
                  <a:gd name="connsiteX6432" fmla="*/ 586498 w 1010331"/>
                  <a:gd name="connsiteY6432" fmla="*/ 274723 h 303641"/>
                  <a:gd name="connsiteX6433" fmla="*/ 586498 w 1010331"/>
                  <a:gd name="connsiteY6433" fmla="*/ 274723 h 303641"/>
                  <a:gd name="connsiteX6434" fmla="*/ 568424 w 1010331"/>
                  <a:gd name="connsiteY6434" fmla="*/ 274723 h 303641"/>
                  <a:gd name="connsiteX6435" fmla="*/ 572943 w 1010331"/>
                  <a:gd name="connsiteY6435" fmla="*/ 279242 h 303641"/>
                  <a:gd name="connsiteX6436" fmla="*/ 568424 w 1010331"/>
                  <a:gd name="connsiteY6436" fmla="*/ 283760 h 303641"/>
                  <a:gd name="connsiteX6437" fmla="*/ 563906 w 1010331"/>
                  <a:gd name="connsiteY6437" fmla="*/ 279242 h 303641"/>
                  <a:gd name="connsiteX6438" fmla="*/ 568424 w 1010331"/>
                  <a:gd name="connsiteY6438" fmla="*/ 274723 h 303641"/>
                  <a:gd name="connsiteX6439" fmla="*/ 568424 w 1010331"/>
                  <a:gd name="connsiteY6439" fmla="*/ 274723 h 303641"/>
                  <a:gd name="connsiteX6440" fmla="*/ 549447 w 1010331"/>
                  <a:gd name="connsiteY6440" fmla="*/ 274723 h 303641"/>
                  <a:gd name="connsiteX6441" fmla="*/ 553965 w 1010331"/>
                  <a:gd name="connsiteY6441" fmla="*/ 279242 h 303641"/>
                  <a:gd name="connsiteX6442" fmla="*/ 549447 w 1010331"/>
                  <a:gd name="connsiteY6442" fmla="*/ 283760 h 303641"/>
                  <a:gd name="connsiteX6443" fmla="*/ 544928 w 1010331"/>
                  <a:gd name="connsiteY6443" fmla="*/ 279242 h 303641"/>
                  <a:gd name="connsiteX6444" fmla="*/ 549447 w 1010331"/>
                  <a:gd name="connsiteY6444" fmla="*/ 274723 h 303641"/>
                  <a:gd name="connsiteX6445" fmla="*/ 549447 w 1010331"/>
                  <a:gd name="connsiteY6445" fmla="*/ 274723 h 303641"/>
                  <a:gd name="connsiteX6446" fmla="*/ 530469 w 1010331"/>
                  <a:gd name="connsiteY6446" fmla="*/ 274723 h 303641"/>
                  <a:gd name="connsiteX6447" fmla="*/ 534988 w 1010331"/>
                  <a:gd name="connsiteY6447" fmla="*/ 279242 h 303641"/>
                  <a:gd name="connsiteX6448" fmla="*/ 530469 w 1010331"/>
                  <a:gd name="connsiteY6448" fmla="*/ 283760 h 303641"/>
                  <a:gd name="connsiteX6449" fmla="*/ 525951 w 1010331"/>
                  <a:gd name="connsiteY6449" fmla="*/ 279242 h 303641"/>
                  <a:gd name="connsiteX6450" fmla="*/ 530469 w 1010331"/>
                  <a:gd name="connsiteY6450" fmla="*/ 274723 h 303641"/>
                  <a:gd name="connsiteX6451" fmla="*/ 530469 w 1010331"/>
                  <a:gd name="connsiteY6451" fmla="*/ 274723 h 303641"/>
                  <a:gd name="connsiteX6452" fmla="*/ 511492 w 1010331"/>
                  <a:gd name="connsiteY6452" fmla="*/ 274723 h 303641"/>
                  <a:gd name="connsiteX6453" fmla="*/ 516010 w 1010331"/>
                  <a:gd name="connsiteY6453" fmla="*/ 279242 h 303641"/>
                  <a:gd name="connsiteX6454" fmla="*/ 511492 w 1010331"/>
                  <a:gd name="connsiteY6454" fmla="*/ 283760 h 303641"/>
                  <a:gd name="connsiteX6455" fmla="*/ 506973 w 1010331"/>
                  <a:gd name="connsiteY6455" fmla="*/ 279242 h 303641"/>
                  <a:gd name="connsiteX6456" fmla="*/ 511492 w 1010331"/>
                  <a:gd name="connsiteY6456" fmla="*/ 274723 h 303641"/>
                  <a:gd name="connsiteX6457" fmla="*/ 511492 w 1010331"/>
                  <a:gd name="connsiteY6457" fmla="*/ 274723 h 303641"/>
                  <a:gd name="connsiteX6458" fmla="*/ 493418 w 1010331"/>
                  <a:gd name="connsiteY6458" fmla="*/ 274723 h 303641"/>
                  <a:gd name="connsiteX6459" fmla="*/ 497936 w 1010331"/>
                  <a:gd name="connsiteY6459" fmla="*/ 279242 h 303641"/>
                  <a:gd name="connsiteX6460" fmla="*/ 493418 w 1010331"/>
                  <a:gd name="connsiteY6460" fmla="*/ 283760 h 303641"/>
                  <a:gd name="connsiteX6461" fmla="*/ 488899 w 1010331"/>
                  <a:gd name="connsiteY6461" fmla="*/ 279242 h 303641"/>
                  <a:gd name="connsiteX6462" fmla="*/ 493418 w 1010331"/>
                  <a:gd name="connsiteY6462" fmla="*/ 274723 h 303641"/>
                  <a:gd name="connsiteX6463" fmla="*/ 493418 w 1010331"/>
                  <a:gd name="connsiteY6463" fmla="*/ 274723 h 303641"/>
                  <a:gd name="connsiteX6464" fmla="*/ 474440 w 1010331"/>
                  <a:gd name="connsiteY6464" fmla="*/ 274723 h 303641"/>
                  <a:gd name="connsiteX6465" fmla="*/ 478959 w 1010331"/>
                  <a:gd name="connsiteY6465" fmla="*/ 279242 h 303641"/>
                  <a:gd name="connsiteX6466" fmla="*/ 474440 w 1010331"/>
                  <a:gd name="connsiteY6466" fmla="*/ 283760 h 303641"/>
                  <a:gd name="connsiteX6467" fmla="*/ 469922 w 1010331"/>
                  <a:gd name="connsiteY6467" fmla="*/ 279242 h 303641"/>
                  <a:gd name="connsiteX6468" fmla="*/ 474440 w 1010331"/>
                  <a:gd name="connsiteY6468" fmla="*/ 274723 h 303641"/>
                  <a:gd name="connsiteX6469" fmla="*/ 474440 w 1010331"/>
                  <a:gd name="connsiteY6469" fmla="*/ 274723 h 303641"/>
                  <a:gd name="connsiteX6470" fmla="*/ 455462 w 1010331"/>
                  <a:gd name="connsiteY6470" fmla="*/ 274723 h 303641"/>
                  <a:gd name="connsiteX6471" fmla="*/ 459981 w 1010331"/>
                  <a:gd name="connsiteY6471" fmla="*/ 279242 h 303641"/>
                  <a:gd name="connsiteX6472" fmla="*/ 455462 w 1010331"/>
                  <a:gd name="connsiteY6472" fmla="*/ 283760 h 303641"/>
                  <a:gd name="connsiteX6473" fmla="*/ 450944 w 1010331"/>
                  <a:gd name="connsiteY6473" fmla="*/ 279242 h 303641"/>
                  <a:gd name="connsiteX6474" fmla="*/ 455462 w 1010331"/>
                  <a:gd name="connsiteY6474" fmla="*/ 274723 h 303641"/>
                  <a:gd name="connsiteX6475" fmla="*/ 455462 w 1010331"/>
                  <a:gd name="connsiteY6475" fmla="*/ 274723 h 303641"/>
                  <a:gd name="connsiteX6476" fmla="*/ 436485 w 1010331"/>
                  <a:gd name="connsiteY6476" fmla="*/ 274723 h 303641"/>
                  <a:gd name="connsiteX6477" fmla="*/ 441003 w 1010331"/>
                  <a:gd name="connsiteY6477" fmla="*/ 279242 h 303641"/>
                  <a:gd name="connsiteX6478" fmla="*/ 436485 w 1010331"/>
                  <a:gd name="connsiteY6478" fmla="*/ 283760 h 303641"/>
                  <a:gd name="connsiteX6479" fmla="*/ 431966 w 1010331"/>
                  <a:gd name="connsiteY6479" fmla="*/ 279242 h 303641"/>
                  <a:gd name="connsiteX6480" fmla="*/ 436485 w 1010331"/>
                  <a:gd name="connsiteY6480" fmla="*/ 274723 h 303641"/>
                  <a:gd name="connsiteX6481" fmla="*/ 436485 w 1010331"/>
                  <a:gd name="connsiteY6481" fmla="*/ 274723 h 303641"/>
                  <a:gd name="connsiteX6482" fmla="*/ 417507 w 1010331"/>
                  <a:gd name="connsiteY6482" fmla="*/ 274723 h 303641"/>
                  <a:gd name="connsiteX6483" fmla="*/ 422026 w 1010331"/>
                  <a:gd name="connsiteY6483" fmla="*/ 279242 h 303641"/>
                  <a:gd name="connsiteX6484" fmla="*/ 417507 w 1010331"/>
                  <a:gd name="connsiteY6484" fmla="*/ 283760 h 303641"/>
                  <a:gd name="connsiteX6485" fmla="*/ 412989 w 1010331"/>
                  <a:gd name="connsiteY6485" fmla="*/ 279242 h 303641"/>
                  <a:gd name="connsiteX6486" fmla="*/ 417507 w 1010331"/>
                  <a:gd name="connsiteY6486" fmla="*/ 274723 h 303641"/>
                  <a:gd name="connsiteX6487" fmla="*/ 417507 w 1010331"/>
                  <a:gd name="connsiteY6487" fmla="*/ 274723 h 303641"/>
                  <a:gd name="connsiteX6488" fmla="*/ 399433 w 1010331"/>
                  <a:gd name="connsiteY6488" fmla="*/ 274723 h 303641"/>
                  <a:gd name="connsiteX6489" fmla="*/ 403952 w 1010331"/>
                  <a:gd name="connsiteY6489" fmla="*/ 279242 h 303641"/>
                  <a:gd name="connsiteX6490" fmla="*/ 399433 w 1010331"/>
                  <a:gd name="connsiteY6490" fmla="*/ 283760 h 303641"/>
                  <a:gd name="connsiteX6491" fmla="*/ 394915 w 1010331"/>
                  <a:gd name="connsiteY6491" fmla="*/ 279242 h 303641"/>
                  <a:gd name="connsiteX6492" fmla="*/ 399433 w 1010331"/>
                  <a:gd name="connsiteY6492" fmla="*/ 274723 h 303641"/>
                  <a:gd name="connsiteX6493" fmla="*/ 399433 w 1010331"/>
                  <a:gd name="connsiteY6493" fmla="*/ 274723 h 303641"/>
                  <a:gd name="connsiteX6494" fmla="*/ 380456 w 1010331"/>
                  <a:gd name="connsiteY6494" fmla="*/ 274723 h 303641"/>
                  <a:gd name="connsiteX6495" fmla="*/ 384974 w 1010331"/>
                  <a:gd name="connsiteY6495" fmla="*/ 279242 h 303641"/>
                  <a:gd name="connsiteX6496" fmla="*/ 380456 w 1010331"/>
                  <a:gd name="connsiteY6496" fmla="*/ 283760 h 303641"/>
                  <a:gd name="connsiteX6497" fmla="*/ 375937 w 1010331"/>
                  <a:gd name="connsiteY6497" fmla="*/ 279242 h 303641"/>
                  <a:gd name="connsiteX6498" fmla="*/ 380456 w 1010331"/>
                  <a:gd name="connsiteY6498" fmla="*/ 274723 h 303641"/>
                  <a:gd name="connsiteX6499" fmla="*/ 380456 w 1010331"/>
                  <a:gd name="connsiteY6499" fmla="*/ 274723 h 303641"/>
                  <a:gd name="connsiteX6500" fmla="*/ 361478 w 1010331"/>
                  <a:gd name="connsiteY6500" fmla="*/ 274723 h 303641"/>
                  <a:gd name="connsiteX6501" fmla="*/ 365997 w 1010331"/>
                  <a:gd name="connsiteY6501" fmla="*/ 279242 h 303641"/>
                  <a:gd name="connsiteX6502" fmla="*/ 361478 w 1010331"/>
                  <a:gd name="connsiteY6502" fmla="*/ 283760 h 303641"/>
                  <a:gd name="connsiteX6503" fmla="*/ 356960 w 1010331"/>
                  <a:gd name="connsiteY6503" fmla="*/ 279242 h 303641"/>
                  <a:gd name="connsiteX6504" fmla="*/ 361478 w 1010331"/>
                  <a:gd name="connsiteY6504" fmla="*/ 274723 h 303641"/>
                  <a:gd name="connsiteX6505" fmla="*/ 361478 w 1010331"/>
                  <a:gd name="connsiteY6505" fmla="*/ 274723 h 303641"/>
                  <a:gd name="connsiteX6506" fmla="*/ 342501 w 1010331"/>
                  <a:gd name="connsiteY6506" fmla="*/ 274723 h 303641"/>
                  <a:gd name="connsiteX6507" fmla="*/ 347019 w 1010331"/>
                  <a:gd name="connsiteY6507" fmla="*/ 279242 h 303641"/>
                  <a:gd name="connsiteX6508" fmla="*/ 342501 w 1010331"/>
                  <a:gd name="connsiteY6508" fmla="*/ 283760 h 303641"/>
                  <a:gd name="connsiteX6509" fmla="*/ 337982 w 1010331"/>
                  <a:gd name="connsiteY6509" fmla="*/ 279242 h 303641"/>
                  <a:gd name="connsiteX6510" fmla="*/ 342501 w 1010331"/>
                  <a:gd name="connsiteY6510" fmla="*/ 274723 h 303641"/>
                  <a:gd name="connsiteX6511" fmla="*/ 342501 w 1010331"/>
                  <a:gd name="connsiteY6511" fmla="*/ 274723 h 303641"/>
                  <a:gd name="connsiteX6512" fmla="*/ 953399 w 1010331"/>
                  <a:gd name="connsiteY6512" fmla="*/ 143688 h 303641"/>
                  <a:gd name="connsiteX6513" fmla="*/ 957917 w 1010331"/>
                  <a:gd name="connsiteY6513" fmla="*/ 148206 h 303641"/>
                  <a:gd name="connsiteX6514" fmla="*/ 953399 w 1010331"/>
                  <a:gd name="connsiteY6514" fmla="*/ 152725 h 303641"/>
                  <a:gd name="connsiteX6515" fmla="*/ 948880 w 1010331"/>
                  <a:gd name="connsiteY6515" fmla="*/ 148206 h 303641"/>
                  <a:gd name="connsiteX6516" fmla="*/ 953399 w 1010331"/>
                  <a:gd name="connsiteY6516" fmla="*/ 143688 h 303641"/>
                  <a:gd name="connsiteX6517" fmla="*/ 953399 w 1010331"/>
                  <a:gd name="connsiteY6517" fmla="*/ 143688 h 303641"/>
                  <a:gd name="connsiteX6518" fmla="*/ 934421 w 1010331"/>
                  <a:gd name="connsiteY6518" fmla="*/ 143688 h 303641"/>
                  <a:gd name="connsiteX6519" fmla="*/ 938939 w 1010331"/>
                  <a:gd name="connsiteY6519" fmla="*/ 148206 h 303641"/>
                  <a:gd name="connsiteX6520" fmla="*/ 934421 w 1010331"/>
                  <a:gd name="connsiteY6520" fmla="*/ 152725 h 303641"/>
                  <a:gd name="connsiteX6521" fmla="*/ 929903 w 1010331"/>
                  <a:gd name="connsiteY6521" fmla="*/ 148206 h 303641"/>
                  <a:gd name="connsiteX6522" fmla="*/ 934421 w 1010331"/>
                  <a:gd name="connsiteY6522" fmla="*/ 143688 h 303641"/>
                  <a:gd name="connsiteX6523" fmla="*/ 934421 w 1010331"/>
                  <a:gd name="connsiteY6523" fmla="*/ 143688 h 303641"/>
                  <a:gd name="connsiteX6524" fmla="*/ 915443 w 1010331"/>
                  <a:gd name="connsiteY6524" fmla="*/ 143688 h 303641"/>
                  <a:gd name="connsiteX6525" fmla="*/ 919962 w 1010331"/>
                  <a:gd name="connsiteY6525" fmla="*/ 148206 h 303641"/>
                  <a:gd name="connsiteX6526" fmla="*/ 915443 w 1010331"/>
                  <a:gd name="connsiteY6526" fmla="*/ 152725 h 303641"/>
                  <a:gd name="connsiteX6527" fmla="*/ 910925 w 1010331"/>
                  <a:gd name="connsiteY6527" fmla="*/ 148206 h 303641"/>
                  <a:gd name="connsiteX6528" fmla="*/ 915443 w 1010331"/>
                  <a:gd name="connsiteY6528" fmla="*/ 143688 h 303641"/>
                  <a:gd name="connsiteX6529" fmla="*/ 915443 w 1010331"/>
                  <a:gd name="connsiteY6529" fmla="*/ 143688 h 303641"/>
                  <a:gd name="connsiteX6530" fmla="*/ 897369 w 1010331"/>
                  <a:gd name="connsiteY6530" fmla="*/ 143688 h 303641"/>
                  <a:gd name="connsiteX6531" fmla="*/ 901888 w 1010331"/>
                  <a:gd name="connsiteY6531" fmla="*/ 148206 h 303641"/>
                  <a:gd name="connsiteX6532" fmla="*/ 897369 w 1010331"/>
                  <a:gd name="connsiteY6532" fmla="*/ 152725 h 303641"/>
                  <a:gd name="connsiteX6533" fmla="*/ 892851 w 1010331"/>
                  <a:gd name="connsiteY6533" fmla="*/ 148206 h 303641"/>
                  <a:gd name="connsiteX6534" fmla="*/ 897369 w 1010331"/>
                  <a:gd name="connsiteY6534" fmla="*/ 143688 h 303641"/>
                  <a:gd name="connsiteX6535" fmla="*/ 897369 w 1010331"/>
                  <a:gd name="connsiteY6535" fmla="*/ 143688 h 303641"/>
                  <a:gd name="connsiteX6536" fmla="*/ 878392 w 1010331"/>
                  <a:gd name="connsiteY6536" fmla="*/ 143688 h 303641"/>
                  <a:gd name="connsiteX6537" fmla="*/ 882910 w 1010331"/>
                  <a:gd name="connsiteY6537" fmla="*/ 148206 h 303641"/>
                  <a:gd name="connsiteX6538" fmla="*/ 878392 w 1010331"/>
                  <a:gd name="connsiteY6538" fmla="*/ 152725 h 303641"/>
                  <a:gd name="connsiteX6539" fmla="*/ 873873 w 1010331"/>
                  <a:gd name="connsiteY6539" fmla="*/ 148206 h 303641"/>
                  <a:gd name="connsiteX6540" fmla="*/ 878392 w 1010331"/>
                  <a:gd name="connsiteY6540" fmla="*/ 143688 h 303641"/>
                  <a:gd name="connsiteX6541" fmla="*/ 878392 w 1010331"/>
                  <a:gd name="connsiteY6541" fmla="*/ 143688 h 303641"/>
                  <a:gd name="connsiteX6542" fmla="*/ 859414 w 1010331"/>
                  <a:gd name="connsiteY6542" fmla="*/ 143688 h 303641"/>
                  <a:gd name="connsiteX6543" fmla="*/ 863933 w 1010331"/>
                  <a:gd name="connsiteY6543" fmla="*/ 148206 h 303641"/>
                  <a:gd name="connsiteX6544" fmla="*/ 859414 w 1010331"/>
                  <a:gd name="connsiteY6544" fmla="*/ 152725 h 303641"/>
                  <a:gd name="connsiteX6545" fmla="*/ 854896 w 1010331"/>
                  <a:gd name="connsiteY6545" fmla="*/ 148206 h 303641"/>
                  <a:gd name="connsiteX6546" fmla="*/ 859414 w 1010331"/>
                  <a:gd name="connsiteY6546" fmla="*/ 143688 h 303641"/>
                  <a:gd name="connsiteX6547" fmla="*/ 859414 w 1010331"/>
                  <a:gd name="connsiteY6547" fmla="*/ 143688 h 303641"/>
                  <a:gd name="connsiteX6548" fmla="*/ 962436 w 1010331"/>
                  <a:gd name="connsiteY6548" fmla="*/ 132843 h 303641"/>
                  <a:gd name="connsiteX6549" fmla="*/ 966954 w 1010331"/>
                  <a:gd name="connsiteY6549" fmla="*/ 137362 h 303641"/>
                  <a:gd name="connsiteX6550" fmla="*/ 962436 w 1010331"/>
                  <a:gd name="connsiteY6550" fmla="*/ 141880 h 303641"/>
                  <a:gd name="connsiteX6551" fmla="*/ 957917 w 1010331"/>
                  <a:gd name="connsiteY6551" fmla="*/ 137362 h 303641"/>
                  <a:gd name="connsiteX6552" fmla="*/ 962436 w 1010331"/>
                  <a:gd name="connsiteY6552" fmla="*/ 132843 h 303641"/>
                  <a:gd name="connsiteX6553" fmla="*/ 962436 w 1010331"/>
                  <a:gd name="connsiteY6553" fmla="*/ 132843 h 303641"/>
                  <a:gd name="connsiteX6554" fmla="*/ 944362 w 1010331"/>
                  <a:gd name="connsiteY6554" fmla="*/ 132843 h 303641"/>
                  <a:gd name="connsiteX6555" fmla="*/ 948880 w 1010331"/>
                  <a:gd name="connsiteY6555" fmla="*/ 137362 h 303641"/>
                  <a:gd name="connsiteX6556" fmla="*/ 944362 w 1010331"/>
                  <a:gd name="connsiteY6556" fmla="*/ 141880 h 303641"/>
                  <a:gd name="connsiteX6557" fmla="*/ 939843 w 1010331"/>
                  <a:gd name="connsiteY6557" fmla="*/ 137362 h 303641"/>
                  <a:gd name="connsiteX6558" fmla="*/ 944362 w 1010331"/>
                  <a:gd name="connsiteY6558" fmla="*/ 132843 h 303641"/>
                  <a:gd name="connsiteX6559" fmla="*/ 944362 w 1010331"/>
                  <a:gd name="connsiteY6559" fmla="*/ 132843 h 303641"/>
                  <a:gd name="connsiteX6560" fmla="*/ 925384 w 1010331"/>
                  <a:gd name="connsiteY6560" fmla="*/ 132843 h 303641"/>
                  <a:gd name="connsiteX6561" fmla="*/ 929903 w 1010331"/>
                  <a:gd name="connsiteY6561" fmla="*/ 137362 h 303641"/>
                  <a:gd name="connsiteX6562" fmla="*/ 925384 w 1010331"/>
                  <a:gd name="connsiteY6562" fmla="*/ 141880 h 303641"/>
                  <a:gd name="connsiteX6563" fmla="*/ 920866 w 1010331"/>
                  <a:gd name="connsiteY6563" fmla="*/ 137362 h 303641"/>
                  <a:gd name="connsiteX6564" fmla="*/ 925384 w 1010331"/>
                  <a:gd name="connsiteY6564" fmla="*/ 132843 h 303641"/>
                  <a:gd name="connsiteX6565" fmla="*/ 925384 w 1010331"/>
                  <a:gd name="connsiteY6565" fmla="*/ 132843 h 303641"/>
                  <a:gd name="connsiteX6566" fmla="*/ 906406 w 1010331"/>
                  <a:gd name="connsiteY6566" fmla="*/ 132843 h 303641"/>
                  <a:gd name="connsiteX6567" fmla="*/ 910925 w 1010331"/>
                  <a:gd name="connsiteY6567" fmla="*/ 137362 h 303641"/>
                  <a:gd name="connsiteX6568" fmla="*/ 906406 w 1010331"/>
                  <a:gd name="connsiteY6568" fmla="*/ 141880 h 303641"/>
                  <a:gd name="connsiteX6569" fmla="*/ 901888 w 1010331"/>
                  <a:gd name="connsiteY6569" fmla="*/ 137362 h 303641"/>
                  <a:gd name="connsiteX6570" fmla="*/ 906406 w 1010331"/>
                  <a:gd name="connsiteY6570" fmla="*/ 132843 h 303641"/>
                  <a:gd name="connsiteX6571" fmla="*/ 906406 w 1010331"/>
                  <a:gd name="connsiteY6571" fmla="*/ 132843 h 303641"/>
                  <a:gd name="connsiteX6572" fmla="*/ 887429 w 1010331"/>
                  <a:gd name="connsiteY6572" fmla="*/ 132843 h 303641"/>
                  <a:gd name="connsiteX6573" fmla="*/ 891947 w 1010331"/>
                  <a:gd name="connsiteY6573" fmla="*/ 137362 h 303641"/>
                  <a:gd name="connsiteX6574" fmla="*/ 887429 w 1010331"/>
                  <a:gd name="connsiteY6574" fmla="*/ 141880 h 303641"/>
                  <a:gd name="connsiteX6575" fmla="*/ 882910 w 1010331"/>
                  <a:gd name="connsiteY6575" fmla="*/ 137362 h 303641"/>
                  <a:gd name="connsiteX6576" fmla="*/ 887429 w 1010331"/>
                  <a:gd name="connsiteY6576" fmla="*/ 132843 h 303641"/>
                  <a:gd name="connsiteX6577" fmla="*/ 887429 w 1010331"/>
                  <a:gd name="connsiteY6577" fmla="*/ 132843 h 303641"/>
                  <a:gd name="connsiteX6578" fmla="*/ 868451 w 1010331"/>
                  <a:gd name="connsiteY6578" fmla="*/ 132843 h 303641"/>
                  <a:gd name="connsiteX6579" fmla="*/ 872970 w 1010331"/>
                  <a:gd name="connsiteY6579" fmla="*/ 137362 h 303641"/>
                  <a:gd name="connsiteX6580" fmla="*/ 868451 w 1010331"/>
                  <a:gd name="connsiteY6580" fmla="*/ 141880 h 303641"/>
                  <a:gd name="connsiteX6581" fmla="*/ 863933 w 1010331"/>
                  <a:gd name="connsiteY6581" fmla="*/ 137362 h 303641"/>
                  <a:gd name="connsiteX6582" fmla="*/ 868451 w 1010331"/>
                  <a:gd name="connsiteY6582" fmla="*/ 132843 h 303641"/>
                  <a:gd name="connsiteX6583" fmla="*/ 868451 w 1010331"/>
                  <a:gd name="connsiteY6583" fmla="*/ 132843 h 303641"/>
                  <a:gd name="connsiteX6584" fmla="*/ 850377 w 1010331"/>
                  <a:gd name="connsiteY6584" fmla="*/ 132843 h 303641"/>
                  <a:gd name="connsiteX6585" fmla="*/ 854896 w 1010331"/>
                  <a:gd name="connsiteY6585" fmla="*/ 137362 h 303641"/>
                  <a:gd name="connsiteX6586" fmla="*/ 850377 w 1010331"/>
                  <a:gd name="connsiteY6586" fmla="*/ 141880 h 303641"/>
                  <a:gd name="connsiteX6587" fmla="*/ 845859 w 1010331"/>
                  <a:gd name="connsiteY6587" fmla="*/ 137362 h 303641"/>
                  <a:gd name="connsiteX6588" fmla="*/ 850377 w 1010331"/>
                  <a:gd name="connsiteY6588" fmla="*/ 132843 h 303641"/>
                  <a:gd name="connsiteX6589" fmla="*/ 850377 w 1010331"/>
                  <a:gd name="connsiteY6589" fmla="*/ 132843 h 303641"/>
                  <a:gd name="connsiteX6590" fmla="*/ 934421 w 1010331"/>
                  <a:gd name="connsiteY6590" fmla="*/ 122903 h 303641"/>
                  <a:gd name="connsiteX6591" fmla="*/ 938939 w 1010331"/>
                  <a:gd name="connsiteY6591" fmla="*/ 127421 h 303641"/>
                  <a:gd name="connsiteX6592" fmla="*/ 934421 w 1010331"/>
                  <a:gd name="connsiteY6592" fmla="*/ 131940 h 303641"/>
                  <a:gd name="connsiteX6593" fmla="*/ 929903 w 1010331"/>
                  <a:gd name="connsiteY6593" fmla="*/ 127421 h 303641"/>
                  <a:gd name="connsiteX6594" fmla="*/ 934421 w 1010331"/>
                  <a:gd name="connsiteY6594" fmla="*/ 122903 h 303641"/>
                  <a:gd name="connsiteX6595" fmla="*/ 934421 w 1010331"/>
                  <a:gd name="connsiteY6595" fmla="*/ 122903 h 303641"/>
                  <a:gd name="connsiteX6596" fmla="*/ 915443 w 1010331"/>
                  <a:gd name="connsiteY6596" fmla="*/ 122903 h 303641"/>
                  <a:gd name="connsiteX6597" fmla="*/ 919962 w 1010331"/>
                  <a:gd name="connsiteY6597" fmla="*/ 127421 h 303641"/>
                  <a:gd name="connsiteX6598" fmla="*/ 915443 w 1010331"/>
                  <a:gd name="connsiteY6598" fmla="*/ 131940 h 303641"/>
                  <a:gd name="connsiteX6599" fmla="*/ 910925 w 1010331"/>
                  <a:gd name="connsiteY6599" fmla="*/ 127421 h 303641"/>
                  <a:gd name="connsiteX6600" fmla="*/ 915443 w 1010331"/>
                  <a:gd name="connsiteY6600" fmla="*/ 122903 h 303641"/>
                  <a:gd name="connsiteX6601" fmla="*/ 915443 w 1010331"/>
                  <a:gd name="connsiteY6601" fmla="*/ 122903 h 303641"/>
                  <a:gd name="connsiteX6602" fmla="*/ 897369 w 1010331"/>
                  <a:gd name="connsiteY6602" fmla="*/ 122903 h 303641"/>
                  <a:gd name="connsiteX6603" fmla="*/ 901888 w 1010331"/>
                  <a:gd name="connsiteY6603" fmla="*/ 127421 h 303641"/>
                  <a:gd name="connsiteX6604" fmla="*/ 897369 w 1010331"/>
                  <a:gd name="connsiteY6604" fmla="*/ 131940 h 303641"/>
                  <a:gd name="connsiteX6605" fmla="*/ 892851 w 1010331"/>
                  <a:gd name="connsiteY6605" fmla="*/ 127421 h 303641"/>
                  <a:gd name="connsiteX6606" fmla="*/ 897369 w 1010331"/>
                  <a:gd name="connsiteY6606" fmla="*/ 122903 h 303641"/>
                  <a:gd name="connsiteX6607" fmla="*/ 897369 w 1010331"/>
                  <a:gd name="connsiteY6607" fmla="*/ 122903 h 303641"/>
                  <a:gd name="connsiteX6608" fmla="*/ 878392 w 1010331"/>
                  <a:gd name="connsiteY6608" fmla="*/ 122903 h 303641"/>
                  <a:gd name="connsiteX6609" fmla="*/ 882910 w 1010331"/>
                  <a:gd name="connsiteY6609" fmla="*/ 127421 h 303641"/>
                  <a:gd name="connsiteX6610" fmla="*/ 878392 w 1010331"/>
                  <a:gd name="connsiteY6610" fmla="*/ 131940 h 303641"/>
                  <a:gd name="connsiteX6611" fmla="*/ 873873 w 1010331"/>
                  <a:gd name="connsiteY6611" fmla="*/ 127421 h 303641"/>
                  <a:gd name="connsiteX6612" fmla="*/ 878392 w 1010331"/>
                  <a:gd name="connsiteY6612" fmla="*/ 122903 h 303641"/>
                  <a:gd name="connsiteX6613" fmla="*/ 878392 w 1010331"/>
                  <a:gd name="connsiteY6613" fmla="*/ 122903 h 303641"/>
                  <a:gd name="connsiteX6614" fmla="*/ 859414 w 1010331"/>
                  <a:gd name="connsiteY6614" fmla="*/ 122903 h 303641"/>
                  <a:gd name="connsiteX6615" fmla="*/ 863933 w 1010331"/>
                  <a:gd name="connsiteY6615" fmla="*/ 127421 h 303641"/>
                  <a:gd name="connsiteX6616" fmla="*/ 859414 w 1010331"/>
                  <a:gd name="connsiteY6616" fmla="*/ 131940 h 303641"/>
                  <a:gd name="connsiteX6617" fmla="*/ 854896 w 1010331"/>
                  <a:gd name="connsiteY6617" fmla="*/ 127421 h 303641"/>
                  <a:gd name="connsiteX6618" fmla="*/ 859414 w 1010331"/>
                  <a:gd name="connsiteY6618" fmla="*/ 122903 h 303641"/>
                  <a:gd name="connsiteX6619" fmla="*/ 859414 w 1010331"/>
                  <a:gd name="connsiteY6619" fmla="*/ 122903 h 303641"/>
                  <a:gd name="connsiteX6620" fmla="*/ 906406 w 1010331"/>
                  <a:gd name="connsiteY6620" fmla="*/ 112058 h 303641"/>
                  <a:gd name="connsiteX6621" fmla="*/ 910925 w 1010331"/>
                  <a:gd name="connsiteY6621" fmla="*/ 116577 h 303641"/>
                  <a:gd name="connsiteX6622" fmla="*/ 906406 w 1010331"/>
                  <a:gd name="connsiteY6622" fmla="*/ 121095 h 303641"/>
                  <a:gd name="connsiteX6623" fmla="*/ 901888 w 1010331"/>
                  <a:gd name="connsiteY6623" fmla="*/ 116577 h 303641"/>
                  <a:gd name="connsiteX6624" fmla="*/ 906406 w 1010331"/>
                  <a:gd name="connsiteY6624" fmla="*/ 112058 h 303641"/>
                  <a:gd name="connsiteX6625" fmla="*/ 906406 w 1010331"/>
                  <a:gd name="connsiteY6625" fmla="*/ 112058 h 303641"/>
                  <a:gd name="connsiteX6626" fmla="*/ 887429 w 1010331"/>
                  <a:gd name="connsiteY6626" fmla="*/ 112058 h 303641"/>
                  <a:gd name="connsiteX6627" fmla="*/ 891947 w 1010331"/>
                  <a:gd name="connsiteY6627" fmla="*/ 116577 h 303641"/>
                  <a:gd name="connsiteX6628" fmla="*/ 887429 w 1010331"/>
                  <a:gd name="connsiteY6628" fmla="*/ 121095 h 303641"/>
                  <a:gd name="connsiteX6629" fmla="*/ 882910 w 1010331"/>
                  <a:gd name="connsiteY6629" fmla="*/ 116577 h 303641"/>
                  <a:gd name="connsiteX6630" fmla="*/ 887429 w 1010331"/>
                  <a:gd name="connsiteY6630" fmla="*/ 112058 h 303641"/>
                  <a:gd name="connsiteX6631" fmla="*/ 887429 w 1010331"/>
                  <a:gd name="connsiteY6631" fmla="*/ 112058 h 303641"/>
                  <a:gd name="connsiteX6632" fmla="*/ 868451 w 1010331"/>
                  <a:gd name="connsiteY6632" fmla="*/ 112058 h 303641"/>
                  <a:gd name="connsiteX6633" fmla="*/ 872970 w 1010331"/>
                  <a:gd name="connsiteY6633" fmla="*/ 116577 h 303641"/>
                  <a:gd name="connsiteX6634" fmla="*/ 868451 w 1010331"/>
                  <a:gd name="connsiteY6634" fmla="*/ 121095 h 303641"/>
                  <a:gd name="connsiteX6635" fmla="*/ 863933 w 1010331"/>
                  <a:gd name="connsiteY6635" fmla="*/ 116577 h 303641"/>
                  <a:gd name="connsiteX6636" fmla="*/ 868451 w 1010331"/>
                  <a:gd name="connsiteY6636" fmla="*/ 112058 h 303641"/>
                  <a:gd name="connsiteX6637" fmla="*/ 868451 w 1010331"/>
                  <a:gd name="connsiteY6637" fmla="*/ 112058 h 303641"/>
                  <a:gd name="connsiteX6638" fmla="*/ 850377 w 1010331"/>
                  <a:gd name="connsiteY6638" fmla="*/ 112058 h 303641"/>
                  <a:gd name="connsiteX6639" fmla="*/ 854896 w 1010331"/>
                  <a:gd name="connsiteY6639" fmla="*/ 116577 h 303641"/>
                  <a:gd name="connsiteX6640" fmla="*/ 850377 w 1010331"/>
                  <a:gd name="connsiteY6640" fmla="*/ 121095 h 303641"/>
                  <a:gd name="connsiteX6641" fmla="*/ 845859 w 1010331"/>
                  <a:gd name="connsiteY6641" fmla="*/ 116577 h 303641"/>
                  <a:gd name="connsiteX6642" fmla="*/ 850377 w 1010331"/>
                  <a:gd name="connsiteY6642" fmla="*/ 112058 h 303641"/>
                  <a:gd name="connsiteX6643" fmla="*/ 850377 w 1010331"/>
                  <a:gd name="connsiteY6643" fmla="*/ 112058 h 303641"/>
                  <a:gd name="connsiteX6644" fmla="*/ 897369 w 1010331"/>
                  <a:gd name="connsiteY6644" fmla="*/ 103021 h 303641"/>
                  <a:gd name="connsiteX6645" fmla="*/ 901888 w 1010331"/>
                  <a:gd name="connsiteY6645" fmla="*/ 107540 h 303641"/>
                  <a:gd name="connsiteX6646" fmla="*/ 897369 w 1010331"/>
                  <a:gd name="connsiteY6646" fmla="*/ 112058 h 303641"/>
                  <a:gd name="connsiteX6647" fmla="*/ 892851 w 1010331"/>
                  <a:gd name="connsiteY6647" fmla="*/ 107540 h 303641"/>
                  <a:gd name="connsiteX6648" fmla="*/ 897369 w 1010331"/>
                  <a:gd name="connsiteY6648" fmla="*/ 103021 h 303641"/>
                  <a:gd name="connsiteX6649" fmla="*/ 897369 w 1010331"/>
                  <a:gd name="connsiteY6649" fmla="*/ 103021 h 303641"/>
                  <a:gd name="connsiteX6650" fmla="*/ 878392 w 1010331"/>
                  <a:gd name="connsiteY6650" fmla="*/ 103021 h 303641"/>
                  <a:gd name="connsiteX6651" fmla="*/ 882910 w 1010331"/>
                  <a:gd name="connsiteY6651" fmla="*/ 107540 h 303641"/>
                  <a:gd name="connsiteX6652" fmla="*/ 878392 w 1010331"/>
                  <a:gd name="connsiteY6652" fmla="*/ 112058 h 303641"/>
                  <a:gd name="connsiteX6653" fmla="*/ 873873 w 1010331"/>
                  <a:gd name="connsiteY6653" fmla="*/ 107540 h 303641"/>
                  <a:gd name="connsiteX6654" fmla="*/ 878392 w 1010331"/>
                  <a:gd name="connsiteY6654" fmla="*/ 103021 h 303641"/>
                  <a:gd name="connsiteX6655" fmla="*/ 878392 w 1010331"/>
                  <a:gd name="connsiteY6655" fmla="*/ 103021 h 303641"/>
                  <a:gd name="connsiteX6656" fmla="*/ 859414 w 1010331"/>
                  <a:gd name="connsiteY6656" fmla="*/ 103021 h 303641"/>
                  <a:gd name="connsiteX6657" fmla="*/ 863933 w 1010331"/>
                  <a:gd name="connsiteY6657" fmla="*/ 107540 h 303641"/>
                  <a:gd name="connsiteX6658" fmla="*/ 859414 w 1010331"/>
                  <a:gd name="connsiteY6658" fmla="*/ 112058 h 303641"/>
                  <a:gd name="connsiteX6659" fmla="*/ 854896 w 1010331"/>
                  <a:gd name="connsiteY6659" fmla="*/ 107540 h 303641"/>
                  <a:gd name="connsiteX6660" fmla="*/ 859414 w 1010331"/>
                  <a:gd name="connsiteY6660" fmla="*/ 103021 h 303641"/>
                  <a:gd name="connsiteX6661" fmla="*/ 859414 w 1010331"/>
                  <a:gd name="connsiteY6661" fmla="*/ 103021 h 303641"/>
                  <a:gd name="connsiteX6662" fmla="*/ 868451 w 1010331"/>
                  <a:gd name="connsiteY6662" fmla="*/ 92177 h 303641"/>
                  <a:gd name="connsiteX6663" fmla="*/ 872970 w 1010331"/>
                  <a:gd name="connsiteY6663" fmla="*/ 96695 h 303641"/>
                  <a:gd name="connsiteX6664" fmla="*/ 868451 w 1010331"/>
                  <a:gd name="connsiteY6664" fmla="*/ 101214 h 303641"/>
                  <a:gd name="connsiteX6665" fmla="*/ 863933 w 1010331"/>
                  <a:gd name="connsiteY6665" fmla="*/ 96695 h 303641"/>
                  <a:gd name="connsiteX6666" fmla="*/ 868451 w 1010331"/>
                  <a:gd name="connsiteY6666" fmla="*/ 92177 h 303641"/>
                  <a:gd name="connsiteX6667" fmla="*/ 868451 w 1010331"/>
                  <a:gd name="connsiteY6667" fmla="*/ 92177 h 303641"/>
                  <a:gd name="connsiteX6668" fmla="*/ 850377 w 1010331"/>
                  <a:gd name="connsiteY6668" fmla="*/ 92177 h 303641"/>
                  <a:gd name="connsiteX6669" fmla="*/ 854896 w 1010331"/>
                  <a:gd name="connsiteY6669" fmla="*/ 96695 h 303641"/>
                  <a:gd name="connsiteX6670" fmla="*/ 850377 w 1010331"/>
                  <a:gd name="connsiteY6670" fmla="*/ 101214 h 303641"/>
                  <a:gd name="connsiteX6671" fmla="*/ 845859 w 1010331"/>
                  <a:gd name="connsiteY6671" fmla="*/ 96695 h 303641"/>
                  <a:gd name="connsiteX6672" fmla="*/ 850377 w 1010331"/>
                  <a:gd name="connsiteY6672" fmla="*/ 92177 h 303641"/>
                  <a:gd name="connsiteX6673" fmla="*/ 850377 w 1010331"/>
                  <a:gd name="connsiteY6673" fmla="*/ 92177 h 303641"/>
                  <a:gd name="connsiteX6674" fmla="*/ 972376 w 1010331"/>
                  <a:gd name="connsiteY6674" fmla="*/ 264783 h 303641"/>
                  <a:gd name="connsiteX6675" fmla="*/ 976895 w 1010331"/>
                  <a:gd name="connsiteY6675" fmla="*/ 269301 h 303641"/>
                  <a:gd name="connsiteX6676" fmla="*/ 972376 w 1010331"/>
                  <a:gd name="connsiteY6676" fmla="*/ 273820 h 303641"/>
                  <a:gd name="connsiteX6677" fmla="*/ 967858 w 1010331"/>
                  <a:gd name="connsiteY6677" fmla="*/ 269301 h 303641"/>
                  <a:gd name="connsiteX6678" fmla="*/ 972376 w 1010331"/>
                  <a:gd name="connsiteY6678" fmla="*/ 264783 h 303641"/>
                  <a:gd name="connsiteX6679" fmla="*/ 972376 w 1010331"/>
                  <a:gd name="connsiteY6679" fmla="*/ 264783 h 303641"/>
                  <a:gd name="connsiteX6680" fmla="*/ 953399 w 1010331"/>
                  <a:gd name="connsiteY6680" fmla="*/ 264783 h 303641"/>
                  <a:gd name="connsiteX6681" fmla="*/ 957917 w 1010331"/>
                  <a:gd name="connsiteY6681" fmla="*/ 269301 h 303641"/>
                  <a:gd name="connsiteX6682" fmla="*/ 953399 w 1010331"/>
                  <a:gd name="connsiteY6682" fmla="*/ 273820 h 303641"/>
                  <a:gd name="connsiteX6683" fmla="*/ 948880 w 1010331"/>
                  <a:gd name="connsiteY6683" fmla="*/ 269301 h 303641"/>
                  <a:gd name="connsiteX6684" fmla="*/ 953399 w 1010331"/>
                  <a:gd name="connsiteY6684" fmla="*/ 264783 h 303641"/>
                  <a:gd name="connsiteX6685" fmla="*/ 953399 w 1010331"/>
                  <a:gd name="connsiteY6685" fmla="*/ 264783 h 303641"/>
                  <a:gd name="connsiteX6686" fmla="*/ 934421 w 1010331"/>
                  <a:gd name="connsiteY6686" fmla="*/ 264783 h 303641"/>
                  <a:gd name="connsiteX6687" fmla="*/ 938939 w 1010331"/>
                  <a:gd name="connsiteY6687" fmla="*/ 269301 h 303641"/>
                  <a:gd name="connsiteX6688" fmla="*/ 934421 w 1010331"/>
                  <a:gd name="connsiteY6688" fmla="*/ 273820 h 303641"/>
                  <a:gd name="connsiteX6689" fmla="*/ 929903 w 1010331"/>
                  <a:gd name="connsiteY6689" fmla="*/ 269301 h 303641"/>
                  <a:gd name="connsiteX6690" fmla="*/ 934421 w 1010331"/>
                  <a:gd name="connsiteY6690" fmla="*/ 264783 h 303641"/>
                  <a:gd name="connsiteX6691" fmla="*/ 934421 w 1010331"/>
                  <a:gd name="connsiteY6691" fmla="*/ 264783 h 303641"/>
                  <a:gd name="connsiteX6692" fmla="*/ 915443 w 1010331"/>
                  <a:gd name="connsiteY6692" fmla="*/ 264783 h 303641"/>
                  <a:gd name="connsiteX6693" fmla="*/ 919962 w 1010331"/>
                  <a:gd name="connsiteY6693" fmla="*/ 269301 h 303641"/>
                  <a:gd name="connsiteX6694" fmla="*/ 915443 w 1010331"/>
                  <a:gd name="connsiteY6694" fmla="*/ 273820 h 303641"/>
                  <a:gd name="connsiteX6695" fmla="*/ 910925 w 1010331"/>
                  <a:gd name="connsiteY6695" fmla="*/ 269301 h 303641"/>
                  <a:gd name="connsiteX6696" fmla="*/ 915443 w 1010331"/>
                  <a:gd name="connsiteY6696" fmla="*/ 264783 h 303641"/>
                  <a:gd name="connsiteX6697" fmla="*/ 915443 w 1010331"/>
                  <a:gd name="connsiteY6697" fmla="*/ 264783 h 303641"/>
                  <a:gd name="connsiteX6698" fmla="*/ 897369 w 1010331"/>
                  <a:gd name="connsiteY6698" fmla="*/ 264783 h 303641"/>
                  <a:gd name="connsiteX6699" fmla="*/ 901888 w 1010331"/>
                  <a:gd name="connsiteY6699" fmla="*/ 269301 h 303641"/>
                  <a:gd name="connsiteX6700" fmla="*/ 897369 w 1010331"/>
                  <a:gd name="connsiteY6700" fmla="*/ 273820 h 303641"/>
                  <a:gd name="connsiteX6701" fmla="*/ 892851 w 1010331"/>
                  <a:gd name="connsiteY6701" fmla="*/ 269301 h 303641"/>
                  <a:gd name="connsiteX6702" fmla="*/ 897369 w 1010331"/>
                  <a:gd name="connsiteY6702" fmla="*/ 264783 h 303641"/>
                  <a:gd name="connsiteX6703" fmla="*/ 897369 w 1010331"/>
                  <a:gd name="connsiteY6703" fmla="*/ 264783 h 303641"/>
                  <a:gd name="connsiteX6704" fmla="*/ 878392 w 1010331"/>
                  <a:gd name="connsiteY6704" fmla="*/ 264783 h 303641"/>
                  <a:gd name="connsiteX6705" fmla="*/ 882910 w 1010331"/>
                  <a:gd name="connsiteY6705" fmla="*/ 269301 h 303641"/>
                  <a:gd name="connsiteX6706" fmla="*/ 878392 w 1010331"/>
                  <a:gd name="connsiteY6706" fmla="*/ 273820 h 303641"/>
                  <a:gd name="connsiteX6707" fmla="*/ 873873 w 1010331"/>
                  <a:gd name="connsiteY6707" fmla="*/ 269301 h 303641"/>
                  <a:gd name="connsiteX6708" fmla="*/ 878392 w 1010331"/>
                  <a:gd name="connsiteY6708" fmla="*/ 264783 h 303641"/>
                  <a:gd name="connsiteX6709" fmla="*/ 878392 w 1010331"/>
                  <a:gd name="connsiteY6709" fmla="*/ 264783 h 303641"/>
                  <a:gd name="connsiteX6710" fmla="*/ 859414 w 1010331"/>
                  <a:gd name="connsiteY6710" fmla="*/ 264783 h 303641"/>
                  <a:gd name="connsiteX6711" fmla="*/ 863933 w 1010331"/>
                  <a:gd name="connsiteY6711" fmla="*/ 269301 h 303641"/>
                  <a:gd name="connsiteX6712" fmla="*/ 859414 w 1010331"/>
                  <a:gd name="connsiteY6712" fmla="*/ 273820 h 303641"/>
                  <a:gd name="connsiteX6713" fmla="*/ 854896 w 1010331"/>
                  <a:gd name="connsiteY6713" fmla="*/ 269301 h 303641"/>
                  <a:gd name="connsiteX6714" fmla="*/ 859414 w 1010331"/>
                  <a:gd name="connsiteY6714" fmla="*/ 264783 h 303641"/>
                  <a:gd name="connsiteX6715" fmla="*/ 859414 w 1010331"/>
                  <a:gd name="connsiteY6715" fmla="*/ 264783 h 303641"/>
                  <a:gd name="connsiteX6716" fmla="*/ 981413 w 1010331"/>
                  <a:gd name="connsiteY6716" fmla="*/ 253938 h 303641"/>
                  <a:gd name="connsiteX6717" fmla="*/ 985932 w 1010331"/>
                  <a:gd name="connsiteY6717" fmla="*/ 258457 h 303641"/>
                  <a:gd name="connsiteX6718" fmla="*/ 981413 w 1010331"/>
                  <a:gd name="connsiteY6718" fmla="*/ 262975 h 303641"/>
                  <a:gd name="connsiteX6719" fmla="*/ 976895 w 1010331"/>
                  <a:gd name="connsiteY6719" fmla="*/ 258457 h 303641"/>
                  <a:gd name="connsiteX6720" fmla="*/ 981413 w 1010331"/>
                  <a:gd name="connsiteY6720" fmla="*/ 253938 h 303641"/>
                  <a:gd name="connsiteX6721" fmla="*/ 981413 w 1010331"/>
                  <a:gd name="connsiteY6721" fmla="*/ 253938 h 303641"/>
                  <a:gd name="connsiteX6722" fmla="*/ 962436 w 1010331"/>
                  <a:gd name="connsiteY6722" fmla="*/ 253938 h 303641"/>
                  <a:gd name="connsiteX6723" fmla="*/ 966954 w 1010331"/>
                  <a:gd name="connsiteY6723" fmla="*/ 258457 h 303641"/>
                  <a:gd name="connsiteX6724" fmla="*/ 962436 w 1010331"/>
                  <a:gd name="connsiteY6724" fmla="*/ 262975 h 303641"/>
                  <a:gd name="connsiteX6725" fmla="*/ 957917 w 1010331"/>
                  <a:gd name="connsiteY6725" fmla="*/ 258457 h 303641"/>
                  <a:gd name="connsiteX6726" fmla="*/ 962436 w 1010331"/>
                  <a:gd name="connsiteY6726" fmla="*/ 253938 h 303641"/>
                  <a:gd name="connsiteX6727" fmla="*/ 962436 w 1010331"/>
                  <a:gd name="connsiteY6727" fmla="*/ 253938 h 303641"/>
                  <a:gd name="connsiteX6728" fmla="*/ 944362 w 1010331"/>
                  <a:gd name="connsiteY6728" fmla="*/ 253938 h 303641"/>
                  <a:gd name="connsiteX6729" fmla="*/ 948880 w 1010331"/>
                  <a:gd name="connsiteY6729" fmla="*/ 258457 h 303641"/>
                  <a:gd name="connsiteX6730" fmla="*/ 944362 w 1010331"/>
                  <a:gd name="connsiteY6730" fmla="*/ 262975 h 303641"/>
                  <a:gd name="connsiteX6731" fmla="*/ 939843 w 1010331"/>
                  <a:gd name="connsiteY6731" fmla="*/ 258457 h 303641"/>
                  <a:gd name="connsiteX6732" fmla="*/ 944362 w 1010331"/>
                  <a:gd name="connsiteY6732" fmla="*/ 253938 h 303641"/>
                  <a:gd name="connsiteX6733" fmla="*/ 944362 w 1010331"/>
                  <a:gd name="connsiteY6733" fmla="*/ 253938 h 303641"/>
                  <a:gd name="connsiteX6734" fmla="*/ 925384 w 1010331"/>
                  <a:gd name="connsiteY6734" fmla="*/ 253938 h 303641"/>
                  <a:gd name="connsiteX6735" fmla="*/ 929903 w 1010331"/>
                  <a:gd name="connsiteY6735" fmla="*/ 258457 h 303641"/>
                  <a:gd name="connsiteX6736" fmla="*/ 925384 w 1010331"/>
                  <a:gd name="connsiteY6736" fmla="*/ 262975 h 303641"/>
                  <a:gd name="connsiteX6737" fmla="*/ 920866 w 1010331"/>
                  <a:gd name="connsiteY6737" fmla="*/ 258457 h 303641"/>
                  <a:gd name="connsiteX6738" fmla="*/ 925384 w 1010331"/>
                  <a:gd name="connsiteY6738" fmla="*/ 253938 h 303641"/>
                  <a:gd name="connsiteX6739" fmla="*/ 925384 w 1010331"/>
                  <a:gd name="connsiteY6739" fmla="*/ 253938 h 303641"/>
                  <a:gd name="connsiteX6740" fmla="*/ 906406 w 1010331"/>
                  <a:gd name="connsiteY6740" fmla="*/ 253938 h 303641"/>
                  <a:gd name="connsiteX6741" fmla="*/ 910925 w 1010331"/>
                  <a:gd name="connsiteY6741" fmla="*/ 258457 h 303641"/>
                  <a:gd name="connsiteX6742" fmla="*/ 906406 w 1010331"/>
                  <a:gd name="connsiteY6742" fmla="*/ 262975 h 303641"/>
                  <a:gd name="connsiteX6743" fmla="*/ 901888 w 1010331"/>
                  <a:gd name="connsiteY6743" fmla="*/ 258457 h 303641"/>
                  <a:gd name="connsiteX6744" fmla="*/ 906406 w 1010331"/>
                  <a:gd name="connsiteY6744" fmla="*/ 253938 h 303641"/>
                  <a:gd name="connsiteX6745" fmla="*/ 906406 w 1010331"/>
                  <a:gd name="connsiteY6745" fmla="*/ 253938 h 303641"/>
                  <a:gd name="connsiteX6746" fmla="*/ 887429 w 1010331"/>
                  <a:gd name="connsiteY6746" fmla="*/ 253938 h 303641"/>
                  <a:gd name="connsiteX6747" fmla="*/ 891947 w 1010331"/>
                  <a:gd name="connsiteY6747" fmla="*/ 258457 h 303641"/>
                  <a:gd name="connsiteX6748" fmla="*/ 887429 w 1010331"/>
                  <a:gd name="connsiteY6748" fmla="*/ 262975 h 303641"/>
                  <a:gd name="connsiteX6749" fmla="*/ 882910 w 1010331"/>
                  <a:gd name="connsiteY6749" fmla="*/ 258457 h 303641"/>
                  <a:gd name="connsiteX6750" fmla="*/ 887429 w 1010331"/>
                  <a:gd name="connsiteY6750" fmla="*/ 253938 h 303641"/>
                  <a:gd name="connsiteX6751" fmla="*/ 887429 w 1010331"/>
                  <a:gd name="connsiteY6751" fmla="*/ 253938 h 303641"/>
                  <a:gd name="connsiteX6752" fmla="*/ 868451 w 1010331"/>
                  <a:gd name="connsiteY6752" fmla="*/ 253938 h 303641"/>
                  <a:gd name="connsiteX6753" fmla="*/ 872970 w 1010331"/>
                  <a:gd name="connsiteY6753" fmla="*/ 258457 h 303641"/>
                  <a:gd name="connsiteX6754" fmla="*/ 868451 w 1010331"/>
                  <a:gd name="connsiteY6754" fmla="*/ 262975 h 303641"/>
                  <a:gd name="connsiteX6755" fmla="*/ 863933 w 1010331"/>
                  <a:gd name="connsiteY6755" fmla="*/ 258457 h 303641"/>
                  <a:gd name="connsiteX6756" fmla="*/ 868451 w 1010331"/>
                  <a:gd name="connsiteY6756" fmla="*/ 253938 h 303641"/>
                  <a:gd name="connsiteX6757" fmla="*/ 868451 w 1010331"/>
                  <a:gd name="connsiteY6757" fmla="*/ 253938 h 303641"/>
                  <a:gd name="connsiteX6758" fmla="*/ 850377 w 1010331"/>
                  <a:gd name="connsiteY6758" fmla="*/ 253938 h 303641"/>
                  <a:gd name="connsiteX6759" fmla="*/ 854896 w 1010331"/>
                  <a:gd name="connsiteY6759" fmla="*/ 258457 h 303641"/>
                  <a:gd name="connsiteX6760" fmla="*/ 850377 w 1010331"/>
                  <a:gd name="connsiteY6760" fmla="*/ 262975 h 303641"/>
                  <a:gd name="connsiteX6761" fmla="*/ 845859 w 1010331"/>
                  <a:gd name="connsiteY6761" fmla="*/ 258457 h 303641"/>
                  <a:gd name="connsiteX6762" fmla="*/ 850377 w 1010331"/>
                  <a:gd name="connsiteY6762" fmla="*/ 253938 h 303641"/>
                  <a:gd name="connsiteX6763" fmla="*/ 850377 w 1010331"/>
                  <a:gd name="connsiteY6763" fmla="*/ 253938 h 303641"/>
                  <a:gd name="connsiteX6764" fmla="*/ 990450 w 1010331"/>
                  <a:gd name="connsiteY6764" fmla="*/ 244901 h 303641"/>
                  <a:gd name="connsiteX6765" fmla="*/ 994969 w 1010331"/>
                  <a:gd name="connsiteY6765" fmla="*/ 249420 h 303641"/>
                  <a:gd name="connsiteX6766" fmla="*/ 990450 w 1010331"/>
                  <a:gd name="connsiteY6766" fmla="*/ 253938 h 303641"/>
                  <a:gd name="connsiteX6767" fmla="*/ 985932 w 1010331"/>
                  <a:gd name="connsiteY6767" fmla="*/ 249420 h 303641"/>
                  <a:gd name="connsiteX6768" fmla="*/ 990450 w 1010331"/>
                  <a:gd name="connsiteY6768" fmla="*/ 244901 h 303641"/>
                  <a:gd name="connsiteX6769" fmla="*/ 990450 w 1010331"/>
                  <a:gd name="connsiteY6769" fmla="*/ 244901 h 303641"/>
                  <a:gd name="connsiteX6770" fmla="*/ 972376 w 1010331"/>
                  <a:gd name="connsiteY6770" fmla="*/ 244901 h 303641"/>
                  <a:gd name="connsiteX6771" fmla="*/ 976895 w 1010331"/>
                  <a:gd name="connsiteY6771" fmla="*/ 249420 h 303641"/>
                  <a:gd name="connsiteX6772" fmla="*/ 972376 w 1010331"/>
                  <a:gd name="connsiteY6772" fmla="*/ 253938 h 303641"/>
                  <a:gd name="connsiteX6773" fmla="*/ 967858 w 1010331"/>
                  <a:gd name="connsiteY6773" fmla="*/ 249420 h 303641"/>
                  <a:gd name="connsiteX6774" fmla="*/ 972376 w 1010331"/>
                  <a:gd name="connsiteY6774" fmla="*/ 244901 h 303641"/>
                  <a:gd name="connsiteX6775" fmla="*/ 972376 w 1010331"/>
                  <a:gd name="connsiteY6775" fmla="*/ 244901 h 303641"/>
                  <a:gd name="connsiteX6776" fmla="*/ 953399 w 1010331"/>
                  <a:gd name="connsiteY6776" fmla="*/ 244901 h 303641"/>
                  <a:gd name="connsiteX6777" fmla="*/ 957917 w 1010331"/>
                  <a:gd name="connsiteY6777" fmla="*/ 249420 h 303641"/>
                  <a:gd name="connsiteX6778" fmla="*/ 953399 w 1010331"/>
                  <a:gd name="connsiteY6778" fmla="*/ 253938 h 303641"/>
                  <a:gd name="connsiteX6779" fmla="*/ 948880 w 1010331"/>
                  <a:gd name="connsiteY6779" fmla="*/ 249420 h 303641"/>
                  <a:gd name="connsiteX6780" fmla="*/ 953399 w 1010331"/>
                  <a:gd name="connsiteY6780" fmla="*/ 244901 h 303641"/>
                  <a:gd name="connsiteX6781" fmla="*/ 953399 w 1010331"/>
                  <a:gd name="connsiteY6781" fmla="*/ 244901 h 303641"/>
                  <a:gd name="connsiteX6782" fmla="*/ 934421 w 1010331"/>
                  <a:gd name="connsiteY6782" fmla="*/ 244901 h 303641"/>
                  <a:gd name="connsiteX6783" fmla="*/ 938939 w 1010331"/>
                  <a:gd name="connsiteY6783" fmla="*/ 249420 h 303641"/>
                  <a:gd name="connsiteX6784" fmla="*/ 934421 w 1010331"/>
                  <a:gd name="connsiteY6784" fmla="*/ 253938 h 303641"/>
                  <a:gd name="connsiteX6785" fmla="*/ 929903 w 1010331"/>
                  <a:gd name="connsiteY6785" fmla="*/ 249420 h 303641"/>
                  <a:gd name="connsiteX6786" fmla="*/ 934421 w 1010331"/>
                  <a:gd name="connsiteY6786" fmla="*/ 244901 h 303641"/>
                  <a:gd name="connsiteX6787" fmla="*/ 934421 w 1010331"/>
                  <a:gd name="connsiteY6787" fmla="*/ 244901 h 303641"/>
                  <a:gd name="connsiteX6788" fmla="*/ 915443 w 1010331"/>
                  <a:gd name="connsiteY6788" fmla="*/ 244901 h 303641"/>
                  <a:gd name="connsiteX6789" fmla="*/ 919962 w 1010331"/>
                  <a:gd name="connsiteY6789" fmla="*/ 249420 h 303641"/>
                  <a:gd name="connsiteX6790" fmla="*/ 915443 w 1010331"/>
                  <a:gd name="connsiteY6790" fmla="*/ 253938 h 303641"/>
                  <a:gd name="connsiteX6791" fmla="*/ 910925 w 1010331"/>
                  <a:gd name="connsiteY6791" fmla="*/ 249420 h 303641"/>
                  <a:gd name="connsiteX6792" fmla="*/ 915443 w 1010331"/>
                  <a:gd name="connsiteY6792" fmla="*/ 244901 h 303641"/>
                  <a:gd name="connsiteX6793" fmla="*/ 915443 w 1010331"/>
                  <a:gd name="connsiteY6793" fmla="*/ 244901 h 303641"/>
                  <a:gd name="connsiteX6794" fmla="*/ 897369 w 1010331"/>
                  <a:gd name="connsiteY6794" fmla="*/ 244901 h 303641"/>
                  <a:gd name="connsiteX6795" fmla="*/ 901888 w 1010331"/>
                  <a:gd name="connsiteY6795" fmla="*/ 249420 h 303641"/>
                  <a:gd name="connsiteX6796" fmla="*/ 897369 w 1010331"/>
                  <a:gd name="connsiteY6796" fmla="*/ 253938 h 303641"/>
                  <a:gd name="connsiteX6797" fmla="*/ 892851 w 1010331"/>
                  <a:gd name="connsiteY6797" fmla="*/ 249420 h 303641"/>
                  <a:gd name="connsiteX6798" fmla="*/ 897369 w 1010331"/>
                  <a:gd name="connsiteY6798" fmla="*/ 244901 h 303641"/>
                  <a:gd name="connsiteX6799" fmla="*/ 897369 w 1010331"/>
                  <a:gd name="connsiteY6799" fmla="*/ 244901 h 303641"/>
                  <a:gd name="connsiteX6800" fmla="*/ 878392 w 1010331"/>
                  <a:gd name="connsiteY6800" fmla="*/ 244901 h 303641"/>
                  <a:gd name="connsiteX6801" fmla="*/ 882910 w 1010331"/>
                  <a:gd name="connsiteY6801" fmla="*/ 249420 h 303641"/>
                  <a:gd name="connsiteX6802" fmla="*/ 878392 w 1010331"/>
                  <a:gd name="connsiteY6802" fmla="*/ 253938 h 303641"/>
                  <a:gd name="connsiteX6803" fmla="*/ 873873 w 1010331"/>
                  <a:gd name="connsiteY6803" fmla="*/ 249420 h 303641"/>
                  <a:gd name="connsiteX6804" fmla="*/ 878392 w 1010331"/>
                  <a:gd name="connsiteY6804" fmla="*/ 244901 h 303641"/>
                  <a:gd name="connsiteX6805" fmla="*/ 878392 w 1010331"/>
                  <a:gd name="connsiteY6805" fmla="*/ 244901 h 303641"/>
                  <a:gd name="connsiteX6806" fmla="*/ 859414 w 1010331"/>
                  <a:gd name="connsiteY6806" fmla="*/ 244901 h 303641"/>
                  <a:gd name="connsiteX6807" fmla="*/ 863933 w 1010331"/>
                  <a:gd name="connsiteY6807" fmla="*/ 249420 h 303641"/>
                  <a:gd name="connsiteX6808" fmla="*/ 859414 w 1010331"/>
                  <a:gd name="connsiteY6808" fmla="*/ 253938 h 303641"/>
                  <a:gd name="connsiteX6809" fmla="*/ 854896 w 1010331"/>
                  <a:gd name="connsiteY6809" fmla="*/ 249420 h 303641"/>
                  <a:gd name="connsiteX6810" fmla="*/ 859414 w 1010331"/>
                  <a:gd name="connsiteY6810" fmla="*/ 244901 h 303641"/>
                  <a:gd name="connsiteX6811" fmla="*/ 859414 w 1010331"/>
                  <a:gd name="connsiteY6811" fmla="*/ 244901 h 303641"/>
                  <a:gd name="connsiteX6812" fmla="*/ 981413 w 1010331"/>
                  <a:gd name="connsiteY6812" fmla="*/ 234057 h 303641"/>
                  <a:gd name="connsiteX6813" fmla="*/ 985932 w 1010331"/>
                  <a:gd name="connsiteY6813" fmla="*/ 238576 h 303641"/>
                  <a:gd name="connsiteX6814" fmla="*/ 981413 w 1010331"/>
                  <a:gd name="connsiteY6814" fmla="*/ 243094 h 303641"/>
                  <a:gd name="connsiteX6815" fmla="*/ 976895 w 1010331"/>
                  <a:gd name="connsiteY6815" fmla="*/ 238576 h 303641"/>
                  <a:gd name="connsiteX6816" fmla="*/ 981413 w 1010331"/>
                  <a:gd name="connsiteY6816" fmla="*/ 234057 h 303641"/>
                  <a:gd name="connsiteX6817" fmla="*/ 981413 w 1010331"/>
                  <a:gd name="connsiteY6817" fmla="*/ 234057 h 303641"/>
                  <a:gd name="connsiteX6818" fmla="*/ 962436 w 1010331"/>
                  <a:gd name="connsiteY6818" fmla="*/ 234057 h 303641"/>
                  <a:gd name="connsiteX6819" fmla="*/ 966954 w 1010331"/>
                  <a:gd name="connsiteY6819" fmla="*/ 238576 h 303641"/>
                  <a:gd name="connsiteX6820" fmla="*/ 962436 w 1010331"/>
                  <a:gd name="connsiteY6820" fmla="*/ 243094 h 303641"/>
                  <a:gd name="connsiteX6821" fmla="*/ 957917 w 1010331"/>
                  <a:gd name="connsiteY6821" fmla="*/ 238576 h 303641"/>
                  <a:gd name="connsiteX6822" fmla="*/ 962436 w 1010331"/>
                  <a:gd name="connsiteY6822" fmla="*/ 234057 h 303641"/>
                  <a:gd name="connsiteX6823" fmla="*/ 962436 w 1010331"/>
                  <a:gd name="connsiteY6823" fmla="*/ 234057 h 303641"/>
                  <a:gd name="connsiteX6824" fmla="*/ 944362 w 1010331"/>
                  <a:gd name="connsiteY6824" fmla="*/ 234057 h 303641"/>
                  <a:gd name="connsiteX6825" fmla="*/ 948880 w 1010331"/>
                  <a:gd name="connsiteY6825" fmla="*/ 238576 h 303641"/>
                  <a:gd name="connsiteX6826" fmla="*/ 944362 w 1010331"/>
                  <a:gd name="connsiteY6826" fmla="*/ 243094 h 303641"/>
                  <a:gd name="connsiteX6827" fmla="*/ 939843 w 1010331"/>
                  <a:gd name="connsiteY6827" fmla="*/ 238576 h 303641"/>
                  <a:gd name="connsiteX6828" fmla="*/ 944362 w 1010331"/>
                  <a:gd name="connsiteY6828" fmla="*/ 234057 h 303641"/>
                  <a:gd name="connsiteX6829" fmla="*/ 944362 w 1010331"/>
                  <a:gd name="connsiteY6829" fmla="*/ 234057 h 303641"/>
                  <a:gd name="connsiteX6830" fmla="*/ 925384 w 1010331"/>
                  <a:gd name="connsiteY6830" fmla="*/ 234057 h 303641"/>
                  <a:gd name="connsiteX6831" fmla="*/ 929903 w 1010331"/>
                  <a:gd name="connsiteY6831" fmla="*/ 238576 h 303641"/>
                  <a:gd name="connsiteX6832" fmla="*/ 925384 w 1010331"/>
                  <a:gd name="connsiteY6832" fmla="*/ 243094 h 303641"/>
                  <a:gd name="connsiteX6833" fmla="*/ 920866 w 1010331"/>
                  <a:gd name="connsiteY6833" fmla="*/ 238576 h 303641"/>
                  <a:gd name="connsiteX6834" fmla="*/ 925384 w 1010331"/>
                  <a:gd name="connsiteY6834" fmla="*/ 234057 h 303641"/>
                  <a:gd name="connsiteX6835" fmla="*/ 925384 w 1010331"/>
                  <a:gd name="connsiteY6835" fmla="*/ 234057 h 303641"/>
                  <a:gd name="connsiteX6836" fmla="*/ 906406 w 1010331"/>
                  <a:gd name="connsiteY6836" fmla="*/ 234057 h 303641"/>
                  <a:gd name="connsiteX6837" fmla="*/ 910925 w 1010331"/>
                  <a:gd name="connsiteY6837" fmla="*/ 238576 h 303641"/>
                  <a:gd name="connsiteX6838" fmla="*/ 906406 w 1010331"/>
                  <a:gd name="connsiteY6838" fmla="*/ 243094 h 303641"/>
                  <a:gd name="connsiteX6839" fmla="*/ 901888 w 1010331"/>
                  <a:gd name="connsiteY6839" fmla="*/ 238576 h 303641"/>
                  <a:gd name="connsiteX6840" fmla="*/ 906406 w 1010331"/>
                  <a:gd name="connsiteY6840" fmla="*/ 234057 h 303641"/>
                  <a:gd name="connsiteX6841" fmla="*/ 906406 w 1010331"/>
                  <a:gd name="connsiteY6841" fmla="*/ 234057 h 303641"/>
                  <a:gd name="connsiteX6842" fmla="*/ 887429 w 1010331"/>
                  <a:gd name="connsiteY6842" fmla="*/ 234057 h 303641"/>
                  <a:gd name="connsiteX6843" fmla="*/ 891947 w 1010331"/>
                  <a:gd name="connsiteY6843" fmla="*/ 238576 h 303641"/>
                  <a:gd name="connsiteX6844" fmla="*/ 887429 w 1010331"/>
                  <a:gd name="connsiteY6844" fmla="*/ 243094 h 303641"/>
                  <a:gd name="connsiteX6845" fmla="*/ 882910 w 1010331"/>
                  <a:gd name="connsiteY6845" fmla="*/ 238576 h 303641"/>
                  <a:gd name="connsiteX6846" fmla="*/ 887429 w 1010331"/>
                  <a:gd name="connsiteY6846" fmla="*/ 234057 h 303641"/>
                  <a:gd name="connsiteX6847" fmla="*/ 887429 w 1010331"/>
                  <a:gd name="connsiteY6847" fmla="*/ 234057 h 303641"/>
                  <a:gd name="connsiteX6848" fmla="*/ 868451 w 1010331"/>
                  <a:gd name="connsiteY6848" fmla="*/ 234057 h 303641"/>
                  <a:gd name="connsiteX6849" fmla="*/ 872970 w 1010331"/>
                  <a:gd name="connsiteY6849" fmla="*/ 238576 h 303641"/>
                  <a:gd name="connsiteX6850" fmla="*/ 868451 w 1010331"/>
                  <a:gd name="connsiteY6850" fmla="*/ 243094 h 303641"/>
                  <a:gd name="connsiteX6851" fmla="*/ 863933 w 1010331"/>
                  <a:gd name="connsiteY6851" fmla="*/ 238576 h 303641"/>
                  <a:gd name="connsiteX6852" fmla="*/ 868451 w 1010331"/>
                  <a:gd name="connsiteY6852" fmla="*/ 234057 h 303641"/>
                  <a:gd name="connsiteX6853" fmla="*/ 868451 w 1010331"/>
                  <a:gd name="connsiteY6853" fmla="*/ 234057 h 303641"/>
                  <a:gd name="connsiteX6854" fmla="*/ 850377 w 1010331"/>
                  <a:gd name="connsiteY6854" fmla="*/ 234057 h 303641"/>
                  <a:gd name="connsiteX6855" fmla="*/ 854896 w 1010331"/>
                  <a:gd name="connsiteY6855" fmla="*/ 238576 h 303641"/>
                  <a:gd name="connsiteX6856" fmla="*/ 850377 w 1010331"/>
                  <a:gd name="connsiteY6856" fmla="*/ 243094 h 303641"/>
                  <a:gd name="connsiteX6857" fmla="*/ 845859 w 1010331"/>
                  <a:gd name="connsiteY6857" fmla="*/ 238576 h 303641"/>
                  <a:gd name="connsiteX6858" fmla="*/ 850377 w 1010331"/>
                  <a:gd name="connsiteY6858" fmla="*/ 234057 h 303641"/>
                  <a:gd name="connsiteX6859" fmla="*/ 850377 w 1010331"/>
                  <a:gd name="connsiteY6859" fmla="*/ 234057 h 303641"/>
                  <a:gd name="connsiteX6860" fmla="*/ 990450 w 1010331"/>
                  <a:gd name="connsiteY6860" fmla="*/ 225020 h 303641"/>
                  <a:gd name="connsiteX6861" fmla="*/ 994969 w 1010331"/>
                  <a:gd name="connsiteY6861" fmla="*/ 229539 h 303641"/>
                  <a:gd name="connsiteX6862" fmla="*/ 990450 w 1010331"/>
                  <a:gd name="connsiteY6862" fmla="*/ 234057 h 303641"/>
                  <a:gd name="connsiteX6863" fmla="*/ 985932 w 1010331"/>
                  <a:gd name="connsiteY6863" fmla="*/ 229539 h 303641"/>
                  <a:gd name="connsiteX6864" fmla="*/ 990450 w 1010331"/>
                  <a:gd name="connsiteY6864" fmla="*/ 225020 h 303641"/>
                  <a:gd name="connsiteX6865" fmla="*/ 990450 w 1010331"/>
                  <a:gd name="connsiteY6865" fmla="*/ 225020 h 303641"/>
                  <a:gd name="connsiteX6866" fmla="*/ 972376 w 1010331"/>
                  <a:gd name="connsiteY6866" fmla="*/ 225020 h 303641"/>
                  <a:gd name="connsiteX6867" fmla="*/ 976895 w 1010331"/>
                  <a:gd name="connsiteY6867" fmla="*/ 229539 h 303641"/>
                  <a:gd name="connsiteX6868" fmla="*/ 972376 w 1010331"/>
                  <a:gd name="connsiteY6868" fmla="*/ 234057 h 303641"/>
                  <a:gd name="connsiteX6869" fmla="*/ 967858 w 1010331"/>
                  <a:gd name="connsiteY6869" fmla="*/ 229539 h 303641"/>
                  <a:gd name="connsiteX6870" fmla="*/ 972376 w 1010331"/>
                  <a:gd name="connsiteY6870" fmla="*/ 225020 h 303641"/>
                  <a:gd name="connsiteX6871" fmla="*/ 972376 w 1010331"/>
                  <a:gd name="connsiteY6871" fmla="*/ 225020 h 303641"/>
                  <a:gd name="connsiteX6872" fmla="*/ 953399 w 1010331"/>
                  <a:gd name="connsiteY6872" fmla="*/ 225020 h 303641"/>
                  <a:gd name="connsiteX6873" fmla="*/ 957917 w 1010331"/>
                  <a:gd name="connsiteY6873" fmla="*/ 229539 h 303641"/>
                  <a:gd name="connsiteX6874" fmla="*/ 953399 w 1010331"/>
                  <a:gd name="connsiteY6874" fmla="*/ 234057 h 303641"/>
                  <a:gd name="connsiteX6875" fmla="*/ 948880 w 1010331"/>
                  <a:gd name="connsiteY6875" fmla="*/ 229539 h 303641"/>
                  <a:gd name="connsiteX6876" fmla="*/ 953399 w 1010331"/>
                  <a:gd name="connsiteY6876" fmla="*/ 225020 h 303641"/>
                  <a:gd name="connsiteX6877" fmla="*/ 953399 w 1010331"/>
                  <a:gd name="connsiteY6877" fmla="*/ 225020 h 303641"/>
                  <a:gd name="connsiteX6878" fmla="*/ 934421 w 1010331"/>
                  <a:gd name="connsiteY6878" fmla="*/ 225020 h 303641"/>
                  <a:gd name="connsiteX6879" fmla="*/ 938939 w 1010331"/>
                  <a:gd name="connsiteY6879" fmla="*/ 229539 h 303641"/>
                  <a:gd name="connsiteX6880" fmla="*/ 934421 w 1010331"/>
                  <a:gd name="connsiteY6880" fmla="*/ 234057 h 303641"/>
                  <a:gd name="connsiteX6881" fmla="*/ 929903 w 1010331"/>
                  <a:gd name="connsiteY6881" fmla="*/ 229539 h 303641"/>
                  <a:gd name="connsiteX6882" fmla="*/ 934421 w 1010331"/>
                  <a:gd name="connsiteY6882" fmla="*/ 225020 h 303641"/>
                  <a:gd name="connsiteX6883" fmla="*/ 934421 w 1010331"/>
                  <a:gd name="connsiteY6883" fmla="*/ 225020 h 303641"/>
                  <a:gd name="connsiteX6884" fmla="*/ 915443 w 1010331"/>
                  <a:gd name="connsiteY6884" fmla="*/ 225020 h 303641"/>
                  <a:gd name="connsiteX6885" fmla="*/ 919962 w 1010331"/>
                  <a:gd name="connsiteY6885" fmla="*/ 229539 h 303641"/>
                  <a:gd name="connsiteX6886" fmla="*/ 915443 w 1010331"/>
                  <a:gd name="connsiteY6886" fmla="*/ 234057 h 303641"/>
                  <a:gd name="connsiteX6887" fmla="*/ 910925 w 1010331"/>
                  <a:gd name="connsiteY6887" fmla="*/ 229539 h 303641"/>
                  <a:gd name="connsiteX6888" fmla="*/ 915443 w 1010331"/>
                  <a:gd name="connsiteY6888" fmla="*/ 225020 h 303641"/>
                  <a:gd name="connsiteX6889" fmla="*/ 915443 w 1010331"/>
                  <a:gd name="connsiteY6889" fmla="*/ 225020 h 303641"/>
                  <a:gd name="connsiteX6890" fmla="*/ 897369 w 1010331"/>
                  <a:gd name="connsiteY6890" fmla="*/ 225020 h 303641"/>
                  <a:gd name="connsiteX6891" fmla="*/ 901888 w 1010331"/>
                  <a:gd name="connsiteY6891" fmla="*/ 229539 h 303641"/>
                  <a:gd name="connsiteX6892" fmla="*/ 897369 w 1010331"/>
                  <a:gd name="connsiteY6892" fmla="*/ 234057 h 303641"/>
                  <a:gd name="connsiteX6893" fmla="*/ 892851 w 1010331"/>
                  <a:gd name="connsiteY6893" fmla="*/ 229539 h 303641"/>
                  <a:gd name="connsiteX6894" fmla="*/ 897369 w 1010331"/>
                  <a:gd name="connsiteY6894" fmla="*/ 225020 h 303641"/>
                  <a:gd name="connsiteX6895" fmla="*/ 897369 w 1010331"/>
                  <a:gd name="connsiteY6895" fmla="*/ 225020 h 303641"/>
                  <a:gd name="connsiteX6896" fmla="*/ 878392 w 1010331"/>
                  <a:gd name="connsiteY6896" fmla="*/ 225020 h 303641"/>
                  <a:gd name="connsiteX6897" fmla="*/ 882910 w 1010331"/>
                  <a:gd name="connsiteY6897" fmla="*/ 229539 h 303641"/>
                  <a:gd name="connsiteX6898" fmla="*/ 878392 w 1010331"/>
                  <a:gd name="connsiteY6898" fmla="*/ 234057 h 303641"/>
                  <a:gd name="connsiteX6899" fmla="*/ 873873 w 1010331"/>
                  <a:gd name="connsiteY6899" fmla="*/ 229539 h 303641"/>
                  <a:gd name="connsiteX6900" fmla="*/ 878392 w 1010331"/>
                  <a:gd name="connsiteY6900" fmla="*/ 225020 h 303641"/>
                  <a:gd name="connsiteX6901" fmla="*/ 878392 w 1010331"/>
                  <a:gd name="connsiteY6901" fmla="*/ 225020 h 303641"/>
                  <a:gd name="connsiteX6902" fmla="*/ 859414 w 1010331"/>
                  <a:gd name="connsiteY6902" fmla="*/ 225020 h 303641"/>
                  <a:gd name="connsiteX6903" fmla="*/ 863933 w 1010331"/>
                  <a:gd name="connsiteY6903" fmla="*/ 229539 h 303641"/>
                  <a:gd name="connsiteX6904" fmla="*/ 859414 w 1010331"/>
                  <a:gd name="connsiteY6904" fmla="*/ 234057 h 303641"/>
                  <a:gd name="connsiteX6905" fmla="*/ 854896 w 1010331"/>
                  <a:gd name="connsiteY6905" fmla="*/ 229539 h 303641"/>
                  <a:gd name="connsiteX6906" fmla="*/ 859414 w 1010331"/>
                  <a:gd name="connsiteY6906" fmla="*/ 225020 h 303641"/>
                  <a:gd name="connsiteX6907" fmla="*/ 859414 w 1010331"/>
                  <a:gd name="connsiteY6907" fmla="*/ 225020 h 303641"/>
                  <a:gd name="connsiteX6908" fmla="*/ 981413 w 1010331"/>
                  <a:gd name="connsiteY6908" fmla="*/ 214176 h 303641"/>
                  <a:gd name="connsiteX6909" fmla="*/ 985932 w 1010331"/>
                  <a:gd name="connsiteY6909" fmla="*/ 218694 h 303641"/>
                  <a:gd name="connsiteX6910" fmla="*/ 981413 w 1010331"/>
                  <a:gd name="connsiteY6910" fmla="*/ 223213 h 303641"/>
                  <a:gd name="connsiteX6911" fmla="*/ 976895 w 1010331"/>
                  <a:gd name="connsiteY6911" fmla="*/ 218694 h 303641"/>
                  <a:gd name="connsiteX6912" fmla="*/ 981413 w 1010331"/>
                  <a:gd name="connsiteY6912" fmla="*/ 214176 h 303641"/>
                  <a:gd name="connsiteX6913" fmla="*/ 981413 w 1010331"/>
                  <a:gd name="connsiteY6913" fmla="*/ 214176 h 303641"/>
                  <a:gd name="connsiteX6914" fmla="*/ 962436 w 1010331"/>
                  <a:gd name="connsiteY6914" fmla="*/ 214176 h 303641"/>
                  <a:gd name="connsiteX6915" fmla="*/ 966954 w 1010331"/>
                  <a:gd name="connsiteY6915" fmla="*/ 218694 h 303641"/>
                  <a:gd name="connsiteX6916" fmla="*/ 962436 w 1010331"/>
                  <a:gd name="connsiteY6916" fmla="*/ 223213 h 303641"/>
                  <a:gd name="connsiteX6917" fmla="*/ 957917 w 1010331"/>
                  <a:gd name="connsiteY6917" fmla="*/ 218694 h 303641"/>
                  <a:gd name="connsiteX6918" fmla="*/ 962436 w 1010331"/>
                  <a:gd name="connsiteY6918" fmla="*/ 214176 h 303641"/>
                  <a:gd name="connsiteX6919" fmla="*/ 962436 w 1010331"/>
                  <a:gd name="connsiteY6919" fmla="*/ 214176 h 303641"/>
                  <a:gd name="connsiteX6920" fmla="*/ 944362 w 1010331"/>
                  <a:gd name="connsiteY6920" fmla="*/ 214176 h 303641"/>
                  <a:gd name="connsiteX6921" fmla="*/ 948880 w 1010331"/>
                  <a:gd name="connsiteY6921" fmla="*/ 218694 h 303641"/>
                  <a:gd name="connsiteX6922" fmla="*/ 944362 w 1010331"/>
                  <a:gd name="connsiteY6922" fmla="*/ 223213 h 303641"/>
                  <a:gd name="connsiteX6923" fmla="*/ 939843 w 1010331"/>
                  <a:gd name="connsiteY6923" fmla="*/ 218694 h 303641"/>
                  <a:gd name="connsiteX6924" fmla="*/ 944362 w 1010331"/>
                  <a:gd name="connsiteY6924" fmla="*/ 214176 h 303641"/>
                  <a:gd name="connsiteX6925" fmla="*/ 944362 w 1010331"/>
                  <a:gd name="connsiteY6925" fmla="*/ 214176 h 303641"/>
                  <a:gd name="connsiteX6926" fmla="*/ 925384 w 1010331"/>
                  <a:gd name="connsiteY6926" fmla="*/ 214176 h 303641"/>
                  <a:gd name="connsiteX6927" fmla="*/ 929903 w 1010331"/>
                  <a:gd name="connsiteY6927" fmla="*/ 218694 h 303641"/>
                  <a:gd name="connsiteX6928" fmla="*/ 925384 w 1010331"/>
                  <a:gd name="connsiteY6928" fmla="*/ 223213 h 303641"/>
                  <a:gd name="connsiteX6929" fmla="*/ 920866 w 1010331"/>
                  <a:gd name="connsiteY6929" fmla="*/ 218694 h 303641"/>
                  <a:gd name="connsiteX6930" fmla="*/ 925384 w 1010331"/>
                  <a:gd name="connsiteY6930" fmla="*/ 214176 h 303641"/>
                  <a:gd name="connsiteX6931" fmla="*/ 925384 w 1010331"/>
                  <a:gd name="connsiteY6931" fmla="*/ 214176 h 303641"/>
                  <a:gd name="connsiteX6932" fmla="*/ 906406 w 1010331"/>
                  <a:gd name="connsiteY6932" fmla="*/ 214176 h 303641"/>
                  <a:gd name="connsiteX6933" fmla="*/ 910925 w 1010331"/>
                  <a:gd name="connsiteY6933" fmla="*/ 218694 h 303641"/>
                  <a:gd name="connsiteX6934" fmla="*/ 906406 w 1010331"/>
                  <a:gd name="connsiteY6934" fmla="*/ 223213 h 303641"/>
                  <a:gd name="connsiteX6935" fmla="*/ 901888 w 1010331"/>
                  <a:gd name="connsiteY6935" fmla="*/ 218694 h 303641"/>
                  <a:gd name="connsiteX6936" fmla="*/ 906406 w 1010331"/>
                  <a:gd name="connsiteY6936" fmla="*/ 214176 h 303641"/>
                  <a:gd name="connsiteX6937" fmla="*/ 906406 w 1010331"/>
                  <a:gd name="connsiteY6937" fmla="*/ 214176 h 303641"/>
                  <a:gd name="connsiteX6938" fmla="*/ 887429 w 1010331"/>
                  <a:gd name="connsiteY6938" fmla="*/ 214176 h 303641"/>
                  <a:gd name="connsiteX6939" fmla="*/ 891947 w 1010331"/>
                  <a:gd name="connsiteY6939" fmla="*/ 218694 h 303641"/>
                  <a:gd name="connsiteX6940" fmla="*/ 887429 w 1010331"/>
                  <a:gd name="connsiteY6940" fmla="*/ 223213 h 303641"/>
                  <a:gd name="connsiteX6941" fmla="*/ 882910 w 1010331"/>
                  <a:gd name="connsiteY6941" fmla="*/ 218694 h 303641"/>
                  <a:gd name="connsiteX6942" fmla="*/ 887429 w 1010331"/>
                  <a:gd name="connsiteY6942" fmla="*/ 214176 h 303641"/>
                  <a:gd name="connsiteX6943" fmla="*/ 887429 w 1010331"/>
                  <a:gd name="connsiteY6943" fmla="*/ 214176 h 303641"/>
                  <a:gd name="connsiteX6944" fmla="*/ 868451 w 1010331"/>
                  <a:gd name="connsiteY6944" fmla="*/ 214176 h 303641"/>
                  <a:gd name="connsiteX6945" fmla="*/ 872970 w 1010331"/>
                  <a:gd name="connsiteY6945" fmla="*/ 218694 h 303641"/>
                  <a:gd name="connsiteX6946" fmla="*/ 868451 w 1010331"/>
                  <a:gd name="connsiteY6946" fmla="*/ 223213 h 303641"/>
                  <a:gd name="connsiteX6947" fmla="*/ 863933 w 1010331"/>
                  <a:gd name="connsiteY6947" fmla="*/ 218694 h 303641"/>
                  <a:gd name="connsiteX6948" fmla="*/ 868451 w 1010331"/>
                  <a:gd name="connsiteY6948" fmla="*/ 214176 h 303641"/>
                  <a:gd name="connsiteX6949" fmla="*/ 868451 w 1010331"/>
                  <a:gd name="connsiteY6949" fmla="*/ 214176 h 303641"/>
                  <a:gd name="connsiteX6950" fmla="*/ 850377 w 1010331"/>
                  <a:gd name="connsiteY6950" fmla="*/ 214176 h 303641"/>
                  <a:gd name="connsiteX6951" fmla="*/ 854896 w 1010331"/>
                  <a:gd name="connsiteY6951" fmla="*/ 218694 h 303641"/>
                  <a:gd name="connsiteX6952" fmla="*/ 850377 w 1010331"/>
                  <a:gd name="connsiteY6952" fmla="*/ 223213 h 303641"/>
                  <a:gd name="connsiteX6953" fmla="*/ 845859 w 1010331"/>
                  <a:gd name="connsiteY6953" fmla="*/ 218694 h 303641"/>
                  <a:gd name="connsiteX6954" fmla="*/ 850377 w 1010331"/>
                  <a:gd name="connsiteY6954" fmla="*/ 214176 h 303641"/>
                  <a:gd name="connsiteX6955" fmla="*/ 850377 w 1010331"/>
                  <a:gd name="connsiteY6955" fmla="*/ 214176 h 303641"/>
                  <a:gd name="connsiteX6956" fmla="*/ 972376 w 1010331"/>
                  <a:gd name="connsiteY6956" fmla="*/ 204235 h 303641"/>
                  <a:gd name="connsiteX6957" fmla="*/ 976895 w 1010331"/>
                  <a:gd name="connsiteY6957" fmla="*/ 208754 h 303641"/>
                  <a:gd name="connsiteX6958" fmla="*/ 972376 w 1010331"/>
                  <a:gd name="connsiteY6958" fmla="*/ 213272 h 303641"/>
                  <a:gd name="connsiteX6959" fmla="*/ 967858 w 1010331"/>
                  <a:gd name="connsiteY6959" fmla="*/ 208754 h 303641"/>
                  <a:gd name="connsiteX6960" fmla="*/ 972376 w 1010331"/>
                  <a:gd name="connsiteY6960" fmla="*/ 204235 h 303641"/>
                  <a:gd name="connsiteX6961" fmla="*/ 972376 w 1010331"/>
                  <a:gd name="connsiteY6961" fmla="*/ 204235 h 303641"/>
                  <a:gd name="connsiteX6962" fmla="*/ 953399 w 1010331"/>
                  <a:gd name="connsiteY6962" fmla="*/ 204235 h 303641"/>
                  <a:gd name="connsiteX6963" fmla="*/ 957917 w 1010331"/>
                  <a:gd name="connsiteY6963" fmla="*/ 208754 h 303641"/>
                  <a:gd name="connsiteX6964" fmla="*/ 953399 w 1010331"/>
                  <a:gd name="connsiteY6964" fmla="*/ 213272 h 303641"/>
                  <a:gd name="connsiteX6965" fmla="*/ 948880 w 1010331"/>
                  <a:gd name="connsiteY6965" fmla="*/ 208754 h 303641"/>
                  <a:gd name="connsiteX6966" fmla="*/ 953399 w 1010331"/>
                  <a:gd name="connsiteY6966" fmla="*/ 204235 h 303641"/>
                  <a:gd name="connsiteX6967" fmla="*/ 953399 w 1010331"/>
                  <a:gd name="connsiteY6967" fmla="*/ 204235 h 303641"/>
                  <a:gd name="connsiteX6968" fmla="*/ 934421 w 1010331"/>
                  <a:gd name="connsiteY6968" fmla="*/ 204235 h 303641"/>
                  <a:gd name="connsiteX6969" fmla="*/ 938939 w 1010331"/>
                  <a:gd name="connsiteY6969" fmla="*/ 208754 h 303641"/>
                  <a:gd name="connsiteX6970" fmla="*/ 934421 w 1010331"/>
                  <a:gd name="connsiteY6970" fmla="*/ 213272 h 303641"/>
                  <a:gd name="connsiteX6971" fmla="*/ 929903 w 1010331"/>
                  <a:gd name="connsiteY6971" fmla="*/ 208754 h 303641"/>
                  <a:gd name="connsiteX6972" fmla="*/ 934421 w 1010331"/>
                  <a:gd name="connsiteY6972" fmla="*/ 204235 h 303641"/>
                  <a:gd name="connsiteX6973" fmla="*/ 934421 w 1010331"/>
                  <a:gd name="connsiteY6973" fmla="*/ 204235 h 303641"/>
                  <a:gd name="connsiteX6974" fmla="*/ 915443 w 1010331"/>
                  <a:gd name="connsiteY6974" fmla="*/ 204235 h 303641"/>
                  <a:gd name="connsiteX6975" fmla="*/ 919962 w 1010331"/>
                  <a:gd name="connsiteY6975" fmla="*/ 208754 h 303641"/>
                  <a:gd name="connsiteX6976" fmla="*/ 915443 w 1010331"/>
                  <a:gd name="connsiteY6976" fmla="*/ 213272 h 303641"/>
                  <a:gd name="connsiteX6977" fmla="*/ 910925 w 1010331"/>
                  <a:gd name="connsiteY6977" fmla="*/ 208754 h 303641"/>
                  <a:gd name="connsiteX6978" fmla="*/ 915443 w 1010331"/>
                  <a:gd name="connsiteY6978" fmla="*/ 204235 h 303641"/>
                  <a:gd name="connsiteX6979" fmla="*/ 915443 w 1010331"/>
                  <a:gd name="connsiteY6979" fmla="*/ 204235 h 303641"/>
                  <a:gd name="connsiteX6980" fmla="*/ 897369 w 1010331"/>
                  <a:gd name="connsiteY6980" fmla="*/ 204235 h 303641"/>
                  <a:gd name="connsiteX6981" fmla="*/ 901888 w 1010331"/>
                  <a:gd name="connsiteY6981" fmla="*/ 208754 h 303641"/>
                  <a:gd name="connsiteX6982" fmla="*/ 897369 w 1010331"/>
                  <a:gd name="connsiteY6982" fmla="*/ 213272 h 303641"/>
                  <a:gd name="connsiteX6983" fmla="*/ 892851 w 1010331"/>
                  <a:gd name="connsiteY6983" fmla="*/ 208754 h 303641"/>
                  <a:gd name="connsiteX6984" fmla="*/ 897369 w 1010331"/>
                  <a:gd name="connsiteY6984" fmla="*/ 204235 h 303641"/>
                  <a:gd name="connsiteX6985" fmla="*/ 897369 w 1010331"/>
                  <a:gd name="connsiteY6985" fmla="*/ 204235 h 303641"/>
                  <a:gd name="connsiteX6986" fmla="*/ 878392 w 1010331"/>
                  <a:gd name="connsiteY6986" fmla="*/ 204235 h 303641"/>
                  <a:gd name="connsiteX6987" fmla="*/ 882910 w 1010331"/>
                  <a:gd name="connsiteY6987" fmla="*/ 208754 h 303641"/>
                  <a:gd name="connsiteX6988" fmla="*/ 878392 w 1010331"/>
                  <a:gd name="connsiteY6988" fmla="*/ 213272 h 303641"/>
                  <a:gd name="connsiteX6989" fmla="*/ 873873 w 1010331"/>
                  <a:gd name="connsiteY6989" fmla="*/ 208754 h 303641"/>
                  <a:gd name="connsiteX6990" fmla="*/ 878392 w 1010331"/>
                  <a:gd name="connsiteY6990" fmla="*/ 204235 h 303641"/>
                  <a:gd name="connsiteX6991" fmla="*/ 878392 w 1010331"/>
                  <a:gd name="connsiteY6991" fmla="*/ 204235 h 303641"/>
                  <a:gd name="connsiteX6992" fmla="*/ 859414 w 1010331"/>
                  <a:gd name="connsiteY6992" fmla="*/ 204235 h 303641"/>
                  <a:gd name="connsiteX6993" fmla="*/ 863933 w 1010331"/>
                  <a:gd name="connsiteY6993" fmla="*/ 208754 h 303641"/>
                  <a:gd name="connsiteX6994" fmla="*/ 859414 w 1010331"/>
                  <a:gd name="connsiteY6994" fmla="*/ 213272 h 303641"/>
                  <a:gd name="connsiteX6995" fmla="*/ 854896 w 1010331"/>
                  <a:gd name="connsiteY6995" fmla="*/ 208754 h 303641"/>
                  <a:gd name="connsiteX6996" fmla="*/ 859414 w 1010331"/>
                  <a:gd name="connsiteY6996" fmla="*/ 204235 h 303641"/>
                  <a:gd name="connsiteX6997" fmla="*/ 859414 w 1010331"/>
                  <a:gd name="connsiteY6997" fmla="*/ 204235 h 303641"/>
                  <a:gd name="connsiteX6998" fmla="*/ 981413 w 1010331"/>
                  <a:gd name="connsiteY6998" fmla="*/ 193391 h 303641"/>
                  <a:gd name="connsiteX6999" fmla="*/ 985932 w 1010331"/>
                  <a:gd name="connsiteY6999" fmla="*/ 197909 h 303641"/>
                  <a:gd name="connsiteX7000" fmla="*/ 981413 w 1010331"/>
                  <a:gd name="connsiteY7000" fmla="*/ 202428 h 303641"/>
                  <a:gd name="connsiteX7001" fmla="*/ 976895 w 1010331"/>
                  <a:gd name="connsiteY7001" fmla="*/ 197909 h 303641"/>
                  <a:gd name="connsiteX7002" fmla="*/ 981413 w 1010331"/>
                  <a:gd name="connsiteY7002" fmla="*/ 193391 h 303641"/>
                  <a:gd name="connsiteX7003" fmla="*/ 981413 w 1010331"/>
                  <a:gd name="connsiteY7003" fmla="*/ 193391 h 303641"/>
                  <a:gd name="connsiteX7004" fmla="*/ 962436 w 1010331"/>
                  <a:gd name="connsiteY7004" fmla="*/ 193391 h 303641"/>
                  <a:gd name="connsiteX7005" fmla="*/ 966954 w 1010331"/>
                  <a:gd name="connsiteY7005" fmla="*/ 197909 h 303641"/>
                  <a:gd name="connsiteX7006" fmla="*/ 962436 w 1010331"/>
                  <a:gd name="connsiteY7006" fmla="*/ 202428 h 303641"/>
                  <a:gd name="connsiteX7007" fmla="*/ 957917 w 1010331"/>
                  <a:gd name="connsiteY7007" fmla="*/ 197909 h 303641"/>
                  <a:gd name="connsiteX7008" fmla="*/ 962436 w 1010331"/>
                  <a:gd name="connsiteY7008" fmla="*/ 193391 h 303641"/>
                  <a:gd name="connsiteX7009" fmla="*/ 962436 w 1010331"/>
                  <a:gd name="connsiteY7009" fmla="*/ 193391 h 303641"/>
                  <a:gd name="connsiteX7010" fmla="*/ 944362 w 1010331"/>
                  <a:gd name="connsiteY7010" fmla="*/ 193391 h 303641"/>
                  <a:gd name="connsiteX7011" fmla="*/ 948880 w 1010331"/>
                  <a:gd name="connsiteY7011" fmla="*/ 197909 h 303641"/>
                  <a:gd name="connsiteX7012" fmla="*/ 944362 w 1010331"/>
                  <a:gd name="connsiteY7012" fmla="*/ 202428 h 303641"/>
                  <a:gd name="connsiteX7013" fmla="*/ 939843 w 1010331"/>
                  <a:gd name="connsiteY7013" fmla="*/ 197909 h 303641"/>
                  <a:gd name="connsiteX7014" fmla="*/ 944362 w 1010331"/>
                  <a:gd name="connsiteY7014" fmla="*/ 193391 h 303641"/>
                  <a:gd name="connsiteX7015" fmla="*/ 944362 w 1010331"/>
                  <a:gd name="connsiteY7015" fmla="*/ 193391 h 303641"/>
                  <a:gd name="connsiteX7016" fmla="*/ 925384 w 1010331"/>
                  <a:gd name="connsiteY7016" fmla="*/ 193391 h 303641"/>
                  <a:gd name="connsiteX7017" fmla="*/ 929903 w 1010331"/>
                  <a:gd name="connsiteY7017" fmla="*/ 197909 h 303641"/>
                  <a:gd name="connsiteX7018" fmla="*/ 925384 w 1010331"/>
                  <a:gd name="connsiteY7018" fmla="*/ 202428 h 303641"/>
                  <a:gd name="connsiteX7019" fmla="*/ 920866 w 1010331"/>
                  <a:gd name="connsiteY7019" fmla="*/ 197909 h 303641"/>
                  <a:gd name="connsiteX7020" fmla="*/ 925384 w 1010331"/>
                  <a:gd name="connsiteY7020" fmla="*/ 193391 h 303641"/>
                  <a:gd name="connsiteX7021" fmla="*/ 925384 w 1010331"/>
                  <a:gd name="connsiteY7021" fmla="*/ 193391 h 303641"/>
                  <a:gd name="connsiteX7022" fmla="*/ 906406 w 1010331"/>
                  <a:gd name="connsiteY7022" fmla="*/ 193391 h 303641"/>
                  <a:gd name="connsiteX7023" fmla="*/ 910925 w 1010331"/>
                  <a:gd name="connsiteY7023" fmla="*/ 197909 h 303641"/>
                  <a:gd name="connsiteX7024" fmla="*/ 906406 w 1010331"/>
                  <a:gd name="connsiteY7024" fmla="*/ 202428 h 303641"/>
                  <a:gd name="connsiteX7025" fmla="*/ 901888 w 1010331"/>
                  <a:gd name="connsiteY7025" fmla="*/ 197909 h 303641"/>
                  <a:gd name="connsiteX7026" fmla="*/ 906406 w 1010331"/>
                  <a:gd name="connsiteY7026" fmla="*/ 193391 h 303641"/>
                  <a:gd name="connsiteX7027" fmla="*/ 906406 w 1010331"/>
                  <a:gd name="connsiteY7027" fmla="*/ 193391 h 303641"/>
                  <a:gd name="connsiteX7028" fmla="*/ 887429 w 1010331"/>
                  <a:gd name="connsiteY7028" fmla="*/ 193391 h 303641"/>
                  <a:gd name="connsiteX7029" fmla="*/ 891947 w 1010331"/>
                  <a:gd name="connsiteY7029" fmla="*/ 197909 h 303641"/>
                  <a:gd name="connsiteX7030" fmla="*/ 887429 w 1010331"/>
                  <a:gd name="connsiteY7030" fmla="*/ 202428 h 303641"/>
                  <a:gd name="connsiteX7031" fmla="*/ 882910 w 1010331"/>
                  <a:gd name="connsiteY7031" fmla="*/ 197909 h 303641"/>
                  <a:gd name="connsiteX7032" fmla="*/ 887429 w 1010331"/>
                  <a:gd name="connsiteY7032" fmla="*/ 193391 h 303641"/>
                  <a:gd name="connsiteX7033" fmla="*/ 887429 w 1010331"/>
                  <a:gd name="connsiteY7033" fmla="*/ 193391 h 303641"/>
                  <a:gd name="connsiteX7034" fmla="*/ 868451 w 1010331"/>
                  <a:gd name="connsiteY7034" fmla="*/ 193391 h 303641"/>
                  <a:gd name="connsiteX7035" fmla="*/ 872970 w 1010331"/>
                  <a:gd name="connsiteY7035" fmla="*/ 197909 h 303641"/>
                  <a:gd name="connsiteX7036" fmla="*/ 868451 w 1010331"/>
                  <a:gd name="connsiteY7036" fmla="*/ 202428 h 303641"/>
                  <a:gd name="connsiteX7037" fmla="*/ 863933 w 1010331"/>
                  <a:gd name="connsiteY7037" fmla="*/ 197909 h 303641"/>
                  <a:gd name="connsiteX7038" fmla="*/ 868451 w 1010331"/>
                  <a:gd name="connsiteY7038" fmla="*/ 193391 h 303641"/>
                  <a:gd name="connsiteX7039" fmla="*/ 868451 w 1010331"/>
                  <a:gd name="connsiteY7039" fmla="*/ 193391 h 303641"/>
                  <a:gd name="connsiteX7040" fmla="*/ 850377 w 1010331"/>
                  <a:gd name="connsiteY7040" fmla="*/ 193391 h 303641"/>
                  <a:gd name="connsiteX7041" fmla="*/ 854896 w 1010331"/>
                  <a:gd name="connsiteY7041" fmla="*/ 197909 h 303641"/>
                  <a:gd name="connsiteX7042" fmla="*/ 850377 w 1010331"/>
                  <a:gd name="connsiteY7042" fmla="*/ 202428 h 303641"/>
                  <a:gd name="connsiteX7043" fmla="*/ 845859 w 1010331"/>
                  <a:gd name="connsiteY7043" fmla="*/ 197909 h 303641"/>
                  <a:gd name="connsiteX7044" fmla="*/ 850377 w 1010331"/>
                  <a:gd name="connsiteY7044" fmla="*/ 193391 h 303641"/>
                  <a:gd name="connsiteX7045" fmla="*/ 850377 w 1010331"/>
                  <a:gd name="connsiteY7045" fmla="*/ 193391 h 303641"/>
                  <a:gd name="connsiteX7046" fmla="*/ 972376 w 1010331"/>
                  <a:gd name="connsiteY7046" fmla="*/ 184354 h 303641"/>
                  <a:gd name="connsiteX7047" fmla="*/ 976895 w 1010331"/>
                  <a:gd name="connsiteY7047" fmla="*/ 188872 h 303641"/>
                  <a:gd name="connsiteX7048" fmla="*/ 972376 w 1010331"/>
                  <a:gd name="connsiteY7048" fmla="*/ 193391 h 303641"/>
                  <a:gd name="connsiteX7049" fmla="*/ 967858 w 1010331"/>
                  <a:gd name="connsiteY7049" fmla="*/ 188872 h 303641"/>
                  <a:gd name="connsiteX7050" fmla="*/ 972376 w 1010331"/>
                  <a:gd name="connsiteY7050" fmla="*/ 184354 h 303641"/>
                  <a:gd name="connsiteX7051" fmla="*/ 972376 w 1010331"/>
                  <a:gd name="connsiteY7051" fmla="*/ 184354 h 303641"/>
                  <a:gd name="connsiteX7052" fmla="*/ 953399 w 1010331"/>
                  <a:gd name="connsiteY7052" fmla="*/ 184354 h 303641"/>
                  <a:gd name="connsiteX7053" fmla="*/ 957917 w 1010331"/>
                  <a:gd name="connsiteY7053" fmla="*/ 188872 h 303641"/>
                  <a:gd name="connsiteX7054" fmla="*/ 953399 w 1010331"/>
                  <a:gd name="connsiteY7054" fmla="*/ 193391 h 303641"/>
                  <a:gd name="connsiteX7055" fmla="*/ 948880 w 1010331"/>
                  <a:gd name="connsiteY7055" fmla="*/ 188872 h 303641"/>
                  <a:gd name="connsiteX7056" fmla="*/ 953399 w 1010331"/>
                  <a:gd name="connsiteY7056" fmla="*/ 184354 h 303641"/>
                  <a:gd name="connsiteX7057" fmla="*/ 953399 w 1010331"/>
                  <a:gd name="connsiteY7057" fmla="*/ 184354 h 303641"/>
                  <a:gd name="connsiteX7058" fmla="*/ 934421 w 1010331"/>
                  <a:gd name="connsiteY7058" fmla="*/ 184354 h 303641"/>
                  <a:gd name="connsiteX7059" fmla="*/ 938939 w 1010331"/>
                  <a:gd name="connsiteY7059" fmla="*/ 188872 h 303641"/>
                  <a:gd name="connsiteX7060" fmla="*/ 934421 w 1010331"/>
                  <a:gd name="connsiteY7060" fmla="*/ 193391 h 303641"/>
                  <a:gd name="connsiteX7061" fmla="*/ 929903 w 1010331"/>
                  <a:gd name="connsiteY7061" fmla="*/ 188872 h 303641"/>
                  <a:gd name="connsiteX7062" fmla="*/ 934421 w 1010331"/>
                  <a:gd name="connsiteY7062" fmla="*/ 184354 h 303641"/>
                  <a:gd name="connsiteX7063" fmla="*/ 934421 w 1010331"/>
                  <a:gd name="connsiteY7063" fmla="*/ 184354 h 303641"/>
                  <a:gd name="connsiteX7064" fmla="*/ 915443 w 1010331"/>
                  <a:gd name="connsiteY7064" fmla="*/ 184354 h 303641"/>
                  <a:gd name="connsiteX7065" fmla="*/ 919962 w 1010331"/>
                  <a:gd name="connsiteY7065" fmla="*/ 188872 h 303641"/>
                  <a:gd name="connsiteX7066" fmla="*/ 915443 w 1010331"/>
                  <a:gd name="connsiteY7066" fmla="*/ 193391 h 303641"/>
                  <a:gd name="connsiteX7067" fmla="*/ 910925 w 1010331"/>
                  <a:gd name="connsiteY7067" fmla="*/ 188872 h 303641"/>
                  <a:gd name="connsiteX7068" fmla="*/ 915443 w 1010331"/>
                  <a:gd name="connsiteY7068" fmla="*/ 184354 h 303641"/>
                  <a:gd name="connsiteX7069" fmla="*/ 915443 w 1010331"/>
                  <a:gd name="connsiteY7069" fmla="*/ 184354 h 303641"/>
                  <a:gd name="connsiteX7070" fmla="*/ 897369 w 1010331"/>
                  <a:gd name="connsiteY7070" fmla="*/ 184354 h 303641"/>
                  <a:gd name="connsiteX7071" fmla="*/ 901888 w 1010331"/>
                  <a:gd name="connsiteY7071" fmla="*/ 188872 h 303641"/>
                  <a:gd name="connsiteX7072" fmla="*/ 897369 w 1010331"/>
                  <a:gd name="connsiteY7072" fmla="*/ 193391 h 303641"/>
                  <a:gd name="connsiteX7073" fmla="*/ 892851 w 1010331"/>
                  <a:gd name="connsiteY7073" fmla="*/ 188872 h 303641"/>
                  <a:gd name="connsiteX7074" fmla="*/ 897369 w 1010331"/>
                  <a:gd name="connsiteY7074" fmla="*/ 184354 h 303641"/>
                  <a:gd name="connsiteX7075" fmla="*/ 897369 w 1010331"/>
                  <a:gd name="connsiteY7075" fmla="*/ 184354 h 303641"/>
                  <a:gd name="connsiteX7076" fmla="*/ 878392 w 1010331"/>
                  <a:gd name="connsiteY7076" fmla="*/ 184354 h 303641"/>
                  <a:gd name="connsiteX7077" fmla="*/ 882910 w 1010331"/>
                  <a:gd name="connsiteY7077" fmla="*/ 188872 h 303641"/>
                  <a:gd name="connsiteX7078" fmla="*/ 878392 w 1010331"/>
                  <a:gd name="connsiteY7078" fmla="*/ 193391 h 303641"/>
                  <a:gd name="connsiteX7079" fmla="*/ 873873 w 1010331"/>
                  <a:gd name="connsiteY7079" fmla="*/ 188872 h 303641"/>
                  <a:gd name="connsiteX7080" fmla="*/ 878392 w 1010331"/>
                  <a:gd name="connsiteY7080" fmla="*/ 184354 h 303641"/>
                  <a:gd name="connsiteX7081" fmla="*/ 878392 w 1010331"/>
                  <a:gd name="connsiteY7081" fmla="*/ 184354 h 303641"/>
                  <a:gd name="connsiteX7082" fmla="*/ 859414 w 1010331"/>
                  <a:gd name="connsiteY7082" fmla="*/ 184354 h 303641"/>
                  <a:gd name="connsiteX7083" fmla="*/ 863933 w 1010331"/>
                  <a:gd name="connsiteY7083" fmla="*/ 188872 h 303641"/>
                  <a:gd name="connsiteX7084" fmla="*/ 859414 w 1010331"/>
                  <a:gd name="connsiteY7084" fmla="*/ 193391 h 303641"/>
                  <a:gd name="connsiteX7085" fmla="*/ 854896 w 1010331"/>
                  <a:gd name="connsiteY7085" fmla="*/ 188872 h 303641"/>
                  <a:gd name="connsiteX7086" fmla="*/ 859414 w 1010331"/>
                  <a:gd name="connsiteY7086" fmla="*/ 184354 h 303641"/>
                  <a:gd name="connsiteX7087" fmla="*/ 859414 w 1010331"/>
                  <a:gd name="connsiteY7087" fmla="*/ 184354 h 303641"/>
                  <a:gd name="connsiteX7088" fmla="*/ 962436 w 1010331"/>
                  <a:gd name="connsiteY7088" fmla="*/ 173510 h 303641"/>
                  <a:gd name="connsiteX7089" fmla="*/ 966954 w 1010331"/>
                  <a:gd name="connsiteY7089" fmla="*/ 178028 h 303641"/>
                  <a:gd name="connsiteX7090" fmla="*/ 962436 w 1010331"/>
                  <a:gd name="connsiteY7090" fmla="*/ 182546 h 303641"/>
                  <a:gd name="connsiteX7091" fmla="*/ 957917 w 1010331"/>
                  <a:gd name="connsiteY7091" fmla="*/ 178028 h 303641"/>
                  <a:gd name="connsiteX7092" fmla="*/ 962436 w 1010331"/>
                  <a:gd name="connsiteY7092" fmla="*/ 173510 h 303641"/>
                  <a:gd name="connsiteX7093" fmla="*/ 962436 w 1010331"/>
                  <a:gd name="connsiteY7093" fmla="*/ 173510 h 303641"/>
                  <a:gd name="connsiteX7094" fmla="*/ 944362 w 1010331"/>
                  <a:gd name="connsiteY7094" fmla="*/ 173510 h 303641"/>
                  <a:gd name="connsiteX7095" fmla="*/ 948880 w 1010331"/>
                  <a:gd name="connsiteY7095" fmla="*/ 178028 h 303641"/>
                  <a:gd name="connsiteX7096" fmla="*/ 944362 w 1010331"/>
                  <a:gd name="connsiteY7096" fmla="*/ 182546 h 303641"/>
                  <a:gd name="connsiteX7097" fmla="*/ 939843 w 1010331"/>
                  <a:gd name="connsiteY7097" fmla="*/ 178028 h 303641"/>
                  <a:gd name="connsiteX7098" fmla="*/ 944362 w 1010331"/>
                  <a:gd name="connsiteY7098" fmla="*/ 173510 h 303641"/>
                  <a:gd name="connsiteX7099" fmla="*/ 944362 w 1010331"/>
                  <a:gd name="connsiteY7099" fmla="*/ 173510 h 303641"/>
                  <a:gd name="connsiteX7100" fmla="*/ 925384 w 1010331"/>
                  <a:gd name="connsiteY7100" fmla="*/ 173510 h 303641"/>
                  <a:gd name="connsiteX7101" fmla="*/ 929903 w 1010331"/>
                  <a:gd name="connsiteY7101" fmla="*/ 178028 h 303641"/>
                  <a:gd name="connsiteX7102" fmla="*/ 925384 w 1010331"/>
                  <a:gd name="connsiteY7102" fmla="*/ 182546 h 303641"/>
                  <a:gd name="connsiteX7103" fmla="*/ 920866 w 1010331"/>
                  <a:gd name="connsiteY7103" fmla="*/ 178028 h 303641"/>
                  <a:gd name="connsiteX7104" fmla="*/ 925384 w 1010331"/>
                  <a:gd name="connsiteY7104" fmla="*/ 173510 h 303641"/>
                  <a:gd name="connsiteX7105" fmla="*/ 925384 w 1010331"/>
                  <a:gd name="connsiteY7105" fmla="*/ 173510 h 303641"/>
                  <a:gd name="connsiteX7106" fmla="*/ 906406 w 1010331"/>
                  <a:gd name="connsiteY7106" fmla="*/ 173510 h 303641"/>
                  <a:gd name="connsiteX7107" fmla="*/ 910925 w 1010331"/>
                  <a:gd name="connsiteY7107" fmla="*/ 178028 h 303641"/>
                  <a:gd name="connsiteX7108" fmla="*/ 906406 w 1010331"/>
                  <a:gd name="connsiteY7108" fmla="*/ 182546 h 303641"/>
                  <a:gd name="connsiteX7109" fmla="*/ 901888 w 1010331"/>
                  <a:gd name="connsiteY7109" fmla="*/ 178028 h 303641"/>
                  <a:gd name="connsiteX7110" fmla="*/ 906406 w 1010331"/>
                  <a:gd name="connsiteY7110" fmla="*/ 173510 h 303641"/>
                  <a:gd name="connsiteX7111" fmla="*/ 906406 w 1010331"/>
                  <a:gd name="connsiteY7111" fmla="*/ 173510 h 303641"/>
                  <a:gd name="connsiteX7112" fmla="*/ 887429 w 1010331"/>
                  <a:gd name="connsiteY7112" fmla="*/ 173510 h 303641"/>
                  <a:gd name="connsiteX7113" fmla="*/ 891947 w 1010331"/>
                  <a:gd name="connsiteY7113" fmla="*/ 178028 h 303641"/>
                  <a:gd name="connsiteX7114" fmla="*/ 887429 w 1010331"/>
                  <a:gd name="connsiteY7114" fmla="*/ 182546 h 303641"/>
                  <a:gd name="connsiteX7115" fmla="*/ 882910 w 1010331"/>
                  <a:gd name="connsiteY7115" fmla="*/ 178028 h 303641"/>
                  <a:gd name="connsiteX7116" fmla="*/ 887429 w 1010331"/>
                  <a:gd name="connsiteY7116" fmla="*/ 173510 h 303641"/>
                  <a:gd name="connsiteX7117" fmla="*/ 887429 w 1010331"/>
                  <a:gd name="connsiteY7117" fmla="*/ 173510 h 303641"/>
                  <a:gd name="connsiteX7118" fmla="*/ 868451 w 1010331"/>
                  <a:gd name="connsiteY7118" fmla="*/ 173510 h 303641"/>
                  <a:gd name="connsiteX7119" fmla="*/ 872970 w 1010331"/>
                  <a:gd name="connsiteY7119" fmla="*/ 178028 h 303641"/>
                  <a:gd name="connsiteX7120" fmla="*/ 868451 w 1010331"/>
                  <a:gd name="connsiteY7120" fmla="*/ 182546 h 303641"/>
                  <a:gd name="connsiteX7121" fmla="*/ 863933 w 1010331"/>
                  <a:gd name="connsiteY7121" fmla="*/ 178028 h 303641"/>
                  <a:gd name="connsiteX7122" fmla="*/ 868451 w 1010331"/>
                  <a:gd name="connsiteY7122" fmla="*/ 173510 h 303641"/>
                  <a:gd name="connsiteX7123" fmla="*/ 868451 w 1010331"/>
                  <a:gd name="connsiteY7123" fmla="*/ 173510 h 303641"/>
                  <a:gd name="connsiteX7124" fmla="*/ 850377 w 1010331"/>
                  <a:gd name="connsiteY7124" fmla="*/ 173510 h 303641"/>
                  <a:gd name="connsiteX7125" fmla="*/ 854896 w 1010331"/>
                  <a:gd name="connsiteY7125" fmla="*/ 178028 h 303641"/>
                  <a:gd name="connsiteX7126" fmla="*/ 850377 w 1010331"/>
                  <a:gd name="connsiteY7126" fmla="*/ 182546 h 303641"/>
                  <a:gd name="connsiteX7127" fmla="*/ 845859 w 1010331"/>
                  <a:gd name="connsiteY7127" fmla="*/ 178028 h 303641"/>
                  <a:gd name="connsiteX7128" fmla="*/ 850377 w 1010331"/>
                  <a:gd name="connsiteY7128" fmla="*/ 173510 h 303641"/>
                  <a:gd name="connsiteX7129" fmla="*/ 850377 w 1010331"/>
                  <a:gd name="connsiteY7129" fmla="*/ 173510 h 303641"/>
                  <a:gd name="connsiteX7130" fmla="*/ 972376 w 1010331"/>
                  <a:gd name="connsiteY7130" fmla="*/ 163569 h 303641"/>
                  <a:gd name="connsiteX7131" fmla="*/ 976895 w 1010331"/>
                  <a:gd name="connsiteY7131" fmla="*/ 168087 h 303641"/>
                  <a:gd name="connsiteX7132" fmla="*/ 972376 w 1010331"/>
                  <a:gd name="connsiteY7132" fmla="*/ 172606 h 303641"/>
                  <a:gd name="connsiteX7133" fmla="*/ 967858 w 1010331"/>
                  <a:gd name="connsiteY7133" fmla="*/ 168087 h 303641"/>
                  <a:gd name="connsiteX7134" fmla="*/ 972376 w 1010331"/>
                  <a:gd name="connsiteY7134" fmla="*/ 163569 h 303641"/>
                  <a:gd name="connsiteX7135" fmla="*/ 972376 w 1010331"/>
                  <a:gd name="connsiteY7135" fmla="*/ 163569 h 303641"/>
                  <a:gd name="connsiteX7136" fmla="*/ 953399 w 1010331"/>
                  <a:gd name="connsiteY7136" fmla="*/ 163569 h 303641"/>
                  <a:gd name="connsiteX7137" fmla="*/ 957917 w 1010331"/>
                  <a:gd name="connsiteY7137" fmla="*/ 168087 h 303641"/>
                  <a:gd name="connsiteX7138" fmla="*/ 953399 w 1010331"/>
                  <a:gd name="connsiteY7138" fmla="*/ 172606 h 303641"/>
                  <a:gd name="connsiteX7139" fmla="*/ 948880 w 1010331"/>
                  <a:gd name="connsiteY7139" fmla="*/ 168087 h 303641"/>
                  <a:gd name="connsiteX7140" fmla="*/ 953399 w 1010331"/>
                  <a:gd name="connsiteY7140" fmla="*/ 163569 h 303641"/>
                  <a:gd name="connsiteX7141" fmla="*/ 953399 w 1010331"/>
                  <a:gd name="connsiteY7141" fmla="*/ 163569 h 303641"/>
                  <a:gd name="connsiteX7142" fmla="*/ 934421 w 1010331"/>
                  <a:gd name="connsiteY7142" fmla="*/ 163569 h 303641"/>
                  <a:gd name="connsiteX7143" fmla="*/ 938939 w 1010331"/>
                  <a:gd name="connsiteY7143" fmla="*/ 168087 h 303641"/>
                  <a:gd name="connsiteX7144" fmla="*/ 934421 w 1010331"/>
                  <a:gd name="connsiteY7144" fmla="*/ 172606 h 303641"/>
                  <a:gd name="connsiteX7145" fmla="*/ 929903 w 1010331"/>
                  <a:gd name="connsiteY7145" fmla="*/ 168087 h 303641"/>
                  <a:gd name="connsiteX7146" fmla="*/ 934421 w 1010331"/>
                  <a:gd name="connsiteY7146" fmla="*/ 163569 h 303641"/>
                  <a:gd name="connsiteX7147" fmla="*/ 934421 w 1010331"/>
                  <a:gd name="connsiteY7147" fmla="*/ 163569 h 303641"/>
                  <a:gd name="connsiteX7148" fmla="*/ 915443 w 1010331"/>
                  <a:gd name="connsiteY7148" fmla="*/ 163569 h 303641"/>
                  <a:gd name="connsiteX7149" fmla="*/ 919962 w 1010331"/>
                  <a:gd name="connsiteY7149" fmla="*/ 168087 h 303641"/>
                  <a:gd name="connsiteX7150" fmla="*/ 915443 w 1010331"/>
                  <a:gd name="connsiteY7150" fmla="*/ 172606 h 303641"/>
                  <a:gd name="connsiteX7151" fmla="*/ 910925 w 1010331"/>
                  <a:gd name="connsiteY7151" fmla="*/ 168087 h 303641"/>
                  <a:gd name="connsiteX7152" fmla="*/ 915443 w 1010331"/>
                  <a:gd name="connsiteY7152" fmla="*/ 163569 h 303641"/>
                  <a:gd name="connsiteX7153" fmla="*/ 915443 w 1010331"/>
                  <a:gd name="connsiteY7153" fmla="*/ 163569 h 303641"/>
                  <a:gd name="connsiteX7154" fmla="*/ 897369 w 1010331"/>
                  <a:gd name="connsiteY7154" fmla="*/ 163569 h 303641"/>
                  <a:gd name="connsiteX7155" fmla="*/ 901888 w 1010331"/>
                  <a:gd name="connsiteY7155" fmla="*/ 168087 h 303641"/>
                  <a:gd name="connsiteX7156" fmla="*/ 897369 w 1010331"/>
                  <a:gd name="connsiteY7156" fmla="*/ 172606 h 303641"/>
                  <a:gd name="connsiteX7157" fmla="*/ 892851 w 1010331"/>
                  <a:gd name="connsiteY7157" fmla="*/ 168087 h 303641"/>
                  <a:gd name="connsiteX7158" fmla="*/ 897369 w 1010331"/>
                  <a:gd name="connsiteY7158" fmla="*/ 163569 h 303641"/>
                  <a:gd name="connsiteX7159" fmla="*/ 897369 w 1010331"/>
                  <a:gd name="connsiteY7159" fmla="*/ 163569 h 303641"/>
                  <a:gd name="connsiteX7160" fmla="*/ 878392 w 1010331"/>
                  <a:gd name="connsiteY7160" fmla="*/ 163569 h 303641"/>
                  <a:gd name="connsiteX7161" fmla="*/ 882910 w 1010331"/>
                  <a:gd name="connsiteY7161" fmla="*/ 168087 h 303641"/>
                  <a:gd name="connsiteX7162" fmla="*/ 878392 w 1010331"/>
                  <a:gd name="connsiteY7162" fmla="*/ 172606 h 303641"/>
                  <a:gd name="connsiteX7163" fmla="*/ 873873 w 1010331"/>
                  <a:gd name="connsiteY7163" fmla="*/ 168087 h 303641"/>
                  <a:gd name="connsiteX7164" fmla="*/ 878392 w 1010331"/>
                  <a:gd name="connsiteY7164" fmla="*/ 163569 h 303641"/>
                  <a:gd name="connsiteX7165" fmla="*/ 878392 w 1010331"/>
                  <a:gd name="connsiteY7165" fmla="*/ 163569 h 303641"/>
                  <a:gd name="connsiteX7166" fmla="*/ 859414 w 1010331"/>
                  <a:gd name="connsiteY7166" fmla="*/ 163569 h 303641"/>
                  <a:gd name="connsiteX7167" fmla="*/ 863933 w 1010331"/>
                  <a:gd name="connsiteY7167" fmla="*/ 168087 h 303641"/>
                  <a:gd name="connsiteX7168" fmla="*/ 859414 w 1010331"/>
                  <a:gd name="connsiteY7168" fmla="*/ 172606 h 303641"/>
                  <a:gd name="connsiteX7169" fmla="*/ 854896 w 1010331"/>
                  <a:gd name="connsiteY7169" fmla="*/ 168087 h 303641"/>
                  <a:gd name="connsiteX7170" fmla="*/ 859414 w 1010331"/>
                  <a:gd name="connsiteY7170" fmla="*/ 163569 h 303641"/>
                  <a:gd name="connsiteX7171" fmla="*/ 859414 w 1010331"/>
                  <a:gd name="connsiteY7171" fmla="*/ 163569 h 303641"/>
                  <a:gd name="connsiteX7172" fmla="*/ 962436 w 1010331"/>
                  <a:gd name="connsiteY7172" fmla="*/ 152725 h 303641"/>
                  <a:gd name="connsiteX7173" fmla="*/ 966954 w 1010331"/>
                  <a:gd name="connsiteY7173" fmla="*/ 157243 h 303641"/>
                  <a:gd name="connsiteX7174" fmla="*/ 962436 w 1010331"/>
                  <a:gd name="connsiteY7174" fmla="*/ 161761 h 303641"/>
                  <a:gd name="connsiteX7175" fmla="*/ 957917 w 1010331"/>
                  <a:gd name="connsiteY7175" fmla="*/ 157243 h 303641"/>
                  <a:gd name="connsiteX7176" fmla="*/ 962436 w 1010331"/>
                  <a:gd name="connsiteY7176" fmla="*/ 152725 h 303641"/>
                  <a:gd name="connsiteX7177" fmla="*/ 962436 w 1010331"/>
                  <a:gd name="connsiteY7177" fmla="*/ 152725 h 303641"/>
                  <a:gd name="connsiteX7178" fmla="*/ 944362 w 1010331"/>
                  <a:gd name="connsiteY7178" fmla="*/ 152725 h 303641"/>
                  <a:gd name="connsiteX7179" fmla="*/ 948880 w 1010331"/>
                  <a:gd name="connsiteY7179" fmla="*/ 157243 h 303641"/>
                  <a:gd name="connsiteX7180" fmla="*/ 944362 w 1010331"/>
                  <a:gd name="connsiteY7180" fmla="*/ 161761 h 303641"/>
                  <a:gd name="connsiteX7181" fmla="*/ 939843 w 1010331"/>
                  <a:gd name="connsiteY7181" fmla="*/ 157243 h 303641"/>
                  <a:gd name="connsiteX7182" fmla="*/ 944362 w 1010331"/>
                  <a:gd name="connsiteY7182" fmla="*/ 152725 h 303641"/>
                  <a:gd name="connsiteX7183" fmla="*/ 944362 w 1010331"/>
                  <a:gd name="connsiteY7183" fmla="*/ 152725 h 303641"/>
                  <a:gd name="connsiteX7184" fmla="*/ 925384 w 1010331"/>
                  <a:gd name="connsiteY7184" fmla="*/ 152725 h 303641"/>
                  <a:gd name="connsiteX7185" fmla="*/ 929903 w 1010331"/>
                  <a:gd name="connsiteY7185" fmla="*/ 157243 h 303641"/>
                  <a:gd name="connsiteX7186" fmla="*/ 925384 w 1010331"/>
                  <a:gd name="connsiteY7186" fmla="*/ 161761 h 303641"/>
                  <a:gd name="connsiteX7187" fmla="*/ 920866 w 1010331"/>
                  <a:gd name="connsiteY7187" fmla="*/ 157243 h 303641"/>
                  <a:gd name="connsiteX7188" fmla="*/ 925384 w 1010331"/>
                  <a:gd name="connsiteY7188" fmla="*/ 152725 h 303641"/>
                  <a:gd name="connsiteX7189" fmla="*/ 925384 w 1010331"/>
                  <a:gd name="connsiteY7189" fmla="*/ 152725 h 303641"/>
                  <a:gd name="connsiteX7190" fmla="*/ 906406 w 1010331"/>
                  <a:gd name="connsiteY7190" fmla="*/ 152725 h 303641"/>
                  <a:gd name="connsiteX7191" fmla="*/ 910925 w 1010331"/>
                  <a:gd name="connsiteY7191" fmla="*/ 157243 h 303641"/>
                  <a:gd name="connsiteX7192" fmla="*/ 906406 w 1010331"/>
                  <a:gd name="connsiteY7192" fmla="*/ 161761 h 303641"/>
                  <a:gd name="connsiteX7193" fmla="*/ 901888 w 1010331"/>
                  <a:gd name="connsiteY7193" fmla="*/ 157243 h 303641"/>
                  <a:gd name="connsiteX7194" fmla="*/ 906406 w 1010331"/>
                  <a:gd name="connsiteY7194" fmla="*/ 152725 h 303641"/>
                  <a:gd name="connsiteX7195" fmla="*/ 906406 w 1010331"/>
                  <a:gd name="connsiteY7195" fmla="*/ 152725 h 303641"/>
                  <a:gd name="connsiteX7196" fmla="*/ 887429 w 1010331"/>
                  <a:gd name="connsiteY7196" fmla="*/ 152725 h 303641"/>
                  <a:gd name="connsiteX7197" fmla="*/ 891947 w 1010331"/>
                  <a:gd name="connsiteY7197" fmla="*/ 157243 h 303641"/>
                  <a:gd name="connsiteX7198" fmla="*/ 887429 w 1010331"/>
                  <a:gd name="connsiteY7198" fmla="*/ 161761 h 303641"/>
                  <a:gd name="connsiteX7199" fmla="*/ 882910 w 1010331"/>
                  <a:gd name="connsiteY7199" fmla="*/ 157243 h 303641"/>
                  <a:gd name="connsiteX7200" fmla="*/ 887429 w 1010331"/>
                  <a:gd name="connsiteY7200" fmla="*/ 152725 h 303641"/>
                  <a:gd name="connsiteX7201" fmla="*/ 887429 w 1010331"/>
                  <a:gd name="connsiteY7201" fmla="*/ 152725 h 303641"/>
                  <a:gd name="connsiteX7202" fmla="*/ 868451 w 1010331"/>
                  <a:gd name="connsiteY7202" fmla="*/ 152725 h 303641"/>
                  <a:gd name="connsiteX7203" fmla="*/ 872970 w 1010331"/>
                  <a:gd name="connsiteY7203" fmla="*/ 157243 h 303641"/>
                  <a:gd name="connsiteX7204" fmla="*/ 868451 w 1010331"/>
                  <a:gd name="connsiteY7204" fmla="*/ 161761 h 303641"/>
                  <a:gd name="connsiteX7205" fmla="*/ 863933 w 1010331"/>
                  <a:gd name="connsiteY7205" fmla="*/ 157243 h 303641"/>
                  <a:gd name="connsiteX7206" fmla="*/ 868451 w 1010331"/>
                  <a:gd name="connsiteY7206" fmla="*/ 152725 h 303641"/>
                  <a:gd name="connsiteX7207" fmla="*/ 868451 w 1010331"/>
                  <a:gd name="connsiteY7207" fmla="*/ 152725 h 303641"/>
                  <a:gd name="connsiteX7208" fmla="*/ 850377 w 1010331"/>
                  <a:gd name="connsiteY7208" fmla="*/ 152725 h 303641"/>
                  <a:gd name="connsiteX7209" fmla="*/ 854896 w 1010331"/>
                  <a:gd name="connsiteY7209" fmla="*/ 157243 h 303641"/>
                  <a:gd name="connsiteX7210" fmla="*/ 850377 w 1010331"/>
                  <a:gd name="connsiteY7210" fmla="*/ 161761 h 303641"/>
                  <a:gd name="connsiteX7211" fmla="*/ 845859 w 1010331"/>
                  <a:gd name="connsiteY7211" fmla="*/ 157243 h 303641"/>
                  <a:gd name="connsiteX7212" fmla="*/ 850377 w 1010331"/>
                  <a:gd name="connsiteY7212" fmla="*/ 152725 h 303641"/>
                  <a:gd name="connsiteX7213" fmla="*/ 850377 w 1010331"/>
                  <a:gd name="connsiteY7213" fmla="*/ 152725 h 303641"/>
                  <a:gd name="connsiteX7214" fmla="*/ 953399 w 1010331"/>
                  <a:gd name="connsiteY7214" fmla="*/ 285568 h 303641"/>
                  <a:gd name="connsiteX7215" fmla="*/ 957917 w 1010331"/>
                  <a:gd name="connsiteY7215" fmla="*/ 290086 h 303641"/>
                  <a:gd name="connsiteX7216" fmla="*/ 953399 w 1010331"/>
                  <a:gd name="connsiteY7216" fmla="*/ 294605 h 303641"/>
                  <a:gd name="connsiteX7217" fmla="*/ 948880 w 1010331"/>
                  <a:gd name="connsiteY7217" fmla="*/ 290086 h 303641"/>
                  <a:gd name="connsiteX7218" fmla="*/ 953399 w 1010331"/>
                  <a:gd name="connsiteY7218" fmla="*/ 285568 h 303641"/>
                  <a:gd name="connsiteX7219" fmla="*/ 953399 w 1010331"/>
                  <a:gd name="connsiteY7219" fmla="*/ 285568 h 303641"/>
                  <a:gd name="connsiteX7220" fmla="*/ 934421 w 1010331"/>
                  <a:gd name="connsiteY7220" fmla="*/ 285568 h 303641"/>
                  <a:gd name="connsiteX7221" fmla="*/ 938939 w 1010331"/>
                  <a:gd name="connsiteY7221" fmla="*/ 290086 h 303641"/>
                  <a:gd name="connsiteX7222" fmla="*/ 934421 w 1010331"/>
                  <a:gd name="connsiteY7222" fmla="*/ 294605 h 303641"/>
                  <a:gd name="connsiteX7223" fmla="*/ 929903 w 1010331"/>
                  <a:gd name="connsiteY7223" fmla="*/ 290086 h 303641"/>
                  <a:gd name="connsiteX7224" fmla="*/ 934421 w 1010331"/>
                  <a:gd name="connsiteY7224" fmla="*/ 285568 h 303641"/>
                  <a:gd name="connsiteX7225" fmla="*/ 934421 w 1010331"/>
                  <a:gd name="connsiteY7225" fmla="*/ 285568 h 303641"/>
                  <a:gd name="connsiteX7226" fmla="*/ 915443 w 1010331"/>
                  <a:gd name="connsiteY7226" fmla="*/ 285568 h 303641"/>
                  <a:gd name="connsiteX7227" fmla="*/ 919962 w 1010331"/>
                  <a:gd name="connsiteY7227" fmla="*/ 290086 h 303641"/>
                  <a:gd name="connsiteX7228" fmla="*/ 915443 w 1010331"/>
                  <a:gd name="connsiteY7228" fmla="*/ 294605 h 303641"/>
                  <a:gd name="connsiteX7229" fmla="*/ 910925 w 1010331"/>
                  <a:gd name="connsiteY7229" fmla="*/ 290086 h 303641"/>
                  <a:gd name="connsiteX7230" fmla="*/ 915443 w 1010331"/>
                  <a:gd name="connsiteY7230" fmla="*/ 285568 h 303641"/>
                  <a:gd name="connsiteX7231" fmla="*/ 915443 w 1010331"/>
                  <a:gd name="connsiteY7231" fmla="*/ 285568 h 303641"/>
                  <a:gd name="connsiteX7232" fmla="*/ 897369 w 1010331"/>
                  <a:gd name="connsiteY7232" fmla="*/ 285568 h 303641"/>
                  <a:gd name="connsiteX7233" fmla="*/ 901888 w 1010331"/>
                  <a:gd name="connsiteY7233" fmla="*/ 290086 h 303641"/>
                  <a:gd name="connsiteX7234" fmla="*/ 897369 w 1010331"/>
                  <a:gd name="connsiteY7234" fmla="*/ 294605 h 303641"/>
                  <a:gd name="connsiteX7235" fmla="*/ 892851 w 1010331"/>
                  <a:gd name="connsiteY7235" fmla="*/ 290086 h 303641"/>
                  <a:gd name="connsiteX7236" fmla="*/ 897369 w 1010331"/>
                  <a:gd name="connsiteY7236" fmla="*/ 285568 h 303641"/>
                  <a:gd name="connsiteX7237" fmla="*/ 897369 w 1010331"/>
                  <a:gd name="connsiteY7237" fmla="*/ 285568 h 303641"/>
                  <a:gd name="connsiteX7238" fmla="*/ 878392 w 1010331"/>
                  <a:gd name="connsiteY7238" fmla="*/ 285568 h 303641"/>
                  <a:gd name="connsiteX7239" fmla="*/ 882910 w 1010331"/>
                  <a:gd name="connsiteY7239" fmla="*/ 290086 h 303641"/>
                  <a:gd name="connsiteX7240" fmla="*/ 878392 w 1010331"/>
                  <a:gd name="connsiteY7240" fmla="*/ 294605 h 303641"/>
                  <a:gd name="connsiteX7241" fmla="*/ 873873 w 1010331"/>
                  <a:gd name="connsiteY7241" fmla="*/ 290086 h 303641"/>
                  <a:gd name="connsiteX7242" fmla="*/ 878392 w 1010331"/>
                  <a:gd name="connsiteY7242" fmla="*/ 285568 h 303641"/>
                  <a:gd name="connsiteX7243" fmla="*/ 878392 w 1010331"/>
                  <a:gd name="connsiteY7243" fmla="*/ 285568 h 303641"/>
                  <a:gd name="connsiteX7244" fmla="*/ 859414 w 1010331"/>
                  <a:gd name="connsiteY7244" fmla="*/ 285568 h 303641"/>
                  <a:gd name="connsiteX7245" fmla="*/ 863933 w 1010331"/>
                  <a:gd name="connsiteY7245" fmla="*/ 290086 h 303641"/>
                  <a:gd name="connsiteX7246" fmla="*/ 859414 w 1010331"/>
                  <a:gd name="connsiteY7246" fmla="*/ 294605 h 303641"/>
                  <a:gd name="connsiteX7247" fmla="*/ 854896 w 1010331"/>
                  <a:gd name="connsiteY7247" fmla="*/ 290086 h 303641"/>
                  <a:gd name="connsiteX7248" fmla="*/ 859414 w 1010331"/>
                  <a:gd name="connsiteY7248" fmla="*/ 285568 h 303641"/>
                  <a:gd name="connsiteX7249" fmla="*/ 859414 w 1010331"/>
                  <a:gd name="connsiteY7249" fmla="*/ 285568 h 303641"/>
                  <a:gd name="connsiteX7250" fmla="*/ 962436 w 1010331"/>
                  <a:gd name="connsiteY7250" fmla="*/ 274723 h 303641"/>
                  <a:gd name="connsiteX7251" fmla="*/ 966954 w 1010331"/>
                  <a:gd name="connsiteY7251" fmla="*/ 279242 h 303641"/>
                  <a:gd name="connsiteX7252" fmla="*/ 962436 w 1010331"/>
                  <a:gd name="connsiteY7252" fmla="*/ 283760 h 303641"/>
                  <a:gd name="connsiteX7253" fmla="*/ 957917 w 1010331"/>
                  <a:gd name="connsiteY7253" fmla="*/ 279242 h 303641"/>
                  <a:gd name="connsiteX7254" fmla="*/ 962436 w 1010331"/>
                  <a:gd name="connsiteY7254" fmla="*/ 274723 h 303641"/>
                  <a:gd name="connsiteX7255" fmla="*/ 962436 w 1010331"/>
                  <a:gd name="connsiteY7255" fmla="*/ 274723 h 303641"/>
                  <a:gd name="connsiteX7256" fmla="*/ 944362 w 1010331"/>
                  <a:gd name="connsiteY7256" fmla="*/ 274723 h 303641"/>
                  <a:gd name="connsiteX7257" fmla="*/ 948880 w 1010331"/>
                  <a:gd name="connsiteY7257" fmla="*/ 279242 h 303641"/>
                  <a:gd name="connsiteX7258" fmla="*/ 944362 w 1010331"/>
                  <a:gd name="connsiteY7258" fmla="*/ 283760 h 303641"/>
                  <a:gd name="connsiteX7259" fmla="*/ 939843 w 1010331"/>
                  <a:gd name="connsiteY7259" fmla="*/ 279242 h 303641"/>
                  <a:gd name="connsiteX7260" fmla="*/ 944362 w 1010331"/>
                  <a:gd name="connsiteY7260" fmla="*/ 274723 h 303641"/>
                  <a:gd name="connsiteX7261" fmla="*/ 944362 w 1010331"/>
                  <a:gd name="connsiteY7261" fmla="*/ 274723 h 303641"/>
                  <a:gd name="connsiteX7262" fmla="*/ 925384 w 1010331"/>
                  <a:gd name="connsiteY7262" fmla="*/ 274723 h 303641"/>
                  <a:gd name="connsiteX7263" fmla="*/ 929903 w 1010331"/>
                  <a:gd name="connsiteY7263" fmla="*/ 279242 h 303641"/>
                  <a:gd name="connsiteX7264" fmla="*/ 925384 w 1010331"/>
                  <a:gd name="connsiteY7264" fmla="*/ 283760 h 303641"/>
                  <a:gd name="connsiteX7265" fmla="*/ 920866 w 1010331"/>
                  <a:gd name="connsiteY7265" fmla="*/ 279242 h 303641"/>
                  <a:gd name="connsiteX7266" fmla="*/ 925384 w 1010331"/>
                  <a:gd name="connsiteY7266" fmla="*/ 274723 h 303641"/>
                  <a:gd name="connsiteX7267" fmla="*/ 925384 w 1010331"/>
                  <a:gd name="connsiteY7267" fmla="*/ 274723 h 303641"/>
                  <a:gd name="connsiteX7268" fmla="*/ 906406 w 1010331"/>
                  <a:gd name="connsiteY7268" fmla="*/ 274723 h 303641"/>
                  <a:gd name="connsiteX7269" fmla="*/ 910925 w 1010331"/>
                  <a:gd name="connsiteY7269" fmla="*/ 279242 h 303641"/>
                  <a:gd name="connsiteX7270" fmla="*/ 906406 w 1010331"/>
                  <a:gd name="connsiteY7270" fmla="*/ 283760 h 303641"/>
                  <a:gd name="connsiteX7271" fmla="*/ 901888 w 1010331"/>
                  <a:gd name="connsiteY7271" fmla="*/ 279242 h 303641"/>
                  <a:gd name="connsiteX7272" fmla="*/ 906406 w 1010331"/>
                  <a:gd name="connsiteY7272" fmla="*/ 274723 h 303641"/>
                  <a:gd name="connsiteX7273" fmla="*/ 906406 w 1010331"/>
                  <a:gd name="connsiteY7273" fmla="*/ 274723 h 303641"/>
                  <a:gd name="connsiteX7274" fmla="*/ 887429 w 1010331"/>
                  <a:gd name="connsiteY7274" fmla="*/ 274723 h 303641"/>
                  <a:gd name="connsiteX7275" fmla="*/ 891947 w 1010331"/>
                  <a:gd name="connsiteY7275" fmla="*/ 279242 h 303641"/>
                  <a:gd name="connsiteX7276" fmla="*/ 887429 w 1010331"/>
                  <a:gd name="connsiteY7276" fmla="*/ 283760 h 303641"/>
                  <a:gd name="connsiteX7277" fmla="*/ 882910 w 1010331"/>
                  <a:gd name="connsiteY7277" fmla="*/ 279242 h 303641"/>
                  <a:gd name="connsiteX7278" fmla="*/ 887429 w 1010331"/>
                  <a:gd name="connsiteY7278" fmla="*/ 274723 h 303641"/>
                  <a:gd name="connsiteX7279" fmla="*/ 887429 w 1010331"/>
                  <a:gd name="connsiteY7279" fmla="*/ 274723 h 303641"/>
                  <a:gd name="connsiteX7280" fmla="*/ 868451 w 1010331"/>
                  <a:gd name="connsiteY7280" fmla="*/ 274723 h 303641"/>
                  <a:gd name="connsiteX7281" fmla="*/ 872970 w 1010331"/>
                  <a:gd name="connsiteY7281" fmla="*/ 279242 h 303641"/>
                  <a:gd name="connsiteX7282" fmla="*/ 868451 w 1010331"/>
                  <a:gd name="connsiteY7282" fmla="*/ 283760 h 303641"/>
                  <a:gd name="connsiteX7283" fmla="*/ 863933 w 1010331"/>
                  <a:gd name="connsiteY7283" fmla="*/ 279242 h 303641"/>
                  <a:gd name="connsiteX7284" fmla="*/ 868451 w 1010331"/>
                  <a:gd name="connsiteY7284" fmla="*/ 274723 h 303641"/>
                  <a:gd name="connsiteX7285" fmla="*/ 868451 w 1010331"/>
                  <a:gd name="connsiteY7285" fmla="*/ 274723 h 303641"/>
                  <a:gd name="connsiteX7286" fmla="*/ 850377 w 1010331"/>
                  <a:gd name="connsiteY7286" fmla="*/ 274723 h 303641"/>
                  <a:gd name="connsiteX7287" fmla="*/ 854896 w 1010331"/>
                  <a:gd name="connsiteY7287" fmla="*/ 279242 h 303641"/>
                  <a:gd name="connsiteX7288" fmla="*/ 850377 w 1010331"/>
                  <a:gd name="connsiteY7288" fmla="*/ 283760 h 303641"/>
                  <a:gd name="connsiteX7289" fmla="*/ 845859 w 1010331"/>
                  <a:gd name="connsiteY7289" fmla="*/ 279242 h 303641"/>
                  <a:gd name="connsiteX7290" fmla="*/ 850377 w 1010331"/>
                  <a:gd name="connsiteY7290" fmla="*/ 274723 h 303641"/>
                  <a:gd name="connsiteX7291" fmla="*/ 850377 w 1010331"/>
                  <a:gd name="connsiteY7291" fmla="*/ 274723 h 303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</a:cxnLst>
                <a:rect l="l" t="t" r="r" b="b"/>
                <a:pathLst>
                  <a:path w="1010331" h="303641">
                    <a:moveTo>
                      <a:pt x="286471" y="260264"/>
                    </a:moveTo>
                    <a:lnTo>
                      <a:pt x="282857" y="261168"/>
                    </a:lnTo>
                    <a:cubicBezTo>
                      <a:pt x="282857" y="260264"/>
                      <a:pt x="281953" y="259361"/>
                      <a:pt x="281953" y="259361"/>
                    </a:cubicBezTo>
                    <a:cubicBezTo>
                      <a:pt x="281953" y="256649"/>
                      <a:pt x="283760" y="254842"/>
                      <a:pt x="286471" y="254842"/>
                    </a:cubicBezTo>
                    <a:cubicBezTo>
                      <a:pt x="289182" y="254842"/>
                      <a:pt x="290990" y="256649"/>
                      <a:pt x="290990" y="259361"/>
                    </a:cubicBezTo>
                    <a:cubicBezTo>
                      <a:pt x="290990" y="260264"/>
                      <a:pt x="290990" y="260264"/>
                      <a:pt x="290990" y="261168"/>
                    </a:cubicBezTo>
                    <a:cubicBezTo>
                      <a:pt x="289182" y="260264"/>
                      <a:pt x="287375" y="260264"/>
                      <a:pt x="286471" y="260264"/>
                    </a:cubicBezTo>
                    <a:lnTo>
                      <a:pt x="286471" y="260264"/>
                    </a:lnTo>
                    <a:close/>
                    <a:moveTo>
                      <a:pt x="261168" y="266590"/>
                    </a:moveTo>
                    <a:cubicBezTo>
                      <a:pt x="258457" y="267494"/>
                      <a:pt x="255746" y="267494"/>
                      <a:pt x="253035" y="268398"/>
                    </a:cubicBezTo>
                    <a:cubicBezTo>
                      <a:pt x="253938" y="266590"/>
                      <a:pt x="255746" y="264783"/>
                      <a:pt x="257553" y="264783"/>
                    </a:cubicBezTo>
                    <a:cubicBezTo>
                      <a:pt x="259361" y="264783"/>
                      <a:pt x="260264" y="265686"/>
                      <a:pt x="261168" y="266590"/>
                    </a:cubicBezTo>
                    <a:lnTo>
                      <a:pt x="261168" y="266590"/>
                    </a:lnTo>
                    <a:close/>
                    <a:moveTo>
                      <a:pt x="243094" y="271109"/>
                    </a:moveTo>
                    <a:lnTo>
                      <a:pt x="235864" y="272916"/>
                    </a:lnTo>
                    <a:cubicBezTo>
                      <a:pt x="234961" y="272012"/>
                      <a:pt x="234961" y="271109"/>
                      <a:pt x="234961" y="269301"/>
                    </a:cubicBezTo>
                    <a:cubicBezTo>
                      <a:pt x="234961" y="266590"/>
                      <a:pt x="236768" y="264783"/>
                      <a:pt x="239479" y="264783"/>
                    </a:cubicBezTo>
                    <a:cubicBezTo>
                      <a:pt x="242190" y="264783"/>
                      <a:pt x="243998" y="266590"/>
                      <a:pt x="243998" y="269301"/>
                    </a:cubicBezTo>
                    <a:cubicBezTo>
                      <a:pt x="243094" y="270205"/>
                      <a:pt x="243094" y="271109"/>
                      <a:pt x="243094" y="271109"/>
                    </a:cubicBezTo>
                    <a:lnTo>
                      <a:pt x="243094" y="271109"/>
                    </a:lnTo>
                    <a:close/>
                    <a:moveTo>
                      <a:pt x="229539" y="274723"/>
                    </a:moveTo>
                    <a:lnTo>
                      <a:pt x="226828" y="275627"/>
                    </a:lnTo>
                    <a:cubicBezTo>
                      <a:pt x="227731" y="274723"/>
                      <a:pt x="228635" y="274723"/>
                      <a:pt x="229539" y="274723"/>
                    </a:cubicBezTo>
                    <a:lnTo>
                      <a:pt x="229539" y="274723"/>
                    </a:lnTo>
                    <a:close/>
                    <a:moveTo>
                      <a:pt x="215080" y="278338"/>
                    </a:moveTo>
                    <a:lnTo>
                      <a:pt x="206043" y="281049"/>
                    </a:lnTo>
                    <a:cubicBezTo>
                      <a:pt x="206043" y="281049"/>
                      <a:pt x="206043" y="280146"/>
                      <a:pt x="206043" y="280146"/>
                    </a:cubicBezTo>
                    <a:cubicBezTo>
                      <a:pt x="206043" y="277434"/>
                      <a:pt x="207850" y="275627"/>
                      <a:pt x="210561" y="275627"/>
                    </a:cubicBezTo>
                    <a:cubicBezTo>
                      <a:pt x="213272" y="274723"/>
                      <a:pt x="215080" y="276531"/>
                      <a:pt x="215080" y="278338"/>
                    </a:cubicBezTo>
                    <a:lnTo>
                      <a:pt x="215080" y="278338"/>
                    </a:lnTo>
                    <a:close/>
                    <a:moveTo>
                      <a:pt x="194294" y="283760"/>
                    </a:moveTo>
                    <a:lnTo>
                      <a:pt x="192487" y="283760"/>
                    </a:lnTo>
                    <a:cubicBezTo>
                      <a:pt x="192487" y="283760"/>
                      <a:pt x="192487" y="283760"/>
                      <a:pt x="192487" y="283760"/>
                    </a:cubicBezTo>
                    <a:cubicBezTo>
                      <a:pt x="189776" y="283760"/>
                      <a:pt x="187969" y="281953"/>
                      <a:pt x="187969" y="279242"/>
                    </a:cubicBezTo>
                    <a:cubicBezTo>
                      <a:pt x="187969" y="276531"/>
                      <a:pt x="189776" y="274723"/>
                      <a:pt x="192487" y="274723"/>
                    </a:cubicBezTo>
                    <a:cubicBezTo>
                      <a:pt x="195198" y="274723"/>
                      <a:pt x="197006" y="276531"/>
                      <a:pt x="197006" y="279242"/>
                    </a:cubicBezTo>
                    <a:cubicBezTo>
                      <a:pt x="197006" y="281049"/>
                      <a:pt x="195198" y="282857"/>
                      <a:pt x="194294" y="283760"/>
                    </a:cubicBezTo>
                    <a:lnTo>
                      <a:pt x="194294" y="283760"/>
                    </a:lnTo>
                    <a:close/>
                    <a:moveTo>
                      <a:pt x="184354" y="285568"/>
                    </a:moveTo>
                    <a:lnTo>
                      <a:pt x="178932" y="287375"/>
                    </a:lnTo>
                    <a:cubicBezTo>
                      <a:pt x="179835" y="286471"/>
                      <a:pt x="180739" y="285568"/>
                      <a:pt x="182546" y="285568"/>
                    </a:cubicBezTo>
                    <a:cubicBezTo>
                      <a:pt x="183450" y="285568"/>
                      <a:pt x="183450" y="285568"/>
                      <a:pt x="184354" y="285568"/>
                    </a:cubicBezTo>
                    <a:lnTo>
                      <a:pt x="184354" y="285568"/>
                    </a:lnTo>
                    <a:close/>
                    <a:moveTo>
                      <a:pt x="168087" y="290086"/>
                    </a:moveTo>
                    <a:cubicBezTo>
                      <a:pt x="165376" y="290990"/>
                      <a:pt x="161761" y="291894"/>
                      <a:pt x="159050" y="291894"/>
                    </a:cubicBezTo>
                    <a:cubicBezTo>
                      <a:pt x="159050" y="290990"/>
                      <a:pt x="158147" y="290990"/>
                      <a:pt x="158147" y="290086"/>
                    </a:cubicBezTo>
                    <a:cubicBezTo>
                      <a:pt x="158147" y="287375"/>
                      <a:pt x="159954" y="285568"/>
                      <a:pt x="162665" y="285568"/>
                    </a:cubicBezTo>
                    <a:cubicBezTo>
                      <a:pt x="166280" y="285568"/>
                      <a:pt x="168087" y="287375"/>
                      <a:pt x="168087" y="290086"/>
                    </a:cubicBezTo>
                    <a:lnTo>
                      <a:pt x="168087" y="290086"/>
                    </a:lnTo>
                    <a:close/>
                    <a:moveTo>
                      <a:pt x="140073" y="297316"/>
                    </a:moveTo>
                    <a:lnTo>
                      <a:pt x="131036" y="300027"/>
                    </a:lnTo>
                    <a:cubicBezTo>
                      <a:pt x="131036" y="300027"/>
                      <a:pt x="131036" y="300027"/>
                      <a:pt x="131036" y="300027"/>
                    </a:cubicBezTo>
                    <a:cubicBezTo>
                      <a:pt x="131036" y="297316"/>
                      <a:pt x="132843" y="295508"/>
                      <a:pt x="135554" y="295508"/>
                    </a:cubicBezTo>
                    <a:cubicBezTo>
                      <a:pt x="137362" y="294605"/>
                      <a:pt x="139169" y="295508"/>
                      <a:pt x="140073" y="297316"/>
                    </a:cubicBezTo>
                    <a:lnTo>
                      <a:pt x="140073" y="297316"/>
                    </a:lnTo>
                    <a:close/>
                    <a:moveTo>
                      <a:pt x="120191" y="302738"/>
                    </a:moveTo>
                    <a:lnTo>
                      <a:pt x="114769" y="303642"/>
                    </a:lnTo>
                    <a:cubicBezTo>
                      <a:pt x="112962" y="302738"/>
                      <a:pt x="112058" y="300931"/>
                      <a:pt x="112058" y="299123"/>
                    </a:cubicBezTo>
                    <a:cubicBezTo>
                      <a:pt x="112058" y="296412"/>
                      <a:pt x="113866" y="294605"/>
                      <a:pt x="116577" y="294605"/>
                    </a:cubicBezTo>
                    <a:cubicBezTo>
                      <a:pt x="119288" y="294605"/>
                      <a:pt x="121095" y="296412"/>
                      <a:pt x="121095" y="299123"/>
                    </a:cubicBezTo>
                    <a:cubicBezTo>
                      <a:pt x="121095" y="300931"/>
                      <a:pt x="121095" y="301834"/>
                      <a:pt x="120191" y="302738"/>
                    </a:cubicBezTo>
                    <a:lnTo>
                      <a:pt x="120191" y="302738"/>
                    </a:lnTo>
                    <a:close/>
                    <a:moveTo>
                      <a:pt x="81333" y="303642"/>
                    </a:moveTo>
                    <a:lnTo>
                      <a:pt x="75910" y="301834"/>
                    </a:lnTo>
                    <a:lnTo>
                      <a:pt x="75007" y="300027"/>
                    </a:lnTo>
                    <a:cubicBezTo>
                      <a:pt x="75007" y="300027"/>
                      <a:pt x="75007" y="300027"/>
                      <a:pt x="75007" y="299123"/>
                    </a:cubicBezTo>
                    <a:cubicBezTo>
                      <a:pt x="75007" y="296412"/>
                      <a:pt x="76814" y="294605"/>
                      <a:pt x="79525" y="294605"/>
                    </a:cubicBezTo>
                    <a:cubicBezTo>
                      <a:pt x="82236" y="294605"/>
                      <a:pt x="84044" y="296412"/>
                      <a:pt x="84044" y="299123"/>
                    </a:cubicBezTo>
                    <a:cubicBezTo>
                      <a:pt x="84044" y="300931"/>
                      <a:pt x="83140" y="302738"/>
                      <a:pt x="81333" y="303642"/>
                    </a:cubicBezTo>
                    <a:lnTo>
                      <a:pt x="81333" y="303642"/>
                    </a:lnTo>
                    <a:close/>
                    <a:moveTo>
                      <a:pt x="71392" y="294605"/>
                    </a:moveTo>
                    <a:cubicBezTo>
                      <a:pt x="69585" y="291894"/>
                      <a:pt x="68681" y="289183"/>
                      <a:pt x="66873" y="286471"/>
                    </a:cubicBezTo>
                    <a:cubicBezTo>
                      <a:pt x="67777" y="285568"/>
                      <a:pt x="68681" y="285568"/>
                      <a:pt x="69585" y="285568"/>
                    </a:cubicBezTo>
                    <a:cubicBezTo>
                      <a:pt x="72296" y="285568"/>
                      <a:pt x="74103" y="287375"/>
                      <a:pt x="74103" y="290086"/>
                    </a:cubicBezTo>
                    <a:cubicBezTo>
                      <a:pt x="74103" y="291894"/>
                      <a:pt x="73199" y="293701"/>
                      <a:pt x="71392" y="294605"/>
                    </a:cubicBezTo>
                    <a:lnTo>
                      <a:pt x="71392" y="294605"/>
                    </a:lnTo>
                    <a:close/>
                    <a:moveTo>
                      <a:pt x="64162" y="281953"/>
                    </a:moveTo>
                    <a:cubicBezTo>
                      <a:pt x="62355" y="279242"/>
                      <a:pt x="61451" y="276531"/>
                      <a:pt x="59644" y="274723"/>
                    </a:cubicBezTo>
                    <a:cubicBezTo>
                      <a:pt x="59644" y="274723"/>
                      <a:pt x="59644" y="274723"/>
                      <a:pt x="60548" y="274723"/>
                    </a:cubicBezTo>
                    <a:cubicBezTo>
                      <a:pt x="63259" y="274723"/>
                      <a:pt x="65066" y="276531"/>
                      <a:pt x="65066" y="279242"/>
                    </a:cubicBezTo>
                    <a:cubicBezTo>
                      <a:pt x="65066" y="280146"/>
                      <a:pt x="65066" y="281049"/>
                      <a:pt x="64162" y="281953"/>
                    </a:cubicBezTo>
                    <a:lnTo>
                      <a:pt x="64162" y="281953"/>
                    </a:lnTo>
                    <a:close/>
                    <a:moveTo>
                      <a:pt x="9941" y="212368"/>
                    </a:moveTo>
                    <a:cubicBezTo>
                      <a:pt x="9941" y="211465"/>
                      <a:pt x="9037" y="209657"/>
                      <a:pt x="9037" y="208754"/>
                    </a:cubicBezTo>
                    <a:cubicBezTo>
                      <a:pt x="9037" y="206043"/>
                      <a:pt x="11748" y="204235"/>
                      <a:pt x="13555" y="204235"/>
                    </a:cubicBezTo>
                    <a:cubicBezTo>
                      <a:pt x="16267" y="204235"/>
                      <a:pt x="18074" y="206043"/>
                      <a:pt x="18074" y="208754"/>
                    </a:cubicBezTo>
                    <a:cubicBezTo>
                      <a:pt x="18074" y="211465"/>
                      <a:pt x="16267" y="213272"/>
                      <a:pt x="13555" y="213272"/>
                    </a:cubicBezTo>
                    <a:cubicBezTo>
                      <a:pt x="11748" y="214176"/>
                      <a:pt x="10844" y="213272"/>
                      <a:pt x="9941" y="212368"/>
                    </a:cubicBezTo>
                    <a:lnTo>
                      <a:pt x="9941" y="212368"/>
                    </a:lnTo>
                    <a:close/>
                    <a:moveTo>
                      <a:pt x="6326" y="202428"/>
                    </a:moveTo>
                    <a:cubicBezTo>
                      <a:pt x="5422" y="199717"/>
                      <a:pt x="4518" y="197006"/>
                      <a:pt x="3615" y="193391"/>
                    </a:cubicBezTo>
                    <a:cubicBezTo>
                      <a:pt x="3615" y="193391"/>
                      <a:pt x="3615" y="193391"/>
                      <a:pt x="4518" y="193391"/>
                    </a:cubicBezTo>
                    <a:cubicBezTo>
                      <a:pt x="7230" y="193391"/>
                      <a:pt x="9037" y="195198"/>
                      <a:pt x="9037" y="197909"/>
                    </a:cubicBezTo>
                    <a:cubicBezTo>
                      <a:pt x="9037" y="199717"/>
                      <a:pt x="8133" y="201524"/>
                      <a:pt x="6326" y="202428"/>
                    </a:cubicBezTo>
                    <a:lnTo>
                      <a:pt x="6326" y="202428"/>
                    </a:lnTo>
                    <a:close/>
                    <a:moveTo>
                      <a:pt x="904" y="180739"/>
                    </a:moveTo>
                    <a:cubicBezTo>
                      <a:pt x="904" y="178932"/>
                      <a:pt x="904" y="178028"/>
                      <a:pt x="0" y="176221"/>
                    </a:cubicBezTo>
                    <a:cubicBezTo>
                      <a:pt x="0" y="175317"/>
                      <a:pt x="904" y="174413"/>
                      <a:pt x="904" y="174413"/>
                    </a:cubicBezTo>
                    <a:cubicBezTo>
                      <a:pt x="1807" y="173510"/>
                      <a:pt x="2711" y="173510"/>
                      <a:pt x="3615" y="173510"/>
                    </a:cubicBezTo>
                    <a:cubicBezTo>
                      <a:pt x="6326" y="173510"/>
                      <a:pt x="8133" y="175317"/>
                      <a:pt x="8133" y="178028"/>
                    </a:cubicBezTo>
                    <a:cubicBezTo>
                      <a:pt x="8133" y="180739"/>
                      <a:pt x="6326" y="182546"/>
                      <a:pt x="3615" y="182546"/>
                    </a:cubicBezTo>
                    <a:cubicBezTo>
                      <a:pt x="2711" y="182546"/>
                      <a:pt x="904" y="181643"/>
                      <a:pt x="904" y="180739"/>
                    </a:cubicBezTo>
                    <a:lnTo>
                      <a:pt x="904" y="180739"/>
                    </a:lnTo>
                    <a:close/>
                    <a:moveTo>
                      <a:pt x="13555" y="152725"/>
                    </a:moveTo>
                    <a:cubicBezTo>
                      <a:pt x="15363" y="150917"/>
                      <a:pt x="16267" y="148206"/>
                      <a:pt x="18074" y="146399"/>
                    </a:cubicBezTo>
                    <a:cubicBezTo>
                      <a:pt x="18074" y="146399"/>
                      <a:pt x="18074" y="147302"/>
                      <a:pt x="18074" y="147302"/>
                    </a:cubicBezTo>
                    <a:cubicBezTo>
                      <a:pt x="18074" y="150917"/>
                      <a:pt x="16267" y="152725"/>
                      <a:pt x="13555" y="152725"/>
                    </a:cubicBezTo>
                    <a:lnTo>
                      <a:pt x="13555" y="152725"/>
                    </a:lnTo>
                    <a:close/>
                    <a:moveTo>
                      <a:pt x="21689" y="141880"/>
                    </a:moveTo>
                    <a:cubicBezTo>
                      <a:pt x="23496" y="140073"/>
                      <a:pt x="25303" y="137362"/>
                      <a:pt x="27111" y="135554"/>
                    </a:cubicBezTo>
                    <a:cubicBezTo>
                      <a:pt x="27111" y="136458"/>
                      <a:pt x="27111" y="136458"/>
                      <a:pt x="27111" y="137362"/>
                    </a:cubicBezTo>
                    <a:cubicBezTo>
                      <a:pt x="27111" y="140073"/>
                      <a:pt x="25303" y="141880"/>
                      <a:pt x="22592" y="141880"/>
                    </a:cubicBezTo>
                    <a:cubicBezTo>
                      <a:pt x="22592" y="141880"/>
                      <a:pt x="21689" y="141880"/>
                      <a:pt x="21689" y="141880"/>
                    </a:cubicBezTo>
                    <a:lnTo>
                      <a:pt x="21689" y="141880"/>
                    </a:lnTo>
                    <a:close/>
                    <a:moveTo>
                      <a:pt x="29822" y="131940"/>
                    </a:moveTo>
                    <a:cubicBezTo>
                      <a:pt x="31629" y="129228"/>
                      <a:pt x="33437" y="127421"/>
                      <a:pt x="36148" y="124710"/>
                    </a:cubicBezTo>
                    <a:cubicBezTo>
                      <a:pt x="37052" y="125614"/>
                      <a:pt x="37052" y="126517"/>
                      <a:pt x="37052" y="127421"/>
                    </a:cubicBezTo>
                    <a:cubicBezTo>
                      <a:pt x="37052" y="130132"/>
                      <a:pt x="35244" y="131940"/>
                      <a:pt x="32533" y="131940"/>
                    </a:cubicBezTo>
                    <a:cubicBezTo>
                      <a:pt x="31629" y="132843"/>
                      <a:pt x="30726" y="131940"/>
                      <a:pt x="29822" y="131940"/>
                    </a:cubicBezTo>
                    <a:lnTo>
                      <a:pt x="29822" y="131940"/>
                    </a:lnTo>
                    <a:close/>
                    <a:moveTo>
                      <a:pt x="39763" y="121095"/>
                    </a:moveTo>
                    <a:cubicBezTo>
                      <a:pt x="41570" y="119288"/>
                      <a:pt x="44281" y="117480"/>
                      <a:pt x="46088" y="116577"/>
                    </a:cubicBezTo>
                    <a:cubicBezTo>
                      <a:pt x="46088" y="116577"/>
                      <a:pt x="46088" y="116577"/>
                      <a:pt x="46088" y="116577"/>
                    </a:cubicBezTo>
                    <a:cubicBezTo>
                      <a:pt x="46088" y="119288"/>
                      <a:pt x="44281" y="121095"/>
                      <a:pt x="41570" y="121095"/>
                    </a:cubicBezTo>
                    <a:cubicBezTo>
                      <a:pt x="40666" y="121999"/>
                      <a:pt x="40666" y="121095"/>
                      <a:pt x="39763" y="121095"/>
                    </a:cubicBezTo>
                    <a:lnTo>
                      <a:pt x="39763" y="121095"/>
                    </a:lnTo>
                    <a:close/>
                    <a:moveTo>
                      <a:pt x="65066" y="109347"/>
                    </a:moveTo>
                    <a:cubicBezTo>
                      <a:pt x="67777" y="109347"/>
                      <a:pt x="70488" y="109347"/>
                      <a:pt x="74103" y="109347"/>
                    </a:cubicBezTo>
                    <a:cubicBezTo>
                      <a:pt x="73199" y="111155"/>
                      <a:pt x="71392" y="112058"/>
                      <a:pt x="69585" y="112058"/>
                    </a:cubicBezTo>
                    <a:cubicBezTo>
                      <a:pt x="67777" y="112058"/>
                      <a:pt x="65970" y="111155"/>
                      <a:pt x="65066" y="109347"/>
                    </a:cubicBezTo>
                    <a:lnTo>
                      <a:pt x="65066" y="109347"/>
                    </a:lnTo>
                    <a:close/>
                    <a:moveTo>
                      <a:pt x="84044" y="108443"/>
                    </a:moveTo>
                    <a:cubicBezTo>
                      <a:pt x="86755" y="108443"/>
                      <a:pt x="90370" y="107540"/>
                      <a:pt x="93081" y="106636"/>
                    </a:cubicBezTo>
                    <a:cubicBezTo>
                      <a:pt x="93081" y="106636"/>
                      <a:pt x="93081" y="107540"/>
                      <a:pt x="93081" y="107540"/>
                    </a:cubicBezTo>
                    <a:cubicBezTo>
                      <a:pt x="93081" y="110251"/>
                      <a:pt x="91273" y="112058"/>
                      <a:pt x="88562" y="112058"/>
                    </a:cubicBezTo>
                    <a:cubicBezTo>
                      <a:pt x="85851" y="112058"/>
                      <a:pt x="84044" y="110251"/>
                      <a:pt x="84044" y="108443"/>
                    </a:cubicBezTo>
                    <a:lnTo>
                      <a:pt x="84044" y="108443"/>
                    </a:lnTo>
                    <a:close/>
                    <a:moveTo>
                      <a:pt x="103021" y="106636"/>
                    </a:moveTo>
                    <a:cubicBezTo>
                      <a:pt x="106636" y="106636"/>
                      <a:pt x="109347" y="106636"/>
                      <a:pt x="112058" y="107540"/>
                    </a:cubicBezTo>
                    <a:lnTo>
                      <a:pt x="112058" y="107540"/>
                    </a:lnTo>
                    <a:cubicBezTo>
                      <a:pt x="112058" y="110251"/>
                      <a:pt x="110251" y="112058"/>
                      <a:pt x="107540" y="112058"/>
                    </a:cubicBezTo>
                    <a:cubicBezTo>
                      <a:pt x="104829" y="112058"/>
                      <a:pt x="103021" y="110251"/>
                      <a:pt x="103021" y="107540"/>
                    </a:cubicBezTo>
                    <a:cubicBezTo>
                      <a:pt x="103021" y="107540"/>
                      <a:pt x="103021" y="106636"/>
                      <a:pt x="103021" y="106636"/>
                    </a:cubicBezTo>
                    <a:lnTo>
                      <a:pt x="103021" y="106636"/>
                    </a:lnTo>
                    <a:close/>
                    <a:moveTo>
                      <a:pt x="121095" y="107540"/>
                    </a:moveTo>
                    <a:cubicBezTo>
                      <a:pt x="122903" y="107540"/>
                      <a:pt x="124710" y="106636"/>
                      <a:pt x="125614" y="106636"/>
                    </a:cubicBezTo>
                    <a:cubicBezTo>
                      <a:pt x="127421" y="106636"/>
                      <a:pt x="128325" y="106636"/>
                      <a:pt x="130132" y="106636"/>
                    </a:cubicBezTo>
                    <a:cubicBezTo>
                      <a:pt x="130132" y="106636"/>
                      <a:pt x="130132" y="107540"/>
                      <a:pt x="130132" y="107540"/>
                    </a:cubicBezTo>
                    <a:cubicBezTo>
                      <a:pt x="130132" y="110251"/>
                      <a:pt x="128325" y="112058"/>
                      <a:pt x="125614" y="112058"/>
                    </a:cubicBezTo>
                    <a:cubicBezTo>
                      <a:pt x="123806" y="112058"/>
                      <a:pt x="121095" y="110251"/>
                      <a:pt x="121095" y="107540"/>
                    </a:cubicBezTo>
                    <a:cubicBezTo>
                      <a:pt x="121095" y="107540"/>
                      <a:pt x="121095" y="107540"/>
                      <a:pt x="121095" y="107540"/>
                    </a:cubicBezTo>
                    <a:lnTo>
                      <a:pt x="121095" y="107540"/>
                    </a:lnTo>
                    <a:close/>
                    <a:moveTo>
                      <a:pt x="140073" y="106636"/>
                    </a:moveTo>
                    <a:cubicBezTo>
                      <a:pt x="142784" y="106636"/>
                      <a:pt x="146399" y="106636"/>
                      <a:pt x="149110" y="106636"/>
                    </a:cubicBezTo>
                    <a:cubicBezTo>
                      <a:pt x="149110" y="106636"/>
                      <a:pt x="149110" y="106636"/>
                      <a:pt x="149110" y="107540"/>
                    </a:cubicBezTo>
                    <a:cubicBezTo>
                      <a:pt x="149110" y="110251"/>
                      <a:pt x="147302" y="112058"/>
                      <a:pt x="144591" y="112058"/>
                    </a:cubicBezTo>
                    <a:cubicBezTo>
                      <a:pt x="141880" y="112058"/>
                      <a:pt x="140073" y="110251"/>
                      <a:pt x="140073" y="106636"/>
                    </a:cubicBezTo>
                    <a:cubicBezTo>
                      <a:pt x="140073" y="107540"/>
                      <a:pt x="140073" y="107540"/>
                      <a:pt x="140073" y="106636"/>
                    </a:cubicBezTo>
                    <a:lnTo>
                      <a:pt x="140073" y="106636"/>
                    </a:lnTo>
                    <a:close/>
                    <a:moveTo>
                      <a:pt x="159050" y="106636"/>
                    </a:moveTo>
                    <a:cubicBezTo>
                      <a:pt x="161761" y="106636"/>
                      <a:pt x="165376" y="106636"/>
                      <a:pt x="168087" y="106636"/>
                    </a:cubicBezTo>
                    <a:cubicBezTo>
                      <a:pt x="168087" y="106636"/>
                      <a:pt x="168087" y="107540"/>
                      <a:pt x="168087" y="107540"/>
                    </a:cubicBezTo>
                    <a:cubicBezTo>
                      <a:pt x="168087" y="110251"/>
                      <a:pt x="166280" y="112058"/>
                      <a:pt x="163569" y="112058"/>
                    </a:cubicBezTo>
                    <a:cubicBezTo>
                      <a:pt x="160858" y="112058"/>
                      <a:pt x="159050" y="110251"/>
                      <a:pt x="159050" y="106636"/>
                    </a:cubicBezTo>
                    <a:cubicBezTo>
                      <a:pt x="159050" y="107540"/>
                      <a:pt x="159050" y="107540"/>
                      <a:pt x="159050" y="106636"/>
                    </a:cubicBezTo>
                    <a:lnTo>
                      <a:pt x="159050" y="106636"/>
                    </a:lnTo>
                    <a:close/>
                    <a:moveTo>
                      <a:pt x="178028" y="106636"/>
                    </a:moveTo>
                    <a:cubicBezTo>
                      <a:pt x="180739" y="106636"/>
                      <a:pt x="184354" y="106636"/>
                      <a:pt x="187065" y="106636"/>
                    </a:cubicBezTo>
                    <a:cubicBezTo>
                      <a:pt x="187065" y="107540"/>
                      <a:pt x="187065" y="107540"/>
                      <a:pt x="187065" y="108443"/>
                    </a:cubicBezTo>
                    <a:cubicBezTo>
                      <a:pt x="187065" y="111155"/>
                      <a:pt x="185258" y="112962"/>
                      <a:pt x="182546" y="112962"/>
                    </a:cubicBezTo>
                    <a:cubicBezTo>
                      <a:pt x="179835" y="112962"/>
                      <a:pt x="178028" y="111155"/>
                      <a:pt x="178028" y="108443"/>
                    </a:cubicBezTo>
                    <a:cubicBezTo>
                      <a:pt x="178028" y="107540"/>
                      <a:pt x="178028" y="106636"/>
                      <a:pt x="178028" y="106636"/>
                    </a:cubicBezTo>
                    <a:lnTo>
                      <a:pt x="178028" y="106636"/>
                    </a:lnTo>
                    <a:close/>
                    <a:moveTo>
                      <a:pt x="206043" y="97599"/>
                    </a:moveTo>
                    <a:cubicBezTo>
                      <a:pt x="207850" y="96695"/>
                      <a:pt x="209657" y="96695"/>
                      <a:pt x="212368" y="95792"/>
                    </a:cubicBezTo>
                    <a:cubicBezTo>
                      <a:pt x="213272" y="95792"/>
                      <a:pt x="214176" y="95792"/>
                      <a:pt x="215983" y="95792"/>
                    </a:cubicBezTo>
                    <a:cubicBezTo>
                      <a:pt x="215983" y="95792"/>
                      <a:pt x="215983" y="96695"/>
                      <a:pt x="215983" y="96695"/>
                    </a:cubicBezTo>
                    <a:cubicBezTo>
                      <a:pt x="215983" y="99406"/>
                      <a:pt x="214176" y="101214"/>
                      <a:pt x="211465" y="101214"/>
                    </a:cubicBezTo>
                    <a:cubicBezTo>
                      <a:pt x="208754" y="101214"/>
                      <a:pt x="206043" y="99406"/>
                      <a:pt x="206043" y="97599"/>
                    </a:cubicBezTo>
                    <a:lnTo>
                      <a:pt x="206043" y="97599"/>
                    </a:lnTo>
                    <a:close/>
                    <a:moveTo>
                      <a:pt x="225020" y="96695"/>
                    </a:moveTo>
                    <a:cubicBezTo>
                      <a:pt x="227731" y="96695"/>
                      <a:pt x="231346" y="97599"/>
                      <a:pt x="234057" y="98503"/>
                    </a:cubicBezTo>
                    <a:cubicBezTo>
                      <a:pt x="233153" y="100310"/>
                      <a:pt x="231346" y="101214"/>
                      <a:pt x="229539" y="101214"/>
                    </a:cubicBezTo>
                    <a:cubicBezTo>
                      <a:pt x="226828" y="101214"/>
                      <a:pt x="225020" y="99406"/>
                      <a:pt x="225020" y="96695"/>
                    </a:cubicBezTo>
                    <a:lnTo>
                      <a:pt x="225020" y="96695"/>
                    </a:lnTo>
                    <a:close/>
                    <a:moveTo>
                      <a:pt x="245805" y="100310"/>
                    </a:moveTo>
                    <a:cubicBezTo>
                      <a:pt x="246709" y="100310"/>
                      <a:pt x="248516" y="100310"/>
                      <a:pt x="249420" y="101214"/>
                    </a:cubicBezTo>
                    <a:cubicBezTo>
                      <a:pt x="249420" y="101214"/>
                      <a:pt x="248516" y="101214"/>
                      <a:pt x="248516" y="101214"/>
                    </a:cubicBezTo>
                    <a:cubicBezTo>
                      <a:pt x="247613" y="101214"/>
                      <a:pt x="246709" y="101214"/>
                      <a:pt x="245805" y="100310"/>
                    </a:cubicBezTo>
                    <a:lnTo>
                      <a:pt x="245805" y="100310"/>
                    </a:lnTo>
                    <a:close/>
                    <a:moveTo>
                      <a:pt x="267494" y="101214"/>
                    </a:moveTo>
                    <a:cubicBezTo>
                      <a:pt x="268398" y="99406"/>
                      <a:pt x="270205" y="97599"/>
                      <a:pt x="271109" y="96695"/>
                    </a:cubicBezTo>
                    <a:lnTo>
                      <a:pt x="271109" y="96695"/>
                    </a:lnTo>
                    <a:cubicBezTo>
                      <a:pt x="272012" y="99406"/>
                      <a:pt x="270205" y="101214"/>
                      <a:pt x="267494" y="101214"/>
                    </a:cubicBezTo>
                    <a:lnTo>
                      <a:pt x="267494" y="101214"/>
                    </a:lnTo>
                    <a:close/>
                    <a:moveTo>
                      <a:pt x="284664" y="92177"/>
                    </a:moveTo>
                    <a:cubicBezTo>
                      <a:pt x="285568" y="92177"/>
                      <a:pt x="286471" y="92177"/>
                      <a:pt x="287375" y="92177"/>
                    </a:cubicBezTo>
                    <a:cubicBezTo>
                      <a:pt x="289182" y="93081"/>
                      <a:pt x="290990" y="94888"/>
                      <a:pt x="290990" y="96695"/>
                    </a:cubicBezTo>
                    <a:cubicBezTo>
                      <a:pt x="290990" y="99406"/>
                      <a:pt x="289182" y="101214"/>
                      <a:pt x="286471" y="101214"/>
                    </a:cubicBezTo>
                    <a:cubicBezTo>
                      <a:pt x="283760" y="101214"/>
                      <a:pt x="281953" y="99406"/>
                      <a:pt x="281953" y="96695"/>
                    </a:cubicBezTo>
                    <a:cubicBezTo>
                      <a:pt x="281953" y="94888"/>
                      <a:pt x="282857" y="93081"/>
                      <a:pt x="284664" y="92177"/>
                    </a:cubicBezTo>
                    <a:lnTo>
                      <a:pt x="284664" y="92177"/>
                    </a:lnTo>
                    <a:close/>
                    <a:moveTo>
                      <a:pt x="300931" y="93984"/>
                    </a:moveTo>
                    <a:lnTo>
                      <a:pt x="300931" y="93984"/>
                    </a:lnTo>
                    <a:cubicBezTo>
                      <a:pt x="303642" y="93984"/>
                      <a:pt x="305449" y="93081"/>
                      <a:pt x="307256" y="92177"/>
                    </a:cubicBezTo>
                    <a:cubicBezTo>
                      <a:pt x="309064" y="93081"/>
                      <a:pt x="309968" y="94888"/>
                      <a:pt x="309968" y="96695"/>
                    </a:cubicBezTo>
                    <a:cubicBezTo>
                      <a:pt x="309968" y="99406"/>
                      <a:pt x="308160" y="101214"/>
                      <a:pt x="305449" y="101214"/>
                    </a:cubicBezTo>
                    <a:cubicBezTo>
                      <a:pt x="302738" y="101214"/>
                      <a:pt x="300931" y="99406"/>
                      <a:pt x="300931" y="96695"/>
                    </a:cubicBezTo>
                    <a:cubicBezTo>
                      <a:pt x="300027" y="95792"/>
                      <a:pt x="300931" y="94888"/>
                      <a:pt x="300931" y="93984"/>
                    </a:cubicBezTo>
                    <a:lnTo>
                      <a:pt x="300931" y="93984"/>
                    </a:lnTo>
                    <a:close/>
                    <a:moveTo>
                      <a:pt x="310871" y="90370"/>
                    </a:moveTo>
                    <a:cubicBezTo>
                      <a:pt x="313582" y="88562"/>
                      <a:pt x="316293" y="86755"/>
                      <a:pt x="319004" y="84947"/>
                    </a:cubicBezTo>
                    <a:cubicBezTo>
                      <a:pt x="319004" y="85851"/>
                      <a:pt x="319908" y="86755"/>
                      <a:pt x="319908" y="87658"/>
                    </a:cubicBezTo>
                    <a:cubicBezTo>
                      <a:pt x="319908" y="90370"/>
                      <a:pt x="318101" y="92177"/>
                      <a:pt x="315390" y="92177"/>
                    </a:cubicBezTo>
                    <a:cubicBezTo>
                      <a:pt x="312679" y="92177"/>
                      <a:pt x="311775" y="91273"/>
                      <a:pt x="310871" y="90370"/>
                    </a:cubicBezTo>
                    <a:lnTo>
                      <a:pt x="310871" y="90370"/>
                    </a:lnTo>
                    <a:close/>
                    <a:moveTo>
                      <a:pt x="340693" y="80429"/>
                    </a:moveTo>
                    <a:cubicBezTo>
                      <a:pt x="342501" y="80429"/>
                      <a:pt x="344308" y="79525"/>
                      <a:pt x="346115" y="79525"/>
                    </a:cubicBezTo>
                    <a:cubicBezTo>
                      <a:pt x="345212" y="80429"/>
                      <a:pt x="344308" y="80429"/>
                      <a:pt x="343404" y="80429"/>
                    </a:cubicBezTo>
                    <a:cubicBezTo>
                      <a:pt x="341597" y="81333"/>
                      <a:pt x="341597" y="81333"/>
                      <a:pt x="340693" y="80429"/>
                    </a:cubicBezTo>
                    <a:lnTo>
                      <a:pt x="340693" y="80429"/>
                    </a:lnTo>
                    <a:close/>
                    <a:moveTo>
                      <a:pt x="356960" y="77718"/>
                    </a:moveTo>
                    <a:cubicBezTo>
                      <a:pt x="360574" y="76814"/>
                      <a:pt x="363286" y="75910"/>
                      <a:pt x="365997" y="75007"/>
                    </a:cubicBezTo>
                    <a:cubicBezTo>
                      <a:pt x="365997" y="75910"/>
                      <a:pt x="365997" y="75910"/>
                      <a:pt x="365997" y="76814"/>
                    </a:cubicBezTo>
                    <a:cubicBezTo>
                      <a:pt x="365997" y="79525"/>
                      <a:pt x="364189" y="81333"/>
                      <a:pt x="361478" y="81333"/>
                    </a:cubicBezTo>
                    <a:cubicBezTo>
                      <a:pt x="359671" y="81333"/>
                      <a:pt x="357863" y="79525"/>
                      <a:pt x="356960" y="77718"/>
                    </a:cubicBezTo>
                    <a:lnTo>
                      <a:pt x="356960" y="77718"/>
                    </a:lnTo>
                    <a:close/>
                    <a:moveTo>
                      <a:pt x="370515" y="71392"/>
                    </a:moveTo>
                    <a:cubicBezTo>
                      <a:pt x="370515" y="71392"/>
                      <a:pt x="371419" y="71392"/>
                      <a:pt x="370515" y="71392"/>
                    </a:cubicBezTo>
                    <a:cubicBezTo>
                      <a:pt x="369611" y="67777"/>
                      <a:pt x="368708" y="65970"/>
                      <a:pt x="366900" y="63259"/>
                    </a:cubicBezTo>
                    <a:cubicBezTo>
                      <a:pt x="367804" y="62355"/>
                      <a:pt x="368708" y="61451"/>
                      <a:pt x="370515" y="61451"/>
                    </a:cubicBezTo>
                    <a:cubicBezTo>
                      <a:pt x="373226" y="61451"/>
                      <a:pt x="375034" y="63259"/>
                      <a:pt x="375034" y="65970"/>
                    </a:cubicBezTo>
                    <a:cubicBezTo>
                      <a:pt x="375937" y="69585"/>
                      <a:pt x="373226" y="71392"/>
                      <a:pt x="370515" y="71392"/>
                    </a:cubicBezTo>
                    <a:lnTo>
                      <a:pt x="370515" y="71392"/>
                    </a:lnTo>
                    <a:close/>
                    <a:moveTo>
                      <a:pt x="412989" y="14459"/>
                    </a:moveTo>
                    <a:cubicBezTo>
                      <a:pt x="415700" y="14459"/>
                      <a:pt x="419315" y="13555"/>
                      <a:pt x="422026" y="14459"/>
                    </a:cubicBezTo>
                    <a:cubicBezTo>
                      <a:pt x="422026" y="15363"/>
                      <a:pt x="422026" y="15363"/>
                      <a:pt x="422026" y="16267"/>
                    </a:cubicBezTo>
                    <a:cubicBezTo>
                      <a:pt x="422026" y="18978"/>
                      <a:pt x="420218" y="20785"/>
                      <a:pt x="417507" y="20785"/>
                    </a:cubicBezTo>
                    <a:cubicBezTo>
                      <a:pt x="414796" y="20785"/>
                      <a:pt x="412989" y="18978"/>
                      <a:pt x="412989" y="16267"/>
                    </a:cubicBezTo>
                    <a:cubicBezTo>
                      <a:pt x="412989" y="15363"/>
                      <a:pt x="412989" y="14459"/>
                      <a:pt x="412989" y="14459"/>
                    </a:cubicBezTo>
                    <a:lnTo>
                      <a:pt x="412989" y="14459"/>
                    </a:lnTo>
                    <a:close/>
                    <a:moveTo>
                      <a:pt x="431966" y="15363"/>
                    </a:moveTo>
                    <a:cubicBezTo>
                      <a:pt x="435581" y="15363"/>
                      <a:pt x="438292" y="16267"/>
                      <a:pt x="441003" y="16267"/>
                    </a:cubicBezTo>
                    <a:cubicBezTo>
                      <a:pt x="440100" y="18074"/>
                      <a:pt x="438292" y="19881"/>
                      <a:pt x="436485" y="19881"/>
                    </a:cubicBezTo>
                    <a:cubicBezTo>
                      <a:pt x="433774" y="19881"/>
                      <a:pt x="431966" y="18074"/>
                      <a:pt x="431966" y="15363"/>
                    </a:cubicBezTo>
                    <a:cubicBezTo>
                      <a:pt x="431966" y="15363"/>
                      <a:pt x="431966" y="15363"/>
                      <a:pt x="431966" y="15363"/>
                    </a:cubicBezTo>
                    <a:lnTo>
                      <a:pt x="431966" y="15363"/>
                    </a:lnTo>
                    <a:close/>
                    <a:moveTo>
                      <a:pt x="450944" y="17170"/>
                    </a:moveTo>
                    <a:cubicBezTo>
                      <a:pt x="453655" y="17170"/>
                      <a:pt x="457270" y="17170"/>
                      <a:pt x="459981" y="17170"/>
                    </a:cubicBezTo>
                    <a:cubicBezTo>
                      <a:pt x="459077" y="18978"/>
                      <a:pt x="457270" y="19881"/>
                      <a:pt x="455462" y="19881"/>
                    </a:cubicBezTo>
                    <a:cubicBezTo>
                      <a:pt x="453655" y="19881"/>
                      <a:pt x="451848" y="18978"/>
                      <a:pt x="450944" y="17170"/>
                    </a:cubicBezTo>
                    <a:lnTo>
                      <a:pt x="450944" y="17170"/>
                    </a:lnTo>
                    <a:close/>
                    <a:moveTo>
                      <a:pt x="469922" y="16267"/>
                    </a:moveTo>
                    <a:cubicBezTo>
                      <a:pt x="471729" y="16267"/>
                      <a:pt x="473536" y="16267"/>
                      <a:pt x="476247" y="16267"/>
                    </a:cubicBezTo>
                    <a:cubicBezTo>
                      <a:pt x="477151" y="16267"/>
                      <a:pt x="478055" y="16267"/>
                      <a:pt x="478959" y="16267"/>
                    </a:cubicBezTo>
                    <a:cubicBezTo>
                      <a:pt x="478055" y="18074"/>
                      <a:pt x="476247" y="19881"/>
                      <a:pt x="474440" y="19881"/>
                    </a:cubicBezTo>
                    <a:cubicBezTo>
                      <a:pt x="471729" y="19881"/>
                      <a:pt x="469922" y="18978"/>
                      <a:pt x="469922" y="16267"/>
                    </a:cubicBezTo>
                    <a:lnTo>
                      <a:pt x="469922" y="16267"/>
                    </a:lnTo>
                    <a:close/>
                    <a:moveTo>
                      <a:pt x="489803" y="18978"/>
                    </a:moveTo>
                    <a:cubicBezTo>
                      <a:pt x="491610" y="18978"/>
                      <a:pt x="493418" y="19881"/>
                      <a:pt x="495225" y="19881"/>
                    </a:cubicBezTo>
                    <a:cubicBezTo>
                      <a:pt x="494321" y="19881"/>
                      <a:pt x="493418" y="20785"/>
                      <a:pt x="492514" y="20785"/>
                    </a:cubicBezTo>
                    <a:cubicBezTo>
                      <a:pt x="491610" y="19881"/>
                      <a:pt x="490707" y="19881"/>
                      <a:pt x="489803" y="18978"/>
                    </a:cubicBezTo>
                    <a:lnTo>
                      <a:pt x="489803" y="18978"/>
                    </a:lnTo>
                    <a:close/>
                    <a:moveTo>
                      <a:pt x="536795" y="22592"/>
                    </a:moveTo>
                    <a:cubicBezTo>
                      <a:pt x="539506" y="22592"/>
                      <a:pt x="541314" y="23496"/>
                      <a:pt x="544025" y="23496"/>
                    </a:cubicBezTo>
                    <a:cubicBezTo>
                      <a:pt x="544928" y="24400"/>
                      <a:pt x="544928" y="25303"/>
                      <a:pt x="544928" y="26207"/>
                    </a:cubicBezTo>
                    <a:cubicBezTo>
                      <a:pt x="544928" y="28918"/>
                      <a:pt x="543121" y="30726"/>
                      <a:pt x="540410" y="30726"/>
                    </a:cubicBezTo>
                    <a:cubicBezTo>
                      <a:pt x="537699" y="30726"/>
                      <a:pt x="535891" y="28918"/>
                      <a:pt x="535891" y="26207"/>
                    </a:cubicBezTo>
                    <a:cubicBezTo>
                      <a:pt x="534988" y="25303"/>
                      <a:pt x="535891" y="23496"/>
                      <a:pt x="536795" y="22592"/>
                    </a:cubicBezTo>
                    <a:lnTo>
                      <a:pt x="536795" y="22592"/>
                    </a:lnTo>
                    <a:close/>
                    <a:moveTo>
                      <a:pt x="553965" y="25303"/>
                    </a:moveTo>
                    <a:cubicBezTo>
                      <a:pt x="554869" y="25303"/>
                      <a:pt x="555773" y="25303"/>
                      <a:pt x="555773" y="25303"/>
                    </a:cubicBezTo>
                    <a:cubicBezTo>
                      <a:pt x="557580" y="24400"/>
                      <a:pt x="560291" y="24400"/>
                      <a:pt x="562099" y="23496"/>
                    </a:cubicBezTo>
                    <a:cubicBezTo>
                      <a:pt x="563002" y="24400"/>
                      <a:pt x="563002" y="25303"/>
                      <a:pt x="563002" y="26207"/>
                    </a:cubicBezTo>
                    <a:cubicBezTo>
                      <a:pt x="563002" y="28918"/>
                      <a:pt x="561195" y="30726"/>
                      <a:pt x="558484" y="30726"/>
                    </a:cubicBezTo>
                    <a:cubicBezTo>
                      <a:pt x="555773" y="30726"/>
                      <a:pt x="553965" y="28918"/>
                      <a:pt x="553965" y="26207"/>
                    </a:cubicBezTo>
                    <a:cubicBezTo>
                      <a:pt x="553965" y="26207"/>
                      <a:pt x="553965" y="25303"/>
                      <a:pt x="553965" y="25303"/>
                    </a:cubicBezTo>
                    <a:lnTo>
                      <a:pt x="553965" y="25303"/>
                    </a:lnTo>
                    <a:close/>
                    <a:moveTo>
                      <a:pt x="581980" y="14459"/>
                    </a:moveTo>
                    <a:cubicBezTo>
                      <a:pt x="582883" y="14459"/>
                      <a:pt x="582883" y="14459"/>
                      <a:pt x="583787" y="13555"/>
                    </a:cubicBezTo>
                    <a:cubicBezTo>
                      <a:pt x="584691" y="12652"/>
                      <a:pt x="585595" y="11748"/>
                      <a:pt x="586498" y="10844"/>
                    </a:cubicBezTo>
                    <a:cubicBezTo>
                      <a:pt x="589209" y="10844"/>
                      <a:pt x="591017" y="12652"/>
                      <a:pt x="591017" y="15363"/>
                    </a:cubicBezTo>
                    <a:cubicBezTo>
                      <a:pt x="591017" y="18074"/>
                      <a:pt x="589209" y="19881"/>
                      <a:pt x="586498" y="19881"/>
                    </a:cubicBezTo>
                    <a:cubicBezTo>
                      <a:pt x="583787" y="19881"/>
                      <a:pt x="581980" y="18074"/>
                      <a:pt x="581980" y="15363"/>
                    </a:cubicBezTo>
                    <a:cubicBezTo>
                      <a:pt x="581980" y="15363"/>
                      <a:pt x="581980" y="14459"/>
                      <a:pt x="581980" y="14459"/>
                    </a:cubicBezTo>
                    <a:lnTo>
                      <a:pt x="581980" y="14459"/>
                    </a:lnTo>
                    <a:close/>
                    <a:moveTo>
                      <a:pt x="604572" y="0"/>
                    </a:moveTo>
                    <a:lnTo>
                      <a:pt x="605476" y="0"/>
                    </a:lnTo>
                    <a:cubicBezTo>
                      <a:pt x="605476" y="0"/>
                      <a:pt x="604572" y="0"/>
                      <a:pt x="604572" y="0"/>
                    </a:cubicBezTo>
                    <a:lnTo>
                      <a:pt x="604572" y="0"/>
                    </a:lnTo>
                    <a:close/>
                    <a:moveTo>
                      <a:pt x="614513" y="1807"/>
                    </a:moveTo>
                    <a:lnTo>
                      <a:pt x="617224" y="1807"/>
                    </a:lnTo>
                    <a:cubicBezTo>
                      <a:pt x="619031" y="2711"/>
                      <a:pt x="619935" y="4518"/>
                      <a:pt x="619935" y="6326"/>
                    </a:cubicBezTo>
                    <a:cubicBezTo>
                      <a:pt x="619935" y="9037"/>
                      <a:pt x="618128" y="10844"/>
                      <a:pt x="615417" y="10844"/>
                    </a:cubicBezTo>
                    <a:cubicBezTo>
                      <a:pt x="612705" y="10844"/>
                      <a:pt x="610898" y="9037"/>
                      <a:pt x="610898" y="6326"/>
                    </a:cubicBezTo>
                    <a:cubicBezTo>
                      <a:pt x="609994" y="3615"/>
                      <a:pt x="611802" y="1807"/>
                      <a:pt x="614513" y="1807"/>
                    </a:cubicBezTo>
                    <a:lnTo>
                      <a:pt x="614513" y="1807"/>
                    </a:lnTo>
                    <a:close/>
                    <a:moveTo>
                      <a:pt x="629876" y="3615"/>
                    </a:moveTo>
                    <a:lnTo>
                      <a:pt x="638913" y="5422"/>
                    </a:lnTo>
                    <a:cubicBezTo>
                      <a:pt x="638913" y="5422"/>
                      <a:pt x="638913" y="6326"/>
                      <a:pt x="638913" y="6326"/>
                    </a:cubicBezTo>
                    <a:cubicBezTo>
                      <a:pt x="638913" y="9037"/>
                      <a:pt x="637105" y="10844"/>
                      <a:pt x="634394" y="10844"/>
                    </a:cubicBezTo>
                    <a:cubicBezTo>
                      <a:pt x="631683" y="10844"/>
                      <a:pt x="629876" y="9037"/>
                      <a:pt x="629876" y="6326"/>
                    </a:cubicBezTo>
                    <a:cubicBezTo>
                      <a:pt x="628972" y="5422"/>
                      <a:pt x="628972" y="4518"/>
                      <a:pt x="629876" y="3615"/>
                    </a:cubicBezTo>
                    <a:lnTo>
                      <a:pt x="629876" y="3615"/>
                    </a:lnTo>
                    <a:close/>
                    <a:moveTo>
                      <a:pt x="647950" y="7230"/>
                    </a:moveTo>
                    <a:lnTo>
                      <a:pt x="656987" y="9037"/>
                    </a:lnTo>
                    <a:cubicBezTo>
                      <a:pt x="656083" y="9941"/>
                      <a:pt x="654275" y="10844"/>
                      <a:pt x="652468" y="10844"/>
                    </a:cubicBezTo>
                    <a:cubicBezTo>
                      <a:pt x="650661" y="10844"/>
                      <a:pt x="647950" y="9037"/>
                      <a:pt x="647950" y="7230"/>
                    </a:cubicBezTo>
                    <a:lnTo>
                      <a:pt x="647950" y="7230"/>
                    </a:lnTo>
                    <a:close/>
                    <a:moveTo>
                      <a:pt x="669638" y="10844"/>
                    </a:moveTo>
                    <a:lnTo>
                      <a:pt x="672349" y="10844"/>
                    </a:lnTo>
                    <a:cubicBezTo>
                      <a:pt x="672349" y="10844"/>
                      <a:pt x="672349" y="10844"/>
                      <a:pt x="671446" y="10844"/>
                    </a:cubicBezTo>
                    <a:cubicBezTo>
                      <a:pt x="670542" y="10844"/>
                      <a:pt x="669638" y="10844"/>
                      <a:pt x="669638" y="10844"/>
                    </a:cubicBezTo>
                    <a:lnTo>
                      <a:pt x="669638" y="10844"/>
                    </a:lnTo>
                    <a:close/>
                    <a:moveTo>
                      <a:pt x="677771" y="11748"/>
                    </a:moveTo>
                    <a:lnTo>
                      <a:pt x="684097" y="12652"/>
                    </a:lnTo>
                    <a:cubicBezTo>
                      <a:pt x="685001" y="13555"/>
                      <a:pt x="685001" y="14459"/>
                      <a:pt x="685001" y="15363"/>
                    </a:cubicBezTo>
                    <a:cubicBezTo>
                      <a:pt x="685001" y="18074"/>
                      <a:pt x="683194" y="19881"/>
                      <a:pt x="680483" y="19881"/>
                    </a:cubicBezTo>
                    <a:cubicBezTo>
                      <a:pt x="677771" y="19881"/>
                      <a:pt x="675964" y="18074"/>
                      <a:pt x="675964" y="15363"/>
                    </a:cubicBezTo>
                    <a:cubicBezTo>
                      <a:pt x="675964" y="14459"/>
                      <a:pt x="676868" y="12652"/>
                      <a:pt x="677771" y="11748"/>
                    </a:cubicBezTo>
                    <a:lnTo>
                      <a:pt x="677771" y="11748"/>
                    </a:lnTo>
                    <a:close/>
                    <a:moveTo>
                      <a:pt x="694942" y="14459"/>
                    </a:moveTo>
                    <a:cubicBezTo>
                      <a:pt x="697653" y="15363"/>
                      <a:pt x="701268" y="15363"/>
                      <a:pt x="703979" y="16267"/>
                    </a:cubicBezTo>
                    <a:cubicBezTo>
                      <a:pt x="703979" y="18978"/>
                      <a:pt x="701268" y="20785"/>
                      <a:pt x="699460" y="20785"/>
                    </a:cubicBezTo>
                    <a:cubicBezTo>
                      <a:pt x="696749" y="20785"/>
                      <a:pt x="694942" y="18978"/>
                      <a:pt x="694942" y="16267"/>
                    </a:cubicBezTo>
                    <a:cubicBezTo>
                      <a:pt x="694942" y="15363"/>
                      <a:pt x="694942" y="15363"/>
                      <a:pt x="694942" y="14459"/>
                    </a:cubicBezTo>
                    <a:lnTo>
                      <a:pt x="694942" y="14459"/>
                    </a:lnTo>
                    <a:close/>
                    <a:moveTo>
                      <a:pt x="713919" y="18074"/>
                    </a:moveTo>
                    <a:lnTo>
                      <a:pt x="721149" y="18978"/>
                    </a:lnTo>
                    <a:cubicBezTo>
                      <a:pt x="721149" y="19881"/>
                      <a:pt x="719341" y="19881"/>
                      <a:pt x="718438" y="19881"/>
                    </a:cubicBezTo>
                    <a:cubicBezTo>
                      <a:pt x="716630" y="19881"/>
                      <a:pt x="714823" y="18978"/>
                      <a:pt x="713919" y="18074"/>
                    </a:cubicBezTo>
                    <a:lnTo>
                      <a:pt x="713919" y="18074"/>
                    </a:lnTo>
                    <a:close/>
                    <a:moveTo>
                      <a:pt x="742838" y="24400"/>
                    </a:moveTo>
                    <a:cubicBezTo>
                      <a:pt x="745549" y="25303"/>
                      <a:pt x="748260" y="26207"/>
                      <a:pt x="751875" y="26207"/>
                    </a:cubicBezTo>
                    <a:cubicBezTo>
                      <a:pt x="751875" y="26207"/>
                      <a:pt x="751875" y="26207"/>
                      <a:pt x="751875" y="26207"/>
                    </a:cubicBezTo>
                    <a:cubicBezTo>
                      <a:pt x="751875" y="28918"/>
                      <a:pt x="750067" y="30726"/>
                      <a:pt x="747356" y="30726"/>
                    </a:cubicBezTo>
                    <a:cubicBezTo>
                      <a:pt x="744645" y="30726"/>
                      <a:pt x="742838" y="28918"/>
                      <a:pt x="742838" y="26207"/>
                    </a:cubicBezTo>
                    <a:cubicBezTo>
                      <a:pt x="741934" y="25303"/>
                      <a:pt x="741934" y="24400"/>
                      <a:pt x="742838" y="24400"/>
                    </a:cubicBezTo>
                    <a:lnTo>
                      <a:pt x="742838" y="24400"/>
                    </a:lnTo>
                    <a:close/>
                    <a:moveTo>
                      <a:pt x="760912" y="28918"/>
                    </a:moveTo>
                    <a:cubicBezTo>
                      <a:pt x="763623" y="29822"/>
                      <a:pt x="765430" y="29822"/>
                      <a:pt x="767237" y="30726"/>
                    </a:cubicBezTo>
                    <a:cubicBezTo>
                      <a:pt x="766334" y="31629"/>
                      <a:pt x="765430" y="31629"/>
                      <a:pt x="764526" y="31629"/>
                    </a:cubicBezTo>
                    <a:cubicBezTo>
                      <a:pt x="763623" y="30726"/>
                      <a:pt x="761815" y="29822"/>
                      <a:pt x="760912" y="28918"/>
                    </a:cubicBezTo>
                    <a:lnTo>
                      <a:pt x="760912" y="28918"/>
                    </a:lnTo>
                    <a:close/>
                    <a:moveTo>
                      <a:pt x="772660" y="31629"/>
                    </a:moveTo>
                    <a:cubicBezTo>
                      <a:pt x="774467" y="32533"/>
                      <a:pt x="776274" y="32533"/>
                      <a:pt x="778082" y="33437"/>
                    </a:cubicBezTo>
                    <a:cubicBezTo>
                      <a:pt x="778985" y="34340"/>
                      <a:pt x="778985" y="35244"/>
                      <a:pt x="778985" y="36148"/>
                    </a:cubicBezTo>
                    <a:cubicBezTo>
                      <a:pt x="778985" y="38859"/>
                      <a:pt x="777178" y="40666"/>
                      <a:pt x="774467" y="40666"/>
                    </a:cubicBezTo>
                    <a:cubicBezTo>
                      <a:pt x="771756" y="40666"/>
                      <a:pt x="769948" y="38859"/>
                      <a:pt x="769948" y="36148"/>
                    </a:cubicBezTo>
                    <a:cubicBezTo>
                      <a:pt x="769948" y="34340"/>
                      <a:pt x="770852" y="32533"/>
                      <a:pt x="772660" y="31629"/>
                    </a:cubicBezTo>
                    <a:lnTo>
                      <a:pt x="772660" y="31629"/>
                    </a:lnTo>
                    <a:close/>
                    <a:moveTo>
                      <a:pt x="816941" y="67777"/>
                    </a:moveTo>
                    <a:cubicBezTo>
                      <a:pt x="818748" y="68681"/>
                      <a:pt x="820555" y="70488"/>
                      <a:pt x="822363" y="71392"/>
                    </a:cubicBezTo>
                    <a:cubicBezTo>
                      <a:pt x="822363" y="71392"/>
                      <a:pt x="821459" y="71392"/>
                      <a:pt x="821459" y="71392"/>
                    </a:cubicBezTo>
                    <a:cubicBezTo>
                      <a:pt x="819652" y="71392"/>
                      <a:pt x="816941" y="69585"/>
                      <a:pt x="816941" y="67777"/>
                    </a:cubicBezTo>
                    <a:lnTo>
                      <a:pt x="816941" y="67777"/>
                    </a:lnTo>
                    <a:close/>
                    <a:moveTo>
                      <a:pt x="826881" y="74103"/>
                    </a:moveTo>
                    <a:cubicBezTo>
                      <a:pt x="829592" y="75007"/>
                      <a:pt x="832303" y="75910"/>
                      <a:pt x="835918" y="77718"/>
                    </a:cubicBezTo>
                    <a:cubicBezTo>
                      <a:pt x="835014" y="79525"/>
                      <a:pt x="833207" y="81333"/>
                      <a:pt x="831400" y="81333"/>
                    </a:cubicBezTo>
                    <a:cubicBezTo>
                      <a:pt x="828689" y="81333"/>
                      <a:pt x="826881" y="79525"/>
                      <a:pt x="826881" y="76814"/>
                    </a:cubicBezTo>
                    <a:cubicBezTo>
                      <a:pt x="826881" y="75910"/>
                      <a:pt x="826881" y="75007"/>
                      <a:pt x="826881" y="74103"/>
                    </a:cubicBezTo>
                    <a:lnTo>
                      <a:pt x="826881" y="74103"/>
                    </a:lnTo>
                    <a:close/>
                    <a:moveTo>
                      <a:pt x="854896" y="84947"/>
                    </a:moveTo>
                    <a:cubicBezTo>
                      <a:pt x="857607" y="85851"/>
                      <a:pt x="860318" y="87658"/>
                      <a:pt x="863933" y="88562"/>
                    </a:cubicBezTo>
                    <a:cubicBezTo>
                      <a:pt x="863029" y="90370"/>
                      <a:pt x="861222" y="92177"/>
                      <a:pt x="859414" y="92177"/>
                    </a:cubicBezTo>
                    <a:cubicBezTo>
                      <a:pt x="856703" y="92177"/>
                      <a:pt x="854896" y="90370"/>
                      <a:pt x="854896" y="87658"/>
                    </a:cubicBezTo>
                    <a:cubicBezTo>
                      <a:pt x="854896" y="86755"/>
                      <a:pt x="854896" y="85851"/>
                      <a:pt x="854896" y="84947"/>
                    </a:cubicBezTo>
                    <a:lnTo>
                      <a:pt x="854896" y="84947"/>
                    </a:lnTo>
                    <a:close/>
                    <a:moveTo>
                      <a:pt x="882910" y="95792"/>
                    </a:moveTo>
                    <a:lnTo>
                      <a:pt x="891044" y="99406"/>
                    </a:lnTo>
                    <a:cubicBezTo>
                      <a:pt x="890140" y="100310"/>
                      <a:pt x="888333" y="101214"/>
                      <a:pt x="887429" y="101214"/>
                    </a:cubicBezTo>
                    <a:cubicBezTo>
                      <a:pt x="884718" y="101214"/>
                      <a:pt x="882910" y="99406"/>
                      <a:pt x="882910" y="95792"/>
                    </a:cubicBezTo>
                    <a:cubicBezTo>
                      <a:pt x="882910" y="96695"/>
                      <a:pt x="882910" y="95792"/>
                      <a:pt x="882910" y="95792"/>
                    </a:cubicBezTo>
                    <a:lnTo>
                      <a:pt x="882910" y="95792"/>
                    </a:lnTo>
                    <a:close/>
                    <a:moveTo>
                      <a:pt x="910925" y="107540"/>
                    </a:moveTo>
                    <a:lnTo>
                      <a:pt x="919058" y="111155"/>
                    </a:lnTo>
                    <a:cubicBezTo>
                      <a:pt x="918154" y="112058"/>
                      <a:pt x="917251" y="112962"/>
                      <a:pt x="915443" y="112962"/>
                    </a:cubicBezTo>
                    <a:cubicBezTo>
                      <a:pt x="912732" y="112058"/>
                      <a:pt x="910925" y="110251"/>
                      <a:pt x="910925" y="107540"/>
                    </a:cubicBezTo>
                    <a:cubicBezTo>
                      <a:pt x="910925" y="107540"/>
                      <a:pt x="910925" y="107540"/>
                      <a:pt x="910925" y="107540"/>
                    </a:cubicBezTo>
                    <a:lnTo>
                      <a:pt x="910925" y="107540"/>
                    </a:lnTo>
                    <a:close/>
                    <a:moveTo>
                      <a:pt x="924480" y="112058"/>
                    </a:moveTo>
                    <a:lnTo>
                      <a:pt x="929903" y="113866"/>
                    </a:lnTo>
                    <a:cubicBezTo>
                      <a:pt x="930806" y="114769"/>
                      <a:pt x="930806" y="115673"/>
                      <a:pt x="930806" y="116577"/>
                    </a:cubicBezTo>
                    <a:cubicBezTo>
                      <a:pt x="930806" y="119288"/>
                      <a:pt x="928999" y="121095"/>
                      <a:pt x="926288" y="121095"/>
                    </a:cubicBezTo>
                    <a:cubicBezTo>
                      <a:pt x="923577" y="121095"/>
                      <a:pt x="921769" y="119288"/>
                      <a:pt x="921769" y="116577"/>
                    </a:cubicBezTo>
                    <a:cubicBezTo>
                      <a:pt x="920866" y="114769"/>
                      <a:pt x="921769" y="112962"/>
                      <a:pt x="924480" y="112058"/>
                    </a:cubicBezTo>
                    <a:lnTo>
                      <a:pt x="924480" y="112058"/>
                    </a:lnTo>
                    <a:close/>
                    <a:moveTo>
                      <a:pt x="939843" y="118384"/>
                    </a:moveTo>
                    <a:lnTo>
                      <a:pt x="946169" y="121095"/>
                    </a:lnTo>
                    <a:cubicBezTo>
                      <a:pt x="945265" y="121095"/>
                      <a:pt x="945265" y="121095"/>
                      <a:pt x="944362" y="121095"/>
                    </a:cubicBezTo>
                    <a:cubicBezTo>
                      <a:pt x="941651" y="121999"/>
                      <a:pt x="940747" y="120191"/>
                      <a:pt x="939843" y="118384"/>
                    </a:cubicBezTo>
                    <a:lnTo>
                      <a:pt x="939843" y="118384"/>
                    </a:lnTo>
                    <a:close/>
                    <a:moveTo>
                      <a:pt x="951591" y="123806"/>
                    </a:moveTo>
                    <a:lnTo>
                      <a:pt x="957917" y="126517"/>
                    </a:lnTo>
                    <a:lnTo>
                      <a:pt x="957917" y="126517"/>
                    </a:lnTo>
                    <a:cubicBezTo>
                      <a:pt x="957917" y="127421"/>
                      <a:pt x="957917" y="127421"/>
                      <a:pt x="957917" y="128325"/>
                    </a:cubicBezTo>
                    <a:cubicBezTo>
                      <a:pt x="957917" y="131036"/>
                      <a:pt x="956110" y="132843"/>
                      <a:pt x="953399" y="132843"/>
                    </a:cubicBezTo>
                    <a:cubicBezTo>
                      <a:pt x="950688" y="132843"/>
                      <a:pt x="948880" y="131036"/>
                      <a:pt x="948880" y="128325"/>
                    </a:cubicBezTo>
                    <a:cubicBezTo>
                      <a:pt x="948880" y="125614"/>
                      <a:pt x="949784" y="123806"/>
                      <a:pt x="951591" y="123806"/>
                    </a:cubicBezTo>
                    <a:lnTo>
                      <a:pt x="951591" y="123806"/>
                    </a:lnTo>
                    <a:close/>
                    <a:moveTo>
                      <a:pt x="967858" y="130132"/>
                    </a:moveTo>
                    <a:cubicBezTo>
                      <a:pt x="968761" y="131036"/>
                      <a:pt x="968761" y="131036"/>
                      <a:pt x="969665" y="131940"/>
                    </a:cubicBezTo>
                    <a:cubicBezTo>
                      <a:pt x="968761" y="131036"/>
                      <a:pt x="968761" y="131036"/>
                      <a:pt x="967858" y="130132"/>
                    </a:cubicBezTo>
                    <a:lnTo>
                      <a:pt x="967858" y="130132"/>
                    </a:lnTo>
                    <a:close/>
                    <a:moveTo>
                      <a:pt x="975087" y="144591"/>
                    </a:moveTo>
                    <a:cubicBezTo>
                      <a:pt x="975991" y="146399"/>
                      <a:pt x="975991" y="148206"/>
                      <a:pt x="976895" y="150013"/>
                    </a:cubicBezTo>
                    <a:cubicBezTo>
                      <a:pt x="975991" y="151821"/>
                      <a:pt x="974184" y="152725"/>
                      <a:pt x="972376" y="152725"/>
                    </a:cubicBezTo>
                    <a:cubicBezTo>
                      <a:pt x="969665" y="152725"/>
                      <a:pt x="967858" y="150917"/>
                      <a:pt x="967858" y="148206"/>
                    </a:cubicBezTo>
                    <a:cubicBezTo>
                      <a:pt x="967858" y="145495"/>
                      <a:pt x="969665" y="143688"/>
                      <a:pt x="972376" y="143688"/>
                    </a:cubicBezTo>
                    <a:cubicBezTo>
                      <a:pt x="973280" y="143688"/>
                      <a:pt x="974184" y="143688"/>
                      <a:pt x="975087" y="144591"/>
                    </a:cubicBezTo>
                    <a:lnTo>
                      <a:pt x="975087" y="144591"/>
                    </a:lnTo>
                    <a:close/>
                    <a:moveTo>
                      <a:pt x="977798" y="155436"/>
                    </a:moveTo>
                    <a:cubicBezTo>
                      <a:pt x="978702" y="157243"/>
                      <a:pt x="978702" y="159954"/>
                      <a:pt x="979606" y="161761"/>
                    </a:cubicBezTo>
                    <a:cubicBezTo>
                      <a:pt x="977798" y="160858"/>
                      <a:pt x="976895" y="159050"/>
                      <a:pt x="976895" y="157243"/>
                    </a:cubicBezTo>
                    <a:cubicBezTo>
                      <a:pt x="976895" y="156339"/>
                      <a:pt x="976895" y="155436"/>
                      <a:pt x="977798" y="155436"/>
                    </a:cubicBezTo>
                    <a:lnTo>
                      <a:pt x="977798" y="155436"/>
                    </a:lnTo>
                    <a:close/>
                    <a:moveTo>
                      <a:pt x="978702" y="174413"/>
                    </a:moveTo>
                    <a:cubicBezTo>
                      <a:pt x="978702" y="176221"/>
                      <a:pt x="977798" y="178932"/>
                      <a:pt x="977798" y="180739"/>
                    </a:cubicBezTo>
                    <a:cubicBezTo>
                      <a:pt x="977798" y="179835"/>
                      <a:pt x="976895" y="178932"/>
                      <a:pt x="976895" y="178028"/>
                    </a:cubicBezTo>
                    <a:cubicBezTo>
                      <a:pt x="976895" y="176221"/>
                      <a:pt x="977798" y="175317"/>
                      <a:pt x="978702" y="174413"/>
                    </a:cubicBezTo>
                    <a:lnTo>
                      <a:pt x="978702" y="174413"/>
                    </a:lnTo>
                    <a:close/>
                    <a:moveTo>
                      <a:pt x="977798" y="180739"/>
                    </a:moveTo>
                    <a:cubicBezTo>
                      <a:pt x="979606" y="180739"/>
                      <a:pt x="981413" y="181643"/>
                      <a:pt x="982317" y="182546"/>
                    </a:cubicBezTo>
                    <a:cubicBezTo>
                      <a:pt x="982317" y="182546"/>
                      <a:pt x="981413" y="182546"/>
                      <a:pt x="981413" y="182546"/>
                    </a:cubicBezTo>
                    <a:cubicBezTo>
                      <a:pt x="979606" y="182546"/>
                      <a:pt x="978702" y="181643"/>
                      <a:pt x="977798" y="180739"/>
                    </a:cubicBezTo>
                    <a:lnTo>
                      <a:pt x="977798" y="180739"/>
                    </a:lnTo>
                    <a:close/>
                    <a:moveTo>
                      <a:pt x="986835" y="186161"/>
                    </a:moveTo>
                    <a:cubicBezTo>
                      <a:pt x="988643" y="187969"/>
                      <a:pt x="990450" y="190680"/>
                      <a:pt x="991354" y="193391"/>
                    </a:cubicBezTo>
                    <a:cubicBezTo>
                      <a:pt x="991354" y="193391"/>
                      <a:pt x="991354" y="193391"/>
                      <a:pt x="991354" y="194294"/>
                    </a:cubicBezTo>
                    <a:cubicBezTo>
                      <a:pt x="991354" y="194294"/>
                      <a:pt x="991354" y="194294"/>
                      <a:pt x="990450" y="194294"/>
                    </a:cubicBezTo>
                    <a:cubicBezTo>
                      <a:pt x="987739" y="194294"/>
                      <a:pt x="985932" y="192487"/>
                      <a:pt x="985932" y="189776"/>
                    </a:cubicBezTo>
                    <a:cubicBezTo>
                      <a:pt x="985932" y="187969"/>
                      <a:pt x="986835" y="187065"/>
                      <a:pt x="986835" y="186161"/>
                    </a:cubicBezTo>
                    <a:lnTo>
                      <a:pt x="986835" y="186161"/>
                    </a:lnTo>
                    <a:close/>
                    <a:moveTo>
                      <a:pt x="991354" y="204235"/>
                    </a:moveTo>
                    <a:cubicBezTo>
                      <a:pt x="991354" y="205139"/>
                      <a:pt x="991354" y="206946"/>
                      <a:pt x="991354" y="207850"/>
                    </a:cubicBezTo>
                    <a:cubicBezTo>
                      <a:pt x="992257" y="209657"/>
                      <a:pt x="992257" y="210561"/>
                      <a:pt x="993161" y="212368"/>
                    </a:cubicBezTo>
                    <a:cubicBezTo>
                      <a:pt x="992257" y="213272"/>
                      <a:pt x="991354" y="213272"/>
                      <a:pt x="990450" y="213272"/>
                    </a:cubicBezTo>
                    <a:cubicBezTo>
                      <a:pt x="987739" y="213272"/>
                      <a:pt x="985932" y="211465"/>
                      <a:pt x="985932" y="208754"/>
                    </a:cubicBezTo>
                    <a:cubicBezTo>
                      <a:pt x="985932" y="206043"/>
                      <a:pt x="988643" y="204235"/>
                      <a:pt x="991354" y="204235"/>
                    </a:cubicBezTo>
                    <a:cubicBezTo>
                      <a:pt x="991354" y="204235"/>
                      <a:pt x="991354" y="204235"/>
                      <a:pt x="991354" y="204235"/>
                    </a:cubicBezTo>
                    <a:lnTo>
                      <a:pt x="991354" y="204235"/>
                    </a:lnTo>
                    <a:close/>
                    <a:moveTo>
                      <a:pt x="995872" y="219598"/>
                    </a:moveTo>
                    <a:lnTo>
                      <a:pt x="996776" y="221405"/>
                    </a:lnTo>
                    <a:cubicBezTo>
                      <a:pt x="995872" y="220502"/>
                      <a:pt x="995872" y="219598"/>
                      <a:pt x="995872" y="219598"/>
                    </a:cubicBezTo>
                    <a:lnTo>
                      <a:pt x="995872" y="219598"/>
                    </a:lnTo>
                    <a:close/>
                    <a:moveTo>
                      <a:pt x="1001294" y="234057"/>
                    </a:moveTo>
                    <a:cubicBezTo>
                      <a:pt x="1002198" y="236768"/>
                      <a:pt x="1003102" y="238576"/>
                      <a:pt x="1004005" y="241287"/>
                    </a:cubicBezTo>
                    <a:cubicBezTo>
                      <a:pt x="1003102" y="243094"/>
                      <a:pt x="1001294" y="243998"/>
                      <a:pt x="999487" y="243998"/>
                    </a:cubicBezTo>
                    <a:cubicBezTo>
                      <a:pt x="996776" y="243998"/>
                      <a:pt x="994969" y="242190"/>
                      <a:pt x="994969" y="239479"/>
                    </a:cubicBezTo>
                    <a:cubicBezTo>
                      <a:pt x="994969" y="236768"/>
                      <a:pt x="996776" y="234961"/>
                      <a:pt x="999487" y="234961"/>
                    </a:cubicBezTo>
                    <a:cubicBezTo>
                      <a:pt x="1000391" y="234057"/>
                      <a:pt x="1001294" y="234057"/>
                      <a:pt x="1001294" y="234057"/>
                    </a:cubicBezTo>
                    <a:lnTo>
                      <a:pt x="1001294" y="234057"/>
                    </a:lnTo>
                    <a:close/>
                    <a:moveTo>
                      <a:pt x="1006717" y="245805"/>
                    </a:moveTo>
                    <a:cubicBezTo>
                      <a:pt x="1007620" y="248516"/>
                      <a:pt x="1009428" y="251227"/>
                      <a:pt x="1010331" y="253938"/>
                    </a:cubicBezTo>
                    <a:cubicBezTo>
                      <a:pt x="1010331" y="253938"/>
                      <a:pt x="1010331" y="253938"/>
                      <a:pt x="1009428" y="253938"/>
                    </a:cubicBezTo>
                    <a:cubicBezTo>
                      <a:pt x="1006717" y="253938"/>
                      <a:pt x="1004909" y="252131"/>
                      <a:pt x="1004909" y="249420"/>
                    </a:cubicBezTo>
                    <a:cubicBezTo>
                      <a:pt x="1004909" y="248516"/>
                      <a:pt x="1005813" y="246709"/>
                      <a:pt x="1006717" y="245805"/>
                    </a:cubicBezTo>
                    <a:lnTo>
                      <a:pt x="1006717" y="245805"/>
                    </a:lnTo>
                    <a:close/>
                    <a:moveTo>
                      <a:pt x="967858" y="299123"/>
                    </a:moveTo>
                    <a:lnTo>
                      <a:pt x="958821" y="299123"/>
                    </a:lnTo>
                    <a:cubicBezTo>
                      <a:pt x="958821" y="296412"/>
                      <a:pt x="960628" y="294605"/>
                      <a:pt x="963339" y="294605"/>
                    </a:cubicBezTo>
                    <a:cubicBezTo>
                      <a:pt x="965147" y="294605"/>
                      <a:pt x="967858" y="297316"/>
                      <a:pt x="967858" y="299123"/>
                    </a:cubicBezTo>
                    <a:lnTo>
                      <a:pt x="967858" y="299123"/>
                    </a:lnTo>
                    <a:close/>
                    <a:moveTo>
                      <a:pt x="948880" y="299123"/>
                    </a:moveTo>
                    <a:lnTo>
                      <a:pt x="939843" y="299123"/>
                    </a:lnTo>
                    <a:cubicBezTo>
                      <a:pt x="939843" y="296412"/>
                      <a:pt x="941651" y="294605"/>
                      <a:pt x="944362" y="294605"/>
                    </a:cubicBezTo>
                    <a:cubicBezTo>
                      <a:pt x="946169" y="294605"/>
                      <a:pt x="948880" y="296412"/>
                      <a:pt x="948880" y="299123"/>
                    </a:cubicBezTo>
                    <a:lnTo>
                      <a:pt x="948880" y="299123"/>
                    </a:lnTo>
                    <a:close/>
                    <a:moveTo>
                      <a:pt x="929903" y="299123"/>
                    </a:moveTo>
                    <a:lnTo>
                      <a:pt x="920866" y="299123"/>
                    </a:lnTo>
                    <a:cubicBezTo>
                      <a:pt x="920866" y="296412"/>
                      <a:pt x="922673" y="294605"/>
                      <a:pt x="925384" y="294605"/>
                    </a:cubicBezTo>
                    <a:cubicBezTo>
                      <a:pt x="928095" y="294605"/>
                      <a:pt x="929903" y="296412"/>
                      <a:pt x="929903" y="299123"/>
                    </a:cubicBezTo>
                    <a:lnTo>
                      <a:pt x="929903" y="299123"/>
                    </a:lnTo>
                    <a:close/>
                    <a:moveTo>
                      <a:pt x="910925" y="299123"/>
                    </a:moveTo>
                    <a:lnTo>
                      <a:pt x="901888" y="299123"/>
                    </a:lnTo>
                    <a:cubicBezTo>
                      <a:pt x="901888" y="296412"/>
                      <a:pt x="903695" y="294605"/>
                      <a:pt x="906406" y="294605"/>
                    </a:cubicBezTo>
                    <a:cubicBezTo>
                      <a:pt x="909117" y="294605"/>
                      <a:pt x="910925" y="296412"/>
                      <a:pt x="910925" y="299123"/>
                    </a:cubicBezTo>
                    <a:lnTo>
                      <a:pt x="910925" y="299123"/>
                    </a:lnTo>
                    <a:close/>
                    <a:moveTo>
                      <a:pt x="891947" y="299123"/>
                    </a:moveTo>
                    <a:lnTo>
                      <a:pt x="882910" y="299123"/>
                    </a:lnTo>
                    <a:cubicBezTo>
                      <a:pt x="882910" y="296412"/>
                      <a:pt x="884718" y="294605"/>
                      <a:pt x="887429" y="294605"/>
                    </a:cubicBezTo>
                    <a:cubicBezTo>
                      <a:pt x="890140" y="294605"/>
                      <a:pt x="891947" y="296412"/>
                      <a:pt x="891947" y="299123"/>
                    </a:cubicBezTo>
                    <a:lnTo>
                      <a:pt x="891947" y="299123"/>
                    </a:lnTo>
                    <a:close/>
                    <a:moveTo>
                      <a:pt x="873873" y="299123"/>
                    </a:moveTo>
                    <a:lnTo>
                      <a:pt x="864836" y="299123"/>
                    </a:lnTo>
                    <a:cubicBezTo>
                      <a:pt x="864836" y="296412"/>
                      <a:pt x="866644" y="294605"/>
                      <a:pt x="869355" y="294605"/>
                    </a:cubicBezTo>
                    <a:cubicBezTo>
                      <a:pt x="871162" y="294605"/>
                      <a:pt x="872970" y="296412"/>
                      <a:pt x="873873" y="299123"/>
                    </a:cubicBezTo>
                    <a:lnTo>
                      <a:pt x="873873" y="299123"/>
                    </a:lnTo>
                    <a:close/>
                    <a:moveTo>
                      <a:pt x="854896" y="299123"/>
                    </a:moveTo>
                    <a:lnTo>
                      <a:pt x="845859" y="299123"/>
                    </a:lnTo>
                    <a:cubicBezTo>
                      <a:pt x="845859" y="296412"/>
                      <a:pt x="847666" y="294605"/>
                      <a:pt x="850377" y="294605"/>
                    </a:cubicBezTo>
                    <a:cubicBezTo>
                      <a:pt x="852185" y="294605"/>
                      <a:pt x="854896" y="296412"/>
                      <a:pt x="854896" y="299123"/>
                    </a:cubicBezTo>
                    <a:lnTo>
                      <a:pt x="854896" y="299123"/>
                    </a:lnTo>
                    <a:close/>
                    <a:moveTo>
                      <a:pt x="835918" y="299123"/>
                    </a:moveTo>
                    <a:lnTo>
                      <a:pt x="826881" y="299123"/>
                    </a:lnTo>
                    <a:cubicBezTo>
                      <a:pt x="826881" y="296412"/>
                      <a:pt x="829592" y="294605"/>
                      <a:pt x="831400" y="294605"/>
                    </a:cubicBezTo>
                    <a:cubicBezTo>
                      <a:pt x="833207" y="294605"/>
                      <a:pt x="835918" y="296412"/>
                      <a:pt x="835918" y="299123"/>
                    </a:cubicBezTo>
                    <a:lnTo>
                      <a:pt x="835918" y="299123"/>
                    </a:lnTo>
                    <a:close/>
                    <a:moveTo>
                      <a:pt x="816941" y="299123"/>
                    </a:moveTo>
                    <a:lnTo>
                      <a:pt x="807904" y="299123"/>
                    </a:lnTo>
                    <a:cubicBezTo>
                      <a:pt x="807904" y="296412"/>
                      <a:pt x="810615" y="294605"/>
                      <a:pt x="812422" y="294605"/>
                    </a:cubicBezTo>
                    <a:cubicBezTo>
                      <a:pt x="815133" y="294605"/>
                      <a:pt x="816941" y="296412"/>
                      <a:pt x="816941" y="299123"/>
                    </a:cubicBezTo>
                    <a:lnTo>
                      <a:pt x="816941" y="299123"/>
                    </a:lnTo>
                    <a:close/>
                    <a:moveTo>
                      <a:pt x="797963" y="299123"/>
                    </a:moveTo>
                    <a:lnTo>
                      <a:pt x="788926" y="299123"/>
                    </a:lnTo>
                    <a:cubicBezTo>
                      <a:pt x="788926" y="296412"/>
                      <a:pt x="791637" y="294605"/>
                      <a:pt x="793445" y="294605"/>
                    </a:cubicBezTo>
                    <a:cubicBezTo>
                      <a:pt x="796156" y="294605"/>
                      <a:pt x="797963" y="296412"/>
                      <a:pt x="797963" y="299123"/>
                    </a:cubicBezTo>
                    <a:lnTo>
                      <a:pt x="797963" y="299123"/>
                    </a:lnTo>
                    <a:close/>
                    <a:moveTo>
                      <a:pt x="778985" y="299123"/>
                    </a:moveTo>
                    <a:lnTo>
                      <a:pt x="769948" y="299123"/>
                    </a:lnTo>
                    <a:cubicBezTo>
                      <a:pt x="769948" y="296412"/>
                      <a:pt x="771756" y="295508"/>
                      <a:pt x="774467" y="295508"/>
                    </a:cubicBezTo>
                    <a:cubicBezTo>
                      <a:pt x="777178" y="294605"/>
                      <a:pt x="778985" y="296412"/>
                      <a:pt x="778985" y="299123"/>
                    </a:cubicBezTo>
                    <a:lnTo>
                      <a:pt x="778985" y="299123"/>
                    </a:lnTo>
                    <a:close/>
                    <a:moveTo>
                      <a:pt x="760912" y="299123"/>
                    </a:moveTo>
                    <a:lnTo>
                      <a:pt x="751875" y="299123"/>
                    </a:lnTo>
                    <a:cubicBezTo>
                      <a:pt x="751875" y="297316"/>
                      <a:pt x="754586" y="295508"/>
                      <a:pt x="756393" y="295508"/>
                    </a:cubicBezTo>
                    <a:cubicBezTo>
                      <a:pt x="758200" y="294605"/>
                      <a:pt x="760008" y="296412"/>
                      <a:pt x="760912" y="299123"/>
                    </a:cubicBezTo>
                    <a:lnTo>
                      <a:pt x="760912" y="299123"/>
                    </a:lnTo>
                    <a:close/>
                    <a:moveTo>
                      <a:pt x="741934" y="299123"/>
                    </a:moveTo>
                    <a:lnTo>
                      <a:pt x="732897" y="299123"/>
                    </a:lnTo>
                    <a:cubicBezTo>
                      <a:pt x="732897" y="297316"/>
                      <a:pt x="735608" y="295508"/>
                      <a:pt x="737415" y="295508"/>
                    </a:cubicBezTo>
                    <a:cubicBezTo>
                      <a:pt x="739223" y="294605"/>
                      <a:pt x="741934" y="296412"/>
                      <a:pt x="741934" y="299123"/>
                    </a:cubicBezTo>
                    <a:lnTo>
                      <a:pt x="741934" y="299123"/>
                    </a:lnTo>
                    <a:close/>
                    <a:moveTo>
                      <a:pt x="722956" y="299123"/>
                    </a:moveTo>
                    <a:lnTo>
                      <a:pt x="713919" y="299123"/>
                    </a:lnTo>
                    <a:cubicBezTo>
                      <a:pt x="713919" y="297316"/>
                      <a:pt x="716630" y="295508"/>
                      <a:pt x="718438" y="295508"/>
                    </a:cubicBezTo>
                    <a:cubicBezTo>
                      <a:pt x="721149" y="294605"/>
                      <a:pt x="722956" y="296412"/>
                      <a:pt x="722956" y="299123"/>
                    </a:cubicBezTo>
                    <a:lnTo>
                      <a:pt x="722956" y="299123"/>
                    </a:lnTo>
                    <a:close/>
                    <a:moveTo>
                      <a:pt x="703979" y="299123"/>
                    </a:moveTo>
                    <a:lnTo>
                      <a:pt x="694942" y="299123"/>
                    </a:lnTo>
                    <a:cubicBezTo>
                      <a:pt x="694942" y="297316"/>
                      <a:pt x="697653" y="295508"/>
                      <a:pt x="699460" y="295508"/>
                    </a:cubicBezTo>
                    <a:cubicBezTo>
                      <a:pt x="702171" y="294605"/>
                      <a:pt x="703979" y="296412"/>
                      <a:pt x="703979" y="299123"/>
                    </a:cubicBezTo>
                    <a:lnTo>
                      <a:pt x="703979" y="299123"/>
                    </a:lnTo>
                    <a:close/>
                    <a:moveTo>
                      <a:pt x="685905" y="298219"/>
                    </a:moveTo>
                    <a:lnTo>
                      <a:pt x="676868" y="298219"/>
                    </a:lnTo>
                    <a:cubicBezTo>
                      <a:pt x="676868" y="296412"/>
                      <a:pt x="679579" y="294605"/>
                      <a:pt x="681386" y="294605"/>
                    </a:cubicBezTo>
                    <a:cubicBezTo>
                      <a:pt x="683194" y="294605"/>
                      <a:pt x="685001" y="296412"/>
                      <a:pt x="685905" y="298219"/>
                    </a:cubicBezTo>
                    <a:lnTo>
                      <a:pt x="685905" y="298219"/>
                    </a:lnTo>
                    <a:close/>
                    <a:moveTo>
                      <a:pt x="666927" y="298219"/>
                    </a:moveTo>
                    <a:lnTo>
                      <a:pt x="657890" y="298219"/>
                    </a:lnTo>
                    <a:cubicBezTo>
                      <a:pt x="658794" y="296412"/>
                      <a:pt x="660601" y="294605"/>
                      <a:pt x="662409" y="294605"/>
                    </a:cubicBezTo>
                    <a:cubicBezTo>
                      <a:pt x="664216" y="294605"/>
                      <a:pt x="666023" y="296412"/>
                      <a:pt x="666927" y="298219"/>
                    </a:cubicBezTo>
                    <a:lnTo>
                      <a:pt x="666927" y="298219"/>
                    </a:lnTo>
                    <a:close/>
                    <a:moveTo>
                      <a:pt x="647950" y="298219"/>
                    </a:moveTo>
                    <a:lnTo>
                      <a:pt x="638913" y="298219"/>
                    </a:lnTo>
                    <a:cubicBezTo>
                      <a:pt x="639816" y="296412"/>
                      <a:pt x="641624" y="294605"/>
                      <a:pt x="643431" y="294605"/>
                    </a:cubicBezTo>
                    <a:cubicBezTo>
                      <a:pt x="645238" y="294605"/>
                      <a:pt x="647046" y="296412"/>
                      <a:pt x="647950" y="298219"/>
                    </a:cubicBezTo>
                    <a:lnTo>
                      <a:pt x="647950" y="298219"/>
                    </a:lnTo>
                    <a:close/>
                    <a:moveTo>
                      <a:pt x="628972" y="298219"/>
                    </a:moveTo>
                    <a:lnTo>
                      <a:pt x="619935" y="298219"/>
                    </a:lnTo>
                    <a:cubicBezTo>
                      <a:pt x="620839" y="296412"/>
                      <a:pt x="622646" y="294605"/>
                      <a:pt x="624453" y="294605"/>
                    </a:cubicBezTo>
                    <a:cubicBezTo>
                      <a:pt x="627165" y="294605"/>
                      <a:pt x="628972" y="296412"/>
                      <a:pt x="628972" y="298219"/>
                    </a:cubicBezTo>
                    <a:lnTo>
                      <a:pt x="628972" y="298219"/>
                    </a:lnTo>
                    <a:close/>
                    <a:moveTo>
                      <a:pt x="609994" y="298219"/>
                    </a:moveTo>
                    <a:lnTo>
                      <a:pt x="600957" y="298219"/>
                    </a:lnTo>
                    <a:cubicBezTo>
                      <a:pt x="601861" y="296412"/>
                      <a:pt x="603669" y="294605"/>
                      <a:pt x="605476" y="294605"/>
                    </a:cubicBezTo>
                    <a:cubicBezTo>
                      <a:pt x="607283" y="294605"/>
                      <a:pt x="609994" y="296412"/>
                      <a:pt x="609994" y="298219"/>
                    </a:cubicBezTo>
                    <a:lnTo>
                      <a:pt x="609994" y="298219"/>
                    </a:lnTo>
                    <a:close/>
                    <a:moveTo>
                      <a:pt x="591920" y="298219"/>
                    </a:moveTo>
                    <a:lnTo>
                      <a:pt x="582883" y="298219"/>
                    </a:lnTo>
                    <a:cubicBezTo>
                      <a:pt x="583787" y="296412"/>
                      <a:pt x="585595" y="294605"/>
                      <a:pt x="587402" y="294605"/>
                    </a:cubicBezTo>
                    <a:cubicBezTo>
                      <a:pt x="589209" y="294605"/>
                      <a:pt x="591017" y="296412"/>
                      <a:pt x="591920" y="298219"/>
                    </a:cubicBezTo>
                    <a:lnTo>
                      <a:pt x="591920" y="298219"/>
                    </a:lnTo>
                    <a:close/>
                    <a:moveTo>
                      <a:pt x="572943" y="298219"/>
                    </a:moveTo>
                    <a:lnTo>
                      <a:pt x="563906" y="298219"/>
                    </a:lnTo>
                    <a:cubicBezTo>
                      <a:pt x="564810" y="296412"/>
                      <a:pt x="566617" y="294605"/>
                      <a:pt x="568424" y="294605"/>
                    </a:cubicBezTo>
                    <a:cubicBezTo>
                      <a:pt x="570232" y="294605"/>
                      <a:pt x="572039" y="296412"/>
                      <a:pt x="572943" y="298219"/>
                    </a:cubicBezTo>
                    <a:lnTo>
                      <a:pt x="572943" y="298219"/>
                    </a:lnTo>
                    <a:close/>
                    <a:moveTo>
                      <a:pt x="553965" y="298219"/>
                    </a:moveTo>
                    <a:lnTo>
                      <a:pt x="544928" y="298219"/>
                    </a:lnTo>
                    <a:cubicBezTo>
                      <a:pt x="545832" y="296412"/>
                      <a:pt x="547639" y="294605"/>
                      <a:pt x="549447" y="294605"/>
                    </a:cubicBezTo>
                    <a:cubicBezTo>
                      <a:pt x="551254" y="294605"/>
                      <a:pt x="553062" y="296412"/>
                      <a:pt x="553965" y="298219"/>
                    </a:cubicBezTo>
                    <a:lnTo>
                      <a:pt x="553965" y="298219"/>
                    </a:lnTo>
                    <a:close/>
                    <a:moveTo>
                      <a:pt x="534988" y="298219"/>
                    </a:moveTo>
                    <a:lnTo>
                      <a:pt x="525951" y="298219"/>
                    </a:lnTo>
                    <a:cubicBezTo>
                      <a:pt x="526854" y="296412"/>
                      <a:pt x="528662" y="294605"/>
                      <a:pt x="530469" y="294605"/>
                    </a:cubicBezTo>
                    <a:cubicBezTo>
                      <a:pt x="533180" y="294605"/>
                      <a:pt x="534988" y="296412"/>
                      <a:pt x="534988" y="298219"/>
                    </a:cubicBezTo>
                    <a:lnTo>
                      <a:pt x="534988" y="298219"/>
                    </a:lnTo>
                    <a:close/>
                    <a:moveTo>
                      <a:pt x="516010" y="298219"/>
                    </a:moveTo>
                    <a:lnTo>
                      <a:pt x="506973" y="298219"/>
                    </a:lnTo>
                    <a:cubicBezTo>
                      <a:pt x="507877" y="296412"/>
                      <a:pt x="509684" y="294605"/>
                      <a:pt x="511492" y="294605"/>
                    </a:cubicBezTo>
                    <a:cubicBezTo>
                      <a:pt x="514203" y="294605"/>
                      <a:pt x="516010" y="296412"/>
                      <a:pt x="516010" y="298219"/>
                    </a:cubicBezTo>
                    <a:lnTo>
                      <a:pt x="516010" y="298219"/>
                    </a:lnTo>
                    <a:close/>
                    <a:moveTo>
                      <a:pt x="497936" y="298219"/>
                    </a:moveTo>
                    <a:lnTo>
                      <a:pt x="488899" y="298219"/>
                    </a:lnTo>
                    <a:cubicBezTo>
                      <a:pt x="488899" y="296412"/>
                      <a:pt x="491610" y="294605"/>
                      <a:pt x="493418" y="294605"/>
                    </a:cubicBezTo>
                    <a:cubicBezTo>
                      <a:pt x="495225" y="294605"/>
                      <a:pt x="497032" y="296412"/>
                      <a:pt x="497936" y="298219"/>
                    </a:cubicBezTo>
                    <a:lnTo>
                      <a:pt x="497936" y="298219"/>
                    </a:lnTo>
                    <a:close/>
                    <a:moveTo>
                      <a:pt x="478959" y="299123"/>
                    </a:moveTo>
                    <a:lnTo>
                      <a:pt x="469922" y="299123"/>
                    </a:lnTo>
                    <a:cubicBezTo>
                      <a:pt x="469922" y="297316"/>
                      <a:pt x="472633" y="295508"/>
                      <a:pt x="474440" y="295508"/>
                    </a:cubicBezTo>
                    <a:cubicBezTo>
                      <a:pt x="476247" y="294605"/>
                      <a:pt x="478055" y="296412"/>
                      <a:pt x="478959" y="299123"/>
                    </a:cubicBezTo>
                    <a:lnTo>
                      <a:pt x="478959" y="299123"/>
                    </a:lnTo>
                    <a:close/>
                    <a:moveTo>
                      <a:pt x="459981" y="299123"/>
                    </a:moveTo>
                    <a:lnTo>
                      <a:pt x="450944" y="299123"/>
                    </a:lnTo>
                    <a:cubicBezTo>
                      <a:pt x="450944" y="296412"/>
                      <a:pt x="453655" y="295508"/>
                      <a:pt x="455462" y="295508"/>
                    </a:cubicBezTo>
                    <a:cubicBezTo>
                      <a:pt x="458174" y="294605"/>
                      <a:pt x="459981" y="296412"/>
                      <a:pt x="459981" y="299123"/>
                    </a:cubicBezTo>
                    <a:lnTo>
                      <a:pt x="459981" y="299123"/>
                    </a:lnTo>
                    <a:close/>
                    <a:moveTo>
                      <a:pt x="441003" y="299123"/>
                    </a:moveTo>
                    <a:lnTo>
                      <a:pt x="431966" y="299123"/>
                    </a:lnTo>
                    <a:cubicBezTo>
                      <a:pt x="431966" y="296412"/>
                      <a:pt x="433774" y="294605"/>
                      <a:pt x="436485" y="294605"/>
                    </a:cubicBezTo>
                    <a:cubicBezTo>
                      <a:pt x="439196" y="294605"/>
                      <a:pt x="441003" y="296412"/>
                      <a:pt x="441003" y="299123"/>
                    </a:cubicBezTo>
                    <a:lnTo>
                      <a:pt x="441003" y="299123"/>
                    </a:lnTo>
                    <a:close/>
                    <a:moveTo>
                      <a:pt x="422929" y="299123"/>
                    </a:moveTo>
                    <a:lnTo>
                      <a:pt x="413892" y="299123"/>
                    </a:lnTo>
                    <a:cubicBezTo>
                      <a:pt x="413892" y="296412"/>
                      <a:pt x="415700" y="294605"/>
                      <a:pt x="418411" y="294605"/>
                    </a:cubicBezTo>
                    <a:cubicBezTo>
                      <a:pt x="420218" y="294605"/>
                      <a:pt x="422026" y="296412"/>
                      <a:pt x="422929" y="299123"/>
                    </a:cubicBezTo>
                    <a:lnTo>
                      <a:pt x="422929" y="299123"/>
                    </a:lnTo>
                    <a:close/>
                    <a:moveTo>
                      <a:pt x="403952" y="299123"/>
                    </a:moveTo>
                    <a:lnTo>
                      <a:pt x="394915" y="299123"/>
                    </a:lnTo>
                    <a:cubicBezTo>
                      <a:pt x="394915" y="296412"/>
                      <a:pt x="396722" y="294605"/>
                      <a:pt x="399433" y="294605"/>
                    </a:cubicBezTo>
                    <a:cubicBezTo>
                      <a:pt x="401241" y="294605"/>
                      <a:pt x="403952" y="296412"/>
                      <a:pt x="403952" y="299123"/>
                    </a:cubicBezTo>
                    <a:lnTo>
                      <a:pt x="403952" y="299123"/>
                    </a:lnTo>
                    <a:close/>
                    <a:moveTo>
                      <a:pt x="384974" y="299123"/>
                    </a:moveTo>
                    <a:lnTo>
                      <a:pt x="375937" y="299123"/>
                    </a:lnTo>
                    <a:cubicBezTo>
                      <a:pt x="375937" y="296412"/>
                      <a:pt x="377745" y="294605"/>
                      <a:pt x="380456" y="294605"/>
                    </a:cubicBezTo>
                    <a:cubicBezTo>
                      <a:pt x="383167" y="294605"/>
                      <a:pt x="384974" y="296412"/>
                      <a:pt x="384974" y="299123"/>
                    </a:cubicBezTo>
                    <a:lnTo>
                      <a:pt x="384974" y="299123"/>
                    </a:lnTo>
                    <a:close/>
                    <a:moveTo>
                      <a:pt x="365997" y="299123"/>
                    </a:moveTo>
                    <a:lnTo>
                      <a:pt x="356960" y="299123"/>
                    </a:lnTo>
                    <a:cubicBezTo>
                      <a:pt x="356960" y="296412"/>
                      <a:pt x="358767" y="294605"/>
                      <a:pt x="361478" y="294605"/>
                    </a:cubicBezTo>
                    <a:cubicBezTo>
                      <a:pt x="364189" y="294605"/>
                      <a:pt x="365997" y="296412"/>
                      <a:pt x="365997" y="299123"/>
                    </a:cubicBezTo>
                    <a:lnTo>
                      <a:pt x="365997" y="299123"/>
                    </a:lnTo>
                    <a:close/>
                    <a:moveTo>
                      <a:pt x="347019" y="299123"/>
                    </a:moveTo>
                    <a:lnTo>
                      <a:pt x="337982" y="299123"/>
                    </a:lnTo>
                    <a:cubicBezTo>
                      <a:pt x="337982" y="296412"/>
                      <a:pt x="339789" y="294605"/>
                      <a:pt x="342501" y="294605"/>
                    </a:cubicBezTo>
                    <a:cubicBezTo>
                      <a:pt x="345212" y="294605"/>
                      <a:pt x="347019" y="297316"/>
                      <a:pt x="347019" y="299123"/>
                    </a:cubicBezTo>
                    <a:lnTo>
                      <a:pt x="347019" y="299123"/>
                    </a:lnTo>
                    <a:close/>
                    <a:moveTo>
                      <a:pt x="335271" y="294605"/>
                    </a:moveTo>
                    <a:lnTo>
                      <a:pt x="332560" y="285568"/>
                    </a:lnTo>
                    <a:cubicBezTo>
                      <a:pt x="332560" y="285568"/>
                      <a:pt x="333464" y="285568"/>
                      <a:pt x="334367" y="285568"/>
                    </a:cubicBezTo>
                    <a:cubicBezTo>
                      <a:pt x="337078" y="285568"/>
                      <a:pt x="338886" y="287375"/>
                      <a:pt x="338886" y="290086"/>
                    </a:cubicBezTo>
                    <a:cubicBezTo>
                      <a:pt x="337982" y="291894"/>
                      <a:pt x="337078" y="293701"/>
                      <a:pt x="335271" y="294605"/>
                    </a:cubicBezTo>
                    <a:lnTo>
                      <a:pt x="335271" y="294605"/>
                    </a:lnTo>
                    <a:close/>
                    <a:moveTo>
                      <a:pt x="323523" y="263879"/>
                    </a:moveTo>
                    <a:cubicBezTo>
                      <a:pt x="322619" y="262975"/>
                      <a:pt x="321716" y="262072"/>
                      <a:pt x="319908" y="262072"/>
                    </a:cubicBezTo>
                    <a:cubicBezTo>
                      <a:pt x="319004" y="261168"/>
                      <a:pt x="319004" y="260264"/>
                      <a:pt x="319004" y="259361"/>
                    </a:cubicBezTo>
                    <a:cubicBezTo>
                      <a:pt x="319004" y="256649"/>
                      <a:pt x="320812" y="254842"/>
                      <a:pt x="323523" y="254842"/>
                    </a:cubicBezTo>
                    <a:cubicBezTo>
                      <a:pt x="326234" y="254842"/>
                      <a:pt x="328041" y="256649"/>
                      <a:pt x="328041" y="259361"/>
                    </a:cubicBezTo>
                    <a:cubicBezTo>
                      <a:pt x="328945" y="261168"/>
                      <a:pt x="326234" y="263879"/>
                      <a:pt x="323523" y="263879"/>
                    </a:cubicBezTo>
                    <a:cubicBezTo>
                      <a:pt x="323523" y="263879"/>
                      <a:pt x="323523" y="263879"/>
                      <a:pt x="323523" y="263879"/>
                    </a:cubicBezTo>
                    <a:lnTo>
                      <a:pt x="323523" y="263879"/>
                    </a:lnTo>
                    <a:close/>
                    <a:moveTo>
                      <a:pt x="309968" y="260264"/>
                    </a:moveTo>
                    <a:cubicBezTo>
                      <a:pt x="308160" y="260264"/>
                      <a:pt x="306353" y="260264"/>
                      <a:pt x="304545" y="261168"/>
                    </a:cubicBezTo>
                    <a:cubicBezTo>
                      <a:pt x="303642" y="261168"/>
                      <a:pt x="301834" y="261168"/>
                      <a:pt x="300931" y="261168"/>
                    </a:cubicBezTo>
                    <a:cubicBezTo>
                      <a:pt x="300931" y="260264"/>
                      <a:pt x="300931" y="260264"/>
                      <a:pt x="300931" y="259361"/>
                    </a:cubicBezTo>
                    <a:cubicBezTo>
                      <a:pt x="300931" y="256649"/>
                      <a:pt x="302738" y="254842"/>
                      <a:pt x="305449" y="254842"/>
                    </a:cubicBezTo>
                    <a:cubicBezTo>
                      <a:pt x="308160" y="254842"/>
                      <a:pt x="309968" y="256649"/>
                      <a:pt x="309968" y="259361"/>
                    </a:cubicBezTo>
                    <a:cubicBezTo>
                      <a:pt x="309968" y="259361"/>
                      <a:pt x="309968" y="259361"/>
                      <a:pt x="309968" y="260264"/>
                    </a:cubicBezTo>
                    <a:lnTo>
                      <a:pt x="309968" y="260264"/>
                    </a:lnTo>
                    <a:close/>
                    <a:moveTo>
                      <a:pt x="276531" y="143688"/>
                    </a:moveTo>
                    <a:cubicBezTo>
                      <a:pt x="279242" y="143688"/>
                      <a:pt x="281049" y="145495"/>
                      <a:pt x="281049" y="148206"/>
                    </a:cubicBezTo>
                    <a:cubicBezTo>
                      <a:pt x="281049" y="150917"/>
                      <a:pt x="279242" y="152725"/>
                      <a:pt x="276531" y="152725"/>
                    </a:cubicBezTo>
                    <a:cubicBezTo>
                      <a:pt x="273820" y="152725"/>
                      <a:pt x="272012" y="150917"/>
                      <a:pt x="272012" y="148206"/>
                    </a:cubicBezTo>
                    <a:cubicBezTo>
                      <a:pt x="272012" y="145495"/>
                      <a:pt x="273820" y="143688"/>
                      <a:pt x="276531" y="143688"/>
                    </a:cubicBezTo>
                    <a:lnTo>
                      <a:pt x="276531" y="143688"/>
                    </a:lnTo>
                    <a:close/>
                    <a:moveTo>
                      <a:pt x="257553" y="143688"/>
                    </a:moveTo>
                    <a:cubicBezTo>
                      <a:pt x="260264" y="143688"/>
                      <a:pt x="262072" y="145495"/>
                      <a:pt x="262072" y="148206"/>
                    </a:cubicBezTo>
                    <a:cubicBezTo>
                      <a:pt x="262072" y="150917"/>
                      <a:pt x="260264" y="152725"/>
                      <a:pt x="257553" y="152725"/>
                    </a:cubicBezTo>
                    <a:cubicBezTo>
                      <a:pt x="254842" y="152725"/>
                      <a:pt x="253035" y="150917"/>
                      <a:pt x="253035" y="148206"/>
                    </a:cubicBezTo>
                    <a:cubicBezTo>
                      <a:pt x="253035" y="145495"/>
                      <a:pt x="254842" y="143688"/>
                      <a:pt x="257553" y="143688"/>
                    </a:cubicBezTo>
                    <a:lnTo>
                      <a:pt x="257553" y="143688"/>
                    </a:lnTo>
                    <a:close/>
                    <a:moveTo>
                      <a:pt x="238576" y="143688"/>
                    </a:moveTo>
                    <a:cubicBezTo>
                      <a:pt x="241287" y="143688"/>
                      <a:pt x="243094" y="145495"/>
                      <a:pt x="243094" y="148206"/>
                    </a:cubicBezTo>
                    <a:cubicBezTo>
                      <a:pt x="243094" y="150917"/>
                      <a:pt x="241287" y="152725"/>
                      <a:pt x="238576" y="152725"/>
                    </a:cubicBezTo>
                    <a:cubicBezTo>
                      <a:pt x="235864" y="152725"/>
                      <a:pt x="234057" y="150917"/>
                      <a:pt x="234057" y="148206"/>
                    </a:cubicBezTo>
                    <a:cubicBezTo>
                      <a:pt x="234057" y="145495"/>
                      <a:pt x="235864" y="143688"/>
                      <a:pt x="238576" y="143688"/>
                    </a:cubicBezTo>
                    <a:lnTo>
                      <a:pt x="238576" y="143688"/>
                    </a:lnTo>
                    <a:close/>
                    <a:moveTo>
                      <a:pt x="220502" y="143688"/>
                    </a:moveTo>
                    <a:cubicBezTo>
                      <a:pt x="223213" y="143688"/>
                      <a:pt x="225020" y="145495"/>
                      <a:pt x="225020" y="148206"/>
                    </a:cubicBezTo>
                    <a:cubicBezTo>
                      <a:pt x="225020" y="150917"/>
                      <a:pt x="223213" y="152725"/>
                      <a:pt x="220502" y="152725"/>
                    </a:cubicBezTo>
                    <a:cubicBezTo>
                      <a:pt x="217791" y="152725"/>
                      <a:pt x="215983" y="150917"/>
                      <a:pt x="215983" y="148206"/>
                    </a:cubicBezTo>
                    <a:cubicBezTo>
                      <a:pt x="215983" y="145495"/>
                      <a:pt x="217791" y="143688"/>
                      <a:pt x="220502" y="143688"/>
                    </a:cubicBezTo>
                    <a:lnTo>
                      <a:pt x="220502" y="143688"/>
                    </a:lnTo>
                    <a:close/>
                    <a:moveTo>
                      <a:pt x="201524" y="143688"/>
                    </a:moveTo>
                    <a:cubicBezTo>
                      <a:pt x="204235" y="143688"/>
                      <a:pt x="206043" y="145495"/>
                      <a:pt x="206043" y="148206"/>
                    </a:cubicBezTo>
                    <a:cubicBezTo>
                      <a:pt x="206043" y="150917"/>
                      <a:pt x="204235" y="152725"/>
                      <a:pt x="201524" y="152725"/>
                    </a:cubicBezTo>
                    <a:cubicBezTo>
                      <a:pt x="198813" y="152725"/>
                      <a:pt x="197006" y="150917"/>
                      <a:pt x="197006" y="148206"/>
                    </a:cubicBezTo>
                    <a:cubicBezTo>
                      <a:pt x="197006" y="145495"/>
                      <a:pt x="198813" y="143688"/>
                      <a:pt x="201524" y="143688"/>
                    </a:cubicBezTo>
                    <a:lnTo>
                      <a:pt x="201524" y="143688"/>
                    </a:lnTo>
                    <a:close/>
                    <a:moveTo>
                      <a:pt x="182546" y="143688"/>
                    </a:moveTo>
                    <a:cubicBezTo>
                      <a:pt x="185258" y="143688"/>
                      <a:pt x="187065" y="145495"/>
                      <a:pt x="187065" y="148206"/>
                    </a:cubicBezTo>
                    <a:cubicBezTo>
                      <a:pt x="187065" y="150917"/>
                      <a:pt x="185258" y="152725"/>
                      <a:pt x="182546" y="152725"/>
                    </a:cubicBezTo>
                    <a:cubicBezTo>
                      <a:pt x="179835" y="152725"/>
                      <a:pt x="178028" y="150917"/>
                      <a:pt x="178028" y="148206"/>
                    </a:cubicBezTo>
                    <a:cubicBezTo>
                      <a:pt x="178028" y="145495"/>
                      <a:pt x="179835" y="143688"/>
                      <a:pt x="182546" y="143688"/>
                    </a:cubicBezTo>
                    <a:lnTo>
                      <a:pt x="182546" y="143688"/>
                    </a:lnTo>
                    <a:close/>
                    <a:moveTo>
                      <a:pt x="163569" y="143688"/>
                    </a:moveTo>
                    <a:cubicBezTo>
                      <a:pt x="166280" y="143688"/>
                      <a:pt x="168087" y="145495"/>
                      <a:pt x="168087" y="148206"/>
                    </a:cubicBezTo>
                    <a:cubicBezTo>
                      <a:pt x="168087" y="150917"/>
                      <a:pt x="166280" y="152725"/>
                      <a:pt x="163569" y="152725"/>
                    </a:cubicBezTo>
                    <a:cubicBezTo>
                      <a:pt x="160858" y="152725"/>
                      <a:pt x="159050" y="150917"/>
                      <a:pt x="159050" y="148206"/>
                    </a:cubicBezTo>
                    <a:cubicBezTo>
                      <a:pt x="159050" y="145495"/>
                      <a:pt x="160858" y="143688"/>
                      <a:pt x="163569" y="143688"/>
                    </a:cubicBezTo>
                    <a:lnTo>
                      <a:pt x="163569" y="143688"/>
                    </a:lnTo>
                    <a:close/>
                    <a:moveTo>
                      <a:pt x="144591" y="143688"/>
                    </a:moveTo>
                    <a:cubicBezTo>
                      <a:pt x="147302" y="143688"/>
                      <a:pt x="149110" y="145495"/>
                      <a:pt x="149110" y="148206"/>
                    </a:cubicBezTo>
                    <a:cubicBezTo>
                      <a:pt x="149110" y="150917"/>
                      <a:pt x="147302" y="152725"/>
                      <a:pt x="144591" y="152725"/>
                    </a:cubicBezTo>
                    <a:cubicBezTo>
                      <a:pt x="141880" y="152725"/>
                      <a:pt x="140073" y="150917"/>
                      <a:pt x="140073" y="148206"/>
                    </a:cubicBezTo>
                    <a:cubicBezTo>
                      <a:pt x="140073" y="145495"/>
                      <a:pt x="141880" y="143688"/>
                      <a:pt x="144591" y="143688"/>
                    </a:cubicBezTo>
                    <a:lnTo>
                      <a:pt x="144591" y="143688"/>
                    </a:lnTo>
                    <a:close/>
                    <a:moveTo>
                      <a:pt x="126517" y="143688"/>
                    </a:moveTo>
                    <a:cubicBezTo>
                      <a:pt x="129228" y="143688"/>
                      <a:pt x="131036" y="145495"/>
                      <a:pt x="131036" y="148206"/>
                    </a:cubicBezTo>
                    <a:cubicBezTo>
                      <a:pt x="131036" y="150917"/>
                      <a:pt x="129228" y="152725"/>
                      <a:pt x="126517" y="152725"/>
                    </a:cubicBezTo>
                    <a:cubicBezTo>
                      <a:pt x="123806" y="152725"/>
                      <a:pt x="121999" y="150917"/>
                      <a:pt x="121999" y="148206"/>
                    </a:cubicBezTo>
                    <a:cubicBezTo>
                      <a:pt x="121999" y="145495"/>
                      <a:pt x="123806" y="143688"/>
                      <a:pt x="126517" y="143688"/>
                    </a:cubicBezTo>
                    <a:lnTo>
                      <a:pt x="126517" y="143688"/>
                    </a:lnTo>
                    <a:close/>
                    <a:moveTo>
                      <a:pt x="107540" y="143688"/>
                    </a:moveTo>
                    <a:cubicBezTo>
                      <a:pt x="110251" y="143688"/>
                      <a:pt x="112058" y="145495"/>
                      <a:pt x="112058" y="148206"/>
                    </a:cubicBezTo>
                    <a:cubicBezTo>
                      <a:pt x="112058" y="150917"/>
                      <a:pt x="110251" y="152725"/>
                      <a:pt x="107540" y="152725"/>
                    </a:cubicBezTo>
                    <a:cubicBezTo>
                      <a:pt x="104829" y="152725"/>
                      <a:pt x="103021" y="150917"/>
                      <a:pt x="103021" y="148206"/>
                    </a:cubicBezTo>
                    <a:cubicBezTo>
                      <a:pt x="103021" y="145495"/>
                      <a:pt x="104829" y="143688"/>
                      <a:pt x="107540" y="143688"/>
                    </a:cubicBezTo>
                    <a:lnTo>
                      <a:pt x="107540" y="143688"/>
                    </a:lnTo>
                    <a:close/>
                    <a:moveTo>
                      <a:pt x="88562" y="143688"/>
                    </a:moveTo>
                    <a:cubicBezTo>
                      <a:pt x="91273" y="143688"/>
                      <a:pt x="93081" y="145495"/>
                      <a:pt x="93081" y="148206"/>
                    </a:cubicBezTo>
                    <a:cubicBezTo>
                      <a:pt x="93081" y="150917"/>
                      <a:pt x="91273" y="152725"/>
                      <a:pt x="88562" y="152725"/>
                    </a:cubicBezTo>
                    <a:cubicBezTo>
                      <a:pt x="85851" y="152725"/>
                      <a:pt x="84044" y="150917"/>
                      <a:pt x="84044" y="148206"/>
                    </a:cubicBezTo>
                    <a:cubicBezTo>
                      <a:pt x="84044" y="145495"/>
                      <a:pt x="85851" y="143688"/>
                      <a:pt x="88562" y="143688"/>
                    </a:cubicBezTo>
                    <a:lnTo>
                      <a:pt x="88562" y="143688"/>
                    </a:lnTo>
                    <a:close/>
                    <a:moveTo>
                      <a:pt x="69585" y="143688"/>
                    </a:moveTo>
                    <a:cubicBezTo>
                      <a:pt x="72296" y="143688"/>
                      <a:pt x="74103" y="145495"/>
                      <a:pt x="74103" y="148206"/>
                    </a:cubicBezTo>
                    <a:cubicBezTo>
                      <a:pt x="74103" y="150917"/>
                      <a:pt x="72296" y="152725"/>
                      <a:pt x="69585" y="152725"/>
                    </a:cubicBezTo>
                    <a:cubicBezTo>
                      <a:pt x="66873" y="152725"/>
                      <a:pt x="65066" y="150917"/>
                      <a:pt x="65066" y="148206"/>
                    </a:cubicBezTo>
                    <a:cubicBezTo>
                      <a:pt x="65066" y="145495"/>
                      <a:pt x="66873" y="143688"/>
                      <a:pt x="69585" y="143688"/>
                    </a:cubicBezTo>
                    <a:lnTo>
                      <a:pt x="69585" y="143688"/>
                    </a:lnTo>
                    <a:close/>
                    <a:moveTo>
                      <a:pt x="50607" y="143688"/>
                    </a:moveTo>
                    <a:cubicBezTo>
                      <a:pt x="53318" y="143688"/>
                      <a:pt x="55125" y="145495"/>
                      <a:pt x="55125" y="148206"/>
                    </a:cubicBezTo>
                    <a:cubicBezTo>
                      <a:pt x="55125" y="150917"/>
                      <a:pt x="53318" y="152725"/>
                      <a:pt x="50607" y="152725"/>
                    </a:cubicBezTo>
                    <a:cubicBezTo>
                      <a:pt x="47896" y="152725"/>
                      <a:pt x="46088" y="150917"/>
                      <a:pt x="46088" y="148206"/>
                    </a:cubicBezTo>
                    <a:cubicBezTo>
                      <a:pt x="46088" y="145495"/>
                      <a:pt x="48800" y="143688"/>
                      <a:pt x="50607" y="143688"/>
                    </a:cubicBezTo>
                    <a:lnTo>
                      <a:pt x="50607" y="143688"/>
                    </a:lnTo>
                    <a:close/>
                    <a:moveTo>
                      <a:pt x="32533" y="143688"/>
                    </a:moveTo>
                    <a:cubicBezTo>
                      <a:pt x="35244" y="143688"/>
                      <a:pt x="37052" y="145495"/>
                      <a:pt x="37052" y="148206"/>
                    </a:cubicBezTo>
                    <a:cubicBezTo>
                      <a:pt x="37052" y="150917"/>
                      <a:pt x="35244" y="152725"/>
                      <a:pt x="32533" y="152725"/>
                    </a:cubicBezTo>
                    <a:cubicBezTo>
                      <a:pt x="29822" y="152725"/>
                      <a:pt x="28015" y="150917"/>
                      <a:pt x="28015" y="148206"/>
                    </a:cubicBezTo>
                    <a:cubicBezTo>
                      <a:pt x="28015" y="145495"/>
                      <a:pt x="29822" y="143688"/>
                      <a:pt x="32533" y="143688"/>
                    </a:cubicBezTo>
                    <a:lnTo>
                      <a:pt x="32533" y="143688"/>
                    </a:lnTo>
                    <a:close/>
                    <a:moveTo>
                      <a:pt x="267494" y="132843"/>
                    </a:moveTo>
                    <a:cubicBezTo>
                      <a:pt x="270205" y="132843"/>
                      <a:pt x="272012" y="134651"/>
                      <a:pt x="272012" y="137362"/>
                    </a:cubicBezTo>
                    <a:cubicBezTo>
                      <a:pt x="272012" y="140073"/>
                      <a:pt x="270205" y="141880"/>
                      <a:pt x="267494" y="141880"/>
                    </a:cubicBezTo>
                    <a:cubicBezTo>
                      <a:pt x="264783" y="141880"/>
                      <a:pt x="262975" y="140073"/>
                      <a:pt x="262975" y="137362"/>
                    </a:cubicBezTo>
                    <a:cubicBezTo>
                      <a:pt x="262975" y="134651"/>
                      <a:pt x="264783" y="132843"/>
                      <a:pt x="267494" y="132843"/>
                    </a:cubicBezTo>
                    <a:lnTo>
                      <a:pt x="267494" y="132843"/>
                    </a:lnTo>
                    <a:close/>
                    <a:moveTo>
                      <a:pt x="248516" y="132843"/>
                    </a:moveTo>
                    <a:cubicBezTo>
                      <a:pt x="251227" y="132843"/>
                      <a:pt x="253035" y="134651"/>
                      <a:pt x="253035" y="137362"/>
                    </a:cubicBezTo>
                    <a:cubicBezTo>
                      <a:pt x="253035" y="140073"/>
                      <a:pt x="251227" y="141880"/>
                      <a:pt x="248516" y="141880"/>
                    </a:cubicBezTo>
                    <a:cubicBezTo>
                      <a:pt x="245805" y="141880"/>
                      <a:pt x="243998" y="140073"/>
                      <a:pt x="243998" y="137362"/>
                    </a:cubicBezTo>
                    <a:cubicBezTo>
                      <a:pt x="243998" y="134651"/>
                      <a:pt x="245805" y="132843"/>
                      <a:pt x="248516" y="132843"/>
                    </a:cubicBezTo>
                    <a:lnTo>
                      <a:pt x="248516" y="132843"/>
                    </a:lnTo>
                    <a:close/>
                    <a:moveTo>
                      <a:pt x="229539" y="132843"/>
                    </a:moveTo>
                    <a:cubicBezTo>
                      <a:pt x="232250" y="132843"/>
                      <a:pt x="234057" y="134651"/>
                      <a:pt x="234057" y="137362"/>
                    </a:cubicBezTo>
                    <a:cubicBezTo>
                      <a:pt x="234057" y="140073"/>
                      <a:pt x="232250" y="141880"/>
                      <a:pt x="229539" y="141880"/>
                    </a:cubicBezTo>
                    <a:cubicBezTo>
                      <a:pt x="226828" y="141880"/>
                      <a:pt x="225020" y="140073"/>
                      <a:pt x="225020" y="137362"/>
                    </a:cubicBezTo>
                    <a:cubicBezTo>
                      <a:pt x="225020" y="134651"/>
                      <a:pt x="226828" y="132843"/>
                      <a:pt x="229539" y="132843"/>
                    </a:cubicBezTo>
                    <a:lnTo>
                      <a:pt x="229539" y="132843"/>
                    </a:lnTo>
                    <a:close/>
                    <a:moveTo>
                      <a:pt x="210561" y="132843"/>
                    </a:moveTo>
                    <a:cubicBezTo>
                      <a:pt x="213272" y="132843"/>
                      <a:pt x="215080" y="134651"/>
                      <a:pt x="215080" y="137362"/>
                    </a:cubicBezTo>
                    <a:cubicBezTo>
                      <a:pt x="215080" y="140073"/>
                      <a:pt x="213272" y="141880"/>
                      <a:pt x="210561" y="141880"/>
                    </a:cubicBezTo>
                    <a:cubicBezTo>
                      <a:pt x="207850" y="141880"/>
                      <a:pt x="206043" y="140073"/>
                      <a:pt x="206043" y="137362"/>
                    </a:cubicBezTo>
                    <a:cubicBezTo>
                      <a:pt x="206043" y="134651"/>
                      <a:pt x="207850" y="132843"/>
                      <a:pt x="210561" y="132843"/>
                    </a:cubicBezTo>
                    <a:lnTo>
                      <a:pt x="210561" y="132843"/>
                    </a:lnTo>
                    <a:close/>
                    <a:moveTo>
                      <a:pt x="191583" y="132843"/>
                    </a:moveTo>
                    <a:cubicBezTo>
                      <a:pt x="194294" y="132843"/>
                      <a:pt x="196102" y="134651"/>
                      <a:pt x="196102" y="137362"/>
                    </a:cubicBezTo>
                    <a:cubicBezTo>
                      <a:pt x="196102" y="140073"/>
                      <a:pt x="194294" y="141880"/>
                      <a:pt x="191583" y="141880"/>
                    </a:cubicBezTo>
                    <a:cubicBezTo>
                      <a:pt x="188872" y="141880"/>
                      <a:pt x="187065" y="140073"/>
                      <a:pt x="187065" y="137362"/>
                    </a:cubicBezTo>
                    <a:cubicBezTo>
                      <a:pt x="187065" y="134651"/>
                      <a:pt x="189776" y="132843"/>
                      <a:pt x="191583" y="132843"/>
                    </a:cubicBezTo>
                    <a:lnTo>
                      <a:pt x="191583" y="132843"/>
                    </a:lnTo>
                    <a:close/>
                    <a:moveTo>
                      <a:pt x="173509" y="132843"/>
                    </a:moveTo>
                    <a:cubicBezTo>
                      <a:pt x="176221" y="132843"/>
                      <a:pt x="178028" y="134651"/>
                      <a:pt x="178028" y="137362"/>
                    </a:cubicBezTo>
                    <a:cubicBezTo>
                      <a:pt x="178028" y="140073"/>
                      <a:pt x="176221" y="141880"/>
                      <a:pt x="173509" y="141880"/>
                    </a:cubicBezTo>
                    <a:cubicBezTo>
                      <a:pt x="170798" y="141880"/>
                      <a:pt x="168991" y="140073"/>
                      <a:pt x="168991" y="137362"/>
                    </a:cubicBezTo>
                    <a:cubicBezTo>
                      <a:pt x="168991" y="134651"/>
                      <a:pt x="170798" y="132843"/>
                      <a:pt x="173509" y="132843"/>
                    </a:cubicBezTo>
                    <a:lnTo>
                      <a:pt x="173509" y="132843"/>
                    </a:lnTo>
                    <a:close/>
                    <a:moveTo>
                      <a:pt x="154532" y="132843"/>
                    </a:moveTo>
                    <a:cubicBezTo>
                      <a:pt x="157243" y="132843"/>
                      <a:pt x="159050" y="134651"/>
                      <a:pt x="159050" y="137362"/>
                    </a:cubicBezTo>
                    <a:cubicBezTo>
                      <a:pt x="159050" y="140073"/>
                      <a:pt x="157243" y="141880"/>
                      <a:pt x="154532" y="141880"/>
                    </a:cubicBezTo>
                    <a:cubicBezTo>
                      <a:pt x="151821" y="141880"/>
                      <a:pt x="150013" y="140073"/>
                      <a:pt x="150013" y="137362"/>
                    </a:cubicBezTo>
                    <a:cubicBezTo>
                      <a:pt x="150013" y="134651"/>
                      <a:pt x="151821" y="132843"/>
                      <a:pt x="154532" y="132843"/>
                    </a:cubicBezTo>
                    <a:lnTo>
                      <a:pt x="154532" y="132843"/>
                    </a:lnTo>
                    <a:close/>
                    <a:moveTo>
                      <a:pt x="135554" y="132843"/>
                    </a:moveTo>
                    <a:cubicBezTo>
                      <a:pt x="138265" y="132843"/>
                      <a:pt x="140073" y="134651"/>
                      <a:pt x="140073" y="137362"/>
                    </a:cubicBezTo>
                    <a:cubicBezTo>
                      <a:pt x="140073" y="140073"/>
                      <a:pt x="138265" y="141880"/>
                      <a:pt x="135554" y="141880"/>
                    </a:cubicBezTo>
                    <a:cubicBezTo>
                      <a:pt x="132843" y="141880"/>
                      <a:pt x="131036" y="140073"/>
                      <a:pt x="131036" y="137362"/>
                    </a:cubicBezTo>
                    <a:cubicBezTo>
                      <a:pt x="131036" y="134651"/>
                      <a:pt x="132843" y="132843"/>
                      <a:pt x="135554" y="132843"/>
                    </a:cubicBezTo>
                    <a:lnTo>
                      <a:pt x="135554" y="132843"/>
                    </a:lnTo>
                    <a:close/>
                    <a:moveTo>
                      <a:pt x="116577" y="132843"/>
                    </a:moveTo>
                    <a:cubicBezTo>
                      <a:pt x="119288" y="132843"/>
                      <a:pt x="121095" y="134651"/>
                      <a:pt x="121095" y="137362"/>
                    </a:cubicBezTo>
                    <a:cubicBezTo>
                      <a:pt x="121095" y="140073"/>
                      <a:pt x="119288" y="141880"/>
                      <a:pt x="116577" y="141880"/>
                    </a:cubicBezTo>
                    <a:cubicBezTo>
                      <a:pt x="113866" y="141880"/>
                      <a:pt x="112058" y="140073"/>
                      <a:pt x="112058" y="137362"/>
                    </a:cubicBezTo>
                    <a:cubicBezTo>
                      <a:pt x="112058" y="134651"/>
                      <a:pt x="113866" y="132843"/>
                      <a:pt x="116577" y="132843"/>
                    </a:cubicBezTo>
                    <a:lnTo>
                      <a:pt x="116577" y="132843"/>
                    </a:lnTo>
                    <a:close/>
                    <a:moveTo>
                      <a:pt x="97599" y="132843"/>
                    </a:moveTo>
                    <a:cubicBezTo>
                      <a:pt x="100310" y="132843"/>
                      <a:pt x="102118" y="134651"/>
                      <a:pt x="102118" y="137362"/>
                    </a:cubicBezTo>
                    <a:cubicBezTo>
                      <a:pt x="102118" y="140073"/>
                      <a:pt x="100310" y="141880"/>
                      <a:pt x="97599" y="141880"/>
                    </a:cubicBezTo>
                    <a:cubicBezTo>
                      <a:pt x="94888" y="141880"/>
                      <a:pt x="93081" y="140073"/>
                      <a:pt x="93081" y="137362"/>
                    </a:cubicBezTo>
                    <a:cubicBezTo>
                      <a:pt x="93081" y="134651"/>
                      <a:pt x="95792" y="132843"/>
                      <a:pt x="97599" y="132843"/>
                    </a:cubicBezTo>
                    <a:lnTo>
                      <a:pt x="97599" y="132843"/>
                    </a:lnTo>
                    <a:close/>
                    <a:moveTo>
                      <a:pt x="79525" y="132843"/>
                    </a:moveTo>
                    <a:cubicBezTo>
                      <a:pt x="82236" y="132843"/>
                      <a:pt x="84044" y="134651"/>
                      <a:pt x="84044" y="137362"/>
                    </a:cubicBezTo>
                    <a:cubicBezTo>
                      <a:pt x="84044" y="140073"/>
                      <a:pt x="82236" y="141880"/>
                      <a:pt x="79525" y="141880"/>
                    </a:cubicBezTo>
                    <a:cubicBezTo>
                      <a:pt x="76814" y="141880"/>
                      <a:pt x="75007" y="140073"/>
                      <a:pt x="75007" y="137362"/>
                    </a:cubicBezTo>
                    <a:cubicBezTo>
                      <a:pt x="75007" y="134651"/>
                      <a:pt x="76814" y="132843"/>
                      <a:pt x="79525" y="132843"/>
                    </a:cubicBezTo>
                    <a:lnTo>
                      <a:pt x="79525" y="132843"/>
                    </a:lnTo>
                    <a:close/>
                    <a:moveTo>
                      <a:pt x="60548" y="132843"/>
                    </a:moveTo>
                    <a:cubicBezTo>
                      <a:pt x="63259" y="132843"/>
                      <a:pt x="65066" y="134651"/>
                      <a:pt x="65066" y="137362"/>
                    </a:cubicBezTo>
                    <a:cubicBezTo>
                      <a:pt x="65066" y="140073"/>
                      <a:pt x="63259" y="141880"/>
                      <a:pt x="60548" y="141880"/>
                    </a:cubicBezTo>
                    <a:cubicBezTo>
                      <a:pt x="57836" y="141880"/>
                      <a:pt x="56029" y="140073"/>
                      <a:pt x="56029" y="137362"/>
                    </a:cubicBezTo>
                    <a:cubicBezTo>
                      <a:pt x="56029" y="134651"/>
                      <a:pt x="57836" y="132843"/>
                      <a:pt x="60548" y="132843"/>
                    </a:cubicBezTo>
                    <a:lnTo>
                      <a:pt x="60548" y="132843"/>
                    </a:lnTo>
                    <a:close/>
                    <a:moveTo>
                      <a:pt x="41570" y="132843"/>
                    </a:moveTo>
                    <a:cubicBezTo>
                      <a:pt x="44281" y="132843"/>
                      <a:pt x="46088" y="134651"/>
                      <a:pt x="46088" y="137362"/>
                    </a:cubicBezTo>
                    <a:cubicBezTo>
                      <a:pt x="46088" y="140073"/>
                      <a:pt x="44281" y="141880"/>
                      <a:pt x="41570" y="141880"/>
                    </a:cubicBezTo>
                    <a:cubicBezTo>
                      <a:pt x="38859" y="141880"/>
                      <a:pt x="37052" y="140073"/>
                      <a:pt x="37052" y="137362"/>
                    </a:cubicBezTo>
                    <a:cubicBezTo>
                      <a:pt x="37052" y="134651"/>
                      <a:pt x="38859" y="132843"/>
                      <a:pt x="41570" y="132843"/>
                    </a:cubicBezTo>
                    <a:lnTo>
                      <a:pt x="41570" y="132843"/>
                    </a:lnTo>
                    <a:close/>
                    <a:moveTo>
                      <a:pt x="276531" y="122903"/>
                    </a:moveTo>
                    <a:cubicBezTo>
                      <a:pt x="279242" y="122903"/>
                      <a:pt x="281049" y="124710"/>
                      <a:pt x="281049" y="127421"/>
                    </a:cubicBezTo>
                    <a:cubicBezTo>
                      <a:pt x="281049" y="130132"/>
                      <a:pt x="279242" y="131940"/>
                      <a:pt x="276531" y="131940"/>
                    </a:cubicBezTo>
                    <a:cubicBezTo>
                      <a:pt x="273820" y="131940"/>
                      <a:pt x="272012" y="130132"/>
                      <a:pt x="272012" y="127421"/>
                    </a:cubicBezTo>
                    <a:cubicBezTo>
                      <a:pt x="272012" y="125614"/>
                      <a:pt x="273820" y="122903"/>
                      <a:pt x="276531" y="122903"/>
                    </a:cubicBezTo>
                    <a:lnTo>
                      <a:pt x="276531" y="122903"/>
                    </a:lnTo>
                    <a:close/>
                    <a:moveTo>
                      <a:pt x="257553" y="122903"/>
                    </a:moveTo>
                    <a:cubicBezTo>
                      <a:pt x="260264" y="122903"/>
                      <a:pt x="262072" y="124710"/>
                      <a:pt x="262072" y="127421"/>
                    </a:cubicBezTo>
                    <a:cubicBezTo>
                      <a:pt x="262072" y="130132"/>
                      <a:pt x="260264" y="131940"/>
                      <a:pt x="257553" y="131940"/>
                    </a:cubicBezTo>
                    <a:cubicBezTo>
                      <a:pt x="254842" y="131940"/>
                      <a:pt x="253035" y="130132"/>
                      <a:pt x="253035" y="127421"/>
                    </a:cubicBezTo>
                    <a:cubicBezTo>
                      <a:pt x="253035" y="125614"/>
                      <a:pt x="254842" y="122903"/>
                      <a:pt x="257553" y="122903"/>
                    </a:cubicBezTo>
                    <a:lnTo>
                      <a:pt x="257553" y="122903"/>
                    </a:lnTo>
                    <a:close/>
                    <a:moveTo>
                      <a:pt x="238576" y="122903"/>
                    </a:moveTo>
                    <a:cubicBezTo>
                      <a:pt x="241287" y="122903"/>
                      <a:pt x="243094" y="124710"/>
                      <a:pt x="243094" y="127421"/>
                    </a:cubicBezTo>
                    <a:cubicBezTo>
                      <a:pt x="243094" y="130132"/>
                      <a:pt x="241287" y="131940"/>
                      <a:pt x="238576" y="131940"/>
                    </a:cubicBezTo>
                    <a:cubicBezTo>
                      <a:pt x="235864" y="131940"/>
                      <a:pt x="234057" y="130132"/>
                      <a:pt x="234057" y="127421"/>
                    </a:cubicBezTo>
                    <a:cubicBezTo>
                      <a:pt x="234057" y="125614"/>
                      <a:pt x="235864" y="122903"/>
                      <a:pt x="238576" y="122903"/>
                    </a:cubicBezTo>
                    <a:lnTo>
                      <a:pt x="238576" y="122903"/>
                    </a:lnTo>
                    <a:close/>
                    <a:moveTo>
                      <a:pt x="220502" y="122903"/>
                    </a:moveTo>
                    <a:cubicBezTo>
                      <a:pt x="223213" y="122903"/>
                      <a:pt x="225020" y="124710"/>
                      <a:pt x="225020" y="127421"/>
                    </a:cubicBezTo>
                    <a:cubicBezTo>
                      <a:pt x="225020" y="130132"/>
                      <a:pt x="223213" y="131940"/>
                      <a:pt x="220502" y="131940"/>
                    </a:cubicBezTo>
                    <a:cubicBezTo>
                      <a:pt x="217791" y="131940"/>
                      <a:pt x="215983" y="130132"/>
                      <a:pt x="215983" y="127421"/>
                    </a:cubicBezTo>
                    <a:cubicBezTo>
                      <a:pt x="215080" y="125614"/>
                      <a:pt x="217791" y="122903"/>
                      <a:pt x="220502" y="122903"/>
                    </a:cubicBezTo>
                    <a:lnTo>
                      <a:pt x="220502" y="122903"/>
                    </a:lnTo>
                    <a:close/>
                    <a:moveTo>
                      <a:pt x="201524" y="122903"/>
                    </a:moveTo>
                    <a:cubicBezTo>
                      <a:pt x="204235" y="122903"/>
                      <a:pt x="206043" y="124710"/>
                      <a:pt x="206043" y="127421"/>
                    </a:cubicBezTo>
                    <a:cubicBezTo>
                      <a:pt x="206043" y="130132"/>
                      <a:pt x="204235" y="131940"/>
                      <a:pt x="201524" y="131940"/>
                    </a:cubicBezTo>
                    <a:cubicBezTo>
                      <a:pt x="198813" y="131940"/>
                      <a:pt x="197006" y="130132"/>
                      <a:pt x="197006" y="127421"/>
                    </a:cubicBezTo>
                    <a:cubicBezTo>
                      <a:pt x="196102" y="125614"/>
                      <a:pt x="198813" y="122903"/>
                      <a:pt x="201524" y="122903"/>
                    </a:cubicBezTo>
                    <a:lnTo>
                      <a:pt x="201524" y="122903"/>
                    </a:lnTo>
                    <a:close/>
                    <a:moveTo>
                      <a:pt x="182546" y="122903"/>
                    </a:moveTo>
                    <a:cubicBezTo>
                      <a:pt x="185258" y="122903"/>
                      <a:pt x="187065" y="124710"/>
                      <a:pt x="187065" y="127421"/>
                    </a:cubicBezTo>
                    <a:cubicBezTo>
                      <a:pt x="187065" y="130132"/>
                      <a:pt x="185258" y="131940"/>
                      <a:pt x="182546" y="131940"/>
                    </a:cubicBezTo>
                    <a:cubicBezTo>
                      <a:pt x="179835" y="131940"/>
                      <a:pt x="178028" y="130132"/>
                      <a:pt x="178028" y="127421"/>
                    </a:cubicBezTo>
                    <a:cubicBezTo>
                      <a:pt x="178028" y="125614"/>
                      <a:pt x="179835" y="122903"/>
                      <a:pt x="182546" y="122903"/>
                    </a:cubicBezTo>
                    <a:lnTo>
                      <a:pt x="182546" y="122903"/>
                    </a:lnTo>
                    <a:close/>
                    <a:moveTo>
                      <a:pt x="163569" y="122903"/>
                    </a:moveTo>
                    <a:cubicBezTo>
                      <a:pt x="166280" y="122903"/>
                      <a:pt x="168087" y="124710"/>
                      <a:pt x="168087" y="127421"/>
                    </a:cubicBezTo>
                    <a:cubicBezTo>
                      <a:pt x="168087" y="130132"/>
                      <a:pt x="166280" y="131940"/>
                      <a:pt x="163569" y="131940"/>
                    </a:cubicBezTo>
                    <a:cubicBezTo>
                      <a:pt x="160858" y="131940"/>
                      <a:pt x="159050" y="130132"/>
                      <a:pt x="159050" y="127421"/>
                    </a:cubicBezTo>
                    <a:cubicBezTo>
                      <a:pt x="159050" y="125614"/>
                      <a:pt x="160858" y="122903"/>
                      <a:pt x="163569" y="122903"/>
                    </a:cubicBezTo>
                    <a:lnTo>
                      <a:pt x="163569" y="122903"/>
                    </a:lnTo>
                    <a:close/>
                    <a:moveTo>
                      <a:pt x="144591" y="122903"/>
                    </a:moveTo>
                    <a:cubicBezTo>
                      <a:pt x="147302" y="122903"/>
                      <a:pt x="149110" y="124710"/>
                      <a:pt x="149110" y="127421"/>
                    </a:cubicBezTo>
                    <a:cubicBezTo>
                      <a:pt x="149110" y="130132"/>
                      <a:pt x="147302" y="131940"/>
                      <a:pt x="144591" y="131940"/>
                    </a:cubicBezTo>
                    <a:cubicBezTo>
                      <a:pt x="141880" y="131940"/>
                      <a:pt x="140073" y="130132"/>
                      <a:pt x="140073" y="127421"/>
                    </a:cubicBezTo>
                    <a:cubicBezTo>
                      <a:pt x="140073" y="125614"/>
                      <a:pt x="141880" y="122903"/>
                      <a:pt x="144591" y="122903"/>
                    </a:cubicBezTo>
                    <a:lnTo>
                      <a:pt x="144591" y="122903"/>
                    </a:lnTo>
                    <a:close/>
                    <a:moveTo>
                      <a:pt x="126517" y="122903"/>
                    </a:moveTo>
                    <a:cubicBezTo>
                      <a:pt x="129228" y="122903"/>
                      <a:pt x="131036" y="124710"/>
                      <a:pt x="131036" y="127421"/>
                    </a:cubicBezTo>
                    <a:cubicBezTo>
                      <a:pt x="131036" y="130132"/>
                      <a:pt x="129228" y="131940"/>
                      <a:pt x="126517" y="131940"/>
                    </a:cubicBezTo>
                    <a:cubicBezTo>
                      <a:pt x="123806" y="131940"/>
                      <a:pt x="121999" y="130132"/>
                      <a:pt x="121999" y="127421"/>
                    </a:cubicBezTo>
                    <a:cubicBezTo>
                      <a:pt x="121095" y="125614"/>
                      <a:pt x="123806" y="122903"/>
                      <a:pt x="126517" y="122903"/>
                    </a:cubicBezTo>
                    <a:lnTo>
                      <a:pt x="126517" y="122903"/>
                    </a:lnTo>
                    <a:close/>
                    <a:moveTo>
                      <a:pt x="107540" y="122903"/>
                    </a:moveTo>
                    <a:cubicBezTo>
                      <a:pt x="110251" y="122903"/>
                      <a:pt x="112058" y="124710"/>
                      <a:pt x="112058" y="127421"/>
                    </a:cubicBezTo>
                    <a:cubicBezTo>
                      <a:pt x="112058" y="130132"/>
                      <a:pt x="110251" y="131940"/>
                      <a:pt x="107540" y="131940"/>
                    </a:cubicBezTo>
                    <a:cubicBezTo>
                      <a:pt x="104829" y="131940"/>
                      <a:pt x="103021" y="130132"/>
                      <a:pt x="103021" y="127421"/>
                    </a:cubicBezTo>
                    <a:cubicBezTo>
                      <a:pt x="103021" y="125614"/>
                      <a:pt x="104829" y="122903"/>
                      <a:pt x="107540" y="122903"/>
                    </a:cubicBezTo>
                    <a:lnTo>
                      <a:pt x="107540" y="122903"/>
                    </a:lnTo>
                    <a:close/>
                    <a:moveTo>
                      <a:pt x="88562" y="122903"/>
                    </a:moveTo>
                    <a:cubicBezTo>
                      <a:pt x="91273" y="122903"/>
                      <a:pt x="93081" y="124710"/>
                      <a:pt x="93081" y="127421"/>
                    </a:cubicBezTo>
                    <a:cubicBezTo>
                      <a:pt x="93081" y="130132"/>
                      <a:pt x="91273" y="131940"/>
                      <a:pt x="88562" y="131940"/>
                    </a:cubicBezTo>
                    <a:cubicBezTo>
                      <a:pt x="85851" y="131940"/>
                      <a:pt x="84044" y="130132"/>
                      <a:pt x="84044" y="127421"/>
                    </a:cubicBezTo>
                    <a:cubicBezTo>
                      <a:pt x="84044" y="125614"/>
                      <a:pt x="85851" y="122903"/>
                      <a:pt x="88562" y="122903"/>
                    </a:cubicBezTo>
                    <a:lnTo>
                      <a:pt x="88562" y="122903"/>
                    </a:lnTo>
                    <a:close/>
                    <a:moveTo>
                      <a:pt x="69585" y="122903"/>
                    </a:moveTo>
                    <a:cubicBezTo>
                      <a:pt x="72296" y="122903"/>
                      <a:pt x="74103" y="124710"/>
                      <a:pt x="74103" y="127421"/>
                    </a:cubicBezTo>
                    <a:cubicBezTo>
                      <a:pt x="74103" y="130132"/>
                      <a:pt x="72296" y="131940"/>
                      <a:pt x="69585" y="131940"/>
                    </a:cubicBezTo>
                    <a:cubicBezTo>
                      <a:pt x="66873" y="131940"/>
                      <a:pt x="65066" y="130132"/>
                      <a:pt x="65066" y="127421"/>
                    </a:cubicBezTo>
                    <a:cubicBezTo>
                      <a:pt x="65066" y="125614"/>
                      <a:pt x="66873" y="122903"/>
                      <a:pt x="69585" y="122903"/>
                    </a:cubicBezTo>
                    <a:lnTo>
                      <a:pt x="69585" y="122903"/>
                    </a:lnTo>
                    <a:close/>
                    <a:moveTo>
                      <a:pt x="50607" y="122903"/>
                    </a:moveTo>
                    <a:cubicBezTo>
                      <a:pt x="53318" y="122903"/>
                      <a:pt x="55125" y="124710"/>
                      <a:pt x="55125" y="127421"/>
                    </a:cubicBezTo>
                    <a:cubicBezTo>
                      <a:pt x="55125" y="130132"/>
                      <a:pt x="53318" y="131940"/>
                      <a:pt x="50607" y="131940"/>
                    </a:cubicBezTo>
                    <a:cubicBezTo>
                      <a:pt x="47896" y="131940"/>
                      <a:pt x="46088" y="130132"/>
                      <a:pt x="46088" y="127421"/>
                    </a:cubicBezTo>
                    <a:cubicBezTo>
                      <a:pt x="46088" y="125614"/>
                      <a:pt x="48800" y="122903"/>
                      <a:pt x="50607" y="122903"/>
                    </a:cubicBezTo>
                    <a:lnTo>
                      <a:pt x="50607" y="122903"/>
                    </a:lnTo>
                    <a:close/>
                    <a:moveTo>
                      <a:pt x="267494" y="112058"/>
                    </a:moveTo>
                    <a:cubicBezTo>
                      <a:pt x="270205" y="112058"/>
                      <a:pt x="272012" y="113866"/>
                      <a:pt x="272012" y="116577"/>
                    </a:cubicBezTo>
                    <a:cubicBezTo>
                      <a:pt x="272012" y="119288"/>
                      <a:pt x="270205" y="121095"/>
                      <a:pt x="267494" y="121095"/>
                    </a:cubicBezTo>
                    <a:cubicBezTo>
                      <a:pt x="264783" y="121095"/>
                      <a:pt x="262975" y="119288"/>
                      <a:pt x="262975" y="116577"/>
                    </a:cubicBezTo>
                    <a:cubicBezTo>
                      <a:pt x="262072" y="114769"/>
                      <a:pt x="264783" y="112058"/>
                      <a:pt x="267494" y="112058"/>
                    </a:cubicBezTo>
                    <a:lnTo>
                      <a:pt x="267494" y="112058"/>
                    </a:lnTo>
                    <a:close/>
                    <a:moveTo>
                      <a:pt x="248516" y="112058"/>
                    </a:moveTo>
                    <a:cubicBezTo>
                      <a:pt x="251227" y="112058"/>
                      <a:pt x="253035" y="113866"/>
                      <a:pt x="253035" y="116577"/>
                    </a:cubicBezTo>
                    <a:cubicBezTo>
                      <a:pt x="253035" y="119288"/>
                      <a:pt x="251227" y="121095"/>
                      <a:pt x="248516" y="121095"/>
                    </a:cubicBezTo>
                    <a:cubicBezTo>
                      <a:pt x="245805" y="121095"/>
                      <a:pt x="243998" y="119288"/>
                      <a:pt x="243998" y="116577"/>
                    </a:cubicBezTo>
                    <a:cubicBezTo>
                      <a:pt x="243998" y="114769"/>
                      <a:pt x="245805" y="112058"/>
                      <a:pt x="248516" y="112058"/>
                    </a:cubicBezTo>
                    <a:lnTo>
                      <a:pt x="248516" y="112058"/>
                    </a:lnTo>
                    <a:close/>
                    <a:moveTo>
                      <a:pt x="229539" y="112058"/>
                    </a:moveTo>
                    <a:cubicBezTo>
                      <a:pt x="232250" y="112058"/>
                      <a:pt x="234057" y="113866"/>
                      <a:pt x="234057" y="116577"/>
                    </a:cubicBezTo>
                    <a:cubicBezTo>
                      <a:pt x="234057" y="119288"/>
                      <a:pt x="232250" y="121095"/>
                      <a:pt x="229539" y="121095"/>
                    </a:cubicBezTo>
                    <a:cubicBezTo>
                      <a:pt x="226828" y="121095"/>
                      <a:pt x="225020" y="119288"/>
                      <a:pt x="225020" y="116577"/>
                    </a:cubicBezTo>
                    <a:cubicBezTo>
                      <a:pt x="225020" y="114769"/>
                      <a:pt x="226828" y="112058"/>
                      <a:pt x="229539" y="112058"/>
                    </a:cubicBezTo>
                    <a:lnTo>
                      <a:pt x="229539" y="112058"/>
                    </a:lnTo>
                    <a:close/>
                    <a:moveTo>
                      <a:pt x="210561" y="112058"/>
                    </a:moveTo>
                    <a:cubicBezTo>
                      <a:pt x="213272" y="112058"/>
                      <a:pt x="215080" y="113866"/>
                      <a:pt x="215080" y="116577"/>
                    </a:cubicBezTo>
                    <a:cubicBezTo>
                      <a:pt x="215080" y="119288"/>
                      <a:pt x="213272" y="121095"/>
                      <a:pt x="210561" y="121095"/>
                    </a:cubicBezTo>
                    <a:cubicBezTo>
                      <a:pt x="207850" y="121095"/>
                      <a:pt x="206043" y="119288"/>
                      <a:pt x="206043" y="116577"/>
                    </a:cubicBezTo>
                    <a:cubicBezTo>
                      <a:pt x="206043" y="114769"/>
                      <a:pt x="207850" y="112058"/>
                      <a:pt x="210561" y="112058"/>
                    </a:cubicBezTo>
                    <a:lnTo>
                      <a:pt x="210561" y="112058"/>
                    </a:lnTo>
                    <a:close/>
                    <a:moveTo>
                      <a:pt x="191583" y="112058"/>
                    </a:moveTo>
                    <a:cubicBezTo>
                      <a:pt x="194294" y="112058"/>
                      <a:pt x="196102" y="113866"/>
                      <a:pt x="196102" y="116577"/>
                    </a:cubicBezTo>
                    <a:cubicBezTo>
                      <a:pt x="196102" y="119288"/>
                      <a:pt x="194294" y="121095"/>
                      <a:pt x="191583" y="121095"/>
                    </a:cubicBezTo>
                    <a:cubicBezTo>
                      <a:pt x="188872" y="121095"/>
                      <a:pt x="187065" y="119288"/>
                      <a:pt x="187065" y="116577"/>
                    </a:cubicBezTo>
                    <a:cubicBezTo>
                      <a:pt x="187065" y="114769"/>
                      <a:pt x="189776" y="112058"/>
                      <a:pt x="191583" y="112058"/>
                    </a:cubicBezTo>
                    <a:lnTo>
                      <a:pt x="191583" y="112058"/>
                    </a:lnTo>
                    <a:close/>
                    <a:moveTo>
                      <a:pt x="173509" y="112058"/>
                    </a:moveTo>
                    <a:cubicBezTo>
                      <a:pt x="176221" y="112058"/>
                      <a:pt x="178028" y="113866"/>
                      <a:pt x="178028" y="116577"/>
                    </a:cubicBezTo>
                    <a:cubicBezTo>
                      <a:pt x="178028" y="119288"/>
                      <a:pt x="176221" y="121095"/>
                      <a:pt x="173509" y="121095"/>
                    </a:cubicBezTo>
                    <a:cubicBezTo>
                      <a:pt x="170798" y="121095"/>
                      <a:pt x="168991" y="119288"/>
                      <a:pt x="168991" y="116577"/>
                    </a:cubicBezTo>
                    <a:cubicBezTo>
                      <a:pt x="168087" y="114769"/>
                      <a:pt x="170798" y="112058"/>
                      <a:pt x="173509" y="112058"/>
                    </a:cubicBezTo>
                    <a:lnTo>
                      <a:pt x="173509" y="112058"/>
                    </a:lnTo>
                    <a:close/>
                    <a:moveTo>
                      <a:pt x="154532" y="112058"/>
                    </a:moveTo>
                    <a:cubicBezTo>
                      <a:pt x="157243" y="112058"/>
                      <a:pt x="159050" y="113866"/>
                      <a:pt x="159050" y="116577"/>
                    </a:cubicBezTo>
                    <a:cubicBezTo>
                      <a:pt x="159050" y="119288"/>
                      <a:pt x="157243" y="121095"/>
                      <a:pt x="154532" y="121095"/>
                    </a:cubicBezTo>
                    <a:cubicBezTo>
                      <a:pt x="151821" y="121095"/>
                      <a:pt x="150013" y="119288"/>
                      <a:pt x="150013" y="116577"/>
                    </a:cubicBezTo>
                    <a:cubicBezTo>
                      <a:pt x="150013" y="114769"/>
                      <a:pt x="151821" y="112058"/>
                      <a:pt x="154532" y="112058"/>
                    </a:cubicBezTo>
                    <a:lnTo>
                      <a:pt x="154532" y="112058"/>
                    </a:lnTo>
                    <a:close/>
                    <a:moveTo>
                      <a:pt x="135554" y="112058"/>
                    </a:moveTo>
                    <a:cubicBezTo>
                      <a:pt x="138265" y="112058"/>
                      <a:pt x="140073" y="113866"/>
                      <a:pt x="140073" y="116577"/>
                    </a:cubicBezTo>
                    <a:cubicBezTo>
                      <a:pt x="140073" y="119288"/>
                      <a:pt x="138265" y="121095"/>
                      <a:pt x="135554" y="121095"/>
                    </a:cubicBezTo>
                    <a:cubicBezTo>
                      <a:pt x="132843" y="121095"/>
                      <a:pt x="131036" y="119288"/>
                      <a:pt x="131036" y="116577"/>
                    </a:cubicBezTo>
                    <a:cubicBezTo>
                      <a:pt x="131036" y="114769"/>
                      <a:pt x="132843" y="112058"/>
                      <a:pt x="135554" y="112058"/>
                    </a:cubicBezTo>
                    <a:lnTo>
                      <a:pt x="135554" y="112058"/>
                    </a:lnTo>
                    <a:close/>
                    <a:moveTo>
                      <a:pt x="116577" y="112058"/>
                    </a:moveTo>
                    <a:cubicBezTo>
                      <a:pt x="119288" y="112058"/>
                      <a:pt x="121095" y="113866"/>
                      <a:pt x="121095" y="116577"/>
                    </a:cubicBezTo>
                    <a:cubicBezTo>
                      <a:pt x="121095" y="119288"/>
                      <a:pt x="119288" y="121095"/>
                      <a:pt x="116577" y="121095"/>
                    </a:cubicBezTo>
                    <a:cubicBezTo>
                      <a:pt x="113866" y="121095"/>
                      <a:pt x="112058" y="119288"/>
                      <a:pt x="112058" y="116577"/>
                    </a:cubicBezTo>
                    <a:cubicBezTo>
                      <a:pt x="112058" y="114769"/>
                      <a:pt x="113866" y="112058"/>
                      <a:pt x="116577" y="112058"/>
                    </a:cubicBezTo>
                    <a:lnTo>
                      <a:pt x="116577" y="112058"/>
                    </a:lnTo>
                    <a:close/>
                    <a:moveTo>
                      <a:pt x="97599" y="112058"/>
                    </a:moveTo>
                    <a:cubicBezTo>
                      <a:pt x="100310" y="112058"/>
                      <a:pt x="102118" y="113866"/>
                      <a:pt x="102118" y="116577"/>
                    </a:cubicBezTo>
                    <a:cubicBezTo>
                      <a:pt x="102118" y="119288"/>
                      <a:pt x="100310" y="121095"/>
                      <a:pt x="97599" y="121095"/>
                    </a:cubicBezTo>
                    <a:cubicBezTo>
                      <a:pt x="94888" y="121095"/>
                      <a:pt x="93081" y="119288"/>
                      <a:pt x="93081" y="116577"/>
                    </a:cubicBezTo>
                    <a:cubicBezTo>
                      <a:pt x="93081" y="114769"/>
                      <a:pt x="95792" y="112058"/>
                      <a:pt x="97599" y="112058"/>
                    </a:cubicBezTo>
                    <a:lnTo>
                      <a:pt x="97599" y="112058"/>
                    </a:lnTo>
                    <a:close/>
                    <a:moveTo>
                      <a:pt x="79525" y="112058"/>
                    </a:moveTo>
                    <a:cubicBezTo>
                      <a:pt x="82236" y="112058"/>
                      <a:pt x="84044" y="113866"/>
                      <a:pt x="84044" y="116577"/>
                    </a:cubicBezTo>
                    <a:cubicBezTo>
                      <a:pt x="84044" y="119288"/>
                      <a:pt x="82236" y="121095"/>
                      <a:pt x="79525" y="121095"/>
                    </a:cubicBezTo>
                    <a:cubicBezTo>
                      <a:pt x="76814" y="121095"/>
                      <a:pt x="75007" y="119288"/>
                      <a:pt x="75007" y="116577"/>
                    </a:cubicBezTo>
                    <a:cubicBezTo>
                      <a:pt x="74103" y="114769"/>
                      <a:pt x="76814" y="112058"/>
                      <a:pt x="79525" y="112058"/>
                    </a:cubicBezTo>
                    <a:lnTo>
                      <a:pt x="79525" y="112058"/>
                    </a:lnTo>
                    <a:close/>
                    <a:moveTo>
                      <a:pt x="60548" y="112058"/>
                    </a:moveTo>
                    <a:cubicBezTo>
                      <a:pt x="63259" y="112058"/>
                      <a:pt x="65066" y="113866"/>
                      <a:pt x="65066" y="116577"/>
                    </a:cubicBezTo>
                    <a:cubicBezTo>
                      <a:pt x="65066" y="119288"/>
                      <a:pt x="63259" y="121095"/>
                      <a:pt x="60548" y="121095"/>
                    </a:cubicBezTo>
                    <a:cubicBezTo>
                      <a:pt x="57836" y="121095"/>
                      <a:pt x="56029" y="119288"/>
                      <a:pt x="56029" y="116577"/>
                    </a:cubicBezTo>
                    <a:cubicBezTo>
                      <a:pt x="56029" y="114769"/>
                      <a:pt x="57836" y="112058"/>
                      <a:pt x="60548" y="112058"/>
                    </a:cubicBezTo>
                    <a:lnTo>
                      <a:pt x="60548" y="112058"/>
                    </a:lnTo>
                    <a:close/>
                    <a:moveTo>
                      <a:pt x="276531" y="103021"/>
                    </a:moveTo>
                    <a:cubicBezTo>
                      <a:pt x="279242" y="103021"/>
                      <a:pt x="281049" y="104829"/>
                      <a:pt x="281049" y="107540"/>
                    </a:cubicBezTo>
                    <a:cubicBezTo>
                      <a:pt x="281049" y="110251"/>
                      <a:pt x="279242" y="112058"/>
                      <a:pt x="276531" y="112058"/>
                    </a:cubicBezTo>
                    <a:cubicBezTo>
                      <a:pt x="273820" y="112058"/>
                      <a:pt x="272012" y="110251"/>
                      <a:pt x="272012" y="107540"/>
                    </a:cubicBezTo>
                    <a:cubicBezTo>
                      <a:pt x="272012" y="104829"/>
                      <a:pt x="273820" y="103021"/>
                      <a:pt x="276531" y="103021"/>
                    </a:cubicBezTo>
                    <a:lnTo>
                      <a:pt x="276531" y="103021"/>
                    </a:lnTo>
                    <a:close/>
                    <a:moveTo>
                      <a:pt x="257553" y="103021"/>
                    </a:moveTo>
                    <a:cubicBezTo>
                      <a:pt x="260264" y="103021"/>
                      <a:pt x="262072" y="104829"/>
                      <a:pt x="262072" y="107540"/>
                    </a:cubicBezTo>
                    <a:cubicBezTo>
                      <a:pt x="262072" y="110251"/>
                      <a:pt x="260264" y="112058"/>
                      <a:pt x="257553" y="112058"/>
                    </a:cubicBezTo>
                    <a:cubicBezTo>
                      <a:pt x="254842" y="112058"/>
                      <a:pt x="253035" y="110251"/>
                      <a:pt x="253035" y="107540"/>
                    </a:cubicBezTo>
                    <a:cubicBezTo>
                      <a:pt x="253035" y="104829"/>
                      <a:pt x="254842" y="103021"/>
                      <a:pt x="257553" y="103021"/>
                    </a:cubicBezTo>
                    <a:lnTo>
                      <a:pt x="257553" y="103021"/>
                    </a:lnTo>
                    <a:close/>
                    <a:moveTo>
                      <a:pt x="238576" y="103021"/>
                    </a:moveTo>
                    <a:cubicBezTo>
                      <a:pt x="241287" y="103021"/>
                      <a:pt x="243094" y="104829"/>
                      <a:pt x="243094" y="107540"/>
                    </a:cubicBezTo>
                    <a:cubicBezTo>
                      <a:pt x="243094" y="110251"/>
                      <a:pt x="241287" y="112058"/>
                      <a:pt x="238576" y="112058"/>
                    </a:cubicBezTo>
                    <a:cubicBezTo>
                      <a:pt x="235864" y="112058"/>
                      <a:pt x="234057" y="110251"/>
                      <a:pt x="234057" y="107540"/>
                    </a:cubicBezTo>
                    <a:cubicBezTo>
                      <a:pt x="234057" y="104829"/>
                      <a:pt x="235864" y="103021"/>
                      <a:pt x="238576" y="103021"/>
                    </a:cubicBezTo>
                    <a:lnTo>
                      <a:pt x="238576" y="103021"/>
                    </a:lnTo>
                    <a:close/>
                    <a:moveTo>
                      <a:pt x="220502" y="103021"/>
                    </a:moveTo>
                    <a:cubicBezTo>
                      <a:pt x="223213" y="103021"/>
                      <a:pt x="225020" y="104829"/>
                      <a:pt x="225020" y="107540"/>
                    </a:cubicBezTo>
                    <a:cubicBezTo>
                      <a:pt x="225020" y="110251"/>
                      <a:pt x="223213" y="112058"/>
                      <a:pt x="220502" y="112058"/>
                    </a:cubicBezTo>
                    <a:cubicBezTo>
                      <a:pt x="217791" y="112058"/>
                      <a:pt x="215983" y="110251"/>
                      <a:pt x="215983" y="107540"/>
                    </a:cubicBezTo>
                    <a:cubicBezTo>
                      <a:pt x="215080" y="104829"/>
                      <a:pt x="217791" y="103021"/>
                      <a:pt x="220502" y="103021"/>
                    </a:cubicBezTo>
                    <a:lnTo>
                      <a:pt x="220502" y="103021"/>
                    </a:lnTo>
                    <a:close/>
                    <a:moveTo>
                      <a:pt x="201524" y="103021"/>
                    </a:moveTo>
                    <a:cubicBezTo>
                      <a:pt x="204235" y="103021"/>
                      <a:pt x="206043" y="104829"/>
                      <a:pt x="206043" y="107540"/>
                    </a:cubicBezTo>
                    <a:cubicBezTo>
                      <a:pt x="206043" y="110251"/>
                      <a:pt x="204235" y="112058"/>
                      <a:pt x="201524" y="112058"/>
                    </a:cubicBezTo>
                    <a:cubicBezTo>
                      <a:pt x="198813" y="112058"/>
                      <a:pt x="197006" y="110251"/>
                      <a:pt x="197006" y="107540"/>
                    </a:cubicBezTo>
                    <a:cubicBezTo>
                      <a:pt x="196102" y="104829"/>
                      <a:pt x="198813" y="103021"/>
                      <a:pt x="201524" y="103021"/>
                    </a:cubicBezTo>
                    <a:lnTo>
                      <a:pt x="201524" y="103021"/>
                    </a:lnTo>
                    <a:close/>
                    <a:moveTo>
                      <a:pt x="220502" y="264783"/>
                    </a:moveTo>
                    <a:cubicBezTo>
                      <a:pt x="223213" y="264783"/>
                      <a:pt x="225020" y="266590"/>
                      <a:pt x="225020" y="269301"/>
                    </a:cubicBezTo>
                    <a:cubicBezTo>
                      <a:pt x="225020" y="272012"/>
                      <a:pt x="223213" y="273820"/>
                      <a:pt x="220502" y="273820"/>
                    </a:cubicBezTo>
                    <a:cubicBezTo>
                      <a:pt x="217791" y="273820"/>
                      <a:pt x="215983" y="272012"/>
                      <a:pt x="215983" y="269301"/>
                    </a:cubicBezTo>
                    <a:cubicBezTo>
                      <a:pt x="215080" y="267494"/>
                      <a:pt x="217791" y="264783"/>
                      <a:pt x="220502" y="264783"/>
                    </a:cubicBezTo>
                    <a:lnTo>
                      <a:pt x="220502" y="264783"/>
                    </a:lnTo>
                    <a:close/>
                    <a:moveTo>
                      <a:pt x="201524" y="264783"/>
                    </a:moveTo>
                    <a:cubicBezTo>
                      <a:pt x="204235" y="264783"/>
                      <a:pt x="206043" y="266590"/>
                      <a:pt x="206043" y="269301"/>
                    </a:cubicBezTo>
                    <a:cubicBezTo>
                      <a:pt x="206043" y="272012"/>
                      <a:pt x="204235" y="273820"/>
                      <a:pt x="201524" y="273820"/>
                    </a:cubicBezTo>
                    <a:cubicBezTo>
                      <a:pt x="198813" y="273820"/>
                      <a:pt x="197006" y="272012"/>
                      <a:pt x="197006" y="269301"/>
                    </a:cubicBezTo>
                    <a:cubicBezTo>
                      <a:pt x="196102" y="267494"/>
                      <a:pt x="198813" y="264783"/>
                      <a:pt x="201524" y="264783"/>
                    </a:cubicBezTo>
                    <a:lnTo>
                      <a:pt x="201524" y="264783"/>
                    </a:lnTo>
                    <a:close/>
                    <a:moveTo>
                      <a:pt x="182546" y="264783"/>
                    </a:moveTo>
                    <a:cubicBezTo>
                      <a:pt x="185258" y="264783"/>
                      <a:pt x="187065" y="266590"/>
                      <a:pt x="187065" y="269301"/>
                    </a:cubicBezTo>
                    <a:cubicBezTo>
                      <a:pt x="187065" y="272012"/>
                      <a:pt x="185258" y="273820"/>
                      <a:pt x="182546" y="273820"/>
                    </a:cubicBezTo>
                    <a:cubicBezTo>
                      <a:pt x="179835" y="273820"/>
                      <a:pt x="178028" y="272012"/>
                      <a:pt x="178028" y="269301"/>
                    </a:cubicBezTo>
                    <a:cubicBezTo>
                      <a:pt x="178028" y="267494"/>
                      <a:pt x="179835" y="264783"/>
                      <a:pt x="182546" y="264783"/>
                    </a:cubicBezTo>
                    <a:lnTo>
                      <a:pt x="182546" y="264783"/>
                    </a:lnTo>
                    <a:close/>
                    <a:moveTo>
                      <a:pt x="163569" y="264783"/>
                    </a:moveTo>
                    <a:cubicBezTo>
                      <a:pt x="166280" y="264783"/>
                      <a:pt x="168087" y="266590"/>
                      <a:pt x="168087" y="269301"/>
                    </a:cubicBezTo>
                    <a:cubicBezTo>
                      <a:pt x="168087" y="272012"/>
                      <a:pt x="166280" y="273820"/>
                      <a:pt x="163569" y="273820"/>
                    </a:cubicBezTo>
                    <a:cubicBezTo>
                      <a:pt x="160858" y="273820"/>
                      <a:pt x="159050" y="272012"/>
                      <a:pt x="159050" y="269301"/>
                    </a:cubicBezTo>
                    <a:cubicBezTo>
                      <a:pt x="159050" y="267494"/>
                      <a:pt x="160858" y="264783"/>
                      <a:pt x="163569" y="264783"/>
                    </a:cubicBezTo>
                    <a:lnTo>
                      <a:pt x="163569" y="264783"/>
                    </a:lnTo>
                    <a:close/>
                    <a:moveTo>
                      <a:pt x="144591" y="264783"/>
                    </a:moveTo>
                    <a:cubicBezTo>
                      <a:pt x="147302" y="264783"/>
                      <a:pt x="149110" y="266590"/>
                      <a:pt x="149110" y="269301"/>
                    </a:cubicBezTo>
                    <a:cubicBezTo>
                      <a:pt x="149110" y="272012"/>
                      <a:pt x="147302" y="273820"/>
                      <a:pt x="144591" y="273820"/>
                    </a:cubicBezTo>
                    <a:cubicBezTo>
                      <a:pt x="141880" y="273820"/>
                      <a:pt x="140073" y="272012"/>
                      <a:pt x="140073" y="269301"/>
                    </a:cubicBezTo>
                    <a:cubicBezTo>
                      <a:pt x="140073" y="267494"/>
                      <a:pt x="141880" y="264783"/>
                      <a:pt x="144591" y="264783"/>
                    </a:cubicBezTo>
                    <a:lnTo>
                      <a:pt x="144591" y="264783"/>
                    </a:lnTo>
                    <a:close/>
                    <a:moveTo>
                      <a:pt x="126517" y="264783"/>
                    </a:moveTo>
                    <a:cubicBezTo>
                      <a:pt x="129228" y="264783"/>
                      <a:pt x="131036" y="266590"/>
                      <a:pt x="131036" y="269301"/>
                    </a:cubicBezTo>
                    <a:cubicBezTo>
                      <a:pt x="131036" y="272012"/>
                      <a:pt x="129228" y="273820"/>
                      <a:pt x="126517" y="273820"/>
                    </a:cubicBezTo>
                    <a:cubicBezTo>
                      <a:pt x="123806" y="273820"/>
                      <a:pt x="121999" y="272012"/>
                      <a:pt x="121999" y="269301"/>
                    </a:cubicBezTo>
                    <a:cubicBezTo>
                      <a:pt x="121095" y="267494"/>
                      <a:pt x="123806" y="264783"/>
                      <a:pt x="126517" y="264783"/>
                    </a:cubicBezTo>
                    <a:lnTo>
                      <a:pt x="126517" y="264783"/>
                    </a:lnTo>
                    <a:close/>
                    <a:moveTo>
                      <a:pt x="107540" y="264783"/>
                    </a:moveTo>
                    <a:cubicBezTo>
                      <a:pt x="110251" y="264783"/>
                      <a:pt x="112058" y="266590"/>
                      <a:pt x="112058" y="269301"/>
                    </a:cubicBezTo>
                    <a:cubicBezTo>
                      <a:pt x="112058" y="272012"/>
                      <a:pt x="110251" y="273820"/>
                      <a:pt x="107540" y="273820"/>
                    </a:cubicBezTo>
                    <a:cubicBezTo>
                      <a:pt x="104829" y="273820"/>
                      <a:pt x="103021" y="272012"/>
                      <a:pt x="103021" y="269301"/>
                    </a:cubicBezTo>
                    <a:cubicBezTo>
                      <a:pt x="103021" y="267494"/>
                      <a:pt x="104829" y="264783"/>
                      <a:pt x="107540" y="264783"/>
                    </a:cubicBezTo>
                    <a:lnTo>
                      <a:pt x="107540" y="264783"/>
                    </a:lnTo>
                    <a:close/>
                    <a:moveTo>
                      <a:pt x="88562" y="264783"/>
                    </a:moveTo>
                    <a:cubicBezTo>
                      <a:pt x="91273" y="264783"/>
                      <a:pt x="93081" y="266590"/>
                      <a:pt x="93081" y="269301"/>
                    </a:cubicBezTo>
                    <a:cubicBezTo>
                      <a:pt x="93081" y="272012"/>
                      <a:pt x="91273" y="273820"/>
                      <a:pt x="88562" y="273820"/>
                    </a:cubicBezTo>
                    <a:cubicBezTo>
                      <a:pt x="85851" y="273820"/>
                      <a:pt x="84044" y="272012"/>
                      <a:pt x="84044" y="269301"/>
                    </a:cubicBezTo>
                    <a:cubicBezTo>
                      <a:pt x="84044" y="267494"/>
                      <a:pt x="85851" y="264783"/>
                      <a:pt x="88562" y="264783"/>
                    </a:cubicBezTo>
                    <a:lnTo>
                      <a:pt x="88562" y="264783"/>
                    </a:lnTo>
                    <a:close/>
                    <a:moveTo>
                      <a:pt x="69585" y="264783"/>
                    </a:moveTo>
                    <a:cubicBezTo>
                      <a:pt x="72296" y="264783"/>
                      <a:pt x="74103" y="266590"/>
                      <a:pt x="74103" y="269301"/>
                    </a:cubicBezTo>
                    <a:cubicBezTo>
                      <a:pt x="74103" y="272012"/>
                      <a:pt x="72296" y="273820"/>
                      <a:pt x="69585" y="273820"/>
                    </a:cubicBezTo>
                    <a:cubicBezTo>
                      <a:pt x="66873" y="273820"/>
                      <a:pt x="65066" y="272012"/>
                      <a:pt x="65066" y="269301"/>
                    </a:cubicBezTo>
                    <a:cubicBezTo>
                      <a:pt x="65066" y="267494"/>
                      <a:pt x="66873" y="264783"/>
                      <a:pt x="69585" y="264783"/>
                    </a:cubicBezTo>
                    <a:lnTo>
                      <a:pt x="69585" y="264783"/>
                    </a:lnTo>
                    <a:close/>
                    <a:moveTo>
                      <a:pt x="267494" y="253938"/>
                    </a:moveTo>
                    <a:cubicBezTo>
                      <a:pt x="270205" y="253938"/>
                      <a:pt x="272012" y="255746"/>
                      <a:pt x="272012" y="258457"/>
                    </a:cubicBezTo>
                    <a:cubicBezTo>
                      <a:pt x="272012" y="261168"/>
                      <a:pt x="270205" y="262975"/>
                      <a:pt x="267494" y="262975"/>
                    </a:cubicBezTo>
                    <a:cubicBezTo>
                      <a:pt x="264783" y="262975"/>
                      <a:pt x="262975" y="261168"/>
                      <a:pt x="262975" y="258457"/>
                    </a:cubicBezTo>
                    <a:cubicBezTo>
                      <a:pt x="262072" y="256649"/>
                      <a:pt x="264783" y="253938"/>
                      <a:pt x="267494" y="253938"/>
                    </a:cubicBezTo>
                    <a:lnTo>
                      <a:pt x="267494" y="253938"/>
                    </a:lnTo>
                    <a:close/>
                    <a:moveTo>
                      <a:pt x="248516" y="253938"/>
                    </a:moveTo>
                    <a:cubicBezTo>
                      <a:pt x="251227" y="253938"/>
                      <a:pt x="253035" y="255746"/>
                      <a:pt x="253035" y="258457"/>
                    </a:cubicBezTo>
                    <a:cubicBezTo>
                      <a:pt x="253035" y="261168"/>
                      <a:pt x="251227" y="262975"/>
                      <a:pt x="248516" y="262975"/>
                    </a:cubicBezTo>
                    <a:cubicBezTo>
                      <a:pt x="245805" y="262975"/>
                      <a:pt x="243998" y="261168"/>
                      <a:pt x="243998" y="258457"/>
                    </a:cubicBezTo>
                    <a:cubicBezTo>
                      <a:pt x="243998" y="256649"/>
                      <a:pt x="245805" y="253938"/>
                      <a:pt x="248516" y="253938"/>
                    </a:cubicBezTo>
                    <a:lnTo>
                      <a:pt x="248516" y="253938"/>
                    </a:lnTo>
                    <a:close/>
                    <a:moveTo>
                      <a:pt x="229539" y="253938"/>
                    </a:moveTo>
                    <a:cubicBezTo>
                      <a:pt x="232250" y="253938"/>
                      <a:pt x="234057" y="255746"/>
                      <a:pt x="234057" y="258457"/>
                    </a:cubicBezTo>
                    <a:cubicBezTo>
                      <a:pt x="234057" y="261168"/>
                      <a:pt x="232250" y="262975"/>
                      <a:pt x="229539" y="262975"/>
                    </a:cubicBezTo>
                    <a:cubicBezTo>
                      <a:pt x="226828" y="262975"/>
                      <a:pt x="225020" y="261168"/>
                      <a:pt x="225020" y="258457"/>
                    </a:cubicBezTo>
                    <a:cubicBezTo>
                      <a:pt x="225020" y="256649"/>
                      <a:pt x="226828" y="253938"/>
                      <a:pt x="229539" y="253938"/>
                    </a:cubicBezTo>
                    <a:lnTo>
                      <a:pt x="229539" y="253938"/>
                    </a:lnTo>
                    <a:close/>
                    <a:moveTo>
                      <a:pt x="210561" y="253938"/>
                    </a:moveTo>
                    <a:cubicBezTo>
                      <a:pt x="213272" y="253938"/>
                      <a:pt x="215080" y="255746"/>
                      <a:pt x="215080" y="258457"/>
                    </a:cubicBezTo>
                    <a:cubicBezTo>
                      <a:pt x="215080" y="261168"/>
                      <a:pt x="213272" y="262975"/>
                      <a:pt x="210561" y="262975"/>
                    </a:cubicBezTo>
                    <a:cubicBezTo>
                      <a:pt x="207850" y="262975"/>
                      <a:pt x="206043" y="261168"/>
                      <a:pt x="206043" y="258457"/>
                    </a:cubicBezTo>
                    <a:cubicBezTo>
                      <a:pt x="206043" y="256649"/>
                      <a:pt x="207850" y="253938"/>
                      <a:pt x="210561" y="253938"/>
                    </a:cubicBezTo>
                    <a:lnTo>
                      <a:pt x="210561" y="253938"/>
                    </a:lnTo>
                    <a:close/>
                    <a:moveTo>
                      <a:pt x="191583" y="253938"/>
                    </a:moveTo>
                    <a:cubicBezTo>
                      <a:pt x="194294" y="253938"/>
                      <a:pt x="196102" y="255746"/>
                      <a:pt x="196102" y="258457"/>
                    </a:cubicBezTo>
                    <a:cubicBezTo>
                      <a:pt x="196102" y="261168"/>
                      <a:pt x="194294" y="262975"/>
                      <a:pt x="191583" y="262975"/>
                    </a:cubicBezTo>
                    <a:cubicBezTo>
                      <a:pt x="188872" y="262975"/>
                      <a:pt x="187065" y="261168"/>
                      <a:pt x="187065" y="258457"/>
                    </a:cubicBezTo>
                    <a:cubicBezTo>
                      <a:pt x="187065" y="256649"/>
                      <a:pt x="189776" y="253938"/>
                      <a:pt x="191583" y="253938"/>
                    </a:cubicBezTo>
                    <a:lnTo>
                      <a:pt x="191583" y="253938"/>
                    </a:lnTo>
                    <a:close/>
                    <a:moveTo>
                      <a:pt x="173509" y="253938"/>
                    </a:moveTo>
                    <a:cubicBezTo>
                      <a:pt x="176221" y="253938"/>
                      <a:pt x="178028" y="255746"/>
                      <a:pt x="178028" y="258457"/>
                    </a:cubicBezTo>
                    <a:cubicBezTo>
                      <a:pt x="178028" y="261168"/>
                      <a:pt x="176221" y="262975"/>
                      <a:pt x="173509" y="262975"/>
                    </a:cubicBezTo>
                    <a:cubicBezTo>
                      <a:pt x="170798" y="262975"/>
                      <a:pt x="168991" y="261168"/>
                      <a:pt x="168991" y="258457"/>
                    </a:cubicBezTo>
                    <a:cubicBezTo>
                      <a:pt x="168087" y="256649"/>
                      <a:pt x="170798" y="253938"/>
                      <a:pt x="173509" y="253938"/>
                    </a:cubicBezTo>
                    <a:lnTo>
                      <a:pt x="173509" y="253938"/>
                    </a:lnTo>
                    <a:close/>
                    <a:moveTo>
                      <a:pt x="154532" y="253938"/>
                    </a:moveTo>
                    <a:cubicBezTo>
                      <a:pt x="157243" y="253938"/>
                      <a:pt x="159050" y="255746"/>
                      <a:pt x="159050" y="258457"/>
                    </a:cubicBezTo>
                    <a:cubicBezTo>
                      <a:pt x="159050" y="261168"/>
                      <a:pt x="157243" y="262975"/>
                      <a:pt x="154532" y="262975"/>
                    </a:cubicBezTo>
                    <a:cubicBezTo>
                      <a:pt x="151821" y="262975"/>
                      <a:pt x="150013" y="261168"/>
                      <a:pt x="150013" y="258457"/>
                    </a:cubicBezTo>
                    <a:cubicBezTo>
                      <a:pt x="150013" y="256649"/>
                      <a:pt x="151821" y="253938"/>
                      <a:pt x="154532" y="253938"/>
                    </a:cubicBezTo>
                    <a:lnTo>
                      <a:pt x="154532" y="253938"/>
                    </a:lnTo>
                    <a:close/>
                    <a:moveTo>
                      <a:pt x="135554" y="253938"/>
                    </a:moveTo>
                    <a:cubicBezTo>
                      <a:pt x="138265" y="253938"/>
                      <a:pt x="140073" y="255746"/>
                      <a:pt x="140073" y="258457"/>
                    </a:cubicBezTo>
                    <a:cubicBezTo>
                      <a:pt x="140073" y="261168"/>
                      <a:pt x="138265" y="262975"/>
                      <a:pt x="135554" y="262975"/>
                    </a:cubicBezTo>
                    <a:cubicBezTo>
                      <a:pt x="132843" y="262975"/>
                      <a:pt x="131036" y="261168"/>
                      <a:pt x="131036" y="258457"/>
                    </a:cubicBezTo>
                    <a:cubicBezTo>
                      <a:pt x="131036" y="256649"/>
                      <a:pt x="132843" y="253938"/>
                      <a:pt x="135554" y="253938"/>
                    </a:cubicBezTo>
                    <a:lnTo>
                      <a:pt x="135554" y="253938"/>
                    </a:lnTo>
                    <a:close/>
                    <a:moveTo>
                      <a:pt x="116577" y="253938"/>
                    </a:moveTo>
                    <a:cubicBezTo>
                      <a:pt x="119288" y="253938"/>
                      <a:pt x="121095" y="255746"/>
                      <a:pt x="121095" y="258457"/>
                    </a:cubicBezTo>
                    <a:cubicBezTo>
                      <a:pt x="121095" y="261168"/>
                      <a:pt x="119288" y="262975"/>
                      <a:pt x="116577" y="262975"/>
                    </a:cubicBezTo>
                    <a:cubicBezTo>
                      <a:pt x="113866" y="262975"/>
                      <a:pt x="112058" y="261168"/>
                      <a:pt x="112058" y="258457"/>
                    </a:cubicBezTo>
                    <a:cubicBezTo>
                      <a:pt x="112058" y="256649"/>
                      <a:pt x="113866" y="253938"/>
                      <a:pt x="116577" y="253938"/>
                    </a:cubicBezTo>
                    <a:lnTo>
                      <a:pt x="116577" y="253938"/>
                    </a:lnTo>
                    <a:close/>
                    <a:moveTo>
                      <a:pt x="97599" y="253938"/>
                    </a:moveTo>
                    <a:cubicBezTo>
                      <a:pt x="100310" y="253938"/>
                      <a:pt x="102118" y="255746"/>
                      <a:pt x="102118" y="258457"/>
                    </a:cubicBezTo>
                    <a:cubicBezTo>
                      <a:pt x="102118" y="261168"/>
                      <a:pt x="100310" y="262975"/>
                      <a:pt x="97599" y="262975"/>
                    </a:cubicBezTo>
                    <a:cubicBezTo>
                      <a:pt x="94888" y="262975"/>
                      <a:pt x="93081" y="261168"/>
                      <a:pt x="93081" y="258457"/>
                    </a:cubicBezTo>
                    <a:cubicBezTo>
                      <a:pt x="93081" y="256649"/>
                      <a:pt x="95792" y="253938"/>
                      <a:pt x="97599" y="253938"/>
                    </a:cubicBezTo>
                    <a:lnTo>
                      <a:pt x="97599" y="253938"/>
                    </a:lnTo>
                    <a:close/>
                    <a:moveTo>
                      <a:pt x="79525" y="253938"/>
                    </a:moveTo>
                    <a:cubicBezTo>
                      <a:pt x="82236" y="253938"/>
                      <a:pt x="84044" y="255746"/>
                      <a:pt x="84044" y="258457"/>
                    </a:cubicBezTo>
                    <a:cubicBezTo>
                      <a:pt x="84044" y="261168"/>
                      <a:pt x="82236" y="262975"/>
                      <a:pt x="79525" y="262975"/>
                    </a:cubicBezTo>
                    <a:cubicBezTo>
                      <a:pt x="76814" y="262975"/>
                      <a:pt x="75007" y="261168"/>
                      <a:pt x="75007" y="258457"/>
                    </a:cubicBezTo>
                    <a:cubicBezTo>
                      <a:pt x="74103" y="256649"/>
                      <a:pt x="76814" y="253938"/>
                      <a:pt x="79525" y="253938"/>
                    </a:cubicBezTo>
                    <a:lnTo>
                      <a:pt x="79525" y="253938"/>
                    </a:lnTo>
                    <a:close/>
                    <a:moveTo>
                      <a:pt x="60548" y="253938"/>
                    </a:moveTo>
                    <a:cubicBezTo>
                      <a:pt x="63259" y="253938"/>
                      <a:pt x="65066" y="255746"/>
                      <a:pt x="65066" y="258457"/>
                    </a:cubicBezTo>
                    <a:cubicBezTo>
                      <a:pt x="65066" y="261168"/>
                      <a:pt x="63259" y="262975"/>
                      <a:pt x="60548" y="262975"/>
                    </a:cubicBezTo>
                    <a:cubicBezTo>
                      <a:pt x="57836" y="262975"/>
                      <a:pt x="56029" y="261168"/>
                      <a:pt x="56029" y="258457"/>
                    </a:cubicBezTo>
                    <a:cubicBezTo>
                      <a:pt x="56029" y="256649"/>
                      <a:pt x="57836" y="253938"/>
                      <a:pt x="60548" y="253938"/>
                    </a:cubicBezTo>
                    <a:lnTo>
                      <a:pt x="60548" y="253938"/>
                    </a:lnTo>
                    <a:close/>
                    <a:moveTo>
                      <a:pt x="276531" y="244901"/>
                    </a:moveTo>
                    <a:cubicBezTo>
                      <a:pt x="279242" y="244901"/>
                      <a:pt x="281049" y="246709"/>
                      <a:pt x="281049" y="249420"/>
                    </a:cubicBezTo>
                    <a:cubicBezTo>
                      <a:pt x="281049" y="252131"/>
                      <a:pt x="279242" y="253938"/>
                      <a:pt x="276531" y="253938"/>
                    </a:cubicBezTo>
                    <a:cubicBezTo>
                      <a:pt x="273820" y="253938"/>
                      <a:pt x="272012" y="252131"/>
                      <a:pt x="272012" y="249420"/>
                    </a:cubicBezTo>
                    <a:cubicBezTo>
                      <a:pt x="272012" y="246709"/>
                      <a:pt x="273820" y="244901"/>
                      <a:pt x="276531" y="244901"/>
                    </a:cubicBezTo>
                    <a:lnTo>
                      <a:pt x="276531" y="244901"/>
                    </a:lnTo>
                    <a:close/>
                    <a:moveTo>
                      <a:pt x="257553" y="244901"/>
                    </a:moveTo>
                    <a:cubicBezTo>
                      <a:pt x="260264" y="244901"/>
                      <a:pt x="262072" y="246709"/>
                      <a:pt x="262072" y="249420"/>
                    </a:cubicBezTo>
                    <a:cubicBezTo>
                      <a:pt x="262072" y="252131"/>
                      <a:pt x="260264" y="253938"/>
                      <a:pt x="257553" y="253938"/>
                    </a:cubicBezTo>
                    <a:cubicBezTo>
                      <a:pt x="254842" y="253938"/>
                      <a:pt x="253035" y="252131"/>
                      <a:pt x="253035" y="249420"/>
                    </a:cubicBezTo>
                    <a:cubicBezTo>
                      <a:pt x="253035" y="246709"/>
                      <a:pt x="254842" y="244901"/>
                      <a:pt x="257553" y="244901"/>
                    </a:cubicBezTo>
                    <a:lnTo>
                      <a:pt x="257553" y="244901"/>
                    </a:lnTo>
                    <a:close/>
                    <a:moveTo>
                      <a:pt x="238576" y="244901"/>
                    </a:moveTo>
                    <a:cubicBezTo>
                      <a:pt x="241287" y="244901"/>
                      <a:pt x="243094" y="246709"/>
                      <a:pt x="243094" y="249420"/>
                    </a:cubicBezTo>
                    <a:cubicBezTo>
                      <a:pt x="243094" y="252131"/>
                      <a:pt x="241287" y="253938"/>
                      <a:pt x="238576" y="253938"/>
                    </a:cubicBezTo>
                    <a:cubicBezTo>
                      <a:pt x="235864" y="253938"/>
                      <a:pt x="234057" y="252131"/>
                      <a:pt x="234057" y="249420"/>
                    </a:cubicBezTo>
                    <a:cubicBezTo>
                      <a:pt x="234057" y="246709"/>
                      <a:pt x="235864" y="244901"/>
                      <a:pt x="238576" y="244901"/>
                    </a:cubicBezTo>
                    <a:lnTo>
                      <a:pt x="238576" y="244901"/>
                    </a:lnTo>
                    <a:close/>
                    <a:moveTo>
                      <a:pt x="220502" y="244901"/>
                    </a:moveTo>
                    <a:cubicBezTo>
                      <a:pt x="223213" y="244901"/>
                      <a:pt x="225020" y="246709"/>
                      <a:pt x="225020" y="249420"/>
                    </a:cubicBezTo>
                    <a:cubicBezTo>
                      <a:pt x="225020" y="252131"/>
                      <a:pt x="223213" y="253938"/>
                      <a:pt x="220502" y="253938"/>
                    </a:cubicBezTo>
                    <a:cubicBezTo>
                      <a:pt x="217791" y="253938"/>
                      <a:pt x="215983" y="252131"/>
                      <a:pt x="215983" y="249420"/>
                    </a:cubicBezTo>
                    <a:cubicBezTo>
                      <a:pt x="215080" y="246709"/>
                      <a:pt x="217791" y="244901"/>
                      <a:pt x="220502" y="244901"/>
                    </a:cubicBezTo>
                    <a:lnTo>
                      <a:pt x="220502" y="244901"/>
                    </a:lnTo>
                    <a:close/>
                    <a:moveTo>
                      <a:pt x="201524" y="244901"/>
                    </a:moveTo>
                    <a:cubicBezTo>
                      <a:pt x="204235" y="244901"/>
                      <a:pt x="206043" y="246709"/>
                      <a:pt x="206043" y="249420"/>
                    </a:cubicBezTo>
                    <a:cubicBezTo>
                      <a:pt x="206043" y="252131"/>
                      <a:pt x="204235" y="253938"/>
                      <a:pt x="201524" y="253938"/>
                    </a:cubicBezTo>
                    <a:cubicBezTo>
                      <a:pt x="198813" y="253938"/>
                      <a:pt x="197006" y="252131"/>
                      <a:pt x="197006" y="249420"/>
                    </a:cubicBezTo>
                    <a:cubicBezTo>
                      <a:pt x="196102" y="246709"/>
                      <a:pt x="198813" y="244901"/>
                      <a:pt x="201524" y="244901"/>
                    </a:cubicBezTo>
                    <a:lnTo>
                      <a:pt x="201524" y="244901"/>
                    </a:lnTo>
                    <a:close/>
                    <a:moveTo>
                      <a:pt x="182546" y="244901"/>
                    </a:moveTo>
                    <a:cubicBezTo>
                      <a:pt x="185258" y="244901"/>
                      <a:pt x="187065" y="246709"/>
                      <a:pt x="187065" y="249420"/>
                    </a:cubicBezTo>
                    <a:cubicBezTo>
                      <a:pt x="187065" y="252131"/>
                      <a:pt x="185258" y="253938"/>
                      <a:pt x="182546" y="253938"/>
                    </a:cubicBezTo>
                    <a:cubicBezTo>
                      <a:pt x="179835" y="253938"/>
                      <a:pt x="178028" y="252131"/>
                      <a:pt x="178028" y="249420"/>
                    </a:cubicBezTo>
                    <a:cubicBezTo>
                      <a:pt x="178028" y="246709"/>
                      <a:pt x="179835" y="244901"/>
                      <a:pt x="182546" y="244901"/>
                    </a:cubicBezTo>
                    <a:lnTo>
                      <a:pt x="182546" y="244901"/>
                    </a:lnTo>
                    <a:close/>
                    <a:moveTo>
                      <a:pt x="163569" y="244901"/>
                    </a:moveTo>
                    <a:cubicBezTo>
                      <a:pt x="166280" y="244901"/>
                      <a:pt x="168087" y="246709"/>
                      <a:pt x="168087" y="249420"/>
                    </a:cubicBezTo>
                    <a:cubicBezTo>
                      <a:pt x="168087" y="252131"/>
                      <a:pt x="166280" y="253938"/>
                      <a:pt x="163569" y="253938"/>
                    </a:cubicBezTo>
                    <a:cubicBezTo>
                      <a:pt x="160858" y="253938"/>
                      <a:pt x="159050" y="252131"/>
                      <a:pt x="159050" y="249420"/>
                    </a:cubicBezTo>
                    <a:cubicBezTo>
                      <a:pt x="159050" y="246709"/>
                      <a:pt x="160858" y="244901"/>
                      <a:pt x="163569" y="244901"/>
                    </a:cubicBezTo>
                    <a:lnTo>
                      <a:pt x="163569" y="244901"/>
                    </a:lnTo>
                    <a:close/>
                    <a:moveTo>
                      <a:pt x="144591" y="244901"/>
                    </a:moveTo>
                    <a:cubicBezTo>
                      <a:pt x="147302" y="244901"/>
                      <a:pt x="149110" y="246709"/>
                      <a:pt x="149110" y="249420"/>
                    </a:cubicBezTo>
                    <a:cubicBezTo>
                      <a:pt x="149110" y="252131"/>
                      <a:pt x="147302" y="253938"/>
                      <a:pt x="144591" y="253938"/>
                    </a:cubicBezTo>
                    <a:cubicBezTo>
                      <a:pt x="141880" y="253938"/>
                      <a:pt x="140073" y="252131"/>
                      <a:pt x="140073" y="249420"/>
                    </a:cubicBezTo>
                    <a:cubicBezTo>
                      <a:pt x="140073" y="246709"/>
                      <a:pt x="141880" y="244901"/>
                      <a:pt x="144591" y="244901"/>
                    </a:cubicBezTo>
                    <a:lnTo>
                      <a:pt x="144591" y="244901"/>
                    </a:lnTo>
                    <a:close/>
                    <a:moveTo>
                      <a:pt x="126517" y="244901"/>
                    </a:moveTo>
                    <a:cubicBezTo>
                      <a:pt x="129228" y="244901"/>
                      <a:pt x="131036" y="246709"/>
                      <a:pt x="131036" y="249420"/>
                    </a:cubicBezTo>
                    <a:cubicBezTo>
                      <a:pt x="131036" y="252131"/>
                      <a:pt x="129228" y="253938"/>
                      <a:pt x="126517" y="253938"/>
                    </a:cubicBezTo>
                    <a:cubicBezTo>
                      <a:pt x="123806" y="253938"/>
                      <a:pt x="121999" y="252131"/>
                      <a:pt x="121999" y="249420"/>
                    </a:cubicBezTo>
                    <a:cubicBezTo>
                      <a:pt x="121095" y="246709"/>
                      <a:pt x="123806" y="244901"/>
                      <a:pt x="126517" y="244901"/>
                    </a:cubicBezTo>
                    <a:lnTo>
                      <a:pt x="126517" y="244901"/>
                    </a:lnTo>
                    <a:close/>
                    <a:moveTo>
                      <a:pt x="107540" y="244901"/>
                    </a:moveTo>
                    <a:cubicBezTo>
                      <a:pt x="110251" y="244901"/>
                      <a:pt x="112058" y="246709"/>
                      <a:pt x="112058" y="249420"/>
                    </a:cubicBezTo>
                    <a:cubicBezTo>
                      <a:pt x="112058" y="252131"/>
                      <a:pt x="110251" y="253938"/>
                      <a:pt x="107540" y="253938"/>
                    </a:cubicBezTo>
                    <a:cubicBezTo>
                      <a:pt x="104829" y="253938"/>
                      <a:pt x="103021" y="252131"/>
                      <a:pt x="103021" y="249420"/>
                    </a:cubicBezTo>
                    <a:cubicBezTo>
                      <a:pt x="103021" y="246709"/>
                      <a:pt x="104829" y="244901"/>
                      <a:pt x="107540" y="244901"/>
                    </a:cubicBezTo>
                    <a:lnTo>
                      <a:pt x="107540" y="244901"/>
                    </a:lnTo>
                    <a:close/>
                    <a:moveTo>
                      <a:pt x="88562" y="244901"/>
                    </a:moveTo>
                    <a:cubicBezTo>
                      <a:pt x="91273" y="244901"/>
                      <a:pt x="93081" y="246709"/>
                      <a:pt x="93081" y="249420"/>
                    </a:cubicBezTo>
                    <a:cubicBezTo>
                      <a:pt x="93081" y="252131"/>
                      <a:pt x="91273" y="253938"/>
                      <a:pt x="88562" y="253938"/>
                    </a:cubicBezTo>
                    <a:cubicBezTo>
                      <a:pt x="85851" y="253938"/>
                      <a:pt x="84044" y="252131"/>
                      <a:pt x="84044" y="249420"/>
                    </a:cubicBezTo>
                    <a:cubicBezTo>
                      <a:pt x="84044" y="246709"/>
                      <a:pt x="85851" y="244901"/>
                      <a:pt x="88562" y="244901"/>
                    </a:cubicBezTo>
                    <a:lnTo>
                      <a:pt x="88562" y="244901"/>
                    </a:lnTo>
                    <a:close/>
                    <a:moveTo>
                      <a:pt x="69585" y="244901"/>
                    </a:moveTo>
                    <a:cubicBezTo>
                      <a:pt x="72296" y="244901"/>
                      <a:pt x="74103" y="246709"/>
                      <a:pt x="74103" y="249420"/>
                    </a:cubicBezTo>
                    <a:cubicBezTo>
                      <a:pt x="74103" y="252131"/>
                      <a:pt x="72296" y="253938"/>
                      <a:pt x="69585" y="253938"/>
                    </a:cubicBezTo>
                    <a:cubicBezTo>
                      <a:pt x="66873" y="253938"/>
                      <a:pt x="65066" y="252131"/>
                      <a:pt x="65066" y="249420"/>
                    </a:cubicBezTo>
                    <a:cubicBezTo>
                      <a:pt x="65066" y="246709"/>
                      <a:pt x="66873" y="244901"/>
                      <a:pt x="69585" y="244901"/>
                    </a:cubicBezTo>
                    <a:lnTo>
                      <a:pt x="69585" y="244901"/>
                    </a:lnTo>
                    <a:close/>
                    <a:moveTo>
                      <a:pt x="50607" y="244901"/>
                    </a:moveTo>
                    <a:cubicBezTo>
                      <a:pt x="53318" y="244901"/>
                      <a:pt x="55125" y="246709"/>
                      <a:pt x="55125" y="249420"/>
                    </a:cubicBezTo>
                    <a:cubicBezTo>
                      <a:pt x="55125" y="252131"/>
                      <a:pt x="53318" y="253938"/>
                      <a:pt x="50607" y="253938"/>
                    </a:cubicBezTo>
                    <a:cubicBezTo>
                      <a:pt x="47896" y="253938"/>
                      <a:pt x="46088" y="252131"/>
                      <a:pt x="46088" y="249420"/>
                    </a:cubicBezTo>
                    <a:cubicBezTo>
                      <a:pt x="46088" y="246709"/>
                      <a:pt x="48800" y="244901"/>
                      <a:pt x="50607" y="244901"/>
                    </a:cubicBezTo>
                    <a:lnTo>
                      <a:pt x="50607" y="244901"/>
                    </a:lnTo>
                    <a:close/>
                    <a:moveTo>
                      <a:pt x="267494" y="234057"/>
                    </a:moveTo>
                    <a:cubicBezTo>
                      <a:pt x="270205" y="234057"/>
                      <a:pt x="272012" y="235864"/>
                      <a:pt x="272012" y="238576"/>
                    </a:cubicBezTo>
                    <a:cubicBezTo>
                      <a:pt x="272012" y="241287"/>
                      <a:pt x="270205" y="243094"/>
                      <a:pt x="267494" y="243094"/>
                    </a:cubicBezTo>
                    <a:cubicBezTo>
                      <a:pt x="264783" y="243094"/>
                      <a:pt x="262975" y="241287"/>
                      <a:pt x="262975" y="238576"/>
                    </a:cubicBezTo>
                    <a:cubicBezTo>
                      <a:pt x="262072" y="235864"/>
                      <a:pt x="264783" y="234057"/>
                      <a:pt x="267494" y="234057"/>
                    </a:cubicBezTo>
                    <a:lnTo>
                      <a:pt x="267494" y="234057"/>
                    </a:lnTo>
                    <a:close/>
                    <a:moveTo>
                      <a:pt x="248516" y="234057"/>
                    </a:moveTo>
                    <a:cubicBezTo>
                      <a:pt x="251227" y="234057"/>
                      <a:pt x="253035" y="235864"/>
                      <a:pt x="253035" y="238576"/>
                    </a:cubicBezTo>
                    <a:cubicBezTo>
                      <a:pt x="253035" y="241287"/>
                      <a:pt x="251227" y="243094"/>
                      <a:pt x="248516" y="243094"/>
                    </a:cubicBezTo>
                    <a:cubicBezTo>
                      <a:pt x="245805" y="243094"/>
                      <a:pt x="243998" y="241287"/>
                      <a:pt x="243998" y="238576"/>
                    </a:cubicBezTo>
                    <a:cubicBezTo>
                      <a:pt x="243998" y="235864"/>
                      <a:pt x="245805" y="234057"/>
                      <a:pt x="248516" y="234057"/>
                    </a:cubicBezTo>
                    <a:lnTo>
                      <a:pt x="248516" y="234057"/>
                    </a:lnTo>
                    <a:close/>
                    <a:moveTo>
                      <a:pt x="229539" y="234057"/>
                    </a:moveTo>
                    <a:cubicBezTo>
                      <a:pt x="232250" y="234057"/>
                      <a:pt x="234057" y="235864"/>
                      <a:pt x="234057" y="238576"/>
                    </a:cubicBezTo>
                    <a:cubicBezTo>
                      <a:pt x="234057" y="241287"/>
                      <a:pt x="232250" y="243094"/>
                      <a:pt x="229539" y="243094"/>
                    </a:cubicBezTo>
                    <a:cubicBezTo>
                      <a:pt x="226828" y="243094"/>
                      <a:pt x="225020" y="241287"/>
                      <a:pt x="225020" y="238576"/>
                    </a:cubicBezTo>
                    <a:cubicBezTo>
                      <a:pt x="225020" y="235864"/>
                      <a:pt x="226828" y="234057"/>
                      <a:pt x="229539" y="234057"/>
                    </a:cubicBezTo>
                    <a:lnTo>
                      <a:pt x="229539" y="234057"/>
                    </a:lnTo>
                    <a:close/>
                    <a:moveTo>
                      <a:pt x="210561" y="234057"/>
                    </a:moveTo>
                    <a:cubicBezTo>
                      <a:pt x="213272" y="234057"/>
                      <a:pt x="215080" y="235864"/>
                      <a:pt x="215080" y="238576"/>
                    </a:cubicBezTo>
                    <a:cubicBezTo>
                      <a:pt x="215080" y="241287"/>
                      <a:pt x="213272" y="243094"/>
                      <a:pt x="210561" y="243094"/>
                    </a:cubicBezTo>
                    <a:cubicBezTo>
                      <a:pt x="207850" y="243094"/>
                      <a:pt x="206043" y="241287"/>
                      <a:pt x="206043" y="238576"/>
                    </a:cubicBezTo>
                    <a:cubicBezTo>
                      <a:pt x="206043" y="235864"/>
                      <a:pt x="207850" y="234057"/>
                      <a:pt x="210561" y="234057"/>
                    </a:cubicBezTo>
                    <a:lnTo>
                      <a:pt x="210561" y="234057"/>
                    </a:lnTo>
                    <a:close/>
                    <a:moveTo>
                      <a:pt x="191583" y="234057"/>
                    </a:moveTo>
                    <a:cubicBezTo>
                      <a:pt x="194294" y="234057"/>
                      <a:pt x="196102" y="235864"/>
                      <a:pt x="196102" y="238576"/>
                    </a:cubicBezTo>
                    <a:cubicBezTo>
                      <a:pt x="196102" y="241287"/>
                      <a:pt x="194294" y="243094"/>
                      <a:pt x="191583" y="243094"/>
                    </a:cubicBezTo>
                    <a:cubicBezTo>
                      <a:pt x="188872" y="243094"/>
                      <a:pt x="187065" y="241287"/>
                      <a:pt x="187065" y="238576"/>
                    </a:cubicBezTo>
                    <a:cubicBezTo>
                      <a:pt x="187065" y="235864"/>
                      <a:pt x="189776" y="234057"/>
                      <a:pt x="191583" y="234057"/>
                    </a:cubicBezTo>
                    <a:lnTo>
                      <a:pt x="191583" y="234057"/>
                    </a:lnTo>
                    <a:close/>
                    <a:moveTo>
                      <a:pt x="173509" y="234057"/>
                    </a:moveTo>
                    <a:cubicBezTo>
                      <a:pt x="176221" y="234057"/>
                      <a:pt x="178028" y="235864"/>
                      <a:pt x="178028" y="238576"/>
                    </a:cubicBezTo>
                    <a:cubicBezTo>
                      <a:pt x="178028" y="241287"/>
                      <a:pt x="176221" y="243094"/>
                      <a:pt x="173509" y="243094"/>
                    </a:cubicBezTo>
                    <a:cubicBezTo>
                      <a:pt x="170798" y="243094"/>
                      <a:pt x="168991" y="241287"/>
                      <a:pt x="168991" y="238576"/>
                    </a:cubicBezTo>
                    <a:cubicBezTo>
                      <a:pt x="168087" y="235864"/>
                      <a:pt x="170798" y="234057"/>
                      <a:pt x="173509" y="234057"/>
                    </a:cubicBezTo>
                    <a:lnTo>
                      <a:pt x="173509" y="234057"/>
                    </a:lnTo>
                    <a:close/>
                    <a:moveTo>
                      <a:pt x="154532" y="234057"/>
                    </a:moveTo>
                    <a:cubicBezTo>
                      <a:pt x="157243" y="234057"/>
                      <a:pt x="159050" y="235864"/>
                      <a:pt x="159050" y="238576"/>
                    </a:cubicBezTo>
                    <a:cubicBezTo>
                      <a:pt x="159050" y="241287"/>
                      <a:pt x="157243" y="243094"/>
                      <a:pt x="154532" y="243094"/>
                    </a:cubicBezTo>
                    <a:cubicBezTo>
                      <a:pt x="151821" y="243094"/>
                      <a:pt x="150013" y="241287"/>
                      <a:pt x="150013" y="238576"/>
                    </a:cubicBezTo>
                    <a:cubicBezTo>
                      <a:pt x="150013" y="235864"/>
                      <a:pt x="151821" y="234057"/>
                      <a:pt x="154532" y="234057"/>
                    </a:cubicBezTo>
                    <a:lnTo>
                      <a:pt x="154532" y="234057"/>
                    </a:lnTo>
                    <a:close/>
                    <a:moveTo>
                      <a:pt x="135554" y="234057"/>
                    </a:moveTo>
                    <a:cubicBezTo>
                      <a:pt x="138265" y="234057"/>
                      <a:pt x="140073" y="235864"/>
                      <a:pt x="140073" y="238576"/>
                    </a:cubicBezTo>
                    <a:cubicBezTo>
                      <a:pt x="140073" y="241287"/>
                      <a:pt x="138265" y="243094"/>
                      <a:pt x="135554" y="243094"/>
                    </a:cubicBezTo>
                    <a:cubicBezTo>
                      <a:pt x="132843" y="243094"/>
                      <a:pt x="131036" y="241287"/>
                      <a:pt x="131036" y="238576"/>
                    </a:cubicBezTo>
                    <a:cubicBezTo>
                      <a:pt x="131036" y="235864"/>
                      <a:pt x="132843" y="234057"/>
                      <a:pt x="135554" y="234057"/>
                    </a:cubicBezTo>
                    <a:lnTo>
                      <a:pt x="135554" y="234057"/>
                    </a:lnTo>
                    <a:close/>
                    <a:moveTo>
                      <a:pt x="116577" y="234057"/>
                    </a:moveTo>
                    <a:cubicBezTo>
                      <a:pt x="119288" y="234057"/>
                      <a:pt x="121095" y="235864"/>
                      <a:pt x="121095" y="238576"/>
                    </a:cubicBezTo>
                    <a:cubicBezTo>
                      <a:pt x="121095" y="241287"/>
                      <a:pt x="119288" y="243094"/>
                      <a:pt x="116577" y="243094"/>
                    </a:cubicBezTo>
                    <a:cubicBezTo>
                      <a:pt x="113866" y="243094"/>
                      <a:pt x="112058" y="241287"/>
                      <a:pt x="112058" y="238576"/>
                    </a:cubicBezTo>
                    <a:cubicBezTo>
                      <a:pt x="112058" y="235864"/>
                      <a:pt x="113866" y="234057"/>
                      <a:pt x="116577" y="234057"/>
                    </a:cubicBezTo>
                    <a:lnTo>
                      <a:pt x="116577" y="234057"/>
                    </a:lnTo>
                    <a:close/>
                    <a:moveTo>
                      <a:pt x="97599" y="234057"/>
                    </a:moveTo>
                    <a:cubicBezTo>
                      <a:pt x="100310" y="234057"/>
                      <a:pt x="102118" y="235864"/>
                      <a:pt x="102118" y="238576"/>
                    </a:cubicBezTo>
                    <a:cubicBezTo>
                      <a:pt x="102118" y="241287"/>
                      <a:pt x="100310" y="243094"/>
                      <a:pt x="97599" y="243094"/>
                    </a:cubicBezTo>
                    <a:cubicBezTo>
                      <a:pt x="94888" y="243094"/>
                      <a:pt x="93081" y="241287"/>
                      <a:pt x="93081" y="238576"/>
                    </a:cubicBezTo>
                    <a:cubicBezTo>
                      <a:pt x="93081" y="235864"/>
                      <a:pt x="95792" y="234057"/>
                      <a:pt x="97599" y="234057"/>
                    </a:cubicBezTo>
                    <a:lnTo>
                      <a:pt x="97599" y="234057"/>
                    </a:lnTo>
                    <a:close/>
                    <a:moveTo>
                      <a:pt x="79525" y="234057"/>
                    </a:moveTo>
                    <a:cubicBezTo>
                      <a:pt x="82236" y="234057"/>
                      <a:pt x="84044" y="235864"/>
                      <a:pt x="84044" y="238576"/>
                    </a:cubicBezTo>
                    <a:cubicBezTo>
                      <a:pt x="84044" y="241287"/>
                      <a:pt x="82236" y="243094"/>
                      <a:pt x="79525" y="243094"/>
                    </a:cubicBezTo>
                    <a:cubicBezTo>
                      <a:pt x="76814" y="243094"/>
                      <a:pt x="75007" y="241287"/>
                      <a:pt x="75007" y="238576"/>
                    </a:cubicBezTo>
                    <a:cubicBezTo>
                      <a:pt x="74103" y="235864"/>
                      <a:pt x="76814" y="234057"/>
                      <a:pt x="79525" y="234057"/>
                    </a:cubicBezTo>
                    <a:lnTo>
                      <a:pt x="79525" y="234057"/>
                    </a:lnTo>
                    <a:close/>
                    <a:moveTo>
                      <a:pt x="60548" y="234057"/>
                    </a:moveTo>
                    <a:cubicBezTo>
                      <a:pt x="63259" y="234057"/>
                      <a:pt x="65066" y="235864"/>
                      <a:pt x="65066" y="238576"/>
                    </a:cubicBezTo>
                    <a:cubicBezTo>
                      <a:pt x="65066" y="241287"/>
                      <a:pt x="63259" y="243094"/>
                      <a:pt x="60548" y="243094"/>
                    </a:cubicBezTo>
                    <a:cubicBezTo>
                      <a:pt x="57836" y="243094"/>
                      <a:pt x="56029" y="241287"/>
                      <a:pt x="56029" y="238576"/>
                    </a:cubicBezTo>
                    <a:cubicBezTo>
                      <a:pt x="56029" y="235864"/>
                      <a:pt x="57836" y="234057"/>
                      <a:pt x="60548" y="234057"/>
                    </a:cubicBezTo>
                    <a:lnTo>
                      <a:pt x="60548" y="234057"/>
                    </a:lnTo>
                    <a:close/>
                    <a:moveTo>
                      <a:pt x="41570" y="234057"/>
                    </a:moveTo>
                    <a:cubicBezTo>
                      <a:pt x="44281" y="234057"/>
                      <a:pt x="46088" y="235864"/>
                      <a:pt x="46088" y="238576"/>
                    </a:cubicBezTo>
                    <a:cubicBezTo>
                      <a:pt x="46088" y="241287"/>
                      <a:pt x="44281" y="243094"/>
                      <a:pt x="41570" y="243094"/>
                    </a:cubicBezTo>
                    <a:cubicBezTo>
                      <a:pt x="38859" y="243094"/>
                      <a:pt x="37052" y="241287"/>
                      <a:pt x="37052" y="238576"/>
                    </a:cubicBezTo>
                    <a:cubicBezTo>
                      <a:pt x="37052" y="235864"/>
                      <a:pt x="38859" y="234057"/>
                      <a:pt x="41570" y="234057"/>
                    </a:cubicBezTo>
                    <a:lnTo>
                      <a:pt x="41570" y="234057"/>
                    </a:lnTo>
                    <a:close/>
                    <a:moveTo>
                      <a:pt x="276531" y="225020"/>
                    </a:moveTo>
                    <a:cubicBezTo>
                      <a:pt x="279242" y="225020"/>
                      <a:pt x="281049" y="226828"/>
                      <a:pt x="281049" y="229539"/>
                    </a:cubicBezTo>
                    <a:cubicBezTo>
                      <a:pt x="281049" y="232250"/>
                      <a:pt x="279242" y="234057"/>
                      <a:pt x="276531" y="234057"/>
                    </a:cubicBezTo>
                    <a:cubicBezTo>
                      <a:pt x="273820" y="234057"/>
                      <a:pt x="272012" y="232250"/>
                      <a:pt x="272012" y="229539"/>
                    </a:cubicBezTo>
                    <a:cubicBezTo>
                      <a:pt x="272012" y="226828"/>
                      <a:pt x="273820" y="225020"/>
                      <a:pt x="276531" y="225020"/>
                    </a:cubicBezTo>
                    <a:lnTo>
                      <a:pt x="276531" y="225020"/>
                    </a:lnTo>
                    <a:close/>
                    <a:moveTo>
                      <a:pt x="257553" y="225020"/>
                    </a:moveTo>
                    <a:cubicBezTo>
                      <a:pt x="260264" y="225020"/>
                      <a:pt x="262072" y="226828"/>
                      <a:pt x="262072" y="229539"/>
                    </a:cubicBezTo>
                    <a:cubicBezTo>
                      <a:pt x="262072" y="232250"/>
                      <a:pt x="260264" y="234057"/>
                      <a:pt x="257553" y="234057"/>
                    </a:cubicBezTo>
                    <a:cubicBezTo>
                      <a:pt x="254842" y="234057"/>
                      <a:pt x="253035" y="232250"/>
                      <a:pt x="253035" y="229539"/>
                    </a:cubicBezTo>
                    <a:cubicBezTo>
                      <a:pt x="253035" y="226828"/>
                      <a:pt x="254842" y="225020"/>
                      <a:pt x="257553" y="225020"/>
                    </a:cubicBezTo>
                    <a:lnTo>
                      <a:pt x="257553" y="225020"/>
                    </a:lnTo>
                    <a:close/>
                    <a:moveTo>
                      <a:pt x="238576" y="225020"/>
                    </a:moveTo>
                    <a:cubicBezTo>
                      <a:pt x="241287" y="225020"/>
                      <a:pt x="243094" y="226828"/>
                      <a:pt x="243094" y="229539"/>
                    </a:cubicBezTo>
                    <a:cubicBezTo>
                      <a:pt x="243094" y="232250"/>
                      <a:pt x="241287" y="234057"/>
                      <a:pt x="238576" y="234057"/>
                    </a:cubicBezTo>
                    <a:cubicBezTo>
                      <a:pt x="235864" y="234057"/>
                      <a:pt x="234057" y="232250"/>
                      <a:pt x="234057" y="229539"/>
                    </a:cubicBezTo>
                    <a:cubicBezTo>
                      <a:pt x="234057" y="226828"/>
                      <a:pt x="235864" y="225020"/>
                      <a:pt x="238576" y="225020"/>
                    </a:cubicBezTo>
                    <a:lnTo>
                      <a:pt x="238576" y="225020"/>
                    </a:lnTo>
                    <a:close/>
                    <a:moveTo>
                      <a:pt x="220502" y="225020"/>
                    </a:moveTo>
                    <a:cubicBezTo>
                      <a:pt x="223213" y="225020"/>
                      <a:pt x="225020" y="226828"/>
                      <a:pt x="225020" y="229539"/>
                    </a:cubicBezTo>
                    <a:cubicBezTo>
                      <a:pt x="225020" y="232250"/>
                      <a:pt x="223213" y="234057"/>
                      <a:pt x="220502" y="234057"/>
                    </a:cubicBezTo>
                    <a:cubicBezTo>
                      <a:pt x="217791" y="234057"/>
                      <a:pt x="215983" y="232250"/>
                      <a:pt x="215983" y="229539"/>
                    </a:cubicBezTo>
                    <a:cubicBezTo>
                      <a:pt x="215080" y="226828"/>
                      <a:pt x="217791" y="225020"/>
                      <a:pt x="220502" y="225020"/>
                    </a:cubicBezTo>
                    <a:lnTo>
                      <a:pt x="220502" y="225020"/>
                    </a:lnTo>
                    <a:close/>
                    <a:moveTo>
                      <a:pt x="201524" y="225020"/>
                    </a:moveTo>
                    <a:cubicBezTo>
                      <a:pt x="204235" y="225020"/>
                      <a:pt x="206043" y="226828"/>
                      <a:pt x="206043" y="229539"/>
                    </a:cubicBezTo>
                    <a:cubicBezTo>
                      <a:pt x="206043" y="232250"/>
                      <a:pt x="204235" y="234057"/>
                      <a:pt x="201524" y="234057"/>
                    </a:cubicBezTo>
                    <a:cubicBezTo>
                      <a:pt x="198813" y="234057"/>
                      <a:pt x="197006" y="232250"/>
                      <a:pt x="197006" y="229539"/>
                    </a:cubicBezTo>
                    <a:cubicBezTo>
                      <a:pt x="196102" y="226828"/>
                      <a:pt x="198813" y="225020"/>
                      <a:pt x="201524" y="225020"/>
                    </a:cubicBezTo>
                    <a:lnTo>
                      <a:pt x="201524" y="225020"/>
                    </a:lnTo>
                    <a:close/>
                    <a:moveTo>
                      <a:pt x="182546" y="225020"/>
                    </a:moveTo>
                    <a:cubicBezTo>
                      <a:pt x="185258" y="225020"/>
                      <a:pt x="187065" y="226828"/>
                      <a:pt x="187065" y="229539"/>
                    </a:cubicBezTo>
                    <a:cubicBezTo>
                      <a:pt x="187065" y="232250"/>
                      <a:pt x="185258" y="234057"/>
                      <a:pt x="182546" y="234057"/>
                    </a:cubicBezTo>
                    <a:cubicBezTo>
                      <a:pt x="179835" y="234057"/>
                      <a:pt x="178028" y="232250"/>
                      <a:pt x="178028" y="229539"/>
                    </a:cubicBezTo>
                    <a:cubicBezTo>
                      <a:pt x="178028" y="226828"/>
                      <a:pt x="179835" y="225020"/>
                      <a:pt x="182546" y="225020"/>
                    </a:cubicBezTo>
                    <a:lnTo>
                      <a:pt x="182546" y="225020"/>
                    </a:lnTo>
                    <a:close/>
                    <a:moveTo>
                      <a:pt x="163569" y="225020"/>
                    </a:moveTo>
                    <a:cubicBezTo>
                      <a:pt x="166280" y="225020"/>
                      <a:pt x="168087" y="226828"/>
                      <a:pt x="168087" y="229539"/>
                    </a:cubicBezTo>
                    <a:cubicBezTo>
                      <a:pt x="168087" y="232250"/>
                      <a:pt x="166280" y="234057"/>
                      <a:pt x="163569" y="234057"/>
                    </a:cubicBezTo>
                    <a:cubicBezTo>
                      <a:pt x="160858" y="234057"/>
                      <a:pt x="159050" y="232250"/>
                      <a:pt x="159050" y="229539"/>
                    </a:cubicBezTo>
                    <a:cubicBezTo>
                      <a:pt x="159050" y="226828"/>
                      <a:pt x="160858" y="225020"/>
                      <a:pt x="163569" y="225020"/>
                    </a:cubicBezTo>
                    <a:lnTo>
                      <a:pt x="163569" y="225020"/>
                    </a:lnTo>
                    <a:close/>
                    <a:moveTo>
                      <a:pt x="144591" y="225020"/>
                    </a:moveTo>
                    <a:cubicBezTo>
                      <a:pt x="147302" y="225020"/>
                      <a:pt x="149110" y="226828"/>
                      <a:pt x="149110" y="229539"/>
                    </a:cubicBezTo>
                    <a:cubicBezTo>
                      <a:pt x="149110" y="232250"/>
                      <a:pt x="147302" y="234057"/>
                      <a:pt x="144591" y="234057"/>
                    </a:cubicBezTo>
                    <a:cubicBezTo>
                      <a:pt x="141880" y="234057"/>
                      <a:pt x="140073" y="232250"/>
                      <a:pt x="140073" y="229539"/>
                    </a:cubicBezTo>
                    <a:cubicBezTo>
                      <a:pt x="140073" y="226828"/>
                      <a:pt x="141880" y="225020"/>
                      <a:pt x="144591" y="225020"/>
                    </a:cubicBezTo>
                    <a:lnTo>
                      <a:pt x="144591" y="225020"/>
                    </a:lnTo>
                    <a:close/>
                    <a:moveTo>
                      <a:pt x="126517" y="225020"/>
                    </a:moveTo>
                    <a:cubicBezTo>
                      <a:pt x="129228" y="225020"/>
                      <a:pt x="131036" y="226828"/>
                      <a:pt x="131036" y="229539"/>
                    </a:cubicBezTo>
                    <a:cubicBezTo>
                      <a:pt x="131036" y="232250"/>
                      <a:pt x="129228" y="234057"/>
                      <a:pt x="126517" y="234057"/>
                    </a:cubicBezTo>
                    <a:cubicBezTo>
                      <a:pt x="123806" y="234057"/>
                      <a:pt x="121999" y="232250"/>
                      <a:pt x="121999" y="229539"/>
                    </a:cubicBezTo>
                    <a:cubicBezTo>
                      <a:pt x="121095" y="226828"/>
                      <a:pt x="123806" y="225020"/>
                      <a:pt x="126517" y="225020"/>
                    </a:cubicBezTo>
                    <a:lnTo>
                      <a:pt x="126517" y="225020"/>
                    </a:lnTo>
                    <a:close/>
                    <a:moveTo>
                      <a:pt x="107540" y="225020"/>
                    </a:moveTo>
                    <a:cubicBezTo>
                      <a:pt x="110251" y="225020"/>
                      <a:pt x="112058" y="226828"/>
                      <a:pt x="112058" y="229539"/>
                    </a:cubicBezTo>
                    <a:cubicBezTo>
                      <a:pt x="112058" y="232250"/>
                      <a:pt x="110251" y="234057"/>
                      <a:pt x="107540" y="234057"/>
                    </a:cubicBezTo>
                    <a:cubicBezTo>
                      <a:pt x="104829" y="234057"/>
                      <a:pt x="103021" y="232250"/>
                      <a:pt x="103021" y="229539"/>
                    </a:cubicBezTo>
                    <a:cubicBezTo>
                      <a:pt x="103021" y="226828"/>
                      <a:pt x="104829" y="225020"/>
                      <a:pt x="107540" y="225020"/>
                    </a:cubicBezTo>
                    <a:lnTo>
                      <a:pt x="107540" y="225020"/>
                    </a:lnTo>
                    <a:close/>
                    <a:moveTo>
                      <a:pt x="88562" y="225020"/>
                    </a:moveTo>
                    <a:cubicBezTo>
                      <a:pt x="91273" y="225020"/>
                      <a:pt x="93081" y="226828"/>
                      <a:pt x="93081" y="229539"/>
                    </a:cubicBezTo>
                    <a:cubicBezTo>
                      <a:pt x="93081" y="232250"/>
                      <a:pt x="91273" y="234057"/>
                      <a:pt x="88562" y="234057"/>
                    </a:cubicBezTo>
                    <a:cubicBezTo>
                      <a:pt x="85851" y="234057"/>
                      <a:pt x="84044" y="232250"/>
                      <a:pt x="84044" y="229539"/>
                    </a:cubicBezTo>
                    <a:cubicBezTo>
                      <a:pt x="84044" y="226828"/>
                      <a:pt x="85851" y="225020"/>
                      <a:pt x="88562" y="225020"/>
                    </a:cubicBezTo>
                    <a:lnTo>
                      <a:pt x="88562" y="225020"/>
                    </a:lnTo>
                    <a:close/>
                    <a:moveTo>
                      <a:pt x="69585" y="225020"/>
                    </a:moveTo>
                    <a:cubicBezTo>
                      <a:pt x="72296" y="225020"/>
                      <a:pt x="74103" y="226828"/>
                      <a:pt x="74103" y="229539"/>
                    </a:cubicBezTo>
                    <a:cubicBezTo>
                      <a:pt x="74103" y="232250"/>
                      <a:pt x="72296" y="234057"/>
                      <a:pt x="69585" y="234057"/>
                    </a:cubicBezTo>
                    <a:cubicBezTo>
                      <a:pt x="66873" y="234057"/>
                      <a:pt x="65066" y="232250"/>
                      <a:pt x="65066" y="229539"/>
                    </a:cubicBezTo>
                    <a:cubicBezTo>
                      <a:pt x="65066" y="226828"/>
                      <a:pt x="66873" y="225020"/>
                      <a:pt x="69585" y="225020"/>
                    </a:cubicBezTo>
                    <a:lnTo>
                      <a:pt x="69585" y="225020"/>
                    </a:lnTo>
                    <a:close/>
                    <a:moveTo>
                      <a:pt x="50607" y="225020"/>
                    </a:moveTo>
                    <a:cubicBezTo>
                      <a:pt x="53318" y="225020"/>
                      <a:pt x="55125" y="226828"/>
                      <a:pt x="55125" y="229539"/>
                    </a:cubicBezTo>
                    <a:cubicBezTo>
                      <a:pt x="55125" y="232250"/>
                      <a:pt x="53318" y="234057"/>
                      <a:pt x="50607" y="234057"/>
                    </a:cubicBezTo>
                    <a:cubicBezTo>
                      <a:pt x="47896" y="234057"/>
                      <a:pt x="46088" y="232250"/>
                      <a:pt x="46088" y="229539"/>
                    </a:cubicBezTo>
                    <a:cubicBezTo>
                      <a:pt x="46088" y="226828"/>
                      <a:pt x="48800" y="225020"/>
                      <a:pt x="50607" y="225020"/>
                    </a:cubicBezTo>
                    <a:lnTo>
                      <a:pt x="50607" y="225020"/>
                    </a:lnTo>
                    <a:close/>
                    <a:moveTo>
                      <a:pt x="32533" y="225020"/>
                    </a:moveTo>
                    <a:cubicBezTo>
                      <a:pt x="35244" y="225020"/>
                      <a:pt x="37052" y="226828"/>
                      <a:pt x="37052" y="229539"/>
                    </a:cubicBezTo>
                    <a:cubicBezTo>
                      <a:pt x="37052" y="232250"/>
                      <a:pt x="35244" y="234057"/>
                      <a:pt x="32533" y="234057"/>
                    </a:cubicBezTo>
                    <a:cubicBezTo>
                      <a:pt x="29822" y="234057"/>
                      <a:pt x="28015" y="232250"/>
                      <a:pt x="28015" y="229539"/>
                    </a:cubicBezTo>
                    <a:cubicBezTo>
                      <a:pt x="27111" y="226828"/>
                      <a:pt x="29822" y="225020"/>
                      <a:pt x="32533" y="225020"/>
                    </a:cubicBezTo>
                    <a:lnTo>
                      <a:pt x="32533" y="225020"/>
                    </a:lnTo>
                    <a:close/>
                    <a:moveTo>
                      <a:pt x="267494" y="214176"/>
                    </a:moveTo>
                    <a:cubicBezTo>
                      <a:pt x="270205" y="214176"/>
                      <a:pt x="272012" y="215983"/>
                      <a:pt x="272012" y="218694"/>
                    </a:cubicBezTo>
                    <a:cubicBezTo>
                      <a:pt x="272012" y="221405"/>
                      <a:pt x="270205" y="223213"/>
                      <a:pt x="267494" y="223213"/>
                    </a:cubicBezTo>
                    <a:cubicBezTo>
                      <a:pt x="264783" y="223213"/>
                      <a:pt x="262975" y="221405"/>
                      <a:pt x="262975" y="218694"/>
                    </a:cubicBezTo>
                    <a:cubicBezTo>
                      <a:pt x="262072" y="215983"/>
                      <a:pt x="264783" y="214176"/>
                      <a:pt x="267494" y="214176"/>
                    </a:cubicBezTo>
                    <a:lnTo>
                      <a:pt x="267494" y="214176"/>
                    </a:lnTo>
                    <a:close/>
                    <a:moveTo>
                      <a:pt x="248516" y="214176"/>
                    </a:moveTo>
                    <a:cubicBezTo>
                      <a:pt x="251227" y="214176"/>
                      <a:pt x="253035" y="215983"/>
                      <a:pt x="253035" y="218694"/>
                    </a:cubicBezTo>
                    <a:cubicBezTo>
                      <a:pt x="253035" y="221405"/>
                      <a:pt x="251227" y="223213"/>
                      <a:pt x="248516" y="223213"/>
                    </a:cubicBezTo>
                    <a:cubicBezTo>
                      <a:pt x="245805" y="223213"/>
                      <a:pt x="243998" y="221405"/>
                      <a:pt x="243998" y="218694"/>
                    </a:cubicBezTo>
                    <a:cubicBezTo>
                      <a:pt x="243998" y="215983"/>
                      <a:pt x="245805" y="214176"/>
                      <a:pt x="248516" y="214176"/>
                    </a:cubicBezTo>
                    <a:lnTo>
                      <a:pt x="248516" y="214176"/>
                    </a:lnTo>
                    <a:close/>
                    <a:moveTo>
                      <a:pt x="229539" y="214176"/>
                    </a:moveTo>
                    <a:cubicBezTo>
                      <a:pt x="232250" y="214176"/>
                      <a:pt x="234057" y="215983"/>
                      <a:pt x="234057" y="218694"/>
                    </a:cubicBezTo>
                    <a:cubicBezTo>
                      <a:pt x="234057" y="221405"/>
                      <a:pt x="232250" y="223213"/>
                      <a:pt x="229539" y="223213"/>
                    </a:cubicBezTo>
                    <a:cubicBezTo>
                      <a:pt x="226828" y="223213"/>
                      <a:pt x="225020" y="221405"/>
                      <a:pt x="225020" y="218694"/>
                    </a:cubicBezTo>
                    <a:cubicBezTo>
                      <a:pt x="225020" y="215983"/>
                      <a:pt x="226828" y="214176"/>
                      <a:pt x="229539" y="214176"/>
                    </a:cubicBezTo>
                    <a:lnTo>
                      <a:pt x="229539" y="214176"/>
                    </a:lnTo>
                    <a:close/>
                    <a:moveTo>
                      <a:pt x="210561" y="214176"/>
                    </a:moveTo>
                    <a:cubicBezTo>
                      <a:pt x="213272" y="214176"/>
                      <a:pt x="215080" y="215983"/>
                      <a:pt x="215080" y="218694"/>
                    </a:cubicBezTo>
                    <a:cubicBezTo>
                      <a:pt x="215080" y="221405"/>
                      <a:pt x="213272" y="223213"/>
                      <a:pt x="210561" y="223213"/>
                    </a:cubicBezTo>
                    <a:cubicBezTo>
                      <a:pt x="207850" y="223213"/>
                      <a:pt x="206043" y="221405"/>
                      <a:pt x="206043" y="218694"/>
                    </a:cubicBezTo>
                    <a:cubicBezTo>
                      <a:pt x="206043" y="215983"/>
                      <a:pt x="207850" y="214176"/>
                      <a:pt x="210561" y="214176"/>
                    </a:cubicBezTo>
                    <a:lnTo>
                      <a:pt x="210561" y="214176"/>
                    </a:lnTo>
                    <a:close/>
                    <a:moveTo>
                      <a:pt x="191583" y="214176"/>
                    </a:moveTo>
                    <a:cubicBezTo>
                      <a:pt x="194294" y="214176"/>
                      <a:pt x="196102" y="215983"/>
                      <a:pt x="196102" y="218694"/>
                    </a:cubicBezTo>
                    <a:cubicBezTo>
                      <a:pt x="196102" y="221405"/>
                      <a:pt x="194294" y="223213"/>
                      <a:pt x="191583" y="223213"/>
                    </a:cubicBezTo>
                    <a:cubicBezTo>
                      <a:pt x="188872" y="223213"/>
                      <a:pt x="187065" y="221405"/>
                      <a:pt x="187065" y="218694"/>
                    </a:cubicBezTo>
                    <a:cubicBezTo>
                      <a:pt x="187065" y="215983"/>
                      <a:pt x="189776" y="214176"/>
                      <a:pt x="191583" y="214176"/>
                    </a:cubicBezTo>
                    <a:lnTo>
                      <a:pt x="191583" y="214176"/>
                    </a:lnTo>
                    <a:close/>
                    <a:moveTo>
                      <a:pt x="173509" y="214176"/>
                    </a:moveTo>
                    <a:cubicBezTo>
                      <a:pt x="176221" y="214176"/>
                      <a:pt x="178028" y="215983"/>
                      <a:pt x="178028" y="218694"/>
                    </a:cubicBezTo>
                    <a:cubicBezTo>
                      <a:pt x="178028" y="221405"/>
                      <a:pt x="176221" y="223213"/>
                      <a:pt x="173509" y="223213"/>
                    </a:cubicBezTo>
                    <a:cubicBezTo>
                      <a:pt x="170798" y="223213"/>
                      <a:pt x="168991" y="221405"/>
                      <a:pt x="168991" y="218694"/>
                    </a:cubicBezTo>
                    <a:cubicBezTo>
                      <a:pt x="168087" y="215983"/>
                      <a:pt x="170798" y="214176"/>
                      <a:pt x="173509" y="214176"/>
                    </a:cubicBezTo>
                    <a:lnTo>
                      <a:pt x="173509" y="214176"/>
                    </a:lnTo>
                    <a:close/>
                    <a:moveTo>
                      <a:pt x="154532" y="214176"/>
                    </a:moveTo>
                    <a:cubicBezTo>
                      <a:pt x="157243" y="214176"/>
                      <a:pt x="159050" y="215983"/>
                      <a:pt x="159050" y="218694"/>
                    </a:cubicBezTo>
                    <a:cubicBezTo>
                      <a:pt x="159050" y="221405"/>
                      <a:pt x="157243" y="223213"/>
                      <a:pt x="154532" y="223213"/>
                    </a:cubicBezTo>
                    <a:cubicBezTo>
                      <a:pt x="151821" y="223213"/>
                      <a:pt x="150013" y="221405"/>
                      <a:pt x="150013" y="218694"/>
                    </a:cubicBezTo>
                    <a:cubicBezTo>
                      <a:pt x="150013" y="215983"/>
                      <a:pt x="151821" y="214176"/>
                      <a:pt x="154532" y="214176"/>
                    </a:cubicBezTo>
                    <a:lnTo>
                      <a:pt x="154532" y="214176"/>
                    </a:lnTo>
                    <a:close/>
                    <a:moveTo>
                      <a:pt x="135554" y="214176"/>
                    </a:moveTo>
                    <a:cubicBezTo>
                      <a:pt x="138265" y="214176"/>
                      <a:pt x="140073" y="215983"/>
                      <a:pt x="140073" y="218694"/>
                    </a:cubicBezTo>
                    <a:cubicBezTo>
                      <a:pt x="140073" y="221405"/>
                      <a:pt x="138265" y="223213"/>
                      <a:pt x="135554" y="223213"/>
                    </a:cubicBezTo>
                    <a:cubicBezTo>
                      <a:pt x="132843" y="223213"/>
                      <a:pt x="131036" y="221405"/>
                      <a:pt x="131036" y="218694"/>
                    </a:cubicBezTo>
                    <a:cubicBezTo>
                      <a:pt x="131036" y="215983"/>
                      <a:pt x="132843" y="214176"/>
                      <a:pt x="135554" y="214176"/>
                    </a:cubicBezTo>
                    <a:lnTo>
                      <a:pt x="135554" y="214176"/>
                    </a:lnTo>
                    <a:close/>
                    <a:moveTo>
                      <a:pt x="116577" y="214176"/>
                    </a:moveTo>
                    <a:cubicBezTo>
                      <a:pt x="119288" y="214176"/>
                      <a:pt x="121095" y="215983"/>
                      <a:pt x="121095" y="218694"/>
                    </a:cubicBezTo>
                    <a:cubicBezTo>
                      <a:pt x="121095" y="221405"/>
                      <a:pt x="119288" y="223213"/>
                      <a:pt x="116577" y="223213"/>
                    </a:cubicBezTo>
                    <a:cubicBezTo>
                      <a:pt x="113866" y="223213"/>
                      <a:pt x="112058" y="221405"/>
                      <a:pt x="112058" y="218694"/>
                    </a:cubicBezTo>
                    <a:cubicBezTo>
                      <a:pt x="112058" y="215983"/>
                      <a:pt x="113866" y="214176"/>
                      <a:pt x="116577" y="214176"/>
                    </a:cubicBezTo>
                    <a:lnTo>
                      <a:pt x="116577" y="214176"/>
                    </a:lnTo>
                    <a:close/>
                    <a:moveTo>
                      <a:pt x="97599" y="214176"/>
                    </a:moveTo>
                    <a:cubicBezTo>
                      <a:pt x="100310" y="214176"/>
                      <a:pt x="102118" y="215983"/>
                      <a:pt x="102118" y="218694"/>
                    </a:cubicBezTo>
                    <a:cubicBezTo>
                      <a:pt x="102118" y="221405"/>
                      <a:pt x="100310" y="223213"/>
                      <a:pt x="97599" y="223213"/>
                    </a:cubicBezTo>
                    <a:cubicBezTo>
                      <a:pt x="94888" y="223213"/>
                      <a:pt x="93081" y="221405"/>
                      <a:pt x="93081" y="218694"/>
                    </a:cubicBezTo>
                    <a:cubicBezTo>
                      <a:pt x="93081" y="215983"/>
                      <a:pt x="95792" y="214176"/>
                      <a:pt x="97599" y="214176"/>
                    </a:cubicBezTo>
                    <a:lnTo>
                      <a:pt x="97599" y="214176"/>
                    </a:lnTo>
                    <a:close/>
                    <a:moveTo>
                      <a:pt x="79525" y="214176"/>
                    </a:moveTo>
                    <a:cubicBezTo>
                      <a:pt x="82236" y="214176"/>
                      <a:pt x="84044" y="215983"/>
                      <a:pt x="84044" y="218694"/>
                    </a:cubicBezTo>
                    <a:cubicBezTo>
                      <a:pt x="84044" y="221405"/>
                      <a:pt x="82236" y="223213"/>
                      <a:pt x="79525" y="223213"/>
                    </a:cubicBezTo>
                    <a:cubicBezTo>
                      <a:pt x="76814" y="223213"/>
                      <a:pt x="75007" y="221405"/>
                      <a:pt x="75007" y="218694"/>
                    </a:cubicBezTo>
                    <a:cubicBezTo>
                      <a:pt x="74103" y="215983"/>
                      <a:pt x="76814" y="214176"/>
                      <a:pt x="79525" y="214176"/>
                    </a:cubicBezTo>
                    <a:lnTo>
                      <a:pt x="79525" y="214176"/>
                    </a:lnTo>
                    <a:close/>
                    <a:moveTo>
                      <a:pt x="60548" y="214176"/>
                    </a:moveTo>
                    <a:cubicBezTo>
                      <a:pt x="63259" y="214176"/>
                      <a:pt x="65066" y="215983"/>
                      <a:pt x="65066" y="218694"/>
                    </a:cubicBezTo>
                    <a:cubicBezTo>
                      <a:pt x="65066" y="221405"/>
                      <a:pt x="63259" y="223213"/>
                      <a:pt x="60548" y="223213"/>
                    </a:cubicBezTo>
                    <a:cubicBezTo>
                      <a:pt x="57836" y="223213"/>
                      <a:pt x="56029" y="221405"/>
                      <a:pt x="56029" y="218694"/>
                    </a:cubicBezTo>
                    <a:cubicBezTo>
                      <a:pt x="56029" y="215983"/>
                      <a:pt x="57836" y="214176"/>
                      <a:pt x="60548" y="214176"/>
                    </a:cubicBezTo>
                    <a:lnTo>
                      <a:pt x="60548" y="214176"/>
                    </a:lnTo>
                    <a:close/>
                    <a:moveTo>
                      <a:pt x="41570" y="214176"/>
                    </a:moveTo>
                    <a:cubicBezTo>
                      <a:pt x="44281" y="214176"/>
                      <a:pt x="46088" y="215983"/>
                      <a:pt x="46088" y="218694"/>
                    </a:cubicBezTo>
                    <a:cubicBezTo>
                      <a:pt x="46088" y="221405"/>
                      <a:pt x="44281" y="223213"/>
                      <a:pt x="41570" y="223213"/>
                    </a:cubicBezTo>
                    <a:cubicBezTo>
                      <a:pt x="38859" y="223213"/>
                      <a:pt x="37052" y="221405"/>
                      <a:pt x="37052" y="218694"/>
                    </a:cubicBezTo>
                    <a:cubicBezTo>
                      <a:pt x="37052" y="215983"/>
                      <a:pt x="38859" y="214176"/>
                      <a:pt x="41570" y="214176"/>
                    </a:cubicBezTo>
                    <a:lnTo>
                      <a:pt x="41570" y="214176"/>
                    </a:lnTo>
                    <a:close/>
                    <a:moveTo>
                      <a:pt x="22592" y="214176"/>
                    </a:moveTo>
                    <a:cubicBezTo>
                      <a:pt x="25303" y="214176"/>
                      <a:pt x="27111" y="215983"/>
                      <a:pt x="27111" y="218694"/>
                    </a:cubicBezTo>
                    <a:cubicBezTo>
                      <a:pt x="27111" y="221405"/>
                      <a:pt x="25303" y="223213"/>
                      <a:pt x="22592" y="223213"/>
                    </a:cubicBezTo>
                    <a:cubicBezTo>
                      <a:pt x="19881" y="223213"/>
                      <a:pt x="18074" y="221405"/>
                      <a:pt x="18074" y="218694"/>
                    </a:cubicBezTo>
                    <a:cubicBezTo>
                      <a:pt x="18074" y="215983"/>
                      <a:pt x="19881" y="214176"/>
                      <a:pt x="22592" y="214176"/>
                    </a:cubicBezTo>
                    <a:lnTo>
                      <a:pt x="22592" y="214176"/>
                    </a:lnTo>
                    <a:close/>
                    <a:moveTo>
                      <a:pt x="276531" y="204235"/>
                    </a:moveTo>
                    <a:cubicBezTo>
                      <a:pt x="279242" y="204235"/>
                      <a:pt x="281049" y="206043"/>
                      <a:pt x="281049" y="208754"/>
                    </a:cubicBezTo>
                    <a:cubicBezTo>
                      <a:pt x="281049" y="211465"/>
                      <a:pt x="279242" y="213272"/>
                      <a:pt x="276531" y="213272"/>
                    </a:cubicBezTo>
                    <a:cubicBezTo>
                      <a:pt x="273820" y="213272"/>
                      <a:pt x="272012" y="211465"/>
                      <a:pt x="272012" y="208754"/>
                    </a:cubicBezTo>
                    <a:cubicBezTo>
                      <a:pt x="272012" y="206043"/>
                      <a:pt x="273820" y="204235"/>
                      <a:pt x="276531" y="204235"/>
                    </a:cubicBezTo>
                    <a:lnTo>
                      <a:pt x="276531" y="204235"/>
                    </a:lnTo>
                    <a:close/>
                    <a:moveTo>
                      <a:pt x="257553" y="204235"/>
                    </a:moveTo>
                    <a:cubicBezTo>
                      <a:pt x="260264" y="204235"/>
                      <a:pt x="262072" y="206043"/>
                      <a:pt x="262072" y="208754"/>
                    </a:cubicBezTo>
                    <a:cubicBezTo>
                      <a:pt x="262072" y="211465"/>
                      <a:pt x="260264" y="213272"/>
                      <a:pt x="257553" y="213272"/>
                    </a:cubicBezTo>
                    <a:cubicBezTo>
                      <a:pt x="254842" y="213272"/>
                      <a:pt x="253035" y="211465"/>
                      <a:pt x="253035" y="208754"/>
                    </a:cubicBezTo>
                    <a:cubicBezTo>
                      <a:pt x="253035" y="206043"/>
                      <a:pt x="254842" y="204235"/>
                      <a:pt x="257553" y="204235"/>
                    </a:cubicBezTo>
                    <a:lnTo>
                      <a:pt x="257553" y="204235"/>
                    </a:lnTo>
                    <a:close/>
                    <a:moveTo>
                      <a:pt x="238576" y="204235"/>
                    </a:moveTo>
                    <a:cubicBezTo>
                      <a:pt x="241287" y="204235"/>
                      <a:pt x="243094" y="206043"/>
                      <a:pt x="243094" y="208754"/>
                    </a:cubicBezTo>
                    <a:cubicBezTo>
                      <a:pt x="243094" y="211465"/>
                      <a:pt x="241287" y="213272"/>
                      <a:pt x="238576" y="213272"/>
                    </a:cubicBezTo>
                    <a:cubicBezTo>
                      <a:pt x="235864" y="213272"/>
                      <a:pt x="234057" y="211465"/>
                      <a:pt x="234057" y="208754"/>
                    </a:cubicBezTo>
                    <a:cubicBezTo>
                      <a:pt x="234057" y="206043"/>
                      <a:pt x="235864" y="204235"/>
                      <a:pt x="238576" y="204235"/>
                    </a:cubicBezTo>
                    <a:lnTo>
                      <a:pt x="238576" y="204235"/>
                    </a:lnTo>
                    <a:close/>
                    <a:moveTo>
                      <a:pt x="220502" y="204235"/>
                    </a:moveTo>
                    <a:cubicBezTo>
                      <a:pt x="223213" y="204235"/>
                      <a:pt x="225020" y="206043"/>
                      <a:pt x="225020" y="208754"/>
                    </a:cubicBezTo>
                    <a:cubicBezTo>
                      <a:pt x="225020" y="211465"/>
                      <a:pt x="223213" y="213272"/>
                      <a:pt x="220502" y="213272"/>
                    </a:cubicBezTo>
                    <a:cubicBezTo>
                      <a:pt x="217791" y="213272"/>
                      <a:pt x="215983" y="211465"/>
                      <a:pt x="215983" y="208754"/>
                    </a:cubicBezTo>
                    <a:cubicBezTo>
                      <a:pt x="215080" y="206043"/>
                      <a:pt x="217791" y="204235"/>
                      <a:pt x="220502" y="204235"/>
                    </a:cubicBezTo>
                    <a:lnTo>
                      <a:pt x="220502" y="204235"/>
                    </a:lnTo>
                    <a:close/>
                    <a:moveTo>
                      <a:pt x="201524" y="204235"/>
                    </a:moveTo>
                    <a:cubicBezTo>
                      <a:pt x="204235" y="204235"/>
                      <a:pt x="206043" y="206043"/>
                      <a:pt x="206043" y="208754"/>
                    </a:cubicBezTo>
                    <a:cubicBezTo>
                      <a:pt x="206043" y="211465"/>
                      <a:pt x="204235" y="213272"/>
                      <a:pt x="201524" y="213272"/>
                    </a:cubicBezTo>
                    <a:cubicBezTo>
                      <a:pt x="198813" y="213272"/>
                      <a:pt x="197006" y="211465"/>
                      <a:pt x="197006" y="208754"/>
                    </a:cubicBezTo>
                    <a:cubicBezTo>
                      <a:pt x="196102" y="206043"/>
                      <a:pt x="198813" y="204235"/>
                      <a:pt x="201524" y="204235"/>
                    </a:cubicBezTo>
                    <a:lnTo>
                      <a:pt x="201524" y="204235"/>
                    </a:lnTo>
                    <a:close/>
                    <a:moveTo>
                      <a:pt x="182546" y="204235"/>
                    </a:moveTo>
                    <a:cubicBezTo>
                      <a:pt x="185258" y="204235"/>
                      <a:pt x="187065" y="206043"/>
                      <a:pt x="187065" y="208754"/>
                    </a:cubicBezTo>
                    <a:cubicBezTo>
                      <a:pt x="187065" y="211465"/>
                      <a:pt x="185258" y="213272"/>
                      <a:pt x="182546" y="213272"/>
                    </a:cubicBezTo>
                    <a:cubicBezTo>
                      <a:pt x="179835" y="213272"/>
                      <a:pt x="178028" y="211465"/>
                      <a:pt x="178028" y="208754"/>
                    </a:cubicBezTo>
                    <a:cubicBezTo>
                      <a:pt x="178028" y="206043"/>
                      <a:pt x="179835" y="204235"/>
                      <a:pt x="182546" y="204235"/>
                    </a:cubicBezTo>
                    <a:lnTo>
                      <a:pt x="182546" y="204235"/>
                    </a:lnTo>
                    <a:close/>
                    <a:moveTo>
                      <a:pt x="163569" y="204235"/>
                    </a:moveTo>
                    <a:cubicBezTo>
                      <a:pt x="166280" y="204235"/>
                      <a:pt x="168087" y="206043"/>
                      <a:pt x="168087" y="208754"/>
                    </a:cubicBezTo>
                    <a:cubicBezTo>
                      <a:pt x="168087" y="211465"/>
                      <a:pt x="166280" y="213272"/>
                      <a:pt x="163569" y="213272"/>
                    </a:cubicBezTo>
                    <a:cubicBezTo>
                      <a:pt x="160858" y="213272"/>
                      <a:pt x="159050" y="211465"/>
                      <a:pt x="159050" y="208754"/>
                    </a:cubicBezTo>
                    <a:cubicBezTo>
                      <a:pt x="159050" y="206043"/>
                      <a:pt x="160858" y="204235"/>
                      <a:pt x="163569" y="204235"/>
                    </a:cubicBezTo>
                    <a:lnTo>
                      <a:pt x="163569" y="204235"/>
                    </a:lnTo>
                    <a:close/>
                    <a:moveTo>
                      <a:pt x="144591" y="204235"/>
                    </a:moveTo>
                    <a:cubicBezTo>
                      <a:pt x="147302" y="204235"/>
                      <a:pt x="149110" y="206043"/>
                      <a:pt x="149110" y="208754"/>
                    </a:cubicBezTo>
                    <a:cubicBezTo>
                      <a:pt x="149110" y="211465"/>
                      <a:pt x="147302" y="213272"/>
                      <a:pt x="144591" y="213272"/>
                    </a:cubicBezTo>
                    <a:cubicBezTo>
                      <a:pt x="141880" y="213272"/>
                      <a:pt x="140073" y="211465"/>
                      <a:pt x="140073" y="208754"/>
                    </a:cubicBezTo>
                    <a:cubicBezTo>
                      <a:pt x="140073" y="206043"/>
                      <a:pt x="141880" y="204235"/>
                      <a:pt x="144591" y="204235"/>
                    </a:cubicBezTo>
                    <a:lnTo>
                      <a:pt x="144591" y="204235"/>
                    </a:lnTo>
                    <a:close/>
                    <a:moveTo>
                      <a:pt x="126517" y="204235"/>
                    </a:moveTo>
                    <a:cubicBezTo>
                      <a:pt x="129228" y="204235"/>
                      <a:pt x="131036" y="206043"/>
                      <a:pt x="131036" y="208754"/>
                    </a:cubicBezTo>
                    <a:cubicBezTo>
                      <a:pt x="131036" y="211465"/>
                      <a:pt x="129228" y="213272"/>
                      <a:pt x="126517" y="213272"/>
                    </a:cubicBezTo>
                    <a:cubicBezTo>
                      <a:pt x="123806" y="213272"/>
                      <a:pt x="121999" y="211465"/>
                      <a:pt x="121999" y="208754"/>
                    </a:cubicBezTo>
                    <a:cubicBezTo>
                      <a:pt x="121095" y="206043"/>
                      <a:pt x="123806" y="204235"/>
                      <a:pt x="126517" y="204235"/>
                    </a:cubicBezTo>
                    <a:lnTo>
                      <a:pt x="126517" y="204235"/>
                    </a:lnTo>
                    <a:close/>
                    <a:moveTo>
                      <a:pt x="107540" y="204235"/>
                    </a:moveTo>
                    <a:cubicBezTo>
                      <a:pt x="110251" y="204235"/>
                      <a:pt x="112058" y="206043"/>
                      <a:pt x="112058" y="208754"/>
                    </a:cubicBezTo>
                    <a:cubicBezTo>
                      <a:pt x="112058" y="211465"/>
                      <a:pt x="110251" y="213272"/>
                      <a:pt x="107540" y="213272"/>
                    </a:cubicBezTo>
                    <a:cubicBezTo>
                      <a:pt x="104829" y="213272"/>
                      <a:pt x="103021" y="211465"/>
                      <a:pt x="103021" y="208754"/>
                    </a:cubicBezTo>
                    <a:cubicBezTo>
                      <a:pt x="103021" y="206043"/>
                      <a:pt x="104829" y="204235"/>
                      <a:pt x="107540" y="204235"/>
                    </a:cubicBezTo>
                    <a:lnTo>
                      <a:pt x="107540" y="204235"/>
                    </a:lnTo>
                    <a:close/>
                    <a:moveTo>
                      <a:pt x="88562" y="204235"/>
                    </a:moveTo>
                    <a:cubicBezTo>
                      <a:pt x="91273" y="204235"/>
                      <a:pt x="93081" y="206043"/>
                      <a:pt x="93081" y="208754"/>
                    </a:cubicBezTo>
                    <a:cubicBezTo>
                      <a:pt x="93081" y="211465"/>
                      <a:pt x="91273" y="213272"/>
                      <a:pt x="88562" y="213272"/>
                    </a:cubicBezTo>
                    <a:cubicBezTo>
                      <a:pt x="85851" y="213272"/>
                      <a:pt x="84044" y="211465"/>
                      <a:pt x="84044" y="208754"/>
                    </a:cubicBezTo>
                    <a:cubicBezTo>
                      <a:pt x="84044" y="206043"/>
                      <a:pt x="85851" y="204235"/>
                      <a:pt x="88562" y="204235"/>
                    </a:cubicBezTo>
                    <a:lnTo>
                      <a:pt x="88562" y="204235"/>
                    </a:lnTo>
                    <a:close/>
                    <a:moveTo>
                      <a:pt x="69585" y="204235"/>
                    </a:moveTo>
                    <a:cubicBezTo>
                      <a:pt x="72296" y="204235"/>
                      <a:pt x="74103" y="206043"/>
                      <a:pt x="74103" y="208754"/>
                    </a:cubicBezTo>
                    <a:cubicBezTo>
                      <a:pt x="74103" y="211465"/>
                      <a:pt x="72296" y="213272"/>
                      <a:pt x="69585" y="213272"/>
                    </a:cubicBezTo>
                    <a:cubicBezTo>
                      <a:pt x="66873" y="213272"/>
                      <a:pt x="65066" y="211465"/>
                      <a:pt x="65066" y="208754"/>
                    </a:cubicBezTo>
                    <a:cubicBezTo>
                      <a:pt x="65066" y="206043"/>
                      <a:pt x="66873" y="204235"/>
                      <a:pt x="69585" y="204235"/>
                    </a:cubicBezTo>
                    <a:lnTo>
                      <a:pt x="69585" y="204235"/>
                    </a:lnTo>
                    <a:close/>
                    <a:moveTo>
                      <a:pt x="50607" y="204235"/>
                    </a:moveTo>
                    <a:cubicBezTo>
                      <a:pt x="53318" y="204235"/>
                      <a:pt x="55125" y="206043"/>
                      <a:pt x="55125" y="208754"/>
                    </a:cubicBezTo>
                    <a:cubicBezTo>
                      <a:pt x="55125" y="211465"/>
                      <a:pt x="53318" y="213272"/>
                      <a:pt x="50607" y="213272"/>
                    </a:cubicBezTo>
                    <a:cubicBezTo>
                      <a:pt x="47896" y="213272"/>
                      <a:pt x="46088" y="211465"/>
                      <a:pt x="46088" y="208754"/>
                    </a:cubicBezTo>
                    <a:cubicBezTo>
                      <a:pt x="46088" y="206043"/>
                      <a:pt x="48800" y="204235"/>
                      <a:pt x="50607" y="204235"/>
                    </a:cubicBezTo>
                    <a:lnTo>
                      <a:pt x="50607" y="204235"/>
                    </a:lnTo>
                    <a:close/>
                    <a:moveTo>
                      <a:pt x="32533" y="204235"/>
                    </a:moveTo>
                    <a:cubicBezTo>
                      <a:pt x="35244" y="204235"/>
                      <a:pt x="37052" y="206043"/>
                      <a:pt x="37052" y="208754"/>
                    </a:cubicBezTo>
                    <a:cubicBezTo>
                      <a:pt x="37052" y="211465"/>
                      <a:pt x="35244" y="213272"/>
                      <a:pt x="32533" y="213272"/>
                    </a:cubicBezTo>
                    <a:cubicBezTo>
                      <a:pt x="29822" y="213272"/>
                      <a:pt x="28015" y="211465"/>
                      <a:pt x="28015" y="208754"/>
                    </a:cubicBezTo>
                    <a:cubicBezTo>
                      <a:pt x="27111" y="206043"/>
                      <a:pt x="29822" y="204235"/>
                      <a:pt x="32533" y="204235"/>
                    </a:cubicBezTo>
                    <a:lnTo>
                      <a:pt x="32533" y="204235"/>
                    </a:lnTo>
                    <a:close/>
                    <a:moveTo>
                      <a:pt x="267494" y="193391"/>
                    </a:moveTo>
                    <a:cubicBezTo>
                      <a:pt x="270205" y="193391"/>
                      <a:pt x="272012" y="195198"/>
                      <a:pt x="272012" y="197909"/>
                    </a:cubicBezTo>
                    <a:cubicBezTo>
                      <a:pt x="272012" y="200620"/>
                      <a:pt x="270205" y="202428"/>
                      <a:pt x="267494" y="202428"/>
                    </a:cubicBezTo>
                    <a:cubicBezTo>
                      <a:pt x="264783" y="202428"/>
                      <a:pt x="262975" y="200620"/>
                      <a:pt x="262975" y="197909"/>
                    </a:cubicBezTo>
                    <a:cubicBezTo>
                      <a:pt x="262072" y="195198"/>
                      <a:pt x="264783" y="193391"/>
                      <a:pt x="267494" y="193391"/>
                    </a:cubicBezTo>
                    <a:lnTo>
                      <a:pt x="267494" y="193391"/>
                    </a:lnTo>
                    <a:close/>
                    <a:moveTo>
                      <a:pt x="248516" y="193391"/>
                    </a:moveTo>
                    <a:cubicBezTo>
                      <a:pt x="251227" y="193391"/>
                      <a:pt x="253035" y="195198"/>
                      <a:pt x="253035" y="197909"/>
                    </a:cubicBezTo>
                    <a:cubicBezTo>
                      <a:pt x="253035" y="200620"/>
                      <a:pt x="251227" y="202428"/>
                      <a:pt x="248516" y="202428"/>
                    </a:cubicBezTo>
                    <a:cubicBezTo>
                      <a:pt x="245805" y="202428"/>
                      <a:pt x="243998" y="200620"/>
                      <a:pt x="243998" y="197909"/>
                    </a:cubicBezTo>
                    <a:cubicBezTo>
                      <a:pt x="243998" y="195198"/>
                      <a:pt x="245805" y="193391"/>
                      <a:pt x="248516" y="193391"/>
                    </a:cubicBezTo>
                    <a:lnTo>
                      <a:pt x="248516" y="193391"/>
                    </a:lnTo>
                    <a:close/>
                    <a:moveTo>
                      <a:pt x="229539" y="193391"/>
                    </a:moveTo>
                    <a:cubicBezTo>
                      <a:pt x="232250" y="193391"/>
                      <a:pt x="234057" y="195198"/>
                      <a:pt x="234057" y="197909"/>
                    </a:cubicBezTo>
                    <a:cubicBezTo>
                      <a:pt x="234057" y="200620"/>
                      <a:pt x="232250" y="202428"/>
                      <a:pt x="229539" y="202428"/>
                    </a:cubicBezTo>
                    <a:cubicBezTo>
                      <a:pt x="226828" y="202428"/>
                      <a:pt x="225020" y="200620"/>
                      <a:pt x="225020" y="197909"/>
                    </a:cubicBezTo>
                    <a:cubicBezTo>
                      <a:pt x="225020" y="195198"/>
                      <a:pt x="226828" y="193391"/>
                      <a:pt x="229539" y="193391"/>
                    </a:cubicBezTo>
                    <a:lnTo>
                      <a:pt x="229539" y="193391"/>
                    </a:lnTo>
                    <a:close/>
                    <a:moveTo>
                      <a:pt x="210561" y="193391"/>
                    </a:moveTo>
                    <a:cubicBezTo>
                      <a:pt x="213272" y="193391"/>
                      <a:pt x="215080" y="195198"/>
                      <a:pt x="215080" y="197909"/>
                    </a:cubicBezTo>
                    <a:cubicBezTo>
                      <a:pt x="215080" y="200620"/>
                      <a:pt x="213272" y="202428"/>
                      <a:pt x="210561" y="202428"/>
                    </a:cubicBezTo>
                    <a:cubicBezTo>
                      <a:pt x="207850" y="202428"/>
                      <a:pt x="206043" y="200620"/>
                      <a:pt x="206043" y="197909"/>
                    </a:cubicBezTo>
                    <a:cubicBezTo>
                      <a:pt x="206043" y="195198"/>
                      <a:pt x="207850" y="193391"/>
                      <a:pt x="210561" y="193391"/>
                    </a:cubicBezTo>
                    <a:lnTo>
                      <a:pt x="210561" y="193391"/>
                    </a:lnTo>
                    <a:close/>
                    <a:moveTo>
                      <a:pt x="191583" y="193391"/>
                    </a:moveTo>
                    <a:cubicBezTo>
                      <a:pt x="194294" y="193391"/>
                      <a:pt x="196102" y="195198"/>
                      <a:pt x="196102" y="197909"/>
                    </a:cubicBezTo>
                    <a:cubicBezTo>
                      <a:pt x="196102" y="200620"/>
                      <a:pt x="194294" y="202428"/>
                      <a:pt x="191583" y="202428"/>
                    </a:cubicBezTo>
                    <a:cubicBezTo>
                      <a:pt x="188872" y="202428"/>
                      <a:pt x="187065" y="200620"/>
                      <a:pt x="187065" y="197909"/>
                    </a:cubicBezTo>
                    <a:cubicBezTo>
                      <a:pt x="187065" y="195198"/>
                      <a:pt x="189776" y="193391"/>
                      <a:pt x="191583" y="193391"/>
                    </a:cubicBezTo>
                    <a:lnTo>
                      <a:pt x="191583" y="193391"/>
                    </a:lnTo>
                    <a:close/>
                    <a:moveTo>
                      <a:pt x="173509" y="193391"/>
                    </a:moveTo>
                    <a:cubicBezTo>
                      <a:pt x="176221" y="193391"/>
                      <a:pt x="178028" y="195198"/>
                      <a:pt x="178028" y="197909"/>
                    </a:cubicBezTo>
                    <a:cubicBezTo>
                      <a:pt x="178028" y="200620"/>
                      <a:pt x="176221" y="202428"/>
                      <a:pt x="173509" y="202428"/>
                    </a:cubicBezTo>
                    <a:cubicBezTo>
                      <a:pt x="170798" y="202428"/>
                      <a:pt x="168991" y="200620"/>
                      <a:pt x="168991" y="197909"/>
                    </a:cubicBezTo>
                    <a:cubicBezTo>
                      <a:pt x="168087" y="195198"/>
                      <a:pt x="170798" y="193391"/>
                      <a:pt x="173509" y="193391"/>
                    </a:cubicBezTo>
                    <a:lnTo>
                      <a:pt x="173509" y="193391"/>
                    </a:lnTo>
                    <a:close/>
                    <a:moveTo>
                      <a:pt x="154532" y="193391"/>
                    </a:moveTo>
                    <a:cubicBezTo>
                      <a:pt x="157243" y="193391"/>
                      <a:pt x="159050" y="195198"/>
                      <a:pt x="159050" y="197909"/>
                    </a:cubicBezTo>
                    <a:cubicBezTo>
                      <a:pt x="159050" y="200620"/>
                      <a:pt x="157243" y="202428"/>
                      <a:pt x="154532" y="202428"/>
                    </a:cubicBezTo>
                    <a:cubicBezTo>
                      <a:pt x="151821" y="202428"/>
                      <a:pt x="150013" y="200620"/>
                      <a:pt x="150013" y="197909"/>
                    </a:cubicBezTo>
                    <a:cubicBezTo>
                      <a:pt x="150013" y="195198"/>
                      <a:pt x="151821" y="193391"/>
                      <a:pt x="154532" y="193391"/>
                    </a:cubicBezTo>
                    <a:lnTo>
                      <a:pt x="154532" y="193391"/>
                    </a:lnTo>
                    <a:close/>
                    <a:moveTo>
                      <a:pt x="135554" y="193391"/>
                    </a:moveTo>
                    <a:cubicBezTo>
                      <a:pt x="138265" y="193391"/>
                      <a:pt x="140073" y="195198"/>
                      <a:pt x="140073" y="197909"/>
                    </a:cubicBezTo>
                    <a:cubicBezTo>
                      <a:pt x="140073" y="200620"/>
                      <a:pt x="138265" y="202428"/>
                      <a:pt x="135554" y="202428"/>
                    </a:cubicBezTo>
                    <a:cubicBezTo>
                      <a:pt x="132843" y="202428"/>
                      <a:pt x="131036" y="200620"/>
                      <a:pt x="131036" y="197909"/>
                    </a:cubicBezTo>
                    <a:cubicBezTo>
                      <a:pt x="131036" y="195198"/>
                      <a:pt x="132843" y="193391"/>
                      <a:pt x="135554" y="193391"/>
                    </a:cubicBezTo>
                    <a:lnTo>
                      <a:pt x="135554" y="193391"/>
                    </a:lnTo>
                    <a:close/>
                    <a:moveTo>
                      <a:pt x="116577" y="193391"/>
                    </a:moveTo>
                    <a:cubicBezTo>
                      <a:pt x="119288" y="193391"/>
                      <a:pt x="121095" y="195198"/>
                      <a:pt x="121095" y="197909"/>
                    </a:cubicBezTo>
                    <a:cubicBezTo>
                      <a:pt x="121095" y="200620"/>
                      <a:pt x="119288" y="202428"/>
                      <a:pt x="116577" y="202428"/>
                    </a:cubicBezTo>
                    <a:cubicBezTo>
                      <a:pt x="113866" y="202428"/>
                      <a:pt x="112058" y="200620"/>
                      <a:pt x="112058" y="197909"/>
                    </a:cubicBezTo>
                    <a:cubicBezTo>
                      <a:pt x="112058" y="195198"/>
                      <a:pt x="113866" y="193391"/>
                      <a:pt x="116577" y="193391"/>
                    </a:cubicBezTo>
                    <a:lnTo>
                      <a:pt x="116577" y="193391"/>
                    </a:lnTo>
                    <a:close/>
                    <a:moveTo>
                      <a:pt x="97599" y="193391"/>
                    </a:moveTo>
                    <a:cubicBezTo>
                      <a:pt x="100310" y="193391"/>
                      <a:pt x="102118" y="195198"/>
                      <a:pt x="102118" y="197909"/>
                    </a:cubicBezTo>
                    <a:cubicBezTo>
                      <a:pt x="102118" y="200620"/>
                      <a:pt x="100310" y="202428"/>
                      <a:pt x="97599" y="202428"/>
                    </a:cubicBezTo>
                    <a:cubicBezTo>
                      <a:pt x="94888" y="202428"/>
                      <a:pt x="93081" y="200620"/>
                      <a:pt x="93081" y="197909"/>
                    </a:cubicBezTo>
                    <a:cubicBezTo>
                      <a:pt x="93081" y="195198"/>
                      <a:pt x="95792" y="193391"/>
                      <a:pt x="97599" y="193391"/>
                    </a:cubicBezTo>
                    <a:lnTo>
                      <a:pt x="97599" y="193391"/>
                    </a:lnTo>
                    <a:close/>
                    <a:moveTo>
                      <a:pt x="79525" y="193391"/>
                    </a:moveTo>
                    <a:cubicBezTo>
                      <a:pt x="82236" y="193391"/>
                      <a:pt x="84044" y="195198"/>
                      <a:pt x="84044" y="197909"/>
                    </a:cubicBezTo>
                    <a:cubicBezTo>
                      <a:pt x="84044" y="200620"/>
                      <a:pt x="82236" y="202428"/>
                      <a:pt x="79525" y="202428"/>
                    </a:cubicBezTo>
                    <a:cubicBezTo>
                      <a:pt x="76814" y="202428"/>
                      <a:pt x="75007" y="200620"/>
                      <a:pt x="75007" y="197909"/>
                    </a:cubicBezTo>
                    <a:cubicBezTo>
                      <a:pt x="74103" y="195198"/>
                      <a:pt x="76814" y="193391"/>
                      <a:pt x="79525" y="193391"/>
                    </a:cubicBezTo>
                    <a:lnTo>
                      <a:pt x="79525" y="193391"/>
                    </a:lnTo>
                    <a:close/>
                    <a:moveTo>
                      <a:pt x="60548" y="193391"/>
                    </a:moveTo>
                    <a:cubicBezTo>
                      <a:pt x="63259" y="193391"/>
                      <a:pt x="65066" y="195198"/>
                      <a:pt x="65066" y="197909"/>
                    </a:cubicBezTo>
                    <a:cubicBezTo>
                      <a:pt x="65066" y="200620"/>
                      <a:pt x="63259" y="202428"/>
                      <a:pt x="60548" y="202428"/>
                    </a:cubicBezTo>
                    <a:cubicBezTo>
                      <a:pt x="57836" y="202428"/>
                      <a:pt x="56029" y="200620"/>
                      <a:pt x="56029" y="197909"/>
                    </a:cubicBezTo>
                    <a:cubicBezTo>
                      <a:pt x="56029" y="195198"/>
                      <a:pt x="57836" y="193391"/>
                      <a:pt x="60548" y="193391"/>
                    </a:cubicBezTo>
                    <a:lnTo>
                      <a:pt x="60548" y="193391"/>
                    </a:lnTo>
                    <a:close/>
                    <a:moveTo>
                      <a:pt x="41570" y="193391"/>
                    </a:moveTo>
                    <a:cubicBezTo>
                      <a:pt x="44281" y="193391"/>
                      <a:pt x="46088" y="195198"/>
                      <a:pt x="46088" y="197909"/>
                    </a:cubicBezTo>
                    <a:cubicBezTo>
                      <a:pt x="46088" y="200620"/>
                      <a:pt x="44281" y="202428"/>
                      <a:pt x="41570" y="202428"/>
                    </a:cubicBezTo>
                    <a:cubicBezTo>
                      <a:pt x="38859" y="202428"/>
                      <a:pt x="37052" y="200620"/>
                      <a:pt x="37052" y="197909"/>
                    </a:cubicBezTo>
                    <a:cubicBezTo>
                      <a:pt x="37052" y="195198"/>
                      <a:pt x="38859" y="193391"/>
                      <a:pt x="41570" y="193391"/>
                    </a:cubicBezTo>
                    <a:lnTo>
                      <a:pt x="41570" y="193391"/>
                    </a:lnTo>
                    <a:close/>
                    <a:moveTo>
                      <a:pt x="22592" y="193391"/>
                    </a:moveTo>
                    <a:cubicBezTo>
                      <a:pt x="25303" y="193391"/>
                      <a:pt x="27111" y="195198"/>
                      <a:pt x="27111" y="197909"/>
                    </a:cubicBezTo>
                    <a:cubicBezTo>
                      <a:pt x="27111" y="200620"/>
                      <a:pt x="25303" y="202428"/>
                      <a:pt x="22592" y="202428"/>
                    </a:cubicBezTo>
                    <a:cubicBezTo>
                      <a:pt x="19881" y="202428"/>
                      <a:pt x="18074" y="200620"/>
                      <a:pt x="18074" y="197909"/>
                    </a:cubicBezTo>
                    <a:cubicBezTo>
                      <a:pt x="18074" y="195198"/>
                      <a:pt x="19881" y="193391"/>
                      <a:pt x="22592" y="193391"/>
                    </a:cubicBezTo>
                    <a:lnTo>
                      <a:pt x="22592" y="193391"/>
                    </a:lnTo>
                    <a:close/>
                    <a:moveTo>
                      <a:pt x="276531" y="184354"/>
                    </a:moveTo>
                    <a:cubicBezTo>
                      <a:pt x="279242" y="184354"/>
                      <a:pt x="281049" y="186161"/>
                      <a:pt x="281049" y="188872"/>
                    </a:cubicBezTo>
                    <a:cubicBezTo>
                      <a:pt x="281049" y="191583"/>
                      <a:pt x="279242" y="193391"/>
                      <a:pt x="276531" y="193391"/>
                    </a:cubicBezTo>
                    <a:cubicBezTo>
                      <a:pt x="273820" y="193391"/>
                      <a:pt x="272012" y="191583"/>
                      <a:pt x="272012" y="188872"/>
                    </a:cubicBezTo>
                    <a:cubicBezTo>
                      <a:pt x="272012" y="186161"/>
                      <a:pt x="273820" y="184354"/>
                      <a:pt x="276531" y="184354"/>
                    </a:cubicBezTo>
                    <a:lnTo>
                      <a:pt x="276531" y="184354"/>
                    </a:lnTo>
                    <a:close/>
                    <a:moveTo>
                      <a:pt x="257553" y="184354"/>
                    </a:moveTo>
                    <a:cubicBezTo>
                      <a:pt x="260264" y="184354"/>
                      <a:pt x="262072" y="186161"/>
                      <a:pt x="262072" y="188872"/>
                    </a:cubicBezTo>
                    <a:cubicBezTo>
                      <a:pt x="262072" y="191583"/>
                      <a:pt x="260264" y="193391"/>
                      <a:pt x="257553" y="193391"/>
                    </a:cubicBezTo>
                    <a:cubicBezTo>
                      <a:pt x="254842" y="193391"/>
                      <a:pt x="253035" y="191583"/>
                      <a:pt x="253035" y="188872"/>
                    </a:cubicBezTo>
                    <a:cubicBezTo>
                      <a:pt x="253035" y="186161"/>
                      <a:pt x="254842" y="184354"/>
                      <a:pt x="257553" y="184354"/>
                    </a:cubicBezTo>
                    <a:lnTo>
                      <a:pt x="257553" y="184354"/>
                    </a:lnTo>
                    <a:close/>
                    <a:moveTo>
                      <a:pt x="238576" y="184354"/>
                    </a:moveTo>
                    <a:cubicBezTo>
                      <a:pt x="241287" y="184354"/>
                      <a:pt x="243094" y="186161"/>
                      <a:pt x="243094" y="188872"/>
                    </a:cubicBezTo>
                    <a:cubicBezTo>
                      <a:pt x="243094" y="191583"/>
                      <a:pt x="241287" y="193391"/>
                      <a:pt x="238576" y="193391"/>
                    </a:cubicBezTo>
                    <a:cubicBezTo>
                      <a:pt x="235864" y="193391"/>
                      <a:pt x="234057" y="191583"/>
                      <a:pt x="234057" y="188872"/>
                    </a:cubicBezTo>
                    <a:cubicBezTo>
                      <a:pt x="234057" y="186161"/>
                      <a:pt x="235864" y="184354"/>
                      <a:pt x="238576" y="184354"/>
                    </a:cubicBezTo>
                    <a:lnTo>
                      <a:pt x="238576" y="184354"/>
                    </a:lnTo>
                    <a:close/>
                    <a:moveTo>
                      <a:pt x="220502" y="184354"/>
                    </a:moveTo>
                    <a:cubicBezTo>
                      <a:pt x="223213" y="184354"/>
                      <a:pt x="225020" y="186161"/>
                      <a:pt x="225020" y="188872"/>
                    </a:cubicBezTo>
                    <a:cubicBezTo>
                      <a:pt x="225020" y="191583"/>
                      <a:pt x="223213" y="193391"/>
                      <a:pt x="220502" y="193391"/>
                    </a:cubicBezTo>
                    <a:cubicBezTo>
                      <a:pt x="217791" y="193391"/>
                      <a:pt x="215983" y="191583"/>
                      <a:pt x="215983" y="188872"/>
                    </a:cubicBezTo>
                    <a:cubicBezTo>
                      <a:pt x="215080" y="186161"/>
                      <a:pt x="217791" y="184354"/>
                      <a:pt x="220502" y="184354"/>
                    </a:cubicBezTo>
                    <a:lnTo>
                      <a:pt x="220502" y="184354"/>
                    </a:lnTo>
                    <a:close/>
                    <a:moveTo>
                      <a:pt x="201524" y="184354"/>
                    </a:moveTo>
                    <a:cubicBezTo>
                      <a:pt x="204235" y="184354"/>
                      <a:pt x="206043" y="186161"/>
                      <a:pt x="206043" y="188872"/>
                    </a:cubicBezTo>
                    <a:cubicBezTo>
                      <a:pt x="206043" y="191583"/>
                      <a:pt x="204235" y="193391"/>
                      <a:pt x="201524" y="193391"/>
                    </a:cubicBezTo>
                    <a:cubicBezTo>
                      <a:pt x="198813" y="193391"/>
                      <a:pt x="197006" y="191583"/>
                      <a:pt x="197006" y="188872"/>
                    </a:cubicBezTo>
                    <a:cubicBezTo>
                      <a:pt x="196102" y="186161"/>
                      <a:pt x="198813" y="184354"/>
                      <a:pt x="201524" y="184354"/>
                    </a:cubicBezTo>
                    <a:lnTo>
                      <a:pt x="201524" y="184354"/>
                    </a:lnTo>
                    <a:close/>
                    <a:moveTo>
                      <a:pt x="182546" y="184354"/>
                    </a:moveTo>
                    <a:cubicBezTo>
                      <a:pt x="185258" y="184354"/>
                      <a:pt x="187065" y="186161"/>
                      <a:pt x="187065" y="188872"/>
                    </a:cubicBezTo>
                    <a:cubicBezTo>
                      <a:pt x="187065" y="191583"/>
                      <a:pt x="185258" y="193391"/>
                      <a:pt x="182546" y="193391"/>
                    </a:cubicBezTo>
                    <a:cubicBezTo>
                      <a:pt x="179835" y="193391"/>
                      <a:pt x="178028" y="191583"/>
                      <a:pt x="178028" y="188872"/>
                    </a:cubicBezTo>
                    <a:cubicBezTo>
                      <a:pt x="178028" y="186161"/>
                      <a:pt x="179835" y="184354"/>
                      <a:pt x="182546" y="184354"/>
                    </a:cubicBezTo>
                    <a:lnTo>
                      <a:pt x="182546" y="184354"/>
                    </a:lnTo>
                    <a:close/>
                    <a:moveTo>
                      <a:pt x="163569" y="184354"/>
                    </a:moveTo>
                    <a:cubicBezTo>
                      <a:pt x="166280" y="184354"/>
                      <a:pt x="168087" y="186161"/>
                      <a:pt x="168087" y="188872"/>
                    </a:cubicBezTo>
                    <a:cubicBezTo>
                      <a:pt x="168087" y="191583"/>
                      <a:pt x="166280" y="193391"/>
                      <a:pt x="163569" y="193391"/>
                    </a:cubicBezTo>
                    <a:cubicBezTo>
                      <a:pt x="160858" y="193391"/>
                      <a:pt x="159050" y="191583"/>
                      <a:pt x="159050" y="188872"/>
                    </a:cubicBezTo>
                    <a:cubicBezTo>
                      <a:pt x="159050" y="186161"/>
                      <a:pt x="160858" y="184354"/>
                      <a:pt x="163569" y="184354"/>
                    </a:cubicBezTo>
                    <a:lnTo>
                      <a:pt x="163569" y="184354"/>
                    </a:lnTo>
                    <a:close/>
                    <a:moveTo>
                      <a:pt x="144591" y="184354"/>
                    </a:moveTo>
                    <a:cubicBezTo>
                      <a:pt x="147302" y="184354"/>
                      <a:pt x="149110" y="186161"/>
                      <a:pt x="149110" y="188872"/>
                    </a:cubicBezTo>
                    <a:cubicBezTo>
                      <a:pt x="149110" y="191583"/>
                      <a:pt x="147302" y="193391"/>
                      <a:pt x="144591" y="193391"/>
                    </a:cubicBezTo>
                    <a:cubicBezTo>
                      <a:pt x="141880" y="193391"/>
                      <a:pt x="140073" y="191583"/>
                      <a:pt x="140073" y="188872"/>
                    </a:cubicBezTo>
                    <a:cubicBezTo>
                      <a:pt x="140073" y="186161"/>
                      <a:pt x="141880" y="184354"/>
                      <a:pt x="144591" y="184354"/>
                    </a:cubicBezTo>
                    <a:lnTo>
                      <a:pt x="144591" y="184354"/>
                    </a:lnTo>
                    <a:close/>
                    <a:moveTo>
                      <a:pt x="126517" y="184354"/>
                    </a:moveTo>
                    <a:cubicBezTo>
                      <a:pt x="129228" y="184354"/>
                      <a:pt x="131036" y="186161"/>
                      <a:pt x="131036" y="188872"/>
                    </a:cubicBezTo>
                    <a:cubicBezTo>
                      <a:pt x="131036" y="191583"/>
                      <a:pt x="129228" y="193391"/>
                      <a:pt x="126517" y="193391"/>
                    </a:cubicBezTo>
                    <a:cubicBezTo>
                      <a:pt x="123806" y="193391"/>
                      <a:pt x="121999" y="191583"/>
                      <a:pt x="121999" y="188872"/>
                    </a:cubicBezTo>
                    <a:cubicBezTo>
                      <a:pt x="121095" y="186161"/>
                      <a:pt x="123806" y="184354"/>
                      <a:pt x="126517" y="184354"/>
                    </a:cubicBezTo>
                    <a:lnTo>
                      <a:pt x="126517" y="184354"/>
                    </a:lnTo>
                    <a:close/>
                    <a:moveTo>
                      <a:pt x="107540" y="184354"/>
                    </a:moveTo>
                    <a:cubicBezTo>
                      <a:pt x="110251" y="184354"/>
                      <a:pt x="112058" y="186161"/>
                      <a:pt x="112058" y="188872"/>
                    </a:cubicBezTo>
                    <a:cubicBezTo>
                      <a:pt x="112058" y="191583"/>
                      <a:pt x="110251" y="193391"/>
                      <a:pt x="107540" y="193391"/>
                    </a:cubicBezTo>
                    <a:cubicBezTo>
                      <a:pt x="104829" y="193391"/>
                      <a:pt x="103021" y="191583"/>
                      <a:pt x="103021" y="188872"/>
                    </a:cubicBezTo>
                    <a:cubicBezTo>
                      <a:pt x="103021" y="186161"/>
                      <a:pt x="104829" y="184354"/>
                      <a:pt x="107540" y="184354"/>
                    </a:cubicBezTo>
                    <a:lnTo>
                      <a:pt x="107540" y="184354"/>
                    </a:lnTo>
                    <a:close/>
                    <a:moveTo>
                      <a:pt x="88562" y="184354"/>
                    </a:moveTo>
                    <a:cubicBezTo>
                      <a:pt x="91273" y="184354"/>
                      <a:pt x="93081" y="186161"/>
                      <a:pt x="93081" y="188872"/>
                    </a:cubicBezTo>
                    <a:cubicBezTo>
                      <a:pt x="93081" y="191583"/>
                      <a:pt x="91273" y="193391"/>
                      <a:pt x="88562" y="193391"/>
                    </a:cubicBezTo>
                    <a:cubicBezTo>
                      <a:pt x="85851" y="193391"/>
                      <a:pt x="84044" y="191583"/>
                      <a:pt x="84044" y="188872"/>
                    </a:cubicBezTo>
                    <a:cubicBezTo>
                      <a:pt x="84044" y="186161"/>
                      <a:pt x="85851" y="184354"/>
                      <a:pt x="88562" y="184354"/>
                    </a:cubicBezTo>
                    <a:lnTo>
                      <a:pt x="88562" y="184354"/>
                    </a:lnTo>
                    <a:close/>
                    <a:moveTo>
                      <a:pt x="69585" y="184354"/>
                    </a:moveTo>
                    <a:cubicBezTo>
                      <a:pt x="72296" y="184354"/>
                      <a:pt x="74103" y="186161"/>
                      <a:pt x="74103" y="188872"/>
                    </a:cubicBezTo>
                    <a:cubicBezTo>
                      <a:pt x="74103" y="191583"/>
                      <a:pt x="72296" y="193391"/>
                      <a:pt x="69585" y="193391"/>
                    </a:cubicBezTo>
                    <a:cubicBezTo>
                      <a:pt x="66873" y="193391"/>
                      <a:pt x="65066" y="191583"/>
                      <a:pt x="65066" y="188872"/>
                    </a:cubicBezTo>
                    <a:cubicBezTo>
                      <a:pt x="65066" y="186161"/>
                      <a:pt x="66873" y="184354"/>
                      <a:pt x="69585" y="184354"/>
                    </a:cubicBezTo>
                    <a:lnTo>
                      <a:pt x="69585" y="184354"/>
                    </a:lnTo>
                    <a:close/>
                    <a:moveTo>
                      <a:pt x="50607" y="184354"/>
                    </a:moveTo>
                    <a:cubicBezTo>
                      <a:pt x="53318" y="184354"/>
                      <a:pt x="55125" y="186161"/>
                      <a:pt x="55125" y="188872"/>
                    </a:cubicBezTo>
                    <a:cubicBezTo>
                      <a:pt x="55125" y="191583"/>
                      <a:pt x="53318" y="193391"/>
                      <a:pt x="50607" y="193391"/>
                    </a:cubicBezTo>
                    <a:cubicBezTo>
                      <a:pt x="47896" y="193391"/>
                      <a:pt x="46088" y="191583"/>
                      <a:pt x="46088" y="188872"/>
                    </a:cubicBezTo>
                    <a:cubicBezTo>
                      <a:pt x="46088" y="186161"/>
                      <a:pt x="48800" y="184354"/>
                      <a:pt x="50607" y="184354"/>
                    </a:cubicBezTo>
                    <a:lnTo>
                      <a:pt x="50607" y="184354"/>
                    </a:lnTo>
                    <a:close/>
                    <a:moveTo>
                      <a:pt x="32533" y="184354"/>
                    </a:moveTo>
                    <a:cubicBezTo>
                      <a:pt x="35244" y="184354"/>
                      <a:pt x="37052" y="186161"/>
                      <a:pt x="37052" y="188872"/>
                    </a:cubicBezTo>
                    <a:cubicBezTo>
                      <a:pt x="37052" y="191583"/>
                      <a:pt x="35244" y="193391"/>
                      <a:pt x="32533" y="193391"/>
                    </a:cubicBezTo>
                    <a:cubicBezTo>
                      <a:pt x="29822" y="193391"/>
                      <a:pt x="28015" y="191583"/>
                      <a:pt x="28015" y="188872"/>
                    </a:cubicBezTo>
                    <a:cubicBezTo>
                      <a:pt x="27111" y="186161"/>
                      <a:pt x="29822" y="184354"/>
                      <a:pt x="32533" y="184354"/>
                    </a:cubicBezTo>
                    <a:lnTo>
                      <a:pt x="32533" y="184354"/>
                    </a:lnTo>
                    <a:close/>
                    <a:moveTo>
                      <a:pt x="13555" y="184354"/>
                    </a:moveTo>
                    <a:cubicBezTo>
                      <a:pt x="16267" y="184354"/>
                      <a:pt x="18074" y="186161"/>
                      <a:pt x="18074" y="188872"/>
                    </a:cubicBezTo>
                    <a:cubicBezTo>
                      <a:pt x="18074" y="191583"/>
                      <a:pt x="16267" y="193391"/>
                      <a:pt x="13555" y="193391"/>
                    </a:cubicBezTo>
                    <a:cubicBezTo>
                      <a:pt x="10844" y="193391"/>
                      <a:pt x="9037" y="191583"/>
                      <a:pt x="9037" y="188872"/>
                    </a:cubicBezTo>
                    <a:cubicBezTo>
                      <a:pt x="9037" y="186161"/>
                      <a:pt x="10844" y="184354"/>
                      <a:pt x="13555" y="184354"/>
                    </a:cubicBezTo>
                    <a:lnTo>
                      <a:pt x="13555" y="184354"/>
                    </a:lnTo>
                    <a:close/>
                    <a:moveTo>
                      <a:pt x="267494" y="173510"/>
                    </a:moveTo>
                    <a:cubicBezTo>
                      <a:pt x="270205" y="173510"/>
                      <a:pt x="272012" y="175317"/>
                      <a:pt x="272012" y="178028"/>
                    </a:cubicBezTo>
                    <a:cubicBezTo>
                      <a:pt x="272012" y="180739"/>
                      <a:pt x="270205" y="182546"/>
                      <a:pt x="267494" y="182546"/>
                    </a:cubicBezTo>
                    <a:cubicBezTo>
                      <a:pt x="264783" y="182546"/>
                      <a:pt x="262975" y="180739"/>
                      <a:pt x="262975" y="178028"/>
                    </a:cubicBezTo>
                    <a:cubicBezTo>
                      <a:pt x="262072" y="175317"/>
                      <a:pt x="264783" y="173510"/>
                      <a:pt x="267494" y="173510"/>
                    </a:cubicBezTo>
                    <a:lnTo>
                      <a:pt x="267494" y="173510"/>
                    </a:lnTo>
                    <a:close/>
                    <a:moveTo>
                      <a:pt x="248516" y="173510"/>
                    </a:moveTo>
                    <a:cubicBezTo>
                      <a:pt x="251227" y="173510"/>
                      <a:pt x="253035" y="175317"/>
                      <a:pt x="253035" y="178028"/>
                    </a:cubicBezTo>
                    <a:cubicBezTo>
                      <a:pt x="253035" y="180739"/>
                      <a:pt x="251227" y="182546"/>
                      <a:pt x="248516" y="182546"/>
                    </a:cubicBezTo>
                    <a:cubicBezTo>
                      <a:pt x="245805" y="182546"/>
                      <a:pt x="243998" y="180739"/>
                      <a:pt x="243998" y="178028"/>
                    </a:cubicBezTo>
                    <a:cubicBezTo>
                      <a:pt x="243998" y="175317"/>
                      <a:pt x="245805" y="173510"/>
                      <a:pt x="248516" y="173510"/>
                    </a:cubicBezTo>
                    <a:lnTo>
                      <a:pt x="248516" y="173510"/>
                    </a:lnTo>
                    <a:close/>
                    <a:moveTo>
                      <a:pt x="229539" y="173510"/>
                    </a:moveTo>
                    <a:cubicBezTo>
                      <a:pt x="232250" y="173510"/>
                      <a:pt x="234057" y="175317"/>
                      <a:pt x="234057" y="178028"/>
                    </a:cubicBezTo>
                    <a:cubicBezTo>
                      <a:pt x="234057" y="180739"/>
                      <a:pt x="232250" y="182546"/>
                      <a:pt x="229539" y="182546"/>
                    </a:cubicBezTo>
                    <a:cubicBezTo>
                      <a:pt x="226828" y="182546"/>
                      <a:pt x="225020" y="180739"/>
                      <a:pt x="225020" y="178028"/>
                    </a:cubicBezTo>
                    <a:cubicBezTo>
                      <a:pt x="225020" y="175317"/>
                      <a:pt x="226828" y="173510"/>
                      <a:pt x="229539" y="173510"/>
                    </a:cubicBezTo>
                    <a:lnTo>
                      <a:pt x="229539" y="173510"/>
                    </a:lnTo>
                    <a:close/>
                    <a:moveTo>
                      <a:pt x="210561" y="173510"/>
                    </a:moveTo>
                    <a:cubicBezTo>
                      <a:pt x="213272" y="173510"/>
                      <a:pt x="215080" y="175317"/>
                      <a:pt x="215080" y="178028"/>
                    </a:cubicBezTo>
                    <a:cubicBezTo>
                      <a:pt x="215080" y="180739"/>
                      <a:pt x="213272" y="182546"/>
                      <a:pt x="210561" y="182546"/>
                    </a:cubicBezTo>
                    <a:cubicBezTo>
                      <a:pt x="207850" y="182546"/>
                      <a:pt x="206043" y="180739"/>
                      <a:pt x="206043" y="178028"/>
                    </a:cubicBezTo>
                    <a:cubicBezTo>
                      <a:pt x="206043" y="175317"/>
                      <a:pt x="207850" y="173510"/>
                      <a:pt x="210561" y="173510"/>
                    </a:cubicBezTo>
                    <a:lnTo>
                      <a:pt x="210561" y="173510"/>
                    </a:lnTo>
                    <a:close/>
                    <a:moveTo>
                      <a:pt x="191583" y="173510"/>
                    </a:moveTo>
                    <a:cubicBezTo>
                      <a:pt x="194294" y="173510"/>
                      <a:pt x="196102" y="175317"/>
                      <a:pt x="196102" y="178028"/>
                    </a:cubicBezTo>
                    <a:cubicBezTo>
                      <a:pt x="196102" y="180739"/>
                      <a:pt x="194294" y="182546"/>
                      <a:pt x="191583" y="182546"/>
                    </a:cubicBezTo>
                    <a:cubicBezTo>
                      <a:pt x="188872" y="182546"/>
                      <a:pt x="187065" y="180739"/>
                      <a:pt x="187065" y="178028"/>
                    </a:cubicBezTo>
                    <a:cubicBezTo>
                      <a:pt x="187065" y="175317"/>
                      <a:pt x="189776" y="173510"/>
                      <a:pt x="191583" y="173510"/>
                    </a:cubicBezTo>
                    <a:lnTo>
                      <a:pt x="191583" y="173510"/>
                    </a:lnTo>
                    <a:close/>
                    <a:moveTo>
                      <a:pt x="173509" y="173510"/>
                    </a:moveTo>
                    <a:cubicBezTo>
                      <a:pt x="176221" y="173510"/>
                      <a:pt x="178028" y="175317"/>
                      <a:pt x="178028" y="178028"/>
                    </a:cubicBezTo>
                    <a:cubicBezTo>
                      <a:pt x="178028" y="180739"/>
                      <a:pt x="176221" y="182546"/>
                      <a:pt x="173509" y="182546"/>
                    </a:cubicBezTo>
                    <a:cubicBezTo>
                      <a:pt x="170798" y="182546"/>
                      <a:pt x="168991" y="180739"/>
                      <a:pt x="168991" y="178028"/>
                    </a:cubicBezTo>
                    <a:cubicBezTo>
                      <a:pt x="168087" y="175317"/>
                      <a:pt x="170798" y="173510"/>
                      <a:pt x="173509" y="173510"/>
                    </a:cubicBezTo>
                    <a:lnTo>
                      <a:pt x="173509" y="173510"/>
                    </a:lnTo>
                    <a:close/>
                    <a:moveTo>
                      <a:pt x="154532" y="173510"/>
                    </a:moveTo>
                    <a:cubicBezTo>
                      <a:pt x="157243" y="173510"/>
                      <a:pt x="159050" y="175317"/>
                      <a:pt x="159050" y="178028"/>
                    </a:cubicBezTo>
                    <a:cubicBezTo>
                      <a:pt x="159050" y="180739"/>
                      <a:pt x="157243" y="182546"/>
                      <a:pt x="154532" y="182546"/>
                    </a:cubicBezTo>
                    <a:cubicBezTo>
                      <a:pt x="151821" y="182546"/>
                      <a:pt x="150013" y="180739"/>
                      <a:pt x="150013" y="178028"/>
                    </a:cubicBezTo>
                    <a:cubicBezTo>
                      <a:pt x="150013" y="175317"/>
                      <a:pt x="151821" y="173510"/>
                      <a:pt x="154532" y="173510"/>
                    </a:cubicBezTo>
                    <a:lnTo>
                      <a:pt x="154532" y="173510"/>
                    </a:lnTo>
                    <a:close/>
                    <a:moveTo>
                      <a:pt x="135554" y="173510"/>
                    </a:moveTo>
                    <a:cubicBezTo>
                      <a:pt x="138265" y="173510"/>
                      <a:pt x="140073" y="175317"/>
                      <a:pt x="140073" y="178028"/>
                    </a:cubicBezTo>
                    <a:cubicBezTo>
                      <a:pt x="140073" y="180739"/>
                      <a:pt x="138265" y="182546"/>
                      <a:pt x="135554" y="182546"/>
                    </a:cubicBezTo>
                    <a:cubicBezTo>
                      <a:pt x="132843" y="182546"/>
                      <a:pt x="131036" y="180739"/>
                      <a:pt x="131036" y="178028"/>
                    </a:cubicBezTo>
                    <a:cubicBezTo>
                      <a:pt x="131036" y="175317"/>
                      <a:pt x="132843" y="173510"/>
                      <a:pt x="135554" y="173510"/>
                    </a:cubicBezTo>
                    <a:lnTo>
                      <a:pt x="135554" y="173510"/>
                    </a:lnTo>
                    <a:close/>
                    <a:moveTo>
                      <a:pt x="116577" y="173510"/>
                    </a:moveTo>
                    <a:cubicBezTo>
                      <a:pt x="119288" y="173510"/>
                      <a:pt x="121095" y="175317"/>
                      <a:pt x="121095" y="178028"/>
                    </a:cubicBezTo>
                    <a:cubicBezTo>
                      <a:pt x="121095" y="180739"/>
                      <a:pt x="119288" y="182546"/>
                      <a:pt x="116577" y="182546"/>
                    </a:cubicBezTo>
                    <a:cubicBezTo>
                      <a:pt x="113866" y="182546"/>
                      <a:pt x="112058" y="180739"/>
                      <a:pt x="112058" y="178028"/>
                    </a:cubicBezTo>
                    <a:cubicBezTo>
                      <a:pt x="112058" y="175317"/>
                      <a:pt x="113866" y="173510"/>
                      <a:pt x="116577" y="173510"/>
                    </a:cubicBezTo>
                    <a:lnTo>
                      <a:pt x="116577" y="173510"/>
                    </a:lnTo>
                    <a:close/>
                    <a:moveTo>
                      <a:pt x="97599" y="173510"/>
                    </a:moveTo>
                    <a:cubicBezTo>
                      <a:pt x="100310" y="173510"/>
                      <a:pt x="102118" y="175317"/>
                      <a:pt x="102118" y="178028"/>
                    </a:cubicBezTo>
                    <a:cubicBezTo>
                      <a:pt x="102118" y="180739"/>
                      <a:pt x="100310" y="182546"/>
                      <a:pt x="97599" y="182546"/>
                    </a:cubicBezTo>
                    <a:cubicBezTo>
                      <a:pt x="94888" y="182546"/>
                      <a:pt x="93081" y="180739"/>
                      <a:pt x="93081" y="178028"/>
                    </a:cubicBezTo>
                    <a:cubicBezTo>
                      <a:pt x="93081" y="175317"/>
                      <a:pt x="95792" y="173510"/>
                      <a:pt x="97599" y="173510"/>
                    </a:cubicBezTo>
                    <a:lnTo>
                      <a:pt x="97599" y="173510"/>
                    </a:lnTo>
                    <a:close/>
                    <a:moveTo>
                      <a:pt x="79525" y="173510"/>
                    </a:moveTo>
                    <a:cubicBezTo>
                      <a:pt x="82236" y="173510"/>
                      <a:pt x="84044" y="175317"/>
                      <a:pt x="84044" y="178028"/>
                    </a:cubicBezTo>
                    <a:cubicBezTo>
                      <a:pt x="84044" y="180739"/>
                      <a:pt x="82236" y="182546"/>
                      <a:pt x="79525" y="182546"/>
                    </a:cubicBezTo>
                    <a:cubicBezTo>
                      <a:pt x="76814" y="182546"/>
                      <a:pt x="75007" y="180739"/>
                      <a:pt x="75007" y="178028"/>
                    </a:cubicBezTo>
                    <a:cubicBezTo>
                      <a:pt x="74103" y="175317"/>
                      <a:pt x="76814" y="173510"/>
                      <a:pt x="79525" y="173510"/>
                    </a:cubicBezTo>
                    <a:lnTo>
                      <a:pt x="79525" y="173510"/>
                    </a:lnTo>
                    <a:close/>
                    <a:moveTo>
                      <a:pt x="60548" y="173510"/>
                    </a:moveTo>
                    <a:cubicBezTo>
                      <a:pt x="63259" y="173510"/>
                      <a:pt x="65066" y="175317"/>
                      <a:pt x="65066" y="178028"/>
                    </a:cubicBezTo>
                    <a:cubicBezTo>
                      <a:pt x="65066" y="180739"/>
                      <a:pt x="63259" y="182546"/>
                      <a:pt x="60548" y="182546"/>
                    </a:cubicBezTo>
                    <a:cubicBezTo>
                      <a:pt x="57836" y="182546"/>
                      <a:pt x="56029" y="180739"/>
                      <a:pt x="56029" y="178028"/>
                    </a:cubicBezTo>
                    <a:cubicBezTo>
                      <a:pt x="56029" y="175317"/>
                      <a:pt x="57836" y="173510"/>
                      <a:pt x="60548" y="173510"/>
                    </a:cubicBezTo>
                    <a:lnTo>
                      <a:pt x="60548" y="173510"/>
                    </a:lnTo>
                    <a:close/>
                    <a:moveTo>
                      <a:pt x="41570" y="173510"/>
                    </a:moveTo>
                    <a:cubicBezTo>
                      <a:pt x="44281" y="173510"/>
                      <a:pt x="46088" y="175317"/>
                      <a:pt x="46088" y="178028"/>
                    </a:cubicBezTo>
                    <a:cubicBezTo>
                      <a:pt x="46088" y="180739"/>
                      <a:pt x="44281" y="182546"/>
                      <a:pt x="41570" y="182546"/>
                    </a:cubicBezTo>
                    <a:cubicBezTo>
                      <a:pt x="38859" y="182546"/>
                      <a:pt x="37052" y="180739"/>
                      <a:pt x="37052" y="178028"/>
                    </a:cubicBezTo>
                    <a:cubicBezTo>
                      <a:pt x="37052" y="175317"/>
                      <a:pt x="38859" y="173510"/>
                      <a:pt x="41570" y="173510"/>
                    </a:cubicBezTo>
                    <a:lnTo>
                      <a:pt x="41570" y="173510"/>
                    </a:lnTo>
                    <a:close/>
                    <a:moveTo>
                      <a:pt x="22592" y="173510"/>
                    </a:moveTo>
                    <a:cubicBezTo>
                      <a:pt x="25303" y="173510"/>
                      <a:pt x="27111" y="175317"/>
                      <a:pt x="27111" y="178028"/>
                    </a:cubicBezTo>
                    <a:cubicBezTo>
                      <a:pt x="27111" y="180739"/>
                      <a:pt x="25303" y="182546"/>
                      <a:pt x="22592" y="182546"/>
                    </a:cubicBezTo>
                    <a:cubicBezTo>
                      <a:pt x="19881" y="182546"/>
                      <a:pt x="18074" y="180739"/>
                      <a:pt x="18074" y="178028"/>
                    </a:cubicBezTo>
                    <a:cubicBezTo>
                      <a:pt x="18074" y="175317"/>
                      <a:pt x="19881" y="173510"/>
                      <a:pt x="22592" y="173510"/>
                    </a:cubicBezTo>
                    <a:lnTo>
                      <a:pt x="22592" y="173510"/>
                    </a:lnTo>
                    <a:close/>
                    <a:moveTo>
                      <a:pt x="276531" y="163569"/>
                    </a:moveTo>
                    <a:cubicBezTo>
                      <a:pt x="279242" y="163569"/>
                      <a:pt x="281049" y="165376"/>
                      <a:pt x="281049" y="168087"/>
                    </a:cubicBezTo>
                    <a:cubicBezTo>
                      <a:pt x="281049" y="170798"/>
                      <a:pt x="279242" y="172606"/>
                      <a:pt x="276531" y="172606"/>
                    </a:cubicBezTo>
                    <a:cubicBezTo>
                      <a:pt x="273820" y="172606"/>
                      <a:pt x="272012" y="170798"/>
                      <a:pt x="272012" y="168087"/>
                    </a:cubicBezTo>
                    <a:cubicBezTo>
                      <a:pt x="272012" y="166280"/>
                      <a:pt x="273820" y="163569"/>
                      <a:pt x="276531" y="163569"/>
                    </a:cubicBezTo>
                    <a:lnTo>
                      <a:pt x="276531" y="163569"/>
                    </a:lnTo>
                    <a:close/>
                    <a:moveTo>
                      <a:pt x="257553" y="163569"/>
                    </a:moveTo>
                    <a:cubicBezTo>
                      <a:pt x="260264" y="163569"/>
                      <a:pt x="262072" y="165376"/>
                      <a:pt x="262072" y="168087"/>
                    </a:cubicBezTo>
                    <a:cubicBezTo>
                      <a:pt x="262072" y="170798"/>
                      <a:pt x="260264" y="172606"/>
                      <a:pt x="257553" y="172606"/>
                    </a:cubicBezTo>
                    <a:cubicBezTo>
                      <a:pt x="254842" y="172606"/>
                      <a:pt x="253035" y="170798"/>
                      <a:pt x="253035" y="168087"/>
                    </a:cubicBezTo>
                    <a:cubicBezTo>
                      <a:pt x="253035" y="166280"/>
                      <a:pt x="254842" y="163569"/>
                      <a:pt x="257553" y="163569"/>
                    </a:cubicBezTo>
                    <a:lnTo>
                      <a:pt x="257553" y="163569"/>
                    </a:lnTo>
                    <a:close/>
                    <a:moveTo>
                      <a:pt x="238576" y="163569"/>
                    </a:moveTo>
                    <a:cubicBezTo>
                      <a:pt x="241287" y="163569"/>
                      <a:pt x="243094" y="165376"/>
                      <a:pt x="243094" y="168087"/>
                    </a:cubicBezTo>
                    <a:cubicBezTo>
                      <a:pt x="243094" y="170798"/>
                      <a:pt x="241287" y="172606"/>
                      <a:pt x="238576" y="172606"/>
                    </a:cubicBezTo>
                    <a:cubicBezTo>
                      <a:pt x="235864" y="172606"/>
                      <a:pt x="234057" y="170798"/>
                      <a:pt x="234057" y="168087"/>
                    </a:cubicBezTo>
                    <a:cubicBezTo>
                      <a:pt x="234057" y="166280"/>
                      <a:pt x="235864" y="163569"/>
                      <a:pt x="238576" y="163569"/>
                    </a:cubicBezTo>
                    <a:lnTo>
                      <a:pt x="238576" y="163569"/>
                    </a:lnTo>
                    <a:close/>
                    <a:moveTo>
                      <a:pt x="220502" y="163569"/>
                    </a:moveTo>
                    <a:cubicBezTo>
                      <a:pt x="223213" y="163569"/>
                      <a:pt x="225020" y="165376"/>
                      <a:pt x="225020" y="168087"/>
                    </a:cubicBezTo>
                    <a:cubicBezTo>
                      <a:pt x="225020" y="170798"/>
                      <a:pt x="223213" y="172606"/>
                      <a:pt x="220502" y="172606"/>
                    </a:cubicBezTo>
                    <a:cubicBezTo>
                      <a:pt x="217791" y="172606"/>
                      <a:pt x="215983" y="170798"/>
                      <a:pt x="215983" y="168087"/>
                    </a:cubicBezTo>
                    <a:cubicBezTo>
                      <a:pt x="215080" y="166280"/>
                      <a:pt x="217791" y="163569"/>
                      <a:pt x="220502" y="163569"/>
                    </a:cubicBezTo>
                    <a:lnTo>
                      <a:pt x="220502" y="163569"/>
                    </a:lnTo>
                    <a:close/>
                    <a:moveTo>
                      <a:pt x="201524" y="163569"/>
                    </a:moveTo>
                    <a:cubicBezTo>
                      <a:pt x="204235" y="163569"/>
                      <a:pt x="206043" y="165376"/>
                      <a:pt x="206043" y="168087"/>
                    </a:cubicBezTo>
                    <a:cubicBezTo>
                      <a:pt x="206043" y="170798"/>
                      <a:pt x="204235" y="172606"/>
                      <a:pt x="201524" y="172606"/>
                    </a:cubicBezTo>
                    <a:cubicBezTo>
                      <a:pt x="198813" y="172606"/>
                      <a:pt x="197006" y="170798"/>
                      <a:pt x="197006" y="168087"/>
                    </a:cubicBezTo>
                    <a:cubicBezTo>
                      <a:pt x="196102" y="166280"/>
                      <a:pt x="198813" y="163569"/>
                      <a:pt x="201524" y="163569"/>
                    </a:cubicBezTo>
                    <a:lnTo>
                      <a:pt x="201524" y="163569"/>
                    </a:lnTo>
                    <a:close/>
                    <a:moveTo>
                      <a:pt x="182546" y="163569"/>
                    </a:moveTo>
                    <a:cubicBezTo>
                      <a:pt x="185258" y="163569"/>
                      <a:pt x="187065" y="165376"/>
                      <a:pt x="187065" y="168087"/>
                    </a:cubicBezTo>
                    <a:cubicBezTo>
                      <a:pt x="187065" y="170798"/>
                      <a:pt x="185258" y="172606"/>
                      <a:pt x="182546" y="172606"/>
                    </a:cubicBezTo>
                    <a:cubicBezTo>
                      <a:pt x="179835" y="172606"/>
                      <a:pt x="178028" y="170798"/>
                      <a:pt x="178028" y="168087"/>
                    </a:cubicBezTo>
                    <a:cubicBezTo>
                      <a:pt x="178028" y="166280"/>
                      <a:pt x="179835" y="163569"/>
                      <a:pt x="182546" y="163569"/>
                    </a:cubicBezTo>
                    <a:lnTo>
                      <a:pt x="182546" y="163569"/>
                    </a:lnTo>
                    <a:close/>
                    <a:moveTo>
                      <a:pt x="163569" y="163569"/>
                    </a:moveTo>
                    <a:cubicBezTo>
                      <a:pt x="166280" y="163569"/>
                      <a:pt x="168087" y="165376"/>
                      <a:pt x="168087" y="168087"/>
                    </a:cubicBezTo>
                    <a:cubicBezTo>
                      <a:pt x="168087" y="170798"/>
                      <a:pt x="166280" y="172606"/>
                      <a:pt x="163569" y="172606"/>
                    </a:cubicBezTo>
                    <a:cubicBezTo>
                      <a:pt x="160858" y="172606"/>
                      <a:pt x="159050" y="170798"/>
                      <a:pt x="159050" y="168087"/>
                    </a:cubicBezTo>
                    <a:cubicBezTo>
                      <a:pt x="159050" y="166280"/>
                      <a:pt x="160858" y="163569"/>
                      <a:pt x="163569" y="163569"/>
                    </a:cubicBezTo>
                    <a:lnTo>
                      <a:pt x="163569" y="163569"/>
                    </a:lnTo>
                    <a:close/>
                    <a:moveTo>
                      <a:pt x="144591" y="163569"/>
                    </a:moveTo>
                    <a:cubicBezTo>
                      <a:pt x="147302" y="163569"/>
                      <a:pt x="149110" y="165376"/>
                      <a:pt x="149110" y="168087"/>
                    </a:cubicBezTo>
                    <a:cubicBezTo>
                      <a:pt x="149110" y="170798"/>
                      <a:pt x="147302" y="172606"/>
                      <a:pt x="144591" y="172606"/>
                    </a:cubicBezTo>
                    <a:cubicBezTo>
                      <a:pt x="141880" y="172606"/>
                      <a:pt x="140073" y="170798"/>
                      <a:pt x="140073" y="168087"/>
                    </a:cubicBezTo>
                    <a:cubicBezTo>
                      <a:pt x="140073" y="166280"/>
                      <a:pt x="141880" y="163569"/>
                      <a:pt x="144591" y="163569"/>
                    </a:cubicBezTo>
                    <a:lnTo>
                      <a:pt x="144591" y="163569"/>
                    </a:lnTo>
                    <a:close/>
                    <a:moveTo>
                      <a:pt x="126517" y="163569"/>
                    </a:moveTo>
                    <a:cubicBezTo>
                      <a:pt x="129228" y="163569"/>
                      <a:pt x="131036" y="165376"/>
                      <a:pt x="131036" y="168087"/>
                    </a:cubicBezTo>
                    <a:cubicBezTo>
                      <a:pt x="131036" y="170798"/>
                      <a:pt x="129228" y="172606"/>
                      <a:pt x="126517" y="172606"/>
                    </a:cubicBezTo>
                    <a:cubicBezTo>
                      <a:pt x="123806" y="172606"/>
                      <a:pt x="121999" y="170798"/>
                      <a:pt x="121999" y="168087"/>
                    </a:cubicBezTo>
                    <a:cubicBezTo>
                      <a:pt x="121095" y="166280"/>
                      <a:pt x="123806" y="163569"/>
                      <a:pt x="126517" y="163569"/>
                    </a:cubicBezTo>
                    <a:lnTo>
                      <a:pt x="126517" y="163569"/>
                    </a:lnTo>
                    <a:close/>
                    <a:moveTo>
                      <a:pt x="107540" y="163569"/>
                    </a:moveTo>
                    <a:cubicBezTo>
                      <a:pt x="110251" y="163569"/>
                      <a:pt x="112058" y="165376"/>
                      <a:pt x="112058" y="168087"/>
                    </a:cubicBezTo>
                    <a:cubicBezTo>
                      <a:pt x="112058" y="170798"/>
                      <a:pt x="110251" y="172606"/>
                      <a:pt x="107540" y="172606"/>
                    </a:cubicBezTo>
                    <a:cubicBezTo>
                      <a:pt x="104829" y="172606"/>
                      <a:pt x="103021" y="170798"/>
                      <a:pt x="103021" y="168087"/>
                    </a:cubicBezTo>
                    <a:cubicBezTo>
                      <a:pt x="103021" y="166280"/>
                      <a:pt x="104829" y="163569"/>
                      <a:pt x="107540" y="163569"/>
                    </a:cubicBezTo>
                    <a:lnTo>
                      <a:pt x="107540" y="163569"/>
                    </a:lnTo>
                    <a:close/>
                    <a:moveTo>
                      <a:pt x="88562" y="163569"/>
                    </a:moveTo>
                    <a:cubicBezTo>
                      <a:pt x="91273" y="163569"/>
                      <a:pt x="93081" y="165376"/>
                      <a:pt x="93081" y="168087"/>
                    </a:cubicBezTo>
                    <a:cubicBezTo>
                      <a:pt x="93081" y="170798"/>
                      <a:pt x="91273" y="172606"/>
                      <a:pt x="88562" y="172606"/>
                    </a:cubicBezTo>
                    <a:cubicBezTo>
                      <a:pt x="85851" y="172606"/>
                      <a:pt x="84044" y="170798"/>
                      <a:pt x="84044" y="168087"/>
                    </a:cubicBezTo>
                    <a:cubicBezTo>
                      <a:pt x="84044" y="166280"/>
                      <a:pt x="85851" y="163569"/>
                      <a:pt x="88562" y="163569"/>
                    </a:cubicBezTo>
                    <a:lnTo>
                      <a:pt x="88562" y="163569"/>
                    </a:lnTo>
                    <a:close/>
                    <a:moveTo>
                      <a:pt x="69585" y="163569"/>
                    </a:moveTo>
                    <a:cubicBezTo>
                      <a:pt x="72296" y="163569"/>
                      <a:pt x="74103" y="165376"/>
                      <a:pt x="74103" y="168087"/>
                    </a:cubicBezTo>
                    <a:cubicBezTo>
                      <a:pt x="74103" y="170798"/>
                      <a:pt x="72296" y="172606"/>
                      <a:pt x="69585" y="172606"/>
                    </a:cubicBezTo>
                    <a:cubicBezTo>
                      <a:pt x="66873" y="172606"/>
                      <a:pt x="65066" y="170798"/>
                      <a:pt x="65066" y="168087"/>
                    </a:cubicBezTo>
                    <a:cubicBezTo>
                      <a:pt x="65066" y="166280"/>
                      <a:pt x="66873" y="163569"/>
                      <a:pt x="69585" y="163569"/>
                    </a:cubicBezTo>
                    <a:lnTo>
                      <a:pt x="69585" y="163569"/>
                    </a:lnTo>
                    <a:close/>
                    <a:moveTo>
                      <a:pt x="50607" y="163569"/>
                    </a:moveTo>
                    <a:cubicBezTo>
                      <a:pt x="53318" y="163569"/>
                      <a:pt x="55125" y="165376"/>
                      <a:pt x="55125" y="168087"/>
                    </a:cubicBezTo>
                    <a:cubicBezTo>
                      <a:pt x="55125" y="170798"/>
                      <a:pt x="53318" y="172606"/>
                      <a:pt x="50607" y="172606"/>
                    </a:cubicBezTo>
                    <a:cubicBezTo>
                      <a:pt x="47896" y="172606"/>
                      <a:pt x="46088" y="170798"/>
                      <a:pt x="46088" y="168087"/>
                    </a:cubicBezTo>
                    <a:cubicBezTo>
                      <a:pt x="46088" y="166280"/>
                      <a:pt x="48800" y="163569"/>
                      <a:pt x="50607" y="163569"/>
                    </a:cubicBezTo>
                    <a:lnTo>
                      <a:pt x="50607" y="163569"/>
                    </a:lnTo>
                    <a:close/>
                    <a:moveTo>
                      <a:pt x="32533" y="163569"/>
                    </a:moveTo>
                    <a:cubicBezTo>
                      <a:pt x="35244" y="163569"/>
                      <a:pt x="37052" y="165376"/>
                      <a:pt x="37052" y="168087"/>
                    </a:cubicBezTo>
                    <a:cubicBezTo>
                      <a:pt x="37052" y="170798"/>
                      <a:pt x="35244" y="172606"/>
                      <a:pt x="32533" y="172606"/>
                    </a:cubicBezTo>
                    <a:cubicBezTo>
                      <a:pt x="29822" y="172606"/>
                      <a:pt x="28015" y="170798"/>
                      <a:pt x="28015" y="168087"/>
                    </a:cubicBezTo>
                    <a:cubicBezTo>
                      <a:pt x="27111" y="166280"/>
                      <a:pt x="29822" y="163569"/>
                      <a:pt x="32533" y="163569"/>
                    </a:cubicBezTo>
                    <a:lnTo>
                      <a:pt x="32533" y="163569"/>
                    </a:lnTo>
                    <a:close/>
                    <a:moveTo>
                      <a:pt x="13555" y="163569"/>
                    </a:moveTo>
                    <a:cubicBezTo>
                      <a:pt x="16267" y="163569"/>
                      <a:pt x="18074" y="165376"/>
                      <a:pt x="18074" y="168087"/>
                    </a:cubicBezTo>
                    <a:cubicBezTo>
                      <a:pt x="18074" y="170798"/>
                      <a:pt x="16267" y="172606"/>
                      <a:pt x="13555" y="172606"/>
                    </a:cubicBezTo>
                    <a:cubicBezTo>
                      <a:pt x="10844" y="172606"/>
                      <a:pt x="9037" y="170798"/>
                      <a:pt x="9037" y="168087"/>
                    </a:cubicBezTo>
                    <a:cubicBezTo>
                      <a:pt x="9037" y="166280"/>
                      <a:pt x="10844" y="163569"/>
                      <a:pt x="13555" y="163569"/>
                    </a:cubicBezTo>
                    <a:lnTo>
                      <a:pt x="13555" y="163569"/>
                    </a:lnTo>
                    <a:close/>
                    <a:moveTo>
                      <a:pt x="267494" y="152725"/>
                    </a:moveTo>
                    <a:cubicBezTo>
                      <a:pt x="270205" y="152725"/>
                      <a:pt x="272012" y="154532"/>
                      <a:pt x="272012" y="157243"/>
                    </a:cubicBezTo>
                    <a:cubicBezTo>
                      <a:pt x="272012" y="159954"/>
                      <a:pt x="270205" y="161761"/>
                      <a:pt x="267494" y="161761"/>
                    </a:cubicBezTo>
                    <a:cubicBezTo>
                      <a:pt x="264783" y="161761"/>
                      <a:pt x="262975" y="159954"/>
                      <a:pt x="262975" y="157243"/>
                    </a:cubicBezTo>
                    <a:cubicBezTo>
                      <a:pt x="262072" y="155436"/>
                      <a:pt x="264783" y="152725"/>
                      <a:pt x="267494" y="152725"/>
                    </a:cubicBezTo>
                    <a:lnTo>
                      <a:pt x="267494" y="152725"/>
                    </a:lnTo>
                    <a:close/>
                    <a:moveTo>
                      <a:pt x="248516" y="152725"/>
                    </a:moveTo>
                    <a:cubicBezTo>
                      <a:pt x="251227" y="152725"/>
                      <a:pt x="253035" y="154532"/>
                      <a:pt x="253035" y="157243"/>
                    </a:cubicBezTo>
                    <a:cubicBezTo>
                      <a:pt x="253035" y="159954"/>
                      <a:pt x="251227" y="161761"/>
                      <a:pt x="248516" y="161761"/>
                    </a:cubicBezTo>
                    <a:cubicBezTo>
                      <a:pt x="245805" y="161761"/>
                      <a:pt x="243998" y="159954"/>
                      <a:pt x="243998" y="157243"/>
                    </a:cubicBezTo>
                    <a:cubicBezTo>
                      <a:pt x="243998" y="155436"/>
                      <a:pt x="245805" y="152725"/>
                      <a:pt x="248516" y="152725"/>
                    </a:cubicBezTo>
                    <a:lnTo>
                      <a:pt x="248516" y="152725"/>
                    </a:lnTo>
                    <a:close/>
                    <a:moveTo>
                      <a:pt x="229539" y="152725"/>
                    </a:moveTo>
                    <a:cubicBezTo>
                      <a:pt x="232250" y="152725"/>
                      <a:pt x="234057" y="154532"/>
                      <a:pt x="234057" y="157243"/>
                    </a:cubicBezTo>
                    <a:cubicBezTo>
                      <a:pt x="234057" y="159954"/>
                      <a:pt x="232250" y="161761"/>
                      <a:pt x="229539" y="161761"/>
                    </a:cubicBezTo>
                    <a:cubicBezTo>
                      <a:pt x="226828" y="161761"/>
                      <a:pt x="225020" y="159954"/>
                      <a:pt x="225020" y="157243"/>
                    </a:cubicBezTo>
                    <a:cubicBezTo>
                      <a:pt x="225020" y="155436"/>
                      <a:pt x="226828" y="152725"/>
                      <a:pt x="229539" y="152725"/>
                    </a:cubicBezTo>
                    <a:lnTo>
                      <a:pt x="229539" y="152725"/>
                    </a:lnTo>
                    <a:close/>
                    <a:moveTo>
                      <a:pt x="210561" y="152725"/>
                    </a:moveTo>
                    <a:cubicBezTo>
                      <a:pt x="213272" y="152725"/>
                      <a:pt x="215080" y="154532"/>
                      <a:pt x="215080" y="157243"/>
                    </a:cubicBezTo>
                    <a:cubicBezTo>
                      <a:pt x="215080" y="159954"/>
                      <a:pt x="213272" y="161761"/>
                      <a:pt x="210561" y="161761"/>
                    </a:cubicBezTo>
                    <a:cubicBezTo>
                      <a:pt x="207850" y="161761"/>
                      <a:pt x="206043" y="159954"/>
                      <a:pt x="206043" y="157243"/>
                    </a:cubicBezTo>
                    <a:cubicBezTo>
                      <a:pt x="206043" y="155436"/>
                      <a:pt x="207850" y="152725"/>
                      <a:pt x="210561" y="152725"/>
                    </a:cubicBezTo>
                    <a:lnTo>
                      <a:pt x="210561" y="152725"/>
                    </a:lnTo>
                    <a:close/>
                    <a:moveTo>
                      <a:pt x="191583" y="152725"/>
                    </a:moveTo>
                    <a:cubicBezTo>
                      <a:pt x="194294" y="152725"/>
                      <a:pt x="196102" y="154532"/>
                      <a:pt x="196102" y="157243"/>
                    </a:cubicBezTo>
                    <a:cubicBezTo>
                      <a:pt x="196102" y="159954"/>
                      <a:pt x="194294" y="161761"/>
                      <a:pt x="191583" y="161761"/>
                    </a:cubicBezTo>
                    <a:cubicBezTo>
                      <a:pt x="188872" y="161761"/>
                      <a:pt x="187065" y="159954"/>
                      <a:pt x="187065" y="157243"/>
                    </a:cubicBezTo>
                    <a:cubicBezTo>
                      <a:pt x="187065" y="155436"/>
                      <a:pt x="189776" y="152725"/>
                      <a:pt x="191583" y="152725"/>
                    </a:cubicBezTo>
                    <a:lnTo>
                      <a:pt x="191583" y="152725"/>
                    </a:lnTo>
                    <a:close/>
                    <a:moveTo>
                      <a:pt x="173509" y="152725"/>
                    </a:moveTo>
                    <a:cubicBezTo>
                      <a:pt x="176221" y="152725"/>
                      <a:pt x="178028" y="154532"/>
                      <a:pt x="178028" y="157243"/>
                    </a:cubicBezTo>
                    <a:cubicBezTo>
                      <a:pt x="178028" y="159954"/>
                      <a:pt x="176221" y="161761"/>
                      <a:pt x="173509" y="161761"/>
                    </a:cubicBezTo>
                    <a:cubicBezTo>
                      <a:pt x="170798" y="161761"/>
                      <a:pt x="168991" y="159954"/>
                      <a:pt x="168991" y="157243"/>
                    </a:cubicBezTo>
                    <a:cubicBezTo>
                      <a:pt x="168087" y="155436"/>
                      <a:pt x="170798" y="152725"/>
                      <a:pt x="173509" y="152725"/>
                    </a:cubicBezTo>
                    <a:lnTo>
                      <a:pt x="173509" y="152725"/>
                    </a:lnTo>
                    <a:close/>
                    <a:moveTo>
                      <a:pt x="154532" y="152725"/>
                    </a:moveTo>
                    <a:cubicBezTo>
                      <a:pt x="157243" y="152725"/>
                      <a:pt x="159050" y="154532"/>
                      <a:pt x="159050" y="157243"/>
                    </a:cubicBezTo>
                    <a:cubicBezTo>
                      <a:pt x="159050" y="159954"/>
                      <a:pt x="157243" y="161761"/>
                      <a:pt x="154532" y="161761"/>
                    </a:cubicBezTo>
                    <a:cubicBezTo>
                      <a:pt x="151821" y="161761"/>
                      <a:pt x="150013" y="159954"/>
                      <a:pt x="150013" y="157243"/>
                    </a:cubicBezTo>
                    <a:cubicBezTo>
                      <a:pt x="150013" y="155436"/>
                      <a:pt x="151821" y="152725"/>
                      <a:pt x="154532" y="152725"/>
                    </a:cubicBezTo>
                    <a:lnTo>
                      <a:pt x="154532" y="152725"/>
                    </a:lnTo>
                    <a:close/>
                    <a:moveTo>
                      <a:pt x="135554" y="152725"/>
                    </a:moveTo>
                    <a:cubicBezTo>
                      <a:pt x="138265" y="152725"/>
                      <a:pt x="140073" y="154532"/>
                      <a:pt x="140073" y="157243"/>
                    </a:cubicBezTo>
                    <a:cubicBezTo>
                      <a:pt x="140073" y="159954"/>
                      <a:pt x="138265" y="161761"/>
                      <a:pt x="135554" y="161761"/>
                    </a:cubicBezTo>
                    <a:cubicBezTo>
                      <a:pt x="132843" y="161761"/>
                      <a:pt x="131036" y="159954"/>
                      <a:pt x="131036" y="157243"/>
                    </a:cubicBezTo>
                    <a:cubicBezTo>
                      <a:pt x="131036" y="155436"/>
                      <a:pt x="132843" y="152725"/>
                      <a:pt x="135554" y="152725"/>
                    </a:cubicBezTo>
                    <a:lnTo>
                      <a:pt x="135554" y="152725"/>
                    </a:lnTo>
                    <a:close/>
                    <a:moveTo>
                      <a:pt x="116577" y="152725"/>
                    </a:moveTo>
                    <a:cubicBezTo>
                      <a:pt x="119288" y="152725"/>
                      <a:pt x="121095" y="154532"/>
                      <a:pt x="121095" y="157243"/>
                    </a:cubicBezTo>
                    <a:cubicBezTo>
                      <a:pt x="121095" y="159954"/>
                      <a:pt x="119288" y="161761"/>
                      <a:pt x="116577" y="161761"/>
                    </a:cubicBezTo>
                    <a:cubicBezTo>
                      <a:pt x="113866" y="161761"/>
                      <a:pt x="112058" y="159954"/>
                      <a:pt x="112058" y="157243"/>
                    </a:cubicBezTo>
                    <a:cubicBezTo>
                      <a:pt x="112058" y="155436"/>
                      <a:pt x="113866" y="152725"/>
                      <a:pt x="116577" y="152725"/>
                    </a:cubicBezTo>
                    <a:lnTo>
                      <a:pt x="116577" y="152725"/>
                    </a:lnTo>
                    <a:close/>
                    <a:moveTo>
                      <a:pt x="97599" y="152725"/>
                    </a:moveTo>
                    <a:cubicBezTo>
                      <a:pt x="100310" y="152725"/>
                      <a:pt x="102118" y="154532"/>
                      <a:pt x="102118" y="157243"/>
                    </a:cubicBezTo>
                    <a:cubicBezTo>
                      <a:pt x="102118" y="159954"/>
                      <a:pt x="100310" y="161761"/>
                      <a:pt x="97599" y="161761"/>
                    </a:cubicBezTo>
                    <a:cubicBezTo>
                      <a:pt x="94888" y="161761"/>
                      <a:pt x="93081" y="159954"/>
                      <a:pt x="93081" y="157243"/>
                    </a:cubicBezTo>
                    <a:cubicBezTo>
                      <a:pt x="93081" y="155436"/>
                      <a:pt x="95792" y="152725"/>
                      <a:pt x="97599" y="152725"/>
                    </a:cubicBezTo>
                    <a:lnTo>
                      <a:pt x="97599" y="152725"/>
                    </a:lnTo>
                    <a:close/>
                    <a:moveTo>
                      <a:pt x="79525" y="152725"/>
                    </a:moveTo>
                    <a:cubicBezTo>
                      <a:pt x="82236" y="152725"/>
                      <a:pt x="84044" y="154532"/>
                      <a:pt x="84044" y="157243"/>
                    </a:cubicBezTo>
                    <a:cubicBezTo>
                      <a:pt x="84044" y="159954"/>
                      <a:pt x="82236" y="161761"/>
                      <a:pt x="79525" y="161761"/>
                    </a:cubicBezTo>
                    <a:cubicBezTo>
                      <a:pt x="76814" y="161761"/>
                      <a:pt x="75007" y="159954"/>
                      <a:pt x="75007" y="157243"/>
                    </a:cubicBezTo>
                    <a:cubicBezTo>
                      <a:pt x="74103" y="155436"/>
                      <a:pt x="76814" y="152725"/>
                      <a:pt x="79525" y="152725"/>
                    </a:cubicBezTo>
                    <a:lnTo>
                      <a:pt x="79525" y="152725"/>
                    </a:lnTo>
                    <a:close/>
                    <a:moveTo>
                      <a:pt x="60548" y="152725"/>
                    </a:moveTo>
                    <a:cubicBezTo>
                      <a:pt x="63259" y="152725"/>
                      <a:pt x="65066" y="154532"/>
                      <a:pt x="65066" y="157243"/>
                    </a:cubicBezTo>
                    <a:cubicBezTo>
                      <a:pt x="65066" y="159954"/>
                      <a:pt x="63259" y="161761"/>
                      <a:pt x="60548" y="161761"/>
                    </a:cubicBezTo>
                    <a:cubicBezTo>
                      <a:pt x="57836" y="161761"/>
                      <a:pt x="56029" y="159954"/>
                      <a:pt x="56029" y="157243"/>
                    </a:cubicBezTo>
                    <a:cubicBezTo>
                      <a:pt x="56029" y="155436"/>
                      <a:pt x="57836" y="152725"/>
                      <a:pt x="60548" y="152725"/>
                    </a:cubicBezTo>
                    <a:lnTo>
                      <a:pt x="60548" y="152725"/>
                    </a:lnTo>
                    <a:close/>
                    <a:moveTo>
                      <a:pt x="41570" y="152725"/>
                    </a:moveTo>
                    <a:cubicBezTo>
                      <a:pt x="44281" y="152725"/>
                      <a:pt x="46088" y="154532"/>
                      <a:pt x="46088" y="157243"/>
                    </a:cubicBezTo>
                    <a:cubicBezTo>
                      <a:pt x="46088" y="159954"/>
                      <a:pt x="44281" y="161761"/>
                      <a:pt x="41570" y="161761"/>
                    </a:cubicBezTo>
                    <a:cubicBezTo>
                      <a:pt x="38859" y="161761"/>
                      <a:pt x="37052" y="159954"/>
                      <a:pt x="37052" y="157243"/>
                    </a:cubicBezTo>
                    <a:cubicBezTo>
                      <a:pt x="37052" y="155436"/>
                      <a:pt x="38859" y="152725"/>
                      <a:pt x="41570" y="152725"/>
                    </a:cubicBezTo>
                    <a:lnTo>
                      <a:pt x="41570" y="152725"/>
                    </a:lnTo>
                    <a:close/>
                    <a:moveTo>
                      <a:pt x="22592" y="152725"/>
                    </a:moveTo>
                    <a:cubicBezTo>
                      <a:pt x="25303" y="152725"/>
                      <a:pt x="27111" y="154532"/>
                      <a:pt x="27111" y="157243"/>
                    </a:cubicBezTo>
                    <a:cubicBezTo>
                      <a:pt x="27111" y="159954"/>
                      <a:pt x="25303" y="161761"/>
                      <a:pt x="22592" y="161761"/>
                    </a:cubicBezTo>
                    <a:cubicBezTo>
                      <a:pt x="19881" y="161761"/>
                      <a:pt x="18074" y="159954"/>
                      <a:pt x="18074" y="157243"/>
                    </a:cubicBezTo>
                    <a:cubicBezTo>
                      <a:pt x="18074" y="155436"/>
                      <a:pt x="19881" y="152725"/>
                      <a:pt x="22592" y="152725"/>
                    </a:cubicBezTo>
                    <a:lnTo>
                      <a:pt x="22592" y="152725"/>
                    </a:lnTo>
                    <a:close/>
                    <a:moveTo>
                      <a:pt x="97599" y="294605"/>
                    </a:moveTo>
                    <a:cubicBezTo>
                      <a:pt x="100310" y="294605"/>
                      <a:pt x="102118" y="296412"/>
                      <a:pt x="102118" y="299123"/>
                    </a:cubicBezTo>
                    <a:cubicBezTo>
                      <a:pt x="102118" y="301834"/>
                      <a:pt x="100310" y="303642"/>
                      <a:pt x="97599" y="303642"/>
                    </a:cubicBezTo>
                    <a:cubicBezTo>
                      <a:pt x="94888" y="303642"/>
                      <a:pt x="93081" y="301834"/>
                      <a:pt x="93081" y="299123"/>
                    </a:cubicBezTo>
                    <a:cubicBezTo>
                      <a:pt x="93081" y="297316"/>
                      <a:pt x="95792" y="294605"/>
                      <a:pt x="97599" y="294605"/>
                    </a:cubicBezTo>
                    <a:lnTo>
                      <a:pt x="97599" y="294605"/>
                    </a:lnTo>
                    <a:close/>
                    <a:moveTo>
                      <a:pt x="144591" y="285568"/>
                    </a:moveTo>
                    <a:cubicBezTo>
                      <a:pt x="147302" y="285568"/>
                      <a:pt x="149110" y="287375"/>
                      <a:pt x="149110" y="290086"/>
                    </a:cubicBezTo>
                    <a:cubicBezTo>
                      <a:pt x="149110" y="292797"/>
                      <a:pt x="147302" y="294605"/>
                      <a:pt x="144591" y="294605"/>
                    </a:cubicBezTo>
                    <a:cubicBezTo>
                      <a:pt x="141880" y="294605"/>
                      <a:pt x="140073" y="292797"/>
                      <a:pt x="140073" y="290086"/>
                    </a:cubicBezTo>
                    <a:cubicBezTo>
                      <a:pt x="140073" y="287375"/>
                      <a:pt x="141880" y="285568"/>
                      <a:pt x="144591" y="285568"/>
                    </a:cubicBezTo>
                    <a:lnTo>
                      <a:pt x="144591" y="285568"/>
                    </a:lnTo>
                    <a:close/>
                    <a:moveTo>
                      <a:pt x="126517" y="285568"/>
                    </a:moveTo>
                    <a:cubicBezTo>
                      <a:pt x="129228" y="285568"/>
                      <a:pt x="131036" y="287375"/>
                      <a:pt x="131036" y="290086"/>
                    </a:cubicBezTo>
                    <a:cubicBezTo>
                      <a:pt x="131036" y="292797"/>
                      <a:pt x="129228" y="294605"/>
                      <a:pt x="126517" y="294605"/>
                    </a:cubicBezTo>
                    <a:cubicBezTo>
                      <a:pt x="123806" y="294605"/>
                      <a:pt x="121999" y="292797"/>
                      <a:pt x="121999" y="290086"/>
                    </a:cubicBezTo>
                    <a:cubicBezTo>
                      <a:pt x="121095" y="287375"/>
                      <a:pt x="123806" y="285568"/>
                      <a:pt x="126517" y="285568"/>
                    </a:cubicBezTo>
                    <a:lnTo>
                      <a:pt x="126517" y="285568"/>
                    </a:lnTo>
                    <a:close/>
                    <a:moveTo>
                      <a:pt x="107540" y="285568"/>
                    </a:moveTo>
                    <a:cubicBezTo>
                      <a:pt x="110251" y="285568"/>
                      <a:pt x="112058" y="287375"/>
                      <a:pt x="112058" y="290086"/>
                    </a:cubicBezTo>
                    <a:cubicBezTo>
                      <a:pt x="112058" y="292797"/>
                      <a:pt x="110251" y="294605"/>
                      <a:pt x="107540" y="294605"/>
                    </a:cubicBezTo>
                    <a:cubicBezTo>
                      <a:pt x="104829" y="294605"/>
                      <a:pt x="103021" y="292797"/>
                      <a:pt x="103021" y="290086"/>
                    </a:cubicBezTo>
                    <a:cubicBezTo>
                      <a:pt x="103021" y="287375"/>
                      <a:pt x="104829" y="285568"/>
                      <a:pt x="107540" y="285568"/>
                    </a:cubicBezTo>
                    <a:lnTo>
                      <a:pt x="107540" y="285568"/>
                    </a:lnTo>
                    <a:close/>
                    <a:moveTo>
                      <a:pt x="88562" y="285568"/>
                    </a:moveTo>
                    <a:cubicBezTo>
                      <a:pt x="91273" y="285568"/>
                      <a:pt x="93081" y="287375"/>
                      <a:pt x="93081" y="290086"/>
                    </a:cubicBezTo>
                    <a:cubicBezTo>
                      <a:pt x="93081" y="292797"/>
                      <a:pt x="91273" y="294605"/>
                      <a:pt x="88562" y="294605"/>
                    </a:cubicBezTo>
                    <a:cubicBezTo>
                      <a:pt x="85851" y="294605"/>
                      <a:pt x="84044" y="292797"/>
                      <a:pt x="84044" y="290086"/>
                    </a:cubicBezTo>
                    <a:cubicBezTo>
                      <a:pt x="84044" y="287375"/>
                      <a:pt x="85851" y="285568"/>
                      <a:pt x="88562" y="285568"/>
                    </a:cubicBezTo>
                    <a:lnTo>
                      <a:pt x="88562" y="285568"/>
                    </a:lnTo>
                    <a:close/>
                    <a:moveTo>
                      <a:pt x="173509" y="274723"/>
                    </a:moveTo>
                    <a:cubicBezTo>
                      <a:pt x="176221" y="274723"/>
                      <a:pt x="178028" y="276531"/>
                      <a:pt x="178028" y="279242"/>
                    </a:cubicBezTo>
                    <a:cubicBezTo>
                      <a:pt x="178028" y="281953"/>
                      <a:pt x="176221" y="283760"/>
                      <a:pt x="173509" y="283760"/>
                    </a:cubicBezTo>
                    <a:cubicBezTo>
                      <a:pt x="170798" y="283760"/>
                      <a:pt x="168991" y="281953"/>
                      <a:pt x="168991" y="279242"/>
                    </a:cubicBezTo>
                    <a:cubicBezTo>
                      <a:pt x="168087" y="276531"/>
                      <a:pt x="170798" y="274723"/>
                      <a:pt x="173509" y="274723"/>
                    </a:cubicBezTo>
                    <a:lnTo>
                      <a:pt x="173509" y="274723"/>
                    </a:lnTo>
                    <a:close/>
                    <a:moveTo>
                      <a:pt x="154532" y="274723"/>
                    </a:moveTo>
                    <a:cubicBezTo>
                      <a:pt x="157243" y="274723"/>
                      <a:pt x="159050" y="276531"/>
                      <a:pt x="159050" y="279242"/>
                    </a:cubicBezTo>
                    <a:cubicBezTo>
                      <a:pt x="159050" y="281953"/>
                      <a:pt x="157243" y="283760"/>
                      <a:pt x="154532" y="283760"/>
                    </a:cubicBezTo>
                    <a:cubicBezTo>
                      <a:pt x="151821" y="283760"/>
                      <a:pt x="150013" y="281953"/>
                      <a:pt x="150013" y="279242"/>
                    </a:cubicBezTo>
                    <a:cubicBezTo>
                      <a:pt x="150013" y="276531"/>
                      <a:pt x="151821" y="274723"/>
                      <a:pt x="154532" y="274723"/>
                    </a:cubicBezTo>
                    <a:lnTo>
                      <a:pt x="154532" y="274723"/>
                    </a:lnTo>
                    <a:close/>
                    <a:moveTo>
                      <a:pt x="135554" y="274723"/>
                    </a:moveTo>
                    <a:cubicBezTo>
                      <a:pt x="138265" y="274723"/>
                      <a:pt x="140073" y="276531"/>
                      <a:pt x="140073" y="279242"/>
                    </a:cubicBezTo>
                    <a:cubicBezTo>
                      <a:pt x="140073" y="281953"/>
                      <a:pt x="138265" y="283760"/>
                      <a:pt x="135554" y="283760"/>
                    </a:cubicBezTo>
                    <a:cubicBezTo>
                      <a:pt x="132843" y="283760"/>
                      <a:pt x="131036" y="281953"/>
                      <a:pt x="131036" y="279242"/>
                    </a:cubicBezTo>
                    <a:cubicBezTo>
                      <a:pt x="131036" y="276531"/>
                      <a:pt x="132843" y="274723"/>
                      <a:pt x="135554" y="274723"/>
                    </a:cubicBezTo>
                    <a:lnTo>
                      <a:pt x="135554" y="274723"/>
                    </a:lnTo>
                    <a:close/>
                    <a:moveTo>
                      <a:pt x="116577" y="274723"/>
                    </a:moveTo>
                    <a:cubicBezTo>
                      <a:pt x="119288" y="274723"/>
                      <a:pt x="121095" y="276531"/>
                      <a:pt x="121095" y="279242"/>
                    </a:cubicBezTo>
                    <a:cubicBezTo>
                      <a:pt x="121095" y="281953"/>
                      <a:pt x="119288" y="283760"/>
                      <a:pt x="116577" y="283760"/>
                    </a:cubicBezTo>
                    <a:cubicBezTo>
                      <a:pt x="113866" y="283760"/>
                      <a:pt x="112058" y="281953"/>
                      <a:pt x="112058" y="279242"/>
                    </a:cubicBezTo>
                    <a:cubicBezTo>
                      <a:pt x="112058" y="276531"/>
                      <a:pt x="113866" y="274723"/>
                      <a:pt x="116577" y="274723"/>
                    </a:cubicBezTo>
                    <a:lnTo>
                      <a:pt x="116577" y="274723"/>
                    </a:lnTo>
                    <a:close/>
                    <a:moveTo>
                      <a:pt x="97599" y="274723"/>
                    </a:moveTo>
                    <a:cubicBezTo>
                      <a:pt x="100310" y="274723"/>
                      <a:pt x="102118" y="276531"/>
                      <a:pt x="102118" y="279242"/>
                    </a:cubicBezTo>
                    <a:cubicBezTo>
                      <a:pt x="102118" y="281953"/>
                      <a:pt x="100310" y="283760"/>
                      <a:pt x="97599" y="283760"/>
                    </a:cubicBezTo>
                    <a:cubicBezTo>
                      <a:pt x="94888" y="283760"/>
                      <a:pt x="93081" y="281953"/>
                      <a:pt x="93081" y="279242"/>
                    </a:cubicBezTo>
                    <a:cubicBezTo>
                      <a:pt x="93081" y="276531"/>
                      <a:pt x="95792" y="274723"/>
                      <a:pt x="97599" y="274723"/>
                    </a:cubicBezTo>
                    <a:lnTo>
                      <a:pt x="97599" y="274723"/>
                    </a:lnTo>
                    <a:close/>
                    <a:moveTo>
                      <a:pt x="79525" y="274723"/>
                    </a:moveTo>
                    <a:cubicBezTo>
                      <a:pt x="82236" y="274723"/>
                      <a:pt x="84044" y="276531"/>
                      <a:pt x="84044" y="279242"/>
                    </a:cubicBezTo>
                    <a:cubicBezTo>
                      <a:pt x="84044" y="281953"/>
                      <a:pt x="82236" y="283760"/>
                      <a:pt x="79525" y="283760"/>
                    </a:cubicBezTo>
                    <a:cubicBezTo>
                      <a:pt x="76814" y="283760"/>
                      <a:pt x="75007" y="281953"/>
                      <a:pt x="75007" y="279242"/>
                    </a:cubicBezTo>
                    <a:cubicBezTo>
                      <a:pt x="74103" y="276531"/>
                      <a:pt x="76814" y="274723"/>
                      <a:pt x="79525" y="274723"/>
                    </a:cubicBezTo>
                    <a:lnTo>
                      <a:pt x="79525" y="274723"/>
                    </a:lnTo>
                    <a:close/>
                    <a:moveTo>
                      <a:pt x="727475" y="21689"/>
                    </a:moveTo>
                    <a:cubicBezTo>
                      <a:pt x="730186" y="21689"/>
                      <a:pt x="731993" y="23496"/>
                      <a:pt x="731993" y="26207"/>
                    </a:cubicBezTo>
                    <a:cubicBezTo>
                      <a:pt x="731993" y="28918"/>
                      <a:pt x="730186" y="30726"/>
                      <a:pt x="727475" y="30726"/>
                    </a:cubicBezTo>
                    <a:cubicBezTo>
                      <a:pt x="724764" y="30726"/>
                      <a:pt x="722956" y="28918"/>
                      <a:pt x="722956" y="26207"/>
                    </a:cubicBezTo>
                    <a:cubicBezTo>
                      <a:pt x="722956" y="23496"/>
                      <a:pt x="724764" y="21689"/>
                      <a:pt x="727475" y="21689"/>
                    </a:cubicBezTo>
                    <a:lnTo>
                      <a:pt x="727475" y="21689"/>
                    </a:lnTo>
                    <a:close/>
                    <a:moveTo>
                      <a:pt x="709401" y="21689"/>
                    </a:moveTo>
                    <a:cubicBezTo>
                      <a:pt x="712112" y="21689"/>
                      <a:pt x="713919" y="23496"/>
                      <a:pt x="713919" y="26207"/>
                    </a:cubicBezTo>
                    <a:cubicBezTo>
                      <a:pt x="713919" y="28918"/>
                      <a:pt x="712112" y="30726"/>
                      <a:pt x="709401" y="30726"/>
                    </a:cubicBezTo>
                    <a:cubicBezTo>
                      <a:pt x="706690" y="30726"/>
                      <a:pt x="704882" y="28918"/>
                      <a:pt x="704882" y="26207"/>
                    </a:cubicBezTo>
                    <a:cubicBezTo>
                      <a:pt x="703979" y="23496"/>
                      <a:pt x="706690" y="21689"/>
                      <a:pt x="709401" y="21689"/>
                    </a:cubicBezTo>
                    <a:lnTo>
                      <a:pt x="709401" y="21689"/>
                    </a:lnTo>
                    <a:close/>
                    <a:moveTo>
                      <a:pt x="690423" y="21689"/>
                    </a:moveTo>
                    <a:cubicBezTo>
                      <a:pt x="693134" y="21689"/>
                      <a:pt x="694942" y="23496"/>
                      <a:pt x="694942" y="26207"/>
                    </a:cubicBezTo>
                    <a:cubicBezTo>
                      <a:pt x="694942" y="28918"/>
                      <a:pt x="693134" y="30726"/>
                      <a:pt x="690423" y="30726"/>
                    </a:cubicBezTo>
                    <a:cubicBezTo>
                      <a:pt x="687712" y="30726"/>
                      <a:pt x="685905" y="28918"/>
                      <a:pt x="685905" y="26207"/>
                    </a:cubicBezTo>
                    <a:cubicBezTo>
                      <a:pt x="685905" y="23496"/>
                      <a:pt x="687712" y="21689"/>
                      <a:pt x="690423" y="21689"/>
                    </a:cubicBezTo>
                    <a:lnTo>
                      <a:pt x="690423" y="21689"/>
                    </a:lnTo>
                    <a:close/>
                    <a:moveTo>
                      <a:pt x="671446" y="21689"/>
                    </a:moveTo>
                    <a:cubicBezTo>
                      <a:pt x="674157" y="21689"/>
                      <a:pt x="675964" y="23496"/>
                      <a:pt x="675964" y="26207"/>
                    </a:cubicBezTo>
                    <a:cubicBezTo>
                      <a:pt x="675964" y="28918"/>
                      <a:pt x="674157" y="30726"/>
                      <a:pt x="671446" y="30726"/>
                    </a:cubicBezTo>
                    <a:cubicBezTo>
                      <a:pt x="668735" y="30726"/>
                      <a:pt x="666927" y="28918"/>
                      <a:pt x="666927" y="26207"/>
                    </a:cubicBezTo>
                    <a:cubicBezTo>
                      <a:pt x="666927" y="23496"/>
                      <a:pt x="668735" y="21689"/>
                      <a:pt x="671446" y="21689"/>
                    </a:cubicBezTo>
                    <a:lnTo>
                      <a:pt x="671446" y="21689"/>
                    </a:lnTo>
                    <a:close/>
                    <a:moveTo>
                      <a:pt x="652468" y="21689"/>
                    </a:moveTo>
                    <a:cubicBezTo>
                      <a:pt x="655179" y="21689"/>
                      <a:pt x="656987" y="23496"/>
                      <a:pt x="656987" y="26207"/>
                    </a:cubicBezTo>
                    <a:cubicBezTo>
                      <a:pt x="656987" y="28918"/>
                      <a:pt x="655179" y="30726"/>
                      <a:pt x="652468" y="30726"/>
                    </a:cubicBezTo>
                    <a:cubicBezTo>
                      <a:pt x="649757" y="30726"/>
                      <a:pt x="647950" y="28918"/>
                      <a:pt x="647950" y="26207"/>
                    </a:cubicBezTo>
                    <a:cubicBezTo>
                      <a:pt x="647950" y="23496"/>
                      <a:pt x="649757" y="21689"/>
                      <a:pt x="652468" y="21689"/>
                    </a:cubicBezTo>
                    <a:lnTo>
                      <a:pt x="652468" y="21689"/>
                    </a:lnTo>
                    <a:close/>
                    <a:moveTo>
                      <a:pt x="633490" y="21689"/>
                    </a:moveTo>
                    <a:cubicBezTo>
                      <a:pt x="636202" y="21689"/>
                      <a:pt x="638009" y="23496"/>
                      <a:pt x="638009" y="26207"/>
                    </a:cubicBezTo>
                    <a:cubicBezTo>
                      <a:pt x="638009" y="28918"/>
                      <a:pt x="636202" y="30726"/>
                      <a:pt x="633490" y="30726"/>
                    </a:cubicBezTo>
                    <a:cubicBezTo>
                      <a:pt x="630779" y="30726"/>
                      <a:pt x="628972" y="28918"/>
                      <a:pt x="628972" y="26207"/>
                    </a:cubicBezTo>
                    <a:cubicBezTo>
                      <a:pt x="628972" y="23496"/>
                      <a:pt x="631683" y="21689"/>
                      <a:pt x="633490" y="21689"/>
                    </a:cubicBezTo>
                    <a:lnTo>
                      <a:pt x="633490" y="21689"/>
                    </a:lnTo>
                    <a:close/>
                    <a:moveTo>
                      <a:pt x="615417" y="21689"/>
                    </a:moveTo>
                    <a:cubicBezTo>
                      <a:pt x="618128" y="21689"/>
                      <a:pt x="619935" y="23496"/>
                      <a:pt x="619935" y="26207"/>
                    </a:cubicBezTo>
                    <a:cubicBezTo>
                      <a:pt x="619935" y="28918"/>
                      <a:pt x="618128" y="30726"/>
                      <a:pt x="615417" y="30726"/>
                    </a:cubicBezTo>
                    <a:cubicBezTo>
                      <a:pt x="612705" y="30726"/>
                      <a:pt x="610898" y="28918"/>
                      <a:pt x="610898" y="26207"/>
                    </a:cubicBezTo>
                    <a:cubicBezTo>
                      <a:pt x="609994" y="23496"/>
                      <a:pt x="612705" y="21689"/>
                      <a:pt x="615417" y="21689"/>
                    </a:cubicBezTo>
                    <a:lnTo>
                      <a:pt x="615417" y="21689"/>
                    </a:lnTo>
                    <a:close/>
                    <a:moveTo>
                      <a:pt x="596439" y="21689"/>
                    </a:moveTo>
                    <a:cubicBezTo>
                      <a:pt x="599150" y="21689"/>
                      <a:pt x="600957" y="23496"/>
                      <a:pt x="600957" y="26207"/>
                    </a:cubicBezTo>
                    <a:cubicBezTo>
                      <a:pt x="600957" y="28918"/>
                      <a:pt x="599150" y="30726"/>
                      <a:pt x="596439" y="30726"/>
                    </a:cubicBezTo>
                    <a:cubicBezTo>
                      <a:pt x="593728" y="30726"/>
                      <a:pt x="591920" y="28918"/>
                      <a:pt x="591920" y="26207"/>
                    </a:cubicBezTo>
                    <a:cubicBezTo>
                      <a:pt x="591920" y="23496"/>
                      <a:pt x="593728" y="21689"/>
                      <a:pt x="596439" y="21689"/>
                    </a:cubicBezTo>
                    <a:lnTo>
                      <a:pt x="596439" y="21689"/>
                    </a:lnTo>
                    <a:close/>
                    <a:moveTo>
                      <a:pt x="577461" y="21689"/>
                    </a:moveTo>
                    <a:cubicBezTo>
                      <a:pt x="580172" y="21689"/>
                      <a:pt x="581980" y="23496"/>
                      <a:pt x="581980" y="26207"/>
                    </a:cubicBezTo>
                    <a:cubicBezTo>
                      <a:pt x="581980" y="28918"/>
                      <a:pt x="580172" y="30726"/>
                      <a:pt x="577461" y="30726"/>
                    </a:cubicBezTo>
                    <a:cubicBezTo>
                      <a:pt x="574750" y="30726"/>
                      <a:pt x="572943" y="28918"/>
                      <a:pt x="572943" y="26207"/>
                    </a:cubicBezTo>
                    <a:cubicBezTo>
                      <a:pt x="572943" y="23496"/>
                      <a:pt x="574750" y="21689"/>
                      <a:pt x="577461" y="21689"/>
                    </a:cubicBezTo>
                    <a:lnTo>
                      <a:pt x="577461" y="21689"/>
                    </a:lnTo>
                    <a:close/>
                    <a:moveTo>
                      <a:pt x="521432" y="21689"/>
                    </a:moveTo>
                    <a:cubicBezTo>
                      <a:pt x="524143" y="21689"/>
                      <a:pt x="525951" y="23496"/>
                      <a:pt x="525951" y="26207"/>
                    </a:cubicBezTo>
                    <a:cubicBezTo>
                      <a:pt x="525951" y="28918"/>
                      <a:pt x="524143" y="30726"/>
                      <a:pt x="521432" y="30726"/>
                    </a:cubicBezTo>
                    <a:cubicBezTo>
                      <a:pt x="518721" y="30726"/>
                      <a:pt x="516914" y="28918"/>
                      <a:pt x="516914" y="26207"/>
                    </a:cubicBezTo>
                    <a:cubicBezTo>
                      <a:pt x="516010" y="23496"/>
                      <a:pt x="518721" y="21689"/>
                      <a:pt x="521432" y="21689"/>
                    </a:cubicBezTo>
                    <a:lnTo>
                      <a:pt x="521432" y="21689"/>
                    </a:lnTo>
                    <a:close/>
                    <a:moveTo>
                      <a:pt x="502455" y="21689"/>
                    </a:moveTo>
                    <a:cubicBezTo>
                      <a:pt x="505166" y="21689"/>
                      <a:pt x="506973" y="23496"/>
                      <a:pt x="506973" y="26207"/>
                    </a:cubicBezTo>
                    <a:cubicBezTo>
                      <a:pt x="506973" y="28918"/>
                      <a:pt x="505166" y="30726"/>
                      <a:pt x="502455" y="30726"/>
                    </a:cubicBezTo>
                    <a:cubicBezTo>
                      <a:pt x="499744" y="30726"/>
                      <a:pt x="497936" y="28918"/>
                      <a:pt x="497936" y="26207"/>
                    </a:cubicBezTo>
                    <a:cubicBezTo>
                      <a:pt x="497936" y="23496"/>
                      <a:pt x="499744" y="21689"/>
                      <a:pt x="502455" y="21689"/>
                    </a:cubicBezTo>
                    <a:lnTo>
                      <a:pt x="502455" y="21689"/>
                    </a:lnTo>
                    <a:close/>
                    <a:moveTo>
                      <a:pt x="483477" y="21689"/>
                    </a:moveTo>
                    <a:cubicBezTo>
                      <a:pt x="486188" y="21689"/>
                      <a:pt x="487995" y="23496"/>
                      <a:pt x="487995" y="26207"/>
                    </a:cubicBezTo>
                    <a:cubicBezTo>
                      <a:pt x="487995" y="28918"/>
                      <a:pt x="486188" y="30726"/>
                      <a:pt x="483477" y="30726"/>
                    </a:cubicBezTo>
                    <a:cubicBezTo>
                      <a:pt x="480766" y="30726"/>
                      <a:pt x="478959" y="28918"/>
                      <a:pt x="478959" y="26207"/>
                    </a:cubicBezTo>
                    <a:cubicBezTo>
                      <a:pt x="478959" y="23496"/>
                      <a:pt x="480766" y="21689"/>
                      <a:pt x="483477" y="21689"/>
                    </a:cubicBezTo>
                    <a:lnTo>
                      <a:pt x="483477" y="21689"/>
                    </a:lnTo>
                    <a:close/>
                    <a:moveTo>
                      <a:pt x="464499" y="21689"/>
                    </a:moveTo>
                    <a:cubicBezTo>
                      <a:pt x="467211" y="21689"/>
                      <a:pt x="469018" y="23496"/>
                      <a:pt x="469018" y="26207"/>
                    </a:cubicBezTo>
                    <a:cubicBezTo>
                      <a:pt x="469018" y="28918"/>
                      <a:pt x="467211" y="30726"/>
                      <a:pt x="464499" y="30726"/>
                    </a:cubicBezTo>
                    <a:cubicBezTo>
                      <a:pt x="461788" y="30726"/>
                      <a:pt x="459981" y="28918"/>
                      <a:pt x="459981" y="26207"/>
                    </a:cubicBezTo>
                    <a:cubicBezTo>
                      <a:pt x="459981" y="23496"/>
                      <a:pt x="461788" y="21689"/>
                      <a:pt x="464499" y="21689"/>
                    </a:cubicBezTo>
                    <a:lnTo>
                      <a:pt x="464499" y="21689"/>
                    </a:lnTo>
                    <a:close/>
                    <a:moveTo>
                      <a:pt x="446425" y="21689"/>
                    </a:moveTo>
                    <a:cubicBezTo>
                      <a:pt x="449137" y="21689"/>
                      <a:pt x="450944" y="23496"/>
                      <a:pt x="450944" y="26207"/>
                    </a:cubicBezTo>
                    <a:cubicBezTo>
                      <a:pt x="450944" y="28918"/>
                      <a:pt x="449137" y="30726"/>
                      <a:pt x="446425" y="30726"/>
                    </a:cubicBezTo>
                    <a:cubicBezTo>
                      <a:pt x="443714" y="30726"/>
                      <a:pt x="441907" y="28918"/>
                      <a:pt x="441907" y="26207"/>
                    </a:cubicBezTo>
                    <a:cubicBezTo>
                      <a:pt x="441003" y="23496"/>
                      <a:pt x="443714" y="21689"/>
                      <a:pt x="446425" y="21689"/>
                    </a:cubicBezTo>
                    <a:lnTo>
                      <a:pt x="446425" y="21689"/>
                    </a:lnTo>
                    <a:close/>
                    <a:moveTo>
                      <a:pt x="427448" y="21689"/>
                    </a:moveTo>
                    <a:cubicBezTo>
                      <a:pt x="430159" y="21689"/>
                      <a:pt x="431966" y="23496"/>
                      <a:pt x="431966" y="26207"/>
                    </a:cubicBezTo>
                    <a:cubicBezTo>
                      <a:pt x="431966" y="28918"/>
                      <a:pt x="430159" y="30726"/>
                      <a:pt x="427448" y="30726"/>
                    </a:cubicBezTo>
                    <a:cubicBezTo>
                      <a:pt x="424737" y="30726"/>
                      <a:pt x="422929" y="28918"/>
                      <a:pt x="422929" y="26207"/>
                    </a:cubicBezTo>
                    <a:cubicBezTo>
                      <a:pt x="422929" y="23496"/>
                      <a:pt x="424737" y="21689"/>
                      <a:pt x="427448" y="21689"/>
                    </a:cubicBezTo>
                    <a:lnTo>
                      <a:pt x="427448" y="21689"/>
                    </a:lnTo>
                    <a:close/>
                    <a:moveTo>
                      <a:pt x="408470" y="21689"/>
                    </a:moveTo>
                    <a:cubicBezTo>
                      <a:pt x="411181" y="21689"/>
                      <a:pt x="412989" y="23496"/>
                      <a:pt x="412989" y="26207"/>
                    </a:cubicBezTo>
                    <a:cubicBezTo>
                      <a:pt x="412989" y="28918"/>
                      <a:pt x="411181" y="30726"/>
                      <a:pt x="408470" y="30726"/>
                    </a:cubicBezTo>
                    <a:cubicBezTo>
                      <a:pt x="405759" y="30726"/>
                      <a:pt x="403952" y="28918"/>
                      <a:pt x="403952" y="26207"/>
                    </a:cubicBezTo>
                    <a:cubicBezTo>
                      <a:pt x="403952" y="23496"/>
                      <a:pt x="405759" y="21689"/>
                      <a:pt x="408470" y="21689"/>
                    </a:cubicBezTo>
                    <a:lnTo>
                      <a:pt x="408470" y="21689"/>
                    </a:lnTo>
                    <a:close/>
                    <a:moveTo>
                      <a:pt x="662409" y="10844"/>
                    </a:moveTo>
                    <a:cubicBezTo>
                      <a:pt x="665120" y="10844"/>
                      <a:pt x="666927" y="12652"/>
                      <a:pt x="666927" y="15363"/>
                    </a:cubicBezTo>
                    <a:cubicBezTo>
                      <a:pt x="666927" y="18074"/>
                      <a:pt x="665120" y="19881"/>
                      <a:pt x="662409" y="19881"/>
                    </a:cubicBezTo>
                    <a:cubicBezTo>
                      <a:pt x="659698" y="19881"/>
                      <a:pt x="657890" y="18074"/>
                      <a:pt x="657890" y="15363"/>
                    </a:cubicBezTo>
                    <a:cubicBezTo>
                      <a:pt x="656987" y="12652"/>
                      <a:pt x="659698" y="10844"/>
                      <a:pt x="662409" y="10844"/>
                    </a:cubicBezTo>
                    <a:lnTo>
                      <a:pt x="662409" y="10844"/>
                    </a:lnTo>
                    <a:close/>
                    <a:moveTo>
                      <a:pt x="643431" y="10844"/>
                    </a:moveTo>
                    <a:cubicBezTo>
                      <a:pt x="646142" y="10844"/>
                      <a:pt x="647950" y="12652"/>
                      <a:pt x="647950" y="15363"/>
                    </a:cubicBezTo>
                    <a:cubicBezTo>
                      <a:pt x="647950" y="18074"/>
                      <a:pt x="646142" y="19881"/>
                      <a:pt x="643431" y="19881"/>
                    </a:cubicBezTo>
                    <a:cubicBezTo>
                      <a:pt x="640720" y="19881"/>
                      <a:pt x="638913" y="18074"/>
                      <a:pt x="638913" y="15363"/>
                    </a:cubicBezTo>
                    <a:cubicBezTo>
                      <a:pt x="638913" y="12652"/>
                      <a:pt x="640720" y="10844"/>
                      <a:pt x="643431" y="10844"/>
                    </a:cubicBezTo>
                    <a:lnTo>
                      <a:pt x="643431" y="10844"/>
                    </a:lnTo>
                    <a:close/>
                    <a:moveTo>
                      <a:pt x="624453" y="10844"/>
                    </a:moveTo>
                    <a:cubicBezTo>
                      <a:pt x="627165" y="10844"/>
                      <a:pt x="628972" y="12652"/>
                      <a:pt x="628972" y="15363"/>
                    </a:cubicBezTo>
                    <a:cubicBezTo>
                      <a:pt x="628972" y="18074"/>
                      <a:pt x="627165" y="19881"/>
                      <a:pt x="624453" y="19881"/>
                    </a:cubicBezTo>
                    <a:cubicBezTo>
                      <a:pt x="621742" y="19881"/>
                      <a:pt x="619935" y="18074"/>
                      <a:pt x="619935" y="15363"/>
                    </a:cubicBezTo>
                    <a:cubicBezTo>
                      <a:pt x="619935" y="12652"/>
                      <a:pt x="621742" y="10844"/>
                      <a:pt x="624453" y="10844"/>
                    </a:cubicBezTo>
                    <a:lnTo>
                      <a:pt x="624453" y="10844"/>
                    </a:lnTo>
                    <a:close/>
                    <a:moveTo>
                      <a:pt x="605476" y="10844"/>
                    </a:moveTo>
                    <a:cubicBezTo>
                      <a:pt x="608187" y="10844"/>
                      <a:pt x="609994" y="12652"/>
                      <a:pt x="609994" y="15363"/>
                    </a:cubicBezTo>
                    <a:cubicBezTo>
                      <a:pt x="609994" y="18074"/>
                      <a:pt x="608187" y="19881"/>
                      <a:pt x="605476" y="19881"/>
                    </a:cubicBezTo>
                    <a:cubicBezTo>
                      <a:pt x="602765" y="19881"/>
                      <a:pt x="600957" y="18074"/>
                      <a:pt x="600957" y="15363"/>
                    </a:cubicBezTo>
                    <a:cubicBezTo>
                      <a:pt x="600957" y="12652"/>
                      <a:pt x="602765" y="10844"/>
                      <a:pt x="605476" y="10844"/>
                    </a:cubicBezTo>
                    <a:lnTo>
                      <a:pt x="605476" y="10844"/>
                    </a:lnTo>
                    <a:close/>
                    <a:moveTo>
                      <a:pt x="596439" y="1807"/>
                    </a:moveTo>
                    <a:cubicBezTo>
                      <a:pt x="599150" y="1807"/>
                      <a:pt x="600957" y="3615"/>
                      <a:pt x="600957" y="6326"/>
                    </a:cubicBezTo>
                    <a:cubicBezTo>
                      <a:pt x="600957" y="9037"/>
                      <a:pt x="599150" y="10844"/>
                      <a:pt x="596439" y="10844"/>
                    </a:cubicBezTo>
                    <a:cubicBezTo>
                      <a:pt x="593728" y="10844"/>
                      <a:pt x="591920" y="9037"/>
                      <a:pt x="591920" y="6326"/>
                    </a:cubicBezTo>
                    <a:cubicBezTo>
                      <a:pt x="591920" y="3615"/>
                      <a:pt x="593728" y="1807"/>
                      <a:pt x="596439" y="1807"/>
                    </a:cubicBezTo>
                    <a:lnTo>
                      <a:pt x="596439" y="1807"/>
                    </a:lnTo>
                    <a:close/>
                    <a:moveTo>
                      <a:pt x="840437" y="143688"/>
                    </a:moveTo>
                    <a:cubicBezTo>
                      <a:pt x="843148" y="143688"/>
                      <a:pt x="844955" y="145495"/>
                      <a:pt x="844955" y="148206"/>
                    </a:cubicBezTo>
                    <a:cubicBezTo>
                      <a:pt x="844955" y="150917"/>
                      <a:pt x="843148" y="152725"/>
                      <a:pt x="840437" y="152725"/>
                    </a:cubicBezTo>
                    <a:cubicBezTo>
                      <a:pt x="837726" y="152725"/>
                      <a:pt x="835918" y="150917"/>
                      <a:pt x="835918" y="148206"/>
                    </a:cubicBezTo>
                    <a:cubicBezTo>
                      <a:pt x="835918" y="145495"/>
                      <a:pt x="837726" y="143688"/>
                      <a:pt x="840437" y="143688"/>
                    </a:cubicBezTo>
                    <a:lnTo>
                      <a:pt x="840437" y="143688"/>
                    </a:lnTo>
                    <a:close/>
                    <a:moveTo>
                      <a:pt x="821459" y="143688"/>
                    </a:moveTo>
                    <a:cubicBezTo>
                      <a:pt x="824170" y="143688"/>
                      <a:pt x="825978" y="145495"/>
                      <a:pt x="825978" y="148206"/>
                    </a:cubicBezTo>
                    <a:cubicBezTo>
                      <a:pt x="825978" y="150917"/>
                      <a:pt x="824170" y="152725"/>
                      <a:pt x="821459" y="152725"/>
                    </a:cubicBezTo>
                    <a:cubicBezTo>
                      <a:pt x="818748" y="152725"/>
                      <a:pt x="816941" y="150917"/>
                      <a:pt x="816941" y="148206"/>
                    </a:cubicBezTo>
                    <a:cubicBezTo>
                      <a:pt x="816941" y="145495"/>
                      <a:pt x="818748" y="143688"/>
                      <a:pt x="821459" y="143688"/>
                    </a:cubicBezTo>
                    <a:lnTo>
                      <a:pt x="821459" y="143688"/>
                    </a:lnTo>
                    <a:close/>
                    <a:moveTo>
                      <a:pt x="803385" y="143688"/>
                    </a:moveTo>
                    <a:cubicBezTo>
                      <a:pt x="806096" y="143688"/>
                      <a:pt x="807904" y="145495"/>
                      <a:pt x="807904" y="148206"/>
                    </a:cubicBezTo>
                    <a:cubicBezTo>
                      <a:pt x="807904" y="150917"/>
                      <a:pt x="806096" y="152725"/>
                      <a:pt x="803385" y="152725"/>
                    </a:cubicBezTo>
                    <a:cubicBezTo>
                      <a:pt x="800674" y="152725"/>
                      <a:pt x="798867" y="150917"/>
                      <a:pt x="798867" y="148206"/>
                    </a:cubicBezTo>
                    <a:cubicBezTo>
                      <a:pt x="798867" y="145495"/>
                      <a:pt x="800674" y="143688"/>
                      <a:pt x="803385" y="143688"/>
                    </a:cubicBezTo>
                    <a:lnTo>
                      <a:pt x="803385" y="143688"/>
                    </a:lnTo>
                    <a:close/>
                    <a:moveTo>
                      <a:pt x="784408" y="143688"/>
                    </a:moveTo>
                    <a:cubicBezTo>
                      <a:pt x="787119" y="143688"/>
                      <a:pt x="788926" y="145495"/>
                      <a:pt x="788926" y="148206"/>
                    </a:cubicBezTo>
                    <a:cubicBezTo>
                      <a:pt x="788926" y="150917"/>
                      <a:pt x="787119" y="152725"/>
                      <a:pt x="784408" y="152725"/>
                    </a:cubicBezTo>
                    <a:cubicBezTo>
                      <a:pt x="781696" y="152725"/>
                      <a:pt x="779889" y="150917"/>
                      <a:pt x="779889" y="148206"/>
                    </a:cubicBezTo>
                    <a:cubicBezTo>
                      <a:pt x="779889" y="145495"/>
                      <a:pt x="781696" y="143688"/>
                      <a:pt x="784408" y="143688"/>
                    </a:cubicBezTo>
                    <a:lnTo>
                      <a:pt x="784408" y="143688"/>
                    </a:lnTo>
                    <a:close/>
                    <a:moveTo>
                      <a:pt x="765430" y="143688"/>
                    </a:moveTo>
                    <a:cubicBezTo>
                      <a:pt x="768141" y="143688"/>
                      <a:pt x="769948" y="145495"/>
                      <a:pt x="769948" y="148206"/>
                    </a:cubicBezTo>
                    <a:cubicBezTo>
                      <a:pt x="769948" y="150917"/>
                      <a:pt x="768141" y="152725"/>
                      <a:pt x="765430" y="152725"/>
                    </a:cubicBezTo>
                    <a:cubicBezTo>
                      <a:pt x="762719" y="152725"/>
                      <a:pt x="760912" y="150917"/>
                      <a:pt x="760912" y="148206"/>
                    </a:cubicBezTo>
                    <a:cubicBezTo>
                      <a:pt x="760912" y="145495"/>
                      <a:pt x="762719" y="143688"/>
                      <a:pt x="765430" y="143688"/>
                    </a:cubicBezTo>
                    <a:lnTo>
                      <a:pt x="765430" y="143688"/>
                    </a:lnTo>
                    <a:close/>
                    <a:moveTo>
                      <a:pt x="746452" y="143688"/>
                    </a:moveTo>
                    <a:cubicBezTo>
                      <a:pt x="749163" y="143688"/>
                      <a:pt x="750971" y="145495"/>
                      <a:pt x="750971" y="148206"/>
                    </a:cubicBezTo>
                    <a:cubicBezTo>
                      <a:pt x="750971" y="150917"/>
                      <a:pt x="749163" y="152725"/>
                      <a:pt x="746452" y="152725"/>
                    </a:cubicBezTo>
                    <a:cubicBezTo>
                      <a:pt x="743741" y="152725"/>
                      <a:pt x="741934" y="150917"/>
                      <a:pt x="741934" y="148206"/>
                    </a:cubicBezTo>
                    <a:cubicBezTo>
                      <a:pt x="741934" y="145495"/>
                      <a:pt x="743741" y="143688"/>
                      <a:pt x="746452" y="143688"/>
                    </a:cubicBezTo>
                    <a:lnTo>
                      <a:pt x="746452" y="143688"/>
                    </a:lnTo>
                    <a:close/>
                    <a:moveTo>
                      <a:pt x="727475" y="143688"/>
                    </a:moveTo>
                    <a:cubicBezTo>
                      <a:pt x="730186" y="143688"/>
                      <a:pt x="731993" y="145495"/>
                      <a:pt x="731993" y="148206"/>
                    </a:cubicBezTo>
                    <a:cubicBezTo>
                      <a:pt x="731993" y="150917"/>
                      <a:pt x="730186" y="152725"/>
                      <a:pt x="727475" y="152725"/>
                    </a:cubicBezTo>
                    <a:cubicBezTo>
                      <a:pt x="724764" y="152725"/>
                      <a:pt x="722956" y="150917"/>
                      <a:pt x="722956" y="148206"/>
                    </a:cubicBezTo>
                    <a:cubicBezTo>
                      <a:pt x="722956" y="145495"/>
                      <a:pt x="724764" y="143688"/>
                      <a:pt x="727475" y="143688"/>
                    </a:cubicBezTo>
                    <a:lnTo>
                      <a:pt x="727475" y="143688"/>
                    </a:lnTo>
                    <a:close/>
                    <a:moveTo>
                      <a:pt x="709401" y="143688"/>
                    </a:moveTo>
                    <a:cubicBezTo>
                      <a:pt x="712112" y="143688"/>
                      <a:pt x="713919" y="145495"/>
                      <a:pt x="713919" y="148206"/>
                    </a:cubicBezTo>
                    <a:cubicBezTo>
                      <a:pt x="713919" y="150917"/>
                      <a:pt x="712112" y="152725"/>
                      <a:pt x="709401" y="152725"/>
                    </a:cubicBezTo>
                    <a:cubicBezTo>
                      <a:pt x="706690" y="152725"/>
                      <a:pt x="704882" y="150917"/>
                      <a:pt x="704882" y="148206"/>
                    </a:cubicBezTo>
                    <a:cubicBezTo>
                      <a:pt x="704882" y="145495"/>
                      <a:pt x="706690" y="143688"/>
                      <a:pt x="709401" y="143688"/>
                    </a:cubicBezTo>
                    <a:lnTo>
                      <a:pt x="709401" y="143688"/>
                    </a:lnTo>
                    <a:close/>
                    <a:moveTo>
                      <a:pt x="690423" y="143688"/>
                    </a:moveTo>
                    <a:cubicBezTo>
                      <a:pt x="693134" y="143688"/>
                      <a:pt x="694942" y="145495"/>
                      <a:pt x="694942" y="148206"/>
                    </a:cubicBezTo>
                    <a:cubicBezTo>
                      <a:pt x="694942" y="150917"/>
                      <a:pt x="693134" y="152725"/>
                      <a:pt x="690423" y="152725"/>
                    </a:cubicBezTo>
                    <a:cubicBezTo>
                      <a:pt x="687712" y="152725"/>
                      <a:pt x="685905" y="150917"/>
                      <a:pt x="685905" y="148206"/>
                    </a:cubicBezTo>
                    <a:cubicBezTo>
                      <a:pt x="685905" y="145495"/>
                      <a:pt x="687712" y="143688"/>
                      <a:pt x="690423" y="143688"/>
                    </a:cubicBezTo>
                    <a:lnTo>
                      <a:pt x="690423" y="143688"/>
                    </a:lnTo>
                    <a:close/>
                    <a:moveTo>
                      <a:pt x="671446" y="143688"/>
                    </a:moveTo>
                    <a:cubicBezTo>
                      <a:pt x="674157" y="143688"/>
                      <a:pt x="675964" y="145495"/>
                      <a:pt x="675964" y="148206"/>
                    </a:cubicBezTo>
                    <a:cubicBezTo>
                      <a:pt x="675964" y="150917"/>
                      <a:pt x="674157" y="152725"/>
                      <a:pt x="671446" y="152725"/>
                    </a:cubicBezTo>
                    <a:cubicBezTo>
                      <a:pt x="668735" y="152725"/>
                      <a:pt x="666927" y="150917"/>
                      <a:pt x="666927" y="148206"/>
                    </a:cubicBezTo>
                    <a:cubicBezTo>
                      <a:pt x="666927" y="145495"/>
                      <a:pt x="668735" y="143688"/>
                      <a:pt x="671446" y="143688"/>
                    </a:cubicBezTo>
                    <a:lnTo>
                      <a:pt x="671446" y="143688"/>
                    </a:lnTo>
                    <a:close/>
                    <a:moveTo>
                      <a:pt x="652468" y="143688"/>
                    </a:moveTo>
                    <a:cubicBezTo>
                      <a:pt x="655179" y="143688"/>
                      <a:pt x="656987" y="145495"/>
                      <a:pt x="656987" y="148206"/>
                    </a:cubicBezTo>
                    <a:cubicBezTo>
                      <a:pt x="656987" y="150917"/>
                      <a:pt x="655179" y="152725"/>
                      <a:pt x="652468" y="152725"/>
                    </a:cubicBezTo>
                    <a:cubicBezTo>
                      <a:pt x="649757" y="152725"/>
                      <a:pt x="647950" y="150917"/>
                      <a:pt x="647950" y="148206"/>
                    </a:cubicBezTo>
                    <a:cubicBezTo>
                      <a:pt x="647950" y="145495"/>
                      <a:pt x="649757" y="143688"/>
                      <a:pt x="652468" y="143688"/>
                    </a:cubicBezTo>
                    <a:lnTo>
                      <a:pt x="652468" y="143688"/>
                    </a:lnTo>
                    <a:close/>
                    <a:moveTo>
                      <a:pt x="633490" y="143688"/>
                    </a:moveTo>
                    <a:cubicBezTo>
                      <a:pt x="636202" y="143688"/>
                      <a:pt x="638009" y="145495"/>
                      <a:pt x="638009" y="148206"/>
                    </a:cubicBezTo>
                    <a:cubicBezTo>
                      <a:pt x="638009" y="150917"/>
                      <a:pt x="636202" y="152725"/>
                      <a:pt x="633490" y="152725"/>
                    </a:cubicBezTo>
                    <a:cubicBezTo>
                      <a:pt x="630779" y="152725"/>
                      <a:pt x="628972" y="150917"/>
                      <a:pt x="628972" y="148206"/>
                    </a:cubicBezTo>
                    <a:cubicBezTo>
                      <a:pt x="628972" y="145495"/>
                      <a:pt x="631683" y="143688"/>
                      <a:pt x="633490" y="143688"/>
                    </a:cubicBezTo>
                    <a:lnTo>
                      <a:pt x="633490" y="143688"/>
                    </a:lnTo>
                    <a:close/>
                    <a:moveTo>
                      <a:pt x="615417" y="143688"/>
                    </a:moveTo>
                    <a:cubicBezTo>
                      <a:pt x="618128" y="143688"/>
                      <a:pt x="619935" y="145495"/>
                      <a:pt x="619935" y="148206"/>
                    </a:cubicBezTo>
                    <a:cubicBezTo>
                      <a:pt x="619935" y="150917"/>
                      <a:pt x="618128" y="152725"/>
                      <a:pt x="615417" y="152725"/>
                    </a:cubicBezTo>
                    <a:cubicBezTo>
                      <a:pt x="612705" y="152725"/>
                      <a:pt x="610898" y="150917"/>
                      <a:pt x="610898" y="148206"/>
                    </a:cubicBezTo>
                    <a:cubicBezTo>
                      <a:pt x="610898" y="145495"/>
                      <a:pt x="612705" y="143688"/>
                      <a:pt x="615417" y="143688"/>
                    </a:cubicBezTo>
                    <a:lnTo>
                      <a:pt x="615417" y="143688"/>
                    </a:lnTo>
                    <a:close/>
                    <a:moveTo>
                      <a:pt x="596439" y="143688"/>
                    </a:moveTo>
                    <a:cubicBezTo>
                      <a:pt x="599150" y="143688"/>
                      <a:pt x="600957" y="145495"/>
                      <a:pt x="600957" y="148206"/>
                    </a:cubicBezTo>
                    <a:cubicBezTo>
                      <a:pt x="600957" y="150917"/>
                      <a:pt x="599150" y="152725"/>
                      <a:pt x="596439" y="152725"/>
                    </a:cubicBezTo>
                    <a:cubicBezTo>
                      <a:pt x="593728" y="152725"/>
                      <a:pt x="591920" y="150917"/>
                      <a:pt x="591920" y="148206"/>
                    </a:cubicBezTo>
                    <a:cubicBezTo>
                      <a:pt x="591920" y="145495"/>
                      <a:pt x="593728" y="143688"/>
                      <a:pt x="596439" y="143688"/>
                    </a:cubicBezTo>
                    <a:lnTo>
                      <a:pt x="596439" y="143688"/>
                    </a:lnTo>
                    <a:close/>
                    <a:moveTo>
                      <a:pt x="577461" y="143688"/>
                    </a:moveTo>
                    <a:cubicBezTo>
                      <a:pt x="580172" y="143688"/>
                      <a:pt x="581980" y="145495"/>
                      <a:pt x="581980" y="148206"/>
                    </a:cubicBezTo>
                    <a:cubicBezTo>
                      <a:pt x="581980" y="150917"/>
                      <a:pt x="580172" y="152725"/>
                      <a:pt x="577461" y="152725"/>
                    </a:cubicBezTo>
                    <a:cubicBezTo>
                      <a:pt x="574750" y="152725"/>
                      <a:pt x="572943" y="150917"/>
                      <a:pt x="572943" y="148206"/>
                    </a:cubicBezTo>
                    <a:cubicBezTo>
                      <a:pt x="572943" y="145495"/>
                      <a:pt x="574750" y="143688"/>
                      <a:pt x="577461" y="143688"/>
                    </a:cubicBezTo>
                    <a:lnTo>
                      <a:pt x="577461" y="143688"/>
                    </a:lnTo>
                    <a:close/>
                    <a:moveTo>
                      <a:pt x="558484" y="143688"/>
                    </a:moveTo>
                    <a:cubicBezTo>
                      <a:pt x="561195" y="143688"/>
                      <a:pt x="563002" y="145495"/>
                      <a:pt x="563002" y="148206"/>
                    </a:cubicBezTo>
                    <a:cubicBezTo>
                      <a:pt x="563002" y="150917"/>
                      <a:pt x="561195" y="152725"/>
                      <a:pt x="558484" y="152725"/>
                    </a:cubicBezTo>
                    <a:cubicBezTo>
                      <a:pt x="555773" y="152725"/>
                      <a:pt x="553965" y="150917"/>
                      <a:pt x="553965" y="148206"/>
                    </a:cubicBezTo>
                    <a:cubicBezTo>
                      <a:pt x="553965" y="145495"/>
                      <a:pt x="555773" y="143688"/>
                      <a:pt x="558484" y="143688"/>
                    </a:cubicBezTo>
                    <a:lnTo>
                      <a:pt x="558484" y="143688"/>
                    </a:lnTo>
                    <a:close/>
                    <a:moveTo>
                      <a:pt x="539506" y="143688"/>
                    </a:moveTo>
                    <a:cubicBezTo>
                      <a:pt x="542217" y="143688"/>
                      <a:pt x="544025" y="145495"/>
                      <a:pt x="544025" y="148206"/>
                    </a:cubicBezTo>
                    <a:cubicBezTo>
                      <a:pt x="544025" y="150917"/>
                      <a:pt x="542217" y="152725"/>
                      <a:pt x="539506" y="152725"/>
                    </a:cubicBezTo>
                    <a:cubicBezTo>
                      <a:pt x="536795" y="152725"/>
                      <a:pt x="534988" y="150917"/>
                      <a:pt x="534988" y="148206"/>
                    </a:cubicBezTo>
                    <a:cubicBezTo>
                      <a:pt x="534988" y="145495"/>
                      <a:pt x="537699" y="143688"/>
                      <a:pt x="539506" y="143688"/>
                    </a:cubicBezTo>
                    <a:lnTo>
                      <a:pt x="539506" y="143688"/>
                    </a:lnTo>
                    <a:close/>
                    <a:moveTo>
                      <a:pt x="521432" y="143688"/>
                    </a:moveTo>
                    <a:cubicBezTo>
                      <a:pt x="524143" y="143688"/>
                      <a:pt x="525951" y="145495"/>
                      <a:pt x="525951" y="148206"/>
                    </a:cubicBezTo>
                    <a:cubicBezTo>
                      <a:pt x="525951" y="150917"/>
                      <a:pt x="524143" y="152725"/>
                      <a:pt x="521432" y="152725"/>
                    </a:cubicBezTo>
                    <a:cubicBezTo>
                      <a:pt x="518721" y="152725"/>
                      <a:pt x="516914" y="150917"/>
                      <a:pt x="516914" y="148206"/>
                    </a:cubicBezTo>
                    <a:cubicBezTo>
                      <a:pt x="516914" y="145495"/>
                      <a:pt x="518721" y="143688"/>
                      <a:pt x="521432" y="143688"/>
                    </a:cubicBezTo>
                    <a:lnTo>
                      <a:pt x="521432" y="143688"/>
                    </a:lnTo>
                    <a:close/>
                    <a:moveTo>
                      <a:pt x="502455" y="143688"/>
                    </a:moveTo>
                    <a:cubicBezTo>
                      <a:pt x="505166" y="143688"/>
                      <a:pt x="506973" y="145495"/>
                      <a:pt x="506973" y="148206"/>
                    </a:cubicBezTo>
                    <a:cubicBezTo>
                      <a:pt x="506973" y="150917"/>
                      <a:pt x="505166" y="152725"/>
                      <a:pt x="502455" y="152725"/>
                    </a:cubicBezTo>
                    <a:cubicBezTo>
                      <a:pt x="499744" y="152725"/>
                      <a:pt x="497936" y="150917"/>
                      <a:pt x="497936" y="148206"/>
                    </a:cubicBezTo>
                    <a:cubicBezTo>
                      <a:pt x="497936" y="145495"/>
                      <a:pt x="499744" y="143688"/>
                      <a:pt x="502455" y="143688"/>
                    </a:cubicBezTo>
                    <a:lnTo>
                      <a:pt x="502455" y="143688"/>
                    </a:lnTo>
                    <a:close/>
                    <a:moveTo>
                      <a:pt x="483477" y="143688"/>
                    </a:moveTo>
                    <a:cubicBezTo>
                      <a:pt x="486188" y="143688"/>
                      <a:pt x="487995" y="145495"/>
                      <a:pt x="487995" y="148206"/>
                    </a:cubicBezTo>
                    <a:cubicBezTo>
                      <a:pt x="487995" y="150917"/>
                      <a:pt x="486188" y="152725"/>
                      <a:pt x="483477" y="152725"/>
                    </a:cubicBezTo>
                    <a:cubicBezTo>
                      <a:pt x="480766" y="152725"/>
                      <a:pt x="478959" y="150917"/>
                      <a:pt x="478959" y="148206"/>
                    </a:cubicBezTo>
                    <a:cubicBezTo>
                      <a:pt x="478959" y="145495"/>
                      <a:pt x="480766" y="143688"/>
                      <a:pt x="483477" y="143688"/>
                    </a:cubicBezTo>
                    <a:lnTo>
                      <a:pt x="483477" y="143688"/>
                    </a:lnTo>
                    <a:close/>
                    <a:moveTo>
                      <a:pt x="464499" y="143688"/>
                    </a:moveTo>
                    <a:cubicBezTo>
                      <a:pt x="467211" y="143688"/>
                      <a:pt x="469018" y="145495"/>
                      <a:pt x="469018" y="148206"/>
                    </a:cubicBezTo>
                    <a:cubicBezTo>
                      <a:pt x="469018" y="150917"/>
                      <a:pt x="467211" y="152725"/>
                      <a:pt x="464499" y="152725"/>
                    </a:cubicBezTo>
                    <a:cubicBezTo>
                      <a:pt x="461788" y="152725"/>
                      <a:pt x="459981" y="150917"/>
                      <a:pt x="459981" y="148206"/>
                    </a:cubicBezTo>
                    <a:cubicBezTo>
                      <a:pt x="459981" y="145495"/>
                      <a:pt x="461788" y="143688"/>
                      <a:pt x="464499" y="143688"/>
                    </a:cubicBezTo>
                    <a:lnTo>
                      <a:pt x="464499" y="143688"/>
                    </a:lnTo>
                    <a:close/>
                    <a:moveTo>
                      <a:pt x="446425" y="143688"/>
                    </a:moveTo>
                    <a:cubicBezTo>
                      <a:pt x="449137" y="143688"/>
                      <a:pt x="450944" y="145495"/>
                      <a:pt x="450944" y="148206"/>
                    </a:cubicBezTo>
                    <a:cubicBezTo>
                      <a:pt x="450944" y="150917"/>
                      <a:pt x="449137" y="152725"/>
                      <a:pt x="446425" y="152725"/>
                    </a:cubicBezTo>
                    <a:cubicBezTo>
                      <a:pt x="443714" y="152725"/>
                      <a:pt x="441907" y="150917"/>
                      <a:pt x="441907" y="148206"/>
                    </a:cubicBezTo>
                    <a:cubicBezTo>
                      <a:pt x="441907" y="145495"/>
                      <a:pt x="443714" y="143688"/>
                      <a:pt x="446425" y="143688"/>
                    </a:cubicBezTo>
                    <a:lnTo>
                      <a:pt x="446425" y="143688"/>
                    </a:lnTo>
                    <a:close/>
                    <a:moveTo>
                      <a:pt x="427448" y="143688"/>
                    </a:moveTo>
                    <a:cubicBezTo>
                      <a:pt x="430159" y="143688"/>
                      <a:pt x="431966" y="145495"/>
                      <a:pt x="431966" y="148206"/>
                    </a:cubicBezTo>
                    <a:cubicBezTo>
                      <a:pt x="431966" y="150917"/>
                      <a:pt x="430159" y="152725"/>
                      <a:pt x="427448" y="152725"/>
                    </a:cubicBezTo>
                    <a:cubicBezTo>
                      <a:pt x="424737" y="152725"/>
                      <a:pt x="422929" y="150917"/>
                      <a:pt x="422929" y="148206"/>
                    </a:cubicBezTo>
                    <a:cubicBezTo>
                      <a:pt x="422929" y="145495"/>
                      <a:pt x="424737" y="143688"/>
                      <a:pt x="427448" y="143688"/>
                    </a:cubicBezTo>
                    <a:lnTo>
                      <a:pt x="427448" y="143688"/>
                    </a:lnTo>
                    <a:close/>
                    <a:moveTo>
                      <a:pt x="408470" y="143688"/>
                    </a:moveTo>
                    <a:cubicBezTo>
                      <a:pt x="411181" y="143688"/>
                      <a:pt x="412989" y="145495"/>
                      <a:pt x="412989" y="148206"/>
                    </a:cubicBezTo>
                    <a:cubicBezTo>
                      <a:pt x="412989" y="150917"/>
                      <a:pt x="411181" y="152725"/>
                      <a:pt x="408470" y="152725"/>
                    </a:cubicBezTo>
                    <a:cubicBezTo>
                      <a:pt x="405759" y="152725"/>
                      <a:pt x="403952" y="150917"/>
                      <a:pt x="403952" y="148206"/>
                    </a:cubicBezTo>
                    <a:cubicBezTo>
                      <a:pt x="403952" y="145495"/>
                      <a:pt x="405759" y="143688"/>
                      <a:pt x="408470" y="143688"/>
                    </a:cubicBezTo>
                    <a:lnTo>
                      <a:pt x="408470" y="143688"/>
                    </a:lnTo>
                    <a:close/>
                    <a:moveTo>
                      <a:pt x="389493" y="143688"/>
                    </a:moveTo>
                    <a:cubicBezTo>
                      <a:pt x="392204" y="143688"/>
                      <a:pt x="394011" y="145495"/>
                      <a:pt x="394011" y="148206"/>
                    </a:cubicBezTo>
                    <a:cubicBezTo>
                      <a:pt x="394011" y="150917"/>
                      <a:pt x="392204" y="152725"/>
                      <a:pt x="389493" y="152725"/>
                    </a:cubicBezTo>
                    <a:cubicBezTo>
                      <a:pt x="386782" y="152725"/>
                      <a:pt x="384974" y="150917"/>
                      <a:pt x="384974" y="148206"/>
                    </a:cubicBezTo>
                    <a:cubicBezTo>
                      <a:pt x="384974" y="145495"/>
                      <a:pt x="386782" y="143688"/>
                      <a:pt x="389493" y="143688"/>
                    </a:cubicBezTo>
                    <a:lnTo>
                      <a:pt x="389493" y="143688"/>
                    </a:lnTo>
                    <a:close/>
                    <a:moveTo>
                      <a:pt x="370515" y="143688"/>
                    </a:moveTo>
                    <a:cubicBezTo>
                      <a:pt x="373226" y="143688"/>
                      <a:pt x="375034" y="145495"/>
                      <a:pt x="375034" y="148206"/>
                    </a:cubicBezTo>
                    <a:cubicBezTo>
                      <a:pt x="375034" y="150917"/>
                      <a:pt x="373226" y="152725"/>
                      <a:pt x="370515" y="152725"/>
                    </a:cubicBezTo>
                    <a:cubicBezTo>
                      <a:pt x="367804" y="152725"/>
                      <a:pt x="365997" y="150917"/>
                      <a:pt x="365997" y="148206"/>
                    </a:cubicBezTo>
                    <a:cubicBezTo>
                      <a:pt x="365997" y="145495"/>
                      <a:pt x="367804" y="143688"/>
                      <a:pt x="370515" y="143688"/>
                    </a:cubicBezTo>
                    <a:lnTo>
                      <a:pt x="370515" y="143688"/>
                    </a:lnTo>
                    <a:close/>
                    <a:moveTo>
                      <a:pt x="352441" y="143688"/>
                    </a:moveTo>
                    <a:cubicBezTo>
                      <a:pt x="355152" y="143688"/>
                      <a:pt x="356960" y="145495"/>
                      <a:pt x="356960" y="148206"/>
                    </a:cubicBezTo>
                    <a:cubicBezTo>
                      <a:pt x="356960" y="150917"/>
                      <a:pt x="355152" y="152725"/>
                      <a:pt x="352441" y="152725"/>
                    </a:cubicBezTo>
                    <a:cubicBezTo>
                      <a:pt x="349730" y="152725"/>
                      <a:pt x="347923" y="150917"/>
                      <a:pt x="347923" y="148206"/>
                    </a:cubicBezTo>
                    <a:cubicBezTo>
                      <a:pt x="347923" y="145495"/>
                      <a:pt x="349730" y="143688"/>
                      <a:pt x="352441" y="143688"/>
                    </a:cubicBezTo>
                    <a:lnTo>
                      <a:pt x="352441" y="143688"/>
                    </a:lnTo>
                    <a:close/>
                    <a:moveTo>
                      <a:pt x="333464" y="143688"/>
                    </a:moveTo>
                    <a:cubicBezTo>
                      <a:pt x="336175" y="143688"/>
                      <a:pt x="337982" y="145495"/>
                      <a:pt x="337982" y="148206"/>
                    </a:cubicBezTo>
                    <a:cubicBezTo>
                      <a:pt x="337982" y="150917"/>
                      <a:pt x="336175" y="152725"/>
                      <a:pt x="333464" y="152725"/>
                    </a:cubicBezTo>
                    <a:cubicBezTo>
                      <a:pt x="330753" y="152725"/>
                      <a:pt x="328945" y="150917"/>
                      <a:pt x="328945" y="148206"/>
                    </a:cubicBezTo>
                    <a:cubicBezTo>
                      <a:pt x="328945" y="145495"/>
                      <a:pt x="330753" y="143688"/>
                      <a:pt x="333464" y="143688"/>
                    </a:cubicBezTo>
                    <a:lnTo>
                      <a:pt x="333464" y="143688"/>
                    </a:lnTo>
                    <a:close/>
                    <a:moveTo>
                      <a:pt x="314486" y="143688"/>
                    </a:moveTo>
                    <a:cubicBezTo>
                      <a:pt x="317197" y="143688"/>
                      <a:pt x="319004" y="145495"/>
                      <a:pt x="319004" y="148206"/>
                    </a:cubicBezTo>
                    <a:cubicBezTo>
                      <a:pt x="319004" y="150917"/>
                      <a:pt x="317197" y="152725"/>
                      <a:pt x="314486" y="152725"/>
                    </a:cubicBezTo>
                    <a:cubicBezTo>
                      <a:pt x="311775" y="152725"/>
                      <a:pt x="309968" y="150917"/>
                      <a:pt x="309968" y="148206"/>
                    </a:cubicBezTo>
                    <a:cubicBezTo>
                      <a:pt x="309968" y="145495"/>
                      <a:pt x="311775" y="143688"/>
                      <a:pt x="314486" y="143688"/>
                    </a:cubicBezTo>
                    <a:lnTo>
                      <a:pt x="314486" y="143688"/>
                    </a:lnTo>
                    <a:close/>
                    <a:moveTo>
                      <a:pt x="295508" y="143688"/>
                    </a:moveTo>
                    <a:cubicBezTo>
                      <a:pt x="298219" y="143688"/>
                      <a:pt x="300027" y="145495"/>
                      <a:pt x="300027" y="148206"/>
                    </a:cubicBezTo>
                    <a:cubicBezTo>
                      <a:pt x="300027" y="150917"/>
                      <a:pt x="298219" y="152725"/>
                      <a:pt x="295508" y="152725"/>
                    </a:cubicBezTo>
                    <a:cubicBezTo>
                      <a:pt x="292797" y="152725"/>
                      <a:pt x="290990" y="150917"/>
                      <a:pt x="290990" y="148206"/>
                    </a:cubicBezTo>
                    <a:cubicBezTo>
                      <a:pt x="290990" y="145495"/>
                      <a:pt x="292797" y="143688"/>
                      <a:pt x="295508" y="143688"/>
                    </a:cubicBezTo>
                    <a:lnTo>
                      <a:pt x="295508" y="143688"/>
                    </a:lnTo>
                    <a:close/>
                    <a:moveTo>
                      <a:pt x="831400" y="132843"/>
                    </a:moveTo>
                    <a:cubicBezTo>
                      <a:pt x="834111" y="132843"/>
                      <a:pt x="835918" y="134651"/>
                      <a:pt x="835918" y="137362"/>
                    </a:cubicBezTo>
                    <a:cubicBezTo>
                      <a:pt x="835918" y="140073"/>
                      <a:pt x="834111" y="141880"/>
                      <a:pt x="831400" y="141880"/>
                    </a:cubicBezTo>
                    <a:cubicBezTo>
                      <a:pt x="828689" y="141880"/>
                      <a:pt x="826881" y="140073"/>
                      <a:pt x="826881" y="137362"/>
                    </a:cubicBezTo>
                    <a:cubicBezTo>
                      <a:pt x="826881" y="134651"/>
                      <a:pt x="828689" y="132843"/>
                      <a:pt x="831400" y="132843"/>
                    </a:cubicBezTo>
                    <a:lnTo>
                      <a:pt x="831400" y="132843"/>
                    </a:lnTo>
                    <a:close/>
                    <a:moveTo>
                      <a:pt x="812422" y="132843"/>
                    </a:moveTo>
                    <a:cubicBezTo>
                      <a:pt x="815133" y="132843"/>
                      <a:pt x="816941" y="134651"/>
                      <a:pt x="816941" y="137362"/>
                    </a:cubicBezTo>
                    <a:cubicBezTo>
                      <a:pt x="816941" y="140073"/>
                      <a:pt x="815133" y="141880"/>
                      <a:pt x="812422" y="141880"/>
                    </a:cubicBezTo>
                    <a:cubicBezTo>
                      <a:pt x="809711" y="141880"/>
                      <a:pt x="807904" y="140073"/>
                      <a:pt x="807904" y="137362"/>
                    </a:cubicBezTo>
                    <a:cubicBezTo>
                      <a:pt x="807904" y="134651"/>
                      <a:pt x="809711" y="132843"/>
                      <a:pt x="812422" y="132843"/>
                    </a:cubicBezTo>
                    <a:lnTo>
                      <a:pt x="812422" y="132843"/>
                    </a:lnTo>
                    <a:close/>
                    <a:moveTo>
                      <a:pt x="793445" y="132843"/>
                    </a:moveTo>
                    <a:cubicBezTo>
                      <a:pt x="796156" y="132843"/>
                      <a:pt x="797963" y="134651"/>
                      <a:pt x="797963" y="137362"/>
                    </a:cubicBezTo>
                    <a:cubicBezTo>
                      <a:pt x="797963" y="140073"/>
                      <a:pt x="796156" y="141880"/>
                      <a:pt x="793445" y="141880"/>
                    </a:cubicBezTo>
                    <a:cubicBezTo>
                      <a:pt x="790733" y="141880"/>
                      <a:pt x="788926" y="140073"/>
                      <a:pt x="788926" y="137362"/>
                    </a:cubicBezTo>
                    <a:cubicBezTo>
                      <a:pt x="788926" y="134651"/>
                      <a:pt x="790733" y="132843"/>
                      <a:pt x="793445" y="132843"/>
                    </a:cubicBezTo>
                    <a:lnTo>
                      <a:pt x="793445" y="132843"/>
                    </a:lnTo>
                    <a:close/>
                    <a:moveTo>
                      <a:pt x="774467" y="132843"/>
                    </a:moveTo>
                    <a:cubicBezTo>
                      <a:pt x="777178" y="132843"/>
                      <a:pt x="778985" y="134651"/>
                      <a:pt x="778985" y="137362"/>
                    </a:cubicBezTo>
                    <a:cubicBezTo>
                      <a:pt x="778985" y="140073"/>
                      <a:pt x="777178" y="141880"/>
                      <a:pt x="774467" y="141880"/>
                    </a:cubicBezTo>
                    <a:cubicBezTo>
                      <a:pt x="771756" y="141880"/>
                      <a:pt x="769948" y="140073"/>
                      <a:pt x="769948" y="137362"/>
                    </a:cubicBezTo>
                    <a:cubicBezTo>
                      <a:pt x="769948" y="134651"/>
                      <a:pt x="771756" y="132843"/>
                      <a:pt x="774467" y="132843"/>
                    </a:cubicBezTo>
                    <a:lnTo>
                      <a:pt x="774467" y="132843"/>
                    </a:lnTo>
                    <a:close/>
                    <a:moveTo>
                      <a:pt x="756393" y="132843"/>
                    </a:moveTo>
                    <a:cubicBezTo>
                      <a:pt x="759104" y="132843"/>
                      <a:pt x="760912" y="134651"/>
                      <a:pt x="760912" y="137362"/>
                    </a:cubicBezTo>
                    <a:cubicBezTo>
                      <a:pt x="760912" y="140073"/>
                      <a:pt x="759104" y="141880"/>
                      <a:pt x="756393" y="141880"/>
                    </a:cubicBezTo>
                    <a:cubicBezTo>
                      <a:pt x="753682" y="141880"/>
                      <a:pt x="751875" y="140073"/>
                      <a:pt x="751875" y="137362"/>
                    </a:cubicBezTo>
                    <a:cubicBezTo>
                      <a:pt x="751875" y="134651"/>
                      <a:pt x="753682" y="132843"/>
                      <a:pt x="756393" y="132843"/>
                    </a:cubicBezTo>
                    <a:lnTo>
                      <a:pt x="756393" y="132843"/>
                    </a:lnTo>
                    <a:close/>
                    <a:moveTo>
                      <a:pt x="737415" y="132843"/>
                    </a:moveTo>
                    <a:cubicBezTo>
                      <a:pt x="740126" y="132843"/>
                      <a:pt x="741934" y="134651"/>
                      <a:pt x="741934" y="137362"/>
                    </a:cubicBezTo>
                    <a:cubicBezTo>
                      <a:pt x="741934" y="140073"/>
                      <a:pt x="740126" y="141880"/>
                      <a:pt x="737415" y="141880"/>
                    </a:cubicBezTo>
                    <a:cubicBezTo>
                      <a:pt x="734704" y="141880"/>
                      <a:pt x="732897" y="140073"/>
                      <a:pt x="732897" y="137362"/>
                    </a:cubicBezTo>
                    <a:cubicBezTo>
                      <a:pt x="732897" y="134651"/>
                      <a:pt x="734704" y="132843"/>
                      <a:pt x="737415" y="132843"/>
                    </a:cubicBezTo>
                    <a:lnTo>
                      <a:pt x="737415" y="132843"/>
                    </a:lnTo>
                    <a:close/>
                    <a:moveTo>
                      <a:pt x="718438" y="132843"/>
                    </a:moveTo>
                    <a:cubicBezTo>
                      <a:pt x="721149" y="132843"/>
                      <a:pt x="722956" y="134651"/>
                      <a:pt x="722956" y="137362"/>
                    </a:cubicBezTo>
                    <a:cubicBezTo>
                      <a:pt x="722956" y="140073"/>
                      <a:pt x="721149" y="141880"/>
                      <a:pt x="718438" y="141880"/>
                    </a:cubicBezTo>
                    <a:cubicBezTo>
                      <a:pt x="715727" y="141880"/>
                      <a:pt x="713919" y="140073"/>
                      <a:pt x="713919" y="137362"/>
                    </a:cubicBezTo>
                    <a:cubicBezTo>
                      <a:pt x="713919" y="134651"/>
                      <a:pt x="715727" y="132843"/>
                      <a:pt x="718438" y="132843"/>
                    </a:cubicBezTo>
                    <a:lnTo>
                      <a:pt x="718438" y="132843"/>
                    </a:lnTo>
                    <a:close/>
                    <a:moveTo>
                      <a:pt x="699460" y="132843"/>
                    </a:moveTo>
                    <a:cubicBezTo>
                      <a:pt x="702171" y="132843"/>
                      <a:pt x="703979" y="134651"/>
                      <a:pt x="703979" y="137362"/>
                    </a:cubicBezTo>
                    <a:cubicBezTo>
                      <a:pt x="703979" y="140073"/>
                      <a:pt x="702171" y="141880"/>
                      <a:pt x="699460" y="141880"/>
                    </a:cubicBezTo>
                    <a:cubicBezTo>
                      <a:pt x="696749" y="141880"/>
                      <a:pt x="694942" y="140073"/>
                      <a:pt x="694942" y="137362"/>
                    </a:cubicBezTo>
                    <a:cubicBezTo>
                      <a:pt x="694942" y="134651"/>
                      <a:pt x="696749" y="132843"/>
                      <a:pt x="699460" y="132843"/>
                    </a:cubicBezTo>
                    <a:lnTo>
                      <a:pt x="699460" y="132843"/>
                    </a:lnTo>
                    <a:close/>
                    <a:moveTo>
                      <a:pt x="680483" y="132843"/>
                    </a:moveTo>
                    <a:cubicBezTo>
                      <a:pt x="683194" y="132843"/>
                      <a:pt x="685001" y="134651"/>
                      <a:pt x="685001" y="137362"/>
                    </a:cubicBezTo>
                    <a:cubicBezTo>
                      <a:pt x="685001" y="140073"/>
                      <a:pt x="683194" y="141880"/>
                      <a:pt x="680483" y="141880"/>
                    </a:cubicBezTo>
                    <a:cubicBezTo>
                      <a:pt x="677771" y="141880"/>
                      <a:pt x="675964" y="140073"/>
                      <a:pt x="675964" y="137362"/>
                    </a:cubicBezTo>
                    <a:cubicBezTo>
                      <a:pt x="675964" y="134651"/>
                      <a:pt x="678675" y="132843"/>
                      <a:pt x="680483" y="132843"/>
                    </a:cubicBezTo>
                    <a:lnTo>
                      <a:pt x="680483" y="132843"/>
                    </a:lnTo>
                    <a:close/>
                    <a:moveTo>
                      <a:pt x="662409" y="132843"/>
                    </a:moveTo>
                    <a:cubicBezTo>
                      <a:pt x="665120" y="132843"/>
                      <a:pt x="666927" y="134651"/>
                      <a:pt x="666927" y="137362"/>
                    </a:cubicBezTo>
                    <a:cubicBezTo>
                      <a:pt x="666927" y="140073"/>
                      <a:pt x="665120" y="141880"/>
                      <a:pt x="662409" y="141880"/>
                    </a:cubicBezTo>
                    <a:cubicBezTo>
                      <a:pt x="659698" y="141880"/>
                      <a:pt x="657890" y="140073"/>
                      <a:pt x="657890" y="137362"/>
                    </a:cubicBezTo>
                    <a:cubicBezTo>
                      <a:pt x="657890" y="134651"/>
                      <a:pt x="659698" y="132843"/>
                      <a:pt x="662409" y="132843"/>
                    </a:cubicBezTo>
                    <a:lnTo>
                      <a:pt x="662409" y="132843"/>
                    </a:lnTo>
                    <a:close/>
                    <a:moveTo>
                      <a:pt x="643431" y="132843"/>
                    </a:moveTo>
                    <a:cubicBezTo>
                      <a:pt x="646142" y="132843"/>
                      <a:pt x="647950" y="134651"/>
                      <a:pt x="647950" y="137362"/>
                    </a:cubicBezTo>
                    <a:cubicBezTo>
                      <a:pt x="647950" y="140073"/>
                      <a:pt x="646142" y="141880"/>
                      <a:pt x="643431" y="141880"/>
                    </a:cubicBezTo>
                    <a:cubicBezTo>
                      <a:pt x="640720" y="141880"/>
                      <a:pt x="638913" y="140073"/>
                      <a:pt x="638913" y="137362"/>
                    </a:cubicBezTo>
                    <a:cubicBezTo>
                      <a:pt x="638913" y="134651"/>
                      <a:pt x="640720" y="132843"/>
                      <a:pt x="643431" y="132843"/>
                    </a:cubicBezTo>
                    <a:lnTo>
                      <a:pt x="643431" y="132843"/>
                    </a:lnTo>
                    <a:close/>
                    <a:moveTo>
                      <a:pt x="624453" y="132843"/>
                    </a:moveTo>
                    <a:cubicBezTo>
                      <a:pt x="627165" y="132843"/>
                      <a:pt x="628972" y="134651"/>
                      <a:pt x="628972" y="137362"/>
                    </a:cubicBezTo>
                    <a:cubicBezTo>
                      <a:pt x="628972" y="140073"/>
                      <a:pt x="627165" y="141880"/>
                      <a:pt x="624453" y="141880"/>
                    </a:cubicBezTo>
                    <a:cubicBezTo>
                      <a:pt x="621742" y="141880"/>
                      <a:pt x="619935" y="140073"/>
                      <a:pt x="619935" y="137362"/>
                    </a:cubicBezTo>
                    <a:cubicBezTo>
                      <a:pt x="619935" y="134651"/>
                      <a:pt x="621742" y="132843"/>
                      <a:pt x="624453" y="132843"/>
                    </a:cubicBezTo>
                    <a:lnTo>
                      <a:pt x="624453" y="132843"/>
                    </a:lnTo>
                    <a:close/>
                    <a:moveTo>
                      <a:pt x="605476" y="132843"/>
                    </a:moveTo>
                    <a:cubicBezTo>
                      <a:pt x="608187" y="132843"/>
                      <a:pt x="609994" y="134651"/>
                      <a:pt x="609994" y="137362"/>
                    </a:cubicBezTo>
                    <a:cubicBezTo>
                      <a:pt x="609994" y="140073"/>
                      <a:pt x="608187" y="141880"/>
                      <a:pt x="605476" y="141880"/>
                    </a:cubicBezTo>
                    <a:cubicBezTo>
                      <a:pt x="602765" y="141880"/>
                      <a:pt x="600957" y="140073"/>
                      <a:pt x="600957" y="137362"/>
                    </a:cubicBezTo>
                    <a:cubicBezTo>
                      <a:pt x="600957" y="134651"/>
                      <a:pt x="602765" y="132843"/>
                      <a:pt x="605476" y="132843"/>
                    </a:cubicBezTo>
                    <a:lnTo>
                      <a:pt x="605476" y="132843"/>
                    </a:lnTo>
                    <a:close/>
                    <a:moveTo>
                      <a:pt x="586498" y="132843"/>
                    </a:moveTo>
                    <a:cubicBezTo>
                      <a:pt x="589209" y="132843"/>
                      <a:pt x="591017" y="134651"/>
                      <a:pt x="591017" y="137362"/>
                    </a:cubicBezTo>
                    <a:cubicBezTo>
                      <a:pt x="591017" y="140073"/>
                      <a:pt x="589209" y="141880"/>
                      <a:pt x="586498" y="141880"/>
                    </a:cubicBezTo>
                    <a:cubicBezTo>
                      <a:pt x="583787" y="141880"/>
                      <a:pt x="581980" y="140073"/>
                      <a:pt x="581980" y="137362"/>
                    </a:cubicBezTo>
                    <a:cubicBezTo>
                      <a:pt x="581980" y="134651"/>
                      <a:pt x="584691" y="132843"/>
                      <a:pt x="586498" y="132843"/>
                    </a:cubicBezTo>
                    <a:lnTo>
                      <a:pt x="586498" y="132843"/>
                    </a:lnTo>
                    <a:close/>
                    <a:moveTo>
                      <a:pt x="568424" y="132843"/>
                    </a:moveTo>
                    <a:cubicBezTo>
                      <a:pt x="571135" y="132843"/>
                      <a:pt x="572943" y="134651"/>
                      <a:pt x="572943" y="137362"/>
                    </a:cubicBezTo>
                    <a:cubicBezTo>
                      <a:pt x="572943" y="140073"/>
                      <a:pt x="571135" y="141880"/>
                      <a:pt x="568424" y="141880"/>
                    </a:cubicBezTo>
                    <a:cubicBezTo>
                      <a:pt x="565713" y="141880"/>
                      <a:pt x="563906" y="140073"/>
                      <a:pt x="563906" y="137362"/>
                    </a:cubicBezTo>
                    <a:cubicBezTo>
                      <a:pt x="563906" y="134651"/>
                      <a:pt x="565713" y="132843"/>
                      <a:pt x="568424" y="132843"/>
                    </a:cubicBezTo>
                    <a:lnTo>
                      <a:pt x="568424" y="132843"/>
                    </a:lnTo>
                    <a:close/>
                    <a:moveTo>
                      <a:pt x="549447" y="132843"/>
                    </a:moveTo>
                    <a:cubicBezTo>
                      <a:pt x="552158" y="132843"/>
                      <a:pt x="553965" y="134651"/>
                      <a:pt x="553965" y="137362"/>
                    </a:cubicBezTo>
                    <a:cubicBezTo>
                      <a:pt x="553965" y="140073"/>
                      <a:pt x="552158" y="141880"/>
                      <a:pt x="549447" y="141880"/>
                    </a:cubicBezTo>
                    <a:cubicBezTo>
                      <a:pt x="546736" y="141880"/>
                      <a:pt x="544928" y="140073"/>
                      <a:pt x="544928" y="137362"/>
                    </a:cubicBezTo>
                    <a:cubicBezTo>
                      <a:pt x="544928" y="134651"/>
                      <a:pt x="546736" y="132843"/>
                      <a:pt x="549447" y="132843"/>
                    </a:cubicBezTo>
                    <a:lnTo>
                      <a:pt x="549447" y="132843"/>
                    </a:lnTo>
                    <a:close/>
                    <a:moveTo>
                      <a:pt x="530469" y="132843"/>
                    </a:moveTo>
                    <a:cubicBezTo>
                      <a:pt x="533180" y="132843"/>
                      <a:pt x="534988" y="134651"/>
                      <a:pt x="534988" y="137362"/>
                    </a:cubicBezTo>
                    <a:cubicBezTo>
                      <a:pt x="534988" y="140073"/>
                      <a:pt x="533180" y="141880"/>
                      <a:pt x="530469" y="141880"/>
                    </a:cubicBezTo>
                    <a:cubicBezTo>
                      <a:pt x="527758" y="141880"/>
                      <a:pt x="525951" y="140073"/>
                      <a:pt x="525951" y="137362"/>
                    </a:cubicBezTo>
                    <a:cubicBezTo>
                      <a:pt x="525951" y="134651"/>
                      <a:pt x="527758" y="132843"/>
                      <a:pt x="530469" y="132843"/>
                    </a:cubicBezTo>
                    <a:lnTo>
                      <a:pt x="530469" y="132843"/>
                    </a:lnTo>
                    <a:close/>
                    <a:moveTo>
                      <a:pt x="511492" y="132843"/>
                    </a:moveTo>
                    <a:cubicBezTo>
                      <a:pt x="514203" y="132843"/>
                      <a:pt x="516010" y="134651"/>
                      <a:pt x="516010" y="137362"/>
                    </a:cubicBezTo>
                    <a:cubicBezTo>
                      <a:pt x="516010" y="140073"/>
                      <a:pt x="514203" y="141880"/>
                      <a:pt x="511492" y="141880"/>
                    </a:cubicBezTo>
                    <a:cubicBezTo>
                      <a:pt x="508780" y="141880"/>
                      <a:pt x="506973" y="140073"/>
                      <a:pt x="506973" y="137362"/>
                    </a:cubicBezTo>
                    <a:cubicBezTo>
                      <a:pt x="506973" y="134651"/>
                      <a:pt x="508780" y="132843"/>
                      <a:pt x="511492" y="132843"/>
                    </a:cubicBezTo>
                    <a:lnTo>
                      <a:pt x="511492" y="132843"/>
                    </a:lnTo>
                    <a:close/>
                    <a:moveTo>
                      <a:pt x="493418" y="132843"/>
                    </a:moveTo>
                    <a:cubicBezTo>
                      <a:pt x="496129" y="132843"/>
                      <a:pt x="497936" y="134651"/>
                      <a:pt x="497936" y="137362"/>
                    </a:cubicBezTo>
                    <a:cubicBezTo>
                      <a:pt x="497936" y="140073"/>
                      <a:pt x="496129" y="141880"/>
                      <a:pt x="493418" y="141880"/>
                    </a:cubicBezTo>
                    <a:cubicBezTo>
                      <a:pt x="490707" y="141880"/>
                      <a:pt x="488899" y="140073"/>
                      <a:pt x="488899" y="137362"/>
                    </a:cubicBezTo>
                    <a:cubicBezTo>
                      <a:pt x="488899" y="134651"/>
                      <a:pt x="490707" y="132843"/>
                      <a:pt x="493418" y="132843"/>
                    </a:cubicBezTo>
                    <a:lnTo>
                      <a:pt x="493418" y="132843"/>
                    </a:lnTo>
                    <a:close/>
                    <a:moveTo>
                      <a:pt x="474440" y="132843"/>
                    </a:moveTo>
                    <a:cubicBezTo>
                      <a:pt x="477151" y="132843"/>
                      <a:pt x="478959" y="134651"/>
                      <a:pt x="478959" y="137362"/>
                    </a:cubicBezTo>
                    <a:cubicBezTo>
                      <a:pt x="478959" y="140073"/>
                      <a:pt x="477151" y="141880"/>
                      <a:pt x="474440" y="141880"/>
                    </a:cubicBezTo>
                    <a:cubicBezTo>
                      <a:pt x="471729" y="141880"/>
                      <a:pt x="469922" y="140073"/>
                      <a:pt x="469922" y="137362"/>
                    </a:cubicBezTo>
                    <a:cubicBezTo>
                      <a:pt x="469922" y="134651"/>
                      <a:pt x="471729" y="132843"/>
                      <a:pt x="474440" y="132843"/>
                    </a:cubicBezTo>
                    <a:lnTo>
                      <a:pt x="474440" y="132843"/>
                    </a:lnTo>
                    <a:close/>
                    <a:moveTo>
                      <a:pt x="455462" y="132843"/>
                    </a:moveTo>
                    <a:cubicBezTo>
                      <a:pt x="458174" y="132843"/>
                      <a:pt x="459981" y="134651"/>
                      <a:pt x="459981" y="137362"/>
                    </a:cubicBezTo>
                    <a:cubicBezTo>
                      <a:pt x="459981" y="140073"/>
                      <a:pt x="458174" y="141880"/>
                      <a:pt x="455462" y="141880"/>
                    </a:cubicBezTo>
                    <a:cubicBezTo>
                      <a:pt x="452751" y="141880"/>
                      <a:pt x="450944" y="140073"/>
                      <a:pt x="450944" y="137362"/>
                    </a:cubicBezTo>
                    <a:cubicBezTo>
                      <a:pt x="450944" y="134651"/>
                      <a:pt x="452751" y="132843"/>
                      <a:pt x="455462" y="132843"/>
                    </a:cubicBezTo>
                    <a:lnTo>
                      <a:pt x="455462" y="132843"/>
                    </a:lnTo>
                    <a:close/>
                    <a:moveTo>
                      <a:pt x="436485" y="132843"/>
                    </a:moveTo>
                    <a:cubicBezTo>
                      <a:pt x="439196" y="132843"/>
                      <a:pt x="441003" y="134651"/>
                      <a:pt x="441003" y="137362"/>
                    </a:cubicBezTo>
                    <a:cubicBezTo>
                      <a:pt x="441003" y="140073"/>
                      <a:pt x="439196" y="141880"/>
                      <a:pt x="436485" y="141880"/>
                    </a:cubicBezTo>
                    <a:cubicBezTo>
                      <a:pt x="433774" y="141880"/>
                      <a:pt x="431966" y="140073"/>
                      <a:pt x="431966" y="137362"/>
                    </a:cubicBezTo>
                    <a:cubicBezTo>
                      <a:pt x="431966" y="134651"/>
                      <a:pt x="433774" y="132843"/>
                      <a:pt x="436485" y="132843"/>
                    </a:cubicBezTo>
                    <a:lnTo>
                      <a:pt x="436485" y="132843"/>
                    </a:lnTo>
                    <a:close/>
                    <a:moveTo>
                      <a:pt x="417507" y="132843"/>
                    </a:moveTo>
                    <a:cubicBezTo>
                      <a:pt x="420218" y="132843"/>
                      <a:pt x="422026" y="134651"/>
                      <a:pt x="422026" y="137362"/>
                    </a:cubicBezTo>
                    <a:cubicBezTo>
                      <a:pt x="422026" y="140073"/>
                      <a:pt x="420218" y="141880"/>
                      <a:pt x="417507" y="141880"/>
                    </a:cubicBezTo>
                    <a:cubicBezTo>
                      <a:pt x="414796" y="141880"/>
                      <a:pt x="412989" y="140073"/>
                      <a:pt x="412989" y="137362"/>
                    </a:cubicBezTo>
                    <a:cubicBezTo>
                      <a:pt x="412989" y="134651"/>
                      <a:pt x="415700" y="132843"/>
                      <a:pt x="417507" y="132843"/>
                    </a:cubicBezTo>
                    <a:lnTo>
                      <a:pt x="417507" y="132843"/>
                    </a:lnTo>
                    <a:close/>
                    <a:moveTo>
                      <a:pt x="399433" y="132843"/>
                    </a:moveTo>
                    <a:cubicBezTo>
                      <a:pt x="402144" y="132843"/>
                      <a:pt x="403952" y="134651"/>
                      <a:pt x="403952" y="137362"/>
                    </a:cubicBezTo>
                    <a:cubicBezTo>
                      <a:pt x="403952" y="140073"/>
                      <a:pt x="402144" y="141880"/>
                      <a:pt x="399433" y="141880"/>
                    </a:cubicBezTo>
                    <a:cubicBezTo>
                      <a:pt x="396722" y="141880"/>
                      <a:pt x="394915" y="140073"/>
                      <a:pt x="394915" y="137362"/>
                    </a:cubicBezTo>
                    <a:cubicBezTo>
                      <a:pt x="394915" y="134651"/>
                      <a:pt x="396722" y="132843"/>
                      <a:pt x="399433" y="132843"/>
                    </a:cubicBezTo>
                    <a:lnTo>
                      <a:pt x="399433" y="132843"/>
                    </a:lnTo>
                    <a:close/>
                    <a:moveTo>
                      <a:pt x="380456" y="132843"/>
                    </a:moveTo>
                    <a:cubicBezTo>
                      <a:pt x="383167" y="132843"/>
                      <a:pt x="384974" y="134651"/>
                      <a:pt x="384974" y="137362"/>
                    </a:cubicBezTo>
                    <a:cubicBezTo>
                      <a:pt x="384974" y="140073"/>
                      <a:pt x="383167" y="141880"/>
                      <a:pt x="380456" y="141880"/>
                    </a:cubicBezTo>
                    <a:cubicBezTo>
                      <a:pt x="377745" y="141880"/>
                      <a:pt x="375937" y="140073"/>
                      <a:pt x="375937" y="137362"/>
                    </a:cubicBezTo>
                    <a:cubicBezTo>
                      <a:pt x="375937" y="134651"/>
                      <a:pt x="377745" y="132843"/>
                      <a:pt x="380456" y="132843"/>
                    </a:cubicBezTo>
                    <a:lnTo>
                      <a:pt x="380456" y="132843"/>
                    </a:lnTo>
                    <a:close/>
                    <a:moveTo>
                      <a:pt x="361478" y="132843"/>
                    </a:moveTo>
                    <a:cubicBezTo>
                      <a:pt x="364189" y="132843"/>
                      <a:pt x="365997" y="134651"/>
                      <a:pt x="365997" y="137362"/>
                    </a:cubicBezTo>
                    <a:cubicBezTo>
                      <a:pt x="365997" y="140073"/>
                      <a:pt x="364189" y="141880"/>
                      <a:pt x="361478" y="141880"/>
                    </a:cubicBezTo>
                    <a:cubicBezTo>
                      <a:pt x="358767" y="141880"/>
                      <a:pt x="356960" y="140073"/>
                      <a:pt x="356960" y="137362"/>
                    </a:cubicBezTo>
                    <a:cubicBezTo>
                      <a:pt x="356960" y="134651"/>
                      <a:pt x="358767" y="132843"/>
                      <a:pt x="361478" y="132843"/>
                    </a:cubicBezTo>
                    <a:lnTo>
                      <a:pt x="361478" y="132843"/>
                    </a:lnTo>
                    <a:close/>
                    <a:moveTo>
                      <a:pt x="342501" y="132843"/>
                    </a:moveTo>
                    <a:cubicBezTo>
                      <a:pt x="345212" y="132843"/>
                      <a:pt x="347019" y="134651"/>
                      <a:pt x="347019" y="137362"/>
                    </a:cubicBezTo>
                    <a:cubicBezTo>
                      <a:pt x="347019" y="140073"/>
                      <a:pt x="345212" y="141880"/>
                      <a:pt x="342501" y="141880"/>
                    </a:cubicBezTo>
                    <a:cubicBezTo>
                      <a:pt x="339789" y="141880"/>
                      <a:pt x="337982" y="140073"/>
                      <a:pt x="337982" y="137362"/>
                    </a:cubicBezTo>
                    <a:cubicBezTo>
                      <a:pt x="337982" y="134651"/>
                      <a:pt x="339789" y="132843"/>
                      <a:pt x="342501" y="132843"/>
                    </a:cubicBezTo>
                    <a:lnTo>
                      <a:pt x="342501" y="132843"/>
                    </a:lnTo>
                    <a:close/>
                    <a:moveTo>
                      <a:pt x="323523" y="132843"/>
                    </a:moveTo>
                    <a:cubicBezTo>
                      <a:pt x="326234" y="132843"/>
                      <a:pt x="328041" y="134651"/>
                      <a:pt x="328041" y="137362"/>
                    </a:cubicBezTo>
                    <a:cubicBezTo>
                      <a:pt x="328041" y="140073"/>
                      <a:pt x="326234" y="141880"/>
                      <a:pt x="323523" y="141880"/>
                    </a:cubicBezTo>
                    <a:cubicBezTo>
                      <a:pt x="320812" y="141880"/>
                      <a:pt x="319004" y="140073"/>
                      <a:pt x="319004" y="137362"/>
                    </a:cubicBezTo>
                    <a:cubicBezTo>
                      <a:pt x="319004" y="134651"/>
                      <a:pt x="321716" y="132843"/>
                      <a:pt x="323523" y="132843"/>
                    </a:cubicBezTo>
                    <a:lnTo>
                      <a:pt x="323523" y="132843"/>
                    </a:lnTo>
                    <a:close/>
                    <a:moveTo>
                      <a:pt x="305449" y="132843"/>
                    </a:moveTo>
                    <a:cubicBezTo>
                      <a:pt x="308160" y="132843"/>
                      <a:pt x="309968" y="134651"/>
                      <a:pt x="309968" y="137362"/>
                    </a:cubicBezTo>
                    <a:cubicBezTo>
                      <a:pt x="309968" y="140073"/>
                      <a:pt x="308160" y="141880"/>
                      <a:pt x="305449" y="141880"/>
                    </a:cubicBezTo>
                    <a:cubicBezTo>
                      <a:pt x="302738" y="141880"/>
                      <a:pt x="300931" y="140073"/>
                      <a:pt x="300931" y="137362"/>
                    </a:cubicBezTo>
                    <a:cubicBezTo>
                      <a:pt x="300931" y="134651"/>
                      <a:pt x="302738" y="132843"/>
                      <a:pt x="305449" y="132843"/>
                    </a:cubicBezTo>
                    <a:lnTo>
                      <a:pt x="305449" y="132843"/>
                    </a:lnTo>
                    <a:close/>
                    <a:moveTo>
                      <a:pt x="286471" y="132843"/>
                    </a:moveTo>
                    <a:cubicBezTo>
                      <a:pt x="289182" y="132843"/>
                      <a:pt x="290990" y="134651"/>
                      <a:pt x="290990" y="137362"/>
                    </a:cubicBezTo>
                    <a:cubicBezTo>
                      <a:pt x="290990" y="140073"/>
                      <a:pt x="289182" y="141880"/>
                      <a:pt x="286471" y="141880"/>
                    </a:cubicBezTo>
                    <a:cubicBezTo>
                      <a:pt x="283760" y="141880"/>
                      <a:pt x="281953" y="140073"/>
                      <a:pt x="281953" y="137362"/>
                    </a:cubicBezTo>
                    <a:cubicBezTo>
                      <a:pt x="281953" y="134651"/>
                      <a:pt x="283760" y="132843"/>
                      <a:pt x="286471" y="132843"/>
                    </a:cubicBezTo>
                    <a:lnTo>
                      <a:pt x="286471" y="132843"/>
                    </a:lnTo>
                    <a:close/>
                    <a:moveTo>
                      <a:pt x="840437" y="122903"/>
                    </a:moveTo>
                    <a:cubicBezTo>
                      <a:pt x="843148" y="122903"/>
                      <a:pt x="844955" y="124710"/>
                      <a:pt x="844955" y="127421"/>
                    </a:cubicBezTo>
                    <a:cubicBezTo>
                      <a:pt x="844955" y="130132"/>
                      <a:pt x="843148" y="131940"/>
                      <a:pt x="840437" y="131940"/>
                    </a:cubicBezTo>
                    <a:cubicBezTo>
                      <a:pt x="837726" y="131940"/>
                      <a:pt x="835918" y="130132"/>
                      <a:pt x="835918" y="127421"/>
                    </a:cubicBezTo>
                    <a:cubicBezTo>
                      <a:pt x="835918" y="125614"/>
                      <a:pt x="837726" y="122903"/>
                      <a:pt x="840437" y="122903"/>
                    </a:cubicBezTo>
                    <a:lnTo>
                      <a:pt x="840437" y="122903"/>
                    </a:lnTo>
                    <a:close/>
                    <a:moveTo>
                      <a:pt x="821459" y="122903"/>
                    </a:moveTo>
                    <a:cubicBezTo>
                      <a:pt x="824170" y="122903"/>
                      <a:pt x="825978" y="124710"/>
                      <a:pt x="825978" y="127421"/>
                    </a:cubicBezTo>
                    <a:cubicBezTo>
                      <a:pt x="825978" y="130132"/>
                      <a:pt x="824170" y="131940"/>
                      <a:pt x="821459" y="131940"/>
                    </a:cubicBezTo>
                    <a:cubicBezTo>
                      <a:pt x="818748" y="131940"/>
                      <a:pt x="816941" y="130132"/>
                      <a:pt x="816941" y="127421"/>
                    </a:cubicBezTo>
                    <a:cubicBezTo>
                      <a:pt x="816941" y="125614"/>
                      <a:pt x="818748" y="122903"/>
                      <a:pt x="821459" y="122903"/>
                    </a:cubicBezTo>
                    <a:lnTo>
                      <a:pt x="821459" y="122903"/>
                    </a:lnTo>
                    <a:close/>
                    <a:moveTo>
                      <a:pt x="803385" y="122903"/>
                    </a:moveTo>
                    <a:cubicBezTo>
                      <a:pt x="806096" y="122903"/>
                      <a:pt x="807904" y="124710"/>
                      <a:pt x="807904" y="127421"/>
                    </a:cubicBezTo>
                    <a:cubicBezTo>
                      <a:pt x="807904" y="130132"/>
                      <a:pt x="806096" y="131940"/>
                      <a:pt x="803385" y="131940"/>
                    </a:cubicBezTo>
                    <a:cubicBezTo>
                      <a:pt x="800674" y="131940"/>
                      <a:pt x="798867" y="130132"/>
                      <a:pt x="798867" y="127421"/>
                    </a:cubicBezTo>
                    <a:cubicBezTo>
                      <a:pt x="797963" y="125614"/>
                      <a:pt x="800674" y="122903"/>
                      <a:pt x="803385" y="122903"/>
                    </a:cubicBezTo>
                    <a:lnTo>
                      <a:pt x="803385" y="122903"/>
                    </a:lnTo>
                    <a:close/>
                    <a:moveTo>
                      <a:pt x="784408" y="122903"/>
                    </a:moveTo>
                    <a:cubicBezTo>
                      <a:pt x="787119" y="122903"/>
                      <a:pt x="788926" y="124710"/>
                      <a:pt x="788926" y="127421"/>
                    </a:cubicBezTo>
                    <a:cubicBezTo>
                      <a:pt x="788926" y="130132"/>
                      <a:pt x="787119" y="131940"/>
                      <a:pt x="784408" y="131940"/>
                    </a:cubicBezTo>
                    <a:cubicBezTo>
                      <a:pt x="781696" y="131940"/>
                      <a:pt x="779889" y="130132"/>
                      <a:pt x="779889" y="127421"/>
                    </a:cubicBezTo>
                    <a:cubicBezTo>
                      <a:pt x="778985" y="125614"/>
                      <a:pt x="781696" y="122903"/>
                      <a:pt x="784408" y="122903"/>
                    </a:cubicBezTo>
                    <a:lnTo>
                      <a:pt x="784408" y="122903"/>
                    </a:lnTo>
                    <a:close/>
                    <a:moveTo>
                      <a:pt x="765430" y="122903"/>
                    </a:moveTo>
                    <a:cubicBezTo>
                      <a:pt x="768141" y="122903"/>
                      <a:pt x="769948" y="124710"/>
                      <a:pt x="769948" y="127421"/>
                    </a:cubicBezTo>
                    <a:cubicBezTo>
                      <a:pt x="769948" y="130132"/>
                      <a:pt x="768141" y="131940"/>
                      <a:pt x="765430" y="131940"/>
                    </a:cubicBezTo>
                    <a:cubicBezTo>
                      <a:pt x="762719" y="131940"/>
                      <a:pt x="760912" y="130132"/>
                      <a:pt x="760912" y="127421"/>
                    </a:cubicBezTo>
                    <a:cubicBezTo>
                      <a:pt x="760912" y="125614"/>
                      <a:pt x="762719" y="122903"/>
                      <a:pt x="765430" y="122903"/>
                    </a:cubicBezTo>
                    <a:lnTo>
                      <a:pt x="765430" y="122903"/>
                    </a:lnTo>
                    <a:close/>
                    <a:moveTo>
                      <a:pt x="746452" y="122903"/>
                    </a:moveTo>
                    <a:cubicBezTo>
                      <a:pt x="749163" y="122903"/>
                      <a:pt x="750971" y="124710"/>
                      <a:pt x="750971" y="127421"/>
                    </a:cubicBezTo>
                    <a:cubicBezTo>
                      <a:pt x="750971" y="130132"/>
                      <a:pt x="749163" y="131940"/>
                      <a:pt x="746452" y="131940"/>
                    </a:cubicBezTo>
                    <a:cubicBezTo>
                      <a:pt x="743741" y="131940"/>
                      <a:pt x="741934" y="130132"/>
                      <a:pt x="741934" y="127421"/>
                    </a:cubicBezTo>
                    <a:cubicBezTo>
                      <a:pt x="741934" y="125614"/>
                      <a:pt x="743741" y="122903"/>
                      <a:pt x="746452" y="122903"/>
                    </a:cubicBezTo>
                    <a:lnTo>
                      <a:pt x="746452" y="122903"/>
                    </a:lnTo>
                    <a:close/>
                    <a:moveTo>
                      <a:pt x="727475" y="122903"/>
                    </a:moveTo>
                    <a:cubicBezTo>
                      <a:pt x="730186" y="122903"/>
                      <a:pt x="731993" y="124710"/>
                      <a:pt x="731993" y="127421"/>
                    </a:cubicBezTo>
                    <a:cubicBezTo>
                      <a:pt x="731993" y="130132"/>
                      <a:pt x="730186" y="131940"/>
                      <a:pt x="727475" y="131940"/>
                    </a:cubicBezTo>
                    <a:cubicBezTo>
                      <a:pt x="724764" y="131940"/>
                      <a:pt x="722956" y="130132"/>
                      <a:pt x="722956" y="127421"/>
                    </a:cubicBezTo>
                    <a:cubicBezTo>
                      <a:pt x="722956" y="125614"/>
                      <a:pt x="724764" y="122903"/>
                      <a:pt x="727475" y="122903"/>
                    </a:cubicBezTo>
                    <a:lnTo>
                      <a:pt x="727475" y="122903"/>
                    </a:lnTo>
                    <a:close/>
                    <a:moveTo>
                      <a:pt x="709401" y="122903"/>
                    </a:moveTo>
                    <a:cubicBezTo>
                      <a:pt x="712112" y="122903"/>
                      <a:pt x="713919" y="124710"/>
                      <a:pt x="713919" y="127421"/>
                    </a:cubicBezTo>
                    <a:cubicBezTo>
                      <a:pt x="713919" y="130132"/>
                      <a:pt x="712112" y="131940"/>
                      <a:pt x="709401" y="131940"/>
                    </a:cubicBezTo>
                    <a:cubicBezTo>
                      <a:pt x="706690" y="131940"/>
                      <a:pt x="704882" y="130132"/>
                      <a:pt x="704882" y="127421"/>
                    </a:cubicBezTo>
                    <a:cubicBezTo>
                      <a:pt x="703979" y="125614"/>
                      <a:pt x="706690" y="122903"/>
                      <a:pt x="709401" y="122903"/>
                    </a:cubicBezTo>
                    <a:lnTo>
                      <a:pt x="709401" y="122903"/>
                    </a:lnTo>
                    <a:close/>
                    <a:moveTo>
                      <a:pt x="690423" y="122903"/>
                    </a:moveTo>
                    <a:cubicBezTo>
                      <a:pt x="693134" y="122903"/>
                      <a:pt x="694942" y="124710"/>
                      <a:pt x="694942" y="127421"/>
                    </a:cubicBezTo>
                    <a:cubicBezTo>
                      <a:pt x="694942" y="130132"/>
                      <a:pt x="693134" y="131940"/>
                      <a:pt x="690423" y="131940"/>
                    </a:cubicBezTo>
                    <a:cubicBezTo>
                      <a:pt x="687712" y="131940"/>
                      <a:pt x="685905" y="130132"/>
                      <a:pt x="685905" y="127421"/>
                    </a:cubicBezTo>
                    <a:cubicBezTo>
                      <a:pt x="685905" y="125614"/>
                      <a:pt x="687712" y="122903"/>
                      <a:pt x="690423" y="122903"/>
                    </a:cubicBezTo>
                    <a:lnTo>
                      <a:pt x="690423" y="122903"/>
                    </a:lnTo>
                    <a:close/>
                    <a:moveTo>
                      <a:pt x="671446" y="122903"/>
                    </a:moveTo>
                    <a:cubicBezTo>
                      <a:pt x="674157" y="122903"/>
                      <a:pt x="675964" y="124710"/>
                      <a:pt x="675964" y="127421"/>
                    </a:cubicBezTo>
                    <a:cubicBezTo>
                      <a:pt x="675964" y="130132"/>
                      <a:pt x="674157" y="131940"/>
                      <a:pt x="671446" y="131940"/>
                    </a:cubicBezTo>
                    <a:cubicBezTo>
                      <a:pt x="668735" y="131940"/>
                      <a:pt x="666927" y="130132"/>
                      <a:pt x="666927" y="127421"/>
                    </a:cubicBezTo>
                    <a:cubicBezTo>
                      <a:pt x="666927" y="125614"/>
                      <a:pt x="668735" y="122903"/>
                      <a:pt x="671446" y="122903"/>
                    </a:cubicBezTo>
                    <a:lnTo>
                      <a:pt x="671446" y="122903"/>
                    </a:lnTo>
                    <a:close/>
                    <a:moveTo>
                      <a:pt x="652468" y="122903"/>
                    </a:moveTo>
                    <a:cubicBezTo>
                      <a:pt x="655179" y="122903"/>
                      <a:pt x="656987" y="124710"/>
                      <a:pt x="656987" y="127421"/>
                    </a:cubicBezTo>
                    <a:cubicBezTo>
                      <a:pt x="656987" y="130132"/>
                      <a:pt x="655179" y="131940"/>
                      <a:pt x="652468" y="131940"/>
                    </a:cubicBezTo>
                    <a:cubicBezTo>
                      <a:pt x="649757" y="131940"/>
                      <a:pt x="647950" y="130132"/>
                      <a:pt x="647950" y="127421"/>
                    </a:cubicBezTo>
                    <a:cubicBezTo>
                      <a:pt x="647950" y="125614"/>
                      <a:pt x="649757" y="122903"/>
                      <a:pt x="652468" y="122903"/>
                    </a:cubicBezTo>
                    <a:lnTo>
                      <a:pt x="652468" y="122903"/>
                    </a:lnTo>
                    <a:close/>
                    <a:moveTo>
                      <a:pt x="633490" y="122903"/>
                    </a:moveTo>
                    <a:cubicBezTo>
                      <a:pt x="636202" y="122903"/>
                      <a:pt x="638009" y="124710"/>
                      <a:pt x="638009" y="127421"/>
                    </a:cubicBezTo>
                    <a:cubicBezTo>
                      <a:pt x="638009" y="130132"/>
                      <a:pt x="636202" y="131940"/>
                      <a:pt x="633490" y="131940"/>
                    </a:cubicBezTo>
                    <a:cubicBezTo>
                      <a:pt x="630779" y="131940"/>
                      <a:pt x="628972" y="130132"/>
                      <a:pt x="628972" y="127421"/>
                    </a:cubicBezTo>
                    <a:cubicBezTo>
                      <a:pt x="628972" y="125614"/>
                      <a:pt x="631683" y="122903"/>
                      <a:pt x="633490" y="122903"/>
                    </a:cubicBezTo>
                    <a:lnTo>
                      <a:pt x="633490" y="122903"/>
                    </a:lnTo>
                    <a:close/>
                    <a:moveTo>
                      <a:pt x="615417" y="122903"/>
                    </a:moveTo>
                    <a:cubicBezTo>
                      <a:pt x="618128" y="122903"/>
                      <a:pt x="619935" y="124710"/>
                      <a:pt x="619935" y="127421"/>
                    </a:cubicBezTo>
                    <a:cubicBezTo>
                      <a:pt x="619935" y="130132"/>
                      <a:pt x="618128" y="131940"/>
                      <a:pt x="615417" y="131940"/>
                    </a:cubicBezTo>
                    <a:cubicBezTo>
                      <a:pt x="612705" y="131940"/>
                      <a:pt x="610898" y="130132"/>
                      <a:pt x="610898" y="127421"/>
                    </a:cubicBezTo>
                    <a:cubicBezTo>
                      <a:pt x="609994" y="125614"/>
                      <a:pt x="612705" y="122903"/>
                      <a:pt x="615417" y="122903"/>
                    </a:cubicBezTo>
                    <a:lnTo>
                      <a:pt x="615417" y="122903"/>
                    </a:lnTo>
                    <a:close/>
                    <a:moveTo>
                      <a:pt x="596439" y="122903"/>
                    </a:moveTo>
                    <a:cubicBezTo>
                      <a:pt x="599150" y="122903"/>
                      <a:pt x="600957" y="124710"/>
                      <a:pt x="600957" y="127421"/>
                    </a:cubicBezTo>
                    <a:cubicBezTo>
                      <a:pt x="600957" y="130132"/>
                      <a:pt x="599150" y="131940"/>
                      <a:pt x="596439" y="131940"/>
                    </a:cubicBezTo>
                    <a:cubicBezTo>
                      <a:pt x="593728" y="131940"/>
                      <a:pt x="591920" y="130132"/>
                      <a:pt x="591920" y="127421"/>
                    </a:cubicBezTo>
                    <a:cubicBezTo>
                      <a:pt x="591920" y="125614"/>
                      <a:pt x="593728" y="122903"/>
                      <a:pt x="596439" y="122903"/>
                    </a:cubicBezTo>
                    <a:lnTo>
                      <a:pt x="596439" y="122903"/>
                    </a:lnTo>
                    <a:close/>
                    <a:moveTo>
                      <a:pt x="577461" y="122903"/>
                    </a:moveTo>
                    <a:cubicBezTo>
                      <a:pt x="580172" y="122903"/>
                      <a:pt x="581980" y="124710"/>
                      <a:pt x="581980" y="127421"/>
                    </a:cubicBezTo>
                    <a:cubicBezTo>
                      <a:pt x="581980" y="130132"/>
                      <a:pt x="580172" y="131940"/>
                      <a:pt x="577461" y="131940"/>
                    </a:cubicBezTo>
                    <a:cubicBezTo>
                      <a:pt x="574750" y="131940"/>
                      <a:pt x="572943" y="130132"/>
                      <a:pt x="572943" y="127421"/>
                    </a:cubicBezTo>
                    <a:cubicBezTo>
                      <a:pt x="572943" y="125614"/>
                      <a:pt x="574750" y="122903"/>
                      <a:pt x="577461" y="122903"/>
                    </a:cubicBezTo>
                    <a:lnTo>
                      <a:pt x="577461" y="122903"/>
                    </a:lnTo>
                    <a:close/>
                    <a:moveTo>
                      <a:pt x="558484" y="122903"/>
                    </a:moveTo>
                    <a:cubicBezTo>
                      <a:pt x="561195" y="122903"/>
                      <a:pt x="563002" y="124710"/>
                      <a:pt x="563002" y="127421"/>
                    </a:cubicBezTo>
                    <a:cubicBezTo>
                      <a:pt x="563002" y="130132"/>
                      <a:pt x="561195" y="131940"/>
                      <a:pt x="558484" y="131940"/>
                    </a:cubicBezTo>
                    <a:cubicBezTo>
                      <a:pt x="555773" y="131940"/>
                      <a:pt x="553965" y="130132"/>
                      <a:pt x="553965" y="127421"/>
                    </a:cubicBezTo>
                    <a:cubicBezTo>
                      <a:pt x="553965" y="125614"/>
                      <a:pt x="555773" y="122903"/>
                      <a:pt x="558484" y="122903"/>
                    </a:cubicBezTo>
                    <a:lnTo>
                      <a:pt x="558484" y="122903"/>
                    </a:lnTo>
                    <a:close/>
                    <a:moveTo>
                      <a:pt x="539506" y="122903"/>
                    </a:moveTo>
                    <a:cubicBezTo>
                      <a:pt x="542217" y="122903"/>
                      <a:pt x="544025" y="124710"/>
                      <a:pt x="544025" y="127421"/>
                    </a:cubicBezTo>
                    <a:cubicBezTo>
                      <a:pt x="544025" y="130132"/>
                      <a:pt x="542217" y="131940"/>
                      <a:pt x="539506" y="131940"/>
                    </a:cubicBezTo>
                    <a:cubicBezTo>
                      <a:pt x="536795" y="131940"/>
                      <a:pt x="534988" y="130132"/>
                      <a:pt x="534988" y="127421"/>
                    </a:cubicBezTo>
                    <a:cubicBezTo>
                      <a:pt x="534988" y="125614"/>
                      <a:pt x="537699" y="122903"/>
                      <a:pt x="539506" y="122903"/>
                    </a:cubicBezTo>
                    <a:lnTo>
                      <a:pt x="539506" y="122903"/>
                    </a:lnTo>
                    <a:close/>
                    <a:moveTo>
                      <a:pt x="521432" y="122903"/>
                    </a:moveTo>
                    <a:cubicBezTo>
                      <a:pt x="524143" y="122903"/>
                      <a:pt x="525951" y="124710"/>
                      <a:pt x="525951" y="127421"/>
                    </a:cubicBezTo>
                    <a:cubicBezTo>
                      <a:pt x="525951" y="130132"/>
                      <a:pt x="524143" y="131940"/>
                      <a:pt x="521432" y="131940"/>
                    </a:cubicBezTo>
                    <a:cubicBezTo>
                      <a:pt x="518721" y="131940"/>
                      <a:pt x="516914" y="130132"/>
                      <a:pt x="516914" y="127421"/>
                    </a:cubicBezTo>
                    <a:cubicBezTo>
                      <a:pt x="516010" y="125614"/>
                      <a:pt x="518721" y="122903"/>
                      <a:pt x="521432" y="122903"/>
                    </a:cubicBezTo>
                    <a:lnTo>
                      <a:pt x="521432" y="122903"/>
                    </a:lnTo>
                    <a:close/>
                    <a:moveTo>
                      <a:pt x="502455" y="122903"/>
                    </a:moveTo>
                    <a:cubicBezTo>
                      <a:pt x="505166" y="122903"/>
                      <a:pt x="506973" y="124710"/>
                      <a:pt x="506973" y="127421"/>
                    </a:cubicBezTo>
                    <a:cubicBezTo>
                      <a:pt x="506973" y="130132"/>
                      <a:pt x="505166" y="131940"/>
                      <a:pt x="502455" y="131940"/>
                    </a:cubicBezTo>
                    <a:cubicBezTo>
                      <a:pt x="499744" y="131940"/>
                      <a:pt x="497936" y="130132"/>
                      <a:pt x="497936" y="127421"/>
                    </a:cubicBezTo>
                    <a:cubicBezTo>
                      <a:pt x="497936" y="125614"/>
                      <a:pt x="499744" y="122903"/>
                      <a:pt x="502455" y="122903"/>
                    </a:cubicBezTo>
                    <a:lnTo>
                      <a:pt x="502455" y="122903"/>
                    </a:lnTo>
                    <a:close/>
                    <a:moveTo>
                      <a:pt x="483477" y="122903"/>
                    </a:moveTo>
                    <a:cubicBezTo>
                      <a:pt x="486188" y="122903"/>
                      <a:pt x="487995" y="124710"/>
                      <a:pt x="487995" y="127421"/>
                    </a:cubicBezTo>
                    <a:cubicBezTo>
                      <a:pt x="487995" y="130132"/>
                      <a:pt x="486188" y="131940"/>
                      <a:pt x="483477" y="131940"/>
                    </a:cubicBezTo>
                    <a:cubicBezTo>
                      <a:pt x="480766" y="131940"/>
                      <a:pt x="478959" y="130132"/>
                      <a:pt x="478959" y="127421"/>
                    </a:cubicBezTo>
                    <a:cubicBezTo>
                      <a:pt x="478959" y="125614"/>
                      <a:pt x="480766" y="122903"/>
                      <a:pt x="483477" y="122903"/>
                    </a:cubicBezTo>
                    <a:lnTo>
                      <a:pt x="483477" y="122903"/>
                    </a:lnTo>
                    <a:close/>
                    <a:moveTo>
                      <a:pt x="464499" y="122903"/>
                    </a:moveTo>
                    <a:cubicBezTo>
                      <a:pt x="467211" y="122903"/>
                      <a:pt x="469018" y="124710"/>
                      <a:pt x="469018" y="127421"/>
                    </a:cubicBezTo>
                    <a:cubicBezTo>
                      <a:pt x="469018" y="130132"/>
                      <a:pt x="467211" y="131940"/>
                      <a:pt x="464499" y="131940"/>
                    </a:cubicBezTo>
                    <a:cubicBezTo>
                      <a:pt x="461788" y="131940"/>
                      <a:pt x="459981" y="130132"/>
                      <a:pt x="459981" y="127421"/>
                    </a:cubicBezTo>
                    <a:cubicBezTo>
                      <a:pt x="459981" y="125614"/>
                      <a:pt x="461788" y="122903"/>
                      <a:pt x="464499" y="122903"/>
                    </a:cubicBezTo>
                    <a:lnTo>
                      <a:pt x="464499" y="122903"/>
                    </a:lnTo>
                    <a:close/>
                    <a:moveTo>
                      <a:pt x="446425" y="122903"/>
                    </a:moveTo>
                    <a:cubicBezTo>
                      <a:pt x="449137" y="122903"/>
                      <a:pt x="450944" y="124710"/>
                      <a:pt x="450944" y="127421"/>
                    </a:cubicBezTo>
                    <a:cubicBezTo>
                      <a:pt x="450944" y="130132"/>
                      <a:pt x="449137" y="131940"/>
                      <a:pt x="446425" y="131940"/>
                    </a:cubicBezTo>
                    <a:cubicBezTo>
                      <a:pt x="443714" y="131940"/>
                      <a:pt x="441907" y="130132"/>
                      <a:pt x="441907" y="127421"/>
                    </a:cubicBezTo>
                    <a:cubicBezTo>
                      <a:pt x="441003" y="125614"/>
                      <a:pt x="443714" y="122903"/>
                      <a:pt x="446425" y="122903"/>
                    </a:cubicBezTo>
                    <a:lnTo>
                      <a:pt x="446425" y="122903"/>
                    </a:lnTo>
                    <a:close/>
                    <a:moveTo>
                      <a:pt x="427448" y="122903"/>
                    </a:moveTo>
                    <a:cubicBezTo>
                      <a:pt x="430159" y="122903"/>
                      <a:pt x="431966" y="124710"/>
                      <a:pt x="431966" y="127421"/>
                    </a:cubicBezTo>
                    <a:cubicBezTo>
                      <a:pt x="431966" y="130132"/>
                      <a:pt x="430159" y="131940"/>
                      <a:pt x="427448" y="131940"/>
                    </a:cubicBezTo>
                    <a:cubicBezTo>
                      <a:pt x="424737" y="131940"/>
                      <a:pt x="422929" y="130132"/>
                      <a:pt x="422929" y="127421"/>
                    </a:cubicBezTo>
                    <a:cubicBezTo>
                      <a:pt x="422929" y="125614"/>
                      <a:pt x="424737" y="122903"/>
                      <a:pt x="427448" y="122903"/>
                    </a:cubicBezTo>
                    <a:lnTo>
                      <a:pt x="427448" y="122903"/>
                    </a:lnTo>
                    <a:close/>
                    <a:moveTo>
                      <a:pt x="408470" y="122903"/>
                    </a:moveTo>
                    <a:cubicBezTo>
                      <a:pt x="411181" y="122903"/>
                      <a:pt x="412989" y="124710"/>
                      <a:pt x="412989" y="127421"/>
                    </a:cubicBezTo>
                    <a:cubicBezTo>
                      <a:pt x="412989" y="130132"/>
                      <a:pt x="411181" y="131940"/>
                      <a:pt x="408470" y="131940"/>
                    </a:cubicBezTo>
                    <a:cubicBezTo>
                      <a:pt x="405759" y="131940"/>
                      <a:pt x="403952" y="130132"/>
                      <a:pt x="403952" y="127421"/>
                    </a:cubicBezTo>
                    <a:cubicBezTo>
                      <a:pt x="403952" y="125614"/>
                      <a:pt x="405759" y="122903"/>
                      <a:pt x="408470" y="122903"/>
                    </a:cubicBezTo>
                    <a:lnTo>
                      <a:pt x="408470" y="122903"/>
                    </a:lnTo>
                    <a:close/>
                    <a:moveTo>
                      <a:pt x="389493" y="122903"/>
                    </a:moveTo>
                    <a:cubicBezTo>
                      <a:pt x="392204" y="122903"/>
                      <a:pt x="394011" y="124710"/>
                      <a:pt x="394011" y="127421"/>
                    </a:cubicBezTo>
                    <a:cubicBezTo>
                      <a:pt x="394011" y="130132"/>
                      <a:pt x="392204" y="131940"/>
                      <a:pt x="389493" y="131940"/>
                    </a:cubicBezTo>
                    <a:cubicBezTo>
                      <a:pt x="386782" y="131940"/>
                      <a:pt x="384974" y="130132"/>
                      <a:pt x="384974" y="127421"/>
                    </a:cubicBezTo>
                    <a:cubicBezTo>
                      <a:pt x="384974" y="125614"/>
                      <a:pt x="386782" y="122903"/>
                      <a:pt x="389493" y="122903"/>
                    </a:cubicBezTo>
                    <a:lnTo>
                      <a:pt x="389493" y="122903"/>
                    </a:lnTo>
                    <a:close/>
                    <a:moveTo>
                      <a:pt x="370515" y="122903"/>
                    </a:moveTo>
                    <a:cubicBezTo>
                      <a:pt x="373226" y="122903"/>
                      <a:pt x="375034" y="124710"/>
                      <a:pt x="375034" y="127421"/>
                    </a:cubicBezTo>
                    <a:cubicBezTo>
                      <a:pt x="375034" y="130132"/>
                      <a:pt x="373226" y="131940"/>
                      <a:pt x="370515" y="131940"/>
                    </a:cubicBezTo>
                    <a:cubicBezTo>
                      <a:pt x="367804" y="131940"/>
                      <a:pt x="365997" y="130132"/>
                      <a:pt x="365997" y="127421"/>
                    </a:cubicBezTo>
                    <a:cubicBezTo>
                      <a:pt x="365997" y="125614"/>
                      <a:pt x="367804" y="122903"/>
                      <a:pt x="370515" y="122903"/>
                    </a:cubicBezTo>
                    <a:lnTo>
                      <a:pt x="370515" y="122903"/>
                    </a:lnTo>
                    <a:close/>
                    <a:moveTo>
                      <a:pt x="352441" y="122903"/>
                    </a:moveTo>
                    <a:cubicBezTo>
                      <a:pt x="355152" y="122903"/>
                      <a:pt x="356960" y="124710"/>
                      <a:pt x="356960" y="127421"/>
                    </a:cubicBezTo>
                    <a:cubicBezTo>
                      <a:pt x="356960" y="130132"/>
                      <a:pt x="355152" y="131940"/>
                      <a:pt x="352441" y="131940"/>
                    </a:cubicBezTo>
                    <a:cubicBezTo>
                      <a:pt x="349730" y="131940"/>
                      <a:pt x="347923" y="130132"/>
                      <a:pt x="347923" y="127421"/>
                    </a:cubicBezTo>
                    <a:cubicBezTo>
                      <a:pt x="347019" y="125614"/>
                      <a:pt x="349730" y="122903"/>
                      <a:pt x="352441" y="122903"/>
                    </a:cubicBezTo>
                    <a:lnTo>
                      <a:pt x="352441" y="122903"/>
                    </a:lnTo>
                    <a:close/>
                    <a:moveTo>
                      <a:pt x="333464" y="122903"/>
                    </a:moveTo>
                    <a:cubicBezTo>
                      <a:pt x="336175" y="122903"/>
                      <a:pt x="337982" y="124710"/>
                      <a:pt x="337982" y="127421"/>
                    </a:cubicBezTo>
                    <a:cubicBezTo>
                      <a:pt x="337982" y="130132"/>
                      <a:pt x="336175" y="131940"/>
                      <a:pt x="333464" y="131940"/>
                    </a:cubicBezTo>
                    <a:cubicBezTo>
                      <a:pt x="330753" y="131940"/>
                      <a:pt x="328945" y="130132"/>
                      <a:pt x="328945" y="127421"/>
                    </a:cubicBezTo>
                    <a:cubicBezTo>
                      <a:pt x="328945" y="125614"/>
                      <a:pt x="330753" y="122903"/>
                      <a:pt x="333464" y="122903"/>
                    </a:cubicBezTo>
                    <a:lnTo>
                      <a:pt x="333464" y="122903"/>
                    </a:lnTo>
                    <a:close/>
                    <a:moveTo>
                      <a:pt x="314486" y="122903"/>
                    </a:moveTo>
                    <a:cubicBezTo>
                      <a:pt x="317197" y="122903"/>
                      <a:pt x="319004" y="124710"/>
                      <a:pt x="319004" y="127421"/>
                    </a:cubicBezTo>
                    <a:cubicBezTo>
                      <a:pt x="319004" y="130132"/>
                      <a:pt x="317197" y="131940"/>
                      <a:pt x="314486" y="131940"/>
                    </a:cubicBezTo>
                    <a:cubicBezTo>
                      <a:pt x="311775" y="131940"/>
                      <a:pt x="309968" y="130132"/>
                      <a:pt x="309968" y="127421"/>
                    </a:cubicBezTo>
                    <a:cubicBezTo>
                      <a:pt x="309968" y="125614"/>
                      <a:pt x="311775" y="122903"/>
                      <a:pt x="314486" y="122903"/>
                    </a:cubicBezTo>
                    <a:lnTo>
                      <a:pt x="314486" y="122903"/>
                    </a:lnTo>
                    <a:close/>
                    <a:moveTo>
                      <a:pt x="295508" y="122903"/>
                    </a:moveTo>
                    <a:cubicBezTo>
                      <a:pt x="298219" y="122903"/>
                      <a:pt x="300027" y="124710"/>
                      <a:pt x="300027" y="127421"/>
                    </a:cubicBezTo>
                    <a:cubicBezTo>
                      <a:pt x="300027" y="130132"/>
                      <a:pt x="298219" y="131940"/>
                      <a:pt x="295508" y="131940"/>
                    </a:cubicBezTo>
                    <a:cubicBezTo>
                      <a:pt x="292797" y="131940"/>
                      <a:pt x="290990" y="130132"/>
                      <a:pt x="290990" y="127421"/>
                    </a:cubicBezTo>
                    <a:cubicBezTo>
                      <a:pt x="290990" y="125614"/>
                      <a:pt x="292797" y="122903"/>
                      <a:pt x="295508" y="122903"/>
                    </a:cubicBezTo>
                    <a:lnTo>
                      <a:pt x="295508" y="122903"/>
                    </a:lnTo>
                    <a:close/>
                    <a:moveTo>
                      <a:pt x="831400" y="112058"/>
                    </a:moveTo>
                    <a:cubicBezTo>
                      <a:pt x="834111" y="112058"/>
                      <a:pt x="835918" y="113866"/>
                      <a:pt x="835918" y="116577"/>
                    </a:cubicBezTo>
                    <a:cubicBezTo>
                      <a:pt x="835918" y="119288"/>
                      <a:pt x="834111" y="121095"/>
                      <a:pt x="831400" y="121095"/>
                    </a:cubicBezTo>
                    <a:cubicBezTo>
                      <a:pt x="828689" y="121095"/>
                      <a:pt x="826881" y="119288"/>
                      <a:pt x="826881" y="116577"/>
                    </a:cubicBezTo>
                    <a:cubicBezTo>
                      <a:pt x="826881" y="114769"/>
                      <a:pt x="828689" y="112058"/>
                      <a:pt x="831400" y="112058"/>
                    </a:cubicBezTo>
                    <a:lnTo>
                      <a:pt x="831400" y="112058"/>
                    </a:lnTo>
                    <a:close/>
                    <a:moveTo>
                      <a:pt x="812422" y="112058"/>
                    </a:moveTo>
                    <a:cubicBezTo>
                      <a:pt x="815133" y="112058"/>
                      <a:pt x="816941" y="113866"/>
                      <a:pt x="816941" y="116577"/>
                    </a:cubicBezTo>
                    <a:cubicBezTo>
                      <a:pt x="816941" y="119288"/>
                      <a:pt x="815133" y="121095"/>
                      <a:pt x="812422" y="121095"/>
                    </a:cubicBezTo>
                    <a:cubicBezTo>
                      <a:pt x="809711" y="121095"/>
                      <a:pt x="807904" y="119288"/>
                      <a:pt x="807904" y="116577"/>
                    </a:cubicBezTo>
                    <a:cubicBezTo>
                      <a:pt x="807904" y="114769"/>
                      <a:pt x="809711" y="112058"/>
                      <a:pt x="812422" y="112058"/>
                    </a:cubicBezTo>
                    <a:lnTo>
                      <a:pt x="812422" y="112058"/>
                    </a:lnTo>
                    <a:close/>
                    <a:moveTo>
                      <a:pt x="793445" y="112058"/>
                    </a:moveTo>
                    <a:cubicBezTo>
                      <a:pt x="796156" y="112058"/>
                      <a:pt x="797963" y="113866"/>
                      <a:pt x="797963" y="116577"/>
                    </a:cubicBezTo>
                    <a:cubicBezTo>
                      <a:pt x="797963" y="119288"/>
                      <a:pt x="796156" y="121095"/>
                      <a:pt x="793445" y="121095"/>
                    </a:cubicBezTo>
                    <a:cubicBezTo>
                      <a:pt x="790733" y="121095"/>
                      <a:pt x="788926" y="119288"/>
                      <a:pt x="788926" y="116577"/>
                    </a:cubicBezTo>
                    <a:cubicBezTo>
                      <a:pt x="788926" y="114769"/>
                      <a:pt x="790733" y="112058"/>
                      <a:pt x="793445" y="112058"/>
                    </a:cubicBezTo>
                    <a:lnTo>
                      <a:pt x="793445" y="112058"/>
                    </a:lnTo>
                    <a:close/>
                    <a:moveTo>
                      <a:pt x="774467" y="112058"/>
                    </a:moveTo>
                    <a:cubicBezTo>
                      <a:pt x="777178" y="112058"/>
                      <a:pt x="778985" y="113866"/>
                      <a:pt x="778985" y="116577"/>
                    </a:cubicBezTo>
                    <a:cubicBezTo>
                      <a:pt x="778985" y="119288"/>
                      <a:pt x="777178" y="121095"/>
                      <a:pt x="774467" y="121095"/>
                    </a:cubicBezTo>
                    <a:cubicBezTo>
                      <a:pt x="771756" y="121095"/>
                      <a:pt x="769948" y="119288"/>
                      <a:pt x="769948" y="116577"/>
                    </a:cubicBezTo>
                    <a:cubicBezTo>
                      <a:pt x="769948" y="114769"/>
                      <a:pt x="771756" y="112058"/>
                      <a:pt x="774467" y="112058"/>
                    </a:cubicBezTo>
                    <a:lnTo>
                      <a:pt x="774467" y="112058"/>
                    </a:lnTo>
                    <a:close/>
                    <a:moveTo>
                      <a:pt x="756393" y="112058"/>
                    </a:moveTo>
                    <a:cubicBezTo>
                      <a:pt x="759104" y="112058"/>
                      <a:pt x="760912" y="113866"/>
                      <a:pt x="760912" y="116577"/>
                    </a:cubicBezTo>
                    <a:cubicBezTo>
                      <a:pt x="760912" y="119288"/>
                      <a:pt x="759104" y="121095"/>
                      <a:pt x="756393" y="121095"/>
                    </a:cubicBezTo>
                    <a:cubicBezTo>
                      <a:pt x="753682" y="121095"/>
                      <a:pt x="751875" y="119288"/>
                      <a:pt x="751875" y="116577"/>
                    </a:cubicBezTo>
                    <a:cubicBezTo>
                      <a:pt x="750971" y="114769"/>
                      <a:pt x="753682" y="112058"/>
                      <a:pt x="756393" y="112058"/>
                    </a:cubicBezTo>
                    <a:lnTo>
                      <a:pt x="756393" y="112058"/>
                    </a:lnTo>
                    <a:close/>
                    <a:moveTo>
                      <a:pt x="737415" y="112058"/>
                    </a:moveTo>
                    <a:cubicBezTo>
                      <a:pt x="740126" y="112058"/>
                      <a:pt x="741934" y="113866"/>
                      <a:pt x="741934" y="116577"/>
                    </a:cubicBezTo>
                    <a:cubicBezTo>
                      <a:pt x="741934" y="119288"/>
                      <a:pt x="740126" y="121095"/>
                      <a:pt x="737415" y="121095"/>
                    </a:cubicBezTo>
                    <a:cubicBezTo>
                      <a:pt x="734704" y="121095"/>
                      <a:pt x="732897" y="119288"/>
                      <a:pt x="732897" y="116577"/>
                    </a:cubicBezTo>
                    <a:cubicBezTo>
                      <a:pt x="732897" y="114769"/>
                      <a:pt x="734704" y="112058"/>
                      <a:pt x="737415" y="112058"/>
                    </a:cubicBezTo>
                    <a:lnTo>
                      <a:pt x="737415" y="112058"/>
                    </a:lnTo>
                    <a:close/>
                    <a:moveTo>
                      <a:pt x="718438" y="112058"/>
                    </a:moveTo>
                    <a:cubicBezTo>
                      <a:pt x="721149" y="112058"/>
                      <a:pt x="722956" y="113866"/>
                      <a:pt x="722956" y="116577"/>
                    </a:cubicBezTo>
                    <a:cubicBezTo>
                      <a:pt x="722956" y="119288"/>
                      <a:pt x="721149" y="121095"/>
                      <a:pt x="718438" y="121095"/>
                    </a:cubicBezTo>
                    <a:cubicBezTo>
                      <a:pt x="715727" y="121095"/>
                      <a:pt x="713919" y="119288"/>
                      <a:pt x="713919" y="116577"/>
                    </a:cubicBezTo>
                    <a:cubicBezTo>
                      <a:pt x="713919" y="114769"/>
                      <a:pt x="715727" y="112058"/>
                      <a:pt x="718438" y="112058"/>
                    </a:cubicBezTo>
                    <a:lnTo>
                      <a:pt x="718438" y="112058"/>
                    </a:lnTo>
                    <a:close/>
                    <a:moveTo>
                      <a:pt x="699460" y="112058"/>
                    </a:moveTo>
                    <a:cubicBezTo>
                      <a:pt x="702171" y="112058"/>
                      <a:pt x="703979" y="113866"/>
                      <a:pt x="703979" y="116577"/>
                    </a:cubicBezTo>
                    <a:cubicBezTo>
                      <a:pt x="703979" y="119288"/>
                      <a:pt x="702171" y="121095"/>
                      <a:pt x="699460" y="121095"/>
                    </a:cubicBezTo>
                    <a:cubicBezTo>
                      <a:pt x="696749" y="121095"/>
                      <a:pt x="694942" y="119288"/>
                      <a:pt x="694942" y="116577"/>
                    </a:cubicBezTo>
                    <a:cubicBezTo>
                      <a:pt x="694942" y="114769"/>
                      <a:pt x="696749" y="112058"/>
                      <a:pt x="699460" y="112058"/>
                    </a:cubicBezTo>
                    <a:lnTo>
                      <a:pt x="699460" y="112058"/>
                    </a:lnTo>
                    <a:close/>
                    <a:moveTo>
                      <a:pt x="680483" y="112058"/>
                    </a:moveTo>
                    <a:cubicBezTo>
                      <a:pt x="683194" y="112058"/>
                      <a:pt x="685001" y="113866"/>
                      <a:pt x="685001" y="116577"/>
                    </a:cubicBezTo>
                    <a:cubicBezTo>
                      <a:pt x="685001" y="119288"/>
                      <a:pt x="683194" y="121095"/>
                      <a:pt x="680483" y="121095"/>
                    </a:cubicBezTo>
                    <a:cubicBezTo>
                      <a:pt x="677771" y="121095"/>
                      <a:pt x="675964" y="119288"/>
                      <a:pt x="675964" y="116577"/>
                    </a:cubicBezTo>
                    <a:cubicBezTo>
                      <a:pt x="675964" y="114769"/>
                      <a:pt x="678675" y="112058"/>
                      <a:pt x="680483" y="112058"/>
                    </a:cubicBezTo>
                    <a:lnTo>
                      <a:pt x="680483" y="112058"/>
                    </a:lnTo>
                    <a:close/>
                    <a:moveTo>
                      <a:pt x="662409" y="112058"/>
                    </a:moveTo>
                    <a:cubicBezTo>
                      <a:pt x="665120" y="112058"/>
                      <a:pt x="666927" y="113866"/>
                      <a:pt x="666927" y="116577"/>
                    </a:cubicBezTo>
                    <a:cubicBezTo>
                      <a:pt x="666927" y="119288"/>
                      <a:pt x="665120" y="121095"/>
                      <a:pt x="662409" y="121095"/>
                    </a:cubicBezTo>
                    <a:cubicBezTo>
                      <a:pt x="659698" y="121095"/>
                      <a:pt x="657890" y="119288"/>
                      <a:pt x="657890" y="116577"/>
                    </a:cubicBezTo>
                    <a:cubicBezTo>
                      <a:pt x="656987" y="114769"/>
                      <a:pt x="659698" y="112058"/>
                      <a:pt x="662409" y="112058"/>
                    </a:cubicBezTo>
                    <a:lnTo>
                      <a:pt x="662409" y="112058"/>
                    </a:lnTo>
                    <a:close/>
                    <a:moveTo>
                      <a:pt x="643431" y="112058"/>
                    </a:moveTo>
                    <a:cubicBezTo>
                      <a:pt x="646142" y="112058"/>
                      <a:pt x="647950" y="113866"/>
                      <a:pt x="647950" y="116577"/>
                    </a:cubicBezTo>
                    <a:cubicBezTo>
                      <a:pt x="647950" y="119288"/>
                      <a:pt x="646142" y="121095"/>
                      <a:pt x="643431" y="121095"/>
                    </a:cubicBezTo>
                    <a:cubicBezTo>
                      <a:pt x="640720" y="121095"/>
                      <a:pt x="638913" y="119288"/>
                      <a:pt x="638913" y="116577"/>
                    </a:cubicBezTo>
                    <a:cubicBezTo>
                      <a:pt x="638913" y="114769"/>
                      <a:pt x="640720" y="112058"/>
                      <a:pt x="643431" y="112058"/>
                    </a:cubicBezTo>
                    <a:lnTo>
                      <a:pt x="643431" y="112058"/>
                    </a:lnTo>
                    <a:close/>
                    <a:moveTo>
                      <a:pt x="624453" y="112058"/>
                    </a:moveTo>
                    <a:cubicBezTo>
                      <a:pt x="627165" y="112058"/>
                      <a:pt x="628972" y="113866"/>
                      <a:pt x="628972" y="116577"/>
                    </a:cubicBezTo>
                    <a:cubicBezTo>
                      <a:pt x="628972" y="119288"/>
                      <a:pt x="627165" y="121095"/>
                      <a:pt x="624453" y="121095"/>
                    </a:cubicBezTo>
                    <a:cubicBezTo>
                      <a:pt x="621742" y="121095"/>
                      <a:pt x="619935" y="119288"/>
                      <a:pt x="619935" y="116577"/>
                    </a:cubicBezTo>
                    <a:cubicBezTo>
                      <a:pt x="619935" y="114769"/>
                      <a:pt x="621742" y="112058"/>
                      <a:pt x="624453" y="112058"/>
                    </a:cubicBezTo>
                    <a:lnTo>
                      <a:pt x="624453" y="112058"/>
                    </a:lnTo>
                    <a:close/>
                    <a:moveTo>
                      <a:pt x="605476" y="112058"/>
                    </a:moveTo>
                    <a:cubicBezTo>
                      <a:pt x="608187" y="112058"/>
                      <a:pt x="609994" y="113866"/>
                      <a:pt x="609994" y="116577"/>
                    </a:cubicBezTo>
                    <a:cubicBezTo>
                      <a:pt x="609994" y="119288"/>
                      <a:pt x="608187" y="121095"/>
                      <a:pt x="605476" y="121095"/>
                    </a:cubicBezTo>
                    <a:cubicBezTo>
                      <a:pt x="602765" y="121095"/>
                      <a:pt x="600957" y="119288"/>
                      <a:pt x="600957" y="116577"/>
                    </a:cubicBezTo>
                    <a:cubicBezTo>
                      <a:pt x="600957" y="114769"/>
                      <a:pt x="602765" y="112058"/>
                      <a:pt x="605476" y="112058"/>
                    </a:cubicBezTo>
                    <a:lnTo>
                      <a:pt x="605476" y="112058"/>
                    </a:lnTo>
                    <a:close/>
                    <a:moveTo>
                      <a:pt x="586498" y="112058"/>
                    </a:moveTo>
                    <a:cubicBezTo>
                      <a:pt x="589209" y="112058"/>
                      <a:pt x="591017" y="113866"/>
                      <a:pt x="591017" y="116577"/>
                    </a:cubicBezTo>
                    <a:cubicBezTo>
                      <a:pt x="591017" y="119288"/>
                      <a:pt x="589209" y="121095"/>
                      <a:pt x="586498" y="121095"/>
                    </a:cubicBezTo>
                    <a:cubicBezTo>
                      <a:pt x="583787" y="121095"/>
                      <a:pt x="581980" y="119288"/>
                      <a:pt x="581980" y="116577"/>
                    </a:cubicBezTo>
                    <a:cubicBezTo>
                      <a:pt x="581980" y="114769"/>
                      <a:pt x="584691" y="112058"/>
                      <a:pt x="586498" y="112058"/>
                    </a:cubicBezTo>
                    <a:lnTo>
                      <a:pt x="586498" y="112058"/>
                    </a:lnTo>
                    <a:close/>
                    <a:moveTo>
                      <a:pt x="568424" y="112058"/>
                    </a:moveTo>
                    <a:cubicBezTo>
                      <a:pt x="571135" y="112058"/>
                      <a:pt x="572943" y="113866"/>
                      <a:pt x="572943" y="116577"/>
                    </a:cubicBezTo>
                    <a:cubicBezTo>
                      <a:pt x="572943" y="119288"/>
                      <a:pt x="571135" y="121095"/>
                      <a:pt x="568424" y="121095"/>
                    </a:cubicBezTo>
                    <a:cubicBezTo>
                      <a:pt x="565713" y="121095"/>
                      <a:pt x="563906" y="119288"/>
                      <a:pt x="563906" y="116577"/>
                    </a:cubicBezTo>
                    <a:cubicBezTo>
                      <a:pt x="563906" y="114769"/>
                      <a:pt x="565713" y="112058"/>
                      <a:pt x="568424" y="112058"/>
                    </a:cubicBezTo>
                    <a:lnTo>
                      <a:pt x="568424" y="112058"/>
                    </a:lnTo>
                    <a:close/>
                    <a:moveTo>
                      <a:pt x="549447" y="112058"/>
                    </a:moveTo>
                    <a:cubicBezTo>
                      <a:pt x="552158" y="112058"/>
                      <a:pt x="553965" y="113866"/>
                      <a:pt x="553965" y="116577"/>
                    </a:cubicBezTo>
                    <a:cubicBezTo>
                      <a:pt x="553965" y="119288"/>
                      <a:pt x="552158" y="121095"/>
                      <a:pt x="549447" y="121095"/>
                    </a:cubicBezTo>
                    <a:cubicBezTo>
                      <a:pt x="546736" y="121095"/>
                      <a:pt x="544928" y="119288"/>
                      <a:pt x="544928" y="116577"/>
                    </a:cubicBezTo>
                    <a:cubicBezTo>
                      <a:pt x="544928" y="114769"/>
                      <a:pt x="546736" y="112058"/>
                      <a:pt x="549447" y="112058"/>
                    </a:cubicBezTo>
                    <a:lnTo>
                      <a:pt x="549447" y="112058"/>
                    </a:lnTo>
                    <a:close/>
                    <a:moveTo>
                      <a:pt x="530469" y="112058"/>
                    </a:moveTo>
                    <a:cubicBezTo>
                      <a:pt x="533180" y="112058"/>
                      <a:pt x="534988" y="113866"/>
                      <a:pt x="534988" y="116577"/>
                    </a:cubicBezTo>
                    <a:cubicBezTo>
                      <a:pt x="534988" y="119288"/>
                      <a:pt x="533180" y="121095"/>
                      <a:pt x="530469" y="121095"/>
                    </a:cubicBezTo>
                    <a:cubicBezTo>
                      <a:pt x="527758" y="121095"/>
                      <a:pt x="525951" y="119288"/>
                      <a:pt x="525951" y="116577"/>
                    </a:cubicBezTo>
                    <a:cubicBezTo>
                      <a:pt x="525951" y="114769"/>
                      <a:pt x="527758" y="112058"/>
                      <a:pt x="530469" y="112058"/>
                    </a:cubicBezTo>
                    <a:lnTo>
                      <a:pt x="530469" y="112058"/>
                    </a:lnTo>
                    <a:close/>
                    <a:moveTo>
                      <a:pt x="511492" y="112058"/>
                    </a:moveTo>
                    <a:cubicBezTo>
                      <a:pt x="514203" y="112058"/>
                      <a:pt x="516010" y="113866"/>
                      <a:pt x="516010" y="116577"/>
                    </a:cubicBezTo>
                    <a:cubicBezTo>
                      <a:pt x="516010" y="119288"/>
                      <a:pt x="514203" y="121095"/>
                      <a:pt x="511492" y="121095"/>
                    </a:cubicBezTo>
                    <a:cubicBezTo>
                      <a:pt x="508780" y="121095"/>
                      <a:pt x="506973" y="119288"/>
                      <a:pt x="506973" y="116577"/>
                    </a:cubicBezTo>
                    <a:cubicBezTo>
                      <a:pt x="506973" y="114769"/>
                      <a:pt x="508780" y="112058"/>
                      <a:pt x="511492" y="112058"/>
                    </a:cubicBezTo>
                    <a:lnTo>
                      <a:pt x="511492" y="112058"/>
                    </a:lnTo>
                    <a:close/>
                    <a:moveTo>
                      <a:pt x="493418" y="112058"/>
                    </a:moveTo>
                    <a:cubicBezTo>
                      <a:pt x="496129" y="112058"/>
                      <a:pt x="497936" y="113866"/>
                      <a:pt x="497936" y="116577"/>
                    </a:cubicBezTo>
                    <a:cubicBezTo>
                      <a:pt x="497936" y="119288"/>
                      <a:pt x="496129" y="121095"/>
                      <a:pt x="493418" y="121095"/>
                    </a:cubicBezTo>
                    <a:cubicBezTo>
                      <a:pt x="490707" y="121095"/>
                      <a:pt x="488899" y="119288"/>
                      <a:pt x="488899" y="116577"/>
                    </a:cubicBezTo>
                    <a:cubicBezTo>
                      <a:pt x="487995" y="114769"/>
                      <a:pt x="490707" y="112058"/>
                      <a:pt x="493418" y="112058"/>
                    </a:cubicBezTo>
                    <a:lnTo>
                      <a:pt x="493418" y="112058"/>
                    </a:lnTo>
                    <a:close/>
                    <a:moveTo>
                      <a:pt x="474440" y="112058"/>
                    </a:moveTo>
                    <a:cubicBezTo>
                      <a:pt x="477151" y="112058"/>
                      <a:pt x="478959" y="113866"/>
                      <a:pt x="478959" y="116577"/>
                    </a:cubicBezTo>
                    <a:cubicBezTo>
                      <a:pt x="478959" y="119288"/>
                      <a:pt x="477151" y="121095"/>
                      <a:pt x="474440" y="121095"/>
                    </a:cubicBezTo>
                    <a:cubicBezTo>
                      <a:pt x="471729" y="121095"/>
                      <a:pt x="469922" y="119288"/>
                      <a:pt x="469922" y="116577"/>
                    </a:cubicBezTo>
                    <a:cubicBezTo>
                      <a:pt x="469922" y="114769"/>
                      <a:pt x="471729" y="112058"/>
                      <a:pt x="474440" y="112058"/>
                    </a:cubicBezTo>
                    <a:lnTo>
                      <a:pt x="474440" y="112058"/>
                    </a:lnTo>
                    <a:close/>
                    <a:moveTo>
                      <a:pt x="455462" y="112058"/>
                    </a:moveTo>
                    <a:cubicBezTo>
                      <a:pt x="458174" y="112058"/>
                      <a:pt x="459981" y="113866"/>
                      <a:pt x="459981" y="116577"/>
                    </a:cubicBezTo>
                    <a:cubicBezTo>
                      <a:pt x="459981" y="119288"/>
                      <a:pt x="458174" y="121095"/>
                      <a:pt x="455462" y="121095"/>
                    </a:cubicBezTo>
                    <a:cubicBezTo>
                      <a:pt x="452751" y="121095"/>
                      <a:pt x="450944" y="119288"/>
                      <a:pt x="450944" y="116577"/>
                    </a:cubicBezTo>
                    <a:cubicBezTo>
                      <a:pt x="450944" y="114769"/>
                      <a:pt x="452751" y="112058"/>
                      <a:pt x="455462" y="112058"/>
                    </a:cubicBezTo>
                    <a:lnTo>
                      <a:pt x="455462" y="112058"/>
                    </a:lnTo>
                    <a:close/>
                    <a:moveTo>
                      <a:pt x="436485" y="112058"/>
                    </a:moveTo>
                    <a:cubicBezTo>
                      <a:pt x="439196" y="112058"/>
                      <a:pt x="441003" y="113866"/>
                      <a:pt x="441003" y="116577"/>
                    </a:cubicBezTo>
                    <a:cubicBezTo>
                      <a:pt x="441003" y="119288"/>
                      <a:pt x="439196" y="121095"/>
                      <a:pt x="436485" y="121095"/>
                    </a:cubicBezTo>
                    <a:cubicBezTo>
                      <a:pt x="433774" y="121095"/>
                      <a:pt x="431966" y="119288"/>
                      <a:pt x="431966" y="116577"/>
                    </a:cubicBezTo>
                    <a:cubicBezTo>
                      <a:pt x="431966" y="114769"/>
                      <a:pt x="433774" y="112058"/>
                      <a:pt x="436485" y="112058"/>
                    </a:cubicBezTo>
                    <a:lnTo>
                      <a:pt x="436485" y="112058"/>
                    </a:lnTo>
                    <a:close/>
                    <a:moveTo>
                      <a:pt x="417507" y="112058"/>
                    </a:moveTo>
                    <a:cubicBezTo>
                      <a:pt x="420218" y="112058"/>
                      <a:pt x="422026" y="113866"/>
                      <a:pt x="422026" y="116577"/>
                    </a:cubicBezTo>
                    <a:cubicBezTo>
                      <a:pt x="422026" y="119288"/>
                      <a:pt x="420218" y="121095"/>
                      <a:pt x="417507" y="121095"/>
                    </a:cubicBezTo>
                    <a:cubicBezTo>
                      <a:pt x="414796" y="121095"/>
                      <a:pt x="412989" y="119288"/>
                      <a:pt x="412989" y="116577"/>
                    </a:cubicBezTo>
                    <a:cubicBezTo>
                      <a:pt x="412989" y="114769"/>
                      <a:pt x="415700" y="112058"/>
                      <a:pt x="417507" y="112058"/>
                    </a:cubicBezTo>
                    <a:lnTo>
                      <a:pt x="417507" y="112058"/>
                    </a:lnTo>
                    <a:close/>
                    <a:moveTo>
                      <a:pt x="399433" y="112058"/>
                    </a:moveTo>
                    <a:cubicBezTo>
                      <a:pt x="402144" y="112058"/>
                      <a:pt x="403952" y="113866"/>
                      <a:pt x="403952" y="116577"/>
                    </a:cubicBezTo>
                    <a:cubicBezTo>
                      <a:pt x="403952" y="119288"/>
                      <a:pt x="402144" y="121095"/>
                      <a:pt x="399433" y="121095"/>
                    </a:cubicBezTo>
                    <a:cubicBezTo>
                      <a:pt x="396722" y="121095"/>
                      <a:pt x="394915" y="119288"/>
                      <a:pt x="394915" y="116577"/>
                    </a:cubicBezTo>
                    <a:cubicBezTo>
                      <a:pt x="394011" y="114769"/>
                      <a:pt x="396722" y="112058"/>
                      <a:pt x="399433" y="112058"/>
                    </a:cubicBezTo>
                    <a:lnTo>
                      <a:pt x="399433" y="112058"/>
                    </a:lnTo>
                    <a:close/>
                    <a:moveTo>
                      <a:pt x="380456" y="112058"/>
                    </a:moveTo>
                    <a:cubicBezTo>
                      <a:pt x="383167" y="112058"/>
                      <a:pt x="384974" y="113866"/>
                      <a:pt x="384974" y="116577"/>
                    </a:cubicBezTo>
                    <a:cubicBezTo>
                      <a:pt x="384974" y="119288"/>
                      <a:pt x="383167" y="121095"/>
                      <a:pt x="380456" y="121095"/>
                    </a:cubicBezTo>
                    <a:cubicBezTo>
                      <a:pt x="377745" y="121095"/>
                      <a:pt x="375937" y="119288"/>
                      <a:pt x="375937" y="116577"/>
                    </a:cubicBezTo>
                    <a:cubicBezTo>
                      <a:pt x="375937" y="114769"/>
                      <a:pt x="377745" y="112058"/>
                      <a:pt x="380456" y="112058"/>
                    </a:cubicBezTo>
                    <a:lnTo>
                      <a:pt x="380456" y="112058"/>
                    </a:lnTo>
                    <a:close/>
                    <a:moveTo>
                      <a:pt x="361478" y="112058"/>
                    </a:moveTo>
                    <a:cubicBezTo>
                      <a:pt x="364189" y="112058"/>
                      <a:pt x="365997" y="113866"/>
                      <a:pt x="365997" y="116577"/>
                    </a:cubicBezTo>
                    <a:cubicBezTo>
                      <a:pt x="365997" y="119288"/>
                      <a:pt x="364189" y="121095"/>
                      <a:pt x="361478" y="121095"/>
                    </a:cubicBezTo>
                    <a:cubicBezTo>
                      <a:pt x="358767" y="121095"/>
                      <a:pt x="356960" y="119288"/>
                      <a:pt x="356960" y="116577"/>
                    </a:cubicBezTo>
                    <a:cubicBezTo>
                      <a:pt x="356960" y="114769"/>
                      <a:pt x="358767" y="112058"/>
                      <a:pt x="361478" y="112058"/>
                    </a:cubicBezTo>
                    <a:lnTo>
                      <a:pt x="361478" y="112058"/>
                    </a:lnTo>
                    <a:close/>
                    <a:moveTo>
                      <a:pt x="342501" y="112058"/>
                    </a:moveTo>
                    <a:cubicBezTo>
                      <a:pt x="345212" y="112058"/>
                      <a:pt x="347019" y="113866"/>
                      <a:pt x="347019" y="116577"/>
                    </a:cubicBezTo>
                    <a:cubicBezTo>
                      <a:pt x="347019" y="119288"/>
                      <a:pt x="345212" y="121095"/>
                      <a:pt x="342501" y="121095"/>
                    </a:cubicBezTo>
                    <a:cubicBezTo>
                      <a:pt x="339789" y="121095"/>
                      <a:pt x="337982" y="119288"/>
                      <a:pt x="337982" y="116577"/>
                    </a:cubicBezTo>
                    <a:cubicBezTo>
                      <a:pt x="337982" y="114769"/>
                      <a:pt x="339789" y="112058"/>
                      <a:pt x="342501" y="112058"/>
                    </a:cubicBezTo>
                    <a:lnTo>
                      <a:pt x="342501" y="112058"/>
                    </a:lnTo>
                    <a:close/>
                    <a:moveTo>
                      <a:pt x="323523" y="112058"/>
                    </a:moveTo>
                    <a:cubicBezTo>
                      <a:pt x="326234" y="112058"/>
                      <a:pt x="328041" y="113866"/>
                      <a:pt x="328041" y="116577"/>
                    </a:cubicBezTo>
                    <a:cubicBezTo>
                      <a:pt x="328041" y="119288"/>
                      <a:pt x="326234" y="121095"/>
                      <a:pt x="323523" y="121095"/>
                    </a:cubicBezTo>
                    <a:cubicBezTo>
                      <a:pt x="320812" y="121095"/>
                      <a:pt x="319004" y="119288"/>
                      <a:pt x="319004" y="116577"/>
                    </a:cubicBezTo>
                    <a:cubicBezTo>
                      <a:pt x="319004" y="114769"/>
                      <a:pt x="321716" y="112058"/>
                      <a:pt x="323523" y="112058"/>
                    </a:cubicBezTo>
                    <a:lnTo>
                      <a:pt x="323523" y="112058"/>
                    </a:lnTo>
                    <a:close/>
                    <a:moveTo>
                      <a:pt x="305449" y="112058"/>
                    </a:moveTo>
                    <a:cubicBezTo>
                      <a:pt x="308160" y="112058"/>
                      <a:pt x="309968" y="113866"/>
                      <a:pt x="309968" y="116577"/>
                    </a:cubicBezTo>
                    <a:cubicBezTo>
                      <a:pt x="309968" y="119288"/>
                      <a:pt x="308160" y="121095"/>
                      <a:pt x="305449" y="121095"/>
                    </a:cubicBezTo>
                    <a:cubicBezTo>
                      <a:pt x="302738" y="121095"/>
                      <a:pt x="300931" y="119288"/>
                      <a:pt x="300931" y="116577"/>
                    </a:cubicBezTo>
                    <a:cubicBezTo>
                      <a:pt x="300027" y="114769"/>
                      <a:pt x="302738" y="112058"/>
                      <a:pt x="305449" y="112058"/>
                    </a:cubicBezTo>
                    <a:lnTo>
                      <a:pt x="305449" y="112058"/>
                    </a:lnTo>
                    <a:close/>
                    <a:moveTo>
                      <a:pt x="286471" y="112058"/>
                    </a:moveTo>
                    <a:cubicBezTo>
                      <a:pt x="289182" y="112058"/>
                      <a:pt x="290990" y="113866"/>
                      <a:pt x="290990" y="116577"/>
                    </a:cubicBezTo>
                    <a:cubicBezTo>
                      <a:pt x="290990" y="119288"/>
                      <a:pt x="289182" y="121095"/>
                      <a:pt x="286471" y="121095"/>
                    </a:cubicBezTo>
                    <a:cubicBezTo>
                      <a:pt x="283760" y="121095"/>
                      <a:pt x="281953" y="119288"/>
                      <a:pt x="281953" y="116577"/>
                    </a:cubicBezTo>
                    <a:cubicBezTo>
                      <a:pt x="281953" y="114769"/>
                      <a:pt x="283760" y="112058"/>
                      <a:pt x="286471" y="112058"/>
                    </a:cubicBezTo>
                    <a:lnTo>
                      <a:pt x="286471" y="112058"/>
                    </a:lnTo>
                    <a:close/>
                    <a:moveTo>
                      <a:pt x="840437" y="103021"/>
                    </a:moveTo>
                    <a:cubicBezTo>
                      <a:pt x="843148" y="103021"/>
                      <a:pt x="844955" y="104829"/>
                      <a:pt x="844955" y="107540"/>
                    </a:cubicBezTo>
                    <a:cubicBezTo>
                      <a:pt x="844955" y="110251"/>
                      <a:pt x="843148" y="112058"/>
                      <a:pt x="840437" y="112058"/>
                    </a:cubicBezTo>
                    <a:cubicBezTo>
                      <a:pt x="837726" y="112058"/>
                      <a:pt x="835918" y="110251"/>
                      <a:pt x="835918" y="107540"/>
                    </a:cubicBezTo>
                    <a:cubicBezTo>
                      <a:pt x="835918" y="104829"/>
                      <a:pt x="837726" y="103021"/>
                      <a:pt x="840437" y="103021"/>
                    </a:cubicBezTo>
                    <a:lnTo>
                      <a:pt x="840437" y="103021"/>
                    </a:lnTo>
                    <a:close/>
                    <a:moveTo>
                      <a:pt x="821459" y="103021"/>
                    </a:moveTo>
                    <a:cubicBezTo>
                      <a:pt x="824170" y="103021"/>
                      <a:pt x="825978" y="104829"/>
                      <a:pt x="825978" y="107540"/>
                    </a:cubicBezTo>
                    <a:cubicBezTo>
                      <a:pt x="825978" y="110251"/>
                      <a:pt x="824170" y="112058"/>
                      <a:pt x="821459" y="112058"/>
                    </a:cubicBezTo>
                    <a:cubicBezTo>
                      <a:pt x="818748" y="112058"/>
                      <a:pt x="816941" y="110251"/>
                      <a:pt x="816941" y="107540"/>
                    </a:cubicBezTo>
                    <a:cubicBezTo>
                      <a:pt x="816941" y="104829"/>
                      <a:pt x="818748" y="103021"/>
                      <a:pt x="821459" y="103021"/>
                    </a:cubicBezTo>
                    <a:lnTo>
                      <a:pt x="821459" y="103021"/>
                    </a:lnTo>
                    <a:close/>
                    <a:moveTo>
                      <a:pt x="803385" y="103021"/>
                    </a:moveTo>
                    <a:cubicBezTo>
                      <a:pt x="806096" y="103021"/>
                      <a:pt x="807904" y="104829"/>
                      <a:pt x="807904" y="107540"/>
                    </a:cubicBezTo>
                    <a:cubicBezTo>
                      <a:pt x="807904" y="110251"/>
                      <a:pt x="806096" y="112058"/>
                      <a:pt x="803385" y="112058"/>
                    </a:cubicBezTo>
                    <a:cubicBezTo>
                      <a:pt x="800674" y="112058"/>
                      <a:pt x="798867" y="110251"/>
                      <a:pt x="798867" y="107540"/>
                    </a:cubicBezTo>
                    <a:cubicBezTo>
                      <a:pt x="797963" y="104829"/>
                      <a:pt x="800674" y="103021"/>
                      <a:pt x="803385" y="103021"/>
                    </a:cubicBezTo>
                    <a:lnTo>
                      <a:pt x="803385" y="103021"/>
                    </a:lnTo>
                    <a:close/>
                    <a:moveTo>
                      <a:pt x="784408" y="103021"/>
                    </a:moveTo>
                    <a:cubicBezTo>
                      <a:pt x="787119" y="103021"/>
                      <a:pt x="788926" y="104829"/>
                      <a:pt x="788926" y="107540"/>
                    </a:cubicBezTo>
                    <a:cubicBezTo>
                      <a:pt x="788926" y="110251"/>
                      <a:pt x="787119" y="112058"/>
                      <a:pt x="784408" y="112058"/>
                    </a:cubicBezTo>
                    <a:cubicBezTo>
                      <a:pt x="781696" y="112058"/>
                      <a:pt x="779889" y="110251"/>
                      <a:pt x="779889" y="107540"/>
                    </a:cubicBezTo>
                    <a:cubicBezTo>
                      <a:pt x="778985" y="104829"/>
                      <a:pt x="781696" y="103021"/>
                      <a:pt x="784408" y="103021"/>
                    </a:cubicBezTo>
                    <a:lnTo>
                      <a:pt x="784408" y="103021"/>
                    </a:lnTo>
                    <a:close/>
                    <a:moveTo>
                      <a:pt x="765430" y="103021"/>
                    </a:moveTo>
                    <a:cubicBezTo>
                      <a:pt x="768141" y="103021"/>
                      <a:pt x="769948" y="104829"/>
                      <a:pt x="769948" y="107540"/>
                    </a:cubicBezTo>
                    <a:cubicBezTo>
                      <a:pt x="769948" y="110251"/>
                      <a:pt x="768141" y="112058"/>
                      <a:pt x="765430" y="112058"/>
                    </a:cubicBezTo>
                    <a:cubicBezTo>
                      <a:pt x="762719" y="112058"/>
                      <a:pt x="760912" y="110251"/>
                      <a:pt x="760912" y="107540"/>
                    </a:cubicBezTo>
                    <a:cubicBezTo>
                      <a:pt x="760912" y="104829"/>
                      <a:pt x="762719" y="103021"/>
                      <a:pt x="765430" y="103021"/>
                    </a:cubicBezTo>
                    <a:lnTo>
                      <a:pt x="765430" y="103021"/>
                    </a:lnTo>
                    <a:close/>
                    <a:moveTo>
                      <a:pt x="746452" y="103021"/>
                    </a:moveTo>
                    <a:cubicBezTo>
                      <a:pt x="749163" y="103021"/>
                      <a:pt x="750971" y="104829"/>
                      <a:pt x="750971" y="107540"/>
                    </a:cubicBezTo>
                    <a:cubicBezTo>
                      <a:pt x="750971" y="110251"/>
                      <a:pt x="749163" y="112058"/>
                      <a:pt x="746452" y="112058"/>
                    </a:cubicBezTo>
                    <a:cubicBezTo>
                      <a:pt x="743741" y="112058"/>
                      <a:pt x="741934" y="110251"/>
                      <a:pt x="741934" y="107540"/>
                    </a:cubicBezTo>
                    <a:cubicBezTo>
                      <a:pt x="741934" y="104829"/>
                      <a:pt x="743741" y="103021"/>
                      <a:pt x="746452" y="103021"/>
                    </a:cubicBezTo>
                    <a:lnTo>
                      <a:pt x="746452" y="103021"/>
                    </a:lnTo>
                    <a:close/>
                    <a:moveTo>
                      <a:pt x="727475" y="103021"/>
                    </a:moveTo>
                    <a:cubicBezTo>
                      <a:pt x="730186" y="103021"/>
                      <a:pt x="731993" y="104829"/>
                      <a:pt x="731993" y="107540"/>
                    </a:cubicBezTo>
                    <a:cubicBezTo>
                      <a:pt x="731993" y="110251"/>
                      <a:pt x="730186" y="112058"/>
                      <a:pt x="727475" y="112058"/>
                    </a:cubicBezTo>
                    <a:cubicBezTo>
                      <a:pt x="724764" y="112058"/>
                      <a:pt x="722956" y="110251"/>
                      <a:pt x="722956" y="107540"/>
                    </a:cubicBezTo>
                    <a:cubicBezTo>
                      <a:pt x="722956" y="104829"/>
                      <a:pt x="724764" y="103021"/>
                      <a:pt x="727475" y="103021"/>
                    </a:cubicBezTo>
                    <a:lnTo>
                      <a:pt x="727475" y="103021"/>
                    </a:lnTo>
                    <a:close/>
                    <a:moveTo>
                      <a:pt x="709401" y="103021"/>
                    </a:moveTo>
                    <a:cubicBezTo>
                      <a:pt x="712112" y="103021"/>
                      <a:pt x="713919" y="104829"/>
                      <a:pt x="713919" y="107540"/>
                    </a:cubicBezTo>
                    <a:cubicBezTo>
                      <a:pt x="713919" y="110251"/>
                      <a:pt x="712112" y="112058"/>
                      <a:pt x="709401" y="112058"/>
                    </a:cubicBezTo>
                    <a:cubicBezTo>
                      <a:pt x="706690" y="112058"/>
                      <a:pt x="704882" y="110251"/>
                      <a:pt x="704882" y="107540"/>
                    </a:cubicBezTo>
                    <a:cubicBezTo>
                      <a:pt x="703979" y="104829"/>
                      <a:pt x="706690" y="103021"/>
                      <a:pt x="709401" y="103021"/>
                    </a:cubicBezTo>
                    <a:lnTo>
                      <a:pt x="709401" y="103021"/>
                    </a:lnTo>
                    <a:close/>
                    <a:moveTo>
                      <a:pt x="690423" y="103021"/>
                    </a:moveTo>
                    <a:cubicBezTo>
                      <a:pt x="693134" y="103021"/>
                      <a:pt x="694942" y="104829"/>
                      <a:pt x="694942" y="107540"/>
                    </a:cubicBezTo>
                    <a:cubicBezTo>
                      <a:pt x="694942" y="110251"/>
                      <a:pt x="693134" y="112058"/>
                      <a:pt x="690423" y="112058"/>
                    </a:cubicBezTo>
                    <a:cubicBezTo>
                      <a:pt x="687712" y="112058"/>
                      <a:pt x="685905" y="110251"/>
                      <a:pt x="685905" y="107540"/>
                    </a:cubicBezTo>
                    <a:cubicBezTo>
                      <a:pt x="685905" y="104829"/>
                      <a:pt x="687712" y="103021"/>
                      <a:pt x="690423" y="103021"/>
                    </a:cubicBezTo>
                    <a:lnTo>
                      <a:pt x="690423" y="103021"/>
                    </a:lnTo>
                    <a:close/>
                    <a:moveTo>
                      <a:pt x="671446" y="103021"/>
                    </a:moveTo>
                    <a:cubicBezTo>
                      <a:pt x="674157" y="103021"/>
                      <a:pt x="675964" y="104829"/>
                      <a:pt x="675964" y="107540"/>
                    </a:cubicBezTo>
                    <a:cubicBezTo>
                      <a:pt x="675964" y="110251"/>
                      <a:pt x="674157" y="112058"/>
                      <a:pt x="671446" y="112058"/>
                    </a:cubicBezTo>
                    <a:cubicBezTo>
                      <a:pt x="668735" y="112058"/>
                      <a:pt x="666927" y="110251"/>
                      <a:pt x="666927" y="107540"/>
                    </a:cubicBezTo>
                    <a:cubicBezTo>
                      <a:pt x="666927" y="104829"/>
                      <a:pt x="668735" y="103021"/>
                      <a:pt x="671446" y="103021"/>
                    </a:cubicBezTo>
                    <a:lnTo>
                      <a:pt x="671446" y="103021"/>
                    </a:lnTo>
                    <a:close/>
                    <a:moveTo>
                      <a:pt x="652468" y="103021"/>
                    </a:moveTo>
                    <a:cubicBezTo>
                      <a:pt x="655179" y="103021"/>
                      <a:pt x="656987" y="104829"/>
                      <a:pt x="656987" y="107540"/>
                    </a:cubicBezTo>
                    <a:cubicBezTo>
                      <a:pt x="656987" y="110251"/>
                      <a:pt x="655179" y="112058"/>
                      <a:pt x="652468" y="112058"/>
                    </a:cubicBezTo>
                    <a:cubicBezTo>
                      <a:pt x="649757" y="112058"/>
                      <a:pt x="647950" y="110251"/>
                      <a:pt x="647950" y="107540"/>
                    </a:cubicBezTo>
                    <a:cubicBezTo>
                      <a:pt x="647950" y="104829"/>
                      <a:pt x="649757" y="103021"/>
                      <a:pt x="652468" y="103021"/>
                    </a:cubicBezTo>
                    <a:lnTo>
                      <a:pt x="652468" y="103021"/>
                    </a:lnTo>
                    <a:close/>
                    <a:moveTo>
                      <a:pt x="633490" y="103021"/>
                    </a:moveTo>
                    <a:cubicBezTo>
                      <a:pt x="636202" y="103021"/>
                      <a:pt x="638009" y="104829"/>
                      <a:pt x="638009" y="107540"/>
                    </a:cubicBezTo>
                    <a:cubicBezTo>
                      <a:pt x="638009" y="110251"/>
                      <a:pt x="636202" y="112058"/>
                      <a:pt x="633490" y="112058"/>
                    </a:cubicBezTo>
                    <a:cubicBezTo>
                      <a:pt x="630779" y="112058"/>
                      <a:pt x="628972" y="110251"/>
                      <a:pt x="628972" y="107540"/>
                    </a:cubicBezTo>
                    <a:cubicBezTo>
                      <a:pt x="628972" y="104829"/>
                      <a:pt x="631683" y="103021"/>
                      <a:pt x="633490" y="103021"/>
                    </a:cubicBezTo>
                    <a:lnTo>
                      <a:pt x="633490" y="103021"/>
                    </a:lnTo>
                    <a:close/>
                    <a:moveTo>
                      <a:pt x="615417" y="103021"/>
                    </a:moveTo>
                    <a:cubicBezTo>
                      <a:pt x="618128" y="103021"/>
                      <a:pt x="619935" y="104829"/>
                      <a:pt x="619935" y="107540"/>
                    </a:cubicBezTo>
                    <a:cubicBezTo>
                      <a:pt x="619935" y="110251"/>
                      <a:pt x="618128" y="112058"/>
                      <a:pt x="615417" y="112058"/>
                    </a:cubicBezTo>
                    <a:cubicBezTo>
                      <a:pt x="612705" y="112058"/>
                      <a:pt x="610898" y="110251"/>
                      <a:pt x="610898" y="107540"/>
                    </a:cubicBezTo>
                    <a:cubicBezTo>
                      <a:pt x="609994" y="104829"/>
                      <a:pt x="612705" y="103021"/>
                      <a:pt x="615417" y="103021"/>
                    </a:cubicBezTo>
                    <a:lnTo>
                      <a:pt x="615417" y="103021"/>
                    </a:lnTo>
                    <a:close/>
                    <a:moveTo>
                      <a:pt x="596439" y="103021"/>
                    </a:moveTo>
                    <a:cubicBezTo>
                      <a:pt x="599150" y="103021"/>
                      <a:pt x="600957" y="104829"/>
                      <a:pt x="600957" y="107540"/>
                    </a:cubicBezTo>
                    <a:cubicBezTo>
                      <a:pt x="600957" y="110251"/>
                      <a:pt x="599150" y="112058"/>
                      <a:pt x="596439" y="112058"/>
                    </a:cubicBezTo>
                    <a:cubicBezTo>
                      <a:pt x="593728" y="112058"/>
                      <a:pt x="591920" y="110251"/>
                      <a:pt x="591920" y="107540"/>
                    </a:cubicBezTo>
                    <a:cubicBezTo>
                      <a:pt x="591920" y="104829"/>
                      <a:pt x="593728" y="103021"/>
                      <a:pt x="596439" y="103021"/>
                    </a:cubicBezTo>
                    <a:lnTo>
                      <a:pt x="596439" y="103021"/>
                    </a:lnTo>
                    <a:close/>
                    <a:moveTo>
                      <a:pt x="577461" y="103021"/>
                    </a:moveTo>
                    <a:cubicBezTo>
                      <a:pt x="580172" y="103021"/>
                      <a:pt x="581980" y="104829"/>
                      <a:pt x="581980" y="107540"/>
                    </a:cubicBezTo>
                    <a:cubicBezTo>
                      <a:pt x="581980" y="110251"/>
                      <a:pt x="580172" y="112058"/>
                      <a:pt x="577461" y="112058"/>
                    </a:cubicBezTo>
                    <a:cubicBezTo>
                      <a:pt x="574750" y="112058"/>
                      <a:pt x="572943" y="110251"/>
                      <a:pt x="572943" y="107540"/>
                    </a:cubicBezTo>
                    <a:cubicBezTo>
                      <a:pt x="572943" y="104829"/>
                      <a:pt x="574750" y="103021"/>
                      <a:pt x="577461" y="103021"/>
                    </a:cubicBezTo>
                    <a:lnTo>
                      <a:pt x="577461" y="103021"/>
                    </a:lnTo>
                    <a:close/>
                    <a:moveTo>
                      <a:pt x="558484" y="103021"/>
                    </a:moveTo>
                    <a:cubicBezTo>
                      <a:pt x="561195" y="103021"/>
                      <a:pt x="563002" y="104829"/>
                      <a:pt x="563002" y="107540"/>
                    </a:cubicBezTo>
                    <a:cubicBezTo>
                      <a:pt x="563002" y="110251"/>
                      <a:pt x="561195" y="112058"/>
                      <a:pt x="558484" y="112058"/>
                    </a:cubicBezTo>
                    <a:cubicBezTo>
                      <a:pt x="555773" y="112058"/>
                      <a:pt x="553965" y="110251"/>
                      <a:pt x="553965" y="107540"/>
                    </a:cubicBezTo>
                    <a:cubicBezTo>
                      <a:pt x="553965" y="104829"/>
                      <a:pt x="555773" y="103021"/>
                      <a:pt x="558484" y="103021"/>
                    </a:cubicBezTo>
                    <a:lnTo>
                      <a:pt x="558484" y="103021"/>
                    </a:lnTo>
                    <a:close/>
                    <a:moveTo>
                      <a:pt x="539506" y="103021"/>
                    </a:moveTo>
                    <a:cubicBezTo>
                      <a:pt x="542217" y="103021"/>
                      <a:pt x="544025" y="104829"/>
                      <a:pt x="544025" y="107540"/>
                    </a:cubicBezTo>
                    <a:cubicBezTo>
                      <a:pt x="544025" y="110251"/>
                      <a:pt x="542217" y="112058"/>
                      <a:pt x="539506" y="112058"/>
                    </a:cubicBezTo>
                    <a:cubicBezTo>
                      <a:pt x="536795" y="112058"/>
                      <a:pt x="534988" y="110251"/>
                      <a:pt x="534988" y="107540"/>
                    </a:cubicBezTo>
                    <a:cubicBezTo>
                      <a:pt x="534988" y="104829"/>
                      <a:pt x="537699" y="103021"/>
                      <a:pt x="539506" y="103021"/>
                    </a:cubicBezTo>
                    <a:lnTo>
                      <a:pt x="539506" y="103021"/>
                    </a:lnTo>
                    <a:close/>
                    <a:moveTo>
                      <a:pt x="521432" y="103021"/>
                    </a:moveTo>
                    <a:cubicBezTo>
                      <a:pt x="524143" y="103021"/>
                      <a:pt x="525951" y="104829"/>
                      <a:pt x="525951" y="107540"/>
                    </a:cubicBezTo>
                    <a:cubicBezTo>
                      <a:pt x="525951" y="110251"/>
                      <a:pt x="524143" y="112058"/>
                      <a:pt x="521432" y="112058"/>
                    </a:cubicBezTo>
                    <a:cubicBezTo>
                      <a:pt x="518721" y="112058"/>
                      <a:pt x="516914" y="110251"/>
                      <a:pt x="516914" y="107540"/>
                    </a:cubicBezTo>
                    <a:cubicBezTo>
                      <a:pt x="516010" y="104829"/>
                      <a:pt x="518721" y="103021"/>
                      <a:pt x="521432" y="103021"/>
                    </a:cubicBezTo>
                    <a:lnTo>
                      <a:pt x="521432" y="103021"/>
                    </a:lnTo>
                    <a:close/>
                    <a:moveTo>
                      <a:pt x="502455" y="103021"/>
                    </a:moveTo>
                    <a:cubicBezTo>
                      <a:pt x="505166" y="103021"/>
                      <a:pt x="506973" y="104829"/>
                      <a:pt x="506973" y="107540"/>
                    </a:cubicBezTo>
                    <a:cubicBezTo>
                      <a:pt x="506973" y="110251"/>
                      <a:pt x="505166" y="112058"/>
                      <a:pt x="502455" y="112058"/>
                    </a:cubicBezTo>
                    <a:cubicBezTo>
                      <a:pt x="499744" y="112058"/>
                      <a:pt x="497936" y="110251"/>
                      <a:pt x="497936" y="107540"/>
                    </a:cubicBezTo>
                    <a:cubicBezTo>
                      <a:pt x="497936" y="104829"/>
                      <a:pt x="499744" y="103021"/>
                      <a:pt x="502455" y="103021"/>
                    </a:cubicBezTo>
                    <a:lnTo>
                      <a:pt x="502455" y="103021"/>
                    </a:lnTo>
                    <a:close/>
                    <a:moveTo>
                      <a:pt x="483477" y="103021"/>
                    </a:moveTo>
                    <a:cubicBezTo>
                      <a:pt x="486188" y="103021"/>
                      <a:pt x="487995" y="104829"/>
                      <a:pt x="487995" y="107540"/>
                    </a:cubicBezTo>
                    <a:cubicBezTo>
                      <a:pt x="487995" y="110251"/>
                      <a:pt x="486188" y="112058"/>
                      <a:pt x="483477" y="112058"/>
                    </a:cubicBezTo>
                    <a:cubicBezTo>
                      <a:pt x="480766" y="112058"/>
                      <a:pt x="478959" y="110251"/>
                      <a:pt x="478959" y="107540"/>
                    </a:cubicBezTo>
                    <a:cubicBezTo>
                      <a:pt x="478959" y="104829"/>
                      <a:pt x="480766" y="103021"/>
                      <a:pt x="483477" y="103021"/>
                    </a:cubicBezTo>
                    <a:lnTo>
                      <a:pt x="483477" y="103021"/>
                    </a:lnTo>
                    <a:close/>
                    <a:moveTo>
                      <a:pt x="464499" y="103021"/>
                    </a:moveTo>
                    <a:cubicBezTo>
                      <a:pt x="467211" y="103021"/>
                      <a:pt x="469018" y="104829"/>
                      <a:pt x="469018" y="107540"/>
                    </a:cubicBezTo>
                    <a:cubicBezTo>
                      <a:pt x="469018" y="110251"/>
                      <a:pt x="467211" y="112058"/>
                      <a:pt x="464499" y="112058"/>
                    </a:cubicBezTo>
                    <a:cubicBezTo>
                      <a:pt x="461788" y="112058"/>
                      <a:pt x="459981" y="110251"/>
                      <a:pt x="459981" y="107540"/>
                    </a:cubicBezTo>
                    <a:cubicBezTo>
                      <a:pt x="459981" y="104829"/>
                      <a:pt x="461788" y="103021"/>
                      <a:pt x="464499" y="103021"/>
                    </a:cubicBezTo>
                    <a:lnTo>
                      <a:pt x="464499" y="103021"/>
                    </a:lnTo>
                    <a:close/>
                    <a:moveTo>
                      <a:pt x="446425" y="103021"/>
                    </a:moveTo>
                    <a:cubicBezTo>
                      <a:pt x="449137" y="103021"/>
                      <a:pt x="450944" y="104829"/>
                      <a:pt x="450944" y="107540"/>
                    </a:cubicBezTo>
                    <a:cubicBezTo>
                      <a:pt x="450944" y="110251"/>
                      <a:pt x="449137" y="112058"/>
                      <a:pt x="446425" y="112058"/>
                    </a:cubicBezTo>
                    <a:cubicBezTo>
                      <a:pt x="443714" y="112058"/>
                      <a:pt x="441907" y="110251"/>
                      <a:pt x="441907" y="107540"/>
                    </a:cubicBezTo>
                    <a:cubicBezTo>
                      <a:pt x="441003" y="104829"/>
                      <a:pt x="443714" y="103021"/>
                      <a:pt x="446425" y="103021"/>
                    </a:cubicBezTo>
                    <a:lnTo>
                      <a:pt x="446425" y="103021"/>
                    </a:lnTo>
                    <a:close/>
                    <a:moveTo>
                      <a:pt x="427448" y="103021"/>
                    </a:moveTo>
                    <a:cubicBezTo>
                      <a:pt x="430159" y="103021"/>
                      <a:pt x="431966" y="104829"/>
                      <a:pt x="431966" y="107540"/>
                    </a:cubicBezTo>
                    <a:cubicBezTo>
                      <a:pt x="431966" y="110251"/>
                      <a:pt x="430159" y="112058"/>
                      <a:pt x="427448" y="112058"/>
                    </a:cubicBezTo>
                    <a:cubicBezTo>
                      <a:pt x="424737" y="112058"/>
                      <a:pt x="422929" y="110251"/>
                      <a:pt x="422929" y="107540"/>
                    </a:cubicBezTo>
                    <a:cubicBezTo>
                      <a:pt x="422929" y="104829"/>
                      <a:pt x="424737" y="103021"/>
                      <a:pt x="427448" y="103021"/>
                    </a:cubicBezTo>
                    <a:lnTo>
                      <a:pt x="427448" y="103021"/>
                    </a:lnTo>
                    <a:close/>
                    <a:moveTo>
                      <a:pt x="408470" y="103021"/>
                    </a:moveTo>
                    <a:cubicBezTo>
                      <a:pt x="411181" y="103021"/>
                      <a:pt x="412989" y="104829"/>
                      <a:pt x="412989" y="107540"/>
                    </a:cubicBezTo>
                    <a:cubicBezTo>
                      <a:pt x="412989" y="110251"/>
                      <a:pt x="411181" y="112058"/>
                      <a:pt x="408470" y="112058"/>
                    </a:cubicBezTo>
                    <a:cubicBezTo>
                      <a:pt x="405759" y="112058"/>
                      <a:pt x="403952" y="110251"/>
                      <a:pt x="403952" y="107540"/>
                    </a:cubicBezTo>
                    <a:cubicBezTo>
                      <a:pt x="403952" y="104829"/>
                      <a:pt x="405759" y="103021"/>
                      <a:pt x="408470" y="103021"/>
                    </a:cubicBezTo>
                    <a:lnTo>
                      <a:pt x="408470" y="103021"/>
                    </a:lnTo>
                    <a:close/>
                    <a:moveTo>
                      <a:pt x="389493" y="103021"/>
                    </a:moveTo>
                    <a:cubicBezTo>
                      <a:pt x="392204" y="103021"/>
                      <a:pt x="394011" y="104829"/>
                      <a:pt x="394011" y="107540"/>
                    </a:cubicBezTo>
                    <a:cubicBezTo>
                      <a:pt x="394011" y="110251"/>
                      <a:pt x="392204" y="112058"/>
                      <a:pt x="389493" y="112058"/>
                    </a:cubicBezTo>
                    <a:cubicBezTo>
                      <a:pt x="386782" y="112058"/>
                      <a:pt x="384974" y="110251"/>
                      <a:pt x="384974" y="107540"/>
                    </a:cubicBezTo>
                    <a:cubicBezTo>
                      <a:pt x="384974" y="104829"/>
                      <a:pt x="386782" y="103021"/>
                      <a:pt x="389493" y="103021"/>
                    </a:cubicBezTo>
                    <a:lnTo>
                      <a:pt x="389493" y="103021"/>
                    </a:lnTo>
                    <a:close/>
                    <a:moveTo>
                      <a:pt x="370515" y="103021"/>
                    </a:moveTo>
                    <a:cubicBezTo>
                      <a:pt x="373226" y="103021"/>
                      <a:pt x="375034" y="104829"/>
                      <a:pt x="375034" y="107540"/>
                    </a:cubicBezTo>
                    <a:cubicBezTo>
                      <a:pt x="375034" y="110251"/>
                      <a:pt x="373226" y="112058"/>
                      <a:pt x="370515" y="112058"/>
                    </a:cubicBezTo>
                    <a:cubicBezTo>
                      <a:pt x="367804" y="112058"/>
                      <a:pt x="365997" y="110251"/>
                      <a:pt x="365997" y="107540"/>
                    </a:cubicBezTo>
                    <a:cubicBezTo>
                      <a:pt x="365997" y="104829"/>
                      <a:pt x="367804" y="103021"/>
                      <a:pt x="370515" y="103021"/>
                    </a:cubicBezTo>
                    <a:lnTo>
                      <a:pt x="370515" y="103021"/>
                    </a:lnTo>
                    <a:close/>
                    <a:moveTo>
                      <a:pt x="352441" y="103021"/>
                    </a:moveTo>
                    <a:cubicBezTo>
                      <a:pt x="355152" y="103021"/>
                      <a:pt x="356960" y="104829"/>
                      <a:pt x="356960" y="107540"/>
                    </a:cubicBezTo>
                    <a:cubicBezTo>
                      <a:pt x="356960" y="110251"/>
                      <a:pt x="355152" y="112058"/>
                      <a:pt x="352441" y="112058"/>
                    </a:cubicBezTo>
                    <a:cubicBezTo>
                      <a:pt x="349730" y="112058"/>
                      <a:pt x="347923" y="110251"/>
                      <a:pt x="347923" y="107540"/>
                    </a:cubicBezTo>
                    <a:cubicBezTo>
                      <a:pt x="347019" y="104829"/>
                      <a:pt x="349730" y="103021"/>
                      <a:pt x="352441" y="103021"/>
                    </a:cubicBezTo>
                    <a:lnTo>
                      <a:pt x="352441" y="103021"/>
                    </a:lnTo>
                    <a:close/>
                    <a:moveTo>
                      <a:pt x="333464" y="103021"/>
                    </a:moveTo>
                    <a:cubicBezTo>
                      <a:pt x="336175" y="103021"/>
                      <a:pt x="337982" y="104829"/>
                      <a:pt x="337982" y="107540"/>
                    </a:cubicBezTo>
                    <a:cubicBezTo>
                      <a:pt x="337982" y="110251"/>
                      <a:pt x="336175" y="112058"/>
                      <a:pt x="333464" y="112058"/>
                    </a:cubicBezTo>
                    <a:cubicBezTo>
                      <a:pt x="330753" y="112058"/>
                      <a:pt x="328945" y="110251"/>
                      <a:pt x="328945" y="107540"/>
                    </a:cubicBezTo>
                    <a:cubicBezTo>
                      <a:pt x="328945" y="104829"/>
                      <a:pt x="330753" y="103021"/>
                      <a:pt x="333464" y="103021"/>
                    </a:cubicBezTo>
                    <a:lnTo>
                      <a:pt x="333464" y="103021"/>
                    </a:lnTo>
                    <a:close/>
                    <a:moveTo>
                      <a:pt x="314486" y="103021"/>
                    </a:moveTo>
                    <a:cubicBezTo>
                      <a:pt x="317197" y="103021"/>
                      <a:pt x="319004" y="104829"/>
                      <a:pt x="319004" y="107540"/>
                    </a:cubicBezTo>
                    <a:cubicBezTo>
                      <a:pt x="319004" y="110251"/>
                      <a:pt x="317197" y="112058"/>
                      <a:pt x="314486" y="112058"/>
                    </a:cubicBezTo>
                    <a:cubicBezTo>
                      <a:pt x="311775" y="112058"/>
                      <a:pt x="309968" y="110251"/>
                      <a:pt x="309968" y="107540"/>
                    </a:cubicBezTo>
                    <a:cubicBezTo>
                      <a:pt x="309968" y="104829"/>
                      <a:pt x="311775" y="103021"/>
                      <a:pt x="314486" y="103021"/>
                    </a:cubicBezTo>
                    <a:lnTo>
                      <a:pt x="314486" y="103021"/>
                    </a:lnTo>
                    <a:close/>
                    <a:moveTo>
                      <a:pt x="295508" y="103021"/>
                    </a:moveTo>
                    <a:cubicBezTo>
                      <a:pt x="298219" y="103021"/>
                      <a:pt x="300027" y="104829"/>
                      <a:pt x="300027" y="107540"/>
                    </a:cubicBezTo>
                    <a:cubicBezTo>
                      <a:pt x="300027" y="110251"/>
                      <a:pt x="298219" y="112058"/>
                      <a:pt x="295508" y="112058"/>
                    </a:cubicBezTo>
                    <a:cubicBezTo>
                      <a:pt x="292797" y="112058"/>
                      <a:pt x="290990" y="110251"/>
                      <a:pt x="290990" y="107540"/>
                    </a:cubicBezTo>
                    <a:cubicBezTo>
                      <a:pt x="290990" y="104829"/>
                      <a:pt x="292797" y="103021"/>
                      <a:pt x="295508" y="103021"/>
                    </a:cubicBezTo>
                    <a:lnTo>
                      <a:pt x="295508" y="103021"/>
                    </a:lnTo>
                    <a:close/>
                    <a:moveTo>
                      <a:pt x="831400" y="92177"/>
                    </a:moveTo>
                    <a:cubicBezTo>
                      <a:pt x="834111" y="92177"/>
                      <a:pt x="835918" y="93984"/>
                      <a:pt x="835918" y="96695"/>
                    </a:cubicBezTo>
                    <a:cubicBezTo>
                      <a:pt x="835918" y="99406"/>
                      <a:pt x="834111" y="101214"/>
                      <a:pt x="831400" y="101214"/>
                    </a:cubicBezTo>
                    <a:cubicBezTo>
                      <a:pt x="828689" y="101214"/>
                      <a:pt x="826881" y="99406"/>
                      <a:pt x="826881" y="96695"/>
                    </a:cubicBezTo>
                    <a:cubicBezTo>
                      <a:pt x="826881" y="93984"/>
                      <a:pt x="828689" y="92177"/>
                      <a:pt x="831400" y="92177"/>
                    </a:cubicBezTo>
                    <a:lnTo>
                      <a:pt x="831400" y="92177"/>
                    </a:lnTo>
                    <a:close/>
                    <a:moveTo>
                      <a:pt x="812422" y="92177"/>
                    </a:moveTo>
                    <a:cubicBezTo>
                      <a:pt x="815133" y="92177"/>
                      <a:pt x="816941" y="93984"/>
                      <a:pt x="816941" y="96695"/>
                    </a:cubicBezTo>
                    <a:cubicBezTo>
                      <a:pt x="816941" y="99406"/>
                      <a:pt x="815133" y="101214"/>
                      <a:pt x="812422" y="101214"/>
                    </a:cubicBezTo>
                    <a:cubicBezTo>
                      <a:pt x="809711" y="101214"/>
                      <a:pt x="807904" y="99406"/>
                      <a:pt x="807904" y="96695"/>
                    </a:cubicBezTo>
                    <a:cubicBezTo>
                      <a:pt x="807904" y="93984"/>
                      <a:pt x="809711" y="92177"/>
                      <a:pt x="812422" y="92177"/>
                    </a:cubicBezTo>
                    <a:lnTo>
                      <a:pt x="812422" y="92177"/>
                    </a:lnTo>
                    <a:close/>
                    <a:moveTo>
                      <a:pt x="793445" y="92177"/>
                    </a:moveTo>
                    <a:cubicBezTo>
                      <a:pt x="796156" y="92177"/>
                      <a:pt x="797963" y="93984"/>
                      <a:pt x="797963" y="96695"/>
                    </a:cubicBezTo>
                    <a:cubicBezTo>
                      <a:pt x="797963" y="99406"/>
                      <a:pt x="796156" y="101214"/>
                      <a:pt x="793445" y="101214"/>
                    </a:cubicBezTo>
                    <a:cubicBezTo>
                      <a:pt x="790733" y="101214"/>
                      <a:pt x="788926" y="99406"/>
                      <a:pt x="788926" y="96695"/>
                    </a:cubicBezTo>
                    <a:cubicBezTo>
                      <a:pt x="788926" y="93984"/>
                      <a:pt x="790733" y="92177"/>
                      <a:pt x="793445" y="92177"/>
                    </a:cubicBezTo>
                    <a:lnTo>
                      <a:pt x="793445" y="92177"/>
                    </a:lnTo>
                    <a:close/>
                    <a:moveTo>
                      <a:pt x="774467" y="92177"/>
                    </a:moveTo>
                    <a:cubicBezTo>
                      <a:pt x="777178" y="92177"/>
                      <a:pt x="778985" y="93984"/>
                      <a:pt x="778985" y="96695"/>
                    </a:cubicBezTo>
                    <a:cubicBezTo>
                      <a:pt x="778985" y="99406"/>
                      <a:pt x="777178" y="101214"/>
                      <a:pt x="774467" y="101214"/>
                    </a:cubicBezTo>
                    <a:cubicBezTo>
                      <a:pt x="771756" y="101214"/>
                      <a:pt x="769948" y="99406"/>
                      <a:pt x="769948" y="96695"/>
                    </a:cubicBezTo>
                    <a:cubicBezTo>
                      <a:pt x="769948" y="93984"/>
                      <a:pt x="771756" y="92177"/>
                      <a:pt x="774467" y="92177"/>
                    </a:cubicBezTo>
                    <a:lnTo>
                      <a:pt x="774467" y="92177"/>
                    </a:lnTo>
                    <a:close/>
                    <a:moveTo>
                      <a:pt x="756393" y="92177"/>
                    </a:moveTo>
                    <a:cubicBezTo>
                      <a:pt x="759104" y="92177"/>
                      <a:pt x="760912" y="93984"/>
                      <a:pt x="760912" y="96695"/>
                    </a:cubicBezTo>
                    <a:cubicBezTo>
                      <a:pt x="760912" y="99406"/>
                      <a:pt x="759104" y="101214"/>
                      <a:pt x="756393" y="101214"/>
                    </a:cubicBezTo>
                    <a:cubicBezTo>
                      <a:pt x="753682" y="101214"/>
                      <a:pt x="751875" y="99406"/>
                      <a:pt x="751875" y="96695"/>
                    </a:cubicBezTo>
                    <a:cubicBezTo>
                      <a:pt x="750971" y="93984"/>
                      <a:pt x="753682" y="92177"/>
                      <a:pt x="756393" y="92177"/>
                    </a:cubicBezTo>
                    <a:lnTo>
                      <a:pt x="756393" y="92177"/>
                    </a:lnTo>
                    <a:close/>
                    <a:moveTo>
                      <a:pt x="737415" y="92177"/>
                    </a:moveTo>
                    <a:cubicBezTo>
                      <a:pt x="740126" y="92177"/>
                      <a:pt x="741934" y="93984"/>
                      <a:pt x="741934" y="96695"/>
                    </a:cubicBezTo>
                    <a:cubicBezTo>
                      <a:pt x="741934" y="99406"/>
                      <a:pt x="740126" y="101214"/>
                      <a:pt x="737415" y="101214"/>
                    </a:cubicBezTo>
                    <a:cubicBezTo>
                      <a:pt x="734704" y="101214"/>
                      <a:pt x="732897" y="99406"/>
                      <a:pt x="732897" y="96695"/>
                    </a:cubicBezTo>
                    <a:cubicBezTo>
                      <a:pt x="732897" y="93984"/>
                      <a:pt x="734704" y="92177"/>
                      <a:pt x="737415" y="92177"/>
                    </a:cubicBezTo>
                    <a:lnTo>
                      <a:pt x="737415" y="92177"/>
                    </a:lnTo>
                    <a:close/>
                    <a:moveTo>
                      <a:pt x="718438" y="92177"/>
                    </a:moveTo>
                    <a:cubicBezTo>
                      <a:pt x="721149" y="92177"/>
                      <a:pt x="722956" y="93984"/>
                      <a:pt x="722956" y="96695"/>
                    </a:cubicBezTo>
                    <a:cubicBezTo>
                      <a:pt x="722956" y="99406"/>
                      <a:pt x="721149" y="101214"/>
                      <a:pt x="718438" y="101214"/>
                    </a:cubicBezTo>
                    <a:cubicBezTo>
                      <a:pt x="715727" y="101214"/>
                      <a:pt x="713919" y="99406"/>
                      <a:pt x="713919" y="96695"/>
                    </a:cubicBezTo>
                    <a:cubicBezTo>
                      <a:pt x="713919" y="93984"/>
                      <a:pt x="715727" y="92177"/>
                      <a:pt x="718438" y="92177"/>
                    </a:cubicBezTo>
                    <a:lnTo>
                      <a:pt x="718438" y="92177"/>
                    </a:lnTo>
                    <a:close/>
                    <a:moveTo>
                      <a:pt x="699460" y="92177"/>
                    </a:moveTo>
                    <a:cubicBezTo>
                      <a:pt x="702171" y="92177"/>
                      <a:pt x="703979" y="93984"/>
                      <a:pt x="703979" y="96695"/>
                    </a:cubicBezTo>
                    <a:cubicBezTo>
                      <a:pt x="703979" y="99406"/>
                      <a:pt x="702171" y="101214"/>
                      <a:pt x="699460" y="101214"/>
                    </a:cubicBezTo>
                    <a:cubicBezTo>
                      <a:pt x="696749" y="101214"/>
                      <a:pt x="694942" y="99406"/>
                      <a:pt x="694942" y="96695"/>
                    </a:cubicBezTo>
                    <a:cubicBezTo>
                      <a:pt x="694942" y="93984"/>
                      <a:pt x="696749" y="92177"/>
                      <a:pt x="699460" y="92177"/>
                    </a:cubicBezTo>
                    <a:lnTo>
                      <a:pt x="699460" y="92177"/>
                    </a:lnTo>
                    <a:close/>
                    <a:moveTo>
                      <a:pt x="680483" y="92177"/>
                    </a:moveTo>
                    <a:cubicBezTo>
                      <a:pt x="683194" y="92177"/>
                      <a:pt x="685001" y="93984"/>
                      <a:pt x="685001" y="96695"/>
                    </a:cubicBezTo>
                    <a:cubicBezTo>
                      <a:pt x="685001" y="99406"/>
                      <a:pt x="683194" y="101214"/>
                      <a:pt x="680483" y="101214"/>
                    </a:cubicBezTo>
                    <a:cubicBezTo>
                      <a:pt x="677771" y="101214"/>
                      <a:pt x="675964" y="99406"/>
                      <a:pt x="675964" y="96695"/>
                    </a:cubicBezTo>
                    <a:cubicBezTo>
                      <a:pt x="675964" y="93984"/>
                      <a:pt x="678675" y="92177"/>
                      <a:pt x="680483" y="92177"/>
                    </a:cubicBezTo>
                    <a:lnTo>
                      <a:pt x="680483" y="92177"/>
                    </a:lnTo>
                    <a:close/>
                    <a:moveTo>
                      <a:pt x="662409" y="92177"/>
                    </a:moveTo>
                    <a:cubicBezTo>
                      <a:pt x="665120" y="92177"/>
                      <a:pt x="666927" y="93984"/>
                      <a:pt x="666927" y="96695"/>
                    </a:cubicBezTo>
                    <a:cubicBezTo>
                      <a:pt x="666927" y="99406"/>
                      <a:pt x="665120" y="101214"/>
                      <a:pt x="662409" y="101214"/>
                    </a:cubicBezTo>
                    <a:cubicBezTo>
                      <a:pt x="659698" y="101214"/>
                      <a:pt x="657890" y="99406"/>
                      <a:pt x="657890" y="96695"/>
                    </a:cubicBezTo>
                    <a:cubicBezTo>
                      <a:pt x="656987" y="93984"/>
                      <a:pt x="659698" y="92177"/>
                      <a:pt x="662409" y="92177"/>
                    </a:cubicBezTo>
                    <a:lnTo>
                      <a:pt x="662409" y="92177"/>
                    </a:lnTo>
                    <a:close/>
                    <a:moveTo>
                      <a:pt x="643431" y="92177"/>
                    </a:moveTo>
                    <a:cubicBezTo>
                      <a:pt x="646142" y="92177"/>
                      <a:pt x="647950" y="93984"/>
                      <a:pt x="647950" y="96695"/>
                    </a:cubicBezTo>
                    <a:cubicBezTo>
                      <a:pt x="647950" y="99406"/>
                      <a:pt x="646142" y="101214"/>
                      <a:pt x="643431" y="101214"/>
                    </a:cubicBezTo>
                    <a:cubicBezTo>
                      <a:pt x="640720" y="101214"/>
                      <a:pt x="638913" y="99406"/>
                      <a:pt x="638913" y="96695"/>
                    </a:cubicBezTo>
                    <a:cubicBezTo>
                      <a:pt x="638913" y="93984"/>
                      <a:pt x="640720" y="92177"/>
                      <a:pt x="643431" y="92177"/>
                    </a:cubicBezTo>
                    <a:lnTo>
                      <a:pt x="643431" y="92177"/>
                    </a:lnTo>
                    <a:close/>
                    <a:moveTo>
                      <a:pt x="624453" y="92177"/>
                    </a:moveTo>
                    <a:cubicBezTo>
                      <a:pt x="627165" y="92177"/>
                      <a:pt x="628972" y="93984"/>
                      <a:pt x="628972" y="96695"/>
                    </a:cubicBezTo>
                    <a:cubicBezTo>
                      <a:pt x="628972" y="99406"/>
                      <a:pt x="627165" y="101214"/>
                      <a:pt x="624453" y="101214"/>
                    </a:cubicBezTo>
                    <a:cubicBezTo>
                      <a:pt x="621742" y="101214"/>
                      <a:pt x="619935" y="99406"/>
                      <a:pt x="619935" y="96695"/>
                    </a:cubicBezTo>
                    <a:cubicBezTo>
                      <a:pt x="619935" y="93984"/>
                      <a:pt x="621742" y="92177"/>
                      <a:pt x="624453" y="92177"/>
                    </a:cubicBezTo>
                    <a:lnTo>
                      <a:pt x="624453" y="92177"/>
                    </a:lnTo>
                    <a:close/>
                    <a:moveTo>
                      <a:pt x="605476" y="92177"/>
                    </a:moveTo>
                    <a:cubicBezTo>
                      <a:pt x="608187" y="92177"/>
                      <a:pt x="609994" y="93984"/>
                      <a:pt x="609994" y="96695"/>
                    </a:cubicBezTo>
                    <a:cubicBezTo>
                      <a:pt x="609994" y="99406"/>
                      <a:pt x="608187" y="101214"/>
                      <a:pt x="605476" y="101214"/>
                    </a:cubicBezTo>
                    <a:cubicBezTo>
                      <a:pt x="602765" y="101214"/>
                      <a:pt x="600957" y="99406"/>
                      <a:pt x="600957" y="96695"/>
                    </a:cubicBezTo>
                    <a:cubicBezTo>
                      <a:pt x="600957" y="93984"/>
                      <a:pt x="602765" y="92177"/>
                      <a:pt x="605476" y="92177"/>
                    </a:cubicBezTo>
                    <a:lnTo>
                      <a:pt x="605476" y="92177"/>
                    </a:lnTo>
                    <a:close/>
                    <a:moveTo>
                      <a:pt x="586498" y="92177"/>
                    </a:moveTo>
                    <a:cubicBezTo>
                      <a:pt x="589209" y="92177"/>
                      <a:pt x="591017" y="93984"/>
                      <a:pt x="591017" y="96695"/>
                    </a:cubicBezTo>
                    <a:cubicBezTo>
                      <a:pt x="591017" y="99406"/>
                      <a:pt x="589209" y="101214"/>
                      <a:pt x="586498" y="101214"/>
                    </a:cubicBezTo>
                    <a:cubicBezTo>
                      <a:pt x="583787" y="101214"/>
                      <a:pt x="581980" y="99406"/>
                      <a:pt x="581980" y="96695"/>
                    </a:cubicBezTo>
                    <a:cubicBezTo>
                      <a:pt x="581980" y="93984"/>
                      <a:pt x="584691" y="92177"/>
                      <a:pt x="586498" y="92177"/>
                    </a:cubicBezTo>
                    <a:lnTo>
                      <a:pt x="586498" y="92177"/>
                    </a:lnTo>
                    <a:close/>
                    <a:moveTo>
                      <a:pt x="568424" y="92177"/>
                    </a:moveTo>
                    <a:cubicBezTo>
                      <a:pt x="571135" y="92177"/>
                      <a:pt x="572943" y="93984"/>
                      <a:pt x="572943" y="96695"/>
                    </a:cubicBezTo>
                    <a:cubicBezTo>
                      <a:pt x="572943" y="99406"/>
                      <a:pt x="571135" y="101214"/>
                      <a:pt x="568424" y="101214"/>
                    </a:cubicBezTo>
                    <a:cubicBezTo>
                      <a:pt x="565713" y="101214"/>
                      <a:pt x="563906" y="99406"/>
                      <a:pt x="563906" y="96695"/>
                    </a:cubicBezTo>
                    <a:cubicBezTo>
                      <a:pt x="563906" y="93984"/>
                      <a:pt x="565713" y="92177"/>
                      <a:pt x="568424" y="92177"/>
                    </a:cubicBezTo>
                    <a:lnTo>
                      <a:pt x="568424" y="92177"/>
                    </a:lnTo>
                    <a:close/>
                    <a:moveTo>
                      <a:pt x="549447" y="92177"/>
                    </a:moveTo>
                    <a:cubicBezTo>
                      <a:pt x="552158" y="92177"/>
                      <a:pt x="553965" y="93984"/>
                      <a:pt x="553965" y="96695"/>
                    </a:cubicBezTo>
                    <a:cubicBezTo>
                      <a:pt x="553965" y="99406"/>
                      <a:pt x="552158" y="101214"/>
                      <a:pt x="549447" y="101214"/>
                    </a:cubicBezTo>
                    <a:cubicBezTo>
                      <a:pt x="546736" y="101214"/>
                      <a:pt x="544928" y="99406"/>
                      <a:pt x="544928" y="96695"/>
                    </a:cubicBezTo>
                    <a:cubicBezTo>
                      <a:pt x="544928" y="93984"/>
                      <a:pt x="546736" y="92177"/>
                      <a:pt x="549447" y="92177"/>
                    </a:cubicBezTo>
                    <a:lnTo>
                      <a:pt x="549447" y="92177"/>
                    </a:lnTo>
                    <a:close/>
                    <a:moveTo>
                      <a:pt x="530469" y="92177"/>
                    </a:moveTo>
                    <a:cubicBezTo>
                      <a:pt x="533180" y="92177"/>
                      <a:pt x="534988" y="93984"/>
                      <a:pt x="534988" y="96695"/>
                    </a:cubicBezTo>
                    <a:cubicBezTo>
                      <a:pt x="534988" y="99406"/>
                      <a:pt x="533180" y="101214"/>
                      <a:pt x="530469" y="101214"/>
                    </a:cubicBezTo>
                    <a:cubicBezTo>
                      <a:pt x="527758" y="101214"/>
                      <a:pt x="525951" y="99406"/>
                      <a:pt x="525951" y="96695"/>
                    </a:cubicBezTo>
                    <a:cubicBezTo>
                      <a:pt x="525951" y="93984"/>
                      <a:pt x="527758" y="92177"/>
                      <a:pt x="530469" y="92177"/>
                    </a:cubicBezTo>
                    <a:lnTo>
                      <a:pt x="530469" y="92177"/>
                    </a:lnTo>
                    <a:close/>
                    <a:moveTo>
                      <a:pt x="511492" y="92177"/>
                    </a:moveTo>
                    <a:cubicBezTo>
                      <a:pt x="514203" y="92177"/>
                      <a:pt x="516010" y="93984"/>
                      <a:pt x="516010" y="96695"/>
                    </a:cubicBezTo>
                    <a:cubicBezTo>
                      <a:pt x="516010" y="99406"/>
                      <a:pt x="514203" y="101214"/>
                      <a:pt x="511492" y="101214"/>
                    </a:cubicBezTo>
                    <a:cubicBezTo>
                      <a:pt x="508780" y="101214"/>
                      <a:pt x="506973" y="99406"/>
                      <a:pt x="506973" y="96695"/>
                    </a:cubicBezTo>
                    <a:cubicBezTo>
                      <a:pt x="506973" y="93984"/>
                      <a:pt x="508780" y="92177"/>
                      <a:pt x="511492" y="92177"/>
                    </a:cubicBezTo>
                    <a:lnTo>
                      <a:pt x="511492" y="92177"/>
                    </a:lnTo>
                    <a:close/>
                    <a:moveTo>
                      <a:pt x="493418" y="92177"/>
                    </a:moveTo>
                    <a:cubicBezTo>
                      <a:pt x="496129" y="92177"/>
                      <a:pt x="497936" y="93984"/>
                      <a:pt x="497936" y="96695"/>
                    </a:cubicBezTo>
                    <a:cubicBezTo>
                      <a:pt x="497936" y="99406"/>
                      <a:pt x="496129" y="101214"/>
                      <a:pt x="493418" y="101214"/>
                    </a:cubicBezTo>
                    <a:cubicBezTo>
                      <a:pt x="490707" y="101214"/>
                      <a:pt x="488899" y="99406"/>
                      <a:pt x="488899" y="96695"/>
                    </a:cubicBezTo>
                    <a:cubicBezTo>
                      <a:pt x="487995" y="93984"/>
                      <a:pt x="490707" y="92177"/>
                      <a:pt x="493418" y="92177"/>
                    </a:cubicBezTo>
                    <a:lnTo>
                      <a:pt x="493418" y="92177"/>
                    </a:lnTo>
                    <a:close/>
                    <a:moveTo>
                      <a:pt x="474440" y="92177"/>
                    </a:moveTo>
                    <a:cubicBezTo>
                      <a:pt x="477151" y="92177"/>
                      <a:pt x="478959" y="93984"/>
                      <a:pt x="478959" y="96695"/>
                    </a:cubicBezTo>
                    <a:cubicBezTo>
                      <a:pt x="478959" y="99406"/>
                      <a:pt x="477151" y="101214"/>
                      <a:pt x="474440" y="101214"/>
                    </a:cubicBezTo>
                    <a:cubicBezTo>
                      <a:pt x="471729" y="101214"/>
                      <a:pt x="469922" y="99406"/>
                      <a:pt x="469922" y="96695"/>
                    </a:cubicBezTo>
                    <a:cubicBezTo>
                      <a:pt x="469922" y="93984"/>
                      <a:pt x="471729" y="92177"/>
                      <a:pt x="474440" y="92177"/>
                    </a:cubicBezTo>
                    <a:lnTo>
                      <a:pt x="474440" y="92177"/>
                    </a:lnTo>
                    <a:close/>
                    <a:moveTo>
                      <a:pt x="455462" y="92177"/>
                    </a:moveTo>
                    <a:cubicBezTo>
                      <a:pt x="458174" y="92177"/>
                      <a:pt x="459981" y="93984"/>
                      <a:pt x="459981" y="96695"/>
                    </a:cubicBezTo>
                    <a:cubicBezTo>
                      <a:pt x="459981" y="99406"/>
                      <a:pt x="458174" y="101214"/>
                      <a:pt x="455462" y="101214"/>
                    </a:cubicBezTo>
                    <a:cubicBezTo>
                      <a:pt x="452751" y="101214"/>
                      <a:pt x="450944" y="99406"/>
                      <a:pt x="450944" y="96695"/>
                    </a:cubicBezTo>
                    <a:cubicBezTo>
                      <a:pt x="450944" y="93984"/>
                      <a:pt x="452751" y="92177"/>
                      <a:pt x="455462" y="92177"/>
                    </a:cubicBezTo>
                    <a:lnTo>
                      <a:pt x="455462" y="92177"/>
                    </a:lnTo>
                    <a:close/>
                    <a:moveTo>
                      <a:pt x="436485" y="92177"/>
                    </a:moveTo>
                    <a:cubicBezTo>
                      <a:pt x="439196" y="92177"/>
                      <a:pt x="441003" y="93984"/>
                      <a:pt x="441003" y="96695"/>
                    </a:cubicBezTo>
                    <a:cubicBezTo>
                      <a:pt x="441003" y="99406"/>
                      <a:pt x="439196" y="101214"/>
                      <a:pt x="436485" y="101214"/>
                    </a:cubicBezTo>
                    <a:cubicBezTo>
                      <a:pt x="433774" y="101214"/>
                      <a:pt x="431966" y="99406"/>
                      <a:pt x="431966" y="96695"/>
                    </a:cubicBezTo>
                    <a:cubicBezTo>
                      <a:pt x="431966" y="93984"/>
                      <a:pt x="433774" y="92177"/>
                      <a:pt x="436485" y="92177"/>
                    </a:cubicBezTo>
                    <a:lnTo>
                      <a:pt x="436485" y="92177"/>
                    </a:lnTo>
                    <a:close/>
                    <a:moveTo>
                      <a:pt x="417507" y="92177"/>
                    </a:moveTo>
                    <a:cubicBezTo>
                      <a:pt x="420218" y="92177"/>
                      <a:pt x="422026" y="93984"/>
                      <a:pt x="422026" y="96695"/>
                    </a:cubicBezTo>
                    <a:cubicBezTo>
                      <a:pt x="422026" y="99406"/>
                      <a:pt x="420218" y="101214"/>
                      <a:pt x="417507" y="101214"/>
                    </a:cubicBezTo>
                    <a:cubicBezTo>
                      <a:pt x="414796" y="101214"/>
                      <a:pt x="412989" y="99406"/>
                      <a:pt x="412989" y="96695"/>
                    </a:cubicBezTo>
                    <a:cubicBezTo>
                      <a:pt x="412989" y="93984"/>
                      <a:pt x="415700" y="92177"/>
                      <a:pt x="417507" y="92177"/>
                    </a:cubicBezTo>
                    <a:lnTo>
                      <a:pt x="417507" y="92177"/>
                    </a:lnTo>
                    <a:close/>
                    <a:moveTo>
                      <a:pt x="399433" y="92177"/>
                    </a:moveTo>
                    <a:cubicBezTo>
                      <a:pt x="402144" y="92177"/>
                      <a:pt x="403952" y="93984"/>
                      <a:pt x="403952" y="96695"/>
                    </a:cubicBezTo>
                    <a:cubicBezTo>
                      <a:pt x="403952" y="99406"/>
                      <a:pt x="402144" y="101214"/>
                      <a:pt x="399433" y="101214"/>
                    </a:cubicBezTo>
                    <a:cubicBezTo>
                      <a:pt x="396722" y="101214"/>
                      <a:pt x="394915" y="99406"/>
                      <a:pt x="394915" y="96695"/>
                    </a:cubicBezTo>
                    <a:cubicBezTo>
                      <a:pt x="394011" y="93984"/>
                      <a:pt x="396722" y="92177"/>
                      <a:pt x="399433" y="92177"/>
                    </a:cubicBezTo>
                    <a:lnTo>
                      <a:pt x="399433" y="92177"/>
                    </a:lnTo>
                    <a:close/>
                    <a:moveTo>
                      <a:pt x="380456" y="92177"/>
                    </a:moveTo>
                    <a:cubicBezTo>
                      <a:pt x="383167" y="92177"/>
                      <a:pt x="384974" y="93984"/>
                      <a:pt x="384974" y="96695"/>
                    </a:cubicBezTo>
                    <a:cubicBezTo>
                      <a:pt x="384974" y="99406"/>
                      <a:pt x="383167" y="101214"/>
                      <a:pt x="380456" y="101214"/>
                    </a:cubicBezTo>
                    <a:cubicBezTo>
                      <a:pt x="377745" y="101214"/>
                      <a:pt x="375937" y="99406"/>
                      <a:pt x="375937" y="96695"/>
                    </a:cubicBezTo>
                    <a:cubicBezTo>
                      <a:pt x="375937" y="93984"/>
                      <a:pt x="377745" y="92177"/>
                      <a:pt x="380456" y="92177"/>
                    </a:cubicBezTo>
                    <a:lnTo>
                      <a:pt x="380456" y="92177"/>
                    </a:lnTo>
                    <a:close/>
                    <a:moveTo>
                      <a:pt x="361478" y="92177"/>
                    </a:moveTo>
                    <a:cubicBezTo>
                      <a:pt x="364189" y="92177"/>
                      <a:pt x="365997" y="93984"/>
                      <a:pt x="365997" y="96695"/>
                    </a:cubicBezTo>
                    <a:cubicBezTo>
                      <a:pt x="365997" y="99406"/>
                      <a:pt x="364189" y="101214"/>
                      <a:pt x="361478" y="101214"/>
                    </a:cubicBezTo>
                    <a:cubicBezTo>
                      <a:pt x="358767" y="101214"/>
                      <a:pt x="356960" y="99406"/>
                      <a:pt x="356960" y="96695"/>
                    </a:cubicBezTo>
                    <a:cubicBezTo>
                      <a:pt x="356960" y="93984"/>
                      <a:pt x="358767" y="92177"/>
                      <a:pt x="361478" y="92177"/>
                    </a:cubicBezTo>
                    <a:lnTo>
                      <a:pt x="361478" y="92177"/>
                    </a:lnTo>
                    <a:close/>
                    <a:moveTo>
                      <a:pt x="342501" y="92177"/>
                    </a:moveTo>
                    <a:cubicBezTo>
                      <a:pt x="345212" y="92177"/>
                      <a:pt x="347019" y="93984"/>
                      <a:pt x="347019" y="96695"/>
                    </a:cubicBezTo>
                    <a:cubicBezTo>
                      <a:pt x="347019" y="99406"/>
                      <a:pt x="345212" y="101214"/>
                      <a:pt x="342501" y="101214"/>
                    </a:cubicBezTo>
                    <a:cubicBezTo>
                      <a:pt x="339789" y="101214"/>
                      <a:pt x="337982" y="99406"/>
                      <a:pt x="337982" y="96695"/>
                    </a:cubicBezTo>
                    <a:cubicBezTo>
                      <a:pt x="337982" y="93984"/>
                      <a:pt x="339789" y="92177"/>
                      <a:pt x="342501" y="92177"/>
                    </a:cubicBezTo>
                    <a:lnTo>
                      <a:pt x="342501" y="92177"/>
                    </a:lnTo>
                    <a:close/>
                    <a:moveTo>
                      <a:pt x="323523" y="92177"/>
                    </a:moveTo>
                    <a:cubicBezTo>
                      <a:pt x="326234" y="92177"/>
                      <a:pt x="328041" y="93984"/>
                      <a:pt x="328041" y="96695"/>
                    </a:cubicBezTo>
                    <a:cubicBezTo>
                      <a:pt x="328041" y="99406"/>
                      <a:pt x="326234" y="101214"/>
                      <a:pt x="323523" y="101214"/>
                    </a:cubicBezTo>
                    <a:cubicBezTo>
                      <a:pt x="320812" y="101214"/>
                      <a:pt x="319004" y="99406"/>
                      <a:pt x="319004" y="96695"/>
                    </a:cubicBezTo>
                    <a:cubicBezTo>
                      <a:pt x="319004" y="93984"/>
                      <a:pt x="321716" y="92177"/>
                      <a:pt x="323523" y="92177"/>
                    </a:cubicBezTo>
                    <a:lnTo>
                      <a:pt x="323523" y="92177"/>
                    </a:lnTo>
                    <a:close/>
                    <a:moveTo>
                      <a:pt x="840437" y="82236"/>
                    </a:moveTo>
                    <a:cubicBezTo>
                      <a:pt x="843148" y="82236"/>
                      <a:pt x="844955" y="84044"/>
                      <a:pt x="844955" y="86755"/>
                    </a:cubicBezTo>
                    <a:cubicBezTo>
                      <a:pt x="844955" y="89466"/>
                      <a:pt x="843148" y="91273"/>
                      <a:pt x="840437" y="91273"/>
                    </a:cubicBezTo>
                    <a:cubicBezTo>
                      <a:pt x="837726" y="91273"/>
                      <a:pt x="835918" y="89466"/>
                      <a:pt x="835918" y="86755"/>
                    </a:cubicBezTo>
                    <a:cubicBezTo>
                      <a:pt x="835918" y="84947"/>
                      <a:pt x="837726" y="82236"/>
                      <a:pt x="840437" y="82236"/>
                    </a:cubicBezTo>
                    <a:lnTo>
                      <a:pt x="840437" y="82236"/>
                    </a:lnTo>
                    <a:close/>
                    <a:moveTo>
                      <a:pt x="821459" y="82236"/>
                    </a:moveTo>
                    <a:cubicBezTo>
                      <a:pt x="824170" y="82236"/>
                      <a:pt x="825978" y="84044"/>
                      <a:pt x="825978" y="86755"/>
                    </a:cubicBezTo>
                    <a:cubicBezTo>
                      <a:pt x="825978" y="89466"/>
                      <a:pt x="824170" y="91273"/>
                      <a:pt x="821459" y="91273"/>
                    </a:cubicBezTo>
                    <a:cubicBezTo>
                      <a:pt x="818748" y="91273"/>
                      <a:pt x="816941" y="89466"/>
                      <a:pt x="816941" y="86755"/>
                    </a:cubicBezTo>
                    <a:cubicBezTo>
                      <a:pt x="816941" y="84947"/>
                      <a:pt x="818748" y="82236"/>
                      <a:pt x="821459" y="82236"/>
                    </a:cubicBezTo>
                    <a:lnTo>
                      <a:pt x="821459" y="82236"/>
                    </a:lnTo>
                    <a:close/>
                    <a:moveTo>
                      <a:pt x="803385" y="82236"/>
                    </a:moveTo>
                    <a:cubicBezTo>
                      <a:pt x="806096" y="82236"/>
                      <a:pt x="807904" y="84044"/>
                      <a:pt x="807904" y="86755"/>
                    </a:cubicBezTo>
                    <a:cubicBezTo>
                      <a:pt x="807904" y="89466"/>
                      <a:pt x="806096" y="91273"/>
                      <a:pt x="803385" y="91273"/>
                    </a:cubicBezTo>
                    <a:cubicBezTo>
                      <a:pt x="800674" y="91273"/>
                      <a:pt x="798867" y="89466"/>
                      <a:pt x="798867" y="86755"/>
                    </a:cubicBezTo>
                    <a:cubicBezTo>
                      <a:pt x="797963" y="84947"/>
                      <a:pt x="800674" y="82236"/>
                      <a:pt x="803385" y="82236"/>
                    </a:cubicBezTo>
                    <a:lnTo>
                      <a:pt x="803385" y="82236"/>
                    </a:lnTo>
                    <a:close/>
                    <a:moveTo>
                      <a:pt x="784408" y="82236"/>
                    </a:moveTo>
                    <a:cubicBezTo>
                      <a:pt x="787119" y="82236"/>
                      <a:pt x="788926" y="84044"/>
                      <a:pt x="788926" y="86755"/>
                    </a:cubicBezTo>
                    <a:cubicBezTo>
                      <a:pt x="788926" y="89466"/>
                      <a:pt x="787119" y="91273"/>
                      <a:pt x="784408" y="91273"/>
                    </a:cubicBezTo>
                    <a:cubicBezTo>
                      <a:pt x="781696" y="91273"/>
                      <a:pt x="779889" y="89466"/>
                      <a:pt x="779889" y="86755"/>
                    </a:cubicBezTo>
                    <a:cubicBezTo>
                      <a:pt x="778985" y="84947"/>
                      <a:pt x="781696" y="82236"/>
                      <a:pt x="784408" y="82236"/>
                    </a:cubicBezTo>
                    <a:lnTo>
                      <a:pt x="784408" y="82236"/>
                    </a:lnTo>
                    <a:close/>
                    <a:moveTo>
                      <a:pt x="765430" y="82236"/>
                    </a:moveTo>
                    <a:cubicBezTo>
                      <a:pt x="768141" y="82236"/>
                      <a:pt x="769948" y="84044"/>
                      <a:pt x="769948" y="86755"/>
                    </a:cubicBezTo>
                    <a:cubicBezTo>
                      <a:pt x="769948" y="89466"/>
                      <a:pt x="768141" y="91273"/>
                      <a:pt x="765430" y="91273"/>
                    </a:cubicBezTo>
                    <a:cubicBezTo>
                      <a:pt x="762719" y="91273"/>
                      <a:pt x="760912" y="89466"/>
                      <a:pt x="760912" y="86755"/>
                    </a:cubicBezTo>
                    <a:cubicBezTo>
                      <a:pt x="760912" y="84947"/>
                      <a:pt x="762719" y="82236"/>
                      <a:pt x="765430" y="82236"/>
                    </a:cubicBezTo>
                    <a:lnTo>
                      <a:pt x="765430" y="82236"/>
                    </a:lnTo>
                    <a:close/>
                    <a:moveTo>
                      <a:pt x="746452" y="82236"/>
                    </a:moveTo>
                    <a:cubicBezTo>
                      <a:pt x="749163" y="82236"/>
                      <a:pt x="750971" y="84044"/>
                      <a:pt x="750971" y="86755"/>
                    </a:cubicBezTo>
                    <a:cubicBezTo>
                      <a:pt x="750971" y="89466"/>
                      <a:pt x="749163" y="91273"/>
                      <a:pt x="746452" y="91273"/>
                    </a:cubicBezTo>
                    <a:cubicBezTo>
                      <a:pt x="743741" y="91273"/>
                      <a:pt x="741934" y="89466"/>
                      <a:pt x="741934" y="86755"/>
                    </a:cubicBezTo>
                    <a:cubicBezTo>
                      <a:pt x="741934" y="84947"/>
                      <a:pt x="743741" y="82236"/>
                      <a:pt x="746452" y="82236"/>
                    </a:cubicBezTo>
                    <a:lnTo>
                      <a:pt x="746452" y="82236"/>
                    </a:lnTo>
                    <a:close/>
                    <a:moveTo>
                      <a:pt x="727475" y="82236"/>
                    </a:moveTo>
                    <a:cubicBezTo>
                      <a:pt x="730186" y="82236"/>
                      <a:pt x="731993" y="84044"/>
                      <a:pt x="731993" y="86755"/>
                    </a:cubicBezTo>
                    <a:cubicBezTo>
                      <a:pt x="731993" y="89466"/>
                      <a:pt x="730186" y="91273"/>
                      <a:pt x="727475" y="91273"/>
                    </a:cubicBezTo>
                    <a:cubicBezTo>
                      <a:pt x="724764" y="91273"/>
                      <a:pt x="722956" y="89466"/>
                      <a:pt x="722956" y="86755"/>
                    </a:cubicBezTo>
                    <a:cubicBezTo>
                      <a:pt x="722956" y="84947"/>
                      <a:pt x="724764" y="82236"/>
                      <a:pt x="727475" y="82236"/>
                    </a:cubicBezTo>
                    <a:lnTo>
                      <a:pt x="727475" y="82236"/>
                    </a:lnTo>
                    <a:close/>
                    <a:moveTo>
                      <a:pt x="709401" y="82236"/>
                    </a:moveTo>
                    <a:cubicBezTo>
                      <a:pt x="712112" y="82236"/>
                      <a:pt x="713919" y="84044"/>
                      <a:pt x="713919" y="86755"/>
                    </a:cubicBezTo>
                    <a:cubicBezTo>
                      <a:pt x="713919" y="89466"/>
                      <a:pt x="712112" y="91273"/>
                      <a:pt x="709401" y="91273"/>
                    </a:cubicBezTo>
                    <a:cubicBezTo>
                      <a:pt x="706690" y="91273"/>
                      <a:pt x="704882" y="89466"/>
                      <a:pt x="704882" y="86755"/>
                    </a:cubicBezTo>
                    <a:cubicBezTo>
                      <a:pt x="703979" y="84947"/>
                      <a:pt x="706690" y="82236"/>
                      <a:pt x="709401" y="82236"/>
                    </a:cubicBezTo>
                    <a:lnTo>
                      <a:pt x="709401" y="82236"/>
                    </a:lnTo>
                    <a:close/>
                    <a:moveTo>
                      <a:pt x="690423" y="82236"/>
                    </a:moveTo>
                    <a:cubicBezTo>
                      <a:pt x="693134" y="82236"/>
                      <a:pt x="694942" y="84044"/>
                      <a:pt x="694942" y="86755"/>
                    </a:cubicBezTo>
                    <a:cubicBezTo>
                      <a:pt x="694942" y="89466"/>
                      <a:pt x="693134" y="91273"/>
                      <a:pt x="690423" y="91273"/>
                    </a:cubicBezTo>
                    <a:cubicBezTo>
                      <a:pt x="687712" y="91273"/>
                      <a:pt x="685905" y="89466"/>
                      <a:pt x="685905" y="86755"/>
                    </a:cubicBezTo>
                    <a:cubicBezTo>
                      <a:pt x="685905" y="84947"/>
                      <a:pt x="687712" y="82236"/>
                      <a:pt x="690423" y="82236"/>
                    </a:cubicBezTo>
                    <a:lnTo>
                      <a:pt x="690423" y="82236"/>
                    </a:lnTo>
                    <a:close/>
                    <a:moveTo>
                      <a:pt x="671446" y="82236"/>
                    </a:moveTo>
                    <a:cubicBezTo>
                      <a:pt x="674157" y="82236"/>
                      <a:pt x="675964" y="84044"/>
                      <a:pt x="675964" y="86755"/>
                    </a:cubicBezTo>
                    <a:cubicBezTo>
                      <a:pt x="675964" y="89466"/>
                      <a:pt x="674157" y="91273"/>
                      <a:pt x="671446" y="91273"/>
                    </a:cubicBezTo>
                    <a:cubicBezTo>
                      <a:pt x="668735" y="91273"/>
                      <a:pt x="666927" y="89466"/>
                      <a:pt x="666927" y="86755"/>
                    </a:cubicBezTo>
                    <a:cubicBezTo>
                      <a:pt x="666927" y="84947"/>
                      <a:pt x="668735" y="82236"/>
                      <a:pt x="671446" y="82236"/>
                    </a:cubicBezTo>
                    <a:lnTo>
                      <a:pt x="671446" y="82236"/>
                    </a:lnTo>
                    <a:close/>
                    <a:moveTo>
                      <a:pt x="652468" y="82236"/>
                    </a:moveTo>
                    <a:cubicBezTo>
                      <a:pt x="655179" y="82236"/>
                      <a:pt x="656987" y="84044"/>
                      <a:pt x="656987" y="86755"/>
                    </a:cubicBezTo>
                    <a:cubicBezTo>
                      <a:pt x="656987" y="89466"/>
                      <a:pt x="655179" y="91273"/>
                      <a:pt x="652468" y="91273"/>
                    </a:cubicBezTo>
                    <a:cubicBezTo>
                      <a:pt x="649757" y="91273"/>
                      <a:pt x="647950" y="89466"/>
                      <a:pt x="647950" y="86755"/>
                    </a:cubicBezTo>
                    <a:cubicBezTo>
                      <a:pt x="647950" y="84947"/>
                      <a:pt x="649757" y="82236"/>
                      <a:pt x="652468" y="82236"/>
                    </a:cubicBezTo>
                    <a:lnTo>
                      <a:pt x="652468" y="82236"/>
                    </a:lnTo>
                    <a:close/>
                    <a:moveTo>
                      <a:pt x="633490" y="82236"/>
                    </a:moveTo>
                    <a:cubicBezTo>
                      <a:pt x="636202" y="82236"/>
                      <a:pt x="638009" y="84044"/>
                      <a:pt x="638009" y="86755"/>
                    </a:cubicBezTo>
                    <a:cubicBezTo>
                      <a:pt x="638009" y="89466"/>
                      <a:pt x="636202" y="91273"/>
                      <a:pt x="633490" y="91273"/>
                    </a:cubicBezTo>
                    <a:cubicBezTo>
                      <a:pt x="630779" y="91273"/>
                      <a:pt x="628972" y="89466"/>
                      <a:pt x="628972" y="86755"/>
                    </a:cubicBezTo>
                    <a:cubicBezTo>
                      <a:pt x="628972" y="84947"/>
                      <a:pt x="631683" y="82236"/>
                      <a:pt x="633490" y="82236"/>
                    </a:cubicBezTo>
                    <a:lnTo>
                      <a:pt x="633490" y="82236"/>
                    </a:lnTo>
                    <a:close/>
                    <a:moveTo>
                      <a:pt x="615417" y="82236"/>
                    </a:moveTo>
                    <a:cubicBezTo>
                      <a:pt x="618128" y="82236"/>
                      <a:pt x="619935" y="84044"/>
                      <a:pt x="619935" y="86755"/>
                    </a:cubicBezTo>
                    <a:cubicBezTo>
                      <a:pt x="619935" y="89466"/>
                      <a:pt x="618128" y="91273"/>
                      <a:pt x="615417" y="91273"/>
                    </a:cubicBezTo>
                    <a:cubicBezTo>
                      <a:pt x="612705" y="91273"/>
                      <a:pt x="610898" y="89466"/>
                      <a:pt x="610898" y="86755"/>
                    </a:cubicBezTo>
                    <a:cubicBezTo>
                      <a:pt x="609994" y="84947"/>
                      <a:pt x="612705" y="82236"/>
                      <a:pt x="615417" y="82236"/>
                    </a:cubicBezTo>
                    <a:lnTo>
                      <a:pt x="615417" y="82236"/>
                    </a:lnTo>
                    <a:close/>
                    <a:moveTo>
                      <a:pt x="596439" y="82236"/>
                    </a:moveTo>
                    <a:cubicBezTo>
                      <a:pt x="599150" y="82236"/>
                      <a:pt x="600957" y="84044"/>
                      <a:pt x="600957" y="86755"/>
                    </a:cubicBezTo>
                    <a:cubicBezTo>
                      <a:pt x="600957" y="89466"/>
                      <a:pt x="599150" y="91273"/>
                      <a:pt x="596439" y="91273"/>
                    </a:cubicBezTo>
                    <a:cubicBezTo>
                      <a:pt x="593728" y="91273"/>
                      <a:pt x="591920" y="89466"/>
                      <a:pt x="591920" y="86755"/>
                    </a:cubicBezTo>
                    <a:cubicBezTo>
                      <a:pt x="591920" y="84947"/>
                      <a:pt x="593728" y="82236"/>
                      <a:pt x="596439" y="82236"/>
                    </a:cubicBezTo>
                    <a:lnTo>
                      <a:pt x="596439" y="82236"/>
                    </a:lnTo>
                    <a:close/>
                    <a:moveTo>
                      <a:pt x="577461" y="82236"/>
                    </a:moveTo>
                    <a:cubicBezTo>
                      <a:pt x="580172" y="82236"/>
                      <a:pt x="581980" y="84044"/>
                      <a:pt x="581980" y="86755"/>
                    </a:cubicBezTo>
                    <a:cubicBezTo>
                      <a:pt x="581980" y="89466"/>
                      <a:pt x="580172" y="91273"/>
                      <a:pt x="577461" y="91273"/>
                    </a:cubicBezTo>
                    <a:cubicBezTo>
                      <a:pt x="574750" y="91273"/>
                      <a:pt x="572943" y="89466"/>
                      <a:pt x="572943" y="86755"/>
                    </a:cubicBezTo>
                    <a:cubicBezTo>
                      <a:pt x="572943" y="84947"/>
                      <a:pt x="574750" y="82236"/>
                      <a:pt x="577461" y="82236"/>
                    </a:cubicBezTo>
                    <a:lnTo>
                      <a:pt x="577461" y="82236"/>
                    </a:lnTo>
                    <a:close/>
                    <a:moveTo>
                      <a:pt x="558484" y="82236"/>
                    </a:moveTo>
                    <a:cubicBezTo>
                      <a:pt x="561195" y="82236"/>
                      <a:pt x="563002" y="84044"/>
                      <a:pt x="563002" y="86755"/>
                    </a:cubicBezTo>
                    <a:cubicBezTo>
                      <a:pt x="563002" y="89466"/>
                      <a:pt x="561195" y="91273"/>
                      <a:pt x="558484" y="91273"/>
                    </a:cubicBezTo>
                    <a:cubicBezTo>
                      <a:pt x="555773" y="91273"/>
                      <a:pt x="553965" y="89466"/>
                      <a:pt x="553965" y="86755"/>
                    </a:cubicBezTo>
                    <a:cubicBezTo>
                      <a:pt x="553965" y="84947"/>
                      <a:pt x="555773" y="82236"/>
                      <a:pt x="558484" y="82236"/>
                    </a:cubicBezTo>
                    <a:lnTo>
                      <a:pt x="558484" y="82236"/>
                    </a:lnTo>
                    <a:close/>
                    <a:moveTo>
                      <a:pt x="539506" y="82236"/>
                    </a:moveTo>
                    <a:cubicBezTo>
                      <a:pt x="542217" y="82236"/>
                      <a:pt x="544025" y="84044"/>
                      <a:pt x="544025" y="86755"/>
                    </a:cubicBezTo>
                    <a:cubicBezTo>
                      <a:pt x="544025" y="89466"/>
                      <a:pt x="542217" y="91273"/>
                      <a:pt x="539506" y="91273"/>
                    </a:cubicBezTo>
                    <a:cubicBezTo>
                      <a:pt x="536795" y="91273"/>
                      <a:pt x="534988" y="89466"/>
                      <a:pt x="534988" y="86755"/>
                    </a:cubicBezTo>
                    <a:cubicBezTo>
                      <a:pt x="534988" y="84947"/>
                      <a:pt x="537699" y="82236"/>
                      <a:pt x="539506" y="82236"/>
                    </a:cubicBezTo>
                    <a:lnTo>
                      <a:pt x="539506" y="82236"/>
                    </a:lnTo>
                    <a:close/>
                    <a:moveTo>
                      <a:pt x="521432" y="82236"/>
                    </a:moveTo>
                    <a:cubicBezTo>
                      <a:pt x="524143" y="82236"/>
                      <a:pt x="525951" y="84044"/>
                      <a:pt x="525951" y="86755"/>
                    </a:cubicBezTo>
                    <a:cubicBezTo>
                      <a:pt x="525951" y="89466"/>
                      <a:pt x="524143" y="91273"/>
                      <a:pt x="521432" y="91273"/>
                    </a:cubicBezTo>
                    <a:cubicBezTo>
                      <a:pt x="518721" y="91273"/>
                      <a:pt x="516914" y="89466"/>
                      <a:pt x="516914" y="86755"/>
                    </a:cubicBezTo>
                    <a:cubicBezTo>
                      <a:pt x="516010" y="84947"/>
                      <a:pt x="518721" y="82236"/>
                      <a:pt x="521432" y="82236"/>
                    </a:cubicBezTo>
                    <a:lnTo>
                      <a:pt x="521432" y="82236"/>
                    </a:lnTo>
                    <a:close/>
                    <a:moveTo>
                      <a:pt x="502455" y="82236"/>
                    </a:moveTo>
                    <a:cubicBezTo>
                      <a:pt x="505166" y="82236"/>
                      <a:pt x="506973" y="84044"/>
                      <a:pt x="506973" y="86755"/>
                    </a:cubicBezTo>
                    <a:cubicBezTo>
                      <a:pt x="506973" y="89466"/>
                      <a:pt x="505166" y="91273"/>
                      <a:pt x="502455" y="91273"/>
                    </a:cubicBezTo>
                    <a:cubicBezTo>
                      <a:pt x="499744" y="91273"/>
                      <a:pt x="497936" y="89466"/>
                      <a:pt x="497936" y="86755"/>
                    </a:cubicBezTo>
                    <a:cubicBezTo>
                      <a:pt x="497936" y="84947"/>
                      <a:pt x="499744" y="82236"/>
                      <a:pt x="502455" y="82236"/>
                    </a:cubicBezTo>
                    <a:lnTo>
                      <a:pt x="502455" y="82236"/>
                    </a:lnTo>
                    <a:close/>
                    <a:moveTo>
                      <a:pt x="483477" y="82236"/>
                    </a:moveTo>
                    <a:cubicBezTo>
                      <a:pt x="486188" y="82236"/>
                      <a:pt x="487995" y="84044"/>
                      <a:pt x="487995" y="86755"/>
                    </a:cubicBezTo>
                    <a:cubicBezTo>
                      <a:pt x="487995" y="89466"/>
                      <a:pt x="486188" y="91273"/>
                      <a:pt x="483477" y="91273"/>
                    </a:cubicBezTo>
                    <a:cubicBezTo>
                      <a:pt x="480766" y="91273"/>
                      <a:pt x="478959" y="89466"/>
                      <a:pt x="478959" y="86755"/>
                    </a:cubicBezTo>
                    <a:cubicBezTo>
                      <a:pt x="478959" y="84947"/>
                      <a:pt x="480766" y="82236"/>
                      <a:pt x="483477" y="82236"/>
                    </a:cubicBezTo>
                    <a:lnTo>
                      <a:pt x="483477" y="82236"/>
                    </a:lnTo>
                    <a:close/>
                    <a:moveTo>
                      <a:pt x="464499" y="82236"/>
                    </a:moveTo>
                    <a:cubicBezTo>
                      <a:pt x="467211" y="82236"/>
                      <a:pt x="469018" y="84044"/>
                      <a:pt x="469018" y="86755"/>
                    </a:cubicBezTo>
                    <a:cubicBezTo>
                      <a:pt x="469018" y="89466"/>
                      <a:pt x="467211" y="91273"/>
                      <a:pt x="464499" y="91273"/>
                    </a:cubicBezTo>
                    <a:cubicBezTo>
                      <a:pt x="461788" y="91273"/>
                      <a:pt x="459981" y="89466"/>
                      <a:pt x="459981" y="86755"/>
                    </a:cubicBezTo>
                    <a:cubicBezTo>
                      <a:pt x="459981" y="84947"/>
                      <a:pt x="461788" y="82236"/>
                      <a:pt x="464499" y="82236"/>
                    </a:cubicBezTo>
                    <a:lnTo>
                      <a:pt x="464499" y="82236"/>
                    </a:lnTo>
                    <a:close/>
                    <a:moveTo>
                      <a:pt x="446425" y="82236"/>
                    </a:moveTo>
                    <a:cubicBezTo>
                      <a:pt x="449137" y="82236"/>
                      <a:pt x="450944" y="84044"/>
                      <a:pt x="450944" y="86755"/>
                    </a:cubicBezTo>
                    <a:cubicBezTo>
                      <a:pt x="450944" y="89466"/>
                      <a:pt x="449137" y="91273"/>
                      <a:pt x="446425" y="91273"/>
                    </a:cubicBezTo>
                    <a:cubicBezTo>
                      <a:pt x="443714" y="91273"/>
                      <a:pt x="441907" y="89466"/>
                      <a:pt x="441907" y="86755"/>
                    </a:cubicBezTo>
                    <a:cubicBezTo>
                      <a:pt x="441003" y="84947"/>
                      <a:pt x="443714" y="82236"/>
                      <a:pt x="446425" y="82236"/>
                    </a:cubicBezTo>
                    <a:lnTo>
                      <a:pt x="446425" y="82236"/>
                    </a:lnTo>
                    <a:close/>
                    <a:moveTo>
                      <a:pt x="427448" y="82236"/>
                    </a:moveTo>
                    <a:cubicBezTo>
                      <a:pt x="430159" y="82236"/>
                      <a:pt x="431966" y="84044"/>
                      <a:pt x="431966" y="86755"/>
                    </a:cubicBezTo>
                    <a:cubicBezTo>
                      <a:pt x="431966" y="89466"/>
                      <a:pt x="430159" y="91273"/>
                      <a:pt x="427448" y="91273"/>
                    </a:cubicBezTo>
                    <a:cubicBezTo>
                      <a:pt x="424737" y="91273"/>
                      <a:pt x="422929" y="89466"/>
                      <a:pt x="422929" y="86755"/>
                    </a:cubicBezTo>
                    <a:cubicBezTo>
                      <a:pt x="422929" y="84947"/>
                      <a:pt x="424737" y="82236"/>
                      <a:pt x="427448" y="82236"/>
                    </a:cubicBezTo>
                    <a:lnTo>
                      <a:pt x="427448" y="82236"/>
                    </a:lnTo>
                    <a:close/>
                    <a:moveTo>
                      <a:pt x="408470" y="82236"/>
                    </a:moveTo>
                    <a:cubicBezTo>
                      <a:pt x="411181" y="82236"/>
                      <a:pt x="412989" y="84044"/>
                      <a:pt x="412989" y="86755"/>
                    </a:cubicBezTo>
                    <a:cubicBezTo>
                      <a:pt x="412989" y="89466"/>
                      <a:pt x="411181" y="91273"/>
                      <a:pt x="408470" y="91273"/>
                    </a:cubicBezTo>
                    <a:cubicBezTo>
                      <a:pt x="405759" y="91273"/>
                      <a:pt x="403952" y="89466"/>
                      <a:pt x="403952" y="86755"/>
                    </a:cubicBezTo>
                    <a:cubicBezTo>
                      <a:pt x="403952" y="84947"/>
                      <a:pt x="405759" y="82236"/>
                      <a:pt x="408470" y="82236"/>
                    </a:cubicBezTo>
                    <a:lnTo>
                      <a:pt x="408470" y="82236"/>
                    </a:lnTo>
                    <a:close/>
                    <a:moveTo>
                      <a:pt x="389493" y="82236"/>
                    </a:moveTo>
                    <a:cubicBezTo>
                      <a:pt x="392204" y="82236"/>
                      <a:pt x="394011" y="84044"/>
                      <a:pt x="394011" y="86755"/>
                    </a:cubicBezTo>
                    <a:cubicBezTo>
                      <a:pt x="394011" y="89466"/>
                      <a:pt x="392204" y="91273"/>
                      <a:pt x="389493" y="91273"/>
                    </a:cubicBezTo>
                    <a:cubicBezTo>
                      <a:pt x="386782" y="91273"/>
                      <a:pt x="384974" y="89466"/>
                      <a:pt x="384974" y="86755"/>
                    </a:cubicBezTo>
                    <a:cubicBezTo>
                      <a:pt x="384974" y="84947"/>
                      <a:pt x="386782" y="82236"/>
                      <a:pt x="389493" y="82236"/>
                    </a:cubicBezTo>
                    <a:lnTo>
                      <a:pt x="389493" y="82236"/>
                    </a:lnTo>
                    <a:close/>
                    <a:moveTo>
                      <a:pt x="370515" y="82236"/>
                    </a:moveTo>
                    <a:cubicBezTo>
                      <a:pt x="373226" y="82236"/>
                      <a:pt x="375034" y="84044"/>
                      <a:pt x="375034" y="86755"/>
                    </a:cubicBezTo>
                    <a:cubicBezTo>
                      <a:pt x="375034" y="89466"/>
                      <a:pt x="373226" y="91273"/>
                      <a:pt x="370515" y="91273"/>
                    </a:cubicBezTo>
                    <a:cubicBezTo>
                      <a:pt x="367804" y="91273"/>
                      <a:pt x="365997" y="89466"/>
                      <a:pt x="365997" y="86755"/>
                    </a:cubicBezTo>
                    <a:cubicBezTo>
                      <a:pt x="365997" y="84947"/>
                      <a:pt x="367804" y="82236"/>
                      <a:pt x="370515" y="82236"/>
                    </a:cubicBezTo>
                    <a:lnTo>
                      <a:pt x="370515" y="82236"/>
                    </a:lnTo>
                    <a:close/>
                    <a:moveTo>
                      <a:pt x="352441" y="82236"/>
                    </a:moveTo>
                    <a:cubicBezTo>
                      <a:pt x="355152" y="82236"/>
                      <a:pt x="356960" y="84044"/>
                      <a:pt x="356960" y="86755"/>
                    </a:cubicBezTo>
                    <a:cubicBezTo>
                      <a:pt x="356960" y="89466"/>
                      <a:pt x="355152" y="91273"/>
                      <a:pt x="352441" y="91273"/>
                    </a:cubicBezTo>
                    <a:cubicBezTo>
                      <a:pt x="349730" y="91273"/>
                      <a:pt x="347923" y="89466"/>
                      <a:pt x="347923" y="86755"/>
                    </a:cubicBezTo>
                    <a:cubicBezTo>
                      <a:pt x="347019" y="84947"/>
                      <a:pt x="349730" y="82236"/>
                      <a:pt x="352441" y="82236"/>
                    </a:cubicBezTo>
                    <a:lnTo>
                      <a:pt x="352441" y="82236"/>
                    </a:lnTo>
                    <a:close/>
                    <a:moveTo>
                      <a:pt x="333464" y="82236"/>
                    </a:moveTo>
                    <a:cubicBezTo>
                      <a:pt x="336175" y="82236"/>
                      <a:pt x="337982" y="84044"/>
                      <a:pt x="337982" y="86755"/>
                    </a:cubicBezTo>
                    <a:cubicBezTo>
                      <a:pt x="337982" y="89466"/>
                      <a:pt x="336175" y="91273"/>
                      <a:pt x="333464" y="91273"/>
                    </a:cubicBezTo>
                    <a:cubicBezTo>
                      <a:pt x="330753" y="91273"/>
                      <a:pt x="328945" y="89466"/>
                      <a:pt x="328945" y="86755"/>
                    </a:cubicBezTo>
                    <a:cubicBezTo>
                      <a:pt x="328945" y="84947"/>
                      <a:pt x="330753" y="82236"/>
                      <a:pt x="333464" y="82236"/>
                    </a:cubicBezTo>
                    <a:lnTo>
                      <a:pt x="333464" y="82236"/>
                    </a:lnTo>
                    <a:close/>
                    <a:moveTo>
                      <a:pt x="812422" y="71392"/>
                    </a:moveTo>
                    <a:cubicBezTo>
                      <a:pt x="815133" y="71392"/>
                      <a:pt x="816941" y="73199"/>
                      <a:pt x="816941" y="75910"/>
                    </a:cubicBezTo>
                    <a:cubicBezTo>
                      <a:pt x="816941" y="78621"/>
                      <a:pt x="815133" y="80429"/>
                      <a:pt x="812422" y="80429"/>
                    </a:cubicBezTo>
                    <a:cubicBezTo>
                      <a:pt x="809711" y="80429"/>
                      <a:pt x="807904" y="78621"/>
                      <a:pt x="807904" y="75910"/>
                    </a:cubicBezTo>
                    <a:cubicBezTo>
                      <a:pt x="807904" y="73199"/>
                      <a:pt x="809711" y="71392"/>
                      <a:pt x="812422" y="71392"/>
                    </a:cubicBezTo>
                    <a:lnTo>
                      <a:pt x="812422" y="71392"/>
                    </a:lnTo>
                    <a:close/>
                    <a:moveTo>
                      <a:pt x="793445" y="71392"/>
                    </a:moveTo>
                    <a:cubicBezTo>
                      <a:pt x="796156" y="71392"/>
                      <a:pt x="797963" y="73199"/>
                      <a:pt x="797963" y="75910"/>
                    </a:cubicBezTo>
                    <a:cubicBezTo>
                      <a:pt x="797963" y="78621"/>
                      <a:pt x="796156" y="80429"/>
                      <a:pt x="793445" y="80429"/>
                    </a:cubicBezTo>
                    <a:cubicBezTo>
                      <a:pt x="790733" y="80429"/>
                      <a:pt x="788926" y="78621"/>
                      <a:pt x="788926" y="75910"/>
                    </a:cubicBezTo>
                    <a:cubicBezTo>
                      <a:pt x="788926" y="73199"/>
                      <a:pt x="790733" y="71392"/>
                      <a:pt x="793445" y="71392"/>
                    </a:cubicBezTo>
                    <a:lnTo>
                      <a:pt x="793445" y="71392"/>
                    </a:lnTo>
                    <a:close/>
                    <a:moveTo>
                      <a:pt x="774467" y="71392"/>
                    </a:moveTo>
                    <a:cubicBezTo>
                      <a:pt x="777178" y="71392"/>
                      <a:pt x="778985" y="73199"/>
                      <a:pt x="778985" y="75910"/>
                    </a:cubicBezTo>
                    <a:cubicBezTo>
                      <a:pt x="778985" y="78621"/>
                      <a:pt x="777178" y="80429"/>
                      <a:pt x="774467" y="80429"/>
                    </a:cubicBezTo>
                    <a:cubicBezTo>
                      <a:pt x="771756" y="80429"/>
                      <a:pt x="769948" y="78621"/>
                      <a:pt x="769948" y="75910"/>
                    </a:cubicBezTo>
                    <a:cubicBezTo>
                      <a:pt x="769948" y="73199"/>
                      <a:pt x="771756" y="71392"/>
                      <a:pt x="774467" y="71392"/>
                    </a:cubicBezTo>
                    <a:lnTo>
                      <a:pt x="774467" y="71392"/>
                    </a:lnTo>
                    <a:close/>
                    <a:moveTo>
                      <a:pt x="756393" y="71392"/>
                    </a:moveTo>
                    <a:cubicBezTo>
                      <a:pt x="759104" y="71392"/>
                      <a:pt x="760912" y="73199"/>
                      <a:pt x="760912" y="75910"/>
                    </a:cubicBezTo>
                    <a:cubicBezTo>
                      <a:pt x="760912" y="78621"/>
                      <a:pt x="759104" y="80429"/>
                      <a:pt x="756393" y="80429"/>
                    </a:cubicBezTo>
                    <a:cubicBezTo>
                      <a:pt x="753682" y="80429"/>
                      <a:pt x="751875" y="78621"/>
                      <a:pt x="751875" y="75910"/>
                    </a:cubicBezTo>
                    <a:cubicBezTo>
                      <a:pt x="751875" y="73199"/>
                      <a:pt x="753682" y="71392"/>
                      <a:pt x="756393" y="71392"/>
                    </a:cubicBezTo>
                    <a:lnTo>
                      <a:pt x="756393" y="71392"/>
                    </a:lnTo>
                    <a:close/>
                    <a:moveTo>
                      <a:pt x="737415" y="71392"/>
                    </a:moveTo>
                    <a:cubicBezTo>
                      <a:pt x="740126" y="71392"/>
                      <a:pt x="741934" y="73199"/>
                      <a:pt x="741934" y="75910"/>
                    </a:cubicBezTo>
                    <a:cubicBezTo>
                      <a:pt x="741934" y="78621"/>
                      <a:pt x="740126" y="80429"/>
                      <a:pt x="737415" y="80429"/>
                    </a:cubicBezTo>
                    <a:cubicBezTo>
                      <a:pt x="734704" y="80429"/>
                      <a:pt x="732897" y="78621"/>
                      <a:pt x="732897" y="75910"/>
                    </a:cubicBezTo>
                    <a:cubicBezTo>
                      <a:pt x="732897" y="73199"/>
                      <a:pt x="734704" y="71392"/>
                      <a:pt x="737415" y="71392"/>
                    </a:cubicBezTo>
                    <a:lnTo>
                      <a:pt x="737415" y="71392"/>
                    </a:lnTo>
                    <a:close/>
                    <a:moveTo>
                      <a:pt x="718438" y="71392"/>
                    </a:moveTo>
                    <a:cubicBezTo>
                      <a:pt x="721149" y="71392"/>
                      <a:pt x="722956" y="73199"/>
                      <a:pt x="722956" y="75910"/>
                    </a:cubicBezTo>
                    <a:cubicBezTo>
                      <a:pt x="722956" y="78621"/>
                      <a:pt x="721149" y="80429"/>
                      <a:pt x="718438" y="80429"/>
                    </a:cubicBezTo>
                    <a:cubicBezTo>
                      <a:pt x="715727" y="80429"/>
                      <a:pt x="713919" y="78621"/>
                      <a:pt x="713919" y="75910"/>
                    </a:cubicBezTo>
                    <a:cubicBezTo>
                      <a:pt x="713919" y="73199"/>
                      <a:pt x="715727" y="71392"/>
                      <a:pt x="718438" y="71392"/>
                    </a:cubicBezTo>
                    <a:lnTo>
                      <a:pt x="718438" y="71392"/>
                    </a:lnTo>
                    <a:close/>
                    <a:moveTo>
                      <a:pt x="699460" y="71392"/>
                    </a:moveTo>
                    <a:cubicBezTo>
                      <a:pt x="702171" y="71392"/>
                      <a:pt x="703979" y="73199"/>
                      <a:pt x="703979" y="75910"/>
                    </a:cubicBezTo>
                    <a:cubicBezTo>
                      <a:pt x="703979" y="78621"/>
                      <a:pt x="702171" y="80429"/>
                      <a:pt x="699460" y="80429"/>
                    </a:cubicBezTo>
                    <a:cubicBezTo>
                      <a:pt x="696749" y="80429"/>
                      <a:pt x="694942" y="78621"/>
                      <a:pt x="694942" y="75910"/>
                    </a:cubicBezTo>
                    <a:cubicBezTo>
                      <a:pt x="694942" y="73199"/>
                      <a:pt x="696749" y="71392"/>
                      <a:pt x="699460" y="71392"/>
                    </a:cubicBezTo>
                    <a:lnTo>
                      <a:pt x="699460" y="71392"/>
                    </a:lnTo>
                    <a:close/>
                    <a:moveTo>
                      <a:pt x="680483" y="71392"/>
                    </a:moveTo>
                    <a:cubicBezTo>
                      <a:pt x="683194" y="71392"/>
                      <a:pt x="685001" y="73199"/>
                      <a:pt x="685001" y="75910"/>
                    </a:cubicBezTo>
                    <a:cubicBezTo>
                      <a:pt x="685001" y="78621"/>
                      <a:pt x="683194" y="80429"/>
                      <a:pt x="680483" y="80429"/>
                    </a:cubicBezTo>
                    <a:cubicBezTo>
                      <a:pt x="677771" y="80429"/>
                      <a:pt x="675964" y="78621"/>
                      <a:pt x="675964" y="75910"/>
                    </a:cubicBezTo>
                    <a:cubicBezTo>
                      <a:pt x="675964" y="73199"/>
                      <a:pt x="678675" y="71392"/>
                      <a:pt x="680483" y="71392"/>
                    </a:cubicBezTo>
                    <a:lnTo>
                      <a:pt x="680483" y="71392"/>
                    </a:lnTo>
                    <a:close/>
                    <a:moveTo>
                      <a:pt x="662409" y="71392"/>
                    </a:moveTo>
                    <a:cubicBezTo>
                      <a:pt x="665120" y="71392"/>
                      <a:pt x="666927" y="73199"/>
                      <a:pt x="666927" y="75910"/>
                    </a:cubicBezTo>
                    <a:cubicBezTo>
                      <a:pt x="666927" y="78621"/>
                      <a:pt x="665120" y="80429"/>
                      <a:pt x="662409" y="80429"/>
                    </a:cubicBezTo>
                    <a:cubicBezTo>
                      <a:pt x="659698" y="80429"/>
                      <a:pt x="657890" y="78621"/>
                      <a:pt x="657890" y="75910"/>
                    </a:cubicBezTo>
                    <a:cubicBezTo>
                      <a:pt x="657890" y="73199"/>
                      <a:pt x="659698" y="71392"/>
                      <a:pt x="662409" y="71392"/>
                    </a:cubicBezTo>
                    <a:lnTo>
                      <a:pt x="662409" y="71392"/>
                    </a:lnTo>
                    <a:close/>
                    <a:moveTo>
                      <a:pt x="643431" y="71392"/>
                    </a:moveTo>
                    <a:cubicBezTo>
                      <a:pt x="646142" y="71392"/>
                      <a:pt x="647950" y="73199"/>
                      <a:pt x="647950" y="75910"/>
                    </a:cubicBezTo>
                    <a:cubicBezTo>
                      <a:pt x="647950" y="78621"/>
                      <a:pt x="646142" y="80429"/>
                      <a:pt x="643431" y="80429"/>
                    </a:cubicBezTo>
                    <a:cubicBezTo>
                      <a:pt x="640720" y="80429"/>
                      <a:pt x="638913" y="78621"/>
                      <a:pt x="638913" y="75910"/>
                    </a:cubicBezTo>
                    <a:cubicBezTo>
                      <a:pt x="638913" y="73199"/>
                      <a:pt x="640720" y="71392"/>
                      <a:pt x="643431" y="71392"/>
                    </a:cubicBezTo>
                    <a:lnTo>
                      <a:pt x="643431" y="71392"/>
                    </a:lnTo>
                    <a:close/>
                    <a:moveTo>
                      <a:pt x="624453" y="71392"/>
                    </a:moveTo>
                    <a:cubicBezTo>
                      <a:pt x="627165" y="71392"/>
                      <a:pt x="628972" y="73199"/>
                      <a:pt x="628972" y="75910"/>
                    </a:cubicBezTo>
                    <a:cubicBezTo>
                      <a:pt x="628972" y="78621"/>
                      <a:pt x="627165" y="80429"/>
                      <a:pt x="624453" y="80429"/>
                    </a:cubicBezTo>
                    <a:cubicBezTo>
                      <a:pt x="621742" y="80429"/>
                      <a:pt x="619935" y="78621"/>
                      <a:pt x="619935" y="75910"/>
                    </a:cubicBezTo>
                    <a:cubicBezTo>
                      <a:pt x="619935" y="73199"/>
                      <a:pt x="621742" y="71392"/>
                      <a:pt x="624453" y="71392"/>
                    </a:cubicBezTo>
                    <a:lnTo>
                      <a:pt x="624453" y="71392"/>
                    </a:lnTo>
                    <a:close/>
                    <a:moveTo>
                      <a:pt x="605476" y="71392"/>
                    </a:moveTo>
                    <a:cubicBezTo>
                      <a:pt x="608187" y="71392"/>
                      <a:pt x="609994" y="73199"/>
                      <a:pt x="609994" y="75910"/>
                    </a:cubicBezTo>
                    <a:cubicBezTo>
                      <a:pt x="609994" y="78621"/>
                      <a:pt x="608187" y="80429"/>
                      <a:pt x="605476" y="80429"/>
                    </a:cubicBezTo>
                    <a:cubicBezTo>
                      <a:pt x="602765" y="80429"/>
                      <a:pt x="600957" y="78621"/>
                      <a:pt x="600957" y="75910"/>
                    </a:cubicBezTo>
                    <a:cubicBezTo>
                      <a:pt x="600957" y="73199"/>
                      <a:pt x="602765" y="71392"/>
                      <a:pt x="605476" y="71392"/>
                    </a:cubicBezTo>
                    <a:lnTo>
                      <a:pt x="605476" y="71392"/>
                    </a:lnTo>
                    <a:close/>
                    <a:moveTo>
                      <a:pt x="586498" y="71392"/>
                    </a:moveTo>
                    <a:cubicBezTo>
                      <a:pt x="589209" y="71392"/>
                      <a:pt x="591017" y="73199"/>
                      <a:pt x="591017" y="75910"/>
                    </a:cubicBezTo>
                    <a:cubicBezTo>
                      <a:pt x="591017" y="78621"/>
                      <a:pt x="589209" y="80429"/>
                      <a:pt x="586498" y="80429"/>
                    </a:cubicBezTo>
                    <a:cubicBezTo>
                      <a:pt x="583787" y="80429"/>
                      <a:pt x="581980" y="78621"/>
                      <a:pt x="581980" y="75910"/>
                    </a:cubicBezTo>
                    <a:cubicBezTo>
                      <a:pt x="581980" y="73199"/>
                      <a:pt x="584691" y="71392"/>
                      <a:pt x="586498" y="71392"/>
                    </a:cubicBezTo>
                    <a:lnTo>
                      <a:pt x="586498" y="71392"/>
                    </a:lnTo>
                    <a:close/>
                    <a:moveTo>
                      <a:pt x="568424" y="71392"/>
                    </a:moveTo>
                    <a:cubicBezTo>
                      <a:pt x="571135" y="71392"/>
                      <a:pt x="572943" y="73199"/>
                      <a:pt x="572943" y="75910"/>
                    </a:cubicBezTo>
                    <a:cubicBezTo>
                      <a:pt x="572943" y="78621"/>
                      <a:pt x="571135" y="80429"/>
                      <a:pt x="568424" y="80429"/>
                    </a:cubicBezTo>
                    <a:cubicBezTo>
                      <a:pt x="565713" y="80429"/>
                      <a:pt x="563906" y="78621"/>
                      <a:pt x="563906" y="75910"/>
                    </a:cubicBezTo>
                    <a:cubicBezTo>
                      <a:pt x="563906" y="73199"/>
                      <a:pt x="565713" y="71392"/>
                      <a:pt x="568424" y="71392"/>
                    </a:cubicBezTo>
                    <a:lnTo>
                      <a:pt x="568424" y="71392"/>
                    </a:lnTo>
                    <a:close/>
                    <a:moveTo>
                      <a:pt x="549447" y="71392"/>
                    </a:moveTo>
                    <a:cubicBezTo>
                      <a:pt x="552158" y="71392"/>
                      <a:pt x="553965" y="73199"/>
                      <a:pt x="553965" y="75910"/>
                    </a:cubicBezTo>
                    <a:cubicBezTo>
                      <a:pt x="553965" y="78621"/>
                      <a:pt x="552158" y="80429"/>
                      <a:pt x="549447" y="80429"/>
                    </a:cubicBezTo>
                    <a:cubicBezTo>
                      <a:pt x="546736" y="80429"/>
                      <a:pt x="544928" y="78621"/>
                      <a:pt x="544928" y="75910"/>
                    </a:cubicBezTo>
                    <a:cubicBezTo>
                      <a:pt x="544928" y="73199"/>
                      <a:pt x="546736" y="71392"/>
                      <a:pt x="549447" y="71392"/>
                    </a:cubicBezTo>
                    <a:lnTo>
                      <a:pt x="549447" y="71392"/>
                    </a:lnTo>
                    <a:close/>
                    <a:moveTo>
                      <a:pt x="530469" y="71392"/>
                    </a:moveTo>
                    <a:cubicBezTo>
                      <a:pt x="533180" y="71392"/>
                      <a:pt x="534988" y="73199"/>
                      <a:pt x="534988" y="75910"/>
                    </a:cubicBezTo>
                    <a:cubicBezTo>
                      <a:pt x="534988" y="78621"/>
                      <a:pt x="533180" y="80429"/>
                      <a:pt x="530469" y="80429"/>
                    </a:cubicBezTo>
                    <a:cubicBezTo>
                      <a:pt x="527758" y="80429"/>
                      <a:pt x="525951" y="78621"/>
                      <a:pt x="525951" y="75910"/>
                    </a:cubicBezTo>
                    <a:cubicBezTo>
                      <a:pt x="525951" y="73199"/>
                      <a:pt x="527758" y="71392"/>
                      <a:pt x="530469" y="71392"/>
                    </a:cubicBezTo>
                    <a:lnTo>
                      <a:pt x="530469" y="71392"/>
                    </a:lnTo>
                    <a:close/>
                    <a:moveTo>
                      <a:pt x="511492" y="71392"/>
                    </a:moveTo>
                    <a:cubicBezTo>
                      <a:pt x="514203" y="71392"/>
                      <a:pt x="516010" y="73199"/>
                      <a:pt x="516010" y="75910"/>
                    </a:cubicBezTo>
                    <a:cubicBezTo>
                      <a:pt x="516010" y="78621"/>
                      <a:pt x="514203" y="80429"/>
                      <a:pt x="511492" y="80429"/>
                    </a:cubicBezTo>
                    <a:cubicBezTo>
                      <a:pt x="508780" y="80429"/>
                      <a:pt x="506973" y="78621"/>
                      <a:pt x="506973" y="75910"/>
                    </a:cubicBezTo>
                    <a:cubicBezTo>
                      <a:pt x="506973" y="73199"/>
                      <a:pt x="508780" y="71392"/>
                      <a:pt x="511492" y="71392"/>
                    </a:cubicBezTo>
                    <a:lnTo>
                      <a:pt x="511492" y="71392"/>
                    </a:lnTo>
                    <a:close/>
                    <a:moveTo>
                      <a:pt x="493418" y="71392"/>
                    </a:moveTo>
                    <a:cubicBezTo>
                      <a:pt x="496129" y="71392"/>
                      <a:pt x="497936" y="73199"/>
                      <a:pt x="497936" y="75910"/>
                    </a:cubicBezTo>
                    <a:cubicBezTo>
                      <a:pt x="497936" y="78621"/>
                      <a:pt x="496129" y="80429"/>
                      <a:pt x="493418" y="80429"/>
                    </a:cubicBezTo>
                    <a:cubicBezTo>
                      <a:pt x="490707" y="80429"/>
                      <a:pt x="488899" y="78621"/>
                      <a:pt x="488899" y="75910"/>
                    </a:cubicBezTo>
                    <a:cubicBezTo>
                      <a:pt x="488899" y="73199"/>
                      <a:pt x="490707" y="71392"/>
                      <a:pt x="493418" y="71392"/>
                    </a:cubicBezTo>
                    <a:lnTo>
                      <a:pt x="493418" y="71392"/>
                    </a:lnTo>
                    <a:close/>
                    <a:moveTo>
                      <a:pt x="474440" y="71392"/>
                    </a:moveTo>
                    <a:cubicBezTo>
                      <a:pt x="477151" y="71392"/>
                      <a:pt x="478959" y="73199"/>
                      <a:pt x="478959" y="75910"/>
                    </a:cubicBezTo>
                    <a:cubicBezTo>
                      <a:pt x="478959" y="78621"/>
                      <a:pt x="477151" y="80429"/>
                      <a:pt x="474440" y="80429"/>
                    </a:cubicBezTo>
                    <a:cubicBezTo>
                      <a:pt x="471729" y="80429"/>
                      <a:pt x="469922" y="78621"/>
                      <a:pt x="469922" y="75910"/>
                    </a:cubicBezTo>
                    <a:cubicBezTo>
                      <a:pt x="469922" y="73199"/>
                      <a:pt x="471729" y="71392"/>
                      <a:pt x="474440" y="71392"/>
                    </a:cubicBezTo>
                    <a:lnTo>
                      <a:pt x="474440" y="71392"/>
                    </a:lnTo>
                    <a:close/>
                    <a:moveTo>
                      <a:pt x="455462" y="71392"/>
                    </a:moveTo>
                    <a:cubicBezTo>
                      <a:pt x="458174" y="71392"/>
                      <a:pt x="459981" y="73199"/>
                      <a:pt x="459981" y="75910"/>
                    </a:cubicBezTo>
                    <a:cubicBezTo>
                      <a:pt x="459981" y="78621"/>
                      <a:pt x="458174" y="80429"/>
                      <a:pt x="455462" y="80429"/>
                    </a:cubicBezTo>
                    <a:cubicBezTo>
                      <a:pt x="452751" y="80429"/>
                      <a:pt x="450944" y="78621"/>
                      <a:pt x="450944" y="75910"/>
                    </a:cubicBezTo>
                    <a:cubicBezTo>
                      <a:pt x="450944" y="73199"/>
                      <a:pt x="452751" y="71392"/>
                      <a:pt x="455462" y="71392"/>
                    </a:cubicBezTo>
                    <a:lnTo>
                      <a:pt x="455462" y="71392"/>
                    </a:lnTo>
                    <a:close/>
                    <a:moveTo>
                      <a:pt x="436485" y="71392"/>
                    </a:moveTo>
                    <a:cubicBezTo>
                      <a:pt x="439196" y="71392"/>
                      <a:pt x="441003" y="73199"/>
                      <a:pt x="441003" y="75910"/>
                    </a:cubicBezTo>
                    <a:cubicBezTo>
                      <a:pt x="441003" y="78621"/>
                      <a:pt x="439196" y="80429"/>
                      <a:pt x="436485" y="80429"/>
                    </a:cubicBezTo>
                    <a:cubicBezTo>
                      <a:pt x="433774" y="80429"/>
                      <a:pt x="431966" y="78621"/>
                      <a:pt x="431966" y="75910"/>
                    </a:cubicBezTo>
                    <a:cubicBezTo>
                      <a:pt x="431966" y="73199"/>
                      <a:pt x="433774" y="71392"/>
                      <a:pt x="436485" y="71392"/>
                    </a:cubicBezTo>
                    <a:lnTo>
                      <a:pt x="436485" y="71392"/>
                    </a:lnTo>
                    <a:close/>
                    <a:moveTo>
                      <a:pt x="417507" y="71392"/>
                    </a:moveTo>
                    <a:cubicBezTo>
                      <a:pt x="420218" y="71392"/>
                      <a:pt x="422026" y="73199"/>
                      <a:pt x="422026" y="75910"/>
                    </a:cubicBezTo>
                    <a:cubicBezTo>
                      <a:pt x="422026" y="78621"/>
                      <a:pt x="420218" y="80429"/>
                      <a:pt x="417507" y="80429"/>
                    </a:cubicBezTo>
                    <a:cubicBezTo>
                      <a:pt x="414796" y="80429"/>
                      <a:pt x="412989" y="78621"/>
                      <a:pt x="412989" y="75910"/>
                    </a:cubicBezTo>
                    <a:cubicBezTo>
                      <a:pt x="412989" y="73199"/>
                      <a:pt x="415700" y="71392"/>
                      <a:pt x="417507" y="71392"/>
                    </a:cubicBezTo>
                    <a:lnTo>
                      <a:pt x="417507" y="71392"/>
                    </a:lnTo>
                    <a:close/>
                    <a:moveTo>
                      <a:pt x="399433" y="71392"/>
                    </a:moveTo>
                    <a:cubicBezTo>
                      <a:pt x="402144" y="71392"/>
                      <a:pt x="403952" y="73199"/>
                      <a:pt x="403952" y="75910"/>
                    </a:cubicBezTo>
                    <a:cubicBezTo>
                      <a:pt x="403952" y="78621"/>
                      <a:pt x="402144" y="80429"/>
                      <a:pt x="399433" y="80429"/>
                    </a:cubicBezTo>
                    <a:cubicBezTo>
                      <a:pt x="396722" y="80429"/>
                      <a:pt x="394915" y="78621"/>
                      <a:pt x="394915" y="75910"/>
                    </a:cubicBezTo>
                    <a:cubicBezTo>
                      <a:pt x="394915" y="73199"/>
                      <a:pt x="396722" y="71392"/>
                      <a:pt x="399433" y="71392"/>
                    </a:cubicBezTo>
                    <a:lnTo>
                      <a:pt x="399433" y="71392"/>
                    </a:lnTo>
                    <a:close/>
                    <a:moveTo>
                      <a:pt x="380456" y="71392"/>
                    </a:moveTo>
                    <a:cubicBezTo>
                      <a:pt x="383167" y="71392"/>
                      <a:pt x="384974" y="73199"/>
                      <a:pt x="384974" y="75910"/>
                    </a:cubicBezTo>
                    <a:cubicBezTo>
                      <a:pt x="384974" y="78621"/>
                      <a:pt x="383167" y="80429"/>
                      <a:pt x="380456" y="80429"/>
                    </a:cubicBezTo>
                    <a:cubicBezTo>
                      <a:pt x="377745" y="80429"/>
                      <a:pt x="375937" y="78621"/>
                      <a:pt x="375937" y="75910"/>
                    </a:cubicBezTo>
                    <a:cubicBezTo>
                      <a:pt x="375937" y="73199"/>
                      <a:pt x="377745" y="71392"/>
                      <a:pt x="380456" y="71392"/>
                    </a:cubicBezTo>
                    <a:lnTo>
                      <a:pt x="380456" y="71392"/>
                    </a:lnTo>
                    <a:close/>
                    <a:moveTo>
                      <a:pt x="803385" y="62355"/>
                    </a:moveTo>
                    <a:cubicBezTo>
                      <a:pt x="806096" y="62355"/>
                      <a:pt x="807904" y="64162"/>
                      <a:pt x="807904" y="66873"/>
                    </a:cubicBezTo>
                    <a:cubicBezTo>
                      <a:pt x="807904" y="69585"/>
                      <a:pt x="806096" y="71392"/>
                      <a:pt x="803385" y="71392"/>
                    </a:cubicBezTo>
                    <a:cubicBezTo>
                      <a:pt x="800674" y="71392"/>
                      <a:pt x="798867" y="69585"/>
                      <a:pt x="798867" y="66873"/>
                    </a:cubicBezTo>
                    <a:cubicBezTo>
                      <a:pt x="797963" y="64162"/>
                      <a:pt x="800674" y="62355"/>
                      <a:pt x="803385" y="62355"/>
                    </a:cubicBezTo>
                    <a:lnTo>
                      <a:pt x="803385" y="62355"/>
                    </a:lnTo>
                    <a:close/>
                    <a:moveTo>
                      <a:pt x="784408" y="62355"/>
                    </a:moveTo>
                    <a:cubicBezTo>
                      <a:pt x="787119" y="62355"/>
                      <a:pt x="788926" y="64162"/>
                      <a:pt x="788926" y="66873"/>
                    </a:cubicBezTo>
                    <a:cubicBezTo>
                      <a:pt x="788926" y="69585"/>
                      <a:pt x="787119" y="71392"/>
                      <a:pt x="784408" y="71392"/>
                    </a:cubicBezTo>
                    <a:cubicBezTo>
                      <a:pt x="781696" y="71392"/>
                      <a:pt x="779889" y="69585"/>
                      <a:pt x="779889" y="66873"/>
                    </a:cubicBezTo>
                    <a:cubicBezTo>
                      <a:pt x="778985" y="64162"/>
                      <a:pt x="781696" y="62355"/>
                      <a:pt x="784408" y="62355"/>
                    </a:cubicBezTo>
                    <a:lnTo>
                      <a:pt x="784408" y="62355"/>
                    </a:lnTo>
                    <a:close/>
                    <a:moveTo>
                      <a:pt x="765430" y="62355"/>
                    </a:moveTo>
                    <a:cubicBezTo>
                      <a:pt x="768141" y="62355"/>
                      <a:pt x="769948" y="64162"/>
                      <a:pt x="769948" y="66873"/>
                    </a:cubicBezTo>
                    <a:cubicBezTo>
                      <a:pt x="769948" y="69585"/>
                      <a:pt x="768141" y="71392"/>
                      <a:pt x="765430" y="71392"/>
                    </a:cubicBezTo>
                    <a:cubicBezTo>
                      <a:pt x="762719" y="71392"/>
                      <a:pt x="760912" y="69585"/>
                      <a:pt x="760912" y="66873"/>
                    </a:cubicBezTo>
                    <a:cubicBezTo>
                      <a:pt x="760912" y="64162"/>
                      <a:pt x="762719" y="62355"/>
                      <a:pt x="765430" y="62355"/>
                    </a:cubicBezTo>
                    <a:lnTo>
                      <a:pt x="765430" y="62355"/>
                    </a:lnTo>
                    <a:close/>
                    <a:moveTo>
                      <a:pt x="746452" y="62355"/>
                    </a:moveTo>
                    <a:cubicBezTo>
                      <a:pt x="749163" y="62355"/>
                      <a:pt x="750971" y="64162"/>
                      <a:pt x="750971" y="66873"/>
                    </a:cubicBezTo>
                    <a:cubicBezTo>
                      <a:pt x="750971" y="69585"/>
                      <a:pt x="749163" y="71392"/>
                      <a:pt x="746452" y="71392"/>
                    </a:cubicBezTo>
                    <a:cubicBezTo>
                      <a:pt x="743741" y="71392"/>
                      <a:pt x="741934" y="69585"/>
                      <a:pt x="741934" y="66873"/>
                    </a:cubicBezTo>
                    <a:cubicBezTo>
                      <a:pt x="741934" y="64162"/>
                      <a:pt x="743741" y="62355"/>
                      <a:pt x="746452" y="62355"/>
                    </a:cubicBezTo>
                    <a:lnTo>
                      <a:pt x="746452" y="62355"/>
                    </a:lnTo>
                    <a:close/>
                    <a:moveTo>
                      <a:pt x="727475" y="62355"/>
                    </a:moveTo>
                    <a:cubicBezTo>
                      <a:pt x="730186" y="62355"/>
                      <a:pt x="731993" y="64162"/>
                      <a:pt x="731993" y="66873"/>
                    </a:cubicBezTo>
                    <a:cubicBezTo>
                      <a:pt x="731993" y="69585"/>
                      <a:pt x="730186" y="71392"/>
                      <a:pt x="727475" y="71392"/>
                    </a:cubicBezTo>
                    <a:cubicBezTo>
                      <a:pt x="724764" y="71392"/>
                      <a:pt x="722956" y="69585"/>
                      <a:pt x="722956" y="66873"/>
                    </a:cubicBezTo>
                    <a:cubicBezTo>
                      <a:pt x="722956" y="64162"/>
                      <a:pt x="724764" y="62355"/>
                      <a:pt x="727475" y="62355"/>
                    </a:cubicBezTo>
                    <a:lnTo>
                      <a:pt x="727475" y="62355"/>
                    </a:lnTo>
                    <a:close/>
                    <a:moveTo>
                      <a:pt x="709401" y="62355"/>
                    </a:moveTo>
                    <a:cubicBezTo>
                      <a:pt x="712112" y="62355"/>
                      <a:pt x="713919" y="64162"/>
                      <a:pt x="713919" y="66873"/>
                    </a:cubicBezTo>
                    <a:cubicBezTo>
                      <a:pt x="713919" y="69585"/>
                      <a:pt x="712112" y="71392"/>
                      <a:pt x="709401" y="71392"/>
                    </a:cubicBezTo>
                    <a:cubicBezTo>
                      <a:pt x="706690" y="71392"/>
                      <a:pt x="704882" y="69585"/>
                      <a:pt x="704882" y="66873"/>
                    </a:cubicBezTo>
                    <a:cubicBezTo>
                      <a:pt x="703979" y="64162"/>
                      <a:pt x="706690" y="62355"/>
                      <a:pt x="709401" y="62355"/>
                    </a:cubicBezTo>
                    <a:lnTo>
                      <a:pt x="709401" y="62355"/>
                    </a:lnTo>
                    <a:close/>
                    <a:moveTo>
                      <a:pt x="690423" y="62355"/>
                    </a:moveTo>
                    <a:cubicBezTo>
                      <a:pt x="693134" y="62355"/>
                      <a:pt x="694942" y="64162"/>
                      <a:pt x="694942" y="66873"/>
                    </a:cubicBezTo>
                    <a:cubicBezTo>
                      <a:pt x="694942" y="69585"/>
                      <a:pt x="693134" y="71392"/>
                      <a:pt x="690423" y="71392"/>
                    </a:cubicBezTo>
                    <a:cubicBezTo>
                      <a:pt x="687712" y="71392"/>
                      <a:pt x="685905" y="69585"/>
                      <a:pt x="685905" y="66873"/>
                    </a:cubicBezTo>
                    <a:cubicBezTo>
                      <a:pt x="685905" y="64162"/>
                      <a:pt x="687712" y="62355"/>
                      <a:pt x="690423" y="62355"/>
                    </a:cubicBezTo>
                    <a:lnTo>
                      <a:pt x="690423" y="62355"/>
                    </a:lnTo>
                    <a:close/>
                    <a:moveTo>
                      <a:pt x="671446" y="62355"/>
                    </a:moveTo>
                    <a:cubicBezTo>
                      <a:pt x="674157" y="62355"/>
                      <a:pt x="675964" y="64162"/>
                      <a:pt x="675964" y="66873"/>
                    </a:cubicBezTo>
                    <a:cubicBezTo>
                      <a:pt x="675964" y="69585"/>
                      <a:pt x="674157" y="71392"/>
                      <a:pt x="671446" y="71392"/>
                    </a:cubicBezTo>
                    <a:cubicBezTo>
                      <a:pt x="668735" y="71392"/>
                      <a:pt x="666927" y="69585"/>
                      <a:pt x="666927" y="66873"/>
                    </a:cubicBezTo>
                    <a:cubicBezTo>
                      <a:pt x="666927" y="64162"/>
                      <a:pt x="668735" y="62355"/>
                      <a:pt x="671446" y="62355"/>
                    </a:cubicBezTo>
                    <a:lnTo>
                      <a:pt x="671446" y="62355"/>
                    </a:lnTo>
                    <a:close/>
                    <a:moveTo>
                      <a:pt x="652468" y="62355"/>
                    </a:moveTo>
                    <a:cubicBezTo>
                      <a:pt x="655179" y="62355"/>
                      <a:pt x="656987" y="64162"/>
                      <a:pt x="656987" y="66873"/>
                    </a:cubicBezTo>
                    <a:cubicBezTo>
                      <a:pt x="656987" y="69585"/>
                      <a:pt x="655179" y="71392"/>
                      <a:pt x="652468" y="71392"/>
                    </a:cubicBezTo>
                    <a:cubicBezTo>
                      <a:pt x="649757" y="71392"/>
                      <a:pt x="647950" y="69585"/>
                      <a:pt x="647950" y="66873"/>
                    </a:cubicBezTo>
                    <a:cubicBezTo>
                      <a:pt x="647950" y="64162"/>
                      <a:pt x="649757" y="62355"/>
                      <a:pt x="652468" y="62355"/>
                    </a:cubicBezTo>
                    <a:lnTo>
                      <a:pt x="652468" y="62355"/>
                    </a:lnTo>
                    <a:close/>
                    <a:moveTo>
                      <a:pt x="633490" y="62355"/>
                    </a:moveTo>
                    <a:cubicBezTo>
                      <a:pt x="636202" y="62355"/>
                      <a:pt x="638009" y="64162"/>
                      <a:pt x="638009" y="66873"/>
                    </a:cubicBezTo>
                    <a:cubicBezTo>
                      <a:pt x="638009" y="69585"/>
                      <a:pt x="636202" y="71392"/>
                      <a:pt x="633490" y="71392"/>
                    </a:cubicBezTo>
                    <a:cubicBezTo>
                      <a:pt x="630779" y="71392"/>
                      <a:pt x="628972" y="69585"/>
                      <a:pt x="628972" y="66873"/>
                    </a:cubicBezTo>
                    <a:cubicBezTo>
                      <a:pt x="628972" y="64162"/>
                      <a:pt x="631683" y="62355"/>
                      <a:pt x="633490" y="62355"/>
                    </a:cubicBezTo>
                    <a:lnTo>
                      <a:pt x="633490" y="62355"/>
                    </a:lnTo>
                    <a:close/>
                    <a:moveTo>
                      <a:pt x="615417" y="62355"/>
                    </a:moveTo>
                    <a:cubicBezTo>
                      <a:pt x="618128" y="62355"/>
                      <a:pt x="619935" y="64162"/>
                      <a:pt x="619935" y="66873"/>
                    </a:cubicBezTo>
                    <a:cubicBezTo>
                      <a:pt x="619935" y="69585"/>
                      <a:pt x="618128" y="71392"/>
                      <a:pt x="615417" y="71392"/>
                    </a:cubicBezTo>
                    <a:cubicBezTo>
                      <a:pt x="612705" y="71392"/>
                      <a:pt x="610898" y="69585"/>
                      <a:pt x="610898" y="66873"/>
                    </a:cubicBezTo>
                    <a:cubicBezTo>
                      <a:pt x="609994" y="64162"/>
                      <a:pt x="612705" y="62355"/>
                      <a:pt x="615417" y="62355"/>
                    </a:cubicBezTo>
                    <a:lnTo>
                      <a:pt x="615417" y="62355"/>
                    </a:lnTo>
                    <a:close/>
                    <a:moveTo>
                      <a:pt x="596439" y="62355"/>
                    </a:moveTo>
                    <a:cubicBezTo>
                      <a:pt x="599150" y="62355"/>
                      <a:pt x="600957" y="64162"/>
                      <a:pt x="600957" y="66873"/>
                    </a:cubicBezTo>
                    <a:cubicBezTo>
                      <a:pt x="600957" y="69585"/>
                      <a:pt x="599150" y="71392"/>
                      <a:pt x="596439" y="71392"/>
                    </a:cubicBezTo>
                    <a:cubicBezTo>
                      <a:pt x="593728" y="71392"/>
                      <a:pt x="591920" y="69585"/>
                      <a:pt x="591920" y="66873"/>
                    </a:cubicBezTo>
                    <a:cubicBezTo>
                      <a:pt x="591920" y="64162"/>
                      <a:pt x="593728" y="62355"/>
                      <a:pt x="596439" y="62355"/>
                    </a:cubicBezTo>
                    <a:lnTo>
                      <a:pt x="596439" y="62355"/>
                    </a:lnTo>
                    <a:close/>
                    <a:moveTo>
                      <a:pt x="577461" y="62355"/>
                    </a:moveTo>
                    <a:cubicBezTo>
                      <a:pt x="580172" y="62355"/>
                      <a:pt x="581980" y="64162"/>
                      <a:pt x="581980" y="66873"/>
                    </a:cubicBezTo>
                    <a:cubicBezTo>
                      <a:pt x="581980" y="69585"/>
                      <a:pt x="580172" y="71392"/>
                      <a:pt x="577461" y="71392"/>
                    </a:cubicBezTo>
                    <a:cubicBezTo>
                      <a:pt x="574750" y="71392"/>
                      <a:pt x="572943" y="69585"/>
                      <a:pt x="572943" y="66873"/>
                    </a:cubicBezTo>
                    <a:cubicBezTo>
                      <a:pt x="572943" y="64162"/>
                      <a:pt x="574750" y="62355"/>
                      <a:pt x="577461" y="62355"/>
                    </a:cubicBezTo>
                    <a:lnTo>
                      <a:pt x="577461" y="62355"/>
                    </a:lnTo>
                    <a:close/>
                    <a:moveTo>
                      <a:pt x="558484" y="62355"/>
                    </a:moveTo>
                    <a:cubicBezTo>
                      <a:pt x="561195" y="62355"/>
                      <a:pt x="563002" y="64162"/>
                      <a:pt x="563002" y="66873"/>
                    </a:cubicBezTo>
                    <a:cubicBezTo>
                      <a:pt x="563002" y="69585"/>
                      <a:pt x="561195" y="71392"/>
                      <a:pt x="558484" y="71392"/>
                    </a:cubicBezTo>
                    <a:cubicBezTo>
                      <a:pt x="555773" y="71392"/>
                      <a:pt x="553965" y="69585"/>
                      <a:pt x="553965" y="66873"/>
                    </a:cubicBezTo>
                    <a:cubicBezTo>
                      <a:pt x="553965" y="64162"/>
                      <a:pt x="555773" y="62355"/>
                      <a:pt x="558484" y="62355"/>
                    </a:cubicBezTo>
                    <a:lnTo>
                      <a:pt x="558484" y="62355"/>
                    </a:lnTo>
                    <a:close/>
                    <a:moveTo>
                      <a:pt x="539506" y="62355"/>
                    </a:moveTo>
                    <a:cubicBezTo>
                      <a:pt x="542217" y="62355"/>
                      <a:pt x="544025" y="64162"/>
                      <a:pt x="544025" y="66873"/>
                    </a:cubicBezTo>
                    <a:cubicBezTo>
                      <a:pt x="544025" y="69585"/>
                      <a:pt x="542217" y="71392"/>
                      <a:pt x="539506" y="71392"/>
                    </a:cubicBezTo>
                    <a:cubicBezTo>
                      <a:pt x="536795" y="71392"/>
                      <a:pt x="534988" y="69585"/>
                      <a:pt x="534988" y="66873"/>
                    </a:cubicBezTo>
                    <a:cubicBezTo>
                      <a:pt x="534988" y="64162"/>
                      <a:pt x="537699" y="62355"/>
                      <a:pt x="539506" y="62355"/>
                    </a:cubicBezTo>
                    <a:lnTo>
                      <a:pt x="539506" y="62355"/>
                    </a:lnTo>
                    <a:close/>
                    <a:moveTo>
                      <a:pt x="521432" y="62355"/>
                    </a:moveTo>
                    <a:cubicBezTo>
                      <a:pt x="524143" y="62355"/>
                      <a:pt x="525951" y="64162"/>
                      <a:pt x="525951" y="66873"/>
                    </a:cubicBezTo>
                    <a:cubicBezTo>
                      <a:pt x="525951" y="69585"/>
                      <a:pt x="524143" y="71392"/>
                      <a:pt x="521432" y="71392"/>
                    </a:cubicBezTo>
                    <a:cubicBezTo>
                      <a:pt x="518721" y="71392"/>
                      <a:pt x="516914" y="69585"/>
                      <a:pt x="516914" y="66873"/>
                    </a:cubicBezTo>
                    <a:cubicBezTo>
                      <a:pt x="516010" y="64162"/>
                      <a:pt x="518721" y="62355"/>
                      <a:pt x="521432" y="62355"/>
                    </a:cubicBezTo>
                    <a:lnTo>
                      <a:pt x="521432" y="62355"/>
                    </a:lnTo>
                    <a:close/>
                    <a:moveTo>
                      <a:pt x="502455" y="62355"/>
                    </a:moveTo>
                    <a:cubicBezTo>
                      <a:pt x="505166" y="62355"/>
                      <a:pt x="506973" y="64162"/>
                      <a:pt x="506973" y="66873"/>
                    </a:cubicBezTo>
                    <a:cubicBezTo>
                      <a:pt x="506973" y="69585"/>
                      <a:pt x="505166" y="71392"/>
                      <a:pt x="502455" y="71392"/>
                    </a:cubicBezTo>
                    <a:cubicBezTo>
                      <a:pt x="499744" y="71392"/>
                      <a:pt x="497936" y="69585"/>
                      <a:pt x="497936" y="66873"/>
                    </a:cubicBezTo>
                    <a:cubicBezTo>
                      <a:pt x="497936" y="64162"/>
                      <a:pt x="499744" y="62355"/>
                      <a:pt x="502455" y="62355"/>
                    </a:cubicBezTo>
                    <a:lnTo>
                      <a:pt x="502455" y="62355"/>
                    </a:lnTo>
                    <a:close/>
                    <a:moveTo>
                      <a:pt x="483477" y="62355"/>
                    </a:moveTo>
                    <a:cubicBezTo>
                      <a:pt x="486188" y="62355"/>
                      <a:pt x="487995" y="64162"/>
                      <a:pt x="487995" y="66873"/>
                    </a:cubicBezTo>
                    <a:cubicBezTo>
                      <a:pt x="487995" y="69585"/>
                      <a:pt x="486188" y="71392"/>
                      <a:pt x="483477" y="71392"/>
                    </a:cubicBezTo>
                    <a:cubicBezTo>
                      <a:pt x="480766" y="71392"/>
                      <a:pt x="478959" y="69585"/>
                      <a:pt x="478959" y="66873"/>
                    </a:cubicBezTo>
                    <a:cubicBezTo>
                      <a:pt x="478959" y="64162"/>
                      <a:pt x="480766" y="62355"/>
                      <a:pt x="483477" y="62355"/>
                    </a:cubicBezTo>
                    <a:lnTo>
                      <a:pt x="483477" y="62355"/>
                    </a:lnTo>
                    <a:close/>
                    <a:moveTo>
                      <a:pt x="464499" y="62355"/>
                    </a:moveTo>
                    <a:cubicBezTo>
                      <a:pt x="467211" y="62355"/>
                      <a:pt x="469018" y="64162"/>
                      <a:pt x="469018" y="66873"/>
                    </a:cubicBezTo>
                    <a:cubicBezTo>
                      <a:pt x="469018" y="69585"/>
                      <a:pt x="467211" y="71392"/>
                      <a:pt x="464499" y="71392"/>
                    </a:cubicBezTo>
                    <a:cubicBezTo>
                      <a:pt x="461788" y="71392"/>
                      <a:pt x="459981" y="69585"/>
                      <a:pt x="459981" y="66873"/>
                    </a:cubicBezTo>
                    <a:cubicBezTo>
                      <a:pt x="459981" y="64162"/>
                      <a:pt x="461788" y="62355"/>
                      <a:pt x="464499" y="62355"/>
                    </a:cubicBezTo>
                    <a:lnTo>
                      <a:pt x="464499" y="62355"/>
                    </a:lnTo>
                    <a:close/>
                    <a:moveTo>
                      <a:pt x="446425" y="62355"/>
                    </a:moveTo>
                    <a:cubicBezTo>
                      <a:pt x="449137" y="62355"/>
                      <a:pt x="450944" y="64162"/>
                      <a:pt x="450944" y="66873"/>
                    </a:cubicBezTo>
                    <a:cubicBezTo>
                      <a:pt x="450944" y="69585"/>
                      <a:pt x="449137" y="71392"/>
                      <a:pt x="446425" y="71392"/>
                    </a:cubicBezTo>
                    <a:cubicBezTo>
                      <a:pt x="443714" y="71392"/>
                      <a:pt x="441907" y="69585"/>
                      <a:pt x="441907" y="66873"/>
                    </a:cubicBezTo>
                    <a:cubicBezTo>
                      <a:pt x="441003" y="64162"/>
                      <a:pt x="443714" y="62355"/>
                      <a:pt x="446425" y="62355"/>
                    </a:cubicBezTo>
                    <a:lnTo>
                      <a:pt x="446425" y="62355"/>
                    </a:lnTo>
                    <a:close/>
                    <a:moveTo>
                      <a:pt x="427448" y="62355"/>
                    </a:moveTo>
                    <a:cubicBezTo>
                      <a:pt x="430159" y="62355"/>
                      <a:pt x="431966" y="64162"/>
                      <a:pt x="431966" y="66873"/>
                    </a:cubicBezTo>
                    <a:cubicBezTo>
                      <a:pt x="431966" y="69585"/>
                      <a:pt x="430159" y="71392"/>
                      <a:pt x="427448" y="71392"/>
                    </a:cubicBezTo>
                    <a:cubicBezTo>
                      <a:pt x="424737" y="71392"/>
                      <a:pt x="422929" y="69585"/>
                      <a:pt x="422929" y="66873"/>
                    </a:cubicBezTo>
                    <a:cubicBezTo>
                      <a:pt x="422929" y="64162"/>
                      <a:pt x="424737" y="62355"/>
                      <a:pt x="427448" y="62355"/>
                    </a:cubicBezTo>
                    <a:lnTo>
                      <a:pt x="427448" y="62355"/>
                    </a:lnTo>
                    <a:close/>
                    <a:moveTo>
                      <a:pt x="408470" y="62355"/>
                    </a:moveTo>
                    <a:cubicBezTo>
                      <a:pt x="411181" y="62355"/>
                      <a:pt x="412989" y="64162"/>
                      <a:pt x="412989" y="66873"/>
                    </a:cubicBezTo>
                    <a:cubicBezTo>
                      <a:pt x="412989" y="69585"/>
                      <a:pt x="411181" y="71392"/>
                      <a:pt x="408470" y="71392"/>
                    </a:cubicBezTo>
                    <a:cubicBezTo>
                      <a:pt x="405759" y="71392"/>
                      <a:pt x="403952" y="69585"/>
                      <a:pt x="403952" y="66873"/>
                    </a:cubicBezTo>
                    <a:cubicBezTo>
                      <a:pt x="403952" y="64162"/>
                      <a:pt x="405759" y="62355"/>
                      <a:pt x="408470" y="62355"/>
                    </a:cubicBezTo>
                    <a:lnTo>
                      <a:pt x="408470" y="62355"/>
                    </a:lnTo>
                    <a:close/>
                    <a:moveTo>
                      <a:pt x="389493" y="62355"/>
                    </a:moveTo>
                    <a:cubicBezTo>
                      <a:pt x="392204" y="62355"/>
                      <a:pt x="394011" y="64162"/>
                      <a:pt x="394011" y="66873"/>
                    </a:cubicBezTo>
                    <a:cubicBezTo>
                      <a:pt x="394011" y="69585"/>
                      <a:pt x="392204" y="71392"/>
                      <a:pt x="389493" y="71392"/>
                    </a:cubicBezTo>
                    <a:cubicBezTo>
                      <a:pt x="386782" y="71392"/>
                      <a:pt x="384974" y="69585"/>
                      <a:pt x="384974" y="66873"/>
                    </a:cubicBezTo>
                    <a:cubicBezTo>
                      <a:pt x="384974" y="64162"/>
                      <a:pt x="386782" y="62355"/>
                      <a:pt x="389493" y="62355"/>
                    </a:cubicBezTo>
                    <a:lnTo>
                      <a:pt x="389493" y="62355"/>
                    </a:lnTo>
                    <a:close/>
                    <a:moveTo>
                      <a:pt x="793445" y="51511"/>
                    </a:moveTo>
                    <a:cubicBezTo>
                      <a:pt x="796156" y="51511"/>
                      <a:pt x="797963" y="53318"/>
                      <a:pt x="797963" y="56029"/>
                    </a:cubicBezTo>
                    <a:cubicBezTo>
                      <a:pt x="797963" y="58740"/>
                      <a:pt x="796156" y="60548"/>
                      <a:pt x="793445" y="60548"/>
                    </a:cubicBezTo>
                    <a:cubicBezTo>
                      <a:pt x="790733" y="60548"/>
                      <a:pt x="788926" y="58740"/>
                      <a:pt x="788926" y="56029"/>
                    </a:cubicBezTo>
                    <a:cubicBezTo>
                      <a:pt x="788926" y="53318"/>
                      <a:pt x="790733" y="51511"/>
                      <a:pt x="793445" y="51511"/>
                    </a:cubicBezTo>
                    <a:lnTo>
                      <a:pt x="793445" y="51511"/>
                    </a:lnTo>
                    <a:close/>
                    <a:moveTo>
                      <a:pt x="774467" y="51511"/>
                    </a:moveTo>
                    <a:cubicBezTo>
                      <a:pt x="777178" y="51511"/>
                      <a:pt x="778985" y="53318"/>
                      <a:pt x="778985" y="56029"/>
                    </a:cubicBezTo>
                    <a:cubicBezTo>
                      <a:pt x="778985" y="58740"/>
                      <a:pt x="777178" y="60548"/>
                      <a:pt x="774467" y="60548"/>
                    </a:cubicBezTo>
                    <a:cubicBezTo>
                      <a:pt x="771756" y="60548"/>
                      <a:pt x="769948" y="58740"/>
                      <a:pt x="769948" y="56029"/>
                    </a:cubicBezTo>
                    <a:cubicBezTo>
                      <a:pt x="769948" y="53318"/>
                      <a:pt x="771756" y="51511"/>
                      <a:pt x="774467" y="51511"/>
                    </a:cubicBezTo>
                    <a:lnTo>
                      <a:pt x="774467" y="51511"/>
                    </a:lnTo>
                    <a:close/>
                    <a:moveTo>
                      <a:pt x="756393" y="51511"/>
                    </a:moveTo>
                    <a:cubicBezTo>
                      <a:pt x="759104" y="51511"/>
                      <a:pt x="760912" y="53318"/>
                      <a:pt x="760912" y="56029"/>
                    </a:cubicBezTo>
                    <a:cubicBezTo>
                      <a:pt x="760912" y="58740"/>
                      <a:pt x="759104" y="60548"/>
                      <a:pt x="756393" y="60548"/>
                    </a:cubicBezTo>
                    <a:cubicBezTo>
                      <a:pt x="753682" y="60548"/>
                      <a:pt x="751875" y="58740"/>
                      <a:pt x="751875" y="56029"/>
                    </a:cubicBezTo>
                    <a:cubicBezTo>
                      <a:pt x="750971" y="53318"/>
                      <a:pt x="753682" y="51511"/>
                      <a:pt x="756393" y="51511"/>
                    </a:cubicBezTo>
                    <a:lnTo>
                      <a:pt x="756393" y="51511"/>
                    </a:lnTo>
                    <a:close/>
                    <a:moveTo>
                      <a:pt x="737415" y="51511"/>
                    </a:moveTo>
                    <a:cubicBezTo>
                      <a:pt x="740126" y="51511"/>
                      <a:pt x="741934" y="53318"/>
                      <a:pt x="741934" y="56029"/>
                    </a:cubicBezTo>
                    <a:cubicBezTo>
                      <a:pt x="741934" y="58740"/>
                      <a:pt x="740126" y="60548"/>
                      <a:pt x="737415" y="60548"/>
                    </a:cubicBezTo>
                    <a:cubicBezTo>
                      <a:pt x="734704" y="60548"/>
                      <a:pt x="732897" y="58740"/>
                      <a:pt x="732897" y="56029"/>
                    </a:cubicBezTo>
                    <a:cubicBezTo>
                      <a:pt x="732897" y="53318"/>
                      <a:pt x="734704" y="51511"/>
                      <a:pt x="737415" y="51511"/>
                    </a:cubicBezTo>
                    <a:lnTo>
                      <a:pt x="737415" y="51511"/>
                    </a:lnTo>
                    <a:close/>
                    <a:moveTo>
                      <a:pt x="718438" y="51511"/>
                    </a:moveTo>
                    <a:cubicBezTo>
                      <a:pt x="721149" y="51511"/>
                      <a:pt x="722956" y="53318"/>
                      <a:pt x="722956" y="56029"/>
                    </a:cubicBezTo>
                    <a:cubicBezTo>
                      <a:pt x="722956" y="58740"/>
                      <a:pt x="721149" y="60548"/>
                      <a:pt x="718438" y="60548"/>
                    </a:cubicBezTo>
                    <a:cubicBezTo>
                      <a:pt x="715727" y="60548"/>
                      <a:pt x="713919" y="58740"/>
                      <a:pt x="713919" y="56029"/>
                    </a:cubicBezTo>
                    <a:cubicBezTo>
                      <a:pt x="713919" y="53318"/>
                      <a:pt x="715727" y="51511"/>
                      <a:pt x="718438" y="51511"/>
                    </a:cubicBezTo>
                    <a:lnTo>
                      <a:pt x="718438" y="51511"/>
                    </a:lnTo>
                    <a:close/>
                    <a:moveTo>
                      <a:pt x="699460" y="51511"/>
                    </a:moveTo>
                    <a:cubicBezTo>
                      <a:pt x="702171" y="51511"/>
                      <a:pt x="703979" y="53318"/>
                      <a:pt x="703979" y="56029"/>
                    </a:cubicBezTo>
                    <a:cubicBezTo>
                      <a:pt x="703979" y="58740"/>
                      <a:pt x="702171" y="60548"/>
                      <a:pt x="699460" y="60548"/>
                    </a:cubicBezTo>
                    <a:cubicBezTo>
                      <a:pt x="696749" y="60548"/>
                      <a:pt x="694942" y="58740"/>
                      <a:pt x="694942" y="56029"/>
                    </a:cubicBezTo>
                    <a:cubicBezTo>
                      <a:pt x="694942" y="53318"/>
                      <a:pt x="696749" y="51511"/>
                      <a:pt x="699460" y="51511"/>
                    </a:cubicBezTo>
                    <a:lnTo>
                      <a:pt x="699460" y="51511"/>
                    </a:lnTo>
                    <a:close/>
                    <a:moveTo>
                      <a:pt x="680483" y="51511"/>
                    </a:moveTo>
                    <a:cubicBezTo>
                      <a:pt x="683194" y="51511"/>
                      <a:pt x="685001" y="53318"/>
                      <a:pt x="685001" y="56029"/>
                    </a:cubicBezTo>
                    <a:cubicBezTo>
                      <a:pt x="685001" y="58740"/>
                      <a:pt x="683194" y="60548"/>
                      <a:pt x="680483" y="60548"/>
                    </a:cubicBezTo>
                    <a:cubicBezTo>
                      <a:pt x="677771" y="60548"/>
                      <a:pt x="675964" y="58740"/>
                      <a:pt x="675964" y="56029"/>
                    </a:cubicBezTo>
                    <a:cubicBezTo>
                      <a:pt x="675964" y="53318"/>
                      <a:pt x="678675" y="51511"/>
                      <a:pt x="680483" y="51511"/>
                    </a:cubicBezTo>
                    <a:lnTo>
                      <a:pt x="680483" y="51511"/>
                    </a:lnTo>
                    <a:close/>
                    <a:moveTo>
                      <a:pt x="662409" y="51511"/>
                    </a:moveTo>
                    <a:cubicBezTo>
                      <a:pt x="665120" y="51511"/>
                      <a:pt x="666927" y="53318"/>
                      <a:pt x="666927" y="56029"/>
                    </a:cubicBezTo>
                    <a:cubicBezTo>
                      <a:pt x="666927" y="58740"/>
                      <a:pt x="665120" y="60548"/>
                      <a:pt x="662409" y="60548"/>
                    </a:cubicBezTo>
                    <a:cubicBezTo>
                      <a:pt x="659698" y="60548"/>
                      <a:pt x="657890" y="58740"/>
                      <a:pt x="657890" y="56029"/>
                    </a:cubicBezTo>
                    <a:cubicBezTo>
                      <a:pt x="656987" y="53318"/>
                      <a:pt x="659698" y="51511"/>
                      <a:pt x="662409" y="51511"/>
                    </a:cubicBezTo>
                    <a:lnTo>
                      <a:pt x="662409" y="51511"/>
                    </a:lnTo>
                    <a:close/>
                    <a:moveTo>
                      <a:pt x="643431" y="51511"/>
                    </a:moveTo>
                    <a:cubicBezTo>
                      <a:pt x="646142" y="51511"/>
                      <a:pt x="647950" y="53318"/>
                      <a:pt x="647950" y="56029"/>
                    </a:cubicBezTo>
                    <a:cubicBezTo>
                      <a:pt x="647950" y="58740"/>
                      <a:pt x="646142" y="60548"/>
                      <a:pt x="643431" y="60548"/>
                    </a:cubicBezTo>
                    <a:cubicBezTo>
                      <a:pt x="640720" y="60548"/>
                      <a:pt x="638913" y="58740"/>
                      <a:pt x="638913" y="56029"/>
                    </a:cubicBezTo>
                    <a:cubicBezTo>
                      <a:pt x="638913" y="53318"/>
                      <a:pt x="640720" y="51511"/>
                      <a:pt x="643431" y="51511"/>
                    </a:cubicBezTo>
                    <a:lnTo>
                      <a:pt x="643431" y="51511"/>
                    </a:lnTo>
                    <a:close/>
                    <a:moveTo>
                      <a:pt x="624453" y="51511"/>
                    </a:moveTo>
                    <a:cubicBezTo>
                      <a:pt x="627165" y="51511"/>
                      <a:pt x="628972" y="53318"/>
                      <a:pt x="628972" y="56029"/>
                    </a:cubicBezTo>
                    <a:cubicBezTo>
                      <a:pt x="628972" y="58740"/>
                      <a:pt x="627165" y="60548"/>
                      <a:pt x="624453" y="60548"/>
                    </a:cubicBezTo>
                    <a:cubicBezTo>
                      <a:pt x="621742" y="60548"/>
                      <a:pt x="619935" y="58740"/>
                      <a:pt x="619935" y="56029"/>
                    </a:cubicBezTo>
                    <a:cubicBezTo>
                      <a:pt x="619935" y="53318"/>
                      <a:pt x="621742" y="51511"/>
                      <a:pt x="624453" y="51511"/>
                    </a:cubicBezTo>
                    <a:lnTo>
                      <a:pt x="624453" y="51511"/>
                    </a:lnTo>
                    <a:close/>
                    <a:moveTo>
                      <a:pt x="605476" y="51511"/>
                    </a:moveTo>
                    <a:cubicBezTo>
                      <a:pt x="608187" y="51511"/>
                      <a:pt x="609994" y="53318"/>
                      <a:pt x="609994" y="56029"/>
                    </a:cubicBezTo>
                    <a:cubicBezTo>
                      <a:pt x="609994" y="58740"/>
                      <a:pt x="608187" y="60548"/>
                      <a:pt x="605476" y="60548"/>
                    </a:cubicBezTo>
                    <a:cubicBezTo>
                      <a:pt x="602765" y="60548"/>
                      <a:pt x="600957" y="58740"/>
                      <a:pt x="600957" y="56029"/>
                    </a:cubicBezTo>
                    <a:cubicBezTo>
                      <a:pt x="600957" y="53318"/>
                      <a:pt x="602765" y="51511"/>
                      <a:pt x="605476" y="51511"/>
                    </a:cubicBezTo>
                    <a:lnTo>
                      <a:pt x="605476" y="51511"/>
                    </a:lnTo>
                    <a:close/>
                    <a:moveTo>
                      <a:pt x="586498" y="51511"/>
                    </a:moveTo>
                    <a:cubicBezTo>
                      <a:pt x="589209" y="51511"/>
                      <a:pt x="591017" y="53318"/>
                      <a:pt x="591017" y="56029"/>
                    </a:cubicBezTo>
                    <a:cubicBezTo>
                      <a:pt x="591017" y="58740"/>
                      <a:pt x="589209" y="60548"/>
                      <a:pt x="586498" y="60548"/>
                    </a:cubicBezTo>
                    <a:cubicBezTo>
                      <a:pt x="583787" y="60548"/>
                      <a:pt x="581980" y="58740"/>
                      <a:pt x="581980" y="56029"/>
                    </a:cubicBezTo>
                    <a:cubicBezTo>
                      <a:pt x="581980" y="53318"/>
                      <a:pt x="584691" y="51511"/>
                      <a:pt x="586498" y="51511"/>
                    </a:cubicBezTo>
                    <a:lnTo>
                      <a:pt x="586498" y="51511"/>
                    </a:lnTo>
                    <a:close/>
                    <a:moveTo>
                      <a:pt x="568424" y="51511"/>
                    </a:moveTo>
                    <a:cubicBezTo>
                      <a:pt x="571135" y="51511"/>
                      <a:pt x="572943" y="53318"/>
                      <a:pt x="572943" y="56029"/>
                    </a:cubicBezTo>
                    <a:cubicBezTo>
                      <a:pt x="572943" y="58740"/>
                      <a:pt x="571135" y="60548"/>
                      <a:pt x="568424" y="60548"/>
                    </a:cubicBezTo>
                    <a:cubicBezTo>
                      <a:pt x="565713" y="60548"/>
                      <a:pt x="563906" y="58740"/>
                      <a:pt x="563906" y="56029"/>
                    </a:cubicBezTo>
                    <a:cubicBezTo>
                      <a:pt x="563906" y="53318"/>
                      <a:pt x="565713" y="51511"/>
                      <a:pt x="568424" y="51511"/>
                    </a:cubicBezTo>
                    <a:lnTo>
                      <a:pt x="568424" y="51511"/>
                    </a:lnTo>
                    <a:close/>
                    <a:moveTo>
                      <a:pt x="549447" y="51511"/>
                    </a:moveTo>
                    <a:cubicBezTo>
                      <a:pt x="552158" y="51511"/>
                      <a:pt x="553965" y="53318"/>
                      <a:pt x="553965" y="56029"/>
                    </a:cubicBezTo>
                    <a:cubicBezTo>
                      <a:pt x="553965" y="58740"/>
                      <a:pt x="552158" y="60548"/>
                      <a:pt x="549447" y="60548"/>
                    </a:cubicBezTo>
                    <a:cubicBezTo>
                      <a:pt x="546736" y="60548"/>
                      <a:pt x="544928" y="58740"/>
                      <a:pt x="544928" y="56029"/>
                    </a:cubicBezTo>
                    <a:cubicBezTo>
                      <a:pt x="544928" y="53318"/>
                      <a:pt x="546736" y="51511"/>
                      <a:pt x="549447" y="51511"/>
                    </a:cubicBezTo>
                    <a:lnTo>
                      <a:pt x="549447" y="51511"/>
                    </a:lnTo>
                    <a:close/>
                    <a:moveTo>
                      <a:pt x="530469" y="51511"/>
                    </a:moveTo>
                    <a:cubicBezTo>
                      <a:pt x="533180" y="51511"/>
                      <a:pt x="534988" y="53318"/>
                      <a:pt x="534988" y="56029"/>
                    </a:cubicBezTo>
                    <a:cubicBezTo>
                      <a:pt x="534988" y="58740"/>
                      <a:pt x="533180" y="60548"/>
                      <a:pt x="530469" y="60548"/>
                    </a:cubicBezTo>
                    <a:cubicBezTo>
                      <a:pt x="527758" y="60548"/>
                      <a:pt x="525951" y="58740"/>
                      <a:pt x="525951" y="56029"/>
                    </a:cubicBezTo>
                    <a:cubicBezTo>
                      <a:pt x="525951" y="53318"/>
                      <a:pt x="527758" y="51511"/>
                      <a:pt x="530469" y="51511"/>
                    </a:cubicBezTo>
                    <a:lnTo>
                      <a:pt x="530469" y="51511"/>
                    </a:lnTo>
                    <a:close/>
                    <a:moveTo>
                      <a:pt x="511492" y="51511"/>
                    </a:moveTo>
                    <a:cubicBezTo>
                      <a:pt x="514203" y="51511"/>
                      <a:pt x="516010" y="53318"/>
                      <a:pt x="516010" y="56029"/>
                    </a:cubicBezTo>
                    <a:cubicBezTo>
                      <a:pt x="516010" y="58740"/>
                      <a:pt x="514203" y="60548"/>
                      <a:pt x="511492" y="60548"/>
                    </a:cubicBezTo>
                    <a:cubicBezTo>
                      <a:pt x="508780" y="60548"/>
                      <a:pt x="506973" y="58740"/>
                      <a:pt x="506973" y="56029"/>
                    </a:cubicBezTo>
                    <a:cubicBezTo>
                      <a:pt x="506973" y="53318"/>
                      <a:pt x="508780" y="51511"/>
                      <a:pt x="511492" y="51511"/>
                    </a:cubicBezTo>
                    <a:lnTo>
                      <a:pt x="511492" y="51511"/>
                    </a:lnTo>
                    <a:close/>
                    <a:moveTo>
                      <a:pt x="493418" y="51511"/>
                    </a:moveTo>
                    <a:cubicBezTo>
                      <a:pt x="496129" y="51511"/>
                      <a:pt x="497936" y="53318"/>
                      <a:pt x="497936" y="56029"/>
                    </a:cubicBezTo>
                    <a:cubicBezTo>
                      <a:pt x="497936" y="58740"/>
                      <a:pt x="496129" y="60548"/>
                      <a:pt x="493418" y="60548"/>
                    </a:cubicBezTo>
                    <a:cubicBezTo>
                      <a:pt x="490707" y="60548"/>
                      <a:pt x="488899" y="58740"/>
                      <a:pt x="488899" y="56029"/>
                    </a:cubicBezTo>
                    <a:cubicBezTo>
                      <a:pt x="487995" y="53318"/>
                      <a:pt x="490707" y="51511"/>
                      <a:pt x="493418" y="51511"/>
                    </a:cubicBezTo>
                    <a:lnTo>
                      <a:pt x="493418" y="51511"/>
                    </a:lnTo>
                    <a:close/>
                    <a:moveTo>
                      <a:pt x="474440" y="51511"/>
                    </a:moveTo>
                    <a:cubicBezTo>
                      <a:pt x="477151" y="51511"/>
                      <a:pt x="478959" y="53318"/>
                      <a:pt x="478959" y="56029"/>
                    </a:cubicBezTo>
                    <a:cubicBezTo>
                      <a:pt x="478959" y="58740"/>
                      <a:pt x="477151" y="60548"/>
                      <a:pt x="474440" y="60548"/>
                    </a:cubicBezTo>
                    <a:cubicBezTo>
                      <a:pt x="471729" y="60548"/>
                      <a:pt x="469922" y="58740"/>
                      <a:pt x="469922" y="56029"/>
                    </a:cubicBezTo>
                    <a:cubicBezTo>
                      <a:pt x="469922" y="53318"/>
                      <a:pt x="471729" y="51511"/>
                      <a:pt x="474440" y="51511"/>
                    </a:cubicBezTo>
                    <a:lnTo>
                      <a:pt x="474440" y="51511"/>
                    </a:lnTo>
                    <a:close/>
                    <a:moveTo>
                      <a:pt x="455462" y="51511"/>
                    </a:moveTo>
                    <a:cubicBezTo>
                      <a:pt x="458174" y="51511"/>
                      <a:pt x="459981" y="53318"/>
                      <a:pt x="459981" y="56029"/>
                    </a:cubicBezTo>
                    <a:cubicBezTo>
                      <a:pt x="459981" y="58740"/>
                      <a:pt x="458174" y="60548"/>
                      <a:pt x="455462" y="60548"/>
                    </a:cubicBezTo>
                    <a:cubicBezTo>
                      <a:pt x="452751" y="60548"/>
                      <a:pt x="450944" y="58740"/>
                      <a:pt x="450944" y="56029"/>
                    </a:cubicBezTo>
                    <a:cubicBezTo>
                      <a:pt x="450944" y="53318"/>
                      <a:pt x="452751" y="51511"/>
                      <a:pt x="455462" y="51511"/>
                    </a:cubicBezTo>
                    <a:lnTo>
                      <a:pt x="455462" y="51511"/>
                    </a:lnTo>
                    <a:close/>
                    <a:moveTo>
                      <a:pt x="436485" y="51511"/>
                    </a:moveTo>
                    <a:cubicBezTo>
                      <a:pt x="439196" y="51511"/>
                      <a:pt x="441003" y="53318"/>
                      <a:pt x="441003" y="56029"/>
                    </a:cubicBezTo>
                    <a:cubicBezTo>
                      <a:pt x="441003" y="58740"/>
                      <a:pt x="439196" y="60548"/>
                      <a:pt x="436485" y="60548"/>
                    </a:cubicBezTo>
                    <a:cubicBezTo>
                      <a:pt x="433774" y="60548"/>
                      <a:pt x="431966" y="58740"/>
                      <a:pt x="431966" y="56029"/>
                    </a:cubicBezTo>
                    <a:cubicBezTo>
                      <a:pt x="431966" y="53318"/>
                      <a:pt x="433774" y="51511"/>
                      <a:pt x="436485" y="51511"/>
                    </a:cubicBezTo>
                    <a:lnTo>
                      <a:pt x="436485" y="51511"/>
                    </a:lnTo>
                    <a:close/>
                    <a:moveTo>
                      <a:pt x="417507" y="51511"/>
                    </a:moveTo>
                    <a:cubicBezTo>
                      <a:pt x="420218" y="51511"/>
                      <a:pt x="422026" y="53318"/>
                      <a:pt x="422026" y="56029"/>
                    </a:cubicBezTo>
                    <a:cubicBezTo>
                      <a:pt x="422026" y="58740"/>
                      <a:pt x="420218" y="60548"/>
                      <a:pt x="417507" y="60548"/>
                    </a:cubicBezTo>
                    <a:cubicBezTo>
                      <a:pt x="414796" y="60548"/>
                      <a:pt x="412989" y="58740"/>
                      <a:pt x="412989" y="56029"/>
                    </a:cubicBezTo>
                    <a:cubicBezTo>
                      <a:pt x="412989" y="53318"/>
                      <a:pt x="415700" y="51511"/>
                      <a:pt x="417507" y="51511"/>
                    </a:cubicBezTo>
                    <a:lnTo>
                      <a:pt x="417507" y="51511"/>
                    </a:lnTo>
                    <a:close/>
                    <a:moveTo>
                      <a:pt x="399433" y="51511"/>
                    </a:moveTo>
                    <a:cubicBezTo>
                      <a:pt x="402144" y="51511"/>
                      <a:pt x="403952" y="53318"/>
                      <a:pt x="403952" y="56029"/>
                    </a:cubicBezTo>
                    <a:cubicBezTo>
                      <a:pt x="403952" y="58740"/>
                      <a:pt x="402144" y="60548"/>
                      <a:pt x="399433" y="60548"/>
                    </a:cubicBezTo>
                    <a:cubicBezTo>
                      <a:pt x="396722" y="60548"/>
                      <a:pt x="394915" y="58740"/>
                      <a:pt x="394915" y="56029"/>
                    </a:cubicBezTo>
                    <a:cubicBezTo>
                      <a:pt x="394011" y="53318"/>
                      <a:pt x="396722" y="51511"/>
                      <a:pt x="399433" y="51511"/>
                    </a:cubicBezTo>
                    <a:lnTo>
                      <a:pt x="399433" y="51511"/>
                    </a:lnTo>
                    <a:close/>
                    <a:moveTo>
                      <a:pt x="380456" y="51511"/>
                    </a:moveTo>
                    <a:cubicBezTo>
                      <a:pt x="383167" y="51511"/>
                      <a:pt x="384974" y="53318"/>
                      <a:pt x="384974" y="56029"/>
                    </a:cubicBezTo>
                    <a:cubicBezTo>
                      <a:pt x="384974" y="58740"/>
                      <a:pt x="383167" y="60548"/>
                      <a:pt x="380456" y="60548"/>
                    </a:cubicBezTo>
                    <a:cubicBezTo>
                      <a:pt x="377745" y="60548"/>
                      <a:pt x="375937" y="58740"/>
                      <a:pt x="375937" y="56029"/>
                    </a:cubicBezTo>
                    <a:cubicBezTo>
                      <a:pt x="375937" y="53318"/>
                      <a:pt x="377745" y="51511"/>
                      <a:pt x="380456" y="51511"/>
                    </a:cubicBezTo>
                    <a:lnTo>
                      <a:pt x="380456" y="51511"/>
                    </a:lnTo>
                    <a:close/>
                    <a:moveTo>
                      <a:pt x="784408" y="42474"/>
                    </a:moveTo>
                    <a:cubicBezTo>
                      <a:pt x="787119" y="42474"/>
                      <a:pt x="788926" y="44281"/>
                      <a:pt x="788926" y="46992"/>
                    </a:cubicBezTo>
                    <a:cubicBezTo>
                      <a:pt x="788926" y="49703"/>
                      <a:pt x="787119" y="51511"/>
                      <a:pt x="784408" y="51511"/>
                    </a:cubicBezTo>
                    <a:cubicBezTo>
                      <a:pt x="781696" y="51511"/>
                      <a:pt x="779889" y="49703"/>
                      <a:pt x="779889" y="46992"/>
                    </a:cubicBezTo>
                    <a:cubicBezTo>
                      <a:pt x="778985" y="44281"/>
                      <a:pt x="781696" y="42474"/>
                      <a:pt x="784408" y="42474"/>
                    </a:cubicBezTo>
                    <a:lnTo>
                      <a:pt x="784408" y="42474"/>
                    </a:lnTo>
                    <a:close/>
                    <a:moveTo>
                      <a:pt x="765430" y="42474"/>
                    </a:moveTo>
                    <a:cubicBezTo>
                      <a:pt x="768141" y="42474"/>
                      <a:pt x="769948" y="44281"/>
                      <a:pt x="769948" y="46992"/>
                    </a:cubicBezTo>
                    <a:cubicBezTo>
                      <a:pt x="769948" y="49703"/>
                      <a:pt x="768141" y="51511"/>
                      <a:pt x="765430" y="51511"/>
                    </a:cubicBezTo>
                    <a:cubicBezTo>
                      <a:pt x="762719" y="51511"/>
                      <a:pt x="760912" y="49703"/>
                      <a:pt x="760912" y="46992"/>
                    </a:cubicBezTo>
                    <a:cubicBezTo>
                      <a:pt x="760912" y="44281"/>
                      <a:pt x="762719" y="42474"/>
                      <a:pt x="765430" y="42474"/>
                    </a:cubicBezTo>
                    <a:lnTo>
                      <a:pt x="765430" y="42474"/>
                    </a:lnTo>
                    <a:close/>
                    <a:moveTo>
                      <a:pt x="746452" y="42474"/>
                    </a:moveTo>
                    <a:cubicBezTo>
                      <a:pt x="749163" y="42474"/>
                      <a:pt x="750971" y="44281"/>
                      <a:pt x="750971" y="46992"/>
                    </a:cubicBezTo>
                    <a:cubicBezTo>
                      <a:pt x="750971" y="49703"/>
                      <a:pt x="749163" y="51511"/>
                      <a:pt x="746452" y="51511"/>
                    </a:cubicBezTo>
                    <a:cubicBezTo>
                      <a:pt x="743741" y="51511"/>
                      <a:pt x="741934" y="49703"/>
                      <a:pt x="741934" y="46992"/>
                    </a:cubicBezTo>
                    <a:cubicBezTo>
                      <a:pt x="741934" y="44281"/>
                      <a:pt x="743741" y="42474"/>
                      <a:pt x="746452" y="42474"/>
                    </a:cubicBezTo>
                    <a:lnTo>
                      <a:pt x="746452" y="42474"/>
                    </a:lnTo>
                    <a:close/>
                    <a:moveTo>
                      <a:pt x="727475" y="42474"/>
                    </a:moveTo>
                    <a:cubicBezTo>
                      <a:pt x="730186" y="42474"/>
                      <a:pt x="731993" y="44281"/>
                      <a:pt x="731993" y="46992"/>
                    </a:cubicBezTo>
                    <a:cubicBezTo>
                      <a:pt x="731993" y="49703"/>
                      <a:pt x="730186" y="51511"/>
                      <a:pt x="727475" y="51511"/>
                    </a:cubicBezTo>
                    <a:cubicBezTo>
                      <a:pt x="724764" y="51511"/>
                      <a:pt x="722956" y="49703"/>
                      <a:pt x="722956" y="46992"/>
                    </a:cubicBezTo>
                    <a:cubicBezTo>
                      <a:pt x="722956" y="44281"/>
                      <a:pt x="724764" y="42474"/>
                      <a:pt x="727475" y="42474"/>
                    </a:cubicBezTo>
                    <a:lnTo>
                      <a:pt x="727475" y="42474"/>
                    </a:lnTo>
                    <a:close/>
                    <a:moveTo>
                      <a:pt x="709401" y="42474"/>
                    </a:moveTo>
                    <a:cubicBezTo>
                      <a:pt x="712112" y="42474"/>
                      <a:pt x="713919" y="44281"/>
                      <a:pt x="713919" y="46992"/>
                    </a:cubicBezTo>
                    <a:cubicBezTo>
                      <a:pt x="713919" y="49703"/>
                      <a:pt x="712112" y="51511"/>
                      <a:pt x="709401" y="51511"/>
                    </a:cubicBezTo>
                    <a:cubicBezTo>
                      <a:pt x="706690" y="51511"/>
                      <a:pt x="704882" y="49703"/>
                      <a:pt x="704882" y="46992"/>
                    </a:cubicBezTo>
                    <a:cubicBezTo>
                      <a:pt x="703979" y="44281"/>
                      <a:pt x="706690" y="42474"/>
                      <a:pt x="709401" y="42474"/>
                    </a:cubicBezTo>
                    <a:lnTo>
                      <a:pt x="709401" y="42474"/>
                    </a:lnTo>
                    <a:close/>
                    <a:moveTo>
                      <a:pt x="690423" y="42474"/>
                    </a:moveTo>
                    <a:cubicBezTo>
                      <a:pt x="693134" y="42474"/>
                      <a:pt x="694942" y="44281"/>
                      <a:pt x="694942" y="46992"/>
                    </a:cubicBezTo>
                    <a:cubicBezTo>
                      <a:pt x="694942" y="49703"/>
                      <a:pt x="693134" y="51511"/>
                      <a:pt x="690423" y="51511"/>
                    </a:cubicBezTo>
                    <a:cubicBezTo>
                      <a:pt x="687712" y="51511"/>
                      <a:pt x="685905" y="49703"/>
                      <a:pt x="685905" y="46992"/>
                    </a:cubicBezTo>
                    <a:cubicBezTo>
                      <a:pt x="685905" y="44281"/>
                      <a:pt x="687712" y="42474"/>
                      <a:pt x="690423" y="42474"/>
                    </a:cubicBezTo>
                    <a:lnTo>
                      <a:pt x="690423" y="42474"/>
                    </a:lnTo>
                    <a:close/>
                    <a:moveTo>
                      <a:pt x="671446" y="42474"/>
                    </a:moveTo>
                    <a:cubicBezTo>
                      <a:pt x="674157" y="42474"/>
                      <a:pt x="675964" y="44281"/>
                      <a:pt x="675964" y="46992"/>
                    </a:cubicBezTo>
                    <a:cubicBezTo>
                      <a:pt x="675964" y="49703"/>
                      <a:pt x="674157" y="51511"/>
                      <a:pt x="671446" y="51511"/>
                    </a:cubicBezTo>
                    <a:cubicBezTo>
                      <a:pt x="668735" y="51511"/>
                      <a:pt x="666927" y="49703"/>
                      <a:pt x="666927" y="46992"/>
                    </a:cubicBezTo>
                    <a:cubicBezTo>
                      <a:pt x="666927" y="44281"/>
                      <a:pt x="668735" y="42474"/>
                      <a:pt x="671446" y="42474"/>
                    </a:cubicBezTo>
                    <a:lnTo>
                      <a:pt x="671446" y="42474"/>
                    </a:lnTo>
                    <a:close/>
                    <a:moveTo>
                      <a:pt x="652468" y="42474"/>
                    </a:moveTo>
                    <a:cubicBezTo>
                      <a:pt x="655179" y="42474"/>
                      <a:pt x="656987" y="44281"/>
                      <a:pt x="656987" y="46992"/>
                    </a:cubicBezTo>
                    <a:cubicBezTo>
                      <a:pt x="656987" y="49703"/>
                      <a:pt x="655179" y="51511"/>
                      <a:pt x="652468" y="51511"/>
                    </a:cubicBezTo>
                    <a:cubicBezTo>
                      <a:pt x="649757" y="51511"/>
                      <a:pt x="647950" y="49703"/>
                      <a:pt x="647950" y="46992"/>
                    </a:cubicBezTo>
                    <a:cubicBezTo>
                      <a:pt x="647950" y="44281"/>
                      <a:pt x="649757" y="42474"/>
                      <a:pt x="652468" y="42474"/>
                    </a:cubicBezTo>
                    <a:lnTo>
                      <a:pt x="652468" y="42474"/>
                    </a:lnTo>
                    <a:close/>
                    <a:moveTo>
                      <a:pt x="633490" y="42474"/>
                    </a:moveTo>
                    <a:cubicBezTo>
                      <a:pt x="636202" y="42474"/>
                      <a:pt x="638009" y="44281"/>
                      <a:pt x="638009" y="46992"/>
                    </a:cubicBezTo>
                    <a:cubicBezTo>
                      <a:pt x="638009" y="49703"/>
                      <a:pt x="636202" y="51511"/>
                      <a:pt x="633490" y="51511"/>
                    </a:cubicBezTo>
                    <a:cubicBezTo>
                      <a:pt x="630779" y="51511"/>
                      <a:pt x="628972" y="49703"/>
                      <a:pt x="628972" y="46992"/>
                    </a:cubicBezTo>
                    <a:cubicBezTo>
                      <a:pt x="628972" y="44281"/>
                      <a:pt x="631683" y="42474"/>
                      <a:pt x="633490" y="42474"/>
                    </a:cubicBezTo>
                    <a:lnTo>
                      <a:pt x="633490" y="42474"/>
                    </a:lnTo>
                    <a:close/>
                    <a:moveTo>
                      <a:pt x="615417" y="42474"/>
                    </a:moveTo>
                    <a:cubicBezTo>
                      <a:pt x="618128" y="42474"/>
                      <a:pt x="619935" y="44281"/>
                      <a:pt x="619935" y="46992"/>
                    </a:cubicBezTo>
                    <a:cubicBezTo>
                      <a:pt x="619935" y="49703"/>
                      <a:pt x="618128" y="51511"/>
                      <a:pt x="615417" y="51511"/>
                    </a:cubicBezTo>
                    <a:cubicBezTo>
                      <a:pt x="612705" y="51511"/>
                      <a:pt x="610898" y="49703"/>
                      <a:pt x="610898" y="46992"/>
                    </a:cubicBezTo>
                    <a:cubicBezTo>
                      <a:pt x="609994" y="44281"/>
                      <a:pt x="612705" y="42474"/>
                      <a:pt x="615417" y="42474"/>
                    </a:cubicBezTo>
                    <a:lnTo>
                      <a:pt x="615417" y="42474"/>
                    </a:lnTo>
                    <a:close/>
                    <a:moveTo>
                      <a:pt x="596439" y="42474"/>
                    </a:moveTo>
                    <a:cubicBezTo>
                      <a:pt x="599150" y="42474"/>
                      <a:pt x="600957" y="44281"/>
                      <a:pt x="600957" y="46992"/>
                    </a:cubicBezTo>
                    <a:cubicBezTo>
                      <a:pt x="600957" y="49703"/>
                      <a:pt x="599150" y="51511"/>
                      <a:pt x="596439" y="51511"/>
                    </a:cubicBezTo>
                    <a:cubicBezTo>
                      <a:pt x="593728" y="51511"/>
                      <a:pt x="591920" y="49703"/>
                      <a:pt x="591920" y="46992"/>
                    </a:cubicBezTo>
                    <a:cubicBezTo>
                      <a:pt x="591920" y="44281"/>
                      <a:pt x="593728" y="42474"/>
                      <a:pt x="596439" y="42474"/>
                    </a:cubicBezTo>
                    <a:lnTo>
                      <a:pt x="596439" y="42474"/>
                    </a:lnTo>
                    <a:close/>
                    <a:moveTo>
                      <a:pt x="577461" y="42474"/>
                    </a:moveTo>
                    <a:cubicBezTo>
                      <a:pt x="580172" y="42474"/>
                      <a:pt x="581980" y="44281"/>
                      <a:pt x="581980" y="46992"/>
                    </a:cubicBezTo>
                    <a:cubicBezTo>
                      <a:pt x="581980" y="49703"/>
                      <a:pt x="580172" y="51511"/>
                      <a:pt x="577461" y="51511"/>
                    </a:cubicBezTo>
                    <a:cubicBezTo>
                      <a:pt x="574750" y="51511"/>
                      <a:pt x="572943" y="49703"/>
                      <a:pt x="572943" y="46992"/>
                    </a:cubicBezTo>
                    <a:cubicBezTo>
                      <a:pt x="572943" y="44281"/>
                      <a:pt x="574750" y="42474"/>
                      <a:pt x="577461" y="42474"/>
                    </a:cubicBezTo>
                    <a:lnTo>
                      <a:pt x="577461" y="42474"/>
                    </a:lnTo>
                    <a:close/>
                    <a:moveTo>
                      <a:pt x="558484" y="42474"/>
                    </a:moveTo>
                    <a:cubicBezTo>
                      <a:pt x="561195" y="42474"/>
                      <a:pt x="563002" y="44281"/>
                      <a:pt x="563002" y="46992"/>
                    </a:cubicBezTo>
                    <a:cubicBezTo>
                      <a:pt x="563002" y="49703"/>
                      <a:pt x="561195" y="51511"/>
                      <a:pt x="558484" y="51511"/>
                    </a:cubicBezTo>
                    <a:cubicBezTo>
                      <a:pt x="555773" y="51511"/>
                      <a:pt x="553965" y="49703"/>
                      <a:pt x="553965" y="46992"/>
                    </a:cubicBezTo>
                    <a:cubicBezTo>
                      <a:pt x="553965" y="44281"/>
                      <a:pt x="555773" y="42474"/>
                      <a:pt x="558484" y="42474"/>
                    </a:cubicBezTo>
                    <a:lnTo>
                      <a:pt x="558484" y="42474"/>
                    </a:lnTo>
                    <a:close/>
                    <a:moveTo>
                      <a:pt x="539506" y="42474"/>
                    </a:moveTo>
                    <a:cubicBezTo>
                      <a:pt x="542217" y="42474"/>
                      <a:pt x="544025" y="44281"/>
                      <a:pt x="544025" y="46992"/>
                    </a:cubicBezTo>
                    <a:cubicBezTo>
                      <a:pt x="544025" y="49703"/>
                      <a:pt x="542217" y="51511"/>
                      <a:pt x="539506" y="51511"/>
                    </a:cubicBezTo>
                    <a:cubicBezTo>
                      <a:pt x="536795" y="51511"/>
                      <a:pt x="534988" y="49703"/>
                      <a:pt x="534988" y="46992"/>
                    </a:cubicBezTo>
                    <a:cubicBezTo>
                      <a:pt x="534988" y="44281"/>
                      <a:pt x="537699" y="42474"/>
                      <a:pt x="539506" y="42474"/>
                    </a:cubicBezTo>
                    <a:lnTo>
                      <a:pt x="539506" y="42474"/>
                    </a:lnTo>
                    <a:close/>
                    <a:moveTo>
                      <a:pt x="521432" y="42474"/>
                    </a:moveTo>
                    <a:cubicBezTo>
                      <a:pt x="524143" y="42474"/>
                      <a:pt x="525951" y="44281"/>
                      <a:pt x="525951" y="46992"/>
                    </a:cubicBezTo>
                    <a:cubicBezTo>
                      <a:pt x="525951" y="49703"/>
                      <a:pt x="524143" y="51511"/>
                      <a:pt x="521432" y="51511"/>
                    </a:cubicBezTo>
                    <a:cubicBezTo>
                      <a:pt x="518721" y="51511"/>
                      <a:pt x="516914" y="49703"/>
                      <a:pt x="516914" y="46992"/>
                    </a:cubicBezTo>
                    <a:cubicBezTo>
                      <a:pt x="516010" y="44281"/>
                      <a:pt x="518721" y="42474"/>
                      <a:pt x="521432" y="42474"/>
                    </a:cubicBezTo>
                    <a:lnTo>
                      <a:pt x="521432" y="42474"/>
                    </a:lnTo>
                    <a:close/>
                    <a:moveTo>
                      <a:pt x="502455" y="42474"/>
                    </a:moveTo>
                    <a:cubicBezTo>
                      <a:pt x="505166" y="42474"/>
                      <a:pt x="506973" y="44281"/>
                      <a:pt x="506973" y="46992"/>
                    </a:cubicBezTo>
                    <a:cubicBezTo>
                      <a:pt x="506973" y="49703"/>
                      <a:pt x="505166" y="51511"/>
                      <a:pt x="502455" y="51511"/>
                    </a:cubicBezTo>
                    <a:cubicBezTo>
                      <a:pt x="499744" y="51511"/>
                      <a:pt x="497936" y="49703"/>
                      <a:pt x="497936" y="46992"/>
                    </a:cubicBezTo>
                    <a:cubicBezTo>
                      <a:pt x="497936" y="44281"/>
                      <a:pt x="499744" y="42474"/>
                      <a:pt x="502455" y="42474"/>
                    </a:cubicBezTo>
                    <a:lnTo>
                      <a:pt x="502455" y="42474"/>
                    </a:lnTo>
                    <a:close/>
                    <a:moveTo>
                      <a:pt x="483477" y="42474"/>
                    </a:moveTo>
                    <a:cubicBezTo>
                      <a:pt x="486188" y="42474"/>
                      <a:pt x="487995" y="44281"/>
                      <a:pt x="487995" y="46992"/>
                    </a:cubicBezTo>
                    <a:cubicBezTo>
                      <a:pt x="487995" y="49703"/>
                      <a:pt x="486188" y="51511"/>
                      <a:pt x="483477" y="51511"/>
                    </a:cubicBezTo>
                    <a:cubicBezTo>
                      <a:pt x="480766" y="51511"/>
                      <a:pt x="478959" y="49703"/>
                      <a:pt x="478959" y="46992"/>
                    </a:cubicBezTo>
                    <a:cubicBezTo>
                      <a:pt x="478959" y="44281"/>
                      <a:pt x="480766" y="42474"/>
                      <a:pt x="483477" y="42474"/>
                    </a:cubicBezTo>
                    <a:lnTo>
                      <a:pt x="483477" y="42474"/>
                    </a:lnTo>
                    <a:close/>
                    <a:moveTo>
                      <a:pt x="464499" y="42474"/>
                    </a:moveTo>
                    <a:cubicBezTo>
                      <a:pt x="467211" y="42474"/>
                      <a:pt x="469018" y="44281"/>
                      <a:pt x="469018" y="46992"/>
                    </a:cubicBezTo>
                    <a:cubicBezTo>
                      <a:pt x="469018" y="49703"/>
                      <a:pt x="467211" y="51511"/>
                      <a:pt x="464499" y="51511"/>
                    </a:cubicBezTo>
                    <a:cubicBezTo>
                      <a:pt x="461788" y="51511"/>
                      <a:pt x="459981" y="49703"/>
                      <a:pt x="459981" y="46992"/>
                    </a:cubicBezTo>
                    <a:cubicBezTo>
                      <a:pt x="459981" y="44281"/>
                      <a:pt x="461788" y="42474"/>
                      <a:pt x="464499" y="42474"/>
                    </a:cubicBezTo>
                    <a:lnTo>
                      <a:pt x="464499" y="42474"/>
                    </a:lnTo>
                    <a:close/>
                    <a:moveTo>
                      <a:pt x="446425" y="42474"/>
                    </a:moveTo>
                    <a:cubicBezTo>
                      <a:pt x="449137" y="42474"/>
                      <a:pt x="450944" y="44281"/>
                      <a:pt x="450944" y="46992"/>
                    </a:cubicBezTo>
                    <a:cubicBezTo>
                      <a:pt x="450944" y="49703"/>
                      <a:pt x="449137" y="51511"/>
                      <a:pt x="446425" y="51511"/>
                    </a:cubicBezTo>
                    <a:cubicBezTo>
                      <a:pt x="443714" y="51511"/>
                      <a:pt x="441907" y="49703"/>
                      <a:pt x="441907" y="46992"/>
                    </a:cubicBezTo>
                    <a:cubicBezTo>
                      <a:pt x="441003" y="44281"/>
                      <a:pt x="443714" y="42474"/>
                      <a:pt x="446425" y="42474"/>
                    </a:cubicBezTo>
                    <a:lnTo>
                      <a:pt x="446425" y="42474"/>
                    </a:lnTo>
                    <a:close/>
                    <a:moveTo>
                      <a:pt x="427448" y="42474"/>
                    </a:moveTo>
                    <a:cubicBezTo>
                      <a:pt x="430159" y="42474"/>
                      <a:pt x="431966" y="44281"/>
                      <a:pt x="431966" y="46992"/>
                    </a:cubicBezTo>
                    <a:cubicBezTo>
                      <a:pt x="431966" y="49703"/>
                      <a:pt x="430159" y="51511"/>
                      <a:pt x="427448" y="51511"/>
                    </a:cubicBezTo>
                    <a:cubicBezTo>
                      <a:pt x="424737" y="51511"/>
                      <a:pt x="422929" y="49703"/>
                      <a:pt x="422929" y="46992"/>
                    </a:cubicBezTo>
                    <a:cubicBezTo>
                      <a:pt x="422929" y="44281"/>
                      <a:pt x="424737" y="42474"/>
                      <a:pt x="427448" y="42474"/>
                    </a:cubicBezTo>
                    <a:lnTo>
                      <a:pt x="427448" y="42474"/>
                    </a:lnTo>
                    <a:close/>
                    <a:moveTo>
                      <a:pt x="408470" y="42474"/>
                    </a:moveTo>
                    <a:cubicBezTo>
                      <a:pt x="411181" y="42474"/>
                      <a:pt x="412989" y="44281"/>
                      <a:pt x="412989" y="46992"/>
                    </a:cubicBezTo>
                    <a:cubicBezTo>
                      <a:pt x="412989" y="49703"/>
                      <a:pt x="411181" y="51511"/>
                      <a:pt x="408470" y="51511"/>
                    </a:cubicBezTo>
                    <a:cubicBezTo>
                      <a:pt x="405759" y="51511"/>
                      <a:pt x="403952" y="49703"/>
                      <a:pt x="403952" y="46992"/>
                    </a:cubicBezTo>
                    <a:cubicBezTo>
                      <a:pt x="403952" y="44281"/>
                      <a:pt x="405759" y="42474"/>
                      <a:pt x="408470" y="42474"/>
                    </a:cubicBezTo>
                    <a:lnTo>
                      <a:pt x="408470" y="42474"/>
                    </a:lnTo>
                    <a:close/>
                    <a:moveTo>
                      <a:pt x="389493" y="42474"/>
                    </a:moveTo>
                    <a:cubicBezTo>
                      <a:pt x="392204" y="42474"/>
                      <a:pt x="394011" y="44281"/>
                      <a:pt x="394011" y="46992"/>
                    </a:cubicBezTo>
                    <a:cubicBezTo>
                      <a:pt x="394011" y="49703"/>
                      <a:pt x="392204" y="51511"/>
                      <a:pt x="389493" y="51511"/>
                    </a:cubicBezTo>
                    <a:cubicBezTo>
                      <a:pt x="386782" y="51511"/>
                      <a:pt x="384974" y="49703"/>
                      <a:pt x="384974" y="46992"/>
                    </a:cubicBezTo>
                    <a:cubicBezTo>
                      <a:pt x="384974" y="44281"/>
                      <a:pt x="386782" y="42474"/>
                      <a:pt x="389493" y="42474"/>
                    </a:cubicBezTo>
                    <a:lnTo>
                      <a:pt x="389493" y="42474"/>
                    </a:lnTo>
                    <a:close/>
                    <a:moveTo>
                      <a:pt x="756393" y="30726"/>
                    </a:moveTo>
                    <a:cubicBezTo>
                      <a:pt x="759104" y="30726"/>
                      <a:pt x="760912" y="32533"/>
                      <a:pt x="760912" y="35244"/>
                    </a:cubicBezTo>
                    <a:cubicBezTo>
                      <a:pt x="760912" y="37955"/>
                      <a:pt x="759104" y="39763"/>
                      <a:pt x="756393" y="39763"/>
                    </a:cubicBezTo>
                    <a:cubicBezTo>
                      <a:pt x="753682" y="39763"/>
                      <a:pt x="751875" y="37955"/>
                      <a:pt x="751875" y="35244"/>
                    </a:cubicBezTo>
                    <a:cubicBezTo>
                      <a:pt x="750971" y="33437"/>
                      <a:pt x="753682" y="30726"/>
                      <a:pt x="756393" y="30726"/>
                    </a:cubicBezTo>
                    <a:lnTo>
                      <a:pt x="756393" y="30726"/>
                    </a:lnTo>
                    <a:close/>
                    <a:moveTo>
                      <a:pt x="737415" y="30726"/>
                    </a:moveTo>
                    <a:cubicBezTo>
                      <a:pt x="740126" y="30726"/>
                      <a:pt x="741934" y="32533"/>
                      <a:pt x="741934" y="35244"/>
                    </a:cubicBezTo>
                    <a:cubicBezTo>
                      <a:pt x="741934" y="37955"/>
                      <a:pt x="740126" y="39763"/>
                      <a:pt x="737415" y="39763"/>
                    </a:cubicBezTo>
                    <a:cubicBezTo>
                      <a:pt x="734704" y="39763"/>
                      <a:pt x="732897" y="37955"/>
                      <a:pt x="732897" y="35244"/>
                    </a:cubicBezTo>
                    <a:cubicBezTo>
                      <a:pt x="732897" y="33437"/>
                      <a:pt x="734704" y="30726"/>
                      <a:pt x="737415" y="30726"/>
                    </a:cubicBezTo>
                    <a:lnTo>
                      <a:pt x="737415" y="30726"/>
                    </a:lnTo>
                    <a:close/>
                    <a:moveTo>
                      <a:pt x="718438" y="30726"/>
                    </a:moveTo>
                    <a:cubicBezTo>
                      <a:pt x="721149" y="30726"/>
                      <a:pt x="722956" y="32533"/>
                      <a:pt x="722956" y="35244"/>
                    </a:cubicBezTo>
                    <a:cubicBezTo>
                      <a:pt x="722956" y="37955"/>
                      <a:pt x="721149" y="39763"/>
                      <a:pt x="718438" y="39763"/>
                    </a:cubicBezTo>
                    <a:cubicBezTo>
                      <a:pt x="715727" y="39763"/>
                      <a:pt x="713919" y="37955"/>
                      <a:pt x="713919" y="35244"/>
                    </a:cubicBezTo>
                    <a:cubicBezTo>
                      <a:pt x="713919" y="33437"/>
                      <a:pt x="715727" y="30726"/>
                      <a:pt x="718438" y="30726"/>
                    </a:cubicBezTo>
                    <a:lnTo>
                      <a:pt x="718438" y="30726"/>
                    </a:lnTo>
                    <a:close/>
                    <a:moveTo>
                      <a:pt x="699460" y="30726"/>
                    </a:moveTo>
                    <a:cubicBezTo>
                      <a:pt x="702171" y="30726"/>
                      <a:pt x="703979" y="32533"/>
                      <a:pt x="703979" y="35244"/>
                    </a:cubicBezTo>
                    <a:cubicBezTo>
                      <a:pt x="703979" y="37955"/>
                      <a:pt x="702171" y="39763"/>
                      <a:pt x="699460" y="39763"/>
                    </a:cubicBezTo>
                    <a:cubicBezTo>
                      <a:pt x="696749" y="39763"/>
                      <a:pt x="694942" y="37955"/>
                      <a:pt x="694942" y="35244"/>
                    </a:cubicBezTo>
                    <a:cubicBezTo>
                      <a:pt x="694942" y="33437"/>
                      <a:pt x="696749" y="30726"/>
                      <a:pt x="699460" y="30726"/>
                    </a:cubicBezTo>
                    <a:lnTo>
                      <a:pt x="699460" y="30726"/>
                    </a:lnTo>
                    <a:close/>
                    <a:moveTo>
                      <a:pt x="680483" y="30726"/>
                    </a:moveTo>
                    <a:cubicBezTo>
                      <a:pt x="683194" y="30726"/>
                      <a:pt x="685001" y="32533"/>
                      <a:pt x="685001" y="35244"/>
                    </a:cubicBezTo>
                    <a:cubicBezTo>
                      <a:pt x="685001" y="37955"/>
                      <a:pt x="683194" y="39763"/>
                      <a:pt x="680483" y="39763"/>
                    </a:cubicBezTo>
                    <a:cubicBezTo>
                      <a:pt x="677771" y="39763"/>
                      <a:pt x="675964" y="37955"/>
                      <a:pt x="675964" y="35244"/>
                    </a:cubicBezTo>
                    <a:cubicBezTo>
                      <a:pt x="675964" y="33437"/>
                      <a:pt x="678675" y="30726"/>
                      <a:pt x="680483" y="30726"/>
                    </a:cubicBezTo>
                    <a:lnTo>
                      <a:pt x="680483" y="30726"/>
                    </a:lnTo>
                    <a:close/>
                    <a:moveTo>
                      <a:pt x="662409" y="30726"/>
                    </a:moveTo>
                    <a:cubicBezTo>
                      <a:pt x="665120" y="30726"/>
                      <a:pt x="666927" y="32533"/>
                      <a:pt x="666927" y="35244"/>
                    </a:cubicBezTo>
                    <a:cubicBezTo>
                      <a:pt x="666927" y="37955"/>
                      <a:pt x="665120" y="39763"/>
                      <a:pt x="662409" y="39763"/>
                    </a:cubicBezTo>
                    <a:cubicBezTo>
                      <a:pt x="659698" y="39763"/>
                      <a:pt x="657890" y="37955"/>
                      <a:pt x="657890" y="35244"/>
                    </a:cubicBezTo>
                    <a:cubicBezTo>
                      <a:pt x="656987" y="33437"/>
                      <a:pt x="659698" y="30726"/>
                      <a:pt x="662409" y="30726"/>
                    </a:cubicBezTo>
                    <a:lnTo>
                      <a:pt x="662409" y="30726"/>
                    </a:lnTo>
                    <a:close/>
                    <a:moveTo>
                      <a:pt x="643431" y="30726"/>
                    </a:moveTo>
                    <a:cubicBezTo>
                      <a:pt x="646142" y="30726"/>
                      <a:pt x="647950" y="32533"/>
                      <a:pt x="647950" y="35244"/>
                    </a:cubicBezTo>
                    <a:cubicBezTo>
                      <a:pt x="647950" y="37955"/>
                      <a:pt x="646142" y="39763"/>
                      <a:pt x="643431" y="39763"/>
                    </a:cubicBezTo>
                    <a:cubicBezTo>
                      <a:pt x="640720" y="39763"/>
                      <a:pt x="638913" y="37955"/>
                      <a:pt x="638913" y="35244"/>
                    </a:cubicBezTo>
                    <a:cubicBezTo>
                      <a:pt x="638913" y="33437"/>
                      <a:pt x="640720" y="30726"/>
                      <a:pt x="643431" y="30726"/>
                    </a:cubicBezTo>
                    <a:lnTo>
                      <a:pt x="643431" y="30726"/>
                    </a:lnTo>
                    <a:close/>
                    <a:moveTo>
                      <a:pt x="624453" y="30726"/>
                    </a:moveTo>
                    <a:cubicBezTo>
                      <a:pt x="627165" y="30726"/>
                      <a:pt x="628972" y="32533"/>
                      <a:pt x="628972" y="35244"/>
                    </a:cubicBezTo>
                    <a:cubicBezTo>
                      <a:pt x="628972" y="37955"/>
                      <a:pt x="627165" y="39763"/>
                      <a:pt x="624453" y="39763"/>
                    </a:cubicBezTo>
                    <a:cubicBezTo>
                      <a:pt x="621742" y="39763"/>
                      <a:pt x="619935" y="37955"/>
                      <a:pt x="619935" y="35244"/>
                    </a:cubicBezTo>
                    <a:cubicBezTo>
                      <a:pt x="619935" y="33437"/>
                      <a:pt x="621742" y="30726"/>
                      <a:pt x="624453" y="30726"/>
                    </a:cubicBezTo>
                    <a:lnTo>
                      <a:pt x="624453" y="30726"/>
                    </a:lnTo>
                    <a:close/>
                    <a:moveTo>
                      <a:pt x="605476" y="30726"/>
                    </a:moveTo>
                    <a:cubicBezTo>
                      <a:pt x="608187" y="30726"/>
                      <a:pt x="609994" y="32533"/>
                      <a:pt x="609994" y="35244"/>
                    </a:cubicBezTo>
                    <a:cubicBezTo>
                      <a:pt x="609994" y="37955"/>
                      <a:pt x="608187" y="39763"/>
                      <a:pt x="605476" y="39763"/>
                    </a:cubicBezTo>
                    <a:cubicBezTo>
                      <a:pt x="602765" y="39763"/>
                      <a:pt x="600957" y="37955"/>
                      <a:pt x="600957" y="35244"/>
                    </a:cubicBezTo>
                    <a:cubicBezTo>
                      <a:pt x="600957" y="33437"/>
                      <a:pt x="602765" y="30726"/>
                      <a:pt x="605476" y="30726"/>
                    </a:cubicBezTo>
                    <a:lnTo>
                      <a:pt x="605476" y="30726"/>
                    </a:lnTo>
                    <a:close/>
                    <a:moveTo>
                      <a:pt x="586498" y="30726"/>
                    </a:moveTo>
                    <a:cubicBezTo>
                      <a:pt x="589209" y="30726"/>
                      <a:pt x="591017" y="32533"/>
                      <a:pt x="591017" y="35244"/>
                    </a:cubicBezTo>
                    <a:cubicBezTo>
                      <a:pt x="591017" y="37955"/>
                      <a:pt x="589209" y="39763"/>
                      <a:pt x="586498" y="39763"/>
                    </a:cubicBezTo>
                    <a:cubicBezTo>
                      <a:pt x="583787" y="39763"/>
                      <a:pt x="581980" y="37955"/>
                      <a:pt x="581980" y="35244"/>
                    </a:cubicBezTo>
                    <a:cubicBezTo>
                      <a:pt x="581980" y="33437"/>
                      <a:pt x="584691" y="30726"/>
                      <a:pt x="586498" y="30726"/>
                    </a:cubicBezTo>
                    <a:lnTo>
                      <a:pt x="586498" y="30726"/>
                    </a:lnTo>
                    <a:close/>
                    <a:moveTo>
                      <a:pt x="568424" y="30726"/>
                    </a:moveTo>
                    <a:cubicBezTo>
                      <a:pt x="571135" y="30726"/>
                      <a:pt x="572943" y="32533"/>
                      <a:pt x="572943" y="35244"/>
                    </a:cubicBezTo>
                    <a:cubicBezTo>
                      <a:pt x="572943" y="37955"/>
                      <a:pt x="571135" y="39763"/>
                      <a:pt x="568424" y="39763"/>
                    </a:cubicBezTo>
                    <a:cubicBezTo>
                      <a:pt x="565713" y="39763"/>
                      <a:pt x="563906" y="37955"/>
                      <a:pt x="563906" y="35244"/>
                    </a:cubicBezTo>
                    <a:cubicBezTo>
                      <a:pt x="563906" y="33437"/>
                      <a:pt x="565713" y="30726"/>
                      <a:pt x="568424" y="30726"/>
                    </a:cubicBezTo>
                    <a:lnTo>
                      <a:pt x="568424" y="30726"/>
                    </a:lnTo>
                    <a:close/>
                    <a:moveTo>
                      <a:pt x="549447" y="30726"/>
                    </a:moveTo>
                    <a:cubicBezTo>
                      <a:pt x="552158" y="30726"/>
                      <a:pt x="553965" y="32533"/>
                      <a:pt x="553965" y="35244"/>
                    </a:cubicBezTo>
                    <a:cubicBezTo>
                      <a:pt x="553965" y="37955"/>
                      <a:pt x="552158" y="39763"/>
                      <a:pt x="549447" y="39763"/>
                    </a:cubicBezTo>
                    <a:cubicBezTo>
                      <a:pt x="546736" y="39763"/>
                      <a:pt x="544928" y="37955"/>
                      <a:pt x="544928" y="35244"/>
                    </a:cubicBezTo>
                    <a:cubicBezTo>
                      <a:pt x="544928" y="33437"/>
                      <a:pt x="546736" y="30726"/>
                      <a:pt x="549447" y="30726"/>
                    </a:cubicBezTo>
                    <a:lnTo>
                      <a:pt x="549447" y="30726"/>
                    </a:lnTo>
                    <a:close/>
                    <a:moveTo>
                      <a:pt x="530469" y="30726"/>
                    </a:moveTo>
                    <a:cubicBezTo>
                      <a:pt x="533180" y="30726"/>
                      <a:pt x="534988" y="32533"/>
                      <a:pt x="534988" y="35244"/>
                    </a:cubicBezTo>
                    <a:cubicBezTo>
                      <a:pt x="534988" y="37955"/>
                      <a:pt x="533180" y="39763"/>
                      <a:pt x="530469" y="39763"/>
                    </a:cubicBezTo>
                    <a:cubicBezTo>
                      <a:pt x="527758" y="39763"/>
                      <a:pt x="525951" y="37955"/>
                      <a:pt x="525951" y="35244"/>
                    </a:cubicBezTo>
                    <a:cubicBezTo>
                      <a:pt x="525951" y="33437"/>
                      <a:pt x="527758" y="30726"/>
                      <a:pt x="530469" y="30726"/>
                    </a:cubicBezTo>
                    <a:lnTo>
                      <a:pt x="530469" y="30726"/>
                    </a:lnTo>
                    <a:close/>
                    <a:moveTo>
                      <a:pt x="511492" y="30726"/>
                    </a:moveTo>
                    <a:cubicBezTo>
                      <a:pt x="514203" y="30726"/>
                      <a:pt x="516010" y="32533"/>
                      <a:pt x="516010" y="35244"/>
                    </a:cubicBezTo>
                    <a:cubicBezTo>
                      <a:pt x="516010" y="37955"/>
                      <a:pt x="514203" y="39763"/>
                      <a:pt x="511492" y="39763"/>
                    </a:cubicBezTo>
                    <a:cubicBezTo>
                      <a:pt x="508780" y="39763"/>
                      <a:pt x="506973" y="37955"/>
                      <a:pt x="506973" y="35244"/>
                    </a:cubicBezTo>
                    <a:cubicBezTo>
                      <a:pt x="506973" y="33437"/>
                      <a:pt x="508780" y="30726"/>
                      <a:pt x="511492" y="30726"/>
                    </a:cubicBezTo>
                    <a:lnTo>
                      <a:pt x="511492" y="30726"/>
                    </a:lnTo>
                    <a:close/>
                    <a:moveTo>
                      <a:pt x="493418" y="30726"/>
                    </a:moveTo>
                    <a:cubicBezTo>
                      <a:pt x="496129" y="30726"/>
                      <a:pt x="497936" y="32533"/>
                      <a:pt x="497936" y="35244"/>
                    </a:cubicBezTo>
                    <a:cubicBezTo>
                      <a:pt x="497936" y="37955"/>
                      <a:pt x="496129" y="39763"/>
                      <a:pt x="493418" y="39763"/>
                    </a:cubicBezTo>
                    <a:cubicBezTo>
                      <a:pt x="490707" y="39763"/>
                      <a:pt x="488899" y="37955"/>
                      <a:pt x="488899" y="35244"/>
                    </a:cubicBezTo>
                    <a:cubicBezTo>
                      <a:pt x="487995" y="33437"/>
                      <a:pt x="490707" y="30726"/>
                      <a:pt x="493418" y="30726"/>
                    </a:cubicBezTo>
                    <a:lnTo>
                      <a:pt x="493418" y="30726"/>
                    </a:lnTo>
                    <a:close/>
                    <a:moveTo>
                      <a:pt x="474440" y="30726"/>
                    </a:moveTo>
                    <a:cubicBezTo>
                      <a:pt x="477151" y="30726"/>
                      <a:pt x="478959" y="32533"/>
                      <a:pt x="478959" y="35244"/>
                    </a:cubicBezTo>
                    <a:cubicBezTo>
                      <a:pt x="478959" y="37955"/>
                      <a:pt x="477151" y="39763"/>
                      <a:pt x="474440" y="39763"/>
                    </a:cubicBezTo>
                    <a:cubicBezTo>
                      <a:pt x="471729" y="39763"/>
                      <a:pt x="469922" y="37955"/>
                      <a:pt x="469922" y="35244"/>
                    </a:cubicBezTo>
                    <a:cubicBezTo>
                      <a:pt x="469922" y="33437"/>
                      <a:pt x="471729" y="30726"/>
                      <a:pt x="474440" y="30726"/>
                    </a:cubicBezTo>
                    <a:lnTo>
                      <a:pt x="474440" y="30726"/>
                    </a:lnTo>
                    <a:close/>
                    <a:moveTo>
                      <a:pt x="455462" y="30726"/>
                    </a:moveTo>
                    <a:cubicBezTo>
                      <a:pt x="458174" y="30726"/>
                      <a:pt x="459981" y="32533"/>
                      <a:pt x="459981" y="35244"/>
                    </a:cubicBezTo>
                    <a:cubicBezTo>
                      <a:pt x="459981" y="37955"/>
                      <a:pt x="458174" y="39763"/>
                      <a:pt x="455462" y="39763"/>
                    </a:cubicBezTo>
                    <a:cubicBezTo>
                      <a:pt x="452751" y="39763"/>
                      <a:pt x="450944" y="37955"/>
                      <a:pt x="450944" y="35244"/>
                    </a:cubicBezTo>
                    <a:cubicBezTo>
                      <a:pt x="450944" y="33437"/>
                      <a:pt x="452751" y="30726"/>
                      <a:pt x="455462" y="30726"/>
                    </a:cubicBezTo>
                    <a:lnTo>
                      <a:pt x="455462" y="30726"/>
                    </a:lnTo>
                    <a:close/>
                    <a:moveTo>
                      <a:pt x="436485" y="30726"/>
                    </a:moveTo>
                    <a:cubicBezTo>
                      <a:pt x="439196" y="30726"/>
                      <a:pt x="441003" y="32533"/>
                      <a:pt x="441003" y="35244"/>
                    </a:cubicBezTo>
                    <a:cubicBezTo>
                      <a:pt x="441003" y="37955"/>
                      <a:pt x="439196" y="39763"/>
                      <a:pt x="436485" y="39763"/>
                    </a:cubicBezTo>
                    <a:cubicBezTo>
                      <a:pt x="433774" y="39763"/>
                      <a:pt x="431966" y="37955"/>
                      <a:pt x="431966" y="35244"/>
                    </a:cubicBezTo>
                    <a:cubicBezTo>
                      <a:pt x="431966" y="33437"/>
                      <a:pt x="433774" y="30726"/>
                      <a:pt x="436485" y="30726"/>
                    </a:cubicBezTo>
                    <a:lnTo>
                      <a:pt x="436485" y="30726"/>
                    </a:lnTo>
                    <a:close/>
                    <a:moveTo>
                      <a:pt x="417507" y="30726"/>
                    </a:moveTo>
                    <a:cubicBezTo>
                      <a:pt x="420218" y="30726"/>
                      <a:pt x="422026" y="32533"/>
                      <a:pt x="422026" y="35244"/>
                    </a:cubicBezTo>
                    <a:cubicBezTo>
                      <a:pt x="422026" y="37955"/>
                      <a:pt x="420218" y="39763"/>
                      <a:pt x="417507" y="39763"/>
                    </a:cubicBezTo>
                    <a:cubicBezTo>
                      <a:pt x="414796" y="39763"/>
                      <a:pt x="412989" y="37955"/>
                      <a:pt x="412989" y="35244"/>
                    </a:cubicBezTo>
                    <a:cubicBezTo>
                      <a:pt x="412989" y="33437"/>
                      <a:pt x="415700" y="30726"/>
                      <a:pt x="417507" y="30726"/>
                    </a:cubicBezTo>
                    <a:lnTo>
                      <a:pt x="417507" y="30726"/>
                    </a:lnTo>
                    <a:close/>
                    <a:moveTo>
                      <a:pt x="399433" y="30726"/>
                    </a:moveTo>
                    <a:cubicBezTo>
                      <a:pt x="402144" y="30726"/>
                      <a:pt x="403952" y="32533"/>
                      <a:pt x="403952" y="35244"/>
                    </a:cubicBezTo>
                    <a:cubicBezTo>
                      <a:pt x="403952" y="37955"/>
                      <a:pt x="402144" y="39763"/>
                      <a:pt x="399433" y="39763"/>
                    </a:cubicBezTo>
                    <a:cubicBezTo>
                      <a:pt x="396722" y="39763"/>
                      <a:pt x="394915" y="37955"/>
                      <a:pt x="394915" y="35244"/>
                    </a:cubicBezTo>
                    <a:cubicBezTo>
                      <a:pt x="394011" y="33437"/>
                      <a:pt x="396722" y="30726"/>
                      <a:pt x="399433" y="30726"/>
                    </a:cubicBezTo>
                    <a:lnTo>
                      <a:pt x="399433" y="30726"/>
                    </a:lnTo>
                    <a:close/>
                    <a:moveTo>
                      <a:pt x="840437" y="264783"/>
                    </a:moveTo>
                    <a:cubicBezTo>
                      <a:pt x="843148" y="264783"/>
                      <a:pt x="844955" y="266590"/>
                      <a:pt x="844955" y="269301"/>
                    </a:cubicBezTo>
                    <a:cubicBezTo>
                      <a:pt x="844955" y="272012"/>
                      <a:pt x="843148" y="273820"/>
                      <a:pt x="840437" y="273820"/>
                    </a:cubicBezTo>
                    <a:cubicBezTo>
                      <a:pt x="837726" y="273820"/>
                      <a:pt x="835918" y="272012"/>
                      <a:pt x="835918" y="269301"/>
                    </a:cubicBezTo>
                    <a:cubicBezTo>
                      <a:pt x="835918" y="267494"/>
                      <a:pt x="837726" y="264783"/>
                      <a:pt x="840437" y="264783"/>
                    </a:cubicBezTo>
                    <a:lnTo>
                      <a:pt x="840437" y="264783"/>
                    </a:lnTo>
                    <a:close/>
                    <a:moveTo>
                      <a:pt x="821459" y="264783"/>
                    </a:moveTo>
                    <a:cubicBezTo>
                      <a:pt x="824170" y="264783"/>
                      <a:pt x="825978" y="266590"/>
                      <a:pt x="825978" y="269301"/>
                    </a:cubicBezTo>
                    <a:cubicBezTo>
                      <a:pt x="825978" y="272012"/>
                      <a:pt x="824170" y="273820"/>
                      <a:pt x="821459" y="273820"/>
                    </a:cubicBezTo>
                    <a:cubicBezTo>
                      <a:pt x="818748" y="273820"/>
                      <a:pt x="816941" y="272012"/>
                      <a:pt x="816941" y="269301"/>
                    </a:cubicBezTo>
                    <a:cubicBezTo>
                      <a:pt x="816941" y="267494"/>
                      <a:pt x="818748" y="264783"/>
                      <a:pt x="821459" y="264783"/>
                    </a:cubicBezTo>
                    <a:lnTo>
                      <a:pt x="821459" y="264783"/>
                    </a:lnTo>
                    <a:close/>
                    <a:moveTo>
                      <a:pt x="803385" y="264783"/>
                    </a:moveTo>
                    <a:cubicBezTo>
                      <a:pt x="806096" y="264783"/>
                      <a:pt x="807904" y="266590"/>
                      <a:pt x="807904" y="269301"/>
                    </a:cubicBezTo>
                    <a:cubicBezTo>
                      <a:pt x="807904" y="272012"/>
                      <a:pt x="806096" y="273820"/>
                      <a:pt x="803385" y="273820"/>
                    </a:cubicBezTo>
                    <a:cubicBezTo>
                      <a:pt x="800674" y="273820"/>
                      <a:pt x="798867" y="272012"/>
                      <a:pt x="798867" y="269301"/>
                    </a:cubicBezTo>
                    <a:cubicBezTo>
                      <a:pt x="797963" y="267494"/>
                      <a:pt x="800674" y="264783"/>
                      <a:pt x="803385" y="264783"/>
                    </a:cubicBezTo>
                    <a:lnTo>
                      <a:pt x="803385" y="264783"/>
                    </a:lnTo>
                    <a:close/>
                    <a:moveTo>
                      <a:pt x="784408" y="264783"/>
                    </a:moveTo>
                    <a:cubicBezTo>
                      <a:pt x="787119" y="264783"/>
                      <a:pt x="788926" y="266590"/>
                      <a:pt x="788926" y="269301"/>
                    </a:cubicBezTo>
                    <a:cubicBezTo>
                      <a:pt x="788926" y="272012"/>
                      <a:pt x="787119" y="273820"/>
                      <a:pt x="784408" y="273820"/>
                    </a:cubicBezTo>
                    <a:cubicBezTo>
                      <a:pt x="781696" y="273820"/>
                      <a:pt x="779889" y="272012"/>
                      <a:pt x="779889" y="269301"/>
                    </a:cubicBezTo>
                    <a:cubicBezTo>
                      <a:pt x="778985" y="267494"/>
                      <a:pt x="781696" y="264783"/>
                      <a:pt x="784408" y="264783"/>
                    </a:cubicBezTo>
                    <a:lnTo>
                      <a:pt x="784408" y="264783"/>
                    </a:lnTo>
                    <a:close/>
                    <a:moveTo>
                      <a:pt x="765430" y="264783"/>
                    </a:moveTo>
                    <a:cubicBezTo>
                      <a:pt x="768141" y="264783"/>
                      <a:pt x="769948" y="266590"/>
                      <a:pt x="769948" y="269301"/>
                    </a:cubicBezTo>
                    <a:cubicBezTo>
                      <a:pt x="769948" y="272012"/>
                      <a:pt x="768141" y="273820"/>
                      <a:pt x="765430" y="273820"/>
                    </a:cubicBezTo>
                    <a:cubicBezTo>
                      <a:pt x="762719" y="273820"/>
                      <a:pt x="760912" y="272012"/>
                      <a:pt x="760912" y="269301"/>
                    </a:cubicBezTo>
                    <a:cubicBezTo>
                      <a:pt x="760912" y="267494"/>
                      <a:pt x="762719" y="264783"/>
                      <a:pt x="765430" y="264783"/>
                    </a:cubicBezTo>
                    <a:lnTo>
                      <a:pt x="765430" y="264783"/>
                    </a:lnTo>
                    <a:close/>
                    <a:moveTo>
                      <a:pt x="746452" y="264783"/>
                    </a:moveTo>
                    <a:cubicBezTo>
                      <a:pt x="749163" y="264783"/>
                      <a:pt x="750971" y="266590"/>
                      <a:pt x="750971" y="269301"/>
                    </a:cubicBezTo>
                    <a:cubicBezTo>
                      <a:pt x="750971" y="272012"/>
                      <a:pt x="749163" y="273820"/>
                      <a:pt x="746452" y="273820"/>
                    </a:cubicBezTo>
                    <a:cubicBezTo>
                      <a:pt x="743741" y="273820"/>
                      <a:pt x="741934" y="272012"/>
                      <a:pt x="741934" y="269301"/>
                    </a:cubicBezTo>
                    <a:cubicBezTo>
                      <a:pt x="741934" y="267494"/>
                      <a:pt x="743741" y="264783"/>
                      <a:pt x="746452" y="264783"/>
                    </a:cubicBezTo>
                    <a:lnTo>
                      <a:pt x="746452" y="264783"/>
                    </a:lnTo>
                    <a:close/>
                    <a:moveTo>
                      <a:pt x="727475" y="264783"/>
                    </a:moveTo>
                    <a:cubicBezTo>
                      <a:pt x="730186" y="264783"/>
                      <a:pt x="731993" y="266590"/>
                      <a:pt x="731993" y="269301"/>
                    </a:cubicBezTo>
                    <a:cubicBezTo>
                      <a:pt x="731993" y="272012"/>
                      <a:pt x="730186" y="273820"/>
                      <a:pt x="727475" y="273820"/>
                    </a:cubicBezTo>
                    <a:cubicBezTo>
                      <a:pt x="724764" y="273820"/>
                      <a:pt x="722956" y="272012"/>
                      <a:pt x="722956" y="269301"/>
                    </a:cubicBezTo>
                    <a:cubicBezTo>
                      <a:pt x="722956" y="267494"/>
                      <a:pt x="724764" y="264783"/>
                      <a:pt x="727475" y="264783"/>
                    </a:cubicBezTo>
                    <a:lnTo>
                      <a:pt x="727475" y="264783"/>
                    </a:lnTo>
                    <a:close/>
                    <a:moveTo>
                      <a:pt x="709401" y="264783"/>
                    </a:moveTo>
                    <a:cubicBezTo>
                      <a:pt x="712112" y="264783"/>
                      <a:pt x="713919" y="266590"/>
                      <a:pt x="713919" y="269301"/>
                    </a:cubicBezTo>
                    <a:cubicBezTo>
                      <a:pt x="713919" y="272012"/>
                      <a:pt x="712112" y="273820"/>
                      <a:pt x="709401" y="273820"/>
                    </a:cubicBezTo>
                    <a:cubicBezTo>
                      <a:pt x="706690" y="273820"/>
                      <a:pt x="704882" y="272012"/>
                      <a:pt x="704882" y="269301"/>
                    </a:cubicBezTo>
                    <a:cubicBezTo>
                      <a:pt x="703979" y="267494"/>
                      <a:pt x="706690" y="264783"/>
                      <a:pt x="709401" y="264783"/>
                    </a:cubicBezTo>
                    <a:lnTo>
                      <a:pt x="709401" y="264783"/>
                    </a:lnTo>
                    <a:close/>
                    <a:moveTo>
                      <a:pt x="690423" y="264783"/>
                    </a:moveTo>
                    <a:cubicBezTo>
                      <a:pt x="693134" y="264783"/>
                      <a:pt x="694942" y="266590"/>
                      <a:pt x="694942" y="269301"/>
                    </a:cubicBezTo>
                    <a:cubicBezTo>
                      <a:pt x="694942" y="272012"/>
                      <a:pt x="693134" y="273820"/>
                      <a:pt x="690423" y="273820"/>
                    </a:cubicBezTo>
                    <a:cubicBezTo>
                      <a:pt x="687712" y="273820"/>
                      <a:pt x="685905" y="272012"/>
                      <a:pt x="685905" y="269301"/>
                    </a:cubicBezTo>
                    <a:cubicBezTo>
                      <a:pt x="685905" y="267494"/>
                      <a:pt x="687712" y="264783"/>
                      <a:pt x="690423" y="264783"/>
                    </a:cubicBezTo>
                    <a:lnTo>
                      <a:pt x="690423" y="264783"/>
                    </a:lnTo>
                    <a:close/>
                    <a:moveTo>
                      <a:pt x="671446" y="264783"/>
                    </a:moveTo>
                    <a:cubicBezTo>
                      <a:pt x="674157" y="264783"/>
                      <a:pt x="675964" y="266590"/>
                      <a:pt x="675964" y="269301"/>
                    </a:cubicBezTo>
                    <a:cubicBezTo>
                      <a:pt x="675964" y="272012"/>
                      <a:pt x="674157" y="273820"/>
                      <a:pt x="671446" y="273820"/>
                    </a:cubicBezTo>
                    <a:cubicBezTo>
                      <a:pt x="668735" y="273820"/>
                      <a:pt x="666927" y="272012"/>
                      <a:pt x="666927" y="269301"/>
                    </a:cubicBezTo>
                    <a:cubicBezTo>
                      <a:pt x="666927" y="267494"/>
                      <a:pt x="668735" y="264783"/>
                      <a:pt x="671446" y="264783"/>
                    </a:cubicBezTo>
                    <a:lnTo>
                      <a:pt x="671446" y="264783"/>
                    </a:lnTo>
                    <a:close/>
                    <a:moveTo>
                      <a:pt x="652468" y="264783"/>
                    </a:moveTo>
                    <a:cubicBezTo>
                      <a:pt x="655179" y="264783"/>
                      <a:pt x="656987" y="266590"/>
                      <a:pt x="656987" y="269301"/>
                    </a:cubicBezTo>
                    <a:cubicBezTo>
                      <a:pt x="656987" y="272012"/>
                      <a:pt x="655179" y="273820"/>
                      <a:pt x="652468" y="273820"/>
                    </a:cubicBezTo>
                    <a:cubicBezTo>
                      <a:pt x="649757" y="273820"/>
                      <a:pt x="647950" y="272012"/>
                      <a:pt x="647950" y="269301"/>
                    </a:cubicBezTo>
                    <a:cubicBezTo>
                      <a:pt x="647950" y="267494"/>
                      <a:pt x="649757" y="264783"/>
                      <a:pt x="652468" y="264783"/>
                    </a:cubicBezTo>
                    <a:lnTo>
                      <a:pt x="652468" y="264783"/>
                    </a:lnTo>
                    <a:close/>
                    <a:moveTo>
                      <a:pt x="633490" y="264783"/>
                    </a:moveTo>
                    <a:cubicBezTo>
                      <a:pt x="636202" y="264783"/>
                      <a:pt x="638009" y="266590"/>
                      <a:pt x="638009" y="269301"/>
                    </a:cubicBezTo>
                    <a:cubicBezTo>
                      <a:pt x="638009" y="272012"/>
                      <a:pt x="636202" y="273820"/>
                      <a:pt x="633490" y="273820"/>
                    </a:cubicBezTo>
                    <a:cubicBezTo>
                      <a:pt x="630779" y="273820"/>
                      <a:pt x="628972" y="272012"/>
                      <a:pt x="628972" y="269301"/>
                    </a:cubicBezTo>
                    <a:cubicBezTo>
                      <a:pt x="628972" y="267494"/>
                      <a:pt x="631683" y="264783"/>
                      <a:pt x="633490" y="264783"/>
                    </a:cubicBezTo>
                    <a:lnTo>
                      <a:pt x="633490" y="264783"/>
                    </a:lnTo>
                    <a:close/>
                    <a:moveTo>
                      <a:pt x="615417" y="264783"/>
                    </a:moveTo>
                    <a:cubicBezTo>
                      <a:pt x="618128" y="264783"/>
                      <a:pt x="619935" y="266590"/>
                      <a:pt x="619935" y="269301"/>
                    </a:cubicBezTo>
                    <a:cubicBezTo>
                      <a:pt x="619935" y="272012"/>
                      <a:pt x="618128" y="273820"/>
                      <a:pt x="615417" y="273820"/>
                    </a:cubicBezTo>
                    <a:cubicBezTo>
                      <a:pt x="612705" y="273820"/>
                      <a:pt x="610898" y="272012"/>
                      <a:pt x="610898" y="269301"/>
                    </a:cubicBezTo>
                    <a:cubicBezTo>
                      <a:pt x="609994" y="267494"/>
                      <a:pt x="612705" y="264783"/>
                      <a:pt x="615417" y="264783"/>
                    </a:cubicBezTo>
                    <a:lnTo>
                      <a:pt x="615417" y="264783"/>
                    </a:lnTo>
                    <a:close/>
                    <a:moveTo>
                      <a:pt x="596439" y="264783"/>
                    </a:moveTo>
                    <a:cubicBezTo>
                      <a:pt x="599150" y="264783"/>
                      <a:pt x="600957" y="266590"/>
                      <a:pt x="600957" y="269301"/>
                    </a:cubicBezTo>
                    <a:cubicBezTo>
                      <a:pt x="600957" y="272012"/>
                      <a:pt x="599150" y="273820"/>
                      <a:pt x="596439" y="273820"/>
                    </a:cubicBezTo>
                    <a:cubicBezTo>
                      <a:pt x="593728" y="273820"/>
                      <a:pt x="591920" y="272012"/>
                      <a:pt x="591920" y="269301"/>
                    </a:cubicBezTo>
                    <a:cubicBezTo>
                      <a:pt x="591920" y="267494"/>
                      <a:pt x="593728" y="264783"/>
                      <a:pt x="596439" y="264783"/>
                    </a:cubicBezTo>
                    <a:lnTo>
                      <a:pt x="596439" y="264783"/>
                    </a:lnTo>
                    <a:close/>
                    <a:moveTo>
                      <a:pt x="577461" y="264783"/>
                    </a:moveTo>
                    <a:cubicBezTo>
                      <a:pt x="580172" y="264783"/>
                      <a:pt x="581980" y="266590"/>
                      <a:pt x="581980" y="269301"/>
                    </a:cubicBezTo>
                    <a:cubicBezTo>
                      <a:pt x="581980" y="272012"/>
                      <a:pt x="580172" y="273820"/>
                      <a:pt x="577461" y="273820"/>
                    </a:cubicBezTo>
                    <a:cubicBezTo>
                      <a:pt x="574750" y="273820"/>
                      <a:pt x="572943" y="272012"/>
                      <a:pt x="572943" y="269301"/>
                    </a:cubicBezTo>
                    <a:cubicBezTo>
                      <a:pt x="572943" y="267494"/>
                      <a:pt x="574750" y="264783"/>
                      <a:pt x="577461" y="264783"/>
                    </a:cubicBezTo>
                    <a:lnTo>
                      <a:pt x="577461" y="264783"/>
                    </a:lnTo>
                    <a:close/>
                    <a:moveTo>
                      <a:pt x="558484" y="264783"/>
                    </a:moveTo>
                    <a:cubicBezTo>
                      <a:pt x="561195" y="264783"/>
                      <a:pt x="563002" y="266590"/>
                      <a:pt x="563002" y="269301"/>
                    </a:cubicBezTo>
                    <a:cubicBezTo>
                      <a:pt x="563002" y="272012"/>
                      <a:pt x="561195" y="273820"/>
                      <a:pt x="558484" y="273820"/>
                    </a:cubicBezTo>
                    <a:cubicBezTo>
                      <a:pt x="555773" y="273820"/>
                      <a:pt x="553965" y="272012"/>
                      <a:pt x="553965" y="269301"/>
                    </a:cubicBezTo>
                    <a:cubicBezTo>
                      <a:pt x="553965" y="267494"/>
                      <a:pt x="555773" y="264783"/>
                      <a:pt x="558484" y="264783"/>
                    </a:cubicBezTo>
                    <a:lnTo>
                      <a:pt x="558484" y="264783"/>
                    </a:lnTo>
                    <a:close/>
                    <a:moveTo>
                      <a:pt x="539506" y="264783"/>
                    </a:moveTo>
                    <a:cubicBezTo>
                      <a:pt x="542217" y="264783"/>
                      <a:pt x="544025" y="266590"/>
                      <a:pt x="544025" y="269301"/>
                    </a:cubicBezTo>
                    <a:cubicBezTo>
                      <a:pt x="544025" y="272012"/>
                      <a:pt x="542217" y="273820"/>
                      <a:pt x="539506" y="273820"/>
                    </a:cubicBezTo>
                    <a:cubicBezTo>
                      <a:pt x="536795" y="273820"/>
                      <a:pt x="534988" y="272012"/>
                      <a:pt x="534988" y="269301"/>
                    </a:cubicBezTo>
                    <a:cubicBezTo>
                      <a:pt x="534988" y="267494"/>
                      <a:pt x="537699" y="264783"/>
                      <a:pt x="539506" y="264783"/>
                    </a:cubicBezTo>
                    <a:lnTo>
                      <a:pt x="539506" y="264783"/>
                    </a:lnTo>
                    <a:close/>
                    <a:moveTo>
                      <a:pt x="521432" y="264783"/>
                    </a:moveTo>
                    <a:cubicBezTo>
                      <a:pt x="524143" y="264783"/>
                      <a:pt x="525951" y="266590"/>
                      <a:pt x="525951" y="269301"/>
                    </a:cubicBezTo>
                    <a:cubicBezTo>
                      <a:pt x="525951" y="272012"/>
                      <a:pt x="524143" y="273820"/>
                      <a:pt x="521432" y="273820"/>
                    </a:cubicBezTo>
                    <a:cubicBezTo>
                      <a:pt x="518721" y="273820"/>
                      <a:pt x="516914" y="272012"/>
                      <a:pt x="516914" y="269301"/>
                    </a:cubicBezTo>
                    <a:cubicBezTo>
                      <a:pt x="516010" y="267494"/>
                      <a:pt x="518721" y="264783"/>
                      <a:pt x="521432" y="264783"/>
                    </a:cubicBezTo>
                    <a:lnTo>
                      <a:pt x="521432" y="264783"/>
                    </a:lnTo>
                    <a:close/>
                    <a:moveTo>
                      <a:pt x="502455" y="264783"/>
                    </a:moveTo>
                    <a:cubicBezTo>
                      <a:pt x="505166" y="264783"/>
                      <a:pt x="506973" y="266590"/>
                      <a:pt x="506973" y="269301"/>
                    </a:cubicBezTo>
                    <a:cubicBezTo>
                      <a:pt x="506973" y="272012"/>
                      <a:pt x="505166" y="273820"/>
                      <a:pt x="502455" y="273820"/>
                    </a:cubicBezTo>
                    <a:cubicBezTo>
                      <a:pt x="499744" y="273820"/>
                      <a:pt x="497936" y="272012"/>
                      <a:pt x="497936" y="269301"/>
                    </a:cubicBezTo>
                    <a:cubicBezTo>
                      <a:pt x="497936" y="267494"/>
                      <a:pt x="499744" y="264783"/>
                      <a:pt x="502455" y="264783"/>
                    </a:cubicBezTo>
                    <a:lnTo>
                      <a:pt x="502455" y="264783"/>
                    </a:lnTo>
                    <a:close/>
                    <a:moveTo>
                      <a:pt x="483477" y="264783"/>
                    </a:moveTo>
                    <a:cubicBezTo>
                      <a:pt x="486188" y="264783"/>
                      <a:pt x="487995" y="266590"/>
                      <a:pt x="487995" y="269301"/>
                    </a:cubicBezTo>
                    <a:cubicBezTo>
                      <a:pt x="487995" y="272012"/>
                      <a:pt x="486188" y="273820"/>
                      <a:pt x="483477" y="273820"/>
                    </a:cubicBezTo>
                    <a:cubicBezTo>
                      <a:pt x="480766" y="273820"/>
                      <a:pt x="478959" y="272012"/>
                      <a:pt x="478959" y="269301"/>
                    </a:cubicBezTo>
                    <a:cubicBezTo>
                      <a:pt x="478959" y="267494"/>
                      <a:pt x="480766" y="264783"/>
                      <a:pt x="483477" y="264783"/>
                    </a:cubicBezTo>
                    <a:lnTo>
                      <a:pt x="483477" y="264783"/>
                    </a:lnTo>
                    <a:close/>
                    <a:moveTo>
                      <a:pt x="464499" y="264783"/>
                    </a:moveTo>
                    <a:cubicBezTo>
                      <a:pt x="467211" y="264783"/>
                      <a:pt x="469018" y="266590"/>
                      <a:pt x="469018" y="269301"/>
                    </a:cubicBezTo>
                    <a:cubicBezTo>
                      <a:pt x="469018" y="272012"/>
                      <a:pt x="467211" y="273820"/>
                      <a:pt x="464499" y="273820"/>
                    </a:cubicBezTo>
                    <a:cubicBezTo>
                      <a:pt x="461788" y="273820"/>
                      <a:pt x="459981" y="272012"/>
                      <a:pt x="459981" y="269301"/>
                    </a:cubicBezTo>
                    <a:cubicBezTo>
                      <a:pt x="459981" y="267494"/>
                      <a:pt x="461788" y="264783"/>
                      <a:pt x="464499" y="264783"/>
                    </a:cubicBezTo>
                    <a:lnTo>
                      <a:pt x="464499" y="264783"/>
                    </a:lnTo>
                    <a:close/>
                    <a:moveTo>
                      <a:pt x="446425" y="264783"/>
                    </a:moveTo>
                    <a:cubicBezTo>
                      <a:pt x="449137" y="264783"/>
                      <a:pt x="450944" y="266590"/>
                      <a:pt x="450944" y="269301"/>
                    </a:cubicBezTo>
                    <a:cubicBezTo>
                      <a:pt x="450944" y="272012"/>
                      <a:pt x="449137" y="273820"/>
                      <a:pt x="446425" y="273820"/>
                    </a:cubicBezTo>
                    <a:cubicBezTo>
                      <a:pt x="443714" y="273820"/>
                      <a:pt x="441907" y="272012"/>
                      <a:pt x="441907" y="269301"/>
                    </a:cubicBezTo>
                    <a:cubicBezTo>
                      <a:pt x="441003" y="267494"/>
                      <a:pt x="443714" y="264783"/>
                      <a:pt x="446425" y="264783"/>
                    </a:cubicBezTo>
                    <a:lnTo>
                      <a:pt x="446425" y="264783"/>
                    </a:lnTo>
                    <a:close/>
                    <a:moveTo>
                      <a:pt x="427448" y="264783"/>
                    </a:moveTo>
                    <a:cubicBezTo>
                      <a:pt x="430159" y="264783"/>
                      <a:pt x="431966" y="266590"/>
                      <a:pt x="431966" y="269301"/>
                    </a:cubicBezTo>
                    <a:cubicBezTo>
                      <a:pt x="431966" y="272012"/>
                      <a:pt x="430159" y="273820"/>
                      <a:pt x="427448" y="273820"/>
                    </a:cubicBezTo>
                    <a:cubicBezTo>
                      <a:pt x="424737" y="273820"/>
                      <a:pt x="422929" y="272012"/>
                      <a:pt x="422929" y="269301"/>
                    </a:cubicBezTo>
                    <a:cubicBezTo>
                      <a:pt x="422929" y="267494"/>
                      <a:pt x="424737" y="264783"/>
                      <a:pt x="427448" y="264783"/>
                    </a:cubicBezTo>
                    <a:lnTo>
                      <a:pt x="427448" y="264783"/>
                    </a:lnTo>
                    <a:close/>
                    <a:moveTo>
                      <a:pt x="408470" y="264783"/>
                    </a:moveTo>
                    <a:cubicBezTo>
                      <a:pt x="411181" y="264783"/>
                      <a:pt x="412989" y="266590"/>
                      <a:pt x="412989" y="269301"/>
                    </a:cubicBezTo>
                    <a:cubicBezTo>
                      <a:pt x="412989" y="272012"/>
                      <a:pt x="411181" y="273820"/>
                      <a:pt x="408470" y="273820"/>
                    </a:cubicBezTo>
                    <a:cubicBezTo>
                      <a:pt x="405759" y="273820"/>
                      <a:pt x="403952" y="272012"/>
                      <a:pt x="403952" y="269301"/>
                    </a:cubicBezTo>
                    <a:cubicBezTo>
                      <a:pt x="403952" y="267494"/>
                      <a:pt x="405759" y="264783"/>
                      <a:pt x="408470" y="264783"/>
                    </a:cubicBezTo>
                    <a:lnTo>
                      <a:pt x="408470" y="264783"/>
                    </a:lnTo>
                    <a:close/>
                    <a:moveTo>
                      <a:pt x="389493" y="264783"/>
                    </a:moveTo>
                    <a:cubicBezTo>
                      <a:pt x="392204" y="264783"/>
                      <a:pt x="394011" y="266590"/>
                      <a:pt x="394011" y="269301"/>
                    </a:cubicBezTo>
                    <a:cubicBezTo>
                      <a:pt x="394011" y="272012"/>
                      <a:pt x="392204" y="273820"/>
                      <a:pt x="389493" y="273820"/>
                    </a:cubicBezTo>
                    <a:cubicBezTo>
                      <a:pt x="386782" y="273820"/>
                      <a:pt x="384974" y="272012"/>
                      <a:pt x="384974" y="269301"/>
                    </a:cubicBezTo>
                    <a:cubicBezTo>
                      <a:pt x="384974" y="267494"/>
                      <a:pt x="386782" y="264783"/>
                      <a:pt x="389493" y="264783"/>
                    </a:cubicBezTo>
                    <a:lnTo>
                      <a:pt x="389493" y="264783"/>
                    </a:lnTo>
                    <a:close/>
                    <a:moveTo>
                      <a:pt x="370515" y="264783"/>
                    </a:moveTo>
                    <a:cubicBezTo>
                      <a:pt x="373226" y="264783"/>
                      <a:pt x="375034" y="266590"/>
                      <a:pt x="375034" y="269301"/>
                    </a:cubicBezTo>
                    <a:cubicBezTo>
                      <a:pt x="375034" y="272012"/>
                      <a:pt x="373226" y="273820"/>
                      <a:pt x="370515" y="273820"/>
                    </a:cubicBezTo>
                    <a:cubicBezTo>
                      <a:pt x="367804" y="273820"/>
                      <a:pt x="365997" y="272012"/>
                      <a:pt x="365997" y="269301"/>
                    </a:cubicBezTo>
                    <a:cubicBezTo>
                      <a:pt x="365997" y="267494"/>
                      <a:pt x="367804" y="264783"/>
                      <a:pt x="370515" y="264783"/>
                    </a:cubicBezTo>
                    <a:lnTo>
                      <a:pt x="370515" y="264783"/>
                    </a:lnTo>
                    <a:close/>
                    <a:moveTo>
                      <a:pt x="352441" y="264783"/>
                    </a:moveTo>
                    <a:cubicBezTo>
                      <a:pt x="355152" y="264783"/>
                      <a:pt x="356960" y="266590"/>
                      <a:pt x="356960" y="269301"/>
                    </a:cubicBezTo>
                    <a:cubicBezTo>
                      <a:pt x="356960" y="272012"/>
                      <a:pt x="355152" y="273820"/>
                      <a:pt x="352441" y="273820"/>
                    </a:cubicBezTo>
                    <a:cubicBezTo>
                      <a:pt x="349730" y="273820"/>
                      <a:pt x="347923" y="272012"/>
                      <a:pt x="347923" y="269301"/>
                    </a:cubicBezTo>
                    <a:cubicBezTo>
                      <a:pt x="347019" y="267494"/>
                      <a:pt x="349730" y="264783"/>
                      <a:pt x="352441" y="264783"/>
                    </a:cubicBezTo>
                    <a:lnTo>
                      <a:pt x="352441" y="264783"/>
                    </a:lnTo>
                    <a:close/>
                    <a:moveTo>
                      <a:pt x="333464" y="264783"/>
                    </a:moveTo>
                    <a:cubicBezTo>
                      <a:pt x="336175" y="264783"/>
                      <a:pt x="337982" y="266590"/>
                      <a:pt x="337982" y="269301"/>
                    </a:cubicBezTo>
                    <a:cubicBezTo>
                      <a:pt x="337982" y="272012"/>
                      <a:pt x="336175" y="273820"/>
                      <a:pt x="333464" y="273820"/>
                    </a:cubicBezTo>
                    <a:cubicBezTo>
                      <a:pt x="330753" y="273820"/>
                      <a:pt x="328945" y="272012"/>
                      <a:pt x="328945" y="269301"/>
                    </a:cubicBezTo>
                    <a:cubicBezTo>
                      <a:pt x="328945" y="267494"/>
                      <a:pt x="330753" y="264783"/>
                      <a:pt x="333464" y="264783"/>
                    </a:cubicBezTo>
                    <a:lnTo>
                      <a:pt x="333464" y="264783"/>
                    </a:lnTo>
                    <a:close/>
                    <a:moveTo>
                      <a:pt x="831400" y="253938"/>
                    </a:moveTo>
                    <a:cubicBezTo>
                      <a:pt x="834111" y="253938"/>
                      <a:pt x="835918" y="255746"/>
                      <a:pt x="835918" y="258457"/>
                    </a:cubicBezTo>
                    <a:cubicBezTo>
                      <a:pt x="835918" y="261168"/>
                      <a:pt x="834111" y="262975"/>
                      <a:pt x="831400" y="262975"/>
                    </a:cubicBezTo>
                    <a:cubicBezTo>
                      <a:pt x="828689" y="262975"/>
                      <a:pt x="826881" y="261168"/>
                      <a:pt x="826881" y="258457"/>
                    </a:cubicBezTo>
                    <a:cubicBezTo>
                      <a:pt x="826881" y="256649"/>
                      <a:pt x="828689" y="253938"/>
                      <a:pt x="831400" y="253938"/>
                    </a:cubicBezTo>
                    <a:lnTo>
                      <a:pt x="831400" y="253938"/>
                    </a:lnTo>
                    <a:close/>
                    <a:moveTo>
                      <a:pt x="812422" y="253938"/>
                    </a:moveTo>
                    <a:cubicBezTo>
                      <a:pt x="815133" y="253938"/>
                      <a:pt x="816941" y="255746"/>
                      <a:pt x="816941" y="258457"/>
                    </a:cubicBezTo>
                    <a:cubicBezTo>
                      <a:pt x="816941" y="261168"/>
                      <a:pt x="815133" y="262975"/>
                      <a:pt x="812422" y="262975"/>
                    </a:cubicBezTo>
                    <a:cubicBezTo>
                      <a:pt x="809711" y="262975"/>
                      <a:pt x="807904" y="261168"/>
                      <a:pt x="807904" y="258457"/>
                    </a:cubicBezTo>
                    <a:cubicBezTo>
                      <a:pt x="807904" y="256649"/>
                      <a:pt x="809711" y="253938"/>
                      <a:pt x="812422" y="253938"/>
                    </a:cubicBezTo>
                    <a:lnTo>
                      <a:pt x="812422" y="253938"/>
                    </a:lnTo>
                    <a:close/>
                    <a:moveTo>
                      <a:pt x="793445" y="253938"/>
                    </a:moveTo>
                    <a:cubicBezTo>
                      <a:pt x="796156" y="253938"/>
                      <a:pt x="797963" y="255746"/>
                      <a:pt x="797963" y="258457"/>
                    </a:cubicBezTo>
                    <a:cubicBezTo>
                      <a:pt x="797963" y="261168"/>
                      <a:pt x="796156" y="262975"/>
                      <a:pt x="793445" y="262975"/>
                    </a:cubicBezTo>
                    <a:cubicBezTo>
                      <a:pt x="790733" y="262975"/>
                      <a:pt x="788926" y="261168"/>
                      <a:pt x="788926" y="258457"/>
                    </a:cubicBezTo>
                    <a:cubicBezTo>
                      <a:pt x="788926" y="256649"/>
                      <a:pt x="790733" y="253938"/>
                      <a:pt x="793445" y="253938"/>
                    </a:cubicBezTo>
                    <a:lnTo>
                      <a:pt x="793445" y="253938"/>
                    </a:lnTo>
                    <a:close/>
                    <a:moveTo>
                      <a:pt x="774467" y="253938"/>
                    </a:moveTo>
                    <a:cubicBezTo>
                      <a:pt x="777178" y="253938"/>
                      <a:pt x="778985" y="255746"/>
                      <a:pt x="778985" y="258457"/>
                    </a:cubicBezTo>
                    <a:cubicBezTo>
                      <a:pt x="778985" y="261168"/>
                      <a:pt x="777178" y="262975"/>
                      <a:pt x="774467" y="262975"/>
                    </a:cubicBezTo>
                    <a:cubicBezTo>
                      <a:pt x="771756" y="262975"/>
                      <a:pt x="769948" y="261168"/>
                      <a:pt x="769948" y="258457"/>
                    </a:cubicBezTo>
                    <a:cubicBezTo>
                      <a:pt x="769948" y="256649"/>
                      <a:pt x="771756" y="253938"/>
                      <a:pt x="774467" y="253938"/>
                    </a:cubicBezTo>
                    <a:lnTo>
                      <a:pt x="774467" y="253938"/>
                    </a:lnTo>
                    <a:close/>
                    <a:moveTo>
                      <a:pt x="756393" y="253938"/>
                    </a:moveTo>
                    <a:cubicBezTo>
                      <a:pt x="759104" y="253938"/>
                      <a:pt x="760912" y="255746"/>
                      <a:pt x="760912" y="258457"/>
                    </a:cubicBezTo>
                    <a:cubicBezTo>
                      <a:pt x="760912" y="261168"/>
                      <a:pt x="759104" y="262975"/>
                      <a:pt x="756393" y="262975"/>
                    </a:cubicBezTo>
                    <a:cubicBezTo>
                      <a:pt x="753682" y="262975"/>
                      <a:pt x="751875" y="261168"/>
                      <a:pt x="751875" y="258457"/>
                    </a:cubicBezTo>
                    <a:cubicBezTo>
                      <a:pt x="750971" y="256649"/>
                      <a:pt x="753682" y="253938"/>
                      <a:pt x="756393" y="253938"/>
                    </a:cubicBezTo>
                    <a:lnTo>
                      <a:pt x="756393" y="253938"/>
                    </a:lnTo>
                    <a:close/>
                    <a:moveTo>
                      <a:pt x="737415" y="253938"/>
                    </a:moveTo>
                    <a:cubicBezTo>
                      <a:pt x="740126" y="253938"/>
                      <a:pt x="741934" y="255746"/>
                      <a:pt x="741934" y="258457"/>
                    </a:cubicBezTo>
                    <a:cubicBezTo>
                      <a:pt x="741934" y="261168"/>
                      <a:pt x="740126" y="262975"/>
                      <a:pt x="737415" y="262975"/>
                    </a:cubicBezTo>
                    <a:cubicBezTo>
                      <a:pt x="734704" y="262975"/>
                      <a:pt x="732897" y="261168"/>
                      <a:pt x="732897" y="258457"/>
                    </a:cubicBezTo>
                    <a:cubicBezTo>
                      <a:pt x="732897" y="256649"/>
                      <a:pt x="734704" y="253938"/>
                      <a:pt x="737415" y="253938"/>
                    </a:cubicBezTo>
                    <a:lnTo>
                      <a:pt x="737415" y="253938"/>
                    </a:lnTo>
                    <a:close/>
                    <a:moveTo>
                      <a:pt x="718438" y="253938"/>
                    </a:moveTo>
                    <a:cubicBezTo>
                      <a:pt x="721149" y="253938"/>
                      <a:pt x="722956" y="255746"/>
                      <a:pt x="722956" y="258457"/>
                    </a:cubicBezTo>
                    <a:cubicBezTo>
                      <a:pt x="722956" y="261168"/>
                      <a:pt x="721149" y="262975"/>
                      <a:pt x="718438" y="262975"/>
                    </a:cubicBezTo>
                    <a:cubicBezTo>
                      <a:pt x="715727" y="262975"/>
                      <a:pt x="713919" y="261168"/>
                      <a:pt x="713919" y="258457"/>
                    </a:cubicBezTo>
                    <a:cubicBezTo>
                      <a:pt x="713919" y="256649"/>
                      <a:pt x="715727" y="253938"/>
                      <a:pt x="718438" y="253938"/>
                    </a:cubicBezTo>
                    <a:lnTo>
                      <a:pt x="718438" y="253938"/>
                    </a:lnTo>
                    <a:close/>
                    <a:moveTo>
                      <a:pt x="699460" y="253938"/>
                    </a:moveTo>
                    <a:cubicBezTo>
                      <a:pt x="702171" y="253938"/>
                      <a:pt x="703979" y="255746"/>
                      <a:pt x="703979" y="258457"/>
                    </a:cubicBezTo>
                    <a:cubicBezTo>
                      <a:pt x="703979" y="261168"/>
                      <a:pt x="702171" y="262975"/>
                      <a:pt x="699460" y="262975"/>
                    </a:cubicBezTo>
                    <a:cubicBezTo>
                      <a:pt x="696749" y="262975"/>
                      <a:pt x="694942" y="261168"/>
                      <a:pt x="694942" y="258457"/>
                    </a:cubicBezTo>
                    <a:cubicBezTo>
                      <a:pt x="694942" y="256649"/>
                      <a:pt x="696749" y="253938"/>
                      <a:pt x="699460" y="253938"/>
                    </a:cubicBezTo>
                    <a:lnTo>
                      <a:pt x="699460" y="253938"/>
                    </a:lnTo>
                    <a:close/>
                    <a:moveTo>
                      <a:pt x="680483" y="253938"/>
                    </a:moveTo>
                    <a:cubicBezTo>
                      <a:pt x="683194" y="253938"/>
                      <a:pt x="685001" y="255746"/>
                      <a:pt x="685001" y="258457"/>
                    </a:cubicBezTo>
                    <a:cubicBezTo>
                      <a:pt x="685001" y="261168"/>
                      <a:pt x="683194" y="262975"/>
                      <a:pt x="680483" y="262975"/>
                    </a:cubicBezTo>
                    <a:cubicBezTo>
                      <a:pt x="677771" y="262975"/>
                      <a:pt x="675964" y="261168"/>
                      <a:pt x="675964" y="258457"/>
                    </a:cubicBezTo>
                    <a:cubicBezTo>
                      <a:pt x="675964" y="256649"/>
                      <a:pt x="678675" y="253938"/>
                      <a:pt x="680483" y="253938"/>
                    </a:cubicBezTo>
                    <a:lnTo>
                      <a:pt x="680483" y="253938"/>
                    </a:lnTo>
                    <a:close/>
                    <a:moveTo>
                      <a:pt x="662409" y="253938"/>
                    </a:moveTo>
                    <a:cubicBezTo>
                      <a:pt x="665120" y="253938"/>
                      <a:pt x="666927" y="255746"/>
                      <a:pt x="666927" y="258457"/>
                    </a:cubicBezTo>
                    <a:cubicBezTo>
                      <a:pt x="666927" y="261168"/>
                      <a:pt x="665120" y="262975"/>
                      <a:pt x="662409" y="262975"/>
                    </a:cubicBezTo>
                    <a:cubicBezTo>
                      <a:pt x="659698" y="262975"/>
                      <a:pt x="657890" y="261168"/>
                      <a:pt x="657890" y="258457"/>
                    </a:cubicBezTo>
                    <a:cubicBezTo>
                      <a:pt x="656987" y="256649"/>
                      <a:pt x="659698" y="253938"/>
                      <a:pt x="662409" y="253938"/>
                    </a:cubicBezTo>
                    <a:lnTo>
                      <a:pt x="662409" y="253938"/>
                    </a:lnTo>
                    <a:close/>
                    <a:moveTo>
                      <a:pt x="643431" y="253938"/>
                    </a:moveTo>
                    <a:cubicBezTo>
                      <a:pt x="646142" y="253938"/>
                      <a:pt x="647950" y="255746"/>
                      <a:pt x="647950" y="258457"/>
                    </a:cubicBezTo>
                    <a:cubicBezTo>
                      <a:pt x="647950" y="261168"/>
                      <a:pt x="646142" y="262975"/>
                      <a:pt x="643431" y="262975"/>
                    </a:cubicBezTo>
                    <a:cubicBezTo>
                      <a:pt x="640720" y="262975"/>
                      <a:pt x="638913" y="261168"/>
                      <a:pt x="638913" y="258457"/>
                    </a:cubicBezTo>
                    <a:cubicBezTo>
                      <a:pt x="638913" y="256649"/>
                      <a:pt x="640720" y="253938"/>
                      <a:pt x="643431" y="253938"/>
                    </a:cubicBezTo>
                    <a:lnTo>
                      <a:pt x="643431" y="253938"/>
                    </a:lnTo>
                    <a:close/>
                    <a:moveTo>
                      <a:pt x="624453" y="253938"/>
                    </a:moveTo>
                    <a:cubicBezTo>
                      <a:pt x="627165" y="253938"/>
                      <a:pt x="628972" y="255746"/>
                      <a:pt x="628972" y="258457"/>
                    </a:cubicBezTo>
                    <a:cubicBezTo>
                      <a:pt x="628972" y="261168"/>
                      <a:pt x="627165" y="262975"/>
                      <a:pt x="624453" y="262975"/>
                    </a:cubicBezTo>
                    <a:cubicBezTo>
                      <a:pt x="621742" y="262975"/>
                      <a:pt x="619935" y="261168"/>
                      <a:pt x="619935" y="258457"/>
                    </a:cubicBezTo>
                    <a:cubicBezTo>
                      <a:pt x="619935" y="256649"/>
                      <a:pt x="621742" y="253938"/>
                      <a:pt x="624453" y="253938"/>
                    </a:cubicBezTo>
                    <a:lnTo>
                      <a:pt x="624453" y="253938"/>
                    </a:lnTo>
                    <a:close/>
                    <a:moveTo>
                      <a:pt x="605476" y="253938"/>
                    </a:moveTo>
                    <a:cubicBezTo>
                      <a:pt x="608187" y="253938"/>
                      <a:pt x="609994" y="255746"/>
                      <a:pt x="609994" y="258457"/>
                    </a:cubicBezTo>
                    <a:cubicBezTo>
                      <a:pt x="609994" y="261168"/>
                      <a:pt x="608187" y="262975"/>
                      <a:pt x="605476" y="262975"/>
                    </a:cubicBezTo>
                    <a:cubicBezTo>
                      <a:pt x="602765" y="262975"/>
                      <a:pt x="600957" y="261168"/>
                      <a:pt x="600957" y="258457"/>
                    </a:cubicBezTo>
                    <a:cubicBezTo>
                      <a:pt x="600957" y="256649"/>
                      <a:pt x="602765" y="253938"/>
                      <a:pt x="605476" y="253938"/>
                    </a:cubicBezTo>
                    <a:lnTo>
                      <a:pt x="605476" y="253938"/>
                    </a:lnTo>
                    <a:close/>
                    <a:moveTo>
                      <a:pt x="586498" y="253938"/>
                    </a:moveTo>
                    <a:cubicBezTo>
                      <a:pt x="589209" y="253938"/>
                      <a:pt x="591017" y="255746"/>
                      <a:pt x="591017" y="258457"/>
                    </a:cubicBezTo>
                    <a:cubicBezTo>
                      <a:pt x="591017" y="261168"/>
                      <a:pt x="589209" y="262975"/>
                      <a:pt x="586498" y="262975"/>
                    </a:cubicBezTo>
                    <a:cubicBezTo>
                      <a:pt x="583787" y="262975"/>
                      <a:pt x="581980" y="261168"/>
                      <a:pt x="581980" y="258457"/>
                    </a:cubicBezTo>
                    <a:cubicBezTo>
                      <a:pt x="581980" y="256649"/>
                      <a:pt x="584691" y="253938"/>
                      <a:pt x="586498" y="253938"/>
                    </a:cubicBezTo>
                    <a:lnTo>
                      <a:pt x="586498" y="253938"/>
                    </a:lnTo>
                    <a:close/>
                    <a:moveTo>
                      <a:pt x="568424" y="253938"/>
                    </a:moveTo>
                    <a:cubicBezTo>
                      <a:pt x="571135" y="253938"/>
                      <a:pt x="572943" y="255746"/>
                      <a:pt x="572943" y="258457"/>
                    </a:cubicBezTo>
                    <a:cubicBezTo>
                      <a:pt x="572943" y="261168"/>
                      <a:pt x="571135" y="262975"/>
                      <a:pt x="568424" y="262975"/>
                    </a:cubicBezTo>
                    <a:cubicBezTo>
                      <a:pt x="565713" y="262975"/>
                      <a:pt x="563906" y="261168"/>
                      <a:pt x="563906" y="258457"/>
                    </a:cubicBezTo>
                    <a:cubicBezTo>
                      <a:pt x="563906" y="256649"/>
                      <a:pt x="565713" y="253938"/>
                      <a:pt x="568424" y="253938"/>
                    </a:cubicBezTo>
                    <a:lnTo>
                      <a:pt x="568424" y="253938"/>
                    </a:lnTo>
                    <a:close/>
                    <a:moveTo>
                      <a:pt x="549447" y="253938"/>
                    </a:moveTo>
                    <a:cubicBezTo>
                      <a:pt x="552158" y="253938"/>
                      <a:pt x="553965" y="255746"/>
                      <a:pt x="553965" y="258457"/>
                    </a:cubicBezTo>
                    <a:cubicBezTo>
                      <a:pt x="553965" y="261168"/>
                      <a:pt x="552158" y="262975"/>
                      <a:pt x="549447" y="262975"/>
                    </a:cubicBezTo>
                    <a:cubicBezTo>
                      <a:pt x="546736" y="262975"/>
                      <a:pt x="544928" y="261168"/>
                      <a:pt x="544928" y="258457"/>
                    </a:cubicBezTo>
                    <a:cubicBezTo>
                      <a:pt x="544928" y="256649"/>
                      <a:pt x="546736" y="253938"/>
                      <a:pt x="549447" y="253938"/>
                    </a:cubicBezTo>
                    <a:lnTo>
                      <a:pt x="549447" y="253938"/>
                    </a:lnTo>
                    <a:close/>
                    <a:moveTo>
                      <a:pt x="530469" y="253938"/>
                    </a:moveTo>
                    <a:cubicBezTo>
                      <a:pt x="533180" y="253938"/>
                      <a:pt x="534988" y="255746"/>
                      <a:pt x="534988" y="258457"/>
                    </a:cubicBezTo>
                    <a:cubicBezTo>
                      <a:pt x="534988" y="261168"/>
                      <a:pt x="533180" y="262975"/>
                      <a:pt x="530469" y="262975"/>
                    </a:cubicBezTo>
                    <a:cubicBezTo>
                      <a:pt x="527758" y="262975"/>
                      <a:pt x="525951" y="261168"/>
                      <a:pt x="525951" y="258457"/>
                    </a:cubicBezTo>
                    <a:cubicBezTo>
                      <a:pt x="525951" y="256649"/>
                      <a:pt x="527758" y="253938"/>
                      <a:pt x="530469" y="253938"/>
                    </a:cubicBezTo>
                    <a:lnTo>
                      <a:pt x="530469" y="253938"/>
                    </a:lnTo>
                    <a:close/>
                    <a:moveTo>
                      <a:pt x="511492" y="253938"/>
                    </a:moveTo>
                    <a:cubicBezTo>
                      <a:pt x="514203" y="253938"/>
                      <a:pt x="516010" y="255746"/>
                      <a:pt x="516010" y="258457"/>
                    </a:cubicBezTo>
                    <a:cubicBezTo>
                      <a:pt x="516010" y="261168"/>
                      <a:pt x="514203" y="262975"/>
                      <a:pt x="511492" y="262975"/>
                    </a:cubicBezTo>
                    <a:cubicBezTo>
                      <a:pt x="508780" y="262975"/>
                      <a:pt x="506973" y="261168"/>
                      <a:pt x="506973" y="258457"/>
                    </a:cubicBezTo>
                    <a:cubicBezTo>
                      <a:pt x="506973" y="256649"/>
                      <a:pt x="508780" y="253938"/>
                      <a:pt x="511492" y="253938"/>
                    </a:cubicBezTo>
                    <a:lnTo>
                      <a:pt x="511492" y="253938"/>
                    </a:lnTo>
                    <a:close/>
                    <a:moveTo>
                      <a:pt x="493418" y="253938"/>
                    </a:moveTo>
                    <a:cubicBezTo>
                      <a:pt x="496129" y="253938"/>
                      <a:pt x="497936" y="255746"/>
                      <a:pt x="497936" y="258457"/>
                    </a:cubicBezTo>
                    <a:cubicBezTo>
                      <a:pt x="497936" y="261168"/>
                      <a:pt x="496129" y="262975"/>
                      <a:pt x="493418" y="262975"/>
                    </a:cubicBezTo>
                    <a:cubicBezTo>
                      <a:pt x="490707" y="262975"/>
                      <a:pt x="488899" y="261168"/>
                      <a:pt x="488899" y="258457"/>
                    </a:cubicBezTo>
                    <a:cubicBezTo>
                      <a:pt x="487995" y="256649"/>
                      <a:pt x="490707" y="253938"/>
                      <a:pt x="493418" y="253938"/>
                    </a:cubicBezTo>
                    <a:lnTo>
                      <a:pt x="493418" y="253938"/>
                    </a:lnTo>
                    <a:close/>
                    <a:moveTo>
                      <a:pt x="474440" y="253938"/>
                    </a:moveTo>
                    <a:cubicBezTo>
                      <a:pt x="477151" y="253938"/>
                      <a:pt x="478959" y="255746"/>
                      <a:pt x="478959" y="258457"/>
                    </a:cubicBezTo>
                    <a:cubicBezTo>
                      <a:pt x="478959" y="261168"/>
                      <a:pt x="477151" y="262975"/>
                      <a:pt x="474440" y="262975"/>
                    </a:cubicBezTo>
                    <a:cubicBezTo>
                      <a:pt x="471729" y="262975"/>
                      <a:pt x="469922" y="261168"/>
                      <a:pt x="469922" y="258457"/>
                    </a:cubicBezTo>
                    <a:cubicBezTo>
                      <a:pt x="469922" y="256649"/>
                      <a:pt x="471729" y="253938"/>
                      <a:pt x="474440" y="253938"/>
                    </a:cubicBezTo>
                    <a:lnTo>
                      <a:pt x="474440" y="253938"/>
                    </a:lnTo>
                    <a:close/>
                    <a:moveTo>
                      <a:pt x="455462" y="253938"/>
                    </a:moveTo>
                    <a:cubicBezTo>
                      <a:pt x="458174" y="253938"/>
                      <a:pt x="459981" y="255746"/>
                      <a:pt x="459981" y="258457"/>
                    </a:cubicBezTo>
                    <a:cubicBezTo>
                      <a:pt x="459981" y="261168"/>
                      <a:pt x="458174" y="262975"/>
                      <a:pt x="455462" y="262975"/>
                    </a:cubicBezTo>
                    <a:cubicBezTo>
                      <a:pt x="452751" y="262975"/>
                      <a:pt x="450944" y="261168"/>
                      <a:pt x="450944" y="258457"/>
                    </a:cubicBezTo>
                    <a:cubicBezTo>
                      <a:pt x="450944" y="256649"/>
                      <a:pt x="452751" y="253938"/>
                      <a:pt x="455462" y="253938"/>
                    </a:cubicBezTo>
                    <a:lnTo>
                      <a:pt x="455462" y="253938"/>
                    </a:lnTo>
                    <a:close/>
                    <a:moveTo>
                      <a:pt x="436485" y="253938"/>
                    </a:moveTo>
                    <a:cubicBezTo>
                      <a:pt x="439196" y="253938"/>
                      <a:pt x="441003" y="255746"/>
                      <a:pt x="441003" y="258457"/>
                    </a:cubicBezTo>
                    <a:cubicBezTo>
                      <a:pt x="441003" y="261168"/>
                      <a:pt x="439196" y="262975"/>
                      <a:pt x="436485" y="262975"/>
                    </a:cubicBezTo>
                    <a:cubicBezTo>
                      <a:pt x="433774" y="262975"/>
                      <a:pt x="431966" y="261168"/>
                      <a:pt x="431966" y="258457"/>
                    </a:cubicBezTo>
                    <a:cubicBezTo>
                      <a:pt x="431966" y="256649"/>
                      <a:pt x="433774" y="253938"/>
                      <a:pt x="436485" y="253938"/>
                    </a:cubicBezTo>
                    <a:lnTo>
                      <a:pt x="436485" y="253938"/>
                    </a:lnTo>
                    <a:close/>
                    <a:moveTo>
                      <a:pt x="417507" y="253938"/>
                    </a:moveTo>
                    <a:cubicBezTo>
                      <a:pt x="420218" y="253938"/>
                      <a:pt x="422026" y="255746"/>
                      <a:pt x="422026" y="258457"/>
                    </a:cubicBezTo>
                    <a:cubicBezTo>
                      <a:pt x="422026" y="261168"/>
                      <a:pt x="420218" y="262975"/>
                      <a:pt x="417507" y="262975"/>
                    </a:cubicBezTo>
                    <a:cubicBezTo>
                      <a:pt x="414796" y="262975"/>
                      <a:pt x="412989" y="261168"/>
                      <a:pt x="412989" y="258457"/>
                    </a:cubicBezTo>
                    <a:cubicBezTo>
                      <a:pt x="412989" y="256649"/>
                      <a:pt x="415700" y="253938"/>
                      <a:pt x="417507" y="253938"/>
                    </a:cubicBezTo>
                    <a:lnTo>
                      <a:pt x="417507" y="253938"/>
                    </a:lnTo>
                    <a:close/>
                    <a:moveTo>
                      <a:pt x="399433" y="253938"/>
                    </a:moveTo>
                    <a:cubicBezTo>
                      <a:pt x="402144" y="253938"/>
                      <a:pt x="403952" y="255746"/>
                      <a:pt x="403952" y="258457"/>
                    </a:cubicBezTo>
                    <a:cubicBezTo>
                      <a:pt x="403952" y="261168"/>
                      <a:pt x="402144" y="262975"/>
                      <a:pt x="399433" y="262975"/>
                    </a:cubicBezTo>
                    <a:cubicBezTo>
                      <a:pt x="396722" y="262975"/>
                      <a:pt x="394915" y="261168"/>
                      <a:pt x="394915" y="258457"/>
                    </a:cubicBezTo>
                    <a:cubicBezTo>
                      <a:pt x="394011" y="256649"/>
                      <a:pt x="396722" y="253938"/>
                      <a:pt x="399433" y="253938"/>
                    </a:cubicBezTo>
                    <a:lnTo>
                      <a:pt x="399433" y="253938"/>
                    </a:lnTo>
                    <a:close/>
                    <a:moveTo>
                      <a:pt x="380456" y="253938"/>
                    </a:moveTo>
                    <a:cubicBezTo>
                      <a:pt x="383167" y="253938"/>
                      <a:pt x="384974" y="255746"/>
                      <a:pt x="384974" y="258457"/>
                    </a:cubicBezTo>
                    <a:cubicBezTo>
                      <a:pt x="384974" y="261168"/>
                      <a:pt x="383167" y="262975"/>
                      <a:pt x="380456" y="262975"/>
                    </a:cubicBezTo>
                    <a:cubicBezTo>
                      <a:pt x="377745" y="262975"/>
                      <a:pt x="375937" y="261168"/>
                      <a:pt x="375937" y="258457"/>
                    </a:cubicBezTo>
                    <a:cubicBezTo>
                      <a:pt x="375937" y="256649"/>
                      <a:pt x="377745" y="253938"/>
                      <a:pt x="380456" y="253938"/>
                    </a:cubicBezTo>
                    <a:lnTo>
                      <a:pt x="380456" y="253938"/>
                    </a:lnTo>
                    <a:close/>
                    <a:moveTo>
                      <a:pt x="361478" y="253938"/>
                    </a:moveTo>
                    <a:cubicBezTo>
                      <a:pt x="364189" y="253938"/>
                      <a:pt x="365997" y="255746"/>
                      <a:pt x="365997" y="258457"/>
                    </a:cubicBezTo>
                    <a:cubicBezTo>
                      <a:pt x="365997" y="261168"/>
                      <a:pt x="364189" y="262975"/>
                      <a:pt x="361478" y="262975"/>
                    </a:cubicBezTo>
                    <a:cubicBezTo>
                      <a:pt x="358767" y="262975"/>
                      <a:pt x="356960" y="261168"/>
                      <a:pt x="356960" y="258457"/>
                    </a:cubicBezTo>
                    <a:cubicBezTo>
                      <a:pt x="356960" y="256649"/>
                      <a:pt x="358767" y="253938"/>
                      <a:pt x="361478" y="253938"/>
                    </a:cubicBezTo>
                    <a:lnTo>
                      <a:pt x="361478" y="253938"/>
                    </a:lnTo>
                    <a:close/>
                    <a:moveTo>
                      <a:pt x="342501" y="253938"/>
                    </a:moveTo>
                    <a:cubicBezTo>
                      <a:pt x="345212" y="253938"/>
                      <a:pt x="347019" y="255746"/>
                      <a:pt x="347019" y="258457"/>
                    </a:cubicBezTo>
                    <a:cubicBezTo>
                      <a:pt x="347019" y="261168"/>
                      <a:pt x="345212" y="262975"/>
                      <a:pt x="342501" y="262975"/>
                    </a:cubicBezTo>
                    <a:cubicBezTo>
                      <a:pt x="339789" y="262975"/>
                      <a:pt x="337982" y="261168"/>
                      <a:pt x="337982" y="258457"/>
                    </a:cubicBezTo>
                    <a:cubicBezTo>
                      <a:pt x="337982" y="256649"/>
                      <a:pt x="339789" y="253938"/>
                      <a:pt x="342501" y="253938"/>
                    </a:cubicBezTo>
                    <a:lnTo>
                      <a:pt x="342501" y="253938"/>
                    </a:lnTo>
                    <a:close/>
                    <a:moveTo>
                      <a:pt x="840437" y="244901"/>
                    </a:moveTo>
                    <a:cubicBezTo>
                      <a:pt x="843148" y="244901"/>
                      <a:pt x="844955" y="246709"/>
                      <a:pt x="844955" y="249420"/>
                    </a:cubicBezTo>
                    <a:cubicBezTo>
                      <a:pt x="844955" y="252131"/>
                      <a:pt x="843148" y="253938"/>
                      <a:pt x="840437" y="253938"/>
                    </a:cubicBezTo>
                    <a:cubicBezTo>
                      <a:pt x="837726" y="253938"/>
                      <a:pt x="835918" y="252131"/>
                      <a:pt x="835918" y="249420"/>
                    </a:cubicBezTo>
                    <a:cubicBezTo>
                      <a:pt x="835918" y="246709"/>
                      <a:pt x="837726" y="244901"/>
                      <a:pt x="840437" y="244901"/>
                    </a:cubicBezTo>
                    <a:lnTo>
                      <a:pt x="840437" y="244901"/>
                    </a:lnTo>
                    <a:close/>
                    <a:moveTo>
                      <a:pt x="821459" y="244901"/>
                    </a:moveTo>
                    <a:cubicBezTo>
                      <a:pt x="824170" y="244901"/>
                      <a:pt x="825978" y="246709"/>
                      <a:pt x="825978" y="249420"/>
                    </a:cubicBezTo>
                    <a:cubicBezTo>
                      <a:pt x="825978" y="252131"/>
                      <a:pt x="824170" y="253938"/>
                      <a:pt x="821459" y="253938"/>
                    </a:cubicBezTo>
                    <a:cubicBezTo>
                      <a:pt x="818748" y="253938"/>
                      <a:pt x="816941" y="252131"/>
                      <a:pt x="816941" y="249420"/>
                    </a:cubicBezTo>
                    <a:cubicBezTo>
                      <a:pt x="816941" y="246709"/>
                      <a:pt x="818748" y="244901"/>
                      <a:pt x="821459" y="244901"/>
                    </a:cubicBezTo>
                    <a:lnTo>
                      <a:pt x="821459" y="244901"/>
                    </a:lnTo>
                    <a:close/>
                    <a:moveTo>
                      <a:pt x="803385" y="244901"/>
                    </a:moveTo>
                    <a:cubicBezTo>
                      <a:pt x="806096" y="244901"/>
                      <a:pt x="807904" y="246709"/>
                      <a:pt x="807904" y="249420"/>
                    </a:cubicBezTo>
                    <a:cubicBezTo>
                      <a:pt x="807904" y="252131"/>
                      <a:pt x="806096" y="253938"/>
                      <a:pt x="803385" y="253938"/>
                    </a:cubicBezTo>
                    <a:cubicBezTo>
                      <a:pt x="800674" y="253938"/>
                      <a:pt x="798867" y="252131"/>
                      <a:pt x="798867" y="249420"/>
                    </a:cubicBezTo>
                    <a:cubicBezTo>
                      <a:pt x="797963" y="246709"/>
                      <a:pt x="800674" y="244901"/>
                      <a:pt x="803385" y="244901"/>
                    </a:cubicBezTo>
                    <a:lnTo>
                      <a:pt x="803385" y="244901"/>
                    </a:lnTo>
                    <a:close/>
                    <a:moveTo>
                      <a:pt x="784408" y="244901"/>
                    </a:moveTo>
                    <a:cubicBezTo>
                      <a:pt x="787119" y="244901"/>
                      <a:pt x="788926" y="246709"/>
                      <a:pt x="788926" y="249420"/>
                    </a:cubicBezTo>
                    <a:cubicBezTo>
                      <a:pt x="788926" y="252131"/>
                      <a:pt x="787119" y="253938"/>
                      <a:pt x="784408" y="253938"/>
                    </a:cubicBezTo>
                    <a:cubicBezTo>
                      <a:pt x="781696" y="253938"/>
                      <a:pt x="779889" y="252131"/>
                      <a:pt x="779889" y="249420"/>
                    </a:cubicBezTo>
                    <a:cubicBezTo>
                      <a:pt x="778985" y="246709"/>
                      <a:pt x="781696" y="244901"/>
                      <a:pt x="784408" y="244901"/>
                    </a:cubicBezTo>
                    <a:lnTo>
                      <a:pt x="784408" y="244901"/>
                    </a:lnTo>
                    <a:close/>
                    <a:moveTo>
                      <a:pt x="765430" y="244901"/>
                    </a:moveTo>
                    <a:cubicBezTo>
                      <a:pt x="768141" y="244901"/>
                      <a:pt x="769948" y="246709"/>
                      <a:pt x="769948" y="249420"/>
                    </a:cubicBezTo>
                    <a:cubicBezTo>
                      <a:pt x="769948" y="252131"/>
                      <a:pt x="768141" y="253938"/>
                      <a:pt x="765430" y="253938"/>
                    </a:cubicBezTo>
                    <a:cubicBezTo>
                      <a:pt x="762719" y="253938"/>
                      <a:pt x="760912" y="252131"/>
                      <a:pt x="760912" y="249420"/>
                    </a:cubicBezTo>
                    <a:cubicBezTo>
                      <a:pt x="760912" y="246709"/>
                      <a:pt x="762719" y="244901"/>
                      <a:pt x="765430" y="244901"/>
                    </a:cubicBezTo>
                    <a:lnTo>
                      <a:pt x="765430" y="244901"/>
                    </a:lnTo>
                    <a:close/>
                    <a:moveTo>
                      <a:pt x="746452" y="244901"/>
                    </a:moveTo>
                    <a:cubicBezTo>
                      <a:pt x="749163" y="244901"/>
                      <a:pt x="750971" y="246709"/>
                      <a:pt x="750971" y="249420"/>
                    </a:cubicBezTo>
                    <a:cubicBezTo>
                      <a:pt x="750971" y="252131"/>
                      <a:pt x="749163" y="253938"/>
                      <a:pt x="746452" y="253938"/>
                    </a:cubicBezTo>
                    <a:cubicBezTo>
                      <a:pt x="743741" y="253938"/>
                      <a:pt x="741934" y="252131"/>
                      <a:pt x="741934" y="249420"/>
                    </a:cubicBezTo>
                    <a:cubicBezTo>
                      <a:pt x="741934" y="246709"/>
                      <a:pt x="743741" y="244901"/>
                      <a:pt x="746452" y="244901"/>
                    </a:cubicBezTo>
                    <a:lnTo>
                      <a:pt x="746452" y="244901"/>
                    </a:lnTo>
                    <a:close/>
                    <a:moveTo>
                      <a:pt x="727475" y="244901"/>
                    </a:moveTo>
                    <a:cubicBezTo>
                      <a:pt x="730186" y="244901"/>
                      <a:pt x="731993" y="246709"/>
                      <a:pt x="731993" y="249420"/>
                    </a:cubicBezTo>
                    <a:cubicBezTo>
                      <a:pt x="731993" y="252131"/>
                      <a:pt x="730186" y="253938"/>
                      <a:pt x="727475" y="253938"/>
                    </a:cubicBezTo>
                    <a:cubicBezTo>
                      <a:pt x="724764" y="253938"/>
                      <a:pt x="722956" y="252131"/>
                      <a:pt x="722956" y="249420"/>
                    </a:cubicBezTo>
                    <a:cubicBezTo>
                      <a:pt x="722956" y="246709"/>
                      <a:pt x="724764" y="244901"/>
                      <a:pt x="727475" y="244901"/>
                    </a:cubicBezTo>
                    <a:lnTo>
                      <a:pt x="727475" y="244901"/>
                    </a:lnTo>
                    <a:close/>
                    <a:moveTo>
                      <a:pt x="709401" y="244901"/>
                    </a:moveTo>
                    <a:cubicBezTo>
                      <a:pt x="712112" y="244901"/>
                      <a:pt x="713919" y="246709"/>
                      <a:pt x="713919" y="249420"/>
                    </a:cubicBezTo>
                    <a:cubicBezTo>
                      <a:pt x="713919" y="252131"/>
                      <a:pt x="712112" y="253938"/>
                      <a:pt x="709401" y="253938"/>
                    </a:cubicBezTo>
                    <a:cubicBezTo>
                      <a:pt x="706690" y="253938"/>
                      <a:pt x="704882" y="252131"/>
                      <a:pt x="704882" y="249420"/>
                    </a:cubicBezTo>
                    <a:cubicBezTo>
                      <a:pt x="703979" y="246709"/>
                      <a:pt x="706690" y="244901"/>
                      <a:pt x="709401" y="244901"/>
                    </a:cubicBezTo>
                    <a:lnTo>
                      <a:pt x="709401" y="244901"/>
                    </a:lnTo>
                    <a:close/>
                    <a:moveTo>
                      <a:pt x="690423" y="244901"/>
                    </a:moveTo>
                    <a:cubicBezTo>
                      <a:pt x="693134" y="244901"/>
                      <a:pt x="694942" y="246709"/>
                      <a:pt x="694942" y="249420"/>
                    </a:cubicBezTo>
                    <a:cubicBezTo>
                      <a:pt x="694942" y="252131"/>
                      <a:pt x="693134" y="253938"/>
                      <a:pt x="690423" y="253938"/>
                    </a:cubicBezTo>
                    <a:cubicBezTo>
                      <a:pt x="687712" y="253938"/>
                      <a:pt x="685905" y="252131"/>
                      <a:pt x="685905" y="249420"/>
                    </a:cubicBezTo>
                    <a:cubicBezTo>
                      <a:pt x="685905" y="246709"/>
                      <a:pt x="687712" y="244901"/>
                      <a:pt x="690423" y="244901"/>
                    </a:cubicBezTo>
                    <a:lnTo>
                      <a:pt x="690423" y="244901"/>
                    </a:lnTo>
                    <a:close/>
                    <a:moveTo>
                      <a:pt x="671446" y="244901"/>
                    </a:moveTo>
                    <a:cubicBezTo>
                      <a:pt x="674157" y="244901"/>
                      <a:pt x="675964" y="246709"/>
                      <a:pt x="675964" y="249420"/>
                    </a:cubicBezTo>
                    <a:cubicBezTo>
                      <a:pt x="675964" y="252131"/>
                      <a:pt x="674157" y="253938"/>
                      <a:pt x="671446" y="253938"/>
                    </a:cubicBezTo>
                    <a:cubicBezTo>
                      <a:pt x="668735" y="253938"/>
                      <a:pt x="666927" y="252131"/>
                      <a:pt x="666927" y="249420"/>
                    </a:cubicBezTo>
                    <a:cubicBezTo>
                      <a:pt x="666927" y="246709"/>
                      <a:pt x="668735" y="244901"/>
                      <a:pt x="671446" y="244901"/>
                    </a:cubicBezTo>
                    <a:lnTo>
                      <a:pt x="671446" y="244901"/>
                    </a:lnTo>
                    <a:close/>
                    <a:moveTo>
                      <a:pt x="652468" y="244901"/>
                    </a:moveTo>
                    <a:cubicBezTo>
                      <a:pt x="655179" y="244901"/>
                      <a:pt x="656987" y="246709"/>
                      <a:pt x="656987" y="249420"/>
                    </a:cubicBezTo>
                    <a:cubicBezTo>
                      <a:pt x="656987" y="252131"/>
                      <a:pt x="655179" y="253938"/>
                      <a:pt x="652468" y="253938"/>
                    </a:cubicBezTo>
                    <a:cubicBezTo>
                      <a:pt x="649757" y="253938"/>
                      <a:pt x="647950" y="252131"/>
                      <a:pt x="647950" y="249420"/>
                    </a:cubicBezTo>
                    <a:cubicBezTo>
                      <a:pt x="647950" y="246709"/>
                      <a:pt x="649757" y="244901"/>
                      <a:pt x="652468" y="244901"/>
                    </a:cubicBezTo>
                    <a:lnTo>
                      <a:pt x="652468" y="244901"/>
                    </a:lnTo>
                    <a:close/>
                    <a:moveTo>
                      <a:pt x="633490" y="244901"/>
                    </a:moveTo>
                    <a:cubicBezTo>
                      <a:pt x="636202" y="244901"/>
                      <a:pt x="638009" y="246709"/>
                      <a:pt x="638009" y="249420"/>
                    </a:cubicBezTo>
                    <a:cubicBezTo>
                      <a:pt x="638009" y="252131"/>
                      <a:pt x="636202" y="253938"/>
                      <a:pt x="633490" y="253938"/>
                    </a:cubicBezTo>
                    <a:cubicBezTo>
                      <a:pt x="630779" y="253938"/>
                      <a:pt x="628972" y="252131"/>
                      <a:pt x="628972" y="249420"/>
                    </a:cubicBezTo>
                    <a:cubicBezTo>
                      <a:pt x="628972" y="246709"/>
                      <a:pt x="631683" y="244901"/>
                      <a:pt x="633490" y="244901"/>
                    </a:cubicBezTo>
                    <a:lnTo>
                      <a:pt x="633490" y="244901"/>
                    </a:lnTo>
                    <a:close/>
                    <a:moveTo>
                      <a:pt x="615417" y="244901"/>
                    </a:moveTo>
                    <a:cubicBezTo>
                      <a:pt x="618128" y="244901"/>
                      <a:pt x="619935" y="246709"/>
                      <a:pt x="619935" y="249420"/>
                    </a:cubicBezTo>
                    <a:cubicBezTo>
                      <a:pt x="619935" y="252131"/>
                      <a:pt x="618128" y="253938"/>
                      <a:pt x="615417" y="253938"/>
                    </a:cubicBezTo>
                    <a:cubicBezTo>
                      <a:pt x="612705" y="253938"/>
                      <a:pt x="610898" y="252131"/>
                      <a:pt x="610898" y="249420"/>
                    </a:cubicBezTo>
                    <a:cubicBezTo>
                      <a:pt x="609994" y="246709"/>
                      <a:pt x="612705" y="244901"/>
                      <a:pt x="615417" y="244901"/>
                    </a:cubicBezTo>
                    <a:lnTo>
                      <a:pt x="615417" y="244901"/>
                    </a:lnTo>
                    <a:close/>
                    <a:moveTo>
                      <a:pt x="596439" y="244901"/>
                    </a:moveTo>
                    <a:cubicBezTo>
                      <a:pt x="599150" y="244901"/>
                      <a:pt x="600957" y="246709"/>
                      <a:pt x="600957" y="249420"/>
                    </a:cubicBezTo>
                    <a:cubicBezTo>
                      <a:pt x="600957" y="252131"/>
                      <a:pt x="599150" y="253938"/>
                      <a:pt x="596439" y="253938"/>
                    </a:cubicBezTo>
                    <a:cubicBezTo>
                      <a:pt x="593728" y="253938"/>
                      <a:pt x="591920" y="252131"/>
                      <a:pt x="591920" y="249420"/>
                    </a:cubicBezTo>
                    <a:cubicBezTo>
                      <a:pt x="591920" y="246709"/>
                      <a:pt x="593728" y="244901"/>
                      <a:pt x="596439" y="244901"/>
                    </a:cubicBezTo>
                    <a:lnTo>
                      <a:pt x="596439" y="244901"/>
                    </a:lnTo>
                    <a:close/>
                    <a:moveTo>
                      <a:pt x="577461" y="244901"/>
                    </a:moveTo>
                    <a:cubicBezTo>
                      <a:pt x="580172" y="244901"/>
                      <a:pt x="581980" y="246709"/>
                      <a:pt x="581980" y="249420"/>
                    </a:cubicBezTo>
                    <a:cubicBezTo>
                      <a:pt x="581980" y="252131"/>
                      <a:pt x="580172" y="253938"/>
                      <a:pt x="577461" y="253938"/>
                    </a:cubicBezTo>
                    <a:cubicBezTo>
                      <a:pt x="574750" y="253938"/>
                      <a:pt x="572943" y="252131"/>
                      <a:pt x="572943" y="249420"/>
                    </a:cubicBezTo>
                    <a:cubicBezTo>
                      <a:pt x="572943" y="246709"/>
                      <a:pt x="574750" y="244901"/>
                      <a:pt x="577461" y="244901"/>
                    </a:cubicBezTo>
                    <a:lnTo>
                      <a:pt x="577461" y="244901"/>
                    </a:lnTo>
                    <a:close/>
                    <a:moveTo>
                      <a:pt x="558484" y="244901"/>
                    </a:moveTo>
                    <a:cubicBezTo>
                      <a:pt x="561195" y="244901"/>
                      <a:pt x="563002" y="246709"/>
                      <a:pt x="563002" y="249420"/>
                    </a:cubicBezTo>
                    <a:cubicBezTo>
                      <a:pt x="563002" y="252131"/>
                      <a:pt x="561195" y="253938"/>
                      <a:pt x="558484" y="253938"/>
                    </a:cubicBezTo>
                    <a:cubicBezTo>
                      <a:pt x="555773" y="253938"/>
                      <a:pt x="553965" y="252131"/>
                      <a:pt x="553965" y="249420"/>
                    </a:cubicBezTo>
                    <a:cubicBezTo>
                      <a:pt x="553965" y="246709"/>
                      <a:pt x="555773" y="244901"/>
                      <a:pt x="558484" y="244901"/>
                    </a:cubicBezTo>
                    <a:lnTo>
                      <a:pt x="558484" y="244901"/>
                    </a:lnTo>
                    <a:close/>
                    <a:moveTo>
                      <a:pt x="539506" y="244901"/>
                    </a:moveTo>
                    <a:cubicBezTo>
                      <a:pt x="542217" y="244901"/>
                      <a:pt x="544025" y="246709"/>
                      <a:pt x="544025" y="249420"/>
                    </a:cubicBezTo>
                    <a:cubicBezTo>
                      <a:pt x="544025" y="252131"/>
                      <a:pt x="542217" y="253938"/>
                      <a:pt x="539506" y="253938"/>
                    </a:cubicBezTo>
                    <a:cubicBezTo>
                      <a:pt x="536795" y="253938"/>
                      <a:pt x="534988" y="252131"/>
                      <a:pt x="534988" y="249420"/>
                    </a:cubicBezTo>
                    <a:cubicBezTo>
                      <a:pt x="534988" y="246709"/>
                      <a:pt x="537699" y="244901"/>
                      <a:pt x="539506" y="244901"/>
                    </a:cubicBezTo>
                    <a:lnTo>
                      <a:pt x="539506" y="244901"/>
                    </a:lnTo>
                    <a:close/>
                    <a:moveTo>
                      <a:pt x="521432" y="244901"/>
                    </a:moveTo>
                    <a:cubicBezTo>
                      <a:pt x="524143" y="244901"/>
                      <a:pt x="525951" y="246709"/>
                      <a:pt x="525951" y="249420"/>
                    </a:cubicBezTo>
                    <a:cubicBezTo>
                      <a:pt x="525951" y="252131"/>
                      <a:pt x="524143" y="253938"/>
                      <a:pt x="521432" y="253938"/>
                    </a:cubicBezTo>
                    <a:cubicBezTo>
                      <a:pt x="518721" y="253938"/>
                      <a:pt x="516914" y="252131"/>
                      <a:pt x="516914" y="249420"/>
                    </a:cubicBezTo>
                    <a:cubicBezTo>
                      <a:pt x="516010" y="246709"/>
                      <a:pt x="518721" y="244901"/>
                      <a:pt x="521432" y="244901"/>
                    </a:cubicBezTo>
                    <a:lnTo>
                      <a:pt x="521432" y="244901"/>
                    </a:lnTo>
                    <a:close/>
                    <a:moveTo>
                      <a:pt x="502455" y="244901"/>
                    </a:moveTo>
                    <a:cubicBezTo>
                      <a:pt x="505166" y="244901"/>
                      <a:pt x="506973" y="246709"/>
                      <a:pt x="506973" y="249420"/>
                    </a:cubicBezTo>
                    <a:cubicBezTo>
                      <a:pt x="506973" y="252131"/>
                      <a:pt x="505166" y="253938"/>
                      <a:pt x="502455" y="253938"/>
                    </a:cubicBezTo>
                    <a:cubicBezTo>
                      <a:pt x="499744" y="253938"/>
                      <a:pt x="497936" y="252131"/>
                      <a:pt x="497936" y="249420"/>
                    </a:cubicBezTo>
                    <a:cubicBezTo>
                      <a:pt x="497936" y="246709"/>
                      <a:pt x="499744" y="244901"/>
                      <a:pt x="502455" y="244901"/>
                    </a:cubicBezTo>
                    <a:lnTo>
                      <a:pt x="502455" y="244901"/>
                    </a:lnTo>
                    <a:close/>
                    <a:moveTo>
                      <a:pt x="483477" y="244901"/>
                    </a:moveTo>
                    <a:cubicBezTo>
                      <a:pt x="486188" y="244901"/>
                      <a:pt x="487995" y="246709"/>
                      <a:pt x="487995" y="249420"/>
                    </a:cubicBezTo>
                    <a:cubicBezTo>
                      <a:pt x="487995" y="252131"/>
                      <a:pt x="486188" y="253938"/>
                      <a:pt x="483477" y="253938"/>
                    </a:cubicBezTo>
                    <a:cubicBezTo>
                      <a:pt x="480766" y="253938"/>
                      <a:pt x="478959" y="252131"/>
                      <a:pt x="478959" y="249420"/>
                    </a:cubicBezTo>
                    <a:cubicBezTo>
                      <a:pt x="478959" y="246709"/>
                      <a:pt x="480766" y="244901"/>
                      <a:pt x="483477" y="244901"/>
                    </a:cubicBezTo>
                    <a:lnTo>
                      <a:pt x="483477" y="244901"/>
                    </a:lnTo>
                    <a:close/>
                    <a:moveTo>
                      <a:pt x="464499" y="244901"/>
                    </a:moveTo>
                    <a:cubicBezTo>
                      <a:pt x="467211" y="244901"/>
                      <a:pt x="469018" y="246709"/>
                      <a:pt x="469018" y="249420"/>
                    </a:cubicBezTo>
                    <a:cubicBezTo>
                      <a:pt x="469018" y="252131"/>
                      <a:pt x="467211" y="253938"/>
                      <a:pt x="464499" y="253938"/>
                    </a:cubicBezTo>
                    <a:cubicBezTo>
                      <a:pt x="461788" y="253938"/>
                      <a:pt x="459981" y="252131"/>
                      <a:pt x="459981" y="249420"/>
                    </a:cubicBezTo>
                    <a:cubicBezTo>
                      <a:pt x="459981" y="246709"/>
                      <a:pt x="461788" y="244901"/>
                      <a:pt x="464499" y="244901"/>
                    </a:cubicBezTo>
                    <a:lnTo>
                      <a:pt x="464499" y="244901"/>
                    </a:lnTo>
                    <a:close/>
                    <a:moveTo>
                      <a:pt x="446425" y="244901"/>
                    </a:moveTo>
                    <a:cubicBezTo>
                      <a:pt x="449137" y="244901"/>
                      <a:pt x="450944" y="246709"/>
                      <a:pt x="450944" y="249420"/>
                    </a:cubicBezTo>
                    <a:cubicBezTo>
                      <a:pt x="450944" y="252131"/>
                      <a:pt x="449137" y="253938"/>
                      <a:pt x="446425" y="253938"/>
                    </a:cubicBezTo>
                    <a:cubicBezTo>
                      <a:pt x="443714" y="253938"/>
                      <a:pt x="441907" y="252131"/>
                      <a:pt x="441907" y="249420"/>
                    </a:cubicBezTo>
                    <a:cubicBezTo>
                      <a:pt x="441003" y="246709"/>
                      <a:pt x="443714" y="244901"/>
                      <a:pt x="446425" y="244901"/>
                    </a:cubicBezTo>
                    <a:lnTo>
                      <a:pt x="446425" y="244901"/>
                    </a:lnTo>
                    <a:close/>
                    <a:moveTo>
                      <a:pt x="427448" y="244901"/>
                    </a:moveTo>
                    <a:cubicBezTo>
                      <a:pt x="430159" y="244901"/>
                      <a:pt x="431966" y="246709"/>
                      <a:pt x="431966" y="249420"/>
                    </a:cubicBezTo>
                    <a:cubicBezTo>
                      <a:pt x="431966" y="252131"/>
                      <a:pt x="430159" y="253938"/>
                      <a:pt x="427448" y="253938"/>
                    </a:cubicBezTo>
                    <a:cubicBezTo>
                      <a:pt x="424737" y="253938"/>
                      <a:pt x="422929" y="252131"/>
                      <a:pt x="422929" y="249420"/>
                    </a:cubicBezTo>
                    <a:cubicBezTo>
                      <a:pt x="422929" y="246709"/>
                      <a:pt x="424737" y="244901"/>
                      <a:pt x="427448" y="244901"/>
                    </a:cubicBezTo>
                    <a:lnTo>
                      <a:pt x="427448" y="244901"/>
                    </a:lnTo>
                    <a:close/>
                    <a:moveTo>
                      <a:pt x="408470" y="244901"/>
                    </a:moveTo>
                    <a:cubicBezTo>
                      <a:pt x="411181" y="244901"/>
                      <a:pt x="412989" y="246709"/>
                      <a:pt x="412989" y="249420"/>
                    </a:cubicBezTo>
                    <a:cubicBezTo>
                      <a:pt x="412989" y="252131"/>
                      <a:pt x="411181" y="253938"/>
                      <a:pt x="408470" y="253938"/>
                    </a:cubicBezTo>
                    <a:cubicBezTo>
                      <a:pt x="405759" y="253938"/>
                      <a:pt x="403952" y="252131"/>
                      <a:pt x="403952" y="249420"/>
                    </a:cubicBezTo>
                    <a:cubicBezTo>
                      <a:pt x="403952" y="246709"/>
                      <a:pt x="405759" y="244901"/>
                      <a:pt x="408470" y="244901"/>
                    </a:cubicBezTo>
                    <a:lnTo>
                      <a:pt x="408470" y="244901"/>
                    </a:lnTo>
                    <a:close/>
                    <a:moveTo>
                      <a:pt x="389493" y="244901"/>
                    </a:moveTo>
                    <a:cubicBezTo>
                      <a:pt x="392204" y="244901"/>
                      <a:pt x="394011" y="246709"/>
                      <a:pt x="394011" y="249420"/>
                    </a:cubicBezTo>
                    <a:cubicBezTo>
                      <a:pt x="394011" y="252131"/>
                      <a:pt x="392204" y="253938"/>
                      <a:pt x="389493" y="253938"/>
                    </a:cubicBezTo>
                    <a:cubicBezTo>
                      <a:pt x="386782" y="253938"/>
                      <a:pt x="384974" y="252131"/>
                      <a:pt x="384974" y="249420"/>
                    </a:cubicBezTo>
                    <a:cubicBezTo>
                      <a:pt x="384974" y="246709"/>
                      <a:pt x="386782" y="244901"/>
                      <a:pt x="389493" y="244901"/>
                    </a:cubicBezTo>
                    <a:lnTo>
                      <a:pt x="389493" y="244901"/>
                    </a:lnTo>
                    <a:close/>
                    <a:moveTo>
                      <a:pt x="370515" y="244901"/>
                    </a:moveTo>
                    <a:cubicBezTo>
                      <a:pt x="373226" y="244901"/>
                      <a:pt x="375034" y="246709"/>
                      <a:pt x="375034" y="249420"/>
                    </a:cubicBezTo>
                    <a:cubicBezTo>
                      <a:pt x="375034" y="252131"/>
                      <a:pt x="373226" y="253938"/>
                      <a:pt x="370515" y="253938"/>
                    </a:cubicBezTo>
                    <a:cubicBezTo>
                      <a:pt x="367804" y="253938"/>
                      <a:pt x="365997" y="252131"/>
                      <a:pt x="365997" y="249420"/>
                    </a:cubicBezTo>
                    <a:cubicBezTo>
                      <a:pt x="365997" y="246709"/>
                      <a:pt x="367804" y="244901"/>
                      <a:pt x="370515" y="244901"/>
                    </a:cubicBezTo>
                    <a:lnTo>
                      <a:pt x="370515" y="244901"/>
                    </a:lnTo>
                    <a:close/>
                    <a:moveTo>
                      <a:pt x="352441" y="244901"/>
                    </a:moveTo>
                    <a:cubicBezTo>
                      <a:pt x="355152" y="244901"/>
                      <a:pt x="356960" y="246709"/>
                      <a:pt x="356960" y="249420"/>
                    </a:cubicBezTo>
                    <a:cubicBezTo>
                      <a:pt x="356960" y="252131"/>
                      <a:pt x="355152" y="253938"/>
                      <a:pt x="352441" y="253938"/>
                    </a:cubicBezTo>
                    <a:cubicBezTo>
                      <a:pt x="349730" y="253938"/>
                      <a:pt x="347923" y="252131"/>
                      <a:pt x="347923" y="249420"/>
                    </a:cubicBezTo>
                    <a:cubicBezTo>
                      <a:pt x="347019" y="246709"/>
                      <a:pt x="349730" y="244901"/>
                      <a:pt x="352441" y="244901"/>
                    </a:cubicBezTo>
                    <a:lnTo>
                      <a:pt x="352441" y="244901"/>
                    </a:lnTo>
                    <a:close/>
                    <a:moveTo>
                      <a:pt x="333464" y="244901"/>
                    </a:moveTo>
                    <a:cubicBezTo>
                      <a:pt x="336175" y="244901"/>
                      <a:pt x="337982" y="246709"/>
                      <a:pt x="337982" y="249420"/>
                    </a:cubicBezTo>
                    <a:cubicBezTo>
                      <a:pt x="337982" y="252131"/>
                      <a:pt x="336175" y="253938"/>
                      <a:pt x="333464" y="253938"/>
                    </a:cubicBezTo>
                    <a:cubicBezTo>
                      <a:pt x="330753" y="253938"/>
                      <a:pt x="328945" y="252131"/>
                      <a:pt x="328945" y="249420"/>
                    </a:cubicBezTo>
                    <a:cubicBezTo>
                      <a:pt x="328945" y="246709"/>
                      <a:pt x="330753" y="244901"/>
                      <a:pt x="333464" y="244901"/>
                    </a:cubicBezTo>
                    <a:lnTo>
                      <a:pt x="333464" y="244901"/>
                    </a:lnTo>
                    <a:close/>
                    <a:moveTo>
                      <a:pt x="314486" y="244901"/>
                    </a:moveTo>
                    <a:cubicBezTo>
                      <a:pt x="317197" y="244901"/>
                      <a:pt x="319004" y="246709"/>
                      <a:pt x="319004" y="249420"/>
                    </a:cubicBezTo>
                    <a:cubicBezTo>
                      <a:pt x="319004" y="252131"/>
                      <a:pt x="317197" y="253938"/>
                      <a:pt x="314486" y="253938"/>
                    </a:cubicBezTo>
                    <a:cubicBezTo>
                      <a:pt x="311775" y="253938"/>
                      <a:pt x="309968" y="252131"/>
                      <a:pt x="309968" y="249420"/>
                    </a:cubicBezTo>
                    <a:cubicBezTo>
                      <a:pt x="309968" y="246709"/>
                      <a:pt x="311775" y="244901"/>
                      <a:pt x="314486" y="244901"/>
                    </a:cubicBezTo>
                    <a:lnTo>
                      <a:pt x="314486" y="244901"/>
                    </a:lnTo>
                    <a:close/>
                    <a:moveTo>
                      <a:pt x="295508" y="244901"/>
                    </a:moveTo>
                    <a:cubicBezTo>
                      <a:pt x="298219" y="244901"/>
                      <a:pt x="300027" y="246709"/>
                      <a:pt x="300027" y="249420"/>
                    </a:cubicBezTo>
                    <a:cubicBezTo>
                      <a:pt x="300027" y="252131"/>
                      <a:pt x="298219" y="253938"/>
                      <a:pt x="295508" y="253938"/>
                    </a:cubicBezTo>
                    <a:cubicBezTo>
                      <a:pt x="292797" y="253938"/>
                      <a:pt x="290990" y="252131"/>
                      <a:pt x="290990" y="249420"/>
                    </a:cubicBezTo>
                    <a:cubicBezTo>
                      <a:pt x="290990" y="246709"/>
                      <a:pt x="292797" y="244901"/>
                      <a:pt x="295508" y="244901"/>
                    </a:cubicBezTo>
                    <a:lnTo>
                      <a:pt x="295508" y="244901"/>
                    </a:lnTo>
                    <a:close/>
                    <a:moveTo>
                      <a:pt x="831400" y="234057"/>
                    </a:moveTo>
                    <a:cubicBezTo>
                      <a:pt x="834111" y="234057"/>
                      <a:pt x="835918" y="235864"/>
                      <a:pt x="835918" y="238576"/>
                    </a:cubicBezTo>
                    <a:cubicBezTo>
                      <a:pt x="835918" y="241287"/>
                      <a:pt x="834111" y="243094"/>
                      <a:pt x="831400" y="243094"/>
                    </a:cubicBezTo>
                    <a:cubicBezTo>
                      <a:pt x="828689" y="243094"/>
                      <a:pt x="826881" y="241287"/>
                      <a:pt x="826881" y="238576"/>
                    </a:cubicBezTo>
                    <a:cubicBezTo>
                      <a:pt x="826881" y="235864"/>
                      <a:pt x="828689" y="234057"/>
                      <a:pt x="831400" y="234057"/>
                    </a:cubicBezTo>
                    <a:lnTo>
                      <a:pt x="831400" y="234057"/>
                    </a:lnTo>
                    <a:close/>
                    <a:moveTo>
                      <a:pt x="812422" y="234057"/>
                    </a:moveTo>
                    <a:cubicBezTo>
                      <a:pt x="815133" y="234057"/>
                      <a:pt x="816941" y="235864"/>
                      <a:pt x="816941" y="238576"/>
                    </a:cubicBezTo>
                    <a:cubicBezTo>
                      <a:pt x="816941" y="241287"/>
                      <a:pt x="815133" y="243094"/>
                      <a:pt x="812422" y="243094"/>
                    </a:cubicBezTo>
                    <a:cubicBezTo>
                      <a:pt x="809711" y="243094"/>
                      <a:pt x="807904" y="241287"/>
                      <a:pt x="807904" y="238576"/>
                    </a:cubicBezTo>
                    <a:cubicBezTo>
                      <a:pt x="807904" y="235864"/>
                      <a:pt x="809711" y="234057"/>
                      <a:pt x="812422" y="234057"/>
                    </a:cubicBezTo>
                    <a:lnTo>
                      <a:pt x="812422" y="234057"/>
                    </a:lnTo>
                    <a:close/>
                    <a:moveTo>
                      <a:pt x="793445" y="234057"/>
                    </a:moveTo>
                    <a:cubicBezTo>
                      <a:pt x="796156" y="234057"/>
                      <a:pt x="797963" y="235864"/>
                      <a:pt x="797963" y="238576"/>
                    </a:cubicBezTo>
                    <a:cubicBezTo>
                      <a:pt x="797963" y="241287"/>
                      <a:pt x="796156" y="243094"/>
                      <a:pt x="793445" y="243094"/>
                    </a:cubicBezTo>
                    <a:cubicBezTo>
                      <a:pt x="790733" y="243094"/>
                      <a:pt x="788926" y="241287"/>
                      <a:pt x="788926" y="238576"/>
                    </a:cubicBezTo>
                    <a:cubicBezTo>
                      <a:pt x="788926" y="235864"/>
                      <a:pt x="790733" y="234057"/>
                      <a:pt x="793445" y="234057"/>
                    </a:cubicBezTo>
                    <a:lnTo>
                      <a:pt x="793445" y="234057"/>
                    </a:lnTo>
                    <a:close/>
                    <a:moveTo>
                      <a:pt x="774467" y="234057"/>
                    </a:moveTo>
                    <a:cubicBezTo>
                      <a:pt x="777178" y="234057"/>
                      <a:pt x="778985" y="235864"/>
                      <a:pt x="778985" y="238576"/>
                    </a:cubicBezTo>
                    <a:cubicBezTo>
                      <a:pt x="778985" y="241287"/>
                      <a:pt x="777178" y="243094"/>
                      <a:pt x="774467" y="243094"/>
                    </a:cubicBezTo>
                    <a:cubicBezTo>
                      <a:pt x="771756" y="243094"/>
                      <a:pt x="769948" y="241287"/>
                      <a:pt x="769948" y="238576"/>
                    </a:cubicBezTo>
                    <a:cubicBezTo>
                      <a:pt x="769948" y="235864"/>
                      <a:pt x="771756" y="234057"/>
                      <a:pt x="774467" y="234057"/>
                    </a:cubicBezTo>
                    <a:lnTo>
                      <a:pt x="774467" y="234057"/>
                    </a:lnTo>
                    <a:close/>
                    <a:moveTo>
                      <a:pt x="756393" y="234057"/>
                    </a:moveTo>
                    <a:cubicBezTo>
                      <a:pt x="759104" y="234057"/>
                      <a:pt x="760912" y="235864"/>
                      <a:pt x="760912" y="238576"/>
                    </a:cubicBezTo>
                    <a:cubicBezTo>
                      <a:pt x="760912" y="241287"/>
                      <a:pt x="759104" y="243094"/>
                      <a:pt x="756393" y="243094"/>
                    </a:cubicBezTo>
                    <a:cubicBezTo>
                      <a:pt x="753682" y="243094"/>
                      <a:pt x="751875" y="241287"/>
                      <a:pt x="751875" y="238576"/>
                    </a:cubicBezTo>
                    <a:cubicBezTo>
                      <a:pt x="750971" y="235864"/>
                      <a:pt x="753682" y="234057"/>
                      <a:pt x="756393" y="234057"/>
                    </a:cubicBezTo>
                    <a:lnTo>
                      <a:pt x="756393" y="234057"/>
                    </a:lnTo>
                    <a:close/>
                    <a:moveTo>
                      <a:pt x="737415" y="234057"/>
                    </a:moveTo>
                    <a:cubicBezTo>
                      <a:pt x="740126" y="234057"/>
                      <a:pt x="741934" y="235864"/>
                      <a:pt x="741934" y="238576"/>
                    </a:cubicBezTo>
                    <a:cubicBezTo>
                      <a:pt x="741934" y="241287"/>
                      <a:pt x="740126" y="243094"/>
                      <a:pt x="737415" y="243094"/>
                    </a:cubicBezTo>
                    <a:cubicBezTo>
                      <a:pt x="734704" y="243094"/>
                      <a:pt x="732897" y="241287"/>
                      <a:pt x="732897" y="238576"/>
                    </a:cubicBezTo>
                    <a:cubicBezTo>
                      <a:pt x="732897" y="235864"/>
                      <a:pt x="734704" y="234057"/>
                      <a:pt x="737415" y="234057"/>
                    </a:cubicBezTo>
                    <a:lnTo>
                      <a:pt x="737415" y="234057"/>
                    </a:lnTo>
                    <a:close/>
                    <a:moveTo>
                      <a:pt x="718438" y="234057"/>
                    </a:moveTo>
                    <a:cubicBezTo>
                      <a:pt x="721149" y="234057"/>
                      <a:pt x="722956" y="235864"/>
                      <a:pt x="722956" y="238576"/>
                    </a:cubicBezTo>
                    <a:cubicBezTo>
                      <a:pt x="722956" y="241287"/>
                      <a:pt x="721149" y="243094"/>
                      <a:pt x="718438" y="243094"/>
                    </a:cubicBezTo>
                    <a:cubicBezTo>
                      <a:pt x="715727" y="243094"/>
                      <a:pt x="713919" y="241287"/>
                      <a:pt x="713919" y="238576"/>
                    </a:cubicBezTo>
                    <a:cubicBezTo>
                      <a:pt x="713919" y="235864"/>
                      <a:pt x="715727" y="234057"/>
                      <a:pt x="718438" y="234057"/>
                    </a:cubicBezTo>
                    <a:lnTo>
                      <a:pt x="718438" y="234057"/>
                    </a:lnTo>
                    <a:close/>
                    <a:moveTo>
                      <a:pt x="699460" y="234057"/>
                    </a:moveTo>
                    <a:cubicBezTo>
                      <a:pt x="702171" y="234057"/>
                      <a:pt x="703979" y="235864"/>
                      <a:pt x="703979" y="238576"/>
                    </a:cubicBezTo>
                    <a:cubicBezTo>
                      <a:pt x="703979" y="241287"/>
                      <a:pt x="702171" y="243094"/>
                      <a:pt x="699460" y="243094"/>
                    </a:cubicBezTo>
                    <a:cubicBezTo>
                      <a:pt x="696749" y="243094"/>
                      <a:pt x="694942" y="241287"/>
                      <a:pt x="694942" y="238576"/>
                    </a:cubicBezTo>
                    <a:cubicBezTo>
                      <a:pt x="694942" y="235864"/>
                      <a:pt x="696749" y="234057"/>
                      <a:pt x="699460" y="234057"/>
                    </a:cubicBezTo>
                    <a:lnTo>
                      <a:pt x="699460" y="234057"/>
                    </a:lnTo>
                    <a:close/>
                    <a:moveTo>
                      <a:pt x="680483" y="234057"/>
                    </a:moveTo>
                    <a:cubicBezTo>
                      <a:pt x="683194" y="234057"/>
                      <a:pt x="685001" y="235864"/>
                      <a:pt x="685001" y="238576"/>
                    </a:cubicBezTo>
                    <a:cubicBezTo>
                      <a:pt x="685001" y="241287"/>
                      <a:pt x="683194" y="243094"/>
                      <a:pt x="680483" y="243094"/>
                    </a:cubicBezTo>
                    <a:cubicBezTo>
                      <a:pt x="677771" y="243094"/>
                      <a:pt x="675964" y="241287"/>
                      <a:pt x="675964" y="238576"/>
                    </a:cubicBezTo>
                    <a:cubicBezTo>
                      <a:pt x="675964" y="235864"/>
                      <a:pt x="678675" y="234057"/>
                      <a:pt x="680483" y="234057"/>
                    </a:cubicBezTo>
                    <a:lnTo>
                      <a:pt x="680483" y="234057"/>
                    </a:lnTo>
                    <a:close/>
                    <a:moveTo>
                      <a:pt x="662409" y="234057"/>
                    </a:moveTo>
                    <a:cubicBezTo>
                      <a:pt x="665120" y="234057"/>
                      <a:pt x="666927" y="235864"/>
                      <a:pt x="666927" y="238576"/>
                    </a:cubicBezTo>
                    <a:cubicBezTo>
                      <a:pt x="666927" y="241287"/>
                      <a:pt x="665120" y="243094"/>
                      <a:pt x="662409" y="243094"/>
                    </a:cubicBezTo>
                    <a:cubicBezTo>
                      <a:pt x="659698" y="243094"/>
                      <a:pt x="657890" y="241287"/>
                      <a:pt x="657890" y="238576"/>
                    </a:cubicBezTo>
                    <a:cubicBezTo>
                      <a:pt x="656987" y="235864"/>
                      <a:pt x="659698" y="234057"/>
                      <a:pt x="662409" y="234057"/>
                    </a:cubicBezTo>
                    <a:lnTo>
                      <a:pt x="662409" y="234057"/>
                    </a:lnTo>
                    <a:close/>
                    <a:moveTo>
                      <a:pt x="643431" y="234057"/>
                    </a:moveTo>
                    <a:cubicBezTo>
                      <a:pt x="646142" y="234057"/>
                      <a:pt x="647950" y="235864"/>
                      <a:pt x="647950" y="238576"/>
                    </a:cubicBezTo>
                    <a:cubicBezTo>
                      <a:pt x="647950" y="241287"/>
                      <a:pt x="646142" y="243094"/>
                      <a:pt x="643431" y="243094"/>
                    </a:cubicBezTo>
                    <a:cubicBezTo>
                      <a:pt x="640720" y="243094"/>
                      <a:pt x="638913" y="241287"/>
                      <a:pt x="638913" y="238576"/>
                    </a:cubicBezTo>
                    <a:cubicBezTo>
                      <a:pt x="638913" y="235864"/>
                      <a:pt x="640720" y="234057"/>
                      <a:pt x="643431" y="234057"/>
                    </a:cubicBezTo>
                    <a:lnTo>
                      <a:pt x="643431" y="234057"/>
                    </a:lnTo>
                    <a:close/>
                    <a:moveTo>
                      <a:pt x="624453" y="234057"/>
                    </a:moveTo>
                    <a:cubicBezTo>
                      <a:pt x="627165" y="234057"/>
                      <a:pt x="628972" y="235864"/>
                      <a:pt x="628972" y="238576"/>
                    </a:cubicBezTo>
                    <a:cubicBezTo>
                      <a:pt x="628972" y="241287"/>
                      <a:pt x="627165" y="243094"/>
                      <a:pt x="624453" y="243094"/>
                    </a:cubicBezTo>
                    <a:cubicBezTo>
                      <a:pt x="621742" y="243094"/>
                      <a:pt x="619935" y="241287"/>
                      <a:pt x="619935" y="238576"/>
                    </a:cubicBezTo>
                    <a:cubicBezTo>
                      <a:pt x="619935" y="235864"/>
                      <a:pt x="621742" y="234057"/>
                      <a:pt x="624453" y="234057"/>
                    </a:cubicBezTo>
                    <a:lnTo>
                      <a:pt x="624453" y="234057"/>
                    </a:lnTo>
                    <a:close/>
                    <a:moveTo>
                      <a:pt x="605476" y="234057"/>
                    </a:moveTo>
                    <a:cubicBezTo>
                      <a:pt x="608187" y="234057"/>
                      <a:pt x="609994" y="235864"/>
                      <a:pt x="609994" y="238576"/>
                    </a:cubicBezTo>
                    <a:cubicBezTo>
                      <a:pt x="609994" y="241287"/>
                      <a:pt x="608187" y="243094"/>
                      <a:pt x="605476" y="243094"/>
                    </a:cubicBezTo>
                    <a:cubicBezTo>
                      <a:pt x="602765" y="243094"/>
                      <a:pt x="600957" y="241287"/>
                      <a:pt x="600957" y="238576"/>
                    </a:cubicBezTo>
                    <a:cubicBezTo>
                      <a:pt x="600957" y="235864"/>
                      <a:pt x="602765" y="234057"/>
                      <a:pt x="605476" y="234057"/>
                    </a:cubicBezTo>
                    <a:lnTo>
                      <a:pt x="605476" y="234057"/>
                    </a:lnTo>
                    <a:close/>
                    <a:moveTo>
                      <a:pt x="586498" y="234057"/>
                    </a:moveTo>
                    <a:cubicBezTo>
                      <a:pt x="589209" y="234057"/>
                      <a:pt x="591017" y="235864"/>
                      <a:pt x="591017" y="238576"/>
                    </a:cubicBezTo>
                    <a:cubicBezTo>
                      <a:pt x="591017" y="241287"/>
                      <a:pt x="589209" y="243094"/>
                      <a:pt x="586498" y="243094"/>
                    </a:cubicBezTo>
                    <a:cubicBezTo>
                      <a:pt x="583787" y="243094"/>
                      <a:pt x="581980" y="241287"/>
                      <a:pt x="581980" y="238576"/>
                    </a:cubicBezTo>
                    <a:cubicBezTo>
                      <a:pt x="581980" y="235864"/>
                      <a:pt x="584691" y="234057"/>
                      <a:pt x="586498" y="234057"/>
                    </a:cubicBezTo>
                    <a:lnTo>
                      <a:pt x="586498" y="234057"/>
                    </a:lnTo>
                    <a:close/>
                    <a:moveTo>
                      <a:pt x="568424" y="234057"/>
                    </a:moveTo>
                    <a:cubicBezTo>
                      <a:pt x="571135" y="234057"/>
                      <a:pt x="572943" y="235864"/>
                      <a:pt x="572943" y="238576"/>
                    </a:cubicBezTo>
                    <a:cubicBezTo>
                      <a:pt x="572943" y="241287"/>
                      <a:pt x="571135" y="243094"/>
                      <a:pt x="568424" y="243094"/>
                    </a:cubicBezTo>
                    <a:cubicBezTo>
                      <a:pt x="565713" y="243094"/>
                      <a:pt x="563906" y="241287"/>
                      <a:pt x="563906" y="238576"/>
                    </a:cubicBezTo>
                    <a:cubicBezTo>
                      <a:pt x="563906" y="235864"/>
                      <a:pt x="565713" y="234057"/>
                      <a:pt x="568424" y="234057"/>
                    </a:cubicBezTo>
                    <a:lnTo>
                      <a:pt x="568424" y="234057"/>
                    </a:lnTo>
                    <a:close/>
                    <a:moveTo>
                      <a:pt x="549447" y="234057"/>
                    </a:moveTo>
                    <a:cubicBezTo>
                      <a:pt x="552158" y="234057"/>
                      <a:pt x="553965" y="235864"/>
                      <a:pt x="553965" y="238576"/>
                    </a:cubicBezTo>
                    <a:cubicBezTo>
                      <a:pt x="553965" y="241287"/>
                      <a:pt x="552158" y="243094"/>
                      <a:pt x="549447" y="243094"/>
                    </a:cubicBezTo>
                    <a:cubicBezTo>
                      <a:pt x="546736" y="243094"/>
                      <a:pt x="544928" y="241287"/>
                      <a:pt x="544928" y="238576"/>
                    </a:cubicBezTo>
                    <a:cubicBezTo>
                      <a:pt x="544928" y="235864"/>
                      <a:pt x="546736" y="234057"/>
                      <a:pt x="549447" y="234057"/>
                    </a:cubicBezTo>
                    <a:lnTo>
                      <a:pt x="549447" y="234057"/>
                    </a:lnTo>
                    <a:close/>
                    <a:moveTo>
                      <a:pt x="530469" y="234057"/>
                    </a:moveTo>
                    <a:cubicBezTo>
                      <a:pt x="533180" y="234057"/>
                      <a:pt x="534988" y="235864"/>
                      <a:pt x="534988" y="238576"/>
                    </a:cubicBezTo>
                    <a:cubicBezTo>
                      <a:pt x="534988" y="241287"/>
                      <a:pt x="533180" y="243094"/>
                      <a:pt x="530469" y="243094"/>
                    </a:cubicBezTo>
                    <a:cubicBezTo>
                      <a:pt x="527758" y="243094"/>
                      <a:pt x="525951" y="241287"/>
                      <a:pt x="525951" y="238576"/>
                    </a:cubicBezTo>
                    <a:cubicBezTo>
                      <a:pt x="525951" y="235864"/>
                      <a:pt x="527758" y="234057"/>
                      <a:pt x="530469" y="234057"/>
                    </a:cubicBezTo>
                    <a:lnTo>
                      <a:pt x="530469" y="234057"/>
                    </a:lnTo>
                    <a:close/>
                    <a:moveTo>
                      <a:pt x="511492" y="234057"/>
                    </a:moveTo>
                    <a:cubicBezTo>
                      <a:pt x="514203" y="234057"/>
                      <a:pt x="516010" y="235864"/>
                      <a:pt x="516010" y="238576"/>
                    </a:cubicBezTo>
                    <a:cubicBezTo>
                      <a:pt x="516010" y="241287"/>
                      <a:pt x="514203" y="243094"/>
                      <a:pt x="511492" y="243094"/>
                    </a:cubicBezTo>
                    <a:cubicBezTo>
                      <a:pt x="508780" y="243094"/>
                      <a:pt x="506973" y="241287"/>
                      <a:pt x="506973" y="238576"/>
                    </a:cubicBezTo>
                    <a:cubicBezTo>
                      <a:pt x="506973" y="235864"/>
                      <a:pt x="508780" y="234057"/>
                      <a:pt x="511492" y="234057"/>
                    </a:cubicBezTo>
                    <a:lnTo>
                      <a:pt x="511492" y="234057"/>
                    </a:lnTo>
                    <a:close/>
                    <a:moveTo>
                      <a:pt x="493418" y="234057"/>
                    </a:moveTo>
                    <a:cubicBezTo>
                      <a:pt x="496129" y="234057"/>
                      <a:pt x="497936" y="235864"/>
                      <a:pt x="497936" y="238576"/>
                    </a:cubicBezTo>
                    <a:cubicBezTo>
                      <a:pt x="497936" y="241287"/>
                      <a:pt x="496129" y="243094"/>
                      <a:pt x="493418" y="243094"/>
                    </a:cubicBezTo>
                    <a:cubicBezTo>
                      <a:pt x="490707" y="243094"/>
                      <a:pt x="488899" y="241287"/>
                      <a:pt x="488899" y="238576"/>
                    </a:cubicBezTo>
                    <a:cubicBezTo>
                      <a:pt x="487995" y="235864"/>
                      <a:pt x="490707" y="234057"/>
                      <a:pt x="493418" y="234057"/>
                    </a:cubicBezTo>
                    <a:lnTo>
                      <a:pt x="493418" y="234057"/>
                    </a:lnTo>
                    <a:close/>
                    <a:moveTo>
                      <a:pt x="474440" y="234057"/>
                    </a:moveTo>
                    <a:cubicBezTo>
                      <a:pt x="477151" y="234057"/>
                      <a:pt x="478959" y="235864"/>
                      <a:pt x="478959" y="238576"/>
                    </a:cubicBezTo>
                    <a:cubicBezTo>
                      <a:pt x="478959" y="241287"/>
                      <a:pt x="477151" y="243094"/>
                      <a:pt x="474440" y="243094"/>
                    </a:cubicBezTo>
                    <a:cubicBezTo>
                      <a:pt x="471729" y="243094"/>
                      <a:pt x="469922" y="241287"/>
                      <a:pt x="469922" y="238576"/>
                    </a:cubicBezTo>
                    <a:cubicBezTo>
                      <a:pt x="469922" y="235864"/>
                      <a:pt x="471729" y="234057"/>
                      <a:pt x="474440" y="234057"/>
                    </a:cubicBezTo>
                    <a:lnTo>
                      <a:pt x="474440" y="234057"/>
                    </a:lnTo>
                    <a:close/>
                    <a:moveTo>
                      <a:pt x="455462" y="234057"/>
                    </a:moveTo>
                    <a:cubicBezTo>
                      <a:pt x="458174" y="234057"/>
                      <a:pt x="459981" y="235864"/>
                      <a:pt x="459981" y="238576"/>
                    </a:cubicBezTo>
                    <a:cubicBezTo>
                      <a:pt x="459981" y="241287"/>
                      <a:pt x="458174" y="243094"/>
                      <a:pt x="455462" y="243094"/>
                    </a:cubicBezTo>
                    <a:cubicBezTo>
                      <a:pt x="452751" y="243094"/>
                      <a:pt x="450944" y="241287"/>
                      <a:pt x="450944" y="238576"/>
                    </a:cubicBezTo>
                    <a:cubicBezTo>
                      <a:pt x="450944" y="235864"/>
                      <a:pt x="452751" y="234057"/>
                      <a:pt x="455462" y="234057"/>
                    </a:cubicBezTo>
                    <a:lnTo>
                      <a:pt x="455462" y="234057"/>
                    </a:lnTo>
                    <a:close/>
                    <a:moveTo>
                      <a:pt x="436485" y="234057"/>
                    </a:moveTo>
                    <a:cubicBezTo>
                      <a:pt x="439196" y="234057"/>
                      <a:pt x="441003" y="235864"/>
                      <a:pt x="441003" y="238576"/>
                    </a:cubicBezTo>
                    <a:cubicBezTo>
                      <a:pt x="441003" y="241287"/>
                      <a:pt x="439196" y="243094"/>
                      <a:pt x="436485" y="243094"/>
                    </a:cubicBezTo>
                    <a:cubicBezTo>
                      <a:pt x="433774" y="243094"/>
                      <a:pt x="431966" y="241287"/>
                      <a:pt x="431966" y="238576"/>
                    </a:cubicBezTo>
                    <a:cubicBezTo>
                      <a:pt x="431966" y="235864"/>
                      <a:pt x="433774" y="234057"/>
                      <a:pt x="436485" y="234057"/>
                    </a:cubicBezTo>
                    <a:lnTo>
                      <a:pt x="436485" y="234057"/>
                    </a:lnTo>
                    <a:close/>
                    <a:moveTo>
                      <a:pt x="417507" y="234057"/>
                    </a:moveTo>
                    <a:cubicBezTo>
                      <a:pt x="420218" y="234057"/>
                      <a:pt x="422026" y="235864"/>
                      <a:pt x="422026" y="238576"/>
                    </a:cubicBezTo>
                    <a:cubicBezTo>
                      <a:pt x="422026" y="241287"/>
                      <a:pt x="420218" y="243094"/>
                      <a:pt x="417507" y="243094"/>
                    </a:cubicBezTo>
                    <a:cubicBezTo>
                      <a:pt x="414796" y="243094"/>
                      <a:pt x="412989" y="241287"/>
                      <a:pt x="412989" y="238576"/>
                    </a:cubicBezTo>
                    <a:cubicBezTo>
                      <a:pt x="412989" y="235864"/>
                      <a:pt x="415700" y="234057"/>
                      <a:pt x="417507" y="234057"/>
                    </a:cubicBezTo>
                    <a:lnTo>
                      <a:pt x="417507" y="234057"/>
                    </a:lnTo>
                    <a:close/>
                    <a:moveTo>
                      <a:pt x="399433" y="234057"/>
                    </a:moveTo>
                    <a:cubicBezTo>
                      <a:pt x="402144" y="234057"/>
                      <a:pt x="403952" y="235864"/>
                      <a:pt x="403952" y="238576"/>
                    </a:cubicBezTo>
                    <a:cubicBezTo>
                      <a:pt x="403952" y="241287"/>
                      <a:pt x="402144" y="243094"/>
                      <a:pt x="399433" y="243094"/>
                    </a:cubicBezTo>
                    <a:cubicBezTo>
                      <a:pt x="396722" y="243094"/>
                      <a:pt x="394915" y="241287"/>
                      <a:pt x="394915" y="238576"/>
                    </a:cubicBezTo>
                    <a:cubicBezTo>
                      <a:pt x="394011" y="235864"/>
                      <a:pt x="396722" y="234057"/>
                      <a:pt x="399433" y="234057"/>
                    </a:cubicBezTo>
                    <a:lnTo>
                      <a:pt x="399433" y="234057"/>
                    </a:lnTo>
                    <a:close/>
                    <a:moveTo>
                      <a:pt x="380456" y="234057"/>
                    </a:moveTo>
                    <a:cubicBezTo>
                      <a:pt x="383167" y="234057"/>
                      <a:pt x="384974" y="235864"/>
                      <a:pt x="384974" y="238576"/>
                    </a:cubicBezTo>
                    <a:cubicBezTo>
                      <a:pt x="384974" y="241287"/>
                      <a:pt x="383167" y="243094"/>
                      <a:pt x="380456" y="243094"/>
                    </a:cubicBezTo>
                    <a:cubicBezTo>
                      <a:pt x="377745" y="243094"/>
                      <a:pt x="375937" y="241287"/>
                      <a:pt x="375937" y="238576"/>
                    </a:cubicBezTo>
                    <a:cubicBezTo>
                      <a:pt x="375937" y="235864"/>
                      <a:pt x="377745" y="234057"/>
                      <a:pt x="380456" y="234057"/>
                    </a:cubicBezTo>
                    <a:lnTo>
                      <a:pt x="380456" y="234057"/>
                    </a:lnTo>
                    <a:close/>
                    <a:moveTo>
                      <a:pt x="361478" y="234057"/>
                    </a:moveTo>
                    <a:cubicBezTo>
                      <a:pt x="364189" y="234057"/>
                      <a:pt x="365997" y="235864"/>
                      <a:pt x="365997" y="238576"/>
                    </a:cubicBezTo>
                    <a:cubicBezTo>
                      <a:pt x="365997" y="241287"/>
                      <a:pt x="364189" y="243094"/>
                      <a:pt x="361478" y="243094"/>
                    </a:cubicBezTo>
                    <a:cubicBezTo>
                      <a:pt x="358767" y="243094"/>
                      <a:pt x="356960" y="241287"/>
                      <a:pt x="356960" y="238576"/>
                    </a:cubicBezTo>
                    <a:cubicBezTo>
                      <a:pt x="356960" y="235864"/>
                      <a:pt x="358767" y="234057"/>
                      <a:pt x="361478" y="234057"/>
                    </a:cubicBezTo>
                    <a:lnTo>
                      <a:pt x="361478" y="234057"/>
                    </a:lnTo>
                    <a:close/>
                    <a:moveTo>
                      <a:pt x="342501" y="234057"/>
                    </a:moveTo>
                    <a:cubicBezTo>
                      <a:pt x="345212" y="234057"/>
                      <a:pt x="347019" y="235864"/>
                      <a:pt x="347019" y="238576"/>
                    </a:cubicBezTo>
                    <a:cubicBezTo>
                      <a:pt x="347019" y="241287"/>
                      <a:pt x="345212" y="243094"/>
                      <a:pt x="342501" y="243094"/>
                    </a:cubicBezTo>
                    <a:cubicBezTo>
                      <a:pt x="339789" y="243094"/>
                      <a:pt x="337982" y="241287"/>
                      <a:pt x="337982" y="238576"/>
                    </a:cubicBezTo>
                    <a:cubicBezTo>
                      <a:pt x="337982" y="235864"/>
                      <a:pt x="339789" y="234057"/>
                      <a:pt x="342501" y="234057"/>
                    </a:cubicBezTo>
                    <a:lnTo>
                      <a:pt x="342501" y="234057"/>
                    </a:lnTo>
                    <a:close/>
                    <a:moveTo>
                      <a:pt x="323523" y="234057"/>
                    </a:moveTo>
                    <a:cubicBezTo>
                      <a:pt x="326234" y="234057"/>
                      <a:pt x="328041" y="235864"/>
                      <a:pt x="328041" y="238576"/>
                    </a:cubicBezTo>
                    <a:cubicBezTo>
                      <a:pt x="328041" y="241287"/>
                      <a:pt x="326234" y="243094"/>
                      <a:pt x="323523" y="243094"/>
                    </a:cubicBezTo>
                    <a:cubicBezTo>
                      <a:pt x="320812" y="243094"/>
                      <a:pt x="319004" y="241287"/>
                      <a:pt x="319004" y="238576"/>
                    </a:cubicBezTo>
                    <a:cubicBezTo>
                      <a:pt x="319004" y="235864"/>
                      <a:pt x="321716" y="234057"/>
                      <a:pt x="323523" y="234057"/>
                    </a:cubicBezTo>
                    <a:lnTo>
                      <a:pt x="323523" y="234057"/>
                    </a:lnTo>
                    <a:close/>
                    <a:moveTo>
                      <a:pt x="305449" y="234057"/>
                    </a:moveTo>
                    <a:cubicBezTo>
                      <a:pt x="308160" y="234057"/>
                      <a:pt x="309968" y="235864"/>
                      <a:pt x="309968" y="238576"/>
                    </a:cubicBezTo>
                    <a:cubicBezTo>
                      <a:pt x="309968" y="241287"/>
                      <a:pt x="308160" y="243094"/>
                      <a:pt x="305449" y="243094"/>
                    </a:cubicBezTo>
                    <a:cubicBezTo>
                      <a:pt x="302738" y="243094"/>
                      <a:pt x="300931" y="241287"/>
                      <a:pt x="300931" y="238576"/>
                    </a:cubicBezTo>
                    <a:cubicBezTo>
                      <a:pt x="300027" y="235864"/>
                      <a:pt x="302738" y="234057"/>
                      <a:pt x="305449" y="234057"/>
                    </a:cubicBezTo>
                    <a:lnTo>
                      <a:pt x="305449" y="234057"/>
                    </a:lnTo>
                    <a:close/>
                    <a:moveTo>
                      <a:pt x="286471" y="234057"/>
                    </a:moveTo>
                    <a:cubicBezTo>
                      <a:pt x="289182" y="234057"/>
                      <a:pt x="290990" y="235864"/>
                      <a:pt x="290990" y="238576"/>
                    </a:cubicBezTo>
                    <a:cubicBezTo>
                      <a:pt x="290990" y="241287"/>
                      <a:pt x="289182" y="243094"/>
                      <a:pt x="286471" y="243094"/>
                    </a:cubicBezTo>
                    <a:cubicBezTo>
                      <a:pt x="283760" y="243094"/>
                      <a:pt x="281953" y="241287"/>
                      <a:pt x="281953" y="238576"/>
                    </a:cubicBezTo>
                    <a:cubicBezTo>
                      <a:pt x="281953" y="235864"/>
                      <a:pt x="283760" y="234057"/>
                      <a:pt x="286471" y="234057"/>
                    </a:cubicBezTo>
                    <a:lnTo>
                      <a:pt x="286471" y="234057"/>
                    </a:lnTo>
                    <a:close/>
                    <a:moveTo>
                      <a:pt x="840437" y="225020"/>
                    </a:moveTo>
                    <a:cubicBezTo>
                      <a:pt x="843148" y="225020"/>
                      <a:pt x="844955" y="226828"/>
                      <a:pt x="844955" y="229539"/>
                    </a:cubicBezTo>
                    <a:cubicBezTo>
                      <a:pt x="844955" y="232250"/>
                      <a:pt x="843148" y="234057"/>
                      <a:pt x="840437" y="234057"/>
                    </a:cubicBezTo>
                    <a:cubicBezTo>
                      <a:pt x="837726" y="234057"/>
                      <a:pt x="835918" y="232250"/>
                      <a:pt x="835918" y="229539"/>
                    </a:cubicBezTo>
                    <a:cubicBezTo>
                      <a:pt x="835918" y="226828"/>
                      <a:pt x="837726" y="225020"/>
                      <a:pt x="840437" y="225020"/>
                    </a:cubicBezTo>
                    <a:lnTo>
                      <a:pt x="840437" y="225020"/>
                    </a:lnTo>
                    <a:close/>
                    <a:moveTo>
                      <a:pt x="821459" y="225020"/>
                    </a:moveTo>
                    <a:cubicBezTo>
                      <a:pt x="824170" y="225020"/>
                      <a:pt x="825978" y="226828"/>
                      <a:pt x="825978" y="229539"/>
                    </a:cubicBezTo>
                    <a:cubicBezTo>
                      <a:pt x="825978" y="232250"/>
                      <a:pt x="824170" y="234057"/>
                      <a:pt x="821459" y="234057"/>
                    </a:cubicBezTo>
                    <a:cubicBezTo>
                      <a:pt x="818748" y="234057"/>
                      <a:pt x="816941" y="232250"/>
                      <a:pt x="816941" y="229539"/>
                    </a:cubicBezTo>
                    <a:cubicBezTo>
                      <a:pt x="816941" y="226828"/>
                      <a:pt x="818748" y="225020"/>
                      <a:pt x="821459" y="225020"/>
                    </a:cubicBezTo>
                    <a:lnTo>
                      <a:pt x="821459" y="225020"/>
                    </a:lnTo>
                    <a:close/>
                    <a:moveTo>
                      <a:pt x="803385" y="225020"/>
                    </a:moveTo>
                    <a:cubicBezTo>
                      <a:pt x="806096" y="225020"/>
                      <a:pt x="807904" y="226828"/>
                      <a:pt x="807904" y="229539"/>
                    </a:cubicBezTo>
                    <a:cubicBezTo>
                      <a:pt x="807904" y="232250"/>
                      <a:pt x="806096" y="234057"/>
                      <a:pt x="803385" y="234057"/>
                    </a:cubicBezTo>
                    <a:cubicBezTo>
                      <a:pt x="800674" y="234057"/>
                      <a:pt x="798867" y="232250"/>
                      <a:pt x="798867" y="229539"/>
                    </a:cubicBezTo>
                    <a:cubicBezTo>
                      <a:pt x="797963" y="226828"/>
                      <a:pt x="800674" y="225020"/>
                      <a:pt x="803385" y="225020"/>
                    </a:cubicBezTo>
                    <a:lnTo>
                      <a:pt x="803385" y="225020"/>
                    </a:lnTo>
                    <a:close/>
                    <a:moveTo>
                      <a:pt x="784408" y="225020"/>
                    </a:moveTo>
                    <a:cubicBezTo>
                      <a:pt x="787119" y="225020"/>
                      <a:pt x="788926" y="226828"/>
                      <a:pt x="788926" y="229539"/>
                    </a:cubicBezTo>
                    <a:cubicBezTo>
                      <a:pt x="788926" y="232250"/>
                      <a:pt x="787119" y="234057"/>
                      <a:pt x="784408" y="234057"/>
                    </a:cubicBezTo>
                    <a:cubicBezTo>
                      <a:pt x="781696" y="234057"/>
                      <a:pt x="779889" y="232250"/>
                      <a:pt x="779889" y="229539"/>
                    </a:cubicBezTo>
                    <a:cubicBezTo>
                      <a:pt x="778985" y="226828"/>
                      <a:pt x="781696" y="225020"/>
                      <a:pt x="784408" y="225020"/>
                    </a:cubicBezTo>
                    <a:lnTo>
                      <a:pt x="784408" y="225020"/>
                    </a:lnTo>
                    <a:close/>
                    <a:moveTo>
                      <a:pt x="765430" y="225020"/>
                    </a:moveTo>
                    <a:cubicBezTo>
                      <a:pt x="768141" y="225020"/>
                      <a:pt x="769948" y="226828"/>
                      <a:pt x="769948" y="229539"/>
                    </a:cubicBezTo>
                    <a:cubicBezTo>
                      <a:pt x="769948" y="232250"/>
                      <a:pt x="768141" y="234057"/>
                      <a:pt x="765430" y="234057"/>
                    </a:cubicBezTo>
                    <a:cubicBezTo>
                      <a:pt x="762719" y="234057"/>
                      <a:pt x="760912" y="232250"/>
                      <a:pt x="760912" y="229539"/>
                    </a:cubicBezTo>
                    <a:cubicBezTo>
                      <a:pt x="760912" y="226828"/>
                      <a:pt x="762719" y="225020"/>
                      <a:pt x="765430" y="225020"/>
                    </a:cubicBezTo>
                    <a:lnTo>
                      <a:pt x="765430" y="225020"/>
                    </a:lnTo>
                    <a:close/>
                    <a:moveTo>
                      <a:pt x="746452" y="225020"/>
                    </a:moveTo>
                    <a:cubicBezTo>
                      <a:pt x="749163" y="225020"/>
                      <a:pt x="750971" y="226828"/>
                      <a:pt x="750971" y="229539"/>
                    </a:cubicBezTo>
                    <a:cubicBezTo>
                      <a:pt x="750971" y="232250"/>
                      <a:pt x="749163" y="234057"/>
                      <a:pt x="746452" y="234057"/>
                    </a:cubicBezTo>
                    <a:cubicBezTo>
                      <a:pt x="743741" y="234057"/>
                      <a:pt x="741934" y="232250"/>
                      <a:pt x="741934" y="229539"/>
                    </a:cubicBezTo>
                    <a:cubicBezTo>
                      <a:pt x="741934" y="226828"/>
                      <a:pt x="743741" y="225020"/>
                      <a:pt x="746452" y="225020"/>
                    </a:cubicBezTo>
                    <a:lnTo>
                      <a:pt x="746452" y="225020"/>
                    </a:lnTo>
                    <a:close/>
                    <a:moveTo>
                      <a:pt x="727475" y="225020"/>
                    </a:moveTo>
                    <a:cubicBezTo>
                      <a:pt x="730186" y="225020"/>
                      <a:pt x="731993" y="226828"/>
                      <a:pt x="731993" y="229539"/>
                    </a:cubicBezTo>
                    <a:cubicBezTo>
                      <a:pt x="731993" y="232250"/>
                      <a:pt x="730186" y="234057"/>
                      <a:pt x="727475" y="234057"/>
                    </a:cubicBezTo>
                    <a:cubicBezTo>
                      <a:pt x="724764" y="234057"/>
                      <a:pt x="722956" y="232250"/>
                      <a:pt x="722956" y="229539"/>
                    </a:cubicBezTo>
                    <a:cubicBezTo>
                      <a:pt x="722956" y="226828"/>
                      <a:pt x="724764" y="225020"/>
                      <a:pt x="727475" y="225020"/>
                    </a:cubicBezTo>
                    <a:lnTo>
                      <a:pt x="727475" y="225020"/>
                    </a:lnTo>
                    <a:close/>
                    <a:moveTo>
                      <a:pt x="709401" y="225020"/>
                    </a:moveTo>
                    <a:cubicBezTo>
                      <a:pt x="712112" y="225020"/>
                      <a:pt x="713919" y="226828"/>
                      <a:pt x="713919" y="229539"/>
                    </a:cubicBezTo>
                    <a:cubicBezTo>
                      <a:pt x="713919" y="232250"/>
                      <a:pt x="712112" y="234057"/>
                      <a:pt x="709401" y="234057"/>
                    </a:cubicBezTo>
                    <a:cubicBezTo>
                      <a:pt x="706690" y="234057"/>
                      <a:pt x="704882" y="232250"/>
                      <a:pt x="704882" y="229539"/>
                    </a:cubicBezTo>
                    <a:cubicBezTo>
                      <a:pt x="703979" y="226828"/>
                      <a:pt x="706690" y="225020"/>
                      <a:pt x="709401" y="225020"/>
                    </a:cubicBezTo>
                    <a:lnTo>
                      <a:pt x="709401" y="225020"/>
                    </a:lnTo>
                    <a:close/>
                    <a:moveTo>
                      <a:pt x="690423" y="225020"/>
                    </a:moveTo>
                    <a:cubicBezTo>
                      <a:pt x="693134" y="225020"/>
                      <a:pt x="694942" y="226828"/>
                      <a:pt x="694942" y="229539"/>
                    </a:cubicBezTo>
                    <a:cubicBezTo>
                      <a:pt x="694942" y="232250"/>
                      <a:pt x="693134" y="234057"/>
                      <a:pt x="690423" y="234057"/>
                    </a:cubicBezTo>
                    <a:cubicBezTo>
                      <a:pt x="687712" y="234057"/>
                      <a:pt x="685905" y="232250"/>
                      <a:pt x="685905" y="229539"/>
                    </a:cubicBezTo>
                    <a:cubicBezTo>
                      <a:pt x="685905" y="226828"/>
                      <a:pt x="687712" y="225020"/>
                      <a:pt x="690423" y="225020"/>
                    </a:cubicBezTo>
                    <a:lnTo>
                      <a:pt x="690423" y="225020"/>
                    </a:lnTo>
                    <a:close/>
                    <a:moveTo>
                      <a:pt x="671446" y="225020"/>
                    </a:moveTo>
                    <a:cubicBezTo>
                      <a:pt x="674157" y="225020"/>
                      <a:pt x="675964" y="226828"/>
                      <a:pt x="675964" y="229539"/>
                    </a:cubicBezTo>
                    <a:cubicBezTo>
                      <a:pt x="675964" y="232250"/>
                      <a:pt x="674157" y="234057"/>
                      <a:pt x="671446" y="234057"/>
                    </a:cubicBezTo>
                    <a:cubicBezTo>
                      <a:pt x="668735" y="234057"/>
                      <a:pt x="666927" y="232250"/>
                      <a:pt x="666927" y="229539"/>
                    </a:cubicBezTo>
                    <a:cubicBezTo>
                      <a:pt x="666927" y="226828"/>
                      <a:pt x="668735" y="225020"/>
                      <a:pt x="671446" y="225020"/>
                    </a:cubicBezTo>
                    <a:lnTo>
                      <a:pt x="671446" y="225020"/>
                    </a:lnTo>
                    <a:close/>
                    <a:moveTo>
                      <a:pt x="652468" y="225020"/>
                    </a:moveTo>
                    <a:cubicBezTo>
                      <a:pt x="655179" y="225020"/>
                      <a:pt x="656987" y="226828"/>
                      <a:pt x="656987" y="229539"/>
                    </a:cubicBezTo>
                    <a:cubicBezTo>
                      <a:pt x="656987" y="232250"/>
                      <a:pt x="655179" y="234057"/>
                      <a:pt x="652468" y="234057"/>
                    </a:cubicBezTo>
                    <a:cubicBezTo>
                      <a:pt x="649757" y="234057"/>
                      <a:pt x="647950" y="232250"/>
                      <a:pt x="647950" y="229539"/>
                    </a:cubicBezTo>
                    <a:cubicBezTo>
                      <a:pt x="647950" y="226828"/>
                      <a:pt x="649757" y="225020"/>
                      <a:pt x="652468" y="225020"/>
                    </a:cubicBezTo>
                    <a:lnTo>
                      <a:pt x="652468" y="225020"/>
                    </a:lnTo>
                    <a:close/>
                    <a:moveTo>
                      <a:pt x="633490" y="225020"/>
                    </a:moveTo>
                    <a:cubicBezTo>
                      <a:pt x="636202" y="225020"/>
                      <a:pt x="638009" y="226828"/>
                      <a:pt x="638009" y="229539"/>
                    </a:cubicBezTo>
                    <a:cubicBezTo>
                      <a:pt x="638009" y="232250"/>
                      <a:pt x="636202" y="234057"/>
                      <a:pt x="633490" y="234057"/>
                    </a:cubicBezTo>
                    <a:cubicBezTo>
                      <a:pt x="630779" y="234057"/>
                      <a:pt x="628972" y="232250"/>
                      <a:pt x="628972" y="229539"/>
                    </a:cubicBezTo>
                    <a:cubicBezTo>
                      <a:pt x="628972" y="226828"/>
                      <a:pt x="631683" y="225020"/>
                      <a:pt x="633490" y="225020"/>
                    </a:cubicBezTo>
                    <a:lnTo>
                      <a:pt x="633490" y="225020"/>
                    </a:lnTo>
                    <a:close/>
                    <a:moveTo>
                      <a:pt x="615417" y="225020"/>
                    </a:moveTo>
                    <a:cubicBezTo>
                      <a:pt x="618128" y="225020"/>
                      <a:pt x="619935" y="226828"/>
                      <a:pt x="619935" y="229539"/>
                    </a:cubicBezTo>
                    <a:cubicBezTo>
                      <a:pt x="619935" y="232250"/>
                      <a:pt x="618128" y="234057"/>
                      <a:pt x="615417" y="234057"/>
                    </a:cubicBezTo>
                    <a:cubicBezTo>
                      <a:pt x="612705" y="234057"/>
                      <a:pt x="610898" y="232250"/>
                      <a:pt x="610898" y="229539"/>
                    </a:cubicBezTo>
                    <a:cubicBezTo>
                      <a:pt x="609994" y="226828"/>
                      <a:pt x="612705" y="225020"/>
                      <a:pt x="615417" y="225020"/>
                    </a:cubicBezTo>
                    <a:lnTo>
                      <a:pt x="615417" y="225020"/>
                    </a:lnTo>
                    <a:close/>
                    <a:moveTo>
                      <a:pt x="596439" y="225020"/>
                    </a:moveTo>
                    <a:cubicBezTo>
                      <a:pt x="599150" y="225020"/>
                      <a:pt x="600957" y="226828"/>
                      <a:pt x="600957" y="229539"/>
                    </a:cubicBezTo>
                    <a:cubicBezTo>
                      <a:pt x="600957" y="232250"/>
                      <a:pt x="599150" y="234057"/>
                      <a:pt x="596439" y="234057"/>
                    </a:cubicBezTo>
                    <a:cubicBezTo>
                      <a:pt x="593728" y="234057"/>
                      <a:pt x="591920" y="232250"/>
                      <a:pt x="591920" y="229539"/>
                    </a:cubicBezTo>
                    <a:cubicBezTo>
                      <a:pt x="591920" y="226828"/>
                      <a:pt x="593728" y="225020"/>
                      <a:pt x="596439" y="225020"/>
                    </a:cubicBezTo>
                    <a:lnTo>
                      <a:pt x="596439" y="225020"/>
                    </a:lnTo>
                    <a:close/>
                    <a:moveTo>
                      <a:pt x="577461" y="225020"/>
                    </a:moveTo>
                    <a:cubicBezTo>
                      <a:pt x="580172" y="225020"/>
                      <a:pt x="581980" y="226828"/>
                      <a:pt x="581980" y="229539"/>
                    </a:cubicBezTo>
                    <a:cubicBezTo>
                      <a:pt x="581980" y="232250"/>
                      <a:pt x="580172" y="234057"/>
                      <a:pt x="577461" y="234057"/>
                    </a:cubicBezTo>
                    <a:cubicBezTo>
                      <a:pt x="574750" y="234057"/>
                      <a:pt x="572943" y="232250"/>
                      <a:pt x="572943" y="229539"/>
                    </a:cubicBezTo>
                    <a:cubicBezTo>
                      <a:pt x="572943" y="226828"/>
                      <a:pt x="574750" y="225020"/>
                      <a:pt x="577461" y="225020"/>
                    </a:cubicBezTo>
                    <a:lnTo>
                      <a:pt x="577461" y="225020"/>
                    </a:lnTo>
                    <a:close/>
                    <a:moveTo>
                      <a:pt x="558484" y="225020"/>
                    </a:moveTo>
                    <a:cubicBezTo>
                      <a:pt x="561195" y="225020"/>
                      <a:pt x="563002" y="226828"/>
                      <a:pt x="563002" y="229539"/>
                    </a:cubicBezTo>
                    <a:cubicBezTo>
                      <a:pt x="563002" y="232250"/>
                      <a:pt x="561195" y="234057"/>
                      <a:pt x="558484" y="234057"/>
                    </a:cubicBezTo>
                    <a:cubicBezTo>
                      <a:pt x="555773" y="234057"/>
                      <a:pt x="553965" y="232250"/>
                      <a:pt x="553965" y="229539"/>
                    </a:cubicBezTo>
                    <a:cubicBezTo>
                      <a:pt x="553965" y="226828"/>
                      <a:pt x="555773" y="225020"/>
                      <a:pt x="558484" y="225020"/>
                    </a:cubicBezTo>
                    <a:lnTo>
                      <a:pt x="558484" y="225020"/>
                    </a:lnTo>
                    <a:close/>
                    <a:moveTo>
                      <a:pt x="539506" y="225020"/>
                    </a:moveTo>
                    <a:cubicBezTo>
                      <a:pt x="542217" y="225020"/>
                      <a:pt x="544025" y="226828"/>
                      <a:pt x="544025" y="229539"/>
                    </a:cubicBezTo>
                    <a:cubicBezTo>
                      <a:pt x="544025" y="232250"/>
                      <a:pt x="542217" y="234057"/>
                      <a:pt x="539506" y="234057"/>
                    </a:cubicBezTo>
                    <a:cubicBezTo>
                      <a:pt x="536795" y="234057"/>
                      <a:pt x="534988" y="232250"/>
                      <a:pt x="534988" y="229539"/>
                    </a:cubicBezTo>
                    <a:cubicBezTo>
                      <a:pt x="534988" y="226828"/>
                      <a:pt x="537699" y="225020"/>
                      <a:pt x="539506" y="225020"/>
                    </a:cubicBezTo>
                    <a:lnTo>
                      <a:pt x="539506" y="225020"/>
                    </a:lnTo>
                    <a:close/>
                    <a:moveTo>
                      <a:pt x="521432" y="225020"/>
                    </a:moveTo>
                    <a:cubicBezTo>
                      <a:pt x="524143" y="225020"/>
                      <a:pt x="525951" y="226828"/>
                      <a:pt x="525951" y="229539"/>
                    </a:cubicBezTo>
                    <a:cubicBezTo>
                      <a:pt x="525951" y="232250"/>
                      <a:pt x="524143" y="234057"/>
                      <a:pt x="521432" y="234057"/>
                    </a:cubicBezTo>
                    <a:cubicBezTo>
                      <a:pt x="518721" y="234057"/>
                      <a:pt x="516914" y="232250"/>
                      <a:pt x="516914" y="229539"/>
                    </a:cubicBezTo>
                    <a:cubicBezTo>
                      <a:pt x="516010" y="226828"/>
                      <a:pt x="518721" y="225020"/>
                      <a:pt x="521432" y="225020"/>
                    </a:cubicBezTo>
                    <a:lnTo>
                      <a:pt x="521432" y="225020"/>
                    </a:lnTo>
                    <a:close/>
                    <a:moveTo>
                      <a:pt x="502455" y="225020"/>
                    </a:moveTo>
                    <a:cubicBezTo>
                      <a:pt x="505166" y="225020"/>
                      <a:pt x="506973" y="226828"/>
                      <a:pt x="506973" y="229539"/>
                    </a:cubicBezTo>
                    <a:cubicBezTo>
                      <a:pt x="506973" y="232250"/>
                      <a:pt x="505166" y="234057"/>
                      <a:pt x="502455" y="234057"/>
                    </a:cubicBezTo>
                    <a:cubicBezTo>
                      <a:pt x="499744" y="234057"/>
                      <a:pt x="497936" y="232250"/>
                      <a:pt x="497936" y="229539"/>
                    </a:cubicBezTo>
                    <a:cubicBezTo>
                      <a:pt x="497936" y="226828"/>
                      <a:pt x="499744" y="225020"/>
                      <a:pt x="502455" y="225020"/>
                    </a:cubicBezTo>
                    <a:lnTo>
                      <a:pt x="502455" y="225020"/>
                    </a:lnTo>
                    <a:close/>
                    <a:moveTo>
                      <a:pt x="483477" y="225020"/>
                    </a:moveTo>
                    <a:cubicBezTo>
                      <a:pt x="486188" y="225020"/>
                      <a:pt x="487995" y="226828"/>
                      <a:pt x="487995" y="229539"/>
                    </a:cubicBezTo>
                    <a:cubicBezTo>
                      <a:pt x="487995" y="232250"/>
                      <a:pt x="486188" y="234057"/>
                      <a:pt x="483477" y="234057"/>
                    </a:cubicBezTo>
                    <a:cubicBezTo>
                      <a:pt x="480766" y="234057"/>
                      <a:pt x="478959" y="232250"/>
                      <a:pt x="478959" y="229539"/>
                    </a:cubicBezTo>
                    <a:cubicBezTo>
                      <a:pt x="478959" y="226828"/>
                      <a:pt x="480766" y="225020"/>
                      <a:pt x="483477" y="225020"/>
                    </a:cubicBezTo>
                    <a:lnTo>
                      <a:pt x="483477" y="225020"/>
                    </a:lnTo>
                    <a:close/>
                    <a:moveTo>
                      <a:pt x="464499" y="225020"/>
                    </a:moveTo>
                    <a:cubicBezTo>
                      <a:pt x="467211" y="225020"/>
                      <a:pt x="469018" y="226828"/>
                      <a:pt x="469018" y="229539"/>
                    </a:cubicBezTo>
                    <a:cubicBezTo>
                      <a:pt x="469018" y="232250"/>
                      <a:pt x="467211" y="234057"/>
                      <a:pt x="464499" y="234057"/>
                    </a:cubicBezTo>
                    <a:cubicBezTo>
                      <a:pt x="461788" y="234057"/>
                      <a:pt x="459981" y="232250"/>
                      <a:pt x="459981" y="229539"/>
                    </a:cubicBezTo>
                    <a:cubicBezTo>
                      <a:pt x="459981" y="226828"/>
                      <a:pt x="461788" y="225020"/>
                      <a:pt x="464499" y="225020"/>
                    </a:cubicBezTo>
                    <a:lnTo>
                      <a:pt x="464499" y="225020"/>
                    </a:lnTo>
                    <a:close/>
                    <a:moveTo>
                      <a:pt x="446425" y="225020"/>
                    </a:moveTo>
                    <a:cubicBezTo>
                      <a:pt x="449137" y="225020"/>
                      <a:pt x="450944" y="226828"/>
                      <a:pt x="450944" y="229539"/>
                    </a:cubicBezTo>
                    <a:cubicBezTo>
                      <a:pt x="450944" y="232250"/>
                      <a:pt x="449137" y="234057"/>
                      <a:pt x="446425" y="234057"/>
                    </a:cubicBezTo>
                    <a:cubicBezTo>
                      <a:pt x="443714" y="234057"/>
                      <a:pt x="441907" y="232250"/>
                      <a:pt x="441907" y="229539"/>
                    </a:cubicBezTo>
                    <a:cubicBezTo>
                      <a:pt x="441003" y="226828"/>
                      <a:pt x="443714" y="225020"/>
                      <a:pt x="446425" y="225020"/>
                    </a:cubicBezTo>
                    <a:lnTo>
                      <a:pt x="446425" y="225020"/>
                    </a:lnTo>
                    <a:close/>
                    <a:moveTo>
                      <a:pt x="427448" y="225020"/>
                    </a:moveTo>
                    <a:cubicBezTo>
                      <a:pt x="430159" y="225020"/>
                      <a:pt x="431966" y="226828"/>
                      <a:pt x="431966" y="229539"/>
                    </a:cubicBezTo>
                    <a:cubicBezTo>
                      <a:pt x="431966" y="232250"/>
                      <a:pt x="430159" y="234057"/>
                      <a:pt x="427448" y="234057"/>
                    </a:cubicBezTo>
                    <a:cubicBezTo>
                      <a:pt x="424737" y="234057"/>
                      <a:pt x="422929" y="232250"/>
                      <a:pt x="422929" y="229539"/>
                    </a:cubicBezTo>
                    <a:cubicBezTo>
                      <a:pt x="422929" y="226828"/>
                      <a:pt x="424737" y="225020"/>
                      <a:pt x="427448" y="225020"/>
                    </a:cubicBezTo>
                    <a:lnTo>
                      <a:pt x="427448" y="225020"/>
                    </a:lnTo>
                    <a:close/>
                    <a:moveTo>
                      <a:pt x="408470" y="225020"/>
                    </a:moveTo>
                    <a:cubicBezTo>
                      <a:pt x="411181" y="225020"/>
                      <a:pt x="412989" y="226828"/>
                      <a:pt x="412989" y="229539"/>
                    </a:cubicBezTo>
                    <a:cubicBezTo>
                      <a:pt x="412989" y="232250"/>
                      <a:pt x="411181" y="234057"/>
                      <a:pt x="408470" y="234057"/>
                    </a:cubicBezTo>
                    <a:cubicBezTo>
                      <a:pt x="405759" y="234057"/>
                      <a:pt x="403952" y="232250"/>
                      <a:pt x="403952" y="229539"/>
                    </a:cubicBezTo>
                    <a:cubicBezTo>
                      <a:pt x="403952" y="226828"/>
                      <a:pt x="405759" y="225020"/>
                      <a:pt x="408470" y="225020"/>
                    </a:cubicBezTo>
                    <a:lnTo>
                      <a:pt x="408470" y="225020"/>
                    </a:lnTo>
                    <a:close/>
                    <a:moveTo>
                      <a:pt x="389493" y="225020"/>
                    </a:moveTo>
                    <a:cubicBezTo>
                      <a:pt x="392204" y="225020"/>
                      <a:pt x="394011" y="226828"/>
                      <a:pt x="394011" y="229539"/>
                    </a:cubicBezTo>
                    <a:cubicBezTo>
                      <a:pt x="394011" y="232250"/>
                      <a:pt x="392204" y="234057"/>
                      <a:pt x="389493" y="234057"/>
                    </a:cubicBezTo>
                    <a:cubicBezTo>
                      <a:pt x="386782" y="234057"/>
                      <a:pt x="384974" y="232250"/>
                      <a:pt x="384974" y="229539"/>
                    </a:cubicBezTo>
                    <a:cubicBezTo>
                      <a:pt x="384974" y="226828"/>
                      <a:pt x="386782" y="225020"/>
                      <a:pt x="389493" y="225020"/>
                    </a:cubicBezTo>
                    <a:lnTo>
                      <a:pt x="389493" y="225020"/>
                    </a:lnTo>
                    <a:close/>
                    <a:moveTo>
                      <a:pt x="370515" y="225020"/>
                    </a:moveTo>
                    <a:cubicBezTo>
                      <a:pt x="373226" y="225020"/>
                      <a:pt x="375034" y="226828"/>
                      <a:pt x="375034" y="229539"/>
                    </a:cubicBezTo>
                    <a:cubicBezTo>
                      <a:pt x="375034" y="232250"/>
                      <a:pt x="373226" y="234057"/>
                      <a:pt x="370515" y="234057"/>
                    </a:cubicBezTo>
                    <a:cubicBezTo>
                      <a:pt x="367804" y="234057"/>
                      <a:pt x="365997" y="232250"/>
                      <a:pt x="365997" y="229539"/>
                    </a:cubicBezTo>
                    <a:cubicBezTo>
                      <a:pt x="365997" y="226828"/>
                      <a:pt x="367804" y="225020"/>
                      <a:pt x="370515" y="225020"/>
                    </a:cubicBezTo>
                    <a:lnTo>
                      <a:pt x="370515" y="225020"/>
                    </a:lnTo>
                    <a:close/>
                    <a:moveTo>
                      <a:pt x="352441" y="225020"/>
                    </a:moveTo>
                    <a:cubicBezTo>
                      <a:pt x="355152" y="225020"/>
                      <a:pt x="356960" y="226828"/>
                      <a:pt x="356960" y="229539"/>
                    </a:cubicBezTo>
                    <a:cubicBezTo>
                      <a:pt x="356960" y="232250"/>
                      <a:pt x="355152" y="234057"/>
                      <a:pt x="352441" y="234057"/>
                    </a:cubicBezTo>
                    <a:cubicBezTo>
                      <a:pt x="349730" y="234057"/>
                      <a:pt x="347923" y="232250"/>
                      <a:pt x="347923" y="229539"/>
                    </a:cubicBezTo>
                    <a:cubicBezTo>
                      <a:pt x="347019" y="226828"/>
                      <a:pt x="349730" y="225020"/>
                      <a:pt x="352441" y="225020"/>
                    </a:cubicBezTo>
                    <a:lnTo>
                      <a:pt x="352441" y="225020"/>
                    </a:lnTo>
                    <a:close/>
                    <a:moveTo>
                      <a:pt x="333464" y="225020"/>
                    </a:moveTo>
                    <a:cubicBezTo>
                      <a:pt x="336175" y="225020"/>
                      <a:pt x="337982" y="226828"/>
                      <a:pt x="337982" y="229539"/>
                    </a:cubicBezTo>
                    <a:cubicBezTo>
                      <a:pt x="337982" y="232250"/>
                      <a:pt x="336175" y="234057"/>
                      <a:pt x="333464" y="234057"/>
                    </a:cubicBezTo>
                    <a:cubicBezTo>
                      <a:pt x="330753" y="234057"/>
                      <a:pt x="328945" y="232250"/>
                      <a:pt x="328945" y="229539"/>
                    </a:cubicBezTo>
                    <a:cubicBezTo>
                      <a:pt x="328945" y="226828"/>
                      <a:pt x="330753" y="225020"/>
                      <a:pt x="333464" y="225020"/>
                    </a:cubicBezTo>
                    <a:lnTo>
                      <a:pt x="333464" y="225020"/>
                    </a:lnTo>
                    <a:close/>
                    <a:moveTo>
                      <a:pt x="314486" y="225020"/>
                    </a:moveTo>
                    <a:cubicBezTo>
                      <a:pt x="317197" y="225020"/>
                      <a:pt x="319004" y="226828"/>
                      <a:pt x="319004" y="229539"/>
                    </a:cubicBezTo>
                    <a:cubicBezTo>
                      <a:pt x="319004" y="232250"/>
                      <a:pt x="317197" y="234057"/>
                      <a:pt x="314486" y="234057"/>
                    </a:cubicBezTo>
                    <a:cubicBezTo>
                      <a:pt x="311775" y="234057"/>
                      <a:pt x="309968" y="232250"/>
                      <a:pt x="309968" y="229539"/>
                    </a:cubicBezTo>
                    <a:cubicBezTo>
                      <a:pt x="309968" y="226828"/>
                      <a:pt x="311775" y="225020"/>
                      <a:pt x="314486" y="225020"/>
                    </a:cubicBezTo>
                    <a:lnTo>
                      <a:pt x="314486" y="225020"/>
                    </a:lnTo>
                    <a:close/>
                    <a:moveTo>
                      <a:pt x="295508" y="225020"/>
                    </a:moveTo>
                    <a:cubicBezTo>
                      <a:pt x="298219" y="225020"/>
                      <a:pt x="300027" y="226828"/>
                      <a:pt x="300027" y="229539"/>
                    </a:cubicBezTo>
                    <a:cubicBezTo>
                      <a:pt x="300027" y="232250"/>
                      <a:pt x="298219" y="234057"/>
                      <a:pt x="295508" y="234057"/>
                    </a:cubicBezTo>
                    <a:cubicBezTo>
                      <a:pt x="292797" y="234057"/>
                      <a:pt x="290990" y="232250"/>
                      <a:pt x="290990" y="229539"/>
                    </a:cubicBezTo>
                    <a:cubicBezTo>
                      <a:pt x="290990" y="226828"/>
                      <a:pt x="292797" y="225020"/>
                      <a:pt x="295508" y="225020"/>
                    </a:cubicBezTo>
                    <a:lnTo>
                      <a:pt x="295508" y="225020"/>
                    </a:lnTo>
                    <a:close/>
                    <a:moveTo>
                      <a:pt x="831400" y="214176"/>
                    </a:moveTo>
                    <a:cubicBezTo>
                      <a:pt x="834111" y="214176"/>
                      <a:pt x="835918" y="215983"/>
                      <a:pt x="835918" y="218694"/>
                    </a:cubicBezTo>
                    <a:cubicBezTo>
                      <a:pt x="835918" y="221405"/>
                      <a:pt x="834111" y="223213"/>
                      <a:pt x="831400" y="223213"/>
                    </a:cubicBezTo>
                    <a:cubicBezTo>
                      <a:pt x="828689" y="223213"/>
                      <a:pt x="826881" y="221405"/>
                      <a:pt x="826881" y="218694"/>
                    </a:cubicBezTo>
                    <a:cubicBezTo>
                      <a:pt x="826881" y="215983"/>
                      <a:pt x="828689" y="214176"/>
                      <a:pt x="831400" y="214176"/>
                    </a:cubicBezTo>
                    <a:lnTo>
                      <a:pt x="831400" y="214176"/>
                    </a:lnTo>
                    <a:close/>
                    <a:moveTo>
                      <a:pt x="812422" y="214176"/>
                    </a:moveTo>
                    <a:cubicBezTo>
                      <a:pt x="815133" y="214176"/>
                      <a:pt x="816941" y="215983"/>
                      <a:pt x="816941" y="218694"/>
                    </a:cubicBezTo>
                    <a:cubicBezTo>
                      <a:pt x="816941" y="221405"/>
                      <a:pt x="815133" y="223213"/>
                      <a:pt x="812422" y="223213"/>
                    </a:cubicBezTo>
                    <a:cubicBezTo>
                      <a:pt x="809711" y="223213"/>
                      <a:pt x="807904" y="221405"/>
                      <a:pt x="807904" y="218694"/>
                    </a:cubicBezTo>
                    <a:cubicBezTo>
                      <a:pt x="807904" y="215983"/>
                      <a:pt x="809711" y="214176"/>
                      <a:pt x="812422" y="214176"/>
                    </a:cubicBezTo>
                    <a:lnTo>
                      <a:pt x="812422" y="214176"/>
                    </a:lnTo>
                    <a:close/>
                    <a:moveTo>
                      <a:pt x="793445" y="214176"/>
                    </a:moveTo>
                    <a:cubicBezTo>
                      <a:pt x="796156" y="214176"/>
                      <a:pt x="797963" y="215983"/>
                      <a:pt x="797963" y="218694"/>
                    </a:cubicBezTo>
                    <a:cubicBezTo>
                      <a:pt x="797963" y="221405"/>
                      <a:pt x="796156" y="223213"/>
                      <a:pt x="793445" y="223213"/>
                    </a:cubicBezTo>
                    <a:cubicBezTo>
                      <a:pt x="790733" y="223213"/>
                      <a:pt x="788926" y="221405"/>
                      <a:pt x="788926" y="218694"/>
                    </a:cubicBezTo>
                    <a:cubicBezTo>
                      <a:pt x="788926" y="215983"/>
                      <a:pt x="790733" y="214176"/>
                      <a:pt x="793445" y="214176"/>
                    </a:cubicBezTo>
                    <a:lnTo>
                      <a:pt x="793445" y="214176"/>
                    </a:lnTo>
                    <a:close/>
                    <a:moveTo>
                      <a:pt x="774467" y="214176"/>
                    </a:moveTo>
                    <a:cubicBezTo>
                      <a:pt x="777178" y="214176"/>
                      <a:pt x="778985" y="215983"/>
                      <a:pt x="778985" y="218694"/>
                    </a:cubicBezTo>
                    <a:cubicBezTo>
                      <a:pt x="778985" y="221405"/>
                      <a:pt x="777178" y="223213"/>
                      <a:pt x="774467" y="223213"/>
                    </a:cubicBezTo>
                    <a:cubicBezTo>
                      <a:pt x="771756" y="223213"/>
                      <a:pt x="769948" y="221405"/>
                      <a:pt x="769948" y="218694"/>
                    </a:cubicBezTo>
                    <a:cubicBezTo>
                      <a:pt x="769948" y="215983"/>
                      <a:pt x="771756" y="214176"/>
                      <a:pt x="774467" y="214176"/>
                    </a:cubicBezTo>
                    <a:lnTo>
                      <a:pt x="774467" y="214176"/>
                    </a:lnTo>
                    <a:close/>
                    <a:moveTo>
                      <a:pt x="756393" y="214176"/>
                    </a:moveTo>
                    <a:cubicBezTo>
                      <a:pt x="759104" y="214176"/>
                      <a:pt x="760912" y="215983"/>
                      <a:pt x="760912" y="218694"/>
                    </a:cubicBezTo>
                    <a:cubicBezTo>
                      <a:pt x="760912" y="221405"/>
                      <a:pt x="759104" y="223213"/>
                      <a:pt x="756393" y="223213"/>
                    </a:cubicBezTo>
                    <a:cubicBezTo>
                      <a:pt x="753682" y="223213"/>
                      <a:pt x="751875" y="221405"/>
                      <a:pt x="751875" y="218694"/>
                    </a:cubicBezTo>
                    <a:cubicBezTo>
                      <a:pt x="750971" y="215983"/>
                      <a:pt x="753682" y="214176"/>
                      <a:pt x="756393" y="214176"/>
                    </a:cubicBezTo>
                    <a:lnTo>
                      <a:pt x="756393" y="214176"/>
                    </a:lnTo>
                    <a:close/>
                    <a:moveTo>
                      <a:pt x="737415" y="214176"/>
                    </a:moveTo>
                    <a:cubicBezTo>
                      <a:pt x="740126" y="214176"/>
                      <a:pt x="741934" y="215983"/>
                      <a:pt x="741934" y="218694"/>
                    </a:cubicBezTo>
                    <a:cubicBezTo>
                      <a:pt x="741934" y="221405"/>
                      <a:pt x="740126" y="223213"/>
                      <a:pt x="737415" y="223213"/>
                    </a:cubicBezTo>
                    <a:cubicBezTo>
                      <a:pt x="734704" y="223213"/>
                      <a:pt x="732897" y="221405"/>
                      <a:pt x="732897" y="218694"/>
                    </a:cubicBezTo>
                    <a:cubicBezTo>
                      <a:pt x="732897" y="215983"/>
                      <a:pt x="734704" y="214176"/>
                      <a:pt x="737415" y="214176"/>
                    </a:cubicBezTo>
                    <a:lnTo>
                      <a:pt x="737415" y="214176"/>
                    </a:lnTo>
                    <a:close/>
                    <a:moveTo>
                      <a:pt x="718438" y="214176"/>
                    </a:moveTo>
                    <a:cubicBezTo>
                      <a:pt x="721149" y="214176"/>
                      <a:pt x="722956" y="215983"/>
                      <a:pt x="722956" y="218694"/>
                    </a:cubicBezTo>
                    <a:cubicBezTo>
                      <a:pt x="722956" y="221405"/>
                      <a:pt x="721149" y="223213"/>
                      <a:pt x="718438" y="223213"/>
                    </a:cubicBezTo>
                    <a:cubicBezTo>
                      <a:pt x="715727" y="223213"/>
                      <a:pt x="713919" y="221405"/>
                      <a:pt x="713919" y="218694"/>
                    </a:cubicBezTo>
                    <a:cubicBezTo>
                      <a:pt x="713919" y="215983"/>
                      <a:pt x="715727" y="214176"/>
                      <a:pt x="718438" y="214176"/>
                    </a:cubicBezTo>
                    <a:lnTo>
                      <a:pt x="718438" y="214176"/>
                    </a:lnTo>
                    <a:close/>
                    <a:moveTo>
                      <a:pt x="699460" y="214176"/>
                    </a:moveTo>
                    <a:cubicBezTo>
                      <a:pt x="702171" y="214176"/>
                      <a:pt x="703979" y="215983"/>
                      <a:pt x="703979" y="218694"/>
                    </a:cubicBezTo>
                    <a:cubicBezTo>
                      <a:pt x="703979" y="221405"/>
                      <a:pt x="702171" y="223213"/>
                      <a:pt x="699460" y="223213"/>
                    </a:cubicBezTo>
                    <a:cubicBezTo>
                      <a:pt x="696749" y="223213"/>
                      <a:pt x="694942" y="221405"/>
                      <a:pt x="694942" y="218694"/>
                    </a:cubicBezTo>
                    <a:cubicBezTo>
                      <a:pt x="694942" y="215983"/>
                      <a:pt x="696749" y="214176"/>
                      <a:pt x="699460" y="214176"/>
                    </a:cubicBezTo>
                    <a:lnTo>
                      <a:pt x="699460" y="214176"/>
                    </a:lnTo>
                    <a:close/>
                    <a:moveTo>
                      <a:pt x="680483" y="214176"/>
                    </a:moveTo>
                    <a:cubicBezTo>
                      <a:pt x="683194" y="214176"/>
                      <a:pt x="685001" y="215983"/>
                      <a:pt x="685001" y="218694"/>
                    </a:cubicBezTo>
                    <a:cubicBezTo>
                      <a:pt x="685001" y="221405"/>
                      <a:pt x="683194" y="223213"/>
                      <a:pt x="680483" y="223213"/>
                    </a:cubicBezTo>
                    <a:cubicBezTo>
                      <a:pt x="677771" y="223213"/>
                      <a:pt x="675964" y="221405"/>
                      <a:pt x="675964" y="218694"/>
                    </a:cubicBezTo>
                    <a:cubicBezTo>
                      <a:pt x="675964" y="215983"/>
                      <a:pt x="678675" y="214176"/>
                      <a:pt x="680483" y="214176"/>
                    </a:cubicBezTo>
                    <a:lnTo>
                      <a:pt x="680483" y="214176"/>
                    </a:lnTo>
                    <a:close/>
                    <a:moveTo>
                      <a:pt x="662409" y="214176"/>
                    </a:moveTo>
                    <a:cubicBezTo>
                      <a:pt x="665120" y="214176"/>
                      <a:pt x="666927" y="215983"/>
                      <a:pt x="666927" y="218694"/>
                    </a:cubicBezTo>
                    <a:cubicBezTo>
                      <a:pt x="666927" y="221405"/>
                      <a:pt x="665120" y="223213"/>
                      <a:pt x="662409" y="223213"/>
                    </a:cubicBezTo>
                    <a:cubicBezTo>
                      <a:pt x="659698" y="223213"/>
                      <a:pt x="657890" y="221405"/>
                      <a:pt x="657890" y="218694"/>
                    </a:cubicBezTo>
                    <a:cubicBezTo>
                      <a:pt x="656987" y="215983"/>
                      <a:pt x="659698" y="214176"/>
                      <a:pt x="662409" y="214176"/>
                    </a:cubicBezTo>
                    <a:lnTo>
                      <a:pt x="662409" y="214176"/>
                    </a:lnTo>
                    <a:close/>
                    <a:moveTo>
                      <a:pt x="643431" y="214176"/>
                    </a:moveTo>
                    <a:cubicBezTo>
                      <a:pt x="646142" y="214176"/>
                      <a:pt x="647950" y="215983"/>
                      <a:pt x="647950" y="218694"/>
                    </a:cubicBezTo>
                    <a:cubicBezTo>
                      <a:pt x="647950" y="221405"/>
                      <a:pt x="646142" y="223213"/>
                      <a:pt x="643431" y="223213"/>
                    </a:cubicBezTo>
                    <a:cubicBezTo>
                      <a:pt x="640720" y="223213"/>
                      <a:pt x="638913" y="221405"/>
                      <a:pt x="638913" y="218694"/>
                    </a:cubicBezTo>
                    <a:cubicBezTo>
                      <a:pt x="638913" y="215983"/>
                      <a:pt x="640720" y="214176"/>
                      <a:pt x="643431" y="214176"/>
                    </a:cubicBezTo>
                    <a:lnTo>
                      <a:pt x="643431" y="214176"/>
                    </a:lnTo>
                    <a:close/>
                    <a:moveTo>
                      <a:pt x="624453" y="214176"/>
                    </a:moveTo>
                    <a:cubicBezTo>
                      <a:pt x="627165" y="214176"/>
                      <a:pt x="628972" y="215983"/>
                      <a:pt x="628972" y="218694"/>
                    </a:cubicBezTo>
                    <a:cubicBezTo>
                      <a:pt x="628972" y="221405"/>
                      <a:pt x="627165" y="223213"/>
                      <a:pt x="624453" y="223213"/>
                    </a:cubicBezTo>
                    <a:cubicBezTo>
                      <a:pt x="621742" y="223213"/>
                      <a:pt x="619935" y="221405"/>
                      <a:pt x="619935" y="218694"/>
                    </a:cubicBezTo>
                    <a:cubicBezTo>
                      <a:pt x="619935" y="215983"/>
                      <a:pt x="621742" y="214176"/>
                      <a:pt x="624453" y="214176"/>
                    </a:cubicBezTo>
                    <a:lnTo>
                      <a:pt x="624453" y="214176"/>
                    </a:lnTo>
                    <a:close/>
                    <a:moveTo>
                      <a:pt x="605476" y="214176"/>
                    </a:moveTo>
                    <a:cubicBezTo>
                      <a:pt x="608187" y="214176"/>
                      <a:pt x="609994" y="215983"/>
                      <a:pt x="609994" y="218694"/>
                    </a:cubicBezTo>
                    <a:cubicBezTo>
                      <a:pt x="609994" y="221405"/>
                      <a:pt x="608187" y="223213"/>
                      <a:pt x="605476" y="223213"/>
                    </a:cubicBezTo>
                    <a:cubicBezTo>
                      <a:pt x="602765" y="223213"/>
                      <a:pt x="600957" y="221405"/>
                      <a:pt x="600957" y="218694"/>
                    </a:cubicBezTo>
                    <a:cubicBezTo>
                      <a:pt x="600957" y="215983"/>
                      <a:pt x="602765" y="214176"/>
                      <a:pt x="605476" y="214176"/>
                    </a:cubicBezTo>
                    <a:lnTo>
                      <a:pt x="605476" y="214176"/>
                    </a:lnTo>
                    <a:close/>
                    <a:moveTo>
                      <a:pt x="586498" y="214176"/>
                    </a:moveTo>
                    <a:cubicBezTo>
                      <a:pt x="589209" y="214176"/>
                      <a:pt x="591017" y="215983"/>
                      <a:pt x="591017" y="218694"/>
                    </a:cubicBezTo>
                    <a:cubicBezTo>
                      <a:pt x="591017" y="221405"/>
                      <a:pt x="589209" y="223213"/>
                      <a:pt x="586498" y="223213"/>
                    </a:cubicBezTo>
                    <a:cubicBezTo>
                      <a:pt x="583787" y="223213"/>
                      <a:pt x="581980" y="221405"/>
                      <a:pt x="581980" y="218694"/>
                    </a:cubicBezTo>
                    <a:cubicBezTo>
                      <a:pt x="581980" y="215983"/>
                      <a:pt x="584691" y="214176"/>
                      <a:pt x="586498" y="214176"/>
                    </a:cubicBezTo>
                    <a:lnTo>
                      <a:pt x="586498" y="214176"/>
                    </a:lnTo>
                    <a:close/>
                    <a:moveTo>
                      <a:pt x="568424" y="214176"/>
                    </a:moveTo>
                    <a:cubicBezTo>
                      <a:pt x="571135" y="214176"/>
                      <a:pt x="572943" y="215983"/>
                      <a:pt x="572943" y="218694"/>
                    </a:cubicBezTo>
                    <a:cubicBezTo>
                      <a:pt x="572943" y="221405"/>
                      <a:pt x="571135" y="223213"/>
                      <a:pt x="568424" y="223213"/>
                    </a:cubicBezTo>
                    <a:cubicBezTo>
                      <a:pt x="565713" y="223213"/>
                      <a:pt x="563906" y="221405"/>
                      <a:pt x="563906" y="218694"/>
                    </a:cubicBezTo>
                    <a:cubicBezTo>
                      <a:pt x="563906" y="215983"/>
                      <a:pt x="565713" y="214176"/>
                      <a:pt x="568424" y="214176"/>
                    </a:cubicBezTo>
                    <a:lnTo>
                      <a:pt x="568424" y="214176"/>
                    </a:lnTo>
                    <a:close/>
                    <a:moveTo>
                      <a:pt x="549447" y="214176"/>
                    </a:moveTo>
                    <a:cubicBezTo>
                      <a:pt x="552158" y="214176"/>
                      <a:pt x="553965" y="215983"/>
                      <a:pt x="553965" y="218694"/>
                    </a:cubicBezTo>
                    <a:cubicBezTo>
                      <a:pt x="553965" y="221405"/>
                      <a:pt x="552158" y="223213"/>
                      <a:pt x="549447" y="223213"/>
                    </a:cubicBezTo>
                    <a:cubicBezTo>
                      <a:pt x="546736" y="223213"/>
                      <a:pt x="544928" y="221405"/>
                      <a:pt x="544928" y="218694"/>
                    </a:cubicBezTo>
                    <a:cubicBezTo>
                      <a:pt x="544928" y="215983"/>
                      <a:pt x="546736" y="214176"/>
                      <a:pt x="549447" y="214176"/>
                    </a:cubicBezTo>
                    <a:lnTo>
                      <a:pt x="549447" y="214176"/>
                    </a:lnTo>
                    <a:close/>
                    <a:moveTo>
                      <a:pt x="530469" y="214176"/>
                    </a:moveTo>
                    <a:cubicBezTo>
                      <a:pt x="533180" y="214176"/>
                      <a:pt x="534988" y="215983"/>
                      <a:pt x="534988" y="218694"/>
                    </a:cubicBezTo>
                    <a:cubicBezTo>
                      <a:pt x="534988" y="221405"/>
                      <a:pt x="533180" y="223213"/>
                      <a:pt x="530469" y="223213"/>
                    </a:cubicBezTo>
                    <a:cubicBezTo>
                      <a:pt x="527758" y="223213"/>
                      <a:pt x="525951" y="221405"/>
                      <a:pt x="525951" y="218694"/>
                    </a:cubicBezTo>
                    <a:cubicBezTo>
                      <a:pt x="525951" y="215983"/>
                      <a:pt x="527758" y="214176"/>
                      <a:pt x="530469" y="214176"/>
                    </a:cubicBezTo>
                    <a:lnTo>
                      <a:pt x="530469" y="214176"/>
                    </a:lnTo>
                    <a:close/>
                    <a:moveTo>
                      <a:pt x="511492" y="214176"/>
                    </a:moveTo>
                    <a:cubicBezTo>
                      <a:pt x="514203" y="214176"/>
                      <a:pt x="516010" y="215983"/>
                      <a:pt x="516010" y="218694"/>
                    </a:cubicBezTo>
                    <a:cubicBezTo>
                      <a:pt x="516010" y="221405"/>
                      <a:pt x="514203" y="223213"/>
                      <a:pt x="511492" y="223213"/>
                    </a:cubicBezTo>
                    <a:cubicBezTo>
                      <a:pt x="508780" y="223213"/>
                      <a:pt x="506973" y="221405"/>
                      <a:pt x="506973" y="218694"/>
                    </a:cubicBezTo>
                    <a:cubicBezTo>
                      <a:pt x="506973" y="215983"/>
                      <a:pt x="508780" y="214176"/>
                      <a:pt x="511492" y="214176"/>
                    </a:cubicBezTo>
                    <a:lnTo>
                      <a:pt x="511492" y="214176"/>
                    </a:lnTo>
                    <a:close/>
                    <a:moveTo>
                      <a:pt x="493418" y="214176"/>
                    </a:moveTo>
                    <a:cubicBezTo>
                      <a:pt x="496129" y="214176"/>
                      <a:pt x="497936" y="215983"/>
                      <a:pt x="497936" y="218694"/>
                    </a:cubicBezTo>
                    <a:cubicBezTo>
                      <a:pt x="497936" y="221405"/>
                      <a:pt x="496129" y="223213"/>
                      <a:pt x="493418" y="223213"/>
                    </a:cubicBezTo>
                    <a:cubicBezTo>
                      <a:pt x="490707" y="223213"/>
                      <a:pt x="488899" y="221405"/>
                      <a:pt x="488899" y="218694"/>
                    </a:cubicBezTo>
                    <a:cubicBezTo>
                      <a:pt x="487995" y="215983"/>
                      <a:pt x="490707" y="214176"/>
                      <a:pt x="493418" y="214176"/>
                    </a:cubicBezTo>
                    <a:lnTo>
                      <a:pt x="493418" y="214176"/>
                    </a:lnTo>
                    <a:close/>
                    <a:moveTo>
                      <a:pt x="474440" y="214176"/>
                    </a:moveTo>
                    <a:cubicBezTo>
                      <a:pt x="477151" y="214176"/>
                      <a:pt x="478959" y="215983"/>
                      <a:pt x="478959" y="218694"/>
                    </a:cubicBezTo>
                    <a:cubicBezTo>
                      <a:pt x="478959" y="221405"/>
                      <a:pt x="477151" y="223213"/>
                      <a:pt x="474440" y="223213"/>
                    </a:cubicBezTo>
                    <a:cubicBezTo>
                      <a:pt x="471729" y="223213"/>
                      <a:pt x="469922" y="221405"/>
                      <a:pt x="469922" y="218694"/>
                    </a:cubicBezTo>
                    <a:cubicBezTo>
                      <a:pt x="469922" y="215983"/>
                      <a:pt x="471729" y="214176"/>
                      <a:pt x="474440" y="214176"/>
                    </a:cubicBezTo>
                    <a:lnTo>
                      <a:pt x="474440" y="214176"/>
                    </a:lnTo>
                    <a:close/>
                    <a:moveTo>
                      <a:pt x="455462" y="214176"/>
                    </a:moveTo>
                    <a:cubicBezTo>
                      <a:pt x="458174" y="214176"/>
                      <a:pt x="459981" y="215983"/>
                      <a:pt x="459981" y="218694"/>
                    </a:cubicBezTo>
                    <a:cubicBezTo>
                      <a:pt x="459981" y="221405"/>
                      <a:pt x="458174" y="223213"/>
                      <a:pt x="455462" y="223213"/>
                    </a:cubicBezTo>
                    <a:cubicBezTo>
                      <a:pt x="452751" y="223213"/>
                      <a:pt x="450944" y="221405"/>
                      <a:pt x="450944" y="218694"/>
                    </a:cubicBezTo>
                    <a:cubicBezTo>
                      <a:pt x="450944" y="215983"/>
                      <a:pt x="452751" y="214176"/>
                      <a:pt x="455462" y="214176"/>
                    </a:cubicBezTo>
                    <a:lnTo>
                      <a:pt x="455462" y="214176"/>
                    </a:lnTo>
                    <a:close/>
                    <a:moveTo>
                      <a:pt x="436485" y="214176"/>
                    </a:moveTo>
                    <a:cubicBezTo>
                      <a:pt x="439196" y="214176"/>
                      <a:pt x="441003" y="215983"/>
                      <a:pt x="441003" y="218694"/>
                    </a:cubicBezTo>
                    <a:cubicBezTo>
                      <a:pt x="441003" y="221405"/>
                      <a:pt x="439196" y="223213"/>
                      <a:pt x="436485" y="223213"/>
                    </a:cubicBezTo>
                    <a:cubicBezTo>
                      <a:pt x="433774" y="223213"/>
                      <a:pt x="431966" y="221405"/>
                      <a:pt x="431966" y="218694"/>
                    </a:cubicBezTo>
                    <a:cubicBezTo>
                      <a:pt x="431966" y="215983"/>
                      <a:pt x="433774" y="214176"/>
                      <a:pt x="436485" y="214176"/>
                    </a:cubicBezTo>
                    <a:lnTo>
                      <a:pt x="436485" y="214176"/>
                    </a:lnTo>
                    <a:close/>
                    <a:moveTo>
                      <a:pt x="417507" y="214176"/>
                    </a:moveTo>
                    <a:cubicBezTo>
                      <a:pt x="420218" y="214176"/>
                      <a:pt x="422026" y="215983"/>
                      <a:pt x="422026" y="218694"/>
                    </a:cubicBezTo>
                    <a:cubicBezTo>
                      <a:pt x="422026" y="221405"/>
                      <a:pt x="420218" y="223213"/>
                      <a:pt x="417507" y="223213"/>
                    </a:cubicBezTo>
                    <a:cubicBezTo>
                      <a:pt x="414796" y="223213"/>
                      <a:pt x="412989" y="221405"/>
                      <a:pt x="412989" y="218694"/>
                    </a:cubicBezTo>
                    <a:cubicBezTo>
                      <a:pt x="412989" y="215983"/>
                      <a:pt x="415700" y="214176"/>
                      <a:pt x="417507" y="214176"/>
                    </a:cubicBezTo>
                    <a:lnTo>
                      <a:pt x="417507" y="214176"/>
                    </a:lnTo>
                    <a:close/>
                    <a:moveTo>
                      <a:pt x="399433" y="214176"/>
                    </a:moveTo>
                    <a:cubicBezTo>
                      <a:pt x="402144" y="214176"/>
                      <a:pt x="403952" y="215983"/>
                      <a:pt x="403952" y="218694"/>
                    </a:cubicBezTo>
                    <a:cubicBezTo>
                      <a:pt x="403952" y="221405"/>
                      <a:pt x="402144" y="223213"/>
                      <a:pt x="399433" y="223213"/>
                    </a:cubicBezTo>
                    <a:cubicBezTo>
                      <a:pt x="396722" y="223213"/>
                      <a:pt x="394915" y="221405"/>
                      <a:pt x="394915" y="218694"/>
                    </a:cubicBezTo>
                    <a:cubicBezTo>
                      <a:pt x="394011" y="215983"/>
                      <a:pt x="396722" y="214176"/>
                      <a:pt x="399433" y="214176"/>
                    </a:cubicBezTo>
                    <a:lnTo>
                      <a:pt x="399433" y="214176"/>
                    </a:lnTo>
                    <a:close/>
                    <a:moveTo>
                      <a:pt x="380456" y="214176"/>
                    </a:moveTo>
                    <a:cubicBezTo>
                      <a:pt x="383167" y="214176"/>
                      <a:pt x="384974" y="215983"/>
                      <a:pt x="384974" y="218694"/>
                    </a:cubicBezTo>
                    <a:cubicBezTo>
                      <a:pt x="384974" y="221405"/>
                      <a:pt x="383167" y="223213"/>
                      <a:pt x="380456" y="223213"/>
                    </a:cubicBezTo>
                    <a:cubicBezTo>
                      <a:pt x="377745" y="223213"/>
                      <a:pt x="375937" y="221405"/>
                      <a:pt x="375937" y="218694"/>
                    </a:cubicBezTo>
                    <a:cubicBezTo>
                      <a:pt x="375937" y="215983"/>
                      <a:pt x="377745" y="214176"/>
                      <a:pt x="380456" y="214176"/>
                    </a:cubicBezTo>
                    <a:lnTo>
                      <a:pt x="380456" y="214176"/>
                    </a:lnTo>
                    <a:close/>
                    <a:moveTo>
                      <a:pt x="361478" y="214176"/>
                    </a:moveTo>
                    <a:cubicBezTo>
                      <a:pt x="364189" y="214176"/>
                      <a:pt x="365997" y="215983"/>
                      <a:pt x="365997" y="218694"/>
                    </a:cubicBezTo>
                    <a:cubicBezTo>
                      <a:pt x="365997" y="221405"/>
                      <a:pt x="364189" y="223213"/>
                      <a:pt x="361478" y="223213"/>
                    </a:cubicBezTo>
                    <a:cubicBezTo>
                      <a:pt x="358767" y="223213"/>
                      <a:pt x="356960" y="221405"/>
                      <a:pt x="356960" y="218694"/>
                    </a:cubicBezTo>
                    <a:cubicBezTo>
                      <a:pt x="356960" y="215983"/>
                      <a:pt x="358767" y="214176"/>
                      <a:pt x="361478" y="214176"/>
                    </a:cubicBezTo>
                    <a:lnTo>
                      <a:pt x="361478" y="214176"/>
                    </a:lnTo>
                    <a:close/>
                    <a:moveTo>
                      <a:pt x="342501" y="214176"/>
                    </a:moveTo>
                    <a:cubicBezTo>
                      <a:pt x="345212" y="214176"/>
                      <a:pt x="347019" y="215983"/>
                      <a:pt x="347019" y="218694"/>
                    </a:cubicBezTo>
                    <a:cubicBezTo>
                      <a:pt x="347019" y="221405"/>
                      <a:pt x="345212" y="223213"/>
                      <a:pt x="342501" y="223213"/>
                    </a:cubicBezTo>
                    <a:cubicBezTo>
                      <a:pt x="339789" y="223213"/>
                      <a:pt x="337982" y="221405"/>
                      <a:pt x="337982" y="218694"/>
                    </a:cubicBezTo>
                    <a:cubicBezTo>
                      <a:pt x="337982" y="215983"/>
                      <a:pt x="339789" y="214176"/>
                      <a:pt x="342501" y="214176"/>
                    </a:cubicBezTo>
                    <a:lnTo>
                      <a:pt x="342501" y="214176"/>
                    </a:lnTo>
                    <a:close/>
                    <a:moveTo>
                      <a:pt x="323523" y="214176"/>
                    </a:moveTo>
                    <a:cubicBezTo>
                      <a:pt x="326234" y="214176"/>
                      <a:pt x="328041" y="215983"/>
                      <a:pt x="328041" y="218694"/>
                    </a:cubicBezTo>
                    <a:cubicBezTo>
                      <a:pt x="328041" y="221405"/>
                      <a:pt x="326234" y="223213"/>
                      <a:pt x="323523" y="223213"/>
                    </a:cubicBezTo>
                    <a:cubicBezTo>
                      <a:pt x="320812" y="223213"/>
                      <a:pt x="319004" y="221405"/>
                      <a:pt x="319004" y="218694"/>
                    </a:cubicBezTo>
                    <a:cubicBezTo>
                      <a:pt x="319004" y="215983"/>
                      <a:pt x="321716" y="214176"/>
                      <a:pt x="323523" y="214176"/>
                    </a:cubicBezTo>
                    <a:lnTo>
                      <a:pt x="323523" y="214176"/>
                    </a:lnTo>
                    <a:close/>
                    <a:moveTo>
                      <a:pt x="305449" y="214176"/>
                    </a:moveTo>
                    <a:cubicBezTo>
                      <a:pt x="308160" y="214176"/>
                      <a:pt x="309968" y="215983"/>
                      <a:pt x="309968" y="218694"/>
                    </a:cubicBezTo>
                    <a:cubicBezTo>
                      <a:pt x="309968" y="221405"/>
                      <a:pt x="308160" y="223213"/>
                      <a:pt x="305449" y="223213"/>
                    </a:cubicBezTo>
                    <a:cubicBezTo>
                      <a:pt x="302738" y="223213"/>
                      <a:pt x="300931" y="221405"/>
                      <a:pt x="300931" y="218694"/>
                    </a:cubicBezTo>
                    <a:cubicBezTo>
                      <a:pt x="300027" y="215983"/>
                      <a:pt x="302738" y="214176"/>
                      <a:pt x="305449" y="214176"/>
                    </a:cubicBezTo>
                    <a:lnTo>
                      <a:pt x="305449" y="214176"/>
                    </a:lnTo>
                    <a:close/>
                    <a:moveTo>
                      <a:pt x="286471" y="214176"/>
                    </a:moveTo>
                    <a:cubicBezTo>
                      <a:pt x="289182" y="214176"/>
                      <a:pt x="290990" y="215983"/>
                      <a:pt x="290990" y="218694"/>
                    </a:cubicBezTo>
                    <a:cubicBezTo>
                      <a:pt x="290990" y="221405"/>
                      <a:pt x="289182" y="223213"/>
                      <a:pt x="286471" y="223213"/>
                    </a:cubicBezTo>
                    <a:cubicBezTo>
                      <a:pt x="283760" y="223213"/>
                      <a:pt x="281953" y="221405"/>
                      <a:pt x="281953" y="218694"/>
                    </a:cubicBezTo>
                    <a:cubicBezTo>
                      <a:pt x="281953" y="215983"/>
                      <a:pt x="283760" y="214176"/>
                      <a:pt x="286471" y="214176"/>
                    </a:cubicBezTo>
                    <a:lnTo>
                      <a:pt x="286471" y="214176"/>
                    </a:lnTo>
                    <a:close/>
                    <a:moveTo>
                      <a:pt x="840437" y="204235"/>
                    </a:moveTo>
                    <a:cubicBezTo>
                      <a:pt x="843148" y="204235"/>
                      <a:pt x="844955" y="206043"/>
                      <a:pt x="844955" y="208754"/>
                    </a:cubicBezTo>
                    <a:cubicBezTo>
                      <a:pt x="844955" y="211465"/>
                      <a:pt x="843148" y="213272"/>
                      <a:pt x="840437" y="213272"/>
                    </a:cubicBezTo>
                    <a:cubicBezTo>
                      <a:pt x="837726" y="213272"/>
                      <a:pt x="835918" y="211465"/>
                      <a:pt x="835918" y="208754"/>
                    </a:cubicBezTo>
                    <a:cubicBezTo>
                      <a:pt x="835918" y="206043"/>
                      <a:pt x="837726" y="204235"/>
                      <a:pt x="840437" y="204235"/>
                    </a:cubicBezTo>
                    <a:lnTo>
                      <a:pt x="840437" y="204235"/>
                    </a:lnTo>
                    <a:close/>
                    <a:moveTo>
                      <a:pt x="821459" y="204235"/>
                    </a:moveTo>
                    <a:cubicBezTo>
                      <a:pt x="824170" y="204235"/>
                      <a:pt x="825978" y="206043"/>
                      <a:pt x="825978" y="208754"/>
                    </a:cubicBezTo>
                    <a:cubicBezTo>
                      <a:pt x="825978" y="211465"/>
                      <a:pt x="824170" y="213272"/>
                      <a:pt x="821459" y="213272"/>
                    </a:cubicBezTo>
                    <a:cubicBezTo>
                      <a:pt x="818748" y="213272"/>
                      <a:pt x="816941" y="211465"/>
                      <a:pt x="816941" y="208754"/>
                    </a:cubicBezTo>
                    <a:cubicBezTo>
                      <a:pt x="816941" y="206043"/>
                      <a:pt x="818748" y="204235"/>
                      <a:pt x="821459" y="204235"/>
                    </a:cubicBezTo>
                    <a:lnTo>
                      <a:pt x="821459" y="204235"/>
                    </a:lnTo>
                    <a:close/>
                    <a:moveTo>
                      <a:pt x="803385" y="204235"/>
                    </a:moveTo>
                    <a:cubicBezTo>
                      <a:pt x="806096" y="204235"/>
                      <a:pt x="807904" y="206043"/>
                      <a:pt x="807904" y="208754"/>
                    </a:cubicBezTo>
                    <a:cubicBezTo>
                      <a:pt x="807904" y="211465"/>
                      <a:pt x="806096" y="213272"/>
                      <a:pt x="803385" y="213272"/>
                    </a:cubicBezTo>
                    <a:cubicBezTo>
                      <a:pt x="800674" y="213272"/>
                      <a:pt x="798867" y="211465"/>
                      <a:pt x="798867" y="208754"/>
                    </a:cubicBezTo>
                    <a:cubicBezTo>
                      <a:pt x="797963" y="206043"/>
                      <a:pt x="800674" y="204235"/>
                      <a:pt x="803385" y="204235"/>
                    </a:cubicBezTo>
                    <a:lnTo>
                      <a:pt x="803385" y="204235"/>
                    </a:lnTo>
                    <a:close/>
                    <a:moveTo>
                      <a:pt x="784408" y="204235"/>
                    </a:moveTo>
                    <a:cubicBezTo>
                      <a:pt x="787119" y="204235"/>
                      <a:pt x="788926" y="206043"/>
                      <a:pt x="788926" y="208754"/>
                    </a:cubicBezTo>
                    <a:cubicBezTo>
                      <a:pt x="788926" y="211465"/>
                      <a:pt x="787119" y="213272"/>
                      <a:pt x="784408" y="213272"/>
                    </a:cubicBezTo>
                    <a:cubicBezTo>
                      <a:pt x="781696" y="213272"/>
                      <a:pt x="779889" y="211465"/>
                      <a:pt x="779889" y="208754"/>
                    </a:cubicBezTo>
                    <a:cubicBezTo>
                      <a:pt x="778985" y="206043"/>
                      <a:pt x="781696" y="204235"/>
                      <a:pt x="784408" y="204235"/>
                    </a:cubicBezTo>
                    <a:lnTo>
                      <a:pt x="784408" y="204235"/>
                    </a:lnTo>
                    <a:close/>
                    <a:moveTo>
                      <a:pt x="765430" y="204235"/>
                    </a:moveTo>
                    <a:cubicBezTo>
                      <a:pt x="768141" y="204235"/>
                      <a:pt x="769948" y="206043"/>
                      <a:pt x="769948" y="208754"/>
                    </a:cubicBezTo>
                    <a:cubicBezTo>
                      <a:pt x="769948" y="211465"/>
                      <a:pt x="768141" y="213272"/>
                      <a:pt x="765430" y="213272"/>
                    </a:cubicBezTo>
                    <a:cubicBezTo>
                      <a:pt x="762719" y="213272"/>
                      <a:pt x="760912" y="211465"/>
                      <a:pt x="760912" y="208754"/>
                    </a:cubicBezTo>
                    <a:cubicBezTo>
                      <a:pt x="760912" y="206043"/>
                      <a:pt x="762719" y="204235"/>
                      <a:pt x="765430" y="204235"/>
                    </a:cubicBezTo>
                    <a:lnTo>
                      <a:pt x="765430" y="204235"/>
                    </a:lnTo>
                    <a:close/>
                    <a:moveTo>
                      <a:pt x="746452" y="204235"/>
                    </a:moveTo>
                    <a:cubicBezTo>
                      <a:pt x="749163" y="204235"/>
                      <a:pt x="750971" y="206043"/>
                      <a:pt x="750971" y="208754"/>
                    </a:cubicBezTo>
                    <a:cubicBezTo>
                      <a:pt x="750971" y="211465"/>
                      <a:pt x="749163" y="213272"/>
                      <a:pt x="746452" y="213272"/>
                    </a:cubicBezTo>
                    <a:cubicBezTo>
                      <a:pt x="743741" y="213272"/>
                      <a:pt x="741934" y="211465"/>
                      <a:pt x="741934" y="208754"/>
                    </a:cubicBezTo>
                    <a:cubicBezTo>
                      <a:pt x="741934" y="206043"/>
                      <a:pt x="743741" y="204235"/>
                      <a:pt x="746452" y="204235"/>
                    </a:cubicBezTo>
                    <a:lnTo>
                      <a:pt x="746452" y="204235"/>
                    </a:lnTo>
                    <a:close/>
                    <a:moveTo>
                      <a:pt x="727475" y="204235"/>
                    </a:moveTo>
                    <a:cubicBezTo>
                      <a:pt x="730186" y="204235"/>
                      <a:pt x="731993" y="206043"/>
                      <a:pt x="731993" y="208754"/>
                    </a:cubicBezTo>
                    <a:cubicBezTo>
                      <a:pt x="731993" y="211465"/>
                      <a:pt x="730186" y="213272"/>
                      <a:pt x="727475" y="213272"/>
                    </a:cubicBezTo>
                    <a:cubicBezTo>
                      <a:pt x="724764" y="213272"/>
                      <a:pt x="722956" y="211465"/>
                      <a:pt x="722956" y="208754"/>
                    </a:cubicBezTo>
                    <a:cubicBezTo>
                      <a:pt x="722956" y="206043"/>
                      <a:pt x="724764" y="204235"/>
                      <a:pt x="727475" y="204235"/>
                    </a:cubicBezTo>
                    <a:lnTo>
                      <a:pt x="727475" y="204235"/>
                    </a:lnTo>
                    <a:close/>
                    <a:moveTo>
                      <a:pt x="709401" y="204235"/>
                    </a:moveTo>
                    <a:cubicBezTo>
                      <a:pt x="712112" y="204235"/>
                      <a:pt x="713919" y="206043"/>
                      <a:pt x="713919" y="208754"/>
                    </a:cubicBezTo>
                    <a:cubicBezTo>
                      <a:pt x="713919" y="211465"/>
                      <a:pt x="712112" y="213272"/>
                      <a:pt x="709401" y="213272"/>
                    </a:cubicBezTo>
                    <a:cubicBezTo>
                      <a:pt x="706690" y="213272"/>
                      <a:pt x="704882" y="211465"/>
                      <a:pt x="704882" y="208754"/>
                    </a:cubicBezTo>
                    <a:cubicBezTo>
                      <a:pt x="703979" y="206043"/>
                      <a:pt x="706690" y="204235"/>
                      <a:pt x="709401" y="204235"/>
                    </a:cubicBezTo>
                    <a:lnTo>
                      <a:pt x="709401" y="204235"/>
                    </a:lnTo>
                    <a:close/>
                    <a:moveTo>
                      <a:pt x="690423" y="204235"/>
                    </a:moveTo>
                    <a:cubicBezTo>
                      <a:pt x="693134" y="204235"/>
                      <a:pt x="694942" y="206043"/>
                      <a:pt x="694942" y="208754"/>
                    </a:cubicBezTo>
                    <a:cubicBezTo>
                      <a:pt x="694942" y="211465"/>
                      <a:pt x="693134" y="213272"/>
                      <a:pt x="690423" y="213272"/>
                    </a:cubicBezTo>
                    <a:cubicBezTo>
                      <a:pt x="687712" y="213272"/>
                      <a:pt x="685905" y="211465"/>
                      <a:pt x="685905" y="208754"/>
                    </a:cubicBezTo>
                    <a:cubicBezTo>
                      <a:pt x="685905" y="206043"/>
                      <a:pt x="687712" y="204235"/>
                      <a:pt x="690423" y="204235"/>
                    </a:cubicBezTo>
                    <a:lnTo>
                      <a:pt x="690423" y="204235"/>
                    </a:lnTo>
                    <a:close/>
                    <a:moveTo>
                      <a:pt x="671446" y="204235"/>
                    </a:moveTo>
                    <a:cubicBezTo>
                      <a:pt x="674157" y="204235"/>
                      <a:pt x="675964" y="206043"/>
                      <a:pt x="675964" y="208754"/>
                    </a:cubicBezTo>
                    <a:cubicBezTo>
                      <a:pt x="675964" y="211465"/>
                      <a:pt x="674157" y="213272"/>
                      <a:pt x="671446" y="213272"/>
                    </a:cubicBezTo>
                    <a:cubicBezTo>
                      <a:pt x="668735" y="213272"/>
                      <a:pt x="666927" y="211465"/>
                      <a:pt x="666927" y="208754"/>
                    </a:cubicBezTo>
                    <a:cubicBezTo>
                      <a:pt x="666927" y="206043"/>
                      <a:pt x="668735" y="204235"/>
                      <a:pt x="671446" y="204235"/>
                    </a:cubicBezTo>
                    <a:lnTo>
                      <a:pt x="671446" y="204235"/>
                    </a:lnTo>
                    <a:close/>
                    <a:moveTo>
                      <a:pt x="652468" y="204235"/>
                    </a:moveTo>
                    <a:cubicBezTo>
                      <a:pt x="655179" y="204235"/>
                      <a:pt x="656987" y="206043"/>
                      <a:pt x="656987" y="208754"/>
                    </a:cubicBezTo>
                    <a:cubicBezTo>
                      <a:pt x="656987" y="211465"/>
                      <a:pt x="655179" y="213272"/>
                      <a:pt x="652468" y="213272"/>
                    </a:cubicBezTo>
                    <a:cubicBezTo>
                      <a:pt x="649757" y="213272"/>
                      <a:pt x="647950" y="211465"/>
                      <a:pt x="647950" y="208754"/>
                    </a:cubicBezTo>
                    <a:cubicBezTo>
                      <a:pt x="647950" y="206043"/>
                      <a:pt x="649757" y="204235"/>
                      <a:pt x="652468" y="204235"/>
                    </a:cubicBezTo>
                    <a:lnTo>
                      <a:pt x="652468" y="204235"/>
                    </a:lnTo>
                    <a:close/>
                    <a:moveTo>
                      <a:pt x="633490" y="204235"/>
                    </a:moveTo>
                    <a:cubicBezTo>
                      <a:pt x="636202" y="204235"/>
                      <a:pt x="638009" y="206043"/>
                      <a:pt x="638009" y="208754"/>
                    </a:cubicBezTo>
                    <a:cubicBezTo>
                      <a:pt x="638009" y="211465"/>
                      <a:pt x="636202" y="213272"/>
                      <a:pt x="633490" y="213272"/>
                    </a:cubicBezTo>
                    <a:cubicBezTo>
                      <a:pt x="630779" y="213272"/>
                      <a:pt x="628972" y="211465"/>
                      <a:pt x="628972" y="208754"/>
                    </a:cubicBezTo>
                    <a:cubicBezTo>
                      <a:pt x="628972" y="206043"/>
                      <a:pt x="631683" y="204235"/>
                      <a:pt x="633490" y="204235"/>
                    </a:cubicBezTo>
                    <a:lnTo>
                      <a:pt x="633490" y="204235"/>
                    </a:lnTo>
                    <a:close/>
                    <a:moveTo>
                      <a:pt x="615417" y="204235"/>
                    </a:moveTo>
                    <a:cubicBezTo>
                      <a:pt x="618128" y="204235"/>
                      <a:pt x="619935" y="206043"/>
                      <a:pt x="619935" y="208754"/>
                    </a:cubicBezTo>
                    <a:cubicBezTo>
                      <a:pt x="619935" y="211465"/>
                      <a:pt x="618128" y="213272"/>
                      <a:pt x="615417" y="213272"/>
                    </a:cubicBezTo>
                    <a:cubicBezTo>
                      <a:pt x="612705" y="213272"/>
                      <a:pt x="610898" y="211465"/>
                      <a:pt x="610898" y="208754"/>
                    </a:cubicBezTo>
                    <a:cubicBezTo>
                      <a:pt x="609994" y="206043"/>
                      <a:pt x="612705" y="204235"/>
                      <a:pt x="615417" y="204235"/>
                    </a:cubicBezTo>
                    <a:lnTo>
                      <a:pt x="615417" y="204235"/>
                    </a:lnTo>
                    <a:close/>
                    <a:moveTo>
                      <a:pt x="596439" y="204235"/>
                    </a:moveTo>
                    <a:cubicBezTo>
                      <a:pt x="599150" y="204235"/>
                      <a:pt x="600957" y="206043"/>
                      <a:pt x="600957" y="208754"/>
                    </a:cubicBezTo>
                    <a:cubicBezTo>
                      <a:pt x="600957" y="211465"/>
                      <a:pt x="599150" y="213272"/>
                      <a:pt x="596439" y="213272"/>
                    </a:cubicBezTo>
                    <a:cubicBezTo>
                      <a:pt x="593728" y="213272"/>
                      <a:pt x="591920" y="211465"/>
                      <a:pt x="591920" y="208754"/>
                    </a:cubicBezTo>
                    <a:cubicBezTo>
                      <a:pt x="591920" y="206043"/>
                      <a:pt x="593728" y="204235"/>
                      <a:pt x="596439" y="204235"/>
                    </a:cubicBezTo>
                    <a:lnTo>
                      <a:pt x="596439" y="204235"/>
                    </a:lnTo>
                    <a:close/>
                    <a:moveTo>
                      <a:pt x="577461" y="204235"/>
                    </a:moveTo>
                    <a:cubicBezTo>
                      <a:pt x="580172" y="204235"/>
                      <a:pt x="581980" y="206043"/>
                      <a:pt x="581980" y="208754"/>
                    </a:cubicBezTo>
                    <a:cubicBezTo>
                      <a:pt x="581980" y="211465"/>
                      <a:pt x="580172" y="213272"/>
                      <a:pt x="577461" y="213272"/>
                    </a:cubicBezTo>
                    <a:cubicBezTo>
                      <a:pt x="574750" y="213272"/>
                      <a:pt x="572943" y="211465"/>
                      <a:pt x="572943" y="208754"/>
                    </a:cubicBezTo>
                    <a:cubicBezTo>
                      <a:pt x="572943" y="206043"/>
                      <a:pt x="574750" y="204235"/>
                      <a:pt x="577461" y="204235"/>
                    </a:cubicBezTo>
                    <a:lnTo>
                      <a:pt x="577461" y="204235"/>
                    </a:lnTo>
                    <a:close/>
                    <a:moveTo>
                      <a:pt x="558484" y="204235"/>
                    </a:moveTo>
                    <a:cubicBezTo>
                      <a:pt x="561195" y="204235"/>
                      <a:pt x="563002" y="206043"/>
                      <a:pt x="563002" y="208754"/>
                    </a:cubicBezTo>
                    <a:cubicBezTo>
                      <a:pt x="563002" y="211465"/>
                      <a:pt x="561195" y="213272"/>
                      <a:pt x="558484" y="213272"/>
                    </a:cubicBezTo>
                    <a:cubicBezTo>
                      <a:pt x="555773" y="213272"/>
                      <a:pt x="553965" y="211465"/>
                      <a:pt x="553965" y="208754"/>
                    </a:cubicBezTo>
                    <a:cubicBezTo>
                      <a:pt x="553965" y="206043"/>
                      <a:pt x="555773" y="204235"/>
                      <a:pt x="558484" y="204235"/>
                    </a:cubicBezTo>
                    <a:lnTo>
                      <a:pt x="558484" y="204235"/>
                    </a:lnTo>
                    <a:close/>
                    <a:moveTo>
                      <a:pt x="539506" y="204235"/>
                    </a:moveTo>
                    <a:cubicBezTo>
                      <a:pt x="542217" y="204235"/>
                      <a:pt x="544025" y="206043"/>
                      <a:pt x="544025" y="208754"/>
                    </a:cubicBezTo>
                    <a:cubicBezTo>
                      <a:pt x="544025" y="211465"/>
                      <a:pt x="542217" y="213272"/>
                      <a:pt x="539506" y="213272"/>
                    </a:cubicBezTo>
                    <a:cubicBezTo>
                      <a:pt x="536795" y="213272"/>
                      <a:pt x="534988" y="211465"/>
                      <a:pt x="534988" y="208754"/>
                    </a:cubicBezTo>
                    <a:cubicBezTo>
                      <a:pt x="534988" y="206043"/>
                      <a:pt x="537699" y="204235"/>
                      <a:pt x="539506" y="204235"/>
                    </a:cubicBezTo>
                    <a:lnTo>
                      <a:pt x="539506" y="204235"/>
                    </a:lnTo>
                    <a:close/>
                    <a:moveTo>
                      <a:pt x="521432" y="204235"/>
                    </a:moveTo>
                    <a:cubicBezTo>
                      <a:pt x="524143" y="204235"/>
                      <a:pt x="525951" y="206043"/>
                      <a:pt x="525951" y="208754"/>
                    </a:cubicBezTo>
                    <a:cubicBezTo>
                      <a:pt x="525951" y="211465"/>
                      <a:pt x="524143" y="213272"/>
                      <a:pt x="521432" y="213272"/>
                    </a:cubicBezTo>
                    <a:cubicBezTo>
                      <a:pt x="518721" y="213272"/>
                      <a:pt x="516914" y="211465"/>
                      <a:pt x="516914" y="208754"/>
                    </a:cubicBezTo>
                    <a:cubicBezTo>
                      <a:pt x="516010" y="206043"/>
                      <a:pt x="518721" y="204235"/>
                      <a:pt x="521432" y="204235"/>
                    </a:cubicBezTo>
                    <a:lnTo>
                      <a:pt x="521432" y="204235"/>
                    </a:lnTo>
                    <a:close/>
                    <a:moveTo>
                      <a:pt x="502455" y="204235"/>
                    </a:moveTo>
                    <a:cubicBezTo>
                      <a:pt x="505166" y="204235"/>
                      <a:pt x="506973" y="206043"/>
                      <a:pt x="506973" y="208754"/>
                    </a:cubicBezTo>
                    <a:cubicBezTo>
                      <a:pt x="506973" y="211465"/>
                      <a:pt x="505166" y="213272"/>
                      <a:pt x="502455" y="213272"/>
                    </a:cubicBezTo>
                    <a:cubicBezTo>
                      <a:pt x="499744" y="213272"/>
                      <a:pt x="497936" y="211465"/>
                      <a:pt x="497936" y="208754"/>
                    </a:cubicBezTo>
                    <a:cubicBezTo>
                      <a:pt x="497936" y="206043"/>
                      <a:pt x="499744" y="204235"/>
                      <a:pt x="502455" y="204235"/>
                    </a:cubicBezTo>
                    <a:lnTo>
                      <a:pt x="502455" y="204235"/>
                    </a:lnTo>
                    <a:close/>
                    <a:moveTo>
                      <a:pt x="483477" y="204235"/>
                    </a:moveTo>
                    <a:cubicBezTo>
                      <a:pt x="486188" y="204235"/>
                      <a:pt x="487995" y="206043"/>
                      <a:pt x="487995" y="208754"/>
                    </a:cubicBezTo>
                    <a:cubicBezTo>
                      <a:pt x="487995" y="211465"/>
                      <a:pt x="486188" y="213272"/>
                      <a:pt x="483477" y="213272"/>
                    </a:cubicBezTo>
                    <a:cubicBezTo>
                      <a:pt x="480766" y="213272"/>
                      <a:pt x="478959" y="211465"/>
                      <a:pt x="478959" y="208754"/>
                    </a:cubicBezTo>
                    <a:cubicBezTo>
                      <a:pt x="478959" y="206043"/>
                      <a:pt x="480766" y="204235"/>
                      <a:pt x="483477" y="204235"/>
                    </a:cubicBezTo>
                    <a:lnTo>
                      <a:pt x="483477" y="204235"/>
                    </a:lnTo>
                    <a:close/>
                    <a:moveTo>
                      <a:pt x="464499" y="204235"/>
                    </a:moveTo>
                    <a:cubicBezTo>
                      <a:pt x="467211" y="204235"/>
                      <a:pt x="469018" y="206043"/>
                      <a:pt x="469018" y="208754"/>
                    </a:cubicBezTo>
                    <a:cubicBezTo>
                      <a:pt x="469018" y="211465"/>
                      <a:pt x="467211" y="213272"/>
                      <a:pt x="464499" y="213272"/>
                    </a:cubicBezTo>
                    <a:cubicBezTo>
                      <a:pt x="461788" y="213272"/>
                      <a:pt x="459981" y="211465"/>
                      <a:pt x="459981" y="208754"/>
                    </a:cubicBezTo>
                    <a:cubicBezTo>
                      <a:pt x="459981" y="206043"/>
                      <a:pt x="461788" y="204235"/>
                      <a:pt x="464499" y="204235"/>
                    </a:cubicBezTo>
                    <a:lnTo>
                      <a:pt x="464499" y="204235"/>
                    </a:lnTo>
                    <a:close/>
                    <a:moveTo>
                      <a:pt x="446425" y="204235"/>
                    </a:moveTo>
                    <a:cubicBezTo>
                      <a:pt x="449137" y="204235"/>
                      <a:pt x="450944" y="206043"/>
                      <a:pt x="450944" y="208754"/>
                    </a:cubicBezTo>
                    <a:cubicBezTo>
                      <a:pt x="450944" y="211465"/>
                      <a:pt x="449137" y="213272"/>
                      <a:pt x="446425" y="213272"/>
                    </a:cubicBezTo>
                    <a:cubicBezTo>
                      <a:pt x="443714" y="213272"/>
                      <a:pt x="441907" y="211465"/>
                      <a:pt x="441907" y="208754"/>
                    </a:cubicBezTo>
                    <a:cubicBezTo>
                      <a:pt x="441003" y="206043"/>
                      <a:pt x="443714" y="204235"/>
                      <a:pt x="446425" y="204235"/>
                    </a:cubicBezTo>
                    <a:lnTo>
                      <a:pt x="446425" y="204235"/>
                    </a:lnTo>
                    <a:close/>
                    <a:moveTo>
                      <a:pt x="427448" y="204235"/>
                    </a:moveTo>
                    <a:cubicBezTo>
                      <a:pt x="430159" y="204235"/>
                      <a:pt x="431966" y="206043"/>
                      <a:pt x="431966" y="208754"/>
                    </a:cubicBezTo>
                    <a:cubicBezTo>
                      <a:pt x="431966" y="211465"/>
                      <a:pt x="430159" y="213272"/>
                      <a:pt x="427448" y="213272"/>
                    </a:cubicBezTo>
                    <a:cubicBezTo>
                      <a:pt x="424737" y="213272"/>
                      <a:pt x="422929" y="211465"/>
                      <a:pt x="422929" y="208754"/>
                    </a:cubicBezTo>
                    <a:cubicBezTo>
                      <a:pt x="422929" y="206043"/>
                      <a:pt x="424737" y="204235"/>
                      <a:pt x="427448" y="204235"/>
                    </a:cubicBezTo>
                    <a:lnTo>
                      <a:pt x="427448" y="204235"/>
                    </a:lnTo>
                    <a:close/>
                    <a:moveTo>
                      <a:pt x="408470" y="204235"/>
                    </a:moveTo>
                    <a:cubicBezTo>
                      <a:pt x="411181" y="204235"/>
                      <a:pt x="412989" y="206043"/>
                      <a:pt x="412989" y="208754"/>
                    </a:cubicBezTo>
                    <a:cubicBezTo>
                      <a:pt x="412989" y="211465"/>
                      <a:pt x="411181" y="213272"/>
                      <a:pt x="408470" y="213272"/>
                    </a:cubicBezTo>
                    <a:cubicBezTo>
                      <a:pt x="405759" y="213272"/>
                      <a:pt x="403952" y="211465"/>
                      <a:pt x="403952" y="208754"/>
                    </a:cubicBezTo>
                    <a:cubicBezTo>
                      <a:pt x="403952" y="206043"/>
                      <a:pt x="405759" y="204235"/>
                      <a:pt x="408470" y="204235"/>
                    </a:cubicBezTo>
                    <a:lnTo>
                      <a:pt x="408470" y="204235"/>
                    </a:lnTo>
                    <a:close/>
                    <a:moveTo>
                      <a:pt x="389493" y="204235"/>
                    </a:moveTo>
                    <a:cubicBezTo>
                      <a:pt x="392204" y="204235"/>
                      <a:pt x="394011" y="206043"/>
                      <a:pt x="394011" y="208754"/>
                    </a:cubicBezTo>
                    <a:cubicBezTo>
                      <a:pt x="394011" y="211465"/>
                      <a:pt x="392204" y="213272"/>
                      <a:pt x="389493" y="213272"/>
                    </a:cubicBezTo>
                    <a:cubicBezTo>
                      <a:pt x="386782" y="213272"/>
                      <a:pt x="384974" y="211465"/>
                      <a:pt x="384974" y="208754"/>
                    </a:cubicBezTo>
                    <a:cubicBezTo>
                      <a:pt x="384974" y="206043"/>
                      <a:pt x="386782" y="204235"/>
                      <a:pt x="389493" y="204235"/>
                    </a:cubicBezTo>
                    <a:lnTo>
                      <a:pt x="389493" y="204235"/>
                    </a:lnTo>
                    <a:close/>
                    <a:moveTo>
                      <a:pt x="370515" y="204235"/>
                    </a:moveTo>
                    <a:cubicBezTo>
                      <a:pt x="373226" y="204235"/>
                      <a:pt x="375034" y="206043"/>
                      <a:pt x="375034" y="208754"/>
                    </a:cubicBezTo>
                    <a:cubicBezTo>
                      <a:pt x="375034" y="211465"/>
                      <a:pt x="373226" y="213272"/>
                      <a:pt x="370515" y="213272"/>
                    </a:cubicBezTo>
                    <a:cubicBezTo>
                      <a:pt x="367804" y="213272"/>
                      <a:pt x="365997" y="211465"/>
                      <a:pt x="365997" y="208754"/>
                    </a:cubicBezTo>
                    <a:cubicBezTo>
                      <a:pt x="365997" y="206043"/>
                      <a:pt x="367804" y="204235"/>
                      <a:pt x="370515" y="204235"/>
                    </a:cubicBezTo>
                    <a:lnTo>
                      <a:pt x="370515" y="204235"/>
                    </a:lnTo>
                    <a:close/>
                    <a:moveTo>
                      <a:pt x="352441" y="204235"/>
                    </a:moveTo>
                    <a:cubicBezTo>
                      <a:pt x="355152" y="204235"/>
                      <a:pt x="356960" y="206043"/>
                      <a:pt x="356960" y="208754"/>
                    </a:cubicBezTo>
                    <a:cubicBezTo>
                      <a:pt x="356960" y="211465"/>
                      <a:pt x="355152" y="213272"/>
                      <a:pt x="352441" y="213272"/>
                    </a:cubicBezTo>
                    <a:cubicBezTo>
                      <a:pt x="349730" y="213272"/>
                      <a:pt x="347923" y="211465"/>
                      <a:pt x="347923" y="208754"/>
                    </a:cubicBezTo>
                    <a:cubicBezTo>
                      <a:pt x="347019" y="206043"/>
                      <a:pt x="349730" y="204235"/>
                      <a:pt x="352441" y="204235"/>
                    </a:cubicBezTo>
                    <a:lnTo>
                      <a:pt x="352441" y="204235"/>
                    </a:lnTo>
                    <a:close/>
                    <a:moveTo>
                      <a:pt x="333464" y="204235"/>
                    </a:moveTo>
                    <a:cubicBezTo>
                      <a:pt x="336175" y="204235"/>
                      <a:pt x="337982" y="206043"/>
                      <a:pt x="337982" y="208754"/>
                    </a:cubicBezTo>
                    <a:cubicBezTo>
                      <a:pt x="337982" y="211465"/>
                      <a:pt x="336175" y="213272"/>
                      <a:pt x="333464" y="213272"/>
                    </a:cubicBezTo>
                    <a:cubicBezTo>
                      <a:pt x="330753" y="213272"/>
                      <a:pt x="328945" y="211465"/>
                      <a:pt x="328945" y="208754"/>
                    </a:cubicBezTo>
                    <a:cubicBezTo>
                      <a:pt x="328945" y="206043"/>
                      <a:pt x="330753" y="204235"/>
                      <a:pt x="333464" y="204235"/>
                    </a:cubicBezTo>
                    <a:lnTo>
                      <a:pt x="333464" y="204235"/>
                    </a:lnTo>
                    <a:close/>
                    <a:moveTo>
                      <a:pt x="314486" y="204235"/>
                    </a:moveTo>
                    <a:cubicBezTo>
                      <a:pt x="317197" y="204235"/>
                      <a:pt x="319004" y="206043"/>
                      <a:pt x="319004" y="208754"/>
                    </a:cubicBezTo>
                    <a:cubicBezTo>
                      <a:pt x="319004" y="211465"/>
                      <a:pt x="317197" y="213272"/>
                      <a:pt x="314486" y="213272"/>
                    </a:cubicBezTo>
                    <a:cubicBezTo>
                      <a:pt x="311775" y="213272"/>
                      <a:pt x="309968" y="211465"/>
                      <a:pt x="309968" y="208754"/>
                    </a:cubicBezTo>
                    <a:cubicBezTo>
                      <a:pt x="309968" y="206043"/>
                      <a:pt x="311775" y="204235"/>
                      <a:pt x="314486" y="204235"/>
                    </a:cubicBezTo>
                    <a:lnTo>
                      <a:pt x="314486" y="204235"/>
                    </a:lnTo>
                    <a:close/>
                    <a:moveTo>
                      <a:pt x="295508" y="204235"/>
                    </a:moveTo>
                    <a:cubicBezTo>
                      <a:pt x="298219" y="204235"/>
                      <a:pt x="300027" y="206043"/>
                      <a:pt x="300027" y="208754"/>
                    </a:cubicBezTo>
                    <a:cubicBezTo>
                      <a:pt x="300027" y="211465"/>
                      <a:pt x="298219" y="213272"/>
                      <a:pt x="295508" y="213272"/>
                    </a:cubicBezTo>
                    <a:cubicBezTo>
                      <a:pt x="292797" y="213272"/>
                      <a:pt x="290990" y="211465"/>
                      <a:pt x="290990" y="208754"/>
                    </a:cubicBezTo>
                    <a:cubicBezTo>
                      <a:pt x="290990" y="206043"/>
                      <a:pt x="292797" y="204235"/>
                      <a:pt x="295508" y="204235"/>
                    </a:cubicBezTo>
                    <a:lnTo>
                      <a:pt x="295508" y="204235"/>
                    </a:lnTo>
                    <a:close/>
                    <a:moveTo>
                      <a:pt x="831400" y="193391"/>
                    </a:moveTo>
                    <a:cubicBezTo>
                      <a:pt x="834111" y="193391"/>
                      <a:pt x="835918" y="195198"/>
                      <a:pt x="835918" y="197909"/>
                    </a:cubicBezTo>
                    <a:cubicBezTo>
                      <a:pt x="835918" y="200620"/>
                      <a:pt x="834111" y="202428"/>
                      <a:pt x="831400" y="202428"/>
                    </a:cubicBezTo>
                    <a:cubicBezTo>
                      <a:pt x="828689" y="202428"/>
                      <a:pt x="826881" y="200620"/>
                      <a:pt x="826881" y="197909"/>
                    </a:cubicBezTo>
                    <a:cubicBezTo>
                      <a:pt x="826881" y="195198"/>
                      <a:pt x="828689" y="193391"/>
                      <a:pt x="831400" y="193391"/>
                    </a:cubicBezTo>
                    <a:lnTo>
                      <a:pt x="831400" y="193391"/>
                    </a:lnTo>
                    <a:close/>
                    <a:moveTo>
                      <a:pt x="812422" y="193391"/>
                    </a:moveTo>
                    <a:cubicBezTo>
                      <a:pt x="815133" y="193391"/>
                      <a:pt x="816941" y="195198"/>
                      <a:pt x="816941" y="197909"/>
                    </a:cubicBezTo>
                    <a:cubicBezTo>
                      <a:pt x="816941" y="200620"/>
                      <a:pt x="815133" y="202428"/>
                      <a:pt x="812422" y="202428"/>
                    </a:cubicBezTo>
                    <a:cubicBezTo>
                      <a:pt x="809711" y="202428"/>
                      <a:pt x="807904" y="200620"/>
                      <a:pt x="807904" y="197909"/>
                    </a:cubicBezTo>
                    <a:cubicBezTo>
                      <a:pt x="807904" y="195198"/>
                      <a:pt x="809711" y="193391"/>
                      <a:pt x="812422" y="193391"/>
                    </a:cubicBezTo>
                    <a:lnTo>
                      <a:pt x="812422" y="193391"/>
                    </a:lnTo>
                    <a:close/>
                    <a:moveTo>
                      <a:pt x="793445" y="193391"/>
                    </a:moveTo>
                    <a:cubicBezTo>
                      <a:pt x="796156" y="193391"/>
                      <a:pt x="797963" y="195198"/>
                      <a:pt x="797963" y="197909"/>
                    </a:cubicBezTo>
                    <a:cubicBezTo>
                      <a:pt x="797963" y="200620"/>
                      <a:pt x="796156" y="202428"/>
                      <a:pt x="793445" y="202428"/>
                    </a:cubicBezTo>
                    <a:cubicBezTo>
                      <a:pt x="790733" y="202428"/>
                      <a:pt x="788926" y="200620"/>
                      <a:pt x="788926" y="197909"/>
                    </a:cubicBezTo>
                    <a:cubicBezTo>
                      <a:pt x="788926" y="195198"/>
                      <a:pt x="790733" y="193391"/>
                      <a:pt x="793445" y="193391"/>
                    </a:cubicBezTo>
                    <a:lnTo>
                      <a:pt x="793445" y="193391"/>
                    </a:lnTo>
                    <a:close/>
                    <a:moveTo>
                      <a:pt x="774467" y="193391"/>
                    </a:moveTo>
                    <a:cubicBezTo>
                      <a:pt x="777178" y="193391"/>
                      <a:pt x="778985" y="195198"/>
                      <a:pt x="778985" y="197909"/>
                    </a:cubicBezTo>
                    <a:cubicBezTo>
                      <a:pt x="778985" y="200620"/>
                      <a:pt x="777178" y="202428"/>
                      <a:pt x="774467" y="202428"/>
                    </a:cubicBezTo>
                    <a:cubicBezTo>
                      <a:pt x="771756" y="202428"/>
                      <a:pt x="769948" y="200620"/>
                      <a:pt x="769948" y="197909"/>
                    </a:cubicBezTo>
                    <a:cubicBezTo>
                      <a:pt x="769948" y="195198"/>
                      <a:pt x="771756" y="193391"/>
                      <a:pt x="774467" y="193391"/>
                    </a:cubicBezTo>
                    <a:lnTo>
                      <a:pt x="774467" y="193391"/>
                    </a:lnTo>
                    <a:close/>
                    <a:moveTo>
                      <a:pt x="756393" y="193391"/>
                    </a:moveTo>
                    <a:cubicBezTo>
                      <a:pt x="759104" y="193391"/>
                      <a:pt x="760912" y="195198"/>
                      <a:pt x="760912" y="197909"/>
                    </a:cubicBezTo>
                    <a:cubicBezTo>
                      <a:pt x="760912" y="200620"/>
                      <a:pt x="759104" y="202428"/>
                      <a:pt x="756393" y="202428"/>
                    </a:cubicBezTo>
                    <a:cubicBezTo>
                      <a:pt x="753682" y="202428"/>
                      <a:pt x="751875" y="200620"/>
                      <a:pt x="751875" y="197909"/>
                    </a:cubicBezTo>
                    <a:cubicBezTo>
                      <a:pt x="750971" y="195198"/>
                      <a:pt x="753682" y="193391"/>
                      <a:pt x="756393" y="193391"/>
                    </a:cubicBezTo>
                    <a:lnTo>
                      <a:pt x="756393" y="193391"/>
                    </a:lnTo>
                    <a:close/>
                    <a:moveTo>
                      <a:pt x="737415" y="193391"/>
                    </a:moveTo>
                    <a:cubicBezTo>
                      <a:pt x="740126" y="193391"/>
                      <a:pt x="741934" y="195198"/>
                      <a:pt x="741934" y="197909"/>
                    </a:cubicBezTo>
                    <a:cubicBezTo>
                      <a:pt x="741934" y="200620"/>
                      <a:pt x="740126" y="202428"/>
                      <a:pt x="737415" y="202428"/>
                    </a:cubicBezTo>
                    <a:cubicBezTo>
                      <a:pt x="734704" y="202428"/>
                      <a:pt x="732897" y="200620"/>
                      <a:pt x="732897" y="197909"/>
                    </a:cubicBezTo>
                    <a:cubicBezTo>
                      <a:pt x="732897" y="195198"/>
                      <a:pt x="734704" y="193391"/>
                      <a:pt x="737415" y="193391"/>
                    </a:cubicBezTo>
                    <a:lnTo>
                      <a:pt x="737415" y="193391"/>
                    </a:lnTo>
                    <a:close/>
                    <a:moveTo>
                      <a:pt x="718438" y="193391"/>
                    </a:moveTo>
                    <a:cubicBezTo>
                      <a:pt x="721149" y="193391"/>
                      <a:pt x="722956" y="195198"/>
                      <a:pt x="722956" y="197909"/>
                    </a:cubicBezTo>
                    <a:cubicBezTo>
                      <a:pt x="722956" y="200620"/>
                      <a:pt x="721149" y="202428"/>
                      <a:pt x="718438" y="202428"/>
                    </a:cubicBezTo>
                    <a:cubicBezTo>
                      <a:pt x="715727" y="202428"/>
                      <a:pt x="713919" y="200620"/>
                      <a:pt x="713919" y="197909"/>
                    </a:cubicBezTo>
                    <a:cubicBezTo>
                      <a:pt x="713919" y="195198"/>
                      <a:pt x="715727" y="193391"/>
                      <a:pt x="718438" y="193391"/>
                    </a:cubicBezTo>
                    <a:lnTo>
                      <a:pt x="718438" y="193391"/>
                    </a:lnTo>
                    <a:close/>
                    <a:moveTo>
                      <a:pt x="699460" y="193391"/>
                    </a:moveTo>
                    <a:cubicBezTo>
                      <a:pt x="702171" y="193391"/>
                      <a:pt x="703979" y="195198"/>
                      <a:pt x="703979" y="197909"/>
                    </a:cubicBezTo>
                    <a:cubicBezTo>
                      <a:pt x="703979" y="200620"/>
                      <a:pt x="702171" y="202428"/>
                      <a:pt x="699460" y="202428"/>
                    </a:cubicBezTo>
                    <a:cubicBezTo>
                      <a:pt x="696749" y="202428"/>
                      <a:pt x="694942" y="200620"/>
                      <a:pt x="694942" y="197909"/>
                    </a:cubicBezTo>
                    <a:cubicBezTo>
                      <a:pt x="694942" y="195198"/>
                      <a:pt x="696749" y="193391"/>
                      <a:pt x="699460" y="193391"/>
                    </a:cubicBezTo>
                    <a:lnTo>
                      <a:pt x="699460" y="193391"/>
                    </a:lnTo>
                    <a:close/>
                    <a:moveTo>
                      <a:pt x="680483" y="193391"/>
                    </a:moveTo>
                    <a:cubicBezTo>
                      <a:pt x="683194" y="193391"/>
                      <a:pt x="685001" y="195198"/>
                      <a:pt x="685001" y="197909"/>
                    </a:cubicBezTo>
                    <a:cubicBezTo>
                      <a:pt x="685001" y="200620"/>
                      <a:pt x="683194" y="202428"/>
                      <a:pt x="680483" y="202428"/>
                    </a:cubicBezTo>
                    <a:cubicBezTo>
                      <a:pt x="677771" y="202428"/>
                      <a:pt x="675964" y="200620"/>
                      <a:pt x="675964" y="197909"/>
                    </a:cubicBezTo>
                    <a:cubicBezTo>
                      <a:pt x="675964" y="195198"/>
                      <a:pt x="678675" y="193391"/>
                      <a:pt x="680483" y="193391"/>
                    </a:cubicBezTo>
                    <a:lnTo>
                      <a:pt x="680483" y="193391"/>
                    </a:lnTo>
                    <a:close/>
                    <a:moveTo>
                      <a:pt x="662409" y="193391"/>
                    </a:moveTo>
                    <a:cubicBezTo>
                      <a:pt x="665120" y="193391"/>
                      <a:pt x="666927" y="195198"/>
                      <a:pt x="666927" y="197909"/>
                    </a:cubicBezTo>
                    <a:cubicBezTo>
                      <a:pt x="666927" y="200620"/>
                      <a:pt x="665120" y="202428"/>
                      <a:pt x="662409" y="202428"/>
                    </a:cubicBezTo>
                    <a:cubicBezTo>
                      <a:pt x="659698" y="202428"/>
                      <a:pt x="657890" y="200620"/>
                      <a:pt x="657890" y="197909"/>
                    </a:cubicBezTo>
                    <a:cubicBezTo>
                      <a:pt x="656987" y="195198"/>
                      <a:pt x="659698" y="193391"/>
                      <a:pt x="662409" y="193391"/>
                    </a:cubicBezTo>
                    <a:lnTo>
                      <a:pt x="662409" y="193391"/>
                    </a:lnTo>
                    <a:close/>
                    <a:moveTo>
                      <a:pt x="643431" y="193391"/>
                    </a:moveTo>
                    <a:cubicBezTo>
                      <a:pt x="646142" y="193391"/>
                      <a:pt x="647950" y="195198"/>
                      <a:pt x="647950" y="197909"/>
                    </a:cubicBezTo>
                    <a:cubicBezTo>
                      <a:pt x="647950" y="200620"/>
                      <a:pt x="646142" y="202428"/>
                      <a:pt x="643431" y="202428"/>
                    </a:cubicBezTo>
                    <a:cubicBezTo>
                      <a:pt x="640720" y="202428"/>
                      <a:pt x="638913" y="200620"/>
                      <a:pt x="638913" y="197909"/>
                    </a:cubicBezTo>
                    <a:cubicBezTo>
                      <a:pt x="638913" y="195198"/>
                      <a:pt x="640720" y="193391"/>
                      <a:pt x="643431" y="193391"/>
                    </a:cubicBezTo>
                    <a:lnTo>
                      <a:pt x="643431" y="193391"/>
                    </a:lnTo>
                    <a:close/>
                    <a:moveTo>
                      <a:pt x="624453" y="193391"/>
                    </a:moveTo>
                    <a:cubicBezTo>
                      <a:pt x="627165" y="193391"/>
                      <a:pt x="628972" y="195198"/>
                      <a:pt x="628972" y="197909"/>
                    </a:cubicBezTo>
                    <a:cubicBezTo>
                      <a:pt x="628972" y="200620"/>
                      <a:pt x="627165" y="202428"/>
                      <a:pt x="624453" y="202428"/>
                    </a:cubicBezTo>
                    <a:cubicBezTo>
                      <a:pt x="621742" y="202428"/>
                      <a:pt x="619935" y="200620"/>
                      <a:pt x="619935" y="197909"/>
                    </a:cubicBezTo>
                    <a:cubicBezTo>
                      <a:pt x="619935" y="195198"/>
                      <a:pt x="621742" y="193391"/>
                      <a:pt x="624453" y="193391"/>
                    </a:cubicBezTo>
                    <a:lnTo>
                      <a:pt x="624453" y="193391"/>
                    </a:lnTo>
                    <a:close/>
                    <a:moveTo>
                      <a:pt x="605476" y="193391"/>
                    </a:moveTo>
                    <a:cubicBezTo>
                      <a:pt x="608187" y="193391"/>
                      <a:pt x="609994" y="195198"/>
                      <a:pt x="609994" y="197909"/>
                    </a:cubicBezTo>
                    <a:cubicBezTo>
                      <a:pt x="609994" y="200620"/>
                      <a:pt x="608187" y="202428"/>
                      <a:pt x="605476" y="202428"/>
                    </a:cubicBezTo>
                    <a:cubicBezTo>
                      <a:pt x="602765" y="202428"/>
                      <a:pt x="600957" y="200620"/>
                      <a:pt x="600957" y="197909"/>
                    </a:cubicBezTo>
                    <a:cubicBezTo>
                      <a:pt x="600957" y="195198"/>
                      <a:pt x="602765" y="193391"/>
                      <a:pt x="605476" y="193391"/>
                    </a:cubicBezTo>
                    <a:lnTo>
                      <a:pt x="605476" y="193391"/>
                    </a:lnTo>
                    <a:close/>
                    <a:moveTo>
                      <a:pt x="586498" y="193391"/>
                    </a:moveTo>
                    <a:cubicBezTo>
                      <a:pt x="589209" y="193391"/>
                      <a:pt x="591017" y="195198"/>
                      <a:pt x="591017" y="197909"/>
                    </a:cubicBezTo>
                    <a:cubicBezTo>
                      <a:pt x="591017" y="200620"/>
                      <a:pt x="589209" y="202428"/>
                      <a:pt x="586498" y="202428"/>
                    </a:cubicBezTo>
                    <a:cubicBezTo>
                      <a:pt x="583787" y="202428"/>
                      <a:pt x="581980" y="200620"/>
                      <a:pt x="581980" y="197909"/>
                    </a:cubicBezTo>
                    <a:cubicBezTo>
                      <a:pt x="581980" y="195198"/>
                      <a:pt x="584691" y="193391"/>
                      <a:pt x="586498" y="193391"/>
                    </a:cubicBezTo>
                    <a:lnTo>
                      <a:pt x="586498" y="193391"/>
                    </a:lnTo>
                    <a:close/>
                    <a:moveTo>
                      <a:pt x="568424" y="193391"/>
                    </a:moveTo>
                    <a:cubicBezTo>
                      <a:pt x="571135" y="193391"/>
                      <a:pt x="572943" y="195198"/>
                      <a:pt x="572943" y="197909"/>
                    </a:cubicBezTo>
                    <a:cubicBezTo>
                      <a:pt x="572943" y="200620"/>
                      <a:pt x="571135" y="202428"/>
                      <a:pt x="568424" y="202428"/>
                    </a:cubicBezTo>
                    <a:cubicBezTo>
                      <a:pt x="565713" y="202428"/>
                      <a:pt x="563906" y="200620"/>
                      <a:pt x="563906" y="197909"/>
                    </a:cubicBezTo>
                    <a:cubicBezTo>
                      <a:pt x="563906" y="195198"/>
                      <a:pt x="565713" y="193391"/>
                      <a:pt x="568424" y="193391"/>
                    </a:cubicBezTo>
                    <a:lnTo>
                      <a:pt x="568424" y="193391"/>
                    </a:lnTo>
                    <a:close/>
                    <a:moveTo>
                      <a:pt x="549447" y="193391"/>
                    </a:moveTo>
                    <a:cubicBezTo>
                      <a:pt x="552158" y="193391"/>
                      <a:pt x="553965" y="195198"/>
                      <a:pt x="553965" y="197909"/>
                    </a:cubicBezTo>
                    <a:cubicBezTo>
                      <a:pt x="553965" y="200620"/>
                      <a:pt x="552158" y="202428"/>
                      <a:pt x="549447" y="202428"/>
                    </a:cubicBezTo>
                    <a:cubicBezTo>
                      <a:pt x="546736" y="202428"/>
                      <a:pt x="544928" y="200620"/>
                      <a:pt x="544928" y="197909"/>
                    </a:cubicBezTo>
                    <a:cubicBezTo>
                      <a:pt x="544928" y="195198"/>
                      <a:pt x="546736" y="193391"/>
                      <a:pt x="549447" y="193391"/>
                    </a:cubicBezTo>
                    <a:lnTo>
                      <a:pt x="549447" y="193391"/>
                    </a:lnTo>
                    <a:close/>
                    <a:moveTo>
                      <a:pt x="530469" y="193391"/>
                    </a:moveTo>
                    <a:cubicBezTo>
                      <a:pt x="533180" y="193391"/>
                      <a:pt x="534988" y="195198"/>
                      <a:pt x="534988" y="197909"/>
                    </a:cubicBezTo>
                    <a:cubicBezTo>
                      <a:pt x="534988" y="200620"/>
                      <a:pt x="533180" y="202428"/>
                      <a:pt x="530469" y="202428"/>
                    </a:cubicBezTo>
                    <a:cubicBezTo>
                      <a:pt x="527758" y="202428"/>
                      <a:pt x="525951" y="200620"/>
                      <a:pt x="525951" y="197909"/>
                    </a:cubicBezTo>
                    <a:cubicBezTo>
                      <a:pt x="525951" y="195198"/>
                      <a:pt x="527758" y="193391"/>
                      <a:pt x="530469" y="193391"/>
                    </a:cubicBezTo>
                    <a:lnTo>
                      <a:pt x="530469" y="193391"/>
                    </a:lnTo>
                    <a:close/>
                    <a:moveTo>
                      <a:pt x="511492" y="193391"/>
                    </a:moveTo>
                    <a:cubicBezTo>
                      <a:pt x="514203" y="193391"/>
                      <a:pt x="516010" y="195198"/>
                      <a:pt x="516010" y="197909"/>
                    </a:cubicBezTo>
                    <a:cubicBezTo>
                      <a:pt x="516010" y="200620"/>
                      <a:pt x="514203" y="202428"/>
                      <a:pt x="511492" y="202428"/>
                    </a:cubicBezTo>
                    <a:cubicBezTo>
                      <a:pt x="508780" y="202428"/>
                      <a:pt x="506973" y="200620"/>
                      <a:pt x="506973" y="197909"/>
                    </a:cubicBezTo>
                    <a:cubicBezTo>
                      <a:pt x="506973" y="195198"/>
                      <a:pt x="508780" y="193391"/>
                      <a:pt x="511492" y="193391"/>
                    </a:cubicBezTo>
                    <a:lnTo>
                      <a:pt x="511492" y="193391"/>
                    </a:lnTo>
                    <a:close/>
                    <a:moveTo>
                      <a:pt x="493418" y="193391"/>
                    </a:moveTo>
                    <a:cubicBezTo>
                      <a:pt x="496129" y="193391"/>
                      <a:pt x="497936" y="195198"/>
                      <a:pt x="497936" y="197909"/>
                    </a:cubicBezTo>
                    <a:cubicBezTo>
                      <a:pt x="497936" y="200620"/>
                      <a:pt x="496129" y="202428"/>
                      <a:pt x="493418" y="202428"/>
                    </a:cubicBezTo>
                    <a:cubicBezTo>
                      <a:pt x="490707" y="202428"/>
                      <a:pt x="488899" y="200620"/>
                      <a:pt x="488899" y="197909"/>
                    </a:cubicBezTo>
                    <a:cubicBezTo>
                      <a:pt x="487995" y="195198"/>
                      <a:pt x="490707" y="193391"/>
                      <a:pt x="493418" y="193391"/>
                    </a:cubicBezTo>
                    <a:lnTo>
                      <a:pt x="493418" y="193391"/>
                    </a:lnTo>
                    <a:close/>
                    <a:moveTo>
                      <a:pt x="474440" y="193391"/>
                    </a:moveTo>
                    <a:cubicBezTo>
                      <a:pt x="477151" y="193391"/>
                      <a:pt x="478959" y="195198"/>
                      <a:pt x="478959" y="197909"/>
                    </a:cubicBezTo>
                    <a:cubicBezTo>
                      <a:pt x="478959" y="200620"/>
                      <a:pt x="477151" y="202428"/>
                      <a:pt x="474440" y="202428"/>
                    </a:cubicBezTo>
                    <a:cubicBezTo>
                      <a:pt x="471729" y="202428"/>
                      <a:pt x="469922" y="200620"/>
                      <a:pt x="469922" y="197909"/>
                    </a:cubicBezTo>
                    <a:cubicBezTo>
                      <a:pt x="469922" y="195198"/>
                      <a:pt x="471729" y="193391"/>
                      <a:pt x="474440" y="193391"/>
                    </a:cubicBezTo>
                    <a:lnTo>
                      <a:pt x="474440" y="193391"/>
                    </a:lnTo>
                    <a:close/>
                    <a:moveTo>
                      <a:pt x="455462" y="193391"/>
                    </a:moveTo>
                    <a:cubicBezTo>
                      <a:pt x="458174" y="193391"/>
                      <a:pt x="459981" y="195198"/>
                      <a:pt x="459981" y="197909"/>
                    </a:cubicBezTo>
                    <a:cubicBezTo>
                      <a:pt x="459981" y="200620"/>
                      <a:pt x="458174" y="202428"/>
                      <a:pt x="455462" y="202428"/>
                    </a:cubicBezTo>
                    <a:cubicBezTo>
                      <a:pt x="452751" y="202428"/>
                      <a:pt x="450944" y="200620"/>
                      <a:pt x="450944" y="197909"/>
                    </a:cubicBezTo>
                    <a:cubicBezTo>
                      <a:pt x="450944" y="195198"/>
                      <a:pt x="452751" y="193391"/>
                      <a:pt x="455462" y="193391"/>
                    </a:cubicBezTo>
                    <a:lnTo>
                      <a:pt x="455462" y="193391"/>
                    </a:lnTo>
                    <a:close/>
                    <a:moveTo>
                      <a:pt x="436485" y="193391"/>
                    </a:moveTo>
                    <a:cubicBezTo>
                      <a:pt x="439196" y="193391"/>
                      <a:pt x="441003" y="195198"/>
                      <a:pt x="441003" y="197909"/>
                    </a:cubicBezTo>
                    <a:cubicBezTo>
                      <a:pt x="441003" y="200620"/>
                      <a:pt x="439196" y="202428"/>
                      <a:pt x="436485" y="202428"/>
                    </a:cubicBezTo>
                    <a:cubicBezTo>
                      <a:pt x="433774" y="202428"/>
                      <a:pt x="431966" y="200620"/>
                      <a:pt x="431966" y="197909"/>
                    </a:cubicBezTo>
                    <a:cubicBezTo>
                      <a:pt x="431966" y="195198"/>
                      <a:pt x="433774" y="193391"/>
                      <a:pt x="436485" y="193391"/>
                    </a:cubicBezTo>
                    <a:lnTo>
                      <a:pt x="436485" y="193391"/>
                    </a:lnTo>
                    <a:close/>
                    <a:moveTo>
                      <a:pt x="417507" y="193391"/>
                    </a:moveTo>
                    <a:cubicBezTo>
                      <a:pt x="420218" y="193391"/>
                      <a:pt x="422026" y="195198"/>
                      <a:pt x="422026" y="197909"/>
                    </a:cubicBezTo>
                    <a:cubicBezTo>
                      <a:pt x="422026" y="200620"/>
                      <a:pt x="420218" y="202428"/>
                      <a:pt x="417507" y="202428"/>
                    </a:cubicBezTo>
                    <a:cubicBezTo>
                      <a:pt x="414796" y="202428"/>
                      <a:pt x="412989" y="200620"/>
                      <a:pt x="412989" y="197909"/>
                    </a:cubicBezTo>
                    <a:cubicBezTo>
                      <a:pt x="412989" y="195198"/>
                      <a:pt x="415700" y="193391"/>
                      <a:pt x="417507" y="193391"/>
                    </a:cubicBezTo>
                    <a:lnTo>
                      <a:pt x="417507" y="193391"/>
                    </a:lnTo>
                    <a:close/>
                    <a:moveTo>
                      <a:pt x="399433" y="193391"/>
                    </a:moveTo>
                    <a:cubicBezTo>
                      <a:pt x="402144" y="193391"/>
                      <a:pt x="403952" y="195198"/>
                      <a:pt x="403952" y="197909"/>
                    </a:cubicBezTo>
                    <a:cubicBezTo>
                      <a:pt x="403952" y="200620"/>
                      <a:pt x="402144" y="202428"/>
                      <a:pt x="399433" y="202428"/>
                    </a:cubicBezTo>
                    <a:cubicBezTo>
                      <a:pt x="396722" y="202428"/>
                      <a:pt x="394915" y="200620"/>
                      <a:pt x="394915" y="197909"/>
                    </a:cubicBezTo>
                    <a:cubicBezTo>
                      <a:pt x="394011" y="195198"/>
                      <a:pt x="396722" y="193391"/>
                      <a:pt x="399433" y="193391"/>
                    </a:cubicBezTo>
                    <a:lnTo>
                      <a:pt x="399433" y="193391"/>
                    </a:lnTo>
                    <a:close/>
                    <a:moveTo>
                      <a:pt x="380456" y="193391"/>
                    </a:moveTo>
                    <a:cubicBezTo>
                      <a:pt x="383167" y="193391"/>
                      <a:pt x="384974" y="195198"/>
                      <a:pt x="384974" y="197909"/>
                    </a:cubicBezTo>
                    <a:cubicBezTo>
                      <a:pt x="384974" y="200620"/>
                      <a:pt x="383167" y="202428"/>
                      <a:pt x="380456" y="202428"/>
                    </a:cubicBezTo>
                    <a:cubicBezTo>
                      <a:pt x="377745" y="202428"/>
                      <a:pt x="375937" y="200620"/>
                      <a:pt x="375937" y="197909"/>
                    </a:cubicBezTo>
                    <a:cubicBezTo>
                      <a:pt x="375937" y="195198"/>
                      <a:pt x="377745" y="193391"/>
                      <a:pt x="380456" y="193391"/>
                    </a:cubicBezTo>
                    <a:lnTo>
                      <a:pt x="380456" y="193391"/>
                    </a:lnTo>
                    <a:close/>
                    <a:moveTo>
                      <a:pt x="361478" y="193391"/>
                    </a:moveTo>
                    <a:cubicBezTo>
                      <a:pt x="364189" y="193391"/>
                      <a:pt x="365997" y="195198"/>
                      <a:pt x="365997" y="197909"/>
                    </a:cubicBezTo>
                    <a:cubicBezTo>
                      <a:pt x="365997" y="200620"/>
                      <a:pt x="364189" y="202428"/>
                      <a:pt x="361478" y="202428"/>
                    </a:cubicBezTo>
                    <a:cubicBezTo>
                      <a:pt x="358767" y="202428"/>
                      <a:pt x="356960" y="200620"/>
                      <a:pt x="356960" y="197909"/>
                    </a:cubicBezTo>
                    <a:cubicBezTo>
                      <a:pt x="356960" y="195198"/>
                      <a:pt x="358767" y="193391"/>
                      <a:pt x="361478" y="193391"/>
                    </a:cubicBezTo>
                    <a:lnTo>
                      <a:pt x="361478" y="193391"/>
                    </a:lnTo>
                    <a:close/>
                    <a:moveTo>
                      <a:pt x="342501" y="193391"/>
                    </a:moveTo>
                    <a:cubicBezTo>
                      <a:pt x="345212" y="193391"/>
                      <a:pt x="347019" y="195198"/>
                      <a:pt x="347019" y="197909"/>
                    </a:cubicBezTo>
                    <a:cubicBezTo>
                      <a:pt x="347019" y="200620"/>
                      <a:pt x="345212" y="202428"/>
                      <a:pt x="342501" y="202428"/>
                    </a:cubicBezTo>
                    <a:cubicBezTo>
                      <a:pt x="339789" y="202428"/>
                      <a:pt x="337982" y="200620"/>
                      <a:pt x="337982" y="197909"/>
                    </a:cubicBezTo>
                    <a:cubicBezTo>
                      <a:pt x="337982" y="195198"/>
                      <a:pt x="339789" y="193391"/>
                      <a:pt x="342501" y="193391"/>
                    </a:cubicBezTo>
                    <a:lnTo>
                      <a:pt x="342501" y="193391"/>
                    </a:lnTo>
                    <a:close/>
                    <a:moveTo>
                      <a:pt x="323523" y="193391"/>
                    </a:moveTo>
                    <a:cubicBezTo>
                      <a:pt x="326234" y="193391"/>
                      <a:pt x="328041" y="195198"/>
                      <a:pt x="328041" y="197909"/>
                    </a:cubicBezTo>
                    <a:cubicBezTo>
                      <a:pt x="328041" y="200620"/>
                      <a:pt x="326234" y="202428"/>
                      <a:pt x="323523" y="202428"/>
                    </a:cubicBezTo>
                    <a:cubicBezTo>
                      <a:pt x="320812" y="202428"/>
                      <a:pt x="319004" y="200620"/>
                      <a:pt x="319004" y="197909"/>
                    </a:cubicBezTo>
                    <a:cubicBezTo>
                      <a:pt x="319004" y="195198"/>
                      <a:pt x="321716" y="193391"/>
                      <a:pt x="323523" y="193391"/>
                    </a:cubicBezTo>
                    <a:lnTo>
                      <a:pt x="323523" y="193391"/>
                    </a:lnTo>
                    <a:close/>
                    <a:moveTo>
                      <a:pt x="305449" y="193391"/>
                    </a:moveTo>
                    <a:cubicBezTo>
                      <a:pt x="308160" y="193391"/>
                      <a:pt x="309968" y="195198"/>
                      <a:pt x="309968" y="197909"/>
                    </a:cubicBezTo>
                    <a:cubicBezTo>
                      <a:pt x="309968" y="200620"/>
                      <a:pt x="308160" y="202428"/>
                      <a:pt x="305449" y="202428"/>
                    </a:cubicBezTo>
                    <a:cubicBezTo>
                      <a:pt x="302738" y="202428"/>
                      <a:pt x="300931" y="200620"/>
                      <a:pt x="300931" y="197909"/>
                    </a:cubicBezTo>
                    <a:cubicBezTo>
                      <a:pt x="300027" y="195198"/>
                      <a:pt x="302738" y="193391"/>
                      <a:pt x="305449" y="193391"/>
                    </a:cubicBezTo>
                    <a:lnTo>
                      <a:pt x="305449" y="193391"/>
                    </a:lnTo>
                    <a:close/>
                    <a:moveTo>
                      <a:pt x="286471" y="193391"/>
                    </a:moveTo>
                    <a:cubicBezTo>
                      <a:pt x="289182" y="193391"/>
                      <a:pt x="290990" y="195198"/>
                      <a:pt x="290990" y="197909"/>
                    </a:cubicBezTo>
                    <a:cubicBezTo>
                      <a:pt x="290990" y="200620"/>
                      <a:pt x="289182" y="202428"/>
                      <a:pt x="286471" y="202428"/>
                    </a:cubicBezTo>
                    <a:cubicBezTo>
                      <a:pt x="283760" y="202428"/>
                      <a:pt x="281953" y="200620"/>
                      <a:pt x="281953" y="197909"/>
                    </a:cubicBezTo>
                    <a:cubicBezTo>
                      <a:pt x="281953" y="195198"/>
                      <a:pt x="283760" y="193391"/>
                      <a:pt x="286471" y="193391"/>
                    </a:cubicBezTo>
                    <a:lnTo>
                      <a:pt x="286471" y="193391"/>
                    </a:lnTo>
                    <a:close/>
                    <a:moveTo>
                      <a:pt x="840437" y="184354"/>
                    </a:moveTo>
                    <a:cubicBezTo>
                      <a:pt x="843148" y="184354"/>
                      <a:pt x="844955" y="186161"/>
                      <a:pt x="844955" y="188872"/>
                    </a:cubicBezTo>
                    <a:cubicBezTo>
                      <a:pt x="844955" y="191583"/>
                      <a:pt x="843148" y="193391"/>
                      <a:pt x="840437" y="193391"/>
                    </a:cubicBezTo>
                    <a:cubicBezTo>
                      <a:pt x="837726" y="193391"/>
                      <a:pt x="835918" y="191583"/>
                      <a:pt x="835918" y="188872"/>
                    </a:cubicBezTo>
                    <a:cubicBezTo>
                      <a:pt x="835918" y="186161"/>
                      <a:pt x="837726" y="184354"/>
                      <a:pt x="840437" y="184354"/>
                    </a:cubicBezTo>
                    <a:lnTo>
                      <a:pt x="840437" y="184354"/>
                    </a:lnTo>
                    <a:close/>
                    <a:moveTo>
                      <a:pt x="821459" y="184354"/>
                    </a:moveTo>
                    <a:cubicBezTo>
                      <a:pt x="824170" y="184354"/>
                      <a:pt x="825978" y="186161"/>
                      <a:pt x="825978" y="188872"/>
                    </a:cubicBezTo>
                    <a:cubicBezTo>
                      <a:pt x="825978" y="191583"/>
                      <a:pt x="824170" y="193391"/>
                      <a:pt x="821459" y="193391"/>
                    </a:cubicBezTo>
                    <a:cubicBezTo>
                      <a:pt x="818748" y="193391"/>
                      <a:pt x="816941" y="191583"/>
                      <a:pt x="816941" y="188872"/>
                    </a:cubicBezTo>
                    <a:cubicBezTo>
                      <a:pt x="816941" y="186161"/>
                      <a:pt x="818748" y="184354"/>
                      <a:pt x="821459" y="184354"/>
                    </a:cubicBezTo>
                    <a:lnTo>
                      <a:pt x="821459" y="184354"/>
                    </a:lnTo>
                    <a:close/>
                    <a:moveTo>
                      <a:pt x="803385" y="184354"/>
                    </a:moveTo>
                    <a:cubicBezTo>
                      <a:pt x="806096" y="184354"/>
                      <a:pt x="807904" y="186161"/>
                      <a:pt x="807904" y="188872"/>
                    </a:cubicBezTo>
                    <a:cubicBezTo>
                      <a:pt x="807904" y="191583"/>
                      <a:pt x="806096" y="193391"/>
                      <a:pt x="803385" y="193391"/>
                    </a:cubicBezTo>
                    <a:cubicBezTo>
                      <a:pt x="800674" y="193391"/>
                      <a:pt x="798867" y="191583"/>
                      <a:pt x="798867" y="188872"/>
                    </a:cubicBezTo>
                    <a:cubicBezTo>
                      <a:pt x="797963" y="186161"/>
                      <a:pt x="800674" y="184354"/>
                      <a:pt x="803385" y="184354"/>
                    </a:cubicBezTo>
                    <a:lnTo>
                      <a:pt x="803385" y="184354"/>
                    </a:lnTo>
                    <a:close/>
                    <a:moveTo>
                      <a:pt x="784408" y="184354"/>
                    </a:moveTo>
                    <a:cubicBezTo>
                      <a:pt x="787119" y="184354"/>
                      <a:pt x="788926" y="186161"/>
                      <a:pt x="788926" y="188872"/>
                    </a:cubicBezTo>
                    <a:cubicBezTo>
                      <a:pt x="788926" y="191583"/>
                      <a:pt x="787119" y="193391"/>
                      <a:pt x="784408" y="193391"/>
                    </a:cubicBezTo>
                    <a:cubicBezTo>
                      <a:pt x="781696" y="193391"/>
                      <a:pt x="779889" y="191583"/>
                      <a:pt x="779889" y="188872"/>
                    </a:cubicBezTo>
                    <a:cubicBezTo>
                      <a:pt x="778985" y="186161"/>
                      <a:pt x="781696" y="184354"/>
                      <a:pt x="784408" y="184354"/>
                    </a:cubicBezTo>
                    <a:lnTo>
                      <a:pt x="784408" y="184354"/>
                    </a:lnTo>
                    <a:close/>
                    <a:moveTo>
                      <a:pt x="765430" y="184354"/>
                    </a:moveTo>
                    <a:cubicBezTo>
                      <a:pt x="768141" y="184354"/>
                      <a:pt x="769948" y="186161"/>
                      <a:pt x="769948" y="188872"/>
                    </a:cubicBezTo>
                    <a:cubicBezTo>
                      <a:pt x="769948" y="191583"/>
                      <a:pt x="768141" y="193391"/>
                      <a:pt x="765430" y="193391"/>
                    </a:cubicBezTo>
                    <a:cubicBezTo>
                      <a:pt x="762719" y="193391"/>
                      <a:pt x="760912" y="191583"/>
                      <a:pt x="760912" y="188872"/>
                    </a:cubicBezTo>
                    <a:cubicBezTo>
                      <a:pt x="760912" y="186161"/>
                      <a:pt x="762719" y="184354"/>
                      <a:pt x="765430" y="184354"/>
                    </a:cubicBezTo>
                    <a:lnTo>
                      <a:pt x="765430" y="184354"/>
                    </a:lnTo>
                    <a:close/>
                    <a:moveTo>
                      <a:pt x="746452" y="184354"/>
                    </a:moveTo>
                    <a:cubicBezTo>
                      <a:pt x="749163" y="184354"/>
                      <a:pt x="750971" y="186161"/>
                      <a:pt x="750971" y="188872"/>
                    </a:cubicBezTo>
                    <a:cubicBezTo>
                      <a:pt x="750971" y="191583"/>
                      <a:pt x="749163" y="193391"/>
                      <a:pt x="746452" y="193391"/>
                    </a:cubicBezTo>
                    <a:cubicBezTo>
                      <a:pt x="743741" y="193391"/>
                      <a:pt x="741934" y="191583"/>
                      <a:pt x="741934" y="188872"/>
                    </a:cubicBezTo>
                    <a:cubicBezTo>
                      <a:pt x="741934" y="186161"/>
                      <a:pt x="743741" y="184354"/>
                      <a:pt x="746452" y="184354"/>
                    </a:cubicBezTo>
                    <a:lnTo>
                      <a:pt x="746452" y="184354"/>
                    </a:lnTo>
                    <a:close/>
                    <a:moveTo>
                      <a:pt x="727475" y="184354"/>
                    </a:moveTo>
                    <a:cubicBezTo>
                      <a:pt x="730186" y="184354"/>
                      <a:pt x="731993" y="186161"/>
                      <a:pt x="731993" y="188872"/>
                    </a:cubicBezTo>
                    <a:cubicBezTo>
                      <a:pt x="731993" y="191583"/>
                      <a:pt x="730186" y="193391"/>
                      <a:pt x="727475" y="193391"/>
                    </a:cubicBezTo>
                    <a:cubicBezTo>
                      <a:pt x="724764" y="193391"/>
                      <a:pt x="722956" y="191583"/>
                      <a:pt x="722956" y="188872"/>
                    </a:cubicBezTo>
                    <a:cubicBezTo>
                      <a:pt x="722956" y="186161"/>
                      <a:pt x="724764" y="184354"/>
                      <a:pt x="727475" y="184354"/>
                    </a:cubicBezTo>
                    <a:lnTo>
                      <a:pt x="727475" y="184354"/>
                    </a:lnTo>
                    <a:close/>
                    <a:moveTo>
                      <a:pt x="709401" y="184354"/>
                    </a:moveTo>
                    <a:cubicBezTo>
                      <a:pt x="712112" y="184354"/>
                      <a:pt x="713919" y="186161"/>
                      <a:pt x="713919" y="188872"/>
                    </a:cubicBezTo>
                    <a:cubicBezTo>
                      <a:pt x="713919" y="191583"/>
                      <a:pt x="712112" y="193391"/>
                      <a:pt x="709401" y="193391"/>
                    </a:cubicBezTo>
                    <a:cubicBezTo>
                      <a:pt x="706690" y="193391"/>
                      <a:pt x="704882" y="191583"/>
                      <a:pt x="704882" y="188872"/>
                    </a:cubicBezTo>
                    <a:cubicBezTo>
                      <a:pt x="703979" y="186161"/>
                      <a:pt x="706690" y="184354"/>
                      <a:pt x="709401" y="184354"/>
                    </a:cubicBezTo>
                    <a:lnTo>
                      <a:pt x="709401" y="184354"/>
                    </a:lnTo>
                    <a:close/>
                    <a:moveTo>
                      <a:pt x="690423" y="184354"/>
                    </a:moveTo>
                    <a:cubicBezTo>
                      <a:pt x="693134" y="184354"/>
                      <a:pt x="694942" y="186161"/>
                      <a:pt x="694942" y="188872"/>
                    </a:cubicBezTo>
                    <a:cubicBezTo>
                      <a:pt x="694942" y="191583"/>
                      <a:pt x="693134" y="193391"/>
                      <a:pt x="690423" y="193391"/>
                    </a:cubicBezTo>
                    <a:cubicBezTo>
                      <a:pt x="687712" y="193391"/>
                      <a:pt x="685905" y="191583"/>
                      <a:pt x="685905" y="188872"/>
                    </a:cubicBezTo>
                    <a:cubicBezTo>
                      <a:pt x="685905" y="186161"/>
                      <a:pt x="687712" y="184354"/>
                      <a:pt x="690423" y="184354"/>
                    </a:cubicBezTo>
                    <a:lnTo>
                      <a:pt x="690423" y="184354"/>
                    </a:lnTo>
                    <a:close/>
                    <a:moveTo>
                      <a:pt x="671446" y="184354"/>
                    </a:moveTo>
                    <a:cubicBezTo>
                      <a:pt x="674157" y="184354"/>
                      <a:pt x="675964" y="186161"/>
                      <a:pt x="675964" y="188872"/>
                    </a:cubicBezTo>
                    <a:cubicBezTo>
                      <a:pt x="675964" y="191583"/>
                      <a:pt x="674157" y="193391"/>
                      <a:pt x="671446" y="193391"/>
                    </a:cubicBezTo>
                    <a:cubicBezTo>
                      <a:pt x="668735" y="193391"/>
                      <a:pt x="666927" y="191583"/>
                      <a:pt x="666927" y="188872"/>
                    </a:cubicBezTo>
                    <a:cubicBezTo>
                      <a:pt x="666927" y="186161"/>
                      <a:pt x="668735" y="184354"/>
                      <a:pt x="671446" y="184354"/>
                    </a:cubicBezTo>
                    <a:lnTo>
                      <a:pt x="671446" y="184354"/>
                    </a:lnTo>
                    <a:close/>
                    <a:moveTo>
                      <a:pt x="652468" y="184354"/>
                    </a:moveTo>
                    <a:cubicBezTo>
                      <a:pt x="655179" y="184354"/>
                      <a:pt x="656987" y="186161"/>
                      <a:pt x="656987" y="188872"/>
                    </a:cubicBezTo>
                    <a:cubicBezTo>
                      <a:pt x="656987" y="191583"/>
                      <a:pt x="655179" y="193391"/>
                      <a:pt x="652468" y="193391"/>
                    </a:cubicBezTo>
                    <a:cubicBezTo>
                      <a:pt x="649757" y="193391"/>
                      <a:pt x="647950" y="191583"/>
                      <a:pt x="647950" y="188872"/>
                    </a:cubicBezTo>
                    <a:cubicBezTo>
                      <a:pt x="647950" y="186161"/>
                      <a:pt x="649757" y="184354"/>
                      <a:pt x="652468" y="184354"/>
                    </a:cubicBezTo>
                    <a:lnTo>
                      <a:pt x="652468" y="184354"/>
                    </a:lnTo>
                    <a:close/>
                    <a:moveTo>
                      <a:pt x="633490" y="184354"/>
                    </a:moveTo>
                    <a:cubicBezTo>
                      <a:pt x="636202" y="184354"/>
                      <a:pt x="638009" y="186161"/>
                      <a:pt x="638009" y="188872"/>
                    </a:cubicBezTo>
                    <a:cubicBezTo>
                      <a:pt x="638009" y="191583"/>
                      <a:pt x="636202" y="193391"/>
                      <a:pt x="633490" y="193391"/>
                    </a:cubicBezTo>
                    <a:cubicBezTo>
                      <a:pt x="630779" y="193391"/>
                      <a:pt x="628972" y="191583"/>
                      <a:pt x="628972" y="188872"/>
                    </a:cubicBezTo>
                    <a:cubicBezTo>
                      <a:pt x="628972" y="186161"/>
                      <a:pt x="631683" y="184354"/>
                      <a:pt x="633490" y="184354"/>
                    </a:cubicBezTo>
                    <a:lnTo>
                      <a:pt x="633490" y="184354"/>
                    </a:lnTo>
                    <a:close/>
                    <a:moveTo>
                      <a:pt x="615417" y="184354"/>
                    </a:moveTo>
                    <a:cubicBezTo>
                      <a:pt x="618128" y="184354"/>
                      <a:pt x="619935" y="186161"/>
                      <a:pt x="619935" y="188872"/>
                    </a:cubicBezTo>
                    <a:cubicBezTo>
                      <a:pt x="619935" y="191583"/>
                      <a:pt x="618128" y="193391"/>
                      <a:pt x="615417" y="193391"/>
                    </a:cubicBezTo>
                    <a:cubicBezTo>
                      <a:pt x="612705" y="193391"/>
                      <a:pt x="610898" y="191583"/>
                      <a:pt x="610898" y="188872"/>
                    </a:cubicBezTo>
                    <a:cubicBezTo>
                      <a:pt x="609994" y="186161"/>
                      <a:pt x="612705" y="184354"/>
                      <a:pt x="615417" y="184354"/>
                    </a:cubicBezTo>
                    <a:lnTo>
                      <a:pt x="615417" y="184354"/>
                    </a:lnTo>
                    <a:close/>
                    <a:moveTo>
                      <a:pt x="596439" y="184354"/>
                    </a:moveTo>
                    <a:cubicBezTo>
                      <a:pt x="599150" y="184354"/>
                      <a:pt x="600957" y="186161"/>
                      <a:pt x="600957" y="188872"/>
                    </a:cubicBezTo>
                    <a:cubicBezTo>
                      <a:pt x="600957" y="191583"/>
                      <a:pt x="599150" y="193391"/>
                      <a:pt x="596439" y="193391"/>
                    </a:cubicBezTo>
                    <a:cubicBezTo>
                      <a:pt x="593728" y="193391"/>
                      <a:pt x="591920" y="191583"/>
                      <a:pt x="591920" y="188872"/>
                    </a:cubicBezTo>
                    <a:cubicBezTo>
                      <a:pt x="591920" y="186161"/>
                      <a:pt x="593728" y="184354"/>
                      <a:pt x="596439" y="184354"/>
                    </a:cubicBezTo>
                    <a:lnTo>
                      <a:pt x="596439" y="184354"/>
                    </a:lnTo>
                    <a:close/>
                    <a:moveTo>
                      <a:pt x="577461" y="184354"/>
                    </a:moveTo>
                    <a:cubicBezTo>
                      <a:pt x="580172" y="184354"/>
                      <a:pt x="581980" y="186161"/>
                      <a:pt x="581980" y="188872"/>
                    </a:cubicBezTo>
                    <a:cubicBezTo>
                      <a:pt x="581980" y="191583"/>
                      <a:pt x="580172" y="193391"/>
                      <a:pt x="577461" y="193391"/>
                    </a:cubicBezTo>
                    <a:cubicBezTo>
                      <a:pt x="574750" y="193391"/>
                      <a:pt x="572943" y="191583"/>
                      <a:pt x="572943" y="188872"/>
                    </a:cubicBezTo>
                    <a:cubicBezTo>
                      <a:pt x="572943" y="186161"/>
                      <a:pt x="574750" y="184354"/>
                      <a:pt x="577461" y="184354"/>
                    </a:cubicBezTo>
                    <a:lnTo>
                      <a:pt x="577461" y="184354"/>
                    </a:lnTo>
                    <a:close/>
                    <a:moveTo>
                      <a:pt x="558484" y="184354"/>
                    </a:moveTo>
                    <a:cubicBezTo>
                      <a:pt x="561195" y="184354"/>
                      <a:pt x="563002" y="186161"/>
                      <a:pt x="563002" y="188872"/>
                    </a:cubicBezTo>
                    <a:cubicBezTo>
                      <a:pt x="563002" y="191583"/>
                      <a:pt x="561195" y="193391"/>
                      <a:pt x="558484" y="193391"/>
                    </a:cubicBezTo>
                    <a:cubicBezTo>
                      <a:pt x="555773" y="193391"/>
                      <a:pt x="553965" y="191583"/>
                      <a:pt x="553965" y="188872"/>
                    </a:cubicBezTo>
                    <a:cubicBezTo>
                      <a:pt x="553965" y="186161"/>
                      <a:pt x="555773" y="184354"/>
                      <a:pt x="558484" y="184354"/>
                    </a:cubicBezTo>
                    <a:lnTo>
                      <a:pt x="558484" y="184354"/>
                    </a:lnTo>
                    <a:close/>
                    <a:moveTo>
                      <a:pt x="539506" y="184354"/>
                    </a:moveTo>
                    <a:cubicBezTo>
                      <a:pt x="542217" y="184354"/>
                      <a:pt x="544025" y="186161"/>
                      <a:pt x="544025" y="188872"/>
                    </a:cubicBezTo>
                    <a:cubicBezTo>
                      <a:pt x="544025" y="191583"/>
                      <a:pt x="542217" y="193391"/>
                      <a:pt x="539506" y="193391"/>
                    </a:cubicBezTo>
                    <a:cubicBezTo>
                      <a:pt x="536795" y="193391"/>
                      <a:pt x="534988" y="191583"/>
                      <a:pt x="534988" y="188872"/>
                    </a:cubicBezTo>
                    <a:cubicBezTo>
                      <a:pt x="534988" y="186161"/>
                      <a:pt x="537699" y="184354"/>
                      <a:pt x="539506" y="184354"/>
                    </a:cubicBezTo>
                    <a:lnTo>
                      <a:pt x="539506" y="184354"/>
                    </a:lnTo>
                    <a:close/>
                    <a:moveTo>
                      <a:pt x="521432" y="184354"/>
                    </a:moveTo>
                    <a:cubicBezTo>
                      <a:pt x="524143" y="184354"/>
                      <a:pt x="525951" y="186161"/>
                      <a:pt x="525951" y="188872"/>
                    </a:cubicBezTo>
                    <a:cubicBezTo>
                      <a:pt x="525951" y="191583"/>
                      <a:pt x="524143" y="193391"/>
                      <a:pt x="521432" y="193391"/>
                    </a:cubicBezTo>
                    <a:cubicBezTo>
                      <a:pt x="518721" y="193391"/>
                      <a:pt x="516914" y="191583"/>
                      <a:pt x="516914" y="188872"/>
                    </a:cubicBezTo>
                    <a:cubicBezTo>
                      <a:pt x="516010" y="186161"/>
                      <a:pt x="518721" y="184354"/>
                      <a:pt x="521432" y="184354"/>
                    </a:cubicBezTo>
                    <a:lnTo>
                      <a:pt x="521432" y="184354"/>
                    </a:lnTo>
                    <a:close/>
                    <a:moveTo>
                      <a:pt x="502455" y="184354"/>
                    </a:moveTo>
                    <a:cubicBezTo>
                      <a:pt x="505166" y="184354"/>
                      <a:pt x="506973" y="186161"/>
                      <a:pt x="506973" y="188872"/>
                    </a:cubicBezTo>
                    <a:cubicBezTo>
                      <a:pt x="506973" y="191583"/>
                      <a:pt x="505166" y="193391"/>
                      <a:pt x="502455" y="193391"/>
                    </a:cubicBezTo>
                    <a:cubicBezTo>
                      <a:pt x="499744" y="193391"/>
                      <a:pt x="497936" y="191583"/>
                      <a:pt x="497936" y="188872"/>
                    </a:cubicBezTo>
                    <a:cubicBezTo>
                      <a:pt x="497936" y="186161"/>
                      <a:pt x="499744" y="184354"/>
                      <a:pt x="502455" y="184354"/>
                    </a:cubicBezTo>
                    <a:lnTo>
                      <a:pt x="502455" y="184354"/>
                    </a:lnTo>
                    <a:close/>
                    <a:moveTo>
                      <a:pt x="483477" y="184354"/>
                    </a:moveTo>
                    <a:cubicBezTo>
                      <a:pt x="486188" y="184354"/>
                      <a:pt x="487995" y="186161"/>
                      <a:pt x="487995" y="188872"/>
                    </a:cubicBezTo>
                    <a:cubicBezTo>
                      <a:pt x="487995" y="191583"/>
                      <a:pt x="486188" y="193391"/>
                      <a:pt x="483477" y="193391"/>
                    </a:cubicBezTo>
                    <a:cubicBezTo>
                      <a:pt x="480766" y="193391"/>
                      <a:pt x="478959" y="191583"/>
                      <a:pt x="478959" y="188872"/>
                    </a:cubicBezTo>
                    <a:cubicBezTo>
                      <a:pt x="478959" y="186161"/>
                      <a:pt x="480766" y="184354"/>
                      <a:pt x="483477" y="184354"/>
                    </a:cubicBezTo>
                    <a:lnTo>
                      <a:pt x="483477" y="184354"/>
                    </a:lnTo>
                    <a:close/>
                    <a:moveTo>
                      <a:pt x="464499" y="184354"/>
                    </a:moveTo>
                    <a:cubicBezTo>
                      <a:pt x="467211" y="184354"/>
                      <a:pt x="469018" y="186161"/>
                      <a:pt x="469018" y="188872"/>
                    </a:cubicBezTo>
                    <a:cubicBezTo>
                      <a:pt x="469018" y="191583"/>
                      <a:pt x="467211" y="193391"/>
                      <a:pt x="464499" y="193391"/>
                    </a:cubicBezTo>
                    <a:cubicBezTo>
                      <a:pt x="461788" y="193391"/>
                      <a:pt x="459981" y="191583"/>
                      <a:pt x="459981" y="188872"/>
                    </a:cubicBezTo>
                    <a:cubicBezTo>
                      <a:pt x="459981" y="186161"/>
                      <a:pt x="461788" y="184354"/>
                      <a:pt x="464499" y="184354"/>
                    </a:cubicBezTo>
                    <a:lnTo>
                      <a:pt x="464499" y="184354"/>
                    </a:lnTo>
                    <a:close/>
                    <a:moveTo>
                      <a:pt x="446425" y="184354"/>
                    </a:moveTo>
                    <a:cubicBezTo>
                      <a:pt x="449137" y="184354"/>
                      <a:pt x="450944" y="186161"/>
                      <a:pt x="450944" y="188872"/>
                    </a:cubicBezTo>
                    <a:cubicBezTo>
                      <a:pt x="450944" y="191583"/>
                      <a:pt x="449137" y="193391"/>
                      <a:pt x="446425" y="193391"/>
                    </a:cubicBezTo>
                    <a:cubicBezTo>
                      <a:pt x="443714" y="193391"/>
                      <a:pt x="441907" y="191583"/>
                      <a:pt x="441907" y="188872"/>
                    </a:cubicBezTo>
                    <a:cubicBezTo>
                      <a:pt x="441003" y="186161"/>
                      <a:pt x="443714" y="184354"/>
                      <a:pt x="446425" y="184354"/>
                    </a:cubicBezTo>
                    <a:lnTo>
                      <a:pt x="446425" y="184354"/>
                    </a:lnTo>
                    <a:close/>
                    <a:moveTo>
                      <a:pt x="427448" y="184354"/>
                    </a:moveTo>
                    <a:cubicBezTo>
                      <a:pt x="430159" y="184354"/>
                      <a:pt x="431966" y="186161"/>
                      <a:pt x="431966" y="188872"/>
                    </a:cubicBezTo>
                    <a:cubicBezTo>
                      <a:pt x="431966" y="191583"/>
                      <a:pt x="430159" y="193391"/>
                      <a:pt x="427448" y="193391"/>
                    </a:cubicBezTo>
                    <a:cubicBezTo>
                      <a:pt x="424737" y="193391"/>
                      <a:pt x="422929" y="191583"/>
                      <a:pt x="422929" y="188872"/>
                    </a:cubicBezTo>
                    <a:cubicBezTo>
                      <a:pt x="422929" y="186161"/>
                      <a:pt x="424737" y="184354"/>
                      <a:pt x="427448" y="184354"/>
                    </a:cubicBezTo>
                    <a:lnTo>
                      <a:pt x="427448" y="184354"/>
                    </a:lnTo>
                    <a:close/>
                    <a:moveTo>
                      <a:pt x="408470" y="184354"/>
                    </a:moveTo>
                    <a:cubicBezTo>
                      <a:pt x="411181" y="184354"/>
                      <a:pt x="412989" y="186161"/>
                      <a:pt x="412989" y="188872"/>
                    </a:cubicBezTo>
                    <a:cubicBezTo>
                      <a:pt x="412989" y="191583"/>
                      <a:pt x="411181" y="193391"/>
                      <a:pt x="408470" y="193391"/>
                    </a:cubicBezTo>
                    <a:cubicBezTo>
                      <a:pt x="405759" y="193391"/>
                      <a:pt x="403952" y="191583"/>
                      <a:pt x="403952" y="188872"/>
                    </a:cubicBezTo>
                    <a:cubicBezTo>
                      <a:pt x="403952" y="186161"/>
                      <a:pt x="405759" y="184354"/>
                      <a:pt x="408470" y="184354"/>
                    </a:cubicBezTo>
                    <a:lnTo>
                      <a:pt x="408470" y="184354"/>
                    </a:lnTo>
                    <a:close/>
                    <a:moveTo>
                      <a:pt x="389493" y="184354"/>
                    </a:moveTo>
                    <a:cubicBezTo>
                      <a:pt x="392204" y="184354"/>
                      <a:pt x="394011" y="186161"/>
                      <a:pt x="394011" y="188872"/>
                    </a:cubicBezTo>
                    <a:cubicBezTo>
                      <a:pt x="394011" y="191583"/>
                      <a:pt x="392204" y="193391"/>
                      <a:pt x="389493" y="193391"/>
                    </a:cubicBezTo>
                    <a:cubicBezTo>
                      <a:pt x="386782" y="193391"/>
                      <a:pt x="384974" y="191583"/>
                      <a:pt x="384974" y="188872"/>
                    </a:cubicBezTo>
                    <a:cubicBezTo>
                      <a:pt x="384974" y="186161"/>
                      <a:pt x="386782" y="184354"/>
                      <a:pt x="389493" y="184354"/>
                    </a:cubicBezTo>
                    <a:lnTo>
                      <a:pt x="389493" y="184354"/>
                    </a:lnTo>
                    <a:close/>
                    <a:moveTo>
                      <a:pt x="370515" y="184354"/>
                    </a:moveTo>
                    <a:cubicBezTo>
                      <a:pt x="373226" y="184354"/>
                      <a:pt x="375034" y="186161"/>
                      <a:pt x="375034" y="188872"/>
                    </a:cubicBezTo>
                    <a:cubicBezTo>
                      <a:pt x="375034" y="191583"/>
                      <a:pt x="373226" y="193391"/>
                      <a:pt x="370515" y="193391"/>
                    </a:cubicBezTo>
                    <a:cubicBezTo>
                      <a:pt x="367804" y="193391"/>
                      <a:pt x="365997" y="191583"/>
                      <a:pt x="365997" y="188872"/>
                    </a:cubicBezTo>
                    <a:cubicBezTo>
                      <a:pt x="365997" y="186161"/>
                      <a:pt x="367804" y="184354"/>
                      <a:pt x="370515" y="184354"/>
                    </a:cubicBezTo>
                    <a:lnTo>
                      <a:pt x="370515" y="184354"/>
                    </a:lnTo>
                    <a:close/>
                    <a:moveTo>
                      <a:pt x="352441" y="184354"/>
                    </a:moveTo>
                    <a:cubicBezTo>
                      <a:pt x="355152" y="184354"/>
                      <a:pt x="356960" y="186161"/>
                      <a:pt x="356960" y="188872"/>
                    </a:cubicBezTo>
                    <a:cubicBezTo>
                      <a:pt x="356960" y="191583"/>
                      <a:pt x="355152" y="193391"/>
                      <a:pt x="352441" y="193391"/>
                    </a:cubicBezTo>
                    <a:cubicBezTo>
                      <a:pt x="349730" y="193391"/>
                      <a:pt x="347923" y="191583"/>
                      <a:pt x="347923" y="188872"/>
                    </a:cubicBezTo>
                    <a:cubicBezTo>
                      <a:pt x="347019" y="186161"/>
                      <a:pt x="349730" y="184354"/>
                      <a:pt x="352441" y="184354"/>
                    </a:cubicBezTo>
                    <a:lnTo>
                      <a:pt x="352441" y="184354"/>
                    </a:lnTo>
                    <a:close/>
                    <a:moveTo>
                      <a:pt x="333464" y="184354"/>
                    </a:moveTo>
                    <a:cubicBezTo>
                      <a:pt x="336175" y="184354"/>
                      <a:pt x="337982" y="186161"/>
                      <a:pt x="337982" y="188872"/>
                    </a:cubicBezTo>
                    <a:cubicBezTo>
                      <a:pt x="337982" y="191583"/>
                      <a:pt x="336175" y="193391"/>
                      <a:pt x="333464" y="193391"/>
                    </a:cubicBezTo>
                    <a:cubicBezTo>
                      <a:pt x="330753" y="193391"/>
                      <a:pt x="328945" y="191583"/>
                      <a:pt x="328945" y="188872"/>
                    </a:cubicBezTo>
                    <a:cubicBezTo>
                      <a:pt x="328945" y="186161"/>
                      <a:pt x="330753" y="184354"/>
                      <a:pt x="333464" y="184354"/>
                    </a:cubicBezTo>
                    <a:lnTo>
                      <a:pt x="333464" y="184354"/>
                    </a:lnTo>
                    <a:close/>
                    <a:moveTo>
                      <a:pt x="314486" y="184354"/>
                    </a:moveTo>
                    <a:cubicBezTo>
                      <a:pt x="317197" y="184354"/>
                      <a:pt x="319004" y="186161"/>
                      <a:pt x="319004" y="188872"/>
                    </a:cubicBezTo>
                    <a:cubicBezTo>
                      <a:pt x="319004" y="191583"/>
                      <a:pt x="317197" y="193391"/>
                      <a:pt x="314486" y="193391"/>
                    </a:cubicBezTo>
                    <a:cubicBezTo>
                      <a:pt x="311775" y="193391"/>
                      <a:pt x="309968" y="191583"/>
                      <a:pt x="309968" y="188872"/>
                    </a:cubicBezTo>
                    <a:cubicBezTo>
                      <a:pt x="309968" y="186161"/>
                      <a:pt x="311775" y="184354"/>
                      <a:pt x="314486" y="184354"/>
                    </a:cubicBezTo>
                    <a:lnTo>
                      <a:pt x="314486" y="184354"/>
                    </a:lnTo>
                    <a:close/>
                    <a:moveTo>
                      <a:pt x="295508" y="184354"/>
                    </a:moveTo>
                    <a:cubicBezTo>
                      <a:pt x="298219" y="184354"/>
                      <a:pt x="300027" y="186161"/>
                      <a:pt x="300027" y="188872"/>
                    </a:cubicBezTo>
                    <a:cubicBezTo>
                      <a:pt x="300027" y="191583"/>
                      <a:pt x="298219" y="193391"/>
                      <a:pt x="295508" y="193391"/>
                    </a:cubicBezTo>
                    <a:cubicBezTo>
                      <a:pt x="292797" y="193391"/>
                      <a:pt x="290990" y="191583"/>
                      <a:pt x="290990" y="188872"/>
                    </a:cubicBezTo>
                    <a:cubicBezTo>
                      <a:pt x="290990" y="186161"/>
                      <a:pt x="292797" y="184354"/>
                      <a:pt x="295508" y="184354"/>
                    </a:cubicBezTo>
                    <a:lnTo>
                      <a:pt x="295508" y="184354"/>
                    </a:lnTo>
                    <a:close/>
                    <a:moveTo>
                      <a:pt x="831400" y="173510"/>
                    </a:moveTo>
                    <a:cubicBezTo>
                      <a:pt x="834111" y="173510"/>
                      <a:pt x="835918" y="175317"/>
                      <a:pt x="835918" y="178028"/>
                    </a:cubicBezTo>
                    <a:cubicBezTo>
                      <a:pt x="835918" y="180739"/>
                      <a:pt x="834111" y="182546"/>
                      <a:pt x="831400" y="182546"/>
                    </a:cubicBezTo>
                    <a:cubicBezTo>
                      <a:pt x="828689" y="182546"/>
                      <a:pt x="826881" y="180739"/>
                      <a:pt x="826881" y="178028"/>
                    </a:cubicBezTo>
                    <a:cubicBezTo>
                      <a:pt x="826881" y="175317"/>
                      <a:pt x="828689" y="173510"/>
                      <a:pt x="831400" y="173510"/>
                    </a:cubicBezTo>
                    <a:lnTo>
                      <a:pt x="831400" y="173510"/>
                    </a:lnTo>
                    <a:close/>
                    <a:moveTo>
                      <a:pt x="812422" y="173510"/>
                    </a:moveTo>
                    <a:cubicBezTo>
                      <a:pt x="815133" y="173510"/>
                      <a:pt x="816941" y="175317"/>
                      <a:pt x="816941" y="178028"/>
                    </a:cubicBezTo>
                    <a:cubicBezTo>
                      <a:pt x="816941" y="180739"/>
                      <a:pt x="815133" y="182546"/>
                      <a:pt x="812422" y="182546"/>
                    </a:cubicBezTo>
                    <a:cubicBezTo>
                      <a:pt x="809711" y="182546"/>
                      <a:pt x="807904" y="180739"/>
                      <a:pt x="807904" y="178028"/>
                    </a:cubicBezTo>
                    <a:cubicBezTo>
                      <a:pt x="807904" y="175317"/>
                      <a:pt x="809711" y="173510"/>
                      <a:pt x="812422" y="173510"/>
                    </a:cubicBezTo>
                    <a:lnTo>
                      <a:pt x="812422" y="173510"/>
                    </a:lnTo>
                    <a:close/>
                    <a:moveTo>
                      <a:pt x="793445" y="173510"/>
                    </a:moveTo>
                    <a:cubicBezTo>
                      <a:pt x="796156" y="173510"/>
                      <a:pt x="797963" y="175317"/>
                      <a:pt x="797963" y="178028"/>
                    </a:cubicBezTo>
                    <a:cubicBezTo>
                      <a:pt x="797963" y="180739"/>
                      <a:pt x="796156" y="182546"/>
                      <a:pt x="793445" y="182546"/>
                    </a:cubicBezTo>
                    <a:cubicBezTo>
                      <a:pt x="790733" y="182546"/>
                      <a:pt x="788926" y="180739"/>
                      <a:pt x="788926" y="178028"/>
                    </a:cubicBezTo>
                    <a:cubicBezTo>
                      <a:pt x="788926" y="175317"/>
                      <a:pt x="790733" y="173510"/>
                      <a:pt x="793445" y="173510"/>
                    </a:cubicBezTo>
                    <a:lnTo>
                      <a:pt x="793445" y="173510"/>
                    </a:lnTo>
                    <a:close/>
                    <a:moveTo>
                      <a:pt x="774467" y="173510"/>
                    </a:moveTo>
                    <a:cubicBezTo>
                      <a:pt x="777178" y="173510"/>
                      <a:pt x="778985" y="175317"/>
                      <a:pt x="778985" y="178028"/>
                    </a:cubicBezTo>
                    <a:cubicBezTo>
                      <a:pt x="778985" y="180739"/>
                      <a:pt x="777178" y="182546"/>
                      <a:pt x="774467" y="182546"/>
                    </a:cubicBezTo>
                    <a:cubicBezTo>
                      <a:pt x="771756" y="182546"/>
                      <a:pt x="769948" y="180739"/>
                      <a:pt x="769948" y="178028"/>
                    </a:cubicBezTo>
                    <a:cubicBezTo>
                      <a:pt x="769948" y="175317"/>
                      <a:pt x="771756" y="173510"/>
                      <a:pt x="774467" y="173510"/>
                    </a:cubicBezTo>
                    <a:lnTo>
                      <a:pt x="774467" y="173510"/>
                    </a:lnTo>
                    <a:close/>
                    <a:moveTo>
                      <a:pt x="756393" y="173510"/>
                    </a:moveTo>
                    <a:cubicBezTo>
                      <a:pt x="759104" y="173510"/>
                      <a:pt x="760912" y="175317"/>
                      <a:pt x="760912" y="178028"/>
                    </a:cubicBezTo>
                    <a:cubicBezTo>
                      <a:pt x="760912" y="180739"/>
                      <a:pt x="759104" y="182546"/>
                      <a:pt x="756393" y="182546"/>
                    </a:cubicBezTo>
                    <a:cubicBezTo>
                      <a:pt x="753682" y="182546"/>
                      <a:pt x="751875" y="180739"/>
                      <a:pt x="751875" y="178028"/>
                    </a:cubicBezTo>
                    <a:cubicBezTo>
                      <a:pt x="750971" y="175317"/>
                      <a:pt x="753682" y="173510"/>
                      <a:pt x="756393" y="173510"/>
                    </a:cubicBezTo>
                    <a:lnTo>
                      <a:pt x="756393" y="173510"/>
                    </a:lnTo>
                    <a:close/>
                    <a:moveTo>
                      <a:pt x="737415" y="173510"/>
                    </a:moveTo>
                    <a:cubicBezTo>
                      <a:pt x="740126" y="173510"/>
                      <a:pt x="741934" y="175317"/>
                      <a:pt x="741934" y="178028"/>
                    </a:cubicBezTo>
                    <a:cubicBezTo>
                      <a:pt x="741934" y="180739"/>
                      <a:pt x="740126" y="182546"/>
                      <a:pt x="737415" y="182546"/>
                    </a:cubicBezTo>
                    <a:cubicBezTo>
                      <a:pt x="734704" y="182546"/>
                      <a:pt x="732897" y="180739"/>
                      <a:pt x="732897" y="178028"/>
                    </a:cubicBezTo>
                    <a:cubicBezTo>
                      <a:pt x="732897" y="175317"/>
                      <a:pt x="734704" y="173510"/>
                      <a:pt x="737415" y="173510"/>
                    </a:cubicBezTo>
                    <a:lnTo>
                      <a:pt x="737415" y="173510"/>
                    </a:lnTo>
                    <a:close/>
                    <a:moveTo>
                      <a:pt x="718438" y="173510"/>
                    </a:moveTo>
                    <a:cubicBezTo>
                      <a:pt x="721149" y="173510"/>
                      <a:pt x="722956" y="175317"/>
                      <a:pt x="722956" y="178028"/>
                    </a:cubicBezTo>
                    <a:cubicBezTo>
                      <a:pt x="722956" y="180739"/>
                      <a:pt x="721149" y="182546"/>
                      <a:pt x="718438" y="182546"/>
                    </a:cubicBezTo>
                    <a:cubicBezTo>
                      <a:pt x="715727" y="182546"/>
                      <a:pt x="713919" y="180739"/>
                      <a:pt x="713919" y="178028"/>
                    </a:cubicBezTo>
                    <a:cubicBezTo>
                      <a:pt x="713919" y="175317"/>
                      <a:pt x="715727" y="173510"/>
                      <a:pt x="718438" y="173510"/>
                    </a:cubicBezTo>
                    <a:lnTo>
                      <a:pt x="718438" y="173510"/>
                    </a:lnTo>
                    <a:close/>
                    <a:moveTo>
                      <a:pt x="699460" y="173510"/>
                    </a:moveTo>
                    <a:cubicBezTo>
                      <a:pt x="702171" y="173510"/>
                      <a:pt x="703979" y="175317"/>
                      <a:pt x="703979" y="178028"/>
                    </a:cubicBezTo>
                    <a:cubicBezTo>
                      <a:pt x="703979" y="180739"/>
                      <a:pt x="702171" y="182546"/>
                      <a:pt x="699460" y="182546"/>
                    </a:cubicBezTo>
                    <a:cubicBezTo>
                      <a:pt x="696749" y="182546"/>
                      <a:pt x="694942" y="180739"/>
                      <a:pt x="694942" y="178028"/>
                    </a:cubicBezTo>
                    <a:cubicBezTo>
                      <a:pt x="694942" y="175317"/>
                      <a:pt x="696749" y="173510"/>
                      <a:pt x="699460" y="173510"/>
                    </a:cubicBezTo>
                    <a:lnTo>
                      <a:pt x="699460" y="173510"/>
                    </a:lnTo>
                    <a:close/>
                    <a:moveTo>
                      <a:pt x="680483" y="173510"/>
                    </a:moveTo>
                    <a:cubicBezTo>
                      <a:pt x="683194" y="173510"/>
                      <a:pt x="685001" y="175317"/>
                      <a:pt x="685001" y="178028"/>
                    </a:cubicBezTo>
                    <a:cubicBezTo>
                      <a:pt x="685001" y="180739"/>
                      <a:pt x="683194" y="182546"/>
                      <a:pt x="680483" y="182546"/>
                    </a:cubicBezTo>
                    <a:cubicBezTo>
                      <a:pt x="677771" y="182546"/>
                      <a:pt x="675964" y="180739"/>
                      <a:pt x="675964" y="178028"/>
                    </a:cubicBezTo>
                    <a:cubicBezTo>
                      <a:pt x="675964" y="175317"/>
                      <a:pt x="678675" y="173510"/>
                      <a:pt x="680483" y="173510"/>
                    </a:cubicBezTo>
                    <a:lnTo>
                      <a:pt x="680483" y="173510"/>
                    </a:lnTo>
                    <a:close/>
                    <a:moveTo>
                      <a:pt x="662409" y="173510"/>
                    </a:moveTo>
                    <a:cubicBezTo>
                      <a:pt x="665120" y="173510"/>
                      <a:pt x="666927" y="175317"/>
                      <a:pt x="666927" y="178028"/>
                    </a:cubicBezTo>
                    <a:cubicBezTo>
                      <a:pt x="666927" y="180739"/>
                      <a:pt x="665120" y="182546"/>
                      <a:pt x="662409" y="182546"/>
                    </a:cubicBezTo>
                    <a:cubicBezTo>
                      <a:pt x="659698" y="182546"/>
                      <a:pt x="657890" y="180739"/>
                      <a:pt x="657890" y="178028"/>
                    </a:cubicBezTo>
                    <a:cubicBezTo>
                      <a:pt x="656987" y="175317"/>
                      <a:pt x="659698" y="173510"/>
                      <a:pt x="662409" y="173510"/>
                    </a:cubicBezTo>
                    <a:lnTo>
                      <a:pt x="662409" y="173510"/>
                    </a:lnTo>
                    <a:close/>
                    <a:moveTo>
                      <a:pt x="643431" y="173510"/>
                    </a:moveTo>
                    <a:cubicBezTo>
                      <a:pt x="646142" y="173510"/>
                      <a:pt x="647950" y="175317"/>
                      <a:pt x="647950" y="178028"/>
                    </a:cubicBezTo>
                    <a:cubicBezTo>
                      <a:pt x="647950" y="180739"/>
                      <a:pt x="646142" y="182546"/>
                      <a:pt x="643431" y="182546"/>
                    </a:cubicBezTo>
                    <a:cubicBezTo>
                      <a:pt x="640720" y="182546"/>
                      <a:pt x="638913" y="180739"/>
                      <a:pt x="638913" y="178028"/>
                    </a:cubicBezTo>
                    <a:cubicBezTo>
                      <a:pt x="638913" y="175317"/>
                      <a:pt x="640720" y="173510"/>
                      <a:pt x="643431" y="173510"/>
                    </a:cubicBezTo>
                    <a:lnTo>
                      <a:pt x="643431" y="173510"/>
                    </a:lnTo>
                    <a:close/>
                    <a:moveTo>
                      <a:pt x="624453" y="173510"/>
                    </a:moveTo>
                    <a:cubicBezTo>
                      <a:pt x="627165" y="173510"/>
                      <a:pt x="628972" y="175317"/>
                      <a:pt x="628972" y="178028"/>
                    </a:cubicBezTo>
                    <a:cubicBezTo>
                      <a:pt x="628972" y="180739"/>
                      <a:pt x="627165" y="182546"/>
                      <a:pt x="624453" y="182546"/>
                    </a:cubicBezTo>
                    <a:cubicBezTo>
                      <a:pt x="621742" y="182546"/>
                      <a:pt x="619935" y="180739"/>
                      <a:pt x="619935" y="178028"/>
                    </a:cubicBezTo>
                    <a:cubicBezTo>
                      <a:pt x="619935" y="175317"/>
                      <a:pt x="621742" y="173510"/>
                      <a:pt x="624453" y="173510"/>
                    </a:cubicBezTo>
                    <a:lnTo>
                      <a:pt x="624453" y="173510"/>
                    </a:lnTo>
                    <a:close/>
                    <a:moveTo>
                      <a:pt x="605476" y="173510"/>
                    </a:moveTo>
                    <a:cubicBezTo>
                      <a:pt x="608187" y="173510"/>
                      <a:pt x="609994" y="175317"/>
                      <a:pt x="609994" y="178028"/>
                    </a:cubicBezTo>
                    <a:cubicBezTo>
                      <a:pt x="609994" y="180739"/>
                      <a:pt x="608187" y="182546"/>
                      <a:pt x="605476" y="182546"/>
                    </a:cubicBezTo>
                    <a:cubicBezTo>
                      <a:pt x="602765" y="182546"/>
                      <a:pt x="600957" y="180739"/>
                      <a:pt x="600957" y="178028"/>
                    </a:cubicBezTo>
                    <a:cubicBezTo>
                      <a:pt x="600957" y="175317"/>
                      <a:pt x="602765" y="173510"/>
                      <a:pt x="605476" y="173510"/>
                    </a:cubicBezTo>
                    <a:lnTo>
                      <a:pt x="605476" y="173510"/>
                    </a:lnTo>
                    <a:close/>
                    <a:moveTo>
                      <a:pt x="586498" y="173510"/>
                    </a:moveTo>
                    <a:cubicBezTo>
                      <a:pt x="589209" y="173510"/>
                      <a:pt x="591017" y="175317"/>
                      <a:pt x="591017" y="178028"/>
                    </a:cubicBezTo>
                    <a:cubicBezTo>
                      <a:pt x="591017" y="180739"/>
                      <a:pt x="589209" y="182546"/>
                      <a:pt x="586498" y="182546"/>
                    </a:cubicBezTo>
                    <a:cubicBezTo>
                      <a:pt x="583787" y="182546"/>
                      <a:pt x="581980" y="180739"/>
                      <a:pt x="581980" y="178028"/>
                    </a:cubicBezTo>
                    <a:cubicBezTo>
                      <a:pt x="581980" y="175317"/>
                      <a:pt x="584691" y="173510"/>
                      <a:pt x="586498" y="173510"/>
                    </a:cubicBezTo>
                    <a:lnTo>
                      <a:pt x="586498" y="173510"/>
                    </a:lnTo>
                    <a:close/>
                    <a:moveTo>
                      <a:pt x="568424" y="173510"/>
                    </a:moveTo>
                    <a:cubicBezTo>
                      <a:pt x="571135" y="173510"/>
                      <a:pt x="572943" y="175317"/>
                      <a:pt x="572943" y="178028"/>
                    </a:cubicBezTo>
                    <a:cubicBezTo>
                      <a:pt x="572943" y="180739"/>
                      <a:pt x="571135" y="182546"/>
                      <a:pt x="568424" y="182546"/>
                    </a:cubicBezTo>
                    <a:cubicBezTo>
                      <a:pt x="565713" y="182546"/>
                      <a:pt x="563906" y="180739"/>
                      <a:pt x="563906" y="178028"/>
                    </a:cubicBezTo>
                    <a:cubicBezTo>
                      <a:pt x="563906" y="175317"/>
                      <a:pt x="565713" y="173510"/>
                      <a:pt x="568424" y="173510"/>
                    </a:cubicBezTo>
                    <a:lnTo>
                      <a:pt x="568424" y="173510"/>
                    </a:lnTo>
                    <a:close/>
                    <a:moveTo>
                      <a:pt x="549447" y="173510"/>
                    </a:moveTo>
                    <a:cubicBezTo>
                      <a:pt x="552158" y="173510"/>
                      <a:pt x="553965" y="175317"/>
                      <a:pt x="553965" y="178028"/>
                    </a:cubicBezTo>
                    <a:cubicBezTo>
                      <a:pt x="553965" y="180739"/>
                      <a:pt x="552158" y="182546"/>
                      <a:pt x="549447" y="182546"/>
                    </a:cubicBezTo>
                    <a:cubicBezTo>
                      <a:pt x="546736" y="182546"/>
                      <a:pt x="544928" y="180739"/>
                      <a:pt x="544928" y="178028"/>
                    </a:cubicBezTo>
                    <a:cubicBezTo>
                      <a:pt x="544928" y="175317"/>
                      <a:pt x="546736" y="173510"/>
                      <a:pt x="549447" y="173510"/>
                    </a:cubicBezTo>
                    <a:lnTo>
                      <a:pt x="549447" y="173510"/>
                    </a:lnTo>
                    <a:close/>
                    <a:moveTo>
                      <a:pt x="530469" y="173510"/>
                    </a:moveTo>
                    <a:cubicBezTo>
                      <a:pt x="533180" y="173510"/>
                      <a:pt x="534988" y="175317"/>
                      <a:pt x="534988" y="178028"/>
                    </a:cubicBezTo>
                    <a:cubicBezTo>
                      <a:pt x="534988" y="180739"/>
                      <a:pt x="533180" y="182546"/>
                      <a:pt x="530469" y="182546"/>
                    </a:cubicBezTo>
                    <a:cubicBezTo>
                      <a:pt x="527758" y="182546"/>
                      <a:pt x="525951" y="180739"/>
                      <a:pt x="525951" y="178028"/>
                    </a:cubicBezTo>
                    <a:cubicBezTo>
                      <a:pt x="525951" y="175317"/>
                      <a:pt x="527758" y="173510"/>
                      <a:pt x="530469" y="173510"/>
                    </a:cubicBezTo>
                    <a:lnTo>
                      <a:pt x="530469" y="173510"/>
                    </a:lnTo>
                    <a:close/>
                    <a:moveTo>
                      <a:pt x="511492" y="173510"/>
                    </a:moveTo>
                    <a:cubicBezTo>
                      <a:pt x="514203" y="173510"/>
                      <a:pt x="516010" y="175317"/>
                      <a:pt x="516010" y="178028"/>
                    </a:cubicBezTo>
                    <a:cubicBezTo>
                      <a:pt x="516010" y="180739"/>
                      <a:pt x="514203" y="182546"/>
                      <a:pt x="511492" y="182546"/>
                    </a:cubicBezTo>
                    <a:cubicBezTo>
                      <a:pt x="508780" y="182546"/>
                      <a:pt x="506973" y="180739"/>
                      <a:pt x="506973" y="178028"/>
                    </a:cubicBezTo>
                    <a:cubicBezTo>
                      <a:pt x="506973" y="175317"/>
                      <a:pt x="508780" y="173510"/>
                      <a:pt x="511492" y="173510"/>
                    </a:cubicBezTo>
                    <a:lnTo>
                      <a:pt x="511492" y="173510"/>
                    </a:lnTo>
                    <a:close/>
                    <a:moveTo>
                      <a:pt x="493418" y="173510"/>
                    </a:moveTo>
                    <a:cubicBezTo>
                      <a:pt x="496129" y="173510"/>
                      <a:pt x="497936" y="175317"/>
                      <a:pt x="497936" y="178028"/>
                    </a:cubicBezTo>
                    <a:cubicBezTo>
                      <a:pt x="497936" y="180739"/>
                      <a:pt x="496129" y="182546"/>
                      <a:pt x="493418" y="182546"/>
                    </a:cubicBezTo>
                    <a:cubicBezTo>
                      <a:pt x="490707" y="182546"/>
                      <a:pt x="488899" y="180739"/>
                      <a:pt x="488899" y="178028"/>
                    </a:cubicBezTo>
                    <a:cubicBezTo>
                      <a:pt x="487995" y="175317"/>
                      <a:pt x="490707" y="173510"/>
                      <a:pt x="493418" y="173510"/>
                    </a:cubicBezTo>
                    <a:lnTo>
                      <a:pt x="493418" y="173510"/>
                    </a:lnTo>
                    <a:close/>
                    <a:moveTo>
                      <a:pt x="474440" y="173510"/>
                    </a:moveTo>
                    <a:cubicBezTo>
                      <a:pt x="477151" y="173510"/>
                      <a:pt x="478959" y="175317"/>
                      <a:pt x="478959" y="178028"/>
                    </a:cubicBezTo>
                    <a:cubicBezTo>
                      <a:pt x="478959" y="180739"/>
                      <a:pt x="477151" y="182546"/>
                      <a:pt x="474440" y="182546"/>
                    </a:cubicBezTo>
                    <a:cubicBezTo>
                      <a:pt x="471729" y="182546"/>
                      <a:pt x="469922" y="180739"/>
                      <a:pt x="469922" y="178028"/>
                    </a:cubicBezTo>
                    <a:cubicBezTo>
                      <a:pt x="469922" y="175317"/>
                      <a:pt x="471729" y="173510"/>
                      <a:pt x="474440" y="173510"/>
                    </a:cubicBezTo>
                    <a:lnTo>
                      <a:pt x="474440" y="173510"/>
                    </a:lnTo>
                    <a:close/>
                    <a:moveTo>
                      <a:pt x="455462" y="173510"/>
                    </a:moveTo>
                    <a:cubicBezTo>
                      <a:pt x="458174" y="173510"/>
                      <a:pt x="459981" y="175317"/>
                      <a:pt x="459981" y="178028"/>
                    </a:cubicBezTo>
                    <a:cubicBezTo>
                      <a:pt x="459981" y="180739"/>
                      <a:pt x="458174" y="182546"/>
                      <a:pt x="455462" y="182546"/>
                    </a:cubicBezTo>
                    <a:cubicBezTo>
                      <a:pt x="452751" y="182546"/>
                      <a:pt x="450944" y="180739"/>
                      <a:pt x="450944" y="178028"/>
                    </a:cubicBezTo>
                    <a:cubicBezTo>
                      <a:pt x="450944" y="175317"/>
                      <a:pt x="452751" y="173510"/>
                      <a:pt x="455462" y="173510"/>
                    </a:cubicBezTo>
                    <a:lnTo>
                      <a:pt x="455462" y="173510"/>
                    </a:lnTo>
                    <a:close/>
                    <a:moveTo>
                      <a:pt x="436485" y="173510"/>
                    </a:moveTo>
                    <a:cubicBezTo>
                      <a:pt x="439196" y="173510"/>
                      <a:pt x="441003" y="175317"/>
                      <a:pt x="441003" y="178028"/>
                    </a:cubicBezTo>
                    <a:cubicBezTo>
                      <a:pt x="441003" y="180739"/>
                      <a:pt x="439196" y="182546"/>
                      <a:pt x="436485" y="182546"/>
                    </a:cubicBezTo>
                    <a:cubicBezTo>
                      <a:pt x="433774" y="182546"/>
                      <a:pt x="431966" y="180739"/>
                      <a:pt x="431966" y="178028"/>
                    </a:cubicBezTo>
                    <a:cubicBezTo>
                      <a:pt x="431966" y="175317"/>
                      <a:pt x="433774" y="173510"/>
                      <a:pt x="436485" y="173510"/>
                    </a:cubicBezTo>
                    <a:lnTo>
                      <a:pt x="436485" y="173510"/>
                    </a:lnTo>
                    <a:close/>
                    <a:moveTo>
                      <a:pt x="417507" y="173510"/>
                    </a:moveTo>
                    <a:cubicBezTo>
                      <a:pt x="420218" y="173510"/>
                      <a:pt x="422026" y="175317"/>
                      <a:pt x="422026" y="178028"/>
                    </a:cubicBezTo>
                    <a:cubicBezTo>
                      <a:pt x="422026" y="180739"/>
                      <a:pt x="420218" y="182546"/>
                      <a:pt x="417507" y="182546"/>
                    </a:cubicBezTo>
                    <a:cubicBezTo>
                      <a:pt x="414796" y="182546"/>
                      <a:pt x="412989" y="180739"/>
                      <a:pt x="412989" y="178028"/>
                    </a:cubicBezTo>
                    <a:cubicBezTo>
                      <a:pt x="412989" y="175317"/>
                      <a:pt x="415700" y="173510"/>
                      <a:pt x="417507" y="173510"/>
                    </a:cubicBezTo>
                    <a:lnTo>
                      <a:pt x="417507" y="173510"/>
                    </a:lnTo>
                    <a:close/>
                    <a:moveTo>
                      <a:pt x="399433" y="173510"/>
                    </a:moveTo>
                    <a:cubicBezTo>
                      <a:pt x="402144" y="173510"/>
                      <a:pt x="403952" y="175317"/>
                      <a:pt x="403952" y="178028"/>
                    </a:cubicBezTo>
                    <a:cubicBezTo>
                      <a:pt x="403952" y="180739"/>
                      <a:pt x="402144" y="182546"/>
                      <a:pt x="399433" y="182546"/>
                    </a:cubicBezTo>
                    <a:cubicBezTo>
                      <a:pt x="396722" y="182546"/>
                      <a:pt x="394915" y="180739"/>
                      <a:pt x="394915" y="178028"/>
                    </a:cubicBezTo>
                    <a:cubicBezTo>
                      <a:pt x="394011" y="175317"/>
                      <a:pt x="396722" y="173510"/>
                      <a:pt x="399433" y="173510"/>
                    </a:cubicBezTo>
                    <a:lnTo>
                      <a:pt x="399433" y="173510"/>
                    </a:lnTo>
                    <a:close/>
                    <a:moveTo>
                      <a:pt x="380456" y="173510"/>
                    </a:moveTo>
                    <a:cubicBezTo>
                      <a:pt x="383167" y="173510"/>
                      <a:pt x="384974" y="175317"/>
                      <a:pt x="384974" y="178028"/>
                    </a:cubicBezTo>
                    <a:cubicBezTo>
                      <a:pt x="384974" y="180739"/>
                      <a:pt x="383167" y="182546"/>
                      <a:pt x="380456" y="182546"/>
                    </a:cubicBezTo>
                    <a:cubicBezTo>
                      <a:pt x="377745" y="182546"/>
                      <a:pt x="375937" y="180739"/>
                      <a:pt x="375937" y="178028"/>
                    </a:cubicBezTo>
                    <a:cubicBezTo>
                      <a:pt x="375937" y="175317"/>
                      <a:pt x="377745" y="173510"/>
                      <a:pt x="380456" y="173510"/>
                    </a:cubicBezTo>
                    <a:lnTo>
                      <a:pt x="380456" y="173510"/>
                    </a:lnTo>
                    <a:close/>
                    <a:moveTo>
                      <a:pt x="361478" y="173510"/>
                    </a:moveTo>
                    <a:cubicBezTo>
                      <a:pt x="364189" y="173510"/>
                      <a:pt x="365997" y="175317"/>
                      <a:pt x="365997" y="178028"/>
                    </a:cubicBezTo>
                    <a:cubicBezTo>
                      <a:pt x="365997" y="180739"/>
                      <a:pt x="364189" y="182546"/>
                      <a:pt x="361478" y="182546"/>
                    </a:cubicBezTo>
                    <a:cubicBezTo>
                      <a:pt x="358767" y="182546"/>
                      <a:pt x="356960" y="180739"/>
                      <a:pt x="356960" y="178028"/>
                    </a:cubicBezTo>
                    <a:cubicBezTo>
                      <a:pt x="356960" y="175317"/>
                      <a:pt x="358767" y="173510"/>
                      <a:pt x="361478" y="173510"/>
                    </a:cubicBezTo>
                    <a:lnTo>
                      <a:pt x="361478" y="173510"/>
                    </a:lnTo>
                    <a:close/>
                    <a:moveTo>
                      <a:pt x="342501" y="173510"/>
                    </a:moveTo>
                    <a:cubicBezTo>
                      <a:pt x="345212" y="173510"/>
                      <a:pt x="347019" y="175317"/>
                      <a:pt x="347019" y="178028"/>
                    </a:cubicBezTo>
                    <a:cubicBezTo>
                      <a:pt x="347019" y="180739"/>
                      <a:pt x="345212" y="182546"/>
                      <a:pt x="342501" y="182546"/>
                    </a:cubicBezTo>
                    <a:cubicBezTo>
                      <a:pt x="339789" y="182546"/>
                      <a:pt x="337982" y="180739"/>
                      <a:pt x="337982" y="178028"/>
                    </a:cubicBezTo>
                    <a:cubicBezTo>
                      <a:pt x="337982" y="175317"/>
                      <a:pt x="339789" y="173510"/>
                      <a:pt x="342501" y="173510"/>
                    </a:cubicBezTo>
                    <a:lnTo>
                      <a:pt x="342501" y="173510"/>
                    </a:lnTo>
                    <a:close/>
                    <a:moveTo>
                      <a:pt x="323523" y="173510"/>
                    </a:moveTo>
                    <a:cubicBezTo>
                      <a:pt x="326234" y="173510"/>
                      <a:pt x="328041" y="175317"/>
                      <a:pt x="328041" y="178028"/>
                    </a:cubicBezTo>
                    <a:cubicBezTo>
                      <a:pt x="328041" y="180739"/>
                      <a:pt x="326234" y="182546"/>
                      <a:pt x="323523" y="182546"/>
                    </a:cubicBezTo>
                    <a:cubicBezTo>
                      <a:pt x="320812" y="182546"/>
                      <a:pt x="319004" y="180739"/>
                      <a:pt x="319004" y="178028"/>
                    </a:cubicBezTo>
                    <a:cubicBezTo>
                      <a:pt x="319004" y="175317"/>
                      <a:pt x="321716" y="173510"/>
                      <a:pt x="323523" y="173510"/>
                    </a:cubicBezTo>
                    <a:lnTo>
                      <a:pt x="323523" y="173510"/>
                    </a:lnTo>
                    <a:close/>
                    <a:moveTo>
                      <a:pt x="305449" y="173510"/>
                    </a:moveTo>
                    <a:cubicBezTo>
                      <a:pt x="308160" y="173510"/>
                      <a:pt x="309968" y="175317"/>
                      <a:pt x="309968" y="178028"/>
                    </a:cubicBezTo>
                    <a:cubicBezTo>
                      <a:pt x="309968" y="180739"/>
                      <a:pt x="308160" y="182546"/>
                      <a:pt x="305449" y="182546"/>
                    </a:cubicBezTo>
                    <a:cubicBezTo>
                      <a:pt x="302738" y="182546"/>
                      <a:pt x="300931" y="180739"/>
                      <a:pt x="300931" y="178028"/>
                    </a:cubicBezTo>
                    <a:cubicBezTo>
                      <a:pt x="300027" y="175317"/>
                      <a:pt x="302738" y="173510"/>
                      <a:pt x="305449" y="173510"/>
                    </a:cubicBezTo>
                    <a:lnTo>
                      <a:pt x="305449" y="173510"/>
                    </a:lnTo>
                    <a:close/>
                    <a:moveTo>
                      <a:pt x="286471" y="173510"/>
                    </a:moveTo>
                    <a:cubicBezTo>
                      <a:pt x="289182" y="173510"/>
                      <a:pt x="290990" y="175317"/>
                      <a:pt x="290990" y="178028"/>
                    </a:cubicBezTo>
                    <a:cubicBezTo>
                      <a:pt x="290990" y="180739"/>
                      <a:pt x="289182" y="182546"/>
                      <a:pt x="286471" y="182546"/>
                    </a:cubicBezTo>
                    <a:cubicBezTo>
                      <a:pt x="283760" y="182546"/>
                      <a:pt x="281953" y="180739"/>
                      <a:pt x="281953" y="178028"/>
                    </a:cubicBezTo>
                    <a:cubicBezTo>
                      <a:pt x="281953" y="175317"/>
                      <a:pt x="283760" y="173510"/>
                      <a:pt x="286471" y="173510"/>
                    </a:cubicBezTo>
                    <a:lnTo>
                      <a:pt x="286471" y="173510"/>
                    </a:lnTo>
                    <a:close/>
                    <a:moveTo>
                      <a:pt x="840437" y="163569"/>
                    </a:moveTo>
                    <a:cubicBezTo>
                      <a:pt x="843148" y="163569"/>
                      <a:pt x="844955" y="165376"/>
                      <a:pt x="844955" y="168087"/>
                    </a:cubicBezTo>
                    <a:cubicBezTo>
                      <a:pt x="844955" y="170798"/>
                      <a:pt x="843148" y="172606"/>
                      <a:pt x="840437" y="172606"/>
                    </a:cubicBezTo>
                    <a:cubicBezTo>
                      <a:pt x="837726" y="172606"/>
                      <a:pt x="835918" y="170798"/>
                      <a:pt x="835918" y="168087"/>
                    </a:cubicBezTo>
                    <a:cubicBezTo>
                      <a:pt x="835918" y="166280"/>
                      <a:pt x="837726" y="163569"/>
                      <a:pt x="840437" y="163569"/>
                    </a:cubicBezTo>
                    <a:lnTo>
                      <a:pt x="840437" y="163569"/>
                    </a:lnTo>
                    <a:close/>
                    <a:moveTo>
                      <a:pt x="821459" y="163569"/>
                    </a:moveTo>
                    <a:cubicBezTo>
                      <a:pt x="824170" y="163569"/>
                      <a:pt x="825978" y="165376"/>
                      <a:pt x="825978" y="168087"/>
                    </a:cubicBezTo>
                    <a:cubicBezTo>
                      <a:pt x="825978" y="170798"/>
                      <a:pt x="824170" y="172606"/>
                      <a:pt x="821459" y="172606"/>
                    </a:cubicBezTo>
                    <a:cubicBezTo>
                      <a:pt x="818748" y="172606"/>
                      <a:pt x="816941" y="170798"/>
                      <a:pt x="816941" y="168087"/>
                    </a:cubicBezTo>
                    <a:cubicBezTo>
                      <a:pt x="816941" y="166280"/>
                      <a:pt x="818748" y="163569"/>
                      <a:pt x="821459" y="163569"/>
                    </a:cubicBezTo>
                    <a:lnTo>
                      <a:pt x="821459" y="163569"/>
                    </a:lnTo>
                    <a:close/>
                    <a:moveTo>
                      <a:pt x="803385" y="163569"/>
                    </a:moveTo>
                    <a:cubicBezTo>
                      <a:pt x="806096" y="163569"/>
                      <a:pt x="807904" y="165376"/>
                      <a:pt x="807904" y="168087"/>
                    </a:cubicBezTo>
                    <a:cubicBezTo>
                      <a:pt x="807904" y="170798"/>
                      <a:pt x="806096" y="172606"/>
                      <a:pt x="803385" y="172606"/>
                    </a:cubicBezTo>
                    <a:cubicBezTo>
                      <a:pt x="800674" y="172606"/>
                      <a:pt x="798867" y="170798"/>
                      <a:pt x="798867" y="168087"/>
                    </a:cubicBezTo>
                    <a:cubicBezTo>
                      <a:pt x="797963" y="166280"/>
                      <a:pt x="800674" y="163569"/>
                      <a:pt x="803385" y="163569"/>
                    </a:cubicBezTo>
                    <a:lnTo>
                      <a:pt x="803385" y="163569"/>
                    </a:lnTo>
                    <a:close/>
                    <a:moveTo>
                      <a:pt x="784408" y="163569"/>
                    </a:moveTo>
                    <a:cubicBezTo>
                      <a:pt x="787119" y="163569"/>
                      <a:pt x="788926" y="165376"/>
                      <a:pt x="788926" y="168087"/>
                    </a:cubicBezTo>
                    <a:cubicBezTo>
                      <a:pt x="788926" y="170798"/>
                      <a:pt x="787119" y="172606"/>
                      <a:pt x="784408" y="172606"/>
                    </a:cubicBezTo>
                    <a:cubicBezTo>
                      <a:pt x="781696" y="172606"/>
                      <a:pt x="779889" y="170798"/>
                      <a:pt x="779889" y="168087"/>
                    </a:cubicBezTo>
                    <a:cubicBezTo>
                      <a:pt x="778985" y="166280"/>
                      <a:pt x="781696" y="163569"/>
                      <a:pt x="784408" y="163569"/>
                    </a:cubicBezTo>
                    <a:lnTo>
                      <a:pt x="784408" y="163569"/>
                    </a:lnTo>
                    <a:close/>
                    <a:moveTo>
                      <a:pt x="765430" y="163569"/>
                    </a:moveTo>
                    <a:cubicBezTo>
                      <a:pt x="768141" y="163569"/>
                      <a:pt x="769948" y="165376"/>
                      <a:pt x="769948" y="168087"/>
                    </a:cubicBezTo>
                    <a:cubicBezTo>
                      <a:pt x="769948" y="170798"/>
                      <a:pt x="768141" y="172606"/>
                      <a:pt x="765430" y="172606"/>
                    </a:cubicBezTo>
                    <a:cubicBezTo>
                      <a:pt x="762719" y="172606"/>
                      <a:pt x="760912" y="170798"/>
                      <a:pt x="760912" y="168087"/>
                    </a:cubicBezTo>
                    <a:cubicBezTo>
                      <a:pt x="760912" y="166280"/>
                      <a:pt x="762719" y="163569"/>
                      <a:pt x="765430" y="163569"/>
                    </a:cubicBezTo>
                    <a:lnTo>
                      <a:pt x="765430" y="163569"/>
                    </a:lnTo>
                    <a:close/>
                    <a:moveTo>
                      <a:pt x="746452" y="163569"/>
                    </a:moveTo>
                    <a:cubicBezTo>
                      <a:pt x="749163" y="163569"/>
                      <a:pt x="750971" y="165376"/>
                      <a:pt x="750971" y="168087"/>
                    </a:cubicBezTo>
                    <a:cubicBezTo>
                      <a:pt x="750971" y="170798"/>
                      <a:pt x="749163" y="172606"/>
                      <a:pt x="746452" y="172606"/>
                    </a:cubicBezTo>
                    <a:cubicBezTo>
                      <a:pt x="743741" y="172606"/>
                      <a:pt x="741934" y="170798"/>
                      <a:pt x="741934" y="168087"/>
                    </a:cubicBezTo>
                    <a:cubicBezTo>
                      <a:pt x="741934" y="166280"/>
                      <a:pt x="743741" y="163569"/>
                      <a:pt x="746452" y="163569"/>
                    </a:cubicBezTo>
                    <a:lnTo>
                      <a:pt x="746452" y="163569"/>
                    </a:lnTo>
                    <a:close/>
                    <a:moveTo>
                      <a:pt x="727475" y="163569"/>
                    </a:moveTo>
                    <a:cubicBezTo>
                      <a:pt x="730186" y="163569"/>
                      <a:pt x="731993" y="165376"/>
                      <a:pt x="731993" y="168087"/>
                    </a:cubicBezTo>
                    <a:cubicBezTo>
                      <a:pt x="731993" y="170798"/>
                      <a:pt x="730186" y="172606"/>
                      <a:pt x="727475" y="172606"/>
                    </a:cubicBezTo>
                    <a:cubicBezTo>
                      <a:pt x="724764" y="172606"/>
                      <a:pt x="722956" y="170798"/>
                      <a:pt x="722956" y="168087"/>
                    </a:cubicBezTo>
                    <a:cubicBezTo>
                      <a:pt x="722956" y="166280"/>
                      <a:pt x="724764" y="163569"/>
                      <a:pt x="727475" y="163569"/>
                    </a:cubicBezTo>
                    <a:lnTo>
                      <a:pt x="727475" y="163569"/>
                    </a:lnTo>
                    <a:close/>
                    <a:moveTo>
                      <a:pt x="709401" y="163569"/>
                    </a:moveTo>
                    <a:cubicBezTo>
                      <a:pt x="712112" y="163569"/>
                      <a:pt x="713919" y="165376"/>
                      <a:pt x="713919" y="168087"/>
                    </a:cubicBezTo>
                    <a:cubicBezTo>
                      <a:pt x="713919" y="170798"/>
                      <a:pt x="712112" y="172606"/>
                      <a:pt x="709401" y="172606"/>
                    </a:cubicBezTo>
                    <a:cubicBezTo>
                      <a:pt x="706690" y="172606"/>
                      <a:pt x="704882" y="170798"/>
                      <a:pt x="704882" y="168087"/>
                    </a:cubicBezTo>
                    <a:cubicBezTo>
                      <a:pt x="703979" y="166280"/>
                      <a:pt x="706690" y="163569"/>
                      <a:pt x="709401" y="163569"/>
                    </a:cubicBezTo>
                    <a:lnTo>
                      <a:pt x="709401" y="163569"/>
                    </a:lnTo>
                    <a:close/>
                    <a:moveTo>
                      <a:pt x="690423" y="163569"/>
                    </a:moveTo>
                    <a:cubicBezTo>
                      <a:pt x="693134" y="163569"/>
                      <a:pt x="694942" y="165376"/>
                      <a:pt x="694942" y="168087"/>
                    </a:cubicBezTo>
                    <a:cubicBezTo>
                      <a:pt x="694942" y="170798"/>
                      <a:pt x="693134" y="172606"/>
                      <a:pt x="690423" y="172606"/>
                    </a:cubicBezTo>
                    <a:cubicBezTo>
                      <a:pt x="687712" y="172606"/>
                      <a:pt x="685905" y="170798"/>
                      <a:pt x="685905" y="168087"/>
                    </a:cubicBezTo>
                    <a:cubicBezTo>
                      <a:pt x="685905" y="166280"/>
                      <a:pt x="687712" y="163569"/>
                      <a:pt x="690423" y="163569"/>
                    </a:cubicBezTo>
                    <a:lnTo>
                      <a:pt x="690423" y="163569"/>
                    </a:lnTo>
                    <a:close/>
                    <a:moveTo>
                      <a:pt x="671446" y="163569"/>
                    </a:moveTo>
                    <a:cubicBezTo>
                      <a:pt x="674157" y="163569"/>
                      <a:pt x="675964" y="165376"/>
                      <a:pt x="675964" y="168087"/>
                    </a:cubicBezTo>
                    <a:cubicBezTo>
                      <a:pt x="675964" y="170798"/>
                      <a:pt x="674157" y="172606"/>
                      <a:pt x="671446" y="172606"/>
                    </a:cubicBezTo>
                    <a:cubicBezTo>
                      <a:pt x="668735" y="172606"/>
                      <a:pt x="666927" y="170798"/>
                      <a:pt x="666927" y="168087"/>
                    </a:cubicBezTo>
                    <a:cubicBezTo>
                      <a:pt x="666927" y="166280"/>
                      <a:pt x="668735" y="163569"/>
                      <a:pt x="671446" y="163569"/>
                    </a:cubicBezTo>
                    <a:lnTo>
                      <a:pt x="671446" y="163569"/>
                    </a:lnTo>
                    <a:close/>
                    <a:moveTo>
                      <a:pt x="652468" y="163569"/>
                    </a:moveTo>
                    <a:cubicBezTo>
                      <a:pt x="655179" y="163569"/>
                      <a:pt x="656987" y="165376"/>
                      <a:pt x="656987" y="168087"/>
                    </a:cubicBezTo>
                    <a:cubicBezTo>
                      <a:pt x="656987" y="170798"/>
                      <a:pt x="655179" y="172606"/>
                      <a:pt x="652468" y="172606"/>
                    </a:cubicBezTo>
                    <a:cubicBezTo>
                      <a:pt x="649757" y="172606"/>
                      <a:pt x="647950" y="170798"/>
                      <a:pt x="647950" y="168087"/>
                    </a:cubicBezTo>
                    <a:cubicBezTo>
                      <a:pt x="647950" y="166280"/>
                      <a:pt x="649757" y="163569"/>
                      <a:pt x="652468" y="163569"/>
                    </a:cubicBezTo>
                    <a:lnTo>
                      <a:pt x="652468" y="163569"/>
                    </a:lnTo>
                    <a:close/>
                    <a:moveTo>
                      <a:pt x="633490" y="163569"/>
                    </a:moveTo>
                    <a:cubicBezTo>
                      <a:pt x="636202" y="163569"/>
                      <a:pt x="638009" y="165376"/>
                      <a:pt x="638009" y="168087"/>
                    </a:cubicBezTo>
                    <a:cubicBezTo>
                      <a:pt x="638009" y="170798"/>
                      <a:pt x="636202" y="172606"/>
                      <a:pt x="633490" y="172606"/>
                    </a:cubicBezTo>
                    <a:cubicBezTo>
                      <a:pt x="630779" y="172606"/>
                      <a:pt x="628972" y="170798"/>
                      <a:pt x="628972" y="168087"/>
                    </a:cubicBezTo>
                    <a:cubicBezTo>
                      <a:pt x="628972" y="166280"/>
                      <a:pt x="631683" y="163569"/>
                      <a:pt x="633490" y="163569"/>
                    </a:cubicBezTo>
                    <a:lnTo>
                      <a:pt x="633490" y="163569"/>
                    </a:lnTo>
                    <a:close/>
                    <a:moveTo>
                      <a:pt x="615417" y="163569"/>
                    </a:moveTo>
                    <a:cubicBezTo>
                      <a:pt x="618128" y="163569"/>
                      <a:pt x="619935" y="165376"/>
                      <a:pt x="619935" y="168087"/>
                    </a:cubicBezTo>
                    <a:cubicBezTo>
                      <a:pt x="619935" y="170798"/>
                      <a:pt x="618128" y="172606"/>
                      <a:pt x="615417" y="172606"/>
                    </a:cubicBezTo>
                    <a:cubicBezTo>
                      <a:pt x="612705" y="172606"/>
                      <a:pt x="610898" y="170798"/>
                      <a:pt x="610898" y="168087"/>
                    </a:cubicBezTo>
                    <a:cubicBezTo>
                      <a:pt x="609994" y="166280"/>
                      <a:pt x="612705" y="163569"/>
                      <a:pt x="615417" y="163569"/>
                    </a:cubicBezTo>
                    <a:lnTo>
                      <a:pt x="615417" y="163569"/>
                    </a:lnTo>
                    <a:close/>
                    <a:moveTo>
                      <a:pt x="596439" y="163569"/>
                    </a:moveTo>
                    <a:cubicBezTo>
                      <a:pt x="599150" y="163569"/>
                      <a:pt x="600957" y="165376"/>
                      <a:pt x="600957" y="168087"/>
                    </a:cubicBezTo>
                    <a:cubicBezTo>
                      <a:pt x="600957" y="170798"/>
                      <a:pt x="599150" y="172606"/>
                      <a:pt x="596439" y="172606"/>
                    </a:cubicBezTo>
                    <a:cubicBezTo>
                      <a:pt x="593728" y="172606"/>
                      <a:pt x="591920" y="170798"/>
                      <a:pt x="591920" y="168087"/>
                    </a:cubicBezTo>
                    <a:cubicBezTo>
                      <a:pt x="591920" y="166280"/>
                      <a:pt x="593728" y="163569"/>
                      <a:pt x="596439" y="163569"/>
                    </a:cubicBezTo>
                    <a:lnTo>
                      <a:pt x="596439" y="163569"/>
                    </a:lnTo>
                    <a:close/>
                    <a:moveTo>
                      <a:pt x="577461" y="163569"/>
                    </a:moveTo>
                    <a:cubicBezTo>
                      <a:pt x="580172" y="163569"/>
                      <a:pt x="581980" y="165376"/>
                      <a:pt x="581980" y="168087"/>
                    </a:cubicBezTo>
                    <a:cubicBezTo>
                      <a:pt x="581980" y="170798"/>
                      <a:pt x="580172" y="172606"/>
                      <a:pt x="577461" y="172606"/>
                    </a:cubicBezTo>
                    <a:cubicBezTo>
                      <a:pt x="574750" y="172606"/>
                      <a:pt x="572943" y="170798"/>
                      <a:pt x="572943" y="168087"/>
                    </a:cubicBezTo>
                    <a:cubicBezTo>
                      <a:pt x="572943" y="166280"/>
                      <a:pt x="574750" y="163569"/>
                      <a:pt x="577461" y="163569"/>
                    </a:cubicBezTo>
                    <a:lnTo>
                      <a:pt x="577461" y="163569"/>
                    </a:lnTo>
                    <a:close/>
                    <a:moveTo>
                      <a:pt x="558484" y="163569"/>
                    </a:moveTo>
                    <a:cubicBezTo>
                      <a:pt x="561195" y="163569"/>
                      <a:pt x="563002" y="165376"/>
                      <a:pt x="563002" y="168087"/>
                    </a:cubicBezTo>
                    <a:cubicBezTo>
                      <a:pt x="563002" y="170798"/>
                      <a:pt x="561195" y="172606"/>
                      <a:pt x="558484" y="172606"/>
                    </a:cubicBezTo>
                    <a:cubicBezTo>
                      <a:pt x="555773" y="172606"/>
                      <a:pt x="553965" y="170798"/>
                      <a:pt x="553965" y="168087"/>
                    </a:cubicBezTo>
                    <a:cubicBezTo>
                      <a:pt x="553965" y="166280"/>
                      <a:pt x="555773" y="163569"/>
                      <a:pt x="558484" y="163569"/>
                    </a:cubicBezTo>
                    <a:lnTo>
                      <a:pt x="558484" y="163569"/>
                    </a:lnTo>
                    <a:close/>
                    <a:moveTo>
                      <a:pt x="539506" y="163569"/>
                    </a:moveTo>
                    <a:cubicBezTo>
                      <a:pt x="542217" y="163569"/>
                      <a:pt x="544025" y="165376"/>
                      <a:pt x="544025" y="168087"/>
                    </a:cubicBezTo>
                    <a:cubicBezTo>
                      <a:pt x="544025" y="170798"/>
                      <a:pt x="542217" y="172606"/>
                      <a:pt x="539506" y="172606"/>
                    </a:cubicBezTo>
                    <a:cubicBezTo>
                      <a:pt x="536795" y="172606"/>
                      <a:pt x="534988" y="170798"/>
                      <a:pt x="534988" y="168087"/>
                    </a:cubicBezTo>
                    <a:cubicBezTo>
                      <a:pt x="534988" y="166280"/>
                      <a:pt x="537699" y="163569"/>
                      <a:pt x="539506" y="163569"/>
                    </a:cubicBezTo>
                    <a:lnTo>
                      <a:pt x="539506" y="163569"/>
                    </a:lnTo>
                    <a:close/>
                    <a:moveTo>
                      <a:pt x="521432" y="163569"/>
                    </a:moveTo>
                    <a:cubicBezTo>
                      <a:pt x="524143" y="163569"/>
                      <a:pt x="525951" y="165376"/>
                      <a:pt x="525951" y="168087"/>
                    </a:cubicBezTo>
                    <a:cubicBezTo>
                      <a:pt x="525951" y="170798"/>
                      <a:pt x="524143" y="172606"/>
                      <a:pt x="521432" y="172606"/>
                    </a:cubicBezTo>
                    <a:cubicBezTo>
                      <a:pt x="518721" y="172606"/>
                      <a:pt x="516914" y="170798"/>
                      <a:pt x="516914" y="168087"/>
                    </a:cubicBezTo>
                    <a:cubicBezTo>
                      <a:pt x="516010" y="166280"/>
                      <a:pt x="518721" y="163569"/>
                      <a:pt x="521432" y="163569"/>
                    </a:cubicBezTo>
                    <a:lnTo>
                      <a:pt x="521432" y="163569"/>
                    </a:lnTo>
                    <a:close/>
                    <a:moveTo>
                      <a:pt x="502455" y="163569"/>
                    </a:moveTo>
                    <a:cubicBezTo>
                      <a:pt x="505166" y="163569"/>
                      <a:pt x="506973" y="165376"/>
                      <a:pt x="506973" y="168087"/>
                    </a:cubicBezTo>
                    <a:cubicBezTo>
                      <a:pt x="506973" y="170798"/>
                      <a:pt x="505166" y="172606"/>
                      <a:pt x="502455" y="172606"/>
                    </a:cubicBezTo>
                    <a:cubicBezTo>
                      <a:pt x="499744" y="172606"/>
                      <a:pt x="497936" y="170798"/>
                      <a:pt x="497936" y="168087"/>
                    </a:cubicBezTo>
                    <a:cubicBezTo>
                      <a:pt x="497936" y="166280"/>
                      <a:pt x="499744" y="163569"/>
                      <a:pt x="502455" y="163569"/>
                    </a:cubicBezTo>
                    <a:lnTo>
                      <a:pt x="502455" y="163569"/>
                    </a:lnTo>
                    <a:close/>
                    <a:moveTo>
                      <a:pt x="483477" y="163569"/>
                    </a:moveTo>
                    <a:cubicBezTo>
                      <a:pt x="486188" y="163569"/>
                      <a:pt x="487995" y="165376"/>
                      <a:pt x="487995" y="168087"/>
                    </a:cubicBezTo>
                    <a:cubicBezTo>
                      <a:pt x="487995" y="170798"/>
                      <a:pt x="486188" y="172606"/>
                      <a:pt x="483477" y="172606"/>
                    </a:cubicBezTo>
                    <a:cubicBezTo>
                      <a:pt x="480766" y="172606"/>
                      <a:pt x="478959" y="170798"/>
                      <a:pt x="478959" y="168087"/>
                    </a:cubicBezTo>
                    <a:cubicBezTo>
                      <a:pt x="478959" y="166280"/>
                      <a:pt x="480766" y="163569"/>
                      <a:pt x="483477" y="163569"/>
                    </a:cubicBezTo>
                    <a:lnTo>
                      <a:pt x="483477" y="163569"/>
                    </a:lnTo>
                    <a:close/>
                    <a:moveTo>
                      <a:pt x="464499" y="163569"/>
                    </a:moveTo>
                    <a:cubicBezTo>
                      <a:pt x="467211" y="163569"/>
                      <a:pt x="469018" y="165376"/>
                      <a:pt x="469018" y="168087"/>
                    </a:cubicBezTo>
                    <a:cubicBezTo>
                      <a:pt x="469018" y="170798"/>
                      <a:pt x="467211" y="172606"/>
                      <a:pt x="464499" y="172606"/>
                    </a:cubicBezTo>
                    <a:cubicBezTo>
                      <a:pt x="461788" y="172606"/>
                      <a:pt x="459981" y="170798"/>
                      <a:pt x="459981" y="168087"/>
                    </a:cubicBezTo>
                    <a:cubicBezTo>
                      <a:pt x="459981" y="166280"/>
                      <a:pt x="461788" y="163569"/>
                      <a:pt x="464499" y="163569"/>
                    </a:cubicBezTo>
                    <a:lnTo>
                      <a:pt x="464499" y="163569"/>
                    </a:lnTo>
                    <a:close/>
                    <a:moveTo>
                      <a:pt x="446425" y="163569"/>
                    </a:moveTo>
                    <a:cubicBezTo>
                      <a:pt x="449137" y="163569"/>
                      <a:pt x="450944" y="165376"/>
                      <a:pt x="450944" y="168087"/>
                    </a:cubicBezTo>
                    <a:cubicBezTo>
                      <a:pt x="450944" y="170798"/>
                      <a:pt x="449137" y="172606"/>
                      <a:pt x="446425" y="172606"/>
                    </a:cubicBezTo>
                    <a:cubicBezTo>
                      <a:pt x="443714" y="172606"/>
                      <a:pt x="441907" y="170798"/>
                      <a:pt x="441907" y="168087"/>
                    </a:cubicBezTo>
                    <a:cubicBezTo>
                      <a:pt x="441003" y="166280"/>
                      <a:pt x="443714" y="163569"/>
                      <a:pt x="446425" y="163569"/>
                    </a:cubicBezTo>
                    <a:lnTo>
                      <a:pt x="446425" y="163569"/>
                    </a:lnTo>
                    <a:close/>
                    <a:moveTo>
                      <a:pt x="427448" y="163569"/>
                    </a:moveTo>
                    <a:cubicBezTo>
                      <a:pt x="430159" y="163569"/>
                      <a:pt x="431966" y="165376"/>
                      <a:pt x="431966" y="168087"/>
                    </a:cubicBezTo>
                    <a:cubicBezTo>
                      <a:pt x="431966" y="170798"/>
                      <a:pt x="430159" y="172606"/>
                      <a:pt x="427448" y="172606"/>
                    </a:cubicBezTo>
                    <a:cubicBezTo>
                      <a:pt x="424737" y="172606"/>
                      <a:pt x="422929" y="170798"/>
                      <a:pt x="422929" y="168087"/>
                    </a:cubicBezTo>
                    <a:cubicBezTo>
                      <a:pt x="422929" y="166280"/>
                      <a:pt x="424737" y="163569"/>
                      <a:pt x="427448" y="163569"/>
                    </a:cubicBezTo>
                    <a:lnTo>
                      <a:pt x="427448" y="163569"/>
                    </a:lnTo>
                    <a:close/>
                    <a:moveTo>
                      <a:pt x="408470" y="163569"/>
                    </a:moveTo>
                    <a:cubicBezTo>
                      <a:pt x="411181" y="163569"/>
                      <a:pt x="412989" y="165376"/>
                      <a:pt x="412989" y="168087"/>
                    </a:cubicBezTo>
                    <a:cubicBezTo>
                      <a:pt x="412989" y="170798"/>
                      <a:pt x="411181" y="172606"/>
                      <a:pt x="408470" y="172606"/>
                    </a:cubicBezTo>
                    <a:cubicBezTo>
                      <a:pt x="405759" y="172606"/>
                      <a:pt x="403952" y="170798"/>
                      <a:pt x="403952" y="168087"/>
                    </a:cubicBezTo>
                    <a:cubicBezTo>
                      <a:pt x="403952" y="166280"/>
                      <a:pt x="405759" y="163569"/>
                      <a:pt x="408470" y="163569"/>
                    </a:cubicBezTo>
                    <a:lnTo>
                      <a:pt x="408470" y="163569"/>
                    </a:lnTo>
                    <a:close/>
                    <a:moveTo>
                      <a:pt x="389493" y="163569"/>
                    </a:moveTo>
                    <a:cubicBezTo>
                      <a:pt x="392204" y="163569"/>
                      <a:pt x="394011" y="165376"/>
                      <a:pt x="394011" y="168087"/>
                    </a:cubicBezTo>
                    <a:cubicBezTo>
                      <a:pt x="394011" y="170798"/>
                      <a:pt x="392204" y="172606"/>
                      <a:pt x="389493" y="172606"/>
                    </a:cubicBezTo>
                    <a:cubicBezTo>
                      <a:pt x="386782" y="172606"/>
                      <a:pt x="384974" y="170798"/>
                      <a:pt x="384974" y="168087"/>
                    </a:cubicBezTo>
                    <a:cubicBezTo>
                      <a:pt x="384974" y="166280"/>
                      <a:pt x="386782" y="163569"/>
                      <a:pt x="389493" y="163569"/>
                    </a:cubicBezTo>
                    <a:lnTo>
                      <a:pt x="389493" y="163569"/>
                    </a:lnTo>
                    <a:close/>
                    <a:moveTo>
                      <a:pt x="370515" y="163569"/>
                    </a:moveTo>
                    <a:cubicBezTo>
                      <a:pt x="373226" y="163569"/>
                      <a:pt x="375034" y="165376"/>
                      <a:pt x="375034" y="168087"/>
                    </a:cubicBezTo>
                    <a:cubicBezTo>
                      <a:pt x="375034" y="170798"/>
                      <a:pt x="373226" y="172606"/>
                      <a:pt x="370515" y="172606"/>
                    </a:cubicBezTo>
                    <a:cubicBezTo>
                      <a:pt x="367804" y="172606"/>
                      <a:pt x="365997" y="170798"/>
                      <a:pt x="365997" y="168087"/>
                    </a:cubicBezTo>
                    <a:cubicBezTo>
                      <a:pt x="365997" y="166280"/>
                      <a:pt x="367804" y="163569"/>
                      <a:pt x="370515" y="163569"/>
                    </a:cubicBezTo>
                    <a:lnTo>
                      <a:pt x="370515" y="163569"/>
                    </a:lnTo>
                    <a:close/>
                    <a:moveTo>
                      <a:pt x="352441" y="163569"/>
                    </a:moveTo>
                    <a:cubicBezTo>
                      <a:pt x="355152" y="163569"/>
                      <a:pt x="356960" y="165376"/>
                      <a:pt x="356960" y="168087"/>
                    </a:cubicBezTo>
                    <a:cubicBezTo>
                      <a:pt x="356960" y="170798"/>
                      <a:pt x="355152" y="172606"/>
                      <a:pt x="352441" y="172606"/>
                    </a:cubicBezTo>
                    <a:cubicBezTo>
                      <a:pt x="349730" y="172606"/>
                      <a:pt x="347923" y="170798"/>
                      <a:pt x="347923" y="168087"/>
                    </a:cubicBezTo>
                    <a:cubicBezTo>
                      <a:pt x="347019" y="166280"/>
                      <a:pt x="349730" y="163569"/>
                      <a:pt x="352441" y="163569"/>
                    </a:cubicBezTo>
                    <a:lnTo>
                      <a:pt x="352441" y="163569"/>
                    </a:lnTo>
                    <a:close/>
                    <a:moveTo>
                      <a:pt x="333464" y="163569"/>
                    </a:moveTo>
                    <a:cubicBezTo>
                      <a:pt x="336175" y="163569"/>
                      <a:pt x="337982" y="165376"/>
                      <a:pt x="337982" y="168087"/>
                    </a:cubicBezTo>
                    <a:cubicBezTo>
                      <a:pt x="337982" y="170798"/>
                      <a:pt x="336175" y="172606"/>
                      <a:pt x="333464" y="172606"/>
                    </a:cubicBezTo>
                    <a:cubicBezTo>
                      <a:pt x="330753" y="172606"/>
                      <a:pt x="328945" y="170798"/>
                      <a:pt x="328945" y="168087"/>
                    </a:cubicBezTo>
                    <a:cubicBezTo>
                      <a:pt x="328945" y="166280"/>
                      <a:pt x="330753" y="163569"/>
                      <a:pt x="333464" y="163569"/>
                    </a:cubicBezTo>
                    <a:lnTo>
                      <a:pt x="333464" y="163569"/>
                    </a:lnTo>
                    <a:close/>
                    <a:moveTo>
                      <a:pt x="314486" y="163569"/>
                    </a:moveTo>
                    <a:cubicBezTo>
                      <a:pt x="317197" y="163569"/>
                      <a:pt x="319004" y="165376"/>
                      <a:pt x="319004" y="168087"/>
                    </a:cubicBezTo>
                    <a:cubicBezTo>
                      <a:pt x="319004" y="170798"/>
                      <a:pt x="317197" y="172606"/>
                      <a:pt x="314486" y="172606"/>
                    </a:cubicBezTo>
                    <a:cubicBezTo>
                      <a:pt x="311775" y="172606"/>
                      <a:pt x="309968" y="170798"/>
                      <a:pt x="309968" y="168087"/>
                    </a:cubicBezTo>
                    <a:cubicBezTo>
                      <a:pt x="309968" y="166280"/>
                      <a:pt x="311775" y="163569"/>
                      <a:pt x="314486" y="163569"/>
                    </a:cubicBezTo>
                    <a:lnTo>
                      <a:pt x="314486" y="163569"/>
                    </a:lnTo>
                    <a:close/>
                    <a:moveTo>
                      <a:pt x="295508" y="163569"/>
                    </a:moveTo>
                    <a:cubicBezTo>
                      <a:pt x="298219" y="163569"/>
                      <a:pt x="300027" y="165376"/>
                      <a:pt x="300027" y="168087"/>
                    </a:cubicBezTo>
                    <a:cubicBezTo>
                      <a:pt x="300027" y="170798"/>
                      <a:pt x="298219" y="172606"/>
                      <a:pt x="295508" y="172606"/>
                    </a:cubicBezTo>
                    <a:cubicBezTo>
                      <a:pt x="292797" y="172606"/>
                      <a:pt x="290990" y="170798"/>
                      <a:pt x="290990" y="168087"/>
                    </a:cubicBezTo>
                    <a:cubicBezTo>
                      <a:pt x="290990" y="166280"/>
                      <a:pt x="292797" y="163569"/>
                      <a:pt x="295508" y="163569"/>
                    </a:cubicBezTo>
                    <a:lnTo>
                      <a:pt x="295508" y="163569"/>
                    </a:lnTo>
                    <a:close/>
                    <a:moveTo>
                      <a:pt x="831400" y="152725"/>
                    </a:moveTo>
                    <a:cubicBezTo>
                      <a:pt x="834111" y="152725"/>
                      <a:pt x="835918" y="154532"/>
                      <a:pt x="835918" y="157243"/>
                    </a:cubicBezTo>
                    <a:cubicBezTo>
                      <a:pt x="835918" y="159954"/>
                      <a:pt x="834111" y="161761"/>
                      <a:pt x="831400" y="161761"/>
                    </a:cubicBezTo>
                    <a:cubicBezTo>
                      <a:pt x="828689" y="161761"/>
                      <a:pt x="826881" y="159954"/>
                      <a:pt x="826881" y="157243"/>
                    </a:cubicBezTo>
                    <a:cubicBezTo>
                      <a:pt x="826881" y="155436"/>
                      <a:pt x="828689" y="152725"/>
                      <a:pt x="831400" y="152725"/>
                    </a:cubicBezTo>
                    <a:lnTo>
                      <a:pt x="831400" y="152725"/>
                    </a:lnTo>
                    <a:close/>
                    <a:moveTo>
                      <a:pt x="812422" y="152725"/>
                    </a:moveTo>
                    <a:cubicBezTo>
                      <a:pt x="815133" y="152725"/>
                      <a:pt x="816941" y="154532"/>
                      <a:pt x="816941" y="157243"/>
                    </a:cubicBezTo>
                    <a:cubicBezTo>
                      <a:pt x="816941" y="159954"/>
                      <a:pt x="815133" y="161761"/>
                      <a:pt x="812422" y="161761"/>
                    </a:cubicBezTo>
                    <a:cubicBezTo>
                      <a:pt x="809711" y="161761"/>
                      <a:pt x="807904" y="159954"/>
                      <a:pt x="807904" y="157243"/>
                    </a:cubicBezTo>
                    <a:cubicBezTo>
                      <a:pt x="807904" y="155436"/>
                      <a:pt x="809711" y="152725"/>
                      <a:pt x="812422" y="152725"/>
                    </a:cubicBezTo>
                    <a:lnTo>
                      <a:pt x="812422" y="152725"/>
                    </a:lnTo>
                    <a:close/>
                    <a:moveTo>
                      <a:pt x="793445" y="152725"/>
                    </a:moveTo>
                    <a:cubicBezTo>
                      <a:pt x="796156" y="152725"/>
                      <a:pt x="797963" y="154532"/>
                      <a:pt x="797963" y="157243"/>
                    </a:cubicBezTo>
                    <a:cubicBezTo>
                      <a:pt x="797963" y="159954"/>
                      <a:pt x="796156" y="161761"/>
                      <a:pt x="793445" y="161761"/>
                    </a:cubicBezTo>
                    <a:cubicBezTo>
                      <a:pt x="790733" y="161761"/>
                      <a:pt x="788926" y="159954"/>
                      <a:pt x="788926" y="157243"/>
                    </a:cubicBezTo>
                    <a:cubicBezTo>
                      <a:pt x="788926" y="155436"/>
                      <a:pt x="790733" y="152725"/>
                      <a:pt x="793445" y="152725"/>
                    </a:cubicBezTo>
                    <a:lnTo>
                      <a:pt x="793445" y="152725"/>
                    </a:lnTo>
                    <a:close/>
                    <a:moveTo>
                      <a:pt x="774467" y="152725"/>
                    </a:moveTo>
                    <a:cubicBezTo>
                      <a:pt x="777178" y="152725"/>
                      <a:pt x="778985" y="154532"/>
                      <a:pt x="778985" y="157243"/>
                    </a:cubicBezTo>
                    <a:cubicBezTo>
                      <a:pt x="778985" y="159954"/>
                      <a:pt x="777178" y="161761"/>
                      <a:pt x="774467" y="161761"/>
                    </a:cubicBezTo>
                    <a:cubicBezTo>
                      <a:pt x="771756" y="161761"/>
                      <a:pt x="769948" y="159954"/>
                      <a:pt x="769948" y="157243"/>
                    </a:cubicBezTo>
                    <a:cubicBezTo>
                      <a:pt x="769948" y="155436"/>
                      <a:pt x="771756" y="152725"/>
                      <a:pt x="774467" y="152725"/>
                    </a:cubicBezTo>
                    <a:lnTo>
                      <a:pt x="774467" y="152725"/>
                    </a:lnTo>
                    <a:close/>
                    <a:moveTo>
                      <a:pt x="756393" y="152725"/>
                    </a:moveTo>
                    <a:cubicBezTo>
                      <a:pt x="759104" y="152725"/>
                      <a:pt x="760912" y="154532"/>
                      <a:pt x="760912" y="157243"/>
                    </a:cubicBezTo>
                    <a:cubicBezTo>
                      <a:pt x="760912" y="159954"/>
                      <a:pt x="759104" y="161761"/>
                      <a:pt x="756393" y="161761"/>
                    </a:cubicBezTo>
                    <a:cubicBezTo>
                      <a:pt x="753682" y="161761"/>
                      <a:pt x="751875" y="159954"/>
                      <a:pt x="751875" y="157243"/>
                    </a:cubicBezTo>
                    <a:cubicBezTo>
                      <a:pt x="750971" y="155436"/>
                      <a:pt x="753682" y="152725"/>
                      <a:pt x="756393" y="152725"/>
                    </a:cubicBezTo>
                    <a:lnTo>
                      <a:pt x="756393" y="152725"/>
                    </a:lnTo>
                    <a:close/>
                    <a:moveTo>
                      <a:pt x="737415" y="152725"/>
                    </a:moveTo>
                    <a:cubicBezTo>
                      <a:pt x="740126" y="152725"/>
                      <a:pt x="741934" y="154532"/>
                      <a:pt x="741934" y="157243"/>
                    </a:cubicBezTo>
                    <a:cubicBezTo>
                      <a:pt x="741934" y="159954"/>
                      <a:pt x="740126" y="161761"/>
                      <a:pt x="737415" y="161761"/>
                    </a:cubicBezTo>
                    <a:cubicBezTo>
                      <a:pt x="734704" y="161761"/>
                      <a:pt x="732897" y="159954"/>
                      <a:pt x="732897" y="157243"/>
                    </a:cubicBezTo>
                    <a:cubicBezTo>
                      <a:pt x="732897" y="155436"/>
                      <a:pt x="734704" y="152725"/>
                      <a:pt x="737415" y="152725"/>
                    </a:cubicBezTo>
                    <a:lnTo>
                      <a:pt x="737415" y="152725"/>
                    </a:lnTo>
                    <a:close/>
                    <a:moveTo>
                      <a:pt x="718438" y="152725"/>
                    </a:moveTo>
                    <a:cubicBezTo>
                      <a:pt x="721149" y="152725"/>
                      <a:pt x="722956" y="154532"/>
                      <a:pt x="722956" y="157243"/>
                    </a:cubicBezTo>
                    <a:cubicBezTo>
                      <a:pt x="722956" y="159954"/>
                      <a:pt x="721149" y="161761"/>
                      <a:pt x="718438" y="161761"/>
                    </a:cubicBezTo>
                    <a:cubicBezTo>
                      <a:pt x="715727" y="161761"/>
                      <a:pt x="713919" y="159954"/>
                      <a:pt x="713919" y="157243"/>
                    </a:cubicBezTo>
                    <a:cubicBezTo>
                      <a:pt x="713919" y="155436"/>
                      <a:pt x="715727" y="152725"/>
                      <a:pt x="718438" y="152725"/>
                    </a:cubicBezTo>
                    <a:lnTo>
                      <a:pt x="718438" y="152725"/>
                    </a:lnTo>
                    <a:close/>
                    <a:moveTo>
                      <a:pt x="699460" y="152725"/>
                    </a:moveTo>
                    <a:cubicBezTo>
                      <a:pt x="702171" y="152725"/>
                      <a:pt x="703979" y="154532"/>
                      <a:pt x="703979" y="157243"/>
                    </a:cubicBezTo>
                    <a:cubicBezTo>
                      <a:pt x="703979" y="159954"/>
                      <a:pt x="702171" y="161761"/>
                      <a:pt x="699460" y="161761"/>
                    </a:cubicBezTo>
                    <a:cubicBezTo>
                      <a:pt x="696749" y="161761"/>
                      <a:pt x="694942" y="159954"/>
                      <a:pt x="694942" y="157243"/>
                    </a:cubicBezTo>
                    <a:cubicBezTo>
                      <a:pt x="694942" y="155436"/>
                      <a:pt x="696749" y="152725"/>
                      <a:pt x="699460" y="152725"/>
                    </a:cubicBezTo>
                    <a:lnTo>
                      <a:pt x="699460" y="152725"/>
                    </a:lnTo>
                    <a:close/>
                    <a:moveTo>
                      <a:pt x="680483" y="152725"/>
                    </a:moveTo>
                    <a:cubicBezTo>
                      <a:pt x="683194" y="152725"/>
                      <a:pt x="685001" y="154532"/>
                      <a:pt x="685001" y="157243"/>
                    </a:cubicBezTo>
                    <a:cubicBezTo>
                      <a:pt x="685001" y="159954"/>
                      <a:pt x="683194" y="161761"/>
                      <a:pt x="680483" y="161761"/>
                    </a:cubicBezTo>
                    <a:cubicBezTo>
                      <a:pt x="677771" y="161761"/>
                      <a:pt x="675964" y="159954"/>
                      <a:pt x="675964" y="157243"/>
                    </a:cubicBezTo>
                    <a:cubicBezTo>
                      <a:pt x="675964" y="155436"/>
                      <a:pt x="678675" y="152725"/>
                      <a:pt x="680483" y="152725"/>
                    </a:cubicBezTo>
                    <a:lnTo>
                      <a:pt x="680483" y="152725"/>
                    </a:lnTo>
                    <a:close/>
                    <a:moveTo>
                      <a:pt x="662409" y="152725"/>
                    </a:moveTo>
                    <a:cubicBezTo>
                      <a:pt x="665120" y="152725"/>
                      <a:pt x="666927" y="154532"/>
                      <a:pt x="666927" y="157243"/>
                    </a:cubicBezTo>
                    <a:cubicBezTo>
                      <a:pt x="666927" y="159954"/>
                      <a:pt x="665120" y="161761"/>
                      <a:pt x="662409" y="161761"/>
                    </a:cubicBezTo>
                    <a:cubicBezTo>
                      <a:pt x="659698" y="161761"/>
                      <a:pt x="657890" y="159954"/>
                      <a:pt x="657890" y="157243"/>
                    </a:cubicBezTo>
                    <a:cubicBezTo>
                      <a:pt x="656987" y="155436"/>
                      <a:pt x="659698" y="152725"/>
                      <a:pt x="662409" y="152725"/>
                    </a:cubicBezTo>
                    <a:lnTo>
                      <a:pt x="662409" y="152725"/>
                    </a:lnTo>
                    <a:close/>
                    <a:moveTo>
                      <a:pt x="643431" y="152725"/>
                    </a:moveTo>
                    <a:cubicBezTo>
                      <a:pt x="646142" y="152725"/>
                      <a:pt x="647950" y="154532"/>
                      <a:pt x="647950" y="157243"/>
                    </a:cubicBezTo>
                    <a:cubicBezTo>
                      <a:pt x="647950" y="159954"/>
                      <a:pt x="646142" y="161761"/>
                      <a:pt x="643431" y="161761"/>
                    </a:cubicBezTo>
                    <a:cubicBezTo>
                      <a:pt x="640720" y="161761"/>
                      <a:pt x="638913" y="159954"/>
                      <a:pt x="638913" y="157243"/>
                    </a:cubicBezTo>
                    <a:cubicBezTo>
                      <a:pt x="638913" y="155436"/>
                      <a:pt x="640720" y="152725"/>
                      <a:pt x="643431" y="152725"/>
                    </a:cubicBezTo>
                    <a:lnTo>
                      <a:pt x="643431" y="152725"/>
                    </a:lnTo>
                    <a:close/>
                    <a:moveTo>
                      <a:pt x="624453" y="152725"/>
                    </a:moveTo>
                    <a:cubicBezTo>
                      <a:pt x="627165" y="152725"/>
                      <a:pt x="628972" y="154532"/>
                      <a:pt x="628972" y="157243"/>
                    </a:cubicBezTo>
                    <a:cubicBezTo>
                      <a:pt x="628972" y="159954"/>
                      <a:pt x="627165" y="161761"/>
                      <a:pt x="624453" y="161761"/>
                    </a:cubicBezTo>
                    <a:cubicBezTo>
                      <a:pt x="621742" y="161761"/>
                      <a:pt x="619935" y="159954"/>
                      <a:pt x="619935" y="157243"/>
                    </a:cubicBezTo>
                    <a:cubicBezTo>
                      <a:pt x="619935" y="155436"/>
                      <a:pt x="621742" y="152725"/>
                      <a:pt x="624453" y="152725"/>
                    </a:cubicBezTo>
                    <a:lnTo>
                      <a:pt x="624453" y="152725"/>
                    </a:lnTo>
                    <a:close/>
                    <a:moveTo>
                      <a:pt x="605476" y="152725"/>
                    </a:moveTo>
                    <a:cubicBezTo>
                      <a:pt x="608187" y="152725"/>
                      <a:pt x="609994" y="154532"/>
                      <a:pt x="609994" y="157243"/>
                    </a:cubicBezTo>
                    <a:cubicBezTo>
                      <a:pt x="609994" y="159954"/>
                      <a:pt x="608187" y="161761"/>
                      <a:pt x="605476" y="161761"/>
                    </a:cubicBezTo>
                    <a:cubicBezTo>
                      <a:pt x="602765" y="161761"/>
                      <a:pt x="600957" y="159954"/>
                      <a:pt x="600957" y="157243"/>
                    </a:cubicBezTo>
                    <a:cubicBezTo>
                      <a:pt x="600957" y="155436"/>
                      <a:pt x="602765" y="152725"/>
                      <a:pt x="605476" y="152725"/>
                    </a:cubicBezTo>
                    <a:lnTo>
                      <a:pt x="605476" y="152725"/>
                    </a:lnTo>
                    <a:close/>
                    <a:moveTo>
                      <a:pt x="586498" y="152725"/>
                    </a:moveTo>
                    <a:cubicBezTo>
                      <a:pt x="589209" y="152725"/>
                      <a:pt x="591017" y="154532"/>
                      <a:pt x="591017" y="157243"/>
                    </a:cubicBezTo>
                    <a:cubicBezTo>
                      <a:pt x="591017" y="159954"/>
                      <a:pt x="589209" y="161761"/>
                      <a:pt x="586498" y="161761"/>
                    </a:cubicBezTo>
                    <a:cubicBezTo>
                      <a:pt x="583787" y="161761"/>
                      <a:pt x="581980" y="159954"/>
                      <a:pt x="581980" y="157243"/>
                    </a:cubicBezTo>
                    <a:cubicBezTo>
                      <a:pt x="581980" y="155436"/>
                      <a:pt x="584691" y="152725"/>
                      <a:pt x="586498" y="152725"/>
                    </a:cubicBezTo>
                    <a:lnTo>
                      <a:pt x="586498" y="152725"/>
                    </a:lnTo>
                    <a:close/>
                    <a:moveTo>
                      <a:pt x="568424" y="152725"/>
                    </a:moveTo>
                    <a:cubicBezTo>
                      <a:pt x="571135" y="152725"/>
                      <a:pt x="572943" y="154532"/>
                      <a:pt x="572943" y="157243"/>
                    </a:cubicBezTo>
                    <a:cubicBezTo>
                      <a:pt x="572943" y="159954"/>
                      <a:pt x="571135" y="161761"/>
                      <a:pt x="568424" y="161761"/>
                    </a:cubicBezTo>
                    <a:cubicBezTo>
                      <a:pt x="565713" y="161761"/>
                      <a:pt x="563906" y="159954"/>
                      <a:pt x="563906" y="157243"/>
                    </a:cubicBezTo>
                    <a:cubicBezTo>
                      <a:pt x="563906" y="155436"/>
                      <a:pt x="565713" y="152725"/>
                      <a:pt x="568424" y="152725"/>
                    </a:cubicBezTo>
                    <a:lnTo>
                      <a:pt x="568424" y="152725"/>
                    </a:lnTo>
                    <a:close/>
                    <a:moveTo>
                      <a:pt x="549447" y="152725"/>
                    </a:moveTo>
                    <a:cubicBezTo>
                      <a:pt x="552158" y="152725"/>
                      <a:pt x="553965" y="154532"/>
                      <a:pt x="553965" y="157243"/>
                    </a:cubicBezTo>
                    <a:cubicBezTo>
                      <a:pt x="553965" y="159954"/>
                      <a:pt x="552158" y="161761"/>
                      <a:pt x="549447" y="161761"/>
                    </a:cubicBezTo>
                    <a:cubicBezTo>
                      <a:pt x="546736" y="161761"/>
                      <a:pt x="544928" y="159954"/>
                      <a:pt x="544928" y="157243"/>
                    </a:cubicBezTo>
                    <a:cubicBezTo>
                      <a:pt x="544928" y="155436"/>
                      <a:pt x="546736" y="152725"/>
                      <a:pt x="549447" y="152725"/>
                    </a:cubicBezTo>
                    <a:lnTo>
                      <a:pt x="549447" y="152725"/>
                    </a:lnTo>
                    <a:close/>
                    <a:moveTo>
                      <a:pt x="530469" y="152725"/>
                    </a:moveTo>
                    <a:cubicBezTo>
                      <a:pt x="533180" y="152725"/>
                      <a:pt x="534988" y="154532"/>
                      <a:pt x="534988" y="157243"/>
                    </a:cubicBezTo>
                    <a:cubicBezTo>
                      <a:pt x="534988" y="159954"/>
                      <a:pt x="533180" y="161761"/>
                      <a:pt x="530469" y="161761"/>
                    </a:cubicBezTo>
                    <a:cubicBezTo>
                      <a:pt x="527758" y="161761"/>
                      <a:pt x="525951" y="159954"/>
                      <a:pt x="525951" y="157243"/>
                    </a:cubicBezTo>
                    <a:cubicBezTo>
                      <a:pt x="525951" y="155436"/>
                      <a:pt x="527758" y="152725"/>
                      <a:pt x="530469" y="152725"/>
                    </a:cubicBezTo>
                    <a:lnTo>
                      <a:pt x="530469" y="152725"/>
                    </a:lnTo>
                    <a:close/>
                    <a:moveTo>
                      <a:pt x="511492" y="152725"/>
                    </a:moveTo>
                    <a:cubicBezTo>
                      <a:pt x="514203" y="152725"/>
                      <a:pt x="516010" y="154532"/>
                      <a:pt x="516010" y="157243"/>
                    </a:cubicBezTo>
                    <a:cubicBezTo>
                      <a:pt x="516010" y="159954"/>
                      <a:pt x="514203" y="161761"/>
                      <a:pt x="511492" y="161761"/>
                    </a:cubicBezTo>
                    <a:cubicBezTo>
                      <a:pt x="508780" y="161761"/>
                      <a:pt x="506973" y="159954"/>
                      <a:pt x="506973" y="157243"/>
                    </a:cubicBezTo>
                    <a:cubicBezTo>
                      <a:pt x="506973" y="155436"/>
                      <a:pt x="508780" y="152725"/>
                      <a:pt x="511492" y="152725"/>
                    </a:cubicBezTo>
                    <a:lnTo>
                      <a:pt x="511492" y="152725"/>
                    </a:lnTo>
                    <a:close/>
                    <a:moveTo>
                      <a:pt x="493418" y="152725"/>
                    </a:moveTo>
                    <a:cubicBezTo>
                      <a:pt x="496129" y="152725"/>
                      <a:pt x="497936" y="154532"/>
                      <a:pt x="497936" y="157243"/>
                    </a:cubicBezTo>
                    <a:cubicBezTo>
                      <a:pt x="497936" y="159954"/>
                      <a:pt x="496129" y="161761"/>
                      <a:pt x="493418" y="161761"/>
                    </a:cubicBezTo>
                    <a:cubicBezTo>
                      <a:pt x="490707" y="161761"/>
                      <a:pt x="488899" y="159954"/>
                      <a:pt x="488899" y="157243"/>
                    </a:cubicBezTo>
                    <a:cubicBezTo>
                      <a:pt x="487995" y="155436"/>
                      <a:pt x="490707" y="152725"/>
                      <a:pt x="493418" y="152725"/>
                    </a:cubicBezTo>
                    <a:lnTo>
                      <a:pt x="493418" y="152725"/>
                    </a:lnTo>
                    <a:close/>
                    <a:moveTo>
                      <a:pt x="474440" y="152725"/>
                    </a:moveTo>
                    <a:cubicBezTo>
                      <a:pt x="477151" y="152725"/>
                      <a:pt x="478959" y="154532"/>
                      <a:pt x="478959" y="157243"/>
                    </a:cubicBezTo>
                    <a:cubicBezTo>
                      <a:pt x="478959" y="159954"/>
                      <a:pt x="477151" y="161761"/>
                      <a:pt x="474440" y="161761"/>
                    </a:cubicBezTo>
                    <a:cubicBezTo>
                      <a:pt x="471729" y="161761"/>
                      <a:pt x="469922" y="159954"/>
                      <a:pt x="469922" y="157243"/>
                    </a:cubicBezTo>
                    <a:cubicBezTo>
                      <a:pt x="469922" y="155436"/>
                      <a:pt x="471729" y="152725"/>
                      <a:pt x="474440" y="152725"/>
                    </a:cubicBezTo>
                    <a:lnTo>
                      <a:pt x="474440" y="152725"/>
                    </a:lnTo>
                    <a:close/>
                    <a:moveTo>
                      <a:pt x="455462" y="152725"/>
                    </a:moveTo>
                    <a:cubicBezTo>
                      <a:pt x="458174" y="152725"/>
                      <a:pt x="459981" y="154532"/>
                      <a:pt x="459981" y="157243"/>
                    </a:cubicBezTo>
                    <a:cubicBezTo>
                      <a:pt x="459981" y="159954"/>
                      <a:pt x="458174" y="161761"/>
                      <a:pt x="455462" y="161761"/>
                    </a:cubicBezTo>
                    <a:cubicBezTo>
                      <a:pt x="452751" y="161761"/>
                      <a:pt x="450944" y="159954"/>
                      <a:pt x="450944" y="157243"/>
                    </a:cubicBezTo>
                    <a:cubicBezTo>
                      <a:pt x="450944" y="155436"/>
                      <a:pt x="452751" y="152725"/>
                      <a:pt x="455462" y="152725"/>
                    </a:cubicBezTo>
                    <a:lnTo>
                      <a:pt x="455462" y="152725"/>
                    </a:lnTo>
                    <a:close/>
                    <a:moveTo>
                      <a:pt x="436485" y="152725"/>
                    </a:moveTo>
                    <a:cubicBezTo>
                      <a:pt x="439196" y="152725"/>
                      <a:pt x="441003" y="154532"/>
                      <a:pt x="441003" y="157243"/>
                    </a:cubicBezTo>
                    <a:cubicBezTo>
                      <a:pt x="441003" y="159954"/>
                      <a:pt x="439196" y="161761"/>
                      <a:pt x="436485" y="161761"/>
                    </a:cubicBezTo>
                    <a:cubicBezTo>
                      <a:pt x="433774" y="161761"/>
                      <a:pt x="431966" y="159954"/>
                      <a:pt x="431966" y="157243"/>
                    </a:cubicBezTo>
                    <a:cubicBezTo>
                      <a:pt x="431966" y="155436"/>
                      <a:pt x="433774" y="152725"/>
                      <a:pt x="436485" y="152725"/>
                    </a:cubicBezTo>
                    <a:lnTo>
                      <a:pt x="436485" y="152725"/>
                    </a:lnTo>
                    <a:close/>
                    <a:moveTo>
                      <a:pt x="417507" y="152725"/>
                    </a:moveTo>
                    <a:cubicBezTo>
                      <a:pt x="420218" y="152725"/>
                      <a:pt x="422026" y="154532"/>
                      <a:pt x="422026" y="157243"/>
                    </a:cubicBezTo>
                    <a:cubicBezTo>
                      <a:pt x="422026" y="159954"/>
                      <a:pt x="420218" y="161761"/>
                      <a:pt x="417507" y="161761"/>
                    </a:cubicBezTo>
                    <a:cubicBezTo>
                      <a:pt x="414796" y="161761"/>
                      <a:pt x="412989" y="159954"/>
                      <a:pt x="412989" y="157243"/>
                    </a:cubicBezTo>
                    <a:cubicBezTo>
                      <a:pt x="412989" y="155436"/>
                      <a:pt x="415700" y="152725"/>
                      <a:pt x="417507" y="152725"/>
                    </a:cubicBezTo>
                    <a:lnTo>
                      <a:pt x="417507" y="152725"/>
                    </a:lnTo>
                    <a:close/>
                    <a:moveTo>
                      <a:pt x="399433" y="152725"/>
                    </a:moveTo>
                    <a:cubicBezTo>
                      <a:pt x="402144" y="152725"/>
                      <a:pt x="403952" y="154532"/>
                      <a:pt x="403952" y="157243"/>
                    </a:cubicBezTo>
                    <a:cubicBezTo>
                      <a:pt x="403952" y="159954"/>
                      <a:pt x="402144" y="161761"/>
                      <a:pt x="399433" y="161761"/>
                    </a:cubicBezTo>
                    <a:cubicBezTo>
                      <a:pt x="396722" y="161761"/>
                      <a:pt x="394915" y="159954"/>
                      <a:pt x="394915" y="157243"/>
                    </a:cubicBezTo>
                    <a:cubicBezTo>
                      <a:pt x="394011" y="155436"/>
                      <a:pt x="396722" y="152725"/>
                      <a:pt x="399433" y="152725"/>
                    </a:cubicBezTo>
                    <a:lnTo>
                      <a:pt x="399433" y="152725"/>
                    </a:lnTo>
                    <a:close/>
                    <a:moveTo>
                      <a:pt x="380456" y="152725"/>
                    </a:moveTo>
                    <a:cubicBezTo>
                      <a:pt x="383167" y="152725"/>
                      <a:pt x="384974" y="154532"/>
                      <a:pt x="384974" y="157243"/>
                    </a:cubicBezTo>
                    <a:cubicBezTo>
                      <a:pt x="384974" y="159954"/>
                      <a:pt x="383167" y="161761"/>
                      <a:pt x="380456" y="161761"/>
                    </a:cubicBezTo>
                    <a:cubicBezTo>
                      <a:pt x="377745" y="161761"/>
                      <a:pt x="375937" y="159954"/>
                      <a:pt x="375937" y="157243"/>
                    </a:cubicBezTo>
                    <a:cubicBezTo>
                      <a:pt x="375937" y="155436"/>
                      <a:pt x="377745" y="152725"/>
                      <a:pt x="380456" y="152725"/>
                    </a:cubicBezTo>
                    <a:lnTo>
                      <a:pt x="380456" y="152725"/>
                    </a:lnTo>
                    <a:close/>
                    <a:moveTo>
                      <a:pt x="361478" y="152725"/>
                    </a:moveTo>
                    <a:cubicBezTo>
                      <a:pt x="364189" y="152725"/>
                      <a:pt x="365997" y="154532"/>
                      <a:pt x="365997" y="157243"/>
                    </a:cubicBezTo>
                    <a:cubicBezTo>
                      <a:pt x="365997" y="159954"/>
                      <a:pt x="364189" y="161761"/>
                      <a:pt x="361478" y="161761"/>
                    </a:cubicBezTo>
                    <a:cubicBezTo>
                      <a:pt x="358767" y="161761"/>
                      <a:pt x="356960" y="159954"/>
                      <a:pt x="356960" y="157243"/>
                    </a:cubicBezTo>
                    <a:cubicBezTo>
                      <a:pt x="356960" y="155436"/>
                      <a:pt x="358767" y="152725"/>
                      <a:pt x="361478" y="152725"/>
                    </a:cubicBezTo>
                    <a:lnTo>
                      <a:pt x="361478" y="152725"/>
                    </a:lnTo>
                    <a:close/>
                    <a:moveTo>
                      <a:pt x="342501" y="152725"/>
                    </a:moveTo>
                    <a:cubicBezTo>
                      <a:pt x="345212" y="152725"/>
                      <a:pt x="347019" y="154532"/>
                      <a:pt x="347019" y="157243"/>
                    </a:cubicBezTo>
                    <a:cubicBezTo>
                      <a:pt x="347019" y="159954"/>
                      <a:pt x="345212" y="161761"/>
                      <a:pt x="342501" y="161761"/>
                    </a:cubicBezTo>
                    <a:cubicBezTo>
                      <a:pt x="339789" y="161761"/>
                      <a:pt x="337982" y="159954"/>
                      <a:pt x="337982" y="157243"/>
                    </a:cubicBezTo>
                    <a:cubicBezTo>
                      <a:pt x="337982" y="155436"/>
                      <a:pt x="339789" y="152725"/>
                      <a:pt x="342501" y="152725"/>
                    </a:cubicBezTo>
                    <a:lnTo>
                      <a:pt x="342501" y="152725"/>
                    </a:lnTo>
                    <a:close/>
                    <a:moveTo>
                      <a:pt x="323523" y="152725"/>
                    </a:moveTo>
                    <a:cubicBezTo>
                      <a:pt x="326234" y="152725"/>
                      <a:pt x="328041" y="154532"/>
                      <a:pt x="328041" y="157243"/>
                    </a:cubicBezTo>
                    <a:cubicBezTo>
                      <a:pt x="328041" y="159954"/>
                      <a:pt x="326234" y="161761"/>
                      <a:pt x="323523" y="161761"/>
                    </a:cubicBezTo>
                    <a:cubicBezTo>
                      <a:pt x="320812" y="161761"/>
                      <a:pt x="319004" y="159954"/>
                      <a:pt x="319004" y="157243"/>
                    </a:cubicBezTo>
                    <a:cubicBezTo>
                      <a:pt x="319004" y="155436"/>
                      <a:pt x="321716" y="152725"/>
                      <a:pt x="323523" y="152725"/>
                    </a:cubicBezTo>
                    <a:lnTo>
                      <a:pt x="323523" y="152725"/>
                    </a:lnTo>
                    <a:close/>
                    <a:moveTo>
                      <a:pt x="305449" y="152725"/>
                    </a:moveTo>
                    <a:cubicBezTo>
                      <a:pt x="308160" y="152725"/>
                      <a:pt x="309968" y="154532"/>
                      <a:pt x="309968" y="157243"/>
                    </a:cubicBezTo>
                    <a:cubicBezTo>
                      <a:pt x="309968" y="159954"/>
                      <a:pt x="308160" y="161761"/>
                      <a:pt x="305449" y="161761"/>
                    </a:cubicBezTo>
                    <a:cubicBezTo>
                      <a:pt x="302738" y="161761"/>
                      <a:pt x="300931" y="159954"/>
                      <a:pt x="300931" y="157243"/>
                    </a:cubicBezTo>
                    <a:cubicBezTo>
                      <a:pt x="300027" y="155436"/>
                      <a:pt x="302738" y="152725"/>
                      <a:pt x="305449" y="152725"/>
                    </a:cubicBezTo>
                    <a:lnTo>
                      <a:pt x="305449" y="152725"/>
                    </a:lnTo>
                    <a:close/>
                    <a:moveTo>
                      <a:pt x="286471" y="152725"/>
                    </a:moveTo>
                    <a:cubicBezTo>
                      <a:pt x="289182" y="152725"/>
                      <a:pt x="290990" y="154532"/>
                      <a:pt x="290990" y="157243"/>
                    </a:cubicBezTo>
                    <a:cubicBezTo>
                      <a:pt x="290990" y="159954"/>
                      <a:pt x="289182" y="161761"/>
                      <a:pt x="286471" y="161761"/>
                    </a:cubicBezTo>
                    <a:cubicBezTo>
                      <a:pt x="283760" y="161761"/>
                      <a:pt x="281953" y="159954"/>
                      <a:pt x="281953" y="157243"/>
                    </a:cubicBezTo>
                    <a:cubicBezTo>
                      <a:pt x="281953" y="155436"/>
                      <a:pt x="283760" y="152725"/>
                      <a:pt x="286471" y="152725"/>
                    </a:cubicBezTo>
                    <a:lnTo>
                      <a:pt x="286471" y="152725"/>
                    </a:lnTo>
                    <a:close/>
                    <a:moveTo>
                      <a:pt x="840437" y="285568"/>
                    </a:moveTo>
                    <a:cubicBezTo>
                      <a:pt x="843148" y="285568"/>
                      <a:pt x="844955" y="287375"/>
                      <a:pt x="844955" y="290086"/>
                    </a:cubicBezTo>
                    <a:cubicBezTo>
                      <a:pt x="844955" y="292797"/>
                      <a:pt x="843148" y="294605"/>
                      <a:pt x="840437" y="294605"/>
                    </a:cubicBezTo>
                    <a:cubicBezTo>
                      <a:pt x="837726" y="294605"/>
                      <a:pt x="835918" y="292797"/>
                      <a:pt x="835918" y="290086"/>
                    </a:cubicBezTo>
                    <a:cubicBezTo>
                      <a:pt x="835918" y="287375"/>
                      <a:pt x="837726" y="285568"/>
                      <a:pt x="840437" y="285568"/>
                    </a:cubicBezTo>
                    <a:lnTo>
                      <a:pt x="840437" y="285568"/>
                    </a:lnTo>
                    <a:close/>
                    <a:moveTo>
                      <a:pt x="821459" y="285568"/>
                    </a:moveTo>
                    <a:cubicBezTo>
                      <a:pt x="824170" y="285568"/>
                      <a:pt x="825978" y="287375"/>
                      <a:pt x="825978" y="290086"/>
                    </a:cubicBezTo>
                    <a:cubicBezTo>
                      <a:pt x="825978" y="292797"/>
                      <a:pt x="824170" y="294605"/>
                      <a:pt x="821459" y="294605"/>
                    </a:cubicBezTo>
                    <a:cubicBezTo>
                      <a:pt x="818748" y="294605"/>
                      <a:pt x="816941" y="292797"/>
                      <a:pt x="816941" y="290086"/>
                    </a:cubicBezTo>
                    <a:cubicBezTo>
                      <a:pt x="816941" y="287375"/>
                      <a:pt x="818748" y="285568"/>
                      <a:pt x="821459" y="285568"/>
                    </a:cubicBezTo>
                    <a:lnTo>
                      <a:pt x="821459" y="285568"/>
                    </a:lnTo>
                    <a:close/>
                    <a:moveTo>
                      <a:pt x="803385" y="285568"/>
                    </a:moveTo>
                    <a:cubicBezTo>
                      <a:pt x="806096" y="285568"/>
                      <a:pt x="807904" y="287375"/>
                      <a:pt x="807904" y="290086"/>
                    </a:cubicBezTo>
                    <a:cubicBezTo>
                      <a:pt x="807904" y="292797"/>
                      <a:pt x="806096" y="294605"/>
                      <a:pt x="803385" y="294605"/>
                    </a:cubicBezTo>
                    <a:cubicBezTo>
                      <a:pt x="800674" y="294605"/>
                      <a:pt x="798867" y="292797"/>
                      <a:pt x="798867" y="290086"/>
                    </a:cubicBezTo>
                    <a:cubicBezTo>
                      <a:pt x="797963" y="287375"/>
                      <a:pt x="800674" y="285568"/>
                      <a:pt x="803385" y="285568"/>
                    </a:cubicBezTo>
                    <a:lnTo>
                      <a:pt x="803385" y="285568"/>
                    </a:lnTo>
                    <a:close/>
                    <a:moveTo>
                      <a:pt x="784408" y="285568"/>
                    </a:moveTo>
                    <a:cubicBezTo>
                      <a:pt x="787119" y="285568"/>
                      <a:pt x="788926" y="287375"/>
                      <a:pt x="788926" y="290086"/>
                    </a:cubicBezTo>
                    <a:cubicBezTo>
                      <a:pt x="788926" y="292797"/>
                      <a:pt x="787119" y="294605"/>
                      <a:pt x="784408" y="294605"/>
                    </a:cubicBezTo>
                    <a:cubicBezTo>
                      <a:pt x="781696" y="294605"/>
                      <a:pt x="779889" y="292797"/>
                      <a:pt x="779889" y="290086"/>
                    </a:cubicBezTo>
                    <a:cubicBezTo>
                      <a:pt x="778985" y="287375"/>
                      <a:pt x="781696" y="285568"/>
                      <a:pt x="784408" y="285568"/>
                    </a:cubicBezTo>
                    <a:lnTo>
                      <a:pt x="784408" y="285568"/>
                    </a:lnTo>
                    <a:close/>
                    <a:moveTo>
                      <a:pt x="765430" y="285568"/>
                    </a:moveTo>
                    <a:cubicBezTo>
                      <a:pt x="768141" y="285568"/>
                      <a:pt x="769948" y="287375"/>
                      <a:pt x="769948" y="290086"/>
                    </a:cubicBezTo>
                    <a:cubicBezTo>
                      <a:pt x="769948" y="292797"/>
                      <a:pt x="768141" y="294605"/>
                      <a:pt x="765430" y="294605"/>
                    </a:cubicBezTo>
                    <a:cubicBezTo>
                      <a:pt x="762719" y="294605"/>
                      <a:pt x="760912" y="292797"/>
                      <a:pt x="760912" y="290086"/>
                    </a:cubicBezTo>
                    <a:cubicBezTo>
                      <a:pt x="760912" y="287375"/>
                      <a:pt x="762719" y="285568"/>
                      <a:pt x="765430" y="285568"/>
                    </a:cubicBezTo>
                    <a:lnTo>
                      <a:pt x="765430" y="285568"/>
                    </a:lnTo>
                    <a:close/>
                    <a:moveTo>
                      <a:pt x="746452" y="285568"/>
                    </a:moveTo>
                    <a:cubicBezTo>
                      <a:pt x="749163" y="285568"/>
                      <a:pt x="750971" y="287375"/>
                      <a:pt x="750971" y="290086"/>
                    </a:cubicBezTo>
                    <a:cubicBezTo>
                      <a:pt x="750971" y="292797"/>
                      <a:pt x="749163" y="294605"/>
                      <a:pt x="746452" y="294605"/>
                    </a:cubicBezTo>
                    <a:cubicBezTo>
                      <a:pt x="743741" y="294605"/>
                      <a:pt x="741934" y="292797"/>
                      <a:pt x="741934" y="290086"/>
                    </a:cubicBezTo>
                    <a:cubicBezTo>
                      <a:pt x="741934" y="287375"/>
                      <a:pt x="743741" y="285568"/>
                      <a:pt x="746452" y="285568"/>
                    </a:cubicBezTo>
                    <a:lnTo>
                      <a:pt x="746452" y="285568"/>
                    </a:lnTo>
                    <a:close/>
                    <a:moveTo>
                      <a:pt x="727475" y="285568"/>
                    </a:moveTo>
                    <a:cubicBezTo>
                      <a:pt x="730186" y="285568"/>
                      <a:pt x="731993" y="287375"/>
                      <a:pt x="731993" y="290086"/>
                    </a:cubicBezTo>
                    <a:cubicBezTo>
                      <a:pt x="731993" y="292797"/>
                      <a:pt x="730186" y="294605"/>
                      <a:pt x="727475" y="294605"/>
                    </a:cubicBezTo>
                    <a:cubicBezTo>
                      <a:pt x="724764" y="294605"/>
                      <a:pt x="722956" y="292797"/>
                      <a:pt x="722956" y="290086"/>
                    </a:cubicBezTo>
                    <a:cubicBezTo>
                      <a:pt x="722956" y="287375"/>
                      <a:pt x="724764" y="285568"/>
                      <a:pt x="727475" y="285568"/>
                    </a:cubicBezTo>
                    <a:lnTo>
                      <a:pt x="727475" y="285568"/>
                    </a:lnTo>
                    <a:close/>
                    <a:moveTo>
                      <a:pt x="709401" y="285568"/>
                    </a:moveTo>
                    <a:cubicBezTo>
                      <a:pt x="712112" y="285568"/>
                      <a:pt x="713919" y="287375"/>
                      <a:pt x="713919" y="290086"/>
                    </a:cubicBezTo>
                    <a:cubicBezTo>
                      <a:pt x="713919" y="292797"/>
                      <a:pt x="712112" y="294605"/>
                      <a:pt x="709401" y="294605"/>
                    </a:cubicBezTo>
                    <a:cubicBezTo>
                      <a:pt x="706690" y="294605"/>
                      <a:pt x="704882" y="292797"/>
                      <a:pt x="704882" y="290086"/>
                    </a:cubicBezTo>
                    <a:cubicBezTo>
                      <a:pt x="703979" y="287375"/>
                      <a:pt x="706690" y="285568"/>
                      <a:pt x="709401" y="285568"/>
                    </a:cubicBezTo>
                    <a:lnTo>
                      <a:pt x="709401" y="285568"/>
                    </a:lnTo>
                    <a:close/>
                    <a:moveTo>
                      <a:pt x="690423" y="285568"/>
                    </a:moveTo>
                    <a:cubicBezTo>
                      <a:pt x="693134" y="285568"/>
                      <a:pt x="694942" y="287375"/>
                      <a:pt x="694942" y="290086"/>
                    </a:cubicBezTo>
                    <a:cubicBezTo>
                      <a:pt x="694942" y="292797"/>
                      <a:pt x="693134" y="294605"/>
                      <a:pt x="690423" y="294605"/>
                    </a:cubicBezTo>
                    <a:cubicBezTo>
                      <a:pt x="687712" y="294605"/>
                      <a:pt x="685905" y="292797"/>
                      <a:pt x="685905" y="290086"/>
                    </a:cubicBezTo>
                    <a:cubicBezTo>
                      <a:pt x="685905" y="287375"/>
                      <a:pt x="687712" y="285568"/>
                      <a:pt x="690423" y="285568"/>
                    </a:cubicBezTo>
                    <a:lnTo>
                      <a:pt x="690423" y="285568"/>
                    </a:lnTo>
                    <a:close/>
                    <a:moveTo>
                      <a:pt x="671446" y="285568"/>
                    </a:moveTo>
                    <a:cubicBezTo>
                      <a:pt x="674157" y="285568"/>
                      <a:pt x="675964" y="287375"/>
                      <a:pt x="675964" y="290086"/>
                    </a:cubicBezTo>
                    <a:cubicBezTo>
                      <a:pt x="675964" y="292797"/>
                      <a:pt x="674157" y="294605"/>
                      <a:pt x="671446" y="294605"/>
                    </a:cubicBezTo>
                    <a:cubicBezTo>
                      <a:pt x="668735" y="294605"/>
                      <a:pt x="666927" y="292797"/>
                      <a:pt x="666927" y="290086"/>
                    </a:cubicBezTo>
                    <a:cubicBezTo>
                      <a:pt x="666927" y="287375"/>
                      <a:pt x="668735" y="285568"/>
                      <a:pt x="671446" y="285568"/>
                    </a:cubicBezTo>
                    <a:lnTo>
                      <a:pt x="671446" y="285568"/>
                    </a:lnTo>
                    <a:close/>
                    <a:moveTo>
                      <a:pt x="652468" y="285568"/>
                    </a:moveTo>
                    <a:cubicBezTo>
                      <a:pt x="655179" y="285568"/>
                      <a:pt x="656987" y="287375"/>
                      <a:pt x="656987" y="290086"/>
                    </a:cubicBezTo>
                    <a:cubicBezTo>
                      <a:pt x="656987" y="292797"/>
                      <a:pt x="655179" y="294605"/>
                      <a:pt x="652468" y="294605"/>
                    </a:cubicBezTo>
                    <a:cubicBezTo>
                      <a:pt x="649757" y="294605"/>
                      <a:pt x="647950" y="292797"/>
                      <a:pt x="647950" y="290086"/>
                    </a:cubicBezTo>
                    <a:cubicBezTo>
                      <a:pt x="647950" y="287375"/>
                      <a:pt x="649757" y="285568"/>
                      <a:pt x="652468" y="285568"/>
                    </a:cubicBezTo>
                    <a:lnTo>
                      <a:pt x="652468" y="285568"/>
                    </a:lnTo>
                    <a:close/>
                    <a:moveTo>
                      <a:pt x="633490" y="285568"/>
                    </a:moveTo>
                    <a:cubicBezTo>
                      <a:pt x="636202" y="285568"/>
                      <a:pt x="638009" y="287375"/>
                      <a:pt x="638009" y="290086"/>
                    </a:cubicBezTo>
                    <a:cubicBezTo>
                      <a:pt x="638009" y="292797"/>
                      <a:pt x="636202" y="294605"/>
                      <a:pt x="633490" y="294605"/>
                    </a:cubicBezTo>
                    <a:cubicBezTo>
                      <a:pt x="630779" y="294605"/>
                      <a:pt x="628972" y="292797"/>
                      <a:pt x="628972" y="290086"/>
                    </a:cubicBezTo>
                    <a:cubicBezTo>
                      <a:pt x="628972" y="287375"/>
                      <a:pt x="631683" y="285568"/>
                      <a:pt x="633490" y="285568"/>
                    </a:cubicBezTo>
                    <a:lnTo>
                      <a:pt x="633490" y="285568"/>
                    </a:lnTo>
                    <a:close/>
                    <a:moveTo>
                      <a:pt x="615417" y="285568"/>
                    </a:moveTo>
                    <a:cubicBezTo>
                      <a:pt x="618128" y="285568"/>
                      <a:pt x="619935" y="287375"/>
                      <a:pt x="619935" y="290086"/>
                    </a:cubicBezTo>
                    <a:cubicBezTo>
                      <a:pt x="619935" y="292797"/>
                      <a:pt x="618128" y="294605"/>
                      <a:pt x="615417" y="294605"/>
                    </a:cubicBezTo>
                    <a:cubicBezTo>
                      <a:pt x="612705" y="294605"/>
                      <a:pt x="610898" y="292797"/>
                      <a:pt x="610898" y="290086"/>
                    </a:cubicBezTo>
                    <a:cubicBezTo>
                      <a:pt x="609994" y="287375"/>
                      <a:pt x="612705" y="285568"/>
                      <a:pt x="615417" y="285568"/>
                    </a:cubicBezTo>
                    <a:lnTo>
                      <a:pt x="615417" y="285568"/>
                    </a:lnTo>
                    <a:close/>
                    <a:moveTo>
                      <a:pt x="596439" y="285568"/>
                    </a:moveTo>
                    <a:cubicBezTo>
                      <a:pt x="599150" y="285568"/>
                      <a:pt x="600957" y="287375"/>
                      <a:pt x="600957" y="290086"/>
                    </a:cubicBezTo>
                    <a:cubicBezTo>
                      <a:pt x="600957" y="292797"/>
                      <a:pt x="599150" y="294605"/>
                      <a:pt x="596439" y="294605"/>
                    </a:cubicBezTo>
                    <a:cubicBezTo>
                      <a:pt x="593728" y="294605"/>
                      <a:pt x="591920" y="292797"/>
                      <a:pt x="591920" y="290086"/>
                    </a:cubicBezTo>
                    <a:cubicBezTo>
                      <a:pt x="591920" y="287375"/>
                      <a:pt x="593728" y="285568"/>
                      <a:pt x="596439" y="285568"/>
                    </a:cubicBezTo>
                    <a:lnTo>
                      <a:pt x="596439" y="285568"/>
                    </a:lnTo>
                    <a:close/>
                    <a:moveTo>
                      <a:pt x="577461" y="285568"/>
                    </a:moveTo>
                    <a:cubicBezTo>
                      <a:pt x="580172" y="285568"/>
                      <a:pt x="581980" y="287375"/>
                      <a:pt x="581980" y="290086"/>
                    </a:cubicBezTo>
                    <a:cubicBezTo>
                      <a:pt x="581980" y="292797"/>
                      <a:pt x="580172" y="294605"/>
                      <a:pt x="577461" y="294605"/>
                    </a:cubicBezTo>
                    <a:cubicBezTo>
                      <a:pt x="574750" y="294605"/>
                      <a:pt x="572943" y="292797"/>
                      <a:pt x="572943" y="290086"/>
                    </a:cubicBezTo>
                    <a:cubicBezTo>
                      <a:pt x="572943" y="287375"/>
                      <a:pt x="574750" y="285568"/>
                      <a:pt x="577461" y="285568"/>
                    </a:cubicBezTo>
                    <a:lnTo>
                      <a:pt x="577461" y="285568"/>
                    </a:lnTo>
                    <a:close/>
                    <a:moveTo>
                      <a:pt x="558484" y="285568"/>
                    </a:moveTo>
                    <a:cubicBezTo>
                      <a:pt x="561195" y="285568"/>
                      <a:pt x="563002" y="287375"/>
                      <a:pt x="563002" y="290086"/>
                    </a:cubicBezTo>
                    <a:cubicBezTo>
                      <a:pt x="563002" y="292797"/>
                      <a:pt x="561195" y="294605"/>
                      <a:pt x="558484" y="294605"/>
                    </a:cubicBezTo>
                    <a:cubicBezTo>
                      <a:pt x="555773" y="294605"/>
                      <a:pt x="553965" y="292797"/>
                      <a:pt x="553965" y="290086"/>
                    </a:cubicBezTo>
                    <a:cubicBezTo>
                      <a:pt x="553965" y="287375"/>
                      <a:pt x="555773" y="285568"/>
                      <a:pt x="558484" y="285568"/>
                    </a:cubicBezTo>
                    <a:lnTo>
                      <a:pt x="558484" y="285568"/>
                    </a:lnTo>
                    <a:close/>
                    <a:moveTo>
                      <a:pt x="539506" y="285568"/>
                    </a:moveTo>
                    <a:cubicBezTo>
                      <a:pt x="542217" y="285568"/>
                      <a:pt x="544025" y="287375"/>
                      <a:pt x="544025" y="290086"/>
                    </a:cubicBezTo>
                    <a:cubicBezTo>
                      <a:pt x="544025" y="292797"/>
                      <a:pt x="542217" y="294605"/>
                      <a:pt x="539506" y="294605"/>
                    </a:cubicBezTo>
                    <a:cubicBezTo>
                      <a:pt x="536795" y="294605"/>
                      <a:pt x="534988" y="292797"/>
                      <a:pt x="534988" y="290086"/>
                    </a:cubicBezTo>
                    <a:cubicBezTo>
                      <a:pt x="534988" y="287375"/>
                      <a:pt x="537699" y="285568"/>
                      <a:pt x="539506" y="285568"/>
                    </a:cubicBezTo>
                    <a:lnTo>
                      <a:pt x="539506" y="285568"/>
                    </a:lnTo>
                    <a:close/>
                    <a:moveTo>
                      <a:pt x="521432" y="285568"/>
                    </a:moveTo>
                    <a:cubicBezTo>
                      <a:pt x="524143" y="285568"/>
                      <a:pt x="525951" y="287375"/>
                      <a:pt x="525951" y="290086"/>
                    </a:cubicBezTo>
                    <a:cubicBezTo>
                      <a:pt x="525951" y="292797"/>
                      <a:pt x="524143" y="294605"/>
                      <a:pt x="521432" y="294605"/>
                    </a:cubicBezTo>
                    <a:cubicBezTo>
                      <a:pt x="518721" y="294605"/>
                      <a:pt x="516914" y="292797"/>
                      <a:pt x="516914" y="290086"/>
                    </a:cubicBezTo>
                    <a:cubicBezTo>
                      <a:pt x="516010" y="287375"/>
                      <a:pt x="518721" y="285568"/>
                      <a:pt x="521432" y="285568"/>
                    </a:cubicBezTo>
                    <a:lnTo>
                      <a:pt x="521432" y="285568"/>
                    </a:lnTo>
                    <a:close/>
                    <a:moveTo>
                      <a:pt x="502455" y="285568"/>
                    </a:moveTo>
                    <a:cubicBezTo>
                      <a:pt x="505166" y="285568"/>
                      <a:pt x="506973" y="287375"/>
                      <a:pt x="506973" y="290086"/>
                    </a:cubicBezTo>
                    <a:cubicBezTo>
                      <a:pt x="506973" y="292797"/>
                      <a:pt x="505166" y="294605"/>
                      <a:pt x="502455" y="294605"/>
                    </a:cubicBezTo>
                    <a:cubicBezTo>
                      <a:pt x="499744" y="294605"/>
                      <a:pt x="497936" y="292797"/>
                      <a:pt x="497936" y="290086"/>
                    </a:cubicBezTo>
                    <a:cubicBezTo>
                      <a:pt x="497936" y="287375"/>
                      <a:pt x="499744" y="285568"/>
                      <a:pt x="502455" y="285568"/>
                    </a:cubicBezTo>
                    <a:lnTo>
                      <a:pt x="502455" y="285568"/>
                    </a:lnTo>
                    <a:close/>
                    <a:moveTo>
                      <a:pt x="483477" y="285568"/>
                    </a:moveTo>
                    <a:cubicBezTo>
                      <a:pt x="486188" y="285568"/>
                      <a:pt x="487995" y="287375"/>
                      <a:pt x="487995" y="290086"/>
                    </a:cubicBezTo>
                    <a:cubicBezTo>
                      <a:pt x="487995" y="292797"/>
                      <a:pt x="486188" y="294605"/>
                      <a:pt x="483477" y="294605"/>
                    </a:cubicBezTo>
                    <a:cubicBezTo>
                      <a:pt x="480766" y="294605"/>
                      <a:pt x="478959" y="292797"/>
                      <a:pt x="478959" y="290086"/>
                    </a:cubicBezTo>
                    <a:cubicBezTo>
                      <a:pt x="478959" y="287375"/>
                      <a:pt x="480766" y="285568"/>
                      <a:pt x="483477" y="285568"/>
                    </a:cubicBezTo>
                    <a:lnTo>
                      <a:pt x="483477" y="285568"/>
                    </a:lnTo>
                    <a:close/>
                    <a:moveTo>
                      <a:pt x="464499" y="285568"/>
                    </a:moveTo>
                    <a:cubicBezTo>
                      <a:pt x="467211" y="285568"/>
                      <a:pt x="469018" y="287375"/>
                      <a:pt x="469018" y="290086"/>
                    </a:cubicBezTo>
                    <a:cubicBezTo>
                      <a:pt x="469018" y="292797"/>
                      <a:pt x="467211" y="294605"/>
                      <a:pt x="464499" y="294605"/>
                    </a:cubicBezTo>
                    <a:cubicBezTo>
                      <a:pt x="461788" y="294605"/>
                      <a:pt x="459981" y="292797"/>
                      <a:pt x="459981" y="290086"/>
                    </a:cubicBezTo>
                    <a:cubicBezTo>
                      <a:pt x="459981" y="287375"/>
                      <a:pt x="461788" y="285568"/>
                      <a:pt x="464499" y="285568"/>
                    </a:cubicBezTo>
                    <a:lnTo>
                      <a:pt x="464499" y="285568"/>
                    </a:lnTo>
                    <a:close/>
                    <a:moveTo>
                      <a:pt x="446425" y="285568"/>
                    </a:moveTo>
                    <a:cubicBezTo>
                      <a:pt x="449137" y="285568"/>
                      <a:pt x="450944" y="287375"/>
                      <a:pt x="450944" y="290086"/>
                    </a:cubicBezTo>
                    <a:cubicBezTo>
                      <a:pt x="450944" y="292797"/>
                      <a:pt x="449137" y="294605"/>
                      <a:pt x="446425" y="294605"/>
                    </a:cubicBezTo>
                    <a:cubicBezTo>
                      <a:pt x="443714" y="294605"/>
                      <a:pt x="441907" y="292797"/>
                      <a:pt x="441907" y="290086"/>
                    </a:cubicBezTo>
                    <a:cubicBezTo>
                      <a:pt x="441003" y="287375"/>
                      <a:pt x="443714" y="285568"/>
                      <a:pt x="446425" y="285568"/>
                    </a:cubicBezTo>
                    <a:lnTo>
                      <a:pt x="446425" y="285568"/>
                    </a:lnTo>
                    <a:close/>
                    <a:moveTo>
                      <a:pt x="427448" y="285568"/>
                    </a:moveTo>
                    <a:cubicBezTo>
                      <a:pt x="430159" y="285568"/>
                      <a:pt x="431966" y="287375"/>
                      <a:pt x="431966" y="290086"/>
                    </a:cubicBezTo>
                    <a:cubicBezTo>
                      <a:pt x="431966" y="292797"/>
                      <a:pt x="430159" y="294605"/>
                      <a:pt x="427448" y="294605"/>
                    </a:cubicBezTo>
                    <a:cubicBezTo>
                      <a:pt x="424737" y="294605"/>
                      <a:pt x="422929" y="292797"/>
                      <a:pt x="422929" y="290086"/>
                    </a:cubicBezTo>
                    <a:cubicBezTo>
                      <a:pt x="422929" y="287375"/>
                      <a:pt x="424737" y="285568"/>
                      <a:pt x="427448" y="285568"/>
                    </a:cubicBezTo>
                    <a:lnTo>
                      <a:pt x="427448" y="285568"/>
                    </a:lnTo>
                    <a:close/>
                    <a:moveTo>
                      <a:pt x="408470" y="285568"/>
                    </a:moveTo>
                    <a:cubicBezTo>
                      <a:pt x="411181" y="285568"/>
                      <a:pt x="412989" y="287375"/>
                      <a:pt x="412989" y="290086"/>
                    </a:cubicBezTo>
                    <a:cubicBezTo>
                      <a:pt x="412989" y="292797"/>
                      <a:pt x="411181" y="294605"/>
                      <a:pt x="408470" y="294605"/>
                    </a:cubicBezTo>
                    <a:cubicBezTo>
                      <a:pt x="405759" y="294605"/>
                      <a:pt x="403952" y="292797"/>
                      <a:pt x="403952" y="290086"/>
                    </a:cubicBezTo>
                    <a:cubicBezTo>
                      <a:pt x="403952" y="287375"/>
                      <a:pt x="405759" y="285568"/>
                      <a:pt x="408470" y="285568"/>
                    </a:cubicBezTo>
                    <a:lnTo>
                      <a:pt x="408470" y="285568"/>
                    </a:lnTo>
                    <a:close/>
                    <a:moveTo>
                      <a:pt x="389493" y="285568"/>
                    </a:moveTo>
                    <a:cubicBezTo>
                      <a:pt x="392204" y="285568"/>
                      <a:pt x="394011" y="287375"/>
                      <a:pt x="394011" y="290086"/>
                    </a:cubicBezTo>
                    <a:cubicBezTo>
                      <a:pt x="394011" y="292797"/>
                      <a:pt x="392204" y="294605"/>
                      <a:pt x="389493" y="294605"/>
                    </a:cubicBezTo>
                    <a:cubicBezTo>
                      <a:pt x="386782" y="294605"/>
                      <a:pt x="384974" y="292797"/>
                      <a:pt x="384974" y="290086"/>
                    </a:cubicBezTo>
                    <a:cubicBezTo>
                      <a:pt x="384974" y="287375"/>
                      <a:pt x="386782" y="285568"/>
                      <a:pt x="389493" y="285568"/>
                    </a:cubicBezTo>
                    <a:lnTo>
                      <a:pt x="389493" y="285568"/>
                    </a:lnTo>
                    <a:close/>
                    <a:moveTo>
                      <a:pt x="370515" y="285568"/>
                    </a:moveTo>
                    <a:cubicBezTo>
                      <a:pt x="373226" y="285568"/>
                      <a:pt x="375034" y="287375"/>
                      <a:pt x="375034" y="290086"/>
                    </a:cubicBezTo>
                    <a:cubicBezTo>
                      <a:pt x="375034" y="292797"/>
                      <a:pt x="373226" y="294605"/>
                      <a:pt x="370515" y="294605"/>
                    </a:cubicBezTo>
                    <a:cubicBezTo>
                      <a:pt x="367804" y="294605"/>
                      <a:pt x="365997" y="292797"/>
                      <a:pt x="365997" y="290086"/>
                    </a:cubicBezTo>
                    <a:cubicBezTo>
                      <a:pt x="365997" y="287375"/>
                      <a:pt x="367804" y="285568"/>
                      <a:pt x="370515" y="285568"/>
                    </a:cubicBezTo>
                    <a:lnTo>
                      <a:pt x="370515" y="285568"/>
                    </a:lnTo>
                    <a:close/>
                    <a:moveTo>
                      <a:pt x="352441" y="285568"/>
                    </a:moveTo>
                    <a:cubicBezTo>
                      <a:pt x="355152" y="285568"/>
                      <a:pt x="356960" y="287375"/>
                      <a:pt x="356960" y="290086"/>
                    </a:cubicBezTo>
                    <a:cubicBezTo>
                      <a:pt x="356960" y="292797"/>
                      <a:pt x="355152" y="294605"/>
                      <a:pt x="352441" y="294605"/>
                    </a:cubicBezTo>
                    <a:cubicBezTo>
                      <a:pt x="349730" y="294605"/>
                      <a:pt x="347923" y="292797"/>
                      <a:pt x="347923" y="290086"/>
                    </a:cubicBezTo>
                    <a:cubicBezTo>
                      <a:pt x="347019" y="287375"/>
                      <a:pt x="349730" y="285568"/>
                      <a:pt x="352441" y="285568"/>
                    </a:cubicBezTo>
                    <a:lnTo>
                      <a:pt x="352441" y="285568"/>
                    </a:lnTo>
                    <a:close/>
                    <a:moveTo>
                      <a:pt x="831400" y="274723"/>
                    </a:moveTo>
                    <a:cubicBezTo>
                      <a:pt x="834111" y="274723"/>
                      <a:pt x="835918" y="276531"/>
                      <a:pt x="835918" y="279242"/>
                    </a:cubicBezTo>
                    <a:cubicBezTo>
                      <a:pt x="835918" y="281953"/>
                      <a:pt x="834111" y="283760"/>
                      <a:pt x="831400" y="283760"/>
                    </a:cubicBezTo>
                    <a:cubicBezTo>
                      <a:pt x="828689" y="283760"/>
                      <a:pt x="826881" y="281953"/>
                      <a:pt x="826881" y="279242"/>
                    </a:cubicBezTo>
                    <a:cubicBezTo>
                      <a:pt x="826881" y="276531"/>
                      <a:pt x="828689" y="274723"/>
                      <a:pt x="831400" y="274723"/>
                    </a:cubicBezTo>
                    <a:lnTo>
                      <a:pt x="831400" y="274723"/>
                    </a:lnTo>
                    <a:close/>
                    <a:moveTo>
                      <a:pt x="812422" y="274723"/>
                    </a:moveTo>
                    <a:cubicBezTo>
                      <a:pt x="815133" y="274723"/>
                      <a:pt x="816941" y="276531"/>
                      <a:pt x="816941" y="279242"/>
                    </a:cubicBezTo>
                    <a:cubicBezTo>
                      <a:pt x="816941" y="281953"/>
                      <a:pt x="815133" y="283760"/>
                      <a:pt x="812422" y="283760"/>
                    </a:cubicBezTo>
                    <a:cubicBezTo>
                      <a:pt x="809711" y="283760"/>
                      <a:pt x="807904" y="281953"/>
                      <a:pt x="807904" y="279242"/>
                    </a:cubicBezTo>
                    <a:cubicBezTo>
                      <a:pt x="807904" y="276531"/>
                      <a:pt x="809711" y="274723"/>
                      <a:pt x="812422" y="274723"/>
                    </a:cubicBezTo>
                    <a:lnTo>
                      <a:pt x="812422" y="274723"/>
                    </a:lnTo>
                    <a:close/>
                    <a:moveTo>
                      <a:pt x="793445" y="274723"/>
                    </a:moveTo>
                    <a:cubicBezTo>
                      <a:pt x="796156" y="274723"/>
                      <a:pt x="797963" y="276531"/>
                      <a:pt x="797963" y="279242"/>
                    </a:cubicBezTo>
                    <a:cubicBezTo>
                      <a:pt x="797963" y="281953"/>
                      <a:pt x="796156" y="283760"/>
                      <a:pt x="793445" y="283760"/>
                    </a:cubicBezTo>
                    <a:cubicBezTo>
                      <a:pt x="790733" y="283760"/>
                      <a:pt x="788926" y="281953"/>
                      <a:pt x="788926" y="279242"/>
                    </a:cubicBezTo>
                    <a:cubicBezTo>
                      <a:pt x="788926" y="276531"/>
                      <a:pt x="790733" y="274723"/>
                      <a:pt x="793445" y="274723"/>
                    </a:cubicBezTo>
                    <a:lnTo>
                      <a:pt x="793445" y="274723"/>
                    </a:lnTo>
                    <a:close/>
                    <a:moveTo>
                      <a:pt x="774467" y="274723"/>
                    </a:moveTo>
                    <a:cubicBezTo>
                      <a:pt x="777178" y="274723"/>
                      <a:pt x="778985" y="276531"/>
                      <a:pt x="778985" y="279242"/>
                    </a:cubicBezTo>
                    <a:cubicBezTo>
                      <a:pt x="778985" y="281953"/>
                      <a:pt x="777178" y="283760"/>
                      <a:pt x="774467" y="283760"/>
                    </a:cubicBezTo>
                    <a:cubicBezTo>
                      <a:pt x="771756" y="283760"/>
                      <a:pt x="769948" y="281953"/>
                      <a:pt x="769948" y="279242"/>
                    </a:cubicBezTo>
                    <a:cubicBezTo>
                      <a:pt x="769948" y="276531"/>
                      <a:pt x="771756" y="274723"/>
                      <a:pt x="774467" y="274723"/>
                    </a:cubicBezTo>
                    <a:lnTo>
                      <a:pt x="774467" y="274723"/>
                    </a:lnTo>
                    <a:close/>
                    <a:moveTo>
                      <a:pt x="756393" y="274723"/>
                    </a:moveTo>
                    <a:cubicBezTo>
                      <a:pt x="759104" y="274723"/>
                      <a:pt x="760912" y="276531"/>
                      <a:pt x="760912" y="279242"/>
                    </a:cubicBezTo>
                    <a:cubicBezTo>
                      <a:pt x="760912" y="281953"/>
                      <a:pt x="759104" y="283760"/>
                      <a:pt x="756393" y="283760"/>
                    </a:cubicBezTo>
                    <a:cubicBezTo>
                      <a:pt x="753682" y="283760"/>
                      <a:pt x="751875" y="281953"/>
                      <a:pt x="751875" y="279242"/>
                    </a:cubicBezTo>
                    <a:cubicBezTo>
                      <a:pt x="750971" y="276531"/>
                      <a:pt x="753682" y="274723"/>
                      <a:pt x="756393" y="274723"/>
                    </a:cubicBezTo>
                    <a:lnTo>
                      <a:pt x="756393" y="274723"/>
                    </a:lnTo>
                    <a:close/>
                    <a:moveTo>
                      <a:pt x="737415" y="274723"/>
                    </a:moveTo>
                    <a:cubicBezTo>
                      <a:pt x="740126" y="274723"/>
                      <a:pt x="741934" y="276531"/>
                      <a:pt x="741934" y="279242"/>
                    </a:cubicBezTo>
                    <a:cubicBezTo>
                      <a:pt x="741934" y="281953"/>
                      <a:pt x="740126" y="283760"/>
                      <a:pt x="737415" y="283760"/>
                    </a:cubicBezTo>
                    <a:cubicBezTo>
                      <a:pt x="734704" y="283760"/>
                      <a:pt x="732897" y="281953"/>
                      <a:pt x="732897" y="279242"/>
                    </a:cubicBezTo>
                    <a:cubicBezTo>
                      <a:pt x="732897" y="276531"/>
                      <a:pt x="734704" y="274723"/>
                      <a:pt x="737415" y="274723"/>
                    </a:cubicBezTo>
                    <a:lnTo>
                      <a:pt x="737415" y="274723"/>
                    </a:lnTo>
                    <a:close/>
                    <a:moveTo>
                      <a:pt x="718438" y="274723"/>
                    </a:moveTo>
                    <a:cubicBezTo>
                      <a:pt x="721149" y="274723"/>
                      <a:pt x="722956" y="276531"/>
                      <a:pt x="722956" y="279242"/>
                    </a:cubicBezTo>
                    <a:cubicBezTo>
                      <a:pt x="722956" y="281953"/>
                      <a:pt x="721149" y="283760"/>
                      <a:pt x="718438" y="283760"/>
                    </a:cubicBezTo>
                    <a:cubicBezTo>
                      <a:pt x="715727" y="283760"/>
                      <a:pt x="713919" y="281953"/>
                      <a:pt x="713919" y="279242"/>
                    </a:cubicBezTo>
                    <a:cubicBezTo>
                      <a:pt x="713919" y="276531"/>
                      <a:pt x="715727" y="274723"/>
                      <a:pt x="718438" y="274723"/>
                    </a:cubicBezTo>
                    <a:lnTo>
                      <a:pt x="718438" y="274723"/>
                    </a:lnTo>
                    <a:close/>
                    <a:moveTo>
                      <a:pt x="699460" y="274723"/>
                    </a:moveTo>
                    <a:cubicBezTo>
                      <a:pt x="702171" y="274723"/>
                      <a:pt x="703979" y="276531"/>
                      <a:pt x="703979" y="279242"/>
                    </a:cubicBezTo>
                    <a:cubicBezTo>
                      <a:pt x="703979" y="281953"/>
                      <a:pt x="702171" y="283760"/>
                      <a:pt x="699460" y="283760"/>
                    </a:cubicBezTo>
                    <a:cubicBezTo>
                      <a:pt x="696749" y="283760"/>
                      <a:pt x="694942" y="281953"/>
                      <a:pt x="694942" y="279242"/>
                    </a:cubicBezTo>
                    <a:cubicBezTo>
                      <a:pt x="694942" y="276531"/>
                      <a:pt x="696749" y="274723"/>
                      <a:pt x="699460" y="274723"/>
                    </a:cubicBezTo>
                    <a:lnTo>
                      <a:pt x="699460" y="274723"/>
                    </a:lnTo>
                    <a:close/>
                    <a:moveTo>
                      <a:pt x="680483" y="274723"/>
                    </a:moveTo>
                    <a:cubicBezTo>
                      <a:pt x="683194" y="274723"/>
                      <a:pt x="685001" y="276531"/>
                      <a:pt x="685001" y="279242"/>
                    </a:cubicBezTo>
                    <a:cubicBezTo>
                      <a:pt x="685001" y="281953"/>
                      <a:pt x="683194" y="283760"/>
                      <a:pt x="680483" y="283760"/>
                    </a:cubicBezTo>
                    <a:cubicBezTo>
                      <a:pt x="677771" y="283760"/>
                      <a:pt x="675964" y="281953"/>
                      <a:pt x="675964" y="279242"/>
                    </a:cubicBezTo>
                    <a:cubicBezTo>
                      <a:pt x="675964" y="276531"/>
                      <a:pt x="678675" y="274723"/>
                      <a:pt x="680483" y="274723"/>
                    </a:cubicBezTo>
                    <a:lnTo>
                      <a:pt x="680483" y="274723"/>
                    </a:lnTo>
                    <a:close/>
                    <a:moveTo>
                      <a:pt x="662409" y="274723"/>
                    </a:moveTo>
                    <a:cubicBezTo>
                      <a:pt x="665120" y="274723"/>
                      <a:pt x="666927" y="276531"/>
                      <a:pt x="666927" y="279242"/>
                    </a:cubicBezTo>
                    <a:cubicBezTo>
                      <a:pt x="666927" y="281953"/>
                      <a:pt x="665120" y="283760"/>
                      <a:pt x="662409" y="283760"/>
                    </a:cubicBezTo>
                    <a:cubicBezTo>
                      <a:pt x="659698" y="283760"/>
                      <a:pt x="657890" y="281953"/>
                      <a:pt x="657890" y="279242"/>
                    </a:cubicBezTo>
                    <a:cubicBezTo>
                      <a:pt x="656987" y="276531"/>
                      <a:pt x="659698" y="274723"/>
                      <a:pt x="662409" y="274723"/>
                    </a:cubicBezTo>
                    <a:lnTo>
                      <a:pt x="662409" y="274723"/>
                    </a:lnTo>
                    <a:close/>
                    <a:moveTo>
                      <a:pt x="643431" y="274723"/>
                    </a:moveTo>
                    <a:cubicBezTo>
                      <a:pt x="646142" y="274723"/>
                      <a:pt x="647950" y="276531"/>
                      <a:pt x="647950" y="279242"/>
                    </a:cubicBezTo>
                    <a:cubicBezTo>
                      <a:pt x="647950" y="281953"/>
                      <a:pt x="646142" y="283760"/>
                      <a:pt x="643431" y="283760"/>
                    </a:cubicBezTo>
                    <a:cubicBezTo>
                      <a:pt x="640720" y="283760"/>
                      <a:pt x="638913" y="281953"/>
                      <a:pt x="638913" y="279242"/>
                    </a:cubicBezTo>
                    <a:cubicBezTo>
                      <a:pt x="638913" y="276531"/>
                      <a:pt x="640720" y="274723"/>
                      <a:pt x="643431" y="274723"/>
                    </a:cubicBezTo>
                    <a:lnTo>
                      <a:pt x="643431" y="274723"/>
                    </a:lnTo>
                    <a:close/>
                    <a:moveTo>
                      <a:pt x="624453" y="274723"/>
                    </a:moveTo>
                    <a:cubicBezTo>
                      <a:pt x="627165" y="274723"/>
                      <a:pt x="628972" y="276531"/>
                      <a:pt x="628972" y="279242"/>
                    </a:cubicBezTo>
                    <a:cubicBezTo>
                      <a:pt x="628972" y="281953"/>
                      <a:pt x="627165" y="283760"/>
                      <a:pt x="624453" y="283760"/>
                    </a:cubicBezTo>
                    <a:cubicBezTo>
                      <a:pt x="621742" y="283760"/>
                      <a:pt x="619935" y="281953"/>
                      <a:pt x="619935" y="279242"/>
                    </a:cubicBezTo>
                    <a:cubicBezTo>
                      <a:pt x="619935" y="276531"/>
                      <a:pt x="621742" y="274723"/>
                      <a:pt x="624453" y="274723"/>
                    </a:cubicBezTo>
                    <a:lnTo>
                      <a:pt x="624453" y="274723"/>
                    </a:lnTo>
                    <a:close/>
                    <a:moveTo>
                      <a:pt x="605476" y="274723"/>
                    </a:moveTo>
                    <a:cubicBezTo>
                      <a:pt x="608187" y="274723"/>
                      <a:pt x="609994" y="276531"/>
                      <a:pt x="609994" y="279242"/>
                    </a:cubicBezTo>
                    <a:cubicBezTo>
                      <a:pt x="609994" y="281953"/>
                      <a:pt x="608187" y="283760"/>
                      <a:pt x="605476" y="283760"/>
                    </a:cubicBezTo>
                    <a:cubicBezTo>
                      <a:pt x="602765" y="283760"/>
                      <a:pt x="600957" y="281953"/>
                      <a:pt x="600957" y="279242"/>
                    </a:cubicBezTo>
                    <a:cubicBezTo>
                      <a:pt x="600957" y="276531"/>
                      <a:pt x="602765" y="274723"/>
                      <a:pt x="605476" y="274723"/>
                    </a:cubicBezTo>
                    <a:lnTo>
                      <a:pt x="605476" y="274723"/>
                    </a:lnTo>
                    <a:close/>
                    <a:moveTo>
                      <a:pt x="586498" y="274723"/>
                    </a:moveTo>
                    <a:cubicBezTo>
                      <a:pt x="589209" y="274723"/>
                      <a:pt x="591017" y="276531"/>
                      <a:pt x="591017" y="279242"/>
                    </a:cubicBezTo>
                    <a:cubicBezTo>
                      <a:pt x="591017" y="281953"/>
                      <a:pt x="589209" y="283760"/>
                      <a:pt x="586498" y="283760"/>
                    </a:cubicBezTo>
                    <a:cubicBezTo>
                      <a:pt x="583787" y="283760"/>
                      <a:pt x="581980" y="281953"/>
                      <a:pt x="581980" y="279242"/>
                    </a:cubicBezTo>
                    <a:cubicBezTo>
                      <a:pt x="581980" y="276531"/>
                      <a:pt x="584691" y="274723"/>
                      <a:pt x="586498" y="274723"/>
                    </a:cubicBezTo>
                    <a:lnTo>
                      <a:pt x="586498" y="274723"/>
                    </a:lnTo>
                    <a:close/>
                    <a:moveTo>
                      <a:pt x="568424" y="274723"/>
                    </a:moveTo>
                    <a:cubicBezTo>
                      <a:pt x="571135" y="274723"/>
                      <a:pt x="572943" y="276531"/>
                      <a:pt x="572943" y="279242"/>
                    </a:cubicBezTo>
                    <a:cubicBezTo>
                      <a:pt x="572943" y="281953"/>
                      <a:pt x="571135" y="283760"/>
                      <a:pt x="568424" y="283760"/>
                    </a:cubicBezTo>
                    <a:cubicBezTo>
                      <a:pt x="565713" y="283760"/>
                      <a:pt x="563906" y="281953"/>
                      <a:pt x="563906" y="279242"/>
                    </a:cubicBezTo>
                    <a:cubicBezTo>
                      <a:pt x="563906" y="276531"/>
                      <a:pt x="565713" y="274723"/>
                      <a:pt x="568424" y="274723"/>
                    </a:cubicBezTo>
                    <a:lnTo>
                      <a:pt x="568424" y="274723"/>
                    </a:lnTo>
                    <a:close/>
                    <a:moveTo>
                      <a:pt x="549447" y="274723"/>
                    </a:moveTo>
                    <a:cubicBezTo>
                      <a:pt x="552158" y="274723"/>
                      <a:pt x="553965" y="276531"/>
                      <a:pt x="553965" y="279242"/>
                    </a:cubicBezTo>
                    <a:cubicBezTo>
                      <a:pt x="553965" y="281953"/>
                      <a:pt x="552158" y="283760"/>
                      <a:pt x="549447" y="283760"/>
                    </a:cubicBezTo>
                    <a:cubicBezTo>
                      <a:pt x="546736" y="283760"/>
                      <a:pt x="544928" y="281953"/>
                      <a:pt x="544928" y="279242"/>
                    </a:cubicBezTo>
                    <a:cubicBezTo>
                      <a:pt x="544928" y="276531"/>
                      <a:pt x="546736" y="274723"/>
                      <a:pt x="549447" y="274723"/>
                    </a:cubicBezTo>
                    <a:lnTo>
                      <a:pt x="549447" y="274723"/>
                    </a:lnTo>
                    <a:close/>
                    <a:moveTo>
                      <a:pt x="530469" y="274723"/>
                    </a:moveTo>
                    <a:cubicBezTo>
                      <a:pt x="533180" y="274723"/>
                      <a:pt x="534988" y="276531"/>
                      <a:pt x="534988" y="279242"/>
                    </a:cubicBezTo>
                    <a:cubicBezTo>
                      <a:pt x="534988" y="281953"/>
                      <a:pt x="533180" y="283760"/>
                      <a:pt x="530469" y="283760"/>
                    </a:cubicBezTo>
                    <a:cubicBezTo>
                      <a:pt x="527758" y="283760"/>
                      <a:pt x="525951" y="281953"/>
                      <a:pt x="525951" y="279242"/>
                    </a:cubicBezTo>
                    <a:cubicBezTo>
                      <a:pt x="525951" y="276531"/>
                      <a:pt x="527758" y="274723"/>
                      <a:pt x="530469" y="274723"/>
                    </a:cubicBezTo>
                    <a:lnTo>
                      <a:pt x="530469" y="274723"/>
                    </a:lnTo>
                    <a:close/>
                    <a:moveTo>
                      <a:pt x="511492" y="274723"/>
                    </a:moveTo>
                    <a:cubicBezTo>
                      <a:pt x="514203" y="274723"/>
                      <a:pt x="516010" y="276531"/>
                      <a:pt x="516010" y="279242"/>
                    </a:cubicBezTo>
                    <a:cubicBezTo>
                      <a:pt x="516010" y="281953"/>
                      <a:pt x="514203" y="283760"/>
                      <a:pt x="511492" y="283760"/>
                    </a:cubicBezTo>
                    <a:cubicBezTo>
                      <a:pt x="508780" y="283760"/>
                      <a:pt x="506973" y="281953"/>
                      <a:pt x="506973" y="279242"/>
                    </a:cubicBezTo>
                    <a:cubicBezTo>
                      <a:pt x="506973" y="276531"/>
                      <a:pt x="508780" y="274723"/>
                      <a:pt x="511492" y="274723"/>
                    </a:cubicBezTo>
                    <a:lnTo>
                      <a:pt x="511492" y="274723"/>
                    </a:lnTo>
                    <a:close/>
                    <a:moveTo>
                      <a:pt x="493418" y="274723"/>
                    </a:moveTo>
                    <a:cubicBezTo>
                      <a:pt x="496129" y="274723"/>
                      <a:pt x="497936" y="276531"/>
                      <a:pt x="497936" y="279242"/>
                    </a:cubicBezTo>
                    <a:cubicBezTo>
                      <a:pt x="497936" y="281953"/>
                      <a:pt x="496129" y="283760"/>
                      <a:pt x="493418" y="283760"/>
                    </a:cubicBezTo>
                    <a:cubicBezTo>
                      <a:pt x="490707" y="283760"/>
                      <a:pt x="488899" y="281953"/>
                      <a:pt x="488899" y="279242"/>
                    </a:cubicBezTo>
                    <a:cubicBezTo>
                      <a:pt x="487995" y="276531"/>
                      <a:pt x="490707" y="274723"/>
                      <a:pt x="493418" y="274723"/>
                    </a:cubicBezTo>
                    <a:lnTo>
                      <a:pt x="493418" y="274723"/>
                    </a:lnTo>
                    <a:close/>
                    <a:moveTo>
                      <a:pt x="474440" y="274723"/>
                    </a:moveTo>
                    <a:cubicBezTo>
                      <a:pt x="477151" y="274723"/>
                      <a:pt x="478959" y="276531"/>
                      <a:pt x="478959" y="279242"/>
                    </a:cubicBezTo>
                    <a:cubicBezTo>
                      <a:pt x="478959" y="281953"/>
                      <a:pt x="477151" y="283760"/>
                      <a:pt x="474440" y="283760"/>
                    </a:cubicBezTo>
                    <a:cubicBezTo>
                      <a:pt x="471729" y="283760"/>
                      <a:pt x="469922" y="281953"/>
                      <a:pt x="469922" y="279242"/>
                    </a:cubicBezTo>
                    <a:cubicBezTo>
                      <a:pt x="469922" y="276531"/>
                      <a:pt x="471729" y="274723"/>
                      <a:pt x="474440" y="274723"/>
                    </a:cubicBezTo>
                    <a:lnTo>
                      <a:pt x="474440" y="274723"/>
                    </a:lnTo>
                    <a:close/>
                    <a:moveTo>
                      <a:pt x="455462" y="274723"/>
                    </a:moveTo>
                    <a:cubicBezTo>
                      <a:pt x="458174" y="274723"/>
                      <a:pt x="459981" y="276531"/>
                      <a:pt x="459981" y="279242"/>
                    </a:cubicBezTo>
                    <a:cubicBezTo>
                      <a:pt x="459981" y="281953"/>
                      <a:pt x="458174" y="283760"/>
                      <a:pt x="455462" y="283760"/>
                    </a:cubicBezTo>
                    <a:cubicBezTo>
                      <a:pt x="452751" y="283760"/>
                      <a:pt x="450944" y="281953"/>
                      <a:pt x="450944" y="279242"/>
                    </a:cubicBezTo>
                    <a:cubicBezTo>
                      <a:pt x="450944" y="276531"/>
                      <a:pt x="452751" y="274723"/>
                      <a:pt x="455462" y="274723"/>
                    </a:cubicBezTo>
                    <a:lnTo>
                      <a:pt x="455462" y="274723"/>
                    </a:lnTo>
                    <a:close/>
                    <a:moveTo>
                      <a:pt x="436485" y="274723"/>
                    </a:moveTo>
                    <a:cubicBezTo>
                      <a:pt x="439196" y="274723"/>
                      <a:pt x="441003" y="276531"/>
                      <a:pt x="441003" y="279242"/>
                    </a:cubicBezTo>
                    <a:cubicBezTo>
                      <a:pt x="441003" y="281953"/>
                      <a:pt x="439196" y="283760"/>
                      <a:pt x="436485" y="283760"/>
                    </a:cubicBezTo>
                    <a:cubicBezTo>
                      <a:pt x="433774" y="283760"/>
                      <a:pt x="431966" y="281953"/>
                      <a:pt x="431966" y="279242"/>
                    </a:cubicBezTo>
                    <a:cubicBezTo>
                      <a:pt x="431966" y="276531"/>
                      <a:pt x="433774" y="274723"/>
                      <a:pt x="436485" y="274723"/>
                    </a:cubicBezTo>
                    <a:lnTo>
                      <a:pt x="436485" y="274723"/>
                    </a:lnTo>
                    <a:close/>
                    <a:moveTo>
                      <a:pt x="417507" y="274723"/>
                    </a:moveTo>
                    <a:cubicBezTo>
                      <a:pt x="420218" y="274723"/>
                      <a:pt x="422026" y="276531"/>
                      <a:pt x="422026" y="279242"/>
                    </a:cubicBezTo>
                    <a:cubicBezTo>
                      <a:pt x="422026" y="281953"/>
                      <a:pt x="420218" y="283760"/>
                      <a:pt x="417507" y="283760"/>
                    </a:cubicBezTo>
                    <a:cubicBezTo>
                      <a:pt x="414796" y="283760"/>
                      <a:pt x="412989" y="281953"/>
                      <a:pt x="412989" y="279242"/>
                    </a:cubicBezTo>
                    <a:cubicBezTo>
                      <a:pt x="412989" y="276531"/>
                      <a:pt x="415700" y="274723"/>
                      <a:pt x="417507" y="274723"/>
                    </a:cubicBezTo>
                    <a:lnTo>
                      <a:pt x="417507" y="274723"/>
                    </a:lnTo>
                    <a:close/>
                    <a:moveTo>
                      <a:pt x="399433" y="274723"/>
                    </a:moveTo>
                    <a:cubicBezTo>
                      <a:pt x="402144" y="274723"/>
                      <a:pt x="403952" y="276531"/>
                      <a:pt x="403952" y="279242"/>
                    </a:cubicBezTo>
                    <a:cubicBezTo>
                      <a:pt x="403952" y="281953"/>
                      <a:pt x="402144" y="283760"/>
                      <a:pt x="399433" y="283760"/>
                    </a:cubicBezTo>
                    <a:cubicBezTo>
                      <a:pt x="396722" y="283760"/>
                      <a:pt x="394915" y="281953"/>
                      <a:pt x="394915" y="279242"/>
                    </a:cubicBezTo>
                    <a:cubicBezTo>
                      <a:pt x="394011" y="276531"/>
                      <a:pt x="396722" y="274723"/>
                      <a:pt x="399433" y="274723"/>
                    </a:cubicBezTo>
                    <a:lnTo>
                      <a:pt x="399433" y="274723"/>
                    </a:lnTo>
                    <a:close/>
                    <a:moveTo>
                      <a:pt x="380456" y="274723"/>
                    </a:moveTo>
                    <a:cubicBezTo>
                      <a:pt x="383167" y="274723"/>
                      <a:pt x="384974" y="276531"/>
                      <a:pt x="384974" y="279242"/>
                    </a:cubicBezTo>
                    <a:cubicBezTo>
                      <a:pt x="384974" y="281953"/>
                      <a:pt x="383167" y="283760"/>
                      <a:pt x="380456" y="283760"/>
                    </a:cubicBezTo>
                    <a:cubicBezTo>
                      <a:pt x="377745" y="283760"/>
                      <a:pt x="375937" y="281953"/>
                      <a:pt x="375937" y="279242"/>
                    </a:cubicBezTo>
                    <a:cubicBezTo>
                      <a:pt x="375937" y="276531"/>
                      <a:pt x="377745" y="274723"/>
                      <a:pt x="380456" y="274723"/>
                    </a:cubicBezTo>
                    <a:lnTo>
                      <a:pt x="380456" y="274723"/>
                    </a:lnTo>
                    <a:close/>
                    <a:moveTo>
                      <a:pt x="361478" y="274723"/>
                    </a:moveTo>
                    <a:cubicBezTo>
                      <a:pt x="364189" y="274723"/>
                      <a:pt x="365997" y="276531"/>
                      <a:pt x="365997" y="279242"/>
                    </a:cubicBezTo>
                    <a:cubicBezTo>
                      <a:pt x="365997" y="281953"/>
                      <a:pt x="364189" y="283760"/>
                      <a:pt x="361478" y="283760"/>
                    </a:cubicBezTo>
                    <a:cubicBezTo>
                      <a:pt x="358767" y="283760"/>
                      <a:pt x="356960" y="281953"/>
                      <a:pt x="356960" y="279242"/>
                    </a:cubicBezTo>
                    <a:cubicBezTo>
                      <a:pt x="356960" y="276531"/>
                      <a:pt x="358767" y="274723"/>
                      <a:pt x="361478" y="274723"/>
                    </a:cubicBezTo>
                    <a:lnTo>
                      <a:pt x="361478" y="274723"/>
                    </a:lnTo>
                    <a:close/>
                    <a:moveTo>
                      <a:pt x="342501" y="274723"/>
                    </a:moveTo>
                    <a:cubicBezTo>
                      <a:pt x="345212" y="274723"/>
                      <a:pt x="347019" y="276531"/>
                      <a:pt x="347019" y="279242"/>
                    </a:cubicBezTo>
                    <a:cubicBezTo>
                      <a:pt x="347019" y="281953"/>
                      <a:pt x="345212" y="283760"/>
                      <a:pt x="342501" y="283760"/>
                    </a:cubicBezTo>
                    <a:cubicBezTo>
                      <a:pt x="339789" y="283760"/>
                      <a:pt x="337982" y="281953"/>
                      <a:pt x="337982" y="279242"/>
                    </a:cubicBezTo>
                    <a:cubicBezTo>
                      <a:pt x="337982" y="276531"/>
                      <a:pt x="339789" y="274723"/>
                      <a:pt x="342501" y="274723"/>
                    </a:cubicBezTo>
                    <a:lnTo>
                      <a:pt x="342501" y="274723"/>
                    </a:lnTo>
                    <a:close/>
                    <a:moveTo>
                      <a:pt x="953399" y="143688"/>
                    </a:moveTo>
                    <a:cubicBezTo>
                      <a:pt x="956110" y="143688"/>
                      <a:pt x="957917" y="145495"/>
                      <a:pt x="957917" y="148206"/>
                    </a:cubicBezTo>
                    <a:cubicBezTo>
                      <a:pt x="957917" y="150917"/>
                      <a:pt x="956110" y="152725"/>
                      <a:pt x="953399" y="152725"/>
                    </a:cubicBezTo>
                    <a:cubicBezTo>
                      <a:pt x="950688" y="152725"/>
                      <a:pt x="948880" y="150917"/>
                      <a:pt x="948880" y="148206"/>
                    </a:cubicBezTo>
                    <a:cubicBezTo>
                      <a:pt x="948880" y="145495"/>
                      <a:pt x="950688" y="143688"/>
                      <a:pt x="953399" y="143688"/>
                    </a:cubicBezTo>
                    <a:lnTo>
                      <a:pt x="953399" y="143688"/>
                    </a:lnTo>
                    <a:close/>
                    <a:moveTo>
                      <a:pt x="934421" y="143688"/>
                    </a:moveTo>
                    <a:cubicBezTo>
                      <a:pt x="937132" y="143688"/>
                      <a:pt x="938939" y="145495"/>
                      <a:pt x="938939" y="148206"/>
                    </a:cubicBezTo>
                    <a:cubicBezTo>
                      <a:pt x="938939" y="150917"/>
                      <a:pt x="937132" y="152725"/>
                      <a:pt x="934421" y="152725"/>
                    </a:cubicBezTo>
                    <a:cubicBezTo>
                      <a:pt x="931710" y="152725"/>
                      <a:pt x="929903" y="150917"/>
                      <a:pt x="929903" y="148206"/>
                    </a:cubicBezTo>
                    <a:cubicBezTo>
                      <a:pt x="929903" y="145495"/>
                      <a:pt x="931710" y="143688"/>
                      <a:pt x="934421" y="143688"/>
                    </a:cubicBezTo>
                    <a:lnTo>
                      <a:pt x="934421" y="143688"/>
                    </a:lnTo>
                    <a:close/>
                    <a:moveTo>
                      <a:pt x="915443" y="143688"/>
                    </a:moveTo>
                    <a:cubicBezTo>
                      <a:pt x="918154" y="143688"/>
                      <a:pt x="919962" y="145495"/>
                      <a:pt x="919962" y="148206"/>
                    </a:cubicBezTo>
                    <a:cubicBezTo>
                      <a:pt x="919962" y="150917"/>
                      <a:pt x="918154" y="152725"/>
                      <a:pt x="915443" y="152725"/>
                    </a:cubicBezTo>
                    <a:cubicBezTo>
                      <a:pt x="912732" y="152725"/>
                      <a:pt x="910925" y="150917"/>
                      <a:pt x="910925" y="148206"/>
                    </a:cubicBezTo>
                    <a:cubicBezTo>
                      <a:pt x="910925" y="145495"/>
                      <a:pt x="912732" y="143688"/>
                      <a:pt x="915443" y="143688"/>
                    </a:cubicBezTo>
                    <a:lnTo>
                      <a:pt x="915443" y="143688"/>
                    </a:lnTo>
                    <a:close/>
                    <a:moveTo>
                      <a:pt x="897369" y="143688"/>
                    </a:moveTo>
                    <a:cubicBezTo>
                      <a:pt x="900081" y="143688"/>
                      <a:pt x="901888" y="145495"/>
                      <a:pt x="901888" y="148206"/>
                    </a:cubicBezTo>
                    <a:cubicBezTo>
                      <a:pt x="901888" y="150917"/>
                      <a:pt x="900081" y="152725"/>
                      <a:pt x="897369" y="152725"/>
                    </a:cubicBezTo>
                    <a:cubicBezTo>
                      <a:pt x="894658" y="152725"/>
                      <a:pt x="892851" y="150917"/>
                      <a:pt x="892851" y="148206"/>
                    </a:cubicBezTo>
                    <a:cubicBezTo>
                      <a:pt x="892851" y="145495"/>
                      <a:pt x="894658" y="143688"/>
                      <a:pt x="897369" y="143688"/>
                    </a:cubicBezTo>
                    <a:lnTo>
                      <a:pt x="897369" y="143688"/>
                    </a:lnTo>
                    <a:close/>
                    <a:moveTo>
                      <a:pt x="878392" y="143688"/>
                    </a:moveTo>
                    <a:cubicBezTo>
                      <a:pt x="881103" y="143688"/>
                      <a:pt x="882910" y="145495"/>
                      <a:pt x="882910" y="148206"/>
                    </a:cubicBezTo>
                    <a:cubicBezTo>
                      <a:pt x="882910" y="150917"/>
                      <a:pt x="881103" y="152725"/>
                      <a:pt x="878392" y="152725"/>
                    </a:cubicBezTo>
                    <a:cubicBezTo>
                      <a:pt x="875681" y="152725"/>
                      <a:pt x="873873" y="150917"/>
                      <a:pt x="873873" y="148206"/>
                    </a:cubicBezTo>
                    <a:cubicBezTo>
                      <a:pt x="873873" y="145495"/>
                      <a:pt x="875681" y="143688"/>
                      <a:pt x="878392" y="143688"/>
                    </a:cubicBezTo>
                    <a:lnTo>
                      <a:pt x="878392" y="143688"/>
                    </a:lnTo>
                    <a:close/>
                    <a:moveTo>
                      <a:pt x="859414" y="143688"/>
                    </a:moveTo>
                    <a:cubicBezTo>
                      <a:pt x="862125" y="143688"/>
                      <a:pt x="863933" y="145495"/>
                      <a:pt x="863933" y="148206"/>
                    </a:cubicBezTo>
                    <a:cubicBezTo>
                      <a:pt x="863933" y="150917"/>
                      <a:pt x="862125" y="152725"/>
                      <a:pt x="859414" y="152725"/>
                    </a:cubicBezTo>
                    <a:cubicBezTo>
                      <a:pt x="856703" y="152725"/>
                      <a:pt x="854896" y="150917"/>
                      <a:pt x="854896" y="148206"/>
                    </a:cubicBezTo>
                    <a:cubicBezTo>
                      <a:pt x="854896" y="145495"/>
                      <a:pt x="856703" y="143688"/>
                      <a:pt x="859414" y="143688"/>
                    </a:cubicBezTo>
                    <a:lnTo>
                      <a:pt x="859414" y="143688"/>
                    </a:lnTo>
                    <a:close/>
                    <a:moveTo>
                      <a:pt x="962436" y="132843"/>
                    </a:moveTo>
                    <a:cubicBezTo>
                      <a:pt x="965147" y="132843"/>
                      <a:pt x="966954" y="134651"/>
                      <a:pt x="966954" y="137362"/>
                    </a:cubicBezTo>
                    <a:cubicBezTo>
                      <a:pt x="966954" y="140073"/>
                      <a:pt x="965147" y="141880"/>
                      <a:pt x="962436" y="141880"/>
                    </a:cubicBezTo>
                    <a:cubicBezTo>
                      <a:pt x="959724" y="141880"/>
                      <a:pt x="957917" y="140073"/>
                      <a:pt x="957917" y="137362"/>
                    </a:cubicBezTo>
                    <a:cubicBezTo>
                      <a:pt x="957917" y="134651"/>
                      <a:pt x="960628" y="132843"/>
                      <a:pt x="962436" y="132843"/>
                    </a:cubicBezTo>
                    <a:lnTo>
                      <a:pt x="962436" y="132843"/>
                    </a:lnTo>
                    <a:close/>
                    <a:moveTo>
                      <a:pt x="944362" y="132843"/>
                    </a:moveTo>
                    <a:cubicBezTo>
                      <a:pt x="947073" y="132843"/>
                      <a:pt x="948880" y="134651"/>
                      <a:pt x="948880" y="137362"/>
                    </a:cubicBezTo>
                    <a:cubicBezTo>
                      <a:pt x="948880" y="140073"/>
                      <a:pt x="947073" y="141880"/>
                      <a:pt x="944362" y="141880"/>
                    </a:cubicBezTo>
                    <a:cubicBezTo>
                      <a:pt x="941651" y="141880"/>
                      <a:pt x="939843" y="140073"/>
                      <a:pt x="939843" y="137362"/>
                    </a:cubicBezTo>
                    <a:cubicBezTo>
                      <a:pt x="939843" y="134651"/>
                      <a:pt x="941651" y="132843"/>
                      <a:pt x="944362" y="132843"/>
                    </a:cubicBezTo>
                    <a:lnTo>
                      <a:pt x="944362" y="132843"/>
                    </a:lnTo>
                    <a:close/>
                    <a:moveTo>
                      <a:pt x="925384" y="132843"/>
                    </a:moveTo>
                    <a:cubicBezTo>
                      <a:pt x="928095" y="132843"/>
                      <a:pt x="929903" y="134651"/>
                      <a:pt x="929903" y="137362"/>
                    </a:cubicBezTo>
                    <a:cubicBezTo>
                      <a:pt x="929903" y="140073"/>
                      <a:pt x="928095" y="141880"/>
                      <a:pt x="925384" y="141880"/>
                    </a:cubicBezTo>
                    <a:cubicBezTo>
                      <a:pt x="922673" y="141880"/>
                      <a:pt x="920866" y="140073"/>
                      <a:pt x="920866" y="137362"/>
                    </a:cubicBezTo>
                    <a:cubicBezTo>
                      <a:pt x="920866" y="134651"/>
                      <a:pt x="922673" y="132843"/>
                      <a:pt x="925384" y="132843"/>
                    </a:cubicBezTo>
                    <a:lnTo>
                      <a:pt x="925384" y="132843"/>
                    </a:lnTo>
                    <a:close/>
                    <a:moveTo>
                      <a:pt x="906406" y="132843"/>
                    </a:moveTo>
                    <a:cubicBezTo>
                      <a:pt x="909117" y="132843"/>
                      <a:pt x="910925" y="134651"/>
                      <a:pt x="910925" y="137362"/>
                    </a:cubicBezTo>
                    <a:cubicBezTo>
                      <a:pt x="910925" y="140073"/>
                      <a:pt x="909117" y="141880"/>
                      <a:pt x="906406" y="141880"/>
                    </a:cubicBezTo>
                    <a:cubicBezTo>
                      <a:pt x="903695" y="141880"/>
                      <a:pt x="901888" y="140073"/>
                      <a:pt x="901888" y="137362"/>
                    </a:cubicBezTo>
                    <a:cubicBezTo>
                      <a:pt x="901888" y="134651"/>
                      <a:pt x="903695" y="132843"/>
                      <a:pt x="906406" y="132843"/>
                    </a:cubicBezTo>
                    <a:lnTo>
                      <a:pt x="906406" y="132843"/>
                    </a:lnTo>
                    <a:close/>
                    <a:moveTo>
                      <a:pt x="887429" y="132843"/>
                    </a:moveTo>
                    <a:cubicBezTo>
                      <a:pt x="890140" y="132843"/>
                      <a:pt x="891947" y="134651"/>
                      <a:pt x="891947" y="137362"/>
                    </a:cubicBezTo>
                    <a:cubicBezTo>
                      <a:pt x="891947" y="140073"/>
                      <a:pt x="890140" y="141880"/>
                      <a:pt x="887429" y="141880"/>
                    </a:cubicBezTo>
                    <a:cubicBezTo>
                      <a:pt x="884718" y="141880"/>
                      <a:pt x="882910" y="140073"/>
                      <a:pt x="882910" y="137362"/>
                    </a:cubicBezTo>
                    <a:cubicBezTo>
                      <a:pt x="882910" y="134651"/>
                      <a:pt x="884718" y="132843"/>
                      <a:pt x="887429" y="132843"/>
                    </a:cubicBezTo>
                    <a:lnTo>
                      <a:pt x="887429" y="132843"/>
                    </a:lnTo>
                    <a:close/>
                    <a:moveTo>
                      <a:pt x="868451" y="132843"/>
                    </a:moveTo>
                    <a:cubicBezTo>
                      <a:pt x="871162" y="132843"/>
                      <a:pt x="872970" y="134651"/>
                      <a:pt x="872970" y="137362"/>
                    </a:cubicBezTo>
                    <a:cubicBezTo>
                      <a:pt x="872970" y="140073"/>
                      <a:pt x="871162" y="141880"/>
                      <a:pt x="868451" y="141880"/>
                    </a:cubicBezTo>
                    <a:cubicBezTo>
                      <a:pt x="865740" y="141880"/>
                      <a:pt x="863933" y="140073"/>
                      <a:pt x="863933" y="137362"/>
                    </a:cubicBezTo>
                    <a:cubicBezTo>
                      <a:pt x="863933" y="134651"/>
                      <a:pt x="866644" y="132843"/>
                      <a:pt x="868451" y="132843"/>
                    </a:cubicBezTo>
                    <a:lnTo>
                      <a:pt x="868451" y="132843"/>
                    </a:lnTo>
                    <a:close/>
                    <a:moveTo>
                      <a:pt x="850377" y="132843"/>
                    </a:moveTo>
                    <a:cubicBezTo>
                      <a:pt x="853088" y="132843"/>
                      <a:pt x="854896" y="134651"/>
                      <a:pt x="854896" y="137362"/>
                    </a:cubicBezTo>
                    <a:cubicBezTo>
                      <a:pt x="854896" y="140073"/>
                      <a:pt x="853088" y="141880"/>
                      <a:pt x="850377" y="141880"/>
                    </a:cubicBezTo>
                    <a:cubicBezTo>
                      <a:pt x="847666" y="141880"/>
                      <a:pt x="845859" y="140073"/>
                      <a:pt x="845859" y="137362"/>
                    </a:cubicBezTo>
                    <a:cubicBezTo>
                      <a:pt x="845859" y="134651"/>
                      <a:pt x="847666" y="132843"/>
                      <a:pt x="850377" y="132843"/>
                    </a:cubicBezTo>
                    <a:lnTo>
                      <a:pt x="850377" y="132843"/>
                    </a:lnTo>
                    <a:close/>
                    <a:moveTo>
                      <a:pt x="934421" y="122903"/>
                    </a:moveTo>
                    <a:cubicBezTo>
                      <a:pt x="937132" y="122903"/>
                      <a:pt x="938939" y="124710"/>
                      <a:pt x="938939" y="127421"/>
                    </a:cubicBezTo>
                    <a:cubicBezTo>
                      <a:pt x="938939" y="130132"/>
                      <a:pt x="937132" y="131940"/>
                      <a:pt x="934421" y="131940"/>
                    </a:cubicBezTo>
                    <a:cubicBezTo>
                      <a:pt x="931710" y="131940"/>
                      <a:pt x="929903" y="130132"/>
                      <a:pt x="929903" y="127421"/>
                    </a:cubicBezTo>
                    <a:cubicBezTo>
                      <a:pt x="929903" y="125614"/>
                      <a:pt x="931710" y="122903"/>
                      <a:pt x="934421" y="122903"/>
                    </a:cubicBezTo>
                    <a:lnTo>
                      <a:pt x="934421" y="122903"/>
                    </a:lnTo>
                    <a:close/>
                    <a:moveTo>
                      <a:pt x="915443" y="122903"/>
                    </a:moveTo>
                    <a:cubicBezTo>
                      <a:pt x="918154" y="122903"/>
                      <a:pt x="919962" y="124710"/>
                      <a:pt x="919962" y="127421"/>
                    </a:cubicBezTo>
                    <a:cubicBezTo>
                      <a:pt x="919962" y="130132"/>
                      <a:pt x="918154" y="131940"/>
                      <a:pt x="915443" y="131940"/>
                    </a:cubicBezTo>
                    <a:cubicBezTo>
                      <a:pt x="912732" y="131940"/>
                      <a:pt x="910925" y="130132"/>
                      <a:pt x="910925" y="127421"/>
                    </a:cubicBezTo>
                    <a:cubicBezTo>
                      <a:pt x="910925" y="125614"/>
                      <a:pt x="912732" y="122903"/>
                      <a:pt x="915443" y="122903"/>
                    </a:cubicBezTo>
                    <a:lnTo>
                      <a:pt x="915443" y="122903"/>
                    </a:lnTo>
                    <a:close/>
                    <a:moveTo>
                      <a:pt x="897369" y="122903"/>
                    </a:moveTo>
                    <a:cubicBezTo>
                      <a:pt x="900081" y="122903"/>
                      <a:pt x="901888" y="124710"/>
                      <a:pt x="901888" y="127421"/>
                    </a:cubicBezTo>
                    <a:cubicBezTo>
                      <a:pt x="901888" y="130132"/>
                      <a:pt x="900081" y="131940"/>
                      <a:pt x="897369" y="131940"/>
                    </a:cubicBezTo>
                    <a:cubicBezTo>
                      <a:pt x="894658" y="131940"/>
                      <a:pt x="892851" y="130132"/>
                      <a:pt x="892851" y="127421"/>
                    </a:cubicBezTo>
                    <a:cubicBezTo>
                      <a:pt x="891947" y="125614"/>
                      <a:pt x="894658" y="122903"/>
                      <a:pt x="897369" y="122903"/>
                    </a:cubicBezTo>
                    <a:lnTo>
                      <a:pt x="897369" y="122903"/>
                    </a:lnTo>
                    <a:close/>
                    <a:moveTo>
                      <a:pt x="878392" y="122903"/>
                    </a:moveTo>
                    <a:cubicBezTo>
                      <a:pt x="881103" y="122903"/>
                      <a:pt x="882910" y="124710"/>
                      <a:pt x="882910" y="127421"/>
                    </a:cubicBezTo>
                    <a:cubicBezTo>
                      <a:pt x="882910" y="130132"/>
                      <a:pt x="881103" y="131940"/>
                      <a:pt x="878392" y="131940"/>
                    </a:cubicBezTo>
                    <a:cubicBezTo>
                      <a:pt x="875681" y="131940"/>
                      <a:pt x="873873" y="130132"/>
                      <a:pt x="873873" y="127421"/>
                    </a:cubicBezTo>
                    <a:cubicBezTo>
                      <a:pt x="873873" y="125614"/>
                      <a:pt x="875681" y="122903"/>
                      <a:pt x="878392" y="122903"/>
                    </a:cubicBezTo>
                    <a:lnTo>
                      <a:pt x="878392" y="122903"/>
                    </a:lnTo>
                    <a:close/>
                    <a:moveTo>
                      <a:pt x="859414" y="122903"/>
                    </a:moveTo>
                    <a:cubicBezTo>
                      <a:pt x="862125" y="122903"/>
                      <a:pt x="863933" y="124710"/>
                      <a:pt x="863933" y="127421"/>
                    </a:cubicBezTo>
                    <a:cubicBezTo>
                      <a:pt x="863933" y="130132"/>
                      <a:pt x="862125" y="131940"/>
                      <a:pt x="859414" y="131940"/>
                    </a:cubicBezTo>
                    <a:cubicBezTo>
                      <a:pt x="856703" y="131940"/>
                      <a:pt x="854896" y="130132"/>
                      <a:pt x="854896" y="127421"/>
                    </a:cubicBezTo>
                    <a:cubicBezTo>
                      <a:pt x="854896" y="125614"/>
                      <a:pt x="856703" y="122903"/>
                      <a:pt x="859414" y="122903"/>
                    </a:cubicBezTo>
                    <a:lnTo>
                      <a:pt x="859414" y="122903"/>
                    </a:lnTo>
                    <a:close/>
                    <a:moveTo>
                      <a:pt x="906406" y="112058"/>
                    </a:moveTo>
                    <a:cubicBezTo>
                      <a:pt x="909117" y="112058"/>
                      <a:pt x="910925" y="113866"/>
                      <a:pt x="910925" y="116577"/>
                    </a:cubicBezTo>
                    <a:cubicBezTo>
                      <a:pt x="910925" y="119288"/>
                      <a:pt x="909117" y="121095"/>
                      <a:pt x="906406" y="121095"/>
                    </a:cubicBezTo>
                    <a:cubicBezTo>
                      <a:pt x="903695" y="121095"/>
                      <a:pt x="901888" y="119288"/>
                      <a:pt x="901888" y="116577"/>
                    </a:cubicBezTo>
                    <a:cubicBezTo>
                      <a:pt x="901888" y="114769"/>
                      <a:pt x="903695" y="112058"/>
                      <a:pt x="906406" y="112058"/>
                    </a:cubicBezTo>
                    <a:lnTo>
                      <a:pt x="906406" y="112058"/>
                    </a:lnTo>
                    <a:close/>
                    <a:moveTo>
                      <a:pt x="887429" y="112058"/>
                    </a:moveTo>
                    <a:cubicBezTo>
                      <a:pt x="890140" y="112058"/>
                      <a:pt x="891947" y="113866"/>
                      <a:pt x="891947" y="116577"/>
                    </a:cubicBezTo>
                    <a:cubicBezTo>
                      <a:pt x="891947" y="119288"/>
                      <a:pt x="890140" y="121095"/>
                      <a:pt x="887429" y="121095"/>
                    </a:cubicBezTo>
                    <a:cubicBezTo>
                      <a:pt x="884718" y="121095"/>
                      <a:pt x="882910" y="119288"/>
                      <a:pt x="882910" y="116577"/>
                    </a:cubicBezTo>
                    <a:cubicBezTo>
                      <a:pt x="882910" y="114769"/>
                      <a:pt x="884718" y="112058"/>
                      <a:pt x="887429" y="112058"/>
                    </a:cubicBezTo>
                    <a:lnTo>
                      <a:pt x="887429" y="112058"/>
                    </a:lnTo>
                    <a:close/>
                    <a:moveTo>
                      <a:pt x="868451" y="112058"/>
                    </a:moveTo>
                    <a:cubicBezTo>
                      <a:pt x="871162" y="112058"/>
                      <a:pt x="872970" y="113866"/>
                      <a:pt x="872970" y="116577"/>
                    </a:cubicBezTo>
                    <a:cubicBezTo>
                      <a:pt x="872970" y="119288"/>
                      <a:pt x="871162" y="121095"/>
                      <a:pt x="868451" y="121095"/>
                    </a:cubicBezTo>
                    <a:cubicBezTo>
                      <a:pt x="865740" y="121095"/>
                      <a:pt x="863933" y="119288"/>
                      <a:pt x="863933" y="116577"/>
                    </a:cubicBezTo>
                    <a:cubicBezTo>
                      <a:pt x="863933" y="114769"/>
                      <a:pt x="866644" y="112058"/>
                      <a:pt x="868451" y="112058"/>
                    </a:cubicBezTo>
                    <a:lnTo>
                      <a:pt x="868451" y="112058"/>
                    </a:lnTo>
                    <a:close/>
                    <a:moveTo>
                      <a:pt x="850377" y="112058"/>
                    </a:moveTo>
                    <a:cubicBezTo>
                      <a:pt x="853088" y="112058"/>
                      <a:pt x="854896" y="113866"/>
                      <a:pt x="854896" y="116577"/>
                    </a:cubicBezTo>
                    <a:cubicBezTo>
                      <a:pt x="854896" y="119288"/>
                      <a:pt x="853088" y="121095"/>
                      <a:pt x="850377" y="121095"/>
                    </a:cubicBezTo>
                    <a:cubicBezTo>
                      <a:pt x="847666" y="121095"/>
                      <a:pt x="845859" y="119288"/>
                      <a:pt x="845859" y="116577"/>
                    </a:cubicBezTo>
                    <a:cubicBezTo>
                      <a:pt x="844955" y="114769"/>
                      <a:pt x="847666" y="112058"/>
                      <a:pt x="850377" y="112058"/>
                    </a:cubicBezTo>
                    <a:lnTo>
                      <a:pt x="850377" y="112058"/>
                    </a:lnTo>
                    <a:close/>
                    <a:moveTo>
                      <a:pt x="897369" y="103021"/>
                    </a:moveTo>
                    <a:cubicBezTo>
                      <a:pt x="900081" y="103021"/>
                      <a:pt x="901888" y="104829"/>
                      <a:pt x="901888" y="107540"/>
                    </a:cubicBezTo>
                    <a:cubicBezTo>
                      <a:pt x="901888" y="110251"/>
                      <a:pt x="900081" y="112058"/>
                      <a:pt x="897369" y="112058"/>
                    </a:cubicBezTo>
                    <a:cubicBezTo>
                      <a:pt x="894658" y="112058"/>
                      <a:pt x="892851" y="110251"/>
                      <a:pt x="892851" y="107540"/>
                    </a:cubicBezTo>
                    <a:cubicBezTo>
                      <a:pt x="891947" y="104829"/>
                      <a:pt x="894658" y="103021"/>
                      <a:pt x="897369" y="103021"/>
                    </a:cubicBezTo>
                    <a:lnTo>
                      <a:pt x="897369" y="103021"/>
                    </a:lnTo>
                    <a:close/>
                    <a:moveTo>
                      <a:pt x="878392" y="103021"/>
                    </a:moveTo>
                    <a:cubicBezTo>
                      <a:pt x="881103" y="103021"/>
                      <a:pt x="882910" y="104829"/>
                      <a:pt x="882910" y="107540"/>
                    </a:cubicBezTo>
                    <a:cubicBezTo>
                      <a:pt x="882910" y="110251"/>
                      <a:pt x="881103" y="112058"/>
                      <a:pt x="878392" y="112058"/>
                    </a:cubicBezTo>
                    <a:cubicBezTo>
                      <a:pt x="875681" y="112058"/>
                      <a:pt x="873873" y="110251"/>
                      <a:pt x="873873" y="107540"/>
                    </a:cubicBezTo>
                    <a:cubicBezTo>
                      <a:pt x="873873" y="104829"/>
                      <a:pt x="875681" y="103021"/>
                      <a:pt x="878392" y="103021"/>
                    </a:cubicBezTo>
                    <a:lnTo>
                      <a:pt x="878392" y="103021"/>
                    </a:lnTo>
                    <a:close/>
                    <a:moveTo>
                      <a:pt x="859414" y="103021"/>
                    </a:moveTo>
                    <a:cubicBezTo>
                      <a:pt x="862125" y="103021"/>
                      <a:pt x="863933" y="104829"/>
                      <a:pt x="863933" y="107540"/>
                    </a:cubicBezTo>
                    <a:cubicBezTo>
                      <a:pt x="863933" y="110251"/>
                      <a:pt x="862125" y="112058"/>
                      <a:pt x="859414" y="112058"/>
                    </a:cubicBezTo>
                    <a:cubicBezTo>
                      <a:pt x="856703" y="112058"/>
                      <a:pt x="854896" y="110251"/>
                      <a:pt x="854896" y="107540"/>
                    </a:cubicBezTo>
                    <a:cubicBezTo>
                      <a:pt x="854896" y="104829"/>
                      <a:pt x="856703" y="103021"/>
                      <a:pt x="859414" y="103021"/>
                    </a:cubicBezTo>
                    <a:lnTo>
                      <a:pt x="859414" y="103021"/>
                    </a:lnTo>
                    <a:close/>
                    <a:moveTo>
                      <a:pt x="868451" y="92177"/>
                    </a:moveTo>
                    <a:cubicBezTo>
                      <a:pt x="871162" y="92177"/>
                      <a:pt x="872970" y="93984"/>
                      <a:pt x="872970" y="96695"/>
                    </a:cubicBezTo>
                    <a:cubicBezTo>
                      <a:pt x="872970" y="99406"/>
                      <a:pt x="871162" y="101214"/>
                      <a:pt x="868451" y="101214"/>
                    </a:cubicBezTo>
                    <a:cubicBezTo>
                      <a:pt x="865740" y="101214"/>
                      <a:pt x="863933" y="99406"/>
                      <a:pt x="863933" y="96695"/>
                    </a:cubicBezTo>
                    <a:cubicBezTo>
                      <a:pt x="863933" y="93984"/>
                      <a:pt x="866644" y="92177"/>
                      <a:pt x="868451" y="92177"/>
                    </a:cubicBezTo>
                    <a:lnTo>
                      <a:pt x="868451" y="92177"/>
                    </a:lnTo>
                    <a:close/>
                    <a:moveTo>
                      <a:pt x="850377" y="92177"/>
                    </a:moveTo>
                    <a:cubicBezTo>
                      <a:pt x="853088" y="92177"/>
                      <a:pt x="854896" y="93984"/>
                      <a:pt x="854896" y="96695"/>
                    </a:cubicBezTo>
                    <a:cubicBezTo>
                      <a:pt x="854896" y="99406"/>
                      <a:pt x="853088" y="101214"/>
                      <a:pt x="850377" y="101214"/>
                    </a:cubicBezTo>
                    <a:cubicBezTo>
                      <a:pt x="847666" y="101214"/>
                      <a:pt x="845859" y="99406"/>
                      <a:pt x="845859" y="96695"/>
                    </a:cubicBezTo>
                    <a:cubicBezTo>
                      <a:pt x="844955" y="93984"/>
                      <a:pt x="847666" y="92177"/>
                      <a:pt x="850377" y="92177"/>
                    </a:cubicBezTo>
                    <a:lnTo>
                      <a:pt x="850377" y="92177"/>
                    </a:lnTo>
                    <a:close/>
                    <a:moveTo>
                      <a:pt x="972376" y="264783"/>
                    </a:moveTo>
                    <a:cubicBezTo>
                      <a:pt x="975087" y="264783"/>
                      <a:pt x="976895" y="266590"/>
                      <a:pt x="976895" y="269301"/>
                    </a:cubicBezTo>
                    <a:cubicBezTo>
                      <a:pt x="976895" y="272012"/>
                      <a:pt x="975087" y="273820"/>
                      <a:pt x="972376" y="273820"/>
                    </a:cubicBezTo>
                    <a:cubicBezTo>
                      <a:pt x="969665" y="273820"/>
                      <a:pt x="967858" y="272012"/>
                      <a:pt x="967858" y="269301"/>
                    </a:cubicBezTo>
                    <a:cubicBezTo>
                      <a:pt x="967858" y="267494"/>
                      <a:pt x="969665" y="264783"/>
                      <a:pt x="972376" y="264783"/>
                    </a:cubicBezTo>
                    <a:lnTo>
                      <a:pt x="972376" y="264783"/>
                    </a:lnTo>
                    <a:close/>
                    <a:moveTo>
                      <a:pt x="953399" y="264783"/>
                    </a:moveTo>
                    <a:cubicBezTo>
                      <a:pt x="956110" y="264783"/>
                      <a:pt x="957917" y="266590"/>
                      <a:pt x="957917" y="269301"/>
                    </a:cubicBezTo>
                    <a:cubicBezTo>
                      <a:pt x="957917" y="272012"/>
                      <a:pt x="956110" y="273820"/>
                      <a:pt x="953399" y="273820"/>
                    </a:cubicBezTo>
                    <a:cubicBezTo>
                      <a:pt x="950688" y="273820"/>
                      <a:pt x="948880" y="272012"/>
                      <a:pt x="948880" y="269301"/>
                    </a:cubicBezTo>
                    <a:cubicBezTo>
                      <a:pt x="948880" y="267494"/>
                      <a:pt x="950688" y="264783"/>
                      <a:pt x="953399" y="264783"/>
                    </a:cubicBezTo>
                    <a:lnTo>
                      <a:pt x="953399" y="264783"/>
                    </a:lnTo>
                    <a:close/>
                    <a:moveTo>
                      <a:pt x="934421" y="264783"/>
                    </a:moveTo>
                    <a:cubicBezTo>
                      <a:pt x="937132" y="264783"/>
                      <a:pt x="938939" y="266590"/>
                      <a:pt x="938939" y="269301"/>
                    </a:cubicBezTo>
                    <a:cubicBezTo>
                      <a:pt x="938939" y="272012"/>
                      <a:pt x="937132" y="273820"/>
                      <a:pt x="934421" y="273820"/>
                    </a:cubicBezTo>
                    <a:cubicBezTo>
                      <a:pt x="931710" y="273820"/>
                      <a:pt x="929903" y="272012"/>
                      <a:pt x="929903" y="269301"/>
                    </a:cubicBezTo>
                    <a:cubicBezTo>
                      <a:pt x="929903" y="267494"/>
                      <a:pt x="931710" y="264783"/>
                      <a:pt x="934421" y="264783"/>
                    </a:cubicBezTo>
                    <a:lnTo>
                      <a:pt x="934421" y="264783"/>
                    </a:lnTo>
                    <a:close/>
                    <a:moveTo>
                      <a:pt x="915443" y="264783"/>
                    </a:moveTo>
                    <a:cubicBezTo>
                      <a:pt x="918154" y="264783"/>
                      <a:pt x="919962" y="266590"/>
                      <a:pt x="919962" y="269301"/>
                    </a:cubicBezTo>
                    <a:cubicBezTo>
                      <a:pt x="919962" y="272012"/>
                      <a:pt x="918154" y="273820"/>
                      <a:pt x="915443" y="273820"/>
                    </a:cubicBezTo>
                    <a:cubicBezTo>
                      <a:pt x="912732" y="273820"/>
                      <a:pt x="910925" y="272012"/>
                      <a:pt x="910925" y="269301"/>
                    </a:cubicBezTo>
                    <a:cubicBezTo>
                      <a:pt x="910925" y="267494"/>
                      <a:pt x="912732" y="264783"/>
                      <a:pt x="915443" y="264783"/>
                    </a:cubicBezTo>
                    <a:lnTo>
                      <a:pt x="915443" y="264783"/>
                    </a:lnTo>
                    <a:close/>
                    <a:moveTo>
                      <a:pt x="897369" y="264783"/>
                    </a:moveTo>
                    <a:cubicBezTo>
                      <a:pt x="900081" y="264783"/>
                      <a:pt x="901888" y="266590"/>
                      <a:pt x="901888" y="269301"/>
                    </a:cubicBezTo>
                    <a:cubicBezTo>
                      <a:pt x="901888" y="272012"/>
                      <a:pt x="900081" y="273820"/>
                      <a:pt x="897369" y="273820"/>
                    </a:cubicBezTo>
                    <a:cubicBezTo>
                      <a:pt x="894658" y="273820"/>
                      <a:pt x="892851" y="272012"/>
                      <a:pt x="892851" y="269301"/>
                    </a:cubicBezTo>
                    <a:cubicBezTo>
                      <a:pt x="891947" y="267494"/>
                      <a:pt x="894658" y="264783"/>
                      <a:pt x="897369" y="264783"/>
                    </a:cubicBezTo>
                    <a:lnTo>
                      <a:pt x="897369" y="264783"/>
                    </a:lnTo>
                    <a:close/>
                    <a:moveTo>
                      <a:pt x="878392" y="264783"/>
                    </a:moveTo>
                    <a:cubicBezTo>
                      <a:pt x="881103" y="264783"/>
                      <a:pt x="882910" y="266590"/>
                      <a:pt x="882910" y="269301"/>
                    </a:cubicBezTo>
                    <a:cubicBezTo>
                      <a:pt x="882910" y="272012"/>
                      <a:pt x="881103" y="273820"/>
                      <a:pt x="878392" y="273820"/>
                    </a:cubicBezTo>
                    <a:cubicBezTo>
                      <a:pt x="875681" y="273820"/>
                      <a:pt x="873873" y="272012"/>
                      <a:pt x="873873" y="269301"/>
                    </a:cubicBezTo>
                    <a:cubicBezTo>
                      <a:pt x="873873" y="267494"/>
                      <a:pt x="875681" y="264783"/>
                      <a:pt x="878392" y="264783"/>
                    </a:cubicBezTo>
                    <a:lnTo>
                      <a:pt x="878392" y="264783"/>
                    </a:lnTo>
                    <a:close/>
                    <a:moveTo>
                      <a:pt x="859414" y="264783"/>
                    </a:moveTo>
                    <a:cubicBezTo>
                      <a:pt x="862125" y="264783"/>
                      <a:pt x="863933" y="266590"/>
                      <a:pt x="863933" y="269301"/>
                    </a:cubicBezTo>
                    <a:cubicBezTo>
                      <a:pt x="863933" y="272012"/>
                      <a:pt x="862125" y="273820"/>
                      <a:pt x="859414" y="273820"/>
                    </a:cubicBezTo>
                    <a:cubicBezTo>
                      <a:pt x="856703" y="273820"/>
                      <a:pt x="854896" y="272012"/>
                      <a:pt x="854896" y="269301"/>
                    </a:cubicBezTo>
                    <a:cubicBezTo>
                      <a:pt x="854896" y="267494"/>
                      <a:pt x="856703" y="264783"/>
                      <a:pt x="859414" y="264783"/>
                    </a:cubicBezTo>
                    <a:lnTo>
                      <a:pt x="859414" y="264783"/>
                    </a:lnTo>
                    <a:close/>
                    <a:moveTo>
                      <a:pt x="981413" y="253938"/>
                    </a:moveTo>
                    <a:cubicBezTo>
                      <a:pt x="984124" y="253938"/>
                      <a:pt x="985932" y="255746"/>
                      <a:pt x="985932" y="258457"/>
                    </a:cubicBezTo>
                    <a:cubicBezTo>
                      <a:pt x="985932" y="261168"/>
                      <a:pt x="984124" y="262975"/>
                      <a:pt x="981413" y="262975"/>
                    </a:cubicBezTo>
                    <a:cubicBezTo>
                      <a:pt x="978702" y="262975"/>
                      <a:pt x="976895" y="261168"/>
                      <a:pt x="976895" y="258457"/>
                    </a:cubicBezTo>
                    <a:cubicBezTo>
                      <a:pt x="976895" y="256649"/>
                      <a:pt x="978702" y="253938"/>
                      <a:pt x="981413" y="253938"/>
                    </a:cubicBezTo>
                    <a:lnTo>
                      <a:pt x="981413" y="253938"/>
                    </a:lnTo>
                    <a:close/>
                    <a:moveTo>
                      <a:pt x="962436" y="253938"/>
                    </a:moveTo>
                    <a:cubicBezTo>
                      <a:pt x="965147" y="253938"/>
                      <a:pt x="966954" y="255746"/>
                      <a:pt x="966954" y="258457"/>
                    </a:cubicBezTo>
                    <a:cubicBezTo>
                      <a:pt x="966954" y="261168"/>
                      <a:pt x="965147" y="262975"/>
                      <a:pt x="962436" y="262975"/>
                    </a:cubicBezTo>
                    <a:cubicBezTo>
                      <a:pt x="959724" y="262975"/>
                      <a:pt x="957917" y="261168"/>
                      <a:pt x="957917" y="258457"/>
                    </a:cubicBezTo>
                    <a:cubicBezTo>
                      <a:pt x="957917" y="256649"/>
                      <a:pt x="960628" y="253938"/>
                      <a:pt x="962436" y="253938"/>
                    </a:cubicBezTo>
                    <a:lnTo>
                      <a:pt x="962436" y="253938"/>
                    </a:lnTo>
                    <a:close/>
                    <a:moveTo>
                      <a:pt x="944362" y="253938"/>
                    </a:moveTo>
                    <a:cubicBezTo>
                      <a:pt x="947073" y="253938"/>
                      <a:pt x="948880" y="255746"/>
                      <a:pt x="948880" y="258457"/>
                    </a:cubicBezTo>
                    <a:cubicBezTo>
                      <a:pt x="948880" y="261168"/>
                      <a:pt x="947073" y="262975"/>
                      <a:pt x="944362" y="262975"/>
                    </a:cubicBezTo>
                    <a:cubicBezTo>
                      <a:pt x="941651" y="262975"/>
                      <a:pt x="939843" y="261168"/>
                      <a:pt x="939843" y="258457"/>
                    </a:cubicBezTo>
                    <a:cubicBezTo>
                      <a:pt x="938939" y="256649"/>
                      <a:pt x="941651" y="253938"/>
                      <a:pt x="944362" y="253938"/>
                    </a:cubicBezTo>
                    <a:lnTo>
                      <a:pt x="944362" y="253938"/>
                    </a:lnTo>
                    <a:close/>
                    <a:moveTo>
                      <a:pt x="925384" y="253938"/>
                    </a:moveTo>
                    <a:cubicBezTo>
                      <a:pt x="928095" y="253938"/>
                      <a:pt x="929903" y="255746"/>
                      <a:pt x="929903" y="258457"/>
                    </a:cubicBezTo>
                    <a:cubicBezTo>
                      <a:pt x="929903" y="261168"/>
                      <a:pt x="928095" y="262975"/>
                      <a:pt x="925384" y="262975"/>
                    </a:cubicBezTo>
                    <a:cubicBezTo>
                      <a:pt x="922673" y="262975"/>
                      <a:pt x="920866" y="261168"/>
                      <a:pt x="920866" y="258457"/>
                    </a:cubicBezTo>
                    <a:cubicBezTo>
                      <a:pt x="920866" y="256649"/>
                      <a:pt x="922673" y="253938"/>
                      <a:pt x="925384" y="253938"/>
                    </a:cubicBezTo>
                    <a:lnTo>
                      <a:pt x="925384" y="253938"/>
                    </a:lnTo>
                    <a:close/>
                    <a:moveTo>
                      <a:pt x="906406" y="253938"/>
                    </a:moveTo>
                    <a:cubicBezTo>
                      <a:pt x="909117" y="253938"/>
                      <a:pt x="910925" y="255746"/>
                      <a:pt x="910925" y="258457"/>
                    </a:cubicBezTo>
                    <a:cubicBezTo>
                      <a:pt x="910925" y="261168"/>
                      <a:pt x="909117" y="262975"/>
                      <a:pt x="906406" y="262975"/>
                    </a:cubicBezTo>
                    <a:cubicBezTo>
                      <a:pt x="903695" y="262975"/>
                      <a:pt x="901888" y="261168"/>
                      <a:pt x="901888" y="258457"/>
                    </a:cubicBezTo>
                    <a:cubicBezTo>
                      <a:pt x="901888" y="256649"/>
                      <a:pt x="903695" y="253938"/>
                      <a:pt x="906406" y="253938"/>
                    </a:cubicBezTo>
                    <a:lnTo>
                      <a:pt x="906406" y="253938"/>
                    </a:lnTo>
                    <a:close/>
                    <a:moveTo>
                      <a:pt x="887429" y="253938"/>
                    </a:moveTo>
                    <a:cubicBezTo>
                      <a:pt x="890140" y="253938"/>
                      <a:pt x="891947" y="255746"/>
                      <a:pt x="891947" y="258457"/>
                    </a:cubicBezTo>
                    <a:cubicBezTo>
                      <a:pt x="891947" y="261168"/>
                      <a:pt x="890140" y="262975"/>
                      <a:pt x="887429" y="262975"/>
                    </a:cubicBezTo>
                    <a:cubicBezTo>
                      <a:pt x="884718" y="262975"/>
                      <a:pt x="882910" y="261168"/>
                      <a:pt x="882910" y="258457"/>
                    </a:cubicBezTo>
                    <a:cubicBezTo>
                      <a:pt x="882910" y="256649"/>
                      <a:pt x="884718" y="253938"/>
                      <a:pt x="887429" y="253938"/>
                    </a:cubicBezTo>
                    <a:lnTo>
                      <a:pt x="887429" y="253938"/>
                    </a:lnTo>
                    <a:close/>
                    <a:moveTo>
                      <a:pt x="868451" y="253938"/>
                    </a:moveTo>
                    <a:cubicBezTo>
                      <a:pt x="871162" y="253938"/>
                      <a:pt x="872970" y="255746"/>
                      <a:pt x="872970" y="258457"/>
                    </a:cubicBezTo>
                    <a:cubicBezTo>
                      <a:pt x="872970" y="261168"/>
                      <a:pt x="871162" y="262975"/>
                      <a:pt x="868451" y="262975"/>
                    </a:cubicBezTo>
                    <a:cubicBezTo>
                      <a:pt x="865740" y="262975"/>
                      <a:pt x="863933" y="261168"/>
                      <a:pt x="863933" y="258457"/>
                    </a:cubicBezTo>
                    <a:cubicBezTo>
                      <a:pt x="863933" y="256649"/>
                      <a:pt x="866644" y="253938"/>
                      <a:pt x="868451" y="253938"/>
                    </a:cubicBezTo>
                    <a:lnTo>
                      <a:pt x="868451" y="253938"/>
                    </a:lnTo>
                    <a:close/>
                    <a:moveTo>
                      <a:pt x="850377" y="253938"/>
                    </a:moveTo>
                    <a:cubicBezTo>
                      <a:pt x="853088" y="253938"/>
                      <a:pt x="854896" y="255746"/>
                      <a:pt x="854896" y="258457"/>
                    </a:cubicBezTo>
                    <a:cubicBezTo>
                      <a:pt x="854896" y="261168"/>
                      <a:pt x="853088" y="262975"/>
                      <a:pt x="850377" y="262975"/>
                    </a:cubicBezTo>
                    <a:cubicBezTo>
                      <a:pt x="847666" y="262975"/>
                      <a:pt x="845859" y="261168"/>
                      <a:pt x="845859" y="258457"/>
                    </a:cubicBezTo>
                    <a:cubicBezTo>
                      <a:pt x="844955" y="256649"/>
                      <a:pt x="847666" y="253938"/>
                      <a:pt x="850377" y="253938"/>
                    </a:cubicBezTo>
                    <a:lnTo>
                      <a:pt x="850377" y="253938"/>
                    </a:lnTo>
                    <a:close/>
                    <a:moveTo>
                      <a:pt x="990450" y="244901"/>
                    </a:moveTo>
                    <a:cubicBezTo>
                      <a:pt x="993161" y="244901"/>
                      <a:pt x="994969" y="246709"/>
                      <a:pt x="994969" y="249420"/>
                    </a:cubicBezTo>
                    <a:cubicBezTo>
                      <a:pt x="994969" y="252131"/>
                      <a:pt x="993161" y="253938"/>
                      <a:pt x="990450" y="253938"/>
                    </a:cubicBezTo>
                    <a:cubicBezTo>
                      <a:pt x="987739" y="253938"/>
                      <a:pt x="985932" y="252131"/>
                      <a:pt x="985932" y="249420"/>
                    </a:cubicBezTo>
                    <a:cubicBezTo>
                      <a:pt x="985932" y="246709"/>
                      <a:pt x="988643" y="244901"/>
                      <a:pt x="990450" y="244901"/>
                    </a:cubicBezTo>
                    <a:lnTo>
                      <a:pt x="990450" y="244901"/>
                    </a:lnTo>
                    <a:close/>
                    <a:moveTo>
                      <a:pt x="972376" y="244901"/>
                    </a:moveTo>
                    <a:cubicBezTo>
                      <a:pt x="975087" y="244901"/>
                      <a:pt x="976895" y="246709"/>
                      <a:pt x="976895" y="249420"/>
                    </a:cubicBezTo>
                    <a:cubicBezTo>
                      <a:pt x="976895" y="252131"/>
                      <a:pt x="975087" y="253938"/>
                      <a:pt x="972376" y="253938"/>
                    </a:cubicBezTo>
                    <a:cubicBezTo>
                      <a:pt x="969665" y="253938"/>
                      <a:pt x="967858" y="252131"/>
                      <a:pt x="967858" y="249420"/>
                    </a:cubicBezTo>
                    <a:cubicBezTo>
                      <a:pt x="967858" y="246709"/>
                      <a:pt x="969665" y="244901"/>
                      <a:pt x="972376" y="244901"/>
                    </a:cubicBezTo>
                    <a:lnTo>
                      <a:pt x="972376" y="244901"/>
                    </a:lnTo>
                    <a:close/>
                    <a:moveTo>
                      <a:pt x="953399" y="244901"/>
                    </a:moveTo>
                    <a:cubicBezTo>
                      <a:pt x="956110" y="244901"/>
                      <a:pt x="957917" y="246709"/>
                      <a:pt x="957917" y="249420"/>
                    </a:cubicBezTo>
                    <a:cubicBezTo>
                      <a:pt x="957917" y="252131"/>
                      <a:pt x="956110" y="253938"/>
                      <a:pt x="953399" y="253938"/>
                    </a:cubicBezTo>
                    <a:cubicBezTo>
                      <a:pt x="950688" y="253938"/>
                      <a:pt x="948880" y="252131"/>
                      <a:pt x="948880" y="249420"/>
                    </a:cubicBezTo>
                    <a:cubicBezTo>
                      <a:pt x="948880" y="246709"/>
                      <a:pt x="950688" y="244901"/>
                      <a:pt x="953399" y="244901"/>
                    </a:cubicBezTo>
                    <a:lnTo>
                      <a:pt x="953399" y="244901"/>
                    </a:lnTo>
                    <a:close/>
                    <a:moveTo>
                      <a:pt x="934421" y="244901"/>
                    </a:moveTo>
                    <a:cubicBezTo>
                      <a:pt x="937132" y="244901"/>
                      <a:pt x="938939" y="246709"/>
                      <a:pt x="938939" y="249420"/>
                    </a:cubicBezTo>
                    <a:cubicBezTo>
                      <a:pt x="938939" y="252131"/>
                      <a:pt x="937132" y="253938"/>
                      <a:pt x="934421" y="253938"/>
                    </a:cubicBezTo>
                    <a:cubicBezTo>
                      <a:pt x="931710" y="253938"/>
                      <a:pt x="929903" y="252131"/>
                      <a:pt x="929903" y="249420"/>
                    </a:cubicBezTo>
                    <a:cubicBezTo>
                      <a:pt x="929903" y="246709"/>
                      <a:pt x="931710" y="244901"/>
                      <a:pt x="934421" y="244901"/>
                    </a:cubicBezTo>
                    <a:lnTo>
                      <a:pt x="934421" y="244901"/>
                    </a:lnTo>
                    <a:close/>
                    <a:moveTo>
                      <a:pt x="915443" y="244901"/>
                    </a:moveTo>
                    <a:cubicBezTo>
                      <a:pt x="918154" y="244901"/>
                      <a:pt x="919962" y="246709"/>
                      <a:pt x="919962" y="249420"/>
                    </a:cubicBezTo>
                    <a:cubicBezTo>
                      <a:pt x="919962" y="252131"/>
                      <a:pt x="918154" y="253938"/>
                      <a:pt x="915443" y="253938"/>
                    </a:cubicBezTo>
                    <a:cubicBezTo>
                      <a:pt x="912732" y="253938"/>
                      <a:pt x="910925" y="252131"/>
                      <a:pt x="910925" y="249420"/>
                    </a:cubicBezTo>
                    <a:cubicBezTo>
                      <a:pt x="910925" y="246709"/>
                      <a:pt x="912732" y="244901"/>
                      <a:pt x="915443" y="244901"/>
                    </a:cubicBezTo>
                    <a:lnTo>
                      <a:pt x="915443" y="244901"/>
                    </a:lnTo>
                    <a:close/>
                    <a:moveTo>
                      <a:pt x="897369" y="244901"/>
                    </a:moveTo>
                    <a:cubicBezTo>
                      <a:pt x="900081" y="244901"/>
                      <a:pt x="901888" y="246709"/>
                      <a:pt x="901888" y="249420"/>
                    </a:cubicBezTo>
                    <a:cubicBezTo>
                      <a:pt x="901888" y="252131"/>
                      <a:pt x="900081" y="253938"/>
                      <a:pt x="897369" y="253938"/>
                    </a:cubicBezTo>
                    <a:cubicBezTo>
                      <a:pt x="894658" y="253938"/>
                      <a:pt x="892851" y="252131"/>
                      <a:pt x="892851" y="249420"/>
                    </a:cubicBezTo>
                    <a:cubicBezTo>
                      <a:pt x="891947" y="246709"/>
                      <a:pt x="894658" y="244901"/>
                      <a:pt x="897369" y="244901"/>
                    </a:cubicBezTo>
                    <a:lnTo>
                      <a:pt x="897369" y="244901"/>
                    </a:lnTo>
                    <a:close/>
                    <a:moveTo>
                      <a:pt x="878392" y="244901"/>
                    </a:moveTo>
                    <a:cubicBezTo>
                      <a:pt x="881103" y="244901"/>
                      <a:pt x="882910" y="246709"/>
                      <a:pt x="882910" y="249420"/>
                    </a:cubicBezTo>
                    <a:cubicBezTo>
                      <a:pt x="882910" y="252131"/>
                      <a:pt x="881103" y="253938"/>
                      <a:pt x="878392" y="253938"/>
                    </a:cubicBezTo>
                    <a:cubicBezTo>
                      <a:pt x="875681" y="253938"/>
                      <a:pt x="873873" y="252131"/>
                      <a:pt x="873873" y="249420"/>
                    </a:cubicBezTo>
                    <a:cubicBezTo>
                      <a:pt x="873873" y="246709"/>
                      <a:pt x="875681" y="244901"/>
                      <a:pt x="878392" y="244901"/>
                    </a:cubicBezTo>
                    <a:lnTo>
                      <a:pt x="878392" y="244901"/>
                    </a:lnTo>
                    <a:close/>
                    <a:moveTo>
                      <a:pt x="859414" y="244901"/>
                    </a:moveTo>
                    <a:cubicBezTo>
                      <a:pt x="862125" y="244901"/>
                      <a:pt x="863933" y="246709"/>
                      <a:pt x="863933" y="249420"/>
                    </a:cubicBezTo>
                    <a:cubicBezTo>
                      <a:pt x="863933" y="252131"/>
                      <a:pt x="862125" y="253938"/>
                      <a:pt x="859414" y="253938"/>
                    </a:cubicBezTo>
                    <a:cubicBezTo>
                      <a:pt x="856703" y="253938"/>
                      <a:pt x="854896" y="252131"/>
                      <a:pt x="854896" y="249420"/>
                    </a:cubicBezTo>
                    <a:cubicBezTo>
                      <a:pt x="854896" y="246709"/>
                      <a:pt x="856703" y="244901"/>
                      <a:pt x="859414" y="244901"/>
                    </a:cubicBezTo>
                    <a:lnTo>
                      <a:pt x="859414" y="244901"/>
                    </a:lnTo>
                    <a:close/>
                    <a:moveTo>
                      <a:pt x="981413" y="234057"/>
                    </a:moveTo>
                    <a:cubicBezTo>
                      <a:pt x="984124" y="234057"/>
                      <a:pt x="985932" y="235864"/>
                      <a:pt x="985932" y="238576"/>
                    </a:cubicBezTo>
                    <a:cubicBezTo>
                      <a:pt x="985932" y="241287"/>
                      <a:pt x="984124" y="243094"/>
                      <a:pt x="981413" y="243094"/>
                    </a:cubicBezTo>
                    <a:cubicBezTo>
                      <a:pt x="978702" y="243094"/>
                      <a:pt x="976895" y="241287"/>
                      <a:pt x="976895" y="238576"/>
                    </a:cubicBezTo>
                    <a:cubicBezTo>
                      <a:pt x="976895" y="235864"/>
                      <a:pt x="978702" y="234057"/>
                      <a:pt x="981413" y="234057"/>
                    </a:cubicBezTo>
                    <a:lnTo>
                      <a:pt x="981413" y="234057"/>
                    </a:lnTo>
                    <a:close/>
                    <a:moveTo>
                      <a:pt x="962436" y="234057"/>
                    </a:moveTo>
                    <a:cubicBezTo>
                      <a:pt x="965147" y="234057"/>
                      <a:pt x="966954" y="235864"/>
                      <a:pt x="966954" y="238576"/>
                    </a:cubicBezTo>
                    <a:cubicBezTo>
                      <a:pt x="966954" y="241287"/>
                      <a:pt x="965147" y="243094"/>
                      <a:pt x="962436" y="243094"/>
                    </a:cubicBezTo>
                    <a:cubicBezTo>
                      <a:pt x="959724" y="243094"/>
                      <a:pt x="957917" y="241287"/>
                      <a:pt x="957917" y="238576"/>
                    </a:cubicBezTo>
                    <a:cubicBezTo>
                      <a:pt x="957917" y="235864"/>
                      <a:pt x="960628" y="234057"/>
                      <a:pt x="962436" y="234057"/>
                    </a:cubicBezTo>
                    <a:lnTo>
                      <a:pt x="962436" y="234057"/>
                    </a:lnTo>
                    <a:close/>
                    <a:moveTo>
                      <a:pt x="944362" y="234057"/>
                    </a:moveTo>
                    <a:cubicBezTo>
                      <a:pt x="947073" y="234057"/>
                      <a:pt x="948880" y="235864"/>
                      <a:pt x="948880" y="238576"/>
                    </a:cubicBezTo>
                    <a:cubicBezTo>
                      <a:pt x="948880" y="241287"/>
                      <a:pt x="947073" y="243094"/>
                      <a:pt x="944362" y="243094"/>
                    </a:cubicBezTo>
                    <a:cubicBezTo>
                      <a:pt x="941651" y="243094"/>
                      <a:pt x="939843" y="241287"/>
                      <a:pt x="939843" y="238576"/>
                    </a:cubicBezTo>
                    <a:cubicBezTo>
                      <a:pt x="938939" y="235864"/>
                      <a:pt x="941651" y="234057"/>
                      <a:pt x="944362" y="234057"/>
                    </a:cubicBezTo>
                    <a:lnTo>
                      <a:pt x="944362" y="234057"/>
                    </a:lnTo>
                    <a:close/>
                    <a:moveTo>
                      <a:pt x="925384" y="234057"/>
                    </a:moveTo>
                    <a:cubicBezTo>
                      <a:pt x="928095" y="234057"/>
                      <a:pt x="929903" y="235864"/>
                      <a:pt x="929903" y="238576"/>
                    </a:cubicBezTo>
                    <a:cubicBezTo>
                      <a:pt x="929903" y="241287"/>
                      <a:pt x="928095" y="243094"/>
                      <a:pt x="925384" y="243094"/>
                    </a:cubicBezTo>
                    <a:cubicBezTo>
                      <a:pt x="922673" y="243094"/>
                      <a:pt x="920866" y="241287"/>
                      <a:pt x="920866" y="238576"/>
                    </a:cubicBezTo>
                    <a:cubicBezTo>
                      <a:pt x="920866" y="235864"/>
                      <a:pt x="922673" y="234057"/>
                      <a:pt x="925384" y="234057"/>
                    </a:cubicBezTo>
                    <a:lnTo>
                      <a:pt x="925384" y="234057"/>
                    </a:lnTo>
                    <a:close/>
                    <a:moveTo>
                      <a:pt x="906406" y="234057"/>
                    </a:moveTo>
                    <a:cubicBezTo>
                      <a:pt x="909117" y="234057"/>
                      <a:pt x="910925" y="235864"/>
                      <a:pt x="910925" y="238576"/>
                    </a:cubicBezTo>
                    <a:cubicBezTo>
                      <a:pt x="910925" y="241287"/>
                      <a:pt x="909117" y="243094"/>
                      <a:pt x="906406" y="243094"/>
                    </a:cubicBezTo>
                    <a:cubicBezTo>
                      <a:pt x="903695" y="243094"/>
                      <a:pt x="901888" y="241287"/>
                      <a:pt x="901888" y="238576"/>
                    </a:cubicBezTo>
                    <a:cubicBezTo>
                      <a:pt x="901888" y="235864"/>
                      <a:pt x="903695" y="234057"/>
                      <a:pt x="906406" y="234057"/>
                    </a:cubicBezTo>
                    <a:lnTo>
                      <a:pt x="906406" y="234057"/>
                    </a:lnTo>
                    <a:close/>
                    <a:moveTo>
                      <a:pt x="887429" y="234057"/>
                    </a:moveTo>
                    <a:cubicBezTo>
                      <a:pt x="890140" y="234057"/>
                      <a:pt x="891947" y="235864"/>
                      <a:pt x="891947" y="238576"/>
                    </a:cubicBezTo>
                    <a:cubicBezTo>
                      <a:pt x="891947" y="241287"/>
                      <a:pt x="890140" y="243094"/>
                      <a:pt x="887429" y="243094"/>
                    </a:cubicBezTo>
                    <a:cubicBezTo>
                      <a:pt x="884718" y="243094"/>
                      <a:pt x="882910" y="241287"/>
                      <a:pt x="882910" y="238576"/>
                    </a:cubicBezTo>
                    <a:cubicBezTo>
                      <a:pt x="882910" y="235864"/>
                      <a:pt x="884718" y="234057"/>
                      <a:pt x="887429" y="234057"/>
                    </a:cubicBezTo>
                    <a:lnTo>
                      <a:pt x="887429" y="234057"/>
                    </a:lnTo>
                    <a:close/>
                    <a:moveTo>
                      <a:pt x="868451" y="234057"/>
                    </a:moveTo>
                    <a:cubicBezTo>
                      <a:pt x="871162" y="234057"/>
                      <a:pt x="872970" y="235864"/>
                      <a:pt x="872970" y="238576"/>
                    </a:cubicBezTo>
                    <a:cubicBezTo>
                      <a:pt x="872970" y="241287"/>
                      <a:pt x="871162" y="243094"/>
                      <a:pt x="868451" y="243094"/>
                    </a:cubicBezTo>
                    <a:cubicBezTo>
                      <a:pt x="865740" y="243094"/>
                      <a:pt x="863933" y="241287"/>
                      <a:pt x="863933" y="238576"/>
                    </a:cubicBezTo>
                    <a:cubicBezTo>
                      <a:pt x="863933" y="235864"/>
                      <a:pt x="866644" y="234057"/>
                      <a:pt x="868451" y="234057"/>
                    </a:cubicBezTo>
                    <a:lnTo>
                      <a:pt x="868451" y="234057"/>
                    </a:lnTo>
                    <a:close/>
                    <a:moveTo>
                      <a:pt x="850377" y="234057"/>
                    </a:moveTo>
                    <a:cubicBezTo>
                      <a:pt x="853088" y="234057"/>
                      <a:pt x="854896" y="235864"/>
                      <a:pt x="854896" y="238576"/>
                    </a:cubicBezTo>
                    <a:cubicBezTo>
                      <a:pt x="854896" y="241287"/>
                      <a:pt x="853088" y="243094"/>
                      <a:pt x="850377" y="243094"/>
                    </a:cubicBezTo>
                    <a:cubicBezTo>
                      <a:pt x="847666" y="243094"/>
                      <a:pt x="845859" y="241287"/>
                      <a:pt x="845859" y="238576"/>
                    </a:cubicBezTo>
                    <a:cubicBezTo>
                      <a:pt x="844955" y="235864"/>
                      <a:pt x="847666" y="234057"/>
                      <a:pt x="850377" y="234057"/>
                    </a:cubicBezTo>
                    <a:lnTo>
                      <a:pt x="850377" y="234057"/>
                    </a:lnTo>
                    <a:close/>
                    <a:moveTo>
                      <a:pt x="990450" y="225020"/>
                    </a:moveTo>
                    <a:cubicBezTo>
                      <a:pt x="993161" y="225020"/>
                      <a:pt x="994969" y="226828"/>
                      <a:pt x="994969" y="229539"/>
                    </a:cubicBezTo>
                    <a:cubicBezTo>
                      <a:pt x="994969" y="232250"/>
                      <a:pt x="993161" y="234057"/>
                      <a:pt x="990450" y="234057"/>
                    </a:cubicBezTo>
                    <a:cubicBezTo>
                      <a:pt x="987739" y="234057"/>
                      <a:pt x="985932" y="232250"/>
                      <a:pt x="985932" y="229539"/>
                    </a:cubicBezTo>
                    <a:cubicBezTo>
                      <a:pt x="985932" y="226828"/>
                      <a:pt x="988643" y="225020"/>
                      <a:pt x="990450" y="225020"/>
                    </a:cubicBezTo>
                    <a:lnTo>
                      <a:pt x="990450" y="225020"/>
                    </a:lnTo>
                    <a:close/>
                    <a:moveTo>
                      <a:pt x="972376" y="225020"/>
                    </a:moveTo>
                    <a:cubicBezTo>
                      <a:pt x="975087" y="225020"/>
                      <a:pt x="976895" y="226828"/>
                      <a:pt x="976895" y="229539"/>
                    </a:cubicBezTo>
                    <a:cubicBezTo>
                      <a:pt x="976895" y="232250"/>
                      <a:pt x="975087" y="234057"/>
                      <a:pt x="972376" y="234057"/>
                    </a:cubicBezTo>
                    <a:cubicBezTo>
                      <a:pt x="969665" y="234057"/>
                      <a:pt x="967858" y="232250"/>
                      <a:pt x="967858" y="229539"/>
                    </a:cubicBezTo>
                    <a:cubicBezTo>
                      <a:pt x="967858" y="226828"/>
                      <a:pt x="969665" y="225020"/>
                      <a:pt x="972376" y="225020"/>
                    </a:cubicBezTo>
                    <a:lnTo>
                      <a:pt x="972376" y="225020"/>
                    </a:lnTo>
                    <a:close/>
                    <a:moveTo>
                      <a:pt x="953399" y="225020"/>
                    </a:moveTo>
                    <a:cubicBezTo>
                      <a:pt x="956110" y="225020"/>
                      <a:pt x="957917" y="226828"/>
                      <a:pt x="957917" y="229539"/>
                    </a:cubicBezTo>
                    <a:cubicBezTo>
                      <a:pt x="957917" y="232250"/>
                      <a:pt x="956110" y="234057"/>
                      <a:pt x="953399" y="234057"/>
                    </a:cubicBezTo>
                    <a:cubicBezTo>
                      <a:pt x="950688" y="234057"/>
                      <a:pt x="948880" y="232250"/>
                      <a:pt x="948880" y="229539"/>
                    </a:cubicBezTo>
                    <a:cubicBezTo>
                      <a:pt x="948880" y="226828"/>
                      <a:pt x="950688" y="225020"/>
                      <a:pt x="953399" y="225020"/>
                    </a:cubicBezTo>
                    <a:lnTo>
                      <a:pt x="953399" y="225020"/>
                    </a:lnTo>
                    <a:close/>
                    <a:moveTo>
                      <a:pt x="934421" y="225020"/>
                    </a:moveTo>
                    <a:cubicBezTo>
                      <a:pt x="937132" y="225020"/>
                      <a:pt x="938939" y="226828"/>
                      <a:pt x="938939" y="229539"/>
                    </a:cubicBezTo>
                    <a:cubicBezTo>
                      <a:pt x="938939" y="232250"/>
                      <a:pt x="937132" y="234057"/>
                      <a:pt x="934421" y="234057"/>
                    </a:cubicBezTo>
                    <a:cubicBezTo>
                      <a:pt x="931710" y="234057"/>
                      <a:pt x="929903" y="232250"/>
                      <a:pt x="929903" y="229539"/>
                    </a:cubicBezTo>
                    <a:cubicBezTo>
                      <a:pt x="929903" y="226828"/>
                      <a:pt x="931710" y="225020"/>
                      <a:pt x="934421" y="225020"/>
                    </a:cubicBezTo>
                    <a:lnTo>
                      <a:pt x="934421" y="225020"/>
                    </a:lnTo>
                    <a:close/>
                    <a:moveTo>
                      <a:pt x="915443" y="225020"/>
                    </a:moveTo>
                    <a:cubicBezTo>
                      <a:pt x="918154" y="225020"/>
                      <a:pt x="919962" y="226828"/>
                      <a:pt x="919962" y="229539"/>
                    </a:cubicBezTo>
                    <a:cubicBezTo>
                      <a:pt x="919962" y="232250"/>
                      <a:pt x="918154" y="234057"/>
                      <a:pt x="915443" y="234057"/>
                    </a:cubicBezTo>
                    <a:cubicBezTo>
                      <a:pt x="912732" y="234057"/>
                      <a:pt x="910925" y="232250"/>
                      <a:pt x="910925" y="229539"/>
                    </a:cubicBezTo>
                    <a:cubicBezTo>
                      <a:pt x="910925" y="226828"/>
                      <a:pt x="912732" y="225020"/>
                      <a:pt x="915443" y="225020"/>
                    </a:cubicBezTo>
                    <a:lnTo>
                      <a:pt x="915443" y="225020"/>
                    </a:lnTo>
                    <a:close/>
                    <a:moveTo>
                      <a:pt x="897369" y="225020"/>
                    </a:moveTo>
                    <a:cubicBezTo>
                      <a:pt x="900081" y="225020"/>
                      <a:pt x="901888" y="226828"/>
                      <a:pt x="901888" y="229539"/>
                    </a:cubicBezTo>
                    <a:cubicBezTo>
                      <a:pt x="901888" y="232250"/>
                      <a:pt x="900081" y="234057"/>
                      <a:pt x="897369" y="234057"/>
                    </a:cubicBezTo>
                    <a:cubicBezTo>
                      <a:pt x="894658" y="234057"/>
                      <a:pt x="892851" y="232250"/>
                      <a:pt x="892851" y="229539"/>
                    </a:cubicBezTo>
                    <a:cubicBezTo>
                      <a:pt x="891947" y="226828"/>
                      <a:pt x="894658" y="225020"/>
                      <a:pt x="897369" y="225020"/>
                    </a:cubicBezTo>
                    <a:lnTo>
                      <a:pt x="897369" y="225020"/>
                    </a:lnTo>
                    <a:close/>
                    <a:moveTo>
                      <a:pt x="878392" y="225020"/>
                    </a:moveTo>
                    <a:cubicBezTo>
                      <a:pt x="881103" y="225020"/>
                      <a:pt x="882910" y="226828"/>
                      <a:pt x="882910" y="229539"/>
                    </a:cubicBezTo>
                    <a:cubicBezTo>
                      <a:pt x="882910" y="232250"/>
                      <a:pt x="881103" y="234057"/>
                      <a:pt x="878392" y="234057"/>
                    </a:cubicBezTo>
                    <a:cubicBezTo>
                      <a:pt x="875681" y="234057"/>
                      <a:pt x="873873" y="232250"/>
                      <a:pt x="873873" y="229539"/>
                    </a:cubicBezTo>
                    <a:cubicBezTo>
                      <a:pt x="873873" y="226828"/>
                      <a:pt x="875681" y="225020"/>
                      <a:pt x="878392" y="225020"/>
                    </a:cubicBezTo>
                    <a:lnTo>
                      <a:pt x="878392" y="225020"/>
                    </a:lnTo>
                    <a:close/>
                    <a:moveTo>
                      <a:pt x="859414" y="225020"/>
                    </a:moveTo>
                    <a:cubicBezTo>
                      <a:pt x="862125" y="225020"/>
                      <a:pt x="863933" y="226828"/>
                      <a:pt x="863933" y="229539"/>
                    </a:cubicBezTo>
                    <a:cubicBezTo>
                      <a:pt x="863933" y="232250"/>
                      <a:pt x="862125" y="234057"/>
                      <a:pt x="859414" y="234057"/>
                    </a:cubicBezTo>
                    <a:cubicBezTo>
                      <a:pt x="856703" y="234057"/>
                      <a:pt x="854896" y="232250"/>
                      <a:pt x="854896" y="229539"/>
                    </a:cubicBezTo>
                    <a:cubicBezTo>
                      <a:pt x="854896" y="226828"/>
                      <a:pt x="856703" y="225020"/>
                      <a:pt x="859414" y="225020"/>
                    </a:cubicBezTo>
                    <a:lnTo>
                      <a:pt x="859414" y="225020"/>
                    </a:lnTo>
                    <a:close/>
                    <a:moveTo>
                      <a:pt x="981413" y="214176"/>
                    </a:moveTo>
                    <a:cubicBezTo>
                      <a:pt x="984124" y="214176"/>
                      <a:pt x="985932" y="215983"/>
                      <a:pt x="985932" y="218694"/>
                    </a:cubicBezTo>
                    <a:cubicBezTo>
                      <a:pt x="985932" y="221405"/>
                      <a:pt x="984124" y="223213"/>
                      <a:pt x="981413" y="223213"/>
                    </a:cubicBezTo>
                    <a:cubicBezTo>
                      <a:pt x="978702" y="223213"/>
                      <a:pt x="976895" y="221405"/>
                      <a:pt x="976895" y="218694"/>
                    </a:cubicBezTo>
                    <a:cubicBezTo>
                      <a:pt x="976895" y="215983"/>
                      <a:pt x="978702" y="214176"/>
                      <a:pt x="981413" y="214176"/>
                    </a:cubicBezTo>
                    <a:lnTo>
                      <a:pt x="981413" y="214176"/>
                    </a:lnTo>
                    <a:close/>
                    <a:moveTo>
                      <a:pt x="962436" y="214176"/>
                    </a:moveTo>
                    <a:cubicBezTo>
                      <a:pt x="965147" y="214176"/>
                      <a:pt x="966954" y="215983"/>
                      <a:pt x="966954" y="218694"/>
                    </a:cubicBezTo>
                    <a:cubicBezTo>
                      <a:pt x="966954" y="221405"/>
                      <a:pt x="965147" y="223213"/>
                      <a:pt x="962436" y="223213"/>
                    </a:cubicBezTo>
                    <a:cubicBezTo>
                      <a:pt x="959724" y="223213"/>
                      <a:pt x="957917" y="221405"/>
                      <a:pt x="957917" y="218694"/>
                    </a:cubicBezTo>
                    <a:cubicBezTo>
                      <a:pt x="957917" y="215983"/>
                      <a:pt x="960628" y="214176"/>
                      <a:pt x="962436" y="214176"/>
                    </a:cubicBezTo>
                    <a:lnTo>
                      <a:pt x="962436" y="214176"/>
                    </a:lnTo>
                    <a:close/>
                    <a:moveTo>
                      <a:pt x="944362" y="214176"/>
                    </a:moveTo>
                    <a:cubicBezTo>
                      <a:pt x="947073" y="214176"/>
                      <a:pt x="948880" y="215983"/>
                      <a:pt x="948880" y="218694"/>
                    </a:cubicBezTo>
                    <a:cubicBezTo>
                      <a:pt x="948880" y="221405"/>
                      <a:pt x="947073" y="223213"/>
                      <a:pt x="944362" y="223213"/>
                    </a:cubicBezTo>
                    <a:cubicBezTo>
                      <a:pt x="941651" y="223213"/>
                      <a:pt x="939843" y="221405"/>
                      <a:pt x="939843" y="218694"/>
                    </a:cubicBezTo>
                    <a:cubicBezTo>
                      <a:pt x="938939" y="215983"/>
                      <a:pt x="941651" y="214176"/>
                      <a:pt x="944362" y="214176"/>
                    </a:cubicBezTo>
                    <a:lnTo>
                      <a:pt x="944362" y="214176"/>
                    </a:lnTo>
                    <a:close/>
                    <a:moveTo>
                      <a:pt x="925384" y="214176"/>
                    </a:moveTo>
                    <a:cubicBezTo>
                      <a:pt x="928095" y="214176"/>
                      <a:pt x="929903" y="215983"/>
                      <a:pt x="929903" y="218694"/>
                    </a:cubicBezTo>
                    <a:cubicBezTo>
                      <a:pt x="929903" y="221405"/>
                      <a:pt x="928095" y="223213"/>
                      <a:pt x="925384" y="223213"/>
                    </a:cubicBezTo>
                    <a:cubicBezTo>
                      <a:pt x="922673" y="223213"/>
                      <a:pt x="920866" y="221405"/>
                      <a:pt x="920866" y="218694"/>
                    </a:cubicBezTo>
                    <a:cubicBezTo>
                      <a:pt x="920866" y="215983"/>
                      <a:pt x="922673" y="214176"/>
                      <a:pt x="925384" y="214176"/>
                    </a:cubicBezTo>
                    <a:lnTo>
                      <a:pt x="925384" y="214176"/>
                    </a:lnTo>
                    <a:close/>
                    <a:moveTo>
                      <a:pt x="906406" y="214176"/>
                    </a:moveTo>
                    <a:cubicBezTo>
                      <a:pt x="909117" y="214176"/>
                      <a:pt x="910925" y="215983"/>
                      <a:pt x="910925" y="218694"/>
                    </a:cubicBezTo>
                    <a:cubicBezTo>
                      <a:pt x="910925" y="221405"/>
                      <a:pt x="909117" y="223213"/>
                      <a:pt x="906406" y="223213"/>
                    </a:cubicBezTo>
                    <a:cubicBezTo>
                      <a:pt x="903695" y="223213"/>
                      <a:pt x="901888" y="221405"/>
                      <a:pt x="901888" y="218694"/>
                    </a:cubicBezTo>
                    <a:cubicBezTo>
                      <a:pt x="901888" y="215983"/>
                      <a:pt x="903695" y="214176"/>
                      <a:pt x="906406" y="214176"/>
                    </a:cubicBezTo>
                    <a:lnTo>
                      <a:pt x="906406" y="214176"/>
                    </a:lnTo>
                    <a:close/>
                    <a:moveTo>
                      <a:pt x="887429" y="214176"/>
                    </a:moveTo>
                    <a:cubicBezTo>
                      <a:pt x="890140" y="214176"/>
                      <a:pt x="891947" y="215983"/>
                      <a:pt x="891947" y="218694"/>
                    </a:cubicBezTo>
                    <a:cubicBezTo>
                      <a:pt x="891947" y="221405"/>
                      <a:pt x="890140" y="223213"/>
                      <a:pt x="887429" y="223213"/>
                    </a:cubicBezTo>
                    <a:cubicBezTo>
                      <a:pt x="884718" y="223213"/>
                      <a:pt x="882910" y="221405"/>
                      <a:pt x="882910" y="218694"/>
                    </a:cubicBezTo>
                    <a:cubicBezTo>
                      <a:pt x="882910" y="215983"/>
                      <a:pt x="884718" y="214176"/>
                      <a:pt x="887429" y="214176"/>
                    </a:cubicBezTo>
                    <a:lnTo>
                      <a:pt x="887429" y="214176"/>
                    </a:lnTo>
                    <a:close/>
                    <a:moveTo>
                      <a:pt x="868451" y="214176"/>
                    </a:moveTo>
                    <a:cubicBezTo>
                      <a:pt x="871162" y="214176"/>
                      <a:pt x="872970" y="215983"/>
                      <a:pt x="872970" y="218694"/>
                    </a:cubicBezTo>
                    <a:cubicBezTo>
                      <a:pt x="872970" y="221405"/>
                      <a:pt x="871162" y="223213"/>
                      <a:pt x="868451" y="223213"/>
                    </a:cubicBezTo>
                    <a:cubicBezTo>
                      <a:pt x="865740" y="223213"/>
                      <a:pt x="863933" y="221405"/>
                      <a:pt x="863933" y="218694"/>
                    </a:cubicBezTo>
                    <a:cubicBezTo>
                      <a:pt x="863933" y="215983"/>
                      <a:pt x="866644" y="214176"/>
                      <a:pt x="868451" y="214176"/>
                    </a:cubicBezTo>
                    <a:lnTo>
                      <a:pt x="868451" y="214176"/>
                    </a:lnTo>
                    <a:close/>
                    <a:moveTo>
                      <a:pt x="850377" y="214176"/>
                    </a:moveTo>
                    <a:cubicBezTo>
                      <a:pt x="853088" y="214176"/>
                      <a:pt x="854896" y="215983"/>
                      <a:pt x="854896" y="218694"/>
                    </a:cubicBezTo>
                    <a:cubicBezTo>
                      <a:pt x="854896" y="221405"/>
                      <a:pt x="853088" y="223213"/>
                      <a:pt x="850377" y="223213"/>
                    </a:cubicBezTo>
                    <a:cubicBezTo>
                      <a:pt x="847666" y="223213"/>
                      <a:pt x="845859" y="221405"/>
                      <a:pt x="845859" y="218694"/>
                    </a:cubicBezTo>
                    <a:cubicBezTo>
                      <a:pt x="844955" y="215983"/>
                      <a:pt x="847666" y="214176"/>
                      <a:pt x="850377" y="214176"/>
                    </a:cubicBezTo>
                    <a:lnTo>
                      <a:pt x="850377" y="214176"/>
                    </a:lnTo>
                    <a:close/>
                    <a:moveTo>
                      <a:pt x="972376" y="204235"/>
                    </a:moveTo>
                    <a:cubicBezTo>
                      <a:pt x="975087" y="204235"/>
                      <a:pt x="976895" y="206043"/>
                      <a:pt x="976895" y="208754"/>
                    </a:cubicBezTo>
                    <a:cubicBezTo>
                      <a:pt x="976895" y="211465"/>
                      <a:pt x="975087" y="213272"/>
                      <a:pt x="972376" y="213272"/>
                    </a:cubicBezTo>
                    <a:cubicBezTo>
                      <a:pt x="969665" y="213272"/>
                      <a:pt x="967858" y="211465"/>
                      <a:pt x="967858" y="208754"/>
                    </a:cubicBezTo>
                    <a:cubicBezTo>
                      <a:pt x="967858" y="206043"/>
                      <a:pt x="969665" y="204235"/>
                      <a:pt x="972376" y="204235"/>
                    </a:cubicBezTo>
                    <a:lnTo>
                      <a:pt x="972376" y="204235"/>
                    </a:lnTo>
                    <a:close/>
                    <a:moveTo>
                      <a:pt x="953399" y="204235"/>
                    </a:moveTo>
                    <a:cubicBezTo>
                      <a:pt x="956110" y="204235"/>
                      <a:pt x="957917" y="206043"/>
                      <a:pt x="957917" y="208754"/>
                    </a:cubicBezTo>
                    <a:cubicBezTo>
                      <a:pt x="957917" y="211465"/>
                      <a:pt x="956110" y="213272"/>
                      <a:pt x="953399" y="213272"/>
                    </a:cubicBezTo>
                    <a:cubicBezTo>
                      <a:pt x="950688" y="213272"/>
                      <a:pt x="948880" y="211465"/>
                      <a:pt x="948880" y="208754"/>
                    </a:cubicBezTo>
                    <a:cubicBezTo>
                      <a:pt x="948880" y="206043"/>
                      <a:pt x="950688" y="204235"/>
                      <a:pt x="953399" y="204235"/>
                    </a:cubicBezTo>
                    <a:lnTo>
                      <a:pt x="953399" y="204235"/>
                    </a:lnTo>
                    <a:close/>
                    <a:moveTo>
                      <a:pt x="934421" y="204235"/>
                    </a:moveTo>
                    <a:cubicBezTo>
                      <a:pt x="937132" y="204235"/>
                      <a:pt x="938939" y="206043"/>
                      <a:pt x="938939" y="208754"/>
                    </a:cubicBezTo>
                    <a:cubicBezTo>
                      <a:pt x="938939" y="211465"/>
                      <a:pt x="937132" y="213272"/>
                      <a:pt x="934421" y="213272"/>
                    </a:cubicBezTo>
                    <a:cubicBezTo>
                      <a:pt x="931710" y="213272"/>
                      <a:pt x="929903" y="211465"/>
                      <a:pt x="929903" y="208754"/>
                    </a:cubicBezTo>
                    <a:cubicBezTo>
                      <a:pt x="929903" y="206043"/>
                      <a:pt x="931710" y="204235"/>
                      <a:pt x="934421" y="204235"/>
                    </a:cubicBezTo>
                    <a:lnTo>
                      <a:pt x="934421" y="204235"/>
                    </a:lnTo>
                    <a:close/>
                    <a:moveTo>
                      <a:pt x="915443" y="204235"/>
                    </a:moveTo>
                    <a:cubicBezTo>
                      <a:pt x="918154" y="204235"/>
                      <a:pt x="919962" y="206043"/>
                      <a:pt x="919962" y="208754"/>
                    </a:cubicBezTo>
                    <a:cubicBezTo>
                      <a:pt x="919962" y="211465"/>
                      <a:pt x="918154" y="213272"/>
                      <a:pt x="915443" y="213272"/>
                    </a:cubicBezTo>
                    <a:cubicBezTo>
                      <a:pt x="912732" y="213272"/>
                      <a:pt x="910925" y="211465"/>
                      <a:pt x="910925" y="208754"/>
                    </a:cubicBezTo>
                    <a:cubicBezTo>
                      <a:pt x="910925" y="206043"/>
                      <a:pt x="912732" y="204235"/>
                      <a:pt x="915443" y="204235"/>
                    </a:cubicBezTo>
                    <a:lnTo>
                      <a:pt x="915443" y="204235"/>
                    </a:lnTo>
                    <a:close/>
                    <a:moveTo>
                      <a:pt x="897369" y="204235"/>
                    </a:moveTo>
                    <a:cubicBezTo>
                      <a:pt x="900081" y="204235"/>
                      <a:pt x="901888" y="206043"/>
                      <a:pt x="901888" y="208754"/>
                    </a:cubicBezTo>
                    <a:cubicBezTo>
                      <a:pt x="901888" y="211465"/>
                      <a:pt x="900081" y="213272"/>
                      <a:pt x="897369" y="213272"/>
                    </a:cubicBezTo>
                    <a:cubicBezTo>
                      <a:pt x="894658" y="213272"/>
                      <a:pt x="892851" y="211465"/>
                      <a:pt x="892851" y="208754"/>
                    </a:cubicBezTo>
                    <a:cubicBezTo>
                      <a:pt x="891947" y="206043"/>
                      <a:pt x="894658" y="204235"/>
                      <a:pt x="897369" y="204235"/>
                    </a:cubicBezTo>
                    <a:lnTo>
                      <a:pt x="897369" y="204235"/>
                    </a:lnTo>
                    <a:close/>
                    <a:moveTo>
                      <a:pt x="878392" y="204235"/>
                    </a:moveTo>
                    <a:cubicBezTo>
                      <a:pt x="881103" y="204235"/>
                      <a:pt x="882910" y="206043"/>
                      <a:pt x="882910" y="208754"/>
                    </a:cubicBezTo>
                    <a:cubicBezTo>
                      <a:pt x="882910" y="211465"/>
                      <a:pt x="881103" y="213272"/>
                      <a:pt x="878392" y="213272"/>
                    </a:cubicBezTo>
                    <a:cubicBezTo>
                      <a:pt x="875681" y="213272"/>
                      <a:pt x="873873" y="211465"/>
                      <a:pt x="873873" y="208754"/>
                    </a:cubicBezTo>
                    <a:cubicBezTo>
                      <a:pt x="873873" y="206043"/>
                      <a:pt x="875681" y="204235"/>
                      <a:pt x="878392" y="204235"/>
                    </a:cubicBezTo>
                    <a:lnTo>
                      <a:pt x="878392" y="204235"/>
                    </a:lnTo>
                    <a:close/>
                    <a:moveTo>
                      <a:pt x="859414" y="204235"/>
                    </a:moveTo>
                    <a:cubicBezTo>
                      <a:pt x="862125" y="204235"/>
                      <a:pt x="863933" y="206043"/>
                      <a:pt x="863933" y="208754"/>
                    </a:cubicBezTo>
                    <a:cubicBezTo>
                      <a:pt x="863933" y="211465"/>
                      <a:pt x="862125" y="213272"/>
                      <a:pt x="859414" y="213272"/>
                    </a:cubicBezTo>
                    <a:cubicBezTo>
                      <a:pt x="856703" y="213272"/>
                      <a:pt x="854896" y="211465"/>
                      <a:pt x="854896" y="208754"/>
                    </a:cubicBezTo>
                    <a:cubicBezTo>
                      <a:pt x="854896" y="206043"/>
                      <a:pt x="856703" y="204235"/>
                      <a:pt x="859414" y="204235"/>
                    </a:cubicBezTo>
                    <a:lnTo>
                      <a:pt x="859414" y="204235"/>
                    </a:lnTo>
                    <a:close/>
                    <a:moveTo>
                      <a:pt x="981413" y="193391"/>
                    </a:moveTo>
                    <a:cubicBezTo>
                      <a:pt x="984124" y="193391"/>
                      <a:pt x="985932" y="195198"/>
                      <a:pt x="985932" y="197909"/>
                    </a:cubicBezTo>
                    <a:cubicBezTo>
                      <a:pt x="985932" y="200620"/>
                      <a:pt x="984124" y="202428"/>
                      <a:pt x="981413" y="202428"/>
                    </a:cubicBezTo>
                    <a:cubicBezTo>
                      <a:pt x="978702" y="202428"/>
                      <a:pt x="976895" y="200620"/>
                      <a:pt x="976895" y="197909"/>
                    </a:cubicBezTo>
                    <a:cubicBezTo>
                      <a:pt x="976895" y="195198"/>
                      <a:pt x="978702" y="193391"/>
                      <a:pt x="981413" y="193391"/>
                    </a:cubicBezTo>
                    <a:lnTo>
                      <a:pt x="981413" y="193391"/>
                    </a:lnTo>
                    <a:close/>
                    <a:moveTo>
                      <a:pt x="962436" y="193391"/>
                    </a:moveTo>
                    <a:cubicBezTo>
                      <a:pt x="965147" y="193391"/>
                      <a:pt x="966954" y="195198"/>
                      <a:pt x="966954" y="197909"/>
                    </a:cubicBezTo>
                    <a:cubicBezTo>
                      <a:pt x="966954" y="200620"/>
                      <a:pt x="965147" y="202428"/>
                      <a:pt x="962436" y="202428"/>
                    </a:cubicBezTo>
                    <a:cubicBezTo>
                      <a:pt x="959724" y="202428"/>
                      <a:pt x="957917" y="200620"/>
                      <a:pt x="957917" y="197909"/>
                    </a:cubicBezTo>
                    <a:cubicBezTo>
                      <a:pt x="957917" y="195198"/>
                      <a:pt x="960628" y="193391"/>
                      <a:pt x="962436" y="193391"/>
                    </a:cubicBezTo>
                    <a:lnTo>
                      <a:pt x="962436" y="193391"/>
                    </a:lnTo>
                    <a:close/>
                    <a:moveTo>
                      <a:pt x="944362" y="193391"/>
                    </a:moveTo>
                    <a:cubicBezTo>
                      <a:pt x="947073" y="193391"/>
                      <a:pt x="948880" y="195198"/>
                      <a:pt x="948880" y="197909"/>
                    </a:cubicBezTo>
                    <a:cubicBezTo>
                      <a:pt x="948880" y="200620"/>
                      <a:pt x="947073" y="202428"/>
                      <a:pt x="944362" y="202428"/>
                    </a:cubicBezTo>
                    <a:cubicBezTo>
                      <a:pt x="941651" y="202428"/>
                      <a:pt x="939843" y="200620"/>
                      <a:pt x="939843" y="197909"/>
                    </a:cubicBezTo>
                    <a:cubicBezTo>
                      <a:pt x="938939" y="195198"/>
                      <a:pt x="941651" y="193391"/>
                      <a:pt x="944362" y="193391"/>
                    </a:cubicBezTo>
                    <a:lnTo>
                      <a:pt x="944362" y="193391"/>
                    </a:lnTo>
                    <a:close/>
                    <a:moveTo>
                      <a:pt x="925384" y="193391"/>
                    </a:moveTo>
                    <a:cubicBezTo>
                      <a:pt x="928095" y="193391"/>
                      <a:pt x="929903" y="195198"/>
                      <a:pt x="929903" y="197909"/>
                    </a:cubicBezTo>
                    <a:cubicBezTo>
                      <a:pt x="929903" y="200620"/>
                      <a:pt x="928095" y="202428"/>
                      <a:pt x="925384" y="202428"/>
                    </a:cubicBezTo>
                    <a:cubicBezTo>
                      <a:pt x="922673" y="202428"/>
                      <a:pt x="920866" y="200620"/>
                      <a:pt x="920866" y="197909"/>
                    </a:cubicBezTo>
                    <a:cubicBezTo>
                      <a:pt x="920866" y="195198"/>
                      <a:pt x="922673" y="193391"/>
                      <a:pt x="925384" y="193391"/>
                    </a:cubicBezTo>
                    <a:lnTo>
                      <a:pt x="925384" y="193391"/>
                    </a:lnTo>
                    <a:close/>
                    <a:moveTo>
                      <a:pt x="906406" y="193391"/>
                    </a:moveTo>
                    <a:cubicBezTo>
                      <a:pt x="909117" y="193391"/>
                      <a:pt x="910925" y="195198"/>
                      <a:pt x="910925" y="197909"/>
                    </a:cubicBezTo>
                    <a:cubicBezTo>
                      <a:pt x="910925" y="200620"/>
                      <a:pt x="909117" y="202428"/>
                      <a:pt x="906406" y="202428"/>
                    </a:cubicBezTo>
                    <a:cubicBezTo>
                      <a:pt x="903695" y="202428"/>
                      <a:pt x="901888" y="200620"/>
                      <a:pt x="901888" y="197909"/>
                    </a:cubicBezTo>
                    <a:cubicBezTo>
                      <a:pt x="901888" y="195198"/>
                      <a:pt x="903695" y="193391"/>
                      <a:pt x="906406" y="193391"/>
                    </a:cubicBezTo>
                    <a:lnTo>
                      <a:pt x="906406" y="193391"/>
                    </a:lnTo>
                    <a:close/>
                    <a:moveTo>
                      <a:pt x="887429" y="193391"/>
                    </a:moveTo>
                    <a:cubicBezTo>
                      <a:pt x="890140" y="193391"/>
                      <a:pt x="891947" y="195198"/>
                      <a:pt x="891947" y="197909"/>
                    </a:cubicBezTo>
                    <a:cubicBezTo>
                      <a:pt x="891947" y="200620"/>
                      <a:pt x="890140" y="202428"/>
                      <a:pt x="887429" y="202428"/>
                    </a:cubicBezTo>
                    <a:cubicBezTo>
                      <a:pt x="884718" y="202428"/>
                      <a:pt x="882910" y="200620"/>
                      <a:pt x="882910" y="197909"/>
                    </a:cubicBezTo>
                    <a:cubicBezTo>
                      <a:pt x="882910" y="195198"/>
                      <a:pt x="884718" y="193391"/>
                      <a:pt x="887429" y="193391"/>
                    </a:cubicBezTo>
                    <a:lnTo>
                      <a:pt x="887429" y="193391"/>
                    </a:lnTo>
                    <a:close/>
                    <a:moveTo>
                      <a:pt x="868451" y="193391"/>
                    </a:moveTo>
                    <a:cubicBezTo>
                      <a:pt x="871162" y="193391"/>
                      <a:pt x="872970" y="195198"/>
                      <a:pt x="872970" y="197909"/>
                    </a:cubicBezTo>
                    <a:cubicBezTo>
                      <a:pt x="872970" y="200620"/>
                      <a:pt x="871162" y="202428"/>
                      <a:pt x="868451" y="202428"/>
                    </a:cubicBezTo>
                    <a:cubicBezTo>
                      <a:pt x="865740" y="202428"/>
                      <a:pt x="863933" y="200620"/>
                      <a:pt x="863933" y="197909"/>
                    </a:cubicBezTo>
                    <a:cubicBezTo>
                      <a:pt x="863933" y="195198"/>
                      <a:pt x="866644" y="193391"/>
                      <a:pt x="868451" y="193391"/>
                    </a:cubicBezTo>
                    <a:lnTo>
                      <a:pt x="868451" y="193391"/>
                    </a:lnTo>
                    <a:close/>
                    <a:moveTo>
                      <a:pt x="850377" y="193391"/>
                    </a:moveTo>
                    <a:cubicBezTo>
                      <a:pt x="853088" y="193391"/>
                      <a:pt x="854896" y="195198"/>
                      <a:pt x="854896" y="197909"/>
                    </a:cubicBezTo>
                    <a:cubicBezTo>
                      <a:pt x="854896" y="200620"/>
                      <a:pt x="853088" y="202428"/>
                      <a:pt x="850377" y="202428"/>
                    </a:cubicBezTo>
                    <a:cubicBezTo>
                      <a:pt x="847666" y="202428"/>
                      <a:pt x="845859" y="200620"/>
                      <a:pt x="845859" y="197909"/>
                    </a:cubicBezTo>
                    <a:cubicBezTo>
                      <a:pt x="844955" y="195198"/>
                      <a:pt x="847666" y="193391"/>
                      <a:pt x="850377" y="193391"/>
                    </a:cubicBezTo>
                    <a:lnTo>
                      <a:pt x="850377" y="193391"/>
                    </a:lnTo>
                    <a:close/>
                    <a:moveTo>
                      <a:pt x="972376" y="184354"/>
                    </a:moveTo>
                    <a:cubicBezTo>
                      <a:pt x="975087" y="184354"/>
                      <a:pt x="976895" y="186161"/>
                      <a:pt x="976895" y="188872"/>
                    </a:cubicBezTo>
                    <a:cubicBezTo>
                      <a:pt x="976895" y="191583"/>
                      <a:pt x="975087" y="193391"/>
                      <a:pt x="972376" y="193391"/>
                    </a:cubicBezTo>
                    <a:cubicBezTo>
                      <a:pt x="969665" y="193391"/>
                      <a:pt x="967858" y="191583"/>
                      <a:pt x="967858" y="188872"/>
                    </a:cubicBezTo>
                    <a:cubicBezTo>
                      <a:pt x="967858" y="186161"/>
                      <a:pt x="969665" y="184354"/>
                      <a:pt x="972376" y="184354"/>
                    </a:cubicBezTo>
                    <a:lnTo>
                      <a:pt x="972376" y="184354"/>
                    </a:lnTo>
                    <a:close/>
                    <a:moveTo>
                      <a:pt x="953399" y="184354"/>
                    </a:moveTo>
                    <a:cubicBezTo>
                      <a:pt x="956110" y="184354"/>
                      <a:pt x="957917" y="186161"/>
                      <a:pt x="957917" y="188872"/>
                    </a:cubicBezTo>
                    <a:cubicBezTo>
                      <a:pt x="957917" y="191583"/>
                      <a:pt x="956110" y="193391"/>
                      <a:pt x="953399" y="193391"/>
                    </a:cubicBezTo>
                    <a:cubicBezTo>
                      <a:pt x="950688" y="193391"/>
                      <a:pt x="948880" y="191583"/>
                      <a:pt x="948880" y="188872"/>
                    </a:cubicBezTo>
                    <a:cubicBezTo>
                      <a:pt x="948880" y="186161"/>
                      <a:pt x="950688" y="184354"/>
                      <a:pt x="953399" y="184354"/>
                    </a:cubicBezTo>
                    <a:lnTo>
                      <a:pt x="953399" y="184354"/>
                    </a:lnTo>
                    <a:close/>
                    <a:moveTo>
                      <a:pt x="934421" y="184354"/>
                    </a:moveTo>
                    <a:cubicBezTo>
                      <a:pt x="937132" y="184354"/>
                      <a:pt x="938939" y="186161"/>
                      <a:pt x="938939" y="188872"/>
                    </a:cubicBezTo>
                    <a:cubicBezTo>
                      <a:pt x="938939" y="191583"/>
                      <a:pt x="937132" y="193391"/>
                      <a:pt x="934421" y="193391"/>
                    </a:cubicBezTo>
                    <a:cubicBezTo>
                      <a:pt x="931710" y="193391"/>
                      <a:pt x="929903" y="191583"/>
                      <a:pt x="929903" y="188872"/>
                    </a:cubicBezTo>
                    <a:cubicBezTo>
                      <a:pt x="929903" y="186161"/>
                      <a:pt x="931710" y="184354"/>
                      <a:pt x="934421" y="184354"/>
                    </a:cubicBezTo>
                    <a:lnTo>
                      <a:pt x="934421" y="184354"/>
                    </a:lnTo>
                    <a:close/>
                    <a:moveTo>
                      <a:pt x="915443" y="184354"/>
                    </a:moveTo>
                    <a:cubicBezTo>
                      <a:pt x="918154" y="184354"/>
                      <a:pt x="919962" y="186161"/>
                      <a:pt x="919962" y="188872"/>
                    </a:cubicBezTo>
                    <a:cubicBezTo>
                      <a:pt x="919962" y="191583"/>
                      <a:pt x="918154" y="193391"/>
                      <a:pt x="915443" y="193391"/>
                    </a:cubicBezTo>
                    <a:cubicBezTo>
                      <a:pt x="912732" y="193391"/>
                      <a:pt x="910925" y="191583"/>
                      <a:pt x="910925" y="188872"/>
                    </a:cubicBezTo>
                    <a:cubicBezTo>
                      <a:pt x="910925" y="186161"/>
                      <a:pt x="912732" y="184354"/>
                      <a:pt x="915443" y="184354"/>
                    </a:cubicBezTo>
                    <a:lnTo>
                      <a:pt x="915443" y="184354"/>
                    </a:lnTo>
                    <a:close/>
                    <a:moveTo>
                      <a:pt x="897369" y="184354"/>
                    </a:moveTo>
                    <a:cubicBezTo>
                      <a:pt x="900081" y="184354"/>
                      <a:pt x="901888" y="186161"/>
                      <a:pt x="901888" y="188872"/>
                    </a:cubicBezTo>
                    <a:cubicBezTo>
                      <a:pt x="901888" y="191583"/>
                      <a:pt x="900081" y="193391"/>
                      <a:pt x="897369" y="193391"/>
                    </a:cubicBezTo>
                    <a:cubicBezTo>
                      <a:pt x="894658" y="193391"/>
                      <a:pt x="892851" y="191583"/>
                      <a:pt x="892851" y="188872"/>
                    </a:cubicBezTo>
                    <a:cubicBezTo>
                      <a:pt x="891947" y="186161"/>
                      <a:pt x="894658" y="184354"/>
                      <a:pt x="897369" y="184354"/>
                    </a:cubicBezTo>
                    <a:lnTo>
                      <a:pt x="897369" y="184354"/>
                    </a:lnTo>
                    <a:close/>
                    <a:moveTo>
                      <a:pt x="878392" y="184354"/>
                    </a:moveTo>
                    <a:cubicBezTo>
                      <a:pt x="881103" y="184354"/>
                      <a:pt x="882910" y="186161"/>
                      <a:pt x="882910" y="188872"/>
                    </a:cubicBezTo>
                    <a:cubicBezTo>
                      <a:pt x="882910" y="191583"/>
                      <a:pt x="881103" y="193391"/>
                      <a:pt x="878392" y="193391"/>
                    </a:cubicBezTo>
                    <a:cubicBezTo>
                      <a:pt x="875681" y="193391"/>
                      <a:pt x="873873" y="191583"/>
                      <a:pt x="873873" y="188872"/>
                    </a:cubicBezTo>
                    <a:cubicBezTo>
                      <a:pt x="873873" y="186161"/>
                      <a:pt x="875681" y="184354"/>
                      <a:pt x="878392" y="184354"/>
                    </a:cubicBezTo>
                    <a:lnTo>
                      <a:pt x="878392" y="184354"/>
                    </a:lnTo>
                    <a:close/>
                    <a:moveTo>
                      <a:pt x="859414" y="184354"/>
                    </a:moveTo>
                    <a:cubicBezTo>
                      <a:pt x="862125" y="184354"/>
                      <a:pt x="863933" y="186161"/>
                      <a:pt x="863933" y="188872"/>
                    </a:cubicBezTo>
                    <a:cubicBezTo>
                      <a:pt x="863933" y="191583"/>
                      <a:pt x="862125" y="193391"/>
                      <a:pt x="859414" y="193391"/>
                    </a:cubicBezTo>
                    <a:cubicBezTo>
                      <a:pt x="856703" y="193391"/>
                      <a:pt x="854896" y="191583"/>
                      <a:pt x="854896" y="188872"/>
                    </a:cubicBezTo>
                    <a:cubicBezTo>
                      <a:pt x="854896" y="186161"/>
                      <a:pt x="856703" y="184354"/>
                      <a:pt x="859414" y="184354"/>
                    </a:cubicBezTo>
                    <a:lnTo>
                      <a:pt x="859414" y="184354"/>
                    </a:lnTo>
                    <a:close/>
                    <a:moveTo>
                      <a:pt x="962436" y="173510"/>
                    </a:moveTo>
                    <a:cubicBezTo>
                      <a:pt x="965147" y="173510"/>
                      <a:pt x="966954" y="175317"/>
                      <a:pt x="966954" y="178028"/>
                    </a:cubicBezTo>
                    <a:cubicBezTo>
                      <a:pt x="966954" y="180739"/>
                      <a:pt x="965147" y="182546"/>
                      <a:pt x="962436" y="182546"/>
                    </a:cubicBezTo>
                    <a:cubicBezTo>
                      <a:pt x="959724" y="182546"/>
                      <a:pt x="957917" y="180739"/>
                      <a:pt x="957917" y="178028"/>
                    </a:cubicBezTo>
                    <a:cubicBezTo>
                      <a:pt x="957917" y="175317"/>
                      <a:pt x="960628" y="173510"/>
                      <a:pt x="962436" y="173510"/>
                    </a:cubicBezTo>
                    <a:lnTo>
                      <a:pt x="962436" y="173510"/>
                    </a:lnTo>
                    <a:close/>
                    <a:moveTo>
                      <a:pt x="944362" y="173510"/>
                    </a:moveTo>
                    <a:cubicBezTo>
                      <a:pt x="947073" y="173510"/>
                      <a:pt x="948880" y="175317"/>
                      <a:pt x="948880" y="178028"/>
                    </a:cubicBezTo>
                    <a:cubicBezTo>
                      <a:pt x="948880" y="180739"/>
                      <a:pt x="947073" y="182546"/>
                      <a:pt x="944362" y="182546"/>
                    </a:cubicBezTo>
                    <a:cubicBezTo>
                      <a:pt x="941651" y="182546"/>
                      <a:pt x="939843" y="180739"/>
                      <a:pt x="939843" y="178028"/>
                    </a:cubicBezTo>
                    <a:cubicBezTo>
                      <a:pt x="938939" y="175317"/>
                      <a:pt x="941651" y="173510"/>
                      <a:pt x="944362" y="173510"/>
                    </a:cubicBezTo>
                    <a:lnTo>
                      <a:pt x="944362" y="173510"/>
                    </a:lnTo>
                    <a:close/>
                    <a:moveTo>
                      <a:pt x="925384" y="173510"/>
                    </a:moveTo>
                    <a:cubicBezTo>
                      <a:pt x="928095" y="173510"/>
                      <a:pt x="929903" y="175317"/>
                      <a:pt x="929903" y="178028"/>
                    </a:cubicBezTo>
                    <a:cubicBezTo>
                      <a:pt x="929903" y="180739"/>
                      <a:pt x="928095" y="182546"/>
                      <a:pt x="925384" y="182546"/>
                    </a:cubicBezTo>
                    <a:cubicBezTo>
                      <a:pt x="922673" y="182546"/>
                      <a:pt x="920866" y="180739"/>
                      <a:pt x="920866" y="178028"/>
                    </a:cubicBezTo>
                    <a:cubicBezTo>
                      <a:pt x="920866" y="175317"/>
                      <a:pt x="922673" y="173510"/>
                      <a:pt x="925384" y="173510"/>
                    </a:cubicBezTo>
                    <a:lnTo>
                      <a:pt x="925384" y="173510"/>
                    </a:lnTo>
                    <a:close/>
                    <a:moveTo>
                      <a:pt x="906406" y="173510"/>
                    </a:moveTo>
                    <a:cubicBezTo>
                      <a:pt x="909117" y="173510"/>
                      <a:pt x="910925" y="175317"/>
                      <a:pt x="910925" y="178028"/>
                    </a:cubicBezTo>
                    <a:cubicBezTo>
                      <a:pt x="910925" y="180739"/>
                      <a:pt x="909117" y="182546"/>
                      <a:pt x="906406" y="182546"/>
                    </a:cubicBezTo>
                    <a:cubicBezTo>
                      <a:pt x="903695" y="182546"/>
                      <a:pt x="901888" y="180739"/>
                      <a:pt x="901888" y="178028"/>
                    </a:cubicBezTo>
                    <a:cubicBezTo>
                      <a:pt x="901888" y="175317"/>
                      <a:pt x="903695" y="173510"/>
                      <a:pt x="906406" y="173510"/>
                    </a:cubicBezTo>
                    <a:lnTo>
                      <a:pt x="906406" y="173510"/>
                    </a:lnTo>
                    <a:close/>
                    <a:moveTo>
                      <a:pt x="887429" y="173510"/>
                    </a:moveTo>
                    <a:cubicBezTo>
                      <a:pt x="890140" y="173510"/>
                      <a:pt x="891947" y="175317"/>
                      <a:pt x="891947" y="178028"/>
                    </a:cubicBezTo>
                    <a:cubicBezTo>
                      <a:pt x="891947" y="180739"/>
                      <a:pt x="890140" y="182546"/>
                      <a:pt x="887429" y="182546"/>
                    </a:cubicBezTo>
                    <a:cubicBezTo>
                      <a:pt x="884718" y="182546"/>
                      <a:pt x="882910" y="180739"/>
                      <a:pt x="882910" y="178028"/>
                    </a:cubicBezTo>
                    <a:cubicBezTo>
                      <a:pt x="882910" y="175317"/>
                      <a:pt x="884718" y="173510"/>
                      <a:pt x="887429" y="173510"/>
                    </a:cubicBezTo>
                    <a:lnTo>
                      <a:pt x="887429" y="173510"/>
                    </a:lnTo>
                    <a:close/>
                    <a:moveTo>
                      <a:pt x="868451" y="173510"/>
                    </a:moveTo>
                    <a:cubicBezTo>
                      <a:pt x="871162" y="173510"/>
                      <a:pt x="872970" y="175317"/>
                      <a:pt x="872970" y="178028"/>
                    </a:cubicBezTo>
                    <a:cubicBezTo>
                      <a:pt x="872970" y="180739"/>
                      <a:pt x="871162" y="182546"/>
                      <a:pt x="868451" y="182546"/>
                    </a:cubicBezTo>
                    <a:cubicBezTo>
                      <a:pt x="865740" y="182546"/>
                      <a:pt x="863933" y="180739"/>
                      <a:pt x="863933" y="178028"/>
                    </a:cubicBezTo>
                    <a:cubicBezTo>
                      <a:pt x="863933" y="175317"/>
                      <a:pt x="866644" y="173510"/>
                      <a:pt x="868451" y="173510"/>
                    </a:cubicBezTo>
                    <a:lnTo>
                      <a:pt x="868451" y="173510"/>
                    </a:lnTo>
                    <a:close/>
                    <a:moveTo>
                      <a:pt x="850377" y="173510"/>
                    </a:moveTo>
                    <a:cubicBezTo>
                      <a:pt x="853088" y="173510"/>
                      <a:pt x="854896" y="175317"/>
                      <a:pt x="854896" y="178028"/>
                    </a:cubicBezTo>
                    <a:cubicBezTo>
                      <a:pt x="854896" y="180739"/>
                      <a:pt x="853088" y="182546"/>
                      <a:pt x="850377" y="182546"/>
                    </a:cubicBezTo>
                    <a:cubicBezTo>
                      <a:pt x="847666" y="182546"/>
                      <a:pt x="845859" y="180739"/>
                      <a:pt x="845859" y="178028"/>
                    </a:cubicBezTo>
                    <a:cubicBezTo>
                      <a:pt x="844955" y="175317"/>
                      <a:pt x="847666" y="173510"/>
                      <a:pt x="850377" y="173510"/>
                    </a:cubicBezTo>
                    <a:lnTo>
                      <a:pt x="850377" y="173510"/>
                    </a:lnTo>
                    <a:close/>
                    <a:moveTo>
                      <a:pt x="972376" y="163569"/>
                    </a:moveTo>
                    <a:cubicBezTo>
                      <a:pt x="975087" y="163569"/>
                      <a:pt x="976895" y="165376"/>
                      <a:pt x="976895" y="168087"/>
                    </a:cubicBezTo>
                    <a:cubicBezTo>
                      <a:pt x="976895" y="170798"/>
                      <a:pt x="975087" y="172606"/>
                      <a:pt x="972376" y="172606"/>
                    </a:cubicBezTo>
                    <a:cubicBezTo>
                      <a:pt x="969665" y="172606"/>
                      <a:pt x="967858" y="170798"/>
                      <a:pt x="967858" y="168087"/>
                    </a:cubicBezTo>
                    <a:cubicBezTo>
                      <a:pt x="967858" y="166280"/>
                      <a:pt x="969665" y="163569"/>
                      <a:pt x="972376" y="163569"/>
                    </a:cubicBezTo>
                    <a:lnTo>
                      <a:pt x="972376" y="163569"/>
                    </a:lnTo>
                    <a:close/>
                    <a:moveTo>
                      <a:pt x="953399" y="163569"/>
                    </a:moveTo>
                    <a:cubicBezTo>
                      <a:pt x="956110" y="163569"/>
                      <a:pt x="957917" y="165376"/>
                      <a:pt x="957917" y="168087"/>
                    </a:cubicBezTo>
                    <a:cubicBezTo>
                      <a:pt x="957917" y="170798"/>
                      <a:pt x="956110" y="172606"/>
                      <a:pt x="953399" y="172606"/>
                    </a:cubicBezTo>
                    <a:cubicBezTo>
                      <a:pt x="950688" y="172606"/>
                      <a:pt x="948880" y="170798"/>
                      <a:pt x="948880" y="168087"/>
                    </a:cubicBezTo>
                    <a:cubicBezTo>
                      <a:pt x="948880" y="166280"/>
                      <a:pt x="950688" y="163569"/>
                      <a:pt x="953399" y="163569"/>
                    </a:cubicBezTo>
                    <a:lnTo>
                      <a:pt x="953399" y="163569"/>
                    </a:lnTo>
                    <a:close/>
                    <a:moveTo>
                      <a:pt x="934421" y="163569"/>
                    </a:moveTo>
                    <a:cubicBezTo>
                      <a:pt x="937132" y="163569"/>
                      <a:pt x="938939" y="165376"/>
                      <a:pt x="938939" y="168087"/>
                    </a:cubicBezTo>
                    <a:cubicBezTo>
                      <a:pt x="938939" y="170798"/>
                      <a:pt x="937132" y="172606"/>
                      <a:pt x="934421" y="172606"/>
                    </a:cubicBezTo>
                    <a:cubicBezTo>
                      <a:pt x="931710" y="172606"/>
                      <a:pt x="929903" y="170798"/>
                      <a:pt x="929903" y="168087"/>
                    </a:cubicBezTo>
                    <a:cubicBezTo>
                      <a:pt x="929903" y="166280"/>
                      <a:pt x="931710" y="163569"/>
                      <a:pt x="934421" y="163569"/>
                    </a:cubicBezTo>
                    <a:lnTo>
                      <a:pt x="934421" y="163569"/>
                    </a:lnTo>
                    <a:close/>
                    <a:moveTo>
                      <a:pt x="915443" y="163569"/>
                    </a:moveTo>
                    <a:cubicBezTo>
                      <a:pt x="918154" y="163569"/>
                      <a:pt x="919962" y="165376"/>
                      <a:pt x="919962" y="168087"/>
                    </a:cubicBezTo>
                    <a:cubicBezTo>
                      <a:pt x="919962" y="170798"/>
                      <a:pt x="918154" y="172606"/>
                      <a:pt x="915443" y="172606"/>
                    </a:cubicBezTo>
                    <a:cubicBezTo>
                      <a:pt x="912732" y="172606"/>
                      <a:pt x="910925" y="170798"/>
                      <a:pt x="910925" y="168087"/>
                    </a:cubicBezTo>
                    <a:cubicBezTo>
                      <a:pt x="910925" y="166280"/>
                      <a:pt x="912732" y="163569"/>
                      <a:pt x="915443" y="163569"/>
                    </a:cubicBezTo>
                    <a:lnTo>
                      <a:pt x="915443" y="163569"/>
                    </a:lnTo>
                    <a:close/>
                    <a:moveTo>
                      <a:pt x="897369" y="163569"/>
                    </a:moveTo>
                    <a:cubicBezTo>
                      <a:pt x="900081" y="163569"/>
                      <a:pt x="901888" y="165376"/>
                      <a:pt x="901888" y="168087"/>
                    </a:cubicBezTo>
                    <a:cubicBezTo>
                      <a:pt x="901888" y="170798"/>
                      <a:pt x="900081" y="172606"/>
                      <a:pt x="897369" y="172606"/>
                    </a:cubicBezTo>
                    <a:cubicBezTo>
                      <a:pt x="894658" y="172606"/>
                      <a:pt x="892851" y="170798"/>
                      <a:pt x="892851" y="168087"/>
                    </a:cubicBezTo>
                    <a:cubicBezTo>
                      <a:pt x="891947" y="166280"/>
                      <a:pt x="894658" y="163569"/>
                      <a:pt x="897369" y="163569"/>
                    </a:cubicBezTo>
                    <a:lnTo>
                      <a:pt x="897369" y="163569"/>
                    </a:lnTo>
                    <a:close/>
                    <a:moveTo>
                      <a:pt x="878392" y="163569"/>
                    </a:moveTo>
                    <a:cubicBezTo>
                      <a:pt x="881103" y="163569"/>
                      <a:pt x="882910" y="165376"/>
                      <a:pt x="882910" y="168087"/>
                    </a:cubicBezTo>
                    <a:cubicBezTo>
                      <a:pt x="882910" y="170798"/>
                      <a:pt x="881103" y="172606"/>
                      <a:pt x="878392" y="172606"/>
                    </a:cubicBezTo>
                    <a:cubicBezTo>
                      <a:pt x="875681" y="172606"/>
                      <a:pt x="873873" y="170798"/>
                      <a:pt x="873873" y="168087"/>
                    </a:cubicBezTo>
                    <a:cubicBezTo>
                      <a:pt x="873873" y="166280"/>
                      <a:pt x="875681" y="163569"/>
                      <a:pt x="878392" y="163569"/>
                    </a:cubicBezTo>
                    <a:lnTo>
                      <a:pt x="878392" y="163569"/>
                    </a:lnTo>
                    <a:close/>
                    <a:moveTo>
                      <a:pt x="859414" y="163569"/>
                    </a:moveTo>
                    <a:cubicBezTo>
                      <a:pt x="862125" y="163569"/>
                      <a:pt x="863933" y="165376"/>
                      <a:pt x="863933" y="168087"/>
                    </a:cubicBezTo>
                    <a:cubicBezTo>
                      <a:pt x="863933" y="170798"/>
                      <a:pt x="862125" y="172606"/>
                      <a:pt x="859414" y="172606"/>
                    </a:cubicBezTo>
                    <a:cubicBezTo>
                      <a:pt x="856703" y="172606"/>
                      <a:pt x="854896" y="170798"/>
                      <a:pt x="854896" y="168087"/>
                    </a:cubicBezTo>
                    <a:cubicBezTo>
                      <a:pt x="854896" y="166280"/>
                      <a:pt x="856703" y="163569"/>
                      <a:pt x="859414" y="163569"/>
                    </a:cubicBezTo>
                    <a:lnTo>
                      <a:pt x="859414" y="163569"/>
                    </a:lnTo>
                    <a:close/>
                    <a:moveTo>
                      <a:pt x="962436" y="152725"/>
                    </a:moveTo>
                    <a:cubicBezTo>
                      <a:pt x="965147" y="152725"/>
                      <a:pt x="966954" y="154532"/>
                      <a:pt x="966954" y="157243"/>
                    </a:cubicBezTo>
                    <a:cubicBezTo>
                      <a:pt x="966954" y="159954"/>
                      <a:pt x="965147" y="161761"/>
                      <a:pt x="962436" y="161761"/>
                    </a:cubicBezTo>
                    <a:cubicBezTo>
                      <a:pt x="959724" y="161761"/>
                      <a:pt x="957917" y="159954"/>
                      <a:pt x="957917" y="157243"/>
                    </a:cubicBezTo>
                    <a:cubicBezTo>
                      <a:pt x="957917" y="155436"/>
                      <a:pt x="960628" y="152725"/>
                      <a:pt x="962436" y="152725"/>
                    </a:cubicBezTo>
                    <a:lnTo>
                      <a:pt x="962436" y="152725"/>
                    </a:lnTo>
                    <a:close/>
                    <a:moveTo>
                      <a:pt x="944362" y="152725"/>
                    </a:moveTo>
                    <a:cubicBezTo>
                      <a:pt x="947073" y="152725"/>
                      <a:pt x="948880" y="154532"/>
                      <a:pt x="948880" y="157243"/>
                    </a:cubicBezTo>
                    <a:cubicBezTo>
                      <a:pt x="948880" y="159954"/>
                      <a:pt x="947073" y="161761"/>
                      <a:pt x="944362" y="161761"/>
                    </a:cubicBezTo>
                    <a:cubicBezTo>
                      <a:pt x="941651" y="161761"/>
                      <a:pt x="939843" y="159954"/>
                      <a:pt x="939843" y="157243"/>
                    </a:cubicBezTo>
                    <a:cubicBezTo>
                      <a:pt x="938939" y="155436"/>
                      <a:pt x="941651" y="152725"/>
                      <a:pt x="944362" y="152725"/>
                    </a:cubicBezTo>
                    <a:lnTo>
                      <a:pt x="944362" y="152725"/>
                    </a:lnTo>
                    <a:close/>
                    <a:moveTo>
                      <a:pt x="925384" y="152725"/>
                    </a:moveTo>
                    <a:cubicBezTo>
                      <a:pt x="928095" y="152725"/>
                      <a:pt x="929903" y="154532"/>
                      <a:pt x="929903" y="157243"/>
                    </a:cubicBezTo>
                    <a:cubicBezTo>
                      <a:pt x="929903" y="159954"/>
                      <a:pt x="928095" y="161761"/>
                      <a:pt x="925384" y="161761"/>
                    </a:cubicBezTo>
                    <a:cubicBezTo>
                      <a:pt x="922673" y="161761"/>
                      <a:pt x="920866" y="159954"/>
                      <a:pt x="920866" y="157243"/>
                    </a:cubicBezTo>
                    <a:cubicBezTo>
                      <a:pt x="920866" y="155436"/>
                      <a:pt x="922673" y="152725"/>
                      <a:pt x="925384" y="152725"/>
                    </a:cubicBezTo>
                    <a:lnTo>
                      <a:pt x="925384" y="152725"/>
                    </a:lnTo>
                    <a:close/>
                    <a:moveTo>
                      <a:pt x="906406" y="152725"/>
                    </a:moveTo>
                    <a:cubicBezTo>
                      <a:pt x="909117" y="152725"/>
                      <a:pt x="910925" y="154532"/>
                      <a:pt x="910925" y="157243"/>
                    </a:cubicBezTo>
                    <a:cubicBezTo>
                      <a:pt x="910925" y="159954"/>
                      <a:pt x="909117" y="161761"/>
                      <a:pt x="906406" y="161761"/>
                    </a:cubicBezTo>
                    <a:cubicBezTo>
                      <a:pt x="903695" y="161761"/>
                      <a:pt x="901888" y="159954"/>
                      <a:pt x="901888" y="157243"/>
                    </a:cubicBezTo>
                    <a:cubicBezTo>
                      <a:pt x="901888" y="155436"/>
                      <a:pt x="903695" y="152725"/>
                      <a:pt x="906406" y="152725"/>
                    </a:cubicBezTo>
                    <a:lnTo>
                      <a:pt x="906406" y="152725"/>
                    </a:lnTo>
                    <a:close/>
                    <a:moveTo>
                      <a:pt x="887429" y="152725"/>
                    </a:moveTo>
                    <a:cubicBezTo>
                      <a:pt x="890140" y="152725"/>
                      <a:pt x="891947" y="154532"/>
                      <a:pt x="891947" y="157243"/>
                    </a:cubicBezTo>
                    <a:cubicBezTo>
                      <a:pt x="891947" y="159954"/>
                      <a:pt x="890140" y="161761"/>
                      <a:pt x="887429" y="161761"/>
                    </a:cubicBezTo>
                    <a:cubicBezTo>
                      <a:pt x="884718" y="161761"/>
                      <a:pt x="882910" y="159954"/>
                      <a:pt x="882910" y="157243"/>
                    </a:cubicBezTo>
                    <a:cubicBezTo>
                      <a:pt x="882910" y="155436"/>
                      <a:pt x="884718" y="152725"/>
                      <a:pt x="887429" y="152725"/>
                    </a:cubicBezTo>
                    <a:lnTo>
                      <a:pt x="887429" y="152725"/>
                    </a:lnTo>
                    <a:close/>
                    <a:moveTo>
                      <a:pt x="868451" y="152725"/>
                    </a:moveTo>
                    <a:cubicBezTo>
                      <a:pt x="871162" y="152725"/>
                      <a:pt x="872970" y="154532"/>
                      <a:pt x="872970" y="157243"/>
                    </a:cubicBezTo>
                    <a:cubicBezTo>
                      <a:pt x="872970" y="159954"/>
                      <a:pt x="871162" y="161761"/>
                      <a:pt x="868451" y="161761"/>
                    </a:cubicBezTo>
                    <a:cubicBezTo>
                      <a:pt x="865740" y="161761"/>
                      <a:pt x="863933" y="159954"/>
                      <a:pt x="863933" y="157243"/>
                    </a:cubicBezTo>
                    <a:cubicBezTo>
                      <a:pt x="863933" y="155436"/>
                      <a:pt x="866644" y="152725"/>
                      <a:pt x="868451" y="152725"/>
                    </a:cubicBezTo>
                    <a:lnTo>
                      <a:pt x="868451" y="152725"/>
                    </a:lnTo>
                    <a:close/>
                    <a:moveTo>
                      <a:pt x="850377" y="152725"/>
                    </a:moveTo>
                    <a:cubicBezTo>
                      <a:pt x="853088" y="152725"/>
                      <a:pt x="854896" y="154532"/>
                      <a:pt x="854896" y="157243"/>
                    </a:cubicBezTo>
                    <a:cubicBezTo>
                      <a:pt x="854896" y="159954"/>
                      <a:pt x="853088" y="161761"/>
                      <a:pt x="850377" y="161761"/>
                    </a:cubicBezTo>
                    <a:cubicBezTo>
                      <a:pt x="847666" y="161761"/>
                      <a:pt x="845859" y="159954"/>
                      <a:pt x="845859" y="157243"/>
                    </a:cubicBezTo>
                    <a:cubicBezTo>
                      <a:pt x="844955" y="155436"/>
                      <a:pt x="847666" y="152725"/>
                      <a:pt x="850377" y="152725"/>
                    </a:cubicBezTo>
                    <a:lnTo>
                      <a:pt x="850377" y="152725"/>
                    </a:lnTo>
                    <a:close/>
                    <a:moveTo>
                      <a:pt x="953399" y="285568"/>
                    </a:moveTo>
                    <a:cubicBezTo>
                      <a:pt x="956110" y="285568"/>
                      <a:pt x="957917" y="287375"/>
                      <a:pt x="957917" y="290086"/>
                    </a:cubicBezTo>
                    <a:cubicBezTo>
                      <a:pt x="957917" y="292797"/>
                      <a:pt x="956110" y="294605"/>
                      <a:pt x="953399" y="294605"/>
                    </a:cubicBezTo>
                    <a:cubicBezTo>
                      <a:pt x="950688" y="294605"/>
                      <a:pt x="948880" y="292797"/>
                      <a:pt x="948880" y="290086"/>
                    </a:cubicBezTo>
                    <a:cubicBezTo>
                      <a:pt x="948880" y="287375"/>
                      <a:pt x="950688" y="285568"/>
                      <a:pt x="953399" y="285568"/>
                    </a:cubicBezTo>
                    <a:lnTo>
                      <a:pt x="953399" y="285568"/>
                    </a:lnTo>
                    <a:close/>
                    <a:moveTo>
                      <a:pt x="934421" y="285568"/>
                    </a:moveTo>
                    <a:cubicBezTo>
                      <a:pt x="937132" y="285568"/>
                      <a:pt x="938939" y="287375"/>
                      <a:pt x="938939" y="290086"/>
                    </a:cubicBezTo>
                    <a:cubicBezTo>
                      <a:pt x="938939" y="292797"/>
                      <a:pt x="937132" y="294605"/>
                      <a:pt x="934421" y="294605"/>
                    </a:cubicBezTo>
                    <a:cubicBezTo>
                      <a:pt x="931710" y="294605"/>
                      <a:pt x="929903" y="292797"/>
                      <a:pt x="929903" y="290086"/>
                    </a:cubicBezTo>
                    <a:cubicBezTo>
                      <a:pt x="929903" y="287375"/>
                      <a:pt x="931710" y="285568"/>
                      <a:pt x="934421" y="285568"/>
                    </a:cubicBezTo>
                    <a:lnTo>
                      <a:pt x="934421" y="285568"/>
                    </a:lnTo>
                    <a:close/>
                    <a:moveTo>
                      <a:pt x="915443" y="285568"/>
                    </a:moveTo>
                    <a:cubicBezTo>
                      <a:pt x="918154" y="285568"/>
                      <a:pt x="919962" y="287375"/>
                      <a:pt x="919962" y="290086"/>
                    </a:cubicBezTo>
                    <a:cubicBezTo>
                      <a:pt x="919962" y="292797"/>
                      <a:pt x="918154" y="294605"/>
                      <a:pt x="915443" y="294605"/>
                    </a:cubicBezTo>
                    <a:cubicBezTo>
                      <a:pt x="912732" y="294605"/>
                      <a:pt x="910925" y="292797"/>
                      <a:pt x="910925" y="290086"/>
                    </a:cubicBezTo>
                    <a:cubicBezTo>
                      <a:pt x="910925" y="287375"/>
                      <a:pt x="912732" y="285568"/>
                      <a:pt x="915443" y="285568"/>
                    </a:cubicBezTo>
                    <a:lnTo>
                      <a:pt x="915443" y="285568"/>
                    </a:lnTo>
                    <a:close/>
                    <a:moveTo>
                      <a:pt x="897369" y="285568"/>
                    </a:moveTo>
                    <a:cubicBezTo>
                      <a:pt x="900081" y="285568"/>
                      <a:pt x="901888" y="287375"/>
                      <a:pt x="901888" y="290086"/>
                    </a:cubicBezTo>
                    <a:cubicBezTo>
                      <a:pt x="901888" y="292797"/>
                      <a:pt x="900081" y="294605"/>
                      <a:pt x="897369" y="294605"/>
                    </a:cubicBezTo>
                    <a:cubicBezTo>
                      <a:pt x="894658" y="294605"/>
                      <a:pt x="892851" y="292797"/>
                      <a:pt x="892851" y="290086"/>
                    </a:cubicBezTo>
                    <a:cubicBezTo>
                      <a:pt x="891947" y="287375"/>
                      <a:pt x="894658" y="285568"/>
                      <a:pt x="897369" y="285568"/>
                    </a:cubicBezTo>
                    <a:lnTo>
                      <a:pt x="897369" y="285568"/>
                    </a:lnTo>
                    <a:close/>
                    <a:moveTo>
                      <a:pt x="878392" y="285568"/>
                    </a:moveTo>
                    <a:cubicBezTo>
                      <a:pt x="881103" y="285568"/>
                      <a:pt x="882910" y="287375"/>
                      <a:pt x="882910" y="290086"/>
                    </a:cubicBezTo>
                    <a:cubicBezTo>
                      <a:pt x="882910" y="292797"/>
                      <a:pt x="881103" y="294605"/>
                      <a:pt x="878392" y="294605"/>
                    </a:cubicBezTo>
                    <a:cubicBezTo>
                      <a:pt x="875681" y="294605"/>
                      <a:pt x="873873" y="292797"/>
                      <a:pt x="873873" y="290086"/>
                    </a:cubicBezTo>
                    <a:cubicBezTo>
                      <a:pt x="873873" y="287375"/>
                      <a:pt x="875681" y="285568"/>
                      <a:pt x="878392" y="285568"/>
                    </a:cubicBezTo>
                    <a:lnTo>
                      <a:pt x="878392" y="285568"/>
                    </a:lnTo>
                    <a:close/>
                    <a:moveTo>
                      <a:pt x="859414" y="285568"/>
                    </a:moveTo>
                    <a:cubicBezTo>
                      <a:pt x="862125" y="285568"/>
                      <a:pt x="863933" y="287375"/>
                      <a:pt x="863933" y="290086"/>
                    </a:cubicBezTo>
                    <a:cubicBezTo>
                      <a:pt x="863933" y="292797"/>
                      <a:pt x="862125" y="294605"/>
                      <a:pt x="859414" y="294605"/>
                    </a:cubicBezTo>
                    <a:cubicBezTo>
                      <a:pt x="856703" y="294605"/>
                      <a:pt x="854896" y="292797"/>
                      <a:pt x="854896" y="290086"/>
                    </a:cubicBezTo>
                    <a:cubicBezTo>
                      <a:pt x="854896" y="287375"/>
                      <a:pt x="856703" y="285568"/>
                      <a:pt x="859414" y="285568"/>
                    </a:cubicBezTo>
                    <a:lnTo>
                      <a:pt x="859414" y="285568"/>
                    </a:lnTo>
                    <a:close/>
                    <a:moveTo>
                      <a:pt x="962436" y="274723"/>
                    </a:moveTo>
                    <a:cubicBezTo>
                      <a:pt x="965147" y="274723"/>
                      <a:pt x="966954" y="276531"/>
                      <a:pt x="966954" y="279242"/>
                    </a:cubicBezTo>
                    <a:cubicBezTo>
                      <a:pt x="966954" y="281953"/>
                      <a:pt x="965147" y="283760"/>
                      <a:pt x="962436" y="283760"/>
                    </a:cubicBezTo>
                    <a:cubicBezTo>
                      <a:pt x="959724" y="283760"/>
                      <a:pt x="957917" y="281953"/>
                      <a:pt x="957917" y="279242"/>
                    </a:cubicBezTo>
                    <a:cubicBezTo>
                      <a:pt x="957917" y="276531"/>
                      <a:pt x="960628" y="274723"/>
                      <a:pt x="962436" y="274723"/>
                    </a:cubicBezTo>
                    <a:lnTo>
                      <a:pt x="962436" y="274723"/>
                    </a:lnTo>
                    <a:close/>
                    <a:moveTo>
                      <a:pt x="944362" y="274723"/>
                    </a:moveTo>
                    <a:cubicBezTo>
                      <a:pt x="947073" y="274723"/>
                      <a:pt x="948880" y="276531"/>
                      <a:pt x="948880" y="279242"/>
                    </a:cubicBezTo>
                    <a:cubicBezTo>
                      <a:pt x="948880" y="281953"/>
                      <a:pt x="947073" y="283760"/>
                      <a:pt x="944362" y="283760"/>
                    </a:cubicBezTo>
                    <a:cubicBezTo>
                      <a:pt x="941651" y="283760"/>
                      <a:pt x="939843" y="281953"/>
                      <a:pt x="939843" y="279242"/>
                    </a:cubicBezTo>
                    <a:cubicBezTo>
                      <a:pt x="938939" y="276531"/>
                      <a:pt x="941651" y="274723"/>
                      <a:pt x="944362" y="274723"/>
                    </a:cubicBezTo>
                    <a:lnTo>
                      <a:pt x="944362" y="274723"/>
                    </a:lnTo>
                    <a:close/>
                    <a:moveTo>
                      <a:pt x="925384" y="274723"/>
                    </a:moveTo>
                    <a:cubicBezTo>
                      <a:pt x="928095" y="274723"/>
                      <a:pt x="929903" y="276531"/>
                      <a:pt x="929903" y="279242"/>
                    </a:cubicBezTo>
                    <a:cubicBezTo>
                      <a:pt x="929903" y="281953"/>
                      <a:pt x="928095" y="283760"/>
                      <a:pt x="925384" y="283760"/>
                    </a:cubicBezTo>
                    <a:cubicBezTo>
                      <a:pt x="922673" y="283760"/>
                      <a:pt x="920866" y="281953"/>
                      <a:pt x="920866" y="279242"/>
                    </a:cubicBezTo>
                    <a:cubicBezTo>
                      <a:pt x="920866" y="276531"/>
                      <a:pt x="922673" y="274723"/>
                      <a:pt x="925384" y="274723"/>
                    </a:cubicBezTo>
                    <a:lnTo>
                      <a:pt x="925384" y="274723"/>
                    </a:lnTo>
                    <a:close/>
                    <a:moveTo>
                      <a:pt x="906406" y="274723"/>
                    </a:moveTo>
                    <a:cubicBezTo>
                      <a:pt x="909117" y="274723"/>
                      <a:pt x="910925" y="276531"/>
                      <a:pt x="910925" y="279242"/>
                    </a:cubicBezTo>
                    <a:cubicBezTo>
                      <a:pt x="910925" y="281953"/>
                      <a:pt x="909117" y="283760"/>
                      <a:pt x="906406" y="283760"/>
                    </a:cubicBezTo>
                    <a:cubicBezTo>
                      <a:pt x="903695" y="283760"/>
                      <a:pt x="901888" y="281953"/>
                      <a:pt x="901888" y="279242"/>
                    </a:cubicBezTo>
                    <a:cubicBezTo>
                      <a:pt x="901888" y="276531"/>
                      <a:pt x="903695" y="274723"/>
                      <a:pt x="906406" y="274723"/>
                    </a:cubicBezTo>
                    <a:lnTo>
                      <a:pt x="906406" y="274723"/>
                    </a:lnTo>
                    <a:close/>
                    <a:moveTo>
                      <a:pt x="887429" y="274723"/>
                    </a:moveTo>
                    <a:cubicBezTo>
                      <a:pt x="890140" y="274723"/>
                      <a:pt x="891947" y="276531"/>
                      <a:pt x="891947" y="279242"/>
                    </a:cubicBezTo>
                    <a:cubicBezTo>
                      <a:pt x="891947" y="281953"/>
                      <a:pt x="890140" y="283760"/>
                      <a:pt x="887429" y="283760"/>
                    </a:cubicBezTo>
                    <a:cubicBezTo>
                      <a:pt x="884718" y="283760"/>
                      <a:pt x="882910" y="281953"/>
                      <a:pt x="882910" y="279242"/>
                    </a:cubicBezTo>
                    <a:cubicBezTo>
                      <a:pt x="882910" y="276531"/>
                      <a:pt x="884718" y="274723"/>
                      <a:pt x="887429" y="274723"/>
                    </a:cubicBezTo>
                    <a:lnTo>
                      <a:pt x="887429" y="274723"/>
                    </a:lnTo>
                    <a:close/>
                    <a:moveTo>
                      <a:pt x="868451" y="274723"/>
                    </a:moveTo>
                    <a:cubicBezTo>
                      <a:pt x="871162" y="274723"/>
                      <a:pt x="872970" y="276531"/>
                      <a:pt x="872970" y="279242"/>
                    </a:cubicBezTo>
                    <a:cubicBezTo>
                      <a:pt x="872970" y="281953"/>
                      <a:pt x="871162" y="283760"/>
                      <a:pt x="868451" y="283760"/>
                    </a:cubicBezTo>
                    <a:cubicBezTo>
                      <a:pt x="865740" y="283760"/>
                      <a:pt x="863933" y="281953"/>
                      <a:pt x="863933" y="279242"/>
                    </a:cubicBezTo>
                    <a:cubicBezTo>
                      <a:pt x="863933" y="276531"/>
                      <a:pt x="866644" y="274723"/>
                      <a:pt x="868451" y="274723"/>
                    </a:cubicBezTo>
                    <a:lnTo>
                      <a:pt x="868451" y="274723"/>
                    </a:lnTo>
                    <a:close/>
                    <a:moveTo>
                      <a:pt x="850377" y="274723"/>
                    </a:moveTo>
                    <a:cubicBezTo>
                      <a:pt x="853088" y="274723"/>
                      <a:pt x="854896" y="276531"/>
                      <a:pt x="854896" y="279242"/>
                    </a:cubicBezTo>
                    <a:cubicBezTo>
                      <a:pt x="854896" y="281953"/>
                      <a:pt x="853088" y="283760"/>
                      <a:pt x="850377" y="283760"/>
                    </a:cubicBezTo>
                    <a:cubicBezTo>
                      <a:pt x="847666" y="283760"/>
                      <a:pt x="845859" y="281953"/>
                      <a:pt x="845859" y="279242"/>
                    </a:cubicBezTo>
                    <a:cubicBezTo>
                      <a:pt x="844955" y="276531"/>
                      <a:pt x="847666" y="274723"/>
                      <a:pt x="850377" y="274723"/>
                    </a:cubicBezTo>
                    <a:lnTo>
                      <a:pt x="850377" y="274723"/>
                    </a:lnTo>
                    <a:close/>
                  </a:path>
                </a:pathLst>
              </a:custGeom>
              <a:solidFill>
                <a:srgbClr val="567983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8" name="任意多边形: 形状 1847"/>
              <p:cNvSpPr/>
              <p:nvPr>
                <p:custDataLst>
                  <p:tags r:id="rId1272"/>
                </p:custDataLst>
              </p:nvPr>
            </p:nvSpPr>
            <p:spPr>
              <a:xfrm>
                <a:off x="4399763" y="2341696"/>
                <a:ext cx="243997" cy="280145"/>
              </a:xfrm>
              <a:custGeom>
                <a:avLst/>
                <a:gdLst>
                  <a:gd name="connsiteX0" fmla="*/ 26207 w 243997"/>
                  <a:gd name="connsiteY0" fmla="*/ 0 h 280145"/>
                  <a:gd name="connsiteX1" fmla="*/ 16266 w 243997"/>
                  <a:gd name="connsiteY1" fmla="*/ 20785 h 280145"/>
                  <a:gd name="connsiteX2" fmla="*/ 13555 w 243997"/>
                  <a:gd name="connsiteY2" fmla="*/ 75910 h 280145"/>
                  <a:gd name="connsiteX3" fmla="*/ 10844 w 243997"/>
                  <a:gd name="connsiteY3" fmla="*/ 116577 h 280145"/>
                  <a:gd name="connsiteX4" fmla="*/ 5422 w 243997"/>
                  <a:gd name="connsiteY4" fmla="*/ 194294 h 280145"/>
                  <a:gd name="connsiteX5" fmla="*/ 0 w 243997"/>
                  <a:gd name="connsiteY5" fmla="*/ 279242 h 280145"/>
                  <a:gd name="connsiteX6" fmla="*/ 243998 w 243997"/>
                  <a:gd name="connsiteY6" fmla="*/ 280146 h 280145"/>
                  <a:gd name="connsiteX7" fmla="*/ 225020 w 243997"/>
                  <a:gd name="connsiteY7" fmla="*/ 126517 h 280145"/>
                  <a:gd name="connsiteX8" fmla="*/ 215079 w 243997"/>
                  <a:gd name="connsiteY8" fmla="*/ 62355 h 280145"/>
                  <a:gd name="connsiteX9" fmla="*/ 200620 w 243997"/>
                  <a:gd name="connsiteY9" fmla="*/ 46992 h 280145"/>
                  <a:gd name="connsiteX10" fmla="*/ 180739 w 243997"/>
                  <a:gd name="connsiteY10" fmla="*/ 70488 h 280145"/>
                  <a:gd name="connsiteX11" fmla="*/ 146399 w 243997"/>
                  <a:gd name="connsiteY11" fmla="*/ 116577 h 280145"/>
                  <a:gd name="connsiteX12" fmla="*/ 94888 w 243997"/>
                  <a:gd name="connsiteY12" fmla="*/ 112962 h 280145"/>
                  <a:gd name="connsiteX13" fmla="*/ 52414 w 243997"/>
                  <a:gd name="connsiteY13" fmla="*/ 63259 h 280145"/>
                  <a:gd name="connsiteX14" fmla="*/ 37955 w 243997"/>
                  <a:gd name="connsiteY14" fmla="*/ 41570 h 280145"/>
                  <a:gd name="connsiteX15" fmla="*/ 26207 w 243997"/>
                  <a:gd name="connsiteY15" fmla="*/ 0 h 280145"/>
                  <a:gd name="connsiteX16" fmla="*/ 26207 w 243997"/>
                  <a:gd name="connsiteY16" fmla="*/ 0 h 28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3997" h="280145">
                    <a:moveTo>
                      <a:pt x="26207" y="0"/>
                    </a:moveTo>
                    <a:cubicBezTo>
                      <a:pt x="22592" y="7230"/>
                      <a:pt x="18978" y="14459"/>
                      <a:pt x="16266" y="20785"/>
                    </a:cubicBezTo>
                    <a:cubicBezTo>
                      <a:pt x="15363" y="38859"/>
                      <a:pt x="14459" y="57837"/>
                      <a:pt x="13555" y="75910"/>
                    </a:cubicBezTo>
                    <a:cubicBezTo>
                      <a:pt x="12652" y="89466"/>
                      <a:pt x="11748" y="103021"/>
                      <a:pt x="10844" y="116577"/>
                    </a:cubicBezTo>
                    <a:cubicBezTo>
                      <a:pt x="9037" y="141880"/>
                      <a:pt x="7230" y="168087"/>
                      <a:pt x="5422" y="194294"/>
                    </a:cubicBezTo>
                    <a:cubicBezTo>
                      <a:pt x="3615" y="222309"/>
                      <a:pt x="904" y="249420"/>
                      <a:pt x="0" y="279242"/>
                    </a:cubicBezTo>
                    <a:cubicBezTo>
                      <a:pt x="82236" y="279242"/>
                      <a:pt x="161761" y="279242"/>
                      <a:pt x="243998" y="280146"/>
                    </a:cubicBezTo>
                    <a:cubicBezTo>
                      <a:pt x="241287" y="229539"/>
                      <a:pt x="235864" y="178028"/>
                      <a:pt x="225020" y="126517"/>
                    </a:cubicBezTo>
                    <a:cubicBezTo>
                      <a:pt x="221405" y="104829"/>
                      <a:pt x="218694" y="83140"/>
                      <a:pt x="215079" y="62355"/>
                    </a:cubicBezTo>
                    <a:cubicBezTo>
                      <a:pt x="210561" y="56933"/>
                      <a:pt x="205139" y="52414"/>
                      <a:pt x="200620" y="46992"/>
                    </a:cubicBezTo>
                    <a:cubicBezTo>
                      <a:pt x="195198" y="48800"/>
                      <a:pt x="185258" y="64162"/>
                      <a:pt x="180739" y="70488"/>
                    </a:cubicBezTo>
                    <a:cubicBezTo>
                      <a:pt x="167184" y="87658"/>
                      <a:pt x="160858" y="101214"/>
                      <a:pt x="146399" y="116577"/>
                    </a:cubicBezTo>
                    <a:cubicBezTo>
                      <a:pt x="134651" y="125614"/>
                      <a:pt x="103021" y="120191"/>
                      <a:pt x="94888" y="112962"/>
                    </a:cubicBezTo>
                    <a:cubicBezTo>
                      <a:pt x="80429" y="96695"/>
                      <a:pt x="66873" y="80429"/>
                      <a:pt x="52414" y="63259"/>
                    </a:cubicBezTo>
                    <a:cubicBezTo>
                      <a:pt x="47896" y="56029"/>
                      <a:pt x="42474" y="48800"/>
                      <a:pt x="37955" y="41570"/>
                    </a:cubicBezTo>
                    <a:cubicBezTo>
                      <a:pt x="33437" y="27111"/>
                      <a:pt x="29822" y="13555"/>
                      <a:pt x="26207" y="0"/>
                    </a:cubicBezTo>
                    <a:lnTo>
                      <a:pt x="26207" y="0"/>
                    </a:lnTo>
                    <a:close/>
                  </a:path>
                </a:pathLst>
              </a:custGeom>
              <a:solidFill>
                <a:srgbClr val="FEF7E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9" name="任意多边形: 形状 1848"/>
              <p:cNvSpPr/>
              <p:nvPr>
                <p:custDataLst>
                  <p:tags r:id="rId1273"/>
                </p:custDataLst>
              </p:nvPr>
            </p:nvSpPr>
            <p:spPr>
              <a:xfrm>
                <a:off x="4478385" y="2460080"/>
                <a:ext cx="72295" cy="160857"/>
              </a:xfrm>
              <a:custGeom>
                <a:avLst/>
                <a:gdLst>
                  <a:gd name="connsiteX0" fmla="*/ 0 w 72295"/>
                  <a:gd name="connsiteY0" fmla="*/ 160858 h 160857"/>
                  <a:gd name="connsiteX1" fmla="*/ 7230 w 72295"/>
                  <a:gd name="connsiteY1" fmla="*/ 106636 h 160857"/>
                  <a:gd name="connsiteX2" fmla="*/ 13555 w 72295"/>
                  <a:gd name="connsiteY2" fmla="*/ 55125 h 160857"/>
                  <a:gd name="connsiteX3" fmla="*/ 11748 w 72295"/>
                  <a:gd name="connsiteY3" fmla="*/ 53318 h 160857"/>
                  <a:gd name="connsiteX4" fmla="*/ 5422 w 72295"/>
                  <a:gd name="connsiteY4" fmla="*/ 9941 h 160857"/>
                  <a:gd name="connsiteX5" fmla="*/ 14459 w 72295"/>
                  <a:gd name="connsiteY5" fmla="*/ 0 h 160857"/>
                  <a:gd name="connsiteX6" fmla="*/ 72296 w 72295"/>
                  <a:gd name="connsiteY6" fmla="*/ 9941 h 160857"/>
                  <a:gd name="connsiteX7" fmla="*/ 51511 w 72295"/>
                  <a:gd name="connsiteY7" fmla="*/ 51511 h 160857"/>
                  <a:gd name="connsiteX8" fmla="*/ 62355 w 72295"/>
                  <a:gd name="connsiteY8" fmla="*/ 112058 h 160857"/>
                  <a:gd name="connsiteX9" fmla="*/ 69585 w 72295"/>
                  <a:gd name="connsiteY9" fmla="*/ 159954 h 160857"/>
                  <a:gd name="connsiteX10" fmla="*/ 0 w 72295"/>
                  <a:gd name="connsiteY10" fmla="*/ 160858 h 160857"/>
                  <a:gd name="connsiteX11" fmla="*/ 0 w 72295"/>
                  <a:gd name="connsiteY11" fmla="*/ 160858 h 160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295" h="160857">
                    <a:moveTo>
                      <a:pt x="0" y="160858"/>
                    </a:moveTo>
                    <a:cubicBezTo>
                      <a:pt x="2711" y="142784"/>
                      <a:pt x="5422" y="124710"/>
                      <a:pt x="7230" y="106636"/>
                    </a:cubicBezTo>
                    <a:cubicBezTo>
                      <a:pt x="9941" y="89466"/>
                      <a:pt x="11748" y="72296"/>
                      <a:pt x="13555" y="55125"/>
                    </a:cubicBezTo>
                    <a:cubicBezTo>
                      <a:pt x="13555" y="54222"/>
                      <a:pt x="11748" y="54222"/>
                      <a:pt x="11748" y="53318"/>
                    </a:cubicBezTo>
                    <a:cubicBezTo>
                      <a:pt x="10844" y="38859"/>
                      <a:pt x="9037" y="24400"/>
                      <a:pt x="5422" y="9941"/>
                    </a:cubicBezTo>
                    <a:cubicBezTo>
                      <a:pt x="5422" y="4518"/>
                      <a:pt x="10844" y="4518"/>
                      <a:pt x="14459" y="0"/>
                    </a:cubicBezTo>
                    <a:cubicBezTo>
                      <a:pt x="34340" y="4518"/>
                      <a:pt x="52414" y="6326"/>
                      <a:pt x="72296" y="9941"/>
                    </a:cubicBezTo>
                    <a:cubicBezTo>
                      <a:pt x="65066" y="23496"/>
                      <a:pt x="58740" y="37955"/>
                      <a:pt x="51511" y="51511"/>
                    </a:cubicBezTo>
                    <a:cubicBezTo>
                      <a:pt x="53318" y="72296"/>
                      <a:pt x="58740" y="92177"/>
                      <a:pt x="62355" y="112058"/>
                    </a:cubicBezTo>
                    <a:cubicBezTo>
                      <a:pt x="65066" y="128325"/>
                      <a:pt x="66873" y="143688"/>
                      <a:pt x="69585" y="159954"/>
                    </a:cubicBezTo>
                    <a:cubicBezTo>
                      <a:pt x="46088" y="160858"/>
                      <a:pt x="23496" y="160858"/>
                      <a:pt x="0" y="160858"/>
                    </a:cubicBezTo>
                    <a:lnTo>
                      <a:pt x="0" y="160858"/>
                    </a:lnTo>
                    <a:close/>
                  </a:path>
                </a:pathLst>
              </a:custGeom>
              <a:solidFill>
                <a:srgbClr val="368C7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0" name="任意多边形: 形状 1849"/>
              <p:cNvSpPr/>
              <p:nvPr>
                <p:custDataLst>
                  <p:tags r:id="rId1274"/>
                </p:custDataLst>
              </p:nvPr>
            </p:nvSpPr>
            <p:spPr>
              <a:xfrm>
                <a:off x="3901827" y="2525518"/>
                <a:ext cx="156339" cy="94172"/>
              </a:xfrm>
              <a:custGeom>
                <a:avLst/>
                <a:gdLst>
                  <a:gd name="connsiteX0" fmla="*/ 78622 w 156339"/>
                  <a:gd name="connsiteY0" fmla="*/ 84576 h 94172"/>
                  <a:gd name="connsiteX1" fmla="*/ 57836 w 156339"/>
                  <a:gd name="connsiteY1" fmla="*/ 89998 h 94172"/>
                  <a:gd name="connsiteX2" fmla="*/ 8133 w 156339"/>
                  <a:gd name="connsiteY2" fmla="*/ 91806 h 94172"/>
                  <a:gd name="connsiteX3" fmla="*/ 0 w 156339"/>
                  <a:gd name="connsiteY3" fmla="*/ 71021 h 94172"/>
                  <a:gd name="connsiteX4" fmla="*/ 46088 w 156339"/>
                  <a:gd name="connsiteY4" fmla="*/ 37584 h 94172"/>
                  <a:gd name="connsiteX5" fmla="*/ 83140 w 156339"/>
                  <a:gd name="connsiteY5" fmla="*/ 7762 h 94172"/>
                  <a:gd name="connsiteX6" fmla="*/ 134651 w 156339"/>
                  <a:gd name="connsiteY6" fmla="*/ 1436 h 94172"/>
                  <a:gd name="connsiteX7" fmla="*/ 155436 w 156339"/>
                  <a:gd name="connsiteY7" fmla="*/ 11377 h 94172"/>
                  <a:gd name="connsiteX8" fmla="*/ 156339 w 156339"/>
                  <a:gd name="connsiteY8" fmla="*/ 17703 h 94172"/>
                  <a:gd name="connsiteX9" fmla="*/ 147302 w 156339"/>
                  <a:gd name="connsiteY9" fmla="*/ 10473 h 94172"/>
                  <a:gd name="connsiteX10" fmla="*/ 101214 w 156339"/>
                  <a:gd name="connsiteY10" fmla="*/ 7762 h 94172"/>
                  <a:gd name="connsiteX11" fmla="*/ 79525 w 156339"/>
                  <a:gd name="connsiteY11" fmla="*/ 19510 h 94172"/>
                  <a:gd name="connsiteX12" fmla="*/ 56933 w 156339"/>
                  <a:gd name="connsiteY12" fmla="*/ 44813 h 94172"/>
                  <a:gd name="connsiteX13" fmla="*/ 68681 w 156339"/>
                  <a:gd name="connsiteY13" fmla="*/ 59273 h 94172"/>
                  <a:gd name="connsiteX14" fmla="*/ 81333 w 156339"/>
                  <a:gd name="connsiteY14" fmla="*/ 65598 h 94172"/>
                  <a:gd name="connsiteX15" fmla="*/ 83140 w 156339"/>
                  <a:gd name="connsiteY15" fmla="*/ 82769 h 94172"/>
                  <a:gd name="connsiteX16" fmla="*/ 78622 w 156339"/>
                  <a:gd name="connsiteY16" fmla="*/ 84576 h 94172"/>
                  <a:gd name="connsiteX17" fmla="*/ 78622 w 156339"/>
                  <a:gd name="connsiteY17" fmla="*/ 84576 h 9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6339" h="94172">
                    <a:moveTo>
                      <a:pt x="78622" y="84576"/>
                    </a:moveTo>
                    <a:cubicBezTo>
                      <a:pt x="71392" y="85480"/>
                      <a:pt x="64162" y="88191"/>
                      <a:pt x="57836" y="89998"/>
                    </a:cubicBezTo>
                    <a:cubicBezTo>
                      <a:pt x="40666" y="93613"/>
                      <a:pt x="23496" y="96324"/>
                      <a:pt x="8133" y="91806"/>
                    </a:cubicBezTo>
                    <a:cubicBezTo>
                      <a:pt x="3615" y="85480"/>
                      <a:pt x="904" y="79154"/>
                      <a:pt x="0" y="71021"/>
                    </a:cubicBezTo>
                    <a:cubicBezTo>
                      <a:pt x="15363" y="60176"/>
                      <a:pt x="30726" y="48428"/>
                      <a:pt x="46088" y="37584"/>
                    </a:cubicBezTo>
                    <a:cubicBezTo>
                      <a:pt x="58740" y="27643"/>
                      <a:pt x="71392" y="17703"/>
                      <a:pt x="83140" y="7762"/>
                    </a:cubicBezTo>
                    <a:cubicBezTo>
                      <a:pt x="93984" y="1436"/>
                      <a:pt x="109347" y="-2179"/>
                      <a:pt x="134651" y="1436"/>
                    </a:cubicBezTo>
                    <a:cubicBezTo>
                      <a:pt x="142784" y="4147"/>
                      <a:pt x="150013" y="6858"/>
                      <a:pt x="155436" y="11377"/>
                    </a:cubicBezTo>
                    <a:cubicBezTo>
                      <a:pt x="155436" y="13184"/>
                      <a:pt x="156339" y="15895"/>
                      <a:pt x="156339" y="17703"/>
                    </a:cubicBezTo>
                    <a:cubicBezTo>
                      <a:pt x="153628" y="14991"/>
                      <a:pt x="150917" y="12280"/>
                      <a:pt x="147302" y="10473"/>
                    </a:cubicBezTo>
                    <a:cubicBezTo>
                      <a:pt x="139169" y="5954"/>
                      <a:pt x="115673" y="4147"/>
                      <a:pt x="101214" y="7762"/>
                    </a:cubicBezTo>
                    <a:cubicBezTo>
                      <a:pt x="93984" y="9569"/>
                      <a:pt x="86755" y="14088"/>
                      <a:pt x="79525" y="19510"/>
                    </a:cubicBezTo>
                    <a:cubicBezTo>
                      <a:pt x="72296" y="28547"/>
                      <a:pt x="65066" y="35776"/>
                      <a:pt x="56933" y="44813"/>
                    </a:cubicBezTo>
                    <a:cubicBezTo>
                      <a:pt x="60548" y="49332"/>
                      <a:pt x="65066" y="54754"/>
                      <a:pt x="68681" y="59273"/>
                    </a:cubicBezTo>
                    <a:cubicBezTo>
                      <a:pt x="73199" y="61080"/>
                      <a:pt x="76814" y="63791"/>
                      <a:pt x="81333" y="65598"/>
                    </a:cubicBezTo>
                    <a:cubicBezTo>
                      <a:pt x="82236" y="71021"/>
                      <a:pt x="82236" y="77346"/>
                      <a:pt x="83140" y="82769"/>
                    </a:cubicBezTo>
                    <a:cubicBezTo>
                      <a:pt x="82236" y="82769"/>
                      <a:pt x="80429" y="82769"/>
                      <a:pt x="78622" y="84576"/>
                    </a:cubicBezTo>
                    <a:lnTo>
                      <a:pt x="78622" y="84576"/>
                    </a:lnTo>
                    <a:close/>
                  </a:path>
                </a:pathLst>
              </a:custGeom>
              <a:solidFill>
                <a:srgbClr val="FEF7E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1" name="任意多边形: 形状 1850"/>
              <p:cNvSpPr/>
              <p:nvPr>
                <p:custDataLst>
                  <p:tags r:id="rId1275"/>
                </p:custDataLst>
              </p:nvPr>
            </p:nvSpPr>
            <p:spPr>
              <a:xfrm>
                <a:off x="4396149" y="2198009"/>
                <a:ext cx="240382" cy="262376"/>
              </a:xfrm>
              <a:custGeom>
                <a:avLst/>
                <a:gdLst>
                  <a:gd name="connsiteX0" fmla="*/ 5422 w 240382"/>
                  <a:gd name="connsiteY0" fmla="*/ 44281 h 262376"/>
                  <a:gd name="connsiteX1" fmla="*/ 0 w 240382"/>
                  <a:gd name="connsiteY1" fmla="*/ 64162 h 262376"/>
                  <a:gd name="connsiteX2" fmla="*/ 7230 w 240382"/>
                  <a:gd name="connsiteY2" fmla="*/ 98503 h 262376"/>
                  <a:gd name="connsiteX3" fmla="*/ 27111 w 240382"/>
                  <a:gd name="connsiteY3" fmla="*/ 112962 h 262376"/>
                  <a:gd name="connsiteX4" fmla="*/ 39763 w 240382"/>
                  <a:gd name="connsiteY4" fmla="*/ 180739 h 262376"/>
                  <a:gd name="connsiteX5" fmla="*/ 98503 w 240382"/>
                  <a:gd name="connsiteY5" fmla="*/ 256649 h 262376"/>
                  <a:gd name="connsiteX6" fmla="*/ 145495 w 240382"/>
                  <a:gd name="connsiteY6" fmla="*/ 262072 h 262376"/>
                  <a:gd name="connsiteX7" fmla="*/ 206042 w 240382"/>
                  <a:gd name="connsiteY7" fmla="*/ 184354 h 262376"/>
                  <a:gd name="connsiteX8" fmla="*/ 223213 w 240382"/>
                  <a:gd name="connsiteY8" fmla="*/ 121095 h 262376"/>
                  <a:gd name="connsiteX9" fmla="*/ 229539 w 240382"/>
                  <a:gd name="connsiteY9" fmla="*/ 115673 h 262376"/>
                  <a:gd name="connsiteX10" fmla="*/ 232250 w 240382"/>
                  <a:gd name="connsiteY10" fmla="*/ 97599 h 262376"/>
                  <a:gd name="connsiteX11" fmla="*/ 240383 w 240382"/>
                  <a:gd name="connsiteY11" fmla="*/ 73199 h 262376"/>
                  <a:gd name="connsiteX12" fmla="*/ 236768 w 240382"/>
                  <a:gd name="connsiteY12" fmla="*/ 65970 h 262376"/>
                  <a:gd name="connsiteX13" fmla="*/ 231346 w 240382"/>
                  <a:gd name="connsiteY13" fmla="*/ 76814 h 262376"/>
                  <a:gd name="connsiteX14" fmla="*/ 231346 w 240382"/>
                  <a:gd name="connsiteY14" fmla="*/ 64162 h 262376"/>
                  <a:gd name="connsiteX15" fmla="*/ 233153 w 240382"/>
                  <a:gd name="connsiteY15" fmla="*/ 63259 h 262376"/>
                  <a:gd name="connsiteX16" fmla="*/ 231346 w 240382"/>
                  <a:gd name="connsiteY16" fmla="*/ 51511 h 262376"/>
                  <a:gd name="connsiteX17" fmla="*/ 232250 w 240382"/>
                  <a:gd name="connsiteY17" fmla="*/ 37052 h 262376"/>
                  <a:gd name="connsiteX18" fmla="*/ 230442 w 240382"/>
                  <a:gd name="connsiteY18" fmla="*/ 29822 h 262376"/>
                  <a:gd name="connsiteX19" fmla="*/ 234057 w 240382"/>
                  <a:gd name="connsiteY19" fmla="*/ 25303 h 262376"/>
                  <a:gd name="connsiteX20" fmla="*/ 212368 w 240382"/>
                  <a:gd name="connsiteY20" fmla="*/ 0 h 262376"/>
                  <a:gd name="connsiteX21" fmla="*/ 184354 w 240382"/>
                  <a:gd name="connsiteY21" fmla="*/ 15363 h 262376"/>
                  <a:gd name="connsiteX22" fmla="*/ 172606 w 240382"/>
                  <a:gd name="connsiteY22" fmla="*/ 18074 h 262376"/>
                  <a:gd name="connsiteX23" fmla="*/ 159954 w 240382"/>
                  <a:gd name="connsiteY23" fmla="*/ 21689 h 262376"/>
                  <a:gd name="connsiteX24" fmla="*/ 156339 w 240382"/>
                  <a:gd name="connsiteY24" fmla="*/ 21689 h 262376"/>
                  <a:gd name="connsiteX25" fmla="*/ 118384 w 240382"/>
                  <a:gd name="connsiteY25" fmla="*/ 9941 h 262376"/>
                  <a:gd name="connsiteX26" fmla="*/ 94888 w 240382"/>
                  <a:gd name="connsiteY26" fmla="*/ 4518 h 262376"/>
                  <a:gd name="connsiteX27" fmla="*/ 76814 w 240382"/>
                  <a:gd name="connsiteY27" fmla="*/ 5422 h 262376"/>
                  <a:gd name="connsiteX28" fmla="*/ 42474 w 240382"/>
                  <a:gd name="connsiteY28" fmla="*/ 7230 h 262376"/>
                  <a:gd name="connsiteX29" fmla="*/ 42474 w 240382"/>
                  <a:gd name="connsiteY29" fmla="*/ 17170 h 262376"/>
                  <a:gd name="connsiteX30" fmla="*/ 36148 w 240382"/>
                  <a:gd name="connsiteY30" fmla="*/ 30726 h 262376"/>
                  <a:gd name="connsiteX31" fmla="*/ 25303 w 240382"/>
                  <a:gd name="connsiteY31" fmla="*/ 48800 h 262376"/>
                  <a:gd name="connsiteX32" fmla="*/ 27111 w 240382"/>
                  <a:gd name="connsiteY32" fmla="*/ 63259 h 262376"/>
                  <a:gd name="connsiteX33" fmla="*/ 26207 w 240382"/>
                  <a:gd name="connsiteY33" fmla="*/ 81333 h 262376"/>
                  <a:gd name="connsiteX34" fmla="*/ 19881 w 240382"/>
                  <a:gd name="connsiteY34" fmla="*/ 70488 h 262376"/>
                  <a:gd name="connsiteX35" fmla="*/ 5422 w 240382"/>
                  <a:gd name="connsiteY35" fmla="*/ 44281 h 262376"/>
                  <a:gd name="connsiteX36" fmla="*/ 5422 w 240382"/>
                  <a:gd name="connsiteY36" fmla="*/ 44281 h 262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40382" h="262376">
                    <a:moveTo>
                      <a:pt x="5422" y="44281"/>
                    </a:moveTo>
                    <a:cubicBezTo>
                      <a:pt x="2711" y="50607"/>
                      <a:pt x="904" y="56029"/>
                      <a:pt x="0" y="64162"/>
                    </a:cubicBezTo>
                    <a:cubicBezTo>
                      <a:pt x="904" y="74103"/>
                      <a:pt x="8133" y="87658"/>
                      <a:pt x="7230" y="98503"/>
                    </a:cubicBezTo>
                    <a:cubicBezTo>
                      <a:pt x="9941" y="109347"/>
                      <a:pt x="18074" y="110251"/>
                      <a:pt x="27111" y="112962"/>
                    </a:cubicBezTo>
                    <a:cubicBezTo>
                      <a:pt x="33437" y="128325"/>
                      <a:pt x="32533" y="159050"/>
                      <a:pt x="39763" y="180739"/>
                    </a:cubicBezTo>
                    <a:cubicBezTo>
                      <a:pt x="53318" y="206043"/>
                      <a:pt x="79525" y="231346"/>
                      <a:pt x="98503" y="256649"/>
                    </a:cubicBezTo>
                    <a:cubicBezTo>
                      <a:pt x="111154" y="262072"/>
                      <a:pt x="133747" y="262975"/>
                      <a:pt x="145495" y="262072"/>
                    </a:cubicBezTo>
                    <a:cubicBezTo>
                      <a:pt x="164473" y="243094"/>
                      <a:pt x="186161" y="206043"/>
                      <a:pt x="206042" y="184354"/>
                    </a:cubicBezTo>
                    <a:cubicBezTo>
                      <a:pt x="212368" y="163569"/>
                      <a:pt x="217791" y="142784"/>
                      <a:pt x="223213" y="121095"/>
                    </a:cubicBezTo>
                    <a:cubicBezTo>
                      <a:pt x="225924" y="119288"/>
                      <a:pt x="226828" y="118384"/>
                      <a:pt x="229539" y="115673"/>
                    </a:cubicBezTo>
                    <a:cubicBezTo>
                      <a:pt x="230442" y="110251"/>
                      <a:pt x="231346" y="103021"/>
                      <a:pt x="232250" y="97599"/>
                    </a:cubicBezTo>
                    <a:cubicBezTo>
                      <a:pt x="234961" y="90370"/>
                      <a:pt x="237672" y="80429"/>
                      <a:pt x="240383" y="73199"/>
                    </a:cubicBezTo>
                    <a:cubicBezTo>
                      <a:pt x="238576" y="70488"/>
                      <a:pt x="238576" y="66873"/>
                      <a:pt x="236768" y="65970"/>
                    </a:cubicBezTo>
                    <a:cubicBezTo>
                      <a:pt x="234961" y="69585"/>
                      <a:pt x="233153" y="73199"/>
                      <a:pt x="231346" y="76814"/>
                    </a:cubicBezTo>
                    <a:cubicBezTo>
                      <a:pt x="231346" y="72296"/>
                      <a:pt x="231346" y="68681"/>
                      <a:pt x="231346" y="64162"/>
                    </a:cubicBezTo>
                    <a:cubicBezTo>
                      <a:pt x="231346" y="62355"/>
                      <a:pt x="233153" y="65970"/>
                      <a:pt x="233153" y="63259"/>
                    </a:cubicBezTo>
                    <a:cubicBezTo>
                      <a:pt x="233153" y="60548"/>
                      <a:pt x="232250" y="54222"/>
                      <a:pt x="231346" y="51511"/>
                    </a:cubicBezTo>
                    <a:cubicBezTo>
                      <a:pt x="236768" y="60548"/>
                      <a:pt x="232250" y="41570"/>
                      <a:pt x="232250" y="37052"/>
                    </a:cubicBezTo>
                    <a:cubicBezTo>
                      <a:pt x="232250" y="36148"/>
                      <a:pt x="230442" y="31629"/>
                      <a:pt x="230442" y="29822"/>
                    </a:cubicBezTo>
                    <a:cubicBezTo>
                      <a:pt x="231346" y="27111"/>
                      <a:pt x="234057" y="27111"/>
                      <a:pt x="234057" y="25303"/>
                    </a:cubicBezTo>
                    <a:cubicBezTo>
                      <a:pt x="229539" y="8133"/>
                      <a:pt x="221405" y="904"/>
                      <a:pt x="212368" y="0"/>
                    </a:cubicBezTo>
                    <a:cubicBezTo>
                      <a:pt x="201524" y="904"/>
                      <a:pt x="193391" y="9941"/>
                      <a:pt x="184354" y="15363"/>
                    </a:cubicBezTo>
                    <a:cubicBezTo>
                      <a:pt x="178932" y="15363"/>
                      <a:pt x="176221" y="16267"/>
                      <a:pt x="172606" y="18074"/>
                    </a:cubicBezTo>
                    <a:cubicBezTo>
                      <a:pt x="166280" y="18074"/>
                      <a:pt x="162665" y="18978"/>
                      <a:pt x="159954" y="21689"/>
                    </a:cubicBezTo>
                    <a:cubicBezTo>
                      <a:pt x="159050" y="21689"/>
                      <a:pt x="157243" y="21689"/>
                      <a:pt x="156339" y="21689"/>
                    </a:cubicBezTo>
                    <a:cubicBezTo>
                      <a:pt x="143688" y="18978"/>
                      <a:pt x="131036" y="14459"/>
                      <a:pt x="118384" y="9941"/>
                    </a:cubicBezTo>
                    <a:cubicBezTo>
                      <a:pt x="108443" y="7230"/>
                      <a:pt x="104829" y="7230"/>
                      <a:pt x="94888" y="4518"/>
                    </a:cubicBezTo>
                    <a:cubicBezTo>
                      <a:pt x="87658" y="2711"/>
                      <a:pt x="82236" y="5422"/>
                      <a:pt x="76814" y="5422"/>
                    </a:cubicBezTo>
                    <a:cubicBezTo>
                      <a:pt x="67777" y="7230"/>
                      <a:pt x="52414" y="2711"/>
                      <a:pt x="42474" y="7230"/>
                    </a:cubicBezTo>
                    <a:cubicBezTo>
                      <a:pt x="40666" y="10844"/>
                      <a:pt x="35244" y="17170"/>
                      <a:pt x="42474" y="17170"/>
                    </a:cubicBezTo>
                    <a:cubicBezTo>
                      <a:pt x="41570" y="20785"/>
                      <a:pt x="37051" y="27111"/>
                      <a:pt x="36148" y="30726"/>
                    </a:cubicBezTo>
                    <a:cubicBezTo>
                      <a:pt x="32533" y="37052"/>
                      <a:pt x="25303" y="39763"/>
                      <a:pt x="25303" y="48800"/>
                    </a:cubicBezTo>
                    <a:cubicBezTo>
                      <a:pt x="26207" y="53318"/>
                      <a:pt x="27111" y="57836"/>
                      <a:pt x="27111" y="63259"/>
                    </a:cubicBezTo>
                    <a:cubicBezTo>
                      <a:pt x="27111" y="69585"/>
                      <a:pt x="26207" y="75007"/>
                      <a:pt x="26207" y="81333"/>
                    </a:cubicBezTo>
                    <a:cubicBezTo>
                      <a:pt x="24400" y="77718"/>
                      <a:pt x="21689" y="74103"/>
                      <a:pt x="19881" y="70488"/>
                    </a:cubicBezTo>
                    <a:cubicBezTo>
                      <a:pt x="18074" y="59644"/>
                      <a:pt x="13555" y="50607"/>
                      <a:pt x="5422" y="44281"/>
                    </a:cubicBezTo>
                    <a:lnTo>
                      <a:pt x="5422" y="44281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2" name="任意多边形: 形状 1851"/>
              <p:cNvSpPr/>
              <p:nvPr>
                <p:custDataLst>
                  <p:tags r:id="rId1276"/>
                </p:custDataLst>
              </p:nvPr>
            </p:nvSpPr>
            <p:spPr>
              <a:xfrm>
                <a:off x="4403378" y="2081776"/>
                <a:ext cx="243997" cy="198468"/>
              </a:xfrm>
              <a:custGeom>
                <a:avLst/>
                <a:gdLst>
                  <a:gd name="connsiteX0" fmla="*/ 20785 w 243997"/>
                  <a:gd name="connsiteY0" fmla="*/ 198469 h 198468"/>
                  <a:gd name="connsiteX1" fmla="*/ 0 w 243997"/>
                  <a:gd name="connsiteY1" fmla="*/ 158706 h 198468"/>
                  <a:gd name="connsiteX2" fmla="*/ 3615 w 243997"/>
                  <a:gd name="connsiteY2" fmla="*/ 131595 h 198468"/>
                  <a:gd name="connsiteX3" fmla="*/ 4518 w 243997"/>
                  <a:gd name="connsiteY3" fmla="*/ 109003 h 198468"/>
                  <a:gd name="connsiteX4" fmla="*/ 8133 w 243997"/>
                  <a:gd name="connsiteY4" fmla="*/ 70144 h 198468"/>
                  <a:gd name="connsiteX5" fmla="*/ 16267 w 243997"/>
                  <a:gd name="connsiteY5" fmla="*/ 45744 h 198468"/>
                  <a:gd name="connsiteX6" fmla="*/ 35244 w 243997"/>
                  <a:gd name="connsiteY6" fmla="*/ 32189 h 198468"/>
                  <a:gd name="connsiteX7" fmla="*/ 46089 w 243997"/>
                  <a:gd name="connsiteY7" fmla="*/ 20441 h 198468"/>
                  <a:gd name="connsiteX8" fmla="*/ 77718 w 243997"/>
                  <a:gd name="connsiteY8" fmla="*/ 9596 h 198468"/>
                  <a:gd name="connsiteX9" fmla="*/ 79525 w 243997"/>
                  <a:gd name="connsiteY9" fmla="*/ 5982 h 198468"/>
                  <a:gd name="connsiteX10" fmla="*/ 84044 w 243997"/>
                  <a:gd name="connsiteY10" fmla="*/ 4174 h 198468"/>
                  <a:gd name="connsiteX11" fmla="*/ 124710 w 243997"/>
                  <a:gd name="connsiteY11" fmla="*/ 2367 h 198468"/>
                  <a:gd name="connsiteX12" fmla="*/ 150013 w 243997"/>
                  <a:gd name="connsiteY12" fmla="*/ 10500 h 198468"/>
                  <a:gd name="connsiteX13" fmla="*/ 158147 w 243997"/>
                  <a:gd name="connsiteY13" fmla="*/ 10500 h 198468"/>
                  <a:gd name="connsiteX14" fmla="*/ 177124 w 243997"/>
                  <a:gd name="connsiteY14" fmla="*/ 19537 h 198468"/>
                  <a:gd name="connsiteX15" fmla="*/ 190680 w 243997"/>
                  <a:gd name="connsiteY15" fmla="*/ 24959 h 198468"/>
                  <a:gd name="connsiteX16" fmla="*/ 214176 w 243997"/>
                  <a:gd name="connsiteY16" fmla="*/ 37611 h 198468"/>
                  <a:gd name="connsiteX17" fmla="*/ 227731 w 243997"/>
                  <a:gd name="connsiteY17" fmla="*/ 54781 h 198468"/>
                  <a:gd name="connsiteX18" fmla="*/ 234057 w 243997"/>
                  <a:gd name="connsiteY18" fmla="*/ 75566 h 198468"/>
                  <a:gd name="connsiteX19" fmla="*/ 243998 w 243997"/>
                  <a:gd name="connsiteY19" fmla="*/ 123462 h 198468"/>
                  <a:gd name="connsiteX20" fmla="*/ 235865 w 243997"/>
                  <a:gd name="connsiteY20" fmla="*/ 162321 h 198468"/>
                  <a:gd name="connsiteX21" fmla="*/ 233153 w 243997"/>
                  <a:gd name="connsiteY21" fmla="*/ 172262 h 198468"/>
                  <a:gd name="connsiteX22" fmla="*/ 225020 w 243997"/>
                  <a:gd name="connsiteY22" fmla="*/ 191239 h 198468"/>
                  <a:gd name="connsiteX23" fmla="*/ 225924 w 243997"/>
                  <a:gd name="connsiteY23" fmla="*/ 179491 h 198468"/>
                  <a:gd name="connsiteX24" fmla="*/ 226828 w 243997"/>
                  <a:gd name="connsiteY24" fmla="*/ 170454 h 198468"/>
                  <a:gd name="connsiteX25" fmla="*/ 223213 w 243997"/>
                  <a:gd name="connsiteY25" fmla="*/ 150573 h 198468"/>
                  <a:gd name="connsiteX26" fmla="*/ 224116 w 243997"/>
                  <a:gd name="connsiteY26" fmla="*/ 144247 h 198468"/>
                  <a:gd name="connsiteX27" fmla="*/ 226828 w 243997"/>
                  <a:gd name="connsiteY27" fmla="*/ 143343 h 198468"/>
                  <a:gd name="connsiteX28" fmla="*/ 223213 w 243997"/>
                  <a:gd name="connsiteY28" fmla="*/ 130692 h 198468"/>
                  <a:gd name="connsiteX29" fmla="*/ 211465 w 243997"/>
                  <a:gd name="connsiteY29" fmla="*/ 118944 h 198468"/>
                  <a:gd name="connsiteX30" fmla="*/ 206946 w 243997"/>
                  <a:gd name="connsiteY30" fmla="*/ 117136 h 198468"/>
                  <a:gd name="connsiteX31" fmla="*/ 177124 w 243997"/>
                  <a:gd name="connsiteY31" fmla="*/ 131595 h 198468"/>
                  <a:gd name="connsiteX32" fmla="*/ 167184 w 243997"/>
                  <a:gd name="connsiteY32" fmla="*/ 134306 h 198468"/>
                  <a:gd name="connsiteX33" fmla="*/ 156339 w 243997"/>
                  <a:gd name="connsiteY33" fmla="*/ 136114 h 198468"/>
                  <a:gd name="connsiteX34" fmla="*/ 152725 w 243997"/>
                  <a:gd name="connsiteY34" fmla="*/ 138825 h 198468"/>
                  <a:gd name="connsiteX35" fmla="*/ 150013 w 243997"/>
                  <a:gd name="connsiteY35" fmla="*/ 137921 h 198468"/>
                  <a:gd name="connsiteX36" fmla="*/ 135554 w 243997"/>
                  <a:gd name="connsiteY36" fmla="*/ 133403 h 198468"/>
                  <a:gd name="connsiteX37" fmla="*/ 118384 w 243997"/>
                  <a:gd name="connsiteY37" fmla="*/ 127077 h 198468"/>
                  <a:gd name="connsiteX38" fmla="*/ 108443 w 243997"/>
                  <a:gd name="connsiteY38" fmla="*/ 125269 h 198468"/>
                  <a:gd name="connsiteX39" fmla="*/ 84947 w 243997"/>
                  <a:gd name="connsiteY39" fmla="*/ 118944 h 198468"/>
                  <a:gd name="connsiteX40" fmla="*/ 71392 w 243997"/>
                  <a:gd name="connsiteY40" fmla="*/ 121655 h 198468"/>
                  <a:gd name="connsiteX41" fmla="*/ 36148 w 243997"/>
                  <a:gd name="connsiteY41" fmla="*/ 122558 h 198468"/>
                  <a:gd name="connsiteX42" fmla="*/ 32533 w 243997"/>
                  <a:gd name="connsiteY42" fmla="*/ 128884 h 198468"/>
                  <a:gd name="connsiteX43" fmla="*/ 35244 w 243997"/>
                  <a:gd name="connsiteY43" fmla="*/ 134306 h 198468"/>
                  <a:gd name="connsiteX44" fmla="*/ 33437 w 243997"/>
                  <a:gd name="connsiteY44" fmla="*/ 143343 h 198468"/>
                  <a:gd name="connsiteX45" fmla="*/ 22592 w 243997"/>
                  <a:gd name="connsiteY45" fmla="*/ 155995 h 198468"/>
                  <a:gd name="connsiteX46" fmla="*/ 18978 w 243997"/>
                  <a:gd name="connsiteY46" fmla="*/ 173165 h 198468"/>
                  <a:gd name="connsiteX47" fmla="*/ 21689 w 243997"/>
                  <a:gd name="connsiteY47" fmla="*/ 181299 h 198468"/>
                  <a:gd name="connsiteX48" fmla="*/ 20785 w 243997"/>
                  <a:gd name="connsiteY48" fmla="*/ 198469 h 198468"/>
                  <a:gd name="connsiteX49" fmla="*/ 20785 w 243997"/>
                  <a:gd name="connsiteY49" fmla="*/ 198469 h 198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43997" h="198468">
                    <a:moveTo>
                      <a:pt x="20785" y="198469"/>
                    </a:moveTo>
                    <a:cubicBezTo>
                      <a:pt x="15363" y="184913"/>
                      <a:pt x="7230" y="171358"/>
                      <a:pt x="0" y="158706"/>
                    </a:cubicBezTo>
                    <a:cubicBezTo>
                      <a:pt x="904" y="149669"/>
                      <a:pt x="1807" y="140632"/>
                      <a:pt x="3615" y="131595"/>
                    </a:cubicBezTo>
                    <a:cubicBezTo>
                      <a:pt x="4518" y="124366"/>
                      <a:pt x="4518" y="117136"/>
                      <a:pt x="4518" y="109003"/>
                    </a:cubicBezTo>
                    <a:cubicBezTo>
                      <a:pt x="5422" y="96351"/>
                      <a:pt x="7230" y="83700"/>
                      <a:pt x="8133" y="70144"/>
                    </a:cubicBezTo>
                    <a:cubicBezTo>
                      <a:pt x="9941" y="62011"/>
                      <a:pt x="11748" y="52974"/>
                      <a:pt x="16267" y="45744"/>
                    </a:cubicBezTo>
                    <a:cubicBezTo>
                      <a:pt x="21689" y="39418"/>
                      <a:pt x="29822" y="37611"/>
                      <a:pt x="35244" y="32189"/>
                    </a:cubicBezTo>
                    <a:cubicBezTo>
                      <a:pt x="37955" y="25863"/>
                      <a:pt x="42474" y="22248"/>
                      <a:pt x="46089" y="20441"/>
                    </a:cubicBezTo>
                    <a:cubicBezTo>
                      <a:pt x="55125" y="14115"/>
                      <a:pt x="65970" y="10500"/>
                      <a:pt x="77718" y="9596"/>
                    </a:cubicBezTo>
                    <a:cubicBezTo>
                      <a:pt x="86755" y="8693"/>
                      <a:pt x="78622" y="7789"/>
                      <a:pt x="79525" y="5982"/>
                    </a:cubicBezTo>
                    <a:cubicBezTo>
                      <a:pt x="79525" y="5078"/>
                      <a:pt x="83140" y="5078"/>
                      <a:pt x="84044" y="4174"/>
                    </a:cubicBezTo>
                    <a:cubicBezTo>
                      <a:pt x="92177" y="560"/>
                      <a:pt x="103925" y="-2152"/>
                      <a:pt x="124710" y="2367"/>
                    </a:cubicBezTo>
                    <a:cubicBezTo>
                      <a:pt x="131940" y="3271"/>
                      <a:pt x="142784" y="8693"/>
                      <a:pt x="150013" y="10500"/>
                    </a:cubicBezTo>
                    <a:cubicBezTo>
                      <a:pt x="153628" y="11404"/>
                      <a:pt x="154532" y="9596"/>
                      <a:pt x="158147" y="10500"/>
                    </a:cubicBezTo>
                    <a:cubicBezTo>
                      <a:pt x="165376" y="12308"/>
                      <a:pt x="170798" y="16826"/>
                      <a:pt x="177124" y="19537"/>
                    </a:cubicBezTo>
                    <a:cubicBezTo>
                      <a:pt x="182547" y="22248"/>
                      <a:pt x="184354" y="22248"/>
                      <a:pt x="190680" y="24959"/>
                    </a:cubicBezTo>
                    <a:cubicBezTo>
                      <a:pt x="195198" y="24959"/>
                      <a:pt x="208754" y="34900"/>
                      <a:pt x="214176" y="37611"/>
                    </a:cubicBezTo>
                    <a:cubicBezTo>
                      <a:pt x="219598" y="43937"/>
                      <a:pt x="222309" y="49359"/>
                      <a:pt x="227731" y="54781"/>
                    </a:cubicBezTo>
                    <a:cubicBezTo>
                      <a:pt x="230442" y="61107"/>
                      <a:pt x="232250" y="68337"/>
                      <a:pt x="234057" y="75566"/>
                    </a:cubicBezTo>
                    <a:cubicBezTo>
                      <a:pt x="238576" y="90025"/>
                      <a:pt x="243094" y="105388"/>
                      <a:pt x="243998" y="123462"/>
                    </a:cubicBezTo>
                    <a:cubicBezTo>
                      <a:pt x="240383" y="138825"/>
                      <a:pt x="235865" y="153284"/>
                      <a:pt x="235865" y="162321"/>
                    </a:cubicBezTo>
                    <a:cubicBezTo>
                      <a:pt x="234057" y="165032"/>
                      <a:pt x="234057" y="170454"/>
                      <a:pt x="233153" y="172262"/>
                    </a:cubicBezTo>
                    <a:cubicBezTo>
                      <a:pt x="231346" y="179491"/>
                      <a:pt x="229539" y="184913"/>
                      <a:pt x="225020" y="191239"/>
                    </a:cubicBezTo>
                    <a:cubicBezTo>
                      <a:pt x="224116" y="186721"/>
                      <a:pt x="225020" y="183106"/>
                      <a:pt x="225924" y="179491"/>
                    </a:cubicBezTo>
                    <a:cubicBezTo>
                      <a:pt x="226828" y="176780"/>
                      <a:pt x="226828" y="174069"/>
                      <a:pt x="226828" y="170454"/>
                    </a:cubicBezTo>
                    <a:cubicBezTo>
                      <a:pt x="226828" y="165032"/>
                      <a:pt x="226828" y="155995"/>
                      <a:pt x="223213" y="150573"/>
                    </a:cubicBezTo>
                    <a:cubicBezTo>
                      <a:pt x="223213" y="147862"/>
                      <a:pt x="224116" y="146054"/>
                      <a:pt x="224116" y="144247"/>
                    </a:cubicBezTo>
                    <a:cubicBezTo>
                      <a:pt x="225020" y="144247"/>
                      <a:pt x="225924" y="143343"/>
                      <a:pt x="226828" y="143343"/>
                    </a:cubicBezTo>
                    <a:cubicBezTo>
                      <a:pt x="226828" y="139729"/>
                      <a:pt x="223213" y="134306"/>
                      <a:pt x="223213" y="130692"/>
                    </a:cubicBezTo>
                    <a:cubicBezTo>
                      <a:pt x="219598" y="125269"/>
                      <a:pt x="217791" y="122558"/>
                      <a:pt x="211465" y="118944"/>
                    </a:cubicBezTo>
                    <a:cubicBezTo>
                      <a:pt x="210561" y="118040"/>
                      <a:pt x="208754" y="117136"/>
                      <a:pt x="206946" y="117136"/>
                    </a:cubicBezTo>
                    <a:cubicBezTo>
                      <a:pt x="198813" y="115329"/>
                      <a:pt x="187065" y="127077"/>
                      <a:pt x="177124" y="131595"/>
                    </a:cubicBezTo>
                    <a:cubicBezTo>
                      <a:pt x="173510" y="132499"/>
                      <a:pt x="169895" y="132499"/>
                      <a:pt x="167184" y="134306"/>
                    </a:cubicBezTo>
                    <a:cubicBezTo>
                      <a:pt x="163569" y="135210"/>
                      <a:pt x="159954" y="134306"/>
                      <a:pt x="156339" y="136114"/>
                    </a:cubicBezTo>
                    <a:cubicBezTo>
                      <a:pt x="155436" y="137018"/>
                      <a:pt x="154532" y="137921"/>
                      <a:pt x="152725" y="138825"/>
                    </a:cubicBezTo>
                    <a:cubicBezTo>
                      <a:pt x="151821" y="138825"/>
                      <a:pt x="150917" y="138825"/>
                      <a:pt x="150013" y="137921"/>
                    </a:cubicBezTo>
                    <a:cubicBezTo>
                      <a:pt x="145495" y="137018"/>
                      <a:pt x="140977" y="135210"/>
                      <a:pt x="135554" y="133403"/>
                    </a:cubicBezTo>
                    <a:cubicBezTo>
                      <a:pt x="129228" y="131595"/>
                      <a:pt x="123806" y="129788"/>
                      <a:pt x="118384" y="127077"/>
                    </a:cubicBezTo>
                    <a:cubicBezTo>
                      <a:pt x="115673" y="126173"/>
                      <a:pt x="112058" y="126173"/>
                      <a:pt x="108443" y="125269"/>
                    </a:cubicBezTo>
                    <a:cubicBezTo>
                      <a:pt x="99406" y="123462"/>
                      <a:pt x="93984" y="120751"/>
                      <a:pt x="84947" y="118944"/>
                    </a:cubicBezTo>
                    <a:cubicBezTo>
                      <a:pt x="81333" y="119847"/>
                      <a:pt x="75007" y="120751"/>
                      <a:pt x="71392" y="121655"/>
                    </a:cubicBezTo>
                    <a:cubicBezTo>
                      <a:pt x="58740" y="119847"/>
                      <a:pt x="47896" y="119847"/>
                      <a:pt x="36148" y="122558"/>
                    </a:cubicBezTo>
                    <a:cubicBezTo>
                      <a:pt x="35244" y="124366"/>
                      <a:pt x="33437" y="126173"/>
                      <a:pt x="32533" y="128884"/>
                    </a:cubicBezTo>
                    <a:cubicBezTo>
                      <a:pt x="32533" y="130692"/>
                      <a:pt x="31629" y="134306"/>
                      <a:pt x="35244" y="134306"/>
                    </a:cubicBezTo>
                    <a:cubicBezTo>
                      <a:pt x="35244" y="137018"/>
                      <a:pt x="33437" y="140632"/>
                      <a:pt x="33437" y="143343"/>
                    </a:cubicBezTo>
                    <a:cubicBezTo>
                      <a:pt x="29822" y="147862"/>
                      <a:pt x="26207" y="151477"/>
                      <a:pt x="22592" y="155995"/>
                    </a:cubicBezTo>
                    <a:cubicBezTo>
                      <a:pt x="20785" y="161417"/>
                      <a:pt x="20785" y="167743"/>
                      <a:pt x="18978" y="173165"/>
                    </a:cubicBezTo>
                    <a:cubicBezTo>
                      <a:pt x="19881" y="175876"/>
                      <a:pt x="20785" y="178588"/>
                      <a:pt x="21689" y="181299"/>
                    </a:cubicBezTo>
                    <a:cubicBezTo>
                      <a:pt x="20785" y="187624"/>
                      <a:pt x="21689" y="193047"/>
                      <a:pt x="20785" y="198469"/>
                    </a:cubicBezTo>
                    <a:lnTo>
                      <a:pt x="20785" y="198469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3" name="任意多边形: 形状 1852"/>
              <p:cNvSpPr/>
              <p:nvPr>
                <p:custDataLst>
                  <p:tags r:id="rId1277"/>
                </p:custDataLst>
              </p:nvPr>
            </p:nvSpPr>
            <p:spPr>
              <a:xfrm>
                <a:off x="3957856" y="2529831"/>
                <a:ext cx="256991" cy="233827"/>
              </a:xfrm>
              <a:custGeom>
                <a:avLst/>
                <a:gdLst>
                  <a:gd name="connsiteX0" fmla="*/ 95792 w 256991"/>
                  <a:gd name="connsiteY0" fmla="*/ 7967 h 233827"/>
                  <a:gd name="connsiteX1" fmla="*/ 40666 w 256991"/>
                  <a:gd name="connsiteY1" fmla="*/ 3448 h 233827"/>
                  <a:gd name="connsiteX2" fmla="*/ 0 w 256991"/>
                  <a:gd name="connsiteY2" fmla="*/ 40500 h 233827"/>
                  <a:gd name="connsiteX3" fmla="*/ 26207 w 256991"/>
                  <a:gd name="connsiteY3" fmla="*/ 57670 h 233827"/>
                  <a:gd name="connsiteX4" fmla="*/ 29822 w 256991"/>
                  <a:gd name="connsiteY4" fmla="*/ 96529 h 233827"/>
                  <a:gd name="connsiteX5" fmla="*/ 62355 w 256991"/>
                  <a:gd name="connsiteY5" fmla="*/ 162499 h 233827"/>
                  <a:gd name="connsiteX6" fmla="*/ 79525 w 256991"/>
                  <a:gd name="connsiteY6" fmla="*/ 183284 h 233827"/>
                  <a:gd name="connsiteX7" fmla="*/ 95792 w 256991"/>
                  <a:gd name="connsiteY7" fmla="*/ 180573 h 233827"/>
                  <a:gd name="connsiteX8" fmla="*/ 105732 w 256991"/>
                  <a:gd name="connsiteY8" fmla="*/ 189610 h 233827"/>
                  <a:gd name="connsiteX9" fmla="*/ 130132 w 256991"/>
                  <a:gd name="connsiteY9" fmla="*/ 185995 h 233827"/>
                  <a:gd name="connsiteX10" fmla="*/ 136458 w 256991"/>
                  <a:gd name="connsiteY10" fmla="*/ 194128 h 233827"/>
                  <a:gd name="connsiteX11" fmla="*/ 163569 w 256991"/>
                  <a:gd name="connsiteY11" fmla="*/ 185995 h 233827"/>
                  <a:gd name="connsiteX12" fmla="*/ 159050 w 256991"/>
                  <a:gd name="connsiteY12" fmla="*/ 144425 h 233827"/>
                  <a:gd name="connsiteX13" fmla="*/ 185258 w 256991"/>
                  <a:gd name="connsiteY13" fmla="*/ 172439 h 233827"/>
                  <a:gd name="connsiteX14" fmla="*/ 203331 w 256991"/>
                  <a:gd name="connsiteY14" fmla="*/ 198647 h 233827"/>
                  <a:gd name="connsiteX15" fmla="*/ 222309 w 256991"/>
                  <a:gd name="connsiteY15" fmla="*/ 231180 h 233827"/>
                  <a:gd name="connsiteX16" fmla="*/ 244901 w 256991"/>
                  <a:gd name="connsiteY16" fmla="*/ 221239 h 233827"/>
                  <a:gd name="connsiteX17" fmla="*/ 235864 w 256991"/>
                  <a:gd name="connsiteY17" fmla="*/ 203165 h 233827"/>
                  <a:gd name="connsiteX18" fmla="*/ 218694 w 256991"/>
                  <a:gd name="connsiteY18" fmla="*/ 165210 h 233827"/>
                  <a:gd name="connsiteX19" fmla="*/ 207850 w 256991"/>
                  <a:gd name="connsiteY19" fmla="*/ 148943 h 233827"/>
                  <a:gd name="connsiteX20" fmla="*/ 180739 w 256991"/>
                  <a:gd name="connsiteY20" fmla="*/ 99240 h 233827"/>
                  <a:gd name="connsiteX21" fmla="*/ 220502 w 256991"/>
                  <a:gd name="connsiteY21" fmla="*/ 117314 h 233827"/>
                  <a:gd name="connsiteX22" fmla="*/ 251227 w 256991"/>
                  <a:gd name="connsiteY22" fmla="*/ 108277 h 233827"/>
                  <a:gd name="connsiteX23" fmla="*/ 255746 w 256991"/>
                  <a:gd name="connsiteY23" fmla="*/ 90203 h 233827"/>
                  <a:gd name="connsiteX24" fmla="*/ 226828 w 256991"/>
                  <a:gd name="connsiteY24" fmla="*/ 90203 h 233827"/>
                  <a:gd name="connsiteX25" fmla="*/ 215080 w 256991"/>
                  <a:gd name="connsiteY25" fmla="*/ 85685 h 233827"/>
                  <a:gd name="connsiteX26" fmla="*/ 211465 w 256991"/>
                  <a:gd name="connsiteY26" fmla="*/ 80262 h 233827"/>
                  <a:gd name="connsiteX27" fmla="*/ 195198 w 256991"/>
                  <a:gd name="connsiteY27" fmla="*/ 73937 h 233827"/>
                  <a:gd name="connsiteX28" fmla="*/ 177124 w 256991"/>
                  <a:gd name="connsiteY28" fmla="*/ 61285 h 233827"/>
                  <a:gd name="connsiteX29" fmla="*/ 115673 w 256991"/>
                  <a:gd name="connsiteY29" fmla="*/ 22426 h 233827"/>
                  <a:gd name="connsiteX30" fmla="*/ 95792 w 256991"/>
                  <a:gd name="connsiteY30" fmla="*/ 7967 h 233827"/>
                  <a:gd name="connsiteX31" fmla="*/ 95792 w 256991"/>
                  <a:gd name="connsiteY31" fmla="*/ 7967 h 23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6991" h="233827">
                    <a:moveTo>
                      <a:pt x="95792" y="7967"/>
                    </a:moveTo>
                    <a:cubicBezTo>
                      <a:pt x="92177" y="1641"/>
                      <a:pt x="60548" y="-3781"/>
                      <a:pt x="40666" y="3448"/>
                    </a:cubicBezTo>
                    <a:cubicBezTo>
                      <a:pt x="28015" y="7967"/>
                      <a:pt x="12652" y="22426"/>
                      <a:pt x="0" y="40500"/>
                    </a:cubicBezTo>
                    <a:cubicBezTo>
                      <a:pt x="8133" y="47729"/>
                      <a:pt x="18074" y="51344"/>
                      <a:pt x="26207" y="57670"/>
                    </a:cubicBezTo>
                    <a:cubicBezTo>
                      <a:pt x="28015" y="70322"/>
                      <a:pt x="28015" y="83877"/>
                      <a:pt x="29822" y="96529"/>
                    </a:cubicBezTo>
                    <a:cubicBezTo>
                      <a:pt x="37955" y="122736"/>
                      <a:pt x="49703" y="143521"/>
                      <a:pt x="62355" y="162499"/>
                    </a:cubicBezTo>
                    <a:cubicBezTo>
                      <a:pt x="67777" y="169728"/>
                      <a:pt x="72296" y="179669"/>
                      <a:pt x="79525" y="183284"/>
                    </a:cubicBezTo>
                    <a:cubicBezTo>
                      <a:pt x="84947" y="185091"/>
                      <a:pt x="90370" y="184187"/>
                      <a:pt x="95792" y="180573"/>
                    </a:cubicBezTo>
                    <a:cubicBezTo>
                      <a:pt x="99407" y="184187"/>
                      <a:pt x="100310" y="187802"/>
                      <a:pt x="105732" y="189610"/>
                    </a:cubicBezTo>
                    <a:cubicBezTo>
                      <a:pt x="112962" y="189610"/>
                      <a:pt x="121999" y="188706"/>
                      <a:pt x="130132" y="185995"/>
                    </a:cubicBezTo>
                    <a:cubicBezTo>
                      <a:pt x="132843" y="188706"/>
                      <a:pt x="133747" y="191417"/>
                      <a:pt x="136458" y="194128"/>
                    </a:cubicBezTo>
                    <a:cubicBezTo>
                      <a:pt x="145495" y="195032"/>
                      <a:pt x="157243" y="193224"/>
                      <a:pt x="163569" y="185995"/>
                    </a:cubicBezTo>
                    <a:cubicBezTo>
                      <a:pt x="165376" y="173343"/>
                      <a:pt x="159050" y="158884"/>
                      <a:pt x="159050" y="144425"/>
                    </a:cubicBezTo>
                    <a:cubicBezTo>
                      <a:pt x="167184" y="154365"/>
                      <a:pt x="178932" y="162499"/>
                      <a:pt x="185258" y="172439"/>
                    </a:cubicBezTo>
                    <a:cubicBezTo>
                      <a:pt x="190680" y="181476"/>
                      <a:pt x="197909" y="189610"/>
                      <a:pt x="203331" y="198647"/>
                    </a:cubicBezTo>
                    <a:cubicBezTo>
                      <a:pt x="209657" y="209491"/>
                      <a:pt x="215983" y="220335"/>
                      <a:pt x="222309" y="231180"/>
                    </a:cubicBezTo>
                    <a:cubicBezTo>
                      <a:pt x="227731" y="236602"/>
                      <a:pt x="245805" y="233891"/>
                      <a:pt x="244901" y="221239"/>
                    </a:cubicBezTo>
                    <a:cubicBezTo>
                      <a:pt x="244901" y="215817"/>
                      <a:pt x="238576" y="208587"/>
                      <a:pt x="235864" y="203165"/>
                    </a:cubicBezTo>
                    <a:cubicBezTo>
                      <a:pt x="229539" y="191417"/>
                      <a:pt x="223213" y="178765"/>
                      <a:pt x="218694" y="165210"/>
                    </a:cubicBezTo>
                    <a:cubicBezTo>
                      <a:pt x="216887" y="156173"/>
                      <a:pt x="212368" y="154365"/>
                      <a:pt x="207850" y="148943"/>
                    </a:cubicBezTo>
                    <a:cubicBezTo>
                      <a:pt x="198813" y="132677"/>
                      <a:pt x="185258" y="118218"/>
                      <a:pt x="180739" y="99240"/>
                    </a:cubicBezTo>
                    <a:cubicBezTo>
                      <a:pt x="186161" y="106470"/>
                      <a:pt x="205139" y="117314"/>
                      <a:pt x="220502" y="117314"/>
                    </a:cubicBezTo>
                    <a:cubicBezTo>
                      <a:pt x="234961" y="117314"/>
                      <a:pt x="244901" y="113699"/>
                      <a:pt x="251227" y="108277"/>
                    </a:cubicBezTo>
                    <a:cubicBezTo>
                      <a:pt x="256649" y="103758"/>
                      <a:pt x="258457" y="95625"/>
                      <a:pt x="255746" y="90203"/>
                    </a:cubicBezTo>
                    <a:cubicBezTo>
                      <a:pt x="245805" y="89299"/>
                      <a:pt x="236768" y="91107"/>
                      <a:pt x="226828" y="90203"/>
                    </a:cubicBezTo>
                    <a:cubicBezTo>
                      <a:pt x="222309" y="89299"/>
                      <a:pt x="218694" y="88396"/>
                      <a:pt x="215080" y="85685"/>
                    </a:cubicBezTo>
                    <a:cubicBezTo>
                      <a:pt x="213272" y="83877"/>
                      <a:pt x="212368" y="82070"/>
                      <a:pt x="211465" y="80262"/>
                    </a:cubicBezTo>
                    <a:cubicBezTo>
                      <a:pt x="206946" y="78455"/>
                      <a:pt x="200620" y="76648"/>
                      <a:pt x="195198" y="73937"/>
                    </a:cubicBezTo>
                    <a:cubicBezTo>
                      <a:pt x="189776" y="69418"/>
                      <a:pt x="183450" y="65803"/>
                      <a:pt x="177124" y="61285"/>
                    </a:cubicBezTo>
                    <a:cubicBezTo>
                      <a:pt x="156339" y="48633"/>
                      <a:pt x="136458" y="35981"/>
                      <a:pt x="115673" y="22426"/>
                    </a:cubicBezTo>
                    <a:cubicBezTo>
                      <a:pt x="105732" y="20618"/>
                      <a:pt x="102118" y="14293"/>
                      <a:pt x="95792" y="7967"/>
                    </a:cubicBezTo>
                    <a:lnTo>
                      <a:pt x="95792" y="7967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4" name="任意多边形: 形状 1853"/>
              <p:cNvSpPr/>
              <p:nvPr>
                <p:custDataLst>
                  <p:tags r:id="rId1278"/>
                </p:custDataLst>
              </p:nvPr>
            </p:nvSpPr>
            <p:spPr>
              <a:xfrm>
                <a:off x="4467541" y="2262089"/>
                <a:ext cx="55125" cy="21770"/>
              </a:xfrm>
              <a:custGeom>
                <a:avLst/>
                <a:gdLst>
                  <a:gd name="connsiteX0" fmla="*/ 0 w 55125"/>
                  <a:gd name="connsiteY0" fmla="*/ 7311 h 21770"/>
                  <a:gd name="connsiteX1" fmla="*/ 13555 w 55125"/>
                  <a:gd name="connsiteY1" fmla="*/ 985 h 21770"/>
                  <a:gd name="connsiteX2" fmla="*/ 23496 w 55125"/>
                  <a:gd name="connsiteY2" fmla="*/ 1889 h 21770"/>
                  <a:gd name="connsiteX3" fmla="*/ 55125 w 55125"/>
                  <a:gd name="connsiteY3" fmla="*/ 17252 h 21770"/>
                  <a:gd name="connsiteX4" fmla="*/ 46992 w 55125"/>
                  <a:gd name="connsiteY4" fmla="*/ 21770 h 21770"/>
                  <a:gd name="connsiteX5" fmla="*/ 14459 w 55125"/>
                  <a:gd name="connsiteY5" fmla="*/ 8215 h 21770"/>
                  <a:gd name="connsiteX6" fmla="*/ 0 w 55125"/>
                  <a:gd name="connsiteY6" fmla="*/ 7311 h 21770"/>
                  <a:gd name="connsiteX7" fmla="*/ 0 w 55125"/>
                  <a:gd name="connsiteY7" fmla="*/ 7311 h 2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125" h="21770">
                    <a:moveTo>
                      <a:pt x="0" y="7311"/>
                    </a:moveTo>
                    <a:cubicBezTo>
                      <a:pt x="4518" y="5504"/>
                      <a:pt x="9037" y="2793"/>
                      <a:pt x="13555" y="985"/>
                    </a:cubicBezTo>
                    <a:cubicBezTo>
                      <a:pt x="17170" y="-822"/>
                      <a:pt x="20785" y="81"/>
                      <a:pt x="23496" y="1889"/>
                    </a:cubicBezTo>
                    <a:cubicBezTo>
                      <a:pt x="34340" y="6407"/>
                      <a:pt x="45185" y="14541"/>
                      <a:pt x="55125" y="17252"/>
                    </a:cubicBezTo>
                    <a:cubicBezTo>
                      <a:pt x="54222" y="19963"/>
                      <a:pt x="51511" y="20866"/>
                      <a:pt x="46992" y="21770"/>
                    </a:cubicBezTo>
                    <a:cubicBezTo>
                      <a:pt x="35244" y="19059"/>
                      <a:pt x="25303" y="12733"/>
                      <a:pt x="14459" y="8215"/>
                    </a:cubicBezTo>
                    <a:cubicBezTo>
                      <a:pt x="9941" y="8215"/>
                      <a:pt x="5422" y="8215"/>
                      <a:pt x="0" y="7311"/>
                    </a:cubicBezTo>
                    <a:lnTo>
                      <a:pt x="0" y="7311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5" name="任意多边形: 形状 1854"/>
              <p:cNvSpPr/>
              <p:nvPr>
                <p:custDataLst>
                  <p:tags r:id="rId1279"/>
                </p:custDataLst>
              </p:nvPr>
            </p:nvSpPr>
            <p:spPr>
              <a:xfrm>
                <a:off x="4566947" y="2270614"/>
                <a:ext cx="49703" cy="16860"/>
              </a:xfrm>
              <a:custGeom>
                <a:avLst/>
                <a:gdLst>
                  <a:gd name="connsiteX0" fmla="*/ 0 w 49703"/>
                  <a:gd name="connsiteY0" fmla="*/ 15956 h 16860"/>
                  <a:gd name="connsiteX1" fmla="*/ 26207 w 49703"/>
                  <a:gd name="connsiteY1" fmla="*/ 1497 h 16860"/>
                  <a:gd name="connsiteX2" fmla="*/ 35244 w 49703"/>
                  <a:gd name="connsiteY2" fmla="*/ 594 h 16860"/>
                  <a:gd name="connsiteX3" fmla="*/ 47896 w 49703"/>
                  <a:gd name="connsiteY3" fmla="*/ 8727 h 16860"/>
                  <a:gd name="connsiteX4" fmla="*/ 49703 w 49703"/>
                  <a:gd name="connsiteY4" fmla="*/ 14149 h 16860"/>
                  <a:gd name="connsiteX5" fmla="*/ 38859 w 49703"/>
                  <a:gd name="connsiteY5" fmla="*/ 10534 h 16860"/>
                  <a:gd name="connsiteX6" fmla="*/ 1807 w 49703"/>
                  <a:gd name="connsiteY6" fmla="*/ 16860 h 16860"/>
                  <a:gd name="connsiteX7" fmla="*/ 0 w 49703"/>
                  <a:gd name="connsiteY7" fmla="*/ 15956 h 16860"/>
                  <a:gd name="connsiteX8" fmla="*/ 0 w 49703"/>
                  <a:gd name="connsiteY8" fmla="*/ 15956 h 16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703" h="16860">
                    <a:moveTo>
                      <a:pt x="0" y="15956"/>
                    </a:moveTo>
                    <a:cubicBezTo>
                      <a:pt x="9037" y="8727"/>
                      <a:pt x="18074" y="5112"/>
                      <a:pt x="26207" y="1497"/>
                    </a:cubicBezTo>
                    <a:cubicBezTo>
                      <a:pt x="30726" y="-310"/>
                      <a:pt x="33437" y="-310"/>
                      <a:pt x="35244" y="594"/>
                    </a:cubicBezTo>
                    <a:cubicBezTo>
                      <a:pt x="39763" y="2401"/>
                      <a:pt x="44281" y="5112"/>
                      <a:pt x="47896" y="8727"/>
                    </a:cubicBezTo>
                    <a:cubicBezTo>
                      <a:pt x="48799" y="10534"/>
                      <a:pt x="49703" y="12342"/>
                      <a:pt x="49703" y="14149"/>
                    </a:cubicBezTo>
                    <a:cubicBezTo>
                      <a:pt x="46992" y="12342"/>
                      <a:pt x="43377" y="10534"/>
                      <a:pt x="38859" y="10534"/>
                    </a:cubicBezTo>
                    <a:cubicBezTo>
                      <a:pt x="26207" y="11438"/>
                      <a:pt x="13555" y="13245"/>
                      <a:pt x="1807" y="16860"/>
                    </a:cubicBezTo>
                    <a:cubicBezTo>
                      <a:pt x="1807" y="16860"/>
                      <a:pt x="904" y="16860"/>
                      <a:pt x="0" y="15956"/>
                    </a:cubicBezTo>
                    <a:lnTo>
                      <a:pt x="0" y="15956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6" name="任意多边形: 形状 1855"/>
              <p:cNvSpPr/>
              <p:nvPr>
                <p:custDataLst>
                  <p:tags r:id="rId1280"/>
                </p:custDataLst>
              </p:nvPr>
            </p:nvSpPr>
            <p:spPr>
              <a:xfrm>
                <a:off x="4417230" y="2104024"/>
                <a:ext cx="222012" cy="88687"/>
              </a:xfrm>
              <a:custGeom>
                <a:avLst/>
                <a:gdLst>
                  <a:gd name="connsiteX0" fmla="*/ 607 w 222012"/>
                  <a:gd name="connsiteY0" fmla="*/ 85851 h 88687"/>
                  <a:gd name="connsiteX1" fmla="*/ 23200 w 222012"/>
                  <a:gd name="connsiteY1" fmla="*/ 86755 h 88687"/>
                  <a:gd name="connsiteX2" fmla="*/ 15970 w 222012"/>
                  <a:gd name="connsiteY2" fmla="*/ 80429 h 88687"/>
                  <a:gd name="connsiteX3" fmla="*/ 34948 w 222012"/>
                  <a:gd name="connsiteY3" fmla="*/ 82236 h 88687"/>
                  <a:gd name="connsiteX4" fmla="*/ 28622 w 222012"/>
                  <a:gd name="connsiteY4" fmla="*/ 74103 h 88687"/>
                  <a:gd name="connsiteX5" fmla="*/ 48503 w 222012"/>
                  <a:gd name="connsiteY5" fmla="*/ 80429 h 88687"/>
                  <a:gd name="connsiteX6" fmla="*/ 41273 w 222012"/>
                  <a:gd name="connsiteY6" fmla="*/ 63259 h 88687"/>
                  <a:gd name="connsiteX7" fmla="*/ 58444 w 222012"/>
                  <a:gd name="connsiteY7" fmla="*/ 71392 h 88687"/>
                  <a:gd name="connsiteX8" fmla="*/ 52118 w 222012"/>
                  <a:gd name="connsiteY8" fmla="*/ 54222 h 88687"/>
                  <a:gd name="connsiteX9" fmla="*/ 64769 w 222012"/>
                  <a:gd name="connsiteY9" fmla="*/ 72296 h 88687"/>
                  <a:gd name="connsiteX10" fmla="*/ 79229 w 222012"/>
                  <a:gd name="connsiteY10" fmla="*/ 72296 h 88687"/>
                  <a:gd name="connsiteX11" fmla="*/ 74710 w 222012"/>
                  <a:gd name="connsiteY11" fmla="*/ 55125 h 88687"/>
                  <a:gd name="connsiteX12" fmla="*/ 69288 w 222012"/>
                  <a:gd name="connsiteY12" fmla="*/ 44281 h 88687"/>
                  <a:gd name="connsiteX13" fmla="*/ 89169 w 222012"/>
                  <a:gd name="connsiteY13" fmla="*/ 65970 h 88687"/>
                  <a:gd name="connsiteX14" fmla="*/ 101821 w 222012"/>
                  <a:gd name="connsiteY14" fmla="*/ 81333 h 88687"/>
                  <a:gd name="connsiteX15" fmla="*/ 94591 w 222012"/>
                  <a:gd name="connsiteY15" fmla="*/ 53318 h 88687"/>
                  <a:gd name="connsiteX16" fmla="*/ 120799 w 222012"/>
                  <a:gd name="connsiteY16" fmla="*/ 86755 h 88687"/>
                  <a:gd name="connsiteX17" fmla="*/ 116280 w 222012"/>
                  <a:gd name="connsiteY17" fmla="*/ 62355 h 88687"/>
                  <a:gd name="connsiteX18" fmla="*/ 112665 w 222012"/>
                  <a:gd name="connsiteY18" fmla="*/ 47896 h 88687"/>
                  <a:gd name="connsiteX19" fmla="*/ 114473 w 222012"/>
                  <a:gd name="connsiteY19" fmla="*/ 51511 h 88687"/>
                  <a:gd name="connsiteX20" fmla="*/ 126221 w 222012"/>
                  <a:gd name="connsiteY20" fmla="*/ 75007 h 88687"/>
                  <a:gd name="connsiteX21" fmla="*/ 123510 w 222012"/>
                  <a:gd name="connsiteY21" fmla="*/ 56029 h 88687"/>
                  <a:gd name="connsiteX22" fmla="*/ 134354 w 222012"/>
                  <a:gd name="connsiteY22" fmla="*/ 80429 h 88687"/>
                  <a:gd name="connsiteX23" fmla="*/ 140680 w 222012"/>
                  <a:gd name="connsiteY23" fmla="*/ 57837 h 88687"/>
                  <a:gd name="connsiteX24" fmla="*/ 146102 w 222012"/>
                  <a:gd name="connsiteY24" fmla="*/ 72296 h 88687"/>
                  <a:gd name="connsiteX25" fmla="*/ 147909 w 222012"/>
                  <a:gd name="connsiteY25" fmla="*/ 63259 h 88687"/>
                  <a:gd name="connsiteX26" fmla="*/ 152428 w 222012"/>
                  <a:gd name="connsiteY26" fmla="*/ 76814 h 88687"/>
                  <a:gd name="connsiteX27" fmla="*/ 153332 w 222012"/>
                  <a:gd name="connsiteY27" fmla="*/ 63259 h 88687"/>
                  <a:gd name="connsiteX28" fmla="*/ 153332 w 222012"/>
                  <a:gd name="connsiteY28" fmla="*/ 57837 h 88687"/>
                  <a:gd name="connsiteX29" fmla="*/ 163272 w 222012"/>
                  <a:gd name="connsiteY29" fmla="*/ 84044 h 88687"/>
                  <a:gd name="connsiteX30" fmla="*/ 165080 w 222012"/>
                  <a:gd name="connsiteY30" fmla="*/ 63259 h 88687"/>
                  <a:gd name="connsiteX31" fmla="*/ 164176 w 222012"/>
                  <a:gd name="connsiteY31" fmla="*/ 55125 h 88687"/>
                  <a:gd name="connsiteX32" fmla="*/ 165080 w 222012"/>
                  <a:gd name="connsiteY32" fmla="*/ 55125 h 88687"/>
                  <a:gd name="connsiteX33" fmla="*/ 169598 w 222012"/>
                  <a:gd name="connsiteY33" fmla="*/ 60548 h 88687"/>
                  <a:gd name="connsiteX34" fmla="*/ 171406 w 222012"/>
                  <a:gd name="connsiteY34" fmla="*/ 69585 h 88687"/>
                  <a:gd name="connsiteX35" fmla="*/ 171406 w 222012"/>
                  <a:gd name="connsiteY35" fmla="*/ 54222 h 88687"/>
                  <a:gd name="connsiteX36" fmla="*/ 172309 w 222012"/>
                  <a:gd name="connsiteY36" fmla="*/ 55125 h 88687"/>
                  <a:gd name="connsiteX37" fmla="*/ 184961 w 222012"/>
                  <a:gd name="connsiteY37" fmla="*/ 76814 h 88687"/>
                  <a:gd name="connsiteX38" fmla="*/ 185865 w 222012"/>
                  <a:gd name="connsiteY38" fmla="*/ 58740 h 88687"/>
                  <a:gd name="connsiteX39" fmla="*/ 186768 w 222012"/>
                  <a:gd name="connsiteY39" fmla="*/ 59644 h 88687"/>
                  <a:gd name="connsiteX40" fmla="*/ 195805 w 222012"/>
                  <a:gd name="connsiteY40" fmla="*/ 76814 h 88687"/>
                  <a:gd name="connsiteX41" fmla="*/ 203035 w 222012"/>
                  <a:gd name="connsiteY41" fmla="*/ 71392 h 88687"/>
                  <a:gd name="connsiteX42" fmla="*/ 207553 w 222012"/>
                  <a:gd name="connsiteY42" fmla="*/ 67777 h 88687"/>
                  <a:gd name="connsiteX43" fmla="*/ 203939 w 222012"/>
                  <a:gd name="connsiteY43" fmla="*/ 78621 h 88687"/>
                  <a:gd name="connsiteX44" fmla="*/ 212976 w 222012"/>
                  <a:gd name="connsiteY44" fmla="*/ 84947 h 88687"/>
                  <a:gd name="connsiteX45" fmla="*/ 220205 w 222012"/>
                  <a:gd name="connsiteY45" fmla="*/ 82236 h 88687"/>
                  <a:gd name="connsiteX46" fmla="*/ 222012 w 222012"/>
                  <a:gd name="connsiteY46" fmla="*/ 66873 h 88687"/>
                  <a:gd name="connsiteX47" fmla="*/ 212072 w 222012"/>
                  <a:gd name="connsiteY47" fmla="*/ 63259 h 88687"/>
                  <a:gd name="connsiteX48" fmla="*/ 212072 w 222012"/>
                  <a:gd name="connsiteY48" fmla="*/ 62355 h 88687"/>
                  <a:gd name="connsiteX49" fmla="*/ 208457 w 222012"/>
                  <a:gd name="connsiteY49" fmla="*/ 47896 h 88687"/>
                  <a:gd name="connsiteX50" fmla="*/ 198516 w 222012"/>
                  <a:gd name="connsiteY50" fmla="*/ 51511 h 88687"/>
                  <a:gd name="connsiteX51" fmla="*/ 196709 w 222012"/>
                  <a:gd name="connsiteY51" fmla="*/ 30726 h 88687"/>
                  <a:gd name="connsiteX52" fmla="*/ 193998 w 222012"/>
                  <a:gd name="connsiteY52" fmla="*/ 28015 h 88687"/>
                  <a:gd name="connsiteX53" fmla="*/ 194902 w 222012"/>
                  <a:gd name="connsiteY53" fmla="*/ 46088 h 88687"/>
                  <a:gd name="connsiteX54" fmla="*/ 191287 w 222012"/>
                  <a:gd name="connsiteY54" fmla="*/ 38859 h 88687"/>
                  <a:gd name="connsiteX55" fmla="*/ 189479 w 222012"/>
                  <a:gd name="connsiteY55" fmla="*/ 49703 h 88687"/>
                  <a:gd name="connsiteX56" fmla="*/ 181346 w 222012"/>
                  <a:gd name="connsiteY56" fmla="*/ 26207 h 88687"/>
                  <a:gd name="connsiteX57" fmla="*/ 177731 w 222012"/>
                  <a:gd name="connsiteY57" fmla="*/ 20785 h 88687"/>
                  <a:gd name="connsiteX58" fmla="*/ 180442 w 222012"/>
                  <a:gd name="connsiteY58" fmla="*/ 40666 h 88687"/>
                  <a:gd name="connsiteX59" fmla="*/ 178635 w 222012"/>
                  <a:gd name="connsiteY59" fmla="*/ 37955 h 88687"/>
                  <a:gd name="connsiteX60" fmla="*/ 168694 w 222012"/>
                  <a:gd name="connsiteY60" fmla="*/ 18978 h 88687"/>
                  <a:gd name="connsiteX61" fmla="*/ 158754 w 222012"/>
                  <a:gd name="connsiteY61" fmla="*/ 9037 h 88687"/>
                  <a:gd name="connsiteX62" fmla="*/ 167791 w 222012"/>
                  <a:gd name="connsiteY62" fmla="*/ 34340 h 88687"/>
                  <a:gd name="connsiteX63" fmla="*/ 167791 w 222012"/>
                  <a:gd name="connsiteY63" fmla="*/ 39763 h 88687"/>
                  <a:gd name="connsiteX64" fmla="*/ 155139 w 222012"/>
                  <a:gd name="connsiteY64" fmla="*/ 23496 h 88687"/>
                  <a:gd name="connsiteX65" fmla="*/ 145198 w 222012"/>
                  <a:gd name="connsiteY65" fmla="*/ 13555 h 88687"/>
                  <a:gd name="connsiteX66" fmla="*/ 144295 w 222012"/>
                  <a:gd name="connsiteY66" fmla="*/ 13555 h 88687"/>
                  <a:gd name="connsiteX67" fmla="*/ 149717 w 222012"/>
                  <a:gd name="connsiteY67" fmla="*/ 22592 h 88687"/>
                  <a:gd name="connsiteX68" fmla="*/ 158754 w 222012"/>
                  <a:gd name="connsiteY68" fmla="*/ 37955 h 88687"/>
                  <a:gd name="connsiteX69" fmla="*/ 147006 w 222012"/>
                  <a:gd name="connsiteY69" fmla="*/ 29822 h 88687"/>
                  <a:gd name="connsiteX70" fmla="*/ 146102 w 222012"/>
                  <a:gd name="connsiteY70" fmla="*/ 28918 h 88687"/>
                  <a:gd name="connsiteX71" fmla="*/ 141584 w 222012"/>
                  <a:gd name="connsiteY71" fmla="*/ 24400 h 88687"/>
                  <a:gd name="connsiteX72" fmla="*/ 149717 w 222012"/>
                  <a:gd name="connsiteY72" fmla="*/ 40666 h 88687"/>
                  <a:gd name="connsiteX73" fmla="*/ 128932 w 222012"/>
                  <a:gd name="connsiteY73" fmla="*/ 16267 h 88687"/>
                  <a:gd name="connsiteX74" fmla="*/ 128028 w 222012"/>
                  <a:gd name="connsiteY74" fmla="*/ 14459 h 88687"/>
                  <a:gd name="connsiteX75" fmla="*/ 138872 w 222012"/>
                  <a:gd name="connsiteY75" fmla="*/ 45185 h 88687"/>
                  <a:gd name="connsiteX76" fmla="*/ 135258 w 222012"/>
                  <a:gd name="connsiteY76" fmla="*/ 42474 h 88687"/>
                  <a:gd name="connsiteX77" fmla="*/ 109051 w 222012"/>
                  <a:gd name="connsiteY77" fmla="*/ 7230 h 88687"/>
                  <a:gd name="connsiteX78" fmla="*/ 118088 w 222012"/>
                  <a:gd name="connsiteY78" fmla="*/ 22592 h 88687"/>
                  <a:gd name="connsiteX79" fmla="*/ 120799 w 222012"/>
                  <a:gd name="connsiteY79" fmla="*/ 31629 h 88687"/>
                  <a:gd name="connsiteX80" fmla="*/ 112665 w 222012"/>
                  <a:gd name="connsiteY80" fmla="*/ 28918 h 88687"/>
                  <a:gd name="connsiteX81" fmla="*/ 106339 w 222012"/>
                  <a:gd name="connsiteY81" fmla="*/ 18074 h 88687"/>
                  <a:gd name="connsiteX82" fmla="*/ 78325 w 222012"/>
                  <a:gd name="connsiteY82" fmla="*/ 0 h 88687"/>
                  <a:gd name="connsiteX83" fmla="*/ 90073 w 222012"/>
                  <a:gd name="connsiteY83" fmla="*/ 13555 h 88687"/>
                  <a:gd name="connsiteX84" fmla="*/ 100917 w 222012"/>
                  <a:gd name="connsiteY84" fmla="*/ 26207 h 88687"/>
                  <a:gd name="connsiteX85" fmla="*/ 92784 w 222012"/>
                  <a:gd name="connsiteY85" fmla="*/ 26207 h 88687"/>
                  <a:gd name="connsiteX86" fmla="*/ 61155 w 222012"/>
                  <a:gd name="connsiteY86" fmla="*/ 9941 h 88687"/>
                  <a:gd name="connsiteX87" fmla="*/ 73806 w 222012"/>
                  <a:gd name="connsiteY87" fmla="*/ 21689 h 88687"/>
                  <a:gd name="connsiteX88" fmla="*/ 65673 w 222012"/>
                  <a:gd name="connsiteY88" fmla="*/ 28918 h 88687"/>
                  <a:gd name="connsiteX89" fmla="*/ 51214 w 222012"/>
                  <a:gd name="connsiteY89" fmla="*/ 26207 h 88687"/>
                  <a:gd name="connsiteX90" fmla="*/ 58444 w 222012"/>
                  <a:gd name="connsiteY90" fmla="*/ 36148 h 88687"/>
                  <a:gd name="connsiteX91" fmla="*/ 57540 w 222012"/>
                  <a:gd name="connsiteY91" fmla="*/ 41570 h 88687"/>
                  <a:gd name="connsiteX92" fmla="*/ 36755 w 222012"/>
                  <a:gd name="connsiteY92" fmla="*/ 32533 h 88687"/>
                  <a:gd name="connsiteX93" fmla="*/ 27718 w 222012"/>
                  <a:gd name="connsiteY93" fmla="*/ 29822 h 88687"/>
                  <a:gd name="connsiteX94" fmla="*/ 16874 w 222012"/>
                  <a:gd name="connsiteY94" fmla="*/ 32533 h 88687"/>
                  <a:gd name="connsiteX95" fmla="*/ 34044 w 222012"/>
                  <a:gd name="connsiteY95" fmla="*/ 37955 h 88687"/>
                  <a:gd name="connsiteX96" fmla="*/ 33140 w 222012"/>
                  <a:gd name="connsiteY96" fmla="*/ 42474 h 88687"/>
                  <a:gd name="connsiteX97" fmla="*/ 20488 w 222012"/>
                  <a:gd name="connsiteY97" fmla="*/ 42474 h 88687"/>
                  <a:gd name="connsiteX98" fmla="*/ 15970 w 222012"/>
                  <a:gd name="connsiteY98" fmla="*/ 42474 h 88687"/>
                  <a:gd name="connsiteX99" fmla="*/ 23200 w 222012"/>
                  <a:gd name="connsiteY99" fmla="*/ 50607 h 88687"/>
                  <a:gd name="connsiteX100" fmla="*/ 8740 w 222012"/>
                  <a:gd name="connsiteY100" fmla="*/ 56933 h 88687"/>
                  <a:gd name="connsiteX101" fmla="*/ 28622 w 222012"/>
                  <a:gd name="connsiteY101" fmla="*/ 61451 h 88687"/>
                  <a:gd name="connsiteX102" fmla="*/ 34948 w 222012"/>
                  <a:gd name="connsiteY102" fmla="*/ 71392 h 88687"/>
                  <a:gd name="connsiteX103" fmla="*/ 25911 w 222012"/>
                  <a:gd name="connsiteY103" fmla="*/ 67777 h 88687"/>
                  <a:gd name="connsiteX104" fmla="*/ 11451 w 222012"/>
                  <a:gd name="connsiteY104" fmla="*/ 65066 h 88687"/>
                  <a:gd name="connsiteX105" fmla="*/ 20488 w 222012"/>
                  <a:gd name="connsiteY105" fmla="*/ 73199 h 88687"/>
                  <a:gd name="connsiteX106" fmla="*/ 11451 w 222012"/>
                  <a:gd name="connsiteY106" fmla="*/ 77718 h 88687"/>
                  <a:gd name="connsiteX107" fmla="*/ 14163 w 222012"/>
                  <a:gd name="connsiteY107" fmla="*/ 84044 h 88687"/>
                  <a:gd name="connsiteX108" fmla="*/ 607 w 222012"/>
                  <a:gd name="connsiteY108" fmla="*/ 85851 h 88687"/>
                  <a:gd name="connsiteX109" fmla="*/ 607 w 222012"/>
                  <a:gd name="connsiteY109" fmla="*/ 85851 h 88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222012" h="88687">
                    <a:moveTo>
                      <a:pt x="607" y="85851"/>
                    </a:moveTo>
                    <a:cubicBezTo>
                      <a:pt x="6933" y="89466"/>
                      <a:pt x="15970" y="89466"/>
                      <a:pt x="23200" y="86755"/>
                    </a:cubicBezTo>
                    <a:cubicBezTo>
                      <a:pt x="25911" y="85851"/>
                      <a:pt x="13259" y="81333"/>
                      <a:pt x="15970" y="80429"/>
                    </a:cubicBezTo>
                    <a:cubicBezTo>
                      <a:pt x="22296" y="77718"/>
                      <a:pt x="29525" y="84947"/>
                      <a:pt x="34948" y="82236"/>
                    </a:cubicBezTo>
                    <a:cubicBezTo>
                      <a:pt x="37659" y="80429"/>
                      <a:pt x="25911" y="74103"/>
                      <a:pt x="28622" y="74103"/>
                    </a:cubicBezTo>
                    <a:cubicBezTo>
                      <a:pt x="35851" y="73199"/>
                      <a:pt x="44888" y="83140"/>
                      <a:pt x="48503" y="80429"/>
                    </a:cubicBezTo>
                    <a:cubicBezTo>
                      <a:pt x="49407" y="79525"/>
                      <a:pt x="44888" y="68681"/>
                      <a:pt x="41273" y="63259"/>
                    </a:cubicBezTo>
                    <a:cubicBezTo>
                      <a:pt x="41273" y="63259"/>
                      <a:pt x="51214" y="72296"/>
                      <a:pt x="58444" y="71392"/>
                    </a:cubicBezTo>
                    <a:cubicBezTo>
                      <a:pt x="60251" y="71392"/>
                      <a:pt x="49407" y="53318"/>
                      <a:pt x="52118" y="54222"/>
                    </a:cubicBezTo>
                    <a:cubicBezTo>
                      <a:pt x="53925" y="55125"/>
                      <a:pt x="62058" y="71392"/>
                      <a:pt x="64769" y="72296"/>
                    </a:cubicBezTo>
                    <a:cubicBezTo>
                      <a:pt x="82843" y="82236"/>
                      <a:pt x="79229" y="72296"/>
                      <a:pt x="79229" y="72296"/>
                    </a:cubicBezTo>
                    <a:cubicBezTo>
                      <a:pt x="77421" y="66873"/>
                      <a:pt x="75614" y="60548"/>
                      <a:pt x="74710" y="55125"/>
                    </a:cubicBezTo>
                    <a:cubicBezTo>
                      <a:pt x="73806" y="50607"/>
                      <a:pt x="69288" y="48800"/>
                      <a:pt x="69288" y="44281"/>
                    </a:cubicBezTo>
                    <a:cubicBezTo>
                      <a:pt x="74710" y="52414"/>
                      <a:pt x="82843" y="57837"/>
                      <a:pt x="89169" y="65970"/>
                    </a:cubicBezTo>
                    <a:cubicBezTo>
                      <a:pt x="92784" y="71392"/>
                      <a:pt x="96399" y="79525"/>
                      <a:pt x="101821" y="81333"/>
                    </a:cubicBezTo>
                    <a:cubicBezTo>
                      <a:pt x="105436" y="82236"/>
                      <a:pt x="91880" y="53318"/>
                      <a:pt x="94591" y="53318"/>
                    </a:cubicBezTo>
                    <a:cubicBezTo>
                      <a:pt x="98206" y="54222"/>
                      <a:pt x="112665" y="76814"/>
                      <a:pt x="120799" y="86755"/>
                    </a:cubicBezTo>
                    <a:cubicBezTo>
                      <a:pt x="126221" y="93081"/>
                      <a:pt x="117184" y="70488"/>
                      <a:pt x="116280" y="62355"/>
                    </a:cubicBezTo>
                    <a:cubicBezTo>
                      <a:pt x="116280" y="62355"/>
                      <a:pt x="113569" y="54222"/>
                      <a:pt x="112665" y="47896"/>
                    </a:cubicBezTo>
                    <a:cubicBezTo>
                      <a:pt x="111762" y="41570"/>
                      <a:pt x="113569" y="46992"/>
                      <a:pt x="114473" y="51511"/>
                    </a:cubicBezTo>
                    <a:cubicBezTo>
                      <a:pt x="114473" y="56933"/>
                      <a:pt x="126221" y="75007"/>
                      <a:pt x="126221" y="75007"/>
                    </a:cubicBezTo>
                    <a:cubicBezTo>
                      <a:pt x="126221" y="69585"/>
                      <a:pt x="123510" y="60548"/>
                      <a:pt x="123510" y="56029"/>
                    </a:cubicBezTo>
                    <a:cubicBezTo>
                      <a:pt x="123510" y="56029"/>
                      <a:pt x="134354" y="77718"/>
                      <a:pt x="134354" y="80429"/>
                    </a:cubicBezTo>
                    <a:cubicBezTo>
                      <a:pt x="135258" y="83140"/>
                      <a:pt x="138872" y="65066"/>
                      <a:pt x="140680" y="57837"/>
                    </a:cubicBezTo>
                    <a:cubicBezTo>
                      <a:pt x="142487" y="61451"/>
                      <a:pt x="144295" y="71392"/>
                      <a:pt x="146102" y="72296"/>
                    </a:cubicBezTo>
                    <a:cubicBezTo>
                      <a:pt x="148813" y="73199"/>
                      <a:pt x="147006" y="62355"/>
                      <a:pt x="147909" y="63259"/>
                    </a:cubicBezTo>
                    <a:cubicBezTo>
                      <a:pt x="152428" y="68681"/>
                      <a:pt x="152428" y="70488"/>
                      <a:pt x="152428" y="76814"/>
                    </a:cubicBezTo>
                    <a:cubicBezTo>
                      <a:pt x="152428" y="82236"/>
                      <a:pt x="154235" y="70488"/>
                      <a:pt x="153332" y="63259"/>
                    </a:cubicBezTo>
                    <a:cubicBezTo>
                      <a:pt x="153332" y="62355"/>
                      <a:pt x="152428" y="57837"/>
                      <a:pt x="153332" y="57837"/>
                    </a:cubicBezTo>
                    <a:cubicBezTo>
                      <a:pt x="156043" y="58740"/>
                      <a:pt x="165080" y="81333"/>
                      <a:pt x="163272" y="84044"/>
                    </a:cubicBezTo>
                    <a:cubicBezTo>
                      <a:pt x="167791" y="70488"/>
                      <a:pt x="165983" y="75007"/>
                      <a:pt x="165080" y="63259"/>
                    </a:cubicBezTo>
                    <a:cubicBezTo>
                      <a:pt x="165080" y="62355"/>
                      <a:pt x="163272" y="55125"/>
                      <a:pt x="164176" y="55125"/>
                    </a:cubicBezTo>
                    <a:cubicBezTo>
                      <a:pt x="164176" y="55125"/>
                      <a:pt x="164176" y="55125"/>
                      <a:pt x="165080" y="55125"/>
                    </a:cubicBezTo>
                    <a:cubicBezTo>
                      <a:pt x="166887" y="56933"/>
                      <a:pt x="168694" y="58740"/>
                      <a:pt x="169598" y="60548"/>
                    </a:cubicBezTo>
                    <a:cubicBezTo>
                      <a:pt x="170502" y="63259"/>
                      <a:pt x="171406" y="65970"/>
                      <a:pt x="171406" y="69585"/>
                    </a:cubicBezTo>
                    <a:cubicBezTo>
                      <a:pt x="171406" y="70488"/>
                      <a:pt x="171406" y="53318"/>
                      <a:pt x="171406" y="54222"/>
                    </a:cubicBezTo>
                    <a:cubicBezTo>
                      <a:pt x="171406" y="54222"/>
                      <a:pt x="172309" y="55125"/>
                      <a:pt x="172309" y="55125"/>
                    </a:cubicBezTo>
                    <a:cubicBezTo>
                      <a:pt x="175924" y="58740"/>
                      <a:pt x="181346" y="76814"/>
                      <a:pt x="184961" y="76814"/>
                    </a:cubicBezTo>
                    <a:cubicBezTo>
                      <a:pt x="187672" y="76814"/>
                      <a:pt x="184961" y="58740"/>
                      <a:pt x="185865" y="58740"/>
                    </a:cubicBezTo>
                    <a:cubicBezTo>
                      <a:pt x="185865" y="58740"/>
                      <a:pt x="186768" y="58740"/>
                      <a:pt x="186768" y="59644"/>
                    </a:cubicBezTo>
                    <a:cubicBezTo>
                      <a:pt x="191287" y="62355"/>
                      <a:pt x="198516" y="71392"/>
                      <a:pt x="195805" y="76814"/>
                    </a:cubicBezTo>
                    <a:cubicBezTo>
                      <a:pt x="195805" y="76814"/>
                      <a:pt x="203035" y="71392"/>
                      <a:pt x="203035" y="71392"/>
                    </a:cubicBezTo>
                    <a:cubicBezTo>
                      <a:pt x="204842" y="70488"/>
                      <a:pt x="206650" y="65970"/>
                      <a:pt x="207553" y="67777"/>
                    </a:cubicBezTo>
                    <a:cubicBezTo>
                      <a:pt x="210264" y="72296"/>
                      <a:pt x="202131" y="75910"/>
                      <a:pt x="203939" y="78621"/>
                    </a:cubicBezTo>
                    <a:cubicBezTo>
                      <a:pt x="207553" y="82236"/>
                      <a:pt x="222012" y="67777"/>
                      <a:pt x="212976" y="84947"/>
                    </a:cubicBezTo>
                    <a:cubicBezTo>
                      <a:pt x="212976" y="84947"/>
                      <a:pt x="220205" y="89466"/>
                      <a:pt x="220205" y="82236"/>
                    </a:cubicBezTo>
                    <a:cubicBezTo>
                      <a:pt x="220205" y="79525"/>
                      <a:pt x="222012" y="66873"/>
                      <a:pt x="222012" y="66873"/>
                    </a:cubicBezTo>
                    <a:cubicBezTo>
                      <a:pt x="217494" y="66873"/>
                      <a:pt x="207553" y="75910"/>
                      <a:pt x="212072" y="63259"/>
                    </a:cubicBezTo>
                    <a:cubicBezTo>
                      <a:pt x="212072" y="63259"/>
                      <a:pt x="212976" y="61451"/>
                      <a:pt x="212072" y="62355"/>
                    </a:cubicBezTo>
                    <a:cubicBezTo>
                      <a:pt x="203939" y="65066"/>
                      <a:pt x="208457" y="56933"/>
                      <a:pt x="208457" y="47896"/>
                    </a:cubicBezTo>
                    <a:cubicBezTo>
                      <a:pt x="208457" y="43377"/>
                      <a:pt x="191287" y="71392"/>
                      <a:pt x="198516" y="51511"/>
                    </a:cubicBezTo>
                    <a:cubicBezTo>
                      <a:pt x="200324" y="46088"/>
                      <a:pt x="200324" y="36148"/>
                      <a:pt x="196709" y="30726"/>
                    </a:cubicBezTo>
                    <a:cubicBezTo>
                      <a:pt x="195805" y="29822"/>
                      <a:pt x="193998" y="27111"/>
                      <a:pt x="193998" y="28015"/>
                    </a:cubicBezTo>
                    <a:cubicBezTo>
                      <a:pt x="195805" y="34340"/>
                      <a:pt x="197613" y="43377"/>
                      <a:pt x="194902" y="46088"/>
                    </a:cubicBezTo>
                    <a:cubicBezTo>
                      <a:pt x="194902" y="46088"/>
                      <a:pt x="191287" y="37955"/>
                      <a:pt x="191287" y="38859"/>
                    </a:cubicBezTo>
                    <a:cubicBezTo>
                      <a:pt x="191287" y="43377"/>
                      <a:pt x="190383" y="54222"/>
                      <a:pt x="189479" y="49703"/>
                    </a:cubicBezTo>
                    <a:cubicBezTo>
                      <a:pt x="189479" y="47896"/>
                      <a:pt x="190383" y="37052"/>
                      <a:pt x="181346" y="26207"/>
                    </a:cubicBezTo>
                    <a:cubicBezTo>
                      <a:pt x="180442" y="25303"/>
                      <a:pt x="178635" y="21689"/>
                      <a:pt x="177731" y="20785"/>
                    </a:cubicBezTo>
                    <a:cubicBezTo>
                      <a:pt x="177731" y="20785"/>
                      <a:pt x="184057" y="39763"/>
                      <a:pt x="180442" y="40666"/>
                    </a:cubicBezTo>
                    <a:cubicBezTo>
                      <a:pt x="178635" y="40666"/>
                      <a:pt x="178635" y="38859"/>
                      <a:pt x="178635" y="37955"/>
                    </a:cubicBezTo>
                    <a:cubicBezTo>
                      <a:pt x="175020" y="30726"/>
                      <a:pt x="172309" y="26207"/>
                      <a:pt x="168694" y="18978"/>
                    </a:cubicBezTo>
                    <a:cubicBezTo>
                      <a:pt x="166887" y="14459"/>
                      <a:pt x="162369" y="10844"/>
                      <a:pt x="158754" y="9037"/>
                    </a:cubicBezTo>
                    <a:cubicBezTo>
                      <a:pt x="157850" y="8133"/>
                      <a:pt x="166887" y="28918"/>
                      <a:pt x="167791" y="34340"/>
                    </a:cubicBezTo>
                    <a:cubicBezTo>
                      <a:pt x="167791" y="35244"/>
                      <a:pt x="169598" y="38859"/>
                      <a:pt x="167791" y="39763"/>
                    </a:cubicBezTo>
                    <a:cubicBezTo>
                      <a:pt x="167791" y="39763"/>
                      <a:pt x="161465" y="28918"/>
                      <a:pt x="155139" y="23496"/>
                    </a:cubicBezTo>
                    <a:cubicBezTo>
                      <a:pt x="151524" y="20785"/>
                      <a:pt x="151524" y="18074"/>
                      <a:pt x="145198" y="13555"/>
                    </a:cubicBezTo>
                    <a:cubicBezTo>
                      <a:pt x="144295" y="12652"/>
                      <a:pt x="144295" y="13555"/>
                      <a:pt x="144295" y="13555"/>
                    </a:cubicBezTo>
                    <a:cubicBezTo>
                      <a:pt x="144295" y="13555"/>
                      <a:pt x="149717" y="22592"/>
                      <a:pt x="149717" y="22592"/>
                    </a:cubicBezTo>
                    <a:cubicBezTo>
                      <a:pt x="150621" y="27111"/>
                      <a:pt x="156043" y="31629"/>
                      <a:pt x="158754" y="37955"/>
                    </a:cubicBezTo>
                    <a:cubicBezTo>
                      <a:pt x="154235" y="34340"/>
                      <a:pt x="150621" y="31629"/>
                      <a:pt x="147006" y="29822"/>
                    </a:cubicBezTo>
                    <a:cubicBezTo>
                      <a:pt x="147006" y="29822"/>
                      <a:pt x="146102" y="29822"/>
                      <a:pt x="146102" y="28918"/>
                    </a:cubicBezTo>
                    <a:cubicBezTo>
                      <a:pt x="145198" y="28015"/>
                      <a:pt x="141584" y="24400"/>
                      <a:pt x="141584" y="24400"/>
                    </a:cubicBezTo>
                    <a:cubicBezTo>
                      <a:pt x="142487" y="27111"/>
                      <a:pt x="153332" y="42474"/>
                      <a:pt x="149717" y="40666"/>
                    </a:cubicBezTo>
                    <a:cubicBezTo>
                      <a:pt x="139776" y="37052"/>
                      <a:pt x="136161" y="24400"/>
                      <a:pt x="128932" y="16267"/>
                    </a:cubicBezTo>
                    <a:cubicBezTo>
                      <a:pt x="128932" y="15363"/>
                      <a:pt x="128028" y="13555"/>
                      <a:pt x="128028" y="14459"/>
                    </a:cubicBezTo>
                    <a:cubicBezTo>
                      <a:pt x="127124" y="19881"/>
                      <a:pt x="140680" y="44281"/>
                      <a:pt x="138872" y="45185"/>
                    </a:cubicBezTo>
                    <a:cubicBezTo>
                      <a:pt x="138872" y="45185"/>
                      <a:pt x="137065" y="43377"/>
                      <a:pt x="135258" y="42474"/>
                    </a:cubicBezTo>
                    <a:cubicBezTo>
                      <a:pt x="130739" y="29822"/>
                      <a:pt x="123510" y="20785"/>
                      <a:pt x="109051" y="7230"/>
                    </a:cubicBezTo>
                    <a:cubicBezTo>
                      <a:pt x="109954" y="11748"/>
                      <a:pt x="117184" y="18074"/>
                      <a:pt x="118088" y="22592"/>
                    </a:cubicBezTo>
                    <a:cubicBezTo>
                      <a:pt x="118991" y="26207"/>
                      <a:pt x="119895" y="28918"/>
                      <a:pt x="120799" y="31629"/>
                    </a:cubicBezTo>
                    <a:cubicBezTo>
                      <a:pt x="120799" y="31629"/>
                      <a:pt x="116280" y="36148"/>
                      <a:pt x="112665" y="28918"/>
                    </a:cubicBezTo>
                    <a:cubicBezTo>
                      <a:pt x="109051" y="21689"/>
                      <a:pt x="108147" y="20785"/>
                      <a:pt x="106339" y="18074"/>
                    </a:cubicBezTo>
                    <a:cubicBezTo>
                      <a:pt x="99110" y="9037"/>
                      <a:pt x="94591" y="6326"/>
                      <a:pt x="78325" y="0"/>
                    </a:cubicBezTo>
                    <a:cubicBezTo>
                      <a:pt x="78325" y="0"/>
                      <a:pt x="87362" y="11748"/>
                      <a:pt x="90073" y="13555"/>
                    </a:cubicBezTo>
                    <a:cubicBezTo>
                      <a:pt x="100014" y="18978"/>
                      <a:pt x="100917" y="26207"/>
                      <a:pt x="100917" y="26207"/>
                    </a:cubicBezTo>
                    <a:cubicBezTo>
                      <a:pt x="100917" y="26207"/>
                      <a:pt x="114473" y="40666"/>
                      <a:pt x="92784" y="26207"/>
                    </a:cubicBezTo>
                    <a:cubicBezTo>
                      <a:pt x="71095" y="11748"/>
                      <a:pt x="53925" y="2711"/>
                      <a:pt x="61155" y="9941"/>
                    </a:cubicBezTo>
                    <a:cubicBezTo>
                      <a:pt x="69288" y="17170"/>
                      <a:pt x="73806" y="21689"/>
                      <a:pt x="73806" y="21689"/>
                    </a:cubicBezTo>
                    <a:cubicBezTo>
                      <a:pt x="73806" y="21689"/>
                      <a:pt x="71095" y="28918"/>
                      <a:pt x="65673" y="28918"/>
                    </a:cubicBezTo>
                    <a:cubicBezTo>
                      <a:pt x="60251" y="28918"/>
                      <a:pt x="44888" y="18978"/>
                      <a:pt x="51214" y="26207"/>
                    </a:cubicBezTo>
                    <a:cubicBezTo>
                      <a:pt x="57540" y="34340"/>
                      <a:pt x="58444" y="36148"/>
                      <a:pt x="58444" y="36148"/>
                    </a:cubicBezTo>
                    <a:cubicBezTo>
                      <a:pt x="58444" y="36148"/>
                      <a:pt x="61155" y="41570"/>
                      <a:pt x="57540" y="41570"/>
                    </a:cubicBezTo>
                    <a:cubicBezTo>
                      <a:pt x="53021" y="41570"/>
                      <a:pt x="36755" y="32533"/>
                      <a:pt x="36755" y="32533"/>
                    </a:cubicBezTo>
                    <a:cubicBezTo>
                      <a:pt x="36755" y="32533"/>
                      <a:pt x="34044" y="28015"/>
                      <a:pt x="27718" y="29822"/>
                    </a:cubicBezTo>
                    <a:cubicBezTo>
                      <a:pt x="21392" y="31629"/>
                      <a:pt x="6029" y="28918"/>
                      <a:pt x="16874" y="32533"/>
                    </a:cubicBezTo>
                    <a:cubicBezTo>
                      <a:pt x="27718" y="35244"/>
                      <a:pt x="34044" y="37955"/>
                      <a:pt x="34044" y="37955"/>
                    </a:cubicBezTo>
                    <a:cubicBezTo>
                      <a:pt x="34044" y="37955"/>
                      <a:pt x="36755" y="42474"/>
                      <a:pt x="33140" y="42474"/>
                    </a:cubicBezTo>
                    <a:cubicBezTo>
                      <a:pt x="29525" y="42474"/>
                      <a:pt x="23200" y="42474"/>
                      <a:pt x="20488" y="42474"/>
                    </a:cubicBezTo>
                    <a:cubicBezTo>
                      <a:pt x="17777" y="42474"/>
                      <a:pt x="15970" y="42474"/>
                      <a:pt x="15970" y="42474"/>
                    </a:cubicBezTo>
                    <a:cubicBezTo>
                      <a:pt x="18681" y="45185"/>
                      <a:pt x="25007" y="47896"/>
                      <a:pt x="23200" y="50607"/>
                    </a:cubicBezTo>
                    <a:cubicBezTo>
                      <a:pt x="20488" y="55125"/>
                      <a:pt x="6933" y="52414"/>
                      <a:pt x="8740" y="56933"/>
                    </a:cubicBezTo>
                    <a:cubicBezTo>
                      <a:pt x="12355" y="63259"/>
                      <a:pt x="23200" y="58740"/>
                      <a:pt x="28622" y="61451"/>
                    </a:cubicBezTo>
                    <a:cubicBezTo>
                      <a:pt x="32236" y="63259"/>
                      <a:pt x="36755" y="67777"/>
                      <a:pt x="34948" y="71392"/>
                    </a:cubicBezTo>
                    <a:cubicBezTo>
                      <a:pt x="33140" y="74103"/>
                      <a:pt x="28622" y="68681"/>
                      <a:pt x="25911" y="67777"/>
                    </a:cubicBezTo>
                    <a:cubicBezTo>
                      <a:pt x="21392" y="66873"/>
                      <a:pt x="15066" y="62355"/>
                      <a:pt x="11451" y="65066"/>
                    </a:cubicBezTo>
                    <a:cubicBezTo>
                      <a:pt x="8740" y="67777"/>
                      <a:pt x="20488" y="68681"/>
                      <a:pt x="20488" y="73199"/>
                    </a:cubicBezTo>
                    <a:cubicBezTo>
                      <a:pt x="20488" y="76814"/>
                      <a:pt x="13259" y="74103"/>
                      <a:pt x="11451" y="77718"/>
                    </a:cubicBezTo>
                    <a:cubicBezTo>
                      <a:pt x="10548" y="79525"/>
                      <a:pt x="15066" y="82236"/>
                      <a:pt x="14163" y="84044"/>
                    </a:cubicBezTo>
                    <a:cubicBezTo>
                      <a:pt x="10548" y="84947"/>
                      <a:pt x="-3008" y="84044"/>
                      <a:pt x="607" y="85851"/>
                    </a:cubicBezTo>
                    <a:lnTo>
                      <a:pt x="607" y="85851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7" name="任意多边形: 形状 1856"/>
              <p:cNvSpPr/>
              <p:nvPr>
                <p:custDataLst>
                  <p:tags r:id="rId1281"/>
                </p:custDataLst>
              </p:nvPr>
            </p:nvSpPr>
            <p:spPr>
              <a:xfrm>
                <a:off x="4413290" y="2197374"/>
                <a:ext cx="17582" cy="17805"/>
              </a:xfrm>
              <a:custGeom>
                <a:avLst/>
                <a:gdLst>
                  <a:gd name="connsiteX0" fmla="*/ 29 w 17582"/>
                  <a:gd name="connsiteY0" fmla="*/ 2442 h 17805"/>
                  <a:gd name="connsiteX1" fmla="*/ 14488 w 17582"/>
                  <a:gd name="connsiteY1" fmla="*/ 5153 h 17805"/>
                  <a:gd name="connsiteX2" fmla="*/ 8162 w 17582"/>
                  <a:gd name="connsiteY2" fmla="*/ 6961 h 17805"/>
                  <a:gd name="connsiteX3" fmla="*/ 2740 w 17582"/>
                  <a:gd name="connsiteY3" fmla="*/ 17805 h 17805"/>
                  <a:gd name="connsiteX4" fmla="*/ 6355 w 17582"/>
                  <a:gd name="connsiteY4" fmla="*/ 9672 h 17805"/>
                  <a:gd name="connsiteX5" fmla="*/ 6355 w 17582"/>
                  <a:gd name="connsiteY5" fmla="*/ 4250 h 17805"/>
                  <a:gd name="connsiteX6" fmla="*/ 6355 w 17582"/>
                  <a:gd name="connsiteY6" fmla="*/ 3346 h 17805"/>
                  <a:gd name="connsiteX7" fmla="*/ 29 w 17582"/>
                  <a:gd name="connsiteY7" fmla="*/ 2442 h 17805"/>
                  <a:gd name="connsiteX8" fmla="*/ 29 w 17582"/>
                  <a:gd name="connsiteY8" fmla="*/ 2442 h 17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582" h="17805">
                    <a:moveTo>
                      <a:pt x="29" y="2442"/>
                    </a:moveTo>
                    <a:cubicBezTo>
                      <a:pt x="4548" y="-1172"/>
                      <a:pt x="25332" y="-1172"/>
                      <a:pt x="14488" y="5153"/>
                    </a:cubicBezTo>
                    <a:cubicBezTo>
                      <a:pt x="11777" y="6961"/>
                      <a:pt x="9970" y="5153"/>
                      <a:pt x="8162" y="6961"/>
                    </a:cubicBezTo>
                    <a:cubicBezTo>
                      <a:pt x="8162" y="6961"/>
                      <a:pt x="19007" y="16902"/>
                      <a:pt x="2740" y="17805"/>
                    </a:cubicBezTo>
                    <a:cubicBezTo>
                      <a:pt x="-5393" y="17805"/>
                      <a:pt x="7259" y="13287"/>
                      <a:pt x="6355" y="9672"/>
                    </a:cubicBezTo>
                    <a:cubicBezTo>
                      <a:pt x="5451" y="4250"/>
                      <a:pt x="-6297" y="12383"/>
                      <a:pt x="6355" y="4250"/>
                    </a:cubicBezTo>
                    <a:cubicBezTo>
                      <a:pt x="6355" y="4250"/>
                      <a:pt x="6355" y="3346"/>
                      <a:pt x="6355" y="3346"/>
                    </a:cubicBezTo>
                    <a:cubicBezTo>
                      <a:pt x="3644" y="4250"/>
                      <a:pt x="29" y="3346"/>
                      <a:pt x="29" y="2442"/>
                    </a:cubicBezTo>
                    <a:lnTo>
                      <a:pt x="29" y="2442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8" name="任意多边形: 形状 1857"/>
              <p:cNvSpPr/>
              <p:nvPr>
                <p:custDataLst>
                  <p:tags r:id="rId1282"/>
                </p:custDataLst>
              </p:nvPr>
            </p:nvSpPr>
            <p:spPr>
              <a:xfrm>
                <a:off x="4626899" y="2194394"/>
                <a:ext cx="12464" cy="38858"/>
              </a:xfrm>
              <a:custGeom>
                <a:avLst/>
                <a:gdLst>
                  <a:gd name="connsiteX0" fmla="*/ 3307 w 12464"/>
                  <a:gd name="connsiteY0" fmla="*/ 8133 h 38858"/>
                  <a:gd name="connsiteX1" fmla="*/ 9633 w 12464"/>
                  <a:gd name="connsiteY1" fmla="*/ 0 h 38858"/>
                  <a:gd name="connsiteX2" fmla="*/ 9633 w 12464"/>
                  <a:gd name="connsiteY2" fmla="*/ 9941 h 38858"/>
                  <a:gd name="connsiteX3" fmla="*/ 11440 w 12464"/>
                  <a:gd name="connsiteY3" fmla="*/ 9037 h 38858"/>
                  <a:gd name="connsiteX4" fmla="*/ 8729 w 12464"/>
                  <a:gd name="connsiteY4" fmla="*/ 17170 h 38858"/>
                  <a:gd name="connsiteX5" fmla="*/ 12344 w 12464"/>
                  <a:gd name="connsiteY5" fmla="*/ 15363 h 38858"/>
                  <a:gd name="connsiteX6" fmla="*/ 9633 w 12464"/>
                  <a:gd name="connsiteY6" fmla="*/ 31629 h 38858"/>
                  <a:gd name="connsiteX7" fmla="*/ 11440 w 12464"/>
                  <a:gd name="connsiteY7" fmla="*/ 28918 h 38858"/>
                  <a:gd name="connsiteX8" fmla="*/ 11440 w 12464"/>
                  <a:gd name="connsiteY8" fmla="*/ 30726 h 38858"/>
                  <a:gd name="connsiteX9" fmla="*/ 8729 w 12464"/>
                  <a:gd name="connsiteY9" fmla="*/ 38859 h 38858"/>
                  <a:gd name="connsiteX10" fmla="*/ 8729 w 12464"/>
                  <a:gd name="connsiteY10" fmla="*/ 19881 h 38858"/>
                  <a:gd name="connsiteX11" fmla="*/ 4211 w 12464"/>
                  <a:gd name="connsiteY11" fmla="*/ 19881 h 38858"/>
                  <a:gd name="connsiteX12" fmla="*/ 6922 w 12464"/>
                  <a:gd name="connsiteY12" fmla="*/ 11748 h 38858"/>
                  <a:gd name="connsiteX13" fmla="*/ 596 w 12464"/>
                  <a:gd name="connsiteY13" fmla="*/ 11748 h 38858"/>
                  <a:gd name="connsiteX14" fmla="*/ 3307 w 12464"/>
                  <a:gd name="connsiteY14" fmla="*/ 8133 h 38858"/>
                  <a:gd name="connsiteX15" fmla="*/ 3307 w 12464"/>
                  <a:gd name="connsiteY15" fmla="*/ 8133 h 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64" h="38858">
                    <a:moveTo>
                      <a:pt x="3307" y="8133"/>
                    </a:moveTo>
                    <a:cubicBezTo>
                      <a:pt x="6922" y="7230"/>
                      <a:pt x="6018" y="0"/>
                      <a:pt x="9633" y="0"/>
                    </a:cubicBezTo>
                    <a:cubicBezTo>
                      <a:pt x="12344" y="0"/>
                      <a:pt x="8729" y="7230"/>
                      <a:pt x="9633" y="9941"/>
                    </a:cubicBezTo>
                    <a:cubicBezTo>
                      <a:pt x="9633" y="10844"/>
                      <a:pt x="10537" y="9037"/>
                      <a:pt x="11440" y="9037"/>
                    </a:cubicBezTo>
                    <a:cubicBezTo>
                      <a:pt x="12344" y="9941"/>
                      <a:pt x="7826" y="16267"/>
                      <a:pt x="8729" y="17170"/>
                    </a:cubicBezTo>
                    <a:cubicBezTo>
                      <a:pt x="9633" y="18074"/>
                      <a:pt x="11440" y="15363"/>
                      <a:pt x="12344" y="15363"/>
                    </a:cubicBezTo>
                    <a:cubicBezTo>
                      <a:pt x="13248" y="15363"/>
                      <a:pt x="8729" y="29822"/>
                      <a:pt x="9633" y="31629"/>
                    </a:cubicBezTo>
                    <a:cubicBezTo>
                      <a:pt x="10537" y="32533"/>
                      <a:pt x="10537" y="29822"/>
                      <a:pt x="11440" y="28918"/>
                    </a:cubicBezTo>
                    <a:cubicBezTo>
                      <a:pt x="11440" y="28918"/>
                      <a:pt x="11440" y="30726"/>
                      <a:pt x="11440" y="30726"/>
                    </a:cubicBezTo>
                    <a:cubicBezTo>
                      <a:pt x="10537" y="31629"/>
                      <a:pt x="8729" y="38859"/>
                      <a:pt x="8729" y="38859"/>
                    </a:cubicBezTo>
                    <a:cubicBezTo>
                      <a:pt x="6922" y="32533"/>
                      <a:pt x="7826" y="26207"/>
                      <a:pt x="8729" y="19881"/>
                    </a:cubicBezTo>
                    <a:cubicBezTo>
                      <a:pt x="8729" y="18978"/>
                      <a:pt x="5115" y="21689"/>
                      <a:pt x="4211" y="19881"/>
                    </a:cubicBezTo>
                    <a:cubicBezTo>
                      <a:pt x="3307" y="18074"/>
                      <a:pt x="7826" y="11748"/>
                      <a:pt x="6922" y="11748"/>
                    </a:cubicBezTo>
                    <a:cubicBezTo>
                      <a:pt x="5115" y="10844"/>
                      <a:pt x="2403" y="12652"/>
                      <a:pt x="596" y="11748"/>
                    </a:cubicBezTo>
                    <a:cubicBezTo>
                      <a:pt x="-1211" y="11748"/>
                      <a:pt x="1500" y="8133"/>
                      <a:pt x="3307" y="8133"/>
                    </a:cubicBezTo>
                    <a:lnTo>
                      <a:pt x="3307" y="8133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9" name="任意多边形: 形状 1858"/>
              <p:cNvSpPr/>
              <p:nvPr>
                <p:custDataLst>
                  <p:tags r:id="rId1283"/>
                </p:custDataLst>
              </p:nvPr>
            </p:nvSpPr>
            <p:spPr>
              <a:xfrm>
                <a:off x="4485614" y="2375133"/>
                <a:ext cx="81332" cy="22592"/>
              </a:xfrm>
              <a:custGeom>
                <a:avLst/>
                <a:gdLst>
                  <a:gd name="connsiteX0" fmla="*/ 0 w 81332"/>
                  <a:gd name="connsiteY0" fmla="*/ 0 h 22592"/>
                  <a:gd name="connsiteX1" fmla="*/ 48799 w 81332"/>
                  <a:gd name="connsiteY1" fmla="*/ 22592 h 22592"/>
                  <a:gd name="connsiteX2" fmla="*/ 81333 w 81332"/>
                  <a:gd name="connsiteY2" fmla="*/ 3615 h 22592"/>
                  <a:gd name="connsiteX3" fmla="*/ 67777 w 81332"/>
                  <a:gd name="connsiteY3" fmla="*/ 9037 h 22592"/>
                  <a:gd name="connsiteX4" fmla="*/ 0 w 81332"/>
                  <a:gd name="connsiteY4" fmla="*/ 0 h 22592"/>
                  <a:gd name="connsiteX5" fmla="*/ 0 w 81332"/>
                  <a:gd name="connsiteY5" fmla="*/ 0 h 2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332" h="22592">
                    <a:moveTo>
                      <a:pt x="0" y="0"/>
                    </a:moveTo>
                    <a:cubicBezTo>
                      <a:pt x="9941" y="13555"/>
                      <a:pt x="27111" y="20785"/>
                      <a:pt x="48799" y="22592"/>
                    </a:cubicBezTo>
                    <a:cubicBezTo>
                      <a:pt x="65066" y="21689"/>
                      <a:pt x="74103" y="13555"/>
                      <a:pt x="81333" y="3615"/>
                    </a:cubicBezTo>
                    <a:cubicBezTo>
                      <a:pt x="76814" y="5422"/>
                      <a:pt x="72296" y="7230"/>
                      <a:pt x="67777" y="9037"/>
                    </a:cubicBezTo>
                    <a:cubicBezTo>
                      <a:pt x="52414" y="15363"/>
                      <a:pt x="30726" y="9037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0" name="任意多边形: 形状 1859"/>
              <p:cNvSpPr/>
              <p:nvPr>
                <p:custDataLst>
                  <p:tags r:id="rId1284"/>
                </p:custDataLst>
              </p:nvPr>
            </p:nvSpPr>
            <p:spPr>
              <a:xfrm>
                <a:off x="4474770" y="2287376"/>
                <a:ext cx="36147" cy="14146"/>
              </a:xfrm>
              <a:custGeom>
                <a:avLst/>
                <a:gdLst>
                  <a:gd name="connsiteX0" fmla="*/ 9941 w 36147"/>
                  <a:gd name="connsiteY0" fmla="*/ 99 h 14146"/>
                  <a:gd name="connsiteX1" fmla="*/ 0 w 36147"/>
                  <a:gd name="connsiteY1" fmla="*/ 4617 h 14146"/>
                  <a:gd name="connsiteX2" fmla="*/ 9037 w 36147"/>
                  <a:gd name="connsiteY2" fmla="*/ 11847 h 14146"/>
                  <a:gd name="connsiteX3" fmla="*/ 36148 w 36147"/>
                  <a:gd name="connsiteY3" fmla="*/ 10943 h 14146"/>
                  <a:gd name="connsiteX4" fmla="*/ 9941 w 36147"/>
                  <a:gd name="connsiteY4" fmla="*/ 99 h 14146"/>
                  <a:gd name="connsiteX5" fmla="*/ 9941 w 36147"/>
                  <a:gd name="connsiteY5" fmla="*/ 99 h 1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47" h="14146">
                    <a:moveTo>
                      <a:pt x="9941" y="99"/>
                    </a:moveTo>
                    <a:cubicBezTo>
                      <a:pt x="6326" y="1906"/>
                      <a:pt x="3615" y="2810"/>
                      <a:pt x="0" y="4617"/>
                    </a:cubicBezTo>
                    <a:cubicBezTo>
                      <a:pt x="1807" y="8232"/>
                      <a:pt x="5422" y="10943"/>
                      <a:pt x="9037" y="11847"/>
                    </a:cubicBezTo>
                    <a:cubicBezTo>
                      <a:pt x="16267" y="13654"/>
                      <a:pt x="26207" y="16365"/>
                      <a:pt x="36148" y="10943"/>
                    </a:cubicBezTo>
                    <a:cubicBezTo>
                      <a:pt x="32533" y="4617"/>
                      <a:pt x="27111" y="-805"/>
                      <a:pt x="9941" y="99"/>
                    </a:cubicBezTo>
                    <a:lnTo>
                      <a:pt x="9941" y="99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1" name="任意多边形: 形状 1860"/>
              <p:cNvSpPr/>
              <p:nvPr>
                <p:custDataLst>
                  <p:tags r:id="rId1285"/>
                </p:custDataLst>
              </p:nvPr>
            </p:nvSpPr>
            <p:spPr>
              <a:xfrm>
                <a:off x="4566043" y="2293446"/>
                <a:ext cx="32533" cy="10972"/>
              </a:xfrm>
              <a:custGeom>
                <a:avLst/>
                <a:gdLst>
                  <a:gd name="connsiteX0" fmla="*/ 0 w 32533"/>
                  <a:gd name="connsiteY0" fmla="*/ 5777 h 10972"/>
                  <a:gd name="connsiteX1" fmla="*/ 3615 w 32533"/>
                  <a:gd name="connsiteY1" fmla="*/ 2162 h 10972"/>
                  <a:gd name="connsiteX2" fmla="*/ 25303 w 32533"/>
                  <a:gd name="connsiteY2" fmla="*/ 355 h 10972"/>
                  <a:gd name="connsiteX3" fmla="*/ 32533 w 32533"/>
                  <a:gd name="connsiteY3" fmla="*/ 3969 h 10972"/>
                  <a:gd name="connsiteX4" fmla="*/ 20785 w 32533"/>
                  <a:gd name="connsiteY4" fmla="*/ 10295 h 10972"/>
                  <a:gd name="connsiteX5" fmla="*/ 7230 w 32533"/>
                  <a:gd name="connsiteY5" fmla="*/ 10295 h 10972"/>
                  <a:gd name="connsiteX6" fmla="*/ 0 w 32533"/>
                  <a:gd name="connsiteY6" fmla="*/ 5777 h 10972"/>
                  <a:gd name="connsiteX7" fmla="*/ 0 w 32533"/>
                  <a:gd name="connsiteY7" fmla="*/ 5777 h 1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533" h="10972">
                    <a:moveTo>
                      <a:pt x="0" y="5777"/>
                    </a:moveTo>
                    <a:cubicBezTo>
                      <a:pt x="904" y="4873"/>
                      <a:pt x="2711" y="3969"/>
                      <a:pt x="3615" y="2162"/>
                    </a:cubicBezTo>
                    <a:cubicBezTo>
                      <a:pt x="9941" y="355"/>
                      <a:pt x="17170" y="-549"/>
                      <a:pt x="25303" y="355"/>
                    </a:cubicBezTo>
                    <a:cubicBezTo>
                      <a:pt x="28015" y="1258"/>
                      <a:pt x="29822" y="3066"/>
                      <a:pt x="32533" y="3969"/>
                    </a:cubicBezTo>
                    <a:cubicBezTo>
                      <a:pt x="29822" y="6680"/>
                      <a:pt x="26207" y="9391"/>
                      <a:pt x="20785" y="10295"/>
                    </a:cubicBezTo>
                    <a:cubicBezTo>
                      <a:pt x="16267" y="11199"/>
                      <a:pt x="11748" y="11199"/>
                      <a:pt x="7230" y="10295"/>
                    </a:cubicBezTo>
                    <a:cubicBezTo>
                      <a:pt x="4518" y="9391"/>
                      <a:pt x="1807" y="7584"/>
                      <a:pt x="0" y="5777"/>
                    </a:cubicBezTo>
                    <a:lnTo>
                      <a:pt x="0" y="5777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2" name="任意多边形: 形状 1861"/>
              <p:cNvSpPr/>
              <p:nvPr>
                <p:custDataLst>
                  <p:tags r:id="rId1286"/>
                </p:custDataLst>
              </p:nvPr>
            </p:nvSpPr>
            <p:spPr>
              <a:xfrm>
                <a:off x="3826562" y="2079625"/>
                <a:ext cx="1106381" cy="685037"/>
              </a:xfrm>
              <a:custGeom>
                <a:avLst/>
                <a:gdLst>
                  <a:gd name="connsiteX0" fmla="*/ 652727 w 1106381"/>
                  <a:gd name="connsiteY0" fmla="*/ 538602 h 685037"/>
                  <a:gd name="connsiteX1" fmla="*/ 657245 w 1106381"/>
                  <a:gd name="connsiteY1" fmla="*/ 509684 h 685037"/>
                  <a:gd name="connsiteX2" fmla="*/ 663571 w 1106381"/>
                  <a:gd name="connsiteY2" fmla="*/ 461788 h 685037"/>
                  <a:gd name="connsiteX3" fmla="*/ 665378 w 1106381"/>
                  <a:gd name="connsiteY3" fmla="*/ 445522 h 685037"/>
                  <a:gd name="connsiteX4" fmla="*/ 671704 w 1106381"/>
                  <a:gd name="connsiteY4" fmla="*/ 433774 h 685037"/>
                  <a:gd name="connsiteX5" fmla="*/ 686163 w 1106381"/>
                  <a:gd name="connsiteY5" fmla="*/ 430159 h 685037"/>
                  <a:gd name="connsiteX6" fmla="*/ 701526 w 1106381"/>
                  <a:gd name="connsiteY6" fmla="*/ 432870 h 685037"/>
                  <a:gd name="connsiteX7" fmla="*/ 704237 w 1106381"/>
                  <a:gd name="connsiteY7" fmla="*/ 448233 h 685037"/>
                  <a:gd name="connsiteX8" fmla="*/ 713274 w 1106381"/>
                  <a:gd name="connsiteY8" fmla="*/ 492514 h 685037"/>
                  <a:gd name="connsiteX9" fmla="*/ 715082 w 1106381"/>
                  <a:gd name="connsiteY9" fmla="*/ 508780 h 685037"/>
                  <a:gd name="connsiteX10" fmla="*/ 720504 w 1106381"/>
                  <a:gd name="connsiteY10" fmla="*/ 538602 h 685037"/>
                  <a:gd name="connsiteX11" fmla="*/ 715082 w 1106381"/>
                  <a:gd name="connsiteY11" fmla="*/ 539506 h 685037"/>
                  <a:gd name="connsiteX12" fmla="*/ 697008 w 1106381"/>
                  <a:gd name="connsiteY12" fmla="*/ 539506 h 685037"/>
                  <a:gd name="connsiteX13" fmla="*/ 686163 w 1106381"/>
                  <a:gd name="connsiteY13" fmla="*/ 539506 h 685037"/>
                  <a:gd name="connsiteX14" fmla="*/ 678934 w 1106381"/>
                  <a:gd name="connsiteY14" fmla="*/ 539506 h 685037"/>
                  <a:gd name="connsiteX15" fmla="*/ 652727 w 1106381"/>
                  <a:gd name="connsiteY15" fmla="*/ 539506 h 685037"/>
                  <a:gd name="connsiteX16" fmla="*/ 520787 w 1106381"/>
                  <a:gd name="connsiteY16" fmla="*/ 538602 h 685037"/>
                  <a:gd name="connsiteX17" fmla="*/ 347278 w 1106381"/>
                  <a:gd name="connsiteY17" fmla="*/ 538602 h 685037"/>
                  <a:gd name="connsiteX18" fmla="*/ 340952 w 1106381"/>
                  <a:gd name="connsiteY18" fmla="*/ 532277 h 685037"/>
                  <a:gd name="connsiteX19" fmla="*/ 333722 w 1106381"/>
                  <a:gd name="connsiteY19" fmla="*/ 524143 h 685037"/>
                  <a:gd name="connsiteX20" fmla="*/ 330107 w 1106381"/>
                  <a:gd name="connsiteY20" fmla="*/ 513299 h 685037"/>
                  <a:gd name="connsiteX21" fmla="*/ 326493 w 1106381"/>
                  <a:gd name="connsiteY21" fmla="*/ 504262 h 685037"/>
                  <a:gd name="connsiteX22" fmla="*/ 326493 w 1106381"/>
                  <a:gd name="connsiteY22" fmla="*/ 504262 h 685037"/>
                  <a:gd name="connsiteX23" fmla="*/ 317456 w 1106381"/>
                  <a:gd name="connsiteY23" fmla="*/ 500647 h 685037"/>
                  <a:gd name="connsiteX24" fmla="*/ 280404 w 1106381"/>
                  <a:gd name="connsiteY24" fmla="*/ 497032 h 685037"/>
                  <a:gd name="connsiteX25" fmla="*/ 271367 w 1106381"/>
                  <a:gd name="connsiteY25" fmla="*/ 491610 h 685037"/>
                  <a:gd name="connsiteX26" fmla="*/ 254197 w 1106381"/>
                  <a:gd name="connsiteY26" fmla="*/ 480766 h 685037"/>
                  <a:gd name="connsiteX27" fmla="*/ 238834 w 1106381"/>
                  <a:gd name="connsiteY27" fmla="*/ 469922 h 685037"/>
                  <a:gd name="connsiteX28" fmla="*/ 239738 w 1106381"/>
                  <a:gd name="connsiteY28" fmla="*/ 459077 h 685037"/>
                  <a:gd name="connsiteX29" fmla="*/ 238834 w 1106381"/>
                  <a:gd name="connsiteY29" fmla="*/ 462692 h 685037"/>
                  <a:gd name="connsiteX30" fmla="*/ 227086 w 1106381"/>
                  <a:gd name="connsiteY30" fmla="*/ 451848 h 685037"/>
                  <a:gd name="connsiteX31" fmla="*/ 210820 w 1106381"/>
                  <a:gd name="connsiteY31" fmla="*/ 445522 h 685037"/>
                  <a:gd name="connsiteX32" fmla="*/ 171057 w 1106381"/>
                  <a:gd name="connsiteY32" fmla="*/ 446425 h 685037"/>
                  <a:gd name="connsiteX33" fmla="*/ 130391 w 1106381"/>
                  <a:gd name="connsiteY33" fmla="*/ 473536 h 685037"/>
                  <a:gd name="connsiteX34" fmla="*/ 124065 w 1106381"/>
                  <a:gd name="connsiteY34" fmla="*/ 478959 h 685037"/>
                  <a:gd name="connsiteX35" fmla="*/ 117739 w 1106381"/>
                  <a:gd name="connsiteY35" fmla="*/ 483477 h 685037"/>
                  <a:gd name="connsiteX36" fmla="*/ 90628 w 1106381"/>
                  <a:gd name="connsiteY36" fmla="*/ 501551 h 685037"/>
                  <a:gd name="connsiteX37" fmla="*/ 77073 w 1106381"/>
                  <a:gd name="connsiteY37" fmla="*/ 510588 h 685037"/>
                  <a:gd name="connsiteX38" fmla="*/ 72554 w 1106381"/>
                  <a:gd name="connsiteY38" fmla="*/ 525047 h 685037"/>
                  <a:gd name="connsiteX39" fmla="*/ 81591 w 1106381"/>
                  <a:gd name="connsiteY39" fmla="*/ 538602 h 685037"/>
                  <a:gd name="connsiteX40" fmla="*/ 129487 w 1106381"/>
                  <a:gd name="connsiteY40" fmla="*/ 539506 h 685037"/>
                  <a:gd name="connsiteX41" fmla="*/ 138524 w 1106381"/>
                  <a:gd name="connsiteY41" fmla="*/ 538602 h 685037"/>
                  <a:gd name="connsiteX42" fmla="*/ 137620 w 1106381"/>
                  <a:gd name="connsiteY42" fmla="*/ 538602 h 685037"/>
                  <a:gd name="connsiteX43" fmla="*/ 136717 w 1106381"/>
                  <a:gd name="connsiteY43" fmla="*/ 538602 h 685037"/>
                  <a:gd name="connsiteX44" fmla="*/ 122257 w 1106381"/>
                  <a:gd name="connsiteY44" fmla="*/ 542217 h 685037"/>
                  <a:gd name="connsiteX45" fmla="*/ 105991 w 1106381"/>
                  <a:gd name="connsiteY45" fmla="*/ 545832 h 685037"/>
                  <a:gd name="connsiteX46" fmla="*/ 87917 w 1106381"/>
                  <a:gd name="connsiteY46" fmla="*/ 544025 h 685037"/>
                  <a:gd name="connsiteX47" fmla="*/ 75265 w 1106381"/>
                  <a:gd name="connsiteY47" fmla="*/ 536795 h 685037"/>
                  <a:gd name="connsiteX48" fmla="*/ 68939 w 1106381"/>
                  <a:gd name="connsiteY48" fmla="*/ 523240 h 685037"/>
                  <a:gd name="connsiteX49" fmla="*/ 61710 w 1106381"/>
                  <a:gd name="connsiteY49" fmla="*/ 510588 h 685037"/>
                  <a:gd name="connsiteX50" fmla="*/ 54480 w 1106381"/>
                  <a:gd name="connsiteY50" fmla="*/ 497936 h 685037"/>
                  <a:gd name="connsiteX51" fmla="*/ 45443 w 1106381"/>
                  <a:gd name="connsiteY51" fmla="*/ 487995 h 685037"/>
                  <a:gd name="connsiteX52" fmla="*/ 56288 w 1106381"/>
                  <a:gd name="connsiteY52" fmla="*/ 494321 h 685037"/>
                  <a:gd name="connsiteX53" fmla="*/ 17429 w 1106381"/>
                  <a:gd name="connsiteY53" fmla="*/ 459077 h 685037"/>
                  <a:gd name="connsiteX54" fmla="*/ 14718 w 1106381"/>
                  <a:gd name="connsiteY54" fmla="*/ 451848 h 685037"/>
                  <a:gd name="connsiteX55" fmla="*/ 4777 w 1106381"/>
                  <a:gd name="connsiteY55" fmla="*/ 420218 h 685037"/>
                  <a:gd name="connsiteX56" fmla="*/ 20140 w 1106381"/>
                  <a:gd name="connsiteY56" fmla="*/ 394011 h 685037"/>
                  <a:gd name="connsiteX57" fmla="*/ 49962 w 1106381"/>
                  <a:gd name="connsiteY57" fmla="*/ 360574 h 685037"/>
                  <a:gd name="connsiteX58" fmla="*/ 84302 w 1106381"/>
                  <a:gd name="connsiteY58" fmla="*/ 353345 h 685037"/>
                  <a:gd name="connsiteX59" fmla="*/ 92436 w 1106381"/>
                  <a:gd name="connsiteY59" fmla="*/ 350634 h 685037"/>
                  <a:gd name="connsiteX60" fmla="*/ 136717 w 1106381"/>
                  <a:gd name="connsiteY60" fmla="*/ 353345 h 685037"/>
                  <a:gd name="connsiteX61" fmla="*/ 122257 w 1106381"/>
                  <a:gd name="connsiteY61" fmla="*/ 351537 h 685037"/>
                  <a:gd name="connsiteX62" fmla="*/ 153887 w 1106381"/>
                  <a:gd name="connsiteY62" fmla="*/ 351537 h 685037"/>
                  <a:gd name="connsiteX63" fmla="*/ 185516 w 1106381"/>
                  <a:gd name="connsiteY63" fmla="*/ 350634 h 685037"/>
                  <a:gd name="connsiteX64" fmla="*/ 198168 w 1106381"/>
                  <a:gd name="connsiteY64" fmla="*/ 347923 h 685037"/>
                  <a:gd name="connsiteX65" fmla="*/ 209012 w 1106381"/>
                  <a:gd name="connsiteY65" fmla="*/ 341597 h 685037"/>
                  <a:gd name="connsiteX66" fmla="*/ 223471 w 1106381"/>
                  <a:gd name="connsiteY66" fmla="*/ 340693 h 685037"/>
                  <a:gd name="connsiteX67" fmla="*/ 237027 w 1106381"/>
                  <a:gd name="connsiteY67" fmla="*/ 344308 h 685037"/>
                  <a:gd name="connsiteX68" fmla="*/ 258715 w 1106381"/>
                  <a:gd name="connsiteY68" fmla="*/ 347019 h 685037"/>
                  <a:gd name="connsiteX69" fmla="*/ 275886 w 1106381"/>
                  <a:gd name="connsiteY69" fmla="*/ 347019 h 685037"/>
                  <a:gd name="connsiteX70" fmla="*/ 274078 w 1106381"/>
                  <a:gd name="connsiteY70" fmla="*/ 345212 h 685037"/>
                  <a:gd name="connsiteX71" fmla="*/ 282212 w 1106381"/>
                  <a:gd name="connsiteY71" fmla="*/ 337078 h 685037"/>
                  <a:gd name="connsiteX72" fmla="*/ 319263 w 1106381"/>
                  <a:gd name="connsiteY72" fmla="*/ 343404 h 685037"/>
                  <a:gd name="connsiteX73" fmla="*/ 310226 w 1106381"/>
                  <a:gd name="connsiteY73" fmla="*/ 337982 h 685037"/>
                  <a:gd name="connsiteX74" fmla="*/ 323782 w 1106381"/>
                  <a:gd name="connsiteY74" fmla="*/ 329849 h 685037"/>
                  <a:gd name="connsiteX75" fmla="*/ 359929 w 1106381"/>
                  <a:gd name="connsiteY75" fmla="*/ 322619 h 685037"/>
                  <a:gd name="connsiteX76" fmla="*/ 368966 w 1106381"/>
                  <a:gd name="connsiteY76" fmla="*/ 320812 h 685037"/>
                  <a:gd name="connsiteX77" fmla="*/ 373485 w 1106381"/>
                  <a:gd name="connsiteY77" fmla="*/ 319908 h 685037"/>
                  <a:gd name="connsiteX78" fmla="*/ 377100 w 1106381"/>
                  <a:gd name="connsiteY78" fmla="*/ 319908 h 685037"/>
                  <a:gd name="connsiteX79" fmla="*/ 367159 w 1106381"/>
                  <a:gd name="connsiteY79" fmla="*/ 365997 h 685037"/>
                  <a:gd name="connsiteX80" fmla="*/ 378003 w 1106381"/>
                  <a:gd name="connsiteY80" fmla="*/ 341597 h 685037"/>
                  <a:gd name="connsiteX81" fmla="*/ 379811 w 1106381"/>
                  <a:gd name="connsiteY81" fmla="*/ 328041 h 685037"/>
                  <a:gd name="connsiteX82" fmla="*/ 378003 w 1106381"/>
                  <a:gd name="connsiteY82" fmla="*/ 313582 h 685037"/>
                  <a:gd name="connsiteX83" fmla="*/ 372581 w 1106381"/>
                  <a:gd name="connsiteY83" fmla="*/ 304545 h 685037"/>
                  <a:gd name="connsiteX84" fmla="*/ 381618 w 1106381"/>
                  <a:gd name="connsiteY84" fmla="*/ 297316 h 685037"/>
                  <a:gd name="connsiteX85" fmla="*/ 388848 w 1106381"/>
                  <a:gd name="connsiteY85" fmla="*/ 289183 h 685037"/>
                  <a:gd name="connsiteX86" fmla="*/ 395173 w 1106381"/>
                  <a:gd name="connsiteY86" fmla="*/ 280146 h 685037"/>
                  <a:gd name="connsiteX87" fmla="*/ 401499 w 1106381"/>
                  <a:gd name="connsiteY87" fmla="*/ 271109 h 685037"/>
                  <a:gd name="connsiteX88" fmla="*/ 420477 w 1106381"/>
                  <a:gd name="connsiteY88" fmla="*/ 258457 h 685037"/>
                  <a:gd name="connsiteX89" fmla="*/ 447588 w 1106381"/>
                  <a:gd name="connsiteY89" fmla="*/ 261168 h 685037"/>
                  <a:gd name="connsiteX90" fmla="*/ 491869 w 1106381"/>
                  <a:gd name="connsiteY90" fmla="*/ 262975 h 685037"/>
                  <a:gd name="connsiteX91" fmla="*/ 504521 w 1106381"/>
                  <a:gd name="connsiteY91" fmla="*/ 265686 h 685037"/>
                  <a:gd name="connsiteX92" fmla="*/ 534343 w 1106381"/>
                  <a:gd name="connsiteY92" fmla="*/ 267494 h 685037"/>
                  <a:gd name="connsiteX93" fmla="*/ 560550 w 1106381"/>
                  <a:gd name="connsiteY93" fmla="*/ 271109 h 685037"/>
                  <a:gd name="connsiteX94" fmla="*/ 556031 w 1106381"/>
                  <a:gd name="connsiteY94" fmla="*/ 280146 h 685037"/>
                  <a:gd name="connsiteX95" fmla="*/ 537054 w 1106381"/>
                  <a:gd name="connsiteY95" fmla="*/ 318101 h 685037"/>
                  <a:gd name="connsiteX96" fmla="*/ 535246 w 1106381"/>
                  <a:gd name="connsiteY96" fmla="*/ 327138 h 685037"/>
                  <a:gd name="connsiteX97" fmla="*/ 553320 w 1106381"/>
                  <a:gd name="connsiteY97" fmla="*/ 337078 h 685037"/>
                  <a:gd name="connsiteX98" fmla="*/ 531631 w 1106381"/>
                  <a:gd name="connsiteY98" fmla="*/ 347923 h 685037"/>
                  <a:gd name="connsiteX99" fmla="*/ 521691 w 1106381"/>
                  <a:gd name="connsiteY99" fmla="*/ 354249 h 685037"/>
                  <a:gd name="connsiteX100" fmla="*/ 514461 w 1106381"/>
                  <a:gd name="connsiteY100" fmla="*/ 363286 h 685037"/>
                  <a:gd name="connsiteX101" fmla="*/ 512654 w 1106381"/>
                  <a:gd name="connsiteY101" fmla="*/ 456366 h 685037"/>
                  <a:gd name="connsiteX102" fmla="*/ 516269 w 1106381"/>
                  <a:gd name="connsiteY102" fmla="*/ 484381 h 685037"/>
                  <a:gd name="connsiteX103" fmla="*/ 519883 w 1106381"/>
                  <a:gd name="connsiteY103" fmla="*/ 513299 h 685037"/>
                  <a:gd name="connsiteX104" fmla="*/ 520787 w 1106381"/>
                  <a:gd name="connsiteY104" fmla="*/ 538602 h 685037"/>
                  <a:gd name="connsiteX105" fmla="*/ 520787 w 1106381"/>
                  <a:gd name="connsiteY105" fmla="*/ 538602 h 685037"/>
                  <a:gd name="connsiteX106" fmla="*/ 524402 w 1106381"/>
                  <a:gd name="connsiteY106" fmla="*/ 538602 h 685037"/>
                  <a:gd name="connsiteX107" fmla="*/ 523498 w 1106381"/>
                  <a:gd name="connsiteY107" fmla="*/ 534988 h 685037"/>
                  <a:gd name="connsiteX108" fmla="*/ 520787 w 1106381"/>
                  <a:gd name="connsiteY108" fmla="*/ 518721 h 685037"/>
                  <a:gd name="connsiteX109" fmla="*/ 514461 w 1106381"/>
                  <a:gd name="connsiteY109" fmla="*/ 481670 h 685037"/>
                  <a:gd name="connsiteX110" fmla="*/ 511750 w 1106381"/>
                  <a:gd name="connsiteY110" fmla="*/ 397626 h 685037"/>
                  <a:gd name="connsiteX111" fmla="*/ 512654 w 1106381"/>
                  <a:gd name="connsiteY111" fmla="*/ 377745 h 685037"/>
                  <a:gd name="connsiteX112" fmla="*/ 514461 w 1106381"/>
                  <a:gd name="connsiteY112" fmla="*/ 357863 h 685037"/>
                  <a:gd name="connsiteX113" fmla="*/ 567779 w 1106381"/>
                  <a:gd name="connsiteY113" fmla="*/ 328945 h 685037"/>
                  <a:gd name="connsiteX114" fmla="*/ 553320 w 1106381"/>
                  <a:gd name="connsiteY114" fmla="*/ 334367 h 685037"/>
                  <a:gd name="connsiteX115" fmla="*/ 542476 w 1106381"/>
                  <a:gd name="connsiteY115" fmla="*/ 328041 h 685037"/>
                  <a:gd name="connsiteX116" fmla="*/ 531631 w 1106381"/>
                  <a:gd name="connsiteY116" fmla="*/ 322619 h 685037"/>
                  <a:gd name="connsiteX117" fmla="*/ 537957 w 1106381"/>
                  <a:gd name="connsiteY117" fmla="*/ 313582 h 685037"/>
                  <a:gd name="connsiteX118" fmla="*/ 543379 w 1106381"/>
                  <a:gd name="connsiteY118" fmla="*/ 304545 h 685037"/>
                  <a:gd name="connsiteX119" fmla="*/ 558742 w 1106381"/>
                  <a:gd name="connsiteY119" fmla="*/ 274723 h 685037"/>
                  <a:gd name="connsiteX120" fmla="*/ 565972 w 1106381"/>
                  <a:gd name="connsiteY120" fmla="*/ 267494 h 685037"/>
                  <a:gd name="connsiteX121" fmla="*/ 575009 w 1106381"/>
                  <a:gd name="connsiteY121" fmla="*/ 262072 h 685037"/>
                  <a:gd name="connsiteX122" fmla="*/ 584949 w 1106381"/>
                  <a:gd name="connsiteY122" fmla="*/ 257553 h 685037"/>
                  <a:gd name="connsiteX123" fmla="*/ 585853 w 1106381"/>
                  <a:gd name="connsiteY123" fmla="*/ 259361 h 685037"/>
                  <a:gd name="connsiteX124" fmla="*/ 597601 w 1106381"/>
                  <a:gd name="connsiteY124" fmla="*/ 243094 h 685037"/>
                  <a:gd name="connsiteX125" fmla="*/ 598505 w 1106381"/>
                  <a:gd name="connsiteY125" fmla="*/ 247613 h 685037"/>
                  <a:gd name="connsiteX126" fmla="*/ 590372 w 1106381"/>
                  <a:gd name="connsiteY126" fmla="*/ 274723 h 685037"/>
                  <a:gd name="connsiteX127" fmla="*/ 587661 w 1106381"/>
                  <a:gd name="connsiteY127" fmla="*/ 292797 h 685037"/>
                  <a:gd name="connsiteX128" fmla="*/ 582238 w 1106381"/>
                  <a:gd name="connsiteY128" fmla="*/ 387685 h 685037"/>
                  <a:gd name="connsiteX129" fmla="*/ 576816 w 1106381"/>
                  <a:gd name="connsiteY129" fmla="*/ 463596 h 685037"/>
                  <a:gd name="connsiteX130" fmla="*/ 574105 w 1106381"/>
                  <a:gd name="connsiteY130" fmla="*/ 501551 h 685037"/>
                  <a:gd name="connsiteX131" fmla="*/ 573201 w 1106381"/>
                  <a:gd name="connsiteY131" fmla="*/ 538602 h 685037"/>
                  <a:gd name="connsiteX132" fmla="*/ 524402 w 1106381"/>
                  <a:gd name="connsiteY132" fmla="*/ 538602 h 685037"/>
                  <a:gd name="connsiteX133" fmla="*/ 71651 w 1106381"/>
                  <a:gd name="connsiteY133" fmla="*/ 538602 h 685037"/>
                  <a:gd name="connsiteX134" fmla="*/ 51769 w 1106381"/>
                  <a:gd name="connsiteY134" fmla="*/ 502455 h 685037"/>
                  <a:gd name="connsiteX135" fmla="*/ 46347 w 1106381"/>
                  <a:gd name="connsiteY135" fmla="*/ 495225 h 685037"/>
                  <a:gd name="connsiteX136" fmla="*/ 43636 w 1106381"/>
                  <a:gd name="connsiteY136" fmla="*/ 491610 h 685037"/>
                  <a:gd name="connsiteX137" fmla="*/ 34599 w 1106381"/>
                  <a:gd name="connsiteY137" fmla="*/ 481670 h 685037"/>
                  <a:gd name="connsiteX138" fmla="*/ 10199 w 1106381"/>
                  <a:gd name="connsiteY138" fmla="*/ 456366 h 685037"/>
                  <a:gd name="connsiteX139" fmla="*/ 259 w 1106381"/>
                  <a:gd name="connsiteY139" fmla="*/ 416604 h 685037"/>
                  <a:gd name="connsiteX140" fmla="*/ 8392 w 1106381"/>
                  <a:gd name="connsiteY140" fmla="*/ 400337 h 685037"/>
                  <a:gd name="connsiteX141" fmla="*/ 30081 w 1106381"/>
                  <a:gd name="connsiteY141" fmla="*/ 371419 h 685037"/>
                  <a:gd name="connsiteX142" fmla="*/ 58999 w 1106381"/>
                  <a:gd name="connsiteY142" fmla="*/ 350634 h 685037"/>
                  <a:gd name="connsiteX143" fmla="*/ 81591 w 1106381"/>
                  <a:gd name="connsiteY143" fmla="*/ 348826 h 685037"/>
                  <a:gd name="connsiteX144" fmla="*/ 104184 w 1106381"/>
                  <a:gd name="connsiteY144" fmla="*/ 347923 h 685037"/>
                  <a:gd name="connsiteX145" fmla="*/ 115028 w 1106381"/>
                  <a:gd name="connsiteY145" fmla="*/ 348826 h 685037"/>
                  <a:gd name="connsiteX146" fmla="*/ 126776 w 1106381"/>
                  <a:gd name="connsiteY146" fmla="*/ 347923 h 685037"/>
                  <a:gd name="connsiteX147" fmla="*/ 151176 w 1106381"/>
                  <a:gd name="connsiteY147" fmla="*/ 347923 h 685037"/>
                  <a:gd name="connsiteX148" fmla="*/ 174672 w 1106381"/>
                  <a:gd name="connsiteY148" fmla="*/ 347019 h 685037"/>
                  <a:gd name="connsiteX149" fmla="*/ 195457 w 1106381"/>
                  <a:gd name="connsiteY149" fmla="*/ 344308 h 685037"/>
                  <a:gd name="connsiteX150" fmla="*/ 213531 w 1106381"/>
                  <a:gd name="connsiteY150" fmla="*/ 337078 h 685037"/>
                  <a:gd name="connsiteX151" fmla="*/ 255101 w 1106381"/>
                  <a:gd name="connsiteY151" fmla="*/ 343404 h 685037"/>
                  <a:gd name="connsiteX152" fmla="*/ 265945 w 1106381"/>
                  <a:gd name="connsiteY152" fmla="*/ 343404 h 685037"/>
                  <a:gd name="connsiteX153" fmla="*/ 272271 w 1106381"/>
                  <a:gd name="connsiteY153" fmla="*/ 337078 h 685037"/>
                  <a:gd name="connsiteX154" fmla="*/ 294863 w 1106381"/>
                  <a:gd name="connsiteY154" fmla="*/ 334367 h 685037"/>
                  <a:gd name="connsiteX155" fmla="*/ 304804 w 1106381"/>
                  <a:gd name="connsiteY155" fmla="*/ 335271 h 685037"/>
                  <a:gd name="connsiteX156" fmla="*/ 319263 w 1106381"/>
                  <a:gd name="connsiteY156" fmla="*/ 326234 h 685037"/>
                  <a:gd name="connsiteX157" fmla="*/ 329204 w 1106381"/>
                  <a:gd name="connsiteY157" fmla="*/ 323523 h 685037"/>
                  <a:gd name="connsiteX158" fmla="*/ 368966 w 1106381"/>
                  <a:gd name="connsiteY158" fmla="*/ 312679 h 685037"/>
                  <a:gd name="connsiteX159" fmla="*/ 368063 w 1106381"/>
                  <a:gd name="connsiteY159" fmla="*/ 311775 h 685037"/>
                  <a:gd name="connsiteX160" fmla="*/ 367159 w 1106381"/>
                  <a:gd name="connsiteY160" fmla="*/ 310871 h 685037"/>
                  <a:gd name="connsiteX161" fmla="*/ 384329 w 1106381"/>
                  <a:gd name="connsiteY161" fmla="*/ 282857 h 685037"/>
                  <a:gd name="connsiteX162" fmla="*/ 435840 w 1106381"/>
                  <a:gd name="connsiteY162" fmla="*/ 257553 h 685037"/>
                  <a:gd name="connsiteX163" fmla="*/ 474699 w 1106381"/>
                  <a:gd name="connsiteY163" fmla="*/ 257553 h 685037"/>
                  <a:gd name="connsiteX164" fmla="*/ 491869 w 1106381"/>
                  <a:gd name="connsiteY164" fmla="*/ 260264 h 685037"/>
                  <a:gd name="connsiteX165" fmla="*/ 510846 w 1106381"/>
                  <a:gd name="connsiteY165" fmla="*/ 261168 h 685037"/>
                  <a:gd name="connsiteX166" fmla="*/ 546994 w 1106381"/>
                  <a:gd name="connsiteY166" fmla="*/ 264783 h 685037"/>
                  <a:gd name="connsiteX167" fmla="*/ 576816 w 1106381"/>
                  <a:gd name="connsiteY167" fmla="*/ 258457 h 685037"/>
                  <a:gd name="connsiteX168" fmla="*/ 588564 w 1106381"/>
                  <a:gd name="connsiteY168" fmla="*/ 250324 h 685037"/>
                  <a:gd name="connsiteX169" fmla="*/ 596698 w 1106381"/>
                  <a:gd name="connsiteY169" fmla="*/ 239479 h 685037"/>
                  <a:gd name="connsiteX170" fmla="*/ 596698 w 1106381"/>
                  <a:gd name="connsiteY170" fmla="*/ 239479 h 685037"/>
                  <a:gd name="connsiteX171" fmla="*/ 593986 w 1106381"/>
                  <a:gd name="connsiteY171" fmla="*/ 234057 h 685037"/>
                  <a:gd name="connsiteX172" fmla="*/ 573201 w 1106381"/>
                  <a:gd name="connsiteY172" fmla="*/ 216887 h 685037"/>
                  <a:gd name="connsiteX173" fmla="*/ 567779 w 1106381"/>
                  <a:gd name="connsiteY173" fmla="*/ 184354 h 685037"/>
                  <a:gd name="connsiteX174" fmla="*/ 570490 w 1106381"/>
                  <a:gd name="connsiteY174" fmla="*/ 168991 h 685037"/>
                  <a:gd name="connsiteX175" fmla="*/ 575009 w 1106381"/>
                  <a:gd name="connsiteY175" fmla="*/ 153628 h 685037"/>
                  <a:gd name="connsiteX176" fmla="*/ 578624 w 1106381"/>
                  <a:gd name="connsiteY176" fmla="*/ 117480 h 685037"/>
                  <a:gd name="connsiteX177" fmla="*/ 581335 w 1106381"/>
                  <a:gd name="connsiteY177" fmla="*/ 81333 h 685037"/>
                  <a:gd name="connsiteX178" fmla="*/ 591275 w 1106381"/>
                  <a:gd name="connsiteY178" fmla="*/ 52414 h 685037"/>
                  <a:gd name="connsiteX179" fmla="*/ 612964 w 1106381"/>
                  <a:gd name="connsiteY179" fmla="*/ 35244 h 685037"/>
                  <a:gd name="connsiteX180" fmla="*/ 622001 w 1106381"/>
                  <a:gd name="connsiteY180" fmla="*/ 24400 h 685037"/>
                  <a:gd name="connsiteX181" fmla="*/ 628327 w 1106381"/>
                  <a:gd name="connsiteY181" fmla="*/ 20785 h 685037"/>
                  <a:gd name="connsiteX182" fmla="*/ 632845 w 1106381"/>
                  <a:gd name="connsiteY182" fmla="*/ 17170 h 685037"/>
                  <a:gd name="connsiteX183" fmla="*/ 660860 w 1106381"/>
                  <a:gd name="connsiteY183" fmla="*/ 13555 h 685037"/>
                  <a:gd name="connsiteX184" fmla="*/ 665378 w 1106381"/>
                  <a:gd name="connsiteY184" fmla="*/ 16267 h 685037"/>
                  <a:gd name="connsiteX185" fmla="*/ 635556 w 1106381"/>
                  <a:gd name="connsiteY185" fmla="*/ 21689 h 685037"/>
                  <a:gd name="connsiteX186" fmla="*/ 613868 w 1106381"/>
                  <a:gd name="connsiteY186" fmla="*/ 35244 h 685037"/>
                  <a:gd name="connsiteX187" fmla="*/ 622001 w 1106381"/>
                  <a:gd name="connsiteY187" fmla="*/ 30726 h 685037"/>
                  <a:gd name="connsiteX188" fmla="*/ 597601 w 1106381"/>
                  <a:gd name="connsiteY188" fmla="*/ 47896 h 685037"/>
                  <a:gd name="connsiteX189" fmla="*/ 590372 w 1106381"/>
                  <a:gd name="connsiteY189" fmla="*/ 60548 h 685037"/>
                  <a:gd name="connsiteX190" fmla="*/ 587661 w 1106381"/>
                  <a:gd name="connsiteY190" fmla="*/ 79525 h 685037"/>
                  <a:gd name="connsiteX191" fmla="*/ 585853 w 1106381"/>
                  <a:gd name="connsiteY191" fmla="*/ 99406 h 685037"/>
                  <a:gd name="connsiteX192" fmla="*/ 582238 w 1106381"/>
                  <a:gd name="connsiteY192" fmla="*/ 117480 h 685037"/>
                  <a:gd name="connsiteX193" fmla="*/ 579527 w 1106381"/>
                  <a:gd name="connsiteY193" fmla="*/ 157243 h 685037"/>
                  <a:gd name="connsiteX194" fmla="*/ 584046 w 1106381"/>
                  <a:gd name="connsiteY194" fmla="*/ 154532 h 685037"/>
                  <a:gd name="connsiteX195" fmla="*/ 579527 w 1106381"/>
                  <a:gd name="connsiteY195" fmla="*/ 162665 h 685037"/>
                  <a:gd name="connsiteX196" fmla="*/ 584949 w 1106381"/>
                  <a:gd name="connsiteY196" fmla="*/ 170798 h 685037"/>
                  <a:gd name="connsiteX197" fmla="*/ 589468 w 1106381"/>
                  <a:gd name="connsiteY197" fmla="*/ 180739 h 685037"/>
                  <a:gd name="connsiteX198" fmla="*/ 597601 w 1106381"/>
                  <a:gd name="connsiteY198" fmla="*/ 199717 h 685037"/>
                  <a:gd name="connsiteX199" fmla="*/ 594890 w 1106381"/>
                  <a:gd name="connsiteY199" fmla="*/ 187969 h 685037"/>
                  <a:gd name="connsiteX200" fmla="*/ 593083 w 1106381"/>
                  <a:gd name="connsiteY200" fmla="*/ 179835 h 685037"/>
                  <a:gd name="connsiteX201" fmla="*/ 593083 w 1106381"/>
                  <a:gd name="connsiteY201" fmla="*/ 170798 h 685037"/>
                  <a:gd name="connsiteX202" fmla="*/ 596698 w 1106381"/>
                  <a:gd name="connsiteY202" fmla="*/ 161761 h 685037"/>
                  <a:gd name="connsiteX203" fmla="*/ 594890 w 1106381"/>
                  <a:gd name="connsiteY203" fmla="*/ 161761 h 685037"/>
                  <a:gd name="connsiteX204" fmla="*/ 603023 w 1106381"/>
                  <a:gd name="connsiteY204" fmla="*/ 150917 h 685037"/>
                  <a:gd name="connsiteX205" fmla="*/ 606638 w 1106381"/>
                  <a:gd name="connsiteY205" fmla="*/ 147302 h 685037"/>
                  <a:gd name="connsiteX206" fmla="*/ 613868 w 1106381"/>
                  <a:gd name="connsiteY206" fmla="*/ 143688 h 685037"/>
                  <a:gd name="connsiteX207" fmla="*/ 610253 w 1106381"/>
                  <a:gd name="connsiteY207" fmla="*/ 144591 h 685037"/>
                  <a:gd name="connsiteX208" fmla="*/ 607542 w 1106381"/>
                  <a:gd name="connsiteY208" fmla="*/ 151821 h 685037"/>
                  <a:gd name="connsiteX209" fmla="*/ 601216 w 1106381"/>
                  <a:gd name="connsiteY209" fmla="*/ 159050 h 685037"/>
                  <a:gd name="connsiteX210" fmla="*/ 604831 w 1106381"/>
                  <a:gd name="connsiteY210" fmla="*/ 158147 h 685037"/>
                  <a:gd name="connsiteX211" fmla="*/ 607542 w 1106381"/>
                  <a:gd name="connsiteY211" fmla="*/ 157243 h 685037"/>
                  <a:gd name="connsiteX212" fmla="*/ 606638 w 1106381"/>
                  <a:gd name="connsiteY212" fmla="*/ 159050 h 685037"/>
                  <a:gd name="connsiteX213" fmla="*/ 604831 w 1106381"/>
                  <a:gd name="connsiteY213" fmla="*/ 161761 h 685037"/>
                  <a:gd name="connsiteX214" fmla="*/ 601216 w 1106381"/>
                  <a:gd name="connsiteY214" fmla="*/ 166280 h 685037"/>
                  <a:gd name="connsiteX215" fmla="*/ 597601 w 1106381"/>
                  <a:gd name="connsiteY215" fmla="*/ 171702 h 685037"/>
                  <a:gd name="connsiteX216" fmla="*/ 598505 w 1106381"/>
                  <a:gd name="connsiteY216" fmla="*/ 171702 h 685037"/>
                  <a:gd name="connsiteX217" fmla="*/ 601216 w 1106381"/>
                  <a:gd name="connsiteY217" fmla="*/ 172606 h 685037"/>
                  <a:gd name="connsiteX218" fmla="*/ 598505 w 1106381"/>
                  <a:gd name="connsiteY218" fmla="*/ 176221 h 685037"/>
                  <a:gd name="connsiteX219" fmla="*/ 598505 w 1106381"/>
                  <a:gd name="connsiteY219" fmla="*/ 186161 h 685037"/>
                  <a:gd name="connsiteX220" fmla="*/ 599409 w 1106381"/>
                  <a:gd name="connsiteY220" fmla="*/ 199717 h 685037"/>
                  <a:gd name="connsiteX221" fmla="*/ 595794 w 1106381"/>
                  <a:gd name="connsiteY221" fmla="*/ 210561 h 685037"/>
                  <a:gd name="connsiteX222" fmla="*/ 592179 w 1106381"/>
                  <a:gd name="connsiteY222" fmla="*/ 197909 h 685037"/>
                  <a:gd name="connsiteX223" fmla="*/ 592179 w 1106381"/>
                  <a:gd name="connsiteY223" fmla="*/ 219598 h 685037"/>
                  <a:gd name="connsiteX224" fmla="*/ 589468 w 1106381"/>
                  <a:gd name="connsiteY224" fmla="*/ 215079 h 685037"/>
                  <a:gd name="connsiteX225" fmla="*/ 586757 w 1106381"/>
                  <a:gd name="connsiteY225" fmla="*/ 210561 h 685037"/>
                  <a:gd name="connsiteX226" fmla="*/ 586757 w 1106381"/>
                  <a:gd name="connsiteY226" fmla="*/ 196102 h 685037"/>
                  <a:gd name="connsiteX227" fmla="*/ 584949 w 1106381"/>
                  <a:gd name="connsiteY227" fmla="*/ 183450 h 685037"/>
                  <a:gd name="connsiteX228" fmla="*/ 581335 w 1106381"/>
                  <a:gd name="connsiteY228" fmla="*/ 172606 h 685037"/>
                  <a:gd name="connsiteX229" fmla="*/ 576816 w 1106381"/>
                  <a:gd name="connsiteY229" fmla="*/ 192487 h 685037"/>
                  <a:gd name="connsiteX230" fmla="*/ 575009 w 1106381"/>
                  <a:gd name="connsiteY230" fmla="*/ 179835 h 685037"/>
                  <a:gd name="connsiteX231" fmla="*/ 579527 w 1106381"/>
                  <a:gd name="connsiteY231" fmla="*/ 168991 h 685037"/>
                  <a:gd name="connsiteX232" fmla="*/ 575913 w 1106381"/>
                  <a:gd name="connsiteY232" fmla="*/ 164473 h 685037"/>
                  <a:gd name="connsiteX233" fmla="*/ 571394 w 1106381"/>
                  <a:gd name="connsiteY233" fmla="*/ 178028 h 685037"/>
                  <a:gd name="connsiteX234" fmla="*/ 573201 w 1106381"/>
                  <a:gd name="connsiteY234" fmla="*/ 192487 h 685037"/>
                  <a:gd name="connsiteX235" fmla="*/ 576816 w 1106381"/>
                  <a:gd name="connsiteY235" fmla="*/ 206043 h 685037"/>
                  <a:gd name="connsiteX236" fmla="*/ 591275 w 1106381"/>
                  <a:gd name="connsiteY236" fmla="*/ 226828 h 685037"/>
                  <a:gd name="connsiteX237" fmla="*/ 599409 w 1106381"/>
                  <a:gd name="connsiteY237" fmla="*/ 235864 h 685037"/>
                  <a:gd name="connsiteX238" fmla="*/ 610253 w 1106381"/>
                  <a:gd name="connsiteY238" fmla="*/ 295508 h 685037"/>
                  <a:gd name="connsiteX239" fmla="*/ 631942 w 1106381"/>
                  <a:gd name="connsiteY239" fmla="*/ 326234 h 685037"/>
                  <a:gd name="connsiteX240" fmla="*/ 644593 w 1106381"/>
                  <a:gd name="connsiteY240" fmla="*/ 339789 h 685037"/>
                  <a:gd name="connsiteX241" fmla="*/ 687971 w 1106381"/>
                  <a:gd name="connsiteY241" fmla="*/ 375937 h 685037"/>
                  <a:gd name="connsiteX242" fmla="*/ 717793 w 1106381"/>
                  <a:gd name="connsiteY242" fmla="*/ 373226 h 685037"/>
                  <a:gd name="connsiteX243" fmla="*/ 734059 w 1106381"/>
                  <a:gd name="connsiteY243" fmla="*/ 354249 h 685037"/>
                  <a:gd name="connsiteX244" fmla="*/ 776533 w 1106381"/>
                  <a:gd name="connsiteY244" fmla="*/ 291894 h 685037"/>
                  <a:gd name="connsiteX245" fmla="*/ 781051 w 1106381"/>
                  <a:gd name="connsiteY245" fmla="*/ 278338 h 685037"/>
                  <a:gd name="connsiteX246" fmla="*/ 787377 w 1106381"/>
                  <a:gd name="connsiteY246" fmla="*/ 252131 h 685037"/>
                  <a:gd name="connsiteX247" fmla="*/ 781051 w 1106381"/>
                  <a:gd name="connsiteY247" fmla="*/ 260264 h 685037"/>
                  <a:gd name="connsiteX248" fmla="*/ 789185 w 1106381"/>
                  <a:gd name="connsiteY248" fmla="*/ 241287 h 685037"/>
                  <a:gd name="connsiteX249" fmla="*/ 792799 w 1106381"/>
                  <a:gd name="connsiteY249" fmla="*/ 225020 h 685037"/>
                  <a:gd name="connsiteX250" fmla="*/ 792799 w 1106381"/>
                  <a:gd name="connsiteY250" fmla="*/ 234961 h 685037"/>
                  <a:gd name="connsiteX251" fmla="*/ 796414 w 1106381"/>
                  <a:gd name="connsiteY251" fmla="*/ 231346 h 685037"/>
                  <a:gd name="connsiteX252" fmla="*/ 800029 w 1106381"/>
                  <a:gd name="connsiteY252" fmla="*/ 210561 h 685037"/>
                  <a:gd name="connsiteX253" fmla="*/ 804547 w 1106381"/>
                  <a:gd name="connsiteY253" fmla="*/ 197909 h 685037"/>
                  <a:gd name="connsiteX254" fmla="*/ 805451 w 1106381"/>
                  <a:gd name="connsiteY254" fmla="*/ 184354 h 685037"/>
                  <a:gd name="connsiteX255" fmla="*/ 796414 w 1106381"/>
                  <a:gd name="connsiteY255" fmla="*/ 211465 h 685037"/>
                  <a:gd name="connsiteX256" fmla="*/ 792799 w 1106381"/>
                  <a:gd name="connsiteY256" fmla="*/ 221405 h 685037"/>
                  <a:gd name="connsiteX257" fmla="*/ 795510 w 1106381"/>
                  <a:gd name="connsiteY257" fmla="*/ 200620 h 685037"/>
                  <a:gd name="connsiteX258" fmla="*/ 800933 w 1106381"/>
                  <a:gd name="connsiteY258" fmla="*/ 178932 h 685037"/>
                  <a:gd name="connsiteX259" fmla="*/ 800933 w 1106381"/>
                  <a:gd name="connsiteY259" fmla="*/ 178932 h 685037"/>
                  <a:gd name="connsiteX260" fmla="*/ 801836 w 1106381"/>
                  <a:gd name="connsiteY260" fmla="*/ 178932 h 685037"/>
                  <a:gd name="connsiteX261" fmla="*/ 802740 w 1106381"/>
                  <a:gd name="connsiteY261" fmla="*/ 178932 h 685037"/>
                  <a:gd name="connsiteX262" fmla="*/ 800933 w 1106381"/>
                  <a:gd name="connsiteY262" fmla="*/ 166280 h 685037"/>
                  <a:gd name="connsiteX263" fmla="*/ 801836 w 1106381"/>
                  <a:gd name="connsiteY263" fmla="*/ 166280 h 685037"/>
                  <a:gd name="connsiteX264" fmla="*/ 803644 w 1106381"/>
                  <a:gd name="connsiteY264" fmla="*/ 169895 h 685037"/>
                  <a:gd name="connsiteX265" fmla="*/ 801836 w 1106381"/>
                  <a:gd name="connsiteY265" fmla="*/ 158147 h 685037"/>
                  <a:gd name="connsiteX266" fmla="*/ 802740 w 1106381"/>
                  <a:gd name="connsiteY266" fmla="*/ 157243 h 685037"/>
                  <a:gd name="connsiteX267" fmla="*/ 801836 w 1106381"/>
                  <a:gd name="connsiteY267" fmla="*/ 154532 h 685037"/>
                  <a:gd name="connsiteX268" fmla="*/ 800029 w 1106381"/>
                  <a:gd name="connsiteY268" fmla="*/ 147302 h 685037"/>
                  <a:gd name="connsiteX269" fmla="*/ 805451 w 1106381"/>
                  <a:gd name="connsiteY269" fmla="*/ 178932 h 685037"/>
                  <a:gd name="connsiteX270" fmla="*/ 803644 w 1106381"/>
                  <a:gd name="connsiteY270" fmla="*/ 181643 h 685037"/>
                  <a:gd name="connsiteX271" fmla="*/ 803644 w 1106381"/>
                  <a:gd name="connsiteY271" fmla="*/ 188872 h 685037"/>
                  <a:gd name="connsiteX272" fmla="*/ 808162 w 1106381"/>
                  <a:gd name="connsiteY272" fmla="*/ 178932 h 685037"/>
                  <a:gd name="connsiteX273" fmla="*/ 810873 w 1106381"/>
                  <a:gd name="connsiteY273" fmla="*/ 169895 h 685037"/>
                  <a:gd name="connsiteX274" fmla="*/ 811777 w 1106381"/>
                  <a:gd name="connsiteY274" fmla="*/ 168991 h 685037"/>
                  <a:gd name="connsiteX275" fmla="*/ 809066 w 1106381"/>
                  <a:gd name="connsiteY275" fmla="*/ 181643 h 685037"/>
                  <a:gd name="connsiteX276" fmla="*/ 811777 w 1106381"/>
                  <a:gd name="connsiteY276" fmla="*/ 194294 h 685037"/>
                  <a:gd name="connsiteX277" fmla="*/ 803644 w 1106381"/>
                  <a:gd name="connsiteY277" fmla="*/ 219598 h 685037"/>
                  <a:gd name="connsiteX278" fmla="*/ 800933 w 1106381"/>
                  <a:gd name="connsiteY278" fmla="*/ 234057 h 685037"/>
                  <a:gd name="connsiteX279" fmla="*/ 793703 w 1106381"/>
                  <a:gd name="connsiteY279" fmla="*/ 243998 h 685037"/>
                  <a:gd name="connsiteX280" fmla="*/ 787377 w 1106381"/>
                  <a:gd name="connsiteY280" fmla="*/ 271109 h 685037"/>
                  <a:gd name="connsiteX281" fmla="*/ 800933 w 1106381"/>
                  <a:gd name="connsiteY281" fmla="*/ 288279 h 685037"/>
                  <a:gd name="connsiteX282" fmla="*/ 811777 w 1106381"/>
                  <a:gd name="connsiteY282" fmla="*/ 298219 h 685037"/>
                  <a:gd name="connsiteX283" fmla="*/ 818103 w 1106381"/>
                  <a:gd name="connsiteY283" fmla="*/ 303642 h 685037"/>
                  <a:gd name="connsiteX284" fmla="*/ 827140 w 1106381"/>
                  <a:gd name="connsiteY284" fmla="*/ 310871 h 685037"/>
                  <a:gd name="connsiteX285" fmla="*/ 861480 w 1106381"/>
                  <a:gd name="connsiteY285" fmla="*/ 324427 h 685037"/>
                  <a:gd name="connsiteX286" fmla="*/ 906665 w 1106381"/>
                  <a:gd name="connsiteY286" fmla="*/ 343404 h 685037"/>
                  <a:gd name="connsiteX287" fmla="*/ 937391 w 1106381"/>
                  <a:gd name="connsiteY287" fmla="*/ 356056 h 685037"/>
                  <a:gd name="connsiteX288" fmla="*/ 951850 w 1106381"/>
                  <a:gd name="connsiteY288" fmla="*/ 361478 h 685037"/>
                  <a:gd name="connsiteX289" fmla="*/ 967213 w 1106381"/>
                  <a:gd name="connsiteY289" fmla="*/ 366900 h 685037"/>
                  <a:gd name="connsiteX290" fmla="*/ 977153 w 1106381"/>
                  <a:gd name="connsiteY290" fmla="*/ 377745 h 685037"/>
                  <a:gd name="connsiteX291" fmla="*/ 983479 w 1106381"/>
                  <a:gd name="connsiteY291" fmla="*/ 393107 h 685037"/>
                  <a:gd name="connsiteX292" fmla="*/ 990709 w 1106381"/>
                  <a:gd name="connsiteY292" fmla="*/ 425640 h 685037"/>
                  <a:gd name="connsiteX293" fmla="*/ 999746 w 1106381"/>
                  <a:gd name="connsiteY293" fmla="*/ 459077 h 685037"/>
                  <a:gd name="connsiteX294" fmla="*/ 1005168 w 1106381"/>
                  <a:gd name="connsiteY294" fmla="*/ 474440 h 685037"/>
                  <a:gd name="connsiteX295" fmla="*/ 1024145 w 1106381"/>
                  <a:gd name="connsiteY295" fmla="*/ 493418 h 685037"/>
                  <a:gd name="connsiteX296" fmla="*/ 1038605 w 1106381"/>
                  <a:gd name="connsiteY296" fmla="*/ 488899 h 685037"/>
                  <a:gd name="connsiteX297" fmla="*/ 1050353 w 1106381"/>
                  <a:gd name="connsiteY297" fmla="*/ 497936 h 685037"/>
                  <a:gd name="connsiteX298" fmla="*/ 1034086 w 1106381"/>
                  <a:gd name="connsiteY298" fmla="*/ 491610 h 685037"/>
                  <a:gd name="connsiteX299" fmla="*/ 1027760 w 1106381"/>
                  <a:gd name="connsiteY299" fmla="*/ 495225 h 685037"/>
                  <a:gd name="connsiteX300" fmla="*/ 1019627 w 1106381"/>
                  <a:gd name="connsiteY300" fmla="*/ 498840 h 685037"/>
                  <a:gd name="connsiteX301" fmla="*/ 1003360 w 1106381"/>
                  <a:gd name="connsiteY301" fmla="*/ 505166 h 685037"/>
                  <a:gd name="connsiteX302" fmla="*/ 993420 w 1106381"/>
                  <a:gd name="connsiteY302" fmla="*/ 516914 h 685037"/>
                  <a:gd name="connsiteX303" fmla="*/ 1010590 w 1106381"/>
                  <a:gd name="connsiteY303" fmla="*/ 516010 h 685037"/>
                  <a:gd name="connsiteX304" fmla="*/ 1002457 w 1106381"/>
                  <a:gd name="connsiteY304" fmla="*/ 519625 h 685037"/>
                  <a:gd name="connsiteX305" fmla="*/ 992516 w 1106381"/>
                  <a:gd name="connsiteY305" fmla="*/ 517817 h 685037"/>
                  <a:gd name="connsiteX306" fmla="*/ 1001553 w 1106381"/>
                  <a:gd name="connsiteY306" fmla="*/ 544928 h 685037"/>
                  <a:gd name="connsiteX307" fmla="*/ 1007879 w 1106381"/>
                  <a:gd name="connsiteY307" fmla="*/ 575654 h 685037"/>
                  <a:gd name="connsiteX308" fmla="*/ 1013301 w 1106381"/>
                  <a:gd name="connsiteY308" fmla="*/ 589209 h 685037"/>
                  <a:gd name="connsiteX309" fmla="*/ 1027760 w 1106381"/>
                  <a:gd name="connsiteY309" fmla="*/ 588306 h 685037"/>
                  <a:gd name="connsiteX310" fmla="*/ 1024145 w 1106381"/>
                  <a:gd name="connsiteY310" fmla="*/ 561195 h 685037"/>
                  <a:gd name="connsiteX311" fmla="*/ 1019627 w 1106381"/>
                  <a:gd name="connsiteY311" fmla="*/ 529565 h 685037"/>
                  <a:gd name="connsiteX312" fmla="*/ 1026856 w 1106381"/>
                  <a:gd name="connsiteY312" fmla="*/ 506069 h 685037"/>
                  <a:gd name="connsiteX313" fmla="*/ 1054871 w 1106381"/>
                  <a:gd name="connsiteY313" fmla="*/ 497936 h 685037"/>
                  <a:gd name="connsiteX314" fmla="*/ 1068427 w 1106381"/>
                  <a:gd name="connsiteY314" fmla="*/ 500647 h 685037"/>
                  <a:gd name="connsiteX315" fmla="*/ 1079271 w 1106381"/>
                  <a:gd name="connsiteY315" fmla="*/ 507877 h 685037"/>
                  <a:gd name="connsiteX316" fmla="*/ 1096441 w 1106381"/>
                  <a:gd name="connsiteY316" fmla="*/ 515106 h 685037"/>
                  <a:gd name="connsiteX317" fmla="*/ 1106382 w 1106381"/>
                  <a:gd name="connsiteY317" fmla="*/ 539506 h 685037"/>
                  <a:gd name="connsiteX318" fmla="*/ 171057 w 1106381"/>
                  <a:gd name="connsiteY318" fmla="*/ 538602 h 685037"/>
                  <a:gd name="connsiteX319" fmla="*/ 164731 w 1106381"/>
                  <a:gd name="connsiteY319" fmla="*/ 553062 h 685037"/>
                  <a:gd name="connsiteX320" fmla="*/ 169250 w 1106381"/>
                  <a:gd name="connsiteY320" fmla="*/ 568424 h 685037"/>
                  <a:gd name="connsiteX321" fmla="*/ 175575 w 1106381"/>
                  <a:gd name="connsiteY321" fmla="*/ 582883 h 685037"/>
                  <a:gd name="connsiteX322" fmla="*/ 182805 w 1106381"/>
                  <a:gd name="connsiteY322" fmla="*/ 596439 h 685037"/>
                  <a:gd name="connsiteX323" fmla="*/ 182805 w 1106381"/>
                  <a:gd name="connsiteY323" fmla="*/ 595535 h 685037"/>
                  <a:gd name="connsiteX324" fmla="*/ 185516 w 1106381"/>
                  <a:gd name="connsiteY324" fmla="*/ 588306 h 685037"/>
                  <a:gd name="connsiteX325" fmla="*/ 185516 w 1106381"/>
                  <a:gd name="connsiteY325" fmla="*/ 598246 h 685037"/>
                  <a:gd name="connsiteX326" fmla="*/ 185516 w 1106381"/>
                  <a:gd name="connsiteY326" fmla="*/ 598246 h 685037"/>
                  <a:gd name="connsiteX327" fmla="*/ 187323 w 1106381"/>
                  <a:gd name="connsiteY327" fmla="*/ 598246 h 685037"/>
                  <a:gd name="connsiteX328" fmla="*/ 189131 w 1106381"/>
                  <a:gd name="connsiteY328" fmla="*/ 604572 h 685037"/>
                  <a:gd name="connsiteX329" fmla="*/ 204494 w 1106381"/>
                  <a:gd name="connsiteY329" fmla="*/ 627165 h 685037"/>
                  <a:gd name="connsiteX330" fmla="*/ 224375 w 1106381"/>
                  <a:gd name="connsiteY330" fmla="*/ 628068 h 685037"/>
                  <a:gd name="connsiteX331" fmla="*/ 222568 w 1106381"/>
                  <a:gd name="connsiteY331" fmla="*/ 619031 h 685037"/>
                  <a:gd name="connsiteX332" fmla="*/ 211723 w 1106381"/>
                  <a:gd name="connsiteY332" fmla="*/ 598246 h 685037"/>
                  <a:gd name="connsiteX333" fmla="*/ 218049 w 1106381"/>
                  <a:gd name="connsiteY333" fmla="*/ 603668 h 685037"/>
                  <a:gd name="connsiteX334" fmla="*/ 227990 w 1106381"/>
                  <a:gd name="connsiteY334" fmla="*/ 627165 h 685037"/>
                  <a:gd name="connsiteX335" fmla="*/ 258715 w 1106381"/>
                  <a:gd name="connsiteY335" fmla="*/ 635298 h 685037"/>
                  <a:gd name="connsiteX336" fmla="*/ 253293 w 1106381"/>
                  <a:gd name="connsiteY336" fmla="*/ 611802 h 685037"/>
                  <a:gd name="connsiteX337" fmla="*/ 248775 w 1106381"/>
                  <a:gd name="connsiteY337" fmla="*/ 600957 h 685037"/>
                  <a:gd name="connsiteX338" fmla="*/ 247871 w 1106381"/>
                  <a:gd name="connsiteY338" fmla="*/ 595535 h 685037"/>
                  <a:gd name="connsiteX339" fmla="*/ 246967 w 1106381"/>
                  <a:gd name="connsiteY339" fmla="*/ 591017 h 685037"/>
                  <a:gd name="connsiteX340" fmla="*/ 256004 w 1106381"/>
                  <a:gd name="connsiteY340" fmla="*/ 607283 h 685037"/>
                  <a:gd name="connsiteX341" fmla="*/ 260523 w 1106381"/>
                  <a:gd name="connsiteY341" fmla="*/ 628068 h 685037"/>
                  <a:gd name="connsiteX342" fmla="*/ 263234 w 1106381"/>
                  <a:gd name="connsiteY342" fmla="*/ 638913 h 685037"/>
                  <a:gd name="connsiteX343" fmla="*/ 272271 w 1106381"/>
                  <a:gd name="connsiteY343" fmla="*/ 642527 h 685037"/>
                  <a:gd name="connsiteX344" fmla="*/ 284019 w 1106381"/>
                  <a:gd name="connsiteY344" fmla="*/ 641624 h 685037"/>
                  <a:gd name="connsiteX345" fmla="*/ 292152 w 1106381"/>
                  <a:gd name="connsiteY345" fmla="*/ 637105 h 685037"/>
                  <a:gd name="connsiteX346" fmla="*/ 286730 w 1106381"/>
                  <a:gd name="connsiteY346" fmla="*/ 584691 h 685037"/>
                  <a:gd name="connsiteX347" fmla="*/ 287634 w 1106381"/>
                  <a:gd name="connsiteY347" fmla="*/ 591017 h 685037"/>
                  <a:gd name="connsiteX348" fmla="*/ 289441 w 1106381"/>
                  <a:gd name="connsiteY348" fmla="*/ 588306 h 685037"/>
                  <a:gd name="connsiteX349" fmla="*/ 291248 w 1106381"/>
                  <a:gd name="connsiteY349" fmla="*/ 599150 h 685037"/>
                  <a:gd name="connsiteX350" fmla="*/ 290345 w 1106381"/>
                  <a:gd name="connsiteY350" fmla="*/ 609091 h 685037"/>
                  <a:gd name="connsiteX351" fmla="*/ 293960 w 1106381"/>
                  <a:gd name="connsiteY351" fmla="*/ 628972 h 685037"/>
                  <a:gd name="connsiteX352" fmla="*/ 291248 w 1106381"/>
                  <a:gd name="connsiteY352" fmla="*/ 640720 h 685037"/>
                  <a:gd name="connsiteX353" fmla="*/ 280404 w 1106381"/>
                  <a:gd name="connsiteY353" fmla="*/ 646142 h 685037"/>
                  <a:gd name="connsiteX354" fmla="*/ 258715 w 1106381"/>
                  <a:gd name="connsiteY354" fmla="*/ 638913 h 685037"/>
                  <a:gd name="connsiteX355" fmla="*/ 240642 w 1106381"/>
                  <a:gd name="connsiteY355" fmla="*/ 642527 h 685037"/>
                  <a:gd name="connsiteX356" fmla="*/ 226182 w 1106381"/>
                  <a:gd name="connsiteY356" fmla="*/ 635298 h 685037"/>
                  <a:gd name="connsiteX357" fmla="*/ 202686 w 1106381"/>
                  <a:gd name="connsiteY357" fmla="*/ 629876 h 685037"/>
                  <a:gd name="connsiteX358" fmla="*/ 190938 w 1106381"/>
                  <a:gd name="connsiteY358" fmla="*/ 611802 h 685037"/>
                  <a:gd name="connsiteX359" fmla="*/ 182805 w 1106381"/>
                  <a:gd name="connsiteY359" fmla="*/ 600054 h 685037"/>
                  <a:gd name="connsiteX360" fmla="*/ 159309 w 1106381"/>
                  <a:gd name="connsiteY360" fmla="*/ 544025 h 685037"/>
                  <a:gd name="connsiteX361" fmla="*/ 140331 w 1106381"/>
                  <a:gd name="connsiteY361" fmla="*/ 544025 h 685037"/>
                  <a:gd name="connsiteX362" fmla="*/ 126776 w 1106381"/>
                  <a:gd name="connsiteY362" fmla="*/ 546736 h 685037"/>
                  <a:gd name="connsiteX363" fmla="*/ 116835 w 1106381"/>
                  <a:gd name="connsiteY363" fmla="*/ 549447 h 685037"/>
                  <a:gd name="connsiteX364" fmla="*/ 94243 w 1106381"/>
                  <a:gd name="connsiteY364" fmla="*/ 550350 h 685037"/>
                  <a:gd name="connsiteX365" fmla="*/ 83399 w 1106381"/>
                  <a:gd name="connsiteY365" fmla="*/ 548543 h 685037"/>
                  <a:gd name="connsiteX366" fmla="*/ 76169 w 1106381"/>
                  <a:gd name="connsiteY366" fmla="*/ 544025 h 685037"/>
                  <a:gd name="connsiteX367" fmla="*/ 76169 w 1106381"/>
                  <a:gd name="connsiteY367" fmla="*/ 544025 h 685037"/>
                  <a:gd name="connsiteX368" fmla="*/ 345470 w 1106381"/>
                  <a:gd name="connsiteY368" fmla="*/ 539506 h 685037"/>
                  <a:gd name="connsiteX369" fmla="*/ 338241 w 1106381"/>
                  <a:gd name="connsiteY369" fmla="*/ 533180 h 685037"/>
                  <a:gd name="connsiteX370" fmla="*/ 313841 w 1106381"/>
                  <a:gd name="connsiteY370" fmla="*/ 520528 h 685037"/>
                  <a:gd name="connsiteX371" fmla="*/ 302997 w 1106381"/>
                  <a:gd name="connsiteY371" fmla="*/ 513299 h 685037"/>
                  <a:gd name="connsiteX372" fmla="*/ 291248 w 1106381"/>
                  <a:gd name="connsiteY372" fmla="*/ 506069 h 685037"/>
                  <a:gd name="connsiteX373" fmla="*/ 280404 w 1106381"/>
                  <a:gd name="connsiteY373" fmla="*/ 498840 h 685037"/>
                  <a:gd name="connsiteX374" fmla="*/ 268656 w 1106381"/>
                  <a:gd name="connsiteY374" fmla="*/ 492514 h 685037"/>
                  <a:gd name="connsiteX375" fmla="*/ 257812 w 1106381"/>
                  <a:gd name="connsiteY375" fmla="*/ 485284 h 685037"/>
                  <a:gd name="connsiteX376" fmla="*/ 246064 w 1106381"/>
                  <a:gd name="connsiteY376" fmla="*/ 478055 h 685037"/>
                  <a:gd name="connsiteX377" fmla="*/ 227086 w 1106381"/>
                  <a:gd name="connsiteY377" fmla="*/ 459981 h 685037"/>
                  <a:gd name="connsiteX378" fmla="*/ 181901 w 1106381"/>
                  <a:gd name="connsiteY378" fmla="*/ 452751 h 685037"/>
                  <a:gd name="connsiteX379" fmla="*/ 157502 w 1106381"/>
                  <a:gd name="connsiteY379" fmla="*/ 464499 h 685037"/>
                  <a:gd name="connsiteX380" fmla="*/ 161116 w 1106381"/>
                  <a:gd name="connsiteY380" fmla="*/ 464499 h 685037"/>
                  <a:gd name="connsiteX381" fmla="*/ 145754 w 1106381"/>
                  <a:gd name="connsiteY381" fmla="*/ 477151 h 685037"/>
                  <a:gd name="connsiteX382" fmla="*/ 156598 w 1106381"/>
                  <a:gd name="connsiteY382" fmla="*/ 470825 h 685037"/>
                  <a:gd name="connsiteX383" fmla="*/ 145754 w 1106381"/>
                  <a:gd name="connsiteY383" fmla="*/ 480766 h 685037"/>
                  <a:gd name="connsiteX384" fmla="*/ 136717 w 1106381"/>
                  <a:gd name="connsiteY384" fmla="*/ 491610 h 685037"/>
                  <a:gd name="connsiteX385" fmla="*/ 154790 w 1106381"/>
                  <a:gd name="connsiteY385" fmla="*/ 478959 h 685037"/>
                  <a:gd name="connsiteX386" fmla="*/ 151176 w 1106381"/>
                  <a:gd name="connsiteY386" fmla="*/ 482573 h 685037"/>
                  <a:gd name="connsiteX387" fmla="*/ 147561 w 1106381"/>
                  <a:gd name="connsiteY387" fmla="*/ 485284 h 685037"/>
                  <a:gd name="connsiteX388" fmla="*/ 142139 w 1106381"/>
                  <a:gd name="connsiteY388" fmla="*/ 490707 h 685037"/>
                  <a:gd name="connsiteX389" fmla="*/ 152079 w 1106381"/>
                  <a:gd name="connsiteY389" fmla="*/ 484381 h 685037"/>
                  <a:gd name="connsiteX390" fmla="*/ 144850 w 1106381"/>
                  <a:gd name="connsiteY390" fmla="*/ 491610 h 685037"/>
                  <a:gd name="connsiteX391" fmla="*/ 146657 w 1106381"/>
                  <a:gd name="connsiteY391" fmla="*/ 490707 h 685037"/>
                  <a:gd name="connsiteX392" fmla="*/ 148465 w 1106381"/>
                  <a:gd name="connsiteY392" fmla="*/ 490707 h 685037"/>
                  <a:gd name="connsiteX393" fmla="*/ 158405 w 1106381"/>
                  <a:gd name="connsiteY393" fmla="*/ 507877 h 685037"/>
                  <a:gd name="connsiteX394" fmla="*/ 161116 w 1106381"/>
                  <a:gd name="connsiteY394" fmla="*/ 537699 h 685037"/>
                  <a:gd name="connsiteX395" fmla="*/ 168346 w 1106381"/>
                  <a:gd name="connsiteY395" fmla="*/ 525951 h 685037"/>
                  <a:gd name="connsiteX396" fmla="*/ 162020 w 1106381"/>
                  <a:gd name="connsiteY396" fmla="*/ 550350 h 685037"/>
                  <a:gd name="connsiteX397" fmla="*/ 171961 w 1106381"/>
                  <a:gd name="connsiteY397" fmla="*/ 534084 h 685037"/>
                  <a:gd name="connsiteX398" fmla="*/ 163827 w 1106381"/>
                  <a:gd name="connsiteY398" fmla="*/ 553965 h 685037"/>
                  <a:gd name="connsiteX399" fmla="*/ 166539 w 1106381"/>
                  <a:gd name="connsiteY399" fmla="*/ 545832 h 685037"/>
                  <a:gd name="connsiteX400" fmla="*/ 171057 w 1106381"/>
                  <a:gd name="connsiteY400" fmla="*/ 540410 h 685037"/>
                  <a:gd name="connsiteX401" fmla="*/ 1068427 w 1106381"/>
                  <a:gd name="connsiteY401" fmla="*/ 540410 h 685037"/>
                  <a:gd name="connsiteX402" fmla="*/ 1069330 w 1106381"/>
                  <a:gd name="connsiteY402" fmla="*/ 550350 h 685037"/>
                  <a:gd name="connsiteX403" fmla="*/ 1061197 w 1106381"/>
                  <a:gd name="connsiteY403" fmla="*/ 571135 h 685037"/>
                  <a:gd name="connsiteX404" fmla="*/ 1053064 w 1106381"/>
                  <a:gd name="connsiteY404" fmla="*/ 566617 h 685037"/>
                  <a:gd name="connsiteX405" fmla="*/ 1052160 w 1106381"/>
                  <a:gd name="connsiteY405" fmla="*/ 565713 h 685037"/>
                  <a:gd name="connsiteX406" fmla="*/ 1051256 w 1106381"/>
                  <a:gd name="connsiteY406" fmla="*/ 565713 h 685037"/>
                  <a:gd name="connsiteX407" fmla="*/ 1032279 w 1106381"/>
                  <a:gd name="connsiteY407" fmla="*/ 586498 h 685037"/>
                  <a:gd name="connsiteX408" fmla="*/ 1019627 w 1106381"/>
                  <a:gd name="connsiteY408" fmla="*/ 593728 h 685037"/>
                  <a:gd name="connsiteX409" fmla="*/ 1006071 w 1106381"/>
                  <a:gd name="connsiteY409" fmla="*/ 586498 h 685037"/>
                  <a:gd name="connsiteX410" fmla="*/ 987998 w 1106381"/>
                  <a:gd name="connsiteY410" fmla="*/ 587402 h 685037"/>
                  <a:gd name="connsiteX411" fmla="*/ 983479 w 1106381"/>
                  <a:gd name="connsiteY411" fmla="*/ 581076 h 685037"/>
                  <a:gd name="connsiteX412" fmla="*/ 979864 w 1106381"/>
                  <a:gd name="connsiteY412" fmla="*/ 573847 h 685037"/>
                  <a:gd name="connsiteX413" fmla="*/ 973538 w 1106381"/>
                  <a:gd name="connsiteY413" fmla="*/ 557580 h 685037"/>
                  <a:gd name="connsiteX414" fmla="*/ 969020 w 1106381"/>
                  <a:gd name="connsiteY414" fmla="*/ 542217 h 685037"/>
                  <a:gd name="connsiteX415" fmla="*/ 386136 w 1106381"/>
                  <a:gd name="connsiteY415" fmla="*/ 542217 h 685037"/>
                  <a:gd name="connsiteX416" fmla="*/ 358122 w 1106381"/>
                  <a:gd name="connsiteY416" fmla="*/ 568424 h 685037"/>
                  <a:gd name="connsiteX417" fmla="*/ 312937 w 1106381"/>
                  <a:gd name="connsiteY417" fmla="*/ 555773 h 685037"/>
                  <a:gd name="connsiteX418" fmla="*/ 333722 w 1106381"/>
                  <a:gd name="connsiteY418" fmla="*/ 591920 h 685037"/>
                  <a:gd name="connsiteX419" fmla="*/ 337337 w 1106381"/>
                  <a:gd name="connsiteY419" fmla="*/ 597343 h 685037"/>
                  <a:gd name="connsiteX420" fmla="*/ 348181 w 1106381"/>
                  <a:gd name="connsiteY420" fmla="*/ 615416 h 685037"/>
                  <a:gd name="connsiteX421" fmla="*/ 353603 w 1106381"/>
                  <a:gd name="connsiteY421" fmla="*/ 629876 h 685037"/>
                  <a:gd name="connsiteX422" fmla="*/ 363544 w 1106381"/>
                  <a:gd name="connsiteY422" fmla="*/ 648853 h 685037"/>
                  <a:gd name="connsiteX423" fmla="*/ 367159 w 1106381"/>
                  <a:gd name="connsiteY423" fmla="*/ 656083 h 685037"/>
                  <a:gd name="connsiteX424" fmla="*/ 369870 w 1106381"/>
                  <a:gd name="connsiteY424" fmla="*/ 682290 h 685037"/>
                  <a:gd name="connsiteX425" fmla="*/ 354507 w 1106381"/>
                  <a:gd name="connsiteY425" fmla="*/ 684097 h 685037"/>
                  <a:gd name="connsiteX426" fmla="*/ 345470 w 1106381"/>
                  <a:gd name="connsiteY426" fmla="*/ 674157 h 685037"/>
                  <a:gd name="connsiteX427" fmla="*/ 331011 w 1106381"/>
                  <a:gd name="connsiteY427" fmla="*/ 650661 h 685037"/>
                  <a:gd name="connsiteX428" fmla="*/ 314745 w 1106381"/>
                  <a:gd name="connsiteY428" fmla="*/ 628068 h 685037"/>
                  <a:gd name="connsiteX429" fmla="*/ 309322 w 1106381"/>
                  <a:gd name="connsiteY429" fmla="*/ 619031 h 685037"/>
                  <a:gd name="connsiteX430" fmla="*/ 296671 w 1106381"/>
                  <a:gd name="connsiteY430" fmla="*/ 606380 h 685037"/>
                  <a:gd name="connsiteX431" fmla="*/ 291248 w 1106381"/>
                  <a:gd name="connsiteY431" fmla="*/ 601861 h 685037"/>
                  <a:gd name="connsiteX432" fmla="*/ 291248 w 1106381"/>
                  <a:gd name="connsiteY432" fmla="*/ 590113 h 685037"/>
                  <a:gd name="connsiteX433" fmla="*/ 293056 w 1106381"/>
                  <a:gd name="connsiteY433" fmla="*/ 592824 h 685037"/>
                  <a:gd name="connsiteX434" fmla="*/ 293960 w 1106381"/>
                  <a:gd name="connsiteY434" fmla="*/ 591920 h 685037"/>
                  <a:gd name="connsiteX435" fmla="*/ 295767 w 1106381"/>
                  <a:gd name="connsiteY435" fmla="*/ 602765 h 685037"/>
                  <a:gd name="connsiteX436" fmla="*/ 297574 w 1106381"/>
                  <a:gd name="connsiteY436" fmla="*/ 600957 h 685037"/>
                  <a:gd name="connsiteX437" fmla="*/ 308419 w 1106381"/>
                  <a:gd name="connsiteY437" fmla="*/ 615416 h 685037"/>
                  <a:gd name="connsiteX438" fmla="*/ 329204 w 1106381"/>
                  <a:gd name="connsiteY438" fmla="*/ 645238 h 685037"/>
                  <a:gd name="connsiteX439" fmla="*/ 333722 w 1106381"/>
                  <a:gd name="connsiteY439" fmla="*/ 652468 h 685037"/>
                  <a:gd name="connsiteX440" fmla="*/ 337337 w 1106381"/>
                  <a:gd name="connsiteY440" fmla="*/ 660601 h 685037"/>
                  <a:gd name="connsiteX441" fmla="*/ 346374 w 1106381"/>
                  <a:gd name="connsiteY441" fmla="*/ 676868 h 685037"/>
                  <a:gd name="connsiteX442" fmla="*/ 368966 w 1106381"/>
                  <a:gd name="connsiteY442" fmla="*/ 676868 h 685037"/>
                  <a:gd name="connsiteX443" fmla="*/ 363544 w 1106381"/>
                  <a:gd name="connsiteY443" fmla="*/ 659698 h 685037"/>
                  <a:gd name="connsiteX444" fmla="*/ 343663 w 1106381"/>
                  <a:gd name="connsiteY444" fmla="*/ 617224 h 685037"/>
                  <a:gd name="connsiteX445" fmla="*/ 334626 w 1106381"/>
                  <a:gd name="connsiteY445" fmla="*/ 600957 h 685037"/>
                  <a:gd name="connsiteX446" fmla="*/ 314745 w 1106381"/>
                  <a:gd name="connsiteY446" fmla="*/ 570232 h 685037"/>
                  <a:gd name="connsiteX447" fmla="*/ 306611 w 1106381"/>
                  <a:gd name="connsiteY447" fmla="*/ 553965 h 685037"/>
                  <a:gd name="connsiteX448" fmla="*/ 299382 w 1106381"/>
                  <a:gd name="connsiteY448" fmla="*/ 536795 h 685037"/>
                  <a:gd name="connsiteX449" fmla="*/ 296671 w 1106381"/>
                  <a:gd name="connsiteY449" fmla="*/ 526854 h 685037"/>
                  <a:gd name="connsiteX450" fmla="*/ 293056 w 1106381"/>
                  <a:gd name="connsiteY450" fmla="*/ 517817 h 685037"/>
                  <a:gd name="connsiteX451" fmla="*/ 302997 w 1106381"/>
                  <a:gd name="connsiteY451" fmla="*/ 537699 h 685037"/>
                  <a:gd name="connsiteX452" fmla="*/ 302997 w 1106381"/>
                  <a:gd name="connsiteY452" fmla="*/ 530469 h 685037"/>
                  <a:gd name="connsiteX453" fmla="*/ 304804 w 1106381"/>
                  <a:gd name="connsiteY453" fmla="*/ 536795 h 685037"/>
                  <a:gd name="connsiteX454" fmla="*/ 306611 w 1106381"/>
                  <a:gd name="connsiteY454" fmla="*/ 540410 h 685037"/>
                  <a:gd name="connsiteX455" fmla="*/ 306611 w 1106381"/>
                  <a:gd name="connsiteY455" fmla="*/ 540410 h 685037"/>
                  <a:gd name="connsiteX456" fmla="*/ 306611 w 1106381"/>
                  <a:gd name="connsiteY456" fmla="*/ 541314 h 685037"/>
                  <a:gd name="connsiteX457" fmla="*/ 307515 w 1106381"/>
                  <a:gd name="connsiteY457" fmla="*/ 543121 h 685037"/>
                  <a:gd name="connsiteX458" fmla="*/ 308419 w 1106381"/>
                  <a:gd name="connsiteY458" fmla="*/ 540410 h 685037"/>
                  <a:gd name="connsiteX459" fmla="*/ 312937 w 1106381"/>
                  <a:gd name="connsiteY459" fmla="*/ 552158 h 685037"/>
                  <a:gd name="connsiteX460" fmla="*/ 321974 w 1106381"/>
                  <a:gd name="connsiteY460" fmla="*/ 558484 h 685037"/>
                  <a:gd name="connsiteX461" fmla="*/ 343663 w 1106381"/>
                  <a:gd name="connsiteY461" fmla="*/ 567521 h 685037"/>
                  <a:gd name="connsiteX462" fmla="*/ 379811 w 1106381"/>
                  <a:gd name="connsiteY462" fmla="*/ 557580 h 685037"/>
                  <a:gd name="connsiteX463" fmla="*/ 380714 w 1106381"/>
                  <a:gd name="connsiteY463" fmla="*/ 547639 h 685037"/>
                  <a:gd name="connsiteX464" fmla="*/ 369870 w 1106381"/>
                  <a:gd name="connsiteY464" fmla="*/ 551254 h 685037"/>
                  <a:gd name="connsiteX465" fmla="*/ 358122 w 1106381"/>
                  <a:gd name="connsiteY465" fmla="*/ 545832 h 685037"/>
                  <a:gd name="connsiteX466" fmla="*/ 358122 w 1106381"/>
                  <a:gd name="connsiteY466" fmla="*/ 546736 h 685037"/>
                  <a:gd name="connsiteX467" fmla="*/ 358122 w 1106381"/>
                  <a:gd name="connsiteY467" fmla="*/ 546736 h 685037"/>
                  <a:gd name="connsiteX468" fmla="*/ 378907 w 1106381"/>
                  <a:gd name="connsiteY468" fmla="*/ 544928 h 685037"/>
                  <a:gd name="connsiteX469" fmla="*/ 380714 w 1106381"/>
                  <a:gd name="connsiteY469" fmla="*/ 542217 h 685037"/>
                  <a:gd name="connsiteX470" fmla="*/ 356315 w 1106381"/>
                  <a:gd name="connsiteY470" fmla="*/ 543121 h 685037"/>
                  <a:gd name="connsiteX471" fmla="*/ 356315 w 1106381"/>
                  <a:gd name="connsiteY471" fmla="*/ 544025 h 685037"/>
                  <a:gd name="connsiteX472" fmla="*/ 356315 w 1106381"/>
                  <a:gd name="connsiteY472" fmla="*/ 544928 h 685037"/>
                  <a:gd name="connsiteX473" fmla="*/ 356315 w 1106381"/>
                  <a:gd name="connsiteY473" fmla="*/ 545832 h 685037"/>
                  <a:gd name="connsiteX474" fmla="*/ 356315 w 1106381"/>
                  <a:gd name="connsiteY474" fmla="*/ 547639 h 685037"/>
                  <a:gd name="connsiteX475" fmla="*/ 353603 w 1106381"/>
                  <a:gd name="connsiteY475" fmla="*/ 543121 h 685037"/>
                  <a:gd name="connsiteX476" fmla="*/ 351796 w 1106381"/>
                  <a:gd name="connsiteY476" fmla="*/ 542217 h 685037"/>
                  <a:gd name="connsiteX477" fmla="*/ 344567 w 1106381"/>
                  <a:gd name="connsiteY477" fmla="*/ 538602 h 685037"/>
                  <a:gd name="connsiteX478" fmla="*/ 573201 w 1106381"/>
                  <a:gd name="connsiteY478" fmla="*/ 538602 h 685037"/>
                  <a:gd name="connsiteX479" fmla="*/ 650919 w 1106381"/>
                  <a:gd name="connsiteY479" fmla="*/ 538602 h 685037"/>
                  <a:gd name="connsiteX480" fmla="*/ 654534 w 1106381"/>
                  <a:gd name="connsiteY480" fmla="*/ 513299 h 685037"/>
                  <a:gd name="connsiteX481" fmla="*/ 657245 w 1106381"/>
                  <a:gd name="connsiteY481" fmla="*/ 500647 h 685037"/>
                  <a:gd name="connsiteX482" fmla="*/ 658149 w 1106381"/>
                  <a:gd name="connsiteY482" fmla="*/ 486188 h 685037"/>
                  <a:gd name="connsiteX483" fmla="*/ 662667 w 1106381"/>
                  <a:gd name="connsiteY483" fmla="*/ 459077 h 685037"/>
                  <a:gd name="connsiteX484" fmla="*/ 665378 w 1106381"/>
                  <a:gd name="connsiteY484" fmla="*/ 438292 h 685037"/>
                  <a:gd name="connsiteX485" fmla="*/ 663571 w 1106381"/>
                  <a:gd name="connsiteY485" fmla="*/ 431966 h 685037"/>
                  <a:gd name="connsiteX486" fmla="*/ 659956 w 1106381"/>
                  <a:gd name="connsiteY486" fmla="*/ 403952 h 685037"/>
                  <a:gd name="connsiteX487" fmla="*/ 655438 w 1106381"/>
                  <a:gd name="connsiteY487" fmla="*/ 393107 h 685037"/>
                  <a:gd name="connsiteX488" fmla="*/ 637364 w 1106381"/>
                  <a:gd name="connsiteY488" fmla="*/ 391300 h 685037"/>
                  <a:gd name="connsiteX489" fmla="*/ 597601 w 1106381"/>
                  <a:gd name="connsiteY489" fmla="*/ 406663 h 685037"/>
                  <a:gd name="connsiteX490" fmla="*/ 665378 w 1106381"/>
                  <a:gd name="connsiteY490" fmla="*/ 375034 h 685037"/>
                  <a:gd name="connsiteX491" fmla="*/ 634653 w 1106381"/>
                  <a:gd name="connsiteY491" fmla="*/ 337982 h 685037"/>
                  <a:gd name="connsiteX492" fmla="*/ 620194 w 1106381"/>
                  <a:gd name="connsiteY492" fmla="*/ 319004 h 685037"/>
                  <a:gd name="connsiteX493" fmla="*/ 612060 w 1106381"/>
                  <a:gd name="connsiteY493" fmla="*/ 307256 h 685037"/>
                  <a:gd name="connsiteX494" fmla="*/ 608446 w 1106381"/>
                  <a:gd name="connsiteY494" fmla="*/ 299123 h 685037"/>
                  <a:gd name="connsiteX495" fmla="*/ 607542 w 1106381"/>
                  <a:gd name="connsiteY495" fmla="*/ 303642 h 685037"/>
                  <a:gd name="connsiteX496" fmla="*/ 605734 w 1106381"/>
                  <a:gd name="connsiteY496" fmla="*/ 293701 h 685037"/>
                  <a:gd name="connsiteX497" fmla="*/ 604831 w 1106381"/>
                  <a:gd name="connsiteY497" fmla="*/ 291894 h 685037"/>
                  <a:gd name="connsiteX498" fmla="*/ 603023 w 1106381"/>
                  <a:gd name="connsiteY498" fmla="*/ 298219 h 685037"/>
                  <a:gd name="connsiteX499" fmla="*/ 603023 w 1106381"/>
                  <a:gd name="connsiteY499" fmla="*/ 285568 h 685037"/>
                  <a:gd name="connsiteX500" fmla="*/ 601216 w 1106381"/>
                  <a:gd name="connsiteY500" fmla="*/ 289183 h 685037"/>
                  <a:gd name="connsiteX501" fmla="*/ 599409 w 1106381"/>
                  <a:gd name="connsiteY501" fmla="*/ 293701 h 685037"/>
                  <a:gd name="connsiteX502" fmla="*/ 599409 w 1106381"/>
                  <a:gd name="connsiteY502" fmla="*/ 282857 h 685037"/>
                  <a:gd name="connsiteX503" fmla="*/ 597601 w 1106381"/>
                  <a:gd name="connsiteY503" fmla="*/ 287375 h 685037"/>
                  <a:gd name="connsiteX504" fmla="*/ 595794 w 1106381"/>
                  <a:gd name="connsiteY504" fmla="*/ 291894 h 685037"/>
                  <a:gd name="connsiteX505" fmla="*/ 596698 w 1106381"/>
                  <a:gd name="connsiteY505" fmla="*/ 283760 h 685037"/>
                  <a:gd name="connsiteX506" fmla="*/ 595794 w 1106381"/>
                  <a:gd name="connsiteY506" fmla="*/ 285568 h 685037"/>
                  <a:gd name="connsiteX507" fmla="*/ 593986 w 1106381"/>
                  <a:gd name="connsiteY507" fmla="*/ 290086 h 685037"/>
                  <a:gd name="connsiteX508" fmla="*/ 593986 w 1106381"/>
                  <a:gd name="connsiteY508" fmla="*/ 279242 h 685037"/>
                  <a:gd name="connsiteX509" fmla="*/ 590372 w 1106381"/>
                  <a:gd name="connsiteY509" fmla="*/ 292797 h 685037"/>
                  <a:gd name="connsiteX510" fmla="*/ 589468 w 1106381"/>
                  <a:gd name="connsiteY510" fmla="*/ 342501 h 685037"/>
                  <a:gd name="connsiteX511" fmla="*/ 594890 w 1106381"/>
                  <a:gd name="connsiteY511" fmla="*/ 371419 h 685037"/>
                  <a:gd name="connsiteX512" fmla="*/ 595794 w 1106381"/>
                  <a:gd name="connsiteY512" fmla="*/ 387685 h 685037"/>
                  <a:gd name="connsiteX513" fmla="*/ 596698 w 1106381"/>
                  <a:gd name="connsiteY513" fmla="*/ 403952 h 685037"/>
                  <a:gd name="connsiteX514" fmla="*/ 590372 w 1106381"/>
                  <a:gd name="connsiteY514" fmla="*/ 384974 h 685037"/>
                  <a:gd name="connsiteX515" fmla="*/ 587661 w 1106381"/>
                  <a:gd name="connsiteY515" fmla="*/ 382263 h 685037"/>
                  <a:gd name="connsiteX516" fmla="*/ 586757 w 1106381"/>
                  <a:gd name="connsiteY516" fmla="*/ 378648 h 685037"/>
                  <a:gd name="connsiteX517" fmla="*/ 577720 w 1106381"/>
                  <a:gd name="connsiteY517" fmla="*/ 477151 h 685037"/>
                  <a:gd name="connsiteX518" fmla="*/ 575009 w 1106381"/>
                  <a:gd name="connsiteY518" fmla="*/ 497032 h 685037"/>
                  <a:gd name="connsiteX519" fmla="*/ 574105 w 1106381"/>
                  <a:gd name="connsiteY519" fmla="*/ 517817 h 685037"/>
                  <a:gd name="connsiteX520" fmla="*/ 573201 w 1106381"/>
                  <a:gd name="connsiteY520" fmla="*/ 538602 h 685037"/>
                  <a:gd name="connsiteX521" fmla="*/ 573201 w 1106381"/>
                  <a:gd name="connsiteY521" fmla="*/ 538602 h 685037"/>
                  <a:gd name="connsiteX522" fmla="*/ 815392 w 1106381"/>
                  <a:gd name="connsiteY522" fmla="*/ 538602 h 685037"/>
                  <a:gd name="connsiteX523" fmla="*/ 809970 w 1106381"/>
                  <a:gd name="connsiteY523" fmla="*/ 479862 h 685037"/>
                  <a:gd name="connsiteX524" fmla="*/ 802740 w 1106381"/>
                  <a:gd name="connsiteY524" fmla="*/ 423833 h 685037"/>
                  <a:gd name="connsiteX525" fmla="*/ 798222 w 1106381"/>
                  <a:gd name="connsiteY525" fmla="*/ 396722 h 685037"/>
                  <a:gd name="connsiteX526" fmla="*/ 796414 w 1106381"/>
                  <a:gd name="connsiteY526" fmla="*/ 387685 h 685037"/>
                  <a:gd name="connsiteX527" fmla="*/ 795510 w 1106381"/>
                  <a:gd name="connsiteY527" fmla="*/ 388589 h 685037"/>
                  <a:gd name="connsiteX528" fmla="*/ 794607 w 1106381"/>
                  <a:gd name="connsiteY528" fmla="*/ 389493 h 685037"/>
                  <a:gd name="connsiteX529" fmla="*/ 794607 w 1106381"/>
                  <a:gd name="connsiteY529" fmla="*/ 390396 h 685037"/>
                  <a:gd name="connsiteX530" fmla="*/ 794607 w 1106381"/>
                  <a:gd name="connsiteY530" fmla="*/ 391300 h 685037"/>
                  <a:gd name="connsiteX531" fmla="*/ 790088 w 1106381"/>
                  <a:gd name="connsiteY531" fmla="*/ 375034 h 685037"/>
                  <a:gd name="connsiteX532" fmla="*/ 789185 w 1106381"/>
                  <a:gd name="connsiteY532" fmla="*/ 375937 h 685037"/>
                  <a:gd name="connsiteX533" fmla="*/ 789185 w 1106381"/>
                  <a:gd name="connsiteY533" fmla="*/ 376841 h 685037"/>
                  <a:gd name="connsiteX534" fmla="*/ 784666 w 1106381"/>
                  <a:gd name="connsiteY534" fmla="*/ 416604 h 685037"/>
                  <a:gd name="connsiteX535" fmla="*/ 783762 w 1106381"/>
                  <a:gd name="connsiteY535" fmla="*/ 409374 h 685037"/>
                  <a:gd name="connsiteX536" fmla="*/ 785570 w 1106381"/>
                  <a:gd name="connsiteY536" fmla="*/ 381359 h 685037"/>
                  <a:gd name="connsiteX537" fmla="*/ 790992 w 1106381"/>
                  <a:gd name="connsiteY537" fmla="*/ 344308 h 685037"/>
                  <a:gd name="connsiteX538" fmla="*/ 789185 w 1106381"/>
                  <a:gd name="connsiteY538" fmla="*/ 339789 h 685037"/>
                  <a:gd name="connsiteX539" fmla="*/ 787377 w 1106381"/>
                  <a:gd name="connsiteY539" fmla="*/ 341597 h 685037"/>
                  <a:gd name="connsiteX540" fmla="*/ 787377 w 1106381"/>
                  <a:gd name="connsiteY540" fmla="*/ 337078 h 685037"/>
                  <a:gd name="connsiteX541" fmla="*/ 787377 w 1106381"/>
                  <a:gd name="connsiteY541" fmla="*/ 337078 h 685037"/>
                  <a:gd name="connsiteX542" fmla="*/ 786474 w 1106381"/>
                  <a:gd name="connsiteY542" fmla="*/ 336175 h 685037"/>
                  <a:gd name="connsiteX543" fmla="*/ 786474 w 1106381"/>
                  <a:gd name="connsiteY543" fmla="*/ 330752 h 685037"/>
                  <a:gd name="connsiteX544" fmla="*/ 786474 w 1106381"/>
                  <a:gd name="connsiteY544" fmla="*/ 330752 h 685037"/>
                  <a:gd name="connsiteX545" fmla="*/ 783762 w 1106381"/>
                  <a:gd name="connsiteY545" fmla="*/ 333464 h 685037"/>
                  <a:gd name="connsiteX546" fmla="*/ 784666 w 1106381"/>
                  <a:gd name="connsiteY546" fmla="*/ 328945 h 685037"/>
                  <a:gd name="connsiteX547" fmla="*/ 782859 w 1106381"/>
                  <a:gd name="connsiteY547" fmla="*/ 330752 h 685037"/>
                  <a:gd name="connsiteX548" fmla="*/ 781955 w 1106381"/>
                  <a:gd name="connsiteY548" fmla="*/ 332560 h 685037"/>
                  <a:gd name="connsiteX549" fmla="*/ 782859 w 1106381"/>
                  <a:gd name="connsiteY549" fmla="*/ 327138 h 685037"/>
                  <a:gd name="connsiteX550" fmla="*/ 779244 w 1106381"/>
                  <a:gd name="connsiteY550" fmla="*/ 331656 h 685037"/>
                  <a:gd name="connsiteX551" fmla="*/ 781051 w 1106381"/>
                  <a:gd name="connsiteY551" fmla="*/ 324427 h 685037"/>
                  <a:gd name="connsiteX552" fmla="*/ 779244 w 1106381"/>
                  <a:gd name="connsiteY552" fmla="*/ 326234 h 685037"/>
                  <a:gd name="connsiteX553" fmla="*/ 780148 w 1106381"/>
                  <a:gd name="connsiteY553" fmla="*/ 319908 h 685037"/>
                  <a:gd name="connsiteX554" fmla="*/ 777437 w 1106381"/>
                  <a:gd name="connsiteY554" fmla="*/ 322619 h 685037"/>
                  <a:gd name="connsiteX555" fmla="*/ 778340 w 1106381"/>
                  <a:gd name="connsiteY555" fmla="*/ 317197 h 685037"/>
                  <a:gd name="connsiteX556" fmla="*/ 773822 w 1106381"/>
                  <a:gd name="connsiteY556" fmla="*/ 320812 h 685037"/>
                  <a:gd name="connsiteX557" fmla="*/ 774725 w 1106381"/>
                  <a:gd name="connsiteY557" fmla="*/ 316293 h 685037"/>
                  <a:gd name="connsiteX558" fmla="*/ 771111 w 1106381"/>
                  <a:gd name="connsiteY558" fmla="*/ 319004 h 685037"/>
                  <a:gd name="connsiteX559" fmla="*/ 772918 w 1106381"/>
                  <a:gd name="connsiteY559" fmla="*/ 312679 h 685037"/>
                  <a:gd name="connsiteX560" fmla="*/ 772014 w 1106381"/>
                  <a:gd name="connsiteY560" fmla="*/ 313582 h 685037"/>
                  <a:gd name="connsiteX561" fmla="*/ 771111 w 1106381"/>
                  <a:gd name="connsiteY561" fmla="*/ 313582 h 685037"/>
                  <a:gd name="connsiteX562" fmla="*/ 760266 w 1106381"/>
                  <a:gd name="connsiteY562" fmla="*/ 325330 h 685037"/>
                  <a:gd name="connsiteX563" fmla="*/ 747615 w 1106381"/>
                  <a:gd name="connsiteY563" fmla="*/ 343404 h 685037"/>
                  <a:gd name="connsiteX564" fmla="*/ 722311 w 1106381"/>
                  <a:gd name="connsiteY564" fmla="*/ 378648 h 685037"/>
                  <a:gd name="connsiteX565" fmla="*/ 736770 w 1106381"/>
                  <a:gd name="connsiteY565" fmla="*/ 387685 h 685037"/>
                  <a:gd name="connsiteX566" fmla="*/ 753037 w 1106381"/>
                  <a:gd name="connsiteY566" fmla="*/ 395819 h 685037"/>
                  <a:gd name="connsiteX567" fmla="*/ 759363 w 1106381"/>
                  <a:gd name="connsiteY567" fmla="*/ 401241 h 685037"/>
                  <a:gd name="connsiteX568" fmla="*/ 780148 w 1106381"/>
                  <a:gd name="connsiteY568" fmla="*/ 416604 h 685037"/>
                  <a:gd name="connsiteX569" fmla="*/ 768400 w 1106381"/>
                  <a:gd name="connsiteY569" fmla="*/ 412085 h 685037"/>
                  <a:gd name="connsiteX570" fmla="*/ 764785 w 1106381"/>
                  <a:gd name="connsiteY570" fmla="*/ 410278 h 685037"/>
                  <a:gd name="connsiteX571" fmla="*/ 763881 w 1106381"/>
                  <a:gd name="connsiteY571" fmla="*/ 410278 h 685037"/>
                  <a:gd name="connsiteX572" fmla="*/ 763881 w 1106381"/>
                  <a:gd name="connsiteY572" fmla="*/ 410278 h 685037"/>
                  <a:gd name="connsiteX573" fmla="*/ 757555 w 1106381"/>
                  <a:gd name="connsiteY573" fmla="*/ 408470 h 685037"/>
                  <a:gd name="connsiteX574" fmla="*/ 757555 w 1106381"/>
                  <a:gd name="connsiteY574" fmla="*/ 408470 h 685037"/>
                  <a:gd name="connsiteX575" fmla="*/ 756652 w 1106381"/>
                  <a:gd name="connsiteY575" fmla="*/ 408470 h 685037"/>
                  <a:gd name="connsiteX576" fmla="*/ 754844 w 1106381"/>
                  <a:gd name="connsiteY576" fmla="*/ 407567 h 685037"/>
                  <a:gd name="connsiteX577" fmla="*/ 750326 w 1106381"/>
                  <a:gd name="connsiteY577" fmla="*/ 405759 h 685037"/>
                  <a:gd name="connsiteX578" fmla="*/ 746711 w 1106381"/>
                  <a:gd name="connsiteY578" fmla="*/ 402144 h 685037"/>
                  <a:gd name="connsiteX579" fmla="*/ 746711 w 1106381"/>
                  <a:gd name="connsiteY579" fmla="*/ 402144 h 685037"/>
                  <a:gd name="connsiteX580" fmla="*/ 744904 w 1106381"/>
                  <a:gd name="connsiteY580" fmla="*/ 401241 h 685037"/>
                  <a:gd name="connsiteX581" fmla="*/ 739481 w 1106381"/>
                  <a:gd name="connsiteY581" fmla="*/ 400337 h 685037"/>
                  <a:gd name="connsiteX582" fmla="*/ 738578 w 1106381"/>
                  <a:gd name="connsiteY582" fmla="*/ 400337 h 685037"/>
                  <a:gd name="connsiteX583" fmla="*/ 738578 w 1106381"/>
                  <a:gd name="connsiteY583" fmla="*/ 400337 h 685037"/>
                  <a:gd name="connsiteX584" fmla="*/ 734059 w 1106381"/>
                  <a:gd name="connsiteY584" fmla="*/ 400337 h 685037"/>
                  <a:gd name="connsiteX585" fmla="*/ 734059 w 1106381"/>
                  <a:gd name="connsiteY585" fmla="*/ 400337 h 685037"/>
                  <a:gd name="connsiteX586" fmla="*/ 727733 w 1106381"/>
                  <a:gd name="connsiteY586" fmla="*/ 400337 h 685037"/>
                  <a:gd name="connsiteX587" fmla="*/ 725022 w 1106381"/>
                  <a:gd name="connsiteY587" fmla="*/ 400337 h 685037"/>
                  <a:gd name="connsiteX588" fmla="*/ 715985 w 1106381"/>
                  <a:gd name="connsiteY588" fmla="*/ 415700 h 685037"/>
                  <a:gd name="connsiteX589" fmla="*/ 706948 w 1106381"/>
                  <a:gd name="connsiteY589" fmla="*/ 431966 h 685037"/>
                  <a:gd name="connsiteX590" fmla="*/ 715985 w 1106381"/>
                  <a:gd name="connsiteY590" fmla="*/ 485284 h 685037"/>
                  <a:gd name="connsiteX591" fmla="*/ 720504 w 1106381"/>
                  <a:gd name="connsiteY591" fmla="*/ 511492 h 685037"/>
                  <a:gd name="connsiteX592" fmla="*/ 724119 w 1106381"/>
                  <a:gd name="connsiteY592" fmla="*/ 539506 h 685037"/>
                  <a:gd name="connsiteX593" fmla="*/ 815392 w 1106381"/>
                  <a:gd name="connsiteY593" fmla="*/ 538602 h 685037"/>
                  <a:gd name="connsiteX594" fmla="*/ 815392 w 1106381"/>
                  <a:gd name="connsiteY594" fmla="*/ 538602 h 685037"/>
                  <a:gd name="connsiteX595" fmla="*/ 866902 w 1106381"/>
                  <a:gd name="connsiteY595" fmla="*/ 538602 h 685037"/>
                  <a:gd name="connsiteX596" fmla="*/ 946428 w 1106381"/>
                  <a:gd name="connsiteY596" fmla="*/ 538602 h 685037"/>
                  <a:gd name="connsiteX597" fmla="*/ 964501 w 1106381"/>
                  <a:gd name="connsiteY597" fmla="*/ 419315 h 685037"/>
                  <a:gd name="connsiteX598" fmla="*/ 958176 w 1106381"/>
                  <a:gd name="connsiteY598" fmla="*/ 478959 h 685037"/>
                  <a:gd name="connsiteX599" fmla="*/ 951850 w 1106381"/>
                  <a:gd name="connsiteY599" fmla="*/ 537699 h 685037"/>
                  <a:gd name="connsiteX600" fmla="*/ 970827 w 1106381"/>
                  <a:gd name="connsiteY600" fmla="*/ 537699 h 685037"/>
                  <a:gd name="connsiteX601" fmla="*/ 979864 w 1106381"/>
                  <a:gd name="connsiteY601" fmla="*/ 507877 h 685037"/>
                  <a:gd name="connsiteX602" fmla="*/ 985287 w 1106381"/>
                  <a:gd name="connsiteY602" fmla="*/ 501551 h 685037"/>
                  <a:gd name="connsiteX603" fmla="*/ 1009686 w 1106381"/>
                  <a:gd name="connsiteY603" fmla="*/ 491610 h 685037"/>
                  <a:gd name="connsiteX604" fmla="*/ 993420 w 1106381"/>
                  <a:gd name="connsiteY604" fmla="*/ 452751 h 685037"/>
                  <a:gd name="connsiteX605" fmla="*/ 991612 w 1106381"/>
                  <a:gd name="connsiteY605" fmla="*/ 465403 h 685037"/>
                  <a:gd name="connsiteX606" fmla="*/ 992516 w 1106381"/>
                  <a:gd name="connsiteY606" fmla="*/ 438292 h 685037"/>
                  <a:gd name="connsiteX607" fmla="*/ 988901 w 1106381"/>
                  <a:gd name="connsiteY607" fmla="*/ 429255 h 685037"/>
                  <a:gd name="connsiteX608" fmla="*/ 980768 w 1106381"/>
                  <a:gd name="connsiteY608" fmla="*/ 426544 h 685037"/>
                  <a:gd name="connsiteX609" fmla="*/ 972635 w 1106381"/>
                  <a:gd name="connsiteY609" fmla="*/ 455462 h 685037"/>
                  <a:gd name="connsiteX610" fmla="*/ 979864 w 1106381"/>
                  <a:gd name="connsiteY610" fmla="*/ 398530 h 685037"/>
                  <a:gd name="connsiteX611" fmla="*/ 975346 w 1106381"/>
                  <a:gd name="connsiteY611" fmla="*/ 384974 h 685037"/>
                  <a:gd name="connsiteX612" fmla="*/ 958176 w 1106381"/>
                  <a:gd name="connsiteY612" fmla="*/ 366900 h 685037"/>
                  <a:gd name="connsiteX613" fmla="*/ 932872 w 1106381"/>
                  <a:gd name="connsiteY613" fmla="*/ 356960 h 685037"/>
                  <a:gd name="connsiteX614" fmla="*/ 907569 w 1106381"/>
                  <a:gd name="connsiteY614" fmla="*/ 347019 h 685037"/>
                  <a:gd name="connsiteX615" fmla="*/ 895821 w 1106381"/>
                  <a:gd name="connsiteY615" fmla="*/ 341597 h 685037"/>
                  <a:gd name="connsiteX616" fmla="*/ 870517 w 1106381"/>
                  <a:gd name="connsiteY616" fmla="*/ 331656 h 685037"/>
                  <a:gd name="connsiteX617" fmla="*/ 843406 w 1106381"/>
                  <a:gd name="connsiteY617" fmla="*/ 322619 h 685037"/>
                  <a:gd name="connsiteX618" fmla="*/ 830755 w 1106381"/>
                  <a:gd name="connsiteY618" fmla="*/ 317197 h 685037"/>
                  <a:gd name="connsiteX619" fmla="*/ 847925 w 1106381"/>
                  <a:gd name="connsiteY619" fmla="*/ 345212 h 685037"/>
                  <a:gd name="connsiteX620" fmla="*/ 857865 w 1106381"/>
                  <a:gd name="connsiteY620" fmla="*/ 365093 h 685037"/>
                  <a:gd name="connsiteX621" fmla="*/ 846117 w 1106381"/>
                  <a:gd name="connsiteY621" fmla="*/ 377745 h 685037"/>
                  <a:gd name="connsiteX622" fmla="*/ 859673 w 1106381"/>
                  <a:gd name="connsiteY622" fmla="*/ 387685 h 685037"/>
                  <a:gd name="connsiteX623" fmla="*/ 873228 w 1106381"/>
                  <a:gd name="connsiteY623" fmla="*/ 399433 h 685037"/>
                  <a:gd name="connsiteX624" fmla="*/ 875036 w 1106381"/>
                  <a:gd name="connsiteY624" fmla="*/ 447329 h 685037"/>
                  <a:gd name="connsiteX625" fmla="*/ 872325 w 1106381"/>
                  <a:gd name="connsiteY625" fmla="*/ 469018 h 685037"/>
                  <a:gd name="connsiteX626" fmla="*/ 869613 w 1106381"/>
                  <a:gd name="connsiteY626" fmla="*/ 491610 h 685037"/>
                  <a:gd name="connsiteX627" fmla="*/ 865999 w 1106381"/>
                  <a:gd name="connsiteY627" fmla="*/ 531373 h 685037"/>
                  <a:gd name="connsiteX628" fmla="*/ 865095 w 1106381"/>
                  <a:gd name="connsiteY628" fmla="*/ 536795 h 685037"/>
                  <a:gd name="connsiteX629" fmla="*/ 866902 w 1106381"/>
                  <a:gd name="connsiteY629" fmla="*/ 538602 h 685037"/>
                  <a:gd name="connsiteX630" fmla="*/ 866902 w 1106381"/>
                  <a:gd name="connsiteY630" fmla="*/ 538602 h 685037"/>
                  <a:gd name="connsiteX631" fmla="*/ 1085597 w 1106381"/>
                  <a:gd name="connsiteY631" fmla="*/ 515106 h 685037"/>
                  <a:gd name="connsiteX632" fmla="*/ 1080174 w 1106381"/>
                  <a:gd name="connsiteY632" fmla="*/ 511492 h 685037"/>
                  <a:gd name="connsiteX633" fmla="*/ 1096441 w 1106381"/>
                  <a:gd name="connsiteY633" fmla="*/ 520528 h 685037"/>
                  <a:gd name="connsiteX634" fmla="*/ 1104574 w 1106381"/>
                  <a:gd name="connsiteY634" fmla="*/ 537699 h 685037"/>
                  <a:gd name="connsiteX635" fmla="*/ 1096441 w 1106381"/>
                  <a:gd name="connsiteY635" fmla="*/ 537699 h 685037"/>
                  <a:gd name="connsiteX636" fmla="*/ 1098248 w 1106381"/>
                  <a:gd name="connsiteY636" fmla="*/ 535891 h 685037"/>
                  <a:gd name="connsiteX637" fmla="*/ 1097345 w 1106381"/>
                  <a:gd name="connsiteY637" fmla="*/ 535891 h 685037"/>
                  <a:gd name="connsiteX638" fmla="*/ 1094634 w 1106381"/>
                  <a:gd name="connsiteY638" fmla="*/ 534988 h 685037"/>
                  <a:gd name="connsiteX639" fmla="*/ 1095537 w 1106381"/>
                  <a:gd name="connsiteY639" fmla="*/ 532277 h 685037"/>
                  <a:gd name="connsiteX640" fmla="*/ 1080174 w 1106381"/>
                  <a:gd name="connsiteY640" fmla="*/ 537699 h 685037"/>
                  <a:gd name="connsiteX641" fmla="*/ 1084693 w 1106381"/>
                  <a:gd name="connsiteY641" fmla="*/ 534988 h 685037"/>
                  <a:gd name="connsiteX642" fmla="*/ 1081078 w 1106381"/>
                  <a:gd name="connsiteY642" fmla="*/ 534988 h 685037"/>
                  <a:gd name="connsiteX643" fmla="*/ 1081982 w 1106381"/>
                  <a:gd name="connsiteY643" fmla="*/ 532277 h 685037"/>
                  <a:gd name="connsiteX644" fmla="*/ 1077464 w 1106381"/>
                  <a:gd name="connsiteY644" fmla="*/ 534084 h 685037"/>
                  <a:gd name="connsiteX645" fmla="*/ 1077464 w 1106381"/>
                  <a:gd name="connsiteY645" fmla="*/ 530469 h 685037"/>
                  <a:gd name="connsiteX646" fmla="*/ 1077464 w 1106381"/>
                  <a:gd name="connsiteY646" fmla="*/ 529565 h 685037"/>
                  <a:gd name="connsiteX647" fmla="*/ 1073849 w 1106381"/>
                  <a:gd name="connsiteY647" fmla="*/ 534084 h 685037"/>
                  <a:gd name="connsiteX648" fmla="*/ 1073849 w 1106381"/>
                  <a:gd name="connsiteY648" fmla="*/ 527758 h 685037"/>
                  <a:gd name="connsiteX649" fmla="*/ 1068427 w 1106381"/>
                  <a:gd name="connsiteY649" fmla="*/ 545832 h 685037"/>
                  <a:gd name="connsiteX650" fmla="*/ 1064812 w 1106381"/>
                  <a:gd name="connsiteY650" fmla="*/ 541314 h 685037"/>
                  <a:gd name="connsiteX651" fmla="*/ 1066619 w 1106381"/>
                  <a:gd name="connsiteY651" fmla="*/ 567521 h 685037"/>
                  <a:gd name="connsiteX652" fmla="*/ 1054871 w 1106381"/>
                  <a:gd name="connsiteY652" fmla="*/ 566617 h 685037"/>
                  <a:gd name="connsiteX653" fmla="*/ 1053967 w 1106381"/>
                  <a:gd name="connsiteY653" fmla="*/ 564810 h 685037"/>
                  <a:gd name="connsiteX654" fmla="*/ 1053064 w 1106381"/>
                  <a:gd name="connsiteY654" fmla="*/ 561195 h 685037"/>
                  <a:gd name="connsiteX655" fmla="*/ 1044027 w 1106381"/>
                  <a:gd name="connsiteY655" fmla="*/ 543121 h 685037"/>
                  <a:gd name="connsiteX656" fmla="*/ 1053064 w 1106381"/>
                  <a:gd name="connsiteY656" fmla="*/ 513299 h 685037"/>
                  <a:gd name="connsiteX657" fmla="*/ 1068427 w 1106381"/>
                  <a:gd name="connsiteY657" fmla="*/ 517817 h 685037"/>
                  <a:gd name="connsiteX658" fmla="*/ 1064812 w 1106381"/>
                  <a:gd name="connsiteY658" fmla="*/ 514203 h 685037"/>
                  <a:gd name="connsiteX659" fmla="*/ 1081078 w 1106381"/>
                  <a:gd name="connsiteY659" fmla="*/ 517817 h 685037"/>
                  <a:gd name="connsiteX660" fmla="*/ 1080174 w 1106381"/>
                  <a:gd name="connsiteY660" fmla="*/ 516010 h 685037"/>
                  <a:gd name="connsiteX661" fmla="*/ 1085597 w 1106381"/>
                  <a:gd name="connsiteY661" fmla="*/ 515106 h 685037"/>
                  <a:gd name="connsiteX662" fmla="*/ 1085597 w 1106381"/>
                  <a:gd name="connsiteY662" fmla="*/ 515106 h 685037"/>
                  <a:gd name="connsiteX663" fmla="*/ 1034086 w 1106381"/>
                  <a:gd name="connsiteY663" fmla="*/ 583787 h 685037"/>
                  <a:gd name="connsiteX664" fmla="*/ 1025953 w 1106381"/>
                  <a:gd name="connsiteY664" fmla="*/ 559387 h 685037"/>
                  <a:gd name="connsiteX665" fmla="*/ 1025049 w 1106381"/>
                  <a:gd name="connsiteY665" fmla="*/ 549447 h 685037"/>
                  <a:gd name="connsiteX666" fmla="*/ 1019627 w 1106381"/>
                  <a:gd name="connsiteY666" fmla="*/ 514203 h 685037"/>
                  <a:gd name="connsiteX667" fmla="*/ 1031375 w 1106381"/>
                  <a:gd name="connsiteY667" fmla="*/ 506973 h 685037"/>
                  <a:gd name="connsiteX668" fmla="*/ 1047641 w 1106381"/>
                  <a:gd name="connsiteY668" fmla="*/ 502455 h 685037"/>
                  <a:gd name="connsiteX669" fmla="*/ 1063908 w 1106381"/>
                  <a:gd name="connsiteY669" fmla="*/ 501551 h 685037"/>
                  <a:gd name="connsiteX670" fmla="*/ 1075656 w 1106381"/>
                  <a:gd name="connsiteY670" fmla="*/ 508780 h 685037"/>
                  <a:gd name="connsiteX671" fmla="*/ 1061197 w 1106381"/>
                  <a:gd name="connsiteY671" fmla="*/ 510588 h 685037"/>
                  <a:gd name="connsiteX672" fmla="*/ 1050353 w 1106381"/>
                  <a:gd name="connsiteY672" fmla="*/ 516010 h 685037"/>
                  <a:gd name="connsiteX673" fmla="*/ 1042219 w 1106381"/>
                  <a:gd name="connsiteY673" fmla="*/ 542217 h 685037"/>
                  <a:gd name="connsiteX674" fmla="*/ 1044930 w 1106381"/>
                  <a:gd name="connsiteY674" fmla="*/ 554869 h 685037"/>
                  <a:gd name="connsiteX675" fmla="*/ 1049449 w 1106381"/>
                  <a:gd name="connsiteY675" fmla="*/ 567521 h 685037"/>
                  <a:gd name="connsiteX676" fmla="*/ 1034086 w 1106381"/>
                  <a:gd name="connsiteY676" fmla="*/ 583787 h 685037"/>
                  <a:gd name="connsiteX677" fmla="*/ 1034086 w 1106381"/>
                  <a:gd name="connsiteY677" fmla="*/ 583787 h 685037"/>
                  <a:gd name="connsiteX678" fmla="*/ 1000649 w 1106381"/>
                  <a:gd name="connsiteY678" fmla="*/ 503358 h 685037"/>
                  <a:gd name="connsiteX679" fmla="*/ 1000649 w 1106381"/>
                  <a:gd name="connsiteY679" fmla="*/ 503358 h 685037"/>
                  <a:gd name="connsiteX680" fmla="*/ 991612 w 1106381"/>
                  <a:gd name="connsiteY680" fmla="*/ 524143 h 685037"/>
                  <a:gd name="connsiteX681" fmla="*/ 1002457 w 1106381"/>
                  <a:gd name="connsiteY681" fmla="*/ 561195 h 685037"/>
                  <a:gd name="connsiteX682" fmla="*/ 1004264 w 1106381"/>
                  <a:gd name="connsiteY682" fmla="*/ 575654 h 685037"/>
                  <a:gd name="connsiteX683" fmla="*/ 999746 w 1106381"/>
                  <a:gd name="connsiteY683" fmla="*/ 584691 h 685037"/>
                  <a:gd name="connsiteX684" fmla="*/ 991612 w 1106381"/>
                  <a:gd name="connsiteY684" fmla="*/ 584691 h 685037"/>
                  <a:gd name="connsiteX685" fmla="*/ 987998 w 1106381"/>
                  <a:gd name="connsiteY685" fmla="*/ 580172 h 685037"/>
                  <a:gd name="connsiteX686" fmla="*/ 981672 w 1106381"/>
                  <a:gd name="connsiteY686" fmla="*/ 570232 h 685037"/>
                  <a:gd name="connsiteX687" fmla="*/ 978057 w 1106381"/>
                  <a:gd name="connsiteY687" fmla="*/ 558484 h 685037"/>
                  <a:gd name="connsiteX688" fmla="*/ 970827 w 1106381"/>
                  <a:gd name="connsiteY688" fmla="*/ 533180 h 685037"/>
                  <a:gd name="connsiteX689" fmla="*/ 977153 w 1106381"/>
                  <a:gd name="connsiteY689" fmla="*/ 512395 h 685037"/>
                  <a:gd name="connsiteX690" fmla="*/ 1000649 w 1106381"/>
                  <a:gd name="connsiteY690" fmla="*/ 503358 h 685037"/>
                  <a:gd name="connsiteX691" fmla="*/ 1000649 w 1106381"/>
                  <a:gd name="connsiteY691" fmla="*/ 503358 h 685037"/>
                  <a:gd name="connsiteX692" fmla="*/ 332818 w 1106381"/>
                  <a:gd name="connsiteY692" fmla="*/ 529565 h 685037"/>
                  <a:gd name="connsiteX693" fmla="*/ 302093 w 1106381"/>
                  <a:gd name="connsiteY693" fmla="*/ 509684 h 685037"/>
                  <a:gd name="connsiteX694" fmla="*/ 291248 w 1106381"/>
                  <a:gd name="connsiteY694" fmla="*/ 503358 h 685037"/>
                  <a:gd name="connsiteX695" fmla="*/ 315648 w 1106381"/>
                  <a:gd name="connsiteY695" fmla="*/ 504262 h 685037"/>
                  <a:gd name="connsiteX696" fmla="*/ 323782 w 1106381"/>
                  <a:gd name="connsiteY696" fmla="*/ 510588 h 685037"/>
                  <a:gd name="connsiteX697" fmla="*/ 332818 w 1106381"/>
                  <a:gd name="connsiteY697" fmla="*/ 529565 h 685037"/>
                  <a:gd name="connsiteX698" fmla="*/ 332818 w 1106381"/>
                  <a:gd name="connsiteY698" fmla="*/ 529565 h 685037"/>
                  <a:gd name="connsiteX699" fmla="*/ 996131 w 1106381"/>
                  <a:gd name="connsiteY699" fmla="*/ 497936 h 685037"/>
                  <a:gd name="connsiteX700" fmla="*/ 1006975 w 1106381"/>
                  <a:gd name="connsiteY700" fmla="*/ 495225 h 685037"/>
                  <a:gd name="connsiteX701" fmla="*/ 1017820 w 1106381"/>
                  <a:gd name="connsiteY701" fmla="*/ 497032 h 685037"/>
                  <a:gd name="connsiteX702" fmla="*/ 1006071 w 1106381"/>
                  <a:gd name="connsiteY702" fmla="*/ 502455 h 685037"/>
                  <a:gd name="connsiteX703" fmla="*/ 990709 w 1106381"/>
                  <a:gd name="connsiteY703" fmla="*/ 503358 h 685037"/>
                  <a:gd name="connsiteX704" fmla="*/ 1002457 w 1106381"/>
                  <a:gd name="connsiteY704" fmla="*/ 500647 h 685037"/>
                  <a:gd name="connsiteX705" fmla="*/ 996131 w 1106381"/>
                  <a:gd name="connsiteY705" fmla="*/ 497936 h 685037"/>
                  <a:gd name="connsiteX706" fmla="*/ 996131 w 1106381"/>
                  <a:gd name="connsiteY706" fmla="*/ 497936 h 685037"/>
                  <a:gd name="connsiteX707" fmla="*/ 996131 w 1106381"/>
                  <a:gd name="connsiteY707" fmla="*/ 497936 h 685037"/>
                  <a:gd name="connsiteX708" fmla="*/ 84302 w 1106381"/>
                  <a:gd name="connsiteY708" fmla="*/ 534988 h 685037"/>
                  <a:gd name="connsiteX709" fmla="*/ 82495 w 1106381"/>
                  <a:gd name="connsiteY709" fmla="*/ 528662 h 685037"/>
                  <a:gd name="connsiteX710" fmla="*/ 78880 w 1106381"/>
                  <a:gd name="connsiteY710" fmla="*/ 524143 h 685037"/>
                  <a:gd name="connsiteX711" fmla="*/ 77976 w 1106381"/>
                  <a:gd name="connsiteY711" fmla="*/ 517817 h 685037"/>
                  <a:gd name="connsiteX712" fmla="*/ 87013 w 1106381"/>
                  <a:gd name="connsiteY712" fmla="*/ 510588 h 685037"/>
                  <a:gd name="connsiteX713" fmla="*/ 120450 w 1106381"/>
                  <a:gd name="connsiteY713" fmla="*/ 486188 h 685037"/>
                  <a:gd name="connsiteX714" fmla="*/ 130391 w 1106381"/>
                  <a:gd name="connsiteY714" fmla="*/ 478959 h 685037"/>
                  <a:gd name="connsiteX715" fmla="*/ 157502 w 1106381"/>
                  <a:gd name="connsiteY715" fmla="*/ 457270 h 685037"/>
                  <a:gd name="connsiteX716" fmla="*/ 166539 w 1106381"/>
                  <a:gd name="connsiteY716" fmla="*/ 450944 h 685037"/>
                  <a:gd name="connsiteX717" fmla="*/ 179190 w 1106381"/>
                  <a:gd name="connsiteY717" fmla="*/ 447329 h 685037"/>
                  <a:gd name="connsiteX718" fmla="*/ 209916 w 1106381"/>
                  <a:gd name="connsiteY718" fmla="*/ 448233 h 685037"/>
                  <a:gd name="connsiteX719" fmla="*/ 221664 w 1106381"/>
                  <a:gd name="connsiteY719" fmla="*/ 453655 h 685037"/>
                  <a:gd name="connsiteX720" fmla="*/ 229797 w 1106381"/>
                  <a:gd name="connsiteY720" fmla="*/ 460885 h 685037"/>
                  <a:gd name="connsiteX721" fmla="*/ 221664 w 1106381"/>
                  <a:gd name="connsiteY721" fmla="*/ 454559 h 685037"/>
                  <a:gd name="connsiteX722" fmla="*/ 184612 w 1106381"/>
                  <a:gd name="connsiteY722" fmla="*/ 450944 h 685037"/>
                  <a:gd name="connsiteX723" fmla="*/ 162924 w 1106381"/>
                  <a:gd name="connsiteY723" fmla="*/ 458174 h 685037"/>
                  <a:gd name="connsiteX724" fmla="*/ 145754 w 1106381"/>
                  <a:gd name="connsiteY724" fmla="*/ 469922 h 685037"/>
                  <a:gd name="connsiteX725" fmla="*/ 138524 w 1106381"/>
                  <a:gd name="connsiteY725" fmla="*/ 477151 h 685037"/>
                  <a:gd name="connsiteX726" fmla="*/ 124969 w 1106381"/>
                  <a:gd name="connsiteY726" fmla="*/ 492514 h 685037"/>
                  <a:gd name="connsiteX727" fmla="*/ 109606 w 1106381"/>
                  <a:gd name="connsiteY727" fmla="*/ 506069 h 685037"/>
                  <a:gd name="connsiteX728" fmla="*/ 102376 w 1106381"/>
                  <a:gd name="connsiteY728" fmla="*/ 512395 h 685037"/>
                  <a:gd name="connsiteX729" fmla="*/ 94243 w 1106381"/>
                  <a:gd name="connsiteY729" fmla="*/ 518721 h 685037"/>
                  <a:gd name="connsiteX730" fmla="*/ 86110 w 1106381"/>
                  <a:gd name="connsiteY730" fmla="*/ 525047 h 685037"/>
                  <a:gd name="connsiteX731" fmla="*/ 93339 w 1106381"/>
                  <a:gd name="connsiteY731" fmla="*/ 529565 h 685037"/>
                  <a:gd name="connsiteX732" fmla="*/ 89724 w 1106381"/>
                  <a:gd name="connsiteY732" fmla="*/ 525047 h 685037"/>
                  <a:gd name="connsiteX733" fmla="*/ 103280 w 1106381"/>
                  <a:gd name="connsiteY733" fmla="*/ 516010 h 685037"/>
                  <a:gd name="connsiteX734" fmla="*/ 96954 w 1106381"/>
                  <a:gd name="connsiteY734" fmla="*/ 521432 h 685037"/>
                  <a:gd name="connsiteX735" fmla="*/ 110509 w 1106381"/>
                  <a:gd name="connsiteY735" fmla="*/ 516010 h 685037"/>
                  <a:gd name="connsiteX736" fmla="*/ 114124 w 1106381"/>
                  <a:gd name="connsiteY736" fmla="*/ 515106 h 685037"/>
                  <a:gd name="connsiteX737" fmla="*/ 120450 w 1106381"/>
                  <a:gd name="connsiteY737" fmla="*/ 514203 h 685037"/>
                  <a:gd name="connsiteX738" fmla="*/ 124065 w 1106381"/>
                  <a:gd name="connsiteY738" fmla="*/ 513299 h 685037"/>
                  <a:gd name="connsiteX739" fmla="*/ 121354 w 1106381"/>
                  <a:gd name="connsiteY739" fmla="*/ 516010 h 685037"/>
                  <a:gd name="connsiteX740" fmla="*/ 128583 w 1106381"/>
                  <a:gd name="connsiteY740" fmla="*/ 513299 h 685037"/>
                  <a:gd name="connsiteX741" fmla="*/ 126776 w 1106381"/>
                  <a:gd name="connsiteY741" fmla="*/ 516914 h 685037"/>
                  <a:gd name="connsiteX742" fmla="*/ 134909 w 1106381"/>
                  <a:gd name="connsiteY742" fmla="*/ 512395 h 685037"/>
                  <a:gd name="connsiteX743" fmla="*/ 132198 w 1106381"/>
                  <a:gd name="connsiteY743" fmla="*/ 513299 h 685037"/>
                  <a:gd name="connsiteX744" fmla="*/ 135813 w 1106381"/>
                  <a:gd name="connsiteY744" fmla="*/ 511492 h 685037"/>
                  <a:gd name="connsiteX745" fmla="*/ 134005 w 1106381"/>
                  <a:gd name="connsiteY745" fmla="*/ 515106 h 685037"/>
                  <a:gd name="connsiteX746" fmla="*/ 141235 w 1106381"/>
                  <a:gd name="connsiteY746" fmla="*/ 510588 h 685037"/>
                  <a:gd name="connsiteX747" fmla="*/ 139428 w 1106381"/>
                  <a:gd name="connsiteY747" fmla="*/ 515106 h 685037"/>
                  <a:gd name="connsiteX748" fmla="*/ 149368 w 1106381"/>
                  <a:gd name="connsiteY748" fmla="*/ 506973 h 685037"/>
                  <a:gd name="connsiteX749" fmla="*/ 143946 w 1106381"/>
                  <a:gd name="connsiteY749" fmla="*/ 515106 h 685037"/>
                  <a:gd name="connsiteX750" fmla="*/ 144850 w 1106381"/>
                  <a:gd name="connsiteY750" fmla="*/ 515106 h 685037"/>
                  <a:gd name="connsiteX751" fmla="*/ 146657 w 1106381"/>
                  <a:gd name="connsiteY751" fmla="*/ 516010 h 685037"/>
                  <a:gd name="connsiteX752" fmla="*/ 146657 w 1106381"/>
                  <a:gd name="connsiteY752" fmla="*/ 516914 h 685037"/>
                  <a:gd name="connsiteX753" fmla="*/ 153887 w 1106381"/>
                  <a:gd name="connsiteY753" fmla="*/ 513299 h 685037"/>
                  <a:gd name="connsiteX754" fmla="*/ 153887 w 1106381"/>
                  <a:gd name="connsiteY754" fmla="*/ 516010 h 685037"/>
                  <a:gd name="connsiteX755" fmla="*/ 156598 w 1106381"/>
                  <a:gd name="connsiteY755" fmla="*/ 515106 h 685037"/>
                  <a:gd name="connsiteX756" fmla="*/ 159309 w 1106381"/>
                  <a:gd name="connsiteY756" fmla="*/ 525951 h 685037"/>
                  <a:gd name="connsiteX757" fmla="*/ 142139 w 1106381"/>
                  <a:gd name="connsiteY757" fmla="*/ 530469 h 685037"/>
                  <a:gd name="connsiteX758" fmla="*/ 123161 w 1106381"/>
                  <a:gd name="connsiteY758" fmla="*/ 534084 h 685037"/>
                  <a:gd name="connsiteX759" fmla="*/ 103280 w 1106381"/>
                  <a:gd name="connsiteY759" fmla="*/ 536795 h 685037"/>
                  <a:gd name="connsiteX760" fmla="*/ 93339 w 1106381"/>
                  <a:gd name="connsiteY760" fmla="*/ 536795 h 685037"/>
                  <a:gd name="connsiteX761" fmla="*/ 84302 w 1106381"/>
                  <a:gd name="connsiteY761" fmla="*/ 534988 h 685037"/>
                  <a:gd name="connsiteX762" fmla="*/ 84302 w 1106381"/>
                  <a:gd name="connsiteY762" fmla="*/ 534988 h 685037"/>
                  <a:gd name="connsiteX763" fmla="*/ 704237 w 1106381"/>
                  <a:gd name="connsiteY763" fmla="*/ 431063 h 685037"/>
                  <a:gd name="connsiteX764" fmla="*/ 699719 w 1106381"/>
                  <a:gd name="connsiteY764" fmla="*/ 430159 h 685037"/>
                  <a:gd name="connsiteX765" fmla="*/ 697008 w 1106381"/>
                  <a:gd name="connsiteY765" fmla="*/ 429255 h 685037"/>
                  <a:gd name="connsiteX766" fmla="*/ 665378 w 1106381"/>
                  <a:gd name="connsiteY766" fmla="*/ 433774 h 685037"/>
                  <a:gd name="connsiteX767" fmla="*/ 661764 w 1106381"/>
                  <a:gd name="connsiteY767" fmla="*/ 403952 h 685037"/>
                  <a:gd name="connsiteX768" fmla="*/ 664475 w 1106381"/>
                  <a:gd name="connsiteY768" fmla="*/ 386782 h 685037"/>
                  <a:gd name="connsiteX769" fmla="*/ 668089 w 1106381"/>
                  <a:gd name="connsiteY769" fmla="*/ 386782 h 685037"/>
                  <a:gd name="connsiteX770" fmla="*/ 668089 w 1106381"/>
                  <a:gd name="connsiteY770" fmla="*/ 386782 h 685037"/>
                  <a:gd name="connsiteX771" fmla="*/ 672608 w 1106381"/>
                  <a:gd name="connsiteY771" fmla="*/ 392204 h 685037"/>
                  <a:gd name="connsiteX772" fmla="*/ 670801 w 1106381"/>
                  <a:gd name="connsiteY772" fmla="*/ 384974 h 685037"/>
                  <a:gd name="connsiteX773" fmla="*/ 675319 w 1106381"/>
                  <a:gd name="connsiteY773" fmla="*/ 392204 h 685037"/>
                  <a:gd name="connsiteX774" fmla="*/ 673512 w 1106381"/>
                  <a:gd name="connsiteY774" fmla="*/ 385878 h 685037"/>
                  <a:gd name="connsiteX775" fmla="*/ 678030 w 1106381"/>
                  <a:gd name="connsiteY775" fmla="*/ 389493 h 685037"/>
                  <a:gd name="connsiteX776" fmla="*/ 677126 w 1106381"/>
                  <a:gd name="connsiteY776" fmla="*/ 384071 h 685037"/>
                  <a:gd name="connsiteX777" fmla="*/ 679837 w 1106381"/>
                  <a:gd name="connsiteY777" fmla="*/ 387685 h 685037"/>
                  <a:gd name="connsiteX778" fmla="*/ 682549 w 1106381"/>
                  <a:gd name="connsiteY778" fmla="*/ 391300 h 685037"/>
                  <a:gd name="connsiteX779" fmla="*/ 683452 w 1106381"/>
                  <a:gd name="connsiteY779" fmla="*/ 389493 h 685037"/>
                  <a:gd name="connsiteX780" fmla="*/ 682549 w 1106381"/>
                  <a:gd name="connsiteY780" fmla="*/ 386782 h 685037"/>
                  <a:gd name="connsiteX781" fmla="*/ 689778 w 1106381"/>
                  <a:gd name="connsiteY781" fmla="*/ 394011 h 685037"/>
                  <a:gd name="connsiteX782" fmla="*/ 686163 w 1106381"/>
                  <a:gd name="connsiteY782" fmla="*/ 388589 h 685037"/>
                  <a:gd name="connsiteX783" fmla="*/ 692489 w 1106381"/>
                  <a:gd name="connsiteY783" fmla="*/ 395819 h 685037"/>
                  <a:gd name="connsiteX784" fmla="*/ 688874 w 1106381"/>
                  <a:gd name="connsiteY784" fmla="*/ 388589 h 685037"/>
                  <a:gd name="connsiteX785" fmla="*/ 697008 w 1106381"/>
                  <a:gd name="connsiteY785" fmla="*/ 398530 h 685037"/>
                  <a:gd name="connsiteX786" fmla="*/ 692489 w 1106381"/>
                  <a:gd name="connsiteY786" fmla="*/ 389493 h 685037"/>
                  <a:gd name="connsiteX787" fmla="*/ 697008 w 1106381"/>
                  <a:gd name="connsiteY787" fmla="*/ 393107 h 685037"/>
                  <a:gd name="connsiteX788" fmla="*/ 695200 w 1106381"/>
                  <a:gd name="connsiteY788" fmla="*/ 389493 h 685037"/>
                  <a:gd name="connsiteX789" fmla="*/ 698815 w 1106381"/>
                  <a:gd name="connsiteY789" fmla="*/ 394011 h 685037"/>
                  <a:gd name="connsiteX790" fmla="*/ 702430 w 1106381"/>
                  <a:gd name="connsiteY790" fmla="*/ 397626 h 685037"/>
                  <a:gd name="connsiteX791" fmla="*/ 697911 w 1106381"/>
                  <a:gd name="connsiteY791" fmla="*/ 390396 h 685037"/>
                  <a:gd name="connsiteX792" fmla="*/ 705141 w 1106381"/>
                  <a:gd name="connsiteY792" fmla="*/ 397626 h 685037"/>
                  <a:gd name="connsiteX793" fmla="*/ 702430 w 1106381"/>
                  <a:gd name="connsiteY793" fmla="*/ 391300 h 685037"/>
                  <a:gd name="connsiteX794" fmla="*/ 704237 w 1106381"/>
                  <a:gd name="connsiteY794" fmla="*/ 393107 h 685037"/>
                  <a:gd name="connsiteX795" fmla="*/ 708756 w 1106381"/>
                  <a:gd name="connsiteY795" fmla="*/ 397626 h 685037"/>
                  <a:gd name="connsiteX796" fmla="*/ 706948 w 1106381"/>
                  <a:gd name="connsiteY796" fmla="*/ 390396 h 685037"/>
                  <a:gd name="connsiteX797" fmla="*/ 714178 w 1106381"/>
                  <a:gd name="connsiteY797" fmla="*/ 398530 h 685037"/>
                  <a:gd name="connsiteX798" fmla="*/ 712370 w 1106381"/>
                  <a:gd name="connsiteY798" fmla="*/ 393107 h 685037"/>
                  <a:gd name="connsiteX799" fmla="*/ 715985 w 1106381"/>
                  <a:gd name="connsiteY799" fmla="*/ 396722 h 685037"/>
                  <a:gd name="connsiteX800" fmla="*/ 715985 w 1106381"/>
                  <a:gd name="connsiteY800" fmla="*/ 394915 h 685037"/>
                  <a:gd name="connsiteX801" fmla="*/ 718696 w 1106381"/>
                  <a:gd name="connsiteY801" fmla="*/ 396722 h 685037"/>
                  <a:gd name="connsiteX802" fmla="*/ 711467 w 1106381"/>
                  <a:gd name="connsiteY802" fmla="*/ 414796 h 685037"/>
                  <a:gd name="connsiteX803" fmla="*/ 704237 w 1106381"/>
                  <a:gd name="connsiteY803" fmla="*/ 431063 h 685037"/>
                  <a:gd name="connsiteX804" fmla="*/ 704237 w 1106381"/>
                  <a:gd name="connsiteY804" fmla="*/ 431063 h 685037"/>
                  <a:gd name="connsiteX805" fmla="*/ 855154 w 1106381"/>
                  <a:gd name="connsiteY805" fmla="*/ 365093 h 685037"/>
                  <a:gd name="connsiteX806" fmla="*/ 841599 w 1106381"/>
                  <a:gd name="connsiteY806" fmla="*/ 372322 h 685037"/>
                  <a:gd name="connsiteX807" fmla="*/ 827140 w 1106381"/>
                  <a:gd name="connsiteY807" fmla="*/ 368708 h 685037"/>
                  <a:gd name="connsiteX808" fmla="*/ 820814 w 1106381"/>
                  <a:gd name="connsiteY808" fmla="*/ 363286 h 685037"/>
                  <a:gd name="connsiteX809" fmla="*/ 805451 w 1106381"/>
                  <a:gd name="connsiteY809" fmla="*/ 347923 h 685037"/>
                  <a:gd name="connsiteX810" fmla="*/ 812681 w 1106381"/>
                  <a:gd name="connsiteY810" fmla="*/ 357863 h 685037"/>
                  <a:gd name="connsiteX811" fmla="*/ 838888 w 1106381"/>
                  <a:gd name="connsiteY811" fmla="*/ 381359 h 685037"/>
                  <a:gd name="connsiteX812" fmla="*/ 858769 w 1106381"/>
                  <a:gd name="connsiteY812" fmla="*/ 394915 h 685037"/>
                  <a:gd name="connsiteX813" fmla="*/ 871421 w 1106381"/>
                  <a:gd name="connsiteY813" fmla="*/ 415700 h 685037"/>
                  <a:gd name="connsiteX814" fmla="*/ 865095 w 1106381"/>
                  <a:gd name="connsiteY814" fmla="*/ 508780 h 685037"/>
                  <a:gd name="connsiteX815" fmla="*/ 862384 w 1106381"/>
                  <a:gd name="connsiteY815" fmla="*/ 539506 h 685037"/>
                  <a:gd name="connsiteX816" fmla="*/ 818103 w 1106381"/>
                  <a:gd name="connsiteY816" fmla="*/ 538602 h 685037"/>
                  <a:gd name="connsiteX817" fmla="*/ 817199 w 1106381"/>
                  <a:gd name="connsiteY817" fmla="*/ 520528 h 685037"/>
                  <a:gd name="connsiteX818" fmla="*/ 811777 w 1106381"/>
                  <a:gd name="connsiteY818" fmla="*/ 469922 h 685037"/>
                  <a:gd name="connsiteX819" fmla="*/ 804547 w 1106381"/>
                  <a:gd name="connsiteY819" fmla="*/ 403048 h 685037"/>
                  <a:gd name="connsiteX820" fmla="*/ 793703 w 1106381"/>
                  <a:gd name="connsiteY820" fmla="*/ 338886 h 685037"/>
                  <a:gd name="connsiteX821" fmla="*/ 787377 w 1106381"/>
                  <a:gd name="connsiteY821" fmla="*/ 308160 h 685037"/>
                  <a:gd name="connsiteX822" fmla="*/ 783762 w 1106381"/>
                  <a:gd name="connsiteY822" fmla="*/ 293701 h 685037"/>
                  <a:gd name="connsiteX823" fmla="*/ 789185 w 1106381"/>
                  <a:gd name="connsiteY823" fmla="*/ 280146 h 685037"/>
                  <a:gd name="connsiteX824" fmla="*/ 802740 w 1106381"/>
                  <a:gd name="connsiteY824" fmla="*/ 300931 h 685037"/>
                  <a:gd name="connsiteX825" fmla="*/ 808162 w 1106381"/>
                  <a:gd name="connsiteY825" fmla="*/ 306353 h 685037"/>
                  <a:gd name="connsiteX826" fmla="*/ 809066 w 1106381"/>
                  <a:gd name="connsiteY826" fmla="*/ 304545 h 685037"/>
                  <a:gd name="connsiteX827" fmla="*/ 809066 w 1106381"/>
                  <a:gd name="connsiteY827" fmla="*/ 303642 h 685037"/>
                  <a:gd name="connsiteX828" fmla="*/ 824429 w 1106381"/>
                  <a:gd name="connsiteY828" fmla="*/ 315390 h 685037"/>
                  <a:gd name="connsiteX829" fmla="*/ 836177 w 1106381"/>
                  <a:gd name="connsiteY829" fmla="*/ 330752 h 685037"/>
                  <a:gd name="connsiteX830" fmla="*/ 855154 w 1106381"/>
                  <a:gd name="connsiteY830" fmla="*/ 365093 h 685037"/>
                  <a:gd name="connsiteX831" fmla="*/ 855154 w 1106381"/>
                  <a:gd name="connsiteY831" fmla="*/ 365093 h 685037"/>
                  <a:gd name="connsiteX832" fmla="*/ 752133 w 1106381"/>
                  <a:gd name="connsiteY832" fmla="*/ 234057 h 685037"/>
                  <a:gd name="connsiteX833" fmla="*/ 743096 w 1106381"/>
                  <a:gd name="connsiteY833" fmla="*/ 229539 h 685037"/>
                  <a:gd name="connsiteX834" fmla="*/ 752133 w 1106381"/>
                  <a:gd name="connsiteY834" fmla="*/ 234057 h 685037"/>
                  <a:gd name="connsiteX835" fmla="*/ 752133 w 1106381"/>
                  <a:gd name="connsiteY835" fmla="*/ 234057 h 685037"/>
                  <a:gd name="connsiteX836" fmla="*/ 656341 w 1106381"/>
                  <a:gd name="connsiteY836" fmla="*/ 209657 h 685037"/>
                  <a:gd name="connsiteX837" fmla="*/ 657245 w 1106381"/>
                  <a:gd name="connsiteY837" fmla="*/ 217791 h 685037"/>
                  <a:gd name="connsiteX838" fmla="*/ 649112 w 1106381"/>
                  <a:gd name="connsiteY838" fmla="*/ 211465 h 685037"/>
                  <a:gd name="connsiteX839" fmla="*/ 656341 w 1106381"/>
                  <a:gd name="connsiteY839" fmla="*/ 209657 h 685037"/>
                  <a:gd name="connsiteX840" fmla="*/ 662667 w 1106381"/>
                  <a:gd name="connsiteY840" fmla="*/ 210561 h 685037"/>
                  <a:gd name="connsiteX841" fmla="*/ 658149 w 1106381"/>
                  <a:gd name="connsiteY841" fmla="*/ 211465 h 685037"/>
                  <a:gd name="connsiteX842" fmla="*/ 660860 w 1106381"/>
                  <a:gd name="connsiteY842" fmla="*/ 215079 h 685037"/>
                  <a:gd name="connsiteX843" fmla="*/ 665378 w 1106381"/>
                  <a:gd name="connsiteY843" fmla="*/ 214176 h 685037"/>
                  <a:gd name="connsiteX844" fmla="*/ 662667 w 1106381"/>
                  <a:gd name="connsiteY844" fmla="*/ 210561 h 685037"/>
                  <a:gd name="connsiteX845" fmla="*/ 662667 w 1106381"/>
                  <a:gd name="connsiteY845" fmla="*/ 210561 h 685037"/>
                  <a:gd name="connsiteX846" fmla="*/ 682549 w 1106381"/>
                  <a:gd name="connsiteY846" fmla="*/ 216887 h 685037"/>
                  <a:gd name="connsiteX847" fmla="*/ 676223 w 1106381"/>
                  <a:gd name="connsiteY847" fmla="*/ 211465 h 685037"/>
                  <a:gd name="connsiteX848" fmla="*/ 674415 w 1106381"/>
                  <a:gd name="connsiteY848" fmla="*/ 218694 h 685037"/>
                  <a:gd name="connsiteX849" fmla="*/ 675319 w 1106381"/>
                  <a:gd name="connsiteY849" fmla="*/ 219598 h 685037"/>
                  <a:gd name="connsiteX850" fmla="*/ 682549 w 1106381"/>
                  <a:gd name="connsiteY850" fmla="*/ 216887 h 685037"/>
                  <a:gd name="connsiteX851" fmla="*/ 682549 w 1106381"/>
                  <a:gd name="connsiteY851" fmla="*/ 216887 h 685037"/>
                  <a:gd name="connsiteX852" fmla="*/ 668993 w 1106381"/>
                  <a:gd name="connsiteY852" fmla="*/ 222309 h 685037"/>
                  <a:gd name="connsiteX853" fmla="*/ 650919 w 1106381"/>
                  <a:gd name="connsiteY853" fmla="*/ 217791 h 685037"/>
                  <a:gd name="connsiteX854" fmla="*/ 643690 w 1106381"/>
                  <a:gd name="connsiteY854" fmla="*/ 210561 h 685037"/>
                  <a:gd name="connsiteX855" fmla="*/ 651823 w 1106381"/>
                  <a:gd name="connsiteY855" fmla="*/ 208754 h 685037"/>
                  <a:gd name="connsiteX856" fmla="*/ 654534 w 1106381"/>
                  <a:gd name="connsiteY856" fmla="*/ 206946 h 685037"/>
                  <a:gd name="connsiteX857" fmla="*/ 657245 w 1106381"/>
                  <a:gd name="connsiteY857" fmla="*/ 206043 h 685037"/>
                  <a:gd name="connsiteX858" fmla="*/ 642786 w 1106381"/>
                  <a:gd name="connsiteY858" fmla="*/ 205139 h 685037"/>
                  <a:gd name="connsiteX859" fmla="*/ 665378 w 1106381"/>
                  <a:gd name="connsiteY859" fmla="*/ 206946 h 685037"/>
                  <a:gd name="connsiteX860" fmla="*/ 685260 w 1106381"/>
                  <a:gd name="connsiteY860" fmla="*/ 215983 h 685037"/>
                  <a:gd name="connsiteX861" fmla="*/ 679837 w 1106381"/>
                  <a:gd name="connsiteY861" fmla="*/ 214176 h 685037"/>
                  <a:gd name="connsiteX862" fmla="*/ 684356 w 1106381"/>
                  <a:gd name="connsiteY862" fmla="*/ 219598 h 685037"/>
                  <a:gd name="connsiteX863" fmla="*/ 668993 w 1106381"/>
                  <a:gd name="connsiteY863" fmla="*/ 222309 h 685037"/>
                  <a:gd name="connsiteX864" fmla="*/ 668993 w 1106381"/>
                  <a:gd name="connsiteY864" fmla="*/ 222309 h 685037"/>
                  <a:gd name="connsiteX865" fmla="*/ 741289 w 1106381"/>
                  <a:gd name="connsiteY865" fmla="*/ 219598 h 685037"/>
                  <a:gd name="connsiteX866" fmla="*/ 743096 w 1106381"/>
                  <a:gd name="connsiteY866" fmla="*/ 217791 h 685037"/>
                  <a:gd name="connsiteX867" fmla="*/ 745807 w 1106381"/>
                  <a:gd name="connsiteY867" fmla="*/ 223213 h 685037"/>
                  <a:gd name="connsiteX868" fmla="*/ 741289 w 1106381"/>
                  <a:gd name="connsiteY868" fmla="*/ 219598 h 685037"/>
                  <a:gd name="connsiteX869" fmla="*/ 741289 w 1106381"/>
                  <a:gd name="connsiteY869" fmla="*/ 219598 h 685037"/>
                  <a:gd name="connsiteX870" fmla="*/ 748518 w 1106381"/>
                  <a:gd name="connsiteY870" fmla="*/ 216887 h 685037"/>
                  <a:gd name="connsiteX871" fmla="*/ 744904 w 1106381"/>
                  <a:gd name="connsiteY871" fmla="*/ 217791 h 685037"/>
                  <a:gd name="connsiteX872" fmla="*/ 747615 w 1106381"/>
                  <a:gd name="connsiteY872" fmla="*/ 220502 h 685037"/>
                  <a:gd name="connsiteX873" fmla="*/ 751229 w 1106381"/>
                  <a:gd name="connsiteY873" fmla="*/ 219598 h 685037"/>
                  <a:gd name="connsiteX874" fmla="*/ 748518 w 1106381"/>
                  <a:gd name="connsiteY874" fmla="*/ 216887 h 685037"/>
                  <a:gd name="connsiteX875" fmla="*/ 748518 w 1106381"/>
                  <a:gd name="connsiteY875" fmla="*/ 216887 h 685037"/>
                  <a:gd name="connsiteX876" fmla="*/ 761170 w 1106381"/>
                  <a:gd name="connsiteY876" fmla="*/ 224116 h 685037"/>
                  <a:gd name="connsiteX877" fmla="*/ 762074 w 1106381"/>
                  <a:gd name="connsiteY877" fmla="*/ 216887 h 685037"/>
                  <a:gd name="connsiteX878" fmla="*/ 769303 w 1106381"/>
                  <a:gd name="connsiteY878" fmla="*/ 218694 h 685037"/>
                  <a:gd name="connsiteX879" fmla="*/ 761170 w 1106381"/>
                  <a:gd name="connsiteY879" fmla="*/ 224116 h 685037"/>
                  <a:gd name="connsiteX880" fmla="*/ 761170 w 1106381"/>
                  <a:gd name="connsiteY880" fmla="*/ 224116 h 685037"/>
                  <a:gd name="connsiteX881" fmla="*/ 737674 w 1106381"/>
                  <a:gd name="connsiteY881" fmla="*/ 219598 h 685037"/>
                  <a:gd name="connsiteX882" fmla="*/ 739481 w 1106381"/>
                  <a:gd name="connsiteY882" fmla="*/ 220502 h 685037"/>
                  <a:gd name="connsiteX883" fmla="*/ 740385 w 1106381"/>
                  <a:gd name="connsiteY883" fmla="*/ 220502 h 685037"/>
                  <a:gd name="connsiteX884" fmla="*/ 742192 w 1106381"/>
                  <a:gd name="connsiteY884" fmla="*/ 221405 h 685037"/>
                  <a:gd name="connsiteX885" fmla="*/ 754844 w 1106381"/>
                  <a:gd name="connsiteY885" fmla="*/ 225924 h 685037"/>
                  <a:gd name="connsiteX886" fmla="*/ 774725 w 1106381"/>
                  <a:gd name="connsiteY886" fmla="*/ 217791 h 685037"/>
                  <a:gd name="connsiteX887" fmla="*/ 769303 w 1106381"/>
                  <a:gd name="connsiteY887" fmla="*/ 215079 h 685037"/>
                  <a:gd name="connsiteX888" fmla="*/ 766592 w 1106381"/>
                  <a:gd name="connsiteY888" fmla="*/ 212368 h 685037"/>
                  <a:gd name="connsiteX889" fmla="*/ 775629 w 1106381"/>
                  <a:gd name="connsiteY889" fmla="*/ 215079 h 685037"/>
                  <a:gd name="connsiteX890" fmla="*/ 754844 w 1106381"/>
                  <a:gd name="connsiteY890" fmla="*/ 212368 h 685037"/>
                  <a:gd name="connsiteX891" fmla="*/ 745807 w 1106381"/>
                  <a:gd name="connsiteY891" fmla="*/ 215079 h 685037"/>
                  <a:gd name="connsiteX892" fmla="*/ 737674 w 1106381"/>
                  <a:gd name="connsiteY892" fmla="*/ 219598 h 685037"/>
                  <a:gd name="connsiteX893" fmla="*/ 737674 w 1106381"/>
                  <a:gd name="connsiteY893" fmla="*/ 219598 h 685037"/>
                  <a:gd name="connsiteX894" fmla="*/ 642786 w 1106381"/>
                  <a:gd name="connsiteY894" fmla="*/ 306353 h 685037"/>
                  <a:gd name="connsiteX895" fmla="*/ 653630 w 1106381"/>
                  <a:gd name="connsiteY895" fmla="*/ 286471 h 685037"/>
                  <a:gd name="connsiteX896" fmla="*/ 663571 w 1106381"/>
                  <a:gd name="connsiteY896" fmla="*/ 279242 h 685037"/>
                  <a:gd name="connsiteX897" fmla="*/ 671704 w 1106381"/>
                  <a:gd name="connsiteY897" fmla="*/ 270205 h 685037"/>
                  <a:gd name="connsiteX898" fmla="*/ 662667 w 1106381"/>
                  <a:gd name="connsiteY898" fmla="*/ 278338 h 685037"/>
                  <a:gd name="connsiteX899" fmla="*/ 640979 w 1106381"/>
                  <a:gd name="connsiteY899" fmla="*/ 292797 h 685037"/>
                  <a:gd name="connsiteX900" fmla="*/ 642786 w 1106381"/>
                  <a:gd name="connsiteY900" fmla="*/ 306353 h 685037"/>
                  <a:gd name="connsiteX901" fmla="*/ 642786 w 1106381"/>
                  <a:gd name="connsiteY901" fmla="*/ 306353 h 685037"/>
                  <a:gd name="connsiteX902" fmla="*/ 698815 w 1106381"/>
                  <a:gd name="connsiteY902" fmla="*/ 336175 h 685037"/>
                  <a:gd name="connsiteX903" fmla="*/ 716889 w 1106381"/>
                  <a:gd name="connsiteY903" fmla="*/ 337982 h 685037"/>
                  <a:gd name="connsiteX904" fmla="*/ 713274 w 1106381"/>
                  <a:gd name="connsiteY904" fmla="*/ 337078 h 685037"/>
                  <a:gd name="connsiteX905" fmla="*/ 716889 w 1106381"/>
                  <a:gd name="connsiteY905" fmla="*/ 335271 h 685037"/>
                  <a:gd name="connsiteX906" fmla="*/ 716889 w 1106381"/>
                  <a:gd name="connsiteY906" fmla="*/ 335271 h 685037"/>
                  <a:gd name="connsiteX907" fmla="*/ 683452 w 1106381"/>
                  <a:gd name="connsiteY907" fmla="*/ 332560 h 685037"/>
                  <a:gd name="connsiteX908" fmla="*/ 698815 w 1106381"/>
                  <a:gd name="connsiteY908" fmla="*/ 336175 h 685037"/>
                  <a:gd name="connsiteX909" fmla="*/ 684356 w 1106381"/>
                  <a:gd name="connsiteY909" fmla="*/ 281049 h 685037"/>
                  <a:gd name="connsiteX910" fmla="*/ 687971 w 1106381"/>
                  <a:gd name="connsiteY910" fmla="*/ 284664 h 685037"/>
                  <a:gd name="connsiteX911" fmla="*/ 691586 w 1106381"/>
                  <a:gd name="connsiteY911" fmla="*/ 289183 h 685037"/>
                  <a:gd name="connsiteX912" fmla="*/ 714178 w 1106381"/>
                  <a:gd name="connsiteY912" fmla="*/ 301834 h 685037"/>
                  <a:gd name="connsiteX913" fmla="*/ 719600 w 1106381"/>
                  <a:gd name="connsiteY913" fmla="*/ 298219 h 685037"/>
                  <a:gd name="connsiteX914" fmla="*/ 723215 w 1106381"/>
                  <a:gd name="connsiteY914" fmla="*/ 292797 h 685037"/>
                  <a:gd name="connsiteX915" fmla="*/ 729541 w 1106381"/>
                  <a:gd name="connsiteY915" fmla="*/ 287375 h 685037"/>
                  <a:gd name="connsiteX916" fmla="*/ 733156 w 1106381"/>
                  <a:gd name="connsiteY916" fmla="*/ 283760 h 685037"/>
                  <a:gd name="connsiteX917" fmla="*/ 734059 w 1106381"/>
                  <a:gd name="connsiteY917" fmla="*/ 267494 h 685037"/>
                  <a:gd name="connsiteX918" fmla="*/ 722311 w 1106381"/>
                  <a:gd name="connsiteY918" fmla="*/ 290086 h 685037"/>
                  <a:gd name="connsiteX919" fmla="*/ 715082 w 1106381"/>
                  <a:gd name="connsiteY919" fmla="*/ 294605 h 685037"/>
                  <a:gd name="connsiteX920" fmla="*/ 692489 w 1106381"/>
                  <a:gd name="connsiteY920" fmla="*/ 283760 h 685037"/>
                  <a:gd name="connsiteX921" fmla="*/ 684356 w 1106381"/>
                  <a:gd name="connsiteY921" fmla="*/ 281049 h 685037"/>
                  <a:gd name="connsiteX922" fmla="*/ 684356 w 1106381"/>
                  <a:gd name="connsiteY922" fmla="*/ 281049 h 685037"/>
                  <a:gd name="connsiteX923" fmla="*/ 753941 w 1106381"/>
                  <a:gd name="connsiteY923" fmla="*/ 309967 h 685037"/>
                  <a:gd name="connsiteX924" fmla="*/ 759363 w 1106381"/>
                  <a:gd name="connsiteY924" fmla="*/ 291894 h 685037"/>
                  <a:gd name="connsiteX925" fmla="*/ 748518 w 1106381"/>
                  <a:gd name="connsiteY925" fmla="*/ 277434 h 685037"/>
                  <a:gd name="connsiteX926" fmla="*/ 740385 w 1106381"/>
                  <a:gd name="connsiteY926" fmla="*/ 268398 h 685037"/>
                  <a:gd name="connsiteX927" fmla="*/ 751229 w 1106381"/>
                  <a:gd name="connsiteY927" fmla="*/ 287375 h 685037"/>
                  <a:gd name="connsiteX928" fmla="*/ 753941 w 1106381"/>
                  <a:gd name="connsiteY928" fmla="*/ 309967 h 685037"/>
                  <a:gd name="connsiteX929" fmla="*/ 753941 w 1106381"/>
                  <a:gd name="connsiteY929" fmla="*/ 309967 h 685037"/>
                  <a:gd name="connsiteX930" fmla="*/ 644593 w 1106381"/>
                  <a:gd name="connsiteY930" fmla="*/ 187969 h 685037"/>
                  <a:gd name="connsiteX931" fmla="*/ 682549 w 1106381"/>
                  <a:gd name="connsiteY931" fmla="*/ 194294 h 685037"/>
                  <a:gd name="connsiteX932" fmla="*/ 695200 w 1106381"/>
                  <a:gd name="connsiteY932" fmla="*/ 199717 h 685037"/>
                  <a:gd name="connsiteX933" fmla="*/ 676223 w 1106381"/>
                  <a:gd name="connsiteY933" fmla="*/ 198813 h 685037"/>
                  <a:gd name="connsiteX934" fmla="*/ 659956 w 1106381"/>
                  <a:gd name="connsiteY934" fmla="*/ 190680 h 685037"/>
                  <a:gd name="connsiteX935" fmla="*/ 648208 w 1106381"/>
                  <a:gd name="connsiteY935" fmla="*/ 189776 h 685037"/>
                  <a:gd name="connsiteX936" fmla="*/ 644593 w 1106381"/>
                  <a:gd name="connsiteY936" fmla="*/ 187969 h 685037"/>
                  <a:gd name="connsiteX937" fmla="*/ 644593 w 1106381"/>
                  <a:gd name="connsiteY937" fmla="*/ 187969 h 685037"/>
                  <a:gd name="connsiteX938" fmla="*/ 631038 w 1106381"/>
                  <a:gd name="connsiteY938" fmla="*/ 193391 h 685037"/>
                  <a:gd name="connsiteX939" fmla="*/ 650016 w 1106381"/>
                  <a:gd name="connsiteY939" fmla="*/ 190680 h 685037"/>
                  <a:gd name="connsiteX940" fmla="*/ 683452 w 1106381"/>
                  <a:gd name="connsiteY940" fmla="*/ 203331 h 685037"/>
                  <a:gd name="connsiteX941" fmla="*/ 701526 w 1106381"/>
                  <a:gd name="connsiteY941" fmla="*/ 197909 h 685037"/>
                  <a:gd name="connsiteX942" fmla="*/ 697911 w 1106381"/>
                  <a:gd name="connsiteY942" fmla="*/ 199717 h 685037"/>
                  <a:gd name="connsiteX943" fmla="*/ 701526 w 1106381"/>
                  <a:gd name="connsiteY943" fmla="*/ 194294 h 685037"/>
                  <a:gd name="connsiteX944" fmla="*/ 691586 w 1106381"/>
                  <a:gd name="connsiteY944" fmla="*/ 197006 h 685037"/>
                  <a:gd name="connsiteX945" fmla="*/ 687067 w 1106381"/>
                  <a:gd name="connsiteY945" fmla="*/ 195198 h 685037"/>
                  <a:gd name="connsiteX946" fmla="*/ 683452 w 1106381"/>
                  <a:gd name="connsiteY946" fmla="*/ 192487 h 685037"/>
                  <a:gd name="connsiteX947" fmla="*/ 665378 w 1106381"/>
                  <a:gd name="connsiteY947" fmla="*/ 183450 h 685037"/>
                  <a:gd name="connsiteX948" fmla="*/ 649112 w 1106381"/>
                  <a:gd name="connsiteY948" fmla="*/ 185258 h 685037"/>
                  <a:gd name="connsiteX949" fmla="*/ 631038 w 1106381"/>
                  <a:gd name="connsiteY949" fmla="*/ 193391 h 685037"/>
                  <a:gd name="connsiteX950" fmla="*/ 631038 w 1106381"/>
                  <a:gd name="connsiteY950" fmla="*/ 193391 h 685037"/>
                  <a:gd name="connsiteX951" fmla="*/ 742192 w 1106381"/>
                  <a:gd name="connsiteY951" fmla="*/ 206946 h 685037"/>
                  <a:gd name="connsiteX952" fmla="*/ 765689 w 1106381"/>
                  <a:gd name="connsiteY952" fmla="*/ 193391 h 685037"/>
                  <a:gd name="connsiteX953" fmla="*/ 780148 w 1106381"/>
                  <a:gd name="connsiteY953" fmla="*/ 194294 h 685037"/>
                  <a:gd name="connsiteX954" fmla="*/ 785570 w 1106381"/>
                  <a:gd name="connsiteY954" fmla="*/ 197909 h 685037"/>
                  <a:gd name="connsiteX955" fmla="*/ 789185 w 1106381"/>
                  <a:gd name="connsiteY955" fmla="*/ 203331 h 685037"/>
                  <a:gd name="connsiteX956" fmla="*/ 765689 w 1106381"/>
                  <a:gd name="connsiteY956" fmla="*/ 202428 h 685037"/>
                  <a:gd name="connsiteX957" fmla="*/ 742192 w 1106381"/>
                  <a:gd name="connsiteY957" fmla="*/ 206946 h 685037"/>
                  <a:gd name="connsiteX958" fmla="*/ 742192 w 1106381"/>
                  <a:gd name="connsiteY958" fmla="*/ 206946 h 685037"/>
                  <a:gd name="connsiteX959" fmla="*/ 742192 w 1106381"/>
                  <a:gd name="connsiteY959" fmla="*/ 204235 h 685037"/>
                  <a:gd name="connsiteX960" fmla="*/ 743096 w 1106381"/>
                  <a:gd name="connsiteY960" fmla="*/ 200620 h 685037"/>
                  <a:gd name="connsiteX961" fmla="*/ 740385 w 1106381"/>
                  <a:gd name="connsiteY961" fmla="*/ 203331 h 685037"/>
                  <a:gd name="connsiteX962" fmla="*/ 740385 w 1106381"/>
                  <a:gd name="connsiteY962" fmla="*/ 200620 h 685037"/>
                  <a:gd name="connsiteX963" fmla="*/ 737674 w 1106381"/>
                  <a:gd name="connsiteY963" fmla="*/ 204235 h 685037"/>
                  <a:gd name="connsiteX964" fmla="*/ 737674 w 1106381"/>
                  <a:gd name="connsiteY964" fmla="*/ 209657 h 685037"/>
                  <a:gd name="connsiteX965" fmla="*/ 764785 w 1106381"/>
                  <a:gd name="connsiteY965" fmla="*/ 205139 h 685037"/>
                  <a:gd name="connsiteX966" fmla="*/ 779244 w 1106381"/>
                  <a:gd name="connsiteY966" fmla="*/ 203331 h 685037"/>
                  <a:gd name="connsiteX967" fmla="*/ 791896 w 1106381"/>
                  <a:gd name="connsiteY967" fmla="*/ 207850 h 685037"/>
                  <a:gd name="connsiteX968" fmla="*/ 778340 w 1106381"/>
                  <a:gd name="connsiteY968" fmla="*/ 191583 h 685037"/>
                  <a:gd name="connsiteX969" fmla="*/ 756652 w 1106381"/>
                  <a:gd name="connsiteY969" fmla="*/ 197006 h 685037"/>
                  <a:gd name="connsiteX970" fmla="*/ 742192 w 1106381"/>
                  <a:gd name="connsiteY970" fmla="*/ 204235 h 685037"/>
                  <a:gd name="connsiteX971" fmla="*/ 742192 w 1106381"/>
                  <a:gd name="connsiteY971" fmla="*/ 204235 h 685037"/>
                  <a:gd name="connsiteX972" fmla="*/ 692489 w 1106381"/>
                  <a:gd name="connsiteY972" fmla="*/ 219598 h 685037"/>
                  <a:gd name="connsiteX973" fmla="*/ 694297 w 1106381"/>
                  <a:gd name="connsiteY973" fmla="*/ 222309 h 685037"/>
                  <a:gd name="connsiteX974" fmla="*/ 695200 w 1106381"/>
                  <a:gd name="connsiteY974" fmla="*/ 214176 h 685037"/>
                  <a:gd name="connsiteX975" fmla="*/ 692489 w 1106381"/>
                  <a:gd name="connsiteY975" fmla="*/ 219598 h 685037"/>
                  <a:gd name="connsiteX976" fmla="*/ 683452 w 1106381"/>
                  <a:gd name="connsiteY976" fmla="*/ 280146 h 685037"/>
                  <a:gd name="connsiteX977" fmla="*/ 684356 w 1106381"/>
                  <a:gd name="connsiteY977" fmla="*/ 273820 h 685037"/>
                  <a:gd name="connsiteX978" fmla="*/ 685260 w 1106381"/>
                  <a:gd name="connsiteY978" fmla="*/ 271109 h 685037"/>
                  <a:gd name="connsiteX979" fmla="*/ 685260 w 1106381"/>
                  <a:gd name="connsiteY979" fmla="*/ 268398 h 685037"/>
                  <a:gd name="connsiteX980" fmla="*/ 683452 w 1106381"/>
                  <a:gd name="connsiteY980" fmla="*/ 280146 h 685037"/>
                  <a:gd name="connsiteX981" fmla="*/ 683452 w 1106381"/>
                  <a:gd name="connsiteY981" fmla="*/ 280146 h 685037"/>
                  <a:gd name="connsiteX982" fmla="*/ 726830 w 1106381"/>
                  <a:gd name="connsiteY982" fmla="*/ 304545 h 685037"/>
                  <a:gd name="connsiteX983" fmla="*/ 736770 w 1106381"/>
                  <a:gd name="connsiteY983" fmla="*/ 300931 h 685037"/>
                  <a:gd name="connsiteX984" fmla="*/ 734963 w 1106381"/>
                  <a:gd name="connsiteY984" fmla="*/ 302738 h 685037"/>
                  <a:gd name="connsiteX985" fmla="*/ 729541 w 1106381"/>
                  <a:gd name="connsiteY985" fmla="*/ 307256 h 685037"/>
                  <a:gd name="connsiteX986" fmla="*/ 678030 w 1106381"/>
                  <a:gd name="connsiteY986" fmla="*/ 307256 h 685037"/>
                  <a:gd name="connsiteX987" fmla="*/ 668993 w 1106381"/>
                  <a:gd name="connsiteY987" fmla="*/ 301834 h 685037"/>
                  <a:gd name="connsiteX988" fmla="*/ 661764 w 1106381"/>
                  <a:gd name="connsiteY988" fmla="*/ 296412 h 685037"/>
                  <a:gd name="connsiteX989" fmla="*/ 692489 w 1106381"/>
                  <a:gd name="connsiteY989" fmla="*/ 305449 h 685037"/>
                  <a:gd name="connsiteX990" fmla="*/ 726830 w 1106381"/>
                  <a:gd name="connsiteY990" fmla="*/ 304545 h 685037"/>
                  <a:gd name="connsiteX991" fmla="*/ 726830 w 1106381"/>
                  <a:gd name="connsiteY991" fmla="*/ 304545 h 685037"/>
                  <a:gd name="connsiteX992" fmla="*/ 726830 w 1106381"/>
                  <a:gd name="connsiteY992" fmla="*/ 304545 h 685037"/>
                  <a:gd name="connsiteX993" fmla="*/ 706045 w 1106381"/>
                  <a:gd name="connsiteY993" fmla="*/ 306353 h 685037"/>
                  <a:gd name="connsiteX994" fmla="*/ 687067 w 1106381"/>
                  <a:gd name="connsiteY994" fmla="*/ 302738 h 685037"/>
                  <a:gd name="connsiteX995" fmla="*/ 668993 w 1106381"/>
                  <a:gd name="connsiteY995" fmla="*/ 298219 h 685037"/>
                  <a:gd name="connsiteX996" fmla="*/ 657245 w 1106381"/>
                  <a:gd name="connsiteY996" fmla="*/ 288279 h 685037"/>
                  <a:gd name="connsiteX997" fmla="*/ 652727 w 1106381"/>
                  <a:gd name="connsiteY997" fmla="*/ 298219 h 685037"/>
                  <a:gd name="connsiteX998" fmla="*/ 654534 w 1106381"/>
                  <a:gd name="connsiteY998" fmla="*/ 297316 h 685037"/>
                  <a:gd name="connsiteX999" fmla="*/ 655438 w 1106381"/>
                  <a:gd name="connsiteY999" fmla="*/ 296412 h 685037"/>
                  <a:gd name="connsiteX1000" fmla="*/ 699719 w 1106381"/>
                  <a:gd name="connsiteY1000" fmla="*/ 322619 h 685037"/>
                  <a:gd name="connsiteX1001" fmla="*/ 726830 w 1106381"/>
                  <a:gd name="connsiteY1001" fmla="*/ 315390 h 685037"/>
                  <a:gd name="connsiteX1002" fmla="*/ 744904 w 1106381"/>
                  <a:gd name="connsiteY1002" fmla="*/ 299123 h 685037"/>
                  <a:gd name="connsiteX1003" fmla="*/ 744904 w 1106381"/>
                  <a:gd name="connsiteY1003" fmla="*/ 300931 h 685037"/>
                  <a:gd name="connsiteX1004" fmla="*/ 745807 w 1106381"/>
                  <a:gd name="connsiteY1004" fmla="*/ 302738 h 685037"/>
                  <a:gd name="connsiteX1005" fmla="*/ 745807 w 1106381"/>
                  <a:gd name="connsiteY1005" fmla="*/ 290990 h 685037"/>
                  <a:gd name="connsiteX1006" fmla="*/ 737674 w 1106381"/>
                  <a:gd name="connsiteY1006" fmla="*/ 300027 h 685037"/>
                  <a:gd name="connsiteX1007" fmla="*/ 732252 w 1106381"/>
                  <a:gd name="connsiteY1007" fmla="*/ 302738 h 685037"/>
                  <a:gd name="connsiteX1008" fmla="*/ 726830 w 1106381"/>
                  <a:gd name="connsiteY1008" fmla="*/ 304545 h 685037"/>
                  <a:gd name="connsiteX1009" fmla="*/ 726830 w 1106381"/>
                  <a:gd name="connsiteY1009" fmla="*/ 304545 h 685037"/>
                  <a:gd name="connsiteX1010" fmla="*/ 619290 w 1106381"/>
                  <a:gd name="connsiteY1010" fmla="*/ 261168 h 685037"/>
                  <a:gd name="connsiteX1011" fmla="*/ 606638 w 1106381"/>
                  <a:gd name="connsiteY1011" fmla="*/ 237672 h 685037"/>
                  <a:gd name="connsiteX1012" fmla="*/ 614771 w 1106381"/>
                  <a:gd name="connsiteY1012" fmla="*/ 255746 h 685037"/>
                  <a:gd name="connsiteX1013" fmla="*/ 619290 w 1106381"/>
                  <a:gd name="connsiteY1013" fmla="*/ 261168 h 685037"/>
                  <a:gd name="connsiteX1014" fmla="*/ 619290 w 1106381"/>
                  <a:gd name="connsiteY1014" fmla="*/ 261168 h 685037"/>
                  <a:gd name="connsiteX1015" fmla="*/ 727733 w 1106381"/>
                  <a:gd name="connsiteY1015" fmla="*/ 256649 h 685037"/>
                  <a:gd name="connsiteX1016" fmla="*/ 732252 w 1106381"/>
                  <a:gd name="connsiteY1016" fmla="*/ 223213 h 685037"/>
                  <a:gd name="connsiteX1017" fmla="*/ 737674 w 1106381"/>
                  <a:gd name="connsiteY1017" fmla="*/ 210561 h 685037"/>
                  <a:gd name="connsiteX1018" fmla="*/ 729541 w 1106381"/>
                  <a:gd name="connsiteY1018" fmla="*/ 221405 h 685037"/>
                  <a:gd name="connsiteX1019" fmla="*/ 727733 w 1106381"/>
                  <a:gd name="connsiteY1019" fmla="*/ 256649 h 685037"/>
                  <a:gd name="connsiteX1020" fmla="*/ 727733 w 1106381"/>
                  <a:gd name="connsiteY1020" fmla="*/ 256649 h 685037"/>
                  <a:gd name="connsiteX1021" fmla="*/ 661764 w 1106381"/>
                  <a:gd name="connsiteY1021" fmla="*/ 227731 h 685037"/>
                  <a:gd name="connsiteX1022" fmla="*/ 677126 w 1106381"/>
                  <a:gd name="connsiteY1022" fmla="*/ 227731 h 685037"/>
                  <a:gd name="connsiteX1023" fmla="*/ 661764 w 1106381"/>
                  <a:gd name="connsiteY1023" fmla="*/ 227731 h 685037"/>
                  <a:gd name="connsiteX1024" fmla="*/ 661764 w 1106381"/>
                  <a:gd name="connsiteY1024" fmla="*/ 227731 h 685037"/>
                  <a:gd name="connsiteX1025" fmla="*/ 691586 w 1106381"/>
                  <a:gd name="connsiteY1025" fmla="*/ 267494 h 685037"/>
                  <a:gd name="connsiteX1026" fmla="*/ 697911 w 1106381"/>
                  <a:gd name="connsiteY1026" fmla="*/ 262072 h 685037"/>
                  <a:gd name="connsiteX1027" fmla="*/ 691586 w 1106381"/>
                  <a:gd name="connsiteY1027" fmla="*/ 267494 h 685037"/>
                  <a:gd name="connsiteX1028" fmla="*/ 691586 w 1106381"/>
                  <a:gd name="connsiteY1028" fmla="*/ 267494 h 685037"/>
                  <a:gd name="connsiteX1029" fmla="*/ 811777 w 1106381"/>
                  <a:gd name="connsiteY1029" fmla="*/ 164473 h 685037"/>
                  <a:gd name="connsiteX1030" fmla="*/ 819910 w 1106381"/>
                  <a:gd name="connsiteY1030" fmla="*/ 112962 h 685037"/>
                  <a:gd name="connsiteX1031" fmla="*/ 812681 w 1106381"/>
                  <a:gd name="connsiteY1031" fmla="*/ 77718 h 685037"/>
                  <a:gd name="connsiteX1032" fmla="*/ 804547 w 1106381"/>
                  <a:gd name="connsiteY1032" fmla="*/ 55125 h 685037"/>
                  <a:gd name="connsiteX1033" fmla="*/ 800029 w 1106381"/>
                  <a:gd name="connsiteY1033" fmla="*/ 48800 h 685037"/>
                  <a:gd name="connsiteX1034" fmla="*/ 790088 w 1106381"/>
                  <a:gd name="connsiteY1034" fmla="*/ 37052 h 685037"/>
                  <a:gd name="connsiteX1035" fmla="*/ 770207 w 1106381"/>
                  <a:gd name="connsiteY1035" fmla="*/ 27111 h 685037"/>
                  <a:gd name="connsiteX1036" fmla="*/ 770207 w 1106381"/>
                  <a:gd name="connsiteY1036" fmla="*/ 27111 h 685037"/>
                  <a:gd name="connsiteX1037" fmla="*/ 776533 w 1106381"/>
                  <a:gd name="connsiteY1037" fmla="*/ 30726 h 685037"/>
                  <a:gd name="connsiteX1038" fmla="*/ 782859 w 1106381"/>
                  <a:gd name="connsiteY1038" fmla="*/ 36148 h 685037"/>
                  <a:gd name="connsiteX1039" fmla="*/ 790992 w 1106381"/>
                  <a:gd name="connsiteY1039" fmla="*/ 50607 h 685037"/>
                  <a:gd name="connsiteX1040" fmla="*/ 789185 w 1106381"/>
                  <a:gd name="connsiteY1040" fmla="*/ 38859 h 685037"/>
                  <a:gd name="connsiteX1041" fmla="*/ 795510 w 1106381"/>
                  <a:gd name="connsiteY1041" fmla="*/ 53318 h 685037"/>
                  <a:gd name="connsiteX1042" fmla="*/ 796414 w 1106381"/>
                  <a:gd name="connsiteY1042" fmla="*/ 52414 h 685037"/>
                  <a:gd name="connsiteX1043" fmla="*/ 799125 w 1106381"/>
                  <a:gd name="connsiteY1043" fmla="*/ 59644 h 685037"/>
                  <a:gd name="connsiteX1044" fmla="*/ 800029 w 1106381"/>
                  <a:gd name="connsiteY1044" fmla="*/ 61451 h 685037"/>
                  <a:gd name="connsiteX1045" fmla="*/ 800933 w 1106381"/>
                  <a:gd name="connsiteY1045" fmla="*/ 67777 h 685037"/>
                  <a:gd name="connsiteX1046" fmla="*/ 803644 w 1106381"/>
                  <a:gd name="connsiteY1046" fmla="*/ 65066 h 685037"/>
                  <a:gd name="connsiteX1047" fmla="*/ 804547 w 1106381"/>
                  <a:gd name="connsiteY1047" fmla="*/ 60548 h 685037"/>
                  <a:gd name="connsiteX1048" fmla="*/ 805451 w 1106381"/>
                  <a:gd name="connsiteY1048" fmla="*/ 70488 h 685037"/>
                  <a:gd name="connsiteX1049" fmla="*/ 803644 w 1106381"/>
                  <a:gd name="connsiteY1049" fmla="*/ 75007 h 685037"/>
                  <a:gd name="connsiteX1050" fmla="*/ 802740 w 1106381"/>
                  <a:gd name="connsiteY1050" fmla="*/ 76814 h 685037"/>
                  <a:gd name="connsiteX1051" fmla="*/ 802740 w 1106381"/>
                  <a:gd name="connsiteY1051" fmla="*/ 77718 h 685037"/>
                  <a:gd name="connsiteX1052" fmla="*/ 802740 w 1106381"/>
                  <a:gd name="connsiteY1052" fmla="*/ 79525 h 685037"/>
                  <a:gd name="connsiteX1053" fmla="*/ 808162 w 1106381"/>
                  <a:gd name="connsiteY1053" fmla="*/ 72296 h 685037"/>
                  <a:gd name="connsiteX1054" fmla="*/ 809066 w 1106381"/>
                  <a:gd name="connsiteY1054" fmla="*/ 80429 h 685037"/>
                  <a:gd name="connsiteX1055" fmla="*/ 811777 w 1106381"/>
                  <a:gd name="connsiteY1055" fmla="*/ 87658 h 685037"/>
                  <a:gd name="connsiteX1056" fmla="*/ 814488 w 1106381"/>
                  <a:gd name="connsiteY1056" fmla="*/ 104829 h 685037"/>
                  <a:gd name="connsiteX1057" fmla="*/ 815392 w 1106381"/>
                  <a:gd name="connsiteY1057" fmla="*/ 103925 h 685037"/>
                  <a:gd name="connsiteX1058" fmla="*/ 816295 w 1106381"/>
                  <a:gd name="connsiteY1058" fmla="*/ 103021 h 685037"/>
                  <a:gd name="connsiteX1059" fmla="*/ 811777 w 1106381"/>
                  <a:gd name="connsiteY1059" fmla="*/ 120191 h 685037"/>
                  <a:gd name="connsiteX1060" fmla="*/ 815392 w 1106381"/>
                  <a:gd name="connsiteY1060" fmla="*/ 114769 h 685037"/>
                  <a:gd name="connsiteX1061" fmla="*/ 814488 w 1106381"/>
                  <a:gd name="connsiteY1061" fmla="*/ 122903 h 685037"/>
                  <a:gd name="connsiteX1062" fmla="*/ 818103 w 1106381"/>
                  <a:gd name="connsiteY1062" fmla="*/ 120191 h 685037"/>
                  <a:gd name="connsiteX1063" fmla="*/ 807258 w 1106381"/>
                  <a:gd name="connsiteY1063" fmla="*/ 171702 h 685037"/>
                  <a:gd name="connsiteX1064" fmla="*/ 809066 w 1106381"/>
                  <a:gd name="connsiteY1064" fmla="*/ 167184 h 685037"/>
                  <a:gd name="connsiteX1065" fmla="*/ 811777 w 1106381"/>
                  <a:gd name="connsiteY1065" fmla="*/ 164473 h 685037"/>
                  <a:gd name="connsiteX1066" fmla="*/ 811777 w 1106381"/>
                  <a:gd name="connsiteY1066" fmla="*/ 164473 h 685037"/>
                  <a:gd name="connsiteX1067" fmla="*/ 660860 w 1106381"/>
                  <a:gd name="connsiteY1067" fmla="*/ 9941 h 685037"/>
                  <a:gd name="connsiteX1068" fmla="*/ 677126 w 1106381"/>
                  <a:gd name="connsiteY1068" fmla="*/ 14459 h 685037"/>
                  <a:gd name="connsiteX1069" fmla="*/ 669897 w 1106381"/>
                  <a:gd name="connsiteY1069" fmla="*/ 9941 h 685037"/>
                  <a:gd name="connsiteX1070" fmla="*/ 659956 w 1106381"/>
                  <a:gd name="connsiteY1070" fmla="*/ 7230 h 685037"/>
                  <a:gd name="connsiteX1071" fmla="*/ 697008 w 1106381"/>
                  <a:gd name="connsiteY1071" fmla="*/ 7230 h 685037"/>
                  <a:gd name="connsiteX1072" fmla="*/ 693393 w 1106381"/>
                  <a:gd name="connsiteY1072" fmla="*/ 3615 h 685037"/>
                  <a:gd name="connsiteX1073" fmla="*/ 715082 w 1106381"/>
                  <a:gd name="connsiteY1073" fmla="*/ 14459 h 685037"/>
                  <a:gd name="connsiteX1074" fmla="*/ 707852 w 1106381"/>
                  <a:gd name="connsiteY1074" fmla="*/ 6326 h 685037"/>
                  <a:gd name="connsiteX1075" fmla="*/ 734059 w 1106381"/>
                  <a:gd name="connsiteY1075" fmla="*/ 16267 h 685037"/>
                  <a:gd name="connsiteX1076" fmla="*/ 734059 w 1106381"/>
                  <a:gd name="connsiteY1076" fmla="*/ 15363 h 685037"/>
                  <a:gd name="connsiteX1077" fmla="*/ 734963 w 1106381"/>
                  <a:gd name="connsiteY1077" fmla="*/ 15363 h 685037"/>
                  <a:gd name="connsiteX1078" fmla="*/ 737674 w 1106381"/>
                  <a:gd name="connsiteY1078" fmla="*/ 17170 h 685037"/>
                  <a:gd name="connsiteX1079" fmla="*/ 744000 w 1106381"/>
                  <a:gd name="connsiteY1079" fmla="*/ 19881 h 685037"/>
                  <a:gd name="connsiteX1080" fmla="*/ 739481 w 1106381"/>
                  <a:gd name="connsiteY1080" fmla="*/ 14459 h 685037"/>
                  <a:gd name="connsiteX1081" fmla="*/ 763881 w 1106381"/>
                  <a:gd name="connsiteY1081" fmla="*/ 33437 h 685037"/>
                  <a:gd name="connsiteX1082" fmla="*/ 761170 w 1106381"/>
                  <a:gd name="connsiteY1082" fmla="*/ 27111 h 685037"/>
                  <a:gd name="connsiteX1083" fmla="*/ 769303 w 1106381"/>
                  <a:gd name="connsiteY1083" fmla="*/ 34340 h 685037"/>
                  <a:gd name="connsiteX1084" fmla="*/ 776533 w 1106381"/>
                  <a:gd name="connsiteY1084" fmla="*/ 43377 h 685037"/>
                  <a:gd name="connsiteX1085" fmla="*/ 768400 w 1106381"/>
                  <a:gd name="connsiteY1085" fmla="*/ 28015 h 685037"/>
                  <a:gd name="connsiteX1086" fmla="*/ 767496 w 1106381"/>
                  <a:gd name="connsiteY1086" fmla="*/ 27111 h 685037"/>
                  <a:gd name="connsiteX1087" fmla="*/ 767496 w 1106381"/>
                  <a:gd name="connsiteY1087" fmla="*/ 27111 h 685037"/>
                  <a:gd name="connsiteX1088" fmla="*/ 753037 w 1106381"/>
                  <a:gd name="connsiteY1088" fmla="*/ 18978 h 685037"/>
                  <a:gd name="connsiteX1089" fmla="*/ 736770 w 1106381"/>
                  <a:gd name="connsiteY1089" fmla="*/ 10844 h 685037"/>
                  <a:gd name="connsiteX1090" fmla="*/ 725926 w 1106381"/>
                  <a:gd name="connsiteY1090" fmla="*/ 9037 h 685037"/>
                  <a:gd name="connsiteX1091" fmla="*/ 715985 w 1106381"/>
                  <a:gd name="connsiteY1091" fmla="*/ 7230 h 685037"/>
                  <a:gd name="connsiteX1092" fmla="*/ 723215 w 1106381"/>
                  <a:gd name="connsiteY1092" fmla="*/ 10844 h 685037"/>
                  <a:gd name="connsiteX1093" fmla="*/ 702430 w 1106381"/>
                  <a:gd name="connsiteY1093" fmla="*/ 3615 h 685037"/>
                  <a:gd name="connsiteX1094" fmla="*/ 677126 w 1106381"/>
                  <a:gd name="connsiteY1094" fmla="*/ 0 h 685037"/>
                  <a:gd name="connsiteX1095" fmla="*/ 658149 w 1106381"/>
                  <a:gd name="connsiteY1095" fmla="*/ 7230 h 685037"/>
                  <a:gd name="connsiteX1096" fmla="*/ 650016 w 1106381"/>
                  <a:gd name="connsiteY1096" fmla="*/ 8133 h 685037"/>
                  <a:gd name="connsiteX1097" fmla="*/ 660860 w 1106381"/>
                  <a:gd name="connsiteY1097" fmla="*/ 9941 h 685037"/>
                  <a:gd name="connsiteX1098" fmla="*/ 727733 w 1106381"/>
                  <a:gd name="connsiteY1098" fmla="*/ 141880 h 685037"/>
                  <a:gd name="connsiteX1099" fmla="*/ 730444 w 1106381"/>
                  <a:gd name="connsiteY1099" fmla="*/ 140073 h 685037"/>
                  <a:gd name="connsiteX1100" fmla="*/ 733156 w 1106381"/>
                  <a:gd name="connsiteY1100" fmla="*/ 137362 h 685037"/>
                  <a:gd name="connsiteX1101" fmla="*/ 743096 w 1106381"/>
                  <a:gd name="connsiteY1101" fmla="*/ 136458 h 685037"/>
                  <a:gd name="connsiteX1102" fmla="*/ 747615 w 1106381"/>
                  <a:gd name="connsiteY1102" fmla="*/ 134651 h 685037"/>
                  <a:gd name="connsiteX1103" fmla="*/ 753037 w 1106381"/>
                  <a:gd name="connsiteY1103" fmla="*/ 133747 h 685037"/>
                  <a:gd name="connsiteX1104" fmla="*/ 775629 w 1106381"/>
                  <a:gd name="connsiteY1104" fmla="*/ 120191 h 685037"/>
                  <a:gd name="connsiteX1105" fmla="*/ 797318 w 1106381"/>
                  <a:gd name="connsiteY1105" fmla="*/ 118384 h 685037"/>
                  <a:gd name="connsiteX1106" fmla="*/ 796414 w 1106381"/>
                  <a:gd name="connsiteY1106" fmla="*/ 117480 h 685037"/>
                  <a:gd name="connsiteX1107" fmla="*/ 789185 w 1106381"/>
                  <a:gd name="connsiteY1107" fmla="*/ 116577 h 685037"/>
                  <a:gd name="connsiteX1108" fmla="*/ 781051 w 1106381"/>
                  <a:gd name="connsiteY1108" fmla="*/ 117480 h 685037"/>
                  <a:gd name="connsiteX1109" fmla="*/ 798222 w 1106381"/>
                  <a:gd name="connsiteY1109" fmla="*/ 110251 h 685037"/>
                  <a:gd name="connsiteX1110" fmla="*/ 778340 w 1106381"/>
                  <a:gd name="connsiteY1110" fmla="*/ 115673 h 685037"/>
                  <a:gd name="connsiteX1111" fmla="*/ 780148 w 1106381"/>
                  <a:gd name="connsiteY1111" fmla="*/ 112058 h 685037"/>
                  <a:gd name="connsiteX1112" fmla="*/ 746711 w 1106381"/>
                  <a:gd name="connsiteY1112" fmla="*/ 132843 h 685037"/>
                  <a:gd name="connsiteX1113" fmla="*/ 762074 w 1106381"/>
                  <a:gd name="connsiteY1113" fmla="*/ 114769 h 685037"/>
                  <a:gd name="connsiteX1114" fmla="*/ 743096 w 1106381"/>
                  <a:gd name="connsiteY1114" fmla="*/ 132843 h 685037"/>
                  <a:gd name="connsiteX1115" fmla="*/ 756652 w 1106381"/>
                  <a:gd name="connsiteY1115" fmla="*/ 113866 h 685037"/>
                  <a:gd name="connsiteX1116" fmla="*/ 736770 w 1106381"/>
                  <a:gd name="connsiteY1116" fmla="*/ 134651 h 685037"/>
                  <a:gd name="connsiteX1117" fmla="*/ 750326 w 1106381"/>
                  <a:gd name="connsiteY1117" fmla="*/ 110251 h 685037"/>
                  <a:gd name="connsiteX1118" fmla="*/ 739481 w 1106381"/>
                  <a:gd name="connsiteY1118" fmla="*/ 126517 h 685037"/>
                  <a:gd name="connsiteX1119" fmla="*/ 734963 w 1106381"/>
                  <a:gd name="connsiteY1119" fmla="*/ 131940 h 685037"/>
                  <a:gd name="connsiteX1120" fmla="*/ 742192 w 1106381"/>
                  <a:gd name="connsiteY1120" fmla="*/ 118384 h 685037"/>
                  <a:gd name="connsiteX1121" fmla="*/ 739481 w 1106381"/>
                  <a:gd name="connsiteY1121" fmla="*/ 121999 h 685037"/>
                  <a:gd name="connsiteX1122" fmla="*/ 731348 w 1106381"/>
                  <a:gd name="connsiteY1122" fmla="*/ 135554 h 685037"/>
                  <a:gd name="connsiteX1123" fmla="*/ 735867 w 1106381"/>
                  <a:gd name="connsiteY1123" fmla="*/ 105732 h 685037"/>
                  <a:gd name="connsiteX1124" fmla="*/ 729541 w 1106381"/>
                  <a:gd name="connsiteY1124" fmla="*/ 131940 h 685037"/>
                  <a:gd name="connsiteX1125" fmla="*/ 727733 w 1106381"/>
                  <a:gd name="connsiteY1125" fmla="*/ 141880 h 685037"/>
                  <a:gd name="connsiteX1126" fmla="*/ 727733 w 1106381"/>
                  <a:gd name="connsiteY1126" fmla="*/ 141880 h 685037"/>
                  <a:gd name="connsiteX1127" fmla="*/ 671704 w 1106381"/>
                  <a:gd name="connsiteY1127" fmla="*/ 123806 h 685037"/>
                  <a:gd name="connsiteX1128" fmla="*/ 646401 w 1106381"/>
                  <a:gd name="connsiteY1128" fmla="*/ 107540 h 685037"/>
                  <a:gd name="connsiteX1129" fmla="*/ 656341 w 1106381"/>
                  <a:gd name="connsiteY1129" fmla="*/ 119288 h 685037"/>
                  <a:gd name="connsiteX1130" fmla="*/ 621097 w 1106381"/>
                  <a:gd name="connsiteY1130" fmla="*/ 117480 h 685037"/>
                  <a:gd name="connsiteX1131" fmla="*/ 663571 w 1106381"/>
                  <a:gd name="connsiteY1131" fmla="*/ 123806 h 685037"/>
                  <a:gd name="connsiteX1132" fmla="*/ 672608 w 1106381"/>
                  <a:gd name="connsiteY1132" fmla="*/ 126517 h 685037"/>
                  <a:gd name="connsiteX1133" fmla="*/ 683452 w 1106381"/>
                  <a:gd name="connsiteY1133" fmla="*/ 128325 h 685037"/>
                  <a:gd name="connsiteX1134" fmla="*/ 687067 w 1106381"/>
                  <a:gd name="connsiteY1134" fmla="*/ 130132 h 685037"/>
                  <a:gd name="connsiteX1135" fmla="*/ 692489 w 1106381"/>
                  <a:gd name="connsiteY1135" fmla="*/ 131036 h 685037"/>
                  <a:gd name="connsiteX1136" fmla="*/ 701526 w 1106381"/>
                  <a:gd name="connsiteY1136" fmla="*/ 134651 h 685037"/>
                  <a:gd name="connsiteX1137" fmla="*/ 701526 w 1106381"/>
                  <a:gd name="connsiteY1137" fmla="*/ 133747 h 685037"/>
                  <a:gd name="connsiteX1138" fmla="*/ 697008 w 1106381"/>
                  <a:gd name="connsiteY1138" fmla="*/ 130132 h 685037"/>
                  <a:gd name="connsiteX1139" fmla="*/ 684356 w 1106381"/>
                  <a:gd name="connsiteY1139" fmla="*/ 119288 h 685037"/>
                  <a:gd name="connsiteX1140" fmla="*/ 685260 w 1106381"/>
                  <a:gd name="connsiteY1140" fmla="*/ 123806 h 685037"/>
                  <a:gd name="connsiteX1141" fmla="*/ 686163 w 1106381"/>
                  <a:gd name="connsiteY1141" fmla="*/ 127421 h 685037"/>
                  <a:gd name="connsiteX1142" fmla="*/ 675319 w 1106381"/>
                  <a:gd name="connsiteY1142" fmla="*/ 120191 h 685037"/>
                  <a:gd name="connsiteX1143" fmla="*/ 678030 w 1106381"/>
                  <a:gd name="connsiteY1143" fmla="*/ 124710 h 685037"/>
                  <a:gd name="connsiteX1144" fmla="*/ 661764 w 1106381"/>
                  <a:gd name="connsiteY1144" fmla="*/ 109347 h 685037"/>
                  <a:gd name="connsiteX1145" fmla="*/ 657245 w 1106381"/>
                  <a:gd name="connsiteY1145" fmla="*/ 103925 h 685037"/>
                  <a:gd name="connsiteX1146" fmla="*/ 671704 w 1106381"/>
                  <a:gd name="connsiteY1146" fmla="*/ 123806 h 685037"/>
                  <a:gd name="connsiteX1147" fmla="*/ 671704 w 1106381"/>
                  <a:gd name="connsiteY1147" fmla="*/ 123806 h 685037"/>
                  <a:gd name="connsiteX1148" fmla="*/ 603927 w 1106381"/>
                  <a:gd name="connsiteY1148" fmla="*/ 127421 h 685037"/>
                  <a:gd name="connsiteX1149" fmla="*/ 609349 w 1106381"/>
                  <a:gd name="connsiteY1149" fmla="*/ 126517 h 685037"/>
                  <a:gd name="connsiteX1150" fmla="*/ 608446 w 1106381"/>
                  <a:gd name="connsiteY1150" fmla="*/ 127421 h 685037"/>
                  <a:gd name="connsiteX1151" fmla="*/ 599409 w 1106381"/>
                  <a:gd name="connsiteY1151" fmla="*/ 134651 h 685037"/>
                  <a:gd name="connsiteX1152" fmla="*/ 603927 w 1106381"/>
                  <a:gd name="connsiteY1152" fmla="*/ 133747 h 685037"/>
                  <a:gd name="connsiteX1153" fmla="*/ 596698 w 1106381"/>
                  <a:gd name="connsiteY1153" fmla="*/ 140976 h 685037"/>
                  <a:gd name="connsiteX1154" fmla="*/ 606638 w 1106381"/>
                  <a:gd name="connsiteY1154" fmla="*/ 133747 h 685037"/>
                  <a:gd name="connsiteX1155" fmla="*/ 611157 w 1106381"/>
                  <a:gd name="connsiteY1155" fmla="*/ 130132 h 685037"/>
                  <a:gd name="connsiteX1156" fmla="*/ 612964 w 1106381"/>
                  <a:gd name="connsiteY1156" fmla="*/ 128325 h 685037"/>
                  <a:gd name="connsiteX1157" fmla="*/ 612964 w 1106381"/>
                  <a:gd name="connsiteY1157" fmla="*/ 127421 h 685037"/>
                  <a:gd name="connsiteX1158" fmla="*/ 612964 w 1106381"/>
                  <a:gd name="connsiteY1158" fmla="*/ 125614 h 685037"/>
                  <a:gd name="connsiteX1159" fmla="*/ 651823 w 1106381"/>
                  <a:gd name="connsiteY1159" fmla="*/ 123806 h 685037"/>
                  <a:gd name="connsiteX1160" fmla="*/ 627423 w 1106381"/>
                  <a:gd name="connsiteY1160" fmla="*/ 120191 h 685037"/>
                  <a:gd name="connsiteX1161" fmla="*/ 603927 w 1106381"/>
                  <a:gd name="connsiteY1161" fmla="*/ 127421 h 685037"/>
                  <a:gd name="connsiteX1162" fmla="*/ 603927 w 1106381"/>
                  <a:gd name="connsiteY1162" fmla="*/ 127421 h 685037"/>
                  <a:gd name="connsiteX1163" fmla="*/ 605734 w 1106381"/>
                  <a:gd name="connsiteY1163" fmla="*/ 144591 h 685037"/>
                  <a:gd name="connsiteX1164" fmla="*/ 615675 w 1106381"/>
                  <a:gd name="connsiteY1164" fmla="*/ 134651 h 685037"/>
                  <a:gd name="connsiteX1165" fmla="*/ 599409 w 1106381"/>
                  <a:gd name="connsiteY1165" fmla="*/ 142784 h 685037"/>
                  <a:gd name="connsiteX1166" fmla="*/ 597601 w 1106381"/>
                  <a:gd name="connsiteY1166" fmla="*/ 148206 h 685037"/>
                  <a:gd name="connsiteX1167" fmla="*/ 605734 w 1106381"/>
                  <a:gd name="connsiteY1167" fmla="*/ 144591 h 685037"/>
                  <a:gd name="connsiteX1168" fmla="*/ 605734 w 1106381"/>
                  <a:gd name="connsiteY1168" fmla="*/ 144591 h 685037"/>
                  <a:gd name="connsiteX1169" fmla="*/ 801836 w 1106381"/>
                  <a:gd name="connsiteY1169" fmla="*/ 143688 h 685037"/>
                  <a:gd name="connsiteX1170" fmla="*/ 796414 w 1106381"/>
                  <a:gd name="connsiteY1170" fmla="*/ 137362 h 685037"/>
                  <a:gd name="connsiteX1171" fmla="*/ 805451 w 1106381"/>
                  <a:gd name="connsiteY1171" fmla="*/ 158147 h 685037"/>
                  <a:gd name="connsiteX1172" fmla="*/ 805451 w 1106381"/>
                  <a:gd name="connsiteY1172" fmla="*/ 150917 h 685037"/>
                  <a:gd name="connsiteX1173" fmla="*/ 806355 w 1106381"/>
                  <a:gd name="connsiteY1173" fmla="*/ 150013 h 685037"/>
                  <a:gd name="connsiteX1174" fmla="*/ 796414 w 1106381"/>
                  <a:gd name="connsiteY1174" fmla="*/ 132843 h 685037"/>
                  <a:gd name="connsiteX1175" fmla="*/ 801836 w 1106381"/>
                  <a:gd name="connsiteY1175" fmla="*/ 143688 h 685037"/>
                  <a:gd name="connsiteX1176" fmla="*/ 725022 w 1106381"/>
                  <a:gd name="connsiteY1176" fmla="*/ 140073 h 685037"/>
                  <a:gd name="connsiteX1177" fmla="*/ 720504 w 1106381"/>
                  <a:gd name="connsiteY1177" fmla="*/ 134651 h 685037"/>
                  <a:gd name="connsiteX1178" fmla="*/ 719600 w 1106381"/>
                  <a:gd name="connsiteY1178" fmla="*/ 136458 h 685037"/>
                  <a:gd name="connsiteX1179" fmla="*/ 719600 w 1106381"/>
                  <a:gd name="connsiteY1179" fmla="*/ 136458 h 685037"/>
                  <a:gd name="connsiteX1180" fmla="*/ 711467 w 1106381"/>
                  <a:gd name="connsiteY1180" fmla="*/ 128325 h 685037"/>
                  <a:gd name="connsiteX1181" fmla="*/ 714178 w 1106381"/>
                  <a:gd name="connsiteY1181" fmla="*/ 134651 h 685037"/>
                  <a:gd name="connsiteX1182" fmla="*/ 705141 w 1106381"/>
                  <a:gd name="connsiteY1182" fmla="*/ 128325 h 685037"/>
                  <a:gd name="connsiteX1183" fmla="*/ 713274 w 1106381"/>
                  <a:gd name="connsiteY1183" fmla="*/ 137362 h 685037"/>
                  <a:gd name="connsiteX1184" fmla="*/ 724119 w 1106381"/>
                  <a:gd name="connsiteY1184" fmla="*/ 139169 h 685037"/>
                  <a:gd name="connsiteX1185" fmla="*/ 727733 w 1106381"/>
                  <a:gd name="connsiteY1185" fmla="*/ 140073 h 685037"/>
                  <a:gd name="connsiteX1186" fmla="*/ 727733 w 1106381"/>
                  <a:gd name="connsiteY1186" fmla="*/ 125614 h 685037"/>
                  <a:gd name="connsiteX1187" fmla="*/ 725022 w 1106381"/>
                  <a:gd name="connsiteY1187" fmla="*/ 140073 h 685037"/>
                  <a:gd name="connsiteX1188" fmla="*/ 725022 w 1106381"/>
                  <a:gd name="connsiteY1188" fmla="*/ 140073 h 685037"/>
                  <a:gd name="connsiteX1189" fmla="*/ 784666 w 1106381"/>
                  <a:gd name="connsiteY1189" fmla="*/ 121095 h 685037"/>
                  <a:gd name="connsiteX1190" fmla="*/ 800029 w 1106381"/>
                  <a:gd name="connsiteY1190" fmla="*/ 134651 h 685037"/>
                  <a:gd name="connsiteX1191" fmla="*/ 804547 w 1106381"/>
                  <a:gd name="connsiteY1191" fmla="*/ 140073 h 685037"/>
                  <a:gd name="connsiteX1192" fmla="*/ 795510 w 1106381"/>
                  <a:gd name="connsiteY1192" fmla="*/ 126517 h 685037"/>
                  <a:gd name="connsiteX1193" fmla="*/ 799125 w 1106381"/>
                  <a:gd name="connsiteY1193" fmla="*/ 128325 h 685037"/>
                  <a:gd name="connsiteX1194" fmla="*/ 793703 w 1106381"/>
                  <a:gd name="connsiteY1194" fmla="*/ 121999 h 685037"/>
                  <a:gd name="connsiteX1195" fmla="*/ 784666 w 1106381"/>
                  <a:gd name="connsiteY1195" fmla="*/ 121095 h 685037"/>
                  <a:gd name="connsiteX1196" fmla="*/ 784666 w 1106381"/>
                  <a:gd name="connsiteY1196" fmla="*/ 121095 h 685037"/>
                  <a:gd name="connsiteX1197" fmla="*/ 709659 w 1106381"/>
                  <a:gd name="connsiteY1197" fmla="*/ 137362 h 685037"/>
                  <a:gd name="connsiteX1198" fmla="*/ 703334 w 1106381"/>
                  <a:gd name="connsiteY1198" fmla="*/ 131036 h 685037"/>
                  <a:gd name="connsiteX1199" fmla="*/ 700622 w 1106381"/>
                  <a:gd name="connsiteY1199" fmla="*/ 127421 h 685037"/>
                  <a:gd name="connsiteX1200" fmla="*/ 697008 w 1106381"/>
                  <a:gd name="connsiteY1200" fmla="*/ 123806 h 685037"/>
                  <a:gd name="connsiteX1201" fmla="*/ 701526 w 1106381"/>
                  <a:gd name="connsiteY1201" fmla="*/ 131940 h 685037"/>
                  <a:gd name="connsiteX1202" fmla="*/ 709659 w 1106381"/>
                  <a:gd name="connsiteY1202" fmla="*/ 137362 h 685037"/>
                  <a:gd name="connsiteX1203" fmla="*/ 709659 w 1106381"/>
                  <a:gd name="connsiteY1203" fmla="*/ 137362 h 685037"/>
                  <a:gd name="connsiteX1204" fmla="*/ 316552 w 1106381"/>
                  <a:gd name="connsiteY1204" fmla="*/ 480766 h 685037"/>
                  <a:gd name="connsiteX1205" fmla="*/ 241545 w 1106381"/>
                  <a:gd name="connsiteY1205" fmla="*/ 429255 h 685037"/>
                  <a:gd name="connsiteX1206" fmla="*/ 219857 w 1106381"/>
                  <a:gd name="connsiteY1206" fmla="*/ 408470 h 685037"/>
                  <a:gd name="connsiteX1207" fmla="*/ 201783 w 1106381"/>
                  <a:gd name="connsiteY1207" fmla="*/ 392204 h 685037"/>
                  <a:gd name="connsiteX1208" fmla="*/ 178287 w 1106381"/>
                  <a:gd name="connsiteY1208" fmla="*/ 374130 h 685037"/>
                  <a:gd name="connsiteX1209" fmla="*/ 161116 w 1106381"/>
                  <a:gd name="connsiteY1209" fmla="*/ 365093 h 685037"/>
                  <a:gd name="connsiteX1210" fmla="*/ 170153 w 1106381"/>
                  <a:gd name="connsiteY1210" fmla="*/ 372322 h 685037"/>
                  <a:gd name="connsiteX1211" fmla="*/ 179190 w 1106381"/>
                  <a:gd name="connsiteY1211" fmla="*/ 380456 h 685037"/>
                  <a:gd name="connsiteX1212" fmla="*/ 197264 w 1106381"/>
                  <a:gd name="connsiteY1212" fmla="*/ 396722 h 685037"/>
                  <a:gd name="connsiteX1213" fmla="*/ 205397 w 1106381"/>
                  <a:gd name="connsiteY1213" fmla="*/ 405759 h 685037"/>
                  <a:gd name="connsiteX1214" fmla="*/ 213531 w 1106381"/>
                  <a:gd name="connsiteY1214" fmla="*/ 414796 h 685037"/>
                  <a:gd name="connsiteX1215" fmla="*/ 227086 w 1106381"/>
                  <a:gd name="connsiteY1215" fmla="*/ 427448 h 685037"/>
                  <a:gd name="connsiteX1216" fmla="*/ 316552 w 1106381"/>
                  <a:gd name="connsiteY1216" fmla="*/ 480766 h 685037"/>
                  <a:gd name="connsiteX1217" fmla="*/ 316552 w 1106381"/>
                  <a:gd name="connsiteY1217" fmla="*/ 480766 h 685037"/>
                  <a:gd name="connsiteX1218" fmla="*/ 307515 w 1106381"/>
                  <a:gd name="connsiteY1218" fmla="*/ 412085 h 685037"/>
                  <a:gd name="connsiteX1219" fmla="*/ 310226 w 1106381"/>
                  <a:gd name="connsiteY1219" fmla="*/ 415700 h 685037"/>
                  <a:gd name="connsiteX1220" fmla="*/ 336433 w 1106381"/>
                  <a:gd name="connsiteY1220" fmla="*/ 445522 h 685037"/>
                  <a:gd name="connsiteX1221" fmla="*/ 312937 w 1106381"/>
                  <a:gd name="connsiteY1221" fmla="*/ 412989 h 685037"/>
                  <a:gd name="connsiteX1222" fmla="*/ 269560 w 1106381"/>
                  <a:gd name="connsiteY1222" fmla="*/ 371419 h 685037"/>
                  <a:gd name="connsiteX1223" fmla="*/ 253293 w 1106381"/>
                  <a:gd name="connsiteY1223" fmla="*/ 359671 h 685037"/>
                  <a:gd name="connsiteX1224" fmla="*/ 214434 w 1106381"/>
                  <a:gd name="connsiteY1224" fmla="*/ 346115 h 685037"/>
                  <a:gd name="connsiteX1225" fmla="*/ 202686 w 1106381"/>
                  <a:gd name="connsiteY1225" fmla="*/ 347923 h 685037"/>
                  <a:gd name="connsiteX1226" fmla="*/ 199975 w 1106381"/>
                  <a:gd name="connsiteY1226" fmla="*/ 349730 h 685037"/>
                  <a:gd name="connsiteX1227" fmla="*/ 307515 w 1106381"/>
                  <a:gd name="connsiteY1227" fmla="*/ 412085 h 685037"/>
                  <a:gd name="connsiteX1228" fmla="*/ 307515 w 1106381"/>
                  <a:gd name="connsiteY1228" fmla="*/ 412085 h 685037"/>
                  <a:gd name="connsiteX1229" fmla="*/ 239738 w 1106381"/>
                  <a:gd name="connsiteY1229" fmla="*/ 459077 h 685037"/>
                  <a:gd name="connsiteX1230" fmla="*/ 221664 w 1106381"/>
                  <a:gd name="connsiteY1230" fmla="*/ 436485 h 685037"/>
                  <a:gd name="connsiteX1231" fmla="*/ 201783 w 1106381"/>
                  <a:gd name="connsiteY1231" fmla="*/ 415700 h 685037"/>
                  <a:gd name="connsiteX1232" fmla="*/ 171961 w 1106381"/>
                  <a:gd name="connsiteY1232" fmla="*/ 391300 h 685037"/>
                  <a:gd name="connsiteX1233" fmla="*/ 159309 w 1106381"/>
                  <a:gd name="connsiteY1233" fmla="*/ 376841 h 685037"/>
                  <a:gd name="connsiteX1234" fmla="*/ 124969 w 1106381"/>
                  <a:gd name="connsiteY1234" fmla="*/ 356960 h 685037"/>
                  <a:gd name="connsiteX1235" fmla="*/ 134909 w 1106381"/>
                  <a:gd name="connsiteY1235" fmla="*/ 364189 h 685037"/>
                  <a:gd name="connsiteX1236" fmla="*/ 154790 w 1106381"/>
                  <a:gd name="connsiteY1236" fmla="*/ 381359 h 685037"/>
                  <a:gd name="connsiteX1237" fmla="*/ 197264 w 1106381"/>
                  <a:gd name="connsiteY1237" fmla="*/ 417507 h 685037"/>
                  <a:gd name="connsiteX1238" fmla="*/ 213531 w 1106381"/>
                  <a:gd name="connsiteY1238" fmla="*/ 433774 h 685037"/>
                  <a:gd name="connsiteX1239" fmla="*/ 229797 w 1106381"/>
                  <a:gd name="connsiteY1239" fmla="*/ 450040 h 685037"/>
                  <a:gd name="connsiteX1240" fmla="*/ 239738 w 1106381"/>
                  <a:gd name="connsiteY1240" fmla="*/ 459077 h 685037"/>
                  <a:gd name="connsiteX1241" fmla="*/ 362640 w 1106381"/>
                  <a:gd name="connsiteY1241" fmla="*/ 453655 h 685037"/>
                  <a:gd name="connsiteX1242" fmla="*/ 372581 w 1106381"/>
                  <a:gd name="connsiteY1242" fmla="*/ 435581 h 685037"/>
                  <a:gd name="connsiteX1243" fmla="*/ 399692 w 1106381"/>
                  <a:gd name="connsiteY1243" fmla="*/ 374130 h 685037"/>
                  <a:gd name="connsiteX1244" fmla="*/ 422284 w 1106381"/>
                  <a:gd name="connsiteY1244" fmla="*/ 281049 h 685037"/>
                  <a:gd name="connsiteX1245" fmla="*/ 411440 w 1106381"/>
                  <a:gd name="connsiteY1245" fmla="*/ 328041 h 685037"/>
                  <a:gd name="connsiteX1246" fmla="*/ 396981 w 1106381"/>
                  <a:gd name="connsiteY1246" fmla="*/ 372322 h 685037"/>
                  <a:gd name="connsiteX1247" fmla="*/ 379811 w 1106381"/>
                  <a:gd name="connsiteY1247" fmla="*/ 413892 h 685037"/>
                  <a:gd name="connsiteX1248" fmla="*/ 371677 w 1106381"/>
                  <a:gd name="connsiteY1248" fmla="*/ 434677 h 685037"/>
                  <a:gd name="connsiteX1249" fmla="*/ 362640 w 1106381"/>
                  <a:gd name="connsiteY1249" fmla="*/ 453655 h 685037"/>
                  <a:gd name="connsiteX1250" fmla="*/ 362640 w 1106381"/>
                  <a:gd name="connsiteY1250" fmla="*/ 453655 h 685037"/>
                  <a:gd name="connsiteX1251" fmla="*/ 278597 w 1106381"/>
                  <a:gd name="connsiteY1251" fmla="*/ 341597 h 685037"/>
                  <a:gd name="connsiteX1252" fmla="*/ 288537 w 1106381"/>
                  <a:gd name="connsiteY1252" fmla="*/ 348826 h 685037"/>
                  <a:gd name="connsiteX1253" fmla="*/ 315648 w 1106381"/>
                  <a:gd name="connsiteY1253" fmla="*/ 371419 h 685037"/>
                  <a:gd name="connsiteX1254" fmla="*/ 323782 w 1106381"/>
                  <a:gd name="connsiteY1254" fmla="*/ 379552 h 685037"/>
                  <a:gd name="connsiteX1255" fmla="*/ 338241 w 1106381"/>
                  <a:gd name="connsiteY1255" fmla="*/ 397626 h 685037"/>
                  <a:gd name="connsiteX1256" fmla="*/ 345470 w 1106381"/>
                  <a:gd name="connsiteY1256" fmla="*/ 407567 h 685037"/>
                  <a:gd name="connsiteX1257" fmla="*/ 321974 w 1106381"/>
                  <a:gd name="connsiteY1257" fmla="*/ 373226 h 685037"/>
                  <a:gd name="connsiteX1258" fmla="*/ 309322 w 1106381"/>
                  <a:gd name="connsiteY1258" fmla="*/ 360574 h 685037"/>
                  <a:gd name="connsiteX1259" fmla="*/ 290345 w 1106381"/>
                  <a:gd name="connsiteY1259" fmla="*/ 345212 h 685037"/>
                  <a:gd name="connsiteX1260" fmla="*/ 278597 w 1106381"/>
                  <a:gd name="connsiteY1260" fmla="*/ 341597 h 685037"/>
                  <a:gd name="connsiteX1261" fmla="*/ 278597 w 1106381"/>
                  <a:gd name="connsiteY1261" fmla="*/ 341597 h 685037"/>
                  <a:gd name="connsiteX1262" fmla="*/ 249678 w 1106381"/>
                  <a:gd name="connsiteY1262" fmla="*/ 411181 h 685037"/>
                  <a:gd name="connsiteX1263" fmla="*/ 238834 w 1106381"/>
                  <a:gd name="connsiteY1263" fmla="*/ 397626 h 685037"/>
                  <a:gd name="connsiteX1264" fmla="*/ 211723 w 1106381"/>
                  <a:gd name="connsiteY1264" fmla="*/ 375034 h 685037"/>
                  <a:gd name="connsiteX1265" fmla="*/ 196360 w 1106381"/>
                  <a:gd name="connsiteY1265" fmla="*/ 365997 h 685037"/>
                  <a:gd name="connsiteX1266" fmla="*/ 202686 w 1106381"/>
                  <a:gd name="connsiteY1266" fmla="*/ 371419 h 685037"/>
                  <a:gd name="connsiteX1267" fmla="*/ 216242 w 1106381"/>
                  <a:gd name="connsiteY1267" fmla="*/ 382263 h 685037"/>
                  <a:gd name="connsiteX1268" fmla="*/ 219857 w 1106381"/>
                  <a:gd name="connsiteY1268" fmla="*/ 384974 h 685037"/>
                  <a:gd name="connsiteX1269" fmla="*/ 236123 w 1106381"/>
                  <a:gd name="connsiteY1269" fmla="*/ 400337 h 685037"/>
                  <a:gd name="connsiteX1270" fmla="*/ 249678 w 1106381"/>
                  <a:gd name="connsiteY1270" fmla="*/ 411181 h 685037"/>
                  <a:gd name="connsiteX1271" fmla="*/ 249678 w 1106381"/>
                  <a:gd name="connsiteY1271" fmla="*/ 411181 h 685037"/>
                  <a:gd name="connsiteX1272" fmla="*/ 286730 w 1106381"/>
                  <a:gd name="connsiteY1272" fmla="*/ 537699 h 685037"/>
                  <a:gd name="connsiteX1273" fmla="*/ 274078 w 1106381"/>
                  <a:gd name="connsiteY1273" fmla="*/ 526854 h 685037"/>
                  <a:gd name="connsiteX1274" fmla="*/ 298478 w 1106381"/>
                  <a:gd name="connsiteY1274" fmla="*/ 542217 h 685037"/>
                  <a:gd name="connsiteX1275" fmla="*/ 280404 w 1106381"/>
                  <a:gd name="connsiteY1275" fmla="*/ 528662 h 685037"/>
                  <a:gd name="connsiteX1276" fmla="*/ 261427 w 1106381"/>
                  <a:gd name="connsiteY1276" fmla="*/ 516010 h 685037"/>
                  <a:gd name="connsiteX1277" fmla="*/ 273175 w 1106381"/>
                  <a:gd name="connsiteY1277" fmla="*/ 528662 h 685037"/>
                  <a:gd name="connsiteX1278" fmla="*/ 286730 w 1106381"/>
                  <a:gd name="connsiteY1278" fmla="*/ 537699 h 685037"/>
                  <a:gd name="connsiteX1279" fmla="*/ 286730 w 1106381"/>
                  <a:gd name="connsiteY1279" fmla="*/ 537699 h 685037"/>
                  <a:gd name="connsiteX1280" fmla="*/ 273175 w 1106381"/>
                  <a:gd name="connsiteY1280" fmla="*/ 582883 h 685037"/>
                  <a:gd name="connsiteX1281" fmla="*/ 273175 w 1106381"/>
                  <a:gd name="connsiteY1281" fmla="*/ 582883 h 685037"/>
                  <a:gd name="connsiteX1282" fmla="*/ 274078 w 1106381"/>
                  <a:gd name="connsiteY1282" fmla="*/ 582883 h 685037"/>
                  <a:gd name="connsiteX1283" fmla="*/ 274078 w 1106381"/>
                  <a:gd name="connsiteY1283" fmla="*/ 582883 h 685037"/>
                  <a:gd name="connsiteX1284" fmla="*/ 274982 w 1106381"/>
                  <a:gd name="connsiteY1284" fmla="*/ 587402 h 685037"/>
                  <a:gd name="connsiteX1285" fmla="*/ 276789 w 1106381"/>
                  <a:gd name="connsiteY1285" fmla="*/ 591017 h 685037"/>
                  <a:gd name="connsiteX1286" fmla="*/ 274982 w 1106381"/>
                  <a:gd name="connsiteY1286" fmla="*/ 568424 h 685037"/>
                  <a:gd name="connsiteX1287" fmla="*/ 271367 w 1106381"/>
                  <a:gd name="connsiteY1287" fmla="*/ 564810 h 685037"/>
                  <a:gd name="connsiteX1288" fmla="*/ 269560 w 1106381"/>
                  <a:gd name="connsiteY1288" fmla="*/ 563906 h 685037"/>
                  <a:gd name="connsiteX1289" fmla="*/ 273175 w 1106381"/>
                  <a:gd name="connsiteY1289" fmla="*/ 582883 h 685037"/>
                  <a:gd name="connsiteX1290" fmla="*/ 273175 w 1106381"/>
                  <a:gd name="connsiteY1290" fmla="*/ 582883 h 685037"/>
                  <a:gd name="connsiteX1291" fmla="*/ 353603 w 1106381"/>
                  <a:gd name="connsiteY1291" fmla="*/ 670542 h 685037"/>
                  <a:gd name="connsiteX1292" fmla="*/ 362640 w 1106381"/>
                  <a:gd name="connsiteY1292" fmla="*/ 666023 h 685037"/>
                  <a:gd name="connsiteX1293" fmla="*/ 370774 w 1106381"/>
                  <a:gd name="connsiteY1293" fmla="*/ 671446 h 685037"/>
                  <a:gd name="connsiteX1294" fmla="*/ 366255 w 1106381"/>
                  <a:gd name="connsiteY1294" fmla="*/ 677771 h 685037"/>
                  <a:gd name="connsiteX1295" fmla="*/ 358122 w 1106381"/>
                  <a:gd name="connsiteY1295" fmla="*/ 680483 h 685037"/>
                  <a:gd name="connsiteX1296" fmla="*/ 353603 w 1106381"/>
                  <a:gd name="connsiteY1296" fmla="*/ 670542 h 685037"/>
                  <a:gd name="connsiteX1297" fmla="*/ 353603 w 1106381"/>
                  <a:gd name="connsiteY1297" fmla="*/ 670542 h 685037"/>
                  <a:gd name="connsiteX1298" fmla="*/ 352700 w 1106381"/>
                  <a:gd name="connsiteY1298" fmla="*/ 669638 h 685037"/>
                  <a:gd name="connsiteX1299" fmla="*/ 356315 w 1106381"/>
                  <a:gd name="connsiteY1299" fmla="*/ 679579 h 685037"/>
                  <a:gd name="connsiteX1300" fmla="*/ 366255 w 1106381"/>
                  <a:gd name="connsiteY1300" fmla="*/ 679579 h 685037"/>
                  <a:gd name="connsiteX1301" fmla="*/ 365351 w 1106381"/>
                  <a:gd name="connsiteY1301" fmla="*/ 663312 h 685037"/>
                  <a:gd name="connsiteX1302" fmla="*/ 352700 w 1106381"/>
                  <a:gd name="connsiteY1302" fmla="*/ 669638 h 685037"/>
                  <a:gd name="connsiteX1303" fmla="*/ 352700 w 1106381"/>
                  <a:gd name="connsiteY1303" fmla="*/ 669638 h 685037"/>
                  <a:gd name="connsiteX1304" fmla="*/ 202686 w 1106381"/>
                  <a:gd name="connsiteY1304" fmla="*/ 603668 h 685037"/>
                  <a:gd name="connsiteX1305" fmla="*/ 205397 w 1106381"/>
                  <a:gd name="connsiteY1305" fmla="*/ 601861 h 685037"/>
                  <a:gd name="connsiteX1306" fmla="*/ 206301 w 1106381"/>
                  <a:gd name="connsiteY1306" fmla="*/ 598246 h 685037"/>
                  <a:gd name="connsiteX1307" fmla="*/ 205397 w 1106381"/>
                  <a:gd name="connsiteY1307" fmla="*/ 607283 h 685037"/>
                  <a:gd name="connsiteX1308" fmla="*/ 207205 w 1106381"/>
                  <a:gd name="connsiteY1308" fmla="*/ 604572 h 685037"/>
                  <a:gd name="connsiteX1309" fmla="*/ 207205 w 1106381"/>
                  <a:gd name="connsiteY1309" fmla="*/ 609091 h 685037"/>
                  <a:gd name="connsiteX1310" fmla="*/ 204494 w 1106381"/>
                  <a:gd name="connsiteY1310" fmla="*/ 587402 h 685037"/>
                  <a:gd name="connsiteX1311" fmla="*/ 203590 w 1106381"/>
                  <a:gd name="connsiteY1311" fmla="*/ 584691 h 685037"/>
                  <a:gd name="connsiteX1312" fmla="*/ 202686 w 1106381"/>
                  <a:gd name="connsiteY1312" fmla="*/ 582883 h 685037"/>
                  <a:gd name="connsiteX1313" fmla="*/ 200879 w 1106381"/>
                  <a:gd name="connsiteY1313" fmla="*/ 581076 h 685037"/>
                  <a:gd name="connsiteX1314" fmla="*/ 200879 w 1106381"/>
                  <a:gd name="connsiteY1314" fmla="*/ 585595 h 685037"/>
                  <a:gd name="connsiteX1315" fmla="*/ 202686 w 1106381"/>
                  <a:gd name="connsiteY1315" fmla="*/ 603668 h 685037"/>
                  <a:gd name="connsiteX1316" fmla="*/ 202686 w 1106381"/>
                  <a:gd name="connsiteY1316" fmla="*/ 603668 h 685037"/>
                  <a:gd name="connsiteX1317" fmla="*/ 238834 w 1106381"/>
                  <a:gd name="connsiteY1317" fmla="*/ 581076 h 685037"/>
                  <a:gd name="connsiteX1318" fmla="*/ 240642 w 1106381"/>
                  <a:gd name="connsiteY1318" fmla="*/ 605476 h 685037"/>
                  <a:gd name="connsiteX1319" fmla="*/ 240642 w 1106381"/>
                  <a:gd name="connsiteY1319" fmla="*/ 581076 h 685037"/>
                  <a:gd name="connsiteX1320" fmla="*/ 239738 w 1106381"/>
                  <a:gd name="connsiteY1320" fmla="*/ 582883 h 685037"/>
                  <a:gd name="connsiteX1321" fmla="*/ 237027 w 1106381"/>
                  <a:gd name="connsiteY1321" fmla="*/ 577461 h 685037"/>
                  <a:gd name="connsiteX1322" fmla="*/ 235219 w 1106381"/>
                  <a:gd name="connsiteY1322" fmla="*/ 574750 h 685037"/>
                  <a:gd name="connsiteX1323" fmla="*/ 232508 w 1106381"/>
                  <a:gd name="connsiteY1323" fmla="*/ 572039 h 685037"/>
                  <a:gd name="connsiteX1324" fmla="*/ 238834 w 1106381"/>
                  <a:gd name="connsiteY1324" fmla="*/ 581076 h 685037"/>
                  <a:gd name="connsiteX1325" fmla="*/ 238834 w 1106381"/>
                  <a:gd name="connsiteY1325" fmla="*/ 581076 h 685037"/>
                  <a:gd name="connsiteX1326" fmla="*/ 257812 w 1106381"/>
                  <a:gd name="connsiteY1326" fmla="*/ 541314 h 685037"/>
                  <a:gd name="connsiteX1327" fmla="*/ 241545 w 1106381"/>
                  <a:gd name="connsiteY1327" fmla="*/ 522336 h 685037"/>
                  <a:gd name="connsiteX1328" fmla="*/ 221664 w 1106381"/>
                  <a:gd name="connsiteY1328" fmla="*/ 497936 h 685037"/>
                  <a:gd name="connsiteX1329" fmla="*/ 254197 w 1106381"/>
                  <a:gd name="connsiteY1329" fmla="*/ 537699 h 685037"/>
                  <a:gd name="connsiteX1330" fmla="*/ 257812 w 1106381"/>
                  <a:gd name="connsiteY1330" fmla="*/ 541314 h 685037"/>
                  <a:gd name="connsiteX1331" fmla="*/ 257812 w 1106381"/>
                  <a:gd name="connsiteY1331" fmla="*/ 541314 h 685037"/>
                  <a:gd name="connsiteX1332" fmla="*/ 262330 w 1106381"/>
                  <a:gd name="connsiteY1332" fmla="*/ 507877 h 685037"/>
                  <a:gd name="connsiteX1333" fmla="*/ 262330 w 1106381"/>
                  <a:gd name="connsiteY1333" fmla="*/ 505166 h 685037"/>
                  <a:gd name="connsiteX1334" fmla="*/ 264138 w 1106381"/>
                  <a:gd name="connsiteY1334" fmla="*/ 506069 h 685037"/>
                  <a:gd name="connsiteX1335" fmla="*/ 265041 w 1106381"/>
                  <a:gd name="connsiteY1335" fmla="*/ 506069 h 685037"/>
                  <a:gd name="connsiteX1336" fmla="*/ 265945 w 1106381"/>
                  <a:gd name="connsiteY1336" fmla="*/ 505166 h 685037"/>
                  <a:gd name="connsiteX1337" fmla="*/ 268656 w 1106381"/>
                  <a:gd name="connsiteY1337" fmla="*/ 507877 h 685037"/>
                  <a:gd name="connsiteX1338" fmla="*/ 265945 w 1106381"/>
                  <a:gd name="connsiteY1338" fmla="*/ 504262 h 685037"/>
                  <a:gd name="connsiteX1339" fmla="*/ 262330 w 1106381"/>
                  <a:gd name="connsiteY1339" fmla="*/ 499743 h 685037"/>
                  <a:gd name="connsiteX1340" fmla="*/ 262330 w 1106381"/>
                  <a:gd name="connsiteY1340" fmla="*/ 502455 h 685037"/>
                  <a:gd name="connsiteX1341" fmla="*/ 260523 w 1106381"/>
                  <a:gd name="connsiteY1341" fmla="*/ 499743 h 685037"/>
                  <a:gd name="connsiteX1342" fmla="*/ 258715 w 1106381"/>
                  <a:gd name="connsiteY1342" fmla="*/ 498840 h 685037"/>
                  <a:gd name="connsiteX1343" fmla="*/ 258715 w 1106381"/>
                  <a:gd name="connsiteY1343" fmla="*/ 498840 h 685037"/>
                  <a:gd name="connsiteX1344" fmla="*/ 253293 w 1106381"/>
                  <a:gd name="connsiteY1344" fmla="*/ 493418 h 685037"/>
                  <a:gd name="connsiteX1345" fmla="*/ 256908 w 1106381"/>
                  <a:gd name="connsiteY1345" fmla="*/ 501551 h 685037"/>
                  <a:gd name="connsiteX1346" fmla="*/ 262330 w 1106381"/>
                  <a:gd name="connsiteY1346" fmla="*/ 507877 h 685037"/>
                  <a:gd name="connsiteX1347" fmla="*/ 262330 w 1106381"/>
                  <a:gd name="connsiteY1347" fmla="*/ 507877 h 685037"/>
                  <a:gd name="connsiteX1348" fmla="*/ 286730 w 1106381"/>
                  <a:gd name="connsiteY1348" fmla="*/ 623550 h 685037"/>
                  <a:gd name="connsiteX1349" fmla="*/ 284923 w 1106381"/>
                  <a:gd name="connsiteY1349" fmla="*/ 608187 h 685037"/>
                  <a:gd name="connsiteX1350" fmla="*/ 284019 w 1106381"/>
                  <a:gd name="connsiteY1350" fmla="*/ 607283 h 685037"/>
                  <a:gd name="connsiteX1351" fmla="*/ 283115 w 1106381"/>
                  <a:gd name="connsiteY1351" fmla="*/ 594632 h 685037"/>
                  <a:gd name="connsiteX1352" fmla="*/ 282212 w 1106381"/>
                  <a:gd name="connsiteY1352" fmla="*/ 609994 h 685037"/>
                  <a:gd name="connsiteX1353" fmla="*/ 284923 w 1106381"/>
                  <a:gd name="connsiteY1353" fmla="*/ 621742 h 685037"/>
                  <a:gd name="connsiteX1354" fmla="*/ 286730 w 1106381"/>
                  <a:gd name="connsiteY1354" fmla="*/ 623550 h 685037"/>
                  <a:gd name="connsiteX1355" fmla="*/ 306611 w 1106381"/>
                  <a:gd name="connsiteY1355" fmla="*/ 568424 h 685037"/>
                  <a:gd name="connsiteX1356" fmla="*/ 306611 w 1106381"/>
                  <a:gd name="connsiteY1356" fmla="*/ 565713 h 685037"/>
                  <a:gd name="connsiteX1357" fmla="*/ 306611 w 1106381"/>
                  <a:gd name="connsiteY1357" fmla="*/ 564810 h 685037"/>
                  <a:gd name="connsiteX1358" fmla="*/ 307515 w 1106381"/>
                  <a:gd name="connsiteY1358" fmla="*/ 568424 h 685037"/>
                  <a:gd name="connsiteX1359" fmla="*/ 305708 w 1106381"/>
                  <a:gd name="connsiteY1359" fmla="*/ 555773 h 685037"/>
                  <a:gd name="connsiteX1360" fmla="*/ 304804 w 1106381"/>
                  <a:gd name="connsiteY1360" fmla="*/ 556676 h 685037"/>
                  <a:gd name="connsiteX1361" fmla="*/ 303900 w 1106381"/>
                  <a:gd name="connsiteY1361" fmla="*/ 552158 h 685037"/>
                  <a:gd name="connsiteX1362" fmla="*/ 306611 w 1106381"/>
                  <a:gd name="connsiteY1362" fmla="*/ 568424 h 685037"/>
                  <a:gd name="connsiteX1363" fmla="*/ 306611 w 1106381"/>
                  <a:gd name="connsiteY1363" fmla="*/ 568424 h 685037"/>
                  <a:gd name="connsiteX1364" fmla="*/ 350892 w 1106381"/>
                  <a:gd name="connsiteY1364" fmla="*/ 666023 h 685037"/>
                  <a:gd name="connsiteX1365" fmla="*/ 355411 w 1106381"/>
                  <a:gd name="connsiteY1365" fmla="*/ 662409 h 685037"/>
                  <a:gd name="connsiteX1366" fmla="*/ 359929 w 1106381"/>
                  <a:gd name="connsiteY1366" fmla="*/ 658794 h 685037"/>
                  <a:gd name="connsiteX1367" fmla="*/ 353603 w 1106381"/>
                  <a:gd name="connsiteY1367" fmla="*/ 660601 h 685037"/>
                  <a:gd name="connsiteX1368" fmla="*/ 350892 w 1106381"/>
                  <a:gd name="connsiteY1368" fmla="*/ 666023 h 685037"/>
                  <a:gd name="connsiteX1369" fmla="*/ 350892 w 1106381"/>
                  <a:gd name="connsiteY1369" fmla="*/ 666023 h 685037"/>
                  <a:gd name="connsiteX1370" fmla="*/ 261427 w 1106381"/>
                  <a:gd name="connsiteY1370" fmla="*/ 583787 h 685037"/>
                  <a:gd name="connsiteX1371" fmla="*/ 254197 w 1106381"/>
                  <a:gd name="connsiteY1371" fmla="*/ 574750 h 685037"/>
                  <a:gd name="connsiteX1372" fmla="*/ 256908 w 1106381"/>
                  <a:gd name="connsiteY1372" fmla="*/ 580172 h 685037"/>
                  <a:gd name="connsiteX1373" fmla="*/ 261427 w 1106381"/>
                  <a:gd name="connsiteY1373" fmla="*/ 583787 h 685037"/>
                  <a:gd name="connsiteX1374" fmla="*/ 261427 w 1106381"/>
                  <a:gd name="connsiteY1374" fmla="*/ 583787 h 685037"/>
                  <a:gd name="connsiteX1375" fmla="*/ 229797 w 1106381"/>
                  <a:gd name="connsiteY1375" fmla="*/ 595535 h 685037"/>
                  <a:gd name="connsiteX1376" fmla="*/ 227990 w 1106381"/>
                  <a:gd name="connsiteY1376" fmla="*/ 593728 h 685037"/>
                  <a:gd name="connsiteX1377" fmla="*/ 219857 w 1106381"/>
                  <a:gd name="connsiteY1377" fmla="*/ 586498 h 685037"/>
                  <a:gd name="connsiteX1378" fmla="*/ 226182 w 1106381"/>
                  <a:gd name="connsiteY1378" fmla="*/ 594632 h 685037"/>
                  <a:gd name="connsiteX1379" fmla="*/ 229797 w 1106381"/>
                  <a:gd name="connsiteY1379" fmla="*/ 595535 h 685037"/>
                  <a:gd name="connsiteX1380" fmla="*/ 229797 w 1106381"/>
                  <a:gd name="connsiteY1380" fmla="*/ 595535 h 685037"/>
                  <a:gd name="connsiteX1381" fmla="*/ 344567 w 1106381"/>
                  <a:gd name="connsiteY1381" fmla="*/ 621742 h 685037"/>
                  <a:gd name="connsiteX1382" fmla="*/ 341855 w 1106381"/>
                  <a:gd name="connsiteY1382" fmla="*/ 622646 h 685037"/>
                  <a:gd name="connsiteX1383" fmla="*/ 329204 w 1106381"/>
                  <a:gd name="connsiteY1383" fmla="*/ 628972 h 685037"/>
                  <a:gd name="connsiteX1384" fmla="*/ 342759 w 1106381"/>
                  <a:gd name="connsiteY1384" fmla="*/ 624453 h 685037"/>
                  <a:gd name="connsiteX1385" fmla="*/ 344567 w 1106381"/>
                  <a:gd name="connsiteY1385" fmla="*/ 621742 h 685037"/>
                  <a:gd name="connsiteX1386" fmla="*/ 344567 w 1106381"/>
                  <a:gd name="connsiteY1386" fmla="*/ 621742 h 685037"/>
                  <a:gd name="connsiteX1387" fmla="*/ 329204 w 1106381"/>
                  <a:gd name="connsiteY1387" fmla="*/ 614513 h 685037"/>
                  <a:gd name="connsiteX1388" fmla="*/ 331011 w 1106381"/>
                  <a:gd name="connsiteY1388" fmla="*/ 613609 h 685037"/>
                  <a:gd name="connsiteX1389" fmla="*/ 339144 w 1106381"/>
                  <a:gd name="connsiteY1389" fmla="*/ 609091 h 685037"/>
                  <a:gd name="connsiteX1390" fmla="*/ 331011 w 1106381"/>
                  <a:gd name="connsiteY1390" fmla="*/ 611802 h 685037"/>
                  <a:gd name="connsiteX1391" fmla="*/ 329204 w 1106381"/>
                  <a:gd name="connsiteY1391" fmla="*/ 614513 h 685037"/>
                  <a:gd name="connsiteX1392" fmla="*/ 329204 w 1106381"/>
                  <a:gd name="connsiteY1392" fmla="*/ 614513 h 685037"/>
                  <a:gd name="connsiteX1393" fmla="*/ 343663 w 1106381"/>
                  <a:gd name="connsiteY1393" fmla="*/ 616320 h 685037"/>
                  <a:gd name="connsiteX1394" fmla="*/ 341855 w 1106381"/>
                  <a:gd name="connsiteY1394" fmla="*/ 617224 h 685037"/>
                  <a:gd name="connsiteX1395" fmla="*/ 332818 w 1106381"/>
                  <a:gd name="connsiteY1395" fmla="*/ 621742 h 685037"/>
                  <a:gd name="connsiteX1396" fmla="*/ 341855 w 1106381"/>
                  <a:gd name="connsiteY1396" fmla="*/ 619031 h 685037"/>
                  <a:gd name="connsiteX1397" fmla="*/ 343663 w 1106381"/>
                  <a:gd name="connsiteY1397" fmla="*/ 616320 h 685037"/>
                  <a:gd name="connsiteX1398" fmla="*/ 343663 w 1106381"/>
                  <a:gd name="connsiteY1398" fmla="*/ 616320 h 685037"/>
                  <a:gd name="connsiteX1399" fmla="*/ 224375 w 1106381"/>
                  <a:gd name="connsiteY1399" fmla="*/ 552158 h 685037"/>
                  <a:gd name="connsiteX1400" fmla="*/ 216242 w 1106381"/>
                  <a:gd name="connsiteY1400" fmla="*/ 528662 h 685037"/>
                  <a:gd name="connsiteX1401" fmla="*/ 211723 w 1106381"/>
                  <a:gd name="connsiteY1401" fmla="*/ 513299 h 685037"/>
                  <a:gd name="connsiteX1402" fmla="*/ 222568 w 1106381"/>
                  <a:gd name="connsiteY1402" fmla="*/ 547639 h 685037"/>
                  <a:gd name="connsiteX1403" fmla="*/ 224375 w 1106381"/>
                  <a:gd name="connsiteY1403" fmla="*/ 552158 h 685037"/>
                  <a:gd name="connsiteX1404" fmla="*/ 224375 w 1106381"/>
                  <a:gd name="connsiteY1404" fmla="*/ 552158 h 685037"/>
                  <a:gd name="connsiteX1405" fmla="*/ 1010590 w 1106381"/>
                  <a:gd name="connsiteY1405" fmla="*/ 576558 h 685037"/>
                  <a:gd name="connsiteX1406" fmla="*/ 1011494 w 1106381"/>
                  <a:gd name="connsiteY1406" fmla="*/ 587402 h 685037"/>
                  <a:gd name="connsiteX1407" fmla="*/ 1021434 w 1106381"/>
                  <a:gd name="connsiteY1407" fmla="*/ 588306 h 685037"/>
                  <a:gd name="connsiteX1408" fmla="*/ 1011494 w 1106381"/>
                  <a:gd name="connsiteY1408" fmla="*/ 585595 h 685037"/>
                  <a:gd name="connsiteX1409" fmla="*/ 1011494 w 1106381"/>
                  <a:gd name="connsiteY1409" fmla="*/ 572943 h 685037"/>
                  <a:gd name="connsiteX1410" fmla="*/ 1021434 w 1106381"/>
                  <a:gd name="connsiteY1410" fmla="*/ 572943 h 685037"/>
                  <a:gd name="connsiteX1411" fmla="*/ 1024145 w 1106381"/>
                  <a:gd name="connsiteY1411" fmla="*/ 580172 h 685037"/>
                  <a:gd name="connsiteX1412" fmla="*/ 1025049 w 1106381"/>
                  <a:gd name="connsiteY1412" fmla="*/ 582883 h 685037"/>
                  <a:gd name="connsiteX1413" fmla="*/ 1021434 w 1106381"/>
                  <a:gd name="connsiteY1413" fmla="*/ 571135 h 685037"/>
                  <a:gd name="connsiteX1414" fmla="*/ 1013301 w 1106381"/>
                  <a:gd name="connsiteY1414" fmla="*/ 570232 h 685037"/>
                  <a:gd name="connsiteX1415" fmla="*/ 1010590 w 1106381"/>
                  <a:gd name="connsiteY1415" fmla="*/ 576558 h 685037"/>
                  <a:gd name="connsiteX1416" fmla="*/ 1010590 w 1106381"/>
                  <a:gd name="connsiteY1416" fmla="*/ 576558 h 685037"/>
                  <a:gd name="connsiteX1417" fmla="*/ 988901 w 1106381"/>
                  <a:gd name="connsiteY1417" fmla="*/ 570232 h 685037"/>
                  <a:gd name="connsiteX1418" fmla="*/ 1002457 w 1106381"/>
                  <a:gd name="connsiteY1418" fmla="*/ 574750 h 685037"/>
                  <a:gd name="connsiteX1419" fmla="*/ 1004264 w 1106381"/>
                  <a:gd name="connsiteY1419" fmla="*/ 577461 h 685037"/>
                  <a:gd name="connsiteX1420" fmla="*/ 1000649 w 1106381"/>
                  <a:gd name="connsiteY1420" fmla="*/ 567521 h 685037"/>
                  <a:gd name="connsiteX1421" fmla="*/ 987094 w 1106381"/>
                  <a:gd name="connsiteY1421" fmla="*/ 572039 h 685037"/>
                  <a:gd name="connsiteX1422" fmla="*/ 988901 w 1106381"/>
                  <a:gd name="connsiteY1422" fmla="*/ 579269 h 685037"/>
                  <a:gd name="connsiteX1423" fmla="*/ 993420 w 1106381"/>
                  <a:gd name="connsiteY1423" fmla="*/ 584691 h 685037"/>
                  <a:gd name="connsiteX1424" fmla="*/ 988901 w 1106381"/>
                  <a:gd name="connsiteY1424" fmla="*/ 570232 h 685037"/>
                  <a:gd name="connsiteX1425" fmla="*/ 988901 w 1106381"/>
                  <a:gd name="connsiteY1425" fmla="*/ 570232 h 685037"/>
                  <a:gd name="connsiteX1426" fmla="*/ 971731 w 1106381"/>
                  <a:gd name="connsiteY1426" fmla="*/ 522336 h 685037"/>
                  <a:gd name="connsiteX1427" fmla="*/ 973538 w 1106381"/>
                  <a:gd name="connsiteY1427" fmla="*/ 523240 h 685037"/>
                  <a:gd name="connsiteX1428" fmla="*/ 976250 w 1106381"/>
                  <a:gd name="connsiteY1428" fmla="*/ 523240 h 685037"/>
                  <a:gd name="connsiteX1429" fmla="*/ 981672 w 1106381"/>
                  <a:gd name="connsiteY1429" fmla="*/ 523240 h 685037"/>
                  <a:gd name="connsiteX1430" fmla="*/ 974442 w 1106381"/>
                  <a:gd name="connsiteY1430" fmla="*/ 525951 h 685037"/>
                  <a:gd name="connsiteX1431" fmla="*/ 980768 w 1106381"/>
                  <a:gd name="connsiteY1431" fmla="*/ 526854 h 685037"/>
                  <a:gd name="connsiteX1432" fmla="*/ 984383 w 1106381"/>
                  <a:gd name="connsiteY1432" fmla="*/ 524143 h 685037"/>
                  <a:gd name="connsiteX1433" fmla="*/ 981672 w 1106381"/>
                  <a:gd name="connsiteY1433" fmla="*/ 523240 h 685037"/>
                  <a:gd name="connsiteX1434" fmla="*/ 987998 w 1106381"/>
                  <a:gd name="connsiteY1434" fmla="*/ 519625 h 685037"/>
                  <a:gd name="connsiteX1435" fmla="*/ 971731 w 1106381"/>
                  <a:gd name="connsiteY1435" fmla="*/ 522336 h 685037"/>
                  <a:gd name="connsiteX1436" fmla="*/ 971731 w 1106381"/>
                  <a:gd name="connsiteY1436" fmla="*/ 522336 h 685037"/>
                  <a:gd name="connsiteX1437" fmla="*/ 1033182 w 1106381"/>
                  <a:gd name="connsiteY1437" fmla="*/ 571135 h 685037"/>
                  <a:gd name="connsiteX1438" fmla="*/ 1033182 w 1106381"/>
                  <a:gd name="connsiteY1438" fmla="*/ 574750 h 685037"/>
                  <a:gd name="connsiteX1439" fmla="*/ 1034086 w 1106381"/>
                  <a:gd name="connsiteY1439" fmla="*/ 578365 h 685037"/>
                  <a:gd name="connsiteX1440" fmla="*/ 1034086 w 1106381"/>
                  <a:gd name="connsiteY1440" fmla="*/ 571135 h 685037"/>
                  <a:gd name="connsiteX1441" fmla="*/ 1042219 w 1106381"/>
                  <a:gd name="connsiteY1441" fmla="*/ 572039 h 685037"/>
                  <a:gd name="connsiteX1442" fmla="*/ 1045834 w 1106381"/>
                  <a:gd name="connsiteY1442" fmla="*/ 580172 h 685037"/>
                  <a:gd name="connsiteX1443" fmla="*/ 1033182 w 1106381"/>
                  <a:gd name="connsiteY1443" fmla="*/ 571135 h 685037"/>
                  <a:gd name="connsiteX1444" fmla="*/ 1033182 w 1106381"/>
                  <a:gd name="connsiteY1444" fmla="*/ 571135 h 685037"/>
                  <a:gd name="connsiteX1445" fmla="*/ 1045834 w 1106381"/>
                  <a:gd name="connsiteY1445" fmla="*/ 548543 h 685037"/>
                  <a:gd name="connsiteX1446" fmla="*/ 1060293 w 1106381"/>
                  <a:gd name="connsiteY1446" fmla="*/ 547639 h 685037"/>
                  <a:gd name="connsiteX1447" fmla="*/ 1045834 w 1106381"/>
                  <a:gd name="connsiteY1447" fmla="*/ 548543 h 685037"/>
                  <a:gd name="connsiteX1448" fmla="*/ 1020531 w 1106381"/>
                  <a:gd name="connsiteY1448" fmla="*/ 516914 h 685037"/>
                  <a:gd name="connsiteX1449" fmla="*/ 1035893 w 1106381"/>
                  <a:gd name="connsiteY1449" fmla="*/ 516010 h 685037"/>
                  <a:gd name="connsiteX1450" fmla="*/ 1020531 w 1106381"/>
                  <a:gd name="connsiteY1450" fmla="*/ 516914 h 685037"/>
                  <a:gd name="connsiteX1451" fmla="*/ 1020531 w 1106381"/>
                  <a:gd name="connsiteY1451" fmla="*/ 516914 h 685037"/>
                  <a:gd name="connsiteX1452" fmla="*/ 996131 w 1106381"/>
                  <a:gd name="connsiteY1452" fmla="*/ 513299 h 685037"/>
                  <a:gd name="connsiteX1453" fmla="*/ 998842 w 1106381"/>
                  <a:gd name="connsiteY1453" fmla="*/ 513299 h 685037"/>
                  <a:gd name="connsiteX1454" fmla="*/ 1002457 w 1106381"/>
                  <a:gd name="connsiteY1454" fmla="*/ 512395 h 685037"/>
                  <a:gd name="connsiteX1455" fmla="*/ 1011494 w 1106381"/>
                  <a:gd name="connsiteY1455" fmla="*/ 511492 h 685037"/>
                  <a:gd name="connsiteX1456" fmla="*/ 996131 w 1106381"/>
                  <a:gd name="connsiteY1456" fmla="*/ 513299 h 685037"/>
                  <a:gd name="connsiteX1457" fmla="*/ 996131 w 1106381"/>
                  <a:gd name="connsiteY1457" fmla="*/ 513299 h 685037"/>
                  <a:gd name="connsiteX1458" fmla="*/ 1010590 w 1106381"/>
                  <a:gd name="connsiteY1458" fmla="*/ 564810 h 685037"/>
                  <a:gd name="connsiteX1459" fmla="*/ 1011494 w 1106381"/>
                  <a:gd name="connsiteY1459" fmla="*/ 565713 h 685037"/>
                  <a:gd name="connsiteX1460" fmla="*/ 1021434 w 1106381"/>
                  <a:gd name="connsiteY1460" fmla="*/ 563906 h 685037"/>
                  <a:gd name="connsiteX1461" fmla="*/ 1010590 w 1106381"/>
                  <a:gd name="connsiteY1461" fmla="*/ 564810 h 685037"/>
                  <a:gd name="connsiteX1462" fmla="*/ 1010590 w 1106381"/>
                  <a:gd name="connsiteY1462" fmla="*/ 564810 h 685037"/>
                  <a:gd name="connsiteX1463" fmla="*/ 1054871 w 1106381"/>
                  <a:gd name="connsiteY1463" fmla="*/ 560291 h 685037"/>
                  <a:gd name="connsiteX1464" fmla="*/ 1056678 w 1106381"/>
                  <a:gd name="connsiteY1464" fmla="*/ 561195 h 685037"/>
                  <a:gd name="connsiteX1465" fmla="*/ 1057582 w 1106381"/>
                  <a:gd name="connsiteY1465" fmla="*/ 561195 h 685037"/>
                  <a:gd name="connsiteX1466" fmla="*/ 1060293 w 1106381"/>
                  <a:gd name="connsiteY1466" fmla="*/ 561195 h 685037"/>
                  <a:gd name="connsiteX1467" fmla="*/ 1061197 w 1106381"/>
                  <a:gd name="connsiteY1467" fmla="*/ 563906 h 685037"/>
                  <a:gd name="connsiteX1468" fmla="*/ 1063004 w 1106381"/>
                  <a:gd name="connsiteY1468" fmla="*/ 566617 h 685037"/>
                  <a:gd name="connsiteX1469" fmla="*/ 1060293 w 1106381"/>
                  <a:gd name="connsiteY1469" fmla="*/ 559387 h 685037"/>
                  <a:gd name="connsiteX1470" fmla="*/ 1054871 w 1106381"/>
                  <a:gd name="connsiteY1470" fmla="*/ 560291 h 685037"/>
                  <a:gd name="connsiteX1471" fmla="*/ 58999 w 1106381"/>
                  <a:gd name="connsiteY1471" fmla="*/ 492514 h 685037"/>
                  <a:gd name="connsiteX1472" fmla="*/ 76169 w 1106381"/>
                  <a:gd name="connsiteY1472" fmla="*/ 476247 h 685037"/>
                  <a:gd name="connsiteX1473" fmla="*/ 58999 w 1106381"/>
                  <a:gd name="connsiteY1473" fmla="*/ 492514 h 685037"/>
                  <a:gd name="connsiteX1474" fmla="*/ 58999 w 1106381"/>
                  <a:gd name="connsiteY1474" fmla="*/ 492514 h 685037"/>
                  <a:gd name="connsiteX1475" fmla="*/ 55384 w 1106381"/>
                  <a:gd name="connsiteY1475" fmla="*/ 475344 h 685037"/>
                  <a:gd name="connsiteX1476" fmla="*/ 57191 w 1106381"/>
                  <a:gd name="connsiteY1476" fmla="*/ 474440 h 685037"/>
                  <a:gd name="connsiteX1477" fmla="*/ 58999 w 1106381"/>
                  <a:gd name="connsiteY1477" fmla="*/ 472633 h 685037"/>
                  <a:gd name="connsiteX1478" fmla="*/ 65325 w 1106381"/>
                  <a:gd name="connsiteY1478" fmla="*/ 478959 h 685037"/>
                  <a:gd name="connsiteX1479" fmla="*/ 57191 w 1106381"/>
                  <a:gd name="connsiteY1479" fmla="*/ 483477 h 685037"/>
                  <a:gd name="connsiteX1480" fmla="*/ 55384 w 1106381"/>
                  <a:gd name="connsiteY1480" fmla="*/ 483477 h 685037"/>
                  <a:gd name="connsiteX1481" fmla="*/ 54480 w 1106381"/>
                  <a:gd name="connsiteY1481" fmla="*/ 483477 h 685037"/>
                  <a:gd name="connsiteX1482" fmla="*/ 55384 w 1106381"/>
                  <a:gd name="connsiteY1482" fmla="*/ 475344 h 685037"/>
                  <a:gd name="connsiteX1483" fmla="*/ 55384 w 1106381"/>
                  <a:gd name="connsiteY1483" fmla="*/ 475344 h 685037"/>
                  <a:gd name="connsiteX1484" fmla="*/ 55384 w 1106381"/>
                  <a:gd name="connsiteY1484" fmla="*/ 475344 h 685037"/>
                  <a:gd name="connsiteX1485" fmla="*/ 51769 w 1106381"/>
                  <a:gd name="connsiteY1485" fmla="*/ 482573 h 685037"/>
                  <a:gd name="connsiteX1486" fmla="*/ 58095 w 1106381"/>
                  <a:gd name="connsiteY1486" fmla="*/ 487995 h 685037"/>
                  <a:gd name="connsiteX1487" fmla="*/ 58095 w 1106381"/>
                  <a:gd name="connsiteY1487" fmla="*/ 493418 h 685037"/>
                  <a:gd name="connsiteX1488" fmla="*/ 73458 w 1106381"/>
                  <a:gd name="connsiteY1488" fmla="*/ 493418 h 685037"/>
                  <a:gd name="connsiteX1489" fmla="*/ 80687 w 1106381"/>
                  <a:gd name="connsiteY1489" fmla="*/ 484381 h 685037"/>
                  <a:gd name="connsiteX1490" fmla="*/ 76169 w 1106381"/>
                  <a:gd name="connsiteY1490" fmla="*/ 474440 h 685037"/>
                  <a:gd name="connsiteX1491" fmla="*/ 55384 w 1106381"/>
                  <a:gd name="connsiteY1491" fmla="*/ 475344 h 685037"/>
                  <a:gd name="connsiteX1492" fmla="*/ 55384 w 1106381"/>
                  <a:gd name="connsiteY1492" fmla="*/ 475344 h 685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</a:cxnLst>
                <a:rect l="l" t="t" r="r" b="b"/>
                <a:pathLst>
                  <a:path w="1106381" h="685037">
                    <a:moveTo>
                      <a:pt x="652727" y="538602"/>
                    </a:moveTo>
                    <a:cubicBezTo>
                      <a:pt x="654534" y="528662"/>
                      <a:pt x="656341" y="521432"/>
                      <a:pt x="657245" y="509684"/>
                    </a:cubicBezTo>
                    <a:cubicBezTo>
                      <a:pt x="659053" y="493418"/>
                      <a:pt x="661764" y="476247"/>
                      <a:pt x="663571" y="461788"/>
                    </a:cubicBezTo>
                    <a:cubicBezTo>
                      <a:pt x="664475" y="456366"/>
                      <a:pt x="664475" y="450944"/>
                      <a:pt x="665378" y="445522"/>
                    </a:cubicBezTo>
                    <a:cubicBezTo>
                      <a:pt x="667186" y="433774"/>
                      <a:pt x="665378" y="435581"/>
                      <a:pt x="671704" y="433774"/>
                    </a:cubicBezTo>
                    <a:cubicBezTo>
                      <a:pt x="676223" y="431966"/>
                      <a:pt x="680741" y="430159"/>
                      <a:pt x="686163" y="430159"/>
                    </a:cubicBezTo>
                    <a:cubicBezTo>
                      <a:pt x="689778" y="430159"/>
                      <a:pt x="699719" y="431063"/>
                      <a:pt x="701526" y="432870"/>
                    </a:cubicBezTo>
                    <a:cubicBezTo>
                      <a:pt x="702430" y="433774"/>
                      <a:pt x="703334" y="445522"/>
                      <a:pt x="704237" y="448233"/>
                    </a:cubicBezTo>
                    <a:cubicBezTo>
                      <a:pt x="706045" y="460885"/>
                      <a:pt x="710563" y="478959"/>
                      <a:pt x="713274" y="492514"/>
                    </a:cubicBezTo>
                    <a:cubicBezTo>
                      <a:pt x="714178" y="497936"/>
                      <a:pt x="714178" y="503358"/>
                      <a:pt x="715082" y="508780"/>
                    </a:cubicBezTo>
                    <a:cubicBezTo>
                      <a:pt x="716889" y="518721"/>
                      <a:pt x="718696" y="528662"/>
                      <a:pt x="720504" y="538602"/>
                    </a:cubicBezTo>
                    <a:cubicBezTo>
                      <a:pt x="718696" y="538602"/>
                      <a:pt x="716889" y="538602"/>
                      <a:pt x="715082" y="539506"/>
                    </a:cubicBezTo>
                    <a:lnTo>
                      <a:pt x="697008" y="539506"/>
                    </a:lnTo>
                    <a:cubicBezTo>
                      <a:pt x="693393" y="539506"/>
                      <a:pt x="688874" y="539506"/>
                      <a:pt x="686163" y="539506"/>
                    </a:cubicBezTo>
                    <a:cubicBezTo>
                      <a:pt x="683452" y="539506"/>
                      <a:pt x="681645" y="539506"/>
                      <a:pt x="678934" y="539506"/>
                    </a:cubicBezTo>
                    <a:lnTo>
                      <a:pt x="652727" y="539506"/>
                    </a:lnTo>
                    <a:close/>
                    <a:moveTo>
                      <a:pt x="520787" y="538602"/>
                    </a:moveTo>
                    <a:lnTo>
                      <a:pt x="347278" y="538602"/>
                    </a:lnTo>
                    <a:cubicBezTo>
                      <a:pt x="344567" y="535891"/>
                      <a:pt x="343663" y="533180"/>
                      <a:pt x="340952" y="532277"/>
                    </a:cubicBezTo>
                    <a:cubicBezTo>
                      <a:pt x="336433" y="529565"/>
                      <a:pt x="339144" y="534988"/>
                      <a:pt x="333722" y="524143"/>
                    </a:cubicBezTo>
                    <a:cubicBezTo>
                      <a:pt x="331915" y="521432"/>
                      <a:pt x="331011" y="516914"/>
                      <a:pt x="330107" y="513299"/>
                    </a:cubicBezTo>
                    <a:cubicBezTo>
                      <a:pt x="329204" y="506973"/>
                      <a:pt x="328300" y="507877"/>
                      <a:pt x="326493" y="504262"/>
                    </a:cubicBezTo>
                    <a:cubicBezTo>
                      <a:pt x="326493" y="504262"/>
                      <a:pt x="326493" y="504262"/>
                      <a:pt x="326493" y="504262"/>
                    </a:cubicBezTo>
                    <a:cubicBezTo>
                      <a:pt x="324685" y="501551"/>
                      <a:pt x="320167" y="500647"/>
                      <a:pt x="317456" y="500647"/>
                    </a:cubicBezTo>
                    <a:cubicBezTo>
                      <a:pt x="298478" y="498840"/>
                      <a:pt x="290345" y="505166"/>
                      <a:pt x="280404" y="497032"/>
                    </a:cubicBezTo>
                    <a:cubicBezTo>
                      <a:pt x="277693" y="495225"/>
                      <a:pt x="274982" y="493418"/>
                      <a:pt x="271367" y="491610"/>
                    </a:cubicBezTo>
                    <a:cubicBezTo>
                      <a:pt x="260523" y="486188"/>
                      <a:pt x="266849" y="487092"/>
                      <a:pt x="254197" y="480766"/>
                    </a:cubicBezTo>
                    <a:lnTo>
                      <a:pt x="238834" y="469922"/>
                    </a:lnTo>
                    <a:cubicBezTo>
                      <a:pt x="241545" y="467210"/>
                      <a:pt x="243353" y="462692"/>
                      <a:pt x="239738" y="459077"/>
                    </a:cubicBezTo>
                    <a:lnTo>
                      <a:pt x="238834" y="462692"/>
                    </a:lnTo>
                    <a:cubicBezTo>
                      <a:pt x="234316" y="457270"/>
                      <a:pt x="235219" y="456366"/>
                      <a:pt x="227086" y="451848"/>
                    </a:cubicBezTo>
                    <a:cubicBezTo>
                      <a:pt x="221664" y="449137"/>
                      <a:pt x="217145" y="447329"/>
                      <a:pt x="210820" y="445522"/>
                    </a:cubicBezTo>
                    <a:cubicBezTo>
                      <a:pt x="200879" y="442811"/>
                      <a:pt x="180998" y="443714"/>
                      <a:pt x="171057" y="446425"/>
                    </a:cubicBezTo>
                    <a:cubicBezTo>
                      <a:pt x="155694" y="450944"/>
                      <a:pt x="142139" y="464499"/>
                      <a:pt x="130391" y="473536"/>
                    </a:cubicBezTo>
                    <a:cubicBezTo>
                      <a:pt x="127680" y="475344"/>
                      <a:pt x="127680" y="476247"/>
                      <a:pt x="124065" y="478959"/>
                    </a:cubicBezTo>
                    <a:cubicBezTo>
                      <a:pt x="121354" y="480766"/>
                      <a:pt x="119546" y="481670"/>
                      <a:pt x="117739" y="483477"/>
                    </a:cubicBezTo>
                    <a:cubicBezTo>
                      <a:pt x="106895" y="491610"/>
                      <a:pt x="98761" y="495225"/>
                      <a:pt x="90628" y="501551"/>
                    </a:cubicBezTo>
                    <a:cubicBezTo>
                      <a:pt x="83399" y="506973"/>
                      <a:pt x="85206" y="503358"/>
                      <a:pt x="77073" y="510588"/>
                    </a:cubicBezTo>
                    <a:cubicBezTo>
                      <a:pt x="71651" y="515106"/>
                      <a:pt x="68939" y="515106"/>
                      <a:pt x="72554" y="525047"/>
                    </a:cubicBezTo>
                    <a:cubicBezTo>
                      <a:pt x="73458" y="527758"/>
                      <a:pt x="79784" y="536795"/>
                      <a:pt x="81591" y="538602"/>
                    </a:cubicBezTo>
                    <a:cubicBezTo>
                      <a:pt x="93339" y="547639"/>
                      <a:pt x="115932" y="542217"/>
                      <a:pt x="129487" y="539506"/>
                    </a:cubicBezTo>
                    <a:cubicBezTo>
                      <a:pt x="134909" y="538602"/>
                      <a:pt x="135813" y="536795"/>
                      <a:pt x="138524" y="538602"/>
                    </a:cubicBezTo>
                    <a:cubicBezTo>
                      <a:pt x="138524" y="538602"/>
                      <a:pt x="138524" y="538602"/>
                      <a:pt x="137620" y="538602"/>
                    </a:cubicBezTo>
                    <a:cubicBezTo>
                      <a:pt x="137620" y="538602"/>
                      <a:pt x="137620" y="538602"/>
                      <a:pt x="136717" y="538602"/>
                    </a:cubicBezTo>
                    <a:lnTo>
                      <a:pt x="122257" y="542217"/>
                    </a:lnTo>
                    <a:cubicBezTo>
                      <a:pt x="117739" y="543121"/>
                      <a:pt x="110509" y="545832"/>
                      <a:pt x="105991" y="545832"/>
                    </a:cubicBezTo>
                    <a:cubicBezTo>
                      <a:pt x="93339" y="546736"/>
                      <a:pt x="97858" y="546736"/>
                      <a:pt x="87917" y="544025"/>
                    </a:cubicBezTo>
                    <a:cubicBezTo>
                      <a:pt x="78880" y="541314"/>
                      <a:pt x="79784" y="544025"/>
                      <a:pt x="75265" y="536795"/>
                    </a:cubicBezTo>
                    <a:cubicBezTo>
                      <a:pt x="72554" y="532277"/>
                      <a:pt x="71651" y="527758"/>
                      <a:pt x="68939" y="523240"/>
                    </a:cubicBezTo>
                    <a:cubicBezTo>
                      <a:pt x="67132" y="519625"/>
                      <a:pt x="64421" y="515106"/>
                      <a:pt x="61710" y="510588"/>
                    </a:cubicBezTo>
                    <a:cubicBezTo>
                      <a:pt x="58999" y="506069"/>
                      <a:pt x="58095" y="503358"/>
                      <a:pt x="54480" y="497936"/>
                    </a:cubicBezTo>
                    <a:cubicBezTo>
                      <a:pt x="52673" y="495225"/>
                      <a:pt x="48154" y="488899"/>
                      <a:pt x="45443" y="487995"/>
                    </a:cubicBezTo>
                    <a:cubicBezTo>
                      <a:pt x="47251" y="489803"/>
                      <a:pt x="52673" y="493418"/>
                      <a:pt x="56288" y="494321"/>
                    </a:cubicBezTo>
                    <a:cubicBezTo>
                      <a:pt x="50866" y="486188"/>
                      <a:pt x="28273" y="473536"/>
                      <a:pt x="17429" y="459077"/>
                    </a:cubicBezTo>
                    <a:cubicBezTo>
                      <a:pt x="14718" y="455462"/>
                      <a:pt x="15621" y="456366"/>
                      <a:pt x="14718" y="451848"/>
                    </a:cubicBezTo>
                    <a:cubicBezTo>
                      <a:pt x="12910" y="444618"/>
                      <a:pt x="4777" y="426544"/>
                      <a:pt x="4777" y="420218"/>
                    </a:cubicBezTo>
                    <a:cubicBezTo>
                      <a:pt x="4777" y="414796"/>
                      <a:pt x="17429" y="398530"/>
                      <a:pt x="20140" y="394011"/>
                    </a:cubicBezTo>
                    <a:cubicBezTo>
                      <a:pt x="28273" y="382263"/>
                      <a:pt x="38214" y="367804"/>
                      <a:pt x="49962" y="360574"/>
                    </a:cubicBezTo>
                    <a:cubicBezTo>
                      <a:pt x="69843" y="347923"/>
                      <a:pt x="67132" y="356056"/>
                      <a:pt x="84302" y="353345"/>
                    </a:cubicBezTo>
                    <a:cubicBezTo>
                      <a:pt x="87917" y="352441"/>
                      <a:pt x="88821" y="351537"/>
                      <a:pt x="92436" y="350634"/>
                    </a:cubicBezTo>
                    <a:cubicBezTo>
                      <a:pt x="112317" y="347019"/>
                      <a:pt x="120450" y="356056"/>
                      <a:pt x="136717" y="353345"/>
                    </a:cubicBezTo>
                    <a:lnTo>
                      <a:pt x="122257" y="351537"/>
                    </a:lnTo>
                    <a:cubicBezTo>
                      <a:pt x="133102" y="350634"/>
                      <a:pt x="142139" y="351537"/>
                      <a:pt x="153887" y="351537"/>
                    </a:cubicBezTo>
                    <a:cubicBezTo>
                      <a:pt x="164731" y="351537"/>
                      <a:pt x="175575" y="350634"/>
                      <a:pt x="185516" y="350634"/>
                    </a:cubicBezTo>
                    <a:cubicBezTo>
                      <a:pt x="192746" y="350634"/>
                      <a:pt x="191842" y="351537"/>
                      <a:pt x="198168" y="347923"/>
                    </a:cubicBezTo>
                    <a:cubicBezTo>
                      <a:pt x="200879" y="346115"/>
                      <a:pt x="205397" y="342501"/>
                      <a:pt x="209012" y="341597"/>
                    </a:cubicBezTo>
                    <a:cubicBezTo>
                      <a:pt x="214434" y="340693"/>
                      <a:pt x="218049" y="339789"/>
                      <a:pt x="223471" y="340693"/>
                    </a:cubicBezTo>
                    <a:cubicBezTo>
                      <a:pt x="225279" y="340693"/>
                      <a:pt x="236123" y="343404"/>
                      <a:pt x="237027" y="344308"/>
                    </a:cubicBezTo>
                    <a:cubicBezTo>
                      <a:pt x="240642" y="343404"/>
                      <a:pt x="253293" y="346115"/>
                      <a:pt x="258715" y="347019"/>
                    </a:cubicBezTo>
                    <a:cubicBezTo>
                      <a:pt x="263234" y="347019"/>
                      <a:pt x="272271" y="348826"/>
                      <a:pt x="275886" y="347019"/>
                    </a:cubicBezTo>
                    <a:cubicBezTo>
                      <a:pt x="277693" y="346115"/>
                      <a:pt x="275886" y="347019"/>
                      <a:pt x="274078" y="345212"/>
                    </a:cubicBezTo>
                    <a:cubicBezTo>
                      <a:pt x="277693" y="342501"/>
                      <a:pt x="278597" y="337982"/>
                      <a:pt x="282212" y="337078"/>
                    </a:cubicBezTo>
                    <a:cubicBezTo>
                      <a:pt x="294863" y="334367"/>
                      <a:pt x="312937" y="342501"/>
                      <a:pt x="319263" y="343404"/>
                    </a:cubicBezTo>
                    <a:cubicBezTo>
                      <a:pt x="318359" y="343404"/>
                      <a:pt x="312033" y="338886"/>
                      <a:pt x="310226" y="337982"/>
                    </a:cubicBezTo>
                    <a:cubicBezTo>
                      <a:pt x="314745" y="334367"/>
                      <a:pt x="318359" y="334367"/>
                      <a:pt x="323782" y="329849"/>
                    </a:cubicBezTo>
                    <a:cubicBezTo>
                      <a:pt x="327396" y="326234"/>
                      <a:pt x="352700" y="324427"/>
                      <a:pt x="359929" y="322619"/>
                    </a:cubicBezTo>
                    <a:cubicBezTo>
                      <a:pt x="362640" y="321716"/>
                      <a:pt x="366255" y="320812"/>
                      <a:pt x="368966" y="320812"/>
                    </a:cubicBezTo>
                    <a:cubicBezTo>
                      <a:pt x="370774" y="320812"/>
                      <a:pt x="371677" y="319908"/>
                      <a:pt x="373485" y="319908"/>
                    </a:cubicBezTo>
                    <a:cubicBezTo>
                      <a:pt x="377100" y="319004"/>
                      <a:pt x="376196" y="319908"/>
                      <a:pt x="377100" y="319908"/>
                    </a:cubicBezTo>
                    <a:cubicBezTo>
                      <a:pt x="380714" y="323523"/>
                      <a:pt x="367159" y="355152"/>
                      <a:pt x="367159" y="365997"/>
                    </a:cubicBezTo>
                    <a:cubicBezTo>
                      <a:pt x="371677" y="358767"/>
                      <a:pt x="375292" y="354249"/>
                      <a:pt x="378003" y="341597"/>
                    </a:cubicBezTo>
                    <a:cubicBezTo>
                      <a:pt x="378907" y="337078"/>
                      <a:pt x="379811" y="332560"/>
                      <a:pt x="379811" y="328041"/>
                    </a:cubicBezTo>
                    <a:cubicBezTo>
                      <a:pt x="379811" y="324427"/>
                      <a:pt x="378907" y="317197"/>
                      <a:pt x="378003" y="313582"/>
                    </a:cubicBezTo>
                    <a:cubicBezTo>
                      <a:pt x="377100" y="309967"/>
                      <a:pt x="372581" y="306353"/>
                      <a:pt x="372581" y="304545"/>
                    </a:cubicBezTo>
                    <a:cubicBezTo>
                      <a:pt x="372581" y="302738"/>
                      <a:pt x="377100" y="300931"/>
                      <a:pt x="381618" y="297316"/>
                    </a:cubicBezTo>
                    <a:cubicBezTo>
                      <a:pt x="383425" y="295508"/>
                      <a:pt x="387040" y="291894"/>
                      <a:pt x="388848" y="289183"/>
                    </a:cubicBezTo>
                    <a:cubicBezTo>
                      <a:pt x="390655" y="286471"/>
                      <a:pt x="393366" y="282857"/>
                      <a:pt x="395173" y="280146"/>
                    </a:cubicBezTo>
                    <a:cubicBezTo>
                      <a:pt x="396981" y="276531"/>
                      <a:pt x="398788" y="274723"/>
                      <a:pt x="401499" y="271109"/>
                    </a:cubicBezTo>
                    <a:cubicBezTo>
                      <a:pt x="407825" y="262072"/>
                      <a:pt x="411440" y="260264"/>
                      <a:pt x="420477" y="258457"/>
                    </a:cubicBezTo>
                    <a:cubicBezTo>
                      <a:pt x="428610" y="256649"/>
                      <a:pt x="438551" y="261168"/>
                      <a:pt x="447588" y="261168"/>
                    </a:cubicBezTo>
                    <a:cubicBezTo>
                      <a:pt x="462047" y="261168"/>
                      <a:pt x="476506" y="260264"/>
                      <a:pt x="491869" y="262975"/>
                    </a:cubicBezTo>
                    <a:cubicBezTo>
                      <a:pt x="496387" y="263879"/>
                      <a:pt x="500002" y="264783"/>
                      <a:pt x="504521" y="265686"/>
                    </a:cubicBezTo>
                    <a:cubicBezTo>
                      <a:pt x="510846" y="266590"/>
                      <a:pt x="522594" y="265686"/>
                      <a:pt x="534343" y="267494"/>
                    </a:cubicBezTo>
                    <a:cubicBezTo>
                      <a:pt x="541572" y="268398"/>
                      <a:pt x="556031" y="268398"/>
                      <a:pt x="560550" y="271109"/>
                    </a:cubicBezTo>
                    <a:cubicBezTo>
                      <a:pt x="558742" y="274723"/>
                      <a:pt x="556935" y="276531"/>
                      <a:pt x="556031" y="280146"/>
                    </a:cubicBezTo>
                    <a:cubicBezTo>
                      <a:pt x="550609" y="292797"/>
                      <a:pt x="543379" y="305449"/>
                      <a:pt x="537054" y="318101"/>
                    </a:cubicBezTo>
                    <a:cubicBezTo>
                      <a:pt x="535246" y="321716"/>
                      <a:pt x="533439" y="323523"/>
                      <a:pt x="535246" y="327138"/>
                    </a:cubicBezTo>
                    <a:cubicBezTo>
                      <a:pt x="538861" y="332560"/>
                      <a:pt x="546994" y="334367"/>
                      <a:pt x="553320" y="337078"/>
                    </a:cubicBezTo>
                    <a:cubicBezTo>
                      <a:pt x="549705" y="339789"/>
                      <a:pt x="537054" y="345212"/>
                      <a:pt x="531631" y="347923"/>
                    </a:cubicBezTo>
                    <a:cubicBezTo>
                      <a:pt x="528017" y="349730"/>
                      <a:pt x="525306" y="352441"/>
                      <a:pt x="521691" y="354249"/>
                    </a:cubicBezTo>
                    <a:cubicBezTo>
                      <a:pt x="518076" y="356960"/>
                      <a:pt x="515365" y="357863"/>
                      <a:pt x="514461" y="363286"/>
                    </a:cubicBezTo>
                    <a:cubicBezTo>
                      <a:pt x="512654" y="400337"/>
                      <a:pt x="510846" y="419315"/>
                      <a:pt x="512654" y="456366"/>
                    </a:cubicBezTo>
                    <a:cubicBezTo>
                      <a:pt x="512654" y="465403"/>
                      <a:pt x="515365" y="475344"/>
                      <a:pt x="516269" y="484381"/>
                    </a:cubicBezTo>
                    <a:cubicBezTo>
                      <a:pt x="517172" y="494321"/>
                      <a:pt x="518980" y="503358"/>
                      <a:pt x="519883" y="513299"/>
                    </a:cubicBezTo>
                    <a:lnTo>
                      <a:pt x="520787" y="538602"/>
                    </a:lnTo>
                    <a:lnTo>
                      <a:pt x="520787" y="538602"/>
                    </a:lnTo>
                    <a:close/>
                    <a:moveTo>
                      <a:pt x="524402" y="538602"/>
                    </a:moveTo>
                    <a:cubicBezTo>
                      <a:pt x="524402" y="536795"/>
                      <a:pt x="523498" y="536795"/>
                      <a:pt x="523498" y="534988"/>
                    </a:cubicBezTo>
                    <a:cubicBezTo>
                      <a:pt x="523498" y="532277"/>
                      <a:pt x="520787" y="519625"/>
                      <a:pt x="520787" y="518721"/>
                    </a:cubicBezTo>
                    <a:cubicBezTo>
                      <a:pt x="520787" y="508780"/>
                      <a:pt x="516269" y="492514"/>
                      <a:pt x="514461" y="481670"/>
                    </a:cubicBezTo>
                    <a:cubicBezTo>
                      <a:pt x="511750" y="459981"/>
                      <a:pt x="510846" y="419315"/>
                      <a:pt x="511750" y="397626"/>
                    </a:cubicBezTo>
                    <a:cubicBezTo>
                      <a:pt x="512654" y="390396"/>
                      <a:pt x="512654" y="384071"/>
                      <a:pt x="512654" y="377745"/>
                    </a:cubicBezTo>
                    <a:cubicBezTo>
                      <a:pt x="512654" y="370515"/>
                      <a:pt x="514461" y="365093"/>
                      <a:pt x="514461" y="357863"/>
                    </a:cubicBezTo>
                    <a:cubicBezTo>
                      <a:pt x="528920" y="346115"/>
                      <a:pt x="563261" y="337078"/>
                      <a:pt x="567779" y="328945"/>
                    </a:cubicBezTo>
                    <a:cubicBezTo>
                      <a:pt x="563261" y="327138"/>
                      <a:pt x="557839" y="333464"/>
                      <a:pt x="553320" y="334367"/>
                    </a:cubicBezTo>
                    <a:cubicBezTo>
                      <a:pt x="549705" y="332560"/>
                      <a:pt x="547898" y="330752"/>
                      <a:pt x="542476" y="328041"/>
                    </a:cubicBezTo>
                    <a:cubicBezTo>
                      <a:pt x="537957" y="326234"/>
                      <a:pt x="535246" y="324427"/>
                      <a:pt x="531631" y="322619"/>
                    </a:cubicBezTo>
                    <a:cubicBezTo>
                      <a:pt x="535246" y="317197"/>
                      <a:pt x="533439" y="321716"/>
                      <a:pt x="537957" y="313582"/>
                    </a:cubicBezTo>
                    <a:cubicBezTo>
                      <a:pt x="539765" y="309967"/>
                      <a:pt x="541572" y="307256"/>
                      <a:pt x="543379" y="304545"/>
                    </a:cubicBezTo>
                    <a:cubicBezTo>
                      <a:pt x="547898" y="296412"/>
                      <a:pt x="554224" y="281049"/>
                      <a:pt x="558742" y="274723"/>
                    </a:cubicBezTo>
                    <a:cubicBezTo>
                      <a:pt x="562357" y="269301"/>
                      <a:pt x="559646" y="270205"/>
                      <a:pt x="565972" y="267494"/>
                    </a:cubicBezTo>
                    <a:cubicBezTo>
                      <a:pt x="569587" y="265686"/>
                      <a:pt x="572298" y="263879"/>
                      <a:pt x="575009" y="262072"/>
                    </a:cubicBezTo>
                    <a:cubicBezTo>
                      <a:pt x="578624" y="260264"/>
                      <a:pt x="582238" y="260264"/>
                      <a:pt x="584949" y="257553"/>
                    </a:cubicBezTo>
                    <a:lnTo>
                      <a:pt x="585853" y="259361"/>
                    </a:lnTo>
                    <a:cubicBezTo>
                      <a:pt x="591275" y="255746"/>
                      <a:pt x="594890" y="251227"/>
                      <a:pt x="597601" y="243094"/>
                    </a:cubicBezTo>
                    <a:lnTo>
                      <a:pt x="598505" y="247613"/>
                    </a:lnTo>
                    <a:cubicBezTo>
                      <a:pt x="600312" y="257553"/>
                      <a:pt x="594890" y="262975"/>
                      <a:pt x="590372" y="274723"/>
                    </a:cubicBezTo>
                    <a:cubicBezTo>
                      <a:pt x="588564" y="279242"/>
                      <a:pt x="587661" y="288279"/>
                      <a:pt x="587661" y="292797"/>
                    </a:cubicBezTo>
                    <a:cubicBezTo>
                      <a:pt x="587661" y="310871"/>
                      <a:pt x="584046" y="371419"/>
                      <a:pt x="582238" y="387685"/>
                    </a:cubicBezTo>
                    <a:cubicBezTo>
                      <a:pt x="579527" y="412989"/>
                      <a:pt x="578624" y="438292"/>
                      <a:pt x="576816" y="463596"/>
                    </a:cubicBezTo>
                    <a:cubicBezTo>
                      <a:pt x="575913" y="476247"/>
                      <a:pt x="575009" y="488899"/>
                      <a:pt x="574105" y="501551"/>
                    </a:cubicBezTo>
                    <a:lnTo>
                      <a:pt x="573201" y="538602"/>
                    </a:lnTo>
                    <a:lnTo>
                      <a:pt x="524402" y="538602"/>
                    </a:lnTo>
                    <a:close/>
                    <a:moveTo>
                      <a:pt x="71651" y="538602"/>
                    </a:moveTo>
                    <a:cubicBezTo>
                      <a:pt x="64421" y="527758"/>
                      <a:pt x="58999" y="512395"/>
                      <a:pt x="51769" y="502455"/>
                    </a:cubicBezTo>
                    <a:cubicBezTo>
                      <a:pt x="49962" y="499743"/>
                      <a:pt x="48154" y="497936"/>
                      <a:pt x="46347" y="495225"/>
                    </a:cubicBezTo>
                    <a:cubicBezTo>
                      <a:pt x="45443" y="493418"/>
                      <a:pt x="44540" y="492514"/>
                      <a:pt x="43636" y="491610"/>
                    </a:cubicBezTo>
                    <a:lnTo>
                      <a:pt x="34599" y="481670"/>
                    </a:lnTo>
                    <a:cubicBezTo>
                      <a:pt x="26466" y="473536"/>
                      <a:pt x="19236" y="477151"/>
                      <a:pt x="10199" y="456366"/>
                    </a:cubicBezTo>
                    <a:cubicBezTo>
                      <a:pt x="6584" y="448233"/>
                      <a:pt x="-1549" y="426544"/>
                      <a:pt x="259" y="416604"/>
                    </a:cubicBezTo>
                    <a:lnTo>
                      <a:pt x="8392" y="400337"/>
                    </a:lnTo>
                    <a:cubicBezTo>
                      <a:pt x="14718" y="390396"/>
                      <a:pt x="22851" y="381359"/>
                      <a:pt x="30081" y="371419"/>
                    </a:cubicBezTo>
                    <a:cubicBezTo>
                      <a:pt x="37310" y="362382"/>
                      <a:pt x="48154" y="355152"/>
                      <a:pt x="58999" y="350634"/>
                    </a:cubicBezTo>
                    <a:cubicBezTo>
                      <a:pt x="63517" y="348826"/>
                      <a:pt x="75265" y="348826"/>
                      <a:pt x="81591" y="348826"/>
                    </a:cubicBezTo>
                    <a:cubicBezTo>
                      <a:pt x="88821" y="347923"/>
                      <a:pt x="96050" y="346115"/>
                      <a:pt x="104184" y="347923"/>
                    </a:cubicBezTo>
                    <a:cubicBezTo>
                      <a:pt x="107798" y="348826"/>
                      <a:pt x="111413" y="348826"/>
                      <a:pt x="115028" y="348826"/>
                    </a:cubicBezTo>
                    <a:cubicBezTo>
                      <a:pt x="118643" y="348826"/>
                      <a:pt x="122257" y="347923"/>
                      <a:pt x="126776" y="347923"/>
                    </a:cubicBezTo>
                    <a:cubicBezTo>
                      <a:pt x="134005" y="347923"/>
                      <a:pt x="143946" y="347923"/>
                      <a:pt x="151176" y="347923"/>
                    </a:cubicBezTo>
                    <a:cubicBezTo>
                      <a:pt x="160213" y="348826"/>
                      <a:pt x="166539" y="347019"/>
                      <a:pt x="174672" y="347019"/>
                    </a:cubicBezTo>
                    <a:cubicBezTo>
                      <a:pt x="182805" y="347019"/>
                      <a:pt x="189131" y="348826"/>
                      <a:pt x="195457" y="344308"/>
                    </a:cubicBezTo>
                    <a:cubicBezTo>
                      <a:pt x="201783" y="339789"/>
                      <a:pt x="205397" y="338886"/>
                      <a:pt x="213531" y="337078"/>
                    </a:cubicBezTo>
                    <a:cubicBezTo>
                      <a:pt x="227086" y="334367"/>
                      <a:pt x="235219" y="342501"/>
                      <a:pt x="255101" y="343404"/>
                    </a:cubicBezTo>
                    <a:cubicBezTo>
                      <a:pt x="258715" y="343404"/>
                      <a:pt x="263234" y="345212"/>
                      <a:pt x="265945" y="343404"/>
                    </a:cubicBezTo>
                    <a:cubicBezTo>
                      <a:pt x="267752" y="341597"/>
                      <a:pt x="270463" y="337982"/>
                      <a:pt x="272271" y="337078"/>
                    </a:cubicBezTo>
                    <a:cubicBezTo>
                      <a:pt x="276789" y="333464"/>
                      <a:pt x="288537" y="333464"/>
                      <a:pt x="294863" y="334367"/>
                    </a:cubicBezTo>
                    <a:cubicBezTo>
                      <a:pt x="299382" y="335271"/>
                      <a:pt x="299382" y="336175"/>
                      <a:pt x="304804" y="335271"/>
                    </a:cubicBezTo>
                    <a:cubicBezTo>
                      <a:pt x="313841" y="332560"/>
                      <a:pt x="312937" y="327138"/>
                      <a:pt x="319263" y="326234"/>
                    </a:cubicBezTo>
                    <a:cubicBezTo>
                      <a:pt x="321974" y="326234"/>
                      <a:pt x="326493" y="324427"/>
                      <a:pt x="329204" y="323523"/>
                    </a:cubicBezTo>
                    <a:cubicBezTo>
                      <a:pt x="345470" y="319908"/>
                      <a:pt x="355411" y="321716"/>
                      <a:pt x="368966" y="312679"/>
                    </a:cubicBezTo>
                    <a:lnTo>
                      <a:pt x="368063" y="311775"/>
                    </a:lnTo>
                    <a:cubicBezTo>
                      <a:pt x="368063" y="310871"/>
                      <a:pt x="368063" y="310871"/>
                      <a:pt x="367159" y="310871"/>
                    </a:cubicBezTo>
                    <a:cubicBezTo>
                      <a:pt x="358122" y="297316"/>
                      <a:pt x="368063" y="306353"/>
                      <a:pt x="384329" y="282857"/>
                    </a:cubicBezTo>
                    <a:cubicBezTo>
                      <a:pt x="403307" y="254842"/>
                      <a:pt x="405114" y="254842"/>
                      <a:pt x="435840" y="257553"/>
                    </a:cubicBezTo>
                    <a:cubicBezTo>
                      <a:pt x="448491" y="259361"/>
                      <a:pt x="461143" y="257553"/>
                      <a:pt x="474699" y="257553"/>
                    </a:cubicBezTo>
                    <a:cubicBezTo>
                      <a:pt x="480121" y="257553"/>
                      <a:pt x="485543" y="259361"/>
                      <a:pt x="491869" y="260264"/>
                    </a:cubicBezTo>
                    <a:cubicBezTo>
                      <a:pt x="498195" y="261168"/>
                      <a:pt x="503617" y="260264"/>
                      <a:pt x="510846" y="261168"/>
                    </a:cubicBezTo>
                    <a:cubicBezTo>
                      <a:pt x="522594" y="262975"/>
                      <a:pt x="536150" y="262975"/>
                      <a:pt x="546994" y="264783"/>
                    </a:cubicBezTo>
                    <a:cubicBezTo>
                      <a:pt x="560550" y="267494"/>
                      <a:pt x="562357" y="265686"/>
                      <a:pt x="576816" y="258457"/>
                    </a:cubicBezTo>
                    <a:cubicBezTo>
                      <a:pt x="579527" y="256649"/>
                      <a:pt x="586757" y="252131"/>
                      <a:pt x="588564" y="250324"/>
                    </a:cubicBezTo>
                    <a:cubicBezTo>
                      <a:pt x="593083" y="243998"/>
                      <a:pt x="590372" y="244901"/>
                      <a:pt x="596698" y="239479"/>
                    </a:cubicBezTo>
                    <a:cubicBezTo>
                      <a:pt x="596698" y="239479"/>
                      <a:pt x="596698" y="239479"/>
                      <a:pt x="596698" y="239479"/>
                    </a:cubicBezTo>
                    <a:cubicBezTo>
                      <a:pt x="595794" y="238576"/>
                      <a:pt x="594890" y="234057"/>
                      <a:pt x="593986" y="234057"/>
                    </a:cubicBezTo>
                    <a:cubicBezTo>
                      <a:pt x="593986" y="234057"/>
                      <a:pt x="573201" y="233153"/>
                      <a:pt x="573201" y="216887"/>
                    </a:cubicBezTo>
                    <a:cubicBezTo>
                      <a:pt x="573201" y="196102"/>
                      <a:pt x="568683" y="196102"/>
                      <a:pt x="567779" y="184354"/>
                    </a:cubicBezTo>
                    <a:cubicBezTo>
                      <a:pt x="567779" y="180739"/>
                      <a:pt x="569587" y="172606"/>
                      <a:pt x="570490" y="168991"/>
                    </a:cubicBezTo>
                    <a:cubicBezTo>
                      <a:pt x="573201" y="161761"/>
                      <a:pt x="574105" y="164473"/>
                      <a:pt x="575009" y="153628"/>
                    </a:cubicBezTo>
                    <a:cubicBezTo>
                      <a:pt x="575913" y="127421"/>
                      <a:pt x="579527" y="146399"/>
                      <a:pt x="578624" y="117480"/>
                    </a:cubicBezTo>
                    <a:cubicBezTo>
                      <a:pt x="578624" y="114769"/>
                      <a:pt x="580431" y="84947"/>
                      <a:pt x="581335" y="81333"/>
                    </a:cubicBezTo>
                    <a:cubicBezTo>
                      <a:pt x="582238" y="69585"/>
                      <a:pt x="585853" y="60548"/>
                      <a:pt x="591275" y="52414"/>
                    </a:cubicBezTo>
                    <a:cubicBezTo>
                      <a:pt x="599409" y="39763"/>
                      <a:pt x="610253" y="39763"/>
                      <a:pt x="612964" y="35244"/>
                    </a:cubicBezTo>
                    <a:cubicBezTo>
                      <a:pt x="613868" y="33437"/>
                      <a:pt x="614771" y="28918"/>
                      <a:pt x="622001" y="24400"/>
                    </a:cubicBezTo>
                    <a:cubicBezTo>
                      <a:pt x="623808" y="23496"/>
                      <a:pt x="625616" y="21689"/>
                      <a:pt x="628327" y="20785"/>
                    </a:cubicBezTo>
                    <a:cubicBezTo>
                      <a:pt x="637364" y="16267"/>
                      <a:pt x="630134" y="18978"/>
                      <a:pt x="632845" y="17170"/>
                    </a:cubicBezTo>
                    <a:cubicBezTo>
                      <a:pt x="637364" y="14459"/>
                      <a:pt x="657245" y="14459"/>
                      <a:pt x="660860" y="13555"/>
                    </a:cubicBezTo>
                    <a:cubicBezTo>
                      <a:pt x="662667" y="14459"/>
                      <a:pt x="663571" y="15363"/>
                      <a:pt x="665378" y="16267"/>
                    </a:cubicBezTo>
                    <a:cubicBezTo>
                      <a:pt x="645497" y="18074"/>
                      <a:pt x="653630" y="16267"/>
                      <a:pt x="635556" y="21689"/>
                    </a:cubicBezTo>
                    <a:cubicBezTo>
                      <a:pt x="630134" y="23496"/>
                      <a:pt x="615675" y="28918"/>
                      <a:pt x="613868" y="35244"/>
                    </a:cubicBezTo>
                    <a:cubicBezTo>
                      <a:pt x="616579" y="34340"/>
                      <a:pt x="621097" y="32533"/>
                      <a:pt x="622001" y="30726"/>
                    </a:cubicBezTo>
                    <a:cubicBezTo>
                      <a:pt x="612060" y="44281"/>
                      <a:pt x="612060" y="38859"/>
                      <a:pt x="597601" y="47896"/>
                    </a:cubicBezTo>
                    <a:cubicBezTo>
                      <a:pt x="592179" y="51511"/>
                      <a:pt x="591275" y="54222"/>
                      <a:pt x="590372" y="60548"/>
                    </a:cubicBezTo>
                    <a:cubicBezTo>
                      <a:pt x="589468" y="66873"/>
                      <a:pt x="587661" y="73199"/>
                      <a:pt x="587661" y="79525"/>
                    </a:cubicBezTo>
                    <a:cubicBezTo>
                      <a:pt x="586757" y="85851"/>
                      <a:pt x="586757" y="93081"/>
                      <a:pt x="585853" y="99406"/>
                    </a:cubicBezTo>
                    <a:cubicBezTo>
                      <a:pt x="584949" y="106636"/>
                      <a:pt x="582238" y="109347"/>
                      <a:pt x="582238" y="117480"/>
                    </a:cubicBezTo>
                    <a:cubicBezTo>
                      <a:pt x="581335" y="131036"/>
                      <a:pt x="581335" y="143688"/>
                      <a:pt x="579527" y="157243"/>
                    </a:cubicBezTo>
                    <a:cubicBezTo>
                      <a:pt x="581335" y="156339"/>
                      <a:pt x="581335" y="155436"/>
                      <a:pt x="584046" y="154532"/>
                    </a:cubicBezTo>
                    <a:cubicBezTo>
                      <a:pt x="583142" y="158147"/>
                      <a:pt x="581335" y="159954"/>
                      <a:pt x="579527" y="162665"/>
                    </a:cubicBezTo>
                    <a:cubicBezTo>
                      <a:pt x="581335" y="165376"/>
                      <a:pt x="583142" y="167184"/>
                      <a:pt x="584949" y="170798"/>
                    </a:cubicBezTo>
                    <a:cubicBezTo>
                      <a:pt x="587661" y="176221"/>
                      <a:pt x="584046" y="170798"/>
                      <a:pt x="589468" y="180739"/>
                    </a:cubicBezTo>
                    <a:cubicBezTo>
                      <a:pt x="593083" y="187065"/>
                      <a:pt x="594890" y="192487"/>
                      <a:pt x="597601" y="199717"/>
                    </a:cubicBezTo>
                    <a:cubicBezTo>
                      <a:pt x="598505" y="188872"/>
                      <a:pt x="595794" y="189776"/>
                      <a:pt x="594890" y="187969"/>
                    </a:cubicBezTo>
                    <a:cubicBezTo>
                      <a:pt x="592179" y="184354"/>
                      <a:pt x="593083" y="182546"/>
                      <a:pt x="593083" y="179835"/>
                    </a:cubicBezTo>
                    <a:lnTo>
                      <a:pt x="593083" y="170798"/>
                    </a:lnTo>
                    <a:cubicBezTo>
                      <a:pt x="593083" y="167184"/>
                      <a:pt x="594890" y="164473"/>
                      <a:pt x="596698" y="161761"/>
                    </a:cubicBezTo>
                    <a:lnTo>
                      <a:pt x="594890" y="161761"/>
                    </a:lnTo>
                    <a:cubicBezTo>
                      <a:pt x="596698" y="158147"/>
                      <a:pt x="600312" y="153628"/>
                      <a:pt x="603023" y="150917"/>
                    </a:cubicBezTo>
                    <a:cubicBezTo>
                      <a:pt x="603927" y="150013"/>
                      <a:pt x="605734" y="149110"/>
                      <a:pt x="606638" y="147302"/>
                    </a:cubicBezTo>
                    <a:cubicBezTo>
                      <a:pt x="609349" y="146399"/>
                      <a:pt x="610253" y="144591"/>
                      <a:pt x="613868" y="143688"/>
                    </a:cubicBezTo>
                    <a:lnTo>
                      <a:pt x="610253" y="144591"/>
                    </a:lnTo>
                    <a:cubicBezTo>
                      <a:pt x="612060" y="145495"/>
                      <a:pt x="613868" y="143688"/>
                      <a:pt x="607542" y="151821"/>
                    </a:cubicBezTo>
                    <a:lnTo>
                      <a:pt x="601216" y="159050"/>
                    </a:lnTo>
                    <a:lnTo>
                      <a:pt x="604831" y="158147"/>
                    </a:lnTo>
                    <a:lnTo>
                      <a:pt x="607542" y="157243"/>
                    </a:lnTo>
                    <a:lnTo>
                      <a:pt x="606638" y="159050"/>
                    </a:lnTo>
                    <a:lnTo>
                      <a:pt x="604831" y="161761"/>
                    </a:lnTo>
                    <a:cubicBezTo>
                      <a:pt x="603023" y="163569"/>
                      <a:pt x="601216" y="165376"/>
                      <a:pt x="601216" y="166280"/>
                    </a:cubicBezTo>
                    <a:cubicBezTo>
                      <a:pt x="601216" y="167184"/>
                      <a:pt x="603023" y="167184"/>
                      <a:pt x="597601" y="171702"/>
                    </a:cubicBezTo>
                    <a:cubicBezTo>
                      <a:pt x="597601" y="171702"/>
                      <a:pt x="598505" y="171702"/>
                      <a:pt x="598505" y="171702"/>
                    </a:cubicBezTo>
                    <a:cubicBezTo>
                      <a:pt x="598505" y="172606"/>
                      <a:pt x="599409" y="172606"/>
                      <a:pt x="601216" y="172606"/>
                    </a:cubicBezTo>
                    <a:lnTo>
                      <a:pt x="598505" y="176221"/>
                    </a:lnTo>
                    <a:cubicBezTo>
                      <a:pt x="603927" y="178932"/>
                      <a:pt x="599409" y="180739"/>
                      <a:pt x="598505" y="186161"/>
                    </a:cubicBezTo>
                    <a:cubicBezTo>
                      <a:pt x="598505" y="187969"/>
                      <a:pt x="599409" y="197006"/>
                      <a:pt x="599409" y="199717"/>
                    </a:cubicBezTo>
                    <a:cubicBezTo>
                      <a:pt x="599409" y="202428"/>
                      <a:pt x="601216" y="214176"/>
                      <a:pt x="595794" y="210561"/>
                    </a:cubicBezTo>
                    <a:cubicBezTo>
                      <a:pt x="593083" y="208754"/>
                      <a:pt x="595794" y="206043"/>
                      <a:pt x="592179" y="197909"/>
                    </a:cubicBezTo>
                    <a:cubicBezTo>
                      <a:pt x="583142" y="211465"/>
                      <a:pt x="593083" y="211465"/>
                      <a:pt x="592179" y="219598"/>
                    </a:cubicBezTo>
                    <a:cubicBezTo>
                      <a:pt x="591275" y="217791"/>
                      <a:pt x="590372" y="216887"/>
                      <a:pt x="589468" y="215079"/>
                    </a:cubicBezTo>
                    <a:cubicBezTo>
                      <a:pt x="588564" y="214176"/>
                      <a:pt x="586757" y="212368"/>
                      <a:pt x="586757" y="210561"/>
                    </a:cubicBezTo>
                    <a:cubicBezTo>
                      <a:pt x="584949" y="206043"/>
                      <a:pt x="587661" y="203331"/>
                      <a:pt x="586757" y="196102"/>
                    </a:cubicBezTo>
                    <a:cubicBezTo>
                      <a:pt x="586757" y="190680"/>
                      <a:pt x="585853" y="187969"/>
                      <a:pt x="584949" y="183450"/>
                    </a:cubicBezTo>
                    <a:cubicBezTo>
                      <a:pt x="584046" y="178028"/>
                      <a:pt x="584949" y="177124"/>
                      <a:pt x="581335" y="172606"/>
                    </a:cubicBezTo>
                    <a:cubicBezTo>
                      <a:pt x="577720" y="177124"/>
                      <a:pt x="577720" y="186161"/>
                      <a:pt x="576816" y="192487"/>
                    </a:cubicBezTo>
                    <a:cubicBezTo>
                      <a:pt x="575913" y="189776"/>
                      <a:pt x="575009" y="183450"/>
                      <a:pt x="575009" y="179835"/>
                    </a:cubicBezTo>
                    <a:cubicBezTo>
                      <a:pt x="575009" y="174413"/>
                      <a:pt x="577720" y="172606"/>
                      <a:pt x="579527" y="168991"/>
                    </a:cubicBezTo>
                    <a:lnTo>
                      <a:pt x="575913" y="164473"/>
                    </a:lnTo>
                    <a:cubicBezTo>
                      <a:pt x="574105" y="168087"/>
                      <a:pt x="572298" y="173510"/>
                      <a:pt x="571394" y="178028"/>
                    </a:cubicBezTo>
                    <a:cubicBezTo>
                      <a:pt x="570490" y="182546"/>
                      <a:pt x="572298" y="188872"/>
                      <a:pt x="573201" y="192487"/>
                    </a:cubicBezTo>
                    <a:cubicBezTo>
                      <a:pt x="574105" y="197006"/>
                      <a:pt x="575913" y="201524"/>
                      <a:pt x="576816" y="206043"/>
                    </a:cubicBezTo>
                    <a:cubicBezTo>
                      <a:pt x="578624" y="215079"/>
                      <a:pt x="573201" y="222309"/>
                      <a:pt x="591275" y="226828"/>
                    </a:cubicBezTo>
                    <a:cubicBezTo>
                      <a:pt x="598505" y="228635"/>
                      <a:pt x="597601" y="228635"/>
                      <a:pt x="599409" y="235864"/>
                    </a:cubicBezTo>
                    <a:cubicBezTo>
                      <a:pt x="604831" y="252131"/>
                      <a:pt x="603927" y="274723"/>
                      <a:pt x="610253" y="295508"/>
                    </a:cubicBezTo>
                    <a:cubicBezTo>
                      <a:pt x="612060" y="302738"/>
                      <a:pt x="626519" y="319004"/>
                      <a:pt x="631942" y="326234"/>
                    </a:cubicBezTo>
                    <a:lnTo>
                      <a:pt x="644593" y="339789"/>
                    </a:lnTo>
                    <a:cubicBezTo>
                      <a:pt x="659053" y="355152"/>
                      <a:pt x="662667" y="375034"/>
                      <a:pt x="687971" y="375937"/>
                    </a:cubicBezTo>
                    <a:cubicBezTo>
                      <a:pt x="696104" y="375937"/>
                      <a:pt x="708756" y="379552"/>
                      <a:pt x="717793" y="373226"/>
                    </a:cubicBezTo>
                    <a:cubicBezTo>
                      <a:pt x="727733" y="364189"/>
                      <a:pt x="725022" y="365997"/>
                      <a:pt x="734059" y="354249"/>
                    </a:cubicBezTo>
                    <a:cubicBezTo>
                      <a:pt x="744000" y="340693"/>
                      <a:pt x="772014" y="305449"/>
                      <a:pt x="776533" y="291894"/>
                    </a:cubicBezTo>
                    <a:cubicBezTo>
                      <a:pt x="778340" y="287375"/>
                      <a:pt x="779244" y="282857"/>
                      <a:pt x="781051" y="278338"/>
                    </a:cubicBezTo>
                    <a:cubicBezTo>
                      <a:pt x="783762" y="271109"/>
                      <a:pt x="786474" y="260264"/>
                      <a:pt x="787377" y="252131"/>
                    </a:cubicBezTo>
                    <a:cubicBezTo>
                      <a:pt x="786474" y="253938"/>
                      <a:pt x="782859" y="259361"/>
                      <a:pt x="781051" y="260264"/>
                    </a:cubicBezTo>
                    <a:cubicBezTo>
                      <a:pt x="782859" y="255746"/>
                      <a:pt x="787377" y="246709"/>
                      <a:pt x="789185" y="241287"/>
                    </a:cubicBezTo>
                    <a:cubicBezTo>
                      <a:pt x="790992" y="235864"/>
                      <a:pt x="791896" y="231346"/>
                      <a:pt x="792799" y="225020"/>
                    </a:cubicBezTo>
                    <a:lnTo>
                      <a:pt x="792799" y="234961"/>
                    </a:lnTo>
                    <a:lnTo>
                      <a:pt x="796414" y="231346"/>
                    </a:lnTo>
                    <a:cubicBezTo>
                      <a:pt x="799125" y="226828"/>
                      <a:pt x="797318" y="219598"/>
                      <a:pt x="800029" y="210561"/>
                    </a:cubicBezTo>
                    <a:cubicBezTo>
                      <a:pt x="801836" y="206946"/>
                      <a:pt x="802740" y="202428"/>
                      <a:pt x="804547" y="197909"/>
                    </a:cubicBezTo>
                    <a:cubicBezTo>
                      <a:pt x="807258" y="189776"/>
                      <a:pt x="807258" y="192487"/>
                      <a:pt x="805451" y="184354"/>
                    </a:cubicBezTo>
                    <a:cubicBezTo>
                      <a:pt x="800933" y="191583"/>
                      <a:pt x="799125" y="206043"/>
                      <a:pt x="796414" y="211465"/>
                    </a:cubicBezTo>
                    <a:cubicBezTo>
                      <a:pt x="794607" y="215079"/>
                      <a:pt x="794607" y="219598"/>
                      <a:pt x="792799" y="221405"/>
                    </a:cubicBezTo>
                    <a:cubicBezTo>
                      <a:pt x="790992" y="218694"/>
                      <a:pt x="793703" y="206946"/>
                      <a:pt x="795510" y="200620"/>
                    </a:cubicBezTo>
                    <a:cubicBezTo>
                      <a:pt x="797318" y="192487"/>
                      <a:pt x="800933" y="182546"/>
                      <a:pt x="800933" y="178932"/>
                    </a:cubicBezTo>
                    <a:cubicBezTo>
                      <a:pt x="800933" y="178932"/>
                      <a:pt x="800933" y="178932"/>
                      <a:pt x="800933" y="178932"/>
                    </a:cubicBezTo>
                    <a:lnTo>
                      <a:pt x="801836" y="178932"/>
                    </a:lnTo>
                    <a:cubicBezTo>
                      <a:pt x="802740" y="178932"/>
                      <a:pt x="801836" y="180739"/>
                      <a:pt x="802740" y="178932"/>
                    </a:cubicBezTo>
                    <a:cubicBezTo>
                      <a:pt x="803644" y="176221"/>
                      <a:pt x="800933" y="168991"/>
                      <a:pt x="800933" y="166280"/>
                    </a:cubicBezTo>
                    <a:cubicBezTo>
                      <a:pt x="800933" y="166280"/>
                      <a:pt x="800933" y="166280"/>
                      <a:pt x="801836" y="166280"/>
                    </a:cubicBezTo>
                    <a:cubicBezTo>
                      <a:pt x="801836" y="167184"/>
                      <a:pt x="803644" y="168087"/>
                      <a:pt x="803644" y="169895"/>
                    </a:cubicBezTo>
                    <a:cubicBezTo>
                      <a:pt x="803644" y="166280"/>
                      <a:pt x="801836" y="159050"/>
                      <a:pt x="801836" y="158147"/>
                    </a:cubicBezTo>
                    <a:cubicBezTo>
                      <a:pt x="801836" y="156339"/>
                      <a:pt x="802740" y="160858"/>
                      <a:pt x="802740" y="157243"/>
                    </a:cubicBezTo>
                    <a:cubicBezTo>
                      <a:pt x="802740" y="156339"/>
                      <a:pt x="802740" y="155436"/>
                      <a:pt x="801836" y="154532"/>
                    </a:cubicBezTo>
                    <a:cubicBezTo>
                      <a:pt x="800933" y="151821"/>
                      <a:pt x="800029" y="150013"/>
                      <a:pt x="800029" y="147302"/>
                    </a:cubicBezTo>
                    <a:cubicBezTo>
                      <a:pt x="807258" y="150917"/>
                      <a:pt x="808162" y="169895"/>
                      <a:pt x="805451" y="178932"/>
                    </a:cubicBezTo>
                    <a:cubicBezTo>
                      <a:pt x="804547" y="183450"/>
                      <a:pt x="804547" y="181643"/>
                      <a:pt x="803644" y="181643"/>
                    </a:cubicBezTo>
                    <a:lnTo>
                      <a:pt x="803644" y="188872"/>
                    </a:lnTo>
                    <a:cubicBezTo>
                      <a:pt x="805451" y="186161"/>
                      <a:pt x="806355" y="181643"/>
                      <a:pt x="808162" y="178932"/>
                    </a:cubicBezTo>
                    <a:cubicBezTo>
                      <a:pt x="809066" y="176221"/>
                      <a:pt x="809970" y="171702"/>
                      <a:pt x="810873" y="169895"/>
                    </a:cubicBezTo>
                    <a:cubicBezTo>
                      <a:pt x="811777" y="168991"/>
                      <a:pt x="810873" y="168991"/>
                      <a:pt x="811777" y="168991"/>
                    </a:cubicBezTo>
                    <a:cubicBezTo>
                      <a:pt x="811777" y="172606"/>
                      <a:pt x="808162" y="179835"/>
                      <a:pt x="809066" y="181643"/>
                    </a:cubicBezTo>
                    <a:cubicBezTo>
                      <a:pt x="809066" y="185258"/>
                      <a:pt x="813584" y="185258"/>
                      <a:pt x="811777" y="194294"/>
                    </a:cubicBezTo>
                    <a:cubicBezTo>
                      <a:pt x="809970" y="202428"/>
                      <a:pt x="804547" y="213272"/>
                      <a:pt x="803644" y="219598"/>
                    </a:cubicBezTo>
                    <a:cubicBezTo>
                      <a:pt x="802740" y="224116"/>
                      <a:pt x="802740" y="230442"/>
                      <a:pt x="800933" y="234057"/>
                    </a:cubicBezTo>
                    <a:cubicBezTo>
                      <a:pt x="799125" y="237672"/>
                      <a:pt x="795510" y="237672"/>
                      <a:pt x="793703" y="243998"/>
                    </a:cubicBezTo>
                    <a:cubicBezTo>
                      <a:pt x="791896" y="253938"/>
                      <a:pt x="790088" y="262072"/>
                      <a:pt x="787377" y="271109"/>
                    </a:cubicBezTo>
                    <a:cubicBezTo>
                      <a:pt x="790088" y="275627"/>
                      <a:pt x="790088" y="270205"/>
                      <a:pt x="800933" y="288279"/>
                    </a:cubicBezTo>
                    <a:cubicBezTo>
                      <a:pt x="802740" y="291894"/>
                      <a:pt x="809066" y="296412"/>
                      <a:pt x="811777" y="298219"/>
                    </a:cubicBezTo>
                    <a:cubicBezTo>
                      <a:pt x="814488" y="300027"/>
                      <a:pt x="815392" y="301834"/>
                      <a:pt x="818103" y="303642"/>
                    </a:cubicBezTo>
                    <a:cubicBezTo>
                      <a:pt x="826236" y="309064"/>
                      <a:pt x="825332" y="309064"/>
                      <a:pt x="827140" y="310871"/>
                    </a:cubicBezTo>
                    <a:cubicBezTo>
                      <a:pt x="834369" y="315390"/>
                      <a:pt x="852443" y="320812"/>
                      <a:pt x="861480" y="324427"/>
                    </a:cubicBezTo>
                    <a:cubicBezTo>
                      <a:pt x="876843" y="330752"/>
                      <a:pt x="891302" y="337078"/>
                      <a:pt x="906665" y="343404"/>
                    </a:cubicBezTo>
                    <a:lnTo>
                      <a:pt x="937391" y="356056"/>
                    </a:lnTo>
                    <a:cubicBezTo>
                      <a:pt x="941909" y="357863"/>
                      <a:pt x="947331" y="360574"/>
                      <a:pt x="951850" y="361478"/>
                    </a:cubicBezTo>
                    <a:cubicBezTo>
                      <a:pt x="959079" y="364189"/>
                      <a:pt x="960887" y="363286"/>
                      <a:pt x="967213" y="366900"/>
                    </a:cubicBezTo>
                    <a:cubicBezTo>
                      <a:pt x="974442" y="370515"/>
                      <a:pt x="973538" y="370515"/>
                      <a:pt x="977153" y="377745"/>
                    </a:cubicBezTo>
                    <a:cubicBezTo>
                      <a:pt x="978961" y="381359"/>
                      <a:pt x="981672" y="388589"/>
                      <a:pt x="983479" y="393107"/>
                    </a:cubicBezTo>
                    <a:cubicBezTo>
                      <a:pt x="987998" y="409374"/>
                      <a:pt x="978961" y="413892"/>
                      <a:pt x="990709" y="425640"/>
                    </a:cubicBezTo>
                    <a:cubicBezTo>
                      <a:pt x="1001553" y="435581"/>
                      <a:pt x="990709" y="438292"/>
                      <a:pt x="999746" y="459077"/>
                    </a:cubicBezTo>
                    <a:cubicBezTo>
                      <a:pt x="1003360" y="467210"/>
                      <a:pt x="1003360" y="469922"/>
                      <a:pt x="1005168" y="474440"/>
                    </a:cubicBezTo>
                    <a:cubicBezTo>
                      <a:pt x="1012397" y="487995"/>
                      <a:pt x="1012397" y="498840"/>
                      <a:pt x="1024145" y="493418"/>
                    </a:cubicBezTo>
                    <a:cubicBezTo>
                      <a:pt x="1032279" y="489803"/>
                      <a:pt x="1034086" y="486188"/>
                      <a:pt x="1038605" y="488899"/>
                    </a:cubicBezTo>
                    <a:cubicBezTo>
                      <a:pt x="1043123" y="490707"/>
                      <a:pt x="1049449" y="493418"/>
                      <a:pt x="1050353" y="497936"/>
                    </a:cubicBezTo>
                    <a:cubicBezTo>
                      <a:pt x="1044027" y="497032"/>
                      <a:pt x="1041316" y="491610"/>
                      <a:pt x="1034086" y="491610"/>
                    </a:cubicBezTo>
                    <a:cubicBezTo>
                      <a:pt x="1031375" y="491610"/>
                      <a:pt x="1030471" y="494321"/>
                      <a:pt x="1027760" y="495225"/>
                    </a:cubicBezTo>
                    <a:cubicBezTo>
                      <a:pt x="1025953" y="496129"/>
                      <a:pt x="1022338" y="497936"/>
                      <a:pt x="1019627" y="498840"/>
                    </a:cubicBezTo>
                    <a:cubicBezTo>
                      <a:pt x="1014205" y="500647"/>
                      <a:pt x="1008783" y="502455"/>
                      <a:pt x="1003360" y="505166"/>
                    </a:cubicBezTo>
                    <a:cubicBezTo>
                      <a:pt x="996131" y="508780"/>
                      <a:pt x="994323" y="507877"/>
                      <a:pt x="993420" y="516914"/>
                    </a:cubicBezTo>
                    <a:lnTo>
                      <a:pt x="1010590" y="516010"/>
                    </a:lnTo>
                    <a:cubicBezTo>
                      <a:pt x="1007879" y="517817"/>
                      <a:pt x="1007879" y="519625"/>
                      <a:pt x="1002457" y="519625"/>
                    </a:cubicBezTo>
                    <a:cubicBezTo>
                      <a:pt x="998842" y="519625"/>
                      <a:pt x="995227" y="517817"/>
                      <a:pt x="992516" y="517817"/>
                    </a:cubicBezTo>
                    <a:cubicBezTo>
                      <a:pt x="992516" y="522336"/>
                      <a:pt x="999746" y="538602"/>
                      <a:pt x="1001553" y="544928"/>
                    </a:cubicBezTo>
                    <a:cubicBezTo>
                      <a:pt x="1007879" y="563906"/>
                      <a:pt x="1004264" y="561195"/>
                      <a:pt x="1007879" y="575654"/>
                    </a:cubicBezTo>
                    <a:cubicBezTo>
                      <a:pt x="1009686" y="582883"/>
                      <a:pt x="1009686" y="586498"/>
                      <a:pt x="1013301" y="589209"/>
                    </a:cubicBezTo>
                    <a:cubicBezTo>
                      <a:pt x="1016916" y="591017"/>
                      <a:pt x="1025953" y="591017"/>
                      <a:pt x="1027760" y="588306"/>
                    </a:cubicBezTo>
                    <a:cubicBezTo>
                      <a:pt x="1033182" y="581076"/>
                      <a:pt x="1026856" y="569328"/>
                      <a:pt x="1024145" y="561195"/>
                    </a:cubicBezTo>
                    <a:cubicBezTo>
                      <a:pt x="1017820" y="542217"/>
                      <a:pt x="1022338" y="538602"/>
                      <a:pt x="1019627" y="529565"/>
                    </a:cubicBezTo>
                    <a:cubicBezTo>
                      <a:pt x="1015108" y="515106"/>
                      <a:pt x="1014205" y="512395"/>
                      <a:pt x="1026856" y="506069"/>
                    </a:cubicBezTo>
                    <a:cubicBezTo>
                      <a:pt x="1034990" y="501551"/>
                      <a:pt x="1045834" y="500647"/>
                      <a:pt x="1054871" y="497936"/>
                    </a:cubicBezTo>
                    <a:cubicBezTo>
                      <a:pt x="1062101" y="495225"/>
                      <a:pt x="1063908" y="497936"/>
                      <a:pt x="1068427" y="500647"/>
                    </a:cubicBezTo>
                    <a:cubicBezTo>
                      <a:pt x="1072041" y="502455"/>
                      <a:pt x="1077464" y="505166"/>
                      <a:pt x="1079271" y="507877"/>
                    </a:cubicBezTo>
                    <a:cubicBezTo>
                      <a:pt x="1088308" y="507877"/>
                      <a:pt x="1091923" y="508780"/>
                      <a:pt x="1096441" y="515106"/>
                    </a:cubicBezTo>
                    <a:cubicBezTo>
                      <a:pt x="1100056" y="520528"/>
                      <a:pt x="1106382" y="532277"/>
                      <a:pt x="1106382" y="539506"/>
                    </a:cubicBezTo>
                    <a:moveTo>
                      <a:pt x="171057" y="538602"/>
                    </a:moveTo>
                    <a:cubicBezTo>
                      <a:pt x="169250" y="544025"/>
                      <a:pt x="166539" y="545832"/>
                      <a:pt x="164731" y="553062"/>
                    </a:cubicBezTo>
                    <a:cubicBezTo>
                      <a:pt x="163827" y="557580"/>
                      <a:pt x="167442" y="563906"/>
                      <a:pt x="169250" y="568424"/>
                    </a:cubicBezTo>
                    <a:cubicBezTo>
                      <a:pt x="171057" y="573847"/>
                      <a:pt x="173768" y="577461"/>
                      <a:pt x="175575" y="582883"/>
                    </a:cubicBezTo>
                    <a:cubicBezTo>
                      <a:pt x="177383" y="588306"/>
                      <a:pt x="180998" y="591920"/>
                      <a:pt x="182805" y="596439"/>
                    </a:cubicBezTo>
                    <a:cubicBezTo>
                      <a:pt x="182805" y="596439"/>
                      <a:pt x="182805" y="596439"/>
                      <a:pt x="182805" y="595535"/>
                    </a:cubicBezTo>
                    <a:lnTo>
                      <a:pt x="185516" y="588306"/>
                    </a:lnTo>
                    <a:lnTo>
                      <a:pt x="185516" y="598246"/>
                    </a:lnTo>
                    <a:cubicBezTo>
                      <a:pt x="185516" y="598246"/>
                      <a:pt x="185516" y="598246"/>
                      <a:pt x="185516" y="598246"/>
                    </a:cubicBezTo>
                    <a:lnTo>
                      <a:pt x="187323" y="598246"/>
                    </a:lnTo>
                    <a:cubicBezTo>
                      <a:pt x="186420" y="602765"/>
                      <a:pt x="186420" y="601861"/>
                      <a:pt x="189131" y="604572"/>
                    </a:cubicBezTo>
                    <a:cubicBezTo>
                      <a:pt x="195457" y="612705"/>
                      <a:pt x="198168" y="620839"/>
                      <a:pt x="204494" y="627165"/>
                    </a:cubicBezTo>
                    <a:cubicBezTo>
                      <a:pt x="210820" y="634394"/>
                      <a:pt x="215338" y="630779"/>
                      <a:pt x="224375" y="628068"/>
                    </a:cubicBezTo>
                    <a:cubicBezTo>
                      <a:pt x="223471" y="624453"/>
                      <a:pt x="223471" y="621742"/>
                      <a:pt x="222568" y="619031"/>
                    </a:cubicBezTo>
                    <a:cubicBezTo>
                      <a:pt x="220760" y="604572"/>
                      <a:pt x="210820" y="605476"/>
                      <a:pt x="211723" y="598246"/>
                    </a:cubicBezTo>
                    <a:cubicBezTo>
                      <a:pt x="214434" y="600957"/>
                      <a:pt x="214434" y="601861"/>
                      <a:pt x="218049" y="603668"/>
                    </a:cubicBezTo>
                    <a:cubicBezTo>
                      <a:pt x="228894" y="609091"/>
                      <a:pt x="225279" y="612705"/>
                      <a:pt x="227990" y="627165"/>
                    </a:cubicBezTo>
                    <a:cubicBezTo>
                      <a:pt x="231605" y="642527"/>
                      <a:pt x="237027" y="638913"/>
                      <a:pt x="258715" y="635298"/>
                    </a:cubicBezTo>
                    <a:cubicBezTo>
                      <a:pt x="256908" y="628068"/>
                      <a:pt x="256908" y="618128"/>
                      <a:pt x="253293" y="611802"/>
                    </a:cubicBezTo>
                    <a:cubicBezTo>
                      <a:pt x="251486" y="608187"/>
                      <a:pt x="249678" y="604572"/>
                      <a:pt x="248775" y="600957"/>
                    </a:cubicBezTo>
                    <a:cubicBezTo>
                      <a:pt x="247871" y="598246"/>
                      <a:pt x="248775" y="598246"/>
                      <a:pt x="247871" y="595535"/>
                    </a:cubicBezTo>
                    <a:cubicBezTo>
                      <a:pt x="246967" y="593728"/>
                      <a:pt x="246967" y="591920"/>
                      <a:pt x="246967" y="591017"/>
                    </a:cubicBezTo>
                    <a:cubicBezTo>
                      <a:pt x="246967" y="593728"/>
                      <a:pt x="254197" y="603668"/>
                      <a:pt x="256004" y="607283"/>
                    </a:cubicBezTo>
                    <a:cubicBezTo>
                      <a:pt x="257812" y="612705"/>
                      <a:pt x="259619" y="622646"/>
                      <a:pt x="260523" y="628068"/>
                    </a:cubicBezTo>
                    <a:cubicBezTo>
                      <a:pt x="261427" y="632587"/>
                      <a:pt x="261427" y="635298"/>
                      <a:pt x="263234" y="638913"/>
                    </a:cubicBezTo>
                    <a:cubicBezTo>
                      <a:pt x="265041" y="643431"/>
                      <a:pt x="266849" y="642527"/>
                      <a:pt x="272271" y="642527"/>
                    </a:cubicBezTo>
                    <a:cubicBezTo>
                      <a:pt x="274982" y="642527"/>
                      <a:pt x="282212" y="641624"/>
                      <a:pt x="284019" y="641624"/>
                    </a:cubicBezTo>
                    <a:cubicBezTo>
                      <a:pt x="286730" y="640720"/>
                      <a:pt x="290345" y="638913"/>
                      <a:pt x="292152" y="637105"/>
                    </a:cubicBezTo>
                    <a:cubicBezTo>
                      <a:pt x="293056" y="621742"/>
                      <a:pt x="285826" y="602765"/>
                      <a:pt x="286730" y="584691"/>
                    </a:cubicBezTo>
                    <a:lnTo>
                      <a:pt x="287634" y="591017"/>
                    </a:lnTo>
                    <a:lnTo>
                      <a:pt x="289441" y="588306"/>
                    </a:lnTo>
                    <a:cubicBezTo>
                      <a:pt x="289441" y="591920"/>
                      <a:pt x="291248" y="594632"/>
                      <a:pt x="291248" y="599150"/>
                    </a:cubicBezTo>
                    <a:cubicBezTo>
                      <a:pt x="291248" y="604572"/>
                      <a:pt x="289441" y="602765"/>
                      <a:pt x="290345" y="609091"/>
                    </a:cubicBezTo>
                    <a:cubicBezTo>
                      <a:pt x="291248" y="616320"/>
                      <a:pt x="293960" y="621742"/>
                      <a:pt x="293960" y="628972"/>
                    </a:cubicBezTo>
                    <a:cubicBezTo>
                      <a:pt x="293960" y="633490"/>
                      <a:pt x="293960" y="638913"/>
                      <a:pt x="291248" y="640720"/>
                    </a:cubicBezTo>
                    <a:cubicBezTo>
                      <a:pt x="290345" y="641624"/>
                      <a:pt x="283115" y="645238"/>
                      <a:pt x="280404" y="646142"/>
                    </a:cubicBezTo>
                    <a:cubicBezTo>
                      <a:pt x="260523" y="651564"/>
                      <a:pt x="261427" y="641624"/>
                      <a:pt x="258715" y="638913"/>
                    </a:cubicBezTo>
                    <a:cubicBezTo>
                      <a:pt x="251486" y="639816"/>
                      <a:pt x="250582" y="642527"/>
                      <a:pt x="240642" y="642527"/>
                    </a:cubicBezTo>
                    <a:cubicBezTo>
                      <a:pt x="231605" y="642527"/>
                      <a:pt x="230701" y="640720"/>
                      <a:pt x="226182" y="635298"/>
                    </a:cubicBezTo>
                    <a:cubicBezTo>
                      <a:pt x="213531" y="635298"/>
                      <a:pt x="209012" y="638009"/>
                      <a:pt x="202686" y="629876"/>
                    </a:cubicBezTo>
                    <a:cubicBezTo>
                      <a:pt x="190938" y="616320"/>
                      <a:pt x="198168" y="623550"/>
                      <a:pt x="190938" y="611802"/>
                    </a:cubicBezTo>
                    <a:lnTo>
                      <a:pt x="182805" y="600054"/>
                    </a:lnTo>
                    <a:cubicBezTo>
                      <a:pt x="175575" y="587402"/>
                      <a:pt x="162020" y="561195"/>
                      <a:pt x="159309" y="544025"/>
                    </a:cubicBezTo>
                    <a:lnTo>
                      <a:pt x="140331" y="544025"/>
                    </a:lnTo>
                    <a:cubicBezTo>
                      <a:pt x="135813" y="544928"/>
                      <a:pt x="130391" y="545832"/>
                      <a:pt x="126776" y="546736"/>
                    </a:cubicBezTo>
                    <a:cubicBezTo>
                      <a:pt x="122257" y="547639"/>
                      <a:pt x="120450" y="548543"/>
                      <a:pt x="116835" y="549447"/>
                    </a:cubicBezTo>
                    <a:cubicBezTo>
                      <a:pt x="113220" y="550350"/>
                      <a:pt x="97858" y="551254"/>
                      <a:pt x="94243" y="550350"/>
                    </a:cubicBezTo>
                    <a:cubicBezTo>
                      <a:pt x="90628" y="550350"/>
                      <a:pt x="87013" y="549447"/>
                      <a:pt x="83399" y="548543"/>
                    </a:cubicBezTo>
                    <a:cubicBezTo>
                      <a:pt x="77976" y="547639"/>
                      <a:pt x="77976" y="546736"/>
                      <a:pt x="76169" y="544025"/>
                    </a:cubicBezTo>
                    <a:lnTo>
                      <a:pt x="76169" y="544025"/>
                    </a:lnTo>
                    <a:moveTo>
                      <a:pt x="345470" y="539506"/>
                    </a:moveTo>
                    <a:lnTo>
                      <a:pt x="338241" y="533180"/>
                    </a:lnTo>
                    <a:cubicBezTo>
                      <a:pt x="333722" y="530469"/>
                      <a:pt x="324685" y="531373"/>
                      <a:pt x="313841" y="520528"/>
                    </a:cubicBezTo>
                    <a:cubicBezTo>
                      <a:pt x="310226" y="517817"/>
                      <a:pt x="307515" y="516010"/>
                      <a:pt x="302997" y="513299"/>
                    </a:cubicBezTo>
                    <a:cubicBezTo>
                      <a:pt x="299382" y="510588"/>
                      <a:pt x="294863" y="508780"/>
                      <a:pt x="291248" y="506069"/>
                    </a:cubicBezTo>
                    <a:lnTo>
                      <a:pt x="280404" y="498840"/>
                    </a:lnTo>
                    <a:cubicBezTo>
                      <a:pt x="276789" y="496129"/>
                      <a:pt x="272271" y="494321"/>
                      <a:pt x="268656" y="492514"/>
                    </a:cubicBezTo>
                    <a:cubicBezTo>
                      <a:pt x="264138" y="489803"/>
                      <a:pt x="262330" y="487995"/>
                      <a:pt x="257812" y="485284"/>
                    </a:cubicBezTo>
                    <a:cubicBezTo>
                      <a:pt x="254197" y="483477"/>
                      <a:pt x="249678" y="480766"/>
                      <a:pt x="246064" y="478055"/>
                    </a:cubicBezTo>
                    <a:cubicBezTo>
                      <a:pt x="235219" y="471729"/>
                      <a:pt x="234316" y="468114"/>
                      <a:pt x="227086" y="459981"/>
                    </a:cubicBezTo>
                    <a:cubicBezTo>
                      <a:pt x="219857" y="450944"/>
                      <a:pt x="192746" y="450944"/>
                      <a:pt x="181901" y="452751"/>
                    </a:cubicBezTo>
                    <a:cubicBezTo>
                      <a:pt x="169250" y="454559"/>
                      <a:pt x="165635" y="459981"/>
                      <a:pt x="157502" y="464499"/>
                    </a:cubicBezTo>
                    <a:cubicBezTo>
                      <a:pt x="159309" y="463596"/>
                      <a:pt x="160213" y="463596"/>
                      <a:pt x="161116" y="464499"/>
                    </a:cubicBezTo>
                    <a:cubicBezTo>
                      <a:pt x="158405" y="466307"/>
                      <a:pt x="147561" y="475344"/>
                      <a:pt x="145754" y="477151"/>
                    </a:cubicBezTo>
                    <a:lnTo>
                      <a:pt x="156598" y="470825"/>
                    </a:lnTo>
                    <a:cubicBezTo>
                      <a:pt x="155694" y="472633"/>
                      <a:pt x="148465" y="478959"/>
                      <a:pt x="145754" y="480766"/>
                    </a:cubicBezTo>
                    <a:cubicBezTo>
                      <a:pt x="142139" y="483477"/>
                      <a:pt x="137620" y="487092"/>
                      <a:pt x="136717" y="491610"/>
                    </a:cubicBezTo>
                    <a:cubicBezTo>
                      <a:pt x="143042" y="487092"/>
                      <a:pt x="145754" y="482573"/>
                      <a:pt x="154790" y="478959"/>
                    </a:cubicBezTo>
                    <a:cubicBezTo>
                      <a:pt x="152983" y="479862"/>
                      <a:pt x="152983" y="480766"/>
                      <a:pt x="151176" y="482573"/>
                    </a:cubicBezTo>
                    <a:cubicBezTo>
                      <a:pt x="150272" y="483477"/>
                      <a:pt x="148465" y="484381"/>
                      <a:pt x="147561" y="485284"/>
                    </a:cubicBezTo>
                    <a:cubicBezTo>
                      <a:pt x="147561" y="485284"/>
                      <a:pt x="137620" y="493418"/>
                      <a:pt x="142139" y="490707"/>
                    </a:cubicBezTo>
                    <a:cubicBezTo>
                      <a:pt x="145754" y="488899"/>
                      <a:pt x="147561" y="485284"/>
                      <a:pt x="152079" y="484381"/>
                    </a:cubicBezTo>
                    <a:cubicBezTo>
                      <a:pt x="149368" y="487092"/>
                      <a:pt x="146657" y="488899"/>
                      <a:pt x="144850" y="491610"/>
                    </a:cubicBezTo>
                    <a:cubicBezTo>
                      <a:pt x="145754" y="490707"/>
                      <a:pt x="145754" y="490707"/>
                      <a:pt x="146657" y="490707"/>
                    </a:cubicBezTo>
                    <a:cubicBezTo>
                      <a:pt x="147561" y="490707"/>
                      <a:pt x="147561" y="490707"/>
                      <a:pt x="148465" y="490707"/>
                    </a:cubicBezTo>
                    <a:cubicBezTo>
                      <a:pt x="138524" y="497936"/>
                      <a:pt x="152079" y="501551"/>
                      <a:pt x="158405" y="507877"/>
                    </a:cubicBezTo>
                    <a:cubicBezTo>
                      <a:pt x="159309" y="505166"/>
                      <a:pt x="161116" y="534988"/>
                      <a:pt x="161116" y="537699"/>
                    </a:cubicBezTo>
                    <a:cubicBezTo>
                      <a:pt x="163827" y="533180"/>
                      <a:pt x="163827" y="529565"/>
                      <a:pt x="168346" y="525951"/>
                    </a:cubicBezTo>
                    <a:cubicBezTo>
                      <a:pt x="165635" y="536795"/>
                      <a:pt x="159309" y="538602"/>
                      <a:pt x="162020" y="550350"/>
                    </a:cubicBezTo>
                    <a:cubicBezTo>
                      <a:pt x="165635" y="545832"/>
                      <a:pt x="166539" y="536795"/>
                      <a:pt x="171961" y="534084"/>
                    </a:cubicBezTo>
                    <a:cubicBezTo>
                      <a:pt x="169250" y="540410"/>
                      <a:pt x="162924" y="545832"/>
                      <a:pt x="163827" y="553965"/>
                    </a:cubicBezTo>
                    <a:cubicBezTo>
                      <a:pt x="165635" y="551254"/>
                      <a:pt x="165635" y="548543"/>
                      <a:pt x="166539" y="545832"/>
                    </a:cubicBezTo>
                    <a:cubicBezTo>
                      <a:pt x="167442" y="543121"/>
                      <a:pt x="169250" y="541314"/>
                      <a:pt x="171057" y="540410"/>
                    </a:cubicBezTo>
                    <a:moveTo>
                      <a:pt x="1068427" y="540410"/>
                    </a:moveTo>
                    <a:cubicBezTo>
                      <a:pt x="1067523" y="543121"/>
                      <a:pt x="1069330" y="547639"/>
                      <a:pt x="1069330" y="550350"/>
                    </a:cubicBezTo>
                    <a:cubicBezTo>
                      <a:pt x="1070234" y="557580"/>
                      <a:pt x="1071138" y="570232"/>
                      <a:pt x="1061197" y="571135"/>
                    </a:cubicBezTo>
                    <a:cubicBezTo>
                      <a:pt x="1055775" y="572039"/>
                      <a:pt x="1055775" y="569328"/>
                      <a:pt x="1053064" y="566617"/>
                    </a:cubicBezTo>
                    <a:lnTo>
                      <a:pt x="1052160" y="565713"/>
                    </a:lnTo>
                    <a:cubicBezTo>
                      <a:pt x="1052160" y="565713"/>
                      <a:pt x="1052160" y="565713"/>
                      <a:pt x="1051256" y="565713"/>
                    </a:cubicBezTo>
                    <a:cubicBezTo>
                      <a:pt x="1052160" y="597343"/>
                      <a:pt x="1037701" y="584691"/>
                      <a:pt x="1032279" y="586498"/>
                    </a:cubicBezTo>
                    <a:cubicBezTo>
                      <a:pt x="1027760" y="590113"/>
                      <a:pt x="1029568" y="592824"/>
                      <a:pt x="1019627" y="593728"/>
                    </a:cubicBezTo>
                    <a:cubicBezTo>
                      <a:pt x="1008783" y="594632"/>
                      <a:pt x="1008783" y="588306"/>
                      <a:pt x="1006071" y="586498"/>
                    </a:cubicBezTo>
                    <a:cubicBezTo>
                      <a:pt x="1001553" y="588306"/>
                      <a:pt x="993420" y="590113"/>
                      <a:pt x="987998" y="587402"/>
                    </a:cubicBezTo>
                    <a:cubicBezTo>
                      <a:pt x="984383" y="585595"/>
                      <a:pt x="985287" y="584691"/>
                      <a:pt x="983479" y="581076"/>
                    </a:cubicBezTo>
                    <a:cubicBezTo>
                      <a:pt x="982575" y="578365"/>
                      <a:pt x="980768" y="576558"/>
                      <a:pt x="979864" y="573847"/>
                    </a:cubicBezTo>
                    <a:cubicBezTo>
                      <a:pt x="978057" y="569328"/>
                      <a:pt x="976250" y="563002"/>
                      <a:pt x="973538" y="557580"/>
                    </a:cubicBezTo>
                    <a:cubicBezTo>
                      <a:pt x="971731" y="552158"/>
                      <a:pt x="969924" y="548543"/>
                      <a:pt x="969020" y="542217"/>
                    </a:cubicBezTo>
                    <a:lnTo>
                      <a:pt x="386136" y="542217"/>
                    </a:lnTo>
                    <a:cubicBezTo>
                      <a:pt x="391559" y="547639"/>
                      <a:pt x="384329" y="565713"/>
                      <a:pt x="358122" y="568424"/>
                    </a:cubicBezTo>
                    <a:cubicBezTo>
                      <a:pt x="331915" y="572039"/>
                      <a:pt x="321974" y="557580"/>
                      <a:pt x="312937" y="555773"/>
                    </a:cubicBezTo>
                    <a:cubicBezTo>
                      <a:pt x="312937" y="561195"/>
                      <a:pt x="329204" y="582883"/>
                      <a:pt x="333722" y="591920"/>
                    </a:cubicBezTo>
                    <a:cubicBezTo>
                      <a:pt x="335530" y="594632"/>
                      <a:pt x="336433" y="595535"/>
                      <a:pt x="337337" y="597343"/>
                    </a:cubicBezTo>
                    <a:cubicBezTo>
                      <a:pt x="344567" y="605476"/>
                      <a:pt x="344567" y="606380"/>
                      <a:pt x="348181" y="615416"/>
                    </a:cubicBezTo>
                    <a:cubicBezTo>
                      <a:pt x="349989" y="619935"/>
                      <a:pt x="351796" y="624453"/>
                      <a:pt x="353603" y="629876"/>
                    </a:cubicBezTo>
                    <a:cubicBezTo>
                      <a:pt x="355411" y="634394"/>
                      <a:pt x="360833" y="643431"/>
                      <a:pt x="363544" y="648853"/>
                    </a:cubicBezTo>
                    <a:cubicBezTo>
                      <a:pt x="364448" y="651564"/>
                      <a:pt x="365351" y="654275"/>
                      <a:pt x="367159" y="656083"/>
                    </a:cubicBezTo>
                    <a:cubicBezTo>
                      <a:pt x="370774" y="662409"/>
                      <a:pt x="380714" y="675060"/>
                      <a:pt x="369870" y="682290"/>
                    </a:cubicBezTo>
                    <a:cubicBezTo>
                      <a:pt x="366255" y="685001"/>
                      <a:pt x="359026" y="685905"/>
                      <a:pt x="354507" y="684097"/>
                    </a:cubicBezTo>
                    <a:cubicBezTo>
                      <a:pt x="349989" y="683194"/>
                      <a:pt x="347278" y="677771"/>
                      <a:pt x="345470" y="674157"/>
                    </a:cubicBezTo>
                    <a:cubicBezTo>
                      <a:pt x="340048" y="669638"/>
                      <a:pt x="333722" y="654275"/>
                      <a:pt x="331011" y="650661"/>
                    </a:cubicBezTo>
                    <a:cubicBezTo>
                      <a:pt x="329204" y="647950"/>
                      <a:pt x="315648" y="628068"/>
                      <a:pt x="314745" y="628068"/>
                    </a:cubicBezTo>
                    <a:cubicBezTo>
                      <a:pt x="313841" y="624453"/>
                      <a:pt x="312033" y="621742"/>
                      <a:pt x="309322" y="619031"/>
                    </a:cubicBezTo>
                    <a:cubicBezTo>
                      <a:pt x="305708" y="614513"/>
                      <a:pt x="301189" y="610898"/>
                      <a:pt x="296671" y="606380"/>
                    </a:cubicBezTo>
                    <a:cubicBezTo>
                      <a:pt x="294863" y="604572"/>
                      <a:pt x="293056" y="603668"/>
                      <a:pt x="291248" y="601861"/>
                    </a:cubicBezTo>
                    <a:cubicBezTo>
                      <a:pt x="288537" y="599150"/>
                      <a:pt x="290345" y="593728"/>
                      <a:pt x="291248" y="590113"/>
                    </a:cubicBezTo>
                    <a:cubicBezTo>
                      <a:pt x="290345" y="595535"/>
                      <a:pt x="291248" y="591920"/>
                      <a:pt x="293056" y="592824"/>
                    </a:cubicBezTo>
                    <a:cubicBezTo>
                      <a:pt x="293056" y="591017"/>
                      <a:pt x="293960" y="593728"/>
                      <a:pt x="293960" y="591920"/>
                    </a:cubicBezTo>
                    <a:lnTo>
                      <a:pt x="295767" y="602765"/>
                    </a:lnTo>
                    <a:lnTo>
                      <a:pt x="297574" y="600957"/>
                    </a:lnTo>
                    <a:cubicBezTo>
                      <a:pt x="298478" y="608187"/>
                      <a:pt x="304804" y="609994"/>
                      <a:pt x="308419" y="615416"/>
                    </a:cubicBezTo>
                    <a:cubicBezTo>
                      <a:pt x="315648" y="625357"/>
                      <a:pt x="322878" y="634394"/>
                      <a:pt x="329204" y="645238"/>
                    </a:cubicBezTo>
                    <a:cubicBezTo>
                      <a:pt x="331011" y="647950"/>
                      <a:pt x="332818" y="649757"/>
                      <a:pt x="333722" y="652468"/>
                    </a:cubicBezTo>
                    <a:cubicBezTo>
                      <a:pt x="334626" y="655179"/>
                      <a:pt x="336433" y="657890"/>
                      <a:pt x="337337" y="660601"/>
                    </a:cubicBezTo>
                    <a:lnTo>
                      <a:pt x="346374" y="676868"/>
                    </a:lnTo>
                    <a:cubicBezTo>
                      <a:pt x="350892" y="685905"/>
                      <a:pt x="363544" y="687712"/>
                      <a:pt x="368966" y="676868"/>
                    </a:cubicBezTo>
                    <a:cubicBezTo>
                      <a:pt x="372581" y="670542"/>
                      <a:pt x="367159" y="666023"/>
                      <a:pt x="363544" y="659698"/>
                    </a:cubicBezTo>
                    <a:cubicBezTo>
                      <a:pt x="357218" y="649757"/>
                      <a:pt x="346374" y="627165"/>
                      <a:pt x="343663" y="617224"/>
                    </a:cubicBezTo>
                    <a:cubicBezTo>
                      <a:pt x="340952" y="607283"/>
                      <a:pt x="339144" y="606380"/>
                      <a:pt x="334626" y="600957"/>
                    </a:cubicBezTo>
                    <a:cubicBezTo>
                      <a:pt x="331011" y="597343"/>
                      <a:pt x="317456" y="575654"/>
                      <a:pt x="314745" y="570232"/>
                    </a:cubicBezTo>
                    <a:cubicBezTo>
                      <a:pt x="312033" y="564810"/>
                      <a:pt x="309322" y="559387"/>
                      <a:pt x="306611" y="553965"/>
                    </a:cubicBezTo>
                    <a:cubicBezTo>
                      <a:pt x="303900" y="548543"/>
                      <a:pt x="301189" y="542217"/>
                      <a:pt x="299382" y="536795"/>
                    </a:cubicBezTo>
                    <a:cubicBezTo>
                      <a:pt x="297574" y="532277"/>
                      <a:pt x="297574" y="532277"/>
                      <a:pt x="296671" y="526854"/>
                    </a:cubicBezTo>
                    <a:cubicBezTo>
                      <a:pt x="295767" y="523240"/>
                      <a:pt x="293960" y="521432"/>
                      <a:pt x="293056" y="517817"/>
                    </a:cubicBezTo>
                    <a:cubicBezTo>
                      <a:pt x="298478" y="523240"/>
                      <a:pt x="298478" y="531373"/>
                      <a:pt x="302997" y="537699"/>
                    </a:cubicBezTo>
                    <a:lnTo>
                      <a:pt x="302997" y="530469"/>
                    </a:lnTo>
                    <a:cubicBezTo>
                      <a:pt x="303900" y="533180"/>
                      <a:pt x="303900" y="534084"/>
                      <a:pt x="304804" y="536795"/>
                    </a:cubicBezTo>
                    <a:lnTo>
                      <a:pt x="306611" y="540410"/>
                    </a:lnTo>
                    <a:cubicBezTo>
                      <a:pt x="306611" y="540410"/>
                      <a:pt x="306611" y="540410"/>
                      <a:pt x="306611" y="540410"/>
                    </a:cubicBezTo>
                    <a:cubicBezTo>
                      <a:pt x="306611" y="540410"/>
                      <a:pt x="306611" y="540410"/>
                      <a:pt x="306611" y="541314"/>
                    </a:cubicBezTo>
                    <a:cubicBezTo>
                      <a:pt x="306611" y="542217"/>
                      <a:pt x="307515" y="542217"/>
                      <a:pt x="307515" y="543121"/>
                    </a:cubicBezTo>
                    <a:lnTo>
                      <a:pt x="308419" y="540410"/>
                    </a:lnTo>
                    <a:cubicBezTo>
                      <a:pt x="309322" y="544928"/>
                      <a:pt x="311130" y="548543"/>
                      <a:pt x="312937" y="552158"/>
                    </a:cubicBezTo>
                    <a:cubicBezTo>
                      <a:pt x="313841" y="554869"/>
                      <a:pt x="319263" y="556676"/>
                      <a:pt x="321974" y="558484"/>
                    </a:cubicBezTo>
                    <a:cubicBezTo>
                      <a:pt x="330107" y="562098"/>
                      <a:pt x="334626" y="566617"/>
                      <a:pt x="343663" y="567521"/>
                    </a:cubicBezTo>
                    <a:cubicBezTo>
                      <a:pt x="353603" y="568424"/>
                      <a:pt x="374388" y="566617"/>
                      <a:pt x="379811" y="557580"/>
                    </a:cubicBezTo>
                    <a:cubicBezTo>
                      <a:pt x="380714" y="555773"/>
                      <a:pt x="387040" y="546736"/>
                      <a:pt x="380714" y="547639"/>
                    </a:cubicBezTo>
                    <a:cubicBezTo>
                      <a:pt x="377100" y="548543"/>
                      <a:pt x="373485" y="550350"/>
                      <a:pt x="369870" y="551254"/>
                    </a:cubicBezTo>
                    <a:cubicBezTo>
                      <a:pt x="365351" y="552158"/>
                      <a:pt x="358122" y="552158"/>
                      <a:pt x="358122" y="545832"/>
                    </a:cubicBezTo>
                    <a:cubicBezTo>
                      <a:pt x="358122" y="545832"/>
                      <a:pt x="358122" y="545832"/>
                      <a:pt x="358122" y="546736"/>
                    </a:cubicBezTo>
                    <a:cubicBezTo>
                      <a:pt x="358122" y="546736"/>
                      <a:pt x="358122" y="546736"/>
                      <a:pt x="358122" y="546736"/>
                    </a:cubicBezTo>
                    <a:cubicBezTo>
                      <a:pt x="361737" y="552158"/>
                      <a:pt x="376196" y="547639"/>
                      <a:pt x="378907" y="544928"/>
                    </a:cubicBezTo>
                    <a:cubicBezTo>
                      <a:pt x="380714" y="543121"/>
                      <a:pt x="379811" y="544928"/>
                      <a:pt x="380714" y="542217"/>
                    </a:cubicBezTo>
                    <a:cubicBezTo>
                      <a:pt x="374388" y="543121"/>
                      <a:pt x="363544" y="544025"/>
                      <a:pt x="356315" y="543121"/>
                    </a:cubicBezTo>
                    <a:cubicBezTo>
                      <a:pt x="356315" y="543121"/>
                      <a:pt x="356315" y="543121"/>
                      <a:pt x="356315" y="544025"/>
                    </a:cubicBezTo>
                    <a:cubicBezTo>
                      <a:pt x="356315" y="544025"/>
                      <a:pt x="356315" y="544025"/>
                      <a:pt x="356315" y="544928"/>
                    </a:cubicBezTo>
                    <a:cubicBezTo>
                      <a:pt x="356315" y="545832"/>
                      <a:pt x="356315" y="544928"/>
                      <a:pt x="356315" y="545832"/>
                    </a:cubicBezTo>
                    <a:cubicBezTo>
                      <a:pt x="356315" y="545832"/>
                      <a:pt x="356315" y="547639"/>
                      <a:pt x="356315" y="547639"/>
                    </a:cubicBezTo>
                    <a:cubicBezTo>
                      <a:pt x="356315" y="545832"/>
                      <a:pt x="354507" y="544025"/>
                      <a:pt x="353603" y="543121"/>
                    </a:cubicBezTo>
                    <a:cubicBezTo>
                      <a:pt x="353603" y="543121"/>
                      <a:pt x="351796" y="542217"/>
                      <a:pt x="351796" y="542217"/>
                    </a:cubicBezTo>
                    <a:cubicBezTo>
                      <a:pt x="349085" y="541314"/>
                      <a:pt x="347278" y="540410"/>
                      <a:pt x="344567" y="538602"/>
                    </a:cubicBezTo>
                    <a:moveTo>
                      <a:pt x="573201" y="538602"/>
                    </a:moveTo>
                    <a:lnTo>
                      <a:pt x="650919" y="538602"/>
                    </a:lnTo>
                    <a:cubicBezTo>
                      <a:pt x="650919" y="531373"/>
                      <a:pt x="654534" y="521432"/>
                      <a:pt x="654534" y="513299"/>
                    </a:cubicBezTo>
                    <a:cubicBezTo>
                      <a:pt x="654534" y="508780"/>
                      <a:pt x="656341" y="505166"/>
                      <a:pt x="657245" y="500647"/>
                    </a:cubicBezTo>
                    <a:cubicBezTo>
                      <a:pt x="658149" y="496129"/>
                      <a:pt x="658149" y="490707"/>
                      <a:pt x="658149" y="486188"/>
                    </a:cubicBezTo>
                    <a:cubicBezTo>
                      <a:pt x="659053" y="477151"/>
                      <a:pt x="661764" y="468114"/>
                      <a:pt x="662667" y="459077"/>
                    </a:cubicBezTo>
                    <a:lnTo>
                      <a:pt x="665378" y="438292"/>
                    </a:lnTo>
                    <a:cubicBezTo>
                      <a:pt x="665378" y="435581"/>
                      <a:pt x="664475" y="435581"/>
                      <a:pt x="663571" y="431966"/>
                    </a:cubicBezTo>
                    <a:cubicBezTo>
                      <a:pt x="661764" y="422929"/>
                      <a:pt x="661764" y="412085"/>
                      <a:pt x="659956" y="403952"/>
                    </a:cubicBezTo>
                    <a:cubicBezTo>
                      <a:pt x="659053" y="400337"/>
                      <a:pt x="657245" y="394915"/>
                      <a:pt x="655438" y="393107"/>
                    </a:cubicBezTo>
                    <a:cubicBezTo>
                      <a:pt x="653630" y="391300"/>
                      <a:pt x="640075" y="390396"/>
                      <a:pt x="637364" y="391300"/>
                    </a:cubicBezTo>
                    <a:cubicBezTo>
                      <a:pt x="613868" y="394915"/>
                      <a:pt x="602120" y="406663"/>
                      <a:pt x="597601" y="406663"/>
                    </a:cubicBezTo>
                    <a:cubicBezTo>
                      <a:pt x="626519" y="379552"/>
                      <a:pt x="651823" y="388589"/>
                      <a:pt x="665378" y="375034"/>
                    </a:cubicBezTo>
                    <a:lnTo>
                      <a:pt x="634653" y="337982"/>
                    </a:lnTo>
                    <a:cubicBezTo>
                      <a:pt x="629231" y="332560"/>
                      <a:pt x="624712" y="325330"/>
                      <a:pt x="620194" y="319004"/>
                    </a:cubicBezTo>
                    <a:cubicBezTo>
                      <a:pt x="617482" y="316293"/>
                      <a:pt x="612964" y="308160"/>
                      <a:pt x="612060" y="307256"/>
                    </a:cubicBezTo>
                    <a:cubicBezTo>
                      <a:pt x="608446" y="304545"/>
                      <a:pt x="610253" y="302738"/>
                      <a:pt x="608446" y="299123"/>
                    </a:cubicBezTo>
                    <a:lnTo>
                      <a:pt x="607542" y="303642"/>
                    </a:lnTo>
                    <a:cubicBezTo>
                      <a:pt x="604831" y="300027"/>
                      <a:pt x="607542" y="297316"/>
                      <a:pt x="605734" y="293701"/>
                    </a:cubicBezTo>
                    <a:cubicBezTo>
                      <a:pt x="604831" y="291894"/>
                      <a:pt x="605734" y="292797"/>
                      <a:pt x="604831" y="291894"/>
                    </a:cubicBezTo>
                    <a:cubicBezTo>
                      <a:pt x="603927" y="294605"/>
                      <a:pt x="603927" y="296412"/>
                      <a:pt x="603023" y="298219"/>
                    </a:cubicBezTo>
                    <a:cubicBezTo>
                      <a:pt x="602120" y="292797"/>
                      <a:pt x="603927" y="290086"/>
                      <a:pt x="603023" y="285568"/>
                    </a:cubicBezTo>
                    <a:cubicBezTo>
                      <a:pt x="603023" y="288279"/>
                      <a:pt x="603023" y="286471"/>
                      <a:pt x="601216" y="289183"/>
                    </a:cubicBezTo>
                    <a:cubicBezTo>
                      <a:pt x="600312" y="290990"/>
                      <a:pt x="599409" y="292797"/>
                      <a:pt x="599409" y="293701"/>
                    </a:cubicBezTo>
                    <a:lnTo>
                      <a:pt x="599409" y="282857"/>
                    </a:lnTo>
                    <a:cubicBezTo>
                      <a:pt x="598505" y="283760"/>
                      <a:pt x="598505" y="285568"/>
                      <a:pt x="597601" y="287375"/>
                    </a:cubicBezTo>
                    <a:cubicBezTo>
                      <a:pt x="596698" y="289183"/>
                      <a:pt x="596698" y="290990"/>
                      <a:pt x="595794" y="291894"/>
                    </a:cubicBezTo>
                    <a:lnTo>
                      <a:pt x="596698" y="283760"/>
                    </a:lnTo>
                    <a:cubicBezTo>
                      <a:pt x="596698" y="284664"/>
                      <a:pt x="596698" y="283760"/>
                      <a:pt x="595794" y="285568"/>
                    </a:cubicBezTo>
                    <a:cubicBezTo>
                      <a:pt x="594890" y="287375"/>
                      <a:pt x="594890" y="288279"/>
                      <a:pt x="593986" y="290086"/>
                    </a:cubicBezTo>
                    <a:lnTo>
                      <a:pt x="593986" y="279242"/>
                    </a:lnTo>
                    <a:cubicBezTo>
                      <a:pt x="591275" y="285568"/>
                      <a:pt x="590372" y="283760"/>
                      <a:pt x="590372" y="292797"/>
                    </a:cubicBezTo>
                    <a:cubicBezTo>
                      <a:pt x="589468" y="305449"/>
                      <a:pt x="586757" y="331656"/>
                      <a:pt x="589468" y="342501"/>
                    </a:cubicBezTo>
                    <a:cubicBezTo>
                      <a:pt x="591275" y="351537"/>
                      <a:pt x="593986" y="361478"/>
                      <a:pt x="594890" y="371419"/>
                    </a:cubicBezTo>
                    <a:cubicBezTo>
                      <a:pt x="595794" y="376841"/>
                      <a:pt x="594890" y="382263"/>
                      <a:pt x="595794" y="387685"/>
                    </a:cubicBezTo>
                    <a:cubicBezTo>
                      <a:pt x="596698" y="393107"/>
                      <a:pt x="596698" y="399433"/>
                      <a:pt x="596698" y="403952"/>
                    </a:cubicBezTo>
                    <a:cubicBezTo>
                      <a:pt x="593986" y="401241"/>
                      <a:pt x="591275" y="388589"/>
                      <a:pt x="590372" y="384974"/>
                    </a:cubicBezTo>
                    <a:cubicBezTo>
                      <a:pt x="589468" y="380456"/>
                      <a:pt x="588564" y="382263"/>
                      <a:pt x="587661" y="382263"/>
                    </a:cubicBezTo>
                    <a:lnTo>
                      <a:pt x="586757" y="378648"/>
                    </a:lnTo>
                    <a:cubicBezTo>
                      <a:pt x="581335" y="384974"/>
                      <a:pt x="579527" y="460885"/>
                      <a:pt x="577720" y="477151"/>
                    </a:cubicBezTo>
                    <a:cubicBezTo>
                      <a:pt x="576816" y="483477"/>
                      <a:pt x="575913" y="491610"/>
                      <a:pt x="575009" y="497032"/>
                    </a:cubicBezTo>
                    <a:cubicBezTo>
                      <a:pt x="575009" y="504262"/>
                      <a:pt x="575009" y="510588"/>
                      <a:pt x="574105" y="517817"/>
                    </a:cubicBezTo>
                    <a:cubicBezTo>
                      <a:pt x="575009" y="525951"/>
                      <a:pt x="573201" y="532277"/>
                      <a:pt x="573201" y="538602"/>
                    </a:cubicBezTo>
                    <a:lnTo>
                      <a:pt x="573201" y="538602"/>
                    </a:lnTo>
                    <a:close/>
                    <a:moveTo>
                      <a:pt x="815392" y="538602"/>
                    </a:moveTo>
                    <a:cubicBezTo>
                      <a:pt x="816295" y="526854"/>
                      <a:pt x="811777" y="494321"/>
                      <a:pt x="809970" y="479862"/>
                    </a:cubicBezTo>
                    <a:cubicBezTo>
                      <a:pt x="807258" y="455462"/>
                      <a:pt x="808162" y="451848"/>
                      <a:pt x="802740" y="423833"/>
                    </a:cubicBezTo>
                    <a:cubicBezTo>
                      <a:pt x="800933" y="413892"/>
                      <a:pt x="801836" y="405759"/>
                      <a:pt x="798222" y="396722"/>
                    </a:cubicBezTo>
                    <a:cubicBezTo>
                      <a:pt x="796414" y="393107"/>
                      <a:pt x="796414" y="392204"/>
                      <a:pt x="796414" y="387685"/>
                    </a:cubicBezTo>
                    <a:cubicBezTo>
                      <a:pt x="796414" y="387685"/>
                      <a:pt x="795510" y="388589"/>
                      <a:pt x="795510" y="388589"/>
                    </a:cubicBezTo>
                    <a:cubicBezTo>
                      <a:pt x="795510" y="388589"/>
                      <a:pt x="794607" y="389493"/>
                      <a:pt x="794607" y="389493"/>
                    </a:cubicBezTo>
                    <a:cubicBezTo>
                      <a:pt x="794607" y="389493"/>
                      <a:pt x="794607" y="389493"/>
                      <a:pt x="794607" y="390396"/>
                    </a:cubicBezTo>
                    <a:cubicBezTo>
                      <a:pt x="794607" y="390396"/>
                      <a:pt x="794607" y="390396"/>
                      <a:pt x="794607" y="391300"/>
                    </a:cubicBezTo>
                    <a:cubicBezTo>
                      <a:pt x="794607" y="389493"/>
                      <a:pt x="790088" y="375937"/>
                      <a:pt x="790088" y="375034"/>
                    </a:cubicBezTo>
                    <a:lnTo>
                      <a:pt x="789185" y="375937"/>
                    </a:lnTo>
                    <a:cubicBezTo>
                      <a:pt x="787377" y="379552"/>
                      <a:pt x="789185" y="375034"/>
                      <a:pt x="789185" y="376841"/>
                    </a:cubicBezTo>
                    <a:cubicBezTo>
                      <a:pt x="787377" y="382263"/>
                      <a:pt x="784666" y="412085"/>
                      <a:pt x="784666" y="416604"/>
                    </a:cubicBezTo>
                    <a:cubicBezTo>
                      <a:pt x="781955" y="415700"/>
                      <a:pt x="783762" y="417507"/>
                      <a:pt x="783762" y="409374"/>
                    </a:cubicBezTo>
                    <a:lnTo>
                      <a:pt x="785570" y="381359"/>
                    </a:lnTo>
                    <a:cubicBezTo>
                      <a:pt x="787377" y="368708"/>
                      <a:pt x="789185" y="356960"/>
                      <a:pt x="790992" y="344308"/>
                    </a:cubicBezTo>
                    <a:cubicBezTo>
                      <a:pt x="790088" y="343404"/>
                      <a:pt x="789185" y="346115"/>
                      <a:pt x="789185" y="339789"/>
                    </a:cubicBezTo>
                    <a:lnTo>
                      <a:pt x="787377" y="341597"/>
                    </a:lnTo>
                    <a:lnTo>
                      <a:pt x="787377" y="337078"/>
                    </a:lnTo>
                    <a:cubicBezTo>
                      <a:pt x="787377" y="337078"/>
                      <a:pt x="787377" y="337078"/>
                      <a:pt x="787377" y="337078"/>
                    </a:cubicBezTo>
                    <a:cubicBezTo>
                      <a:pt x="787377" y="337078"/>
                      <a:pt x="786474" y="338886"/>
                      <a:pt x="786474" y="336175"/>
                    </a:cubicBezTo>
                    <a:cubicBezTo>
                      <a:pt x="786474" y="334367"/>
                      <a:pt x="786474" y="333464"/>
                      <a:pt x="786474" y="330752"/>
                    </a:cubicBezTo>
                    <a:cubicBezTo>
                      <a:pt x="786474" y="330752"/>
                      <a:pt x="786474" y="330752"/>
                      <a:pt x="786474" y="330752"/>
                    </a:cubicBezTo>
                    <a:lnTo>
                      <a:pt x="783762" y="333464"/>
                    </a:lnTo>
                    <a:lnTo>
                      <a:pt x="784666" y="328945"/>
                    </a:lnTo>
                    <a:cubicBezTo>
                      <a:pt x="783762" y="329849"/>
                      <a:pt x="784666" y="328945"/>
                      <a:pt x="782859" y="330752"/>
                    </a:cubicBezTo>
                    <a:cubicBezTo>
                      <a:pt x="781955" y="331656"/>
                      <a:pt x="782859" y="330752"/>
                      <a:pt x="781955" y="332560"/>
                    </a:cubicBezTo>
                    <a:lnTo>
                      <a:pt x="782859" y="327138"/>
                    </a:lnTo>
                    <a:cubicBezTo>
                      <a:pt x="781955" y="328945"/>
                      <a:pt x="780148" y="329849"/>
                      <a:pt x="779244" y="331656"/>
                    </a:cubicBezTo>
                    <a:lnTo>
                      <a:pt x="781051" y="324427"/>
                    </a:lnTo>
                    <a:lnTo>
                      <a:pt x="779244" y="326234"/>
                    </a:lnTo>
                    <a:lnTo>
                      <a:pt x="780148" y="319908"/>
                    </a:lnTo>
                    <a:cubicBezTo>
                      <a:pt x="779244" y="320812"/>
                      <a:pt x="778340" y="321716"/>
                      <a:pt x="777437" y="322619"/>
                    </a:cubicBezTo>
                    <a:lnTo>
                      <a:pt x="778340" y="317197"/>
                    </a:lnTo>
                    <a:cubicBezTo>
                      <a:pt x="776533" y="318101"/>
                      <a:pt x="774725" y="319908"/>
                      <a:pt x="773822" y="320812"/>
                    </a:cubicBezTo>
                    <a:lnTo>
                      <a:pt x="774725" y="316293"/>
                    </a:lnTo>
                    <a:cubicBezTo>
                      <a:pt x="773822" y="317197"/>
                      <a:pt x="772918" y="318101"/>
                      <a:pt x="771111" y="319004"/>
                    </a:cubicBezTo>
                    <a:lnTo>
                      <a:pt x="772918" y="312679"/>
                    </a:lnTo>
                    <a:cubicBezTo>
                      <a:pt x="772918" y="312679"/>
                      <a:pt x="772918" y="312679"/>
                      <a:pt x="772014" y="313582"/>
                    </a:cubicBezTo>
                    <a:cubicBezTo>
                      <a:pt x="769303" y="314486"/>
                      <a:pt x="772014" y="313582"/>
                      <a:pt x="771111" y="313582"/>
                    </a:cubicBezTo>
                    <a:cubicBezTo>
                      <a:pt x="769303" y="314486"/>
                      <a:pt x="762074" y="322619"/>
                      <a:pt x="760266" y="325330"/>
                    </a:cubicBezTo>
                    <a:cubicBezTo>
                      <a:pt x="755748" y="331656"/>
                      <a:pt x="752133" y="336175"/>
                      <a:pt x="747615" y="343404"/>
                    </a:cubicBezTo>
                    <a:cubicBezTo>
                      <a:pt x="743096" y="350634"/>
                      <a:pt x="727733" y="373226"/>
                      <a:pt x="722311" y="378648"/>
                    </a:cubicBezTo>
                    <a:cubicBezTo>
                      <a:pt x="724119" y="380456"/>
                      <a:pt x="733156" y="385878"/>
                      <a:pt x="736770" y="387685"/>
                    </a:cubicBezTo>
                    <a:cubicBezTo>
                      <a:pt x="742192" y="390396"/>
                      <a:pt x="747615" y="392204"/>
                      <a:pt x="753037" y="395819"/>
                    </a:cubicBezTo>
                    <a:cubicBezTo>
                      <a:pt x="756652" y="397626"/>
                      <a:pt x="756652" y="399433"/>
                      <a:pt x="759363" y="401241"/>
                    </a:cubicBezTo>
                    <a:cubicBezTo>
                      <a:pt x="765689" y="404855"/>
                      <a:pt x="775629" y="411181"/>
                      <a:pt x="780148" y="416604"/>
                    </a:cubicBezTo>
                    <a:cubicBezTo>
                      <a:pt x="773822" y="415700"/>
                      <a:pt x="776533" y="413892"/>
                      <a:pt x="768400" y="412085"/>
                    </a:cubicBezTo>
                    <a:cubicBezTo>
                      <a:pt x="763881" y="411181"/>
                      <a:pt x="765689" y="411181"/>
                      <a:pt x="764785" y="410278"/>
                    </a:cubicBezTo>
                    <a:cubicBezTo>
                      <a:pt x="762977" y="409374"/>
                      <a:pt x="764785" y="410278"/>
                      <a:pt x="763881" y="410278"/>
                    </a:cubicBezTo>
                    <a:cubicBezTo>
                      <a:pt x="763881" y="410278"/>
                      <a:pt x="763881" y="410278"/>
                      <a:pt x="763881" y="410278"/>
                    </a:cubicBezTo>
                    <a:cubicBezTo>
                      <a:pt x="761170" y="410278"/>
                      <a:pt x="759363" y="409374"/>
                      <a:pt x="757555" y="408470"/>
                    </a:cubicBezTo>
                    <a:cubicBezTo>
                      <a:pt x="757555" y="408470"/>
                      <a:pt x="757555" y="408470"/>
                      <a:pt x="757555" y="408470"/>
                    </a:cubicBezTo>
                    <a:cubicBezTo>
                      <a:pt x="757555" y="408470"/>
                      <a:pt x="756652" y="408470"/>
                      <a:pt x="756652" y="408470"/>
                    </a:cubicBezTo>
                    <a:cubicBezTo>
                      <a:pt x="754844" y="407567"/>
                      <a:pt x="756652" y="408470"/>
                      <a:pt x="754844" y="407567"/>
                    </a:cubicBezTo>
                    <a:cubicBezTo>
                      <a:pt x="753037" y="406663"/>
                      <a:pt x="752133" y="406663"/>
                      <a:pt x="750326" y="405759"/>
                    </a:cubicBezTo>
                    <a:lnTo>
                      <a:pt x="746711" y="402144"/>
                    </a:lnTo>
                    <a:cubicBezTo>
                      <a:pt x="746711" y="402144"/>
                      <a:pt x="746711" y="402144"/>
                      <a:pt x="746711" y="402144"/>
                    </a:cubicBezTo>
                    <a:cubicBezTo>
                      <a:pt x="744904" y="401241"/>
                      <a:pt x="745807" y="401241"/>
                      <a:pt x="744904" y="401241"/>
                    </a:cubicBezTo>
                    <a:cubicBezTo>
                      <a:pt x="740385" y="401241"/>
                      <a:pt x="744000" y="400337"/>
                      <a:pt x="739481" y="400337"/>
                    </a:cubicBezTo>
                    <a:cubicBezTo>
                      <a:pt x="739481" y="400337"/>
                      <a:pt x="738578" y="400337"/>
                      <a:pt x="738578" y="400337"/>
                    </a:cubicBezTo>
                    <a:cubicBezTo>
                      <a:pt x="738578" y="400337"/>
                      <a:pt x="738578" y="400337"/>
                      <a:pt x="738578" y="400337"/>
                    </a:cubicBezTo>
                    <a:cubicBezTo>
                      <a:pt x="735867" y="399433"/>
                      <a:pt x="736770" y="400337"/>
                      <a:pt x="734059" y="400337"/>
                    </a:cubicBezTo>
                    <a:cubicBezTo>
                      <a:pt x="734059" y="400337"/>
                      <a:pt x="734059" y="400337"/>
                      <a:pt x="734059" y="400337"/>
                    </a:cubicBezTo>
                    <a:cubicBezTo>
                      <a:pt x="730444" y="399433"/>
                      <a:pt x="733156" y="400337"/>
                      <a:pt x="727733" y="400337"/>
                    </a:cubicBezTo>
                    <a:cubicBezTo>
                      <a:pt x="724119" y="400337"/>
                      <a:pt x="728637" y="399433"/>
                      <a:pt x="725022" y="400337"/>
                    </a:cubicBezTo>
                    <a:cubicBezTo>
                      <a:pt x="717793" y="410278"/>
                      <a:pt x="722311" y="403952"/>
                      <a:pt x="715985" y="415700"/>
                    </a:cubicBezTo>
                    <a:cubicBezTo>
                      <a:pt x="713274" y="421122"/>
                      <a:pt x="710563" y="428352"/>
                      <a:pt x="706948" y="431966"/>
                    </a:cubicBezTo>
                    <a:cubicBezTo>
                      <a:pt x="706045" y="439196"/>
                      <a:pt x="714178" y="476247"/>
                      <a:pt x="715985" y="485284"/>
                    </a:cubicBezTo>
                    <a:cubicBezTo>
                      <a:pt x="717793" y="494321"/>
                      <a:pt x="719600" y="502455"/>
                      <a:pt x="720504" y="511492"/>
                    </a:cubicBezTo>
                    <a:cubicBezTo>
                      <a:pt x="722311" y="520528"/>
                      <a:pt x="722311" y="531373"/>
                      <a:pt x="724119" y="539506"/>
                    </a:cubicBezTo>
                    <a:cubicBezTo>
                      <a:pt x="752133" y="538602"/>
                      <a:pt x="784666" y="539506"/>
                      <a:pt x="815392" y="538602"/>
                    </a:cubicBezTo>
                    <a:lnTo>
                      <a:pt x="815392" y="538602"/>
                    </a:lnTo>
                    <a:close/>
                    <a:moveTo>
                      <a:pt x="866902" y="538602"/>
                    </a:moveTo>
                    <a:lnTo>
                      <a:pt x="946428" y="538602"/>
                    </a:lnTo>
                    <a:cubicBezTo>
                      <a:pt x="945524" y="525951"/>
                      <a:pt x="962694" y="430159"/>
                      <a:pt x="964501" y="419315"/>
                    </a:cubicBezTo>
                    <a:cubicBezTo>
                      <a:pt x="964501" y="423833"/>
                      <a:pt x="958176" y="475344"/>
                      <a:pt x="958176" y="478959"/>
                    </a:cubicBezTo>
                    <a:cubicBezTo>
                      <a:pt x="957272" y="487092"/>
                      <a:pt x="951850" y="527758"/>
                      <a:pt x="951850" y="537699"/>
                    </a:cubicBezTo>
                    <a:lnTo>
                      <a:pt x="970827" y="537699"/>
                    </a:lnTo>
                    <a:cubicBezTo>
                      <a:pt x="967213" y="520528"/>
                      <a:pt x="962694" y="524143"/>
                      <a:pt x="979864" y="507877"/>
                    </a:cubicBezTo>
                    <a:cubicBezTo>
                      <a:pt x="981672" y="506069"/>
                      <a:pt x="983479" y="504262"/>
                      <a:pt x="985287" y="501551"/>
                    </a:cubicBezTo>
                    <a:cubicBezTo>
                      <a:pt x="997035" y="490707"/>
                      <a:pt x="997938" y="490707"/>
                      <a:pt x="1009686" y="491610"/>
                    </a:cubicBezTo>
                    <a:lnTo>
                      <a:pt x="993420" y="452751"/>
                    </a:lnTo>
                    <a:cubicBezTo>
                      <a:pt x="992516" y="454559"/>
                      <a:pt x="991612" y="465403"/>
                      <a:pt x="991612" y="465403"/>
                    </a:cubicBezTo>
                    <a:cubicBezTo>
                      <a:pt x="988901" y="459077"/>
                      <a:pt x="991612" y="445522"/>
                      <a:pt x="992516" y="438292"/>
                    </a:cubicBezTo>
                    <a:cubicBezTo>
                      <a:pt x="993420" y="431966"/>
                      <a:pt x="991612" y="431966"/>
                      <a:pt x="988901" y="429255"/>
                    </a:cubicBezTo>
                    <a:cubicBezTo>
                      <a:pt x="987998" y="428352"/>
                      <a:pt x="983479" y="421122"/>
                      <a:pt x="980768" y="426544"/>
                    </a:cubicBezTo>
                    <a:cubicBezTo>
                      <a:pt x="978961" y="429255"/>
                      <a:pt x="976250" y="448233"/>
                      <a:pt x="972635" y="455462"/>
                    </a:cubicBezTo>
                    <a:cubicBezTo>
                      <a:pt x="972635" y="417507"/>
                      <a:pt x="986190" y="413892"/>
                      <a:pt x="979864" y="398530"/>
                    </a:cubicBezTo>
                    <a:cubicBezTo>
                      <a:pt x="978057" y="394011"/>
                      <a:pt x="977153" y="389493"/>
                      <a:pt x="975346" y="384974"/>
                    </a:cubicBezTo>
                    <a:cubicBezTo>
                      <a:pt x="971731" y="369611"/>
                      <a:pt x="970827" y="373226"/>
                      <a:pt x="958176" y="366900"/>
                    </a:cubicBezTo>
                    <a:lnTo>
                      <a:pt x="932872" y="356960"/>
                    </a:lnTo>
                    <a:cubicBezTo>
                      <a:pt x="923835" y="354249"/>
                      <a:pt x="915702" y="350634"/>
                      <a:pt x="907569" y="347019"/>
                    </a:cubicBezTo>
                    <a:cubicBezTo>
                      <a:pt x="903050" y="345212"/>
                      <a:pt x="900339" y="343404"/>
                      <a:pt x="895821" y="341597"/>
                    </a:cubicBezTo>
                    <a:lnTo>
                      <a:pt x="870517" y="331656"/>
                    </a:lnTo>
                    <a:cubicBezTo>
                      <a:pt x="865095" y="329849"/>
                      <a:pt x="852443" y="326234"/>
                      <a:pt x="843406" y="322619"/>
                    </a:cubicBezTo>
                    <a:cubicBezTo>
                      <a:pt x="838888" y="320812"/>
                      <a:pt x="836177" y="318101"/>
                      <a:pt x="830755" y="317197"/>
                    </a:cubicBezTo>
                    <a:cubicBezTo>
                      <a:pt x="838888" y="329849"/>
                      <a:pt x="839792" y="329849"/>
                      <a:pt x="847925" y="345212"/>
                    </a:cubicBezTo>
                    <a:cubicBezTo>
                      <a:pt x="849732" y="347923"/>
                      <a:pt x="858769" y="363286"/>
                      <a:pt x="857865" y="365093"/>
                    </a:cubicBezTo>
                    <a:cubicBezTo>
                      <a:pt x="856058" y="368708"/>
                      <a:pt x="850636" y="372322"/>
                      <a:pt x="846117" y="377745"/>
                    </a:cubicBezTo>
                    <a:cubicBezTo>
                      <a:pt x="849732" y="381359"/>
                      <a:pt x="855154" y="384071"/>
                      <a:pt x="859673" y="387685"/>
                    </a:cubicBezTo>
                    <a:cubicBezTo>
                      <a:pt x="861480" y="389493"/>
                      <a:pt x="871421" y="396722"/>
                      <a:pt x="873228" y="399433"/>
                    </a:cubicBezTo>
                    <a:cubicBezTo>
                      <a:pt x="875939" y="403952"/>
                      <a:pt x="875036" y="439196"/>
                      <a:pt x="875036" y="447329"/>
                    </a:cubicBezTo>
                    <a:cubicBezTo>
                      <a:pt x="874132" y="455462"/>
                      <a:pt x="872325" y="461788"/>
                      <a:pt x="872325" y="469018"/>
                    </a:cubicBezTo>
                    <a:cubicBezTo>
                      <a:pt x="871421" y="477151"/>
                      <a:pt x="870517" y="484381"/>
                      <a:pt x="869613" y="491610"/>
                    </a:cubicBezTo>
                    <a:cubicBezTo>
                      <a:pt x="869613" y="495225"/>
                      <a:pt x="866902" y="527758"/>
                      <a:pt x="865999" y="531373"/>
                    </a:cubicBezTo>
                    <a:cubicBezTo>
                      <a:pt x="865095" y="533180"/>
                      <a:pt x="864191" y="534988"/>
                      <a:pt x="865095" y="536795"/>
                    </a:cubicBezTo>
                    <a:cubicBezTo>
                      <a:pt x="865095" y="538602"/>
                      <a:pt x="865999" y="538602"/>
                      <a:pt x="866902" y="538602"/>
                    </a:cubicBezTo>
                    <a:lnTo>
                      <a:pt x="866902" y="538602"/>
                    </a:lnTo>
                    <a:close/>
                    <a:moveTo>
                      <a:pt x="1085597" y="515106"/>
                    </a:moveTo>
                    <a:cubicBezTo>
                      <a:pt x="1083789" y="512395"/>
                      <a:pt x="1082886" y="512395"/>
                      <a:pt x="1080174" y="511492"/>
                    </a:cubicBezTo>
                    <a:cubicBezTo>
                      <a:pt x="1084693" y="511492"/>
                      <a:pt x="1094634" y="517817"/>
                      <a:pt x="1096441" y="520528"/>
                    </a:cubicBezTo>
                    <a:cubicBezTo>
                      <a:pt x="1100056" y="525951"/>
                      <a:pt x="1101863" y="532277"/>
                      <a:pt x="1104574" y="537699"/>
                    </a:cubicBezTo>
                    <a:lnTo>
                      <a:pt x="1096441" y="537699"/>
                    </a:lnTo>
                    <a:cubicBezTo>
                      <a:pt x="1098248" y="536795"/>
                      <a:pt x="1098248" y="536795"/>
                      <a:pt x="1098248" y="535891"/>
                    </a:cubicBezTo>
                    <a:cubicBezTo>
                      <a:pt x="1098248" y="535891"/>
                      <a:pt x="1097345" y="535891"/>
                      <a:pt x="1097345" y="535891"/>
                    </a:cubicBezTo>
                    <a:lnTo>
                      <a:pt x="1094634" y="534988"/>
                    </a:lnTo>
                    <a:lnTo>
                      <a:pt x="1095537" y="532277"/>
                    </a:lnTo>
                    <a:cubicBezTo>
                      <a:pt x="1093730" y="533180"/>
                      <a:pt x="1083789" y="536795"/>
                      <a:pt x="1080174" y="537699"/>
                    </a:cubicBezTo>
                    <a:lnTo>
                      <a:pt x="1084693" y="534988"/>
                    </a:lnTo>
                    <a:lnTo>
                      <a:pt x="1081078" y="534988"/>
                    </a:lnTo>
                    <a:lnTo>
                      <a:pt x="1081982" y="532277"/>
                    </a:lnTo>
                    <a:cubicBezTo>
                      <a:pt x="1080174" y="533180"/>
                      <a:pt x="1079271" y="533180"/>
                      <a:pt x="1077464" y="534084"/>
                    </a:cubicBezTo>
                    <a:cubicBezTo>
                      <a:pt x="1078367" y="530469"/>
                      <a:pt x="1077464" y="531373"/>
                      <a:pt x="1077464" y="530469"/>
                    </a:cubicBezTo>
                    <a:cubicBezTo>
                      <a:pt x="1077464" y="530469"/>
                      <a:pt x="1077464" y="530469"/>
                      <a:pt x="1077464" y="529565"/>
                    </a:cubicBezTo>
                    <a:lnTo>
                      <a:pt x="1073849" y="534084"/>
                    </a:lnTo>
                    <a:lnTo>
                      <a:pt x="1073849" y="527758"/>
                    </a:lnTo>
                    <a:cubicBezTo>
                      <a:pt x="1072945" y="535891"/>
                      <a:pt x="1071138" y="541314"/>
                      <a:pt x="1068427" y="545832"/>
                    </a:cubicBezTo>
                    <a:cubicBezTo>
                      <a:pt x="1067523" y="547639"/>
                      <a:pt x="1067523" y="543121"/>
                      <a:pt x="1064812" y="541314"/>
                    </a:cubicBezTo>
                    <a:cubicBezTo>
                      <a:pt x="1064812" y="548543"/>
                      <a:pt x="1069330" y="561195"/>
                      <a:pt x="1066619" y="567521"/>
                    </a:cubicBezTo>
                    <a:cubicBezTo>
                      <a:pt x="1066619" y="567521"/>
                      <a:pt x="1057582" y="572039"/>
                      <a:pt x="1054871" y="566617"/>
                    </a:cubicBezTo>
                    <a:cubicBezTo>
                      <a:pt x="1054871" y="565713"/>
                      <a:pt x="1053967" y="564810"/>
                      <a:pt x="1053967" y="564810"/>
                    </a:cubicBezTo>
                    <a:cubicBezTo>
                      <a:pt x="1053967" y="563002"/>
                      <a:pt x="1053967" y="562098"/>
                      <a:pt x="1053064" y="561195"/>
                    </a:cubicBezTo>
                    <a:cubicBezTo>
                      <a:pt x="1051256" y="555773"/>
                      <a:pt x="1040412" y="552158"/>
                      <a:pt x="1044027" y="543121"/>
                    </a:cubicBezTo>
                    <a:cubicBezTo>
                      <a:pt x="1045834" y="537699"/>
                      <a:pt x="1051256" y="516010"/>
                      <a:pt x="1053064" y="513299"/>
                    </a:cubicBezTo>
                    <a:cubicBezTo>
                      <a:pt x="1056678" y="513299"/>
                      <a:pt x="1063908" y="516914"/>
                      <a:pt x="1068427" y="517817"/>
                    </a:cubicBezTo>
                    <a:cubicBezTo>
                      <a:pt x="1067523" y="516010"/>
                      <a:pt x="1066619" y="515106"/>
                      <a:pt x="1064812" y="514203"/>
                    </a:cubicBezTo>
                    <a:cubicBezTo>
                      <a:pt x="1070234" y="514203"/>
                      <a:pt x="1075656" y="516914"/>
                      <a:pt x="1081078" y="517817"/>
                    </a:cubicBezTo>
                    <a:cubicBezTo>
                      <a:pt x="1081078" y="516914"/>
                      <a:pt x="1081982" y="517817"/>
                      <a:pt x="1080174" y="516010"/>
                    </a:cubicBezTo>
                    <a:cubicBezTo>
                      <a:pt x="1083789" y="515106"/>
                      <a:pt x="1084693" y="515106"/>
                      <a:pt x="1085597" y="515106"/>
                    </a:cubicBezTo>
                    <a:lnTo>
                      <a:pt x="1085597" y="515106"/>
                    </a:lnTo>
                    <a:close/>
                    <a:moveTo>
                      <a:pt x="1034086" y="583787"/>
                    </a:moveTo>
                    <a:cubicBezTo>
                      <a:pt x="1033182" y="581980"/>
                      <a:pt x="1027760" y="563002"/>
                      <a:pt x="1025953" y="559387"/>
                    </a:cubicBezTo>
                    <a:cubicBezTo>
                      <a:pt x="1025049" y="556676"/>
                      <a:pt x="1025049" y="552158"/>
                      <a:pt x="1025049" y="549447"/>
                    </a:cubicBezTo>
                    <a:cubicBezTo>
                      <a:pt x="1024145" y="538602"/>
                      <a:pt x="1016012" y="522336"/>
                      <a:pt x="1019627" y="514203"/>
                    </a:cubicBezTo>
                    <a:cubicBezTo>
                      <a:pt x="1021434" y="512395"/>
                      <a:pt x="1029568" y="507877"/>
                      <a:pt x="1031375" y="506973"/>
                    </a:cubicBezTo>
                    <a:cubicBezTo>
                      <a:pt x="1036797" y="505166"/>
                      <a:pt x="1042219" y="504262"/>
                      <a:pt x="1047641" y="502455"/>
                    </a:cubicBezTo>
                    <a:cubicBezTo>
                      <a:pt x="1052160" y="500647"/>
                      <a:pt x="1059390" y="498840"/>
                      <a:pt x="1063908" y="501551"/>
                    </a:cubicBezTo>
                    <a:cubicBezTo>
                      <a:pt x="1067523" y="503358"/>
                      <a:pt x="1072041" y="507877"/>
                      <a:pt x="1075656" y="508780"/>
                    </a:cubicBezTo>
                    <a:cubicBezTo>
                      <a:pt x="1071138" y="509684"/>
                      <a:pt x="1065715" y="510588"/>
                      <a:pt x="1061197" y="510588"/>
                    </a:cubicBezTo>
                    <a:cubicBezTo>
                      <a:pt x="1053064" y="511492"/>
                      <a:pt x="1052160" y="507877"/>
                      <a:pt x="1050353" y="516010"/>
                    </a:cubicBezTo>
                    <a:cubicBezTo>
                      <a:pt x="1047641" y="525951"/>
                      <a:pt x="1045834" y="527758"/>
                      <a:pt x="1042219" y="542217"/>
                    </a:cubicBezTo>
                    <a:cubicBezTo>
                      <a:pt x="1041316" y="547639"/>
                      <a:pt x="1041316" y="551254"/>
                      <a:pt x="1044930" y="554869"/>
                    </a:cubicBezTo>
                    <a:cubicBezTo>
                      <a:pt x="1049449" y="560291"/>
                      <a:pt x="1049449" y="558484"/>
                      <a:pt x="1049449" y="567521"/>
                    </a:cubicBezTo>
                    <a:cubicBezTo>
                      <a:pt x="1049449" y="581980"/>
                      <a:pt x="1049449" y="587402"/>
                      <a:pt x="1034086" y="583787"/>
                    </a:cubicBezTo>
                    <a:lnTo>
                      <a:pt x="1034086" y="583787"/>
                    </a:lnTo>
                    <a:close/>
                    <a:moveTo>
                      <a:pt x="1000649" y="503358"/>
                    </a:moveTo>
                    <a:cubicBezTo>
                      <a:pt x="1000649" y="504262"/>
                      <a:pt x="1000649" y="504262"/>
                      <a:pt x="1000649" y="503358"/>
                    </a:cubicBezTo>
                    <a:cubicBezTo>
                      <a:pt x="999746" y="506973"/>
                      <a:pt x="987094" y="506069"/>
                      <a:pt x="991612" y="524143"/>
                    </a:cubicBezTo>
                    <a:cubicBezTo>
                      <a:pt x="995227" y="539506"/>
                      <a:pt x="999746" y="542217"/>
                      <a:pt x="1002457" y="561195"/>
                    </a:cubicBezTo>
                    <a:cubicBezTo>
                      <a:pt x="1003360" y="565713"/>
                      <a:pt x="1003360" y="571135"/>
                      <a:pt x="1004264" y="575654"/>
                    </a:cubicBezTo>
                    <a:cubicBezTo>
                      <a:pt x="1005168" y="581076"/>
                      <a:pt x="1006071" y="583787"/>
                      <a:pt x="999746" y="584691"/>
                    </a:cubicBezTo>
                    <a:cubicBezTo>
                      <a:pt x="997938" y="584691"/>
                      <a:pt x="993420" y="585595"/>
                      <a:pt x="991612" y="584691"/>
                    </a:cubicBezTo>
                    <a:cubicBezTo>
                      <a:pt x="987998" y="583787"/>
                      <a:pt x="988901" y="582883"/>
                      <a:pt x="987998" y="580172"/>
                    </a:cubicBezTo>
                    <a:cubicBezTo>
                      <a:pt x="986190" y="576558"/>
                      <a:pt x="983479" y="572943"/>
                      <a:pt x="981672" y="570232"/>
                    </a:cubicBezTo>
                    <a:cubicBezTo>
                      <a:pt x="978961" y="566617"/>
                      <a:pt x="978961" y="563002"/>
                      <a:pt x="978057" y="558484"/>
                    </a:cubicBezTo>
                    <a:cubicBezTo>
                      <a:pt x="975346" y="549447"/>
                      <a:pt x="973538" y="543121"/>
                      <a:pt x="970827" y="533180"/>
                    </a:cubicBezTo>
                    <a:cubicBezTo>
                      <a:pt x="968116" y="522336"/>
                      <a:pt x="965405" y="522336"/>
                      <a:pt x="977153" y="512395"/>
                    </a:cubicBezTo>
                    <a:cubicBezTo>
                      <a:pt x="993420" y="501551"/>
                      <a:pt x="980768" y="507877"/>
                      <a:pt x="1000649" y="503358"/>
                    </a:cubicBezTo>
                    <a:lnTo>
                      <a:pt x="1000649" y="503358"/>
                    </a:lnTo>
                    <a:close/>
                    <a:moveTo>
                      <a:pt x="332818" y="529565"/>
                    </a:moveTo>
                    <a:cubicBezTo>
                      <a:pt x="319263" y="526854"/>
                      <a:pt x="313841" y="516010"/>
                      <a:pt x="302093" y="509684"/>
                    </a:cubicBezTo>
                    <a:cubicBezTo>
                      <a:pt x="299382" y="507877"/>
                      <a:pt x="293960" y="506069"/>
                      <a:pt x="291248" y="503358"/>
                    </a:cubicBezTo>
                    <a:lnTo>
                      <a:pt x="315648" y="504262"/>
                    </a:lnTo>
                    <a:cubicBezTo>
                      <a:pt x="321070" y="504262"/>
                      <a:pt x="321070" y="506069"/>
                      <a:pt x="323782" y="510588"/>
                    </a:cubicBezTo>
                    <a:cubicBezTo>
                      <a:pt x="327396" y="514203"/>
                      <a:pt x="331011" y="524143"/>
                      <a:pt x="332818" y="529565"/>
                    </a:cubicBezTo>
                    <a:lnTo>
                      <a:pt x="332818" y="529565"/>
                    </a:lnTo>
                    <a:close/>
                    <a:moveTo>
                      <a:pt x="996131" y="497936"/>
                    </a:moveTo>
                    <a:cubicBezTo>
                      <a:pt x="1000649" y="495225"/>
                      <a:pt x="998842" y="494321"/>
                      <a:pt x="1006975" y="495225"/>
                    </a:cubicBezTo>
                    <a:cubicBezTo>
                      <a:pt x="1010590" y="495225"/>
                      <a:pt x="1014205" y="497032"/>
                      <a:pt x="1017820" y="497032"/>
                    </a:cubicBezTo>
                    <a:cubicBezTo>
                      <a:pt x="1015108" y="499743"/>
                      <a:pt x="1010590" y="500647"/>
                      <a:pt x="1006071" y="502455"/>
                    </a:cubicBezTo>
                    <a:cubicBezTo>
                      <a:pt x="1001553" y="504262"/>
                      <a:pt x="996131" y="503358"/>
                      <a:pt x="990709" y="503358"/>
                    </a:cubicBezTo>
                    <a:cubicBezTo>
                      <a:pt x="994323" y="499743"/>
                      <a:pt x="996131" y="500647"/>
                      <a:pt x="1002457" y="500647"/>
                    </a:cubicBezTo>
                    <a:cubicBezTo>
                      <a:pt x="1001553" y="499743"/>
                      <a:pt x="996131" y="497936"/>
                      <a:pt x="996131" y="497936"/>
                    </a:cubicBezTo>
                    <a:cubicBezTo>
                      <a:pt x="996131" y="497936"/>
                      <a:pt x="996131" y="497936"/>
                      <a:pt x="996131" y="497936"/>
                    </a:cubicBezTo>
                    <a:lnTo>
                      <a:pt x="996131" y="497936"/>
                    </a:lnTo>
                    <a:close/>
                    <a:moveTo>
                      <a:pt x="84302" y="534988"/>
                    </a:moveTo>
                    <a:cubicBezTo>
                      <a:pt x="83399" y="532277"/>
                      <a:pt x="84302" y="530469"/>
                      <a:pt x="82495" y="528662"/>
                    </a:cubicBezTo>
                    <a:cubicBezTo>
                      <a:pt x="81591" y="525951"/>
                      <a:pt x="79784" y="525951"/>
                      <a:pt x="78880" y="524143"/>
                    </a:cubicBezTo>
                    <a:cubicBezTo>
                      <a:pt x="77976" y="523240"/>
                      <a:pt x="77073" y="518721"/>
                      <a:pt x="77976" y="517817"/>
                    </a:cubicBezTo>
                    <a:cubicBezTo>
                      <a:pt x="78880" y="516010"/>
                      <a:pt x="84302" y="511492"/>
                      <a:pt x="87013" y="510588"/>
                    </a:cubicBezTo>
                    <a:cubicBezTo>
                      <a:pt x="98761" y="502455"/>
                      <a:pt x="110509" y="496129"/>
                      <a:pt x="120450" y="486188"/>
                    </a:cubicBezTo>
                    <a:cubicBezTo>
                      <a:pt x="122257" y="484381"/>
                      <a:pt x="126776" y="481670"/>
                      <a:pt x="130391" y="478959"/>
                    </a:cubicBezTo>
                    <a:lnTo>
                      <a:pt x="157502" y="457270"/>
                    </a:lnTo>
                    <a:cubicBezTo>
                      <a:pt x="159309" y="454559"/>
                      <a:pt x="159309" y="454559"/>
                      <a:pt x="166539" y="450944"/>
                    </a:cubicBezTo>
                    <a:cubicBezTo>
                      <a:pt x="171057" y="449137"/>
                      <a:pt x="174672" y="448233"/>
                      <a:pt x="179190" y="447329"/>
                    </a:cubicBezTo>
                    <a:cubicBezTo>
                      <a:pt x="186420" y="446425"/>
                      <a:pt x="204494" y="446425"/>
                      <a:pt x="209916" y="448233"/>
                    </a:cubicBezTo>
                    <a:cubicBezTo>
                      <a:pt x="214434" y="450040"/>
                      <a:pt x="217145" y="451848"/>
                      <a:pt x="221664" y="453655"/>
                    </a:cubicBezTo>
                    <a:cubicBezTo>
                      <a:pt x="226182" y="455462"/>
                      <a:pt x="228894" y="456366"/>
                      <a:pt x="229797" y="460885"/>
                    </a:cubicBezTo>
                    <a:cubicBezTo>
                      <a:pt x="227990" y="459981"/>
                      <a:pt x="224375" y="455462"/>
                      <a:pt x="221664" y="454559"/>
                    </a:cubicBezTo>
                    <a:cubicBezTo>
                      <a:pt x="209012" y="449137"/>
                      <a:pt x="199072" y="449137"/>
                      <a:pt x="184612" y="450944"/>
                    </a:cubicBezTo>
                    <a:cubicBezTo>
                      <a:pt x="172864" y="452751"/>
                      <a:pt x="171961" y="451848"/>
                      <a:pt x="162924" y="458174"/>
                    </a:cubicBezTo>
                    <a:cubicBezTo>
                      <a:pt x="157502" y="461788"/>
                      <a:pt x="151176" y="465403"/>
                      <a:pt x="145754" y="469922"/>
                    </a:cubicBezTo>
                    <a:cubicBezTo>
                      <a:pt x="143042" y="472633"/>
                      <a:pt x="141235" y="474440"/>
                      <a:pt x="138524" y="477151"/>
                    </a:cubicBezTo>
                    <a:cubicBezTo>
                      <a:pt x="135813" y="479862"/>
                      <a:pt x="126776" y="489803"/>
                      <a:pt x="124969" y="492514"/>
                    </a:cubicBezTo>
                    <a:lnTo>
                      <a:pt x="109606" y="506069"/>
                    </a:lnTo>
                    <a:cubicBezTo>
                      <a:pt x="107798" y="507877"/>
                      <a:pt x="105087" y="510588"/>
                      <a:pt x="102376" y="512395"/>
                    </a:cubicBezTo>
                    <a:cubicBezTo>
                      <a:pt x="99665" y="514203"/>
                      <a:pt x="96954" y="516914"/>
                      <a:pt x="94243" y="518721"/>
                    </a:cubicBezTo>
                    <a:cubicBezTo>
                      <a:pt x="89724" y="522336"/>
                      <a:pt x="87917" y="522336"/>
                      <a:pt x="86110" y="525047"/>
                    </a:cubicBezTo>
                    <a:cubicBezTo>
                      <a:pt x="87013" y="528662"/>
                      <a:pt x="89724" y="530469"/>
                      <a:pt x="93339" y="529565"/>
                    </a:cubicBezTo>
                    <a:cubicBezTo>
                      <a:pt x="92436" y="526854"/>
                      <a:pt x="91532" y="526854"/>
                      <a:pt x="89724" y="525047"/>
                    </a:cubicBezTo>
                    <a:cubicBezTo>
                      <a:pt x="90628" y="524143"/>
                      <a:pt x="101472" y="516914"/>
                      <a:pt x="103280" y="516010"/>
                    </a:cubicBezTo>
                    <a:cubicBezTo>
                      <a:pt x="101472" y="517817"/>
                      <a:pt x="99665" y="520528"/>
                      <a:pt x="96954" y="521432"/>
                    </a:cubicBezTo>
                    <a:cubicBezTo>
                      <a:pt x="99665" y="520528"/>
                      <a:pt x="108702" y="516010"/>
                      <a:pt x="110509" y="516010"/>
                    </a:cubicBezTo>
                    <a:cubicBezTo>
                      <a:pt x="111413" y="516010"/>
                      <a:pt x="113220" y="515106"/>
                      <a:pt x="114124" y="515106"/>
                    </a:cubicBezTo>
                    <a:cubicBezTo>
                      <a:pt x="118643" y="513299"/>
                      <a:pt x="115932" y="516010"/>
                      <a:pt x="120450" y="514203"/>
                    </a:cubicBezTo>
                    <a:cubicBezTo>
                      <a:pt x="121354" y="513299"/>
                      <a:pt x="122257" y="513299"/>
                      <a:pt x="124065" y="513299"/>
                    </a:cubicBezTo>
                    <a:lnTo>
                      <a:pt x="121354" y="516010"/>
                    </a:lnTo>
                    <a:lnTo>
                      <a:pt x="128583" y="513299"/>
                    </a:lnTo>
                    <a:lnTo>
                      <a:pt x="126776" y="516914"/>
                    </a:lnTo>
                    <a:lnTo>
                      <a:pt x="134909" y="512395"/>
                    </a:lnTo>
                    <a:lnTo>
                      <a:pt x="132198" y="513299"/>
                    </a:lnTo>
                    <a:lnTo>
                      <a:pt x="135813" y="511492"/>
                    </a:lnTo>
                    <a:lnTo>
                      <a:pt x="134005" y="515106"/>
                    </a:lnTo>
                    <a:cubicBezTo>
                      <a:pt x="136717" y="514203"/>
                      <a:pt x="139428" y="512395"/>
                      <a:pt x="141235" y="510588"/>
                    </a:cubicBezTo>
                    <a:lnTo>
                      <a:pt x="139428" y="515106"/>
                    </a:lnTo>
                    <a:cubicBezTo>
                      <a:pt x="147561" y="510588"/>
                      <a:pt x="145754" y="508780"/>
                      <a:pt x="149368" y="506973"/>
                    </a:cubicBezTo>
                    <a:cubicBezTo>
                      <a:pt x="148465" y="508780"/>
                      <a:pt x="144850" y="512395"/>
                      <a:pt x="143946" y="515106"/>
                    </a:cubicBezTo>
                    <a:cubicBezTo>
                      <a:pt x="144850" y="515106"/>
                      <a:pt x="143946" y="515106"/>
                      <a:pt x="144850" y="515106"/>
                    </a:cubicBezTo>
                    <a:cubicBezTo>
                      <a:pt x="148465" y="515106"/>
                      <a:pt x="144850" y="514203"/>
                      <a:pt x="146657" y="516010"/>
                    </a:cubicBezTo>
                    <a:lnTo>
                      <a:pt x="146657" y="516914"/>
                    </a:lnTo>
                    <a:cubicBezTo>
                      <a:pt x="152079" y="511492"/>
                      <a:pt x="146657" y="518721"/>
                      <a:pt x="153887" y="513299"/>
                    </a:cubicBezTo>
                    <a:lnTo>
                      <a:pt x="153887" y="516010"/>
                    </a:lnTo>
                    <a:lnTo>
                      <a:pt x="156598" y="515106"/>
                    </a:lnTo>
                    <a:lnTo>
                      <a:pt x="159309" y="525951"/>
                    </a:lnTo>
                    <a:cubicBezTo>
                      <a:pt x="156598" y="526854"/>
                      <a:pt x="146657" y="529565"/>
                      <a:pt x="142139" y="530469"/>
                    </a:cubicBezTo>
                    <a:cubicBezTo>
                      <a:pt x="133102" y="533180"/>
                      <a:pt x="132198" y="534084"/>
                      <a:pt x="123161" y="534084"/>
                    </a:cubicBezTo>
                    <a:cubicBezTo>
                      <a:pt x="116835" y="534988"/>
                      <a:pt x="108702" y="535891"/>
                      <a:pt x="103280" y="536795"/>
                    </a:cubicBezTo>
                    <a:cubicBezTo>
                      <a:pt x="99665" y="536795"/>
                      <a:pt x="96954" y="535891"/>
                      <a:pt x="93339" y="536795"/>
                    </a:cubicBezTo>
                    <a:cubicBezTo>
                      <a:pt x="89724" y="536795"/>
                      <a:pt x="87917" y="536795"/>
                      <a:pt x="84302" y="534988"/>
                    </a:cubicBezTo>
                    <a:lnTo>
                      <a:pt x="84302" y="534988"/>
                    </a:lnTo>
                    <a:close/>
                    <a:moveTo>
                      <a:pt x="704237" y="431063"/>
                    </a:moveTo>
                    <a:cubicBezTo>
                      <a:pt x="702430" y="431966"/>
                      <a:pt x="701526" y="431063"/>
                      <a:pt x="699719" y="430159"/>
                    </a:cubicBezTo>
                    <a:cubicBezTo>
                      <a:pt x="697911" y="429255"/>
                      <a:pt x="697911" y="429255"/>
                      <a:pt x="697008" y="429255"/>
                    </a:cubicBezTo>
                    <a:cubicBezTo>
                      <a:pt x="687971" y="424737"/>
                      <a:pt x="672608" y="430159"/>
                      <a:pt x="665378" y="433774"/>
                    </a:cubicBezTo>
                    <a:cubicBezTo>
                      <a:pt x="663571" y="423833"/>
                      <a:pt x="663571" y="413892"/>
                      <a:pt x="661764" y="403952"/>
                    </a:cubicBezTo>
                    <a:cubicBezTo>
                      <a:pt x="659956" y="394915"/>
                      <a:pt x="657245" y="389493"/>
                      <a:pt x="664475" y="386782"/>
                    </a:cubicBezTo>
                    <a:cubicBezTo>
                      <a:pt x="668089" y="385878"/>
                      <a:pt x="664475" y="386782"/>
                      <a:pt x="668089" y="386782"/>
                    </a:cubicBezTo>
                    <a:cubicBezTo>
                      <a:pt x="668089" y="386782"/>
                      <a:pt x="668089" y="386782"/>
                      <a:pt x="668089" y="386782"/>
                    </a:cubicBezTo>
                    <a:cubicBezTo>
                      <a:pt x="669897" y="386782"/>
                      <a:pt x="671704" y="390396"/>
                      <a:pt x="672608" y="392204"/>
                    </a:cubicBezTo>
                    <a:lnTo>
                      <a:pt x="670801" y="384974"/>
                    </a:lnTo>
                    <a:lnTo>
                      <a:pt x="675319" y="392204"/>
                    </a:lnTo>
                    <a:lnTo>
                      <a:pt x="673512" y="385878"/>
                    </a:lnTo>
                    <a:cubicBezTo>
                      <a:pt x="676223" y="385878"/>
                      <a:pt x="676223" y="387685"/>
                      <a:pt x="678030" y="389493"/>
                    </a:cubicBezTo>
                    <a:lnTo>
                      <a:pt x="677126" y="384071"/>
                    </a:lnTo>
                    <a:cubicBezTo>
                      <a:pt x="678030" y="384974"/>
                      <a:pt x="678934" y="385878"/>
                      <a:pt x="679837" y="387685"/>
                    </a:cubicBezTo>
                    <a:cubicBezTo>
                      <a:pt x="680741" y="389493"/>
                      <a:pt x="681645" y="390396"/>
                      <a:pt x="682549" y="391300"/>
                    </a:cubicBezTo>
                    <a:cubicBezTo>
                      <a:pt x="683452" y="390396"/>
                      <a:pt x="683452" y="391300"/>
                      <a:pt x="683452" y="389493"/>
                    </a:cubicBezTo>
                    <a:cubicBezTo>
                      <a:pt x="683452" y="389493"/>
                      <a:pt x="682549" y="387685"/>
                      <a:pt x="682549" y="386782"/>
                    </a:cubicBezTo>
                    <a:lnTo>
                      <a:pt x="689778" y="394011"/>
                    </a:lnTo>
                    <a:lnTo>
                      <a:pt x="686163" y="388589"/>
                    </a:lnTo>
                    <a:cubicBezTo>
                      <a:pt x="687067" y="389493"/>
                      <a:pt x="691586" y="395819"/>
                      <a:pt x="692489" y="395819"/>
                    </a:cubicBezTo>
                    <a:lnTo>
                      <a:pt x="688874" y="388589"/>
                    </a:lnTo>
                    <a:cubicBezTo>
                      <a:pt x="689778" y="388589"/>
                      <a:pt x="697008" y="398530"/>
                      <a:pt x="697008" y="398530"/>
                    </a:cubicBezTo>
                    <a:lnTo>
                      <a:pt x="692489" y="389493"/>
                    </a:lnTo>
                    <a:cubicBezTo>
                      <a:pt x="695200" y="390396"/>
                      <a:pt x="694297" y="391300"/>
                      <a:pt x="697008" y="393107"/>
                    </a:cubicBezTo>
                    <a:lnTo>
                      <a:pt x="695200" y="389493"/>
                    </a:lnTo>
                    <a:cubicBezTo>
                      <a:pt x="697008" y="391300"/>
                      <a:pt x="697008" y="392204"/>
                      <a:pt x="698815" y="394011"/>
                    </a:cubicBezTo>
                    <a:cubicBezTo>
                      <a:pt x="699719" y="394915"/>
                      <a:pt x="701526" y="396722"/>
                      <a:pt x="702430" y="397626"/>
                    </a:cubicBezTo>
                    <a:cubicBezTo>
                      <a:pt x="700622" y="394011"/>
                      <a:pt x="699719" y="393107"/>
                      <a:pt x="697911" y="390396"/>
                    </a:cubicBezTo>
                    <a:cubicBezTo>
                      <a:pt x="702430" y="392204"/>
                      <a:pt x="701526" y="395819"/>
                      <a:pt x="705141" y="397626"/>
                    </a:cubicBezTo>
                    <a:cubicBezTo>
                      <a:pt x="704237" y="394011"/>
                      <a:pt x="702430" y="394011"/>
                      <a:pt x="702430" y="391300"/>
                    </a:cubicBezTo>
                    <a:cubicBezTo>
                      <a:pt x="704237" y="392204"/>
                      <a:pt x="703334" y="391300"/>
                      <a:pt x="704237" y="393107"/>
                    </a:cubicBezTo>
                    <a:cubicBezTo>
                      <a:pt x="706045" y="395819"/>
                      <a:pt x="705141" y="395819"/>
                      <a:pt x="708756" y="397626"/>
                    </a:cubicBezTo>
                    <a:cubicBezTo>
                      <a:pt x="707852" y="394915"/>
                      <a:pt x="706045" y="394011"/>
                      <a:pt x="706948" y="390396"/>
                    </a:cubicBezTo>
                    <a:cubicBezTo>
                      <a:pt x="709659" y="392204"/>
                      <a:pt x="708756" y="394011"/>
                      <a:pt x="714178" y="398530"/>
                    </a:cubicBezTo>
                    <a:lnTo>
                      <a:pt x="712370" y="393107"/>
                    </a:lnTo>
                    <a:lnTo>
                      <a:pt x="715985" y="396722"/>
                    </a:lnTo>
                    <a:cubicBezTo>
                      <a:pt x="716889" y="395819"/>
                      <a:pt x="715985" y="394915"/>
                      <a:pt x="715985" y="394915"/>
                    </a:cubicBezTo>
                    <a:lnTo>
                      <a:pt x="718696" y="396722"/>
                    </a:lnTo>
                    <a:cubicBezTo>
                      <a:pt x="717793" y="400337"/>
                      <a:pt x="713274" y="410278"/>
                      <a:pt x="711467" y="414796"/>
                    </a:cubicBezTo>
                    <a:cubicBezTo>
                      <a:pt x="709659" y="419315"/>
                      <a:pt x="705141" y="426544"/>
                      <a:pt x="704237" y="431063"/>
                    </a:cubicBezTo>
                    <a:lnTo>
                      <a:pt x="704237" y="431063"/>
                    </a:lnTo>
                    <a:close/>
                    <a:moveTo>
                      <a:pt x="855154" y="365093"/>
                    </a:moveTo>
                    <a:cubicBezTo>
                      <a:pt x="851540" y="368708"/>
                      <a:pt x="846117" y="370515"/>
                      <a:pt x="841599" y="372322"/>
                    </a:cubicBezTo>
                    <a:cubicBezTo>
                      <a:pt x="834369" y="375034"/>
                      <a:pt x="832562" y="372322"/>
                      <a:pt x="827140" y="368708"/>
                    </a:cubicBezTo>
                    <a:cubicBezTo>
                      <a:pt x="824429" y="366900"/>
                      <a:pt x="823525" y="365093"/>
                      <a:pt x="820814" y="363286"/>
                    </a:cubicBezTo>
                    <a:cubicBezTo>
                      <a:pt x="816295" y="359671"/>
                      <a:pt x="810873" y="352441"/>
                      <a:pt x="805451" y="347923"/>
                    </a:cubicBezTo>
                    <a:cubicBezTo>
                      <a:pt x="806355" y="350634"/>
                      <a:pt x="809970" y="356056"/>
                      <a:pt x="812681" y="357863"/>
                    </a:cubicBezTo>
                    <a:cubicBezTo>
                      <a:pt x="821718" y="366900"/>
                      <a:pt x="826236" y="373226"/>
                      <a:pt x="838888" y="381359"/>
                    </a:cubicBezTo>
                    <a:lnTo>
                      <a:pt x="858769" y="394915"/>
                    </a:lnTo>
                    <a:cubicBezTo>
                      <a:pt x="873228" y="403048"/>
                      <a:pt x="870517" y="398530"/>
                      <a:pt x="871421" y="415700"/>
                    </a:cubicBezTo>
                    <a:cubicBezTo>
                      <a:pt x="872325" y="445522"/>
                      <a:pt x="867806" y="478055"/>
                      <a:pt x="865095" y="508780"/>
                    </a:cubicBezTo>
                    <a:cubicBezTo>
                      <a:pt x="864191" y="516914"/>
                      <a:pt x="862384" y="533180"/>
                      <a:pt x="862384" y="539506"/>
                    </a:cubicBezTo>
                    <a:lnTo>
                      <a:pt x="818103" y="538602"/>
                    </a:lnTo>
                    <a:cubicBezTo>
                      <a:pt x="817199" y="534084"/>
                      <a:pt x="817199" y="525047"/>
                      <a:pt x="817199" y="520528"/>
                    </a:cubicBezTo>
                    <a:cubicBezTo>
                      <a:pt x="816295" y="506069"/>
                      <a:pt x="813584" y="483477"/>
                      <a:pt x="811777" y="469922"/>
                    </a:cubicBezTo>
                    <a:cubicBezTo>
                      <a:pt x="809066" y="447329"/>
                      <a:pt x="806355" y="425640"/>
                      <a:pt x="804547" y="403048"/>
                    </a:cubicBezTo>
                    <a:cubicBezTo>
                      <a:pt x="802740" y="381359"/>
                      <a:pt x="798222" y="359671"/>
                      <a:pt x="793703" y="338886"/>
                    </a:cubicBezTo>
                    <a:cubicBezTo>
                      <a:pt x="790992" y="328041"/>
                      <a:pt x="790088" y="318101"/>
                      <a:pt x="787377" y="308160"/>
                    </a:cubicBezTo>
                    <a:cubicBezTo>
                      <a:pt x="786474" y="304545"/>
                      <a:pt x="782859" y="297316"/>
                      <a:pt x="783762" y="293701"/>
                    </a:cubicBezTo>
                    <a:cubicBezTo>
                      <a:pt x="783762" y="292797"/>
                      <a:pt x="788281" y="281049"/>
                      <a:pt x="789185" y="280146"/>
                    </a:cubicBezTo>
                    <a:cubicBezTo>
                      <a:pt x="796414" y="287375"/>
                      <a:pt x="797318" y="291894"/>
                      <a:pt x="802740" y="300931"/>
                    </a:cubicBezTo>
                    <a:cubicBezTo>
                      <a:pt x="805451" y="304545"/>
                      <a:pt x="805451" y="303642"/>
                      <a:pt x="808162" y="306353"/>
                    </a:cubicBezTo>
                    <a:cubicBezTo>
                      <a:pt x="809066" y="305449"/>
                      <a:pt x="808162" y="306353"/>
                      <a:pt x="809066" y="304545"/>
                    </a:cubicBezTo>
                    <a:cubicBezTo>
                      <a:pt x="809970" y="300931"/>
                      <a:pt x="808162" y="305449"/>
                      <a:pt x="809066" y="303642"/>
                    </a:cubicBezTo>
                    <a:cubicBezTo>
                      <a:pt x="816295" y="311775"/>
                      <a:pt x="818103" y="307256"/>
                      <a:pt x="824429" y="315390"/>
                    </a:cubicBezTo>
                    <a:cubicBezTo>
                      <a:pt x="828044" y="319908"/>
                      <a:pt x="833466" y="325330"/>
                      <a:pt x="836177" y="330752"/>
                    </a:cubicBezTo>
                    <a:cubicBezTo>
                      <a:pt x="839792" y="336175"/>
                      <a:pt x="853347" y="359671"/>
                      <a:pt x="855154" y="365093"/>
                    </a:cubicBezTo>
                    <a:lnTo>
                      <a:pt x="855154" y="365093"/>
                    </a:lnTo>
                    <a:close/>
                    <a:moveTo>
                      <a:pt x="752133" y="234057"/>
                    </a:moveTo>
                    <a:lnTo>
                      <a:pt x="743096" y="229539"/>
                    </a:lnTo>
                    <a:cubicBezTo>
                      <a:pt x="744000" y="233153"/>
                      <a:pt x="747615" y="234961"/>
                      <a:pt x="752133" y="234057"/>
                    </a:cubicBezTo>
                    <a:lnTo>
                      <a:pt x="752133" y="234057"/>
                    </a:lnTo>
                    <a:close/>
                    <a:moveTo>
                      <a:pt x="656341" y="209657"/>
                    </a:moveTo>
                    <a:cubicBezTo>
                      <a:pt x="656341" y="213272"/>
                      <a:pt x="655438" y="215983"/>
                      <a:pt x="657245" y="217791"/>
                    </a:cubicBezTo>
                    <a:cubicBezTo>
                      <a:pt x="652727" y="217791"/>
                      <a:pt x="650919" y="214176"/>
                      <a:pt x="649112" y="211465"/>
                    </a:cubicBezTo>
                    <a:lnTo>
                      <a:pt x="656341" y="209657"/>
                    </a:lnTo>
                    <a:close/>
                    <a:moveTo>
                      <a:pt x="662667" y="210561"/>
                    </a:moveTo>
                    <a:cubicBezTo>
                      <a:pt x="660860" y="209657"/>
                      <a:pt x="659053" y="210561"/>
                      <a:pt x="658149" y="211465"/>
                    </a:cubicBezTo>
                    <a:cubicBezTo>
                      <a:pt x="658149" y="212368"/>
                      <a:pt x="659053" y="214176"/>
                      <a:pt x="660860" y="215079"/>
                    </a:cubicBezTo>
                    <a:cubicBezTo>
                      <a:pt x="662667" y="215983"/>
                      <a:pt x="664475" y="215079"/>
                      <a:pt x="665378" y="214176"/>
                    </a:cubicBezTo>
                    <a:cubicBezTo>
                      <a:pt x="666282" y="212368"/>
                      <a:pt x="664475" y="210561"/>
                      <a:pt x="662667" y="210561"/>
                    </a:cubicBezTo>
                    <a:lnTo>
                      <a:pt x="662667" y="210561"/>
                    </a:lnTo>
                    <a:close/>
                    <a:moveTo>
                      <a:pt x="682549" y="216887"/>
                    </a:moveTo>
                    <a:cubicBezTo>
                      <a:pt x="681645" y="215079"/>
                      <a:pt x="678934" y="213272"/>
                      <a:pt x="676223" y="211465"/>
                    </a:cubicBezTo>
                    <a:cubicBezTo>
                      <a:pt x="676223" y="215983"/>
                      <a:pt x="676223" y="215983"/>
                      <a:pt x="674415" y="218694"/>
                    </a:cubicBezTo>
                    <a:cubicBezTo>
                      <a:pt x="674415" y="219598"/>
                      <a:pt x="674415" y="219598"/>
                      <a:pt x="675319" y="219598"/>
                    </a:cubicBezTo>
                    <a:cubicBezTo>
                      <a:pt x="678934" y="220502"/>
                      <a:pt x="679837" y="218694"/>
                      <a:pt x="682549" y="216887"/>
                    </a:cubicBezTo>
                    <a:lnTo>
                      <a:pt x="682549" y="216887"/>
                    </a:lnTo>
                    <a:close/>
                    <a:moveTo>
                      <a:pt x="668993" y="222309"/>
                    </a:moveTo>
                    <a:cubicBezTo>
                      <a:pt x="664475" y="221405"/>
                      <a:pt x="654534" y="220502"/>
                      <a:pt x="650919" y="217791"/>
                    </a:cubicBezTo>
                    <a:lnTo>
                      <a:pt x="643690" y="210561"/>
                    </a:lnTo>
                    <a:cubicBezTo>
                      <a:pt x="645497" y="209657"/>
                      <a:pt x="650016" y="209657"/>
                      <a:pt x="651823" y="208754"/>
                    </a:cubicBezTo>
                    <a:cubicBezTo>
                      <a:pt x="653630" y="207850"/>
                      <a:pt x="652727" y="207850"/>
                      <a:pt x="654534" y="206946"/>
                    </a:cubicBezTo>
                    <a:cubicBezTo>
                      <a:pt x="655438" y="206043"/>
                      <a:pt x="656341" y="206043"/>
                      <a:pt x="657245" y="206043"/>
                    </a:cubicBezTo>
                    <a:cubicBezTo>
                      <a:pt x="653630" y="205139"/>
                      <a:pt x="644593" y="206043"/>
                      <a:pt x="642786" y="205139"/>
                    </a:cubicBezTo>
                    <a:cubicBezTo>
                      <a:pt x="653630" y="202428"/>
                      <a:pt x="656341" y="203331"/>
                      <a:pt x="665378" y="206946"/>
                    </a:cubicBezTo>
                    <a:cubicBezTo>
                      <a:pt x="669897" y="207850"/>
                      <a:pt x="680741" y="209657"/>
                      <a:pt x="685260" y="215983"/>
                    </a:cubicBezTo>
                    <a:cubicBezTo>
                      <a:pt x="684356" y="216887"/>
                      <a:pt x="681645" y="213272"/>
                      <a:pt x="679837" y="214176"/>
                    </a:cubicBezTo>
                    <a:cubicBezTo>
                      <a:pt x="682549" y="215983"/>
                      <a:pt x="682549" y="217791"/>
                      <a:pt x="684356" y="219598"/>
                    </a:cubicBezTo>
                    <a:cubicBezTo>
                      <a:pt x="682549" y="220502"/>
                      <a:pt x="673512" y="222309"/>
                      <a:pt x="668993" y="222309"/>
                    </a:cubicBezTo>
                    <a:lnTo>
                      <a:pt x="668993" y="222309"/>
                    </a:lnTo>
                    <a:close/>
                    <a:moveTo>
                      <a:pt x="741289" y="219598"/>
                    </a:moveTo>
                    <a:lnTo>
                      <a:pt x="743096" y="217791"/>
                    </a:lnTo>
                    <a:lnTo>
                      <a:pt x="745807" y="223213"/>
                    </a:lnTo>
                    <a:cubicBezTo>
                      <a:pt x="743096" y="221405"/>
                      <a:pt x="742192" y="221405"/>
                      <a:pt x="741289" y="219598"/>
                    </a:cubicBezTo>
                    <a:lnTo>
                      <a:pt x="741289" y="219598"/>
                    </a:lnTo>
                    <a:close/>
                    <a:moveTo>
                      <a:pt x="748518" y="216887"/>
                    </a:moveTo>
                    <a:cubicBezTo>
                      <a:pt x="746711" y="215983"/>
                      <a:pt x="744904" y="216887"/>
                      <a:pt x="744904" y="217791"/>
                    </a:cubicBezTo>
                    <a:cubicBezTo>
                      <a:pt x="744904" y="218694"/>
                      <a:pt x="745807" y="219598"/>
                      <a:pt x="747615" y="220502"/>
                    </a:cubicBezTo>
                    <a:cubicBezTo>
                      <a:pt x="749422" y="220502"/>
                      <a:pt x="751229" y="220502"/>
                      <a:pt x="751229" y="219598"/>
                    </a:cubicBezTo>
                    <a:cubicBezTo>
                      <a:pt x="751229" y="218694"/>
                      <a:pt x="750326" y="217791"/>
                      <a:pt x="748518" y="216887"/>
                    </a:cubicBezTo>
                    <a:lnTo>
                      <a:pt x="748518" y="216887"/>
                    </a:lnTo>
                    <a:close/>
                    <a:moveTo>
                      <a:pt x="761170" y="224116"/>
                    </a:moveTo>
                    <a:lnTo>
                      <a:pt x="762074" y="216887"/>
                    </a:lnTo>
                    <a:lnTo>
                      <a:pt x="769303" y="218694"/>
                    </a:lnTo>
                    <a:cubicBezTo>
                      <a:pt x="769303" y="221405"/>
                      <a:pt x="765689" y="223213"/>
                      <a:pt x="761170" y="224116"/>
                    </a:cubicBezTo>
                    <a:lnTo>
                      <a:pt x="761170" y="224116"/>
                    </a:lnTo>
                    <a:close/>
                    <a:moveTo>
                      <a:pt x="737674" y="219598"/>
                    </a:moveTo>
                    <a:lnTo>
                      <a:pt x="739481" y="220502"/>
                    </a:lnTo>
                    <a:cubicBezTo>
                      <a:pt x="739481" y="220502"/>
                      <a:pt x="739481" y="220502"/>
                      <a:pt x="740385" y="220502"/>
                    </a:cubicBezTo>
                    <a:cubicBezTo>
                      <a:pt x="741289" y="221405"/>
                      <a:pt x="741289" y="221405"/>
                      <a:pt x="742192" y="221405"/>
                    </a:cubicBezTo>
                    <a:cubicBezTo>
                      <a:pt x="746711" y="225924"/>
                      <a:pt x="746711" y="226828"/>
                      <a:pt x="754844" y="225924"/>
                    </a:cubicBezTo>
                    <a:cubicBezTo>
                      <a:pt x="758459" y="225924"/>
                      <a:pt x="774725" y="222309"/>
                      <a:pt x="774725" y="217791"/>
                    </a:cubicBezTo>
                    <a:cubicBezTo>
                      <a:pt x="774725" y="216887"/>
                      <a:pt x="770207" y="215983"/>
                      <a:pt x="769303" y="215079"/>
                    </a:cubicBezTo>
                    <a:cubicBezTo>
                      <a:pt x="768400" y="214176"/>
                      <a:pt x="766592" y="213272"/>
                      <a:pt x="766592" y="212368"/>
                    </a:cubicBezTo>
                    <a:cubicBezTo>
                      <a:pt x="767496" y="213272"/>
                      <a:pt x="773822" y="215983"/>
                      <a:pt x="775629" y="215079"/>
                    </a:cubicBezTo>
                    <a:cubicBezTo>
                      <a:pt x="767496" y="210561"/>
                      <a:pt x="764785" y="210561"/>
                      <a:pt x="754844" y="212368"/>
                    </a:cubicBezTo>
                    <a:cubicBezTo>
                      <a:pt x="751229" y="213272"/>
                      <a:pt x="748518" y="213272"/>
                      <a:pt x="745807" y="215079"/>
                    </a:cubicBezTo>
                    <a:cubicBezTo>
                      <a:pt x="739481" y="216887"/>
                      <a:pt x="741289" y="216887"/>
                      <a:pt x="737674" y="219598"/>
                    </a:cubicBezTo>
                    <a:lnTo>
                      <a:pt x="737674" y="219598"/>
                    </a:lnTo>
                    <a:close/>
                    <a:moveTo>
                      <a:pt x="642786" y="306353"/>
                    </a:moveTo>
                    <a:cubicBezTo>
                      <a:pt x="640979" y="291894"/>
                      <a:pt x="644593" y="292797"/>
                      <a:pt x="653630" y="286471"/>
                    </a:cubicBezTo>
                    <a:lnTo>
                      <a:pt x="663571" y="279242"/>
                    </a:lnTo>
                    <a:cubicBezTo>
                      <a:pt x="666282" y="276531"/>
                      <a:pt x="669897" y="273820"/>
                      <a:pt x="671704" y="270205"/>
                    </a:cubicBezTo>
                    <a:cubicBezTo>
                      <a:pt x="668089" y="272012"/>
                      <a:pt x="666282" y="276531"/>
                      <a:pt x="662667" y="278338"/>
                    </a:cubicBezTo>
                    <a:cubicBezTo>
                      <a:pt x="654534" y="283760"/>
                      <a:pt x="644593" y="283760"/>
                      <a:pt x="640979" y="292797"/>
                    </a:cubicBezTo>
                    <a:cubicBezTo>
                      <a:pt x="639171" y="297316"/>
                      <a:pt x="641882" y="302738"/>
                      <a:pt x="642786" y="306353"/>
                    </a:cubicBezTo>
                    <a:lnTo>
                      <a:pt x="642786" y="306353"/>
                    </a:lnTo>
                    <a:close/>
                    <a:moveTo>
                      <a:pt x="698815" y="336175"/>
                    </a:moveTo>
                    <a:cubicBezTo>
                      <a:pt x="706045" y="337982"/>
                      <a:pt x="709659" y="338886"/>
                      <a:pt x="716889" y="337982"/>
                    </a:cubicBezTo>
                    <a:lnTo>
                      <a:pt x="713274" y="337078"/>
                    </a:lnTo>
                    <a:cubicBezTo>
                      <a:pt x="715985" y="336175"/>
                      <a:pt x="715985" y="337078"/>
                      <a:pt x="716889" y="335271"/>
                    </a:cubicBezTo>
                    <a:cubicBezTo>
                      <a:pt x="716889" y="335271"/>
                      <a:pt x="716889" y="335271"/>
                      <a:pt x="716889" y="335271"/>
                    </a:cubicBezTo>
                    <a:cubicBezTo>
                      <a:pt x="710563" y="329849"/>
                      <a:pt x="695200" y="336175"/>
                      <a:pt x="683452" y="332560"/>
                    </a:cubicBezTo>
                    <a:lnTo>
                      <a:pt x="698815" y="336175"/>
                    </a:lnTo>
                    <a:close/>
                    <a:moveTo>
                      <a:pt x="684356" y="281049"/>
                    </a:moveTo>
                    <a:cubicBezTo>
                      <a:pt x="686163" y="282857"/>
                      <a:pt x="686163" y="282857"/>
                      <a:pt x="687971" y="284664"/>
                    </a:cubicBezTo>
                    <a:cubicBezTo>
                      <a:pt x="688874" y="285568"/>
                      <a:pt x="690682" y="287375"/>
                      <a:pt x="691586" y="289183"/>
                    </a:cubicBezTo>
                    <a:cubicBezTo>
                      <a:pt x="699719" y="300027"/>
                      <a:pt x="702430" y="304545"/>
                      <a:pt x="714178" y="301834"/>
                    </a:cubicBezTo>
                    <a:cubicBezTo>
                      <a:pt x="717793" y="300931"/>
                      <a:pt x="718696" y="300027"/>
                      <a:pt x="719600" y="298219"/>
                    </a:cubicBezTo>
                    <a:cubicBezTo>
                      <a:pt x="721407" y="295508"/>
                      <a:pt x="722311" y="293701"/>
                      <a:pt x="723215" y="292797"/>
                    </a:cubicBezTo>
                    <a:lnTo>
                      <a:pt x="729541" y="287375"/>
                    </a:lnTo>
                    <a:cubicBezTo>
                      <a:pt x="731348" y="285568"/>
                      <a:pt x="732252" y="284664"/>
                      <a:pt x="733156" y="283760"/>
                    </a:cubicBezTo>
                    <a:cubicBezTo>
                      <a:pt x="741289" y="277434"/>
                      <a:pt x="734963" y="271109"/>
                      <a:pt x="734059" y="267494"/>
                    </a:cubicBezTo>
                    <a:cubicBezTo>
                      <a:pt x="734059" y="288279"/>
                      <a:pt x="733156" y="281049"/>
                      <a:pt x="722311" y="290086"/>
                    </a:cubicBezTo>
                    <a:cubicBezTo>
                      <a:pt x="720504" y="291894"/>
                      <a:pt x="717793" y="294605"/>
                      <a:pt x="715082" y="294605"/>
                    </a:cubicBezTo>
                    <a:cubicBezTo>
                      <a:pt x="701526" y="297316"/>
                      <a:pt x="699719" y="287375"/>
                      <a:pt x="692489" y="283760"/>
                    </a:cubicBezTo>
                    <a:cubicBezTo>
                      <a:pt x="691586" y="282857"/>
                      <a:pt x="687067" y="281049"/>
                      <a:pt x="684356" y="281049"/>
                    </a:cubicBezTo>
                    <a:lnTo>
                      <a:pt x="684356" y="281049"/>
                    </a:lnTo>
                    <a:close/>
                    <a:moveTo>
                      <a:pt x="753941" y="309967"/>
                    </a:moveTo>
                    <a:cubicBezTo>
                      <a:pt x="756652" y="302738"/>
                      <a:pt x="760266" y="305449"/>
                      <a:pt x="759363" y="291894"/>
                    </a:cubicBezTo>
                    <a:cubicBezTo>
                      <a:pt x="759363" y="285568"/>
                      <a:pt x="751229" y="281049"/>
                      <a:pt x="748518" y="277434"/>
                    </a:cubicBezTo>
                    <a:cubicBezTo>
                      <a:pt x="741289" y="270205"/>
                      <a:pt x="745807" y="275627"/>
                      <a:pt x="740385" y="268398"/>
                    </a:cubicBezTo>
                    <a:cubicBezTo>
                      <a:pt x="741289" y="273820"/>
                      <a:pt x="749422" y="284664"/>
                      <a:pt x="751229" y="287375"/>
                    </a:cubicBezTo>
                    <a:cubicBezTo>
                      <a:pt x="757555" y="293701"/>
                      <a:pt x="756652" y="299123"/>
                      <a:pt x="753941" y="309967"/>
                    </a:cubicBezTo>
                    <a:lnTo>
                      <a:pt x="753941" y="309967"/>
                    </a:lnTo>
                    <a:close/>
                    <a:moveTo>
                      <a:pt x="644593" y="187969"/>
                    </a:moveTo>
                    <a:cubicBezTo>
                      <a:pt x="661764" y="180739"/>
                      <a:pt x="656341" y="178932"/>
                      <a:pt x="682549" y="194294"/>
                    </a:cubicBezTo>
                    <a:cubicBezTo>
                      <a:pt x="691586" y="198813"/>
                      <a:pt x="687067" y="197006"/>
                      <a:pt x="695200" y="199717"/>
                    </a:cubicBezTo>
                    <a:cubicBezTo>
                      <a:pt x="686163" y="205139"/>
                      <a:pt x="684356" y="199717"/>
                      <a:pt x="676223" y="198813"/>
                    </a:cubicBezTo>
                    <a:cubicBezTo>
                      <a:pt x="672608" y="197909"/>
                      <a:pt x="666282" y="193391"/>
                      <a:pt x="659956" y="190680"/>
                    </a:cubicBezTo>
                    <a:cubicBezTo>
                      <a:pt x="654534" y="188872"/>
                      <a:pt x="652727" y="188872"/>
                      <a:pt x="648208" y="189776"/>
                    </a:cubicBezTo>
                    <a:cubicBezTo>
                      <a:pt x="645497" y="189776"/>
                      <a:pt x="645497" y="188872"/>
                      <a:pt x="644593" y="187969"/>
                    </a:cubicBezTo>
                    <a:lnTo>
                      <a:pt x="644593" y="187969"/>
                    </a:lnTo>
                    <a:close/>
                    <a:moveTo>
                      <a:pt x="631038" y="193391"/>
                    </a:moveTo>
                    <a:cubicBezTo>
                      <a:pt x="632845" y="194294"/>
                      <a:pt x="646401" y="191583"/>
                      <a:pt x="650016" y="190680"/>
                    </a:cubicBezTo>
                    <a:cubicBezTo>
                      <a:pt x="665378" y="190680"/>
                      <a:pt x="667186" y="198813"/>
                      <a:pt x="683452" y="203331"/>
                    </a:cubicBezTo>
                    <a:cubicBezTo>
                      <a:pt x="695200" y="206043"/>
                      <a:pt x="697008" y="203331"/>
                      <a:pt x="701526" y="197909"/>
                    </a:cubicBezTo>
                    <a:cubicBezTo>
                      <a:pt x="701526" y="197909"/>
                      <a:pt x="697911" y="200620"/>
                      <a:pt x="697911" y="199717"/>
                    </a:cubicBezTo>
                    <a:cubicBezTo>
                      <a:pt x="697911" y="199717"/>
                      <a:pt x="701526" y="195198"/>
                      <a:pt x="701526" y="194294"/>
                    </a:cubicBezTo>
                    <a:cubicBezTo>
                      <a:pt x="699719" y="196102"/>
                      <a:pt x="697911" y="199717"/>
                      <a:pt x="691586" y="197006"/>
                    </a:cubicBezTo>
                    <a:cubicBezTo>
                      <a:pt x="690682" y="196102"/>
                      <a:pt x="687971" y="195198"/>
                      <a:pt x="687067" y="195198"/>
                    </a:cubicBezTo>
                    <a:cubicBezTo>
                      <a:pt x="685260" y="194294"/>
                      <a:pt x="685260" y="193391"/>
                      <a:pt x="683452" y="192487"/>
                    </a:cubicBezTo>
                    <a:cubicBezTo>
                      <a:pt x="677126" y="189776"/>
                      <a:pt x="671704" y="187065"/>
                      <a:pt x="665378" y="183450"/>
                    </a:cubicBezTo>
                    <a:cubicBezTo>
                      <a:pt x="659053" y="179835"/>
                      <a:pt x="656341" y="181643"/>
                      <a:pt x="649112" y="185258"/>
                    </a:cubicBezTo>
                    <a:cubicBezTo>
                      <a:pt x="642786" y="187969"/>
                      <a:pt x="637364" y="190680"/>
                      <a:pt x="631038" y="193391"/>
                    </a:cubicBezTo>
                    <a:lnTo>
                      <a:pt x="631038" y="193391"/>
                    </a:lnTo>
                    <a:close/>
                    <a:moveTo>
                      <a:pt x="742192" y="206946"/>
                    </a:moveTo>
                    <a:cubicBezTo>
                      <a:pt x="747615" y="201524"/>
                      <a:pt x="757555" y="197909"/>
                      <a:pt x="765689" y="193391"/>
                    </a:cubicBezTo>
                    <a:cubicBezTo>
                      <a:pt x="772918" y="189776"/>
                      <a:pt x="774725" y="191583"/>
                      <a:pt x="780148" y="194294"/>
                    </a:cubicBezTo>
                    <a:cubicBezTo>
                      <a:pt x="781955" y="195198"/>
                      <a:pt x="783762" y="197006"/>
                      <a:pt x="785570" y="197909"/>
                    </a:cubicBezTo>
                    <a:cubicBezTo>
                      <a:pt x="789185" y="199717"/>
                      <a:pt x="788281" y="198813"/>
                      <a:pt x="789185" y="203331"/>
                    </a:cubicBezTo>
                    <a:cubicBezTo>
                      <a:pt x="782859" y="198813"/>
                      <a:pt x="773822" y="201524"/>
                      <a:pt x="765689" y="202428"/>
                    </a:cubicBezTo>
                    <a:cubicBezTo>
                      <a:pt x="755748" y="203331"/>
                      <a:pt x="751229" y="205139"/>
                      <a:pt x="742192" y="206946"/>
                    </a:cubicBezTo>
                    <a:lnTo>
                      <a:pt x="742192" y="206946"/>
                    </a:lnTo>
                    <a:close/>
                    <a:moveTo>
                      <a:pt x="742192" y="204235"/>
                    </a:moveTo>
                    <a:lnTo>
                      <a:pt x="743096" y="200620"/>
                    </a:lnTo>
                    <a:cubicBezTo>
                      <a:pt x="742192" y="201524"/>
                      <a:pt x="741289" y="203331"/>
                      <a:pt x="740385" y="203331"/>
                    </a:cubicBezTo>
                    <a:cubicBezTo>
                      <a:pt x="740385" y="202428"/>
                      <a:pt x="743096" y="197909"/>
                      <a:pt x="740385" y="200620"/>
                    </a:cubicBezTo>
                    <a:cubicBezTo>
                      <a:pt x="739481" y="202428"/>
                      <a:pt x="738578" y="202428"/>
                      <a:pt x="737674" y="204235"/>
                    </a:cubicBezTo>
                    <a:cubicBezTo>
                      <a:pt x="737674" y="207850"/>
                      <a:pt x="737674" y="206946"/>
                      <a:pt x="737674" y="209657"/>
                    </a:cubicBezTo>
                    <a:cubicBezTo>
                      <a:pt x="741289" y="210561"/>
                      <a:pt x="760266" y="206043"/>
                      <a:pt x="764785" y="205139"/>
                    </a:cubicBezTo>
                    <a:cubicBezTo>
                      <a:pt x="770207" y="204235"/>
                      <a:pt x="774725" y="204235"/>
                      <a:pt x="779244" y="203331"/>
                    </a:cubicBezTo>
                    <a:cubicBezTo>
                      <a:pt x="787377" y="202428"/>
                      <a:pt x="787377" y="206043"/>
                      <a:pt x="791896" y="207850"/>
                    </a:cubicBezTo>
                    <a:cubicBezTo>
                      <a:pt x="790088" y="197006"/>
                      <a:pt x="786474" y="195198"/>
                      <a:pt x="778340" y="191583"/>
                    </a:cubicBezTo>
                    <a:cubicBezTo>
                      <a:pt x="772918" y="188872"/>
                      <a:pt x="764785" y="194294"/>
                      <a:pt x="756652" y="197006"/>
                    </a:cubicBezTo>
                    <a:cubicBezTo>
                      <a:pt x="746711" y="201524"/>
                      <a:pt x="745807" y="203331"/>
                      <a:pt x="742192" y="204235"/>
                    </a:cubicBezTo>
                    <a:lnTo>
                      <a:pt x="742192" y="204235"/>
                    </a:lnTo>
                    <a:close/>
                    <a:moveTo>
                      <a:pt x="692489" y="219598"/>
                    </a:moveTo>
                    <a:cubicBezTo>
                      <a:pt x="694297" y="220502"/>
                      <a:pt x="694297" y="218694"/>
                      <a:pt x="694297" y="222309"/>
                    </a:cubicBezTo>
                    <a:cubicBezTo>
                      <a:pt x="697008" y="219598"/>
                      <a:pt x="698815" y="218694"/>
                      <a:pt x="695200" y="214176"/>
                    </a:cubicBezTo>
                    <a:lnTo>
                      <a:pt x="692489" y="219598"/>
                    </a:lnTo>
                    <a:close/>
                    <a:moveTo>
                      <a:pt x="683452" y="280146"/>
                    </a:moveTo>
                    <a:cubicBezTo>
                      <a:pt x="683452" y="278338"/>
                      <a:pt x="683452" y="275627"/>
                      <a:pt x="684356" y="273820"/>
                    </a:cubicBezTo>
                    <a:cubicBezTo>
                      <a:pt x="684356" y="272916"/>
                      <a:pt x="684356" y="272012"/>
                      <a:pt x="685260" y="271109"/>
                    </a:cubicBezTo>
                    <a:cubicBezTo>
                      <a:pt x="685260" y="269301"/>
                      <a:pt x="685260" y="269301"/>
                      <a:pt x="685260" y="268398"/>
                    </a:cubicBezTo>
                    <a:cubicBezTo>
                      <a:pt x="680741" y="271109"/>
                      <a:pt x="681645" y="276531"/>
                      <a:pt x="683452" y="280146"/>
                    </a:cubicBezTo>
                    <a:lnTo>
                      <a:pt x="683452" y="280146"/>
                    </a:lnTo>
                    <a:close/>
                    <a:moveTo>
                      <a:pt x="726830" y="304545"/>
                    </a:moveTo>
                    <a:cubicBezTo>
                      <a:pt x="731348" y="303642"/>
                      <a:pt x="734059" y="301834"/>
                      <a:pt x="736770" y="300931"/>
                    </a:cubicBezTo>
                    <a:cubicBezTo>
                      <a:pt x="735867" y="301834"/>
                      <a:pt x="736770" y="300931"/>
                      <a:pt x="734963" y="302738"/>
                    </a:cubicBezTo>
                    <a:lnTo>
                      <a:pt x="729541" y="307256"/>
                    </a:lnTo>
                    <a:cubicBezTo>
                      <a:pt x="714178" y="319004"/>
                      <a:pt x="694297" y="313582"/>
                      <a:pt x="678030" y="307256"/>
                    </a:cubicBezTo>
                    <a:cubicBezTo>
                      <a:pt x="675319" y="306353"/>
                      <a:pt x="673512" y="304545"/>
                      <a:pt x="668993" y="301834"/>
                    </a:cubicBezTo>
                    <a:cubicBezTo>
                      <a:pt x="666282" y="300027"/>
                      <a:pt x="662667" y="298219"/>
                      <a:pt x="661764" y="296412"/>
                    </a:cubicBezTo>
                    <a:cubicBezTo>
                      <a:pt x="669897" y="298219"/>
                      <a:pt x="682549" y="302738"/>
                      <a:pt x="692489" y="305449"/>
                    </a:cubicBezTo>
                    <a:cubicBezTo>
                      <a:pt x="699719" y="307256"/>
                      <a:pt x="721407" y="309967"/>
                      <a:pt x="726830" y="304545"/>
                    </a:cubicBezTo>
                    <a:lnTo>
                      <a:pt x="726830" y="304545"/>
                    </a:lnTo>
                    <a:close/>
                    <a:moveTo>
                      <a:pt x="726830" y="304545"/>
                    </a:moveTo>
                    <a:cubicBezTo>
                      <a:pt x="719600" y="304545"/>
                      <a:pt x="715082" y="307256"/>
                      <a:pt x="706045" y="306353"/>
                    </a:cubicBezTo>
                    <a:cubicBezTo>
                      <a:pt x="699719" y="305449"/>
                      <a:pt x="693393" y="303642"/>
                      <a:pt x="687067" y="302738"/>
                    </a:cubicBezTo>
                    <a:cubicBezTo>
                      <a:pt x="682549" y="301834"/>
                      <a:pt x="673512" y="299123"/>
                      <a:pt x="668993" y="298219"/>
                    </a:cubicBezTo>
                    <a:cubicBezTo>
                      <a:pt x="660860" y="295508"/>
                      <a:pt x="655438" y="294605"/>
                      <a:pt x="657245" y="288279"/>
                    </a:cubicBezTo>
                    <a:cubicBezTo>
                      <a:pt x="654534" y="290086"/>
                      <a:pt x="650016" y="295508"/>
                      <a:pt x="652727" y="298219"/>
                    </a:cubicBezTo>
                    <a:cubicBezTo>
                      <a:pt x="654534" y="300027"/>
                      <a:pt x="652727" y="299123"/>
                      <a:pt x="654534" y="297316"/>
                    </a:cubicBezTo>
                    <a:lnTo>
                      <a:pt x="655438" y="296412"/>
                    </a:lnTo>
                    <a:cubicBezTo>
                      <a:pt x="660860" y="306353"/>
                      <a:pt x="687971" y="320812"/>
                      <a:pt x="699719" y="322619"/>
                    </a:cubicBezTo>
                    <a:cubicBezTo>
                      <a:pt x="712370" y="324427"/>
                      <a:pt x="717793" y="321716"/>
                      <a:pt x="726830" y="315390"/>
                    </a:cubicBezTo>
                    <a:cubicBezTo>
                      <a:pt x="732252" y="311775"/>
                      <a:pt x="741289" y="303642"/>
                      <a:pt x="744904" y="299123"/>
                    </a:cubicBezTo>
                    <a:cubicBezTo>
                      <a:pt x="744904" y="299123"/>
                      <a:pt x="744904" y="300931"/>
                      <a:pt x="744904" y="300931"/>
                    </a:cubicBezTo>
                    <a:lnTo>
                      <a:pt x="745807" y="302738"/>
                    </a:lnTo>
                    <a:cubicBezTo>
                      <a:pt x="747615" y="299123"/>
                      <a:pt x="747615" y="294605"/>
                      <a:pt x="745807" y="290990"/>
                    </a:cubicBezTo>
                    <a:cubicBezTo>
                      <a:pt x="744000" y="297316"/>
                      <a:pt x="743096" y="297316"/>
                      <a:pt x="737674" y="300027"/>
                    </a:cubicBezTo>
                    <a:cubicBezTo>
                      <a:pt x="735867" y="300931"/>
                      <a:pt x="734059" y="301834"/>
                      <a:pt x="732252" y="302738"/>
                    </a:cubicBezTo>
                    <a:cubicBezTo>
                      <a:pt x="730444" y="302738"/>
                      <a:pt x="728637" y="303642"/>
                      <a:pt x="726830" y="304545"/>
                    </a:cubicBezTo>
                    <a:lnTo>
                      <a:pt x="726830" y="304545"/>
                    </a:lnTo>
                    <a:close/>
                    <a:moveTo>
                      <a:pt x="619290" y="261168"/>
                    </a:moveTo>
                    <a:cubicBezTo>
                      <a:pt x="617482" y="253035"/>
                      <a:pt x="606638" y="241287"/>
                      <a:pt x="606638" y="237672"/>
                    </a:cubicBezTo>
                    <a:cubicBezTo>
                      <a:pt x="607542" y="243094"/>
                      <a:pt x="612060" y="251227"/>
                      <a:pt x="614771" y="255746"/>
                    </a:cubicBezTo>
                    <a:cubicBezTo>
                      <a:pt x="617482" y="259361"/>
                      <a:pt x="617482" y="258457"/>
                      <a:pt x="619290" y="261168"/>
                    </a:cubicBezTo>
                    <a:lnTo>
                      <a:pt x="619290" y="261168"/>
                    </a:lnTo>
                    <a:close/>
                    <a:moveTo>
                      <a:pt x="727733" y="256649"/>
                    </a:moveTo>
                    <a:cubicBezTo>
                      <a:pt x="727733" y="247613"/>
                      <a:pt x="730444" y="233153"/>
                      <a:pt x="732252" y="223213"/>
                    </a:cubicBezTo>
                    <a:cubicBezTo>
                      <a:pt x="734059" y="215983"/>
                      <a:pt x="736770" y="211465"/>
                      <a:pt x="737674" y="210561"/>
                    </a:cubicBezTo>
                    <a:cubicBezTo>
                      <a:pt x="734963" y="214176"/>
                      <a:pt x="730444" y="216887"/>
                      <a:pt x="729541" y="221405"/>
                    </a:cubicBezTo>
                    <a:cubicBezTo>
                      <a:pt x="725926" y="234057"/>
                      <a:pt x="725926" y="250324"/>
                      <a:pt x="727733" y="256649"/>
                    </a:cubicBezTo>
                    <a:lnTo>
                      <a:pt x="727733" y="256649"/>
                    </a:lnTo>
                    <a:close/>
                    <a:moveTo>
                      <a:pt x="661764" y="227731"/>
                    </a:moveTo>
                    <a:lnTo>
                      <a:pt x="677126" y="227731"/>
                    </a:lnTo>
                    <a:cubicBezTo>
                      <a:pt x="674415" y="230442"/>
                      <a:pt x="665378" y="230442"/>
                      <a:pt x="661764" y="227731"/>
                    </a:cubicBezTo>
                    <a:lnTo>
                      <a:pt x="661764" y="227731"/>
                    </a:lnTo>
                    <a:close/>
                    <a:moveTo>
                      <a:pt x="691586" y="267494"/>
                    </a:moveTo>
                    <a:cubicBezTo>
                      <a:pt x="695200" y="268398"/>
                      <a:pt x="697911" y="268398"/>
                      <a:pt x="697911" y="262072"/>
                    </a:cubicBezTo>
                    <a:cubicBezTo>
                      <a:pt x="697008" y="264783"/>
                      <a:pt x="693393" y="266590"/>
                      <a:pt x="691586" y="267494"/>
                    </a:cubicBezTo>
                    <a:lnTo>
                      <a:pt x="691586" y="267494"/>
                    </a:lnTo>
                    <a:close/>
                    <a:moveTo>
                      <a:pt x="811777" y="164473"/>
                    </a:moveTo>
                    <a:cubicBezTo>
                      <a:pt x="811777" y="151821"/>
                      <a:pt x="824429" y="137362"/>
                      <a:pt x="819910" y="112962"/>
                    </a:cubicBezTo>
                    <a:cubicBezTo>
                      <a:pt x="818103" y="102118"/>
                      <a:pt x="816295" y="89466"/>
                      <a:pt x="812681" y="77718"/>
                    </a:cubicBezTo>
                    <a:lnTo>
                      <a:pt x="804547" y="55125"/>
                    </a:lnTo>
                    <a:cubicBezTo>
                      <a:pt x="802740" y="52414"/>
                      <a:pt x="803644" y="54222"/>
                      <a:pt x="800029" y="48800"/>
                    </a:cubicBezTo>
                    <a:cubicBezTo>
                      <a:pt x="796414" y="43377"/>
                      <a:pt x="794607" y="43377"/>
                      <a:pt x="790088" y="37052"/>
                    </a:cubicBezTo>
                    <a:cubicBezTo>
                      <a:pt x="783762" y="34340"/>
                      <a:pt x="776533" y="27111"/>
                      <a:pt x="770207" y="27111"/>
                    </a:cubicBezTo>
                    <a:cubicBezTo>
                      <a:pt x="770207" y="27111"/>
                      <a:pt x="770207" y="27111"/>
                      <a:pt x="770207" y="27111"/>
                    </a:cubicBezTo>
                    <a:lnTo>
                      <a:pt x="776533" y="30726"/>
                    </a:lnTo>
                    <a:cubicBezTo>
                      <a:pt x="778340" y="32533"/>
                      <a:pt x="781051" y="34340"/>
                      <a:pt x="782859" y="36148"/>
                    </a:cubicBezTo>
                    <a:cubicBezTo>
                      <a:pt x="785570" y="39763"/>
                      <a:pt x="789185" y="45185"/>
                      <a:pt x="790992" y="50607"/>
                    </a:cubicBezTo>
                    <a:cubicBezTo>
                      <a:pt x="791896" y="43377"/>
                      <a:pt x="790992" y="45185"/>
                      <a:pt x="789185" y="38859"/>
                    </a:cubicBezTo>
                    <a:cubicBezTo>
                      <a:pt x="793703" y="44281"/>
                      <a:pt x="792799" y="45185"/>
                      <a:pt x="795510" y="53318"/>
                    </a:cubicBezTo>
                    <a:lnTo>
                      <a:pt x="796414" y="52414"/>
                    </a:lnTo>
                    <a:cubicBezTo>
                      <a:pt x="798222" y="57837"/>
                      <a:pt x="795510" y="53318"/>
                      <a:pt x="799125" y="59644"/>
                    </a:cubicBezTo>
                    <a:cubicBezTo>
                      <a:pt x="799125" y="60548"/>
                      <a:pt x="799125" y="59644"/>
                      <a:pt x="800029" y="61451"/>
                    </a:cubicBezTo>
                    <a:lnTo>
                      <a:pt x="800933" y="67777"/>
                    </a:lnTo>
                    <a:cubicBezTo>
                      <a:pt x="801836" y="66873"/>
                      <a:pt x="802740" y="65970"/>
                      <a:pt x="803644" y="65066"/>
                    </a:cubicBezTo>
                    <a:cubicBezTo>
                      <a:pt x="804547" y="63259"/>
                      <a:pt x="804547" y="62355"/>
                      <a:pt x="804547" y="60548"/>
                    </a:cubicBezTo>
                    <a:cubicBezTo>
                      <a:pt x="805451" y="63259"/>
                      <a:pt x="806355" y="66873"/>
                      <a:pt x="805451" y="70488"/>
                    </a:cubicBezTo>
                    <a:cubicBezTo>
                      <a:pt x="805451" y="72296"/>
                      <a:pt x="804547" y="73199"/>
                      <a:pt x="803644" y="75007"/>
                    </a:cubicBezTo>
                    <a:cubicBezTo>
                      <a:pt x="803644" y="75007"/>
                      <a:pt x="802740" y="76814"/>
                      <a:pt x="802740" y="76814"/>
                    </a:cubicBezTo>
                    <a:lnTo>
                      <a:pt x="802740" y="77718"/>
                    </a:lnTo>
                    <a:cubicBezTo>
                      <a:pt x="802740" y="78621"/>
                      <a:pt x="802740" y="78621"/>
                      <a:pt x="802740" y="79525"/>
                    </a:cubicBezTo>
                    <a:cubicBezTo>
                      <a:pt x="806355" y="80429"/>
                      <a:pt x="806355" y="75910"/>
                      <a:pt x="808162" y="72296"/>
                    </a:cubicBezTo>
                    <a:cubicBezTo>
                      <a:pt x="809970" y="75007"/>
                      <a:pt x="809066" y="76814"/>
                      <a:pt x="809066" y="80429"/>
                    </a:cubicBezTo>
                    <a:cubicBezTo>
                      <a:pt x="809970" y="84947"/>
                      <a:pt x="810873" y="83140"/>
                      <a:pt x="811777" y="87658"/>
                    </a:cubicBezTo>
                    <a:cubicBezTo>
                      <a:pt x="812681" y="93081"/>
                      <a:pt x="814488" y="100310"/>
                      <a:pt x="814488" y="104829"/>
                    </a:cubicBezTo>
                    <a:lnTo>
                      <a:pt x="815392" y="103925"/>
                    </a:lnTo>
                    <a:cubicBezTo>
                      <a:pt x="816295" y="103021"/>
                      <a:pt x="815392" y="103021"/>
                      <a:pt x="816295" y="103021"/>
                    </a:cubicBezTo>
                    <a:cubicBezTo>
                      <a:pt x="815392" y="108443"/>
                      <a:pt x="813584" y="115673"/>
                      <a:pt x="811777" y="120191"/>
                    </a:cubicBezTo>
                    <a:cubicBezTo>
                      <a:pt x="812681" y="118384"/>
                      <a:pt x="814488" y="117480"/>
                      <a:pt x="815392" y="114769"/>
                    </a:cubicBezTo>
                    <a:lnTo>
                      <a:pt x="814488" y="122903"/>
                    </a:lnTo>
                    <a:cubicBezTo>
                      <a:pt x="816295" y="121999"/>
                      <a:pt x="817199" y="121095"/>
                      <a:pt x="818103" y="120191"/>
                    </a:cubicBezTo>
                    <a:cubicBezTo>
                      <a:pt x="818103" y="128325"/>
                      <a:pt x="807258" y="160858"/>
                      <a:pt x="807258" y="171702"/>
                    </a:cubicBezTo>
                    <a:lnTo>
                      <a:pt x="809066" y="167184"/>
                    </a:lnTo>
                    <a:cubicBezTo>
                      <a:pt x="810873" y="167184"/>
                      <a:pt x="810873" y="166280"/>
                      <a:pt x="811777" y="164473"/>
                    </a:cubicBezTo>
                    <a:lnTo>
                      <a:pt x="811777" y="164473"/>
                    </a:lnTo>
                    <a:close/>
                    <a:moveTo>
                      <a:pt x="660860" y="9941"/>
                    </a:moveTo>
                    <a:cubicBezTo>
                      <a:pt x="667186" y="10844"/>
                      <a:pt x="670801" y="13555"/>
                      <a:pt x="677126" y="14459"/>
                    </a:cubicBezTo>
                    <a:cubicBezTo>
                      <a:pt x="674415" y="12652"/>
                      <a:pt x="676223" y="11748"/>
                      <a:pt x="669897" y="9941"/>
                    </a:cubicBezTo>
                    <a:cubicBezTo>
                      <a:pt x="666282" y="9037"/>
                      <a:pt x="663571" y="8133"/>
                      <a:pt x="659956" y="7230"/>
                    </a:cubicBezTo>
                    <a:cubicBezTo>
                      <a:pt x="674415" y="1807"/>
                      <a:pt x="681645" y="2711"/>
                      <a:pt x="697008" y="7230"/>
                    </a:cubicBezTo>
                    <a:cubicBezTo>
                      <a:pt x="696104" y="6326"/>
                      <a:pt x="694297" y="4518"/>
                      <a:pt x="693393" y="3615"/>
                    </a:cubicBezTo>
                    <a:cubicBezTo>
                      <a:pt x="699719" y="5422"/>
                      <a:pt x="706948" y="11748"/>
                      <a:pt x="715082" y="14459"/>
                    </a:cubicBezTo>
                    <a:cubicBezTo>
                      <a:pt x="713274" y="10844"/>
                      <a:pt x="710563" y="8133"/>
                      <a:pt x="707852" y="6326"/>
                    </a:cubicBezTo>
                    <a:cubicBezTo>
                      <a:pt x="715985" y="9037"/>
                      <a:pt x="725926" y="14459"/>
                      <a:pt x="734059" y="16267"/>
                    </a:cubicBezTo>
                    <a:lnTo>
                      <a:pt x="734059" y="15363"/>
                    </a:lnTo>
                    <a:cubicBezTo>
                      <a:pt x="734963" y="14459"/>
                      <a:pt x="733156" y="14459"/>
                      <a:pt x="734963" y="15363"/>
                    </a:cubicBezTo>
                    <a:cubicBezTo>
                      <a:pt x="734963" y="15363"/>
                      <a:pt x="736770" y="16267"/>
                      <a:pt x="737674" y="17170"/>
                    </a:cubicBezTo>
                    <a:cubicBezTo>
                      <a:pt x="740385" y="18074"/>
                      <a:pt x="741289" y="18978"/>
                      <a:pt x="744000" y="19881"/>
                    </a:cubicBezTo>
                    <a:cubicBezTo>
                      <a:pt x="742192" y="16267"/>
                      <a:pt x="741289" y="17170"/>
                      <a:pt x="739481" y="14459"/>
                    </a:cubicBezTo>
                    <a:cubicBezTo>
                      <a:pt x="746711" y="18074"/>
                      <a:pt x="754844" y="28015"/>
                      <a:pt x="763881" y="33437"/>
                    </a:cubicBezTo>
                    <a:lnTo>
                      <a:pt x="761170" y="27111"/>
                    </a:lnTo>
                    <a:cubicBezTo>
                      <a:pt x="763881" y="28918"/>
                      <a:pt x="767496" y="32533"/>
                      <a:pt x="769303" y="34340"/>
                    </a:cubicBezTo>
                    <a:cubicBezTo>
                      <a:pt x="770207" y="36148"/>
                      <a:pt x="775629" y="42474"/>
                      <a:pt x="776533" y="43377"/>
                    </a:cubicBezTo>
                    <a:cubicBezTo>
                      <a:pt x="775629" y="35244"/>
                      <a:pt x="772918" y="30726"/>
                      <a:pt x="768400" y="28015"/>
                    </a:cubicBezTo>
                    <a:lnTo>
                      <a:pt x="767496" y="27111"/>
                    </a:lnTo>
                    <a:cubicBezTo>
                      <a:pt x="767496" y="27111"/>
                      <a:pt x="767496" y="27111"/>
                      <a:pt x="767496" y="27111"/>
                    </a:cubicBezTo>
                    <a:cubicBezTo>
                      <a:pt x="762977" y="23496"/>
                      <a:pt x="758459" y="20785"/>
                      <a:pt x="753037" y="18978"/>
                    </a:cubicBezTo>
                    <a:cubicBezTo>
                      <a:pt x="746711" y="17170"/>
                      <a:pt x="743096" y="13555"/>
                      <a:pt x="736770" y="10844"/>
                    </a:cubicBezTo>
                    <a:cubicBezTo>
                      <a:pt x="732252" y="9037"/>
                      <a:pt x="730444" y="9941"/>
                      <a:pt x="725926" y="9037"/>
                    </a:cubicBezTo>
                    <a:cubicBezTo>
                      <a:pt x="722311" y="8133"/>
                      <a:pt x="720504" y="6326"/>
                      <a:pt x="715985" y="7230"/>
                    </a:cubicBezTo>
                    <a:cubicBezTo>
                      <a:pt x="717793" y="8133"/>
                      <a:pt x="721407" y="9941"/>
                      <a:pt x="723215" y="10844"/>
                    </a:cubicBezTo>
                    <a:cubicBezTo>
                      <a:pt x="717793" y="9037"/>
                      <a:pt x="708756" y="4518"/>
                      <a:pt x="702430" y="3615"/>
                    </a:cubicBezTo>
                    <a:cubicBezTo>
                      <a:pt x="695200" y="2711"/>
                      <a:pt x="694297" y="0"/>
                      <a:pt x="677126" y="0"/>
                    </a:cubicBezTo>
                    <a:cubicBezTo>
                      <a:pt x="664475" y="904"/>
                      <a:pt x="662667" y="5422"/>
                      <a:pt x="658149" y="7230"/>
                    </a:cubicBezTo>
                    <a:cubicBezTo>
                      <a:pt x="655438" y="8133"/>
                      <a:pt x="651823" y="7230"/>
                      <a:pt x="650016" y="8133"/>
                    </a:cubicBezTo>
                    <a:lnTo>
                      <a:pt x="660860" y="9941"/>
                    </a:lnTo>
                    <a:close/>
                    <a:moveTo>
                      <a:pt x="727733" y="141880"/>
                    </a:moveTo>
                    <a:lnTo>
                      <a:pt x="730444" y="140073"/>
                    </a:lnTo>
                    <a:cubicBezTo>
                      <a:pt x="732252" y="139169"/>
                      <a:pt x="731348" y="138265"/>
                      <a:pt x="733156" y="137362"/>
                    </a:cubicBezTo>
                    <a:cubicBezTo>
                      <a:pt x="734963" y="136458"/>
                      <a:pt x="740385" y="137362"/>
                      <a:pt x="743096" y="136458"/>
                    </a:cubicBezTo>
                    <a:cubicBezTo>
                      <a:pt x="745807" y="135554"/>
                      <a:pt x="744904" y="135554"/>
                      <a:pt x="747615" y="134651"/>
                    </a:cubicBezTo>
                    <a:cubicBezTo>
                      <a:pt x="749422" y="134651"/>
                      <a:pt x="751229" y="134651"/>
                      <a:pt x="753037" y="133747"/>
                    </a:cubicBezTo>
                    <a:cubicBezTo>
                      <a:pt x="757555" y="131940"/>
                      <a:pt x="771111" y="122903"/>
                      <a:pt x="775629" y="120191"/>
                    </a:cubicBezTo>
                    <a:cubicBezTo>
                      <a:pt x="780148" y="118384"/>
                      <a:pt x="792799" y="118384"/>
                      <a:pt x="797318" y="118384"/>
                    </a:cubicBezTo>
                    <a:cubicBezTo>
                      <a:pt x="796414" y="117480"/>
                      <a:pt x="797318" y="118384"/>
                      <a:pt x="796414" y="117480"/>
                    </a:cubicBezTo>
                    <a:cubicBezTo>
                      <a:pt x="794607" y="115673"/>
                      <a:pt x="791896" y="115673"/>
                      <a:pt x="789185" y="116577"/>
                    </a:cubicBezTo>
                    <a:cubicBezTo>
                      <a:pt x="786474" y="116577"/>
                      <a:pt x="783762" y="117480"/>
                      <a:pt x="781051" y="117480"/>
                    </a:cubicBezTo>
                    <a:cubicBezTo>
                      <a:pt x="781955" y="117480"/>
                      <a:pt x="797318" y="111155"/>
                      <a:pt x="798222" y="110251"/>
                    </a:cubicBezTo>
                    <a:cubicBezTo>
                      <a:pt x="789185" y="109347"/>
                      <a:pt x="784666" y="113866"/>
                      <a:pt x="778340" y="115673"/>
                    </a:cubicBezTo>
                    <a:lnTo>
                      <a:pt x="780148" y="112058"/>
                    </a:lnTo>
                    <a:cubicBezTo>
                      <a:pt x="771111" y="115673"/>
                      <a:pt x="755748" y="132843"/>
                      <a:pt x="746711" y="132843"/>
                    </a:cubicBezTo>
                    <a:cubicBezTo>
                      <a:pt x="750326" y="129228"/>
                      <a:pt x="760266" y="120191"/>
                      <a:pt x="762074" y="114769"/>
                    </a:cubicBezTo>
                    <a:cubicBezTo>
                      <a:pt x="756652" y="118384"/>
                      <a:pt x="749422" y="127421"/>
                      <a:pt x="743096" y="132843"/>
                    </a:cubicBezTo>
                    <a:cubicBezTo>
                      <a:pt x="747615" y="130132"/>
                      <a:pt x="754844" y="121095"/>
                      <a:pt x="756652" y="113866"/>
                    </a:cubicBezTo>
                    <a:cubicBezTo>
                      <a:pt x="752133" y="121095"/>
                      <a:pt x="744000" y="132843"/>
                      <a:pt x="736770" y="134651"/>
                    </a:cubicBezTo>
                    <a:cubicBezTo>
                      <a:pt x="741289" y="131036"/>
                      <a:pt x="749422" y="119288"/>
                      <a:pt x="750326" y="110251"/>
                    </a:cubicBezTo>
                    <a:cubicBezTo>
                      <a:pt x="744904" y="115673"/>
                      <a:pt x="743096" y="121095"/>
                      <a:pt x="739481" y="126517"/>
                    </a:cubicBezTo>
                    <a:cubicBezTo>
                      <a:pt x="738578" y="128325"/>
                      <a:pt x="736770" y="131036"/>
                      <a:pt x="734963" y="131940"/>
                    </a:cubicBezTo>
                    <a:cubicBezTo>
                      <a:pt x="737674" y="125614"/>
                      <a:pt x="737674" y="129228"/>
                      <a:pt x="742192" y="118384"/>
                    </a:cubicBezTo>
                    <a:cubicBezTo>
                      <a:pt x="741289" y="120191"/>
                      <a:pt x="740385" y="120191"/>
                      <a:pt x="739481" y="121999"/>
                    </a:cubicBezTo>
                    <a:cubicBezTo>
                      <a:pt x="737674" y="123806"/>
                      <a:pt x="731348" y="132843"/>
                      <a:pt x="731348" y="135554"/>
                    </a:cubicBezTo>
                    <a:cubicBezTo>
                      <a:pt x="734963" y="124710"/>
                      <a:pt x="736770" y="118384"/>
                      <a:pt x="735867" y="105732"/>
                    </a:cubicBezTo>
                    <a:cubicBezTo>
                      <a:pt x="734059" y="113866"/>
                      <a:pt x="733156" y="125614"/>
                      <a:pt x="729541" y="131940"/>
                    </a:cubicBezTo>
                    <a:cubicBezTo>
                      <a:pt x="728637" y="136458"/>
                      <a:pt x="727733" y="139169"/>
                      <a:pt x="727733" y="141880"/>
                    </a:cubicBezTo>
                    <a:lnTo>
                      <a:pt x="727733" y="141880"/>
                    </a:lnTo>
                    <a:close/>
                    <a:moveTo>
                      <a:pt x="671704" y="123806"/>
                    </a:moveTo>
                    <a:cubicBezTo>
                      <a:pt x="663571" y="121999"/>
                      <a:pt x="652727" y="111155"/>
                      <a:pt x="646401" y="107540"/>
                    </a:cubicBezTo>
                    <a:cubicBezTo>
                      <a:pt x="648208" y="112058"/>
                      <a:pt x="652727" y="117480"/>
                      <a:pt x="656341" y="119288"/>
                    </a:cubicBezTo>
                    <a:cubicBezTo>
                      <a:pt x="629231" y="114769"/>
                      <a:pt x="639171" y="118384"/>
                      <a:pt x="621097" y="117480"/>
                    </a:cubicBezTo>
                    <a:cubicBezTo>
                      <a:pt x="639171" y="118384"/>
                      <a:pt x="646401" y="120191"/>
                      <a:pt x="663571" y="123806"/>
                    </a:cubicBezTo>
                    <a:cubicBezTo>
                      <a:pt x="667186" y="124710"/>
                      <a:pt x="668993" y="125614"/>
                      <a:pt x="672608" y="126517"/>
                    </a:cubicBezTo>
                    <a:cubicBezTo>
                      <a:pt x="676223" y="127421"/>
                      <a:pt x="679837" y="127421"/>
                      <a:pt x="683452" y="128325"/>
                    </a:cubicBezTo>
                    <a:cubicBezTo>
                      <a:pt x="686163" y="129228"/>
                      <a:pt x="685260" y="129228"/>
                      <a:pt x="687067" y="130132"/>
                    </a:cubicBezTo>
                    <a:cubicBezTo>
                      <a:pt x="688874" y="131036"/>
                      <a:pt x="690682" y="130132"/>
                      <a:pt x="692489" y="131036"/>
                    </a:cubicBezTo>
                    <a:cubicBezTo>
                      <a:pt x="696104" y="131940"/>
                      <a:pt x="697911" y="133747"/>
                      <a:pt x="701526" y="134651"/>
                    </a:cubicBezTo>
                    <a:cubicBezTo>
                      <a:pt x="701526" y="134651"/>
                      <a:pt x="701526" y="133747"/>
                      <a:pt x="701526" y="133747"/>
                    </a:cubicBezTo>
                    <a:cubicBezTo>
                      <a:pt x="701526" y="133747"/>
                      <a:pt x="701526" y="133747"/>
                      <a:pt x="697008" y="130132"/>
                    </a:cubicBezTo>
                    <a:cubicBezTo>
                      <a:pt x="691586" y="126517"/>
                      <a:pt x="687067" y="120191"/>
                      <a:pt x="684356" y="119288"/>
                    </a:cubicBezTo>
                    <a:cubicBezTo>
                      <a:pt x="685260" y="122903"/>
                      <a:pt x="685260" y="121999"/>
                      <a:pt x="685260" y="123806"/>
                    </a:cubicBezTo>
                    <a:cubicBezTo>
                      <a:pt x="685260" y="123806"/>
                      <a:pt x="684356" y="122903"/>
                      <a:pt x="686163" y="127421"/>
                    </a:cubicBezTo>
                    <a:cubicBezTo>
                      <a:pt x="681645" y="124710"/>
                      <a:pt x="679837" y="122903"/>
                      <a:pt x="675319" y="120191"/>
                    </a:cubicBezTo>
                    <a:lnTo>
                      <a:pt x="678030" y="124710"/>
                    </a:lnTo>
                    <a:cubicBezTo>
                      <a:pt x="670801" y="120191"/>
                      <a:pt x="667186" y="115673"/>
                      <a:pt x="661764" y="109347"/>
                    </a:cubicBezTo>
                    <a:cubicBezTo>
                      <a:pt x="659956" y="107540"/>
                      <a:pt x="658149" y="105732"/>
                      <a:pt x="657245" y="103925"/>
                    </a:cubicBezTo>
                    <a:cubicBezTo>
                      <a:pt x="660860" y="111155"/>
                      <a:pt x="664475" y="119288"/>
                      <a:pt x="671704" y="123806"/>
                    </a:cubicBezTo>
                    <a:lnTo>
                      <a:pt x="671704" y="123806"/>
                    </a:lnTo>
                    <a:close/>
                    <a:moveTo>
                      <a:pt x="603927" y="127421"/>
                    </a:moveTo>
                    <a:lnTo>
                      <a:pt x="609349" y="126517"/>
                    </a:lnTo>
                    <a:cubicBezTo>
                      <a:pt x="608446" y="127421"/>
                      <a:pt x="608446" y="127421"/>
                      <a:pt x="608446" y="127421"/>
                    </a:cubicBezTo>
                    <a:cubicBezTo>
                      <a:pt x="605734" y="130132"/>
                      <a:pt x="602120" y="131036"/>
                      <a:pt x="599409" y="134651"/>
                    </a:cubicBezTo>
                    <a:lnTo>
                      <a:pt x="603927" y="133747"/>
                    </a:lnTo>
                    <a:cubicBezTo>
                      <a:pt x="602120" y="135554"/>
                      <a:pt x="598505" y="138265"/>
                      <a:pt x="596698" y="140976"/>
                    </a:cubicBezTo>
                    <a:cubicBezTo>
                      <a:pt x="599409" y="140073"/>
                      <a:pt x="604831" y="135554"/>
                      <a:pt x="606638" y="133747"/>
                    </a:cubicBezTo>
                    <a:cubicBezTo>
                      <a:pt x="608446" y="131940"/>
                      <a:pt x="609349" y="131940"/>
                      <a:pt x="611157" y="130132"/>
                    </a:cubicBezTo>
                    <a:cubicBezTo>
                      <a:pt x="612060" y="130132"/>
                      <a:pt x="612964" y="129228"/>
                      <a:pt x="612964" y="128325"/>
                    </a:cubicBezTo>
                    <a:cubicBezTo>
                      <a:pt x="613868" y="127421"/>
                      <a:pt x="612964" y="128325"/>
                      <a:pt x="612964" y="127421"/>
                    </a:cubicBezTo>
                    <a:cubicBezTo>
                      <a:pt x="613868" y="122903"/>
                      <a:pt x="611157" y="130132"/>
                      <a:pt x="612964" y="125614"/>
                    </a:cubicBezTo>
                    <a:cubicBezTo>
                      <a:pt x="624712" y="121999"/>
                      <a:pt x="639171" y="125614"/>
                      <a:pt x="651823" y="123806"/>
                    </a:cubicBezTo>
                    <a:cubicBezTo>
                      <a:pt x="642786" y="120191"/>
                      <a:pt x="638267" y="118384"/>
                      <a:pt x="627423" y="120191"/>
                    </a:cubicBezTo>
                    <a:cubicBezTo>
                      <a:pt x="617482" y="121999"/>
                      <a:pt x="611157" y="123806"/>
                      <a:pt x="603927" y="127421"/>
                    </a:cubicBezTo>
                    <a:lnTo>
                      <a:pt x="603927" y="127421"/>
                    </a:lnTo>
                    <a:close/>
                    <a:moveTo>
                      <a:pt x="605734" y="144591"/>
                    </a:moveTo>
                    <a:lnTo>
                      <a:pt x="615675" y="134651"/>
                    </a:lnTo>
                    <a:cubicBezTo>
                      <a:pt x="606638" y="134651"/>
                      <a:pt x="605734" y="135554"/>
                      <a:pt x="599409" y="142784"/>
                    </a:cubicBezTo>
                    <a:cubicBezTo>
                      <a:pt x="597601" y="144591"/>
                      <a:pt x="595794" y="145495"/>
                      <a:pt x="597601" y="148206"/>
                    </a:cubicBezTo>
                    <a:cubicBezTo>
                      <a:pt x="601216" y="150013"/>
                      <a:pt x="603023" y="146399"/>
                      <a:pt x="605734" y="144591"/>
                    </a:cubicBezTo>
                    <a:lnTo>
                      <a:pt x="605734" y="144591"/>
                    </a:lnTo>
                    <a:close/>
                    <a:moveTo>
                      <a:pt x="801836" y="143688"/>
                    </a:moveTo>
                    <a:cubicBezTo>
                      <a:pt x="800029" y="141880"/>
                      <a:pt x="798222" y="139169"/>
                      <a:pt x="796414" y="137362"/>
                    </a:cubicBezTo>
                    <a:cubicBezTo>
                      <a:pt x="796414" y="138265"/>
                      <a:pt x="804547" y="157243"/>
                      <a:pt x="805451" y="158147"/>
                    </a:cubicBezTo>
                    <a:lnTo>
                      <a:pt x="805451" y="150917"/>
                    </a:lnTo>
                    <a:cubicBezTo>
                      <a:pt x="805451" y="150917"/>
                      <a:pt x="806355" y="150917"/>
                      <a:pt x="806355" y="150013"/>
                    </a:cubicBezTo>
                    <a:cubicBezTo>
                      <a:pt x="808162" y="145495"/>
                      <a:pt x="799125" y="134651"/>
                      <a:pt x="796414" y="132843"/>
                    </a:cubicBezTo>
                    <a:lnTo>
                      <a:pt x="801836" y="143688"/>
                    </a:lnTo>
                    <a:close/>
                    <a:moveTo>
                      <a:pt x="725022" y="140073"/>
                    </a:moveTo>
                    <a:cubicBezTo>
                      <a:pt x="722311" y="138265"/>
                      <a:pt x="721407" y="137362"/>
                      <a:pt x="720504" y="134651"/>
                    </a:cubicBezTo>
                    <a:lnTo>
                      <a:pt x="719600" y="136458"/>
                    </a:lnTo>
                    <a:cubicBezTo>
                      <a:pt x="719600" y="136458"/>
                      <a:pt x="719600" y="136458"/>
                      <a:pt x="719600" y="136458"/>
                    </a:cubicBezTo>
                    <a:cubicBezTo>
                      <a:pt x="716889" y="133747"/>
                      <a:pt x="714178" y="131036"/>
                      <a:pt x="711467" y="128325"/>
                    </a:cubicBezTo>
                    <a:cubicBezTo>
                      <a:pt x="712370" y="131036"/>
                      <a:pt x="713274" y="131940"/>
                      <a:pt x="714178" y="134651"/>
                    </a:cubicBezTo>
                    <a:cubicBezTo>
                      <a:pt x="710563" y="132843"/>
                      <a:pt x="707852" y="129228"/>
                      <a:pt x="705141" y="128325"/>
                    </a:cubicBezTo>
                    <a:cubicBezTo>
                      <a:pt x="707852" y="131036"/>
                      <a:pt x="708756" y="135554"/>
                      <a:pt x="713274" y="137362"/>
                    </a:cubicBezTo>
                    <a:cubicBezTo>
                      <a:pt x="717793" y="140073"/>
                      <a:pt x="717793" y="137362"/>
                      <a:pt x="724119" y="139169"/>
                    </a:cubicBezTo>
                    <a:cubicBezTo>
                      <a:pt x="725926" y="140073"/>
                      <a:pt x="726830" y="140073"/>
                      <a:pt x="727733" y="140073"/>
                    </a:cubicBezTo>
                    <a:cubicBezTo>
                      <a:pt x="728637" y="136458"/>
                      <a:pt x="728637" y="130132"/>
                      <a:pt x="727733" y="125614"/>
                    </a:cubicBezTo>
                    <a:cubicBezTo>
                      <a:pt x="726830" y="130132"/>
                      <a:pt x="725022" y="130132"/>
                      <a:pt x="725022" y="140073"/>
                    </a:cubicBezTo>
                    <a:lnTo>
                      <a:pt x="725022" y="140073"/>
                    </a:lnTo>
                    <a:close/>
                    <a:moveTo>
                      <a:pt x="784666" y="121095"/>
                    </a:moveTo>
                    <a:cubicBezTo>
                      <a:pt x="790992" y="124710"/>
                      <a:pt x="790992" y="121999"/>
                      <a:pt x="800029" y="134651"/>
                    </a:cubicBezTo>
                    <a:lnTo>
                      <a:pt x="804547" y="140073"/>
                    </a:lnTo>
                    <a:cubicBezTo>
                      <a:pt x="804547" y="134651"/>
                      <a:pt x="798222" y="128325"/>
                      <a:pt x="795510" y="126517"/>
                    </a:cubicBezTo>
                    <a:lnTo>
                      <a:pt x="799125" y="128325"/>
                    </a:lnTo>
                    <a:cubicBezTo>
                      <a:pt x="798222" y="124710"/>
                      <a:pt x="797318" y="123806"/>
                      <a:pt x="793703" y="121999"/>
                    </a:cubicBezTo>
                    <a:cubicBezTo>
                      <a:pt x="790992" y="121999"/>
                      <a:pt x="786474" y="119288"/>
                      <a:pt x="784666" y="121095"/>
                    </a:cubicBezTo>
                    <a:lnTo>
                      <a:pt x="784666" y="121095"/>
                    </a:lnTo>
                    <a:close/>
                    <a:moveTo>
                      <a:pt x="709659" y="137362"/>
                    </a:moveTo>
                    <a:cubicBezTo>
                      <a:pt x="707852" y="134651"/>
                      <a:pt x="706045" y="133747"/>
                      <a:pt x="703334" y="131036"/>
                    </a:cubicBezTo>
                    <a:cubicBezTo>
                      <a:pt x="702430" y="129228"/>
                      <a:pt x="702430" y="129228"/>
                      <a:pt x="700622" y="127421"/>
                    </a:cubicBezTo>
                    <a:cubicBezTo>
                      <a:pt x="699719" y="126517"/>
                      <a:pt x="698815" y="124710"/>
                      <a:pt x="697008" y="123806"/>
                    </a:cubicBezTo>
                    <a:cubicBezTo>
                      <a:pt x="697911" y="127421"/>
                      <a:pt x="699719" y="130132"/>
                      <a:pt x="701526" y="131940"/>
                    </a:cubicBezTo>
                    <a:cubicBezTo>
                      <a:pt x="704237" y="135554"/>
                      <a:pt x="703334" y="136458"/>
                      <a:pt x="709659" y="137362"/>
                    </a:cubicBezTo>
                    <a:lnTo>
                      <a:pt x="709659" y="137362"/>
                    </a:lnTo>
                    <a:close/>
                    <a:moveTo>
                      <a:pt x="316552" y="480766"/>
                    </a:moveTo>
                    <a:cubicBezTo>
                      <a:pt x="283115" y="471729"/>
                      <a:pt x="259619" y="444618"/>
                      <a:pt x="241545" y="429255"/>
                    </a:cubicBezTo>
                    <a:cubicBezTo>
                      <a:pt x="233412" y="421122"/>
                      <a:pt x="227990" y="417507"/>
                      <a:pt x="219857" y="408470"/>
                    </a:cubicBezTo>
                    <a:cubicBezTo>
                      <a:pt x="214434" y="402144"/>
                      <a:pt x="207205" y="397626"/>
                      <a:pt x="201783" y="392204"/>
                    </a:cubicBezTo>
                    <a:cubicBezTo>
                      <a:pt x="193649" y="383167"/>
                      <a:pt x="186420" y="380456"/>
                      <a:pt x="178287" y="374130"/>
                    </a:cubicBezTo>
                    <a:cubicBezTo>
                      <a:pt x="173768" y="371419"/>
                      <a:pt x="169250" y="365997"/>
                      <a:pt x="161116" y="365093"/>
                    </a:cubicBezTo>
                    <a:cubicBezTo>
                      <a:pt x="167442" y="369611"/>
                      <a:pt x="163827" y="365997"/>
                      <a:pt x="170153" y="372322"/>
                    </a:cubicBezTo>
                    <a:cubicBezTo>
                      <a:pt x="172864" y="375034"/>
                      <a:pt x="175575" y="378648"/>
                      <a:pt x="179190" y="380456"/>
                    </a:cubicBezTo>
                    <a:cubicBezTo>
                      <a:pt x="181901" y="382263"/>
                      <a:pt x="195457" y="394011"/>
                      <a:pt x="197264" y="396722"/>
                    </a:cubicBezTo>
                    <a:cubicBezTo>
                      <a:pt x="199975" y="400337"/>
                      <a:pt x="201783" y="402144"/>
                      <a:pt x="205397" y="405759"/>
                    </a:cubicBezTo>
                    <a:cubicBezTo>
                      <a:pt x="208109" y="408470"/>
                      <a:pt x="210820" y="411181"/>
                      <a:pt x="213531" y="414796"/>
                    </a:cubicBezTo>
                    <a:lnTo>
                      <a:pt x="227086" y="427448"/>
                    </a:lnTo>
                    <a:cubicBezTo>
                      <a:pt x="253293" y="446425"/>
                      <a:pt x="269560" y="470825"/>
                      <a:pt x="316552" y="480766"/>
                    </a:cubicBezTo>
                    <a:lnTo>
                      <a:pt x="316552" y="480766"/>
                    </a:lnTo>
                    <a:close/>
                    <a:moveTo>
                      <a:pt x="307515" y="412085"/>
                    </a:moveTo>
                    <a:cubicBezTo>
                      <a:pt x="308419" y="412989"/>
                      <a:pt x="309322" y="413892"/>
                      <a:pt x="310226" y="415700"/>
                    </a:cubicBezTo>
                    <a:cubicBezTo>
                      <a:pt x="319263" y="423833"/>
                      <a:pt x="327396" y="437389"/>
                      <a:pt x="336433" y="445522"/>
                    </a:cubicBezTo>
                    <a:cubicBezTo>
                      <a:pt x="331915" y="435581"/>
                      <a:pt x="319263" y="422929"/>
                      <a:pt x="312937" y="412989"/>
                    </a:cubicBezTo>
                    <a:cubicBezTo>
                      <a:pt x="302093" y="395819"/>
                      <a:pt x="283115" y="385878"/>
                      <a:pt x="269560" y="371419"/>
                    </a:cubicBezTo>
                    <a:cubicBezTo>
                      <a:pt x="265041" y="366900"/>
                      <a:pt x="259619" y="363286"/>
                      <a:pt x="253293" y="359671"/>
                    </a:cubicBezTo>
                    <a:cubicBezTo>
                      <a:pt x="246064" y="354249"/>
                      <a:pt x="222568" y="347923"/>
                      <a:pt x="214434" y="346115"/>
                    </a:cubicBezTo>
                    <a:cubicBezTo>
                      <a:pt x="210820" y="346115"/>
                      <a:pt x="207205" y="345212"/>
                      <a:pt x="202686" y="347923"/>
                    </a:cubicBezTo>
                    <a:cubicBezTo>
                      <a:pt x="200879" y="348826"/>
                      <a:pt x="201783" y="347923"/>
                      <a:pt x="199975" y="349730"/>
                    </a:cubicBezTo>
                    <a:cubicBezTo>
                      <a:pt x="222568" y="337982"/>
                      <a:pt x="289441" y="391300"/>
                      <a:pt x="307515" y="412085"/>
                    </a:cubicBezTo>
                    <a:lnTo>
                      <a:pt x="307515" y="412085"/>
                    </a:lnTo>
                    <a:close/>
                    <a:moveTo>
                      <a:pt x="239738" y="459077"/>
                    </a:moveTo>
                    <a:cubicBezTo>
                      <a:pt x="237930" y="451848"/>
                      <a:pt x="227990" y="444618"/>
                      <a:pt x="221664" y="436485"/>
                    </a:cubicBezTo>
                    <a:cubicBezTo>
                      <a:pt x="218953" y="432870"/>
                      <a:pt x="205397" y="418411"/>
                      <a:pt x="201783" y="415700"/>
                    </a:cubicBezTo>
                    <a:cubicBezTo>
                      <a:pt x="197264" y="411181"/>
                      <a:pt x="179190" y="398530"/>
                      <a:pt x="171961" y="391300"/>
                    </a:cubicBezTo>
                    <a:cubicBezTo>
                      <a:pt x="164731" y="384974"/>
                      <a:pt x="162924" y="380456"/>
                      <a:pt x="159309" y="376841"/>
                    </a:cubicBezTo>
                    <a:cubicBezTo>
                      <a:pt x="154790" y="372322"/>
                      <a:pt x="133102" y="357863"/>
                      <a:pt x="124969" y="356960"/>
                    </a:cubicBezTo>
                    <a:lnTo>
                      <a:pt x="134909" y="364189"/>
                    </a:lnTo>
                    <a:cubicBezTo>
                      <a:pt x="136717" y="365997"/>
                      <a:pt x="152079" y="378648"/>
                      <a:pt x="154790" y="381359"/>
                    </a:cubicBezTo>
                    <a:cubicBezTo>
                      <a:pt x="163827" y="391300"/>
                      <a:pt x="185516" y="411181"/>
                      <a:pt x="197264" y="417507"/>
                    </a:cubicBezTo>
                    <a:cubicBezTo>
                      <a:pt x="200879" y="419315"/>
                      <a:pt x="209916" y="430159"/>
                      <a:pt x="213531" y="433774"/>
                    </a:cubicBezTo>
                    <a:cubicBezTo>
                      <a:pt x="225279" y="447329"/>
                      <a:pt x="220760" y="441003"/>
                      <a:pt x="229797" y="450040"/>
                    </a:cubicBezTo>
                    <a:lnTo>
                      <a:pt x="239738" y="459077"/>
                    </a:lnTo>
                    <a:close/>
                    <a:moveTo>
                      <a:pt x="362640" y="453655"/>
                    </a:moveTo>
                    <a:lnTo>
                      <a:pt x="372581" y="435581"/>
                    </a:lnTo>
                    <a:cubicBezTo>
                      <a:pt x="378907" y="422929"/>
                      <a:pt x="394270" y="388589"/>
                      <a:pt x="399692" y="374130"/>
                    </a:cubicBezTo>
                    <a:cubicBezTo>
                      <a:pt x="406921" y="356056"/>
                      <a:pt x="423188" y="296412"/>
                      <a:pt x="422284" y="281049"/>
                    </a:cubicBezTo>
                    <a:cubicBezTo>
                      <a:pt x="423188" y="285568"/>
                      <a:pt x="413247" y="320812"/>
                      <a:pt x="411440" y="328041"/>
                    </a:cubicBezTo>
                    <a:cubicBezTo>
                      <a:pt x="406921" y="343404"/>
                      <a:pt x="401499" y="356960"/>
                      <a:pt x="396981" y="372322"/>
                    </a:cubicBezTo>
                    <a:cubicBezTo>
                      <a:pt x="392462" y="385878"/>
                      <a:pt x="385233" y="400337"/>
                      <a:pt x="379811" y="413892"/>
                    </a:cubicBezTo>
                    <a:cubicBezTo>
                      <a:pt x="377100" y="421122"/>
                      <a:pt x="375292" y="428352"/>
                      <a:pt x="371677" y="434677"/>
                    </a:cubicBezTo>
                    <a:cubicBezTo>
                      <a:pt x="368063" y="439196"/>
                      <a:pt x="363544" y="447329"/>
                      <a:pt x="362640" y="453655"/>
                    </a:cubicBezTo>
                    <a:lnTo>
                      <a:pt x="362640" y="453655"/>
                    </a:lnTo>
                    <a:close/>
                    <a:moveTo>
                      <a:pt x="278597" y="341597"/>
                    </a:moveTo>
                    <a:cubicBezTo>
                      <a:pt x="282212" y="344308"/>
                      <a:pt x="278597" y="339789"/>
                      <a:pt x="288537" y="348826"/>
                    </a:cubicBezTo>
                    <a:cubicBezTo>
                      <a:pt x="302093" y="359671"/>
                      <a:pt x="302093" y="356960"/>
                      <a:pt x="315648" y="371419"/>
                    </a:cubicBezTo>
                    <a:cubicBezTo>
                      <a:pt x="318359" y="374130"/>
                      <a:pt x="321070" y="375937"/>
                      <a:pt x="323782" y="379552"/>
                    </a:cubicBezTo>
                    <a:cubicBezTo>
                      <a:pt x="327396" y="384071"/>
                      <a:pt x="335530" y="393107"/>
                      <a:pt x="338241" y="397626"/>
                    </a:cubicBezTo>
                    <a:cubicBezTo>
                      <a:pt x="340952" y="401241"/>
                      <a:pt x="342759" y="403952"/>
                      <a:pt x="345470" y="407567"/>
                    </a:cubicBezTo>
                    <a:cubicBezTo>
                      <a:pt x="341855" y="397626"/>
                      <a:pt x="328300" y="382263"/>
                      <a:pt x="321974" y="373226"/>
                    </a:cubicBezTo>
                    <a:cubicBezTo>
                      <a:pt x="319263" y="368708"/>
                      <a:pt x="312937" y="364189"/>
                      <a:pt x="309322" y="360574"/>
                    </a:cubicBezTo>
                    <a:cubicBezTo>
                      <a:pt x="306611" y="357863"/>
                      <a:pt x="293960" y="347923"/>
                      <a:pt x="290345" y="345212"/>
                    </a:cubicBezTo>
                    <a:cubicBezTo>
                      <a:pt x="284923" y="339789"/>
                      <a:pt x="284923" y="339789"/>
                      <a:pt x="278597" y="341597"/>
                    </a:cubicBezTo>
                    <a:lnTo>
                      <a:pt x="278597" y="341597"/>
                    </a:lnTo>
                    <a:close/>
                    <a:moveTo>
                      <a:pt x="249678" y="411181"/>
                    </a:moveTo>
                    <a:cubicBezTo>
                      <a:pt x="248775" y="408470"/>
                      <a:pt x="242449" y="402144"/>
                      <a:pt x="238834" y="397626"/>
                    </a:cubicBezTo>
                    <a:cubicBezTo>
                      <a:pt x="232508" y="390396"/>
                      <a:pt x="218953" y="381359"/>
                      <a:pt x="211723" y="375034"/>
                    </a:cubicBezTo>
                    <a:lnTo>
                      <a:pt x="196360" y="365997"/>
                    </a:lnTo>
                    <a:cubicBezTo>
                      <a:pt x="198168" y="367804"/>
                      <a:pt x="200879" y="369611"/>
                      <a:pt x="202686" y="371419"/>
                    </a:cubicBezTo>
                    <a:lnTo>
                      <a:pt x="216242" y="382263"/>
                    </a:lnTo>
                    <a:cubicBezTo>
                      <a:pt x="217145" y="383167"/>
                      <a:pt x="218049" y="384071"/>
                      <a:pt x="219857" y="384974"/>
                    </a:cubicBezTo>
                    <a:cubicBezTo>
                      <a:pt x="223471" y="388589"/>
                      <a:pt x="232508" y="397626"/>
                      <a:pt x="236123" y="400337"/>
                    </a:cubicBezTo>
                    <a:cubicBezTo>
                      <a:pt x="239738" y="402144"/>
                      <a:pt x="245160" y="408470"/>
                      <a:pt x="249678" y="411181"/>
                    </a:cubicBezTo>
                    <a:lnTo>
                      <a:pt x="249678" y="411181"/>
                    </a:lnTo>
                    <a:close/>
                    <a:moveTo>
                      <a:pt x="286730" y="537699"/>
                    </a:moveTo>
                    <a:cubicBezTo>
                      <a:pt x="284923" y="536795"/>
                      <a:pt x="274982" y="528662"/>
                      <a:pt x="274078" y="526854"/>
                    </a:cubicBezTo>
                    <a:cubicBezTo>
                      <a:pt x="280404" y="531373"/>
                      <a:pt x="288537" y="538602"/>
                      <a:pt x="298478" y="542217"/>
                    </a:cubicBezTo>
                    <a:cubicBezTo>
                      <a:pt x="294863" y="537699"/>
                      <a:pt x="285826" y="533180"/>
                      <a:pt x="280404" y="528662"/>
                    </a:cubicBezTo>
                    <a:cubicBezTo>
                      <a:pt x="275886" y="525951"/>
                      <a:pt x="265945" y="518721"/>
                      <a:pt x="261427" y="516010"/>
                    </a:cubicBezTo>
                    <a:cubicBezTo>
                      <a:pt x="262330" y="517817"/>
                      <a:pt x="270463" y="525951"/>
                      <a:pt x="273175" y="528662"/>
                    </a:cubicBezTo>
                    <a:cubicBezTo>
                      <a:pt x="275886" y="532277"/>
                      <a:pt x="279500" y="534988"/>
                      <a:pt x="286730" y="537699"/>
                    </a:cubicBezTo>
                    <a:lnTo>
                      <a:pt x="286730" y="537699"/>
                    </a:lnTo>
                    <a:close/>
                    <a:moveTo>
                      <a:pt x="273175" y="582883"/>
                    </a:moveTo>
                    <a:cubicBezTo>
                      <a:pt x="273175" y="582883"/>
                      <a:pt x="273175" y="581980"/>
                      <a:pt x="273175" y="582883"/>
                    </a:cubicBezTo>
                    <a:cubicBezTo>
                      <a:pt x="273175" y="584691"/>
                      <a:pt x="273175" y="582883"/>
                      <a:pt x="274078" y="582883"/>
                    </a:cubicBezTo>
                    <a:cubicBezTo>
                      <a:pt x="274078" y="582883"/>
                      <a:pt x="274078" y="582883"/>
                      <a:pt x="274078" y="582883"/>
                    </a:cubicBezTo>
                    <a:lnTo>
                      <a:pt x="274982" y="587402"/>
                    </a:lnTo>
                    <a:cubicBezTo>
                      <a:pt x="275886" y="588306"/>
                      <a:pt x="274982" y="589209"/>
                      <a:pt x="276789" y="591017"/>
                    </a:cubicBezTo>
                    <a:cubicBezTo>
                      <a:pt x="279500" y="582883"/>
                      <a:pt x="279500" y="575654"/>
                      <a:pt x="274982" y="568424"/>
                    </a:cubicBezTo>
                    <a:lnTo>
                      <a:pt x="271367" y="564810"/>
                    </a:lnTo>
                    <a:cubicBezTo>
                      <a:pt x="270463" y="563906"/>
                      <a:pt x="270463" y="563906"/>
                      <a:pt x="269560" y="563906"/>
                    </a:cubicBezTo>
                    <a:cubicBezTo>
                      <a:pt x="274982" y="572039"/>
                      <a:pt x="274078" y="563906"/>
                      <a:pt x="273175" y="582883"/>
                    </a:cubicBezTo>
                    <a:lnTo>
                      <a:pt x="273175" y="582883"/>
                    </a:lnTo>
                    <a:close/>
                    <a:moveTo>
                      <a:pt x="353603" y="670542"/>
                    </a:moveTo>
                    <a:cubicBezTo>
                      <a:pt x="355411" y="669638"/>
                      <a:pt x="360833" y="666023"/>
                      <a:pt x="362640" y="666023"/>
                    </a:cubicBezTo>
                    <a:cubicBezTo>
                      <a:pt x="365351" y="666023"/>
                      <a:pt x="368966" y="669638"/>
                      <a:pt x="370774" y="671446"/>
                    </a:cubicBezTo>
                    <a:cubicBezTo>
                      <a:pt x="369870" y="674157"/>
                      <a:pt x="368063" y="675964"/>
                      <a:pt x="366255" y="677771"/>
                    </a:cubicBezTo>
                    <a:cubicBezTo>
                      <a:pt x="365351" y="678675"/>
                      <a:pt x="360833" y="680483"/>
                      <a:pt x="358122" y="680483"/>
                    </a:cubicBezTo>
                    <a:cubicBezTo>
                      <a:pt x="356315" y="677771"/>
                      <a:pt x="353603" y="676868"/>
                      <a:pt x="353603" y="670542"/>
                    </a:cubicBezTo>
                    <a:lnTo>
                      <a:pt x="353603" y="670542"/>
                    </a:lnTo>
                    <a:close/>
                    <a:moveTo>
                      <a:pt x="352700" y="669638"/>
                    </a:moveTo>
                    <a:cubicBezTo>
                      <a:pt x="351796" y="674157"/>
                      <a:pt x="352700" y="677771"/>
                      <a:pt x="356315" y="679579"/>
                    </a:cubicBezTo>
                    <a:cubicBezTo>
                      <a:pt x="359026" y="681386"/>
                      <a:pt x="363544" y="681386"/>
                      <a:pt x="366255" y="679579"/>
                    </a:cubicBezTo>
                    <a:cubicBezTo>
                      <a:pt x="378003" y="671446"/>
                      <a:pt x="368063" y="666927"/>
                      <a:pt x="365351" y="663312"/>
                    </a:cubicBezTo>
                    <a:cubicBezTo>
                      <a:pt x="359929" y="664216"/>
                      <a:pt x="356315" y="666927"/>
                      <a:pt x="352700" y="669638"/>
                    </a:cubicBezTo>
                    <a:lnTo>
                      <a:pt x="352700" y="669638"/>
                    </a:lnTo>
                    <a:close/>
                    <a:moveTo>
                      <a:pt x="202686" y="603668"/>
                    </a:moveTo>
                    <a:cubicBezTo>
                      <a:pt x="204494" y="602765"/>
                      <a:pt x="203590" y="603668"/>
                      <a:pt x="205397" y="601861"/>
                    </a:cubicBezTo>
                    <a:cubicBezTo>
                      <a:pt x="206301" y="600957"/>
                      <a:pt x="206301" y="600054"/>
                      <a:pt x="206301" y="598246"/>
                    </a:cubicBezTo>
                    <a:lnTo>
                      <a:pt x="205397" y="607283"/>
                    </a:lnTo>
                    <a:lnTo>
                      <a:pt x="207205" y="604572"/>
                    </a:lnTo>
                    <a:lnTo>
                      <a:pt x="207205" y="609091"/>
                    </a:lnTo>
                    <a:cubicBezTo>
                      <a:pt x="208109" y="603668"/>
                      <a:pt x="206301" y="591017"/>
                      <a:pt x="204494" y="587402"/>
                    </a:cubicBezTo>
                    <a:cubicBezTo>
                      <a:pt x="203590" y="585595"/>
                      <a:pt x="203590" y="585595"/>
                      <a:pt x="203590" y="584691"/>
                    </a:cubicBezTo>
                    <a:cubicBezTo>
                      <a:pt x="203590" y="583787"/>
                      <a:pt x="203590" y="583787"/>
                      <a:pt x="202686" y="582883"/>
                    </a:cubicBezTo>
                    <a:cubicBezTo>
                      <a:pt x="201783" y="580172"/>
                      <a:pt x="202686" y="581980"/>
                      <a:pt x="200879" y="581076"/>
                    </a:cubicBezTo>
                    <a:cubicBezTo>
                      <a:pt x="200879" y="581980"/>
                      <a:pt x="199072" y="580172"/>
                      <a:pt x="200879" y="585595"/>
                    </a:cubicBezTo>
                    <a:cubicBezTo>
                      <a:pt x="205397" y="597343"/>
                      <a:pt x="202686" y="596439"/>
                      <a:pt x="202686" y="603668"/>
                    </a:cubicBezTo>
                    <a:lnTo>
                      <a:pt x="202686" y="603668"/>
                    </a:lnTo>
                    <a:close/>
                    <a:moveTo>
                      <a:pt x="238834" y="581076"/>
                    </a:moveTo>
                    <a:cubicBezTo>
                      <a:pt x="238834" y="591017"/>
                      <a:pt x="238834" y="596439"/>
                      <a:pt x="240642" y="605476"/>
                    </a:cubicBezTo>
                    <a:cubicBezTo>
                      <a:pt x="244256" y="598246"/>
                      <a:pt x="241545" y="588306"/>
                      <a:pt x="240642" y="581076"/>
                    </a:cubicBezTo>
                    <a:cubicBezTo>
                      <a:pt x="239738" y="581076"/>
                      <a:pt x="241545" y="579269"/>
                      <a:pt x="239738" y="582883"/>
                    </a:cubicBezTo>
                    <a:cubicBezTo>
                      <a:pt x="239738" y="577461"/>
                      <a:pt x="238834" y="579269"/>
                      <a:pt x="237027" y="577461"/>
                    </a:cubicBezTo>
                    <a:cubicBezTo>
                      <a:pt x="236123" y="575654"/>
                      <a:pt x="236123" y="575654"/>
                      <a:pt x="235219" y="574750"/>
                    </a:cubicBezTo>
                    <a:cubicBezTo>
                      <a:pt x="234316" y="573847"/>
                      <a:pt x="233412" y="572943"/>
                      <a:pt x="232508" y="572039"/>
                    </a:cubicBezTo>
                    <a:cubicBezTo>
                      <a:pt x="234316" y="574750"/>
                      <a:pt x="237027" y="580172"/>
                      <a:pt x="238834" y="581076"/>
                    </a:cubicBezTo>
                    <a:lnTo>
                      <a:pt x="238834" y="581076"/>
                    </a:lnTo>
                    <a:close/>
                    <a:moveTo>
                      <a:pt x="257812" y="541314"/>
                    </a:moveTo>
                    <a:cubicBezTo>
                      <a:pt x="249678" y="531373"/>
                      <a:pt x="250582" y="531373"/>
                      <a:pt x="241545" y="522336"/>
                    </a:cubicBezTo>
                    <a:lnTo>
                      <a:pt x="221664" y="497936"/>
                    </a:lnTo>
                    <a:cubicBezTo>
                      <a:pt x="223471" y="505166"/>
                      <a:pt x="248775" y="534084"/>
                      <a:pt x="254197" y="537699"/>
                    </a:cubicBezTo>
                    <a:cubicBezTo>
                      <a:pt x="256004" y="539506"/>
                      <a:pt x="256908" y="539506"/>
                      <a:pt x="257812" y="541314"/>
                    </a:cubicBezTo>
                    <a:lnTo>
                      <a:pt x="257812" y="541314"/>
                    </a:lnTo>
                    <a:close/>
                    <a:moveTo>
                      <a:pt x="262330" y="507877"/>
                    </a:moveTo>
                    <a:cubicBezTo>
                      <a:pt x="262330" y="507877"/>
                      <a:pt x="263234" y="507877"/>
                      <a:pt x="262330" y="505166"/>
                    </a:cubicBezTo>
                    <a:cubicBezTo>
                      <a:pt x="262330" y="505166"/>
                      <a:pt x="263234" y="506069"/>
                      <a:pt x="264138" y="506069"/>
                    </a:cubicBezTo>
                    <a:cubicBezTo>
                      <a:pt x="266849" y="506973"/>
                      <a:pt x="262330" y="506973"/>
                      <a:pt x="265041" y="506069"/>
                    </a:cubicBezTo>
                    <a:lnTo>
                      <a:pt x="265945" y="505166"/>
                    </a:lnTo>
                    <a:cubicBezTo>
                      <a:pt x="266849" y="506973"/>
                      <a:pt x="266849" y="506973"/>
                      <a:pt x="268656" y="507877"/>
                    </a:cubicBezTo>
                    <a:cubicBezTo>
                      <a:pt x="267752" y="505166"/>
                      <a:pt x="267752" y="506069"/>
                      <a:pt x="265945" y="504262"/>
                    </a:cubicBezTo>
                    <a:lnTo>
                      <a:pt x="262330" y="499743"/>
                    </a:lnTo>
                    <a:cubicBezTo>
                      <a:pt x="262330" y="500647"/>
                      <a:pt x="262330" y="501551"/>
                      <a:pt x="262330" y="502455"/>
                    </a:cubicBezTo>
                    <a:cubicBezTo>
                      <a:pt x="261427" y="501551"/>
                      <a:pt x="261427" y="500647"/>
                      <a:pt x="260523" y="499743"/>
                    </a:cubicBezTo>
                    <a:lnTo>
                      <a:pt x="258715" y="498840"/>
                    </a:lnTo>
                    <a:cubicBezTo>
                      <a:pt x="258715" y="498840"/>
                      <a:pt x="258715" y="498840"/>
                      <a:pt x="258715" y="498840"/>
                    </a:cubicBezTo>
                    <a:cubicBezTo>
                      <a:pt x="256908" y="497936"/>
                      <a:pt x="255101" y="495225"/>
                      <a:pt x="253293" y="493418"/>
                    </a:cubicBezTo>
                    <a:cubicBezTo>
                      <a:pt x="253293" y="496129"/>
                      <a:pt x="256004" y="499743"/>
                      <a:pt x="256908" y="501551"/>
                    </a:cubicBezTo>
                    <a:cubicBezTo>
                      <a:pt x="258715" y="504262"/>
                      <a:pt x="259619" y="506069"/>
                      <a:pt x="262330" y="507877"/>
                    </a:cubicBezTo>
                    <a:lnTo>
                      <a:pt x="262330" y="507877"/>
                    </a:lnTo>
                    <a:close/>
                    <a:moveTo>
                      <a:pt x="286730" y="623550"/>
                    </a:moveTo>
                    <a:cubicBezTo>
                      <a:pt x="286730" y="618128"/>
                      <a:pt x="285826" y="612705"/>
                      <a:pt x="284923" y="608187"/>
                    </a:cubicBezTo>
                    <a:lnTo>
                      <a:pt x="284019" y="607283"/>
                    </a:lnTo>
                    <a:lnTo>
                      <a:pt x="283115" y="594632"/>
                    </a:lnTo>
                    <a:cubicBezTo>
                      <a:pt x="283115" y="600054"/>
                      <a:pt x="282212" y="603668"/>
                      <a:pt x="282212" y="609994"/>
                    </a:cubicBezTo>
                    <a:cubicBezTo>
                      <a:pt x="282212" y="615416"/>
                      <a:pt x="282212" y="618128"/>
                      <a:pt x="284923" y="621742"/>
                    </a:cubicBezTo>
                    <a:lnTo>
                      <a:pt x="286730" y="623550"/>
                    </a:lnTo>
                    <a:close/>
                    <a:moveTo>
                      <a:pt x="306611" y="568424"/>
                    </a:moveTo>
                    <a:cubicBezTo>
                      <a:pt x="306611" y="566617"/>
                      <a:pt x="306611" y="567521"/>
                      <a:pt x="306611" y="565713"/>
                    </a:cubicBezTo>
                    <a:cubicBezTo>
                      <a:pt x="306611" y="565713"/>
                      <a:pt x="306611" y="565713"/>
                      <a:pt x="306611" y="564810"/>
                    </a:cubicBezTo>
                    <a:lnTo>
                      <a:pt x="307515" y="568424"/>
                    </a:lnTo>
                    <a:cubicBezTo>
                      <a:pt x="307515" y="563906"/>
                      <a:pt x="307515" y="559387"/>
                      <a:pt x="305708" y="555773"/>
                    </a:cubicBezTo>
                    <a:lnTo>
                      <a:pt x="304804" y="556676"/>
                    </a:lnTo>
                    <a:lnTo>
                      <a:pt x="303900" y="552158"/>
                    </a:lnTo>
                    <a:cubicBezTo>
                      <a:pt x="304804" y="560291"/>
                      <a:pt x="304804" y="561195"/>
                      <a:pt x="306611" y="568424"/>
                    </a:cubicBezTo>
                    <a:lnTo>
                      <a:pt x="306611" y="568424"/>
                    </a:lnTo>
                    <a:close/>
                    <a:moveTo>
                      <a:pt x="350892" y="666023"/>
                    </a:moveTo>
                    <a:cubicBezTo>
                      <a:pt x="353603" y="665120"/>
                      <a:pt x="350892" y="665120"/>
                      <a:pt x="355411" y="662409"/>
                    </a:cubicBezTo>
                    <a:cubicBezTo>
                      <a:pt x="357218" y="660601"/>
                      <a:pt x="358122" y="659698"/>
                      <a:pt x="359929" y="658794"/>
                    </a:cubicBezTo>
                    <a:cubicBezTo>
                      <a:pt x="356315" y="658794"/>
                      <a:pt x="355411" y="658794"/>
                      <a:pt x="353603" y="660601"/>
                    </a:cubicBezTo>
                    <a:cubicBezTo>
                      <a:pt x="351796" y="662409"/>
                      <a:pt x="349085" y="663312"/>
                      <a:pt x="350892" y="666023"/>
                    </a:cubicBezTo>
                    <a:lnTo>
                      <a:pt x="350892" y="666023"/>
                    </a:lnTo>
                    <a:close/>
                    <a:moveTo>
                      <a:pt x="261427" y="583787"/>
                    </a:moveTo>
                    <a:cubicBezTo>
                      <a:pt x="260523" y="581076"/>
                      <a:pt x="256004" y="575654"/>
                      <a:pt x="254197" y="574750"/>
                    </a:cubicBezTo>
                    <a:cubicBezTo>
                      <a:pt x="254197" y="577461"/>
                      <a:pt x="255101" y="578365"/>
                      <a:pt x="256908" y="580172"/>
                    </a:cubicBezTo>
                    <a:cubicBezTo>
                      <a:pt x="257812" y="581980"/>
                      <a:pt x="257812" y="582883"/>
                      <a:pt x="261427" y="583787"/>
                    </a:cubicBezTo>
                    <a:lnTo>
                      <a:pt x="261427" y="583787"/>
                    </a:lnTo>
                    <a:close/>
                    <a:moveTo>
                      <a:pt x="229797" y="595535"/>
                    </a:moveTo>
                    <a:cubicBezTo>
                      <a:pt x="229797" y="595535"/>
                      <a:pt x="231605" y="596439"/>
                      <a:pt x="227990" y="593728"/>
                    </a:cubicBezTo>
                    <a:lnTo>
                      <a:pt x="219857" y="586498"/>
                    </a:lnTo>
                    <a:cubicBezTo>
                      <a:pt x="220760" y="590113"/>
                      <a:pt x="223471" y="592824"/>
                      <a:pt x="226182" y="594632"/>
                    </a:cubicBezTo>
                    <a:cubicBezTo>
                      <a:pt x="229797" y="596439"/>
                      <a:pt x="229797" y="595535"/>
                      <a:pt x="229797" y="595535"/>
                    </a:cubicBezTo>
                    <a:lnTo>
                      <a:pt x="229797" y="595535"/>
                    </a:lnTo>
                    <a:close/>
                    <a:moveTo>
                      <a:pt x="344567" y="621742"/>
                    </a:moveTo>
                    <a:cubicBezTo>
                      <a:pt x="344567" y="621742"/>
                      <a:pt x="346374" y="619935"/>
                      <a:pt x="341855" y="622646"/>
                    </a:cubicBezTo>
                    <a:lnTo>
                      <a:pt x="329204" y="628972"/>
                    </a:lnTo>
                    <a:cubicBezTo>
                      <a:pt x="333722" y="628972"/>
                      <a:pt x="339144" y="627165"/>
                      <a:pt x="342759" y="624453"/>
                    </a:cubicBezTo>
                    <a:cubicBezTo>
                      <a:pt x="346374" y="622646"/>
                      <a:pt x="344567" y="621742"/>
                      <a:pt x="344567" y="621742"/>
                    </a:cubicBezTo>
                    <a:lnTo>
                      <a:pt x="344567" y="621742"/>
                    </a:lnTo>
                    <a:close/>
                    <a:moveTo>
                      <a:pt x="329204" y="614513"/>
                    </a:moveTo>
                    <a:cubicBezTo>
                      <a:pt x="329204" y="614513"/>
                      <a:pt x="327396" y="615416"/>
                      <a:pt x="331011" y="613609"/>
                    </a:cubicBezTo>
                    <a:lnTo>
                      <a:pt x="339144" y="609091"/>
                    </a:lnTo>
                    <a:cubicBezTo>
                      <a:pt x="336433" y="609091"/>
                      <a:pt x="332818" y="609994"/>
                      <a:pt x="331011" y="611802"/>
                    </a:cubicBezTo>
                    <a:cubicBezTo>
                      <a:pt x="328300" y="614513"/>
                      <a:pt x="329204" y="614513"/>
                      <a:pt x="329204" y="614513"/>
                    </a:cubicBezTo>
                    <a:lnTo>
                      <a:pt x="329204" y="614513"/>
                    </a:lnTo>
                    <a:close/>
                    <a:moveTo>
                      <a:pt x="343663" y="616320"/>
                    </a:moveTo>
                    <a:cubicBezTo>
                      <a:pt x="343663" y="616320"/>
                      <a:pt x="345470" y="615416"/>
                      <a:pt x="341855" y="617224"/>
                    </a:cubicBezTo>
                    <a:lnTo>
                      <a:pt x="332818" y="621742"/>
                    </a:lnTo>
                    <a:cubicBezTo>
                      <a:pt x="336433" y="621742"/>
                      <a:pt x="339144" y="620839"/>
                      <a:pt x="341855" y="619031"/>
                    </a:cubicBezTo>
                    <a:cubicBezTo>
                      <a:pt x="344567" y="617224"/>
                      <a:pt x="343663" y="616320"/>
                      <a:pt x="343663" y="616320"/>
                    </a:cubicBezTo>
                    <a:lnTo>
                      <a:pt x="343663" y="616320"/>
                    </a:lnTo>
                    <a:close/>
                    <a:moveTo>
                      <a:pt x="224375" y="552158"/>
                    </a:moveTo>
                    <a:cubicBezTo>
                      <a:pt x="220760" y="540410"/>
                      <a:pt x="220760" y="540410"/>
                      <a:pt x="216242" y="528662"/>
                    </a:cubicBezTo>
                    <a:lnTo>
                      <a:pt x="211723" y="513299"/>
                    </a:lnTo>
                    <a:cubicBezTo>
                      <a:pt x="210820" y="520528"/>
                      <a:pt x="218953" y="542217"/>
                      <a:pt x="222568" y="547639"/>
                    </a:cubicBezTo>
                    <a:cubicBezTo>
                      <a:pt x="223471" y="549447"/>
                      <a:pt x="223471" y="550350"/>
                      <a:pt x="224375" y="552158"/>
                    </a:cubicBezTo>
                    <a:lnTo>
                      <a:pt x="224375" y="552158"/>
                    </a:lnTo>
                    <a:close/>
                    <a:moveTo>
                      <a:pt x="1010590" y="576558"/>
                    </a:moveTo>
                    <a:lnTo>
                      <a:pt x="1011494" y="587402"/>
                    </a:lnTo>
                    <a:cubicBezTo>
                      <a:pt x="1016916" y="590113"/>
                      <a:pt x="1016012" y="589209"/>
                      <a:pt x="1021434" y="588306"/>
                    </a:cubicBezTo>
                    <a:cubicBezTo>
                      <a:pt x="1016012" y="587402"/>
                      <a:pt x="1016012" y="587402"/>
                      <a:pt x="1011494" y="585595"/>
                    </a:cubicBezTo>
                    <a:lnTo>
                      <a:pt x="1011494" y="572943"/>
                    </a:lnTo>
                    <a:lnTo>
                      <a:pt x="1021434" y="572943"/>
                    </a:lnTo>
                    <a:cubicBezTo>
                      <a:pt x="1023242" y="577461"/>
                      <a:pt x="1023242" y="573847"/>
                      <a:pt x="1024145" y="580172"/>
                    </a:cubicBezTo>
                    <a:cubicBezTo>
                      <a:pt x="1024145" y="581980"/>
                      <a:pt x="1024145" y="581980"/>
                      <a:pt x="1025049" y="582883"/>
                    </a:cubicBezTo>
                    <a:cubicBezTo>
                      <a:pt x="1026856" y="579269"/>
                      <a:pt x="1025953" y="572039"/>
                      <a:pt x="1021434" y="571135"/>
                    </a:cubicBezTo>
                    <a:cubicBezTo>
                      <a:pt x="1020531" y="571135"/>
                      <a:pt x="1015108" y="570232"/>
                      <a:pt x="1013301" y="570232"/>
                    </a:cubicBezTo>
                    <a:cubicBezTo>
                      <a:pt x="1010590" y="571135"/>
                      <a:pt x="1010590" y="572943"/>
                      <a:pt x="1010590" y="576558"/>
                    </a:cubicBezTo>
                    <a:lnTo>
                      <a:pt x="1010590" y="576558"/>
                    </a:lnTo>
                    <a:close/>
                    <a:moveTo>
                      <a:pt x="988901" y="570232"/>
                    </a:moveTo>
                    <a:cubicBezTo>
                      <a:pt x="1000649" y="566617"/>
                      <a:pt x="998842" y="566617"/>
                      <a:pt x="1002457" y="574750"/>
                    </a:cubicBezTo>
                    <a:lnTo>
                      <a:pt x="1004264" y="577461"/>
                    </a:lnTo>
                    <a:cubicBezTo>
                      <a:pt x="1004264" y="572943"/>
                      <a:pt x="1003360" y="570232"/>
                      <a:pt x="1000649" y="567521"/>
                    </a:cubicBezTo>
                    <a:cubicBezTo>
                      <a:pt x="995227" y="566617"/>
                      <a:pt x="987998" y="567521"/>
                      <a:pt x="987094" y="572039"/>
                    </a:cubicBezTo>
                    <a:cubicBezTo>
                      <a:pt x="987094" y="574750"/>
                      <a:pt x="987998" y="576558"/>
                      <a:pt x="988901" y="579269"/>
                    </a:cubicBezTo>
                    <a:cubicBezTo>
                      <a:pt x="989805" y="582883"/>
                      <a:pt x="990709" y="583787"/>
                      <a:pt x="993420" y="584691"/>
                    </a:cubicBezTo>
                    <a:cubicBezTo>
                      <a:pt x="992516" y="580172"/>
                      <a:pt x="988901" y="578365"/>
                      <a:pt x="988901" y="570232"/>
                    </a:cubicBezTo>
                    <a:lnTo>
                      <a:pt x="988901" y="570232"/>
                    </a:lnTo>
                    <a:close/>
                    <a:moveTo>
                      <a:pt x="971731" y="522336"/>
                    </a:moveTo>
                    <a:cubicBezTo>
                      <a:pt x="973538" y="524143"/>
                      <a:pt x="969924" y="522336"/>
                      <a:pt x="973538" y="523240"/>
                    </a:cubicBezTo>
                    <a:cubicBezTo>
                      <a:pt x="974442" y="523240"/>
                      <a:pt x="975346" y="523240"/>
                      <a:pt x="976250" y="523240"/>
                    </a:cubicBezTo>
                    <a:cubicBezTo>
                      <a:pt x="978057" y="523240"/>
                      <a:pt x="979864" y="523240"/>
                      <a:pt x="981672" y="523240"/>
                    </a:cubicBezTo>
                    <a:lnTo>
                      <a:pt x="974442" y="525951"/>
                    </a:lnTo>
                    <a:cubicBezTo>
                      <a:pt x="976250" y="527758"/>
                      <a:pt x="978057" y="525951"/>
                      <a:pt x="980768" y="526854"/>
                    </a:cubicBezTo>
                    <a:cubicBezTo>
                      <a:pt x="981672" y="525951"/>
                      <a:pt x="982575" y="525047"/>
                      <a:pt x="984383" y="524143"/>
                    </a:cubicBezTo>
                    <a:lnTo>
                      <a:pt x="981672" y="523240"/>
                    </a:lnTo>
                    <a:cubicBezTo>
                      <a:pt x="986190" y="522336"/>
                      <a:pt x="985287" y="521432"/>
                      <a:pt x="987998" y="519625"/>
                    </a:cubicBezTo>
                    <a:cubicBezTo>
                      <a:pt x="981672" y="521432"/>
                      <a:pt x="978057" y="522336"/>
                      <a:pt x="971731" y="522336"/>
                    </a:cubicBezTo>
                    <a:lnTo>
                      <a:pt x="971731" y="522336"/>
                    </a:lnTo>
                    <a:close/>
                    <a:moveTo>
                      <a:pt x="1033182" y="571135"/>
                    </a:moveTo>
                    <a:cubicBezTo>
                      <a:pt x="1034990" y="572943"/>
                      <a:pt x="1033182" y="572039"/>
                      <a:pt x="1033182" y="574750"/>
                    </a:cubicBezTo>
                    <a:cubicBezTo>
                      <a:pt x="1033182" y="576558"/>
                      <a:pt x="1034086" y="577461"/>
                      <a:pt x="1034086" y="578365"/>
                    </a:cubicBezTo>
                    <a:lnTo>
                      <a:pt x="1034086" y="571135"/>
                    </a:lnTo>
                    <a:lnTo>
                      <a:pt x="1042219" y="572039"/>
                    </a:lnTo>
                    <a:cubicBezTo>
                      <a:pt x="1043123" y="572943"/>
                      <a:pt x="1045834" y="579269"/>
                      <a:pt x="1045834" y="580172"/>
                    </a:cubicBezTo>
                    <a:cubicBezTo>
                      <a:pt x="1046738" y="570232"/>
                      <a:pt x="1043123" y="568424"/>
                      <a:pt x="1033182" y="571135"/>
                    </a:cubicBezTo>
                    <a:lnTo>
                      <a:pt x="1033182" y="571135"/>
                    </a:lnTo>
                    <a:close/>
                    <a:moveTo>
                      <a:pt x="1045834" y="548543"/>
                    </a:moveTo>
                    <a:cubicBezTo>
                      <a:pt x="1048545" y="553062"/>
                      <a:pt x="1056678" y="553062"/>
                      <a:pt x="1060293" y="547639"/>
                    </a:cubicBezTo>
                    <a:lnTo>
                      <a:pt x="1045834" y="548543"/>
                    </a:lnTo>
                    <a:close/>
                    <a:moveTo>
                      <a:pt x="1020531" y="516914"/>
                    </a:moveTo>
                    <a:cubicBezTo>
                      <a:pt x="1026856" y="515106"/>
                      <a:pt x="1029568" y="516010"/>
                      <a:pt x="1035893" y="516010"/>
                    </a:cubicBezTo>
                    <a:cubicBezTo>
                      <a:pt x="1034086" y="512395"/>
                      <a:pt x="1022338" y="513299"/>
                      <a:pt x="1020531" y="516914"/>
                    </a:cubicBezTo>
                    <a:lnTo>
                      <a:pt x="1020531" y="516914"/>
                    </a:lnTo>
                    <a:close/>
                    <a:moveTo>
                      <a:pt x="996131" y="513299"/>
                    </a:moveTo>
                    <a:cubicBezTo>
                      <a:pt x="997035" y="514203"/>
                      <a:pt x="995227" y="515106"/>
                      <a:pt x="998842" y="513299"/>
                    </a:cubicBezTo>
                    <a:cubicBezTo>
                      <a:pt x="999746" y="513299"/>
                      <a:pt x="1000649" y="512395"/>
                      <a:pt x="1002457" y="512395"/>
                    </a:cubicBezTo>
                    <a:cubicBezTo>
                      <a:pt x="1005168" y="512395"/>
                      <a:pt x="1008783" y="511492"/>
                      <a:pt x="1011494" y="511492"/>
                    </a:cubicBezTo>
                    <a:cubicBezTo>
                      <a:pt x="1006071" y="508780"/>
                      <a:pt x="999746" y="510588"/>
                      <a:pt x="996131" y="513299"/>
                    </a:cubicBezTo>
                    <a:lnTo>
                      <a:pt x="996131" y="513299"/>
                    </a:lnTo>
                    <a:close/>
                    <a:moveTo>
                      <a:pt x="1010590" y="564810"/>
                    </a:moveTo>
                    <a:lnTo>
                      <a:pt x="1011494" y="565713"/>
                    </a:lnTo>
                    <a:cubicBezTo>
                      <a:pt x="1018723" y="568424"/>
                      <a:pt x="1016916" y="564810"/>
                      <a:pt x="1021434" y="563906"/>
                    </a:cubicBezTo>
                    <a:cubicBezTo>
                      <a:pt x="1017820" y="563002"/>
                      <a:pt x="1013301" y="561195"/>
                      <a:pt x="1010590" y="564810"/>
                    </a:cubicBezTo>
                    <a:lnTo>
                      <a:pt x="1010590" y="564810"/>
                    </a:lnTo>
                    <a:close/>
                    <a:moveTo>
                      <a:pt x="1054871" y="560291"/>
                    </a:moveTo>
                    <a:cubicBezTo>
                      <a:pt x="1054871" y="560291"/>
                      <a:pt x="1054871" y="560291"/>
                      <a:pt x="1056678" y="561195"/>
                    </a:cubicBezTo>
                    <a:cubicBezTo>
                      <a:pt x="1056678" y="561195"/>
                      <a:pt x="1057582" y="561195"/>
                      <a:pt x="1057582" y="561195"/>
                    </a:cubicBezTo>
                    <a:cubicBezTo>
                      <a:pt x="1058486" y="561195"/>
                      <a:pt x="1059390" y="561195"/>
                      <a:pt x="1060293" y="561195"/>
                    </a:cubicBezTo>
                    <a:cubicBezTo>
                      <a:pt x="1060293" y="562098"/>
                      <a:pt x="1061197" y="563002"/>
                      <a:pt x="1061197" y="563906"/>
                    </a:cubicBezTo>
                    <a:cubicBezTo>
                      <a:pt x="1062101" y="565713"/>
                      <a:pt x="1061197" y="564810"/>
                      <a:pt x="1063004" y="566617"/>
                    </a:cubicBezTo>
                    <a:cubicBezTo>
                      <a:pt x="1063908" y="563002"/>
                      <a:pt x="1062101" y="561195"/>
                      <a:pt x="1060293" y="559387"/>
                    </a:cubicBezTo>
                    <a:lnTo>
                      <a:pt x="1054871" y="560291"/>
                    </a:lnTo>
                    <a:close/>
                    <a:moveTo>
                      <a:pt x="58999" y="492514"/>
                    </a:moveTo>
                    <a:cubicBezTo>
                      <a:pt x="58999" y="486188"/>
                      <a:pt x="69843" y="476247"/>
                      <a:pt x="76169" y="476247"/>
                    </a:cubicBezTo>
                    <a:cubicBezTo>
                      <a:pt x="79784" y="488899"/>
                      <a:pt x="66228" y="494321"/>
                      <a:pt x="58999" y="492514"/>
                    </a:cubicBezTo>
                    <a:lnTo>
                      <a:pt x="58999" y="492514"/>
                    </a:lnTo>
                    <a:close/>
                    <a:moveTo>
                      <a:pt x="55384" y="475344"/>
                    </a:moveTo>
                    <a:cubicBezTo>
                      <a:pt x="57191" y="474440"/>
                      <a:pt x="55384" y="475344"/>
                      <a:pt x="57191" y="474440"/>
                    </a:cubicBezTo>
                    <a:cubicBezTo>
                      <a:pt x="58095" y="473536"/>
                      <a:pt x="57191" y="474440"/>
                      <a:pt x="58999" y="472633"/>
                    </a:cubicBezTo>
                    <a:cubicBezTo>
                      <a:pt x="63517" y="469018"/>
                      <a:pt x="82495" y="466307"/>
                      <a:pt x="65325" y="478959"/>
                    </a:cubicBezTo>
                    <a:cubicBezTo>
                      <a:pt x="63517" y="479862"/>
                      <a:pt x="59902" y="483477"/>
                      <a:pt x="57191" y="483477"/>
                    </a:cubicBezTo>
                    <a:cubicBezTo>
                      <a:pt x="56288" y="483477"/>
                      <a:pt x="56288" y="483477"/>
                      <a:pt x="55384" y="483477"/>
                    </a:cubicBezTo>
                    <a:lnTo>
                      <a:pt x="54480" y="483477"/>
                    </a:lnTo>
                    <a:cubicBezTo>
                      <a:pt x="52673" y="480766"/>
                      <a:pt x="54480" y="478055"/>
                      <a:pt x="55384" y="475344"/>
                    </a:cubicBezTo>
                    <a:lnTo>
                      <a:pt x="55384" y="475344"/>
                    </a:lnTo>
                    <a:close/>
                    <a:moveTo>
                      <a:pt x="55384" y="475344"/>
                    </a:moveTo>
                    <a:cubicBezTo>
                      <a:pt x="52673" y="476247"/>
                      <a:pt x="51769" y="479862"/>
                      <a:pt x="51769" y="482573"/>
                    </a:cubicBezTo>
                    <a:cubicBezTo>
                      <a:pt x="51769" y="486188"/>
                      <a:pt x="53577" y="487092"/>
                      <a:pt x="58095" y="487995"/>
                    </a:cubicBezTo>
                    <a:cubicBezTo>
                      <a:pt x="57191" y="489803"/>
                      <a:pt x="56288" y="490707"/>
                      <a:pt x="58095" y="493418"/>
                    </a:cubicBezTo>
                    <a:cubicBezTo>
                      <a:pt x="62614" y="500647"/>
                      <a:pt x="69843" y="495225"/>
                      <a:pt x="73458" y="493418"/>
                    </a:cubicBezTo>
                    <a:cubicBezTo>
                      <a:pt x="77976" y="490707"/>
                      <a:pt x="79784" y="490707"/>
                      <a:pt x="80687" y="484381"/>
                    </a:cubicBezTo>
                    <a:cubicBezTo>
                      <a:pt x="81591" y="478959"/>
                      <a:pt x="80687" y="475344"/>
                      <a:pt x="76169" y="474440"/>
                    </a:cubicBezTo>
                    <a:cubicBezTo>
                      <a:pt x="75265" y="461788"/>
                      <a:pt x="58999" y="469018"/>
                      <a:pt x="55384" y="475344"/>
                    </a:cubicBezTo>
                    <a:lnTo>
                      <a:pt x="55384" y="475344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3" name="任意多边形: 形状 1862"/>
              <p:cNvSpPr/>
              <p:nvPr>
                <p:custDataLst>
                  <p:tags r:id="rId1287"/>
                </p:custDataLst>
              </p:nvPr>
            </p:nvSpPr>
            <p:spPr>
              <a:xfrm>
                <a:off x="4478385" y="2460984"/>
                <a:ext cx="70488" cy="159954"/>
              </a:xfrm>
              <a:custGeom>
                <a:avLst/>
                <a:gdLst>
                  <a:gd name="connsiteX0" fmla="*/ 904 w 70488"/>
                  <a:gd name="connsiteY0" fmla="*/ 154532 h 159954"/>
                  <a:gd name="connsiteX1" fmla="*/ 904 w 70488"/>
                  <a:gd name="connsiteY1" fmla="*/ 154532 h 159954"/>
                  <a:gd name="connsiteX2" fmla="*/ 904 w 70488"/>
                  <a:gd name="connsiteY2" fmla="*/ 154532 h 159954"/>
                  <a:gd name="connsiteX3" fmla="*/ 904 w 70488"/>
                  <a:gd name="connsiteY3" fmla="*/ 154532 h 159954"/>
                  <a:gd name="connsiteX4" fmla="*/ 904 w 70488"/>
                  <a:gd name="connsiteY4" fmla="*/ 154532 h 159954"/>
                  <a:gd name="connsiteX5" fmla="*/ 904 w 70488"/>
                  <a:gd name="connsiteY5" fmla="*/ 150013 h 159954"/>
                  <a:gd name="connsiteX6" fmla="*/ 1807 w 70488"/>
                  <a:gd name="connsiteY6" fmla="*/ 146399 h 159954"/>
                  <a:gd name="connsiteX7" fmla="*/ 2711 w 70488"/>
                  <a:gd name="connsiteY7" fmla="*/ 146399 h 159954"/>
                  <a:gd name="connsiteX8" fmla="*/ 5422 w 70488"/>
                  <a:gd name="connsiteY8" fmla="*/ 149110 h 159954"/>
                  <a:gd name="connsiteX9" fmla="*/ 2711 w 70488"/>
                  <a:gd name="connsiteY9" fmla="*/ 151821 h 159954"/>
                  <a:gd name="connsiteX10" fmla="*/ 904 w 70488"/>
                  <a:gd name="connsiteY10" fmla="*/ 150013 h 159954"/>
                  <a:gd name="connsiteX11" fmla="*/ 904 w 70488"/>
                  <a:gd name="connsiteY11" fmla="*/ 150013 h 159954"/>
                  <a:gd name="connsiteX12" fmla="*/ 2711 w 70488"/>
                  <a:gd name="connsiteY12" fmla="*/ 140073 h 159954"/>
                  <a:gd name="connsiteX13" fmla="*/ 3615 w 70488"/>
                  <a:gd name="connsiteY13" fmla="*/ 135554 h 159954"/>
                  <a:gd name="connsiteX14" fmla="*/ 5422 w 70488"/>
                  <a:gd name="connsiteY14" fmla="*/ 138265 h 159954"/>
                  <a:gd name="connsiteX15" fmla="*/ 2711 w 70488"/>
                  <a:gd name="connsiteY15" fmla="*/ 140073 h 159954"/>
                  <a:gd name="connsiteX16" fmla="*/ 2711 w 70488"/>
                  <a:gd name="connsiteY16" fmla="*/ 140073 h 159954"/>
                  <a:gd name="connsiteX17" fmla="*/ 2711 w 70488"/>
                  <a:gd name="connsiteY17" fmla="*/ 140073 h 159954"/>
                  <a:gd name="connsiteX18" fmla="*/ 4518 w 70488"/>
                  <a:gd name="connsiteY18" fmla="*/ 130132 h 159954"/>
                  <a:gd name="connsiteX19" fmla="*/ 5422 w 70488"/>
                  <a:gd name="connsiteY19" fmla="*/ 126517 h 159954"/>
                  <a:gd name="connsiteX20" fmla="*/ 6326 w 70488"/>
                  <a:gd name="connsiteY20" fmla="*/ 128325 h 159954"/>
                  <a:gd name="connsiteX21" fmla="*/ 4518 w 70488"/>
                  <a:gd name="connsiteY21" fmla="*/ 130132 h 159954"/>
                  <a:gd name="connsiteX22" fmla="*/ 4518 w 70488"/>
                  <a:gd name="connsiteY22" fmla="*/ 130132 h 159954"/>
                  <a:gd name="connsiteX23" fmla="*/ 6326 w 70488"/>
                  <a:gd name="connsiteY23" fmla="*/ 115673 h 159954"/>
                  <a:gd name="connsiteX24" fmla="*/ 7230 w 70488"/>
                  <a:gd name="connsiteY24" fmla="*/ 112058 h 159954"/>
                  <a:gd name="connsiteX25" fmla="*/ 8133 w 70488"/>
                  <a:gd name="connsiteY25" fmla="*/ 112058 h 159954"/>
                  <a:gd name="connsiteX26" fmla="*/ 10844 w 70488"/>
                  <a:gd name="connsiteY26" fmla="*/ 114769 h 159954"/>
                  <a:gd name="connsiteX27" fmla="*/ 8133 w 70488"/>
                  <a:gd name="connsiteY27" fmla="*/ 117480 h 159954"/>
                  <a:gd name="connsiteX28" fmla="*/ 6326 w 70488"/>
                  <a:gd name="connsiteY28" fmla="*/ 115673 h 159954"/>
                  <a:gd name="connsiteX29" fmla="*/ 6326 w 70488"/>
                  <a:gd name="connsiteY29" fmla="*/ 115673 h 159954"/>
                  <a:gd name="connsiteX30" fmla="*/ 7230 w 70488"/>
                  <a:gd name="connsiteY30" fmla="*/ 106636 h 159954"/>
                  <a:gd name="connsiteX31" fmla="*/ 7230 w 70488"/>
                  <a:gd name="connsiteY31" fmla="*/ 106636 h 159954"/>
                  <a:gd name="connsiteX32" fmla="*/ 8133 w 70488"/>
                  <a:gd name="connsiteY32" fmla="*/ 102118 h 159954"/>
                  <a:gd name="connsiteX33" fmla="*/ 9941 w 70488"/>
                  <a:gd name="connsiteY33" fmla="*/ 104829 h 159954"/>
                  <a:gd name="connsiteX34" fmla="*/ 7230 w 70488"/>
                  <a:gd name="connsiteY34" fmla="*/ 106636 h 159954"/>
                  <a:gd name="connsiteX35" fmla="*/ 7230 w 70488"/>
                  <a:gd name="connsiteY35" fmla="*/ 106636 h 159954"/>
                  <a:gd name="connsiteX36" fmla="*/ 7230 w 70488"/>
                  <a:gd name="connsiteY36" fmla="*/ 106636 h 159954"/>
                  <a:gd name="connsiteX37" fmla="*/ 9037 w 70488"/>
                  <a:gd name="connsiteY37" fmla="*/ 96695 h 159954"/>
                  <a:gd name="connsiteX38" fmla="*/ 9941 w 70488"/>
                  <a:gd name="connsiteY38" fmla="*/ 93081 h 159954"/>
                  <a:gd name="connsiteX39" fmla="*/ 10844 w 70488"/>
                  <a:gd name="connsiteY39" fmla="*/ 94888 h 159954"/>
                  <a:gd name="connsiteX40" fmla="*/ 9037 w 70488"/>
                  <a:gd name="connsiteY40" fmla="*/ 96695 h 159954"/>
                  <a:gd name="connsiteX41" fmla="*/ 9037 w 70488"/>
                  <a:gd name="connsiteY41" fmla="*/ 96695 h 159954"/>
                  <a:gd name="connsiteX42" fmla="*/ 10844 w 70488"/>
                  <a:gd name="connsiteY42" fmla="*/ 80429 h 159954"/>
                  <a:gd name="connsiteX43" fmla="*/ 11748 w 70488"/>
                  <a:gd name="connsiteY43" fmla="*/ 76814 h 159954"/>
                  <a:gd name="connsiteX44" fmla="*/ 12652 w 70488"/>
                  <a:gd name="connsiteY44" fmla="*/ 76814 h 159954"/>
                  <a:gd name="connsiteX45" fmla="*/ 15363 w 70488"/>
                  <a:gd name="connsiteY45" fmla="*/ 79525 h 159954"/>
                  <a:gd name="connsiteX46" fmla="*/ 12652 w 70488"/>
                  <a:gd name="connsiteY46" fmla="*/ 82236 h 159954"/>
                  <a:gd name="connsiteX47" fmla="*/ 10844 w 70488"/>
                  <a:gd name="connsiteY47" fmla="*/ 80429 h 159954"/>
                  <a:gd name="connsiteX48" fmla="*/ 10844 w 70488"/>
                  <a:gd name="connsiteY48" fmla="*/ 80429 h 159954"/>
                  <a:gd name="connsiteX49" fmla="*/ 11748 w 70488"/>
                  <a:gd name="connsiteY49" fmla="*/ 71392 h 159954"/>
                  <a:gd name="connsiteX50" fmla="*/ 12652 w 70488"/>
                  <a:gd name="connsiteY50" fmla="*/ 66873 h 159954"/>
                  <a:gd name="connsiteX51" fmla="*/ 14459 w 70488"/>
                  <a:gd name="connsiteY51" fmla="*/ 69585 h 159954"/>
                  <a:gd name="connsiteX52" fmla="*/ 11748 w 70488"/>
                  <a:gd name="connsiteY52" fmla="*/ 71392 h 159954"/>
                  <a:gd name="connsiteX53" fmla="*/ 11748 w 70488"/>
                  <a:gd name="connsiteY53" fmla="*/ 71392 h 159954"/>
                  <a:gd name="connsiteX54" fmla="*/ 11748 w 70488"/>
                  <a:gd name="connsiteY54" fmla="*/ 71392 h 159954"/>
                  <a:gd name="connsiteX55" fmla="*/ 12652 w 70488"/>
                  <a:gd name="connsiteY55" fmla="*/ 61451 h 159954"/>
                  <a:gd name="connsiteX56" fmla="*/ 12652 w 70488"/>
                  <a:gd name="connsiteY56" fmla="*/ 56933 h 159954"/>
                  <a:gd name="connsiteX57" fmla="*/ 13555 w 70488"/>
                  <a:gd name="connsiteY57" fmla="*/ 58740 h 159954"/>
                  <a:gd name="connsiteX58" fmla="*/ 12652 w 70488"/>
                  <a:gd name="connsiteY58" fmla="*/ 61451 h 159954"/>
                  <a:gd name="connsiteX59" fmla="*/ 12652 w 70488"/>
                  <a:gd name="connsiteY59" fmla="*/ 61451 h 159954"/>
                  <a:gd name="connsiteX60" fmla="*/ 11748 w 70488"/>
                  <a:gd name="connsiteY60" fmla="*/ 51511 h 159954"/>
                  <a:gd name="connsiteX61" fmla="*/ 11748 w 70488"/>
                  <a:gd name="connsiteY61" fmla="*/ 46992 h 159954"/>
                  <a:gd name="connsiteX62" fmla="*/ 12652 w 70488"/>
                  <a:gd name="connsiteY62" fmla="*/ 46992 h 159954"/>
                  <a:gd name="connsiteX63" fmla="*/ 15363 w 70488"/>
                  <a:gd name="connsiteY63" fmla="*/ 49703 h 159954"/>
                  <a:gd name="connsiteX64" fmla="*/ 11748 w 70488"/>
                  <a:gd name="connsiteY64" fmla="*/ 51511 h 159954"/>
                  <a:gd name="connsiteX65" fmla="*/ 11748 w 70488"/>
                  <a:gd name="connsiteY65" fmla="*/ 51511 h 159954"/>
                  <a:gd name="connsiteX66" fmla="*/ 10844 w 70488"/>
                  <a:gd name="connsiteY66" fmla="*/ 41570 h 159954"/>
                  <a:gd name="connsiteX67" fmla="*/ 10844 w 70488"/>
                  <a:gd name="connsiteY67" fmla="*/ 37955 h 159954"/>
                  <a:gd name="connsiteX68" fmla="*/ 12652 w 70488"/>
                  <a:gd name="connsiteY68" fmla="*/ 37051 h 159954"/>
                  <a:gd name="connsiteX69" fmla="*/ 15363 w 70488"/>
                  <a:gd name="connsiteY69" fmla="*/ 39763 h 159954"/>
                  <a:gd name="connsiteX70" fmla="*/ 12652 w 70488"/>
                  <a:gd name="connsiteY70" fmla="*/ 42474 h 159954"/>
                  <a:gd name="connsiteX71" fmla="*/ 10844 w 70488"/>
                  <a:gd name="connsiteY71" fmla="*/ 41570 h 159954"/>
                  <a:gd name="connsiteX72" fmla="*/ 10844 w 70488"/>
                  <a:gd name="connsiteY72" fmla="*/ 41570 h 159954"/>
                  <a:gd name="connsiteX73" fmla="*/ 9037 w 70488"/>
                  <a:gd name="connsiteY73" fmla="*/ 27111 h 159954"/>
                  <a:gd name="connsiteX74" fmla="*/ 8133 w 70488"/>
                  <a:gd name="connsiteY74" fmla="*/ 23496 h 159954"/>
                  <a:gd name="connsiteX75" fmla="*/ 9037 w 70488"/>
                  <a:gd name="connsiteY75" fmla="*/ 25303 h 159954"/>
                  <a:gd name="connsiteX76" fmla="*/ 9037 w 70488"/>
                  <a:gd name="connsiteY76" fmla="*/ 27111 h 159954"/>
                  <a:gd name="connsiteX77" fmla="*/ 9037 w 70488"/>
                  <a:gd name="connsiteY77" fmla="*/ 27111 h 159954"/>
                  <a:gd name="connsiteX78" fmla="*/ 8133 w 70488"/>
                  <a:gd name="connsiteY78" fmla="*/ 18074 h 159954"/>
                  <a:gd name="connsiteX79" fmla="*/ 7230 w 70488"/>
                  <a:gd name="connsiteY79" fmla="*/ 13555 h 159954"/>
                  <a:gd name="connsiteX80" fmla="*/ 8133 w 70488"/>
                  <a:gd name="connsiteY80" fmla="*/ 13555 h 159954"/>
                  <a:gd name="connsiteX81" fmla="*/ 10844 w 70488"/>
                  <a:gd name="connsiteY81" fmla="*/ 16267 h 159954"/>
                  <a:gd name="connsiteX82" fmla="*/ 8133 w 70488"/>
                  <a:gd name="connsiteY82" fmla="*/ 18074 h 159954"/>
                  <a:gd name="connsiteX83" fmla="*/ 8133 w 70488"/>
                  <a:gd name="connsiteY83" fmla="*/ 18074 h 159954"/>
                  <a:gd name="connsiteX84" fmla="*/ 6326 w 70488"/>
                  <a:gd name="connsiteY84" fmla="*/ 7230 h 159954"/>
                  <a:gd name="connsiteX85" fmla="*/ 9037 w 70488"/>
                  <a:gd name="connsiteY85" fmla="*/ 3615 h 159954"/>
                  <a:gd name="connsiteX86" fmla="*/ 9941 w 70488"/>
                  <a:gd name="connsiteY86" fmla="*/ 5422 h 159954"/>
                  <a:gd name="connsiteX87" fmla="*/ 7230 w 70488"/>
                  <a:gd name="connsiteY87" fmla="*/ 8133 h 159954"/>
                  <a:gd name="connsiteX88" fmla="*/ 6326 w 70488"/>
                  <a:gd name="connsiteY88" fmla="*/ 7230 h 159954"/>
                  <a:gd name="connsiteX89" fmla="*/ 6326 w 70488"/>
                  <a:gd name="connsiteY89" fmla="*/ 7230 h 159954"/>
                  <a:gd name="connsiteX90" fmla="*/ 10844 w 70488"/>
                  <a:gd name="connsiteY90" fmla="*/ 2711 h 159954"/>
                  <a:gd name="connsiteX91" fmla="*/ 14459 w 70488"/>
                  <a:gd name="connsiteY91" fmla="*/ 0 h 159954"/>
                  <a:gd name="connsiteX92" fmla="*/ 14459 w 70488"/>
                  <a:gd name="connsiteY92" fmla="*/ 0 h 159954"/>
                  <a:gd name="connsiteX93" fmla="*/ 11748 w 70488"/>
                  <a:gd name="connsiteY93" fmla="*/ 2711 h 159954"/>
                  <a:gd name="connsiteX94" fmla="*/ 10844 w 70488"/>
                  <a:gd name="connsiteY94" fmla="*/ 2711 h 159954"/>
                  <a:gd name="connsiteX95" fmla="*/ 10844 w 70488"/>
                  <a:gd name="connsiteY95" fmla="*/ 2711 h 159954"/>
                  <a:gd name="connsiteX96" fmla="*/ 18978 w 70488"/>
                  <a:gd name="connsiteY96" fmla="*/ 904 h 159954"/>
                  <a:gd name="connsiteX97" fmla="*/ 23496 w 70488"/>
                  <a:gd name="connsiteY97" fmla="*/ 1807 h 159954"/>
                  <a:gd name="connsiteX98" fmla="*/ 21689 w 70488"/>
                  <a:gd name="connsiteY98" fmla="*/ 2711 h 159954"/>
                  <a:gd name="connsiteX99" fmla="*/ 18978 w 70488"/>
                  <a:gd name="connsiteY99" fmla="*/ 904 h 159954"/>
                  <a:gd name="connsiteX100" fmla="*/ 18978 w 70488"/>
                  <a:gd name="connsiteY100" fmla="*/ 904 h 159954"/>
                  <a:gd name="connsiteX101" fmla="*/ 34340 w 70488"/>
                  <a:gd name="connsiteY101" fmla="*/ 3615 h 159954"/>
                  <a:gd name="connsiteX102" fmla="*/ 36148 w 70488"/>
                  <a:gd name="connsiteY102" fmla="*/ 3615 h 159954"/>
                  <a:gd name="connsiteX103" fmla="*/ 37051 w 70488"/>
                  <a:gd name="connsiteY103" fmla="*/ 5422 h 159954"/>
                  <a:gd name="connsiteX104" fmla="*/ 34340 w 70488"/>
                  <a:gd name="connsiteY104" fmla="*/ 8133 h 159954"/>
                  <a:gd name="connsiteX105" fmla="*/ 31629 w 70488"/>
                  <a:gd name="connsiteY105" fmla="*/ 5422 h 159954"/>
                  <a:gd name="connsiteX106" fmla="*/ 34340 w 70488"/>
                  <a:gd name="connsiteY106" fmla="*/ 3615 h 159954"/>
                  <a:gd name="connsiteX107" fmla="*/ 34340 w 70488"/>
                  <a:gd name="connsiteY107" fmla="*/ 3615 h 159954"/>
                  <a:gd name="connsiteX108" fmla="*/ 42474 w 70488"/>
                  <a:gd name="connsiteY108" fmla="*/ 4518 h 159954"/>
                  <a:gd name="connsiteX109" fmla="*/ 46992 w 70488"/>
                  <a:gd name="connsiteY109" fmla="*/ 5422 h 159954"/>
                  <a:gd name="connsiteX110" fmla="*/ 46992 w 70488"/>
                  <a:gd name="connsiteY110" fmla="*/ 5422 h 159954"/>
                  <a:gd name="connsiteX111" fmla="*/ 44281 w 70488"/>
                  <a:gd name="connsiteY111" fmla="*/ 8133 h 159954"/>
                  <a:gd name="connsiteX112" fmla="*/ 41570 w 70488"/>
                  <a:gd name="connsiteY112" fmla="*/ 5422 h 159954"/>
                  <a:gd name="connsiteX113" fmla="*/ 42474 w 70488"/>
                  <a:gd name="connsiteY113" fmla="*/ 4518 h 159954"/>
                  <a:gd name="connsiteX114" fmla="*/ 42474 w 70488"/>
                  <a:gd name="connsiteY114" fmla="*/ 4518 h 159954"/>
                  <a:gd name="connsiteX115" fmla="*/ 50607 w 70488"/>
                  <a:gd name="connsiteY115" fmla="*/ 6326 h 159954"/>
                  <a:gd name="connsiteX116" fmla="*/ 55125 w 70488"/>
                  <a:gd name="connsiteY116" fmla="*/ 7230 h 159954"/>
                  <a:gd name="connsiteX117" fmla="*/ 53318 w 70488"/>
                  <a:gd name="connsiteY117" fmla="*/ 8133 h 159954"/>
                  <a:gd name="connsiteX118" fmla="*/ 50607 w 70488"/>
                  <a:gd name="connsiteY118" fmla="*/ 6326 h 159954"/>
                  <a:gd name="connsiteX119" fmla="*/ 50607 w 70488"/>
                  <a:gd name="connsiteY119" fmla="*/ 6326 h 159954"/>
                  <a:gd name="connsiteX120" fmla="*/ 65066 w 70488"/>
                  <a:gd name="connsiteY120" fmla="*/ 8133 h 159954"/>
                  <a:gd name="connsiteX121" fmla="*/ 68681 w 70488"/>
                  <a:gd name="connsiteY121" fmla="*/ 9037 h 159954"/>
                  <a:gd name="connsiteX122" fmla="*/ 68681 w 70488"/>
                  <a:gd name="connsiteY122" fmla="*/ 9941 h 159954"/>
                  <a:gd name="connsiteX123" fmla="*/ 65970 w 70488"/>
                  <a:gd name="connsiteY123" fmla="*/ 12652 h 159954"/>
                  <a:gd name="connsiteX124" fmla="*/ 63259 w 70488"/>
                  <a:gd name="connsiteY124" fmla="*/ 9941 h 159954"/>
                  <a:gd name="connsiteX125" fmla="*/ 65066 w 70488"/>
                  <a:gd name="connsiteY125" fmla="*/ 8133 h 159954"/>
                  <a:gd name="connsiteX126" fmla="*/ 65066 w 70488"/>
                  <a:gd name="connsiteY126" fmla="*/ 8133 h 159954"/>
                  <a:gd name="connsiteX127" fmla="*/ 70488 w 70488"/>
                  <a:gd name="connsiteY127" fmla="*/ 13555 h 159954"/>
                  <a:gd name="connsiteX128" fmla="*/ 69585 w 70488"/>
                  <a:gd name="connsiteY128" fmla="*/ 16267 h 159954"/>
                  <a:gd name="connsiteX129" fmla="*/ 69585 w 70488"/>
                  <a:gd name="connsiteY129" fmla="*/ 16267 h 159954"/>
                  <a:gd name="connsiteX130" fmla="*/ 70488 w 70488"/>
                  <a:gd name="connsiteY130" fmla="*/ 13555 h 159954"/>
                  <a:gd name="connsiteX131" fmla="*/ 70488 w 70488"/>
                  <a:gd name="connsiteY131" fmla="*/ 13555 h 159954"/>
                  <a:gd name="connsiteX132" fmla="*/ 67777 w 70488"/>
                  <a:gd name="connsiteY132" fmla="*/ 18074 h 159954"/>
                  <a:gd name="connsiteX133" fmla="*/ 65970 w 70488"/>
                  <a:gd name="connsiteY133" fmla="*/ 22592 h 159954"/>
                  <a:gd name="connsiteX134" fmla="*/ 64162 w 70488"/>
                  <a:gd name="connsiteY134" fmla="*/ 20785 h 159954"/>
                  <a:gd name="connsiteX135" fmla="*/ 66873 w 70488"/>
                  <a:gd name="connsiteY135" fmla="*/ 18074 h 159954"/>
                  <a:gd name="connsiteX136" fmla="*/ 67777 w 70488"/>
                  <a:gd name="connsiteY136" fmla="*/ 18074 h 159954"/>
                  <a:gd name="connsiteX137" fmla="*/ 67777 w 70488"/>
                  <a:gd name="connsiteY137" fmla="*/ 18074 h 159954"/>
                  <a:gd name="connsiteX138" fmla="*/ 65066 w 70488"/>
                  <a:gd name="connsiteY138" fmla="*/ 25303 h 159954"/>
                  <a:gd name="connsiteX139" fmla="*/ 64162 w 70488"/>
                  <a:gd name="connsiteY139" fmla="*/ 27111 h 159954"/>
                  <a:gd name="connsiteX140" fmla="*/ 63259 w 70488"/>
                  <a:gd name="connsiteY140" fmla="*/ 27111 h 159954"/>
                  <a:gd name="connsiteX141" fmla="*/ 60548 w 70488"/>
                  <a:gd name="connsiteY141" fmla="*/ 24400 h 159954"/>
                  <a:gd name="connsiteX142" fmla="*/ 63259 w 70488"/>
                  <a:gd name="connsiteY142" fmla="*/ 21689 h 159954"/>
                  <a:gd name="connsiteX143" fmla="*/ 65066 w 70488"/>
                  <a:gd name="connsiteY143" fmla="*/ 25303 h 159954"/>
                  <a:gd name="connsiteX144" fmla="*/ 65066 w 70488"/>
                  <a:gd name="connsiteY144" fmla="*/ 25303 h 159954"/>
                  <a:gd name="connsiteX145" fmla="*/ 58740 w 70488"/>
                  <a:gd name="connsiteY145" fmla="*/ 37955 h 159954"/>
                  <a:gd name="connsiteX146" fmla="*/ 56933 w 70488"/>
                  <a:gd name="connsiteY146" fmla="*/ 41570 h 159954"/>
                  <a:gd name="connsiteX147" fmla="*/ 56029 w 70488"/>
                  <a:gd name="connsiteY147" fmla="*/ 39763 h 159954"/>
                  <a:gd name="connsiteX148" fmla="*/ 58740 w 70488"/>
                  <a:gd name="connsiteY148" fmla="*/ 37955 h 159954"/>
                  <a:gd name="connsiteX149" fmla="*/ 58740 w 70488"/>
                  <a:gd name="connsiteY149" fmla="*/ 37955 h 159954"/>
                  <a:gd name="connsiteX150" fmla="*/ 58740 w 70488"/>
                  <a:gd name="connsiteY150" fmla="*/ 37955 h 159954"/>
                  <a:gd name="connsiteX151" fmla="*/ 55125 w 70488"/>
                  <a:gd name="connsiteY151" fmla="*/ 44281 h 159954"/>
                  <a:gd name="connsiteX152" fmla="*/ 53318 w 70488"/>
                  <a:gd name="connsiteY152" fmla="*/ 47896 h 159954"/>
                  <a:gd name="connsiteX153" fmla="*/ 53318 w 70488"/>
                  <a:gd name="connsiteY153" fmla="*/ 47896 h 159954"/>
                  <a:gd name="connsiteX154" fmla="*/ 50607 w 70488"/>
                  <a:gd name="connsiteY154" fmla="*/ 45185 h 159954"/>
                  <a:gd name="connsiteX155" fmla="*/ 53318 w 70488"/>
                  <a:gd name="connsiteY155" fmla="*/ 42474 h 159954"/>
                  <a:gd name="connsiteX156" fmla="*/ 55125 w 70488"/>
                  <a:gd name="connsiteY156" fmla="*/ 44281 h 159954"/>
                  <a:gd name="connsiteX157" fmla="*/ 55125 w 70488"/>
                  <a:gd name="connsiteY157" fmla="*/ 44281 h 159954"/>
                  <a:gd name="connsiteX158" fmla="*/ 51511 w 70488"/>
                  <a:gd name="connsiteY158" fmla="*/ 53318 h 159954"/>
                  <a:gd name="connsiteX159" fmla="*/ 51511 w 70488"/>
                  <a:gd name="connsiteY159" fmla="*/ 56933 h 159954"/>
                  <a:gd name="connsiteX160" fmla="*/ 50607 w 70488"/>
                  <a:gd name="connsiteY160" fmla="*/ 55125 h 159954"/>
                  <a:gd name="connsiteX161" fmla="*/ 51511 w 70488"/>
                  <a:gd name="connsiteY161" fmla="*/ 53318 h 159954"/>
                  <a:gd name="connsiteX162" fmla="*/ 51511 w 70488"/>
                  <a:gd name="connsiteY162" fmla="*/ 53318 h 159954"/>
                  <a:gd name="connsiteX163" fmla="*/ 52414 w 70488"/>
                  <a:gd name="connsiteY163" fmla="*/ 62355 h 159954"/>
                  <a:gd name="connsiteX164" fmla="*/ 53318 w 70488"/>
                  <a:gd name="connsiteY164" fmla="*/ 66873 h 159954"/>
                  <a:gd name="connsiteX165" fmla="*/ 50607 w 70488"/>
                  <a:gd name="connsiteY165" fmla="*/ 64162 h 159954"/>
                  <a:gd name="connsiteX166" fmla="*/ 52414 w 70488"/>
                  <a:gd name="connsiteY166" fmla="*/ 62355 h 159954"/>
                  <a:gd name="connsiteX167" fmla="*/ 52414 w 70488"/>
                  <a:gd name="connsiteY167" fmla="*/ 62355 h 159954"/>
                  <a:gd name="connsiteX168" fmla="*/ 54222 w 70488"/>
                  <a:gd name="connsiteY168" fmla="*/ 72296 h 159954"/>
                  <a:gd name="connsiteX169" fmla="*/ 55125 w 70488"/>
                  <a:gd name="connsiteY169" fmla="*/ 75910 h 159954"/>
                  <a:gd name="connsiteX170" fmla="*/ 53318 w 70488"/>
                  <a:gd name="connsiteY170" fmla="*/ 76814 h 159954"/>
                  <a:gd name="connsiteX171" fmla="*/ 50607 w 70488"/>
                  <a:gd name="connsiteY171" fmla="*/ 74103 h 159954"/>
                  <a:gd name="connsiteX172" fmla="*/ 54222 w 70488"/>
                  <a:gd name="connsiteY172" fmla="*/ 72296 h 159954"/>
                  <a:gd name="connsiteX173" fmla="*/ 54222 w 70488"/>
                  <a:gd name="connsiteY173" fmla="*/ 72296 h 159954"/>
                  <a:gd name="connsiteX174" fmla="*/ 54222 w 70488"/>
                  <a:gd name="connsiteY174" fmla="*/ 72296 h 159954"/>
                  <a:gd name="connsiteX175" fmla="*/ 56933 w 70488"/>
                  <a:gd name="connsiteY175" fmla="*/ 86755 h 159954"/>
                  <a:gd name="connsiteX176" fmla="*/ 57837 w 70488"/>
                  <a:gd name="connsiteY176" fmla="*/ 91273 h 159954"/>
                  <a:gd name="connsiteX177" fmla="*/ 57837 w 70488"/>
                  <a:gd name="connsiteY177" fmla="*/ 91273 h 159954"/>
                  <a:gd name="connsiteX178" fmla="*/ 55125 w 70488"/>
                  <a:gd name="connsiteY178" fmla="*/ 88562 h 159954"/>
                  <a:gd name="connsiteX179" fmla="*/ 56933 w 70488"/>
                  <a:gd name="connsiteY179" fmla="*/ 86755 h 159954"/>
                  <a:gd name="connsiteX180" fmla="*/ 56933 w 70488"/>
                  <a:gd name="connsiteY180" fmla="*/ 86755 h 159954"/>
                  <a:gd name="connsiteX181" fmla="*/ 58740 w 70488"/>
                  <a:gd name="connsiteY181" fmla="*/ 96695 h 159954"/>
                  <a:gd name="connsiteX182" fmla="*/ 59644 w 70488"/>
                  <a:gd name="connsiteY182" fmla="*/ 100310 h 159954"/>
                  <a:gd name="connsiteX183" fmla="*/ 57837 w 70488"/>
                  <a:gd name="connsiteY183" fmla="*/ 101214 h 159954"/>
                  <a:gd name="connsiteX184" fmla="*/ 55125 w 70488"/>
                  <a:gd name="connsiteY184" fmla="*/ 98503 h 159954"/>
                  <a:gd name="connsiteX185" fmla="*/ 57837 w 70488"/>
                  <a:gd name="connsiteY185" fmla="*/ 95792 h 159954"/>
                  <a:gd name="connsiteX186" fmla="*/ 58740 w 70488"/>
                  <a:gd name="connsiteY186" fmla="*/ 96695 h 159954"/>
                  <a:gd name="connsiteX187" fmla="*/ 58740 w 70488"/>
                  <a:gd name="connsiteY187" fmla="*/ 96695 h 159954"/>
                  <a:gd name="connsiteX188" fmla="*/ 60548 w 70488"/>
                  <a:gd name="connsiteY188" fmla="*/ 103021 h 159954"/>
                  <a:gd name="connsiteX189" fmla="*/ 61451 w 70488"/>
                  <a:gd name="connsiteY189" fmla="*/ 105732 h 159954"/>
                  <a:gd name="connsiteX190" fmla="*/ 60548 w 70488"/>
                  <a:gd name="connsiteY190" fmla="*/ 103925 h 159954"/>
                  <a:gd name="connsiteX191" fmla="*/ 60548 w 70488"/>
                  <a:gd name="connsiteY191" fmla="*/ 103021 h 159954"/>
                  <a:gd name="connsiteX192" fmla="*/ 60548 w 70488"/>
                  <a:gd name="connsiteY192" fmla="*/ 103021 h 159954"/>
                  <a:gd name="connsiteX193" fmla="*/ 62355 w 70488"/>
                  <a:gd name="connsiteY193" fmla="*/ 112058 h 159954"/>
                  <a:gd name="connsiteX194" fmla="*/ 62355 w 70488"/>
                  <a:gd name="connsiteY194" fmla="*/ 112058 h 159954"/>
                  <a:gd name="connsiteX195" fmla="*/ 63259 w 70488"/>
                  <a:gd name="connsiteY195" fmla="*/ 116577 h 159954"/>
                  <a:gd name="connsiteX196" fmla="*/ 63259 w 70488"/>
                  <a:gd name="connsiteY196" fmla="*/ 116577 h 159954"/>
                  <a:gd name="connsiteX197" fmla="*/ 60548 w 70488"/>
                  <a:gd name="connsiteY197" fmla="*/ 113866 h 159954"/>
                  <a:gd name="connsiteX198" fmla="*/ 62355 w 70488"/>
                  <a:gd name="connsiteY198" fmla="*/ 112058 h 159954"/>
                  <a:gd name="connsiteX199" fmla="*/ 62355 w 70488"/>
                  <a:gd name="connsiteY199" fmla="*/ 112058 h 159954"/>
                  <a:gd name="connsiteX200" fmla="*/ 63259 w 70488"/>
                  <a:gd name="connsiteY200" fmla="*/ 121999 h 159954"/>
                  <a:gd name="connsiteX201" fmla="*/ 64162 w 70488"/>
                  <a:gd name="connsiteY201" fmla="*/ 125614 h 159954"/>
                  <a:gd name="connsiteX202" fmla="*/ 62355 w 70488"/>
                  <a:gd name="connsiteY202" fmla="*/ 126517 h 159954"/>
                  <a:gd name="connsiteX203" fmla="*/ 59644 w 70488"/>
                  <a:gd name="connsiteY203" fmla="*/ 123806 h 159954"/>
                  <a:gd name="connsiteX204" fmla="*/ 62355 w 70488"/>
                  <a:gd name="connsiteY204" fmla="*/ 121095 h 159954"/>
                  <a:gd name="connsiteX205" fmla="*/ 63259 w 70488"/>
                  <a:gd name="connsiteY205" fmla="*/ 121999 h 159954"/>
                  <a:gd name="connsiteX206" fmla="*/ 63259 w 70488"/>
                  <a:gd name="connsiteY206" fmla="*/ 121999 h 159954"/>
                  <a:gd name="connsiteX207" fmla="*/ 65970 w 70488"/>
                  <a:gd name="connsiteY207" fmla="*/ 136458 h 159954"/>
                  <a:gd name="connsiteX208" fmla="*/ 66873 w 70488"/>
                  <a:gd name="connsiteY208" fmla="*/ 140976 h 159954"/>
                  <a:gd name="connsiteX209" fmla="*/ 65066 w 70488"/>
                  <a:gd name="connsiteY209" fmla="*/ 139169 h 159954"/>
                  <a:gd name="connsiteX210" fmla="*/ 65970 w 70488"/>
                  <a:gd name="connsiteY210" fmla="*/ 136458 h 159954"/>
                  <a:gd name="connsiteX211" fmla="*/ 65970 w 70488"/>
                  <a:gd name="connsiteY211" fmla="*/ 136458 h 159954"/>
                  <a:gd name="connsiteX212" fmla="*/ 66873 w 70488"/>
                  <a:gd name="connsiteY212" fmla="*/ 145495 h 159954"/>
                  <a:gd name="connsiteX213" fmla="*/ 67777 w 70488"/>
                  <a:gd name="connsiteY213" fmla="*/ 150013 h 159954"/>
                  <a:gd name="connsiteX214" fmla="*/ 66873 w 70488"/>
                  <a:gd name="connsiteY214" fmla="*/ 150013 h 159954"/>
                  <a:gd name="connsiteX215" fmla="*/ 64162 w 70488"/>
                  <a:gd name="connsiteY215" fmla="*/ 147302 h 159954"/>
                  <a:gd name="connsiteX216" fmla="*/ 66873 w 70488"/>
                  <a:gd name="connsiteY216" fmla="*/ 145495 h 159954"/>
                  <a:gd name="connsiteX217" fmla="*/ 66873 w 70488"/>
                  <a:gd name="connsiteY217" fmla="*/ 145495 h 159954"/>
                  <a:gd name="connsiteX218" fmla="*/ 66873 w 70488"/>
                  <a:gd name="connsiteY218" fmla="*/ 145495 h 159954"/>
                  <a:gd name="connsiteX219" fmla="*/ 69585 w 70488"/>
                  <a:gd name="connsiteY219" fmla="*/ 157243 h 159954"/>
                  <a:gd name="connsiteX220" fmla="*/ 69585 w 70488"/>
                  <a:gd name="connsiteY220" fmla="*/ 157243 h 159954"/>
                  <a:gd name="connsiteX221" fmla="*/ 69585 w 70488"/>
                  <a:gd name="connsiteY221" fmla="*/ 157243 h 159954"/>
                  <a:gd name="connsiteX222" fmla="*/ 68681 w 70488"/>
                  <a:gd name="connsiteY222" fmla="*/ 159954 h 159954"/>
                  <a:gd name="connsiteX223" fmla="*/ 65970 w 70488"/>
                  <a:gd name="connsiteY223" fmla="*/ 159954 h 159954"/>
                  <a:gd name="connsiteX224" fmla="*/ 65066 w 70488"/>
                  <a:gd name="connsiteY224" fmla="*/ 158147 h 159954"/>
                  <a:gd name="connsiteX225" fmla="*/ 67777 w 70488"/>
                  <a:gd name="connsiteY225" fmla="*/ 155436 h 159954"/>
                  <a:gd name="connsiteX226" fmla="*/ 69585 w 70488"/>
                  <a:gd name="connsiteY226" fmla="*/ 157243 h 159954"/>
                  <a:gd name="connsiteX227" fmla="*/ 69585 w 70488"/>
                  <a:gd name="connsiteY227" fmla="*/ 157243 h 159954"/>
                  <a:gd name="connsiteX228" fmla="*/ 58740 w 70488"/>
                  <a:gd name="connsiteY228" fmla="*/ 159954 h 159954"/>
                  <a:gd name="connsiteX229" fmla="*/ 56029 w 70488"/>
                  <a:gd name="connsiteY229" fmla="*/ 159954 h 159954"/>
                  <a:gd name="connsiteX230" fmla="*/ 55125 w 70488"/>
                  <a:gd name="connsiteY230" fmla="*/ 158147 h 159954"/>
                  <a:gd name="connsiteX231" fmla="*/ 57837 w 70488"/>
                  <a:gd name="connsiteY231" fmla="*/ 155436 h 159954"/>
                  <a:gd name="connsiteX232" fmla="*/ 60548 w 70488"/>
                  <a:gd name="connsiteY232" fmla="*/ 158147 h 159954"/>
                  <a:gd name="connsiteX233" fmla="*/ 58740 w 70488"/>
                  <a:gd name="connsiteY233" fmla="*/ 159954 h 159954"/>
                  <a:gd name="connsiteX234" fmla="*/ 58740 w 70488"/>
                  <a:gd name="connsiteY234" fmla="*/ 159954 h 159954"/>
                  <a:gd name="connsiteX235" fmla="*/ 49703 w 70488"/>
                  <a:gd name="connsiteY235" fmla="*/ 159954 h 159954"/>
                  <a:gd name="connsiteX236" fmla="*/ 47896 w 70488"/>
                  <a:gd name="connsiteY236" fmla="*/ 159954 h 159954"/>
                  <a:gd name="connsiteX237" fmla="*/ 46992 w 70488"/>
                  <a:gd name="connsiteY237" fmla="*/ 158147 h 159954"/>
                  <a:gd name="connsiteX238" fmla="*/ 49703 w 70488"/>
                  <a:gd name="connsiteY238" fmla="*/ 155436 h 159954"/>
                  <a:gd name="connsiteX239" fmla="*/ 52414 w 70488"/>
                  <a:gd name="connsiteY239" fmla="*/ 158147 h 159954"/>
                  <a:gd name="connsiteX240" fmla="*/ 49703 w 70488"/>
                  <a:gd name="connsiteY240" fmla="*/ 159954 h 159954"/>
                  <a:gd name="connsiteX241" fmla="*/ 49703 w 70488"/>
                  <a:gd name="connsiteY241" fmla="*/ 159954 h 159954"/>
                  <a:gd name="connsiteX242" fmla="*/ 40666 w 70488"/>
                  <a:gd name="connsiteY242" fmla="*/ 159954 h 159954"/>
                  <a:gd name="connsiteX243" fmla="*/ 38859 w 70488"/>
                  <a:gd name="connsiteY243" fmla="*/ 159954 h 159954"/>
                  <a:gd name="connsiteX244" fmla="*/ 37955 w 70488"/>
                  <a:gd name="connsiteY244" fmla="*/ 158147 h 159954"/>
                  <a:gd name="connsiteX245" fmla="*/ 40666 w 70488"/>
                  <a:gd name="connsiteY245" fmla="*/ 155436 h 159954"/>
                  <a:gd name="connsiteX246" fmla="*/ 43377 w 70488"/>
                  <a:gd name="connsiteY246" fmla="*/ 158147 h 159954"/>
                  <a:gd name="connsiteX247" fmla="*/ 40666 w 70488"/>
                  <a:gd name="connsiteY247" fmla="*/ 159954 h 159954"/>
                  <a:gd name="connsiteX248" fmla="*/ 40666 w 70488"/>
                  <a:gd name="connsiteY248" fmla="*/ 159954 h 159954"/>
                  <a:gd name="connsiteX249" fmla="*/ 31629 w 70488"/>
                  <a:gd name="connsiteY249" fmla="*/ 159954 h 159954"/>
                  <a:gd name="connsiteX250" fmla="*/ 29822 w 70488"/>
                  <a:gd name="connsiteY250" fmla="*/ 159954 h 159954"/>
                  <a:gd name="connsiteX251" fmla="*/ 28918 w 70488"/>
                  <a:gd name="connsiteY251" fmla="*/ 158147 h 159954"/>
                  <a:gd name="connsiteX252" fmla="*/ 31629 w 70488"/>
                  <a:gd name="connsiteY252" fmla="*/ 155436 h 159954"/>
                  <a:gd name="connsiteX253" fmla="*/ 34340 w 70488"/>
                  <a:gd name="connsiteY253" fmla="*/ 158147 h 159954"/>
                  <a:gd name="connsiteX254" fmla="*/ 31629 w 70488"/>
                  <a:gd name="connsiteY254" fmla="*/ 159954 h 159954"/>
                  <a:gd name="connsiteX255" fmla="*/ 31629 w 70488"/>
                  <a:gd name="connsiteY255" fmla="*/ 159954 h 159954"/>
                  <a:gd name="connsiteX256" fmla="*/ 22592 w 70488"/>
                  <a:gd name="connsiteY256" fmla="*/ 159954 h 159954"/>
                  <a:gd name="connsiteX257" fmla="*/ 20785 w 70488"/>
                  <a:gd name="connsiteY257" fmla="*/ 159954 h 159954"/>
                  <a:gd name="connsiteX258" fmla="*/ 19881 w 70488"/>
                  <a:gd name="connsiteY258" fmla="*/ 158147 h 159954"/>
                  <a:gd name="connsiteX259" fmla="*/ 22592 w 70488"/>
                  <a:gd name="connsiteY259" fmla="*/ 155436 h 159954"/>
                  <a:gd name="connsiteX260" fmla="*/ 25303 w 70488"/>
                  <a:gd name="connsiteY260" fmla="*/ 158147 h 159954"/>
                  <a:gd name="connsiteX261" fmla="*/ 22592 w 70488"/>
                  <a:gd name="connsiteY261" fmla="*/ 159954 h 159954"/>
                  <a:gd name="connsiteX262" fmla="*/ 22592 w 70488"/>
                  <a:gd name="connsiteY262" fmla="*/ 159954 h 159954"/>
                  <a:gd name="connsiteX263" fmla="*/ 13555 w 70488"/>
                  <a:gd name="connsiteY263" fmla="*/ 159954 h 159954"/>
                  <a:gd name="connsiteX264" fmla="*/ 11748 w 70488"/>
                  <a:gd name="connsiteY264" fmla="*/ 159954 h 159954"/>
                  <a:gd name="connsiteX265" fmla="*/ 10844 w 70488"/>
                  <a:gd name="connsiteY265" fmla="*/ 158147 h 159954"/>
                  <a:gd name="connsiteX266" fmla="*/ 13555 w 70488"/>
                  <a:gd name="connsiteY266" fmla="*/ 155436 h 159954"/>
                  <a:gd name="connsiteX267" fmla="*/ 16267 w 70488"/>
                  <a:gd name="connsiteY267" fmla="*/ 158147 h 159954"/>
                  <a:gd name="connsiteX268" fmla="*/ 13555 w 70488"/>
                  <a:gd name="connsiteY268" fmla="*/ 159954 h 159954"/>
                  <a:gd name="connsiteX269" fmla="*/ 13555 w 70488"/>
                  <a:gd name="connsiteY269" fmla="*/ 159954 h 159954"/>
                  <a:gd name="connsiteX270" fmla="*/ 3615 w 70488"/>
                  <a:gd name="connsiteY270" fmla="*/ 159954 h 159954"/>
                  <a:gd name="connsiteX271" fmla="*/ 1807 w 70488"/>
                  <a:gd name="connsiteY271" fmla="*/ 159954 h 159954"/>
                  <a:gd name="connsiteX272" fmla="*/ 0 w 70488"/>
                  <a:gd name="connsiteY272" fmla="*/ 158147 h 159954"/>
                  <a:gd name="connsiteX273" fmla="*/ 2711 w 70488"/>
                  <a:gd name="connsiteY273" fmla="*/ 155436 h 159954"/>
                  <a:gd name="connsiteX274" fmla="*/ 5422 w 70488"/>
                  <a:gd name="connsiteY274" fmla="*/ 158147 h 159954"/>
                  <a:gd name="connsiteX275" fmla="*/ 3615 w 70488"/>
                  <a:gd name="connsiteY275" fmla="*/ 159954 h 159954"/>
                  <a:gd name="connsiteX276" fmla="*/ 3615 w 70488"/>
                  <a:gd name="connsiteY276" fmla="*/ 159954 h 159954"/>
                  <a:gd name="connsiteX277" fmla="*/ 26207 w 70488"/>
                  <a:gd name="connsiteY277" fmla="*/ 3615 h 159954"/>
                  <a:gd name="connsiteX278" fmla="*/ 28918 w 70488"/>
                  <a:gd name="connsiteY278" fmla="*/ 6326 h 159954"/>
                  <a:gd name="connsiteX279" fmla="*/ 26207 w 70488"/>
                  <a:gd name="connsiteY279" fmla="*/ 9037 h 159954"/>
                  <a:gd name="connsiteX280" fmla="*/ 23496 w 70488"/>
                  <a:gd name="connsiteY280" fmla="*/ 6326 h 159954"/>
                  <a:gd name="connsiteX281" fmla="*/ 26207 w 70488"/>
                  <a:gd name="connsiteY281" fmla="*/ 3615 h 159954"/>
                  <a:gd name="connsiteX282" fmla="*/ 26207 w 70488"/>
                  <a:gd name="connsiteY282" fmla="*/ 3615 h 159954"/>
                  <a:gd name="connsiteX283" fmla="*/ 17170 w 70488"/>
                  <a:gd name="connsiteY283" fmla="*/ 3615 h 159954"/>
                  <a:gd name="connsiteX284" fmla="*/ 19881 w 70488"/>
                  <a:gd name="connsiteY284" fmla="*/ 6326 h 159954"/>
                  <a:gd name="connsiteX285" fmla="*/ 17170 w 70488"/>
                  <a:gd name="connsiteY285" fmla="*/ 9037 h 159954"/>
                  <a:gd name="connsiteX286" fmla="*/ 14459 w 70488"/>
                  <a:gd name="connsiteY286" fmla="*/ 6326 h 159954"/>
                  <a:gd name="connsiteX287" fmla="*/ 17170 w 70488"/>
                  <a:gd name="connsiteY287" fmla="*/ 3615 h 159954"/>
                  <a:gd name="connsiteX288" fmla="*/ 17170 w 70488"/>
                  <a:gd name="connsiteY288" fmla="*/ 3615 h 159954"/>
                  <a:gd name="connsiteX289" fmla="*/ 44281 w 70488"/>
                  <a:gd name="connsiteY289" fmla="*/ 62355 h 159954"/>
                  <a:gd name="connsiteX290" fmla="*/ 46992 w 70488"/>
                  <a:gd name="connsiteY290" fmla="*/ 65066 h 159954"/>
                  <a:gd name="connsiteX291" fmla="*/ 44281 w 70488"/>
                  <a:gd name="connsiteY291" fmla="*/ 67777 h 159954"/>
                  <a:gd name="connsiteX292" fmla="*/ 41570 w 70488"/>
                  <a:gd name="connsiteY292" fmla="*/ 65066 h 159954"/>
                  <a:gd name="connsiteX293" fmla="*/ 44281 w 70488"/>
                  <a:gd name="connsiteY293" fmla="*/ 62355 h 159954"/>
                  <a:gd name="connsiteX294" fmla="*/ 44281 w 70488"/>
                  <a:gd name="connsiteY294" fmla="*/ 62355 h 159954"/>
                  <a:gd name="connsiteX295" fmla="*/ 35244 w 70488"/>
                  <a:gd name="connsiteY295" fmla="*/ 62355 h 159954"/>
                  <a:gd name="connsiteX296" fmla="*/ 37955 w 70488"/>
                  <a:gd name="connsiteY296" fmla="*/ 65066 h 159954"/>
                  <a:gd name="connsiteX297" fmla="*/ 35244 w 70488"/>
                  <a:gd name="connsiteY297" fmla="*/ 67777 h 159954"/>
                  <a:gd name="connsiteX298" fmla="*/ 32533 w 70488"/>
                  <a:gd name="connsiteY298" fmla="*/ 65066 h 159954"/>
                  <a:gd name="connsiteX299" fmla="*/ 35244 w 70488"/>
                  <a:gd name="connsiteY299" fmla="*/ 62355 h 159954"/>
                  <a:gd name="connsiteX300" fmla="*/ 35244 w 70488"/>
                  <a:gd name="connsiteY300" fmla="*/ 62355 h 159954"/>
                  <a:gd name="connsiteX301" fmla="*/ 26207 w 70488"/>
                  <a:gd name="connsiteY301" fmla="*/ 62355 h 159954"/>
                  <a:gd name="connsiteX302" fmla="*/ 28918 w 70488"/>
                  <a:gd name="connsiteY302" fmla="*/ 65066 h 159954"/>
                  <a:gd name="connsiteX303" fmla="*/ 26207 w 70488"/>
                  <a:gd name="connsiteY303" fmla="*/ 67777 h 159954"/>
                  <a:gd name="connsiteX304" fmla="*/ 23496 w 70488"/>
                  <a:gd name="connsiteY304" fmla="*/ 65066 h 159954"/>
                  <a:gd name="connsiteX305" fmla="*/ 26207 w 70488"/>
                  <a:gd name="connsiteY305" fmla="*/ 62355 h 159954"/>
                  <a:gd name="connsiteX306" fmla="*/ 26207 w 70488"/>
                  <a:gd name="connsiteY306" fmla="*/ 62355 h 159954"/>
                  <a:gd name="connsiteX307" fmla="*/ 17170 w 70488"/>
                  <a:gd name="connsiteY307" fmla="*/ 62355 h 159954"/>
                  <a:gd name="connsiteX308" fmla="*/ 19881 w 70488"/>
                  <a:gd name="connsiteY308" fmla="*/ 65066 h 159954"/>
                  <a:gd name="connsiteX309" fmla="*/ 17170 w 70488"/>
                  <a:gd name="connsiteY309" fmla="*/ 67777 h 159954"/>
                  <a:gd name="connsiteX310" fmla="*/ 14459 w 70488"/>
                  <a:gd name="connsiteY310" fmla="*/ 65066 h 159954"/>
                  <a:gd name="connsiteX311" fmla="*/ 17170 w 70488"/>
                  <a:gd name="connsiteY311" fmla="*/ 62355 h 159954"/>
                  <a:gd name="connsiteX312" fmla="*/ 17170 w 70488"/>
                  <a:gd name="connsiteY312" fmla="*/ 62355 h 159954"/>
                  <a:gd name="connsiteX313" fmla="*/ 48800 w 70488"/>
                  <a:gd name="connsiteY313" fmla="*/ 56933 h 159954"/>
                  <a:gd name="connsiteX314" fmla="*/ 51511 w 70488"/>
                  <a:gd name="connsiteY314" fmla="*/ 59644 h 159954"/>
                  <a:gd name="connsiteX315" fmla="*/ 48800 w 70488"/>
                  <a:gd name="connsiteY315" fmla="*/ 62355 h 159954"/>
                  <a:gd name="connsiteX316" fmla="*/ 46088 w 70488"/>
                  <a:gd name="connsiteY316" fmla="*/ 59644 h 159954"/>
                  <a:gd name="connsiteX317" fmla="*/ 48800 w 70488"/>
                  <a:gd name="connsiteY317" fmla="*/ 56933 h 159954"/>
                  <a:gd name="connsiteX318" fmla="*/ 48800 w 70488"/>
                  <a:gd name="connsiteY318" fmla="*/ 56933 h 159954"/>
                  <a:gd name="connsiteX319" fmla="*/ 39763 w 70488"/>
                  <a:gd name="connsiteY319" fmla="*/ 56933 h 159954"/>
                  <a:gd name="connsiteX320" fmla="*/ 42474 w 70488"/>
                  <a:gd name="connsiteY320" fmla="*/ 59644 h 159954"/>
                  <a:gd name="connsiteX321" fmla="*/ 39763 w 70488"/>
                  <a:gd name="connsiteY321" fmla="*/ 62355 h 159954"/>
                  <a:gd name="connsiteX322" fmla="*/ 37051 w 70488"/>
                  <a:gd name="connsiteY322" fmla="*/ 59644 h 159954"/>
                  <a:gd name="connsiteX323" fmla="*/ 39763 w 70488"/>
                  <a:gd name="connsiteY323" fmla="*/ 56933 h 159954"/>
                  <a:gd name="connsiteX324" fmla="*/ 39763 w 70488"/>
                  <a:gd name="connsiteY324" fmla="*/ 56933 h 159954"/>
                  <a:gd name="connsiteX325" fmla="*/ 30726 w 70488"/>
                  <a:gd name="connsiteY325" fmla="*/ 56933 h 159954"/>
                  <a:gd name="connsiteX326" fmla="*/ 33437 w 70488"/>
                  <a:gd name="connsiteY326" fmla="*/ 59644 h 159954"/>
                  <a:gd name="connsiteX327" fmla="*/ 30726 w 70488"/>
                  <a:gd name="connsiteY327" fmla="*/ 62355 h 159954"/>
                  <a:gd name="connsiteX328" fmla="*/ 28015 w 70488"/>
                  <a:gd name="connsiteY328" fmla="*/ 59644 h 159954"/>
                  <a:gd name="connsiteX329" fmla="*/ 30726 w 70488"/>
                  <a:gd name="connsiteY329" fmla="*/ 56933 h 159954"/>
                  <a:gd name="connsiteX330" fmla="*/ 30726 w 70488"/>
                  <a:gd name="connsiteY330" fmla="*/ 56933 h 159954"/>
                  <a:gd name="connsiteX331" fmla="*/ 21689 w 70488"/>
                  <a:gd name="connsiteY331" fmla="*/ 56933 h 159954"/>
                  <a:gd name="connsiteX332" fmla="*/ 24400 w 70488"/>
                  <a:gd name="connsiteY332" fmla="*/ 59644 h 159954"/>
                  <a:gd name="connsiteX333" fmla="*/ 21689 w 70488"/>
                  <a:gd name="connsiteY333" fmla="*/ 62355 h 159954"/>
                  <a:gd name="connsiteX334" fmla="*/ 18978 w 70488"/>
                  <a:gd name="connsiteY334" fmla="*/ 59644 h 159954"/>
                  <a:gd name="connsiteX335" fmla="*/ 21689 w 70488"/>
                  <a:gd name="connsiteY335" fmla="*/ 56933 h 159954"/>
                  <a:gd name="connsiteX336" fmla="*/ 21689 w 70488"/>
                  <a:gd name="connsiteY336" fmla="*/ 56933 h 159954"/>
                  <a:gd name="connsiteX337" fmla="*/ 44281 w 70488"/>
                  <a:gd name="connsiteY337" fmla="*/ 52414 h 159954"/>
                  <a:gd name="connsiteX338" fmla="*/ 46992 w 70488"/>
                  <a:gd name="connsiteY338" fmla="*/ 55125 h 159954"/>
                  <a:gd name="connsiteX339" fmla="*/ 44281 w 70488"/>
                  <a:gd name="connsiteY339" fmla="*/ 56933 h 159954"/>
                  <a:gd name="connsiteX340" fmla="*/ 41570 w 70488"/>
                  <a:gd name="connsiteY340" fmla="*/ 55125 h 159954"/>
                  <a:gd name="connsiteX341" fmla="*/ 44281 w 70488"/>
                  <a:gd name="connsiteY341" fmla="*/ 52414 h 159954"/>
                  <a:gd name="connsiteX342" fmla="*/ 44281 w 70488"/>
                  <a:gd name="connsiteY342" fmla="*/ 52414 h 159954"/>
                  <a:gd name="connsiteX343" fmla="*/ 35244 w 70488"/>
                  <a:gd name="connsiteY343" fmla="*/ 52414 h 159954"/>
                  <a:gd name="connsiteX344" fmla="*/ 37955 w 70488"/>
                  <a:gd name="connsiteY344" fmla="*/ 55125 h 159954"/>
                  <a:gd name="connsiteX345" fmla="*/ 35244 w 70488"/>
                  <a:gd name="connsiteY345" fmla="*/ 56933 h 159954"/>
                  <a:gd name="connsiteX346" fmla="*/ 32533 w 70488"/>
                  <a:gd name="connsiteY346" fmla="*/ 55125 h 159954"/>
                  <a:gd name="connsiteX347" fmla="*/ 35244 w 70488"/>
                  <a:gd name="connsiteY347" fmla="*/ 52414 h 159954"/>
                  <a:gd name="connsiteX348" fmla="*/ 35244 w 70488"/>
                  <a:gd name="connsiteY348" fmla="*/ 52414 h 159954"/>
                  <a:gd name="connsiteX349" fmla="*/ 26207 w 70488"/>
                  <a:gd name="connsiteY349" fmla="*/ 52414 h 159954"/>
                  <a:gd name="connsiteX350" fmla="*/ 28918 w 70488"/>
                  <a:gd name="connsiteY350" fmla="*/ 55125 h 159954"/>
                  <a:gd name="connsiteX351" fmla="*/ 26207 w 70488"/>
                  <a:gd name="connsiteY351" fmla="*/ 56933 h 159954"/>
                  <a:gd name="connsiteX352" fmla="*/ 23496 w 70488"/>
                  <a:gd name="connsiteY352" fmla="*/ 55125 h 159954"/>
                  <a:gd name="connsiteX353" fmla="*/ 26207 w 70488"/>
                  <a:gd name="connsiteY353" fmla="*/ 52414 h 159954"/>
                  <a:gd name="connsiteX354" fmla="*/ 26207 w 70488"/>
                  <a:gd name="connsiteY354" fmla="*/ 52414 h 159954"/>
                  <a:gd name="connsiteX355" fmla="*/ 17170 w 70488"/>
                  <a:gd name="connsiteY355" fmla="*/ 52414 h 159954"/>
                  <a:gd name="connsiteX356" fmla="*/ 19881 w 70488"/>
                  <a:gd name="connsiteY356" fmla="*/ 55125 h 159954"/>
                  <a:gd name="connsiteX357" fmla="*/ 17170 w 70488"/>
                  <a:gd name="connsiteY357" fmla="*/ 56933 h 159954"/>
                  <a:gd name="connsiteX358" fmla="*/ 14459 w 70488"/>
                  <a:gd name="connsiteY358" fmla="*/ 55125 h 159954"/>
                  <a:gd name="connsiteX359" fmla="*/ 17170 w 70488"/>
                  <a:gd name="connsiteY359" fmla="*/ 52414 h 159954"/>
                  <a:gd name="connsiteX360" fmla="*/ 17170 w 70488"/>
                  <a:gd name="connsiteY360" fmla="*/ 52414 h 159954"/>
                  <a:gd name="connsiteX361" fmla="*/ 48800 w 70488"/>
                  <a:gd name="connsiteY361" fmla="*/ 46992 h 159954"/>
                  <a:gd name="connsiteX362" fmla="*/ 51511 w 70488"/>
                  <a:gd name="connsiteY362" fmla="*/ 49703 h 159954"/>
                  <a:gd name="connsiteX363" fmla="*/ 48800 w 70488"/>
                  <a:gd name="connsiteY363" fmla="*/ 51511 h 159954"/>
                  <a:gd name="connsiteX364" fmla="*/ 46088 w 70488"/>
                  <a:gd name="connsiteY364" fmla="*/ 49703 h 159954"/>
                  <a:gd name="connsiteX365" fmla="*/ 48800 w 70488"/>
                  <a:gd name="connsiteY365" fmla="*/ 46992 h 159954"/>
                  <a:gd name="connsiteX366" fmla="*/ 48800 w 70488"/>
                  <a:gd name="connsiteY366" fmla="*/ 46992 h 159954"/>
                  <a:gd name="connsiteX367" fmla="*/ 39763 w 70488"/>
                  <a:gd name="connsiteY367" fmla="*/ 46992 h 159954"/>
                  <a:gd name="connsiteX368" fmla="*/ 42474 w 70488"/>
                  <a:gd name="connsiteY368" fmla="*/ 49703 h 159954"/>
                  <a:gd name="connsiteX369" fmla="*/ 39763 w 70488"/>
                  <a:gd name="connsiteY369" fmla="*/ 51511 h 159954"/>
                  <a:gd name="connsiteX370" fmla="*/ 37051 w 70488"/>
                  <a:gd name="connsiteY370" fmla="*/ 49703 h 159954"/>
                  <a:gd name="connsiteX371" fmla="*/ 39763 w 70488"/>
                  <a:gd name="connsiteY371" fmla="*/ 46992 h 159954"/>
                  <a:gd name="connsiteX372" fmla="*/ 39763 w 70488"/>
                  <a:gd name="connsiteY372" fmla="*/ 46992 h 159954"/>
                  <a:gd name="connsiteX373" fmla="*/ 30726 w 70488"/>
                  <a:gd name="connsiteY373" fmla="*/ 46992 h 159954"/>
                  <a:gd name="connsiteX374" fmla="*/ 33437 w 70488"/>
                  <a:gd name="connsiteY374" fmla="*/ 49703 h 159954"/>
                  <a:gd name="connsiteX375" fmla="*/ 30726 w 70488"/>
                  <a:gd name="connsiteY375" fmla="*/ 51511 h 159954"/>
                  <a:gd name="connsiteX376" fmla="*/ 28015 w 70488"/>
                  <a:gd name="connsiteY376" fmla="*/ 49703 h 159954"/>
                  <a:gd name="connsiteX377" fmla="*/ 30726 w 70488"/>
                  <a:gd name="connsiteY377" fmla="*/ 46992 h 159954"/>
                  <a:gd name="connsiteX378" fmla="*/ 30726 w 70488"/>
                  <a:gd name="connsiteY378" fmla="*/ 46992 h 159954"/>
                  <a:gd name="connsiteX379" fmla="*/ 21689 w 70488"/>
                  <a:gd name="connsiteY379" fmla="*/ 46992 h 159954"/>
                  <a:gd name="connsiteX380" fmla="*/ 24400 w 70488"/>
                  <a:gd name="connsiteY380" fmla="*/ 49703 h 159954"/>
                  <a:gd name="connsiteX381" fmla="*/ 21689 w 70488"/>
                  <a:gd name="connsiteY381" fmla="*/ 51511 h 159954"/>
                  <a:gd name="connsiteX382" fmla="*/ 18978 w 70488"/>
                  <a:gd name="connsiteY382" fmla="*/ 49703 h 159954"/>
                  <a:gd name="connsiteX383" fmla="*/ 21689 w 70488"/>
                  <a:gd name="connsiteY383" fmla="*/ 46992 h 159954"/>
                  <a:gd name="connsiteX384" fmla="*/ 21689 w 70488"/>
                  <a:gd name="connsiteY384" fmla="*/ 46992 h 159954"/>
                  <a:gd name="connsiteX385" fmla="*/ 44281 w 70488"/>
                  <a:gd name="connsiteY385" fmla="*/ 42474 h 159954"/>
                  <a:gd name="connsiteX386" fmla="*/ 46992 w 70488"/>
                  <a:gd name="connsiteY386" fmla="*/ 45185 h 159954"/>
                  <a:gd name="connsiteX387" fmla="*/ 44281 w 70488"/>
                  <a:gd name="connsiteY387" fmla="*/ 47896 h 159954"/>
                  <a:gd name="connsiteX388" fmla="*/ 41570 w 70488"/>
                  <a:gd name="connsiteY388" fmla="*/ 45185 h 159954"/>
                  <a:gd name="connsiteX389" fmla="*/ 44281 w 70488"/>
                  <a:gd name="connsiteY389" fmla="*/ 42474 h 159954"/>
                  <a:gd name="connsiteX390" fmla="*/ 44281 w 70488"/>
                  <a:gd name="connsiteY390" fmla="*/ 42474 h 159954"/>
                  <a:gd name="connsiteX391" fmla="*/ 35244 w 70488"/>
                  <a:gd name="connsiteY391" fmla="*/ 42474 h 159954"/>
                  <a:gd name="connsiteX392" fmla="*/ 37955 w 70488"/>
                  <a:gd name="connsiteY392" fmla="*/ 45185 h 159954"/>
                  <a:gd name="connsiteX393" fmla="*/ 35244 w 70488"/>
                  <a:gd name="connsiteY393" fmla="*/ 47896 h 159954"/>
                  <a:gd name="connsiteX394" fmla="*/ 32533 w 70488"/>
                  <a:gd name="connsiteY394" fmla="*/ 45185 h 159954"/>
                  <a:gd name="connsiteX395" fmla="*/ 35244 w 70488"/>
                  <a:gd name="connsiteY395" fmla="*/ 42474 h 159954"/>
                  <a:gd name="connsiteX396" fmla="*/ 35244 w 70488"/>
                  <a:gd name="connsiteY396" fmla="*/ 42474 h 159954"/>
                  <a:gd name="connsiteX397" fmla="*/ 26207 w 70488"/>
                  <a:gd name="connsiteY397" fmla="*/ 42474 h 159954"/>
                  <a:gd name="connsiteX398" fmla="*/ 28918 w 70488"/>
                  <a:gd name="connsiteY398" fmla="*/ 45185 h 159954"/>
                  <a:gd name="connsiteX399" fmla="*/ 26207 w 70488"/>
                  <a:gd name="connsiteY399" fmla="*/ 47896 h 159954"/>
                  <a:gd name="connsiteX400" fmla="*/ 23496 w 70488"/>
                  <a:gd name="connsiteY400" fmla="*/ 45185 h 159954"/>
                  <a:gd name="connsiteX401" fmla="*/ 26207 w 70488"/>
                  <a:gd name="connsiteY401" fmla="*/ 42474 h 159954"/>
                  <a:gd name="connsiteX402" fmla="*/ 26207 w 70488"/>
                  <a:gd name="connsiteY402" fmla="*/ 42474 h 159954"/>
                  <a:gd name="connsiteX403" fmla="*/ 17170 w 70488"/>
                  <a:gd name="connsiteY403" fmla="*/ 42474 h 159954"/>
                  <a:gd name="connsiteX404" fmla="*/ 19881 w 70488"/>
                  <a:gd name="connsiteY404" fmla="*/ 45185 h 159954"/>
                  <a:gd name="connsiteX405" fmla="*/ 17170 w 70488"/>
                  <a:gd name="connsiteY405" fmla="*/ 47896 h 159954"/>
                  <a:gd name="connsiteX406" fmla="*/ 14459 w 70488"/>
                  <a:gd name="connsiteY406" fmla="*/ 45185 h 159954"/>
                  <a:gd name="connsiteX407" fmla="*/ 17170 w 70488"/>
                  <a:gd name="connsiteY407" fmla="*/ 42474 h 159954"/>
                  <a:gd name="connsiteX408" fmla="*/ 17170 w 70488"/>
                  <a:gd name="connsiteY408" fmla="*/ 42474 h 159954"/>
                  <a:gd name="connsiteX409" fmla="*/ 48800 w 70488"/>
                  <a:gd name="connsiteY409" fmla="*/ 37051 h 159954"/>
                  <a:gd name="connsiteX410" fmla="*/ 51511 w 70488"/>
                  <a:gd name="connsiteY410" fmla="*/ 39763 h 159954"/>
                  <a:gd name="connsiteX411" fmla="*/ 48800 w 70488"/>
                  <a:gd name="connsiteY411" fmla="*/ 42474 h 159954"/>
                  <a:gd name="connsiteX412" fmla="*/ 46088 w 70488"/>
                  <a:gd name="connsiteY412" fmla="*/ 39763 h 159954"/>
                  <a:gd name="connsiteX413" fmla="*/ 48800 w 70488"/>
                  <a:gd name="connsiteY413" fmla="*/ 37051 h 159954"/>
                  <a:gd name="connsiteX414" fmla="*/ 48800 w 70488"/>
                  <a:gd name="connsiteY414" fmla="*/ 37051 h 159954"/>
                  <a:gd name="connsiteX415" fmla="*/ 39763 w 70488"/>
                  <a:gd name="connsiteY415" fmla="*/ 37051 h 159954"/>
                  <a:gd name="connsiteX416" fmla="*/ 42474 w 70488"/>
                  <a:gd name="connsiteY416" fmla="*/ 39763 h 159954"/>
                  <a:gd name="connsiteX417" fmla="*/ 39763 w 70488"/>
                  <a:gd name="connsiteY417" fmla="*/ 42474 h 159954"/>
                  <a:gd name="connsiteX418" fmla="*/ 37051 w 70488"/>
                  <a:gd name="connsiteY418" fmla="*/ 39763 h 159954"/>
                  <a:gd name="connsiteX419" fmla="*/ 39763 w 70488"/>
                  <a:gd name="connsiteY419" fmla="*/ 37051 h 159954"/>
                  <a:gd name="connsiteX420" fmla="*/ 39763 w 70488"/>
                  <a:gd name="connsiteY420" fmla="*/ 37051 h 159954"/>
                  <a:gd name="connsiteX421" fmla="*/ 30726 w 70488"/>
                  <a:gd name="connsiteY421" fmla="*/ 37051 h 159954"/>
                  <a:gd name="connsiteX422" fmla="*/ 33437 w 70488"/>
                  <a:gd name="connsiteY422" fmla="*/ 39763 h 159954"/>
                  <a:gd name="connsiteX423" fmla="*/ 30726 w 70488"/>
                  <a:gd name="connsiteY423" fmla="*/ 42474 h 159954"/>
                  <a:gd name="connsiteX424" fmla="*/ 28015 w 70488"/>
                  <a:gd name="connsiteY424" fmla="*/ 39763 h 159954"/>
                  <a:gd name="connsiteX425" fmla="*/ 30726 w 70488"/>
                  <a:gd name="connsiteY425" fmla="*/ 37051 h 159954"/>
                  <a:gd name="connsiteX426" fmla="*/ 30726 w 70488"/>
                  <a:gd name="connsiteY426" fmla="*/ 37051 h 159954"/>
                  <a:gd name="connsiteX427" fmla="*/ 21689 w 70488"/>
                  <a:gd name="connsiteY427" fmla="*/ 37051 h 159954"/>
                  <a:gd name="connsiteX428" fmla="*/ 24400 w 70488"/>
                  <a:gd name="connsiteY428" fmla="*/ 39763 h 159954"/>
                  <a:gd name="connsiteX429" fmla="*/ 21689 w 70488"/>
                  <a:gd name="connsiteY429" fmla="*/ 42474 h 159954"/>
                  <a:gd name="connsiteX430" fmla="*/ 18978 w 70488"/>
                  <a:gd name="connsiteY430" fmla="*/ 39763 h 159954"/>
                  <a:gd name="connsiteX431" fmla="*/ 21689 w 70488"/>
                  <a:gd name="connsiteY431" fmla="*/ 37051 h 159954"/>
                  <a:gd name="connsiteX432" fmla="*/ 21689 w 70488"/>
                  <a:gd name="connsiteY432" fmla="*/ 37051 h 159954"/>
                  <a:gd name="connsiteX433" fmla="*/ 53318 w 70488"/>
                  <a:gd name="connsiteY433" fmla="*/ 32533 h 159954"/>
                  <a:gd name="connsiteX434" fmla="*/ 56029 w 70488"/>
                  <a:gd name="connsiteY434" fmla="*/ 35244 h 159954"/>
                  <a:gd name="connsiteX435" fmla="*/ 53318 w 70488"/>
                  <a:gd name="connsiteY435" fmla="*/ 37955 h 159954"/>
                  <a:gd name="connsiteX436" fmla="*/ 50607 w 70488"/>
                  <a:gd name="connsiteY436" fmla="*/ 35244 h 159954"/>
                  <a:gd name="connsiteX437" fmla="*/ 53318 w 70488"/>
                  <a:gd name="connsiteY437" fmla="*/ 32533 h 159954"/>
                  <a:gd name="connsiteX438" fmla="*/ 53318 w 70488"/>
                  <a:gd name="connsiteY438" fmla="*/ 32533 h 159954"/>
                  <a:gd name="connsiteX439" fmla="*/ 44281 w 70488"/>
                  <a:gd name="connsiteY439" fmla="*/ 32533 h 159954"/>
                  <a:gd name="connsiteX440" fmla="*/ 46992 w 70488"/>
                  <a:gd name="connsiteY440" fmla="*/ 35244 h 159954"/>
                  <a:gd name="connsiteX441" fmla="*/ 44281 w 70488"/>
                  <a:gd name="connsiteY441" fmla="*/ 37955 h 159954"/>
                  <a:gd name="connsiteX442" fmla="*/ 41570 w 70488"/>
                  <a:gd name="connsiteY442" fmla="*/ 35244 h 159954"/>
                  <a:gd name="connsiteX443" fmla="*/ 44281 w 70488"/>
                  <a:gd name="connsiteY443" fmla="*/ 32533 h 159954"/>
                  <a:gd name="connsiteX444" fmla="*/ 44281 w 70488"/>
                  <a:gd name="connsiteY444" fmla="*/ 32533 h 159954"/>
                  <a:gd name="connsiteX445" fmla="*/ 35244 w 70488"/>
                  <a:gd name="connsiteY445" fmla="*/ 32533 h 159954"/>
                  <a:gd name="connsiteX446" fmla="*/ 37955 w 70488"/>
                  <a:gd name="connsiteY446" fmla="*/ 35244 h 159954"/>
                  <a:gd name="connsiteX447" fmla="*/ 35244 w 70488"/>
                  <a:gd name="connsiteY447" fmla="*/ 37955 h 159954"/>
                  <a:gd name="connsiteX448" fmla="*/ 32533 w 70488"/>
                  <a:gd name="connsiteY448" fmla="*/ 35244 h 159954"/>
                  <a:gd name="connsiteX449" fmla="*/ 35244 w 70488"/>
                  <a:gd name="connsiteY449" fmla="*/ 32533 h 159954"/>
                  <a:gd name="connsiteX450" fmla="*/ 35244 w 70488"/>
                  <a:gd name="connsiteY450" fmla="*/ 32533 h 159954"/>
                  <a:gd name="connsiteX451" fmla="*/ 26207 w 70488"/>
                  <a:gd name="connsiteY451" fmla="*/ 32533 h 159954"/>
                  <a:gd name="connsiteX452" fmla="*/ 28918 w 70488"/>
                  <a:gd name="connsiteY452" fmla="*/ 35244 h 159954"/>
                  <a:gd name="connsiteX453" fmla="*/ 26207 w 70488"/>
                  <a:gd name="connsiteY453" fmla="*/ 37955 h 159954"/>
                  <a:gd name="connsiteX454" fmla="*/ 23496 w 70488"/>
                  <a:gd name="connsiteY454" fmla="*/ 35244 h 159954"/>
                  <a:gd name="connsiteX455" fmla="*/ 26207 w 70488"/>
                  <a:gd name="connsiteY455" fmla="*/ 32533 h 159954"/>
                  <a:gd name="connsiteX456" fmla="*/ 26207 w 70488"/>
                  <a:gd name="connsiteY456" fmla="*/ 32533 h 159954"/>
                  <a:gd name="connsiteX457" fmla="*/ 17170 w 70488"/>
                  <a:gd name="connsiteY457" fmla="*/ 32533 h 159954"/>
                  <a:gd name="connsiteX458" fmla="*/ 19881 w 70488"/>
                  <a:gd name="connsiteY458" fmla="*/ 35244 h 159954"/>
                  <a:gd name="connsiteX459" fmla="*/ 17170 w 70488"/>
                  <a:gd name="connsiteY459" fmla="*/ 37955 h 159954"/>
                  <a:gd name="connsiteX460" fmla="*/ 14459 w 70488"/>
                  <a:gd name="connsiteY460" fmla="*/ 35244 h 159954"/>
                  <a:gd name="connsiteX461" fmla="*/ 17170 w 70488"/>
                  <a:gd name="connsiteY461" fmla="*/ 32533 h 159954"/>
                  <a:gd name="connsiteX462" fmla="*/ 17170 w 70488"/>
                  <a:gd name="connsiteY462" fmla="*/ 32533 h 159954"/>
                  <a:gd name="connsiteX463" fmla="*/ 57837 w 70488"/>
                  <a:gd name="connsiteY463" fmla="*/ 28015 h 159954"/>
                  <a:gd name="connsiteX464" fmla="*/ 60548 w 70488"/>
                  <a:gd name="connsiteY464" fmla="*/ 30726 h 159954"/>
                  <a:gd name="connsiteX465" fmla="*/ 57837 w 70488"/>
                  <a:gd name="connsiteY465" fmla="*/ 33437 h 159954"/>
                  <a:gd name="connsiteX466" fmla="*/ 55125 w 70488"/>
                  <a:gd name="connsiteY466" fmla="*/ 30726 h 159954"/>
                  <a:gd name="connsiteX467" fmla="*/ 57837 w 70488"/>
                  <a:gd name="connsiteY467" fmla="*/ 28015 h 159954"/>
                  <a:gd name="connsiteX468" fmla="*/ 57837 w 70488"/>
                  <a:gd name="connsiteY468" fmla="*/ 28015 h 159954"/>
                  <a:gd name="connsiteX469" fmla="*/ 48800 w 70488"/>
                  <a:gd name="connsiteY469" fmla="*/ 28015 h 159954"/>
                  <a:gd name="connsiteX470" fmla="*/ 51511 w 70488"/>
                  <a:gd name="connsiteY470" fmla="*/ 30726 h 159954"/>
                  <a:gd name="connsiteX471" fmla="*/ 48800 w 70488"/>
                  <a:gd name="connsiteY471" fmla="*/ 33437 h 159954"/>
                  <a:gd name="connsiteX472" fmla="*/ 46088 w 70488"/>
                  <a:gd name="connsiteY472" fmla="*/ 30726 h 159954"/>
                  <a:gd name="connsiteX473" fmla="*/ 48800 w 70488"/>
                  <a:gd name="connsiteY473" fmla="*/ 28015 h 159954"/>
                  <a:gd name="connsiteX474" fmla="*/ 48800 w 70488"/>
                  <a:gd name="connsiteY474" fmla="*/ 28015 h 159954"/>
                  <a:gd name="connsiteX475" fmla="*/ 39763 w 70488"/>
                  <a:gd name="connsiteY475" fmla="*/ 28015 h 159954"/>
                  <a:gd name="connsiteX476" fmla="*/ 42474 w 70488"/>
                  <a:gd name="connsiteY476" fmla="*/ 30726 h 159954"/>
                  <a:gd name="connsiteX477" fmla="*/ 39763 w 70488"/>
                  <a:gd name="connsiteY477" fmla="*/ 33437 h 159954"/>
                  <a:gd name="connsiteX478" fmla="*/ 37051 w 70488"/>
                  <a:gd name="connsiteY478" fmla="*/ 30726 h 159954"/>
                  <a:gd name="connsiteX479" fmla="*/ 39763 w 70488"/>
                  <a:gd name="connsiteY479" fmla="*/ 28015 h 159954"/>
                  <a:gd name="connsiteX480" fmla="*/ 39763 w 70488"/>
                  <a:gd name="connsiteY480" fmla="*/ 28015 h 159954"/>
                  <a:gd name="connsiteX481" fmla="*/ 30726 w 70488"/>
                  <a:gd name="connsiteY481" fmla="*/ 28015 h 159954"/>
                  <a:gd name="connsiteX482" fmla="*/ 33437 w 70488"/>
                  <a:gd name="connsiteY482" fmla="*/ 30726 h 159954"/>
                  <a:gd name="connsiteX483" fmla="*/ 30726 w 70488"/>
                  <a:gd name="connsiteY483" fmla="*/ 33437 h 159954"/>
                  <a:gd name="connsiteX484" fmla="*/ 28015 w 70488"/>
                  <a:gd name="connsiteY484" fmla="*/ 30726 h 159954"/>
                  <a:gd name="connsiteX485" fmla="*/ 30726 w 70488"/>
                  <a:gd name="connsiteY485" fmla="*/ 28015 h 159954"/>
                  <a:gd name="connsiteX486" fmla="*/ 30726 w 70488"/>
                  <a:gd name="connsiteY486" fmla="*/ 28015 h 159954"/>
                  <a:gd name="connsiteX487" fmla="*/ 21689 w 70488"/>
                  <a:gd name="connsiteY487" fmla="*/ 28015 h 159954"/>
                  <a:gd name="connsiteX488" fmla="*/ 24400 w 70488"/>
                  <a:gd name="connsiteY488" fmla="*/ 30726 h 159954"/>
                  <a:gd name="connsiteX489" fmla="*/ 21689 w 70488"/>
                  <a:gd name="connsiteY489" fmla="*/ 33437 h 159954"/>
                  <a:gd name="connsiteX490" fmla="*/ 18978 w 70488"/>
                  <a:gd name="connsiteY490" fmla="*/ 30726 h 159954"/>
                  <a:gd name="connsiteX491" fmla="*/ 21689 w 70488"/>
                  <a:gd name="connsiteY491" fmla="*/ 28015 h 159954"/>
                  <a:gd name="connsiteX492" fmla="*/ 21689 w 70488"/>
                  <a:gd name="connsiteY492" fmla="*/ 28015 h 159954"/>
                  <a:gd name="connsiteX493" fmla="*/ 12652 w 70488"/>
                  <a:gd name="connsiteY493" fmla="*/ 28015 h 159954"/>
                  <a:gd name="connsiteX494" fmla="*/ 15363 w 70488"/>
                  <a:gd name="connsiteY494" fmla="*/ 30726 h 159954"/>
                  <a:gd name="connsiteX495" fmla="*/ 12652 w 70488"/>
                  <a:gd name="connsiteY495" fmla="*/ 33437 h 159954"/>
                  <a:gd name="connsiteX496" fmla="*/ 9941 w 70488"/>
                  <a:gd name="connsiteY496" fmla="*/ 30726 h 159954"/>
                  <a:gd name="connsiteX497" fmla="*/ 12652 w 70488"/>
                  <a:gd name="connsiteY497" fmla="*/ 28015 h 159954"/>
                  <a:gd name="connsiteX498" fmla="*/ 12652 w 70488"/>
                  <a:gd name="connsiteY498" fmla="*/ 28015 h 159954"/>
                  <a:gd name="connsiteX499" fmla="*/ 53318 w 70488"/>
                  <a:gd name="connsiteY499" fmla="*/ 22592 h 159954"/>
                  <a:gd name="connsiteX500" fmla="*/ 56029 w 70488"/>
                  <a:gd name="connsiteY500" fmla="*/ 25303 h 159954"/>
                  <a:gd name="connsiteX501" fmla="*/ 53318 w 70488"/>
                  <a:gd name="connsiteY501" fmla="*/ 28015 h 159954"/>
                  <a:gd name="connsiteX502" fmla="*/ 50607 w 70488"/>
                  <a:gd name="connsiteY502" fmla="*/ 25303 h 159954"/>
                  <a:gd name="connsiteX503" fmla="*/ 53318 w 70488"/>
                  <a:gd name="connsiteY503" fmla="*/ 22592 h 159954"/>
                  <a:gd name="connsiteX504" fmla="*/ 53318 w 70488"/>
                  <a:gd name="connsiteY504" fmla="*/ 22592 h 159954"/>
                  <a:gd name="connsiteX505" fmla="*/ 44281 w 70488"/>
                  <a:gd name="connsiteY505" fmla="*/ 22592 h 159954"/>
                  <a:gd name="connsiteX506" fmla="*/ 46992 w 70488"/>
                  <a:gd name="connsiteY506" fmla="*/ 25303 h 159954"/>
                  <a:gd name="connsiteX507" fmla="*/ 44281 w 70488"/>
                  <a:gd name="connsiteY507" fmla="*/ 28015 h 159954"/>
                  <a:gd name="connsiteX508" fmla="*/ 41570 w 70488"/>
                  <a:gd name="connsiteY508" fmla="*/ 25303 h 159954"/>
                  <a:gd name="connsiteX509" fmla="*/ 44281 w 70488"/>
                  <a:gd name="connsiteY509" fmla="*/ 22592 h 159954"/>
                  <a:gd name="connsiteX510" fmla="*/ 44281 w 70488"/>
                  <a:gd name="connsiteY510" fmla="*/ 22592 h 159954"/>
                  <a:gd name="connsiteX511" fmla="*/ 35244 w 70488"/>
                  <a:gd name="connsiteY511" fmla="*/ 22592 h 159954"/>
                  <a:gd name="connsiteX512" fmla="*/ 37955 w 70488"/>
                  <a:gd name="connsiteY512" fmla="*/ 25303 h 159954"/>
                  <a:gd name="connsiteX513" fmla="*/ 35244 w 70488"/>
                  <a:gd name="connsiteY513" fmla="*/ 28015 h 159954"/>
                  <a:gd name="connsiteX514" fmla="*/ 32533 w 70488"/>
                  <a:gd name="connsiteY514" fmla="*/ 25303 h 159954"/>
                  <a:gd name="connsiteX515" fmla="*/ 35244 w 70488"/>
                  <a:gd name="connsiteY515" fmla="*/ 22592 h 159954"/>
                  <a:gd name="connsiteX516" fmla="*/ 35244 w 70488"/>
                  <a:gd name="connsiteY516" fmla="*/ 22592 h 159954"/>
                  <a:gd name="connsiteX517" fmla="*/ 26207 w 70488"/>
                  <a:gd name="connsiteY517" fmla="*/ 22592 h 159954"/>
                  <a:gd name="connsiteX518" fmla="*/ 28918 w 70488"/>
                  <a:gd name="connsiteY518" fmla="*/ 25303 h 159954"/>
                  <a:gd name="connsiteX519" fmla="*/ 26207 w 70488"/>
                  <a:gd name="connsiteY519" fmla="*/ 28015 h 159954"/>
                  <a:gd name="connsiteX520" fmla="*/ 23496 w 70488"/>
                  <a:gd name="connsiteY520" fmla="*/ 25303 h 159954"/>
                  <a:gd name="connsiteX521" fmla="*/ 26207 w 70488"/>
                  <a:gd name="connsiteY521" fmla="*/ 22592 h 159954"/>
                  <a:gd name="connsiteX522" fmla="*/ 26207 w 70488"/>
                  <a:gd name="connsiteY522" fmla="*/ 22592 h 159954"/>
                  <a:gd name="connsiteX523" fmla="*/ 17170 w 70488"/>
                  <a:gd name="connsiteY523" fmla="*/ 22592 h 159954"/>
                  <a:gd name="connsiteX524" fmla="*/ 19881 w 70488"/>
                  <a:gd name="connsiteY524" fmla="*/ 25303 h 159954"/>
                  <a:gd name="connsiteX525" fmla="*/ 17170 w 70488"/>
                  <a:gd name="connsiteY525" fmla="*/ 28015 h 159954"/>
                  <a:gd name="connsiteX526" fmla="*/ 14459 w 70488"/>
                  <a:gd name="connsiteY526" fmla="*/ 25303 h 159954"/>
                  <a:gd name="connsiteX527" fmla="*/ 17170 w 70488"/>
                  <a:gd name="connsiteY527" fmla="*/ 22592 h 159954"/>
                  <a:gd name="connsiteX528" fmla="*/ 17170 w 70488"/>
                  <a:gd name="connsiteY528" fmla="*/ 22592 h 159954"/>
                  <a:gd name="connsiteX529" fmla="*/ 57837 w 70488"/>
                  <a:gd name="connsiteY529" fmla="*/ 18074 h 159954"/>
                  <a:gd name="connsiteX530" fmla="*/ 60548 w 70488"/>
                  <a:gd name="connsiteY530" fmla="*/ 20785 h 159954"/>
                  <a:gd name="connsiteX531" fmla="*/ 57837 w 70488"/>
                  <a:gd name="connsiteY531" fmla="*/ 23496 h 159954"/>
                  <a:gd name="connsiteX532" fmla="*/ 55125 w 70488"/>
                  <a:gd name="connsiteY532" fmla="*/ 20785 h 159954"/>
                  <a:gd name="connsiteX533" fmla="*/ 57837 w 70488"/>
                  <a:gd name="connsiteY533" fmla="*/ 18074 h 159954"/>
                  <a:gd name="connsiteX534" fmla="*/ 57837 w 70488"/>
                  <a:gd name="connsiteY534" fmla="*/ 18074 h 159954"/>
                  <a:gd name="connsiteX535" fmla="*/ 48800 w 70488"/>
                  <a:gd name="connsiteY535" fmla="*/ 18074 h 159954"/>
                  <a:gd name="connsiteX536" fmla="*/ 51511 w 70488"/>
                  <a:gd name="connsiteY536" fmla="*/ 20785 h 159954"/>
                  <a:gd name="connsiteX537" fmla="*/ 48800 w 70488"/>
                  <a:gd name="connsiteY537" fmla="*/ 23496 h 159954"/>
                  <a:gd name="connsiteX538" fmla="*/ 46088 w 70488"/>
                  <a:gd name="connsiteY538" fmla="*/ 20785 h 159954"/>
                  <a:gd name="connsiteX539" fmla="*/ 48800 w 70488"/>
                  <a:gd name="connsiteY539" fmla="*/ 18074 h 159954"/>
                  <a:gd name="connsiteX540" fmla="*/ 48800 w 70488"/>
                  <a:gd name="connsiteY540" fmla="*/ 18074 h 159954"/>
                  <a:gd name="connsiteX541" fmla="*/ 39763 w 70488"/>
                  <a:gd name="connsiteY541" fmla="*/ 18074 h 159954"/>
                  <a:gd name="connsiteX542" fmla="*/ 42474 w 70488"/>
                  <a:gd name="connsiteY542" fmla="*/ 20785 h 159954"/>
                  <a:gd name="connsiteX543" fmla="*/ 39763 w 70488"/>
                  <a:gd name="connsiteY543" fmla="*/ 23496 h 159954"/>
                  <a:gd name="connsiteX544" fmla="*/ 37051 w 70488"/>
                  <a:gd name="connsiteY544" fmla="*/ 20785 h 159954"/>
                  <a:gd name="connsiteX545" fmla="*/ 39763 w 70488"/>
                  <a:gd name="connsiteY545" fmla="*/ 18074 h 159954"/>
                  <a:gd name="connsiteX546" fmla="*/ 39763 w 70488"/>
                  <a:gd name="connsiteY546" fmla="*/ 18074 h 159954"/>
                  <a:gd name="connsiteX547" fmla="*/ 30726 w 70488"/>
                  <a:gd name="connsiteY547" fmla="*/ 18074 h 159954"/>
                  <a:gd name="connsiteX548" fmla="*/ 33437 w 70488"/>
                  <a:gd name="connsiteY548" fmla="*/ 20785 h 159954"/>
                  <a:gd name="connsiteX549" fmla="*/ 30726 w 70488"/>
                  <a:gd name="connsiteY549" fmla="*/ 23496 h 159954"/>
                  <a:gd name="connsiteX550" fmla="*/ 28015 w 70488"/>
                  <a:gd name="connsiteY550" fmla="*/ 20785 h 159954"/>
                  <a:gd name="connsiteX551" fmla="*/ 30726 w 70488"/>
                  <a:gd name="connsiteY551" fmla="*/ 18074 h 159954"/>
                  <a:gd name="connsiteX552" fmla="*/ 30726 w 70488"/>
                  <a:gd name="connsiteY552" fmla="*/ 18074 h 159954"/>
                  <a:gd name="connsiteX553" fmla="*/ 21689 w 70488"/>
                  <a:gd name="connsiteY553" fmla="*/ 18074 h 159954"/>
                  <a:gd name="connsiteX554" fmla="*/ 24400 w 70488"/>
                  <a:gd name="connsiteY554" fmla="*/ 20785 h 159954"/>
                  <a:gd name="connsiteX555" fmla="*/ 21689 w 70488"/>
                  <a:gd name="connsiteY555" fmla="*/ 23496 h 159954"/>
                  <a:gd name="connsiteX556" fmla="*/ 18978 w 70488"/>
                  <a:gd name="connsiteY556" fmla="*/ 20785 h 159954"/>
                  <a:gd name="connsiteX557" fmla="*/ 21689 w 70488"/>
                  <a:gd name="connsiteY557" fmla="*/ 18074 h 159954"/>
                  <a:gd name="connsiteX558" fmla="*/ 21689 w 70488"/>
                  <a:gd name="connsiteY558" fmla="*/ 18074 h 159954"/>
                  <a:gd name="connsiteX559" fmla="*/ 12652 w 70488"/>
                  <a:gd name="connsiteY559" fmla="*/ 18074 h 159954"/>
                  <a:gd name="connsiteX560" fmla="*/ 15363 w 70488"/>
                  <a:gd name="connsiteY560" fmla="*/ 20785 h 159954"/>
                  <a:gd name="connsiteX561" fmla="*/ 12652 w 70488"/>
                  <a:gd name="connsiteY561" fmla="*/ 23496 h 159954"/>
                  <a:gd name="connsiteX562" fmla="*/ 9941 w 70488"/>
                  <a:gd name="connsiteY562" fmla="*/ 20785 h 159954"/>
                  <a:gd name="connsiteX563" fmla="*/ 12652 w 70488"/>
                  <a:gd name="connsiteY563" fmla="*/ 18074 h 159954"/>
                  <a:gd name="connsiteX564" fmla="*/ 12652 w 70488"/>
                  <a:gd name="connsiteY564" fmla="*/ 18074 h 159954"/>
                  <a:gd name="connsiteX565" fmla="*/ 62355 w 70488"/>
                  <a:gd name="connsiteY565" fmla="*/ 13555 h 159954"/>
                  <a:gd name="connsiteX566" fmla="*/ 65066 w 70488"/>
                  <a:gd name="connsiteY566" fmla="*/ 16267 h 159954"/>
                  <a:gd name="connsiteX567" fmla="*/ 62355 w 70488"/>
                  <a:gd name="connsiteY567" fmla="*/ 18978 h 159954"/>
                  <a:gd name="connsiteX568" fmla="*/ 59644 w 70488"/>
                  <a:gd name="connsiteY568" fmla="*/ 16267 h 159954"/>
                  <a:gd name="connsiteX569" fmla="*/ 62355 w 70488"/>
                  <a:gd name="connsiteY569" fmla="*/ 13555 h 159954"/>
                  <a:gd name="connsiteX570" fmla="*/ 62355 w 70488"/>
                  <a:gd name="connsiteY570" fmla="*/ 13555 h 159954"/>
                  <a:gd name="connsiteX571" fmla="*/ 53318 w 70488"/>
                  <a:gd name="connsiteY571" fmla="*/ 13555 h 159954"/>
                  <a:gd name="connsiteX572" fmla="*/ 56029 w 70488"/>
                  <a:gd name="connsiteY572" fmla="*/ 16267 h 159954"/>
                  <a:gd name="connsiteX573" fmla="*/ 53318 w 70488"/>
                  <a:gd name="connsiteY573" fmla="*/ 18978 h 159954"/>
                  <a:gd name="connsiteX574" fmla="*/ 50607 w 70488"/>
                  <a:gd name="connsiteY574" fmla="*/ 16267 h 159954"/>
                  <a:gd name="connsiteX575" fmla="*/ 53318 w 70488"/>
                  <a:gd name="connsiteY575" fmla="*/ 13555 h 159954"/>
                  <a:gd name="connsiteX576" fmla="*/ 53318 w 70488"/>
                  <a:gd name="connsiteY576" fmla="*/ 13555 h 159954"/>
                  <a:gd name="connsiteX577" fmla="*/ 44281 w 70488"/>
                  <a:gd name="connsiteY577" fmla="*/ 13555 h 159954"/>
                  <a:gd name="connsiteX578" fmla="*/ 46992 w 70488"/>
                  <a:gd name="connsiteY578" fmla="*/ 16267 h 159954"/>
                  <a:gd name="connsiteX579" fmla="*/ 44281 w 70488"/>
                  <a:gd name="connsiteY579" fmla="*/ 18978 h 159954"/>
                  <a:gd name="connsiteX580" fmla="*/ 41570 w 70488"/>
                  <a:gd name="connsiteY580" fmla="*/ 16267 h 159954"/>
                  <a:gd name="connsiteX581" fmla="*/ 44281 w 70488"/>
                  <a:gd name="connsiteY581" fmla="*/ 13555 h 159954"/>
                  <a:gd name="connsiteX582" fmla="*/ 44281 w 70488"/>
                  <a:gd name="connsiteY582" fmla="*/ 13555 h 159954"/>
                  <a:gd name="connsiteX583" fmla="*/ 35244 w 70488"/>
                  <a:gd name="connsiteY583" fmla="*/ 13555 h 159954"/>
                  <a:gd name="connsiteX584" fmla="*/ 37955 w 70488"/>
                  <a:gd name="connsiteY584" fmla="*/ 16267 h 159954"/>
                  <a:gd name="connsiteX585" fmla="*/ 35244 w 70488"/>
                  <a:gd name="connsiteY585" fmla="*/ 18978 h 159954"/>
                  <a:gd name="connsiteX586" fmla="*/ 32533 w 70488"/>
                  <a:gd name="connsiteY586" fmla="*/ 16267 h 159954"/>
                  <a:gd name="connsiteX587" fmla="*/ 35244 w 70488"/>
                  <a:gd name="connsiteY587" fmla="*/ 13555 h 159954"/>
                  <a:gd name="connsiteX588" fmla="*/ 35244 w 70488"/>
                  <a:gd name="connsiteY588" fmla="*/ 13555 h 159954"/>
                  <a:gd name="connsiteX589" fmla="*/ 26207 w 70488"/>
                  <a:gd name="connsiteY589" fmla="*/ 13555 h 159954"/>
                  <a:gd name="connsiteX590" fmla="*/ 28918 w 70488"/>
                  <a:gd name="connsiteY590" fmla="*/ 16267 h 159954"/>
                  <a:gd name="connsiteX591" fmla="*/ 26207 w 70488"/>
                  <a:gd name="connsiteY591" fmla="*/ 18978 h 159954"/>
                  <a:gd name="connsiteX592" fmla="*/ 23496 w 70488"/>
                  <a:gd name="connsiteY592" fmla="*/ 16267 h 159954"/>
                  <a:gd name="connsiteX593" fmla="*/ 26207 w 70488"/>
                  <a:gd name="connsiteY593" fmla="*/ 13555 h 159954"/>
                  <a:gd name="connsiteX594" fmla="*/ 26207 w 70488"/>
                  <a:gd name="connsiteY594" fmla="*/ 13555 h 159954"/>
                  <a:gd name="connsiteX595" fmla="*/ 17170 w 70488"/>
                  <a:gd name="connsiteY595" fmla="*/ 13555 h 159954"/>
                  <a:gd name="connsiteX596" fmla="*/ 19881 w 70488"/>
                  <a:gd name="connsiteY596" fmla="*/ 16267 h 159954"/>
                  <a:gd name="connsiteX597" fmla="*/ 17170 w 70488"/>
                  <a:gd name="connsiteY597" fmla="*/ 18978 h 159954"/>
                  <a:gd name="connsiteX598" fmla="*/ 14459 w 70488"/>
                  <a:gd name="connsiteY598" fmla="*/ 16267 h 159954"/>
                  <a:gd name="connsiteX599" fmla="*/ 17170 w 70488"/>
                  <a:gd name="connsiteY599" fmla="*/ 13555 h 159954"/>
                  <a:gd name="connsiteX600" fmla="*/ 17170 w 70488"/>
                  <a:gd name="connsiteY600" fmla="*/ 13555 h 159954"/>
                  <a:gd name="connsiteX601" fmla="*/ 57837 w 70488"/>
                  <a:gd name="connsiteY601" fmla="*/ 8133 h 159954"/>
                  <a:gd name="connsiteX602" fmla="*/ 60548 w 70488"/>
                  <a:gd name="connsiteY602" fmla="*/ 10844 h 159954"/>
                  <a:gd name="connsiteX603" fmla="*/ 57837 w 70488"/>
                  <a:gd name="connsiteY603" fmla="*/ 13555 h 159954"/>
                  <a:gd name="connsiteX604" fmla="*/ 55125 w 70488"/>
                  <a:gd name="connsiteY604" fmla="*/ 10844 h 159954"/>
                  <a:gd name="connsiteX605" fmla="*/ 57837 w 70488"/>
                  <a:gd name="connsiteY605" fmla="*/ 8133 h 159954"/>
                  <a:gd name="connsiteX606" fmla="*/ 57837 w 70488"/>
                  <a:gd name="connsiteY606" fmla="*/ 8133 h 159954"/>
                  <a:gd name="connsiteX607" fmla="*/ 48800 w 70488"/>
                  <a:gd name="connsiteY607" fmla="*/ 8133 h 159954"/>
                  <a:gd name="connsiteX608" fmla="*/ 51511 w 70488"/>
                  <a:gd name="connsiteY608" fmla="*/ 10844 h 159954"/>
                  <a:gd name="connsiteX609" fmla="*/ 48800 w 70488"/>
                  <a:gd name="connsiteY609" fmla="*/ 13555 h 159954"/>
                  <a:gd name="connsiteX610" fmla="*/ 46088 w 70488"/>
                  <a:gd name="connsiteY610" fmla="*/ 10844 h 159954"/>
                  <a:gd name="connsiteX611" fmla="*/ 48800 w 70488"/>
                  <a:gd name="connsiteY611" fmla="*/ 8133 h 159954"/>
                  <a:gd name="connsiteX612" fmla="*/ 48800 w 70488"/>
                  <a:gd name="connsiteY612" fmla="*/ 8133 h 159954"/>
                  <a:gd name="connsiteX613" fmla="*/ 39763 w 70488"/>
                  <a:gd name="connsiteY613" fmla="*/ 8133 h 159954"/>
                  <a:gd name="connsiteX614" fmla="*/ 42474 w 70488"/>
                  <a:gd name="connsiteY614" fmla="*/ 10844 h 159954"/>
                  <a:gd name="connsiteX615" fmla="*/ 39763 w 70488"/>
                  <a:gd name="connsiteY615" fmla="*/ 13555 h 159954"/>
                  <a:gd name="connsiteX616" fmla="*/ 37051 w 70488"/>
                  <a:gd name="connsiteY616" fmla="*/ 10844 h 159954"/>
                  <a:gd name="connsiteX617" fmla="*/ 39763 w 70488"/>
                  <a:gd name="connsiteY617" fmla="*/ 8133 h 159954"/>
                  <a:gd name="connsiteX618" fmla="*/ 39763 w 70488"/>
                  <a:gd name="connsiteY618" fmla="*/ 8133 h 159954"/>
                  <a:gd name="connsiteX619" fmla="*/ 30726 w 70488"/>
                  <a:gd name="connsiteY619" fmla="*/ 8133 h 159954"/>
                  <a:gd name="connsiteX620" fmla="*/ 33437 w 70488"/>
                  <a:gd name="connsiteY620" fmla="*/ 10844 h 159954"/>
                  <a:gd name="connsiteX621" fmla="*/ 30726 w 70488"/>
                  <a:gd name="connsiteY621" fmla="*/ 13555 h 159954"/>
                  <a:gd name="connsiteX622" fmla="*/ 28015 w 70488"/>
                  <a:gd name="connsiteY622" fmla="*/ 10844 h 159954"/>
                  <a:gd name="connsiteX623" fmla="*/ 30726 w 70488"/>
                  <a:gd name="connsiteY623" fmla="*/ 8133 h 159954"/>
                  <a:gd name="connsiteX624" fmla="*/ 30726 w 70488"/>
                  <a:gd name="connsiteY624" fmla="*/ 8133 h 159954"/>
                  <a:gd name="connsiteX625" fmla="*/ 21689 w 70488"/>
                  <a:gd name="connsiteY625" fmla="*/ 8133 h 159954"/>
                  <a:gd name="connsiteX626" fmla="*/ 24400 w 70488"/>
                  <a:gd name="connsiteY626" fmla="*/ 10844 h 159954"/>
                  <a:gd name="connsiteX627" fmla="*/ 21689 w 70488"/>
                  <a:gd name="connsiteY627" fmla="*/ 13555 h 159954"/>
                  <a:gd name="connsiteX628" fmla="*/ 18978 w 70488"/>
                  <a:gd name="connsiteY628" fmla="*/ 10844 h 159954"/>
                  <a:gd name="connsiteX629" fmla="*/ 21689 w 70488"/>
                  <a:gd name="connsiteY629" fmla="*/ 8133 h 159954"/>
                  <a:gd name="connsiteX630" fmla="*/ 21689 w 70488"/>
                  <a:gd name="connsiteY630" fmla="*/ 8133 h 159954"/>
                  <a:gd name="connsiteX631" fmla="*/ 12652 w 70488"/>
                  <a:gd name="connsiteY631" fmla="*/ 8133 h 159954"/>
                  <a:gd name="connsiteX632" fmla="*/ 15363 w 70488"/>
                  <a:gd name="connsiteY632" fmla="*/ 10844 h 159954"/>
                  <a:gd name="connsiteX633" fmla="*/ 12652 w 70488"/>
                  <a:gd name="connsiteY633" fmla="*/ 13555 h 159954"/>
                  <a:gd name="connsiteX634" fmla="*/ 9941 w 70488"/>
                  <a:gd name="connsiteY634" fmla="*/ 10844 h 159954"/>
                  <a:gd name="connsiteX635" fmla="*/ 12652 w 70488"/>
                  <a:gd name="connsiteY635" fmla="*/ 8133 h 159954"/>
                  <a:gd name="connsiteX636" fmla="*/ 12652 w 70488"/>
                  <a:gd name="connsiteY636" fmla="*/ 8133 h 159954"/>
                  <a:gd name="connsiteX637" fmla="*/ 53318 w 70488"/>
                  <a:gd name="connsiteY637" fmla="*/ 121095 h 159954"/>
                  <a:gd name="connsiteX638" fmla="*/ 56029 w 70488"/>
                  <a:gd name="connsiteY638" fmla="*/ 123806 h 159954"/>
                  <a:gd name="connsiteX639" fmla="*/ 53318 w 70488"/>
                  <a:gd name="connsiteY639" fmla="*/ 126517 h 159954"/>
                  <a:gd name="connsiteX640" fmla="*/ 50607 w 70488"/>
                  <a:gd name="connsiteY640" fmla="*/ 123806 h 159954"/>
                  <a:gd name="connsiteX641" fmla="*/ 53318 w 70488"/>
                  <a:gd name="connsiteY641" fmla="*/ 121095 h 159954"/>
                  <a:gd name="connsiteX642" fmla="*/ 53318 w 70488"/>
                  <a:gd name="connsiteY642" fmla="*/ 121095 h 159954"/>
                  <a:gd name="connsiteX643" fmla="*/ 44281 w 70488"/>
                  <a:gd name="connsiteY643" fmla="*/ 121095 h 159954"/>
                  <a:gd name="connsiteX644" fmla="*/ 46992 w 70488"/>
                  <a:gd name="connsiteY644" fmla="*/ 123806 h 159954"/>
                  <a:gd name="connsiteX645" fmla="*/ 44281 w 70488"/>
                  <a:gd name="connsiteY645" fmla="*/ 126517 h 159954"/>
                  <a:gd name="connsiteX646" fmla="*/ 41570 w 70488"/>
                  <a:gd name="connsiteY646" fmla="*/ 123806 h 159954"/>
                  <a:gd name="connsiteX647" fmla="*/ 44281 w 70488"/>
                  <a:gd name="connsiteY647" fmla="*/ 121095 h 159954"/>
                  <a:gd name="connsiteX648" fmla="*/ 44281 w 70488"/>
                  <a:gd name="connsiteY648" fmla="*/ 121095 h 159954"/>
                  <a:gd name="connsiteX649" fmla="*/ 35244 w 70488"/>
                  <a:gd name="connsiteY649" fmla="*/ 121095 h 159954"/>
                  <a:gd name="connsiteX650" fmla="*/ 37955 w 70488"/>
                  <a:gd name="connsiteY650" fmla="*/ 123806 h 159954"/>
                  <a:gd name="connsiteX651" fmla="*/ 35244 w 70488"/>
                  <a:gd name="connsiteY651" fmla="*/ 126517 h 159954"/>
                  <a:gd name="connsiteX652" fmla="*/ 32533 w 70488"/>
                  <a:gd name="connsiteY652" fmla="*/ 123806 h 159954"/>
                  <a:gd name="connsiteX653" fmla="*/ 35244 w 70488"/>
                  <a:gd name="connsiteY653" fmla="*/ 121095 h 159954"/>
                  <a:gd name="connsiteX654" fmla="*/ 35244 w 70488"/>
                  <a:gd name="connsiteY654" fmla="*/ 121095 h 159954"/>
                  <a:gd name="connsiteX655" fmla="*/ 26207 w 70488"/>
                  <a:gd name="connsiteY655" fmla="*/ 121095 h 159954"/>
                  <a:gd name="connsiteX656" fmla="*/ 28918 w 70488"/>
                  <a:gd name="connsiteY656" fmla="*/ 123806 h 159954"/>
                  <a:gd name="connsiteX657" fmla="*/ 26207 w 70488"/>
                  <a:gd name="connsiteY657" fmla="*/ 126517 h 159954"/>
                  <a:gd name="connsiteX658" fmla="*/ 23496 w 70488"/>
                  <a:gd name="connsiteY658" fmla="*/ 123806 h 159954"/>
                  <a:gd name="connsiteX659" fmla="*/ 26207 w 70488"/>
                  <a:gd name="connsiteY659" fmla="*/ 121095 h 159954"/>
                  <a:gd name="connsiteX660" fmla="*/ 26207 w 70488"/>
                  <a:gd name="connsiteY660" fmla="*/ 121095 h 159954"/>
                  <a:gd name="connsiteX661" fmla="*/ 17170 w 70488"/>
                  <a:gd name="connsiteY661" fmla="*/ 121095 h 159954"/>
                  <a:gd name="connsiteX662" fmla="*/ 19881 w 70488"/>
                  <a:gd name="connsiteY662" fmla="*/ 123806 h 159954"/>
                  <a:gd name="connsiteX663" fmla="*/ 17170 w 70488"/>
                  <a:gd name="connsiteY663" fmla="*/ 126517 h 159954"/>
                  <a:gd name="connsiteX664" fmla="*/ 14459 w 70488"/>
                  <a:gd name="connsiteY664" fmla="*/ 123806 h 159954"/>
                  <a:gd name="connsiteX665" fmla="*/ 17170 w 70488"/>
                  <a:gd name="connsiteY665" fmla="*/ 121095 h 159954"/>
                  <a:gd name="connsiteX666" fmla="*/ 17170 w 70488"/>
                  <a:gd name="connsiteY666" fmla="*/ 121095 h 159954"/>
                  <a:gd name="connsiteX667" fmla="*/ 7230 w 70488"/>
                  <a:gd name="connsiteY667" fmla="*/ 121095 h 159954"/>
                  <a:gd name="connsiteX668" fmla="*/ 9941 w 70488"/>
                  <a:gd name="connsiteY668" fmla="*/ 123806 h 159954"/>
                  <a:gd name="connsiteX669" fmla="*/ 7230 w 70488"/>
                  <a:gd name="connsiteY669" fmla="*/ 126517 h 159954"/>
                  <a:gd name="connsiteX670" fmla="*/ 4518 w 70488"/>
                  <a:gd name="connsiteY670" fmla="*/ 123806 h 159954"/>
                  <a:gd name="connsiteX671" fmla="*/ 7230 w 70488"/>
                  <a:gd name="connsiteY671" fmla="*/ 121095 h 159954"/>
                  <a:gd name="connsiteX672" fmla="*/ 7230 w 70488"/>
                  <a:gd name="connsiteY672" fmla="*/ 121095 h 159954"/>
                  <a:gd name="connsiteX673" fmla="*/ 57837 w 70488"/>
                  <a:gd name="connsiteY673" fmla="*/ 116577 h 159954"/>
                  <a:gd name="connsiteX674" fmla="*/ 60548 w 70488"/>
                  <a:gd name="connsiteY674" fmla="*/ 119288 h 159954"/>
                  <a:gd name="connsiteX675" fmla="*/ 57837 w 70488"/>
                  <a:gd name="connsiteY675" fmla="*/ 121999 h 159954"/>
                  <a:gd name="connsiteX676" fmla="*/ 55125 w 70488"/>
                  <a:gd name="connsiteY676" fmla="*/ 119288 h 159954"/>
                  <a:gd name="connsiteX677" fmla="*/ 57837 w 70488"/>
                  <a:gd name="connsiteY677" fmla="*/ 116577 h 159954"/>
                  <a:gd name="connsiteX678" fmla="*/ 57837 w 70488"/>
                  <a:gd name="connsiteY678" fmla="*/ 116577 h 159954"/>
                  <a:gd name="connsiteX679" fmla="*/ 48800 w 70488"/>
                  <a:gd name="connsiteY679" fmla="*/ 116577 h 159954"/>
                  <a:gd name="connsiteX680" fmla="*/ 51511 w 70488"/>
                  <a:gd name="connsiteY680" fmla="*/ 119288 h 159954"/>
                  <a:gd name="connsiteX681" fmla="*/ 48800 w 70488"/>
                  <a:gd name="connsiteY681" fmla="*/ 121999 h 159954"/>
                  <a:gd name="connsiteX682" fmla="*/ 46088 w 70488"/>
                  <a:gd name="connsiteY682" fmla="*/ 119288 h 159954"/>
                  <a:gd name="connsiteX683" fmla="*/ 48800 w 70488"/>
                  <a:gd name="connsiteY683" fmla="*/ 116577 h 159954"/>
                  <a:gd name="connsiteX684" fmla="*/ 48800 w 70488"/>
                  <a:gd name="connsiteY684" fmla="*/ 116577 h 159954"/>
                  <a:gd name="connsiteX685" fmla="*/ 39763 w 70488"/>
                  <a:gd name="connsiteY685" fmla="*/ 116577 h 159954"/>
                  <a:gd name="connsiteX686" fmla="*/ 42474 w 70488"/>
                  <a:gd name="connsiteY686" fmla="*/ 119288 h 159954"/>
                  <a:gd name="connsiteX687" fmla="*/ 39763 w 70488"/>
                  <a:gd name="connsiteY687" fmla="*/ 121999 h 159954"/>
                  <a:gd name="connsiteX688" fmla="*/ 37051 w 70488"/>
                  <a:gd name="connsiteY688" fmla="*/ 119288 h 159954"/>
                  <a:gd name="connsiteX689" fmla="*/ 39763 w 70488"/>
                  <a:gd name="connsiteY689" fmla="*/ 116577 h 159954"/>
                  <a:gd name="connsiteX690" fmla="*/ 39763 w 70488"/>
                  <a:gd name="connsiteY690" fmla="*/ 116577 h 159954"/>
                  <a:gd name="connsiteX691" fmla="*/ 30726 w 70488"/>
                  <a:gd name="connsiteY691" fmla="*/ 116577 h 159954"/>
                  <a:gd name="connsiteX692" fmla="*/ 33437 w 70488"/>
                  <a:gd name="connsiteY692" fmla="*/ 119288 h 159954"/>
                  <a:gd name="connsiteX693" fmla="*/ 30726 w 70488"/>
                  <a:gd name="connsiteY693" fmla="*/ 121999 h 159954"/>
                  <a:gd name="connsiteX694" fmla="*/ 28015 w 70488"/>
                  <a:gd name="connsiteY694" fmla="*/ 119288 h 159954"/>
                  <a:gd name="connsiteX695" fmla="*/ 30726 w 70488"/>
                  <a:gd name="connsiteY695" fmla="*/ 116577 h 159954"/>
                  <a:gd name="connsiteX696" fmla="*/ 30726 w 70488"/>
                  <a:gd name="connsiteY696" fmla="*/ 116577 h 159954"/>
                  <a:gd name="connsiteX697" fmla="*/ 21689 w 70488"/>
                  <a:gd name="connsiteY697" fmla="*/ 116577 h 159954"/>
                  <a:gd name="connsiteX698" fmla="*/ 24400 w 70488"/>
                  <a:gd name="connsiteY698" fmla="*/ 119288 h 159954"/>
                  <a:gd name="connsiteX699" fmla="*/ 21689 w 70488"/>
                  <a:gd name="connsiteY699" fmla="*/ 121999 h 159954"/>
                  <a:gd name="connsiteX700" fmla="*/ 18978 w 70488"/>
                  <a:gd name="connsiteY700" fmla="*/ 119288 h 159954"/>
                  <a:gd name="connsiteX701" fmla="*/ 21689 w 70488"/>
                  <a:gd name="connsiteY701" fmla="*/ 116577 h 159954"/>
                  <a:gd name="connsiteX702" fmla="*/ 21689 w 70488"/>
                  <a:gd name="connsiteY702" fmla="*/ 116577 h 159954"/>
                  <a:gd name="connsiteX703" fmla="*/ 12652 w 70488"/>
                  <a:gd name="connsiteY703" fmla="*/ 116577 h 159954"/>
                  <a:gd name="connsiteX704" fmla="*/ 15363 w 70488"/>
                  <a:gd name="connsiteY704" fmla="*/ 119288 h 159954"/>
                  <a:gd name="connsiteX705" fmla="*/ 12652 w 70488"/>
                  <a:gd name="connsiteY705" fmla="*/ 121999 h 159954"/>
                  <a:gd name="connsiteX706" fmla="*/ 9941 w 70488"/>
                  <a:gd name="connsiteY706" fmla="*/ 119288 h 159954"/>
                  <a:gd name="connsiteX707" fmla="*/ 12652 w 70488"/>
                  <a:gd name="connsiteY707" fmla="*/ 116577 h 159954"/>
                  <a:gd name="connsiteX708" fmla="*/ 12652 w 70488"/>
                  <a:gd name="connsiteY708" fmla="*/ 116577 h 159954"/>
                  <a:gd name="connsiteX709" fmla="*/ 53318 w 70488"/>
                  <a:gd name="connsiteY709" fmla="*/ 112058 h 159954"/>
                  <a:gd name="connsiteX710" fmla="*/ 56029 w 70488"/>
                  <a:gd name="connsiteY710" fmla="*/ 114769 h 159954"/>
                  <a:gd name="connsiteX711" fmla="*/ 53318 w 70488"/>
                  <a:gd name="connsiteY711" fmla="*/ 117480 h 159954"/>
                  <a:gd name="connsiteX712" fmla="*/ 50607 w 70488"/>
                  <a:gd name="connsiteY712" fmla="*/ 114769 h 159954"/>
                  <a:gd name="connsiteX713" fmla="*/ 53318 w 70488"/>
                  <a:gd name="connsiteY713" fmla="*/ 112058 h 159954"/>
                  <a:gd name="connsiteX714" fmla="*/ 53318 w 70488"/>
                  <a:gd name="connsiteY714" fmla="*/ 112058 h 159954"/>
                  <a:gd name="connsiteX715" fmla="*/ 44281 w 70488"/>
                  <a:gd name="connsiteY715" fmla="*/ 112058 h 159954"/>
                  <a:gd name="connsiteX716" fmla="*/ 46992 w 70488"/>
                  <a:gd name="connsiteY716" fmla="*/ 114769 h 159954"/>
                  <a:gd name="connsiteX717" fmla="*/ 44281 w 70488"/>
                  <a:gd name="connsiteY717" fmla="*/ 117480 h 159954"/>
                  <a:gd name="connsiteX718" fmla="*/ 41570 w 70488"/>
                  <a:gd name="connsiteY718" fmla="*/ 114769 h 159954"/>
                  <a:gd name="connsiteX719" fmla="*/ 44281 w 70488"/>
                  <a:gd name="connsiteY719" fmla="*/ 112058 h 159954"/>
                  <a:gd name="connsiteX720" fmla="*/ 44281 w 70488"/>
                  <a:gd name="connsiteY720" fmla="*/ 112058 h 159954"/>
                  <a:gd name="connsiteX721" fmla="*/ 35244 w 70488"/>
                  <a:gd name="connsiteY721" fmla="*/ 112058 h 159954"/>
                  <a:gd name="connsiteX722" fmla="*/ 37955 w 70488"/>
                  <a:gd name="connsiteY722" fmla="*/ 114769 h 159954"/>
                  <a:gd name="connsiteX723" fmla="*/ 35244 w 70488"/>
                  <a:gd name="connsiteY723" fmla="*/ 117480 h 159954"/>
                  <a:gd name="connsiteX724" fmla="*/ 32533 w 70488"/>
                  <a:gd name="connsiteY724" fmla="*/ 114769 h 159954"/>
                  <a:gd name="connsiteX725" fmla="*/ 35244 w 70488"/>
                  <a:gd name="connsiteY725" fmla="*/ 112058 h 159954"/>
                  <a:gd name="connsiteX726" fmla="*/ 35244 w 70488"/>
                  <a:gd name="connsiteY726" fmla="*/ 112058 h 159954"/>
                  <a:gd name="connsiteX727" fmla="*/ 26207 w 70488"/>
                  <a:gd name="connsiteY727" fmla="*/ 112058 h 159954"/>
                  <a:gd name="connsiteX728" fmla="*/ 28918 w 70488"/>
                  <a:gd name="connsiteY728" fmla="*/ 114769 h 159954"/>
                  <a:gd name="connsiteX729" fmla="*/ 26207 w 70488"/>
                  <a:gd name="connsiteY729" fmla="*/ 117480 h 159954"/>
                  <a:gd name="connsiteX730" fmla="*/ 23496 w 70488"/>
                  <a:gd name="connsiteY730" fmla="*/ 114769 h 159954"/>
                  <a:gd name="connsiteX731" fmla="*/ 26207 w 70488"/>
                  <a:gd name="connsiteY731" fmla="*/ 112058 h 159954"/>
                  <a:gd name="connsiteX732" fmla="*/ 26207 w 70488"/>
                  <a:gd name="connsiteY732" fmla="*/ 112058 h 159954"/>
                  <a:gd name="connsiteX733" fmla="*/ 17170 w 70488"/>
                  <a:gd name="connsiteY733" fmla="*/ 112058 h 159954"/>
                  <a:gd name="connsiteX734" fmla="*/ 19881 w 70488"/>
                  <a:gd name="connsiteY734" fmla="*/ 114769 h 159954"/>
                  <a:gd name="connsiteX735" fmla="*/ 17170 w 70488"/>
                  <a:gd name="connsiteY735" fmla="*/ 117480 h 159954"/>
                  <a:gd name="connsiteX736" fmla="*/ 14459 w 70488"/>
                  <a:gd name="connsiteY736" fmla="*/ 114769 h 159954"/>
                  <a:gd name="connsiteX737" fmla="*/ 17170 w 70488"/>
                  <a:gd name="connsiteY737" fmla="*/ 112058 h 159954"/>
                  <a:gd name="connsiteX738" fmla="*/ 17170 w 70488"/>
                  <a:gd name="connsiteY738" fmla="*/ 112058 h 159954"/>
                  <a:gd name="connsiteX739" fmla="*/ 57837 w 70488"/>
                  <a:gd name="connsiteY739" fmla="*/ 106636 h 159954"/>
                  <a:gd name="connsiteX740" fmla="*/ 60548 w 70488"/>
                  <a:gd name="connsiteY740" fmla="*/ 109347 h 159954"/>
                  <a:gd name="connsiteX741" fmla="*/ 57837 w 70488"/>
                  <a:gd name="connsiteY741" fmla="*/ 112058 h 159954"/>
                  <a:gd name="connsiteX742" fmla="*/ 55125 w 70488"/>
                  <a:gd name="connsiteY742" fmla="*/ 109347 h 159954"/>
                  <a:gd name="connsiteX743" fmla="*/ 57837 w 70488"/>
                  <a:gd name="connsiteY743" fmla="*/ 106636 h 159954"/>
                  <a:gd name="connsiteX744" fmla="*/ 57837 w 70488"/>
                  <a:gd name="connsiteY744" fmla="*/ 106636 h 159954"/>
                  <a:gd name="connsiteX745" fmla="*/ 48800 w 70488"/>
                  <a:gd name="connsiteY745" fmla="*/ 106636 h 159954"/>
                  <a:gd name="connsiteX746" fmla="*/ 51511 w 70488"/>
                  <a:gd name="connsiteY746" fmla="*/ 109347 h 159954"/>
                  <a:gd name="connsiteX747" fmla="*/ 48800 w 70488"/>
                  <a:gd name="connsiteY747" fmla="*/ 112058 h 159954"/>
                  <a:gd name="connsiteX748" fmla="*/ 46088 w 70488"/>
                  <a:gd name="connsiteY748" fmla="*/ 109347 h 159954"/>
                  <a:gd name="connsiteX749" fmla="*/ 48800 w 70488"/>
                  <a:gd name="connsiteY749" fmla="*/ 106636 h 159954"/>
                  <a:gd name="connsiteX750" fmla="*/ 48800 w 70488"/>
                  <a:gd name="connsiteY750" fmla="*/ 106636 h 159954"/>
                  <a:gd name="connsiteX751" fmla="*/ 39763 w 70488"/>
                  <a:gd name="connsiteY751" fmla="*/ 106636 h 159954"/>
                  <a:gd name="connsiteX752" fmla="*/ 42474 w 70488"/>
                  <a:gd name="connsiteY752" fmla="*/ 109347 h 159954"/>
                  <a:gd name="connsiteX753" fmla="*/ 39763 w 70488"/>
                  <a:gd name="connsiteY753" fmla="*/ 112058 h 159954"/>
                  <a:gd name="connsiteX754" fmla="*/ 37051 w 70488"/>
                  <a:gd name="connsiteY754" fmla="*/ 109347 h 159954"/>
                  <a:gd name="connsiteX755" fmla="*/ 39763 w 70488"/>
                  <a:gd name="connsiteY755" fmla="*/ 106636 h 159954"/>
                  <a:gd name="connsiteX756" fmla="*/ 39763 w 70488"/>
                  <a:gd name="connsiteY756" fmla="*/ 106636 h 159954"/>
                  <a:gd name="connsiteX757" fmla="*/ 30726 w 70488"/>
                  <a:gd name="connsiteY757" fmla="*/ 106636 h 159954"/>
                  <a:gd name="connsiteX758" fmla="*/ 33437 w 70488"/>
                  <a:gd name="connsiteY758" fmla="*/ 109347 h 159954"/>
                  <a:gd name="connsiteX759" fmla="*/ 30726 w 70488"/>
                  <a:gd name="connsiteY759" fmla="*/ 112058 h 159954"/>
                  <a:gd name="connsiteX760" fmla="*/ 28015 w 70488"/>
                  <a:gd name="connsiteY760" fmla="*/ 109347 h 159954"/>
                  <a:gd name="connsiteX761" fmla="*/ 30726 w 70488"/>
                  <a:gd name="connsiteY761" fmla="*/ 106636 h 159954"/>
                  <a:gd name="connsiteX762" fmla="*/ 30726 w 70488"/>
                  <a:gd name="connsiteY762" fmla="*/ 106636 h 159954"/>
                  <a:gd name="connsiteX763" fmla="*/ 21689 w 70488"/>
                  <a:gd name="connsiteY763" fmla="*/ 106636 h 159954"/>
                  <a:gd name="connsiteX764" fmla="*/ 24400 w 70488"/>
                  <a:gd name="connsiteY764" fmla="*/ 109347 h 159954"/>
                  <a:gd name="connsiteX765" fmla="*/ 21689 w 70488"/>
                  <a:gd name="connsiteY765" fmla="*/ 112058 h 159954"/>
                  <a:gd name="connsiteX766" fmla="*/ 18978 w 70488"/>
                  <a:gd name="connsiteY766" fmla="*/ 109347 h 159954"/>
                  <a:gd name="connsiteX767" fmla="*/ 21689 w 70488"/>
                  <a:gd name="connsiteY767" fmla="*/ 106636 h 159954"/>
                  <a:gd name="connsiteX768" fmla="*/ 21689 w 70488"/>
                  <a:gd name="connsiteY768" fmla="*/ 106636 h 159954"/>
                  <a:gd name="connsiteX769" fmla="*/ 12652 w 70488"/>
                  <a:gd name="connsiteY769" fmla="*/ 106636 h 159954"/>
                  <a:gd name="connsiteX770" fmla="*/ 15363 w 70488"/>
                  <a:gd name="connsiteY770" fmla="*/ 109347 h 159954"/>
                  <a:gd name="connsiteX771" fmla="*/ 12652 w 70488"/>
                  <a:gd name="connsiteY771" fmla="*/ 112058 h 159954"/>
                  <a:gd name="connsiteX772" fmla="*/ 9941 w 70488"/>
                  <a:gd name="connsiteY772" fmla="*/ 109347 h 159954"/>
                  <a:gd name="connsiteX773" fmla="*/ 12652 w 70488"/>
                  <a:gd name="connsiteY773" fmla="*/ 106636 h 159954"/>
                  <a:gd name="connsiteX774" fmla="*/ 12652 w 70488"/>
                  <a:gd name="connsiteY774" fmla="*/ 106636 h 159954"/>
                  <a:gd name="connsiteX775" fmla="*/ 53318 w 70488"/>
                  <a:gd name="connsiteY775" fmla="*/ 102118 h 159954"/>
                  <a:gd name="connsiteX776" fmla="*/ 56029 w 70488"/>
                  <a:gd name="connsiteY776" fmla="*/ 104829 h 159954"/>
                  <a:gd name="connsiteX777" fmla="*/ 53318 w 70488"/>
                  <a:gd name="connsiteY777" fmla="*/ 107540 h 159954"/>
                  <a:gd name="connsiteX778" fmla="*/ 50607 w 70488"/>
                  <a:gd name="connsiteY778" fmla="*/ 104829 h 159954"/>
                  <a:gd name="connsiteX779" fmla="*/ 53318 w 70488"/>
                  <a:gd name="connsiteY779" fmla="*/ 102118 h 159954"/>
                  <a:gd name="connsiteX780" fmla="*/ 53318 w 70488"/>
                  <a:gd name="connsiteY780" fmla="*/ 102118 h 159954"/>
                  <a:gd name="connsiteX781" fmla="*/ 44281 w 70488"/>
                  <a:gd name="connsiteY781" fmla="*/ 102118 h 159954"/>
                  <a:gd name="connsiteX782" fmla="*/ 46992 w 70488"/>
                  <a:gd name="connsiteY782" fmla="*/ 104829 h 159954"/>
                  <a:gd name="connsiteX783" fmla="*/ 44281 w 70488"/>
                  <a:gd name="connsiteY783" fmla="*/ 107540 h 159954"/>
                  <a:gd name="connsiteX784" fmla="*/ 41570 w 70488"/>
                  <a:gd name="connsiteY784" fmla="*/ 104829 h 159954"/>
                  <a:gd name="connsiteX785" fmla="*/ 44281 w 70488"/>
                  <a:gd name="connsiteY785" fmla="*/ 102118 h 159954"/>
                  <a:gd name="connsiteX786" fmla="*/ 44281 w 70488"/>
                  <a:gd name="connsiteY786" fmla="*/ 102118 h 159954"/>
                  <a:gd name="connsiteX787" fmla="*/ 35244 w 70488"/>
                  <a:gd name="connsiteY787" fmla="*/ 102118 h 159954"/>
                  <a:gd name="connsiteX788" fmla="*/ 37955 w 70488"/>
                  <a:gd name="connsiteY788" fmla="*/ 104829 h 159954"/>
                  <a:gd name="connsiteX789" fmla="*/ 35244 w 70488"/>
                  <a:gd name="connsiteY789" fmla="*/ 107540 h 159954"/>
                  <a:gd name="connsiteX790" fmla="*/ 32533 w 70488"/>
                  <a:gd name="connsiteY790" fmla="*/ 104829 h 159954"/>
                  <a:gd name="connsiteX791" fmla="*/ 35244 w 70488"/>
                  <a:gd name="connsiteY791" fmla="*/ 102118 h 159954"/>
                  <a:gd name="connsiteX792" fmla="*/ 35244 w 70488"/>
                  <a:gd name="connsiteY792" fmla="*/ 102118 h 159954"/>
                  <a:gd name="connsiteX793" fmla="*/ 26207 w 70488"/>
                  <a:gd name="connsiteY793" fmla="*/ 102118 h 159954"/>
                  <a:gd name="connsiteX794" fmla="*/ 28918 w 70488"/>
                  <a:gd name="connsiteY794" fmla="*/ 104829 h 159954"/>
                  <a:gd name="connsiteX795" fmla="*/ 26207 w 70488"/>
                  <a:gd name="connsiteY795" fmla="*/ 107540 h 159954"/>
                  <a:gd name="connsiteX796" fmla="*/ 23496 w 70488"/>
                  <a:gd name="connsiteY796" fmla="*/ 104829 h 159954"/>
                  <a:gd name="connsiteX797" fmla="*/ 26207 w 70488"/>
                  <a:gd name="connsiteY797" fmla="*/ 102118 h 159954"/>
                  <a:gd name="connsiteX798" fmla="*/ 26207 w 70488"/>
                  <a:gd name="connsiteY798" fmla="*/ 102118 h 159954"/>
                  <a:gd name="connsiteX799" fmla="*/ 17170 w 70488"/>
                  <a:gd name="connsiteY799" fmla="*/ 102118 h 159954"/>
                  <a:gd name="connsiteX800" fmla="*/ 19881 w 70488"/>
                  <a:gd name="connsiteY800" fmla="*/ 104829 h 159954"/>
                  <a:gd name="connsiteX801" fmla="*/ 17170 w 70488"/>
                  <a:gd name="connsiteY801" fmla="*/ 107540 h 159954"/>
                  <a:gd name="connsiteX802" fmla="*/ 14459 w 70488"/>
                  <a:gd name="connsiteY802" fmla="*/ 104829 h 159954"/>
                  <a:gd name="connsiteX803" fmla="*/ 17170 w 70488"/>
                  <a:gd name="connsiteY803" fmla="*/ 102118 h 159954"/>
                  <a:gd name="connsiteX804" fmla="*/ 17170 w 70488"/>
                  <a:gd name="connsiteY804" fmla="*/ 102118 h 159954"/>
                  <a:gd name="connsiteX805" fmla="*/ 48800 w 70488"/>
                  <a:gd name="connsiteY805" fmla="*/ 96695 h 159954"/>
                  <a:gd name="connsiteX806" fmla="*/ 51511 w 70488"/>
                  <a:gd name="connsiteY806" fmla="*/ 99406 h 159954"/>
                  <a:gd name="connsiteX807" fmla="*/ 48800 w 70488"/>
                  <a:gd name="connsiteY807" fmla="*/ 102118 h 159954"/>
                  <a:gd name="connsiteX808" fmla="*/ 46088 w 70488"/>
                  <a:gd name="connsiteY808" fmla="*/ 99406 h 159954"/>
                  <a:gd name="connsiteX809" fmla="*/ 48800 w 70488"/>
                  <a:gd name="connsiteY809" fmla="*/ 96695 h 159954"/>
                  <a:gd name="connsiteX810" fmla="*/ 48800 w 70488"/>
                  <a:gd name="connsiteY810" fmla="*/ 96695 h 159954"/>
                  <a:gd name="connsiteX811" fmla="*/ 39763 w 70488"/>
                  <a:gd name="connsiteY811" fmla="*/ 96695 h 159954"/>
                  <a:gd name="connsiteX812" fmla="*/ 42474 w 70488"/>
                  <a:gd name="connsiteY812" fmla="*/ 99406 h 159954"/>
                  <a:gd name="connsiteX813" fmla="*/ 39763 w 70488"/>
                  <a:gd name="connsiteY813" fmla="*/ 102118 h 159954"/>
                  <a:gd name="connsiteX814" fmla="*/ 37051 w 70488"/>
                  <a:gd name="connsiteY814" fmla="*/ 99406 h 159954"/>
                  <a:gd name="connsiteX815" fmla="*/ 39763 w 70488"/>
                  <a:gd name="connsiteY815" fmla="*/ 96695 h 159954"/>
                  <a:gd name="connsiteX816" fmla="*/ 39763 w 70488"/>
                  <a:gd name="connsiteY816" fmla="*/ 96695 h 159954"/>
                  <a:gd name="connsiteX817" fmla="*/ 30726 w 70488"/>
                  <a:gd name="connsiteY817" fmla="*/ 96695 h 159954"/>
                  <a:gd name="connsiteX818" fmla="*/ 33437 w 70488"/>
                  <a:gd name="connsiteY818" fmla="*/ 99406 h 159954"/>
                  <a:gd name="connsiteX819" fmla="*/ 30726 w 70488"/>
                  <a:gd name="connsiteY819" fmla="*/ 102118 h 159954"/>
                  <a:gd name="connsiteX820" fmla="*/ 28015 w 70488"/>
                  <a:gd name="connsiteY820" fmla="*/ 99406 h 159954"/>
                  <a:gd name="connsiteX821" fmla="*/ 30726 w 70488"/>
                  <a:gd name="connsiteY821" fmla="*/ 96695 h 159954"/>
                  <a:gd name="connsiteX822" fmla="*/ 30726 w 70488"/>
                  <a:gd name="connsiteY822" fmla="*/ 96695 h 159954"/>
                  <a:gd name="connsiteX823" fmla="*/ 21689 w 70488"/>
                  <a:gd name="connsiteY823" fmla="*/ 96695 h 159954"/>
                  <a:gd name="connsiteX824" fmla="*/ 24400 w 70488"/>
                  <a:gd name="connsiteY824" fmla="*/ 99406 h 159954"/>
                  <a:gd name="connsiteX825" fmla="*/ 21689 w 70488"/>
                  <a:gd name="connsiteY825" fmla="*/ 102118 h 159954"/>
                  <a:gd name="connsiteX826" fmla="*/ 18978 w 70488"/>
                  <a:gd name="connsiteY826" fmla="*/ 99406 h 159954"/>
                  <a:gd name="connsiteX827" fmla="*/ 21689 w 70488"/>
                  <a:gd name="connsiteY827" fmla="*/ 96695 h 159954"/>
                  <a:gd name="connsiteX828" fmla="*/ 21689 w 70488"/>
                  <a:gd name="connsiteY828" fmla="*/ 96695 h 159954"/>
                  <a:gd name="connsiteX829" fmla="*/ 12652 w 70488"/>
                  <a:gd name="connsiteY829" fmla="*/ 96695 h 159954"/>
                  <a:gd name="connsiteX830" fmla="*/ 15363 w 70488"/>
                  <a:gd name="connsiteY830" fmla="*/ 99406 h 159954"/>
                  <a:gd name="connsiteX831" fmla="*/ 12652 w 70488"/>
                  <a:gd name="connsiteY831" fmla="*/ 102118 h 159954"/>
                  <a:gd name="connsiteX832" fmla="*/ 9941 w 70488"/>
                  <a:gd name="connsiteY832" fmla="*/ 99406 h 159954"/>
                  <a:gd name="connsiteX833" fmla="*/ 12652 w 70488"/>
                  <a:gd name="connsiteY833" fmla="*/ 96695 h 159954"/>
                  <a:gd name="connsiteX834" fmla="*/ 12652 w 70488"/>
                  <a:gd name="connsiteY834" fmla="*/ 96695 h 159954"/>
                  <a:gd name="connsiteX835" fmla="*/ 53318 w 70488"/>
                  <a:gd name="connsiteY835" fmla="*/ 92177 h 159954"/>
                  <a:gd name="connsiteX836" fmla="*/ 56029 w 70488"/>
                  <a:gd name="connsiteY836" fmla="*/ 94888 h 159954"/>
                  <a:gd name="connsiteX837" fmla="*/ 53318 w 70488"/>
                  <a:gd name="connsiteY837" fmla="*/ 97599 h 159954"/>
                  <a:gd name="connsiteX838" fmla="*/ 50607 w 70488"/>
                  <a:gd name="connsiteY838" fmla="*/ 94888 h 159954"/>
                  <a:gd name="connsiteX839" fmla="*/ 53318 w 70488"/>
                  <a:gd name="connsiteY839" fmla="*/ 92177 h 159954"/>
                  <a:gd name="connsiteX840" fmla="*/ 53318 w 70488"/>
                  <a:gd name="connsiteY840" fmla="*/ 92177 h 159954"/>
                  <a:gd name="connsiteX841" fmla="*/ 44281 w 70488"/>
                  <a:gd name="connsiteY841" fmla="*/ 92177 h 159954"/>
                  <a:gd name="connsiteX842" fmla="*/ 46992 w 70488"/>
                  <a:gd name="connsiteY842" fmla="*/ 94888 h 159954"/>
                  <a:gd name="connsiteX843" fmla="*/ 44281 w 70488"/>
                  <a:gd name="connsiteY843" fmla="*/ 97599 h 159954"/>
                  <a:gd name="connsiteX844" fmla="*/ 41570 w 70488"/>
                  <a:gd name="connsiteY844" fmla="*/ 94888 h 159954"/>
                  <a:gd name="connsiteX845" fmla="*/ 44281 w 70488"/>
                  <a:gd name="connsiteY845" fmla="*/ 92177 h 159954"/>
                  <a:gd name="connsiteX846" fmla="*/ 44281 w 70488"/>
                  <a:gd name="connsiteY846" fmla="*/ 92177 h 159954"/>
                  <a:gd name="connsiteX847" fmla="*/ 35244 w 70488"/>
                  <a:gd name="connsiteY847" fmla="*/ 92177 h 159954"/>
                  <a:gd name="connsiteX848" fmla="*/ 37955 w 70488"/>
                  <a:gd name="connsiteY848" fmla="*/ 94888 h 159954"/>
                  <a:gd name="connsiteX849" fmla="*/ 35244 w 70488"/>
                  <a:gd name="connsiteY849" fmla="*/ 97599 h 159954"/>
                  <a:gd name="connsiteX850" fmla="*/ 32533 w 70488"/>
                  <a:gd name="connsiteY850" fmla="*/ 94888 h 159954"/>
                  <a:gd name="connsiteX851" fmla="*/ 35244 w 70488"/>
                  <a:gd name="connsiteY851" fmla="*/ 92177 h 159954"/>
                  <a:gd name="connsiteX852" fmla="*/ 35244 w 70488"/>
                  <a:gd name="connsiteY852" fmla="*/ 92177 h 159954"/>
                  <a:gd name="connsiteX853" fmla="*/ 26207 w 70488"/>
                  <a:gd name="connsiteY853" fmla="*/ 92177 h 159954"/>
                  <a:gd name="connsiteX854" fmla="*/ 28918 w 70488"/>
                  <a:gd name="connsiteY854" fmla="*/ 94888 h 159954"/>
                  <a:gd name="connsiteX855" fmla="*/ 26207 w 70488"/>
                  <a:gd name="connsiteY855" fmla="*/ 97599 h 159954"/>
                  <a:gd name="connsiteX856" fmla="*/ 23496 w 70488"/>
                  <a:gd name="connsiteY856" fmla="*/ 94888 h 159954"/>
                  <a:gd name="connsiteX857" fmla="*/ 26207 w 70488"/>
                  <a:gd name="connsiteY857" fmla="*/ 92177 h 159954"/>
                  <a:gd name="connsiteX858" fmla="*/ 26207 w 70488"/>
                  <a:gd name="connsiteY858" fmla="*/ 92177 h 159954"/>
                  <a:gd name="connsiteX859" fmla="*/ 17170 w 70488"/>
                  <a:gd name="connsiteY859" fmla="*/ 92177 h 159954"/>
                  <a:gd name="connsiteX860" fmla="*/ 19881 w 70488"/>
                  <a:gd name="connsiteY860" fmla="*/ 94888 h 159954"/>
                  <a:gd name="connsiteX861" fmla="*/ 17170 w 70488"/>
                  <a:gd name="connsiteY861" fmla="*/ 97599 h 159954"/>
                  <a:gd name="connsiteX862" fmla="*/ 14459 w 70488"/>
                  <a:gd name="connsiteY862" fmla="*/ 94888 h 159954"/>
                  <a:gd name="connsiteX863" fmla="*/ 17170 w 70488"/>
                  <a:gd name="connsiteY863" fmla="*/ 92177 h 159954"/>
                  <a:gd name="connsiteX864" fmla="*/ 17170 w 70488"/>
                  <a:gd name="connsiteY864" fmla="*/ 92177 h 159954"/>
                  <a:gd name="connsiteX865" fmla="*/ 48800 w 70488"/>
                  <a:gd name="connsiteY865" fmla="*/ 86755 h 159954"/>
                  <a:gd name="connsiteX866" fmla="*/ 51511 w 70488"/>
                  <a:gd name="connsiteY866" fmla="*/ 89466 h 159954"/>
                  <a:gd name="connsiteX867" fmla="*/ 48800 w 70488"/>
                  <a:gd name="connsiteY867" fmla="*/ 92177 h 159954"/>
                  <a:gd name="connsiteX868" fmla="*/ 46088 w 70488"/>
                  <a:gd name="connsiteY868" fmla="*/ 89466 h 159954"/>
                  <a:gd name="connsiteX869" fmla="*/ 48800 w 70488"/>
                  <a:gd name="connsiteY869" fmla="*/ 86755 h 159954"/>
                  <a:gd name="connsiteX870" fmla="*/ 48800 w 70488"/>
                  <a:gd name="connsiteY870" fmla="*/ 86755 h 159954"/>
                  <a:gd name="connsiteX871" fmla="*/ 39763 w 70488"/>
                  <a:gd name="connsiteY871" fmla="*/ 86755 h 159954"/>
                  <a:gd name="connsiteX872" fmla="*/ 42474 w 70488"/>
                  <a:gd name="connsiteY872" fmla="*/ 89466 h 159954"/>
                  <a:gd name="connsiteX873" fmla="*/ 39763 w 70488"/>
                  <a:gd name="connsiteY873" fmla="*/ 92177 h 159954"/>
                  <a:gd name="connsiteX874" fmla="*/ 37051 w 70488"/>
                  <a:gd name="connsiteY874" fmla="*/ 89466 h 159954"/>
                  <a:gd name="connsiteX875" fmla="*/ 39763 w 70488"/>
                  <a:gd name="connsiteY875" fmla="*/ 86755 h 159954"/>
                  <a:gd name="connsiteX876" fmla="*/ 39763 w 70488"/>
                  <a:gd name="connsiteY876" fmla="*/ 86755 h 159954"/>
                  <a:gd name="connsiteX877" fmla="*/ 30726 w 70488"/>
                  <a:gd name="connsiteY877" fmla="*/ 86755 h 159954"/>
                  <a:gd name="connsiteX878" fmla="*/ 33437 w 70488"/>
                  <a:gd name="connsiteY878" fmla="*/ 89466 h 159954"/>
                  <a:gd name="connsiteX879" fmla="*/ 30726 w 70488"/>
                  <a:gd name="connsiteY879" fmla="*/ 92177 h 159954"/>
                  <a:gd name="connsiteX880" fmla="*/ 28015 w 70488"/>
                  <a:gd name="connsiteY880" fmla="*/ 89466 h 159954"/>
                  <a:gd name="connsiteX881" fmla="*/ 30726 w 70488"/>
                  <a:gd name="connsiteY881" fmla="*/ 86755 h 159954"/>
                  <a:gd name="connsiteX882" fmla="*/ 30726 w 70488"/>
                  <a:gd name="connsiteY882" fmla="*/ 86755 h 159954"/>
                  <a:gd name="connsiteX883" fmla="*/ 21689 w 70488"/>
                  <a:gd name="connsiteY883" fmla="*/ 86755 h 159954"/>
                  <a:gd name="connsiteX884" fmla="*/ 24400 w 70488"/>
                  <a:gd name="connsiteY884" fmla="*/ 89466 h 159954"/>
                  <a:gd name="connsiteX885" fmla="*/ 21689 w 70488"/>
                  <a:gd name="connsiteY885" fmla="*/ 92177 h 159954"/>
                  <a:gd name="connsiteX886" fmla="*/ 18978 w 70488"/>
                  <a:gd name="connsiteY886" fmla="*/ 89466 h 159954"/>
                  <a:gd name="connsiteX887" fmla="*/ 21689 w 70488"/>
                  <a:gd name="connsiteY887" fmla="*/ 86755 h 159954"/>
                  <a:gd name="connsiteX888" fmla="*/ 21689 w 70488"/>
                  <a:gd name="connsiteY888" fmla="*/ 86755 h 159954"/>
                  <a:gd name="connsiteX889" fmla="*/ 12652 w 70488"/>
                  <a:gd name="connsiteY889" fmla="*/ 86755 h 159954"/>
                  <a:gd name="connsiteX890" fmla="*/ 15363 w 70488"/>
                  <a:gd name="connsiteY890" fmla="*/ 89466 h 159954"/>
                  <a:gd name="connsiteX891" fmla="*/ 12652 w 70488"/>
                  <a:gd name="connsiteY891" fmla="*/ 92177 h 159954"/>
                  <a:gd name="connsiteX892" fmla="*/ 9941 w 70488"/>
                  <a:gd name="connsiteY892" fmla="*/ 89466 h 159954"/>
                  <a:gd name="connsiteX893" fmla="*/ 12652 w 70488"/>
                  <a:gd name="connsiteY893" fmla="*/ 86755 h 159954"/>
                  <a:gd name="connsiteX894" fmla="*/ 12652 w 70488"/>
                  <a:gd name="connsiteY894" fmla="*/ 86755 h 159954"/>
                  <a:gd name="connsiteX895" fmla="*/ 53318 w 70488"/>
                  <a:gd name="connsiteY895" fmla="*/ 82236 h 159954"/>
                  <a:gd name="connsiteX896" fmla="*/ 56029 w 70488"/>
                  <a:gd name="connsiteY896" fmla="*/ 84947 h 159954"/>
                  <a:gd name="connsiteX897" fmla="*/ 53318 w 70488"/>
                  <a:gd name="connsiteY897" fmla="*/ 87658 h 159954"/>
                  <a:gd name="connsiteX898" fmla="*/ 50607 w 70488"/>
                  <a:gd name="connsiteY898" fmla="*/ 84947 h 159954"/>
                  <a:gd name="connsiteX899" fmla="*/ 53318 w 70488"/>
                  <a:gd name="connsiteY899" fmla="*/ 82236 h 159954"/>
                  <a:gd name="connsiteX900" fmla="*/ 53318 w 70488"/>
                  <a:gd name="connsiteY900" fmla="*/ 82236 h 159954"/>
                  <a:gd name="connsiteX901" fmla="*/ 44281 w 70488"/>
                  <a:gd name="connsiteY901" fmla="*/ 82236 h 159954"/>
                  <a:gd name="connsiteX902" fmla="*/ 46992 w 70488"/>
                  <a:gd name="connsiteY902" fmla="*/ 84947 h 159954"/>
                  <a:gd name="connsiteX903" fmla="*/ 44281 w 70488"/>
                  <a:gd name="connsiteY903" fmla="*/ 87658 h 159954"/>
                  <a:gd name="connsiteX904" fmla="*/ 41570 w 70488"/>
                  <a:gd name="connsiteY904" fmla="*/ 84947 h 159954"/>
                  <a:gd name="connsiteX905" fmla="*/ 44281 w 70488"/>
                  <a:gd name="connsiteY905" fmla="*/ 82236 h 159954"/>
                  <a:gd name="connsiteX906" fmla="*/ 44281 w 70488"/>
                  <a:gd name="connsiteY906" fmla="*/ 82236 h 159954"/>
                  <a:gd name="connsiteX907" fmla="*/ 35244 w 70488"/>
                  <a:gd name="connsiteY907" fmla="*/ 82236 h 159954"/>
                  <a:gd name="connsiteX908" fmla="*/ 37955 w 70488"/>
                  <a:gd name="connsiteY908" fmla="*/ 84947 h 159954"/>
                  <a:gd name="connsiteX909" fmla="*/ 35244 w 70488"/>
                  <a:gd name="connsiteY909" fmla="*/ 87658 h 159954"/>
                  <a:gd name="connsiteX910" fmla="*/ 32533 w 70488"/>
                  <a:gd name="connsiteY910" fmla="*/ 84947 h 159954"/>
                  <a:gd name="connsiteX911" fmla="*/ 35244 w 70488"/>
                  <a:gd name="connsiteY911" fmla="*/ 82236 h 159954"/>
                  <a:gd name="connsiteX912" fmla="*/ 35244 w 70488"/>
                  <a:gd name="connsiteY912" fmla="*/ 82236 h 159954"/>
                  <a:gd name="connsiteX913" fmla="*/ 26207 w 70488"/>
                  <a:gd name="connsiteY913" fmla="*/ 82236 h 159954"/>
                  <a:gd name="connsiteX914" fmla="*/ 28918 w 70488"/>
                  <a:gd name="connsiteY914" fmla="*/ 84947 h 159954"/>
                  <a:gd name="connsiteX915" fmla="*/ 26207 w 70488"/>
                  <a:gd name="connsiteY915" fmla="*/ 87658 h 159954"/>
                  <a:gd name="connsiteX916" fmla="*/ 23496 w 70488"/>
                  <a:gd name="connsiteY916" fmla="*/ 84947 h 159954"/>
                  <a:gd name="connsiteX917" fmla="*/ 26207 w 70488"/>
                  <a:gd name="connsiteY917" fmla="*/ 82236 h 159954"/>
                  <a:gd name="connsiteX918" fmla="*/ 26207 w 70488"/>
                  <a:gd name="connsiteY918" fmla="*/ 82236 h 159954"/>
                  <a:gd name="connsiteX919" fmla="*/ 17170 w 70488"/>
                  <a:gd name="connsiteY919" fmla="*/ 82236 h 159954"/>
                  <a:gd name="connsiteX920" fmla="*/ 19881 w 70488"/>
                  <a:gd name="connsiteY920" fmla="*/ 84947 h 159954"/>
                  <a:gd name="connsiteX921" fmla="*/ 17170 w 70488"/>
                  <a:gd name="connsiteY921" fmla="*/ 87658 h 159954"/>
                  <a:gd name="connsiteX922" fmla="*/ 14459 w 70488"/>
                  <a:gd name="connsiteY922" fmla="*/ 84947 h 159954"/>
                  <a:gd name="connsiteX923" fmla="*/ 17170 w 70488"/>
                  <a:gd name="connsiteY923" fmla="*/ 82236 h 159954"/>
                  <a:gd name="connsiteX924" fmla="*/ 17170 w 70488"/>
                  <a:gd name="connsiteY924" fmla="*/ 82236 h 159954"/>
                  <a:gd name="connsiteX925" fmla="*/ 48800 w 70488"/>
                  <a:gd name="connsiteY925" fmla="*/ 76814 h 159954"/>
                  <a:gd name="connsiteX926" fmla="*/ 51511 w 70488"/>
                  <a:gd name="connsiteY926" fmla="*/ 79525 h 159954"/>
                  <a:gd name="connsiteX927" fmla="*/ 48800 w 70488"/>
                  <a:gd name="connsiteY927" fmla="*/ 82236 h 159954"/>
                  <a:gd name="connsiteX928" fmla="*/ 46088 w 70488"/>
                  <a:gd name="connsiteY928" fmla="*/ 79525 h 159954"/>
                  <a:gd name="connsiteX929" fmla="*/ 48800 w 70488"/>
                  <a:gd name="connsiteY929" fmla="*/ 76814 h 159954"/>
                  <a:gd name="connsiteX930" fmla="*/ 48800 w 70488"/>
                  <a:gd name="connsiteY930" fmla="*/ 76814 h 159954"/>
                  <a:gd name="connsiteX931" fmla="*/ 39763 w 70488"/>
                  <a:gd name="connsiteY931" fmla="*/ 76814 h 159954"/>
                  <a:gd name="connsiteX932" fmla="*/ 42474 w 70488"/>
                  <a:gd name="connsiteY932" fmla="*/ 79525 h 159954"/>
                  <a:gd name="connsiteX933" fmla="*/ 39763 w 70488"/>
                  <a:gd name="connsiteY933" fmla="*/ 82236 h 159954"/>
                  <a:gd name="connsiteX934" fmla="*/ 37051 w 70488"/>
                  <a:gd name="connsiteY934" fmla="*/ 79525 h 159954"/>
                  <a:gd name="connsiteX935" fmla="*/ 39763 w 70488"/>
                  <a:gd name="connsiteY935" fmla="*/ 76814 h 159954"/>
                  <a:gd name="connsiteX936" fmla="*/ 39763 w 70488"/>
                  <a:gd name="connsiteY936" fmla="*/ 76814 h 159954"/>
                  <a:gd name="connsiteX937" fmla="*/ 30726 w 70488"/>
                  <a:gd name="connsiteY937" fmla="*/ 76814 h 159954"/>
                  <a:gd name="connsiteX938" fmla="*/ 33437 w 70488"/>
                  <a:gd name="connsiteY938" fmla="*/ 79525 h 159954"/>
                  <a:gd name="connsiteX939" fmla="*/ 30726 w 70488"/>
                  <a:gd name="connsiteY939" fmla="*/ 82236 h 159954"/>
                  <a:gd name="connsiteX940" fmla="*/ 28015 w 70488"/>
                  <a:gd name="connsiteY940" fmla="*/ 79525 h 159954"/>
                  <a:gd name="connsiteX941" fmla="*/ 30726 w 70488"/>
                  <a:gd name="connsiteY941" fmla="*/ 76814 h 159954"/>
                  <a:gd name="connsiteX942" fmla="*/ 30726 w 70488"/>
                  <a:gd name="connsiteY942" fmla="*/ 76814 h 159954"/>
                  <a:gd name="connsiteX943" fmla="*/ 21689 w 70488"/>
                  <a:gd name="connsiteY943" fmla="*/ 76814 h 159954"/>
                  <a:gd name="connsiteX944" fmla="*/ 24400 w 70488"/>
                  <a:gd name="connsiteY944" fmla="*/ 79525 h 159954"/>
                  <a:gd name="connsiteX945" fmla="*/ 21689 w 70488"/>
                  <a:gd name="connsiteY945" fmla="*/ 82236 h 159954"/>
                  <a:gd name="connsiteX946" fmla="*/ 18978 w 70488"/>
                  <a:gd name="connsiteY946" fmla="*/ 79525 h 159954"/>
                  <a:gd name="connsiteX947" fmla="*/ 21689 w 70488"/>
                  <a:gd name="connsiteY947" fmla="*/ 76814 h 159954"/>
                  <a:gd name="connsiteX948" fmla="*/ 21689 w 70488"/>
                  <a:gd name="connsiteY948" fmla="*/ 76814 h 159954"/>
                  <a:gd name="connsiteX949" fmla="*/ 44281 w 70488"/>
                  <a:gd name="connsiteY949" fmla="*/ 72296 h 159954"/>
                  <a:gd name="connsiteX950" fmla="*/ 46992 w 70488"/>
                  <a:gd name="connsiteY950" fmla="*/ 75007 h 159954"/>
                  <a:gd name="connsiteX951" fmla="*/ 44281 w 70488"/>
                  <a:gd name="connsiteY951" fmla="*/ 77718 h 159954"/>
                  <a:gd name="connsiteX952" fmla="*/ 41570 w 70488"/>
                  <a:gd name="connsiteY952" fmla="*/ 75007 h 159954"/>
                  <a:gd name="connsiteX953" fmla="*/ 44281 w 70488"/>
                  <a:gd name="connsiteY953" fmla="*/ 72296 h 159954"/>
                  <a:gd name="connsiteX954" fmla="*/ 44281 w 70488"/>
                  <a:gd name="connsiteY954" fmla="*/ 72296 h 159954"/>
                  <a:gd name="connsiteX955" fmla="*/ 35244 w 70488"/>
                  <a:gd name="connsiteY955" fmla="*/ 72296 h 159954"/>
                  <a:gd name="connsiteX956" fmla="*/ 37955 w 70488"/>
                  <a:gd name="connsiteY956" fmla="*/ 75007 h 159954"/>
                  <a:gd name="connsiteX957" fmla="*/ 35244 w 70488"/>
                  <a:gd name="connsiteY957" fmla="*/ 77718 h 159954"/>
                  <a:gd name="connsiteX958" fmla="*/ 32533 w 70488"/>
                  <a:gd name="connsiteY958" fmla="*/ 75007 h 159954"/>
                  <a:gd name="connsiteX959" fmla="*/ 35244 w 70488"/>
                  <a:gd name="connsiteY959" fmla="*/ 72296 h 159954"/>
                  <a:gd name="connsiteX960" fmla="*/ 35244 w 70488"/>
                  <a:gd name="connsiteY960" fmla="*/ 72296 h 159954"/>
                  <a:gd name="connsiteX961" fmla="*/ 26207 w 70488"/>
                  <a:gd name="connsiteY961" fmla="*/ 72296 h 159954"/>
                  <a:gd name="connsiteX962" fmla="*/ 28918 w 70488"/>
                  <a:gd name="connsiteY962" fmla="*/ 75007 h 159954"/>
                  <a:gd name="connsiteX963" fmla="*/ 26207 w 70488"/>
                  <a:gd name="connsiteY963" fmla="*/ 77718 h 159954"/>
                  <a:gd name="connsiteX964" fmla="*/ 23496 w 70488"/>
                  <a:gd name="connsiteY964" fmla="*/ 75007 h 159954"/>
                  <a:gd name="connsiteX965" fmla="*/ 26207 w 70488"/>
                  <a:gd name="connsiteY965" fmla="*/ 72296 h 159954"/>
                  <a:gd name="connsiteX966" fmla="*/ 26207 w 70488"/>
                  <a:gd name="connsiteY966" fmla="*/ 72296 h 159954"/>
                  <a:gd name="connsiteX967" fmla="*/ 17170 w 70488"/>
                  <a:gd name="connsiteY967" fmla="*/ 72296 h 159954"/>
                  <a:gd name="connsiteX968" fmla="*/ 19881 w 70488"/>
                  <a:gd name="connsiteY968" fmla="*/ 75007 h 159954"/>
                  <a:gd name="connsiteX969" fmla="*/ 17170 w 70488"/>
                  <a:gd name="connsiteY969" fmla="*/ 77718 h 159954"/>
                  <a:gd name="connsiteX970" fmla="*/ 14459 w 70488"/>
                  <a:gd name="connsiteY970" fmla="*/ 75007 h 159954"/>
                  <a:gd name="connsiteX971" fmla="*/ 17170 w 70488"/>
                  <a:gd name="connsiteY971" fmla="*/ 72296 h 159954"/>
                  <a:gd name="connsiteX972" fmla="*/ 17170 w 70488"/>
                  <a:gd name="connsiteY972" fmla="*/ 72296 h 159954"/>
                  <a:gd name="connsiteX973" fmla="*/ 48800 w 70488"/>
                  <a:gd name="connsiteY973" fmla="*/ 66873 h 159954"/>
                  <a:gd name="connsiteX974" fmla="*/ 51511 w 70488"/>
                  <a:gd name="connsiteY974" fmla="*/ 69585 h 159954"/>
                  <a:gd name="connsiteX975" fmla="*/ 48800 w 70488"/>
                  <a:gd name="connsiteY975" fmla="*/ 72296 h 159954"/>
                  <a:gd name="connsiteX976" fmla="*/ 46088 w 70488"/>
                  <a:gd name="connsiteY976" fmla="*/ 69585 h 159954"/>
                  <a:gd name="connsiteX977" fmla="*/ 48800 w 70488"/>
                  <a:gd name="connsiteY977" fmla="*/ 66873 h 159954"/>
                  <a:gd name="connsiteX978" fmla="*/ 48800 w 70488"/>
                  <a:gd name="connsiteY978" fmla="*/ 66873 h 159954"/>
                  <a:gd name="connsiteX979" fmla="*/ 39763 w 70488"/>
                  <a:gd name="connsiteY979" fmla="*/ 66873 h 159954"/>
                  <a:gd name="connsiteX980" fmla="*/ 42474 w 70488"/>
                  <a:gd name="connsiteY980" fmla="*/ 69585 h 159954"/>
                  <a:gd name="connsiteX981" fmla="*/ 39763 w 70488"/>
                  <a:gd name="connsiteY981" fmla="*/ 72296 h 159954"/>
                  <a:gd name="connsiteX982" fmla="*/ 37051 w 70488"/>
                  <a:gd name="connsiteY982" fmla="*/ 69585 h 159954"/>
                  <a:gd name="connsiteX983" fmla="*/ 39763 w 70488"/>
                  <a:gd name="connsiteY983" fmla="*/ 66873 h 159954"/>
                  <a:gd name="connsiteX984" fmla="*/ 39763 w 70488"/>
                  <a:gd name="connsiteY984" fmla="*/ 66873 h 159954"/>
                  <a:gd name="connsiteX985" fmla="*/ 30726 w 70488"/>
                  <a:gd name="connsiteY985" fmla="*/ 66873 h 159954"/>
                  <a:gd name="connsiteX986" fmla="*/ 33437 w 70488"/>
                  <a:gd name="connsiteY986" fmla="*/ 69585 h 159954"/>
                  <a:gd name="connsiteX987" fmla="*/ 30726 w 70488"/>
                  <a:gd name="connsiteY987" fmla="*/ 72296 h 159954"/>
                  <a:gd name="connsiteX988" fmla="*/ 28015 w 70488"/>
                  <a:gd name="connsiteY988" fmla="*/ 69585 h 159954"/>
                  <a:gd name="connsiteX989" fmla="*/ 30726 w 70488"/>
                  <a:gd name="connsiteY989" fmla="*/ 66873 h 159954"/>
                  <a:gd name="connsiteX990" fmla="*/ 30726 w 70488"/>
                  <a:gd name="connsiteY990" fmla="*/ 66873 h 159954"/>
                  <a:gd name="connsiteX991" fmla="*/ 21689 w 70488"/>
                  <a:gd name="connsiteY991" fmla="*/ 66873 h 159954"/>
                  <a:gd name="connsiteX992" fmla="*/ 24400 w 70488"/>
                  <a:gd name="connsiteY992" fmla="*/ 69585 h 159954"/>
                  <a:gd name="connsiteX993" fmla="*/ 21689 w 70488"/>
                  <a:gd name="connsiteY993" fmla="*/ 72296 h 159954"/>
                  <a:gd name="connsiteX994" fmla="*/ 18978 w 70488"/>
                  <a:gd name="connsiteY994" fmla="*/ 69585 h 159954"/>
                  <a:gd name="connsiteX995" fmla="*/ 21689 w 70488"/>
                  <a:gd name="connsiteY995" fmla="*/ 66873 h 159954"/>
                  <a:gd name="connsiteX996" fmla="*/ 21689 w 70488"/>
                  <a:gd name="connsiteY996" fmla="*/ 66873 h 159954"/>
                  <a:gd name="connsiteX997" fmla="*/ 62355 w 70488"/>
                  <a:gd name="connsiteY997" fmla="*/ 150917 h 159954"/>
                  <a:gd name="connsiteX998" fmla="*/ 65066 w 70488"/>
                  <a:gd name="connsiteY998" fmla="*/ 153628 h 159954"/>
                  <a:gd name="connsiteX999" fmla="*/ 62355 w 70488"/>
                  <a:gd name="connsiteY999" fmla="*/ 156339 h 159954"/>
                  <a:gd name="connsiteX1000" fmla="*/ 59644 w 70488"/>
                  <a:gd name="connsiteY1000" fmla="*/ 153628 h 159954"/>
                  <a:gd name="connsiteX1001" fmla="*/ 62355 w 70488"/>
                  <a:gd name="connsiteY1001" fmla="*/ 150917 h 159954"/>
                  <a:gd name="connsiteX1002" fmla="*/ 62355 w 70488"/>
                  <a:gd name="connsiteY1002" fmla="*/ 150917 h 159954"/>
                  <a:gd name="connsiteX1003" fmla="*/ 53318 w 70488"/>
                  <a:gd name="connsiteY1003" fmla="*/ 150917 h 159954"/>
                  <a:gd name="connsiteX1004" fmla="*/ 56029 w 70488"/>
                  <a:gd name="connsiteY1004" fmla="*/ 153628 h 159954"/>
                  <a:gd name="connsiteX1005" fmla="*/ 53318 w 70488"/>
                  <a:gd name="connsiteY1005" fmla="*/ 156339 h 159954"/>
                  <a:gd name="connsiteX1006" fmla="*/ 50607 w 70488"/>
                  <a:gd name="connsiteY1006" fmla="*/ 153628 h 159954"/>
                  <a:gd name="connsiteX1007" fmla="*/ 53318 w 70488"/>
                  <a:gd name="connsiteY1007" fmla="*/ 150917 h 159954"/>
                  <a:gd name="connsiteX1008" fmla="*/ 53318 w 70488"/>
                  <a:gd name="connsiteY1008" fmla="*/ 150917 h 159954"/>
                  <a:gd name="connsiteX1009" fmla="*/ 44281 w 70488"/>
                  <a:gd name="connsiteY1009" fmla="*/ 150917 h 159954"/>
                  <a:gd name="connsiteX1010" fmla="*/ 46992 w 70488"/>
                  <a:gd name="connsiteY1010" fmla="*/ 153628 h 159954"/>
                  <a:gd name="connsiteX1011" fmla="*/ 44281 w 70488"/>
                  <a:gd name="connsiteY1011" fmla="*/ 156339 h 159954"/>
                  <a:gd name="connsiteX1012" fmla="*/ 41570 w 70488"/>
                  <a:gd name="connsiteY1012" fmla="*/ 153628 h 159954"/>
                  <a:gd name="connsiteX1013" fmla="*/ 44281 w 70488"/>
                  <a:gd name="connsiteY1013" fmla="*/ 150917 h 159954"/>
                  <a:gd name="connsiteX1014" fmla="*/ 44281 w 70488"/>
                  <a:gd name="connsiteY1014" fmla="*/ 150917 h 159954"/>
                  <a:gd name="connsiteX1015" fmla="*/ 35244 w 70488"/>
                  <a:gd name="connsiteY1015" fmla="*/ 150917 h 159954"/>
                  <a:gd name="connsiteX1016" fmla="*/ 37955 w 70488"/>
                  <a:gd name="connsiteY1016" fmla="*/ 153628 h 159954"/>
                  <a:gd name="connsiteX1017" fmla="*/ 35244 w 70488"/>
                  <a:gd name="connsiteY1017" fmla="*/ 156339 h 159954"/>
                  <a:gd name="connsiteX1018" fmla="*/ 32533 w 70488"/>
                  <a:gd name="connsiteY1018" fmla="*/ 153628 h 159954"/>
                  <a:gd name="connsiteX1019" fmla="*/ 35244 w 70488"/>
                  <a:gd name="connsiteY1019" fmla="*/ 150917 h 159954"/>
                  <a:gd name="connsiteX1020" fmla="*/ 35244 w 70488"/>
                  <a:gd name="connsiteY1020" fmla="*/ 150917 h 159954"/>
                  <a:gd name="connsiteX1021" fmla="*/ 26207 w 70488"/>
                  <a:gd name="connsiteY1021" fmla="*/ 150917 h 159954"/>
                  <a:gd name="connsiteX1022" fmla="*/ 28918 w 70488"/>
                  <a:gd name="connsiteY1022" fmla="*/ 153628 h 159954"/>
                  <a:gd name="connsiteX1023" fmla="*/ 26207 w 70488"/>
                  <a:gd name="connsiteY1023" fmla="*/ 156339 h 159954"/>
                  <a:gd name="connsiteX1024" fmla="*/ 23496 w 70488"/>
                  <a:gd name="connsiteY1024" fmla="*/ 153628 h 159954"/>
                  <a:gd name="connsiteX1025" fmla="*/ 26207 w 70488"/>
                  <a:gd name="connsiteY1025" fmla="*/ 150917 h 159954"/>
                  <a:gd name="connsiteX1026" fmla="*/ 26207 w 70488"/>
                  <a:gd name="connsiteY1026" fmla="*/ 150917 h 159954"/>
                  <a:gd name="connsiteX1027" fmla="*/ 17170 w 70488"/>
                  <a:gd name="connsiteY1027" fmla="*/ 150917 h 159954"/>
                  <a:gd name="connsiteX1028" fmla="*/ 19881 w 70488"/>
                  <a:gd name="connsiteY1028" fmla="*/ 153628 h 159954"/>
                  <a:gd name="connsiteX1029" fmla="*/ 17170 w 70488"/>
                  <a:gd name="connsiteY1029" fmla="*/ 156339 h 159954"/>
                  <a:gd name="connsiteX1030" fmla="*/ 14459 w 70488"/>
                  <a:gd name="connsiteY1030" fmla="*/ 153628 h 159954"/>
                  <a:gd name="connsiteX1031" fmla="*/ 17170 w 70488"/>
                  <a:gd name="connsiteY1031" fmla="*/ 150917 h 159954"/>
                  <a:gd name="connsiteX1032" fmla="*/ 17170 w 70488"/>
                  <a:gd name="connsiteY1032" fmla="*/ 150917 h 159954"/>
                  <a:gd name="connsiteX1033" fmla="*/ 7230 w 70488"/>
                  <a:gd name="connsiteY1033" fmla="*/ 150917 h 159954"/>
                  <a:gd name="connsiteX1034" fmla="*/ 9941 w 70488"/>
                  <a:gd name="connsiteY1034" fmla="*/ 153628 h 159954"/>
                  <a:gd name="connsiteX1035" fmla="*/ 7230 w 70488"/>
                  <a:gd name="connsiteY1035" fmla="*/ 156339 h 159954"/>
                  <a:gd name="connsiteX1036" fmla="*/ 4518 w 70488"/>
                  <a:gd name="connsiteY1036" fmla="*/ 153628 h 159954"/>
                  <a:gd name="connsiteX1037" fmla="*/ 7230 w 70488"/>
                  <a:gd name="connsiteY1037" fmla="*/ 150917 h 159954"/>
                  <a:gd name="connsiteX1038" fmla="*/ 7230 w 70488"/>
                  <a:gd name="connsiteY1038" fmla="*/ 150917 h 159954"/>
                  <a:gd name="connsiteX1039" fmla="*/ 57837 w 70488"/>
                  <a:gd name="connsiteY1039" fmla="*/ 145495 h 159954"/>
                  <a:gd name="connsiteX1040" fmla="*/ 60548 w 70488"/>
                  <a:gd name="connsiteY1040" fmla="*/ 148206 h 159954"/>
                  <a:gd name="connsiteX1041" fmla="*/ 57837 w 70488"/>
                  <a:gd name="connsiteY1041" fmla="*/ 150917 h 159954"/>
                  <a:gd name="connsiteX1042" fmla="*/ 55125 w 70488"/>
                  <a:gd name="connsiteY1042" fmla="*/ 148206 h 159954"/>
                  <a:gd name="connsiteX1043" fmla="*/ 57837 w 70488"/>
                  <a:gd name="connsiteY1043" fmla="*/ 145495 h 159954"/>
                  <a:gd name="connsiteX1044" fmla="*/ 57837 w 70488"/>
                  <a:gd name="connsiteY1044" fmla="*/ 145495 h 159954"/>
                  <a:gd name="connsiteX1045" fmla="*/ 48800 w 70488"/>
                  <a:gd name="connsiteY1045" fmla="*/ 145495 h 159954"/>
                  <a:gd name="connsiteX1046" fmla="*/ 51511 w 70488"/>
                  <a:gd name="connsiteY1046" fmla="*/ 148206 h 159954"/>
                  <a:gd name="connsiteX1047" fmla="*/ 48800 w 70488"/>
                  <a:gd name="connsiteY1047" fmla="*/ 150917 h 159954"/>
                  <a:gd name="connsiteX1048" fmla="*/ 46088 w 70488"/>
                  <a:gd name="connsiteY1048" fmla="*/ 148206 h 159954"/>
                  <a:gd name="connsiteX1049" fmla="*/ 48800 w 70488"/>
                  <a:gd name="connsiteY1049" fmla="*/ 145495 h 159954"/>
                  <a:gd name="connsiteX1050" fmla="*/ 48800 w 70488"/>
                  <a:gd name="connsiteY1050" fmla="*/ 145495 h 159954"/>
                  <a:gd name="connsiteX1051" fmla="*/ 39763 w 70488"/>
                  <a:gd name="connsiteY1051" fmla="*/ 145495 h 159954"/>
                  <a:gd name="connsiteX1052" fmla="*/ 42474 w 70488"/>
                  <a:gd name="connsiteY1052" fmla="*/ 148206 h 159954"/>
                  <a:gd name="connsiteX1053" fmla="*/ 39763 w 70488"/>
                  <a:gd name="connsiteY1053" fmla="*/ 150917 h 159954"/>
                  <a:gd name="connsiteX1054" fmla="*/ 37051 w 70488"/>
                  <a:gd name="connsiteY1054" fmla="*/ 148206 h 159954"/>
                  <a:gd name="connsiteX1055" fmla="*/ 39763 w 70488"/>
                  <a:gd name="connsiteY1055" fmla="*/ 145495 h 159954"/>
                  <a:gd name="connsiteX1056" fmla="*/ 39763 w 70488"/>
                  <a:gd name="connsiteY1056" fmla="*/ 145495 h 159954"/>
                  <a:gd name="connsiteX1057" fmla="*/ 30726 w 70488"/>
                  <a:gd name="connsiteY1057" fmla="*/ 145495 h 159954"/>
                  <a:gd name="connsiteX1058" fmla="*/ 33437 w 70488"/>
                  <a:gd name="connsiteY1058" fmla="*/ 148206 h 159954"/>
                  <a:gd name="connsiteX1059" fmla="*/ 30726 w 70488"/>
                  <a:gd name="connsiteY1059" fmla="*/ 150917 h 159954"/>
                  <a:gd name="connsiteX1060" fmla="*/ 28015 w 70488"/>
                  <a:gd name="connsiteY1060" fmla="*/ 148206 h 159954"/>
                  <a:gd name="connsiteX1061" fmla="*/ 30726 w 70488"/>
                  <a:gd name="connsiteY1061" fmla="*/ 145495 h 159954"/>
                  <a:gd name="connsiteX1062" fmla="*/ 30726 w 70488"/>
                  <a:gd name="connsiteY1062" fmla="*/ 145495 h 159954"/>
                  <a:gd name="connsiteX1063" fmla="*/ 21689 w 70488"/>
                  <a:gd name="connsiteY1063" fmla="*/ 145495 h 159954"/>
                  <a:gd name="connsiteX1064" fmla="*/ 24400 w 70488"/>
                  <a:gd name="connsiteY1064" fmla="*/ 148206 h 159954"/>
                  <a:gd name="connsiteX1065" fmla="*/ 21689 w 70488"/>
                  <a:gd name="connsiteY1065" fmla="*/ 150917 h 159954"/>
                  <a:gd name="connsiteX1066" fmla="*/ 18978 w 70488"/>
                  <a:gd name="connsiteY1066" fmla="*/ 148206 h 159954"/>
                  <a:gd name="connsiteX1067" fmla="*/ 21689 w 70488"/>
                  <a:gd name="connsiteY1067" fmla="*/ 145495 h 159954"/>
                  <a:gd name="connsiteX1068" fmla="*/ 21689 w 70488"/>
                  <a:gd name="connsiteY1068" fmla="*/ 145495 h 159954"/>
                  <a:gd name="connsiteX1069" fmla="*/ 12652 w 70488"/>
                  <a:gd name="connsiteY1069" fmla="*/ 145495 h 159954"/>
                  <a:gd name="connsiteX1070" fmla="*/ 15363 w 70488"/>
                  <a:gd name="connsiteY1070" fmla="*/ 148206 h 159954"/>
                  <a:gd name="connsiteX1071" fmla="*/ 12652 w 70488"/>
                  <a:gd name="connsiteY1071" fmla="*/ 150917 h 159954"/>
                  <a:gd name="connsiteX1072" fmla="*/ 9941 w 70488"/>
                  <a:gd name="connsiteY1072" fmla="*/ 148206 h 159954"/>
                  <a:gd name="connsiteX1073" fmla="*/ 12652 w 70488"/>
                  <a:gd name="connsiteY1073" fmla="*/ 145495 h 159954"/>
                  <a:gd name="connsiteX1074" fmla="*/ 12652 w 70488"/>
                  <a:gd name="connsiteY1074" fmla="*/ 145495 h 159954"/>
                  <a:gd name="connsiteX1075" fmla="*/ 62355 w 70488"/>
                  <a:gd name="connsiteY1075" fmla="*/ 140976 h 159954"/>
                  <a:gd name="connsiteX1076" fmla="*/ 65066 w 70488"/>
                  <a:gd name="connsiteY1076" fmla="*/ 143688 h 159954"/>
                  <a:gd name="connsiteX1077" fmla="*/ 62355 w 70488"/>
                  <a:gd name="connsiteY1077" fmla="*/ 146399 h 159954"/>
                  <a:gd name="connsiteX1078" fmla="*/ 59644 w 70488"/>
                  <a:gd name="connsiteY1078" fmla="*/ 143688 h 159954"/>
                  <a:gd name="connsiteX1079" fmla="*/ 62355 w 70488"/>
                  <a:gd name="connsiteY1079" fmla="*/ 140976 h 159954"/>
                  <a:gd name="connsiteX1080" fmla="*/ 62355 w 70488"/>
                  <a:gd name="connsiteY1080" fmla="*/ 140976 h 159954"/>
                  <a:gd name="connsiteX1081" fmla="*/ 53318 w 70488"/>
                  <a:gd name="connsiteY1081" fmla="*/ 140976 h 159954"/>
                  <a:gd name="connsiteX1082" fmla="*/ 56029 w 70488"/>
                  <a:gd name="connsiteY1082" fmla="*/ 143688 h 159954"/>
                  <a:gd name="connsiteX1083" fmla="*/ 53318 w 70488"/>
                  <a:gd name="connsiteY1083" fmla="*/ 146399 h 159954"/>
                  <a:gd name="connsiteX1084" fmla="*/ 50607 w 70488"/>
                  <a:gd name="connsiteY1084" fmla="*/ 143688 h 159954"/>
                  <a:gd name="connsiteX1085" fmla="*/ 53318 w 70488"/>
                  <a:gd name="connsiteY1085" fmla="*/ 140976 h 159954"/>
                  <a:gd name="connsiteX1086" fmla="*/ 53318 w 70488"/>
                  <a:gd name="connsiteY1086" fmla="*/ 140976 h 159954"/>
                  <a:gd name="connsiteX1087" fmla="*/ 44281 w 70488"/>
                  <a:gd name="connsiteY1087" fmla="*/ 140976 h 159954"/>
                  <a:gd name="connsiteX1088" fmla="*/ 46992 w 70488"/>
                  <a:gd name="connsiteY1088" fmla="*/ 143688 h 159954"/>
                  <a:gd name="connsiteX1089" fmla="*/ 44281 w 70488"/>
                  <a:gd name="connsiteY1089" fmla="*/ 146399 h 159954"/>
                  <a:gd name="connsiteX1090" fmla="*/ 41570 w 70488"/>
                  <a:gd name="connsiteY1090" fmla="*/ 143688 h 159954"/>
                  <a:gd name="connsiteX1091" fmla="*/ 44281 w 70488"/>
                  <a:gd name="connsiteY1091" fmla="*/ 140976 h 159954"/>
                  <a:gd name="connsiteX1092" fmla="*/ 44281 w 70488"/>
                  <a:gd name="connsiteY1092" fmla="*/ 140976 h 159954"/>
                  <a:gd name="connsiteX1093" fmla="*/ 35244 w 70488"/>
                  <a:gd name="connsiteY1093" fmla="*/ 140976 h 159954"/>
                  <a:gd name="connsiteX1094" fmla="*/ 37955 w 70488"/>
                  <a:gd name="connsiteY1094" fmla="*/ 143688 h 159954"/>
                  <a:gd name="connsiteX1095" fmla="*/ 35244 w 70488"/>
                  <a:gd name="connsiteY1095" fmla="*/ 146399 h 159954"/>
                  <a:gd name="connsiteX1096" fmla="*/ 32533 w 70488"/>
                  <a:gd name="connsiteY1096" fmla="*/ 143688 h 159954"/>
                  <a:gd name="connsiteX1097" fmla="*/ 35244 w 70488"/>
                  <a:gd name="connsiteY1097" fmla="*/ 140976 h 159954"/>
                  <a:gd name="connsiteX1098" fmla="*/ 35244 w 70488"/>
                  <a:gd name="connsiteY1098" fmla="*/ 140976 h 159954"/>
                  <a:gd name="connsiteX1099" fmla="*/ 26207 w 70488"/>
                  <a:gd name="connsiteY1099" fmla="*/ 140976 h 159954"/>
                  <a:gd name="connsiteX1100" fmla="*/ 28918 w 70488"/>
                  <a:gd name="connsiteY1100" fmla="*/ 143688 h 159954"/>
                  <a:gd name="connsiteX1101" fmla="*/ 26207 w 70488"/>
                  <a:gd name="connsiteY1101" fmla="*/ 146399 h 159954"/>
                  <a:gd name="connsiteX1102" fmla="*/ 23496 w 70488"/>
                  <a:gd name="connsiteY1102" fmla="*/ 143688 h 159954"/>
                  <a:gd name="connsiteX1103" fmla="*/ 26207 w 70488"/>
                  <a:gd name="connsiteY1103" fmla="*/ 140976 h 159954"/>
                  <a:gd name="connsiteX1104" fmla="*/ 26207 w 70488"/>
                  <a:gd name="connsiteY1104" fmla="*/ 140976 h 159954"/>
                  <a:gd name="connsiteX1105" fmla="*/ 17170 w 70488"/>
                  <a:gd name="connsiteY1105" fmla="*/ 140976 h 159954"/>
                  <a:gd name="connsiteX1106" fmla="*/ 19881 w 70488"/>
                  <a:gd name="connsiteY1106" fmla="*/ 143688 h 159954"/>
                  <a:gd name="connsiteX1107" fmla="*/ 17170 w 70488"/>
                  <a:gd name="connsiteY1107" fmla="*/ 146399 h 159954"/>
                  <a:gd name="connsiteX1108" fmla="*/ 14459 w 70488"/>
                  <a:gd name="connsiteY1108" fmla="*/ 143688 h 159954"/>
                  <a:gd name="connsiteX1109" fmla="*/ 17170 w 70488"/>
                  <a:gd name="connsiteY1109" fmla="*/ 140976 h 159954"/>
                  <a:gd name="connsiteX1110" fmla="*/ 17170 w 70488"/>
                  <a:gd name="connsiteY1110" fmla="*/ 140976 h 159954"/>
                  <a:gd name="connsiteX1111" fmla="*/ 7230 w 70488"/>
                  <a:gd name="connsiteY1111" fmla="*/ 140976 h 159954"/>
                  <a:gd name="connsiteX1112" fmla="*/ 9941 w 70488"/>
                  <a:gd name="connsiteY1112" fmla="*/ 143688 h 159954"/>
                  <a:gd name="connsiteX1113" fmla="*/ 7230 w 70488"/>
                  <a:gd name="connsiteY1113" fmla="*/ 146399 h 159954"/>
                  <a:gd name="connsiteX1114" fmla="*/ 4518 w 70488"/>
                  <a:gd name="connsiteY1114" fmla="*/ 143688 h 159954"/>
                  <a:gd name="connsiteX1115" fmla="*/ 7230 w 70488"/>
                  <a:gd name="connsiteY1115" fmla="*/ 140976 h 159954"/>
                  <a:gd name="connsiteX1116" fmla="*/ 7230 w 70488"/>
                  <a:gd name="connsiteY1116" fmla="*/ 140976 h 159954"/>
                  <a:gd name="connsiteX1117" fmla="*/ 57837 w 70488"/>
                  <a:gd name="connsiteY1117" fmla="*/ 135554 h 159954"/>
                  <a:gd name="connsiteX1118" fmla="*/ 60548 w 70488"/>
                  <a:gd name="connsiteY1118" fmla="*/ 138265 h 159954"/>
                  <a:gd name="connsiteX1119" fmla="*/ 57837 w 70488"/>
                  <a:gd name="connsiteY1119" fmla="*/ 140976 h 159954"/>
                  <a:gd name="connsiteX1120" fmla="*/ 55125 w 70488"/>
                  <a:gd name="connsiteY1120" fmla="*/ 138265 h 159954"/>
                  <a:gd name="connsiteX1121" fmla="*/ 57837 w 70488"/>
                  <a:gd name="connsiteY1121" fmla="*/ 135554 h 159954"/>
                  <a:gd name="connsiteX1122" fmla="*/ 57837 w 70488"/>
                  <a:gd name="connsiteY1122" fmla="*/ 135554 h 159954"/>
                  <a:gd name="connsiteX1123" fmla="*/ 48800 w 70488"/>
                  <a:gd name="connsiteY1123" fmla="*/ 135554 h 159954"/>
                  <a:gd name="connsiteX1124" fmla="*/ 51511 w 70488"/>
                  <a:gd name="connsiteY1124" fmla="*/ 138265 h 159954"/>
                  <a:gd name="connsiteX1125" fmla="*/ 48800 w 70488"/>
                  <a:gd name="connsiteY1125" fmla="*/ 140976 h 159954"/>
                  <a:gd name="connsiteX1126" fmla="*/ 46088 w 70488"/>
                  <a:gd name="connsiteY1126" fmla="*/ 138265 h 159954"/>
                  <a:gd name="connsiteX1127" fmla="*/ 48800 w 70488"/>
                  <a:gd name="connsiteY1127" fmla="*/ 135554 h 159954"/>
                  <a:gd name="connsiteX1128" fmla="*/ 48800 w 70488"/>
                  <a:gd name="connsiteY1128" fmla="*/ 135554 h 159954"/>
                  <a:gd name="connsiteX1129" fmla="*/ 39763 w 70488"/>
                  <a:gd name="connsiteY1129" fmla="*/ 135554 h 159954"/>
                  <a:gd name="connsiteX1130" fmla="*/ 42474 w 70488"/>
                  <a:gd name="connsiteY1130" fmla="*/ 138265 h 159954"/>
                  <a:gd name="connsiteX1131" fmla="*/ 39763 w 70488"/>
                  <a:gd name="connsiteY1131" fmla="*/ 140976 h 159954"/>
                  <a:gd name="connsiteX1132" fmla="*/ 37051 w 70488"/>
                  <a:gd name="connsiteY1132" fmla="*/ 138265 h 159954"/>
                  <a:gd name="connsiteX1133" fmla="*/ 39763 w 70488"/>
                  <a:gd name="connsiteY1133" fmla="*/ 135554 h 159954"/>
                  <a:gd name="connsiteX1134" fmla="*/ 39763 w 70488"/>
                  <a:gd name="connsiteY1134" fmla="*/ 135554 h 159954"/>
                  <a:gd name="connsiteX1135" fmla="*/ 30726 w 70488"/>
                  <a:gd name="connsiteY1135" fmla="*/ 135554 h 159954"/>
                  <a:gd name="connsiteX1136" fmla="*/ 33437 w 70488"/>
                  <a:gd name="connsiteY1136" fmla="*/ 138265 h 159954"/>
                  <a:gd name="connsiteX1137" fmla="*/ 30726 w 70488"/>
                  <a:gd name="connsiteY1137" fmla="*/ 140976 h 159954"/>
                  <a:gd name="connsiteX1138" fmla="*/ 28015 w 70488"/>
                  <a:gd name="connsiteY1138" fmla="*/ 138265 h 159954"/>
                  <a:gd name="connsiteX1139" fmla="*/ 30726 w 70488"/>
                  <a:gd name="connsiteY1139" fmla="*/ 135554 h 159954"/>
                  <a:gd name="connsiteX1140" fmla="*/ 30726 w 70488"/>
                  <a:gd name="connsiteY1140" fmla="*/ 135554 h 159954"/>
                  <a:gd name="connsiteX1141" fmla="*/ 21689 w 70488"/>
                  <a:gd name="connsiteY1141" fmla="*/ 135554 h 159954"/>
                  <a:gd name="connsiteX1142" fmla="*/ 24400 w 70488"/>
                  <a:gd name="connsiteY1142" fmla="*/ 138265 h 159954"/>
                  <a:gd name="connsiteX1143" fmla="*/ 21689 w 70488"/>
                  <a:gd name="connsiteY1143" fmla="*/ 140976 h 159954"/>
                  <a:gd name="connsiteX1144" fmla="*/ 18978 w 70488"/>
                  <a:gd name="connsiteY1144" fmla="*/ 138265 h 159954"/>
                  <a:gd name="connsiteX1145" fmla="*/ 21689 w 70488"/>
                  <a:gd name="connsiteY1145" fmla="*/ 135554 h 159954"/>
                  <a:gd name="connsiteX1146" fmla="*/ 21689 w 70488"/>
                  <a:gd name="connsiteY1146" fmla="*/ 135554 h 159954"/>
                  <a:gd name="connsiteX1147" fmla="*/ 12652 w 70488"/>
                  <a:gd name="connsiteY1147" fmla="*/ 135554 h 159954"/>
                  <a:gd name="connsiteX1148" fmla="*/ 15363 w 70488"/>
                  <a:gd name="connsiteY1148" fmla="*/ 138265 h 159954"/>
                  <a:gd name="connsiteX1149" fmla="*/ 12652 w 70488"/>
                  <a:gd name="connsiteY1149" fmla="*/ 140976 h 159954"/>
                  <a:gd name="connsiteX1150" fmla="*/ 9941 w 70488"/>
                  <a:gd name="connsiteY1150" fmla="*/ 138265 h 159954"/>
                  <a:gd name="connsiteX1151" fmla="*/ 12652 w 70488"/>
                  <a:gd name="connsiteY1151" fmla="*/ 135554 h 159954"/>
                  <a:gd name="connsiteX1152" fmla="*/ 12652 w 70488"/>
                  <a:gd name="connsiteY1152" fmla="*/ 135554 h 159954"/>
                  <a:gd name="connsiteX1153" fmla="*/ 62355 w 70488"/>
                  <a:gd name="connsiteY1153" fmla="*/ 131036 h 159954"/>
                  <a:gd name="connsiteX1154" fmla="*/ 65066 w 70488"/>
                  <a:gd name="connsiteY1154" fmla="*/ 133747 h 159954"/>
                  <a:gd name="connsiteX1155" fmla="*/ 62355 w 70488"/>
                  <a:gd name="connsiteY1155" fmla="*/ 136458 h 159954"/>
                  <a:gd name="connsiteX1156" fmla="*/ 59644 w 70488"/>
                  <a:gd name="connsiteY1156" fmla="*/ 133747 h 159954"/>
                  <a:gd name="connsiteX1157" fmla="*/ 62355 w 70488"/>
                  <a:gd name="connsiteY1157" fmla="*/ 131036 h 159954"/>
                  <a:gd name="connsiteX1158" fmla="*/ 62355 w 70488"/>
                  <a:gd name="connsiteY1158" fmla="*/ 131036 h 159954"/>
                  <a:gd name="connsiteX1159" fmla="*/ 53318 w 70488"/>
                  <a:gd name="connsiteY1159" fmla="*/ 131036 h 159954"/>
                  <a:gd name="connsiteX1160" fmla="*/ 56029 w 70488"/>
                  <a:gd name="connsiteY1160" fmla="*/ 133747 h 159954"/>
                  <a:gd name="connsiteX1161" fmla="*/ 53318 w 70488"/>
                  <a:gd name="connsiteY1161" fmla="*/ 136458 h 159954"/>
                  <a:gd name="connsiteX1162" fmla="*/ 50607 w 70488"/>
                  <a:gd name="connsiteY1162" fmla="*/ 133747 h 159954"/>
                  <a:gd name="connsiteX1163" fmla="*/ 53318 w 70488"/>
                  <a:gd name="connsiteY1163" fmla="*/ 131036 h 159954"/>
                  <a:gd name="connsiteX1164" fmla="*/ 53318 w 70488"/>
                  <a:gd name="connsiteY1164" fmla="*/ 131036 h 159954"/>
                  <a:gd name="connsiteX1165" fmla="*/ 44281 w 70488"/>
                  <a:gd name="connsiteY1165" fmla="*/ 131036 h 159954"/>
                  <a:gd name="connsiteX1166" fmla="*/ 46992 w 70488"/>
                  <a:gd name="connsiteY1166" fmla="*/ 133747 h 159954"/>
                  <a:gd name="connsiteX1167" fmla="*/ 44281 w 70488"/>
                  <a:gd name="connsiteY1167" fmla="*/ 136458 h 159954"/>
                  <a:gd name="connsiteX1168" fmla="*/ 41570 w 70488"/>
                  <a:gd name="connsiteY1168" fmla="*/ 133747 h 159954"/>
                  <a:gd name="connsiteX1169" fmla="*/ 44281 w 70488"/>
                  <a:gd name="connsiteY1169" fmla="*/ 131036 h 159954"/>
                  <a:gd name="connsiteX1170" fmla="*/ 44281 w 70488"/>
                  <a:gd name="connsiteY1170" fmla="*/ 131036 h 159954"/>
                  <a:gd name="connsiteX1171" fmla="*/ 35244 w 70488"/>
                  <a:gd name="connsiteY1171" fmla="*/ 131036 h 159954"/>
                  <a:gd name="connsiteX1172" fmla="*/ 37955 w 70488"/>
                  <a:gd name="connsiteY1172" fmla="*/ 133747 h 159954"/>
                  <a:gd name="connsiteX1173" fmla="*/ 35244 w 70488"/>
                  <a:gd name="connsiteY1173" fmla="*/ 136458 h 159954"/>
                  <a:gd name="connsiteX1174" fmla="*/ 32533 w 70488"/>
                  <a:gd name="connsiteY1174" fmla="*/ 133747 h 159954"/>
                  <a:gd name="connsiteX1175" fmla="*/ 35244 w 70488"/>
                  <a:gd name="connsiteY1175" fmla="*/ 131036 h 159954"/>
                  <a:gd name="connsiteX1176" fmla="*/ 35244 w 70488"/>
                  <a:gd name="connsiteY1176" fmla="*/ 131036 h 159954"/>
                  <a:gd name="connsiteX1177" fmla="*/ 26207 w 70488"/>
                  <a:gd name="connsiteY1177" fmla="*/ 131036 h 159954"/>
                  <a:gd name="connsiteX1178" fmla="*/ 28918 w 70488"/>
                  <a:gd name="connsiteY1178" fmla="*/ 133747 h 159954"/>
                  <a:gd name="connsiteX1179" fmla="*/ 26207 w 70488"/>
                  <a:gd name="connsiteY1179" fmla="*/ 136458 h 159954"/>
                  <a:gd name="connsiteX1180" fmla="*/ 23496 w 70488"/>
                  <a:gd name="connsiteY1180" fmla="*/ 133747 h 159954"/>
                  <a:gd name="connsiteX1181" fmla="*/ 26207 w 70488"/>
                  <a:gd name="connsiteY1181" fmla="*/ 131036 h 159954"/>
                  <a:gd name="connsiteX1182" fmla="*/ 26207 w 70488"/>
                  <a:gd name="connsiteY1182" fmla="*/ 131036 h 159954"/>
                  <a:gd name="connsiteX1183" fmla="*/ 17170 w 70488"/>
                  <a:gd name="connsiteY1183" fmla="*/ 131036 h 159954"/>
                  <a:gd name="connsiteX1184" fmla="*/ 19881 w 70488"/>
                  <a:gd name="connsiteY1184" fmla="*/ 133747 h 159954"/>
                  <a:gd name="connsiteX1185" fmla="*/ 17170 w 70488"/>
                  <a:gd name="connsiteY1185" fmla="*/ 136458 h 159954"/>
                  <a:gd name="connsiteX1186" fmla="*/ 14459 w 70488"/>
                  <a:gd name="connsiteY1186" fmla="*/ 133747 h 159954"/>
                  <a:gd name="connsiteX1187" fmla="*/ 17170 w 70488"/>
                  <a:gd name="connsiteY1187" fmla="*/ 131036 h 159954"/>
                  <a:gd name="connsiteX1188" fmla="*/ 17170 w 70488"/>
                  <a:gd name="connsiteY1188" fmla="*/ 131036 h 159954"/>
                  <a:gd name="connsiteX1189" fmla="*/ 7230 w 70488"/>
                  <a:gd name="connsiteY1189" fmla="*/ 131036 h 159954"/>
                  <a:gd name="connsiteX1190" fmla="*/ 9941 w 70488"/>
                  <a:gd name="connsiteY1190" fmla="*/ 133747 h 159954"/>
                  <a:gd name="connsiteX1191" fmla="*/ 7230 w 70488"/>
                  <a:gd name="connsiteY1191" fmla="*/ 136458 h 159954"/>
                  <a:gd name="connsiteX1192" fmla="*/ 4518 w 70488"/>
                  <a:gd name="connsiteY1192" fmla="*/ 133747 h 159954"/>
                  <a:gd name="connsiteX1193" fmla="*/ 7230 w 70488"/>
                  <a:gd name="connsiteY1193" fmla="*/ 131036 h 159954"/>
                  <a:gd name="connsiteX1194" fmla="*/ 7230 w 70488"/>
                  <a:gd name="connsiteY1194" fmla="*/ 131036 h 159954"/>
                  <a:gd name="connsiteX1195" fmla="*/ 57837 w 70488"/>
                  <a:gd name="connsiteY1195" fmla="*/ 126517 h 159954"/>
                  <a:gd name="connsiteX1196" fmla="*/ 60548 w 70488"/>
                  <a:gd name="connsiteY1196" fmla="*/ 129228 h 159954"/>
                  <a:gd name="connsiteX1197" fmla="*/ 57837 w 70488"/>
                  <a:gd name="connsiteY1197" fmla="*/ 131940 h 159954"/>
                  <a:gd name="connsiteX1198" fmla="*/ 55125 w 70488"/>
                  <a:gd name="connsiteY1198" fmla="*/ 129228 h 159954"/>
                  <a:gd name="connsiteX1199" fmla="*/ 57837 w 70488"/>
                  <a:gd name="connsiteY1199" fmla="*/ 126517 h 159954"/>
                  <a:gd name="connsiteX1200" fmla="*/ 57837 w 70488"/>
                  <a:gd name="connsiteY1200" fmla="*/ 126517 h 159954"/>
                  <a:gd name="connsiteX1201" fmla="*/ 48800 w 70488"/>
                  <a:gd name="connsiteY1201" fmla="*/ 126517 h 159954"/>
                  <a:gd name="connsiteX1202" fmla="*/ 51511 w 70488"/>
                  <a:gd name="connsiteY1202" fmla="*/ 129228 h 159954"/>
                  <a:gd name="connsiteX1203" fmla="*/ 48800 w 70488"/>
                  <a:gd name="connsiteY1203" fmla="*/ 131940 h 159954"/>
                  <a:gd name="connsiteX1204" fmla="*/ 46088 w 70488"/>
                  <a:gd name="connsiteY1204" fmla="*/ 129228 h 159954"/>
                  <a:gd name="connsiteX1205" fmla="*/ 48800 w 70488"/>
                  <a:gd name="connsiteY1205" fmla="*/ 126517 h 159954"/>
                  <a:gd name="connsiteX1206" fmla="*/ 48800 w 70488"/>
                  <a:gd name="connsiteY1206" fmla="*/ 126517 h 159954"/>
                  <a:gd name="connsiteX1207" fmla="*/ 39763 w 70488"/>
                  <a:gd name="connsiteY1207" fmla="*/ 126517 h 159954"/>
                  <a:gd name="connsiteX1208" fmla="*/ 42474 w 70488"/>
                  <a:gd name="connsiteY1208" fmla="*/ 129228 h 159954"/>
                  <a:gd name="connsiteX1209" fmla="*/ 39763 w 70488"/>
                  <a:gd name="connsiteY1209" fmla="*/ 131940 h 159954"/>
                  <a:gd name="connsiteX1210" fmla="*/ 37051 w 70488"/>
                  <a:gd name="connsiteY1210" fmla="*/ 129228 h 159954"/>
                  <a:gd name="connsiteX1211" fmla="*/ 39763 w 70488"/>
                  <a:gd name="connsiteY1211" fmla="*/ 126517 h 159954"/>
                  <a:gd name="connsiteX1212" fmla="*/ 39763 w 70488"/>
                  <a:gd name="connsiteY1212" fmla="*/ 126517 h 159954"/>
                  <a:gd name="connsiteX1213" fmla="*/ 30726 w 70488"/>
                  <a:gd name="connsiteY1213" fmla="*/ 126517 h 159954"/>
                  <a:gd name="connsiteX1214" fmla="*/ 33437 w 70488"/>
                  <a:gd name="connsiteY1214" fmla="*/ 129228 h 159954"/>
                  <a:gd name="connsiteX1215" fmla="*/ 30726 w 70488"/>
                  <a:gd name="connsiteY1215" fmla="*/ 131940 h 159954"/>
                  <a:gd name="connsiteX1216" fmla="*/ 28015 w 70488"/>
                  <a:gd name="connsiteY1216" fmla="*/ 129228 h 159954"/>
                  <a:gd name="connsiteX1217" fmla="*/ 30726 w 70488"/>
                  <a:gd name="connsiteY1217" fmla="*/ 126517 h 159954"/>
                  <a:gd name="connsiteX1218" fmla="*/ 30726 w 70488"/>
                  <a:gd name="connsiteY1218" fmla="*/ 126517 h 159954"/>
                  <a:gd name="connsiteX1219" fmla="*/ 21689 w 70488"/>
                  <a:gd name="connsiteY1219" fmla="*/ 126517 h 159954"/>
                  <a:gd name="connsiteX1220" fmla="*/ 24400 w 70488"/>
                  <a:gd name="connsiteY1220" fmla="*/ 129228 h 159954"/>
                  <a:gd name="connsiteX1221" fmla="*/ 21689 w 70488"/>
                  <a:gd name="connsiteY1221" fmla="*/ 131940 h 159954"/>
                  <a:gd name="connsiteX1222" fmla="*/ 18978 w 70488"/>
                  <a:gd name="connsiteY1222" fmla="*/ 129228 h 159954"/>
                  <a:gd name="connsiteX1223" fmla="*/ 21689 w 70488"/>
                  <a:gd name="connsiteY1223" fmla="*/ 126517 h 159954"/>
                  <a:gd name="connsiteX1224" fmla="*/ 21689 w 70488"/>
                  <a:gd name="connsiteY1224" fmla="*/ 126517 h 159954"/>
                  <a:gd name="connsiteX1225" fmla="*/ 12652 w 70488"/>
                  <a:gd name="connsiteY1225" fmla="*/ 126517 h 159954"/>
                  <a:gd name="connsiteX1226" fmla="*/ 15363 w 70488"/>
                  <a:gd name="connsiteY1226" fmla="*/ 129228 h 159954"/>
                  <a:gd name="connsiteX1227" fmla="*/ 12652 w 70488"/>
                  <a:gd name="connsiteY1227" fmla="*/ 131940 h 159954"/>
                  <a:gd name="connsiteX1228" fmla="*/ 9941 w 70488"/>
                  <a:gd name="connsiteY1228" fmla="*/ 129228 h 159954"/>
                  <a:gd name="connsiteX1229" fmla="*/ 12652 w 70488"/>
                  <a:gd name="connsiteY1229" fmla="*/ 126517 h 159954"/>
                  <a:gd name="connsiteX1230" fmla="*/ 12652 w 70488"/>
                  <a:gd name="connsiteY1230" fmla="*/ 126517 h 159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</a:cxnLst>
                <a:rect l="l" t="t" r="r" b="b"/>
                <a:pathLst>
                  <a:path w="70488" h="159954">
                    <a:moveTo>
                      <a:pt x="904" y="154532"/>
                    </a:moveTo>
                    <a:lnTo>
                      <a:pt x="904" y="154532"/>
                    </a:lnTo>
                    <a:lnTo>
                      <a:pt x="904" y="154532"/>
                    </a:lnTo>
                    <a:cubicBezTo>
                      <a:pt x="904" y="153628"/>
                      <a:pt x="904" y="153628"/>
                      <a:pt x="904" y="154532"/>
                    </a:cubicBezTo>
                    <a:lnTo>
                      <a:pt x="904" y="154532"/>
                    </a:lnTo>
                    <a:close/>
                    <a:moveTo>
                      <a:pt x="904" y="150013"/>
                    </a:moveTo>
                    <a:lnTo>
                      <a:pt x="1807" y="146399"/>
                    </a:lnTo>
                    <a:cubicBezTo>
                      <a:pt x="1807" y="146399"/>
                      <a:pt x="2711" y="146399"/>
                      <a:pt x="2711" y="146399"/>
                    </a:cubicBezTo>
                    <a:cubicBezTo>
                      <a:pt x="3615" y="146399"/>
                      <a:pt x="5422" y="147302"/>
                      <a:pt x="5422" y="149110"/>
                    </a:cubicBezTo>
                    <a:cubicBezTo>
                      <a:pt x="5422" y="150013"/>
                      <a:pt x="4518" y="151821"/>
                      <a:pt x="2711" y="151821"/>
                    </a:cubicBezTo>
                    <a:cubicBezTo>
                      <a:pt x="2711" y="150013"/>
                      <a:pt x="1807" y="150013"/>
                      <a:pt x="904" y="150013"/>
                    </a:cubicBezTo>
                    <a:lnTo>
                      <a:pt x="904" y="150013"/>
                    </a:lnTo>
                    <a:close/>
                    <a:moveTo>
                      <a:pt x="2711" y="140073"/>
                    </a:moveTo>
                    <a:lnTo>
                      <a:pt x="3615" y="135554"/>
                    </a:lnTo>
                    <a:cubicBezTo>
                      <a:pt x="4518" y="135554"/>
                      <a:pt x="5422" y="136458"/>
                      <a:pt x="5422" y="138265"/>
                    </a:cubicBezTo>
                    <a:cubicBezTo>
                      <a:pt x="5422" y="139169"/>
                      <a:pt x="4518" y="140976"/>
                      <a:pt x="2711" y="140073"/>
                    </a:cubicBezTo>
                    <a:cubicBezTo>
                      <a:pt x="2711" y="140976"/>
                      <a:pt x="2711" y="140976"/>
                      <a:pt x="2711" y="140073"/>
                    </a:cubicBezTo>
                    <a:lnTo>
                      <a:pt x="2711" y="140073"/>
                    </a:lnTo>
                    <a:close/>
                    <a:moveTo>
                      <a:pt x="4518" y="130132"/>
                    </a:moveTo>
                    <a:lnTo>
                      <a:pt x="5422" y="126517"/>
                    </a:lnTo>
                    <a:cubicBezTo>
                      <a:pt x="5422" y="126517"/>
                      <a:pt x="6326" y="127421"/>
                      <a:pt x="6326" y="128325"/>
                    </a:cubicBezTo>
                    <a:cubicBezTo>
                      <a:pt x="5422" y="129228"/>
                      <a:pt x="4518" y="130132"/>
                      <a:pt x="4518" y="130132"/>
                    </a:cubicBezTo>
                    <a:lnTo>
                      <a:pt x="4518" y="130132"/>
                    </a:lnTo>
                    <a:close/>
                    <a:moveTo>
                      <a:pt x="6326" y="115673"/>
                    </a:moveTo>
                    <a:lnTo>
                      <a:pt x="7230" y="112058"/>
                    </a:lnTo>
                    <a:cubicBezTo>
                      <a:pt x="7230" y="112058"/>
                      <a:pt x="8133" y="112058"/>
                      <a:pt x="8133" y="112058"/>
                    </a:cubicBezTo>
                    <a:cubicBezTo>
                      <a:pt x="9037" y="112058"/>
                      <a:pt x="10844" y="112962"/>
                      <a:pt x="10844" y="114769"/>
                    </a:cubicBezTo>
                    <a:cubicBezTo>
                      <a:pt x="10844" y="115673"/>
                      <a:pt x="9941" y="117480"/>
                      <a:pt x="8133" y="117480"/>
                    </a:cubicBezTo>
                    <a:cubicBezTo>
                      <a:pt x="7230" y="116577"/>
                      <a:pt x="6326" y="115673"/>
                      <a:pt x="6326" y="115673"/>
                    </a:cubicBezTo>
                    <a:lnTo>
                      <a:pt x="6326" y="115673"/>
                    </a:lnTo>
                    <a:close/>
                    <a:moveTo>
                      <a:pt x="7230" y="106636"/>
                    </a:moveTo>
                    <a:lnTo>
                      <a:pt x="7230" y="106636"/>
                    </a:lnTo>
                    <a:lnTo>
                      <a:pt x="8133" y="102118"/>
                    </a:lnTo>
                    <a:cubicBezTo>
                      <a:pt x="9037" y="102118"/>
                      <a:pt x="9941" y="103021"/>
                      <a:pt x="9941" y="104829"/>
                    </a:cubicBezTo>
                    <a:cubicBezTo>
                      <a:pt x="9941" y="105732"/>
                      <a:pt x="9037" y="106636"/>
                      <a:pt x="7230" y="106636"/>
                    </a:cubicBezTo>
                    <a:cubicBezTo>
                      <a:pt x="7230" y="106636"/>
                      <a:pt x="7230" y="106636"/>
                      <a:pt x="7230" y="106636"/>
                    </a:cubicBezTo>
                    <a:lnTo>
                      <a:pt x="7230" y="106636"/>
                    </a:lnTo>
                    <a:close/>
                    <a:moveTo>
                      <a:pt x="9037" y="96695"/>
                    </a:moveTo>
                    <a:lnTo>
                      <a:pt x="9941" y="93081"/>
                    </a:lnTo>
                    <a:cubicBezTo>
                      <a:pt x="9941" y="93081"/>
                      <a:pt x="10844" y="93984"/>
                      <a:pt x="10844" y="94888"/>
                    </a:cubicBezTo>
                    <a:cubicBezTo>
                      <a:pt x="9941" y="94888"/>
                      <a:pt x="9037" y="95792"/>
                      <a:pt x="9037" y="96695"/>
                    </a:cubicBezTo>
                    <a:lnTo>
                      <a:pt x="9037" y="96695"/>
                    </a:lnTo>
                    <a:close/>
                    <a:moveTo>
                      <a:pt x="10844" y="80429"/>
                    </a:moveTo>
                    <a:lnTo>
                      <a:pt x="11748" y="76814"/>
                    </a:lnTo>
                    <a:cubicBezTo>
                      <a:pt x="11748" y="76814"/>
                      <a:pt x="12652" y="76814"/>
                      <a:pt x="12652" y="76814"/>
                    </a:cubicBezTo>
                    <a:cubicBezTo>
                      <a:pt x="13555" y="76814"/>
                      <a:pt x="15363" y="77718"/>
                      <a:pt x="15363" y="79525"/>
                    </a:cubicBezTo>
                    <a:cubicBezTo>
                      <a:pt x="15363" y="80429"/>
                      <a:pt x="14459" y="82236"/>
                      <a:pt x="12652" y="82236"/>
                    </a:cubicBezTo>
                    <a:cubicBezTo>
                      <a:pt x="11748" y="81333"/>
                      <a:pt x="10844" y="81333"/>
                      <a:pt x="10844" y="80429"/>
                    </a:cubicBezTo>
                    <a:lnTo>
                      <a:pt x="10844" y="80429"/>
                    </a:lnTo>
                    <a:close/>
                    <a:moveTo>
                      <a:pt x="11748" y="71392"/>
                    </a:moveTo>
                    <a:cubicBezTo>
                      <a:pt x="11748" y="69585"/>
                      <a:pt x="11748" y="68681"/>
                      <a:pt x="12652" y="66873"/>
                    </a:cubicBezTo>
                    <a:cubicBezTo>
                      <a:pt x="13555" y="66873"/>
                      <a:pt x="14459" y="67777"/>
                      <a:pt x="14459" y="69585"/>
                    </a:cubicBezTo>
                    <a:cubicBezTo>
                      <a:pt x="14459" y="70488"/>
                      <a:pt x="13555" y="71392"/>
                      <a:pt x="11748" y="71392"/>
                    </a:cubicBezTo>
                    <a:cubicBezTo>
                      <a:pt x="11748" y="71392"/>
                      <a:pt x="11748" y="71392"/>
                      <a:pt x="11748" y="71392"/>
                    </a:cubicBezTo>
                    <a:lnTo>
                      <a:pt x="11748" y="71392"/>
                    </a:lnTo>
                    <a:close/>
                    <a:moveTo>
                      <a:pt x="12652" y="61451"/>
                    </a:moveTo>
                    <a:cubicBezTo>
                      <a:pt x="12652" y="59644"/>
                      <a:pt x="12652" y="58740"/>
                      <a:pt x="12652" y="56933"/>
                    </a:cubicBezTo>
                    <a:cubicBezTo>
                      <a:pt x="13555" y="56933"/>
                      <a:pt x="13555" y="57836"/>
                      <a:pt x="13555" y="58740"/>
                    </a:cubicBezTo>
                    <a:cubicBezTo>
                      <a:pt x="14459" y="60548"/>
                      <a:pt x="13555" y="61451"/>
                      <a:pt x="12652" y="61451"/>
                    </a:cubicBezTo>
                    <a:lnTo>
                      <a:pt x="12652" y="61451"/>
                    </a:lnTo>
                    <a:close/>
                    <a:moveTo>
                      <a:pt x="11748" y="51511"/>
                    </a:moveTo>
                    <a:cubicBezTo>
                      <a:pt x="11748" y="49703"/>
                      <a:pt x="11748" y="48800"/>
                      <a:pt x="11748" y="46992"/>
                    </a:cubicBezTo>
                    <a:cubicBezTo>
                      <a:pt x="11748" y="46992"/>
                      <a:pt x="11748" y="46992"/>
                      <a:pt x="12652" y="46992"/>
                    </a:cubicBezTo>
                    <a:cubicBezTo>
                      <a:pt x="13555" y="46992"/>
                      <a:pt x="15363" y="47896"/>
                      <a:pt x="15363" y="49703"/>
                    </a:cubicBezTo>
                    <a:cubicBezTo>
                      <a:pt x="14459" y="50607"/>
                      <a:pt x="13555" y="51511"/>
                      <a:pt x="11748" y="51511"/>
                    </a:cubicBezTo>
                    <a:lnTo>
                      <a:pt x="11748" y="51511"/>
                    </a:lnTo>
                    <a:close/>
                    <a:moveTo>
                      <a:pt x="10844" y="41570"/>
                    </a:moveTo>
                    <a:cubicBezTo>
                      <a:pt x="10844" y="40666"/>
                      <a:pt x="10844" y="38859"/>
                      <a:pt x="10844" y="37955"/>
                    </a:cubicBezTo>
                    <a:cubicBezTo>
                      <a:pt x="10844" y="37955"/>
                      <a:pt x="11748" y="37051"/>
                      <a:pt x="12652" y="37051"/>
                    </a:cubicBezTo>
                    <a:cubicBezTo>
                      <a:pt x="13555" y="37051"/>
                      <a:pt x="15363" y="37955"/>
                      <a:pt x="15363" y="39763"/>
                    </a:cubicBezTo>
                    <a:cubicBezTo>
                      <a:pt x="15363" y="40666"/>
                      <a:pt x="14459" y="42474"/>
                      <a:pt x="12652" y="42474"/>
                    </a:cubicBezTo>
                    <a:cubicBezTo>
                      <a:pt x="11748" y="42474"/>
                      <a:pt x="11748" y="41570"/>
                      <a:pt x="10844" y="41570"/>
                    </a:cubicBezTo>
                    <a:lnTo>
                      <a:pt x="10844" y="41570"/>
                    </a:lnTo>
                    <a:close/>
                    <a:moveTo>
                      <a:pt x="9037" y="27111"/>
                    </a:moveTo>
                    <a:cubicBezTo>
                      <a:pt x="9037" y="26207"/>
                      <a:pt x="9037" y="25303"/>
                      <a:pt x="8133" y="23496"/>
                    </a:cubicBezTo>
                    <a:cubicBezTo>
                      <a:pt x="9037" y="23496"/>
                      <a:pt x="9037" y="24400"/>
                      <a:pt x="9037" y="25303"/>
                    </a:cubicBezTo>
                    <a:cubicBezTo>
                      <a:pt x="9941" y="26207"/>
                      <a:pt x="9941" y="26207"/>
                      <a:pt x="9037" y="27111"/>
                    </a:cubicBezTo>
                    <a:lnTo>
                      <a:pt x="9037" y="27111"/>
                    </a:lnTo>
                    <a:close/>
                    <a:moveTo>
                      <a:pt x="8133" y="18074"/>
                    </a:moveTo>
                    <a:cubicBezTo>
                      <a:pt x="8133" y="16267"/>
                      <a:pt x="7230" y="15363"/>
                      <a:pt x="7230" y="13555"/>
                    </a:cubicBezTo>
                    <a:cubicBezTo>
                      <a:pt x="7230" y="13555"/>
                      <a:pt x="7230" y="13555"/>
                      <a:pt x="8133" y="13555"/>
                    </a:cubicBezTo>
                    <a:cubicBezTo>
                      <a:pt x="9037" y="13555"/>
                      <a:pt x="10844" y="14459"/>
                      <a:pt x="10844" y="16267"/>
                    </a:cubicBezTo>
                    <a:cubicBezTo>
                      <a:pt x="9941" y="16267"/>
                      <a:pt x="9037" y="17170"/>
                      <a:pt x="8133" y="18074"/>
                    </a:cubicBezTo>
                    <a:lnTo>
                      <a:pt x="8133" y="18074"/>
                    </a:lnTo>
                    <a:close/>
                    <a:moveTo>
                      <a:pt x="6326" y="7230"/>
                    </a:moveTo>
                    <a:cubicBezTo>
                      <a:pt x="6326" y="5422"/>
                      <a:pt x="8133" y="4518"/>
                      <a:pt x="9037" y="3615"/>
                    </a:cubicBezTo>
                    <a:cubicBezTo>
                      <a:pt x="9941" y="3615"/>
                      <a:pt x="9941" y="4518"/>
                      <a:pt x="9941" y="5422"/>
                    </a:cubicBezTo>
                    <a:cubicBezTo>
                      <a:pt x="9941" y="6326"/>
                      <a:pt x="9037" y="8133"/>
                      <a:pt x="7230" y="8133"/>
                    </a:cubicBezTo>
                    <a:cubicBezTo>
                      <a:pt x="7230" y="8133"/>
                      <a:pt x="6326" y="8133"/>
                      <a:pt x="6326" y="7230"/>
                    </a:cubicBezTo>
                    <a:lnTo>
                      <a:pt x="6326" y="7230"/>
                    </a:lnTo>
                    <a:close/>
                    <a:moveTo>
                      <a:pt x="10844" y="2711"/>
                    </a:moveTo>
                    <a:cubicBezTo>
                      <a:pt x="11748" y="1807"/>
                      <a:pt x="12652" y="904"/>
                      <a:pt x="14459" y="0"/>
                    </a:cubicBezTo>
                    <a:cubicBezTo>
                      <a:pt x="14459" y="0"/>
                      <a:pt x="14459" y="0"/>
                      <a:pt x="14459" y="0"/>
                    </a:cubicBezTo>
                    <a:cubicBezTo>
                      <a:pt x="14459" y="904"/>
                      <a:pt x="13555" y="2711"/>
                      <a:pt x="11748" y="2711"/>
                    </a:cubicBezTo>
                    <a:cubicBezTo>
                      <a:pt x="11748" y="2711"/>
                      <a:pt x="11748" y="2711"/>
                      <a:pt x="10844" y="2711"/>
                    </a:cubicBezTo>
                    <a:lnTo>
                      <a:pt x="10844" y="2711"/>
                    </a:lnTo>
                    <a:close/>
                    <a:moveTo>
                      <a:pt x="18978" y="904"/>
                    </a:moveTo>
                    <a:cubicBezTo>
                      <a:pt x="20785" y="904"/>
                      <a:pt x="21689" y="1807"/>
                      <a:pt x="23496" y="1807"/>
                    </a:cubicBezTo>
                    <a:cubicBezTo>
                      <a:pt x="23496" y="2711"/>
                      <a:pt x="22592" y="2711"/>
                      <a:pt x="21689" y="2711"/>
                    </a:cubicBezTo>
                    <a:cubicBezTo>
                      <a:pt x="19881" y="2711"/>
                      <a:pt x="18978" y="1807"/>
                      <a:pt x="18978" y="904"/>
                    </a:cubicBezTo>
                    <a:lnTo>
                      <a:pt x="18978" y="904"/>
                    </a:lnTo>
                    <a:close/>
                    <a:moveTo>
                      <a:pt x="34340" y="3615"/>
                    </a:moveTo>
                    <a:lnTo>
                      <a:pt x="36148" y="3615"/>
                    </a:lnTo>
                    <a:cubicBezTo>
                      <a:pt x="37051" y="3615"/>
                      <a:pt x="37051" y="4518"/>
                      <a:pt x="37051" y="5422"/>
                    </a:cubicBezTo>
                    <a:cubicBezTo>
                      <a:pt x="37051" y="6326"/>
                      <a:pt x="36148" y="8133"/>
                      <a:pt x="34340" y="8133"/>
                    </a:cubicBezTo>
                    <a:cubicBezTo>
                      <a:pt x="32533" y="8133"/>
                      <a:pt x="31629" y="7230"/>
                      <a:pt x="31629" y="5422"/>
                    </a:cubicBezTo>
                    <a:cubicBezTo>
                      <a:pt x="32533" y="4518"/>
                      <a:pt x="33437" y="3615"/>
                      <a:pt x="34340" y="3615"/>
                    </a:cubicBezTo>
                    <a:lnTo>
                      <a:pt x="34340" y="3615"/>
                    </a:lnTo>
                    <a:close/>
                    <a:moveTo>
                      <a:pt x="42474" y="4518"/>
                    </a:moveTo>
                    <a:lnTo>
                      <a:pt x="46992" y="5422"/>
                    </a:lnTo>
                    <a:cubicBezTo>
                      <a:pt x="46992" y="5422"/>
                      <a:pt x="46992" y="5422"/>
                      <a:pt x="46992" y="5422"/>
                    </a:cubicBezTo>
                    <a:cubicBezTo>
                      <a:pt x="46992" y="6326"/>
                      <a:pt x="46088" y="8133"/>
                      <a:pt x="44281" y="8133"/>
                    </a:cubicBezTo>
                    <a:cubicBezTo>
                      <a:pt x="42474" y="8133"/>
                      <a:pt x="41570" y="7230"/>
                      <a:pt x="41570" y="5422"/>
                    </a:cubicBezTo>
                    <a:cubicBezTo>
                      <a:pt x="41570" y="5422"/>
                      <a:pt x="41570" y="4518"/>
                      <a:pt x="42474" y="4518"/>
                    </a:cubicBezTo>
                    <a:lnTo>
                      <a:pt x="42474" y="4518"/>
                    </a:lnTo>
                    <a:close/>
                    <a:moveTo>
                      <a:pt x="50607" y="6326"/>
                    </a:moveTo>
                    <a:cubicBezTo>
                      <a:pt x="52414" y="6326"/>
                      <a:pt x="53318" y="7230"/>
                      <a:pt x="55125" y="7230"/>
                    </a:cubicBezTo>
                    <a:cubicBezTo>
                      <a:pt x="55125" y="8133"/>
                      <a:pt x="54222" y="8133"/>
                      <a:pt x="53318" y="8133"/>
                    </a:cubicBezTo>
                    <a:cubicBezTo>
                      <a:pt x="52414" y="8133"/>
                      <a:pt x="51511" y="7230"/>
                      <a:pt x="50607" y="6326"/>
                    </a:cubicBezTo>
                    <a:lnTo>
                      <a:pt x="50607" y="6326"/>
                    </a:lnTo>
                    <a:close/>
                    <a:moveTo>
                      <a:pt x="65066" y="8133"/>
                    </a:moveTo>
                    <a:cubicBezTo>
                      <a:pt x="65970" y="8133"/>
                      <a:pt x="67777" y="9037"/>
                      <a:pt x="68681" y="9037"/>
                    </a:cubicBezTo>
                    <a:cubicBezTo>
                      <a:pt x="68681" y="9037"/>
                      <a:pt x="68681" y="9941"/>
                      <a:pt x="68681" y="9941"/>
                    </a:cubicBezTo>
                    <a:cubicBezTo>
                      <a:pt x="68681" y="10844"/>
                      <a:pt x="67777" y="12652"/>
                      <a:pt x="65970" y="12652"/>
                    </a:cubicBezTo>
                    <a:cubicBezTo>
                      <a:pt x="64162" y="12652"/>
                      <a:pt x="63259" y="11748"/>
                      <a:pt x="63259" y="9941"/>
                    </a:cubicBezTo>
                    <a:cubicBezTo>
                      <a:pt x="65066" y="9941"/>
                      <a:pt x="65066" y="9037"/>
                      <a:pt x="65066" y="8133"/>
                    </a:cubicBezTo>
                    <a:lnTo>
                      <a:pt x="65066" y="8133"/>
                    </a:lnTo>
                    <a:close/>
                    <a:moveTo>
                      <a:pt x="70488" y="13555"/>
                    </a:moveTo>
                    <a:cubicBezTo>
                      <a:pt x="70488" y="14459"/>
                      <a:pt x="69585" y="15363"/>
                      <a:pt x="69585" y="16267"/>
                    </a:cubicBezTo>
                    <a:cubicBezTo>
                      <a:pt x="69585" y="16267"/>
                      <a:pt x="69585" y="16267"/>
                      <a:pt x="69585" y="16267"/>
                    </a:cubicBezTo>
                    <a:cubicBezTo>
                      <a:pt x="69585" y="14459"/>
                      <a:pt x="69585" y="13555"/>
                      <a:pt x="70488" y="13555"/>
                    </a:cubicBezTo>
                    <a:lnTo>
                      <a:pt x="70488" y="13555"/>
                    </a:lnTo>
                    <a:close/>
                    <a:moveTo>
                      <a:pt x="67777" y="18074"/>
                    </a:moveTo>
                    <a:cubicBezTo>
                      <a:pt x="66873" y="19881"/>
                      <a:pt x="66873" y="20785"/>
                      <a:pt x="65970" y="22592"/>
                    </a:cubicBezTo>
                    <a:cubicBezTo>
                      <a:pt x="65066" y="22592"/>
                      <a:pt x="64162" y="21689"/>
                      <a:pt x="64162" y="20785"/>
                    </a:cubicBezTo>
                    <a:cubicBezTo>
                      <a:pt x="64162" y="19881"/>
                      <a:pt x="65066" y="18074"/>
                      <a:pt x="66873" y="18074"/>
                    </a:cubicBezTo>
                    <a:cubicBezTo>
                      <a:pt x="67777" y="18074"/>
                      <a:pt x="67777" y="18074"/>
                      <a:pt x="67777" y="18074"/>
                    </a:cubicBezTo>
                    <a:lnTo>
                      <a:pt x="67777" y="18074"/>
                    </a:lnTo>
                    <a:close/>
                    <a:moveTo>
                      <a:pt x="65066" y="25303"/>
                    </a:moveTo>
                    <a:lnTo>
                      <a:pt x="64162" y="27111"/>
                    </a:lnTo>
                    <a:cubicBezTo>
                      <a:pt x="64162" y="27111"/>
                      <a:pt x="63259" y="27111"/>
                      <a:pt x="63259" y="27111"/>
                    </a:cubicBezTo>
                    <a:cubicBezTo>
                      <a:pt x="62355" y="27111"/>
                      <a:pt x="60548" y="26207"/>
                      <a:pt x="60548" y="24400"/>
                    </a:cubicBezTo>
                    <a:cubicBezTo>
                      <a:pt x="60548" y="23496"/>
                      <a:pt x="61451" y="21689"/>
                      <a:pt x="63259" y="21689"/>
                    </a:cubicBezTo>
                    <a:cubicBezTo>
                      <a:pt x="63259" y="22592"/>
                      <a:pt x="64162" y="23496"/>
                      <a:pt x="65066" y="25303"/>
                    </a:cubicBezTo>
                    <a:lnTo>
                      <a:pt x="65066" y="25303"/>
                    </a:lnTo>
                    <a:close/>
                    <a:moveTo>
                      <a:pt x="58740" y="37955"/>
                    </a:moveTo>
                    <a:cubicBezTo>
                      <a:pt x="57837" y="38859"/>
                      <a:pt x="57837" y="40666"/>
                      <a:pt x="56933" y="41570"/>
                    </a:cubicBezTo>
                    <a:cubicBezTo>
                      <a:pt x="56029" y="41570"/>
                      <a:pt x="56029" y="40666"/>
                      <a:pt x="56029" y="39763"/>
                    </a:cubicBezTo>
                    <a:cubicBezTo>
                      <a:pt x="55125" y="38859"/>
                      <a:pt x="56933" y="37051"/>
                      <a:pt x="58740" y="37955"/>
                    </a:cubicBezTo>
                    <a:cubicBezTo>
                      <a:pt x="57837" y="37051"/>
                      <a:pt x="58740" y="37955"/>
                      <a:pt x="58740" y="37955"/>
                    </a:cubicBezTo>
                    <a:lnTo>
                      <a:pt x="58740" y="37955"/>
                    </a:lnTo>
                    <a:close/>
                    <a:moveTo>
                      <a:pt x="55125" y="44281"/>
                    </a:moveTo>
                    <a:cubicBezTo>
                      <a:pt x="54222" y="45185"/>
                      <a:pt x="54222" y="46088"/>
                      <a:pt x="53318" y="47896"/>
                    </a:cubicBezTo>
                    <a:cubicBezTo>
                      <a:pt x="53318" y="47896"/>
                      <a:pt x="53318" y="47896"/>
                      <a:pt x="53318" y="47896"/>
                    </a:cubicBezTo>
                    <a:cubicBezTo>
                      <a:pt x="52414" y="47896"/>
                      <a:pt x="50607" y="46992"/>
                      <a:pt x="50607" y="45185"/>
                    </a:cubicBezTo>
                    <a:cubicBezTo>
                      <a:pt x="50607" y="44281"/>
                      <a:pt x="51511" y="42474"/>
                      <a:pt x="53318" y="42474"/>
                    </a:cubicBezTo>
                    <a:cubicBezTo>
                      <a:pt x="54222" y="42474"/>
                      <a:pt x="55125" y="43377"/>
                      <a:pt x="55125" y="44281"/>
                    </a:cubicBezTo>
                    <a:lnTo>
                      <a:pt x="55125" y="44281"/>
                    </a:lnTo>
                    <a:close/>
                    <a:moveTo>
                      <a:pt x="51511" y="53318"/>
                    </a:moveTo>
                    <a:cubicBezTo>
                      <a:pt x="51511" y="54222"/>
                      <a:pt x="51511" y="55125"/>
                      <a:pt x="51511" y="56933"/>
                    </a:cubicBezTo>
                    <a:cubicBezTo>
                      <a:pt x="50607" y="56933"/>
                      <a:pt x="50607" y="56029"/>
                      <a:pt x="50607" y="55125"/>
                    </a:cubicBezTo>
                    <a:cubicBezTo>
                      <a:pt x="50607" y="54222"/>
                      <a:pt x="51511" y="54222"/>
                      <a:pt x="51511" y="53318"/>
                    </a:cubicBezTo>
                    <a:lnTo>
                      <a:pt x="51511" y="53318"/>
                    </a:lnTo>
                    <a:close/>
                    <a:moveTo>
                      <a:pt x="52414" y="62355"/>
                    </a:moveTo>
                    <a:cubicBezTo>
                      <a:pt x="52414" y="64162"/>
                      <a:pt x="53318" y="65066"/>
                      <a:pt x="53318" y="66873"/>
                    </a:cubicBezTo>
                    <a:cubicBezTo>
                      <a:pt x="52414" y="66873"/>
                      <a:pt x="50607" y="65970"/>
                      <a:pt x="50607" y="64162"/>
                    </a:cubicBezTo>
                    <a:cubicBezTo>
                      <a:pt x="50607" y="63259"/>
                      <a:pt x="51511" y="63259"/>
                      <a:pt x="52414" y="62355"/>
                    </a:cubicBezTo>
                    <a:lnTo>
                      <a:pt x="52414" y="62355"/>
                    </a:lnTo>
                    <a:close/>
                    <a:moveTo>
                      <a:pt x="54222" y="72296"/>
                    </a:moveTo>
                    <a:cubicBezTo>
                      <a:pt x="54222" y="73199"/>
                      <a:pt x="55125" y="75007"/>
                      <a:pt x="55125" y="75910"/>
                    </a:cubicBezTo>
                    <a:cubicBezTo>
                      <a:pt x="55125" y="75910"/>
                      <a:pt x="54222" y="76814"/>
                      <a:pt x="53318" y="76814"/>
                    </a:cubicBezTo>
                    <a:cubicBezTo>
                      <a:pt x="52414" y="76814"/>
                      <a:pt x="50607" y="75910"/>
                      <a:pt x="50607" y="74103"/>
                    </a:cubicBezTo>
                    <a:cubicBezTo>
                      <a:pt x="50607" y="73199"/>
                      <a:pt x="52414" y="72296"/>
                      <a:pt x="54222" y="72296"/>
                    </a:cubicBezTo>
                    <a:cubicBezTo>
                      <a:pt x="53318" y="72296"/>
                      <a:pt x="54222" y="72296"/>
                      <a:pt x="54222" y="72296"/>
                    </a:cubicBezTo>
                    <a:lnTo>
                      <a:pt x="54222" y="72296"/>
                    </a:lnTo>
                    <a:close/>
                    <a:moveTo>
                      <a:pt x="56933" y="86755"/>
                    </a:moveTo>
                    <a:lnTo>
                      <a:pt x="57837" y="91273"/>
                    </a:lnTo>
                    <a:lnTo>
                      <a:pt x="57837" y="91273"/>
                    </a:lnTo>
                    <a:cubicBezTo>
                      <a:pt x="56933" y="91273"/>
                      <a:pt x="55125" y="90370"/>
                      <a:pt x="55125" y="88562"/>
                    </a:cubicBezTo>
                    <a:cubicBezTo>
                      <a:pt x="55125" y="87658"/>
                      <a:pt x="56029" y="86755"/>
                      <a:pt x="56933" y="86755"/>
                    </a:cubicBezTo>
                    <a:lnTo>
                      <a:pt x="56933" y="86755"/>
                    </a:lnTo>
                    <a:close/>
                    <a:moveTo>
                      <a:pt x="58740" y="96695"/>
                    </a:moveTo>
                    <a:cubicBezTo>
                      <a:pt x="58740" y="97599"/>
                      <a:pt x="58740" y="98503"/>
                      <a:pt x="59644" y="100310"/>
                    </a:cubicBezTo>
                    <a:cubicBezTo>
                      <a:pt x="59644" y="101214"/>
                      <a:pt x="58740" y="101214"/>
                      <a:pt x="57837" y="101214"/>
                    </a:cubicBezTo>
                    <a:cubicBezTo>
                      <a:pt x="56933" y="101214"/>
                      <a:pt x="55125" y="100310"/>
                      <a:pt x="55125" y="98503"/>
                    </a:cubicBezTo>
                    <a:cubicBezTo>
                      <a:pt x="55125" y="97599"/>
                      <a:pt x="56029" y="95792"/>
                      <a:pt x="57837" y="95792"/>
                    </a:cubicBezTo>
                    <a:cubicBezTo>
                      <a:pt x="58740" y="96695"/>
                      <a:pt x="58740" y="96695"/>
                      <a:pt x="58740" y="96695"/>
                    </a:cubicBezTo>
                    <a:lnTo>
                      <a:pt x="58740" y="96695"/>
                    </a:lnTo>
                    <a:close/>
                    <a:moveTo>
                      <a:pt x="60548" y="103021"/>
                    </a:moveTo>
                    <a:cubicBezTo>
                      <a:pt x="60548" y="103925"/>
                      <a:pt x="60548" y="104829"/>
                      <a:pt x="61451" y="105732"/>
                    </a:cubicBezTo>
                    <a:cubicBezTo>
                      <a:pt x="60548" y="105732"/>
                      <a:pt x="60548" y="104829"/>
                      <a:pt x="60548" y="103925"/>
                    </a:cubicBezTo>
                    <a:cubicBezTo>
                      <a:pt x="59644" y="103925"/>
                      <a:pt x="60548" y="103021"/>
                      <a:pt x="60548" y="103021"/>
                    </a:cubicBezTo>
                    <a:lnTo>
                      <a:pt x="60548" y="103021"/>
                    </a:lnTo>
                    <a:close/>
                    <a:moveTo>
                      <a:pt x="62355" y="112058"/>
                    </a:moveTo>
                    <a:lnTo>
                      <a:pt x="62355" y="112058"/>
                    </a:lnTo>
                    <a:cubicBezTo>
                      <a:pt x="62355" y="113866"/>
                      <a:pt x="63259" y="115673"/>
                      <a:pt x="63259" y="116577"/>
                    </a:cubicBezTo>
                    <a:cubicBezTo>
                      <a:pt x="63259" y="116577"/>
                      <a:pt x="63259" y="116577"/>
                      <a:pt x="63259" y="116577"/>
                    </a:cubicBezTo>
                    <a:cubicBezTo>
                      <a:pt x="62355" y="116577"/>
                      <a:pt x="60548" y="115673"/>
                      <a:pt x="60548" y="113866"/>
                    </a:cubicBezTo>
                    <a:cubicBezTo>
                      <a:pt x="59644" y="112962"/>
                      <a:pt x="60548" y="112058"/>
                      <a:pt x="62355" y="112058"/>
                    </a:cubicBezTo>
                    <a:lnTo>
                      <a:pt x="62355" y="112058"/>
                    </a:lnTo>
                    <a:close/>
                    <a:moveTo>
                      <a:pt x="63259" y="121999"/>
                    </a:moveTo>
                    <a:lnTo>
                      <a:pt x="64162" y="125614"/>
                    </a:lnTo>
                    <a:cubicBezTo>
                      <a:pt x="64162" y="126517"/>
                      <a:pt x="63259" y="126517"/>
                      <a:pt x="62355" y="126517"/>
                    </a:cubicBezTo>
                    <a:cubicBezTo>
                      <a:pt x="61451" y="126517"/>
                      <a:pt x="59644" y="125614"/>
                      <a:pt x="59644" y="123806"/>
                    </a:cubicBezTo>
                    <a:cubicBezTo>
                      <a:pt x="59644" y="122903"/>
                      <a:pt x="60548" y="121095"/>
                      <a:pt x="62355" y="121095"/>
                    </a:cubicBezTo>
                    <a:cubicBezTo>
                      <a:pt x="63259" y="121095"/>
                      <a:pt x="63259" y="121999"/>
                      <a:pt x="63259" y="121999"/>
                    </a:cubicBezTo>
                    <a:lnTo>
                      <a:pt x="63259" y="121999"/>
                    </a:lnTo>
                    <a:close/>
                    <a:moveTo>
                      <a:pt x="65970" y="136458"/>
                    </a:moveTo>
                    <a:lnTo>
                      <a:pt x="66873" y="140976"/>
                    </a:lnTo>
                    <a:cubicBezTo>
                      <a:pt x="65970" y="140976"/>
                      <a:pt x="65066" y="140073"/>
                      <a:pt x="65066" y="139169"/>
                    </a:cubicBezTo>
                    <a:cubicBezTo>
                      <a:pt x="65066" y="137362"/>
                      <a:pt x="65066" y="136458"/>
                      <a:pt x="65970" y="136458"/>
                    </a:cubicBezTo>
                    <a:lnTo>
                      <a:pt x="65970" y="136458"/>
                    </a:lnTo>
                    <a:close/>
                    <a:moveTo>
                      <a:pt x="66873" y="145495"/>
                    </a:moveTo>
                    <a:cubicBezTo>
                      <a:pt x="66873" y="147302"/>
                      <a:pt x="67777" y="148206"/>
                      <a:pt x="67777" y="150013"/>
                    </a:cubicBezTo>
                    <a:cubicBezTo>
                      <a:pt x="67777" y="150013"/>
                      <a:pt x="66873" y="150013"/>
                      <a:pt x="66873" y="150013"/>
                    </a:cubicBezTo>
                    <a:cubicBezTo>
                      <a:pt x="65970" y="150013"/>
                      <a:pt x="64162" y="149110"/>
                      <a:pt x="64162" y="147302"/>
                    </a:cubicBezTo>
                    <a:cubicBezTo>
                      <a:pt x="65066" y="147302"/>
                      <a:pt x="65970" y="145495"/>
                      <a:pt x="66873" y="145495"/>
                    </a:cubicBezTo>
                    <a:cubicBezTo>
                      <a:pt x="66873" y="145495"/>
                      <a:pt x="66873" y="145495"/>
                      <a:pt x="66873" y="145495"/>
                    </a:cubicBezTo>
                    <a:lnTo>
                      <a:pt x="66873" y="145495"/>
                    </a:lnTo>
                    <a:close/>
                    <a:moveTo>
                      <a:pt x="69585" y="157243"/>
                    </a:moveTo>
                    <a:lnTo>
                      <a:pt x="69585" y="157243"/>
                    </a:lnTo>
                    <a:cubicBezTo>
                      <a:pt x="69585" y="158147"/>
                      <a:pt x="69585" y="158147"/>
                      <a:pt x="69585" y="157243"/>
                    </a:cubicBezTo>
                    <a:cubicBezTo>
                      <a:pt x="69585" y="159050"/>
                      <a:pt x="69585" y="159050"/>
                      <a:pt x="68681" y="159954"/>
                    </a:cubicBezTo>
                    <a:lnTo>
                      <a:pt x="65970" y="159954"/>
                    </a:lnTo>
                    <a:cubicBezTo>
                      <a:pt x="65066" y="159954"/>
                      <a:pt x="65066" y="159050"/>
                      <a:pt x="65066" y="158147"/>
                    </a:cubicBezTo>
                    <a:cubicBezTo>
                      <a:pt x="65066" y="157243"/>
                      <a:pt x="65970" y="155436"/>
                      <a:pt x="67777" y="155436"/>
                    </a:cubicBezTo>
                    <a:cubicBezTo>
                      <a:pt x="67777" y="155436"/>
                      <a:pt x="68681" y="156339"/>
                      <a:pt x="69585" y="157243"/>
                    </a:cubicBezTo>
                    <a:lnTo>
                      <a:pt x="69585" y="157243"/>
                    </a:lnTo>
                    <a:close/>
                    <a:moveTo>
                      <a:pt x="58740" y="159954"/>
                    </a:moveTo>
                    <a:lnTo>
                      <a:pt x="56029" y="159954"/>
                    </a:lnTo>
                    <a:cubicBezTo>
                      <a:pt x="55125" y="159954"/>
                      <a:pt x="55125" y="159050"/>
                      <a:pt x="55125" y="158147"/>
                    </a:cubicBezTo>
                    <a:cubicBezTo>
                      <a:pt x="55125" y="157243"/>
                      <a:pt x="56029" y="155436"/>
                      <a:pt x="57837" y="155436"/>
                    </a:cubicBezTo>
                    <a:cubicBezTo>
                      <a:pt x="58740" y="155436"/>
                      <a:pt x="60548" y="156339"/>
                      <a:pt x="60548" y="158147"/>
                    </a:cubicBezTo>
                    <a:cubicBezTo>
                      <a:pt x="60548" y="159050"/>
                      <a:pt x="59644" y="159954"/>
                      <a:pt x="58740" y="159954"/>
                    </a:cubicBezTo>
                    <a:lnTo>
                      <a:pt x="58740" y="159954"/>
                    </a:lnTo>
                    <a:close/>
                    <a:moveTo>
                      <a:pt x="49703" y="159954"/>
                    </a:moveTo>
                    <a:lnTo>
                      <a:pt x="47896" y="159954"/>
                    </a:lnTo>
                    <a:cubicBezTo>
                      <a:pt x="46992" y="159954"/>
                      <a:pt x="46992" y="159050"/>
                      <a:pt x="46992" y="158147"/>
                    </a:cubicBezTo>
                    <a:cubicBezTo>
                      <a:pt x="46992" y="157243"/>
                      <a:pt x="47896" y="155436"/>
                      <a:pt x="49703" y="155436"/>
                    </a:cubicBezTo>
                    <a:cubicBezTo>
                      <a:pt x="51511" y="155436"/>
                      <a:pt x="52414" y="156339"/>
                      <a:pt x="52414" y="158147"/>
                    </a:cubicBezTo>
                    <a:cubicBezTo>
                      <a:pt x="50607" y="159050"/>
                      <a:pt x="50607" y="159954"/>
                      <a:pt x="49703" y="159954"/>
                    </a:cubicBezTo>
                    <a:lnTo>
                      <a:pt x="49703" y="159954"/>
                    </a:lnTo>
                    <a:close/>
                    <a:moveTo>
                      <a:pt x="40666" y="159954"/>
                    </a:moveTo>
                    <a:lnTo>
                      <a:pt x="38859" y="159954"/>
                    </a:lnTo>
                    <a:cubicBezTo>
                      <a:pt x="37955" y="159954"/>
                      <a:pt x="37955" y="159050"/>
                      <a:pt x="37955" y="158147"/>
                    </a:cubicBezTo>
                    <a:cubicBezTo>
                      <a:pt x="37955" y="157243"/>
                      <a:pt x="38859" y="155436"/>
                      <a:pt x="40666" y="155436"/>
                    </a:cubicBezTo>
                    <a:cubicBezTo>
                      <a:pt x="42474" y="155436"/>
                      <a:pt x="43377" y="156339"/>
                      <a:pt x="43377" y="158147"/>
                    </a:cubicBezTo>
                    <a:cubicBezTo>
                      <a:pt x="41570" y="159050"/>
                      <a:pt x="41570" y="159954"/>
                      <a:pt x="40666" y="159954"/>
                    </a:cubicBezTo>
                    <a:lnTo>
                      <a:pt x="40666" y="159954"/>
                    </a:lnTo>
                    <a:close/>
                    <a:moveTo>
                      <a:pt x="31629" y="159954"/>
                    </a:moveTo>
                    <a:lnTo>
                      <a:pt x="29822" y="159954"/>
                    </a:lnTo>
                    <a:cubicBezTo>
                      <a:pt x="28918" y="159954"/>
                      <a:pt x="28918" y="159050"/>
                      <a:pt x="28918" y="158147"/>
                    </a:cubicBezTo>
                    <a:cubicBezTo>
                      <a:pt x="28918" y="157243"/>
                      <a:pt x="29822" y="155436"/>
                      <a:pt x="31629" y="155436"/>
                    </a:cubicBezTo>
                    <a:cubicBezTo>
                      <a:pt x="32533" y="155436"/>
                      <a:pt x="34340" y="156339"/>
                      <a:pt x="34340" y="158147"/>
                    </a:cubicBezTo>
                    <a:cubicBezTo>
                      <a:pt x="32533" y="159050"/>
                      <a:pt x="32533" y="159954"/>
                      <a:pt x="31629" y="159954"/>
                    </a:cubicBezTo>
                    <a:lnTo>
                      <a:pt x="31629" y="159954"/>
                    </a:lnTo>
                    <a:close/>
                    <a:moveTo>
                      <a:pt x="22592" y="159954"/>
                    </a:moveTo>
                    <a:lnTo>
                      <a:pt x="20785" y="159954"/>
                    </a:lnTo>
                    <a:cubicBezTo>
                      <a:pt x="19881" y="159954"/>
                      <a:pt x="19881" y="159050"/>
                      <a:pt x="19881" y="158147"/>
                    </a:cubicBezTo>
                    <a:cubicBezTo>
                      <a:pt x="19881" y="157243"/>
                      <a:pt x="20785" y="155436"/>
                      <a:pt x="22592" y="155436"/>
                    </a:cubicBezTo>
                    <a:cubicBezTo>
                      <a:pt x="24400" y="155436"/>
                      <a:pt x="25303" y="156339"/>
                      <a:pt x="25303" y="158147"/>
                    </a:cubicBezTo>
                    <a:cubicBezTo>
                      <a:pt x="23496" y="159050"/>
                      <a:pt x="23496" y="159954"/>
                      <a:pt x="22592" y="159954"/>
                    </a:cubicBezTo>
                    <a:lnTo>
                      <a:pt x="22592" y="159954"/>
                    </a:lnTo>
                    <a:close/>
                    <a:moveTo>
                      <a:pt x="13555" y="159954"/>
                    </a:moveTo>
                    <a:lnTo>
                      <a:pt x="11748" y="159954"/>
                    </a:lnTo>
                    <a:cubicBezTo>
                      <a:pt x="10844" y="159954"/>
                      <a:pt x="10844" y="159050"/>
                      <a:pt x="10844" y="158147"/>
                    </a:cubicBezTo>
                    <a:cubicBezTo>
                      <a:pt x="10844" y="157243"/>
                      <a:pt x="11748" y="155436"/>
                      <a:pt x="13555" y="155436"/>
                    </a:cubicBezTo>
                    <a:cubicBezTo>
                      <a:pt x="15363" y="155436"/>
                      <a:pt x="16267" y="156339"/>
                      <a:pt x="16267" y="158147"/>
                    </a:cubicBezTo>
                    <a:cubicBezTo>
                      <a:pt x="14459" y="159050"/>
                      <a:pt x="13555" y="159954"/>
                      <a:pt x="13555" y="159954"/>
                    </a:cubicBezTo>
                    <a:lnTo>
                      <a:pt x="13555" y="159954"/>
                    </a:lnTo>
                    <a:close/>
                    <a:moveTo>
                      <a:pt x="3615" y="159954"/>
                    </a:moveTo>
                    <a:lnTo>
                      <a:pt x="1807" y="159954"/>
                    </a:lnTo>
                    <a:cubicBezTo>
                      <a:pt x="904" y="159954"/>
                      <a:pt x="0" y="159050"/>
                      <a:pt x="0" y="158147"/>
                    </a:cubicBezTo>
                    <a:cubicBezTo>
                      <a:pt x="0" y="157243"/>
                      <a:pt x="904" y="155436"/>
                      <a:pt x="2711" y="155436"/>
                    </a:cubicBezTo>
                    <a:cubicBezTo>
                      <a:pt x="4518" y="155436"/>
                      <a:pt x="5422" y="156339"/>
                      <a:pt x="5422" y="158147"/>
                    </a:cubicBezTo>
                    <a:cubicBezTo>
                      <a:pt x="5422" y="159050"/>
                      <a:pt x="4518" y="159954"/>
                      <a:pt x="3615" y="159954"/>
                    </a:cubicBezTo>
                    <a:lnTo>
                      <a:pt x="3615" y="159954"/>
                    </a:lnTo>
                    <a:close/>
                    <a:moveTo>
                      <a:pt x="26207" y="3615"/>
                    </a:moveTo>
                    <a:cubicBezTo>
                      <a:pt x="27111" y="3615"/>
                      <a:pt x="28918" y="4518"/>
                      <a:pt x="28918" y="6326"/>
                    </a:cubicBezTo>
                    <a:cubicBezTo>
                      <a:pt x="28918" y="7230"/>
                      <a:pt x="28015" y="9037"/>
                      <a:pt x="26207" y="9037"/>
                    </a:cubicBezTo>
                    <a:cubicBezTo>
                      <a:pt x="24400" y="9037"/>
                      <a:pt x="23496" y="8133"/>
                      <a:pt x="23496" y="6326"/>
                    </a:cubicBezTo>
                    <a:cubicBezTo>
                      <a:pt x="23496" y="4518"/>
                      <a:pt x="24400" y="3615"/>
                      <a:pt x="26207" y="3615"/>
                    </a:cubicBezTo>
                    <a:lnTo>
                      <a:pt x="26207" y="3615"/>
                    </a:lnTo>
                    <a:close/>
                    <a:moveTo>
                      <a:pt x="17170" y="3615"/>
                    </a:moveTo>
                    <a:cubicBezTo>
                      <a:pt x="18074" y="3615"/>
                      <a:pt x="19881" y="4518"/>
                      <a:pt x="19881" y="6326"/>
                    </a:cubicBezTo>
                    <a:cubicBezTo>
                      <a:pt x="19881" y="7230"/>
                      <a:pt x="18978" y="9037"/>
                      <a:pt x="17170" y="9037"/>
                    </a:cubicBezTo>
                    <a:cubicBezTo>
                      <a:pt x="15363" y="9037"/>
                      <a:pt x="14459" y="8133"/>
                      <a:pt x="14459" y="6326"/>
                    </a:cubicBezTo>
                    <a:cubicBezTo>
                      <a:pt x="14459" y="4518"/>
                      <a:pt x="15363" y="3615"/>
                      <a:pt x="17170" y="3615"/>
                    </a:cubicBezTo>
                    <a:lnTo>
                      <a:pt x="17170" y="3615"/>
                    </a:lnTo>
                    <a:close/>
                    <a:moveTo>
                      <a:pt x="44281" y="62355"/>
                    </a:moveTo>
                    <a:cubicBezTo>
                      <a:pt x="45185" y="62355"/>
                      <a:pt x="46992" y="63259"/>
                      <a:pt x="46992" y="65066"/>
                    </a:cubicBezTo>
                    <a:cubicBezTo>
                      <a:pt x="46992" y="66873"/>
                      <a:pt x="46088" y="67777"/>
                      <a:pt x="44281" y="67777"/>
                    </a:cubicBezTo>
                    <a:cubicBezTo>
                      <a:pt x="42474" y="67777"/>
                      <a:pt x="41570" y="66873"/>
                      <a:pt x="41570" y="65066"/>
                    </a:cubicBezTo>
                    <a:cubicBezTo>
                      <a:pt x="41570" y="63259"/>
                      <a:pt x="42474" y="62355"/>
                      <a:pt x="44281" y="62355"/>
                    </a:cubicBezTo>
                    <a:lnTo>
                      <a:pt x="44281" y="62355"/>
                    </a:lnTo>
                    <a:close/>
                    <a:moveTo>
                      <a:pt x="35244" y="62355"/>
                    </a:moveTo>
                    <a:cubicBezTo>
                      <a:pt x="36148" y="62355"/>
                      <a:pt x="37955" y="63259"/>
                      <a:pt x="37955" y="65066"/>
                    </a:cubicBezTo>
                    <a:cubicBezTo>
                      <a:pt x="37955" y="66873"/>
                      <a:pt x="37051" y="67777"/>
                      <a:pt x="35244" y="67777"/>
                    </a:cubicBezTo>
                    <a:cubicBezTo>
                      <a:pt x="33437" y="67777"/>
                      <a:pt x="32533" y="66873"/>
                      <a:pt x="32533" y="65066"/>
                    </a:cubicBezTo>
                    <a:cubicBezTo>
                      <a:pt x="32533" y="63259"/>
                      <a:pt x="33437" y="62355"/>
                      <a:pt x="35244" y="62355"/>
                    </a:cubicBezTo>
                    <a:lnTo>
                      <a:pt x="35244" y="62355"/>
                    </a:lnTo>
                    <a:close/>
                    <a:moveTo>
                      <a:pt x="26207" y="62355"/>
                    </a:moveTo>
                    <a:cubicBezTo>
                      <a:pt x="27111" y="62355"/>
                      <a:pt x="28918" y="63259"/>
                      <a:pt x="28918" y="65066"/>
                    </a:cubicBezTo>
                    <a:cubicBezTo>
                      <a:pt x="28918" y="66873"/>
                      <a:pt x="28015" y="67777"/>
                      <a:pt x="26207" y="67777"/>
                    </a:cubicBezTo>
                    <a:cubicBezTo>
                      <a:pt x="24400" y="67777"/>
                      <a:pt x="23496" y="66873"/>
                      <a:pt x="23496" y="65066"/>
                    </a:cubicBezTo>
                    <a:cubicBezTo>
                      <a:pt x="23496" y="63259"/>
                      <a:pt x="24400" y="62355"/>
                      <a:pt x="26207" y="62355"/>
                    </a:cubicBezTo>
                    <a:lnTo>
                      <a:pt x="26207" y="62355"/>
                    </a:lnTo>
                    <a:close/>
                    <a:moveTo>
                      <a:pt x="17170" y="62355"/>
                    </a:moveTo>
                    <a:cubicBezTo>
                      <a:pt x="18074" y="62355"/>
                      <a:pt x="19881" y="63259"/>
                      <a:pt x="19881" y="65066"/>
                    </a:cubicBezTo>
                    <a:cubicBezTo>
                      <a:pt x="19881" y="66873"/>
                      <a:pt x="18978" y="67777"/>
                      <a:pt x="17170" y="67777"/>
                    </a:cubicBezTo>
                    <a:cubicBezTo>
                      <a:pt x="15363" y="67777"/>
                      <a:pt x="14459" y="66873"/>
                      <a:pt x="14459" y="65066"/>
                    </a:cubicBezTo>
                    <a:cubicBezTo>
                      <a:pt x="14459" y="63259"/>
                      <a:pt x="15363" y="62355"/>
                      <a:pt x="17170" y="62355"/>
                    </a:cubicBezTo>
                    <a:lnTo>
                      <a:pt x="17170" y="62355"/>
                    </a:lnTo>
                    <a:close/>
                    <a:moveTo>
                      <a:pt x="48800" y="56933"/>
                    </a:moveTo>
                    <a:cubicBezTo>
                      <a:pt x="49703" y="56933"/>
                      <a:pt x="51511" y="57836"/>
                      <a:pt x="51511" y="59644"/>
                    </a:cubicBezTo>
                    <a:cubicBezTo>
                      <a:pt x="51511" y="60548"/>
                      <a:pt x="50607" y="62355"/>
                      <a:pt x="48800" y="62355"/>
                    </a:cubicBezTo>
                    <a:cubicBezTo>
                      <a:pt x="46992" y="62355"/>
                      <a:pt x="46088" y="61451"/>
                      <a:pt x="46088" y="59644"/>
                    </a:cubicBezTo>
                    <a:cubicBezTo>
                      <a:pt x="46088" y="57836"/>
                      <a:pt x="47896" y="56933"/>
                      <a:pt x="48800" y="56933"/>
                    </a:cubicBezTo>
                    <a:lnTo>
                      <a:pt x="48800" y="56933"/>
                    </a:lnTo>
                    <a:close/>
                    <a:moveTo>
                      <a:pt x="39763" y="56933"/>
                    </a:moveTo>
                    <a:cubicBezTo>
                      <a:pt x="40666" y="56933"/>
                      <a:pt x="42474" y="57836"/>
                      <a:pt x="42474" y="59644"/>
                    </a:cubicBezTo>
                    <a:cubicBezTo>
                      <a:pt x="42474" y="60548"/>
                      <a:pt x="41570" y="62355"/>
                      <a:pt x="39763" y="62355"/>
                    </a:cubicBezTo>
                    <a:cubicBezTo>
                      <a:pt x="37955" y="62355"/>
                      <a:pt x="37051" y="61451"/>
                      <a:pt x="37051" y="59644"/>
                    </a:cubicBezTo>
                    <a:cubicBezTo>
                      <a:pt x="37051" y="57836"/>
                      <a:pt x="37955" y="56933"/>
                      <a:pt x="39763" y="56933"/>
                    </a:cubicBezTo>
                    <a:lnTo>
                      <a:pt x="39763" y="56933"/>
                    </a:lnTo>
                    <a:close/>
                    <a:moveTo>
                      <a:pt x="30726" y="56933"/>
                    </a:moveTo>
                    <a:cubicBezTo>
                      <a:pt x="31629" y="56933"/>
                      <a:pt x="33437" y="57836"/>
                      <a:pt x="33437" y="59644"/>
                    </a:cubicBezTo>
                    <a:cubicBezTo>
                      <a:pt x="33437" y="60548"/>
                      <a:pt x="32533" y="62355"/>
                      <a:pt x="30726" y="62355"/>
                    </a:cubicBezTo>
                    <a:cubicBezTo>
                      <a:pt x="29822" y="62355"/>
                      <a:pt x="28015" y="61451"/>
                      <a:pt x="28015" y="59644"/>
                    </a:cubicBezTo>
                    <a:cubicBezTo>
                      <a:pt x="28015" y="57836"/>
                      <a:pt x="28918" y="56933"/>
                      <a:pt x="30726" y="56933"/>
                    </a:cubicBezTo>
                    <a:lnTo>
                      <a:pt x="30726" y="56933"/>
                    </a:lnTo>
                    <a:close/>
                    <a:moveTo>
                      <a:pt x="21689" y="56933"/>
                    </a:moveTo>
                    <a:cubicBezTo>
                      <a:pt x="22592" y="56933"/>
                      <a:pt x="24400" y="57836"/>
                      <a:pt x="24400" y="59644"/>
                    </a:cubicBezTo>
                    <a:cubicBezTo>
                      <a:pt x="24400" y="60548"/>
                      <a:pt x="23496" y="62355"/>
                      <a:pt x="21689" y="62355"/>
                    </a:cubicBezTo>
                    <a:cubicBezTo>
                      <a:pt x="19881" y="62355"/>
                      <a:pt x="18978" y="61451"/>
                      <a:pt x="18978" y="59644"/>
                    </a:cubicBezTo>
                    <a:cubicBezTo>
                      <a:pt x="18978" y="57836"/>
                      <a:pt x="19881" y="56933"/>
                      <a:pt x="21689" y="56933"/>
                    </a:cubicBezTo>
                    <a:lnTo>
                      <a:pt x="21689" y="56933"/>
                    </a:lnTo>
                    <a:close/>
                    <a:moveTo>
                      <a:pt x="44281" y="52414"/>
                    </a:moveTo>
                    <a:cubicBezTo>
                      <a:pt x="45185" y="52414"/>
                      <a:pt x="46992" y="53318"/>
                      <a:pt x="46992" y="55125"/>
                    </a:cubicBezTo>
                    <a:cubicBezTo>
                      <a:pt x="46992" y="56029"/>
                      <a:pt x="46088" y="56933"/>
                      <a:pt x="44281" y="56933"/>
                    </a:cubicBezTo>
                    <a:cubicBezTo>
                      <a:pt x="42474" y="56933"/>
                      <a:pt x="41570" y="56029"/>
                      <a:pt x="41570" y="55125"/>
                    </a:cubicBezTo>
                    <a:cubicBezTo>
                      <a:pt x="41570" y="53318"/>
                      <a:pt x="42474" y="52414"/>
                      <a:pt x="44281" y="52414"/>
                    </a:cubicBezTo>
                    <a:lnTo>
                      <a:pt x="44281" y="52414"/>
                    </a:lnTo>
                    <a:close/>
                    <a:moveTo>
                      <a:pt x="35244" y="52414"/>
                    </a:moveTo>
                    <a:cubicBezTo>
                      <a:pt x="36148" y="52414"/>
                      <a:pt x="37955" y="53318"/>
                      <a:pt x="37955" y="55125"/>
                    </a:cubicBezTo>
                    <a:cubicBezTo>
                      <a:pt x="37955" y="56029"/>
                      <a:pt x="37051" y="56933"/>
                      <a:pt x="35244" y="56933"/>
                    </a:cubicBezTo>
                    <a:cubicBezTo>
                      <a:pt x="33437" y="56933"/>
                      <a:pt x="32533" y="56029"/>
                      <a:pt x="32533" y="55125"/>
                    </a:cubicBezTo>
                    <a:cubicBezTo>
                      <a:pt x="32533" y="53318"/>
                      <a:pt x="33437" y="52414"/>
                      <a:pt x="35244" y="52414"/>
                    </a:cubicBezTo>
                    <a:lnTo>
                      <a:pt x="35244" y="52414"/>
                    </a:lnTo>
                    <a:close/>
                    <a:moveTo>
                      <a:pt x="26207" y="52414"/>
                    </a:moveTo>
                    <a:cubicBezTo>
                      <a:pt x="27111" y="52414"/>
                      <a:pt x="28918" y="53318"/>
                      <a:pt x="28918" y="55125"/>
                    </a:cubicBezTo>
                    <a:cubicBezTo>
                      <a:pt x="28918" y="56029"/>
                      <a:pt x="28015" y="56933"/>
                      <a:pt x="26207" y="56933"/>
                    </a:cubicBezTo>
                    <a:cubicBezTo>
                      <a:pt x="24400" y="56933"/>
                      <a:pt x="23496" y="56029"/>
                      <a:pt x="23496" y="55125"/>
                    </a:cubicBezTo>
                    <a:cubicBezTo>
                      <a:pt x="23496" y="53318"/>
                      <a:pt x="24400" y="52414"/>
                      <a:pt x="26207" y="52414"/>
                    </a:cubicBezTo>
                    <a:lnTo>
                      <a:pt x="26207" y="52414"/>
                    </a:lnTo>
                    <a:close/>
                    <a:moveTo>
                      <a:pt x="17170" y="52414"/>
                    </a:moveTo>
                    <a:cubicBezTo>
                      <a:pt x="18074" y="52414"/>
                      <a:pt x="19881" y="53318"/>
                      <a:pt x="19881" y="55125"/>
                    </a:cubicBezTo>
                    <a:cubicBezTo>
                      <a:pt x="19881" y="56029"/>
                      <a:pt x="18978" y="56933"/>
                      <a:pt x="17170" y="56933"/>
                    </a:cubicBezTo>
                    <a:cubicBezTo>
                      <a:pt x="15363" y="56933"/>
                      <a:pt x="14459" y="56029"/>
                      <a:pt x="14459" y="55125"/>
                    </a:cubicBezTo>
                    <a:cubicBezTo>
                      <a:pt x="14459" y="53318"/>
                      <a:pt x="15363" y="52414"/>
                      <a:pt x="17170" y="52414"/>
                    </a:cubicBezTo>
                    <a:lnTo>
                      <a:pt x="17170" y="52414"/>
                    </a:lnTo>
                    <a:close/>
                    <a:moveTo>
                      <a:pt x="48800" y="46992"/>
                    </a:moveTo>
                    <a:cubicBezTo>
                      <a:pt x="49703" y="46992"/>
                      <a:pt x="51511" y="47896"/>
                      <a:pt x="51511" y="49703"/>
                    </a:cubicBezTo>
                    <a:cubicBezTo>
                      <a:pt x="51511" y="50607"/>
                      <a:pt x="50607" y="51511"/>
                      <a:pt x="48800" y="51511"/>
                    </a:cubicBezTo>
                    <a:cubicBezTo>
                      <a:pt x="46992" y="51511"/>
                      <a:pt x="46088" y="50607"/>
                      <a:pt x="46088" y="49703"/>
                    </a:cubicBezTo>
                    <a:cubicBezTo>
                      <a:pt x="46088" y="48800"/>
                      <a:pt x="47896" y="46992"/>
                      <a:pt x="48800" y="46992"/>
                    </a:cubicBezTo>
                    <a:lnTo>
                      <a:pt x="48800" y="46992"/>
                    </a:lnTo>
                    <a:close/>
                    <a:moveTo>
                      <a:pt x="39763" y="46992"/>
                    </a:moveTo>
                    <a:cubicBezTo>
                      <a:pt x="40666" y="46992"/>
                      <a:pt x="42474" y="47896"/>
                      <a:pt x="42474" y="49703"/>
                    </a:cubicBezTo>
                    <a:cubicBezTo>
                      <a:pt x="42474" y="50607"/>
                      <a:pt x="41570" y="51511"/>
                      <a:pt x="39763" y="51511"/>
                    </a:cubicBezTo>
                    <a:cubicBezTo>
                      <a:pt x="37955" y="51511"/>
                      <a:pt x="37051" y="50607"/>
                      <a:pt x="37051" y="49703"/>
                    </a:cubicBezTo>
                    <a:cubicBezTo>
                      <a:pt x="37051" y="48800"/>
                      <a:pt x="37955" y="46992"/>
                      <a:pt x="39763" y="46992"/>
                    </a:cubicBezTo>
                    <a:lnTo>
                      <a:pt x="39763" y="46992"/>
                    </a:lnTo>
                    <a:close/>
                    <a:moveTo>
                      <a:pt x="30726" y="46992"/>
                    </a:moveTo>
                    <a:cubicBezTo>
                      <a:pt x="31629" y="46992"/>
                      <a:pt x="33437" y="47896"/>
                      <a:pt x="33437" y="49703"/>
                    </a:cubicBezTo>
                    <a:cubicBezTo>
                      <a:pt x="33437" y="50607"/>
                      <a:pt x="32533" y="51511"/>
                      <a:pt x="30726" y="51511"/>
                    </a:cubicBezTo>
                    <a:cubicBezTo>
                      <a:pt x="29822" y="51511"/>
                      <a:pt x="28015" y="50607"/>
                      <a:pt x="28015" y="49703"/>
                    </a:cubicBezTo>
                    <a:cubicBezTo>
                      <a:pt x="28015" y="48800"/>
                      <a:pt x="28918" y="46992"/>
                      <a:pt x="30726" y="46992"/>
                    </a:cubicBezTo>
                    <a:lnTo>
                      <a:pt x="30726" y="46992"/>
                    </a:lnTo>
                    <a:close/>
                    <a:moveTo>
                      <a:pt x="21689" y="46992"/>
                    </a:moveTo>
                    <a:cubicBezTo>
                      <a:pt x="22592" y="46992"/>
                      <a:pt x="24400" y="47896"/>
                      <a:pt x="24400" y="49703"/>
                    </a:cubicBezTo>
                    <a:cubicBezTo>
                      <a:pt x="24400" y="50607"/>
                      <a:pt x="23496" y="51511"/>
                      <a:pt x="21689" y="51511"/>
                    </a:cubicBezTo>
                    <a:cubicBezTo>
                      <a:pt x="19881" y="51511"/>
                      <a:pt x="18978" y="50607"/>
                      <a:pt x="18978" y="49703"/>
                    </a:cubicBezTo>
                    <a:cubicBezTo>
                      <a:pt x="18978" y="48800"/>
                      <a:pt x="19881" y="46992"/>
                      <a:pt x="21689" y="46992"/>
                    </a:cubicBezTo>
                    <a:lnTo>
                      <a:pt x="21689" y="46992"/>
                    </a:lnTo>
                    <a:close/>
                    <a:moveTo>
                      <a:pt x="44281" y="42474"/>
                    </a:moveTo>
                    <a:cubicBezTo>
                      <a:pt x="45185" y="42474"/>
                      <a:pt x="46992" y="43377"/>
                      <a:pt x="46992" y="45185"/>
                    </a:cubicBezTo>
                    <a:cubicBezTo>
                      <a:pt x="46992" y="46088"/>
                      <a:pt x="46088" y="47896"/>
                      <a:pt x="44281" y="47896"/>
                    </a:cubicBezTo>
                    <a:cubicBezTo>
                      <a:pt x="42474" y="47896"/>
                      <a:pt x="41570" y="46992"/>
                      <a:pt x="41570" y="45185"/>
                    </a:cubicBezTo>
                    <a:cubicBezTo>
                      <a:pt x="41570" y="43377"/>
                      <a:pt x="42474" y="42474"/>
                      <a:pt x="44281" y="42474"/>
                    </a:cubicBezTo>
                    <a:lnTo>
                      <a:pt x="44281" y="42474"/>
                    </a:lnTo>
                    <a:close/>
                    <a:moveTo>
                      <a:pt x="35244" y="42474"/>
                    </a:moveTo>
                    <a:cubicBezTo>
                      <a:pt x="36148" y="42474"/>
                      <a:pt x="37955" y="43377"/>
                      <a:pt x="37955" y="45185"/>
                    </a:cubicBezTo>
                    <a:cubicBezTo>
                      <a:pt x="37955" y="46088"/>
                      <a:pt x="37051" y="47896"/>
                      <a:pt x="35244" y="47896"/>
                    </a:cubicBezTo>
                    <a:cubicBezTo>
                      <a:pt x="33437" y="47896"/>
                      <a:pt x="32533" y="46992"/>
                      <a:pt x="32533" y="45185"/>
                    </a:cubicBezTo>
                    <a:cubicBezTo>
                      <a:pt x="32533" y="43377"/>
                      <a:pt x="33437" y="42474"/>
                      <a:pt x="35244" y="42474"/>
                    </a:cubicBezTo>
                    <a:lnTo>
                      <a:pt x="35244" y="42474"/>
                    </a:lnTo>
                    <a:close/>
                    <a:moveTo>
                      <a:pt x="26207" y="42474"/>
                    </a:moveTo>
                    <a:cubicBezTo>
                      <a:pt x="27111" y="42474"/>
                      <a:pt x="28918" y="43377"/>
                      <a:pt x="28918" y="45185"/>
                    </a:cubicBezTo>
                    <a:cubicBezTo>
                      <a:pt x="28918" y="46088"/>
                      <a:pt x="28015" y="47896"/>
                      <a:pt x="26207" y="47896"/>
                    </a:cubicBezTo>
                    <a:cubicBezTo>
                      <a:pt x="24400" y="47896"/>
                      <a:pt x="23496" y="46992"/>
                      <a:pt x="23496" y="45185"/>
                    </a:cubicBezTo>
                    <a:cubicBezTo>
                      <a:pt x="23496" y="43377"/>
                      <a:pt x="24400" y="42474"/>
                      <a:pt x="26207" y="42474"/>
                    </a:cubicBezTo>
                    <a:lnTo>
                      <a:pt x="26207" y="42474"/>
                    </a:lnTo>
                    <a:close/>
                    <a:moveTo>
                      <a:pt x="17170" y="42474"/>
                    </a:moveTo>
                    <a:cubicBezTo>
                      <a:pt x="18074" y="42474"/>
                      <a:pt x="19881" y="43377"/>
                      <a:pt x="19881" y="45185"/>
                    </a:cubicBezTo>
                    <a:cubicBezTo>
                      <a:pt x="19881" y="46088"/>
                      <a:pt x="18978" y="47896"/>
                      <a:pt x="17170" y="47896"/>
                    </a:cubicBezTo>
                    <a:cubicBezTo>
                      <a:pt x="15363" y="47896"/>
                      <a:pt x="14459" y="46992"/>
                      <a:pt x="14459" y="45185"/>
                    </a:cubicBezTo>
                    <a:cubicBezTo>
                      <a:pt x="14459" y="43377"/>
                      <a:pt x="15363" y="42474"/>
                      <a:pt x="17170" y="42474"/>
                    </a:cubicBezTo>
                    <a:lnTo>
                      <a:pt x="17170" y="42474"/>
                    </a:lnTo>
                    <a:close/>
                    <a:moveTo>
                      <a:pt x="48800" y="37051"/>
                    </a:moveTo>
                    <a:cubicBezTo>
                      <a:pt x="49703" y="37051"/>
                      <a:pt x="51511" y="37955"/>
                      <a:pt x="51511" y="39763"/>
                    </a:cubicBezTo>
                    <a:cubicBezTo>
                      <a:pt x="51511" y="40666"/>
                      <a:pt x="50607" y="42474"/>
                      <a:pt x="48800" y="42474"/>
                    </a:cubicBezTo>
                    <a:cubicBezTo>
                      <a:pt x="46992" y="42474"/>
                      <a:pt x="46088" y="41570"/>
                      <a:pt x="46088" y="39763"/>
                    </a:cubicBezTo>
                    <a:cubicBezTo>
                      <a:pt x="46088" y="38859"/>
                      <a:pt x="47896" y="37051"/>
                      <a:pt x="48800" y="37051"/>
                    </a:cubicBezTo>
                    <a:lnTo>
                      <a:pt x="48800" y="37051"/>
                    </a:lnTo>
                    <a:close/>
                    <a:moveTo>
                      <a:pt x="39763" y="37051"/>
                    </a:moveTo>
                    <a:cubicBezTo>
                      <a:pt x="40666" y="37051"/>
                      <a:pt x="42474" y="37955"/>
                      <a:pt x="42474" y="39763"/>
                    </a:cubicBezTo>
                    <a:cubicBezTo>
                      <a:pt x="42474" y="40666"/>
                      <a:pt x="41570" y="42474"/>
                      <a:pt x="39763" y="42474"/>
                    </a:cubicBezTo>
                    <a:cubicBezTo>
                      <a:pt x="37955" y="42474"/>
                      <a:pt x="37051" y="41570"/>
                      <a:pt x="37051" y="39763"/>
                    </a:cubicBezTo>
                    <a:cubicBezTo>
                      <a:pt x="37051" y="38859"/>
                      <a:pt x="37955" y="37051"/>
                      <a:pt x="39763" y="37051"/>
                    </a:cubicBezTo>
                    <a:lnTo>
                      <a:pt x="39763" y="37051"/>
                    </a:lnTo>
                    <a:close/>
                    <a:moveTo>
                      <a:pt x="30726" y="37051"/>
                    </a:moveTo>
                    <a:cubicBezTo>
                      <a:pt x="31629" y="37051"/>
                      <a:pt x="33437" y="37955"/>
                      <a:pt x="33437" y="39763"/>
                    </a:cubicBezTo>
                    <a:cubicBezTo>
                      <a:pt x="33437" y="40666"/>
                      <a:pt x="32533" y="42474"/>
                      <a:pt x="30726" y="42474"/>
                    </a:cubicBezTo>
                    <a:cubicBezTo>
                      <a:pt x="29822" y="42474"/>
                      <a:pt x="28015" y="41570"/>
                      <a:pt x="28015" y="39763"/>
                    </a:cubicBezTo>
                    <a:cubicBezTo>
                      <a:pt x="28015" y="38859"/>
                      <a:pt x="28918" y="37051"/>
                      <a:pt x="30726" y="37051"/>
                    </a:cubicBezTo>
                    <a:lnTo>
                      <a:pt x="30726" y="37051"/>
                    </a:lnTo>
                    <a:close/>
                    <a:moveTo>
                      <a:pt x="21689" y="37051"/>
                    </a:moveTo>
                    <a:cubicBezTo>
                      <a:pt x="22592" y="37051"/>
                      <a:pt x="24400" y="37955"/>
                      <a:pt x="24400" y="39763"/>
                    </a:cubicBezTo>
                    <a:cubicBezTo>
                      <a:pt x="24400" y="40666"/>
                      <a:pt x="23496" y="42474"/>
                      <a:pt x="21689" y="42474"/>
                    </a:cubicBezTo>
                    <a:cubicBezTo>
                      <a:pt x="19881" y="42474"/>
                      <a:pt x="18978" y="41570"/>
                      <a:pt x="18978" y="39763"/>
                    </a:cubicBezTo>
                    <a:cubicBezTo>
                      <a:pt x="18978" y="38859"/>
                      <a:pt x="19881" y="37051"/>
                      <a:pt x="21689" y="37051"/>
                    </a:cubicBezTo>
                    <a:lnTo>
                      <a:pt x="21689" y="37051"/>
                    </a:lnTo>
                    <a:close/>
                    <a:moveTo>
                      <a:pt x="53318" y="32533"/>
                    </a:moveTo>
                    <a:cubicBezTo>
                      <a:pt x="54222" y="32533"/>
                      <a:pt x="56029" y="33437"/>
                      <a:pt x="56029" y="35244"/>
                    </a:cubicBezTo>
                    <a:cubicBezTo>
                      <a:pt x="56029" y="36148"/>
                      <a:pt x="55125" y="37955"/>
                      <a:pt x="53318" y="37955"/>
                    </a:cubicBezTo>
                    <a:cubicBezTo>
                      <a:pt x="51511" y="37955"/>
                      <a:pt x="50607" y="37051"/>
                      <a:pt x="50607" y="35244"/>
                    </a:cubicBezTo>
                    <a:cubicBezTo>
                      <a:pt x="50607" y="34340"/>
                      <a:pt x="52414" y="32533"/>
                      <a:pt x="53318" y="32533"/>
                    </a:cubicBezTo>
                    <a:lnTo>
                      <a:pt x="53318" y="32533"/>
                    </a:lnTo>
                    <a:close/>
                    <a:moveTo>
                      <a:pt x="44281" y="32533"/>
                    </a:moveTo>
                    <a:cubicBezTo>
                      <a:pt x="45185" y="32533"/>
                      <a:pt x="46992" y="33437"/>
                      <a:pt x="46992" y="35244"/>
                    </a:cubicBezTo>
                    <a:cubicBezTo>
                      <a:pt x="46992" y="36148"/>
                      <a:pt x="46088" y="37955"/>
                      <a:pt x="44281" y="37955"/>
                    </a:cubicBezTo>
                    <a:cubicBezTo>
                      <a:pt x="42474" y="37955"/>
                      <a:pt x="41570" y="37051"/>
                      <a:pt x="41570" y="35244"/>
                    </a:cubicBezTo>
                    <a:cubicBezTo>
                      <a:pt x="41570" y="34340"/>
                      <a:pt x="42474" y="32533"/>
                      <a:pt x="44281" y="32533"/>
                    </a:cubicBezTo>
                    <a:lnTo>
                      <a:pt x="44281" y="32533"/>
                    </a:lnTo>
                    <a:close/>
                    <a:moveTo>
                      <a:pt x="35244" y="32533"/>
                    </a:moveTo>
                    <a:cubicBezTo>
                      <a:pt x="36148" y="32533"/>
                      <a:pt x="37955" y="33437"/>
                      <a:pt x="37955" y="35244"/>
                    </a:cubicBezTo>
                    <a:cubicBezTo>
                      <a:pt x="37955" y="36148"/>
                      <a:pt x="37051" y="37955"/>
                      <a:pt x="35244" y="37955"/>
                    </a:cubicBezTo>
                    <a:cubicBezTo>
                      <a:pt x="33437" y="37955"/>
                      <a:pt x="32533" y="37051"/>
                      <a:pt x="32533" y="35244"/>
                    </a:cubicBezTo>
                    <a:cubicBezTo>
                      <a:pt x="32533" y="34340"/>
                      <a:pt x="33437" y="32533"/>
                      <a:pt x="35244" y="32533"/>
                    </a:cubicBezTo>
                    <a:lnTo>
                      <a:pt x="35244" y="32533"/>
                    </a:lnTo>
                    <a:close/>
                    <a:moveTo>
                      <a:pt x="26207" y="32533"/>
                    </a:moveTo>
                    <a:cubicBezTo>
                      <a:pt x="27111" y="32533"/>
                      <a:pt x="28918" y="33437"/>
                      <a:pt x="28918" y="35244"/>
                    </a:cubicBezTo>
                    <a:cubicBezTo>
                      <a:pt x="28918" y="36148"/>
                      <a:pt x="28015" y="37955"/>
                      <a:pt x="26207" y="37955"/>
                    </a:cubicBezTo>
                    <a:cubicBezTo>
                      <a:pt x="24400" y="37955"/>
                      <a:pt x="23496" y="37051"/>
                      <a:pt x="23496" y="35244"/>
                    </a:cubicBezTo>
                    <a:cubicBezTo>
                      <a:pt x="23496" y="34340"/>
                      <a:pt x="24400" y="32533"/>
                      <a:pt x="26207" y="32533"/>
                    </a:cubicBezTo>
                    <a:lnTo>
                      <a:pt x="26207" y="32533"/>
                    </a:lnTo>
                    <a:close/>
                    <a:moveTo>
                      <a:pt x="17170" y="32533"/>
                    </a:moveTo>
                    <a:cubicBezTo>
                      <a:pt x="18074" y="32533"/>
                      <a:pt x="19881" y="33437"/>
                      <a:pt x="19881" y="35244"/>
                    </a:cubicBezTo>
                    <a:cubicBezTo>
                      <a:pt x="19881" y="36148"/>
                      <a:pt x="18978" y="37955"/>
                      <a:pt x="17170" y="37955"/>
                    </a:cubicBezTo>
                    <a:cubicBezTo>
                      <a:pt x="15363" y="37955"/>
                      <a:pt x="14459" y="37051"/>
                      <a:pt x="14459" y="35244"/>
                    </a:cubicBezTo>
                    <a:cubicBezTo>
                      <a:pt x="14459" y="34340"/>
                      <a:pt x="15363" y="32533"/>
                      <a:pt x="17170" y="32533"/>
                    </a:cubicBezTo>
                    <a:lnTo>
                      <a:pt x="17170" y="32533"/>
                    </a:lnTo>
                    <a:close/>
                    <a:moveTo>
                      <a:pt x="57837" y="28015"/>
                    </a:moveTo>
                    <a:cubicBezTo>
                      <a:pt x="58740" y="28015"/>
                      <a:pt x="60548" y="28918"/>
                      <a:pt x="60548" y="30726"/>
                    </a:cubicBezTo>
                    <a:cubicBezTo>
                      <a:pt x="60548" y="31629"/>
                      <a:pt x="59644" y="33437"/>
                      <a:pt x="57837" y="33437"/>
                    </a:cubicBezTo>
                    <a:cubicBezTo>
                      <a:pt x="56933" y="33437"/>
                      <a:pt x="55125" y="32533"/>
                      <a:pt x="55125" y="30726"/>
                    </a:cubicBezTo>
                    <a:cubicBezTo>
                      <a:pt x="55125" y="28918"/>
                      <a:pt x="56933" y="28015"/>
                      <a:pt x="57837" y="28015"/>
                    </a:cubicBezTo>
                    <a:lnTo>
                      <a:pt x="57837" y="28015"/>
                    </a:lnTo>
                    <a:close/>
                    <a:moveTo>
                      <a:pt x="48800" y="28015"/>
                    </a:moveTo>
                    <a:cubicBezTo>
                      <a:pt x="49703" y="28015"/>
                      <a:pt x="51511" y="28918"/>
                      <a:pt x="51511" y="30726"/>
                    </a:cubicBezTo>
                    <a:cubicBezTo>
                      <a:pt x="51511" y="31629"/>
                      <a:pt x="50607" y="33437"/>
                      <a:pt x="48800" y="33437"/>
                    </a:cubicBezTo>
                    <a:cubicBezTo>
                      <a:pt x="46992" y="33437"/>
                      <a:pt x="46088" y="32533"/>
                      <a:pt x="46088" y="30726"/>
                    </a:cubicBezTo>
                    <a:cubicBezTo>
                      <a:pt x="46088" y="28918"/>
                      <a:pt x="47896" y="28015"/>
                      <a:pt x="48800" y="28015"/>
                    </a:cubicBezTo>
                    <a:lnTo>
                      <a:pt x="48800" y="28015"/>
                    </a:lnTo>
                    <a:close/>
                    <a:moveTo>
                      <a:pt x="39763" y="28015"/>
                    </a:moveTo>
                    <a:cubicBezTo>
                      <a:pt x="40666" y="28015"/>
                      <a:pt x="42474" y="28918"/>
                      <a:pt x="42474" y="30726"/>
                    </a:cubicBezTo>
                    <a:cubicBezTo>
                      <a:pt x="42474" y="31629"/>
                      <a:pt x="41570" y="33437"/>
                      <a:pt x="39763" y="33437"/>
                    </a:cubicBezTo>
                    <a:cubicBezTo>
                      <a:pt x="37955" y="33437"/>
                      <a:pt x="37051" y="32533"/>
                      <a:pt x="37051" y="30726"/>
                    </a:cubicBezTo>
                    <a:cubicBezTo>
                      <a:pt x="37051" y="28918"/>
                      <a:pt x="37955" y="28015"/>
                      <a:pt x="39763" y="28015"/>
                    </a:cubicBezTo>
                    <a:lnTo>
                      <a:pt x="39763" y="28015"/>
                    </a:lnTo>
                    <a:close/>
                    <a:moveTo>
                      <a:pt x="30726" y="28015"/>
                    </a:moveTo>
                    <a:cubicBezTo>
                      <a:pt x="31629" y="28015"/>
                      <a:pt x="33437" y="28918"/>
                      <a:pt x="33437" y="30726"/>
                    </a:cubicBezTo>
                    <a:cubicBezTo>
                      <a:pt x="33437" y="31629"/>
                      <a:pt x="32533" y="33437"/>
                      <a:pt x="30726" y="33437"/>
                    </a:cubicBezTo>
                    <a:cubicBezTo>
                      <a:pt x="29822" y="33437"/>
                      <a:pt x="28015" y="32533"/>
                      <a:pt x="28015" y="30726"/>
                    </a:cubicBezTo>
                    <a:cubicBezTo>
                      <a:pt x="28015" y="28918"/>
                      <a:pt x="28918" y="28015"/>
                      <a:pt x="30726" y="28015"/>
                    </a:cubicBezTo>
                    <a:lnTo>
                      <a:pt x="30726" y="28015"/>
                    </a:lnTo>
                    <a:close/>
                    <a:moveTo>
                      <a:pt x="21689" y="28015"/>
                    </a:moveTo>
                    <a:cubicBezTo>
                      <a:pt x="22592" y="28015"/>
                      <a:pt x="24400" y="28918"/>
                      <a:pt x="24400" y="30726"/>
                    </a:cubicBezTo>
                    <a:cubicBezTo>
                      <a:pt x="24400" y="31629"/>
                      <a:pt x="23496" y="33437"/>
                      <a:pt x="21689" y="33437"/>
                    </a:cubicBezTo>
                    <a:cubicBezTo>
                      <a:pt x="19881" y="33437"/>
                      <a:pt x="18978" y="32533"/>
                      <a:pt x="18978" y="30726"/>
                    </a:cubicBezTo>
                    <a:cubicBezTo>
                      <a:pt x="18978" y="28918"/>
                      <a:pt x="19881" y="28015"/>
                      <a:pt x="21689" y="28015"/>
                    </a:cubicBezTo>
                    <a:lnTo>
                      <a:pt x="21689" y="28015"/>
                    </a:lnTo>
                    <a:close/>
                    <a:moveTo>
                      <a:pt x="12652" y="28015"/>
                    </a:moveTo>
                    <a:cubicBezTo>
                      <a:pt x="13555" y="28015"/>
                      <a:pt x="15363" y="28918"/>
                      <a:pt x="15363" y="30726"/>
                    </a:cubicBezTo>
                    <a:cubicBezTo>
                      <a:pt x="15363" y="31629"/>
                      <a:pt x="14459" y="33437"/>
                      <a:pt x="12652" y="33437"/>
                    </a:cubicBezTo>
                    <a:cubicBezTo>
                      <a:pt x="10844" y="33437"/>
                      <a:pt x="9941" y="32533"/>
                      <a:pt x="9941" y="30726"/>
                    </a:cubicBezTo>
                    <a:cubicBezTo>
                      <a:pt x="9941" y="28918"/>
                      <a:pt x="10844" y="28015"/>
                      <a:pt x="12652" y="28015"/>
                    </a:cubicBezTo>
                    <a:lnTo>
                      <a:pt x="12652" y="28015"/>
                    </a:lnTo>
                    <a:close/>
                    <a:moveTo>
                      <a:pt x="53318" y="22592"/>
                    </a:moveTo>
                    <a:cubicBezTo>
                      <a:pt x="54222" y="22592"/>
                      <a:pt x="56029" y="23496"/>
                      <a:pt x="56029" y="25303"/>
                    </a:cubicBezTo>
                    <a:cubicBezTo>
                      <a:pt x="56029" y="26207"/>
                      <a:pt x="55125" y="28015"/>
                      <a:pt x="53318" y="28015"/>
                    </a:cubicBezTo>
                    <a:cubicBezTo>
                      <a:pt x="51511" y="28015"/>
                      <a:pt x="50607" y="27111"/>
                      <a:pt x="50607" y="25303"/>
                    </a:cubicBezTo>
                    <a:cubicBezTo>
                      <a:pt x="50607" y="24400"/>
                      <a:pt x="52414" y="22592"/>
                      <a:pt x="53318" y="22592"/>
                    </a:cubicBezTo>
                    <a:lnTo>
                      <a:pt x="53318" y="22592"/>
                    </a:lnTo>
                    <a:close/>
                    <a:moveTo>
                      <a:pt x="44281" y="22592"/>
                    </a:moveTo>
                    <a:cubicBezTo>
                      <a:pt x="45185" y="22592"/>
                      <a:pt x="46992" y="23496"/>
                      <a:pt x="46992" y="25303"/>
                    </a:cubicBezTo>
                    <a:cubicBezTo>
                      <a:pt x="46992" y="26207"/>
                      <a:pt x="46088" y="28015"/>
                      <a:pt x="44281" y="28015"/>
                    </a:cubicBezTo>
                    <a:cubicBezTo>
                      <a:pt x="42474" y="28015"/>
                      <a:pt x="41570" y="27111"/>
                      <a:pt x="41570" y="25303"/>
                    </a:cubicBezTo>
                    <a:cubicBezTo>
                      <a:pt x="41570" y="24400"/>
                      <a:pt x="42474" y="22592"/>
                      <a:pt x="44281" y="22592"/>
                    </a:cubicBezTo>
                    <a:lnTo>
                      <a:pt x="44281" y="22592"/>
                    </a:lnTo>
                    <a:close/>
                    <a:moveTo>
                      <a:pt x="35244" y="22592"/>
                    </a:moveTo>
                    <a:cubicBezTo>
                      <a:pt x="36148" y="22592"/>
                      <a:pt x="37955" y="23496"/>
                      <a:pt x="37955" y="25303"/>
                    </a:cubicBezTo>
                    <a:cubicBezTo>
                      <a:pt x="37955" y="26207"/>
                      <a:pt x="37051" y="28015"/>
                      <a:pt x="35244" y="28015"/>
                    </a:cubicBezTo>
                    <a:cubicBezTo>
                      <a:pt x="33437" y="28015"/>
                      <a:pt x="32533" y="27111"/>
                      <a:pt x="32533" y="25303"/>
                    </a:cubicBezTo>
                    <a:cubicBezTo>
                      <a:pt x="32533" y="24400"/>
                      <a:pt x="33437" y="22592"/>
                      <a:pt x="35244" y="22592"/>
                    </a:cubicBezTo>
                    <a:lnTo>
                      <a:pt x="35244" y="22592"/>
                    </a:lnTo>
                    <a:close/>
                    <a:moveTo>
                      <a:pt x="26207" y="22592"/>
                    </a:moveTo>
                    <a:cubicBezTo>
                      <a:pt x="27111" y="22592"/>
                      <a:pt x="28918" y="23496"/>
                      <a:pt x="28918" y="25303"/>
                    </a:cubicBezTo>
                    <a:cubicBezTo>
                      <a:pt x="28918" y="26207"/>
                      <a:pt x="28015" y="28015"/>
                      <a:pt x="26207" y="28015"/>
                    </a:cubicBezTo>
                    <a:cubicBezTo>
                      <a:pt x="24400" y="28015"/>
                      <a:pt x="23496" y="27111"/>
                      <a:pt x="23496" y="25303"/>
                    </a:cubicBezTo>
                    <a:cubicBezTo>
                      <a:pt x="23496" y="24400"/>
                      <a:pt x="24400" y="22592"/>
                      <a:pt x="26207" y="22592"/>
                    </a:cubicBezTo>
                    <a:lnTo>
                      <a:pt x="26207" y="22592"/>
                    </a:lnTo>
                    <a:close/>
                    <a:moveTo>
                      <a:pt x="17170" y="22592"/>
                    </a:moveTo>
                    <a:cubicBezTo>
                      <a:pt x="18074" y="22592"/>
                      <a:pt x="19881" y="23496"/>
                      <a:pt x="19881" y="25303"/>
                    </a:cubicBezTo>
                    <a:cubicBezTo>
                      <a:pt x="19881" y="26207"/>
                      <a:pt x="18978" y="28015"/>
                      <a:pt x="17170" y="28015"/>
                    </a:cubicBezTo>
                    <a:cubicBezTo>
                      <a:pt x="15363" y="28015"/>
                      <a:pt x="14459" y="27111"/>
                      <a:pt x="14459" y="25303"/>
                    </a:cubicBezTo>
                    <a:cubicBezTo>
                      <a:pt x="14459" y="24400"/>
                      <a:pt x="15363" y="22592"/>
                      <a:pt x="17170" y="22592"/>
                    </a:cubicBezTo>
                    <a:lnTo>
                      <a:pt x="17170" y="22592"/>
                    </a:lnTo>
                    <a:close/>
                    <a:moveTo>
                      <a:pt x="57837" y="18074"/>
                    </a:moveTo>
                    <a:cubicBezTo>
                      <a:pt x="58740" y="18074"/>
                      <a:pt x="60548" y="18978"/>
                      <a:pt x="60548" y="20785"/>
                    </a:cubicBezTo>
                    <a:cubicBezTo>
                      <a:pt x="60548" y="21689"/>
                      <a:pt x="59644" y="23496"/>
                      <a:pt x="57837" y="23496"/>
                    </a:cubicBezTo>
                    <a:cubicBezTo>
                      <a:pt x="56933" y="23496"/>
                      <a:pt x="55125" y="22592"/>
                      <a:pt x="55125" y="20785"/>
                    </a:cubicBezTo>
                    <a:cubicBezTo>
                      <a:pt x="55125" y="18978"/>
                      <a:pt x="56933" y="18074"/>
                      <a:pt x="57837" y="18074"/>
                    </a:cubicBezTo>
                    <a:lnTo>
                      <a:pt x="57837" y="18074"/>
                    </a:lnTo>
                    <a:close/>
                    <a:moveTo>
                      <a:pt x="48800" y="18074"/>
                    </a:moveTo>
                    <a:cubicBezTo>
                      <a:pt x="49703" y="18074"/>
                      <a:pt x="51511" y="18978"/>
                      <a:pt x="51511" y="20785"/>
                    </a:cubicBezTo>
                    <a:cubicBezTo>
                      <a:pt x="51511" y="21689"/>
                      <a:pt x="50607" y="23496"/>
                      <a:pt x="48800" y="23496"/>
                    </a:cubicBezTo>
                    <a:cubicBezTo>
                      <a:pt x="46992" y="23496"/>
                      <a:pt x="46088" y="22592"/>
                      <a:pt x="46088" y="20785"/>
                    </a:cubicBezTo>
                    <a:cubicBezTo>
                      <a:pt x="46088" y="18978"/>
                      <a:pt x="47896" y="18074"/>
                      <a:pt x="48800" y="18074"/>
                    </a:cubicBezTo>
                    <a:lnTo>
                      <a:pt x="48800" y="18074"/>
                    </a:lnTo>
                    <a:close/>
                    <a:moveTo>
                      <a:pt x="39763" y="18074"/>
                    </a:moveTo>
                    <a:cubicBezTo>
                      <a:pt x="40666" y="18074"/>
                      <a:pt x="42474" y="18978"/>
                      <a:pt x="42474" y="20785"/>
                    </a:cubicBezTo>
                    <a:cubicBezTo>
                      <a:pt x="42474" y="21689"/>
                      <a:pt x="41570" y="23496"/>
                      <a:pt x="39763" y="23496"/>
                    </a:cubicBezTo>
                    <a:cubicBezTo>
                      <a:pt x="37955" y="23496"/>
                      <a:pt x="37051" y="22592"/>
                      <a:pt x="37051" y="20785"/>
                    </a:cubicBezTo>
                    <a:cubicBezTo>
                      <a:pt x="37051" y="18978"/>
                      <a:pt x="37955" y="18074"/>
                      <a:pt x="39763" y="18074"/>
                    </a:cubicBezTo>
                    <a:lnTo>
                      <a:pt x="39763" y="18074"/>
                    </a:lnTo>
                    <a:close/>
                    <a:moveTo>
                      <a:pt x="30726" y="18074"/>
                    </a:moveTo>
                    <a:cubicBezTo>
                      <a:pt x="31629" y="18074"/>
                      <a:pt x="33437" y="18978"/>
                      <a:pt x="33437" y="20785"/>
                    </a:cubicBezTo>
                    <a:cubicBezTo>
                      <a:pt x="33437" y="21689"/>
                      <a:pt x="32533" y="23496"/>
                      <a:pt x="30726" y="23496"/>
                    </a:cubicBezTo>
                    <a:cubicBezTo>
                      <a:pt x="29822" y="23496"/>
                      <a:pt x="28015" y="22592"/>
                      <a:pt x="28015" y="20785"/>
                    </a:cubicBezTo>
                    <a:cubicBezTo>
                      <a:pt x="28015" y="18978"/>
                      <a:pt x="28918" y="18074"/>
                      <a:pt x="30726" y="18074"/>
                    </a:cubicBezTo>
                    <a:lnTo>
                      <a:pt x="30726" y="18074"/>
                    </a:lnTo>
                    <a:close/>
                    <a:moveTo>
                      <a:pt x="21689" y="18074"/>
                    </a:moveTo>
                    <a:cubicBezTo>
                      <a:pt x="22592" y="18074"/>
                      <a:pt x="24400" y="18978"/>
                      <a:pt x="24400" y="20785"/>
                    </a:cubicBezTo>
                    <a:cubicBezTo>
                      <a:pt x="24400" y="21689"/>
                      <a:pt x="23496" y="23496"/>
                      <a:pt x="21689" y="23496"/>
                    </a:cubicBezTo>
                    <a:cubicBezTo>
                      <a:pt x="19881" y="23496"/>
                      <a:pt x="18978" y="22592"/>
                      <a:pt x="18978" y="20785"/>
                    </a:cubicBezTo>
                    <a:cubicBezTo>
                      <a:pt x="18978" y="18978"/>
                      <a:pt x="19881" y="18074"/>
                      <a:pt x="21689" y="18074"/>
                    </a:cubicBezTo>
                    <a:lnTo>
                      <a:pt x="21689" y="18074"/>
                    </a:lnTo>
                    <a:close/>
                    <a:moveTo>
                      <a:pt x="12652" y="18074"/>
                    </a:moveTo>
                    <a:cubicBezTo>
                      <a:pt x="13555" y="18074"/>
                      <a:pt x="15363" y="18978"/>
                      <a:pt x="15363" y="20785"/>
                    </a:cubicBezTo>
                    <a:cubicBezTo>
                      <a:pt x="15363" y="21689"/>
                      <a:pt x="14459" y="23496"/>
                      <a:pt x="12652" y="23496"/>
                    </a:cubicBezTo>
                    <a:cubicBezTo>
                      <a:pt x="10844" y="23496"/>
                      <a:pt x="9941" y="22592"/>
                      <a:pt x="9941" y="20785"/>
                    </a:cubicBezTo>
                    <a:cubicBezTo>
                      <a:pt x="9941" y="18978"/>
                      <a:pt x="10844" y="18074"/>
                      <a:pt x="12652" y="18074"/>
                    </a:cubicBezTo>
                    <a:lnTo>
                      <a:pt x="12652" y="18074"/>
                    </a:lnTo>
                    <a:close/>
                    <a:moveTo>
                      <a:pt x="62355" y="13555"/>
                    </a:moveTo>
                    <a:cubicBezTo>
                      <a:pt x="63259" y="13555"/>
                      <a:pt x="65066" y="14459"/>
                      <a:pt x="65066" y="16267"/>
                    </a:cubicBezTo>
                    <a:cubicBezTo>
                      <a:pt x="65066" y="18074"/>
                      <a:pt x="64162" y="18978"/>
                      <a:pt x="62355" y="18978"/>
                    </a:cubicBezTo>
                    <a:cubicBezTo>
                      <a:pt x="60548" y="18978"/>
                      <a:pt x="59644" y="18074"/>
                      <a:pt x="59644" y="16267"/>
                    </a:cubicBezTo>
                    <a:cubicBezTo>
                      <a:pt x="59644" y="14459"/>
                      <a:pt x="61451" y="13555"/>
                      <a:pt x="62355" y="13555"/>
                    </a:cubicBezTo>
                    <a:lnTo>
                      <a:pt x="62355" y="13555"/>
                    </a:lnTo>
                    <a:close/>
                    <a:moveTo>
                      <a:pt x="53318" y="13555"/>
                    </a:moveTo>
                    <a:cubicBezTo>
                      <a:pt x="54222" y="13555"/>
                      <a:pt x="56029" y="14459"/>
                      <a:pt x="56029" y="16267"/>
                    </a:cubicBezTo>
                    <a:cubicBezTo>
                      <a:pt x="56029" y="18074"/>
                      <a:pt x="55125" y="18978"/>
                      <a:pt x="53318" y="18978"/>
                    </a:cubicBezTo>
                    <a:cubicBezTo>
                      <a:pt x="51511" y="18978"/>
                      <a:pt x="50607" y="18074"/>
                      <a:pt x="50607" y="16267"/>
                    </a:cubicBezTo>
                    <a:cubicBezTo>
                      <a:pt x="50607" y="14459"/>
                      <a:pt x="52414" y="13555"/>
                      <a:pt x="53318" y="13555"/>
                    </a:cubicBezTo>
                    <a:lnTo>
                      <a:pt x="53318" y="13555"/>
                    </a:lnTo>
                    <a:close/>
                    <a:moveTo>
                      <a:pt x="44281" y="13555"/>
                    </a:moveTo>
                    <a:cubicBezTo>
                      <a:pt x="45185" y="13555"/>
                      <a:pt x="46992" y="14459"/>
                      <a:pt x="46992" y="16267"/>
                    </a:cubicBezTo>
                    <a:cubicBezTo>
                      <a:pt x="46992" y="18074"/>
                      <a:pt x="46088" y="18978"/>
                      <a:pt x="44281" y="18978"/>
                    </a:cubicBezTo>
                    <a:cubicBezTo>
                      <a:pt x="42474" y="18978"/>
                      <a:pt x="41570" y="18074"/>
                      <a:pt x="41570" y="16267"/>
                    </a:cubicBezTo>
                    <a:cubicBezTo>
                      <a:pt x="41570" y="14459"/>
                      <a:pt x="42474" y="13555"/>
                      <a:pt x="44281" y="13555"/>
                    </a:cubicBezTo>
                    <a:lnTo>
                      <a:pt x="44281" y="13555"/>
                    </a:lnTo>
                    <a:close/>
                    <a:moveTo>
                      <a:pt x="35244" y="13555"/>
                    </a:moveTo>
                    <a:cubicBezTo>
                      <a:pt x="36148" y="13555"/>
                      <a:pt x="37955" y="14459"/>
                      <a:pt x="37955" y="16267"/>
                    </a:cubicBezTo>
                    <a:cubicBezTo>
                      <a:pt x="37955" y="18074"/>
                      <a:pt x="37051" y="18978"/>
                      <a:pt x="35244" y="18978"/>
                    </a:cubicBezTo>
                    <a:cubicBezTo>
                      <a:pt x="33437" y="18978"/>
                      <a:pt x="32533" y="18074"/>
                      <a:pt x="32533" y="16267"/>
                    </a:cubicBezTo>
                    <a:cubicBezTo>
                      <a:pt x="32533" y="14459"/>
                      <a:pt x="33437" y="13555"/>
                      <a:pt x="35244" y="13555"/>
                    </a:cubicBezTo>
                    <a:lnTo>
                      <a:pt x="35244" y="13555"/>
                    </a:lnTo>
                    <a:close/>
                    <a:moveTo>
                      <a:pt x="26207" y="13555"/>
                    </a:moveTo>
                    <a:cubicBezTo>
                      <a:pt x="27111" y="13555"/>
                      <a:pt x="28918" y="14459"/>
                      <a:pt x="28918" y="16267"/>
                    </a:cubicBezTo>
                    <a:cubicBezTo>
                      <a:pt x="28918" y="18074"/>
                      <a:pt x="28015" y="18978"/>
                      <a:pt x="26207" y="18978"/>
                    </a:cubicBezTo>
                    <a:cubicBezTo>
                      <a:pt x="24400" y="18978"/>
                      <a:pt x="23496" y="18074"/>
                      <a:pt x="23496" y="16267"/>
                    </a:cubicBezTo>
                    <a:cubicBezTo>
                      <a:pt x="23496" y="14459"/>
                      <a:pt x="24400" y="13555"/>
                      <a:pt x="26207" y="13555"/>
                    </a:cubicBezTo>
                    <a:lnTo>
                      <a:pt x="26207" y="13555"/>
                    </a:lnTo>
                    <a:close/>
                    <a:moveTo>
                      <a:pt x="17170" y="13555"/>
                    </a:moveTo>
                    <a:cubicBezTo>
                      <a:pt x="18074" y="13555"/>
                      <a:pt x="19881" y="14459"/>
                      <a:pt x="19881" y="16267"/>
                    </a:cubicBezTo>
                    <a:cubicBezTo>
                      <a:pt x="19881" y="18074"/>
                      <a:pt x="18978" y="18978"/>
                      <a:pt x="17170" y="18978"/>
                    </a:cubicBezTo>
                    <a:cubicBezTo>
                      <a:pt x="15363" y="18978"/>
                      <a:pt x="14459" y="18074"/>
                      <a:pt x="14459" y="16267"/>
                    </a:cubicBezTo>
                    <a:cubicBezTo>
                      <a:pt x="14459" y="14459"/>
                      <a:pt x="15363" y="13555"/>
                      <a:pt x="17170" y="13555"/>
                    </a:cubicBezTo>
                    <a:lnTo>
                      <a:pt x="17170" y="13555"/>
                    </a:lnTo>
                    <a:close/>
                    <a:moveTo>
                      <a:pt x="57837" y="8133"/>
                    </a:moveTo>
                    <a:cubicBezTo>
                      <a:pt x="58740" y="8133"/>
                      <a:pt x="60548" y="9037"/>
                      <a:pt x="60548" y="10844"/>
                    </a:cubicBezTo>
                    <a:cubicBezTo>
                      <a:pt x="60548" y="11748"/>
                      <a:pt x="59644" y="13555"/>
                      <a:pt x="57837" y="13555"/>
                    </a:cubicBezTo>
                    <a:cubicBezTo>
                      <a:pt x="56933" y="13555"/>
                      <a:pt x="55125" y="12652"/>
                      <a:pt x="55125" y="10844"/>
                    </a:cubicBezTo>
                    <a:cubicBezTo>
                      <a:pt x="55125" y="9037"/>
                      <a:pt x="56933" y="8133"/>
                      <a:pt x="57837" y="8133"/>
                    </a:cubicBezTo>
                    <a:lnTo>
                      <a:pt x="57837" y="8133"/>
                    </a:lnTo>
                    <a:close/>
                    <a:moveTo>
                      <a:pt x="48800" y="8133"/>
                    </a:moveTo>
                    <a:cubicBezTo>
                      <a:pt x="49703" y="8133"/>
                      <a:pt x="51511" y="9037"/>
                      <a:pt x="51511" y="10844"/>
                    </a:cubicBezTo>
                    <a:cubicBezTo>
                      <a:pt x="51511" y="11748"/>
                      <a:pt x="50607" y="13555"/>
                      <a:pt x="48800" y="13555"/>
                    </a:cubicBezTo>
                    <a:cubicBezTo>
                      <a:pt x="46992" y="13555"/>
                      <a:pt x="46088" y="12652"/>
                      <a:pt x="46088" y="10844"/>
                    </a:cubicBezTo>
                    <a:cubicBezTo>
                      <a:pt x="46088" y="9037"/>
                      <a:pt x="47896" y="8133"/>
                      <a:pt x="48800" y="8133"/>
                    </a:cubicBezTo>
                    <a:lnTo>
                      <a:pt x="48800" y="8133"/>
                    </a:lnTo>
                    <a:close/>
                    <a:moveTo>
                      <a:pt x="39763" y="8133"/>
                    </a:moveTo>
                    <a:cubicBezTo>
                      <a:pt x="40666" y="8133"/>
                      <a:pt x="42474" y="9037"/>
                      <a:pt x="42474" y="10844"/>
                    </a:cubicBezTo>
                    <a:cubicBezTo>
                      <a:pt x="42474" y="11748"/>
                      <a:pt x="41570" y="13555"/>
                      <a:pt x="39763" y="13555"/>
                    </a:cubicBezTo>
                    <a:cubicBezTo>
                      <a:pt x="37955" y="13555"/>
                      <a:pt x="37051" y="12652"/>
                      <a:pt x="37051" y="10844"/>
                    </a:cubicBezTo>
                    <a:cubicBezTo>
                      <a:pt x="37051" y="9037"/>
                      <a:pt x="37955" y="8133"/>
                      <a:pt x="39763" y="8133"/>
                    </a:cubicBezTo>
                    <a:lnTo>
                      <a:pt x="39763" y="8133"/>
                    </a:lnTo>
                    <a:close/>
                    <a:moveTo>
                      <a:pt x="30726" y="8133"/>
                    </a:moveTo>
                    <a:cubicBezTo>
                      <a:pt x="31629" y="8133"/>
                      <a:pt x="33437" y="9037"/>
                      <a:pt x="33437" y="10844"/>
                    </a:cubicBezTo>
                    <a:cubicBezTo>
                      <a:pt x="33437" y="11748"/>
                      <a:pt x="32533" y="13555"/>
                      <a:pt x="30726" y="13555"/>
                    </a:cubicBezTo>
                    <a:cubicBezTo>
                      <a:pt x="29822" y="13555"/>
                      <a:pt x="28015" y="12652"/>
                      <a:pt x="28015" y="10844"/>
                    </a:cubicBezTo>
                    <a:cubicBezTo>
                      <a:pt x="28015" y="9037"/>
                      <a:pt x="28918" y="8133"/>
                      <a:pt x="30726" y="8133"/>
                    </a:cubicBezTo>
                    <a:lnTo>
                      <a:pt x="30726" y="8133"/>
                    </a:lnTo>
                    <a:close/>
                    <a:moveTo>
                      <a:pt x="21689" y="8133"/>
                    </a:moveTo>
                    <a:cubicBezTo>
                      <a:pt x="22592" y="8133"/>
                      <a:pt x="24400" y="9037"/>
                      <a:pt x="24400" y="10844"/>
                    </a:cubicBezTo>
                    <a:cubicBezTo>
                      <a:pt x="24400" y="11748"/>
                      <a:pt x="23496" y="13555"/>
                      <a:pt x="21689" y="13555"/>
                    </a:cubicBezTo>
                    <a:cubicBezTo>
                      <a:pt x="19881" y="13555"/>
                      <a:pt x="18978" y="12652"/>
                      <a:pt x="18978" y="10844"/>
                    </a:cubicBezTo>
                    <a:cubicBezTo>
                      <a:pt x="18978" y="9037"/>
                      <a:pt x="19881" y="8133"/>
                      <a:pt x="21689" y="8133"/>
                    </a:cubicBezTo>
                    <a:lnTo>
                      <a:pt x="21689" y="8133"/>
                    </a:lnTo>
                    <a:close/>
                    <a:moveTo>
                      <a:pt x="12652" y="8133"/>
                    </a:moveTo>
                    <a:cubicBezTo>
                      <a:pt x="13555" y="8133"/>
                      <a:pt x="15363" y="9037"/>
                      <a:pt x="15363" y="10844"/>
                    </a:cubicBezTo>
                    <a:cubicBezTo>
                      <a:pt x="15363" y="11748"/>
                      <a:pt x="14459" y="13555"/>
                      <a:pt x="12652" y="13555"/>
                    </a:cubicBezTo>
                    <a:cubicBezTo>
                      <a:pt x="10844" y="13555"/>
                      <a:pt x="9941" y="12652"/>
                      <a:pt x="9941" y="10844"/>
                    </a:cubicBezTo>
                    <a:cubicBezTo>
                      <a:pt x="9941" y="9037"/>
                      <a:pt x="10844" y="8133"/>
                      <a:pt x="12652" y="8133"/>
                    </a:cubicBezTo>
                    <a:lnTo>
                      <a:pt x="12652" y="8133"/>
                    </a:lnTo>
                    <a:close/>
                    <a:moveTo>
                      <a:pt x="53318" y="121095"/>
                    </a:moveTo>
                    <a:cubicBezTo>
                      <a:pt x="54222" y="121095"/>
                      <a:pt x="56029" y="121999"/>
                      <a:pt x="56029" y="123806"/>
                    </a:cubicBezTo>
                    <a:cubicBezTo>
                      <a:pt x="56029" y="124710"/>
                      <a:pt x="55125" y="126517"/>
                      <a:pt x="53318" y="126517"/>
                    </a:cubicBezTo>
                    <a:cubicBezTo>
                      <a:pt x="51511" y="126517"/>
                      <a:pt x="50607" y="125614"/>
                      <a:pt x="50607" y="123806"/>
                    </a:cubicBezTo>
                    <a:cubicBezTo>
                      <a:pt x="50607" y="122903"/>
                      <a:pt x="52414" y="121095"/>
                      <a:pt x="53318" y="121095"/>
                    </a:cubicBezTo>
                    <a:lnTo>
                      <a:pt x="53318" y="121095"/>
                    </a:lnTo>
                    <a:close/>
                    <a:moveTo>
                      <a:pt x="44281" y="121095"/>
                    </a:moveTo>
                    <a:cubicBezTo>
                      <a:pt x="45185" y="121095"/>
                      <a:pt x="46992" y="121999"/>
                      <a:pt x="46992" y="123806"/>
                    </a:cubicBezTo>
                    <a:cubicBezTo>
                      <a:pt x="46992" y="124710"/>
                      <a:pt x="46088" y="126517"/>
                      <a:pt x="44281" y="126517"/>
                    </a:cubicBezTo>
                    <a:cubicBezTo>
                      <a:pt x="42474" y="126517"/>
                      <a:pt x="41570" y="125614"/>
                      <a:pt x="41570" y="123806"/>
                    </a:cubicBezTo>
                    <a:cubicBezTo>
                      <a:pt x="41570" y="122903"/>
                      <a:pt x="42474" y="121095"/>
                      <a:pt x="44281" y="121095"/>
                    </a:cubicBezTo>
                    <a:lnTo>
                      <a:pt x="44281" y="121095"/>
                    </a:lnTo>
                    <a:close/>
                    <a:moveTo>
                      <a:pt x="35244" y="121095"/>
                    </a:moveTo>
                    <a:cubicBezTo>
                      <a:pt x="36148" y="121095"/>
                      <a:pt x="37955" y="121999"/>
                      <a:pt x="37955" y="123806"/>
                    </a:cubicBezTo>
                    <a:cubicBezTo>
                      <a:pt x="37955" y="124710"/>
                      <a:pt x="37051" y="126517"/>
                      <a:pt x="35244" y="126517"/>
                    </a:cubicBezTo>
                    <a:cubicBezTo>
                      <a:pt x="33437" y="126517"/>
                      <a:pt x="32533" y="125614"/>
                      <a:pt x="32533" y="123806"/>
                    </a:cubicBezTo>
                    <a:cubicBezTo>
                      <a:pt x="32533" y="122903"/>
                      <a:pt x="33437" y="121095"/>
                      <a:pt x="35244" y="121095"/>
                    </a:cubicBezTo>
                    <a:lnTo>
                      <a:pt x="35244" y="121095"/>
                    </a:lnTo>
                    <a:close/>
                    <a:moveTo>
                      <a:pt x="26207" y="121095"/>
                    </a:moveTo>
                    <a:cubicBezTo>
                      <a:pt x="27111" y="121095"/>
                      <a:pt x="28918" y="121999"/>
                      <a:pt x="28918" y="123806"/>
                    </a:cubicBezTo>
                    <a:cubicBezTo>
                      <a:pt x="28918" y="124710"/>
                      <a:pt x="28015" y="126517"/>
                      <a:pt x="26207" y="126517"/>
                    </a:cubicBezTo>
                    <a:cubicBezTo>
                      <a:pt x="24400" y="126517"/>
                      <a:pt x="23496" y="125614"/>
                      <a:pt x="23496" y="123806"/>
                    </a:cubicBezTo>
                    <a:cubicBezTo>
                      <a:pt x="23496" y="122903"/>
                      <a:pt x="24400" y="121095"/>
                      <a:pt x="26207" y="121095"/>
                    </a:cubicBezTo>
                    <a:lnTo>
                      <a:pt x="26207" y="121095"/>
                    </a:lnTo>
                    <a:close/>
                    <a:moveTo>
                      <a:pt x="17170" y="121095"/>
                    </a:moveTo>
                    <a:cubicBezTo>
                      <a:pt x="18074" y="121095"/>
                      <a:pt x="19881" y="121999"/>
                      <a:pt x="19881" y="123806"/>
                    </a:cubicBezTo>
                    <a:cubicBezTo>
                      <a:pt x="19881" y="124710"/>
                      <a:pt x="18978" y="126517"/>
                      <a:pt x="17170" y="126517"/>
                    </a:cubicBezTo>
                    <a:cubicBezTo>
                      <a:pt x="15363" y="126517"/>
                      <a:pt x="14459" y="125614"/>
                      <a:pt x="14459" y="123806"/>
                    </a:cubicBezTo>
                    <a:cubicBezTo>
                      <a:pt x="14459" y="122903"/>
                      <a:pt x="15363" y="121095"/>
                      <a:pt x="17170" y="121095"/>
                    </a:cubicBezTo>
                    <a:lnTo>
                      <a:pt x="17170" y="121095"/>
                    </a:lnTo>
                    <a:close/>
                    <a:moveTo>
                      <a:pt x="7230" y="121095"/>
                    </a:moveTo>
                    <a:cubicBezTo>
                      <a:pt x="8133" y="121095"/>
                      <a:pt x="9941" y="121999"/>
                      <a:pt x="9941" y="123806"/>
                    </a:cubicBezTo>
                    <a:cubicBezTo>
                      <a:pt x="9941" y="124710"/>
                      <a:pt x="9037" y="126517"/>
                      <a:pt x="7230" y="126517"/>
                    </a:cubicBezTo>
                    <a:cubicBezTo>
                      <a:pt x="5422" y="126517"/>
                      <a:pt x="4518" y="125614"/>
                      <a:pt x="4518" y="123806"/>
                    </a:cubicBezTo>
                    <a:cubicBezTo>
                      <a:pt x="5422" y="122903"/>
                      <a:pt x="6326" y="121095"/>
                      <a:pt x="7230" y="121095"/>
                    </a:cubicBezTo>
                    <a:lnTo>
                      <a:pt x="7230" y="121095"/>
                    </a:lnTo>
                    <a:close/>
                    <a:moveTo>
                      <a:pt x="57837" y="116577"/>
                    </a:moveTo>
                    <a:cubicBezTo>
                      <a:pt x="58740" y="116577"/>
                      <a:pt x="60548" y="117480"/>
                      <a:pt x="60548" y="119288"/>
                    </a:cubicBezTo>
                    <a:cubicBezTo>
                      <a:pt x="60548" y="120191"/>
                      <a:pt x="59644" y="121999"/>
                      <a:pt x="57837" y="121999"/>
                    </a:cubicBezTo>
                    <a:cubicBezTo>
                      <a:pt x="56933" y="121999"/>
                      <a:pt x="55125" y="121095"/>
                      <a:pt x="55125" y="119288"/>
                    </a:cubicBezTo>
                    <a:cubicBezTo>
                      <a:pt x="55125" y="117480"/>
                      <a:pt x="56933" y="116577"/>
                      <a:pt x="57837" y="116577"/>
                    </a:cubicBezTo>
                    <a:lnTo>
                      <a:pt x="57837" y="116577"/>
                    </a:lnTo>
                    <a:close/>
                    <a:moveTo>
                      <a:pt x="48800" y="116577"/>
                    </a:moveTo>
                    <a:cubicBezTo>
                      <a:pt x="49703" y="116577"/>
                      <a:pt x="51511" y="117480"/>
                      <a:pt x="51511" y="119288"/>
                    </a:cubicBezTo>
                    <a:cubicBezTo>
                      <a:pt x="51511" y="120191"/>
                      <a:pt x="50607" y="121999"/>
                      <a:pt x="48800" y="121999"/>
                    </a:cubicBezTo>
                    <a:cubicBezTo>
                      <a:pt x="46992" y="121999"/>
                      <a:pt x="46088" y="121095"/>
                      <a:pt x="46088" y="119288"/>
                    </a:cubicBezTo>
                    <a:cubicBezTo>
                      <a:pt x="46088" y="117480"/>
                      <a:pt x="47896" y="116577"/>
                      <a:pt x="48800" y="116577"/>
                    </a:cubicBezTo>
                    <a:lnTo>
                      <a:pt x="48800" y="116577"/>
                    </a:lnTo>
                    <a:close/>
                    <a:moveTo>
                      <a:pt x="39763" y="116577"/>
                    </a:moveTo>
                    <a:cubicBezTo>
                      <a:pt x="40666" y="116577"/>
                      <a:pt x="42474" y="117480"/>
                      <a:pt x="42474" y="119288"/>
                    </a:cubicBezTo>
                    <a:cubicBezTo>
                      <a:pt x="42474" y="120191"/>
                      <a:pt x="41570" y="121999"/>
                      <a:pt x="39763" y="121999"/>
                    </a:cubicBezTo>
                    <a:cubicBezTo>
                      <a:pt x="37955" y="121999"/>
                      <a:pt x="37051" y="121095"/>
                      <a:pt x="37051" y="119288"/>
                    </a:cubicBezTo>
                    <a:cubicBezTo>
                      <a:pt x="37051" y="117480"/>
                      <a:pt x="37955" y="116577"/>
                      <a:pt x="39763" y="116577"/>
                    </a:cubicBezTo>
                    <a:lnTo>
                      <a:pt x="39763" y="116577"/>
                    </a:lnTo>
                    <a:close/>
                    <a:moveTo>
                      <a:pt x="30726" y="116577"/>
                    </a:moveTo>
                    <a:cubicBezTo>
                      <a:pt x="31629" y="116577"/>
                      <a:pt x="33437" y="117480"/>
                      <a:pt x="33437" y="119288"/>
                    </a:cubicBezTo>
                    <a:cubicBezTo>
                      <a:pt x="33437" y="120191"/>
                      <a:pt x="32533" y="121999"/>
                      <a:pt x="30726" y="121999"/>
                    </a:cubicBezTo>
                    <a:cubicBezTo>
                      <a:pt x="29822" y="121999"/>
                      <a:pt x="28015" y="121095"/>
                      <a:pt x="28015" y="119288"/>
                    </a:cubicBezTo>
                    <a:cubicBezTo>
                      <a:pt x="28015" y="117480"/>
                      <a:pt x="28918" y="116577"/>
                      <a:pt x="30726" y="116577"/>
                    </a:cubicBezTo>
                    <a:lnTo>
                      <a:pt x="30726" y="116577"/>
                    </a:lnTo>
                    <a:close/>
                    <a:moveTo>
                      <a:pt x="21689" y="116577"/>
                    </a:moveTo>
                    <a:cubicBezTo>
                      <a:pt x="22592" y="116577"/>
                      <a:pt x="24400" y="117480"/>
                      <a:pt x="24400" y="119288"/>
                    </a:cubicBezTo>
                    <a:cubicBezTo>
                      <a:pt x="24400" y="120191"/>
                      <a:pt x="23496" y="121999"/>
                      <a:pt x="21689" y="121999"/>
                    </a:cubicBezTo>
                    <a:cubicBezTo>
                      <a:pt x="19881" y="121999"/>
                      <a:pt x="18978" y="121095"/>
                      <a:pt x="18978" y="119288"/>
                    </a:cubicBezTo>
                    <a:cubicBezTo>
                      <a:pt x="18978" y="117480"/>
                      <a:pt x="19881" y="116577"/>
                      <a:pt x="21689" y="116577"/>
                    </a:cubicBezTo>
                    <a:lnTo>
                      <a:pt x="21689" y="116577"/>
                    </a:lnTo>
                    <a:close/>
                    <a:moveTo>
                      <a:pt x="12652" y="116577"/>
                    </a:moveTo>
                    <a:cubicBezTo>
                      <a:pt x="13555" y="116577"/>
                      <a:pt x="15363" y="117480"/>
                      <a:pt x="15363" y="119288"/>
                    </a:cubicBezTo>
                    <a:cubicBezTo>
                      <a:pt x="15363" y="120191"/>
                      <a:pt x="14459" y="121999"/>
                      <a:pt x="12652" y="121999"/>
                    </a:cubicBezTo>
                    <a:cubicBezTo>
                      <a:pt x="10844" y="121999"/>
                      <a:pt x="9941" y="121095"/>
                      <a:pt x="9941" y="119288"/>
                    </a:cubicBezTo>
                    <a:cubicBezTo>
                      <a:pt x="9941" y="117480"/>
                      <a:pt x="10844" y="116577"/>
                      <a:pt x="12652" y="116577"/>
                    </a:cubicBezTo>
                    <a:lnTo>
                      <a:pt x="12652" y="116577"/>
                    </a:lnTo>
                    <a:close/>
                    <a:moveTo>
                      <a:pt x="53318" y="112058"/>
                    </a:moveTo>
                    <a:cubicBezTo>
                      <a:pt x="54222" y="112058"/>
                      <a:pt x="56029" y="112962"/>
                      <a:pt x="56029" y="114769"/>
                    </a:cubicBezTo>
                    <a:cubicBezTo>
                      <a:pt x="56029" y="115673"/>
                      <a:pt x="55125" y="117480"/>
                      <a:pt x="53318" y="117480"/>
                    </a:cubicBezTo>
                    <a:cubicBezTo>
                      <a:pt x="51511" y="117480"/>
                      <a:pt x="50607" y="116577"/>
                      <a:pt x="50607" y="114769"/>
                    </a:cubicBezTo>
                    <a:cubicBezTo>
                      <a:pt x="50607" y="112962"/>
                      <a:pt x="52414" y="112058"/>
                      <a:pt x="53318" y="112058"/>
                    </a:cubicBezTo>
                    <a:lnTo>
                      <a:pt x="53318" y="112058"/>
                    </a:lnTo>
                    <a:close/>
                    <a:moveTo>
                      <a:pt x="44281" y="112058"/>
                    </a:moveTo>
                    <a:cubicBezTo>
                      <a:pt x="45185" y="112058"/>
                      <a:pt x="46992" y="112962"/>
                      <a:pt x="46992" y="114769"/>
                    </a:cubicBezTo>
                    <a:cubicBezTo>
                      <a:pt x="46992" y="115673"/>
                      <a:pt x="46088" y="117480"/>
                      <a:pt x="44281" y="117480"/>
                    </a:cubicBezTo>
                    <a:cubicBezTo>
                      <a:pt x="42474" y="117480"/>
                      <a:pt x="41570" y="116577"/>
                      <a:pt x="41570" y="114769"/>
                    </a:cubicBezTo>
                    <a:cubicBezTo>
                      <a:pt x="41570" y="112962"/>
                      <a:pt x="42474" y="112058"/>
                      <a:pt x="44281" y="112058"/>
                    </a:cubicBezTo>
                    <a:lnTo>
                      <a:pt x="44281" y="112058"/>
                    </a:lnTo>
                    <a:close/>
                    <a:moveTo>
                      <a:pt x="35244" y="112058"/>
                    </a:moveTo>
                    <a:cubicBezTo>
                      <a:pt x="36148" y="112058"/>
                      <a:pt x="37955" y="112962"/>
                      <a:pt x="37955" y="114769"/>
                    </a:cubicBezTo>
                    <a:cubicBezTo>
                      <a:pt x="37955" y="115673"/>
                      <a:pt x="37051" y="117480"/>
                      <a:pt x="35244" y="117480"/>
                    </a:cubicBezTo>
                    <a:cubicBezTo>
                      <a:pt x="33437" y="117480"/>
                      <a:pt x="32533" y="116577"/>
                      <a:pt x="32533" y="114769"/>
                    </a:cubicBezTo>
                    <a:cubicBezTo>
                      <a:pt x="32533" y="112962"/>
                      <a:pt x="33437" y="112058"/>
                      <a:pt x="35244" y="112058"/>
                    </a:cubicBezTo>
                    <a:lnTo>
                      <a:pt x="35244" y="112058"/>
                    </a:lnTo>
                    <a:close/>
                    <a:moveTo>
                      <a:pt x="26207" y="112058"/>
                    </a:moveTo>
                    <a:cubicBezTo>
                      <a:pt x="27111" y="112058"/>
                      <a:pt x="28918" y="112962"/>
                      <a:pt x="28918" y="114769"/>
                    </a:cubicBezTo>
                    <a:cubicBezTo>
                      <a:pt x="28918" y="115673"/>
                      <a:pt x="28015" y="117480"/>
                      <a:pt x="26207" y="117480"/>
                    </a:cubicBezTo>
                    <a:cubicBezTo>
                      <a:pt x="24400" y="117480"/>
                      <a:pt x="23496" y="116577"/>
                      <a:pt x="23496" y="114769"/>
                    </a:cubicBezTo>
                    <a:cubicBezTo>
                      <a:pt x="23496" y="112962"/>
                      <a:pt x="24400" y="112058"/>
                      <a:pt x="26207" y="112058"/>
                    </a:cubicBezTo>
                    <a:lnTo>
                      <a:pt x="26207" y="112058"/>
                    </a:lnTo>
                    <a:close/>
                    <a:moveTo>
                      <a:pt x="17170" y="112058"/>
                    </a:moveTo>
                    <a:cubicBezTo>
                      <a:pt x="18074" y="112058"/>
                      <a:pt x="19881" y="112962"/>
                      <a:pt x="19881" y="114769"/>
                    </a:cubicBezTo>
                    <a:cubicBezTo>
                      <a:pt x="19881" y="115673"/>
                      <a:pt x="18978" y="117480"/>
                      <a:pt x="17170" y="117480"/>
                    </a:cubicBezTo>
                    <a:cubicBezTo>
                      <a:pt x="15363" y="117480"/>
                      <a:pt x="14459" y="116577"/>
                      <a:pt x="14459" y="114769"/>
                    </a:cubicBezTo>
                    <a:cubicBezTo>
                      <a:pt x="14459" y="112962"/>
                      <a:pt x="15363" y="112058"/>
                      <a:pt x="17170" y="112058"/>
                    </a:cubicBezTo>
                    <a:lnTo>
                      <a:pt x="17170" y="112058"/>
                    </a:lnTo>
                    <a:close/>
                    <a:moveTo>
                      <a:pt x="57837" y="106636"/>
                    </a:moveTo>
                    <a:cubicBezTo>
                      <a:pt x="58740" y="106636"/>
                      <a:pt x="60548" y="107540"/>
                      <a:pt x="60548" y="109347"/>
                    </a:cubicBezTo>
                    <a:cubicBezTo>
                      <a:pt x="60548" y="110251"/>
                      <a:pt x="59644" y="112058"/>
                      <a:pt x="57837" y="112058"/>
                    </a:cubicBezTo>
                    <a:cubicBezTo>
                      <a:pt x="56933" y="112058"/>
                      <a:pt x="55125" y="111155"/>
                      <a:pt x="55125" y="109347"/>
                    </a:cubicBezTo>
                    <a:cubicBezTo>
                      <a:pt x="55125" y="107540"/>
                      <a:pt x="56933" y="106636"/>
                      <a:pt x="57837" y="106636"/>
                    </a:cubicBezTo>
                    <a:lnTo>
                      <a:pt x="57837" y="106636"/>
                    </a:lnTo>
                    <a:close/>
                    <a:moveTo>
                      <a:pt x="48800" y="106636"/>
                    </a:moveTo>
                    <a:cubicBezTo>
                      <a:pt x="49703" y="106636"/>
                      <a:pt x="51511" y="107540"/>
                      <a:pt x="51511" y="109347"/>
                    </a:cubicBezTo>
                    <a:cubicBezTo>
                      <a:pt x="51511" y="110251"/>
                      <a:pt x="50607" y="112058"/>
                      <a:pt x="48800" y="112058"/>
                    </a:cubicBezTo>
                    <a:cubicBezTo>
                      <a:pt x="46992" y="112058"/>
                      <a:pt x="46088" y="111155"/>
                      <a:pt x="46088" y="109347"/>
                    </a:cubicBezTo>
                    <a:cubicBezTo>
                      <a:pt x="46088" y="107540"/>
                      <a:pt x="47896" y="106636"/>
                      <a:pt x="48800" y="106636"/>
                    </a:cubicBezTo>
                    <a:lnTo>
                      <a:pt x="48800" y="106636"/>
                    </a:lnTo>
                    <a:close/>
                    <a:moveTo>
                      <a:pt x="39763" y="106636"/>
                    </a:moveTo>
                    <a:cubicBezTo>
                      <a:pt x="40666" y="106636"/>
                      <a:pt x="42474" y="107540"/>
                      <a:pt x="42474" y="109347"/>
                    </a:cubicBezTo>
                    <a:cubicBezTo>
                      <a:pt x="42474" y="110251"/>
                      <a:pt x="41570" y="112058"/>
                      <a:pt x="39763" y="112058"/>
                    </a:cubicBezTo>
                    <a:cubicBezTo>
                      <a:pt x="37955" y="112058"/>
                      <a:pt x="37051" y="111155"/>
                      <a:pt x="37051" y="109347"/>
                    </a:cubicBezTo>
                    <a:cubicBezTo>
                      <a:pt x="37051" y="107540"/>
                      <a:pt x="37955" y="106636"/>
                      <a:pt x="39763" y="106636"/>
                    </a:cubicBezTo>
                    <a:lnTo>
                      <a:pt x="39763" y="106636"/>
                    </a:lnTo>
                    <a:close/>
                    <a:moveTo>
                      <a:pt x="30726" y="106636"/>
                    </a:moveTo>
                    <a:cubicBezTo>
                      <a:pt x="31629" y="106636"/>
                      <a:pt x="33437" y="107540"/>
                      <a:pt x="33437" y="109347"/>
                    </a:cubicBezTo>
                    <a:cubicBezTo>
                      <a:pt x="33437" y="110251"/>
                      <a:pt x="32533" y="112058"/>
                      <a:pt x="30726" y="112058"/>
                    </a:cubicBezTo>
                    <a:cubicBezTo>
                      <a:pt x="29822" y="112058"/>
                      <a:pt x="28015" y="111155"/>
                      <a:pt x="28015" y="109347"/>
                    </a:cubicBezTo>
                    <a:cubicBezTo>
                      <a:pt x="28015" y="107540"/>
                      <a:pt x="28918" y="106636"/>
                      <a:pt x="30726" y="106636"/>
                    </a:cubicBezTo>
                    <a:lnTo>
                      <a:pt x="30726" y="106636"/>
                    </a:lnTo>
                    <a:close/>
                    <a:moveTo>
                      <a:pt x="21689" y="106636"/>
                    </a:moveTo>
                    <a:cubicBezTo>
                      <a:pt x="22592" y="106636"/>
                      <a:pt x="24400" y="107540"/>
                      <a:pt x="24400" y="109347"/>
                    </a:cubicBezTo>
                    <a:cubicBezTo>
                      <a:pt x="24400" y="110251"/>
                      <a:pt x="23496" y="112058"/>
                      <a:pt x="21689" y="112058"/>
                    </a:cubicBezTo>
                    <a:cubicBezTo>
                      <a:pt x="19881" y="112058"/>
                      <a:pt x="18978" y="111155"/>
                      <a:pt x="18978" y="109347"/>
                    </a:cubicBezTo>
                    <a:cubicBezTo>
                      <a:pt x="18978" y="107540"/>
                      <a:pt x="19881" y="106636"/>
                      <a:pt x="21689" y="106636"/>
                    </a:cubicBezTo>
                    <a:lnTo>
                      <a:pt x="21689" y="106636"/>
                    </a:lnTo>
                    <a:close/>
                    <a:moveTo>
                      <a:pt x="12652" y="106636"/>
                    </a:moveTo>
                    <a:cubicBezTo>
                      <a:pt x="13555" y="106636"/>
                      <a:pt x="15363" y="107540"/>
                      <a:pt x="15363" y="109347"/>
                    </a:cubicBezTo>
                    <a:cubicBezTo>
                      <a:pt x="15363" y="110251"/>
                      <a:pt x="14459" y="112058"/>
                      <a:pt x="12652" y="112058"/>
                    </a:cubicBezTo>
                    <a:cubicBezTo>
                      <a:pt x="10844" y="112058"/>
                      <a:pt x="9941" y="111155"/>
                      <a:pt x="9941" y="109347"/>
                    </a:cubicBezTo>
                    <a:cubicBezTo>
                      <a:pt x="9941" y="107540"/>
                      <a:pt x="10844" y="106636"/>
                      <a:pt x="12652" y="106636"/>
                    </a:cubicBezTo>
                    <a:lnTo>
                      <a:pt x="12652" y="106636"/>
                    </a:lnTo>
                    <a:close/>
                    <a:moveTo>
                      <a:pt x="53318" y="102118"/>
                    </a:moveTo>
                    <a:cubicBezTo>
                      <a:pt x="54222" y="102118"/>
                      <a:pt x="56029" y="103021"/>
                      <a:pt x="56029" y="104829"/>
                    </a:cubicBezTo>
                    <a:cubicBezTo>
                      <a:pt x="56029" y="105732"/>
                      <a:pt x="55125" y="107540"/>
                      <a:pt x="53318" y="107540"/>
                    </a:cubicBezTo>
                    <a:cubicBezTo>
                      <a:pt x="51511" y="107540"/>
                      <a:pt x="50607" y="106636"/>
                      <a:pt x="50607" y="104829"/>
                    </a:cubicBezTo>
                    <a:cubicBezTo>
                      <a:pt x="50607" y="103021"/>
                      <a:pt x="52414" y="102118"/>
                      <a:pt x="53318" y="102118"/>
                    </a:cubicBezTo>
                    <a:lnTo>
                      <a:pt x="53318" y="102118"/>
                    </a:lnTo>
                    <a:close/>
                    <a:moveTo>
                      <a:pt x="44281" y="102118"/>
                    </a:moveTo>
                    <a:cubicBezTo>
                      <a:pt x="45185" y="102118"/>
                      <a:pt x="46992" y="103021"/>
                      <a:pt x="46992" y="104829"/>
                    </a:cubicBezTo>
                    <a:cubicBezTo>
                      <a:pt x="46992" y="105732"/>
                      <a:pt x="46088" y="107540"/>
                      <a:pt x="44281" y="107540"/>
                    </a:cubicBezTo>
                    <a:cubicBezTo>
                      <a:pt x="42474" y="107540"/>
                      <a:pt x="41570" y="106636"/>
                      <a:pt x="41570" y="104829"/>
                    </a:cubicBezTo>
                    <a:cubicBezTo>
                      <a:pt x="41570" y="103021"/>
                      <a:pt x="42474" y="102118"/>
                      <a:pt x="44281" y="102118"/>
                    </a:cubicBezTo>
                    <a:lnTo>
                      <a:pt x="44281" y="102118"/>
                    </a:lnTo>
                    <a:close/>
                    <a:moveTo>
                      <a:pt x="35244" y="102118"/>
                    </a:moveTo>
                    <a:cubicBezTo>
                      <a:pt x="36148" y="102118"/>
                      <a:pt x="37955" y="103021"/>
                      <a:pt x="37955" y="104829"/>
                    </a:cubicBezTo>
                    <a:cubicBezTo>
                      <a:pt x="37955" y="105732"/>
                      <a:pt x="37051" y="107540"/>
                      <a:pt x="35244" y="107540"/>
                    </a:cubicBezTo>
                    <a:cubicBezTo>
                      <a:pt x="33437" y="107540"/>
                      <a:pt x="32533" y="106636"/>
                      <a:pt x="32533" y="104829"/>
                    </a:cubicBezTo>
                    <a:cubicBezTo>
                      <a:pt x="32533" y="103021"/>
                      <a:pt x="33437" y="102118"/>
                      <a:pt x="35244" y="102118"/>
                    </a:cubicBezTo>
                    <a:lnTo>
                      <a:pt x="35244" y="102118"/>
                    </a:lnTo>
                    <a:close/>
                    <a:moveTo>
                      <a:pt x="26207" y="102118"/>
                    </a:moveTo>
                    <a:cubicBezTo>
                      <a:pt x="27111" y="102118"/>
                      <a:pt x="28918" y="103021"/>
                      <a:pt x="28918" y="104829"/>
                    </a:cubicBezTo>
                    <a:cubicBezTo>
                      <a:pt x="28918" y="105732"/>
                      <a:pt x="28015" y="107540"/>
                      <a:pt x="26207" y="107540"/>
                    </a:cubicBezTo>
                    <a:cubicBezTo>
                      <a:pt x="24400" y="107540"/>
                      <a:pt x="23496" y="106636"/>
                      <a:pt x="23496" y="104829"/>
                    </a:cubicBezTo>
                    <a:cubicBezTo>
                      <a:pt x="23496" y="103021"/>
                      <a:pt x="24400" y="102118"/>
                      <a:pt x="26207" y="102118"/>
                    </a:cubicBezTo>
                    <a:lnTo>
                      <a:pt x="26207" y="102118"/>
                    </a:lnTo>
                    <a:close/>
                    <a:moveTo>
                      <a:pt x="17170" y="102118"/>
                    </a:moveTo>
                    <a:cubicBezTo>
                      <a:pt x="18074" y="102118"/>
                      <a:pt x="19881" y="103021"/>
                      <a:pt x="19881" y="104829"/>
                    </a:cubicBezTo>
                    <a:cubicBezTo>
                      <a:pt x="19881" y="105732"/>
                      <a:pt x="18978" y="107540"/>
                      <a:pt x="17170" y="107540"/>
                    </a:cubicBezTo>
                    <a:cubicBezTo>
                      <a:pt x="15363" y="107540"/>
                      <a:pt x="14459" y="106636"/>
                      <a:pt x="14459" y="104829"/>
                    </a:cubicBezTo>
                    <a:cubicBezTo>
                      <a:pt x="14459" y="103021"/>
                      <a:pt x="15363" y="102118"/>
                      <a:pt x="17170" y="102118"/>
                    </a:cubicBezTo>
                    <a:lnTo>
                      <a:pt x="17170" y="102118"/>
                    </a:lnTo>
                    <a:close/>
                    <a:moveTo>
                      <a:pt x="48800" y="96695"/>
                    </a:moveTo>
                    <a:cubicBezTo>
                      <a:pt x="49703" y="96695"/>
                      <a:pt x="51511" y="97599"/>
                      <a:pt x="51511" y="99406"/>
                    </a:cubicBezTo>
                    <a:cubicBezTo>
                      <a:pt x="51511" y="100310"/>
                      <a:pt x="50607" y="102118"/>
                      <a:pt x="48800" y="102118"/>
                    </a:cubicBezTo>
                    <a:cubicBezTo>
                      <a:pt x="46992" y="102118"/>
                      <a:pt x="46088" y="101214"/>
                      <a:pt x="46088" y="99406"/>
                    </a:cubicBezTo>
                    <a:cubicBezTo>
                      <a:pt x="46088" y="97599"/>
                      <a:pt x="47896" y="96695"/>
                      <a:pt x="48800" y="96695"/>
                    </a:cubicBezTo>
                    <a:lnTo>
                      <a:pt x="48800" y="96695"/>
                    </a:lnTo>
                    <a:close/>
                    <a:moveTo>
                      <a:pt x="39763" y="96695"/>
                    </a:moveTo>
                    <a:cubicBezTo>
                      <a:pt x="40666" y="96695"/>
                      <a:pt x="42474" y="97599"/>
                      <a:pt x="42474" y="99406"/>
                    </a:cubicBezTo>
                    <a:cubicBezTo>
                      <a:pt x="42474" y="100310"/>
                      <a:pt x="41570" y="102118"/>
                      <a:pt x="39763" y="102118"/>
                    </a:cubicBezTo>
                    <a:cubicBezTo>
                      <a:pt x="37955" y="102118"/>
                      <a:pt x="37051" y="101214"/>
                      <a:pt x="37051" y="99406"/>
                    </a:cubicBezTo>
                    <a:cubicBezTo>
                      <a:pt x="37051" y="97599"/>
                      <a:pt x="37955" y="96695"/>
                      <a:pt x="39763" y="96695"/>
                    </a:cubicBezTo>
                    <a:lnTo>
                      <a:pt x="39763" y="96695"/>
                    </a:lnTo>
                    <a:close/>
                    <a:moveTo>
                      <a:pt x="30726" y="96695"/>
                    </a:moveTo>
                    <a:cubicBezTo>
                      <a:pt x="31629" y="96695"/>
                      <a:pt x="33437" y="97599"/>
                      <a:pt x="33437" y="99406"/>
                    </a:cubicBezTo>
                    <a:cubicBezTo>
                      <a:pt x="33437" y="100310"/>
                      <a:pt x="32533" y="102118"/>
                      <a:pt x="30726" y="102118"/>
                    </a:cubicBezTo>
                    <a:cubicBezTo>
                      <a:pt x="29822" y="102118"/>
                      <a:pt x="28015" y="101214"/>
                      <a:pt x="28015" y="99406"/>
                    </a:cubicBezTo>
                    <a:cubicBezTo>
                      <a:pt x="28015" y="97599"/>
                      <a:pt x="28918" y="96695"/>
                      <a:pt x="30726" y="96695"/>
                    </a:cubicBezTo>
                    <a:lnTo>
                      <a:pt x="30726" y="96695"/>
                    </a:lnTo>
                    <a:close/>
                    <a:moveTo>
                      <a:pt x="21689" y="96695"/>
                    </a:moveTo>
                    <a:cubicBezTo>
                      <a:pt x="22592" y="96695"/>
                      <a:pt x="24400" y="97599"/>
                      <a:pt x="24400" y="99406"/>
                    </a:cubicBezTo>
                    <a:cubicBezTo>
                      <a:pt x="24400" y="100310"/>
                      <a:pt x="23496" y="102118"/>
                      <a:pt x="21689" y="102118"/>
                    </a:cubicBezTo>
                    <a:cubicBezTo>
                      <a:pt x="19881" y="102118"/>
                      <a:pt x="18978" y="101214"/>
                      <a:pt x="18978" y="99406"/>
                    </a:cubicBezTo>
                    <a:cubicBezTo>
                      <a:pt x="18978" y="97599"/>
                      <a:pt x="19881" y="96695"/>
                      <a:pt x="21689" y="96695"/>
                    </a:cubicBezTo>
                    <a:lnTo>
                      <a:pt x="21689" y="96695"/>
                    </a:lnTo>
                    <a:close/>
                    <a:moveTo>
                      <a:pt x="12652" y="96695"/>
                    </a:moveTo>
                    <a:cubicBezTo>
                      <a:pt x="13555" y="96695"/>
                      <a:pt x="15363" y="97599"/>
                      <a:pt x="15363" y="99406"/>
                    </a:cubicBezTo>
                    <a:cubicBezTo>
                      <a:pt x="15363" y="100310"/>
                      <a:pt x="14459" y="102118"/>
                      <a:pt x="12652" y="102118"/>
                    </a:cubicBezTo>
                    <a:cubicBezTo>
                      <a:pt x="10844" y="102118"/>
                      <a:pt x="9941" y="101214"/>
                      <a:pt x="9941" y="99406"/>
                    </a:cubicBezTo>
                    <a:cubicBezTo>
                      <a:pt x="9941" y="97599"/>
                      <a:pt x="10844" y="96695"/>
                      <a:pt x="12652" y="96695"/>
                    </a:cubicBezTo>
                    <a:lnTo>
                      <a:pt x="12652" y="96695"/>
                    </a:lnTo>
                    <a:close/>
                    <a:moveTo>
                      <a:pt x="53318" y="92177"/>
                    </a:moveTo>
                    <a:cubicBezTo>
                      <a:pt x="54222" y="92177"/>
                      <a:pt x="56029" y="93081"/>
                      <a:pt x="56029" y="94888"/>
                    </a:cubicBezTo>
                    <a:cubicBezTo>
                      <a:pt x="56029" y="95792"/>
                      <a:pt x="55125" y="97599"/>
                      <a:pt x="53318" y="97599"/>
                    </a:cubicBezTo>
                    <a:cubicBezTo>
                      <a:pt x="51511" y="97599"/>
                      <a:pt x="50607" y="96695"/>
                      <a:pt x="50607" y="94888"/>
                    </a:cubicBezTo>
                    <a:cubicBezTo>
                      <a:pt x="50607" y="93081"/>
                      <a:pt x="52414" y="92177"/>
                      <a:pt x="53318" y="92177"/>
                    </a:cubicBezTo>
                    <a:lnTo>
                      <a:pt x="53318" y="92177"/>
                    </a:lnTo>
                    <a:close/>
                    <a:moveTo>
                      <a:pt x="44281" y="92177"/>
                    </a:moveTo>
                    <a:cubicBezTo>
                      <a:pt x="45185" y="92177"/>
                      <a:pt x="46992" y="93081"/>
                      <a:pt x="46992" y="94888"/>
                    </a:cubicBezTo>
                    <a:cubicBezTo>
                      <a:pt x="46992" y="95792"/>
                      <a:pt x="46088" y="97599"/>
                      <a:pt x="44281" y="97599"/>
                    </a:cubicBezTo>
                    <a:cubicBezTo>
                      <a:pt x="42474" y="97599"/>
                      <a:pt x="41570" y="96695"/>
                      <a:pt x="41570" y="94888"/>
                    </a:cubicBezTo>
                    <a:cubicBezTo>
                      <a:pt x="41570" y="93081"/>
                      <a:pt x="42474" y="92177"/>
                      <a:pt x="44281" y="92177"/>
                    </a:cubicBezTo>
                    <a:lnTo>
                      <a:pt x="44281" y="92177"/>
                    </a:lnTo>
                    <a:close/>
                    <a:moveTo>
                      <a:pt x="35244" y="92177"/>
                    </a:moveTo>
                    <a:cubicBezTo>
                      <a:pt x="36148" y="92177"/>
                      <a:pt x="37955" y="93081"/>
                      <a:pt x="37955" y="94888"/>
                    </a:cubicBezTo>
                    <a:cubicBezTo>
                      <a:pt x="37955" y="95792"/>
                      <a:pt x="37051" y="97599"/>
                      <a:pt x="35244" y="97599"/>
                    </a:cubicBezTo>
                    <a:cubicBezTo>
                      <a:pt x="33437" y="97599"/>
                      <a:pt x="32533" y="96695"/>
                      <a:pt x="32533" y="94888"/>
                    </a:cubicBezTo>
                    <a:cubicBezTo>
                      <a:pt x="32533" y="93081"/>
                      <a:pt x="33437" y="92177"/>
                      <a:pt x="35244" y="92177"/>
                    </a:cubicBezTo>
                    <a:lnTo>
                      <a:pt x="35244" y="92177"/>
                    </a:lnTo>
                    <a:close/>
                    <a:moveTo>
                      <a:pt x="26207" y="92177"/>
                    </a:moveTo>
                    <a:cubicBezTo>
                      <a:pt x="27111" y="92177"/>
                      <a:pt x="28918" y="93081"/>
                      <a:pt x="28918" y="94888"/>
                    </a:cubicBezTo>
                    <a:cubicBezTo>
                      <a:pt x="28918" y="95792"/>
                      <a:pt x="28015" y="97599"/>
                      <a:pt x="26207" y="97599"/>
                    </a:cubicBezTo>
                    <a:cubicBezTo>
                      <a:pt x="24400" y="97599"/>
                      <a:pt x="23496" y="96695"/>
                      <a:pt x="23496" y="94888"/>
                    </a:cubicBezTo>
                    <a:cubicBezTo>
                      <a:pt x="23496" y="93081"/>
                      <a:pt x="24400" y="92177"/>
                      <a:pt x="26207" y="92177"/>
                    </a:cubicBezTo>
                    <a:lnTo>
                      <a:pt x="26207" y="92177"/>
                    </a:lnTo>
                    <a:close/>
                    <a:moveTo>
                      <a:pt x="17170" y="92177"/>
                    </a:moveTo>
                    <a:cubicBezTo>
                      <a:pt x="18074" y="92177"/>
                      <a:pt x="19881" y="93081"/>
                      <a:pt x="19881" y="94888"/>
                    </a:cubicBezTo>
                    <a:cubicBezTo>
                      <a:pt x="19881" y="95792"/>
                      <a:pt x="18978" y="97599"/>
                      <a:pt x="17170" y="97599"/>
                    </a:cubicBezTo>
                    <a:cubicBezTo>
                      <a:pt x="15363" y="97599"/>
                      <a:pt x="14459" y="96695"/>
                      <a:pt x="14459" y="94888"/>
                    </a:cubicBezTo>
                    <a:cubicBezTo>
                      <a:pt x="14459" y="93081"/>
                      <a:pt x="15363" y="92177"/>
                      <a:pt x="17170" y="92177"/>
                    </a:cubicBezTo>
                    <a:lnTo>
                      <a:pt x="17170" y="92177"/>
                    </a:lnTo>
                    <a:close/>
                    <a:moveTo>
                      <a:pt x="48800" y="86755"/>
                    </a:moveTo>
                    <a:cubicBezTo>
                      <a:pt x="49703" y="86755"/>
                      <a:pt x="51511" y="87658"/>
                      <a:pt x="51511" y="89466"/>
                    </a:cubicBezTo>
                    <a:cubicBezTo>
                      <a:pt x="51511" y="90370"/>
                      <a:pt x="50607" y="92177"/>
                      <a:pt x="48800" y="92177"/>
                    </a:cubicBezTo>
                    <a:cubicBezTo>
                      <a:pt x="46992" y="92177"/>
                      <a:pt x="46088" y="91273"/>
                      <a:pt x="46088" y="89466"/>
                    </a:cubicBezTo>
                    <a:cubicBezTo>
                      <a:pt x="46088" y="87658"/>
                      <a:pt x="47896" y="86755"/>
                      <a:pt x="48800" y="86755"/>
                    </a:cubicBezTo>
                    <a:lnTo>
                      <a:pt x="48800" y="86755"/>
                    </a:lnTo>
                    <a:close/>
                    <a:moveTo>
                      <a:pt x="39763" y="86755"/>
                    </a:moveTo>
                    <a:cubicBezTo>
                      <a:pt x="40666" y="86755"/>
                      <a:pt x="42474" y="87658"/>
                      <a:pt x="42474" y="89466"/>
                    </a:cubicBezTo>
                    <a:cubicBezTo>
                      <a:pt x="42474" y="90370"/>
                      <a:pt x="41570" y="92177"/>
                      <a:pt x="39763" y="92177"/>
                    </a:cubicBezTo>
                    <a:cubicBezTo>
                      <a:pt x="37955" y="92177"/>
                      <a:pt x="37051" y="91273"/>
                      <a:pt x="37051" y="89466"/>
                    </a:cubicBezTo>
                    <a:cubicBezTo>
                      <a:pt x="37051" y="87658"/>
                      <a:pt x="37955" y="86755"/>
                      <a:pt x="39763" y="86755"/>
                    </a:cubicBezTo>
                    <a:lnTo>
                      <a:pt x="39763" y="86755"/>
                    </a:lnTo>
                    <a:close/>
                    <a:moveTo>
                      <a:pt x="30726" y="86755"/>
                    </a:moveTo>
                    <a:cubicBezTo>
                      <a:pt x="31629" y="86755"/>
                      <a:pt x="33437" y="87658"/>
                      <a:pt x="33437" y="89466"/>
                    </a:cubicBezTo>
                    <a:cubicBezTo>
                      <a:pt x="33437" y="90370"/>
                      <a:pt x="32533" y="92177"/>
                      <a:pt x="30726" y="92177"/>
                    </a:cubicBezTo>
                    <a:cubicBezTo>
                      <a:pt x="29822" y="92177"/>
                      <a:pt x="28015" y="91273"/>
                      <a:pt x="28015" y="89466"/>
                    </a:cubicBezTo>
                    <a:cubicBezTo>
                      <a:pt x="28015" y="87658"/>
                      <a:pt x="28918" y="86755"/>
                      <a:pt x="30726" y="86755"/>
                    </a:cubicBezTo>
                    <a:lnTo>
                      <a:pt x="30726" y="86755"/>
                    </a:lnTo>
                    <a:close/>
                    <a:moveTo>
                      <a:pt x="21689" y="86755"/>
                    </a:moveTo>
                    <a:cubicBezTo>
                      <a:pt x="22592" y="86755"/>
                      <a:pt x="24400" y="87658"/>
                      <a:pt x="24400" y="89466"/>
                    </a:cubicBezTo>
                    <a:cubicBezTo>
                      <a:pt x="24400" y="90370"/>
                      <a:pt x="23496" y="92177"/>
                      <a:pt x="21689" y="92177"/>
                    </a:cubicBezTo>
                    <a:cubicBezTo>
                      <a:pt x="19881" y="92177"/>
                      <a:pt x="18978" y="91273"/>
                      <a:pt x="18978" y="89466"/>
                    </a:cubicBezTo>
                    <a:cubicBezTo>
                      <a:pt x="18978" y="87658"/>
                      <a:pt x="19881" y="86755"/>
                      <a:pt x="21689" y="86755"/>
                    </a:cubicBezTo>
                    <a:lnTo>
                      <a:pt x="21689" y="86755"/>
                    </a:lnTo>
                    <a:close/>
                    <a:moveTo>
                      <a:pt x="12652" y="86755"/>
                    </a:moveTo>
                    <a:cubicBezTo>
                      <a:pt x="13555" y="86755"/>
                      <a:pt x="15363" y="87658"/>
                      <a:pt x="15363" y="89466"/>
                    </a:cubicBezTo>
                    <a:cubicBezTo>
                      <a:pt x="15363" y="90370"/>
                      <a:pt x="14459" y="92177"/>
                      <a:pt x="12652" y="92177"/>
                    </a:cubicBezTo>
                    <a:cubicBezTo>
                      <a:pt x="10844" y="92177"/>
                      <a:pt x="9941" y="91273"/>
                      <a:pt x="9941" y="89466"/>
                    </a:cubicBezTo>
                    <a:cubicBezTo>
                      <a:pt x="9941" y="87658"/>
                      <a:pt x="10844" y="86755"/>
                      <a:pt x="12652" y="86755"/>
                    </a:cubicBezTo>
                    <a:lnTo>
                      <a:pt x="12652" y="86755"/>
                    </a:lnTo>
                    <a:close/>
                    <a:moveTo>
                      <a:pt x="53318" y="82236"/>
                    </a:moveTo>
                    <a:cubicBezTo>
                      <a:pt x="54222" y="82236"/>
                      <a:pt x="56029" y="83140"/>
                      <a:pt x="56029" y="84947"/>
                    </a:cubicBezTo>
                    <a:cubicBezTo>
                      <a:pt x="56029" y="85851"/>
                      <a:pt x="55125" y="87658"/>
                      <a:pt x="53318" y="87658"/>
                    </a:cubicBezTo>
                    <a:cubicBezTo>
                      <a:pt x="51511" y="87658"/>
                      <a:pt x="50607" y="86755"/>
                      <a:pt x="50607" y="84947"/>
                    </a:cubicBezTo>
                    <a:cubicBezTo>
                      <a:pt x="50607" y="83140"/>
                      <a:pt x="52414" y="82236"/>
                      <a:pt x="53318" y="82236"/>
                    </a:cubicBezTo>
                    <a:lnTo>
                      <a:pt x="53318" y="82236"/>
                    </a:lnTo>
                    <a:close/>
                    <a:moveTo>
                      <a:pt x="44281" y="82236"/>
                    </a:moveTo>
                    <a:cubicBezTo>
                      <a:pt x="45185" y="82236"/>
                      <a:pt x="46992" y="83140"/>
                      <a:pt x="46992" y="84947"/>
                    </a:cubicBezTo>
                    <a:cubicBezTo>
                      <a:pt x="46992" y="85851"/>
                      <a:pt x="46088" y="87658"/>
                      <a:pt x="44281" y="87658"/>
                    </a:cubicBezTo>
                    <a:cubicBezTo>
                      <a:pt x="42474" y="87658"/>
                      <a:pt x="41570" y="86755"/>
                      <a:pt x="41570" y="84947"/>
                    </a:cubicBezTo>
                    <a:cubicBezTo>
                      <a:pt x="41570" y="83140"/>
                      <a:pt x="42474" y="82236"/>
                      <a:pt x="44281" y="82236"/>
                    </a:cubicBezTo>
                    <a:lnTo>
                      <a:pt x="44281" y="82236"/>
                    </a:lnTo>
                    <a:close/>
                    <a:moveTo>
                      <a:pt x="35244" y="82236"/>
                    </a:moveTo>
                    <a:cubicBezTo>
                      <a:pt x="36148" y="82236"/>
                      <a:pt x="37955" y="83140"/>
                      <a:pt x="37955" y="84947"/>
                    </a:cubicBezTo>
                    <a:cubicBezTo>
                      <a:pt x="37955" y="85851"/>
                      <a:pt x="37051" y="87658"/>
                      <a:pt x="35244" y="87658"/>
                    </a:cubicBezTo>
                    <a:cubicBezTo>
                      <a:pt x="33437" y="87658"/>
                      <a:pt x="32533" y="86755"/>
                      <a:pt x="32533" y="84947"/>
                    </a:cubicBezTo>
                    <a:cubicBezTo>
                      <a:pt x="32533" y="83140"/>
                      <a:pt x="33437" y="82236"/>
                      <a:pt x="35244" y="82236"/>
                    </a:cubicBezTo>
                    <a:lnTo>
                      <a:pt x="35244" y="82236"/>
                    </a:lnTo>
                    <a:close/>
                    <a:moveTo>
                      <a:pt x="26207" y="82236"/>
                    </a:moveTo>
                    <a:cubicBezTo>
                      <a:pt x="27111" y="82236"/>
                      <a:pt x="28918" y="83140"/>
                      <a:pt x="28918" y="84947"/>
                    </a:cubicBezTo>
                    <a:cubicBezTo>
                      <a:pt x="28918" y="85851"/>
                      <a:pt x="28015" y="87658"/>
                      <a:pt x="26207" y="87658"/>
                    </a:cubicBezTo>
                    <a:cubicBezTo>
                      <a:pt x="24400" y="87658"/>
                      <a:pt x="23496" y="86755"/>
                      <a:pt x="23496" y="84947"/>
                    </a:cubicBezTo>
                    <a:cubicBezTo>
                      <a:pt x="23496" y="83140"/>
                      <a:pt x="24400" y="82236"/>
                      <a:pt x="26207" y="82236"/>
                    </a:cubicBezTo>
                    <a:lnTo>
                      <a:pt x="26207" y="82236"/>
                    </a:lnTo>
                    <a:close/>
                    <a:moveTo>
                      <a:pt x="17170" y="82236"/>
                    </a:moveTo>
                    <a:cubicBezTo>
                      <a:pt x="18074" y="82236"/>
                      <a:pt x="19881" y="83140"/>
                      <a:pt x="19881" y="84947"/>
                    </a:cubicBezTo>
                    <a:cubicBezTo>
                      <a:pt x="19881" y="85851"/>
                      <a:pt x="18978" y="87658"/>
                      <a:pt x="17170" y="87658"/>
                    </a:cubicBezTo>
                    <a:cubicBezTo>
                      <a:pt x="15363" y="87658"/>
                      <a:pt x="14459" y="86755"/>
                      <a:pt x="14459" y="84947"/>
                    </a:cubicBezTo>
                    <a:cubicBezTo>
                      <a:pt x="14459" y="83140"/>
                      <a:pt x="15363" y="82236"/>
                      <a:pt x="17170" y="82236"/>
                    </a:cubicBezTo>
                    <a:lnTo>
                      <a:pt x="17170" y="82236"/>
                    </a:lnTo>
                    <a:close/>
                    <a:moveTo>
                      <a:pt x="48800" y="76814"/>
                    </a:moveTo>
                    <a:cubicBezTo>
                      <a:pt x="49703" y="76814"/>
                      <a:pt x="51511" y="77718"/>
                      <a:pt x="51511" y="79525"/>
                    </a:cubicBezTo>
                    <a:cubicBezTo>
                      <a:pt x="51511" y="80429"/>
                      <a:pt x="50607" y="82236"/>
                      <a:pt x="48800" y="82236"/>
                    </a:cubicBezTo>
                    <a:cubicBezTo>
                      <a:pt x="46992" y="82236"/>
                      <a:pt x="46088" y="81333"/>
                      <a:pt x="46088" y="79525"/>
                    </a:cubicBezTo>
                    <a:cubicBezTo>
                      <a:pt x="46088" y="77718"/>
                      <a:pt x="47896" y="76814"/>
                      <a:pt x="48800" y="76814"/>
                    </a:cubicBezTo>
                    <a:lnTo>
                      <a:pt x="48800" y="76814"/>
                    </a:lnTo>
                    <a:close/>
                    <a:moveTo>
                      <a:pt x="39763" y="76814"/>
                    </a:moveTo>
                    <a:cubicBezTo>
                      <a:pt x="40666" y="76814"/>
                      <a:pt x="42474" y="77718"/>
                      <a:pt x="42474" y="79525"/>
                    </a:cubicBezTo>
                    <a:cubicBezTo>
                      <a:pt x="42474" y="80429"/>
                      <a:pt x="41570" y="82236"/>
                      <a:pt x="39763" y="82236"/>
                    </a:cubicBezTo>
                    <a:cubicBezTo>
                      <a:pt x="37955" y="82236"/>
                      <a:pt x="37051" y="81333"/>
                      <a:pt x="37051" y="79525"/>
                    </a:cubicBezTo>
                    <a:cubicBezTo>
                      <a:pt x="37051" y="77718"/>
                      <a:pt x="37955" y="76814"/>
                      <a:pt x="39763" y="76814"/>
                    </a:cubicBezTo>
                    <a:lnTo>
                      <a:pt x="39763" y="76814"/>
                    </a:lnTo>
                    <a:close/>
                    <a:moveTo>
                      <a:pt x="30726" y="76814"/>
                    </a:moveTo>
                    <a:cubicBezTo>
                      <a:pt x="31629" y="76814"/>
                      <a:pt x="33437" y="77718"/>
                      <a:pt x="33437" y="79525"/>
                    </a:cubicBezTo>
                    <a:cubicBezTo>
                      <a:pt x="33437" y="80429"/>
                      <a:pt x="32533" y="82236"/>
                      <a:pt x="30726" y="82236"/>
                    </a:cubicBezTo>
                    <a:cubicBezTo>
                      <a:pt x="29822" y="82236"/>
                      <a:pt x="28015" y="81333"/>
                      <a:pt x="28015" y="79525"/>
                    </a:cubicBezTo>
                    <a:cubicBezTo>
                      <a:pt x="28015" y="77718"/>
                      <a:pt x="28918" y="76814"/>
                      <a:pt x="30726" y="76814"/>
                    </a:cubicBezTo>
                    <a:lnTo>
                      <a:pt x="30726" y="76814"/>
                    </a:lnTo>
                    <a:close/>
                    <a:moveTo>
                      <a:pt x="21689" y="76814"/>
                    </a:moveTo>
                    <a:cubicBezTo>
                      <a:pt x="22592" y="76814"/>
                      <a:pt x="24400" y="77718"/>
                      <a:pt x="24400" y="79525"/>
                    </a:cubicBezTo>
                    <a:cubicBezTo>
                      <a:pt x="24400" y="80429"/>
                      <a:pt x="23496" y="82236"/>
                      <a:pt x="21689" y="82236"/>
                    </a:cubicBezTo>
                    <a:cubicBezTo>
                      <a:pt x="19881" y="82236"/>
                      <a:pt x="18978" y="81333"/>
                      <a:pt x="18978" y="79525"/>
                    </a:cubicBezTo>
                    <a:cubicBezTo>
                      <a:pt x="18978" y="77718"/>
                      <a:pt x="19881" y="76814"/>
                      <a:pt x="21689" y="76814"/>
                    </a:cubicBezTo>
                    <a:lnTo>
                      <a:pt x="21689" y="76814"/>
                    </a:lnTo>
                    <a:close/>
                    <a:moveTo>
                      <a:pt x="44281" y="72296"/>
                    </a:moveTo>
                    <a:cubicBezTo>
                      <a:pt x="45185" y="72296"/>
                      <a:pt x="46992" y="73199"/>
                      <a:pt x="46992" y="75007"/>
                    </a:cubicBezTo>
                    <a:cubicBezTo>
                      <a:pt x="46992" y="75910"/>
                      <a:pt x="46088" y="77718"/>
                      <a:pt x="44281" y="77718"/>
                    </a:cubicBezTo>
                    <a:cubicBezTo>
                      <a:pt x="42474" y="77718"/>
                      <a:pt x="41570" y="76814"/>
                      <a:pt x="41570" y="75007"/>
                    </a:cubicBezTo>
                    <a:cubicBezTo>
                      <a:pt x="41570" y="73199"/>
                      <a:pt x="42474" y="72296"/>
                      <a:pt x="44281" y="72296"/>
                    </a:cubicBezTo>
                    <a:lnTo>
                      <a:pt x="44281" y="72296"/>
                    </a:lnTo>
                    <a:close/>
                    <a:moveTo>
                      <a:pt x="35244" y="72296"/>
                    </a:moveTo>
                    <a:cubicBezTo>
                      <a:pt x="36148" y="72296"/>
                      <a:pt x="37955" y="73199"/>
                      <a:pt x="37955" y="75007"/>
                    </a:cubicBezTo>
                    <a:cubicBezTo>
                      <a:pt x="37955" y="75910"/>
                      <a:pt x="37051" y="77718"/>
                      <a:pt x="35244" y="77718"/>
                    </a:cubicBezTo>
                    <a:cubicBezTo>
                      <a:pt x="33437" y="77718"/>
                      <a:pt x="32533" y="76814"/>
                      <a:pt x="32533" y="75007"/>
                    </a:cubicBezTo>
                    <a:cubicBezTo>
                      <a:pt x="32533" y="73199"/>
                      <a:pt x="33437" y="72296"/>
                      <a:pt x="35244" y="72296"/>
                    </a:cubicBezTo>
                    <a:lnTo>
                      <a:pt x="35244" y="72296"/>
                    </a:lnTo>
                    <a:close/>
                    <a:moveTo>
                      <a:pt x="26207" y="72296"/>
                    </a:moveTo>
                    <a:cubicBezTo>
                      <a:pt x="27111" y="72296"/>
                      <a:pt x="28918" y="73199"/>
                      <a:pt x="28918" y="75007"/>
                    </a:cubicBezTo>
                    <a:cubicBezTo>
                      <a:pt x="28918" y="75910"/>
                      <a:pt x="28015" y="77718"/>
                      <a:pt x="26207" y="77718"/>
                    </a:cubicBezTo>
                    <a:cubicBezTo>
                      <a:pt x="24400" y="77718"/>
                      <a:pt x="23496" y="76814"/>
                      <a:pt x="23496" y="75007"/>
                    </a:cubicBezTo>
                    <a:cubicBezTo>
                      <a:pt x="23496" y="73199"/>
                      <a:pt x="24400" y="72296"/>
                      <a:pt x="26207" y="72296"/>
                    </a:cubicBezTo>
                    <a:lnTo>
                      <a:pt x="26207" y="72296"/>
                    </a:lnTo>
                    <a:close/>
                    <a:moveTo>
                      <a:pt x="17170" y="72296"/>
                    </a:moveTo>
                    <a:cubicBezTo>
                      <a:pt x="18074" y="72296"/>
                      <a:pt x="19881" y="73199"/>
                      <a:pt x="19881" y="75007"/>
                    </a:cubicBezTo>
                    <a:cubicBezTo>
                      <a:pt x="19881" y="75910"/>
                      <a:pt x="18978" y="77718"/>
                      <a:pt x="17170" y="77718"/>
                    </a:cubicBezTo>
                    <a:cubicBezTo>
                      <a:pt x="15363" y="77718"/>
                      <a:pt x="14459" y="76814"/>
                      <a:pt x="14459" y="75007"/>
                    </a:cubicBezTo>
                    <a:cubicBezTo>
                      <a:pt x="14459" y="73199"/>
                      <a:pt x="15363" y="72296"/>
                      <a:pt x="17170" y="72296"/>
                    </a:cubicBezTo>
                    <a:lnTo>
                      <a:pt x="17170" y="72296"/>
                    </a:lnTo>
                    <a:close/>
                    <a:moveTo>
                      <a:pt x="48800" y="66873"/>
                    </a:moveTo>
                    <a:cubicBezTo>
                      <a:pt x="49703" y="66873"/>
                      <a:pt x="51511" y="67777"/>
                      <a:pt x="51511" y="69585"/>
                    </a:cubicBezTo>
                    <a:cubicBezTo>
                      <a:pt x="51511" y="70488"/>
                      <a:pt x="50607" y="72296"/>
                      <a:pt x="48800" y="72296"/>
                    </a:cubicBezTo>
                    <a:cubicBezTo>
                      <a:pt x="46992" y="72296"/>
                      <a:pt x="46088" y="71392"/>
                      <a:pt x="46088" y="69585"/>
                    </a:cubicBezTo>
                    <a:cubicBezTo>
                      <a:pt x="46088" y="67777"/>
                      <a:pt x="47896" y="66873"/>
                      <a:pt x="48800" y="66873"/>
                    </a:cubicBezTo>
                    <a:lnTo>
                      <a:pt x="48800" y="66873"/>
                    </a:lnTo>
                    <a:close/>
                    <a:moveTo>
                      <a:pt x="39763" y="66873"/>
                    </a:moveTo>
                    <a:cubicBezTo>
                      <a:pt x="40666" y="66873"/>
                      <a:pt x="42474" y="67777"/>
                      <a:pt x="42474" y="69585"/>
                    </a:cubicBezTo>
                    <a:cubicBezTo>
                      <a:pt x="42474" y="70488"/>
                      <a:pt x="41570" y="72296"/>
                      <a:pt x="39763" y="72296"/>
                    </a:cubicBezTo>
                    <a:cubicBezTo>
                      <a:pt x="37955" y="72296"/>
                      <a:pt x="37051" y="71392"/>
                      <a:pt x="37051" y="69585"/>
                    </a:cubicBezTo>
                    <a:cubicBezTo>
                      <a:pt x="37051" y="67777"/>
                      <a:pt x="37955" y="66873"/>
                      <a:pt x="39763" y="66873"/>
                    </a:cubicBezTo>
                    <a:lnTo>
                      <a:pt x="39763" y="66873"/>
                    </a:lnTo>
                    <a:close/>
                    <a:moveTo>
                      <a:pt x="30726" y="66873"/>
                    </a:moveTo>
                    <a:cubicBezTo>
                      <a:pt x="31629" y="66873"/>
                      <a:pt x="33437" y="67777"/>
                      <a:pt x="33437" y="69585"/>
                    </a:cubicBezTo>
                    <a:cubicBezTo>
                      <a:pt x="33437" y="70488"/>
                      <a:pt x="32533" y="72296"/>
                      <a:pt x="30726" y="72296"/>
                    </a:cubicBezTo>
                    <a:cubicBezTo>
                      <a:pt x="29822" y="72296"/>
                      <a:pt x="28015" y="71392"/>
                      <a:pt x="28015" y="69585"/>
                    </a:cubicBezTo>
                    <a:cubicBezTo>
                      <a:pt x="28015" y="67777"/>
                      <a:pt x="28918" y="66873"/>
                      <a:pt x="30726" y="66873"/>
                    </a:cubicBezTo>
                    <a:lnTo>
                      <a:pt x="30726" y="66873"/>
                    </a:lnTo>
                    <a:close/>
                    <a:moveTo>
                      <a:pt x="21689" y="66873"/>
                    </a:moveTo>
                    <a:cubicBezTo>
                      <a:pt x="22592" y="66873"/>
                      <a:pt x="24400" y="67777"/>
                      <a:pt x="24400" y="69585"/>
                    </a:cubicBezTo>
                    <a:cubicBezTo>
                      <a:pt x="24400" y="70488"/>
                      <a:pt x="23496" y="72296"/>
                      <a:pt x="21689" y="72296"/>
                    </a:cubicBezTo>
                    <a:cubicBezTo>
                      <a:pt x="19881" y="72296"/>
                      <a:pt x="18978" y="71392"/>
                      <a:pt x="18978" y="69585"/>
                    </a:cubicBezTo>
                    <a:cubicBezTo>
                      <a:pt x="18978" y="67777"/>
                      <a:pt x="19881" y="66873"/>
                      <a:pt x="21689" y="66873"/>
                    </a:cubicBezTo>
                    <a:lnTo>
                      <a:pt x="21689" y="66873"/>
                    </a:lnTo>
                    <a:close/>
                    <a:moveTo>
                      <a:pt x="62355" y="150917"/>
                    </a:moveTo>
                    <a:cubicBezTo>
                      <a:pt x="63259" y="150917"/>
                      <a:pt x="65066" y="151821"/>
                      <a:pt x="65066" y="153628"/>
                    </a:cubicBezTo>
                    <a:cubicBezTo>
                      <a:pt x="65066" y="154532"/>
                      <a:pt x="64162" y="156339"/>
                      <a:pt x="62355" y="156339"/>
                    </a:cubicBezTo>
                    <a:cubicBezTo>
                      <a:pt x="60548" y="156339"/>
                      <a:pt x="59644" y="155436"/>
                      <a:pt x="59644" y="153628"/>
                    </a:cubicBezTo>
                    <a:cubicBezTo>
                      <a:pt x="59644" y="151821"/>
                      <a:pt x="61451" y="150917"/>
                      <a:pt x="62355" y="150917"/>
                    </a:cubicBezTo>
                    <a:lnTo>
                      <a:pt x="62355" y="150917"/>
                    </a:lnTo>
                    <a:close/>
                    <a:moveTo>
                      <a:pt x="53318" y="150917"/>
                    </a:moveTo>
                    <a:cubicBezTo>
                      <a:pt x="54222" y="150917"/>
                      <a:pt x="56029" y="151821"/>
                      <a:pt x="56029" y="153628"/>
                    </a:cubicBezTo>
                    <a:cubicBezTo>
                      <a:pt x="56029" y="154532"/>
                      <a:pt x="55125" y="156339"/>
                      <a:pt x="53318" y="156339"/>
                    </a:cubicBezTo>
                    <a:cubicBezTo>
                      <a:pt x="51511" y="156339"/>
                      <a:pt x="50607" y="155436"/>
                      <a:pt x="50607" y="153628"/>
                    </a:cubicBezTo>
                    <a:cubicBezTo>
                      <a:pt x="50607" y="151821"/>
                      <a:pt x="52414" y="150917"/>
                      <a:pt x="53318" y="150917"/>
                    </a:cubicBezTo>
                    <a:lnTo>
                      <a:pt x="53318" y="150917"/>
                    </a:lnTo>
                    <a:close/>
                    <a:moveTo>
                      <a:pt x="44281" y="150917"/>
                    </a:moveTo>
                    <a:cubicBezTo>
                      <a:pt x="45185" y="150917"/>
                      <a:pt x="46992" y="151821"/>
                      <a:pt x="46992" y="153628"/>
                    </a:cubicBezTo>
                    <a:cubicBezTo>
                      <a:pt x="46992" y="154532"/>
                      <a:pt x="46088" y="156339"/>
                      <a:pt x="44281" y="156339"/>
                    </a:cubicBezTo>
                    <a:cubicBezTo>
                      <a:pt x="42474" y="156339"/>
                      <a:pt x="41570" y="155436"/>
                      <a:pt x="41570" y="153628"/>
                    </a:cubicBezTo>
                    <a:cubicBezTo>
                      <a:pt x="41570" y="151821"/>
                      <a:pt x="42474" y="150917"/>
                      <a:pt x="44281" y="150917"/>
                    </a:cubicBezTo>
                    <a:lnTo>
                      <a:pt x="44281" y="150917"/>
                    </a:lnTo>
                    <a:close/>
                    <a:moveTo>
                      <a:pt x="35244" y="150917"/>
                    </a:moveTo>
                    <a:cubicBezTo>
                      <a:pt x="36148" y="150917"/>
                      <a:pt x="37955" y="151821"/>
                      <a:pt x="37955" y="153628"/>
                    </a:cubicBezTo>
                    <a:cubicBezTo>
                      <a:pt x="37955" y="154532"/>
                      <a:pt x="37051" y="156339"/>
                      <a:pt x="35244" y="156339"/>
                    </a:cubicBezTo>
                    <a:cubicBezTo>
                      <a:pt x="33437" y="156339"/>
                      <a:pt x="32533" y="155436"/>
                      <a:pt x="32533" y="153628"/>
                    </a:cubicBezTo>
                    <a:cubicBezTo>
                      <a:pt x="32533" y="151821"/>
                      <a:pt x="33437" y="150917"/>
                      <a:pt x="35244" y="150917"/>
                    </a:cubicBezTo>
                    <a:lnTo>
                      <a:pt x="35244" y="150917"/>
                    </a:lnTo>
                    <a:close/>
                    <a:moveTo>
                      <a:pt x="26207" y="150917"/>
                    </a:moveTo>
                    <a:cubicBezTo>
                      <a:pt x="27111" y="150917"/>
                      <a:pt x="28918" y="151821"/>
                      <a:pt x="28918" y="153628"/>
                    </a:cubicBezTo>
                    <a:cubicBezTo>
                      <a:pt x="28918" y="154532"/>
                      <a:pt x="28015" y="156339"/>
                      <a:pt x="26207" y="156339"/>
                    </a:cubicBezTo>
                    <a:cubicBezTo>
                      <a:pt x="24400" y="156339"/>
                      <a:pt x="23496" y="155436"/>
                      <a:pt x="23496" y="153628"/>
                    </a:cubicBezTo>
                    <a:cubicBezTo>
                      <a:pt x="23496" y="151821"/>
                      <a:pt x="24400" y="150917"/>
                      <a:pt x="26207" y="150917"/>
                    </a:cubicBezTo>
                    <a:lnTo>
                      <a:pt x="26207" y="150917"/>
                    </a:lnTo>
                    <a:close/>
                    <a:moveTo>
                      <a:pt x="17170" y="150917"/>
                    </a:moveTo>
                    <a:cubicBezTo>
                      <a:pt x="18074" y="150917"/>
                      <a:pt x="19881" y="151821"/>
                      <a:pt x="19881" y="153628"/>
                    </a:cubicBezTo>
                    <a:cubicBezTo>
                      <a:pt x="19881" y="154532"/>
                      <a:pt x="18978" y="156339"/>
                      <a:pt x="17170" y="156339"/>
                    </a:cubicBezTo>
                    <a:cubicBezTo>
                      <a:pt x="15363" y="156339"/>
                      <a:pt x="14459" y="155436"/>
                      <a:pt x="14459" y="153628"/>
                    </a:cubicBezTo>
                    <a:cubicBezTo>
                      <a:pt x="14459" y="151821"/>
                      <a:pt x="15363" y="150917"/>
                      <a:pt x="17170" y="150917"/>
                    </a:cubicBezTo>
                    <a:lnTo>
                      <a:pt x="17170" y="150917"/>
                    </a:lnTo>
                    <a:close/>
                    <a:moveTo>
                      <a:pt x="7230" y="150917"/>
                    </a:moveTo>
                    <a:cubicBezTo>
                      <a:pt x="8133" y="150917"/>
                      <a:pt x="9941" y="151821"/>
                      <a:pt x="9941" y="153628"/>
                    </a:cubicBezTo>
                    <a:cubicBezTo>
                      <a:pt x="9941" y="154532"/>
                      <a:pt x="9037" y="156339"/>
                      <a:pt x="7230" y="156339"/>
                    </a:cubicBezTo>
                    <a:cubicBezTo>
                      <a:pt x="5422" y="156339"/>
                      <a:pt x="4518" y="155436"/>
                      <a:pt x="4518" y="153628"/>
                    </a:cubicBezTo>
                    <a:cubicBezTo>
                      <a:pt x="5422" y="151821"/>
                      <a:pt x="6326" y="150917"/>
                      <a:pt x="7230" y="150917"/>
                    </a:cubicBezTo>
                    <a:lnTo>
                      <a:pt x="7230" y="150917"/>
                    </a:lnTo>
                    <a:close/>
                    <a:moveTo>
                      <a:pt x="57837" y="145495"/>
                    </a:moveTo>
                    <a:cubicBezTo>
                      <a:pt x="58740" y="145495"/>
                      <a:pt x="60548" y="146399"/>
                      <a:pt x="60548" y="148206"/>
                    </a:cubicBezTo>
                    <a:cubicBezTo>
                      <a:pt x="60548" y="149110"/>
                      <a:pt x="59644" y="150917"/>
                      <a:pt x="57837" y="150917"/>
                    </a:cubicBezTo>
                    <a:cubicBezTo>
                      <a:pt x="56933" y="150917"/>
                      <a:pt x="55125" y="150013"/>
                      <a:pt x="55125" y="148206"/>
                    </a:cubicBezTo>
                    <a:cubicBezTo>
                      <a:pt x="55125" y="147302"/>
                      <a:pt x="56933" y="145495"/>
                      <a:pt x="57837" y="145495"/>
                    </a:cubicBezTo>
                    <a:lnTo>
                      <a:pt x="57837" y="145495"/>
                    </a:lnTo>
                    <a:close/>
                    <a:moveTo>
                      <a:pt x="48800" y="145495"/>
                    </a:moveTo>
                    <a:cubicBezTo>
                      <a:pt x="49703" y="145495"/>
                      <a:pt x="51511" y="146399"/>
                      <a:pt x="51511" y="148206"/>
                    </a:cubicBezTo>
                    <a:cubicBezTo>
                      <a:pt x="51511" y="149110"/>
                      <a:pt x="50607" y="150917"/>
                      <a:pt x="48800" y="150917"/>
                    </a:cubicBezTo>
                    <a:cubicBezTo>
                      <a:pt x="46992" y="150917"/>
                      <a:pt x="46088" y="150013"/>
                      <a:pt x="46088" y="148206"/>
                    </a:cubicBezTo>
                    <a:cubicBezTo>
                      <a:pt x="46088" y="147302"/>
                      <a:pt x="47896" y="145495"/>
                      <a:pt x="48800" y="145495"/>
                    </a:cubicBezTo>
                    <a:lnTo>
                      <a:pt x="48800" y="145495"/>
                    </a:lnTo>
                    <a:close/>
                    <a:moveTo>
                      <a:pt x="39763" y="145495"/>
                    </a:moveTo>
                    <a:cubicBezTo>
                      <a:pt x="40666" y="145495"/>
                      <a:pt x="42474" y="146399"/>
                      <a:pt x="42474" y="148206"/>
                    </a:cubicBezTo>
                    <a:cubicBezTo>
                      <a:pt x="42474" y="149110"/>
                      <a:pt x="41570" y="150917"/>
                      <a:pt x="39763" y="150917"/>
                    </a:cubicBezTo>
                    <a:cubicBezTo>
                      <a:pt x="37955" y="150917"/>
                      <a:pt x="37051" y="150013"/>
                      <a:pt x="37051" y="148206"/>
                    </a:cubicBezTo>
                    <a:cubicBezTo>
                      <a:pt x="37051" y="147302"/>
                      <a:pt x="37955" y="145495"/>
                      <a:pt x="39763" y="145495"/>
                    </a:cubicBezTo>
                    <a:lnTo>
                      <a:pt x="39763" y="145495"/>
                    </a:lnTo>
                    <a:close/>
                    <a:moveTo>
                      <a:pt x="30726" y="145495"/>
                    </a:moveTo>
                    <a:cubicBezTo>
                      <a:pt x="31629" y="145495"/>
                      <a:pt x="33437" y="146399"/>
                      <a:pt x="33437" y="148206"/>
                    </a:cubicBezTo>
                    <a:cubicBezTo>
                      <a:pt x="33437" y="149110"/>
                      <a:pt x="32533" y="150917"/>
                      <a:pt x="30726" y="150917"/>
                    </a:cubicBezTo>
                    <a:cubicBezTo>
                      <a:pt x="29822" y="150917"/>
                      <a:pt x="28015" y="150013"/>
                      <a:pt x="28015" y="148206"/>
                    </a:cubicBezTo>
                    <a:cubicBezTo>
                      <a:pt x="28015" y="147302"/>
                      <a:pt x="28918" y="145495"/>
                      <a:pt x="30726" y="145495"/>
                    </a:cubicBezTo>
                    <a:lnTo>
                      <a:pt x="30726" y="145495"/>
                    </a:lnTo>
                    <a:close/>
                    <a:moveTo>
                      <a:pt x="21689" y="145495"/>
                    </a:moveTo>
                    <a:cubicBezTo>
                      <a:pt x="22592" y="145495"/>
                      <a:pt x="24400" y="146399"/>
                      <a:pt x="24400" y="148206"/>
                    </a:cubicBezTo>
                    <a:cubicBezTo>
                      <a:pt x="24400" y="149110"/>
                      <a:pt x="23496" y="150917"/>
                      <a:pt x="21689" y="150917"/>
                    </a:cubicBezTo>
                    <a:cubicBezTo>
                      <a:pt x="19881" y="150917"/>
                      <a:pt x="18978" y="150013"/>
                      <a:pt x="18978" y="148206"/>
                    </a:cubicBezTo>
                    <a:cubicBezTo>
                      <a:pt x="18978" y="147302"/>
                      <a:pt x="19881" y="145495"/>
                      <a:pt x="21689" y="145495"/>
                    </a:cubicBezTo>
                    <a:lnTo>
                      <a:pt x="21689" y="145495"/>
                    </a:lnTo>
                    <a:close/>
                    <a:moveTo>
                      <a:pt x="12652" y="145495"/>
                    </a:moveTo>
                    <a:cubicBezTo>
                      <a:pt x="13555" y="145495"/>
                      <a:pt x="15363" y="146399"/>
                      <a:pt x="15363" y="148206"/>
                    </a:cubicBezTo>
                    <a:cubicBezTo>
                      <a:pt x="15363" y="149110"/>
                      <a:pt x="14459" y="150917"/>
                      <a:pt x="12652" y="150917"/>
                    </a:cubicBezTo>
                    <a:cubicBezTo>
                      <a:pt x="10844" y="150917"/>
                      <a:pt x="9941" y="150013"/>
                      <a:pt x="9941" y="148206"/>
                    </a:cubicBezTo>
                    <a:cubicBezTo>
                      <a:pt x="9941" y="147302"/>
                      <a:pt x="10844" y="145495"/>
                      <a:pt x="12652" y="145495"/>
                    </a:cubicBezTo>
                    <a:lnTo>
                      <a:pt x="12652" y="145495"/>
                    </a:lnTo>
                    <a:close/>
                    <a:moveTo>
                      <a:pt x="62355" y="140976"/>
                    </a:moveTo>
                    <a:cubicBezTo>
                      <a:pt x="63259" y="140976"/>
                      <a:pt x="65066" y="141880"/>
                      <a:pt x="65066" y="143688"/>
                    </a:cubicBezTo>
                    <a:cubicBezTo>
                      <a:pt x="65066" y="144591"/>
                      <a:pt x="64162" y="146399"/>
                      <a:pt x="62355" y="146399"/>
                    </a:cubicBezTo>
                    <a:cubicBezTo>
                      <a:pt x="60548" y="146399"/>
                      <a:pt x="59644" y="145495"/>
                      <a:pt x="59644" y="143688"/>
                    </a:cubicBezTo>
                    <a:cubicBezTo>
                      <a:pt x="59644" y="141880"/>
                      <a:pt x="61451" y="140976"/>
                      <a:pt x="62355" y="140976"/>
                    </a:cubicBezTo>
                    <a:lnTo>
                      <a:pt x="62355" y="140976"/>
                    </a:lnTo>
                    <a:close/>
                    <a:moveTo>
                      <a:pt x="53318" y="140976"/>
                    </a:moveTo>
                    <a:cubicBezTo>
                      <a:pt x="54222" y="140976"/>
                      <a:pt x="56029" y="141880"/>
                      <a:pt x="56029" y="143688"/>
                    </a:cubicBezTo>
                    <a:cubicBezTo>
                      <a:pt x="56029" y="144591"/>
                      <a:pt x="55125" y="146399"/>
                      <a:pt x="53318" y="146399"/>
                    </a:cubicBezTo>
                    <a:cubicBezTo>
                      <a:pt x="51511" y="146399"/>
                      <a:pt x="50607" y="145495"/>
                      <a:pt x="50607" y="143688"/>
                    </a:cubicBezTo>
                    <a:cubicBezTo>
                      <a:pt x="50607" y="141880"/>
                      <a:pt x="52414" y="140976"/>
                      <a:pt x="53318" y="140976"/>
                    </a:cubicBezTo>
                    <a:lnTo>
                      <a:pt x="53318" y="140976"/>
                    </a:lnTo>
                    <a:close/>
                    <a:moveTo>
                      <a:pt x="44281" y="140976"/>
                    </a:moveTo>
                    <a:cubicBezTo>
                      <a:pt x="45185" y="140976"/>
                      <a:pt x="46992" y="141880"/>
                      <a:pt x="46992" y="143688"/>
                    </a:cubicBezTo>
                    <a:cubicBezTo>
                      <a:pt x="46992" y="144591"/>
                      <a:pt x="46088" y="146399"/>
                      <a:pt x="44281" y="146399"/>
                    </a:cubicBezTo>
                    <a:cubicBezTo>
                      <a:pt x="42474" y="146399"/>
                      <a:pt x="41570" y="145495"/>
                      <a:pt x="41570" y="143688"/>
                    </a:cubicBezTo>
                    <a:cubicBezTo>
                      <a:pt x="41570" y="141880"/>
                      <a:pt x="42474" y="140976"/>
                      <a:pt x="44281" y="140976"/>
                    </a:cubicBezTo>
                    <a:lnTo>
                      <a:pt x="44281" y="140976"/>
                    </a:lnTo>
                    <a:close/>
                    <a:moveTo>
                      <a:pt x="35244" y="140976"/>
                    </a:moveTo>
                    <a:cubicBezTo>
                      <a:pt x="36148" y="140976"/>
                      <a:pt x="37955" y="141880"/>
                      <a:pt x="37955" y="143688"/>
                    </a:cubicBezTo>
                    <a:cubicBezTo>
                      <a:pt x="37955" y="144591"/>
                      <a:pt x="37051" y="146399"/>
                      <a:pt x="35244" y="146399"/>
                    </a:cubicBezTo>
                    <a:cubicBezTo>
                      <a:pt x="33437" y="146399"/>
                      <a:pt x="32533" y="145495"/>
                      <a:pt x="32533" y="143688"/>
                    </a:cubicBezTo>
                    <a:cubicBezTo>
                      <a:pt x="32533" y="141880"/>
                      <a:pt x="33437" y="140976"/>
                      <a:pt x="35244" y="140976"/>
                    </a:cubicBezTo>
                    <a:lnTo>
                      <a:pt x="35244" y="140976"/>
                    </a:lnTo>
                    <a:close/>
                    <a:moveTo>
                      <a:pt x="26207" y="140976"/>
                    </a:moveTo>
                    <a:cubicBezTo>
                      <a:pt x="27111" y="140976"/>
                      <a:pt x="28918" y="141880"/>
                      <a:pt x="28918" y="143688"/>
                    </a:cubicBezTo>
                    <a:cubicBezTo>
                      <a:pt x="28918" y="144591"/>
                      <a:pt x="28015" y="146399"/>
                      <a:pt x="26207" y="146399"/>
                    </a:cubicBezTo>
                    <a:cubicBezTo>
                      <a:pt x="24400" y="146399"/>
                      <a:pt x="23496" y="145495"/>
                      <a:pt x="23496" y="143688"/>
                    </a:cubicBezTo>
                    <a:cubicBezTo>
                      <a:pt x="23496" y="141880"/>
                      <a:pt x="24400" y="140976"/>
                      <a:pt x="26207" y="140976"/>
                    </a:cubicBezTo>
                    <a:lnTo>
                      <a:pt x="26207" y="140976"/>
                    </a:lnTo>
                    <a:close/>
                    <a:moveTo>
                      <a:pt x="17170" y="140976"/>
                    </a:moveTo>
                    <a:cubicBezTo>
                      <a:pt x="18074" y="140976"/>
                      <a:pt x="19881" y="141880"/>
                      <a:pt x="19881" y="143688"/>
                    </a:cubicBezTo>
                    <a:cubicBezTo>
                      <a:pt x="19881" y="144591"/>
                      <a:pt x="18978" y="146399"/>
                      <a:pt x="17170" y="146399"/>
                    </a:cubicBezTo>
                    <a:cubicBezTo>
                      <a:pt x="15363" y="146399"/>
                      <a:pt x="14459" y="145495"/>
                      <a:pt x="14459" y="143688"/>
                    </a:cubicBezTo>
                    <a:cubicBezTo>
                      <a:pt x="14459" y="141880"/>
                      <a:pt x="15363" y="140976"/>
                      <a:pt x="17170" y="140976"/>
                    </a:cubicBezTo>
                    <a:lnTo>
                      <a:pt x="17170" y="140976"/>
                    </a:lnTo>
                    <a:close/>
                    <a:moveTo>
                      <a:pt x="7230" y="140976"/>
                    </a:moveTo>
                    <a:cubicBezTo>
                      <a:pt x="8133" y="140976"/>
                      <a:pt x="9941" y="141880"/>
                      <a:pt x="9941" y="143688"/>
                    </a:cubicBezTo>
                    <a:cubicBezTo>
                      <a:pt x="9941" y="144591"/>
                      <a:pt x="9037" y="146399"/>
                      <a:pt x="7230" y="146399"/>
                    </a:cubicBezTo>
                    <a:cubicBezTo>
                      <a:pt x="5422" y="146399"/>
                      <a:pt x="4518" y="145495"/>
                      <a:pt x="4518" y="143688"/>
                    </a:cubicBezTo>
                    <a:cubicBezTo>
                      <a:pt x="5422" y="141880"/>
                      <a:pt x="6326" y="140976"/>
                      <a:pt x="7230" y="140976"/>
                    </a:cubicBezTo>
                    <a:lnTo>
                      <a:pt x="7230" y="140976"/>
                    </a:lnTo>
                    <a:close/>
                    <a:moveTo>
                      <a:pt x="57837" y="135554"/>
                    </a:moveTo>
                    <a:cubicBezTo>
                      <a:pt x="58740" y="135554"/>
                      <a:pt x="60548" y="136458"/>
                      <a:pt x="60548" y="138265"/>
                    </a:cubicBezTo>
                    <a:cubicBezTo>
                      <a:pt x="60548" y="139169"/>
                      <a:pt x="59644" y="140976"/>
                      <a:pt x="57837" y="140976"/>
                    </a:cubicBezTo>
                    <a:cubicBezTo>
                      <a:pt x="56933" y="140976"/>
                      <a:pt x="55125" y="140073"/>
                      <a:pt x="55125" y="138265"/>
                    </a:cubicBezTo>
                    <a:cubicBezTo>
                      <a:pt x="55125" y="137362"/>
                      <a:pt x="56933" y="135554"/>
                      <a:pt x="57837" y="135554"/>
                    </a:cubicBezTo>
                    <a:lnTo>
                      <a:pt x="57837" y="135554"/>
                    </a:lnTo>
                    <a:close/>
                    <a:moveTo>
                      <a:pt x="48800" y="135554"/>
                    </a:moveTo>
                    <a:cubicBezTo>
                      <a:pt x="49703" y="135554"/>
                      <a:pt x="51511" y="136458"/>
                      <a:pt x="51511" y="138265"/>
                    </a:cubicBezTo>
                    <a:cubicBezTo>
                      <a:pt x="51511" y="139169"/>
                      <a:pt x="50607" y="140976"/>
                      <a:pt x="48800" y="140976"/>
                    </a:cubicBezTo>
                    <a:cubicBezTo>
                      <a:pt x="46992" y="140976"/>
                      <a:pt x="46088" y="140073"/>
                      <a:pt x="46088" y="138265"/>
                    </a:cubicBezTo>
                    <a:cubicBezTo>
                      <a:pt x="46088" y="137362"/>
                      <a:pt x="47896" y="135554"/>
                      <a:pt x="48800" y="135554"/>
                    </a:cubicBezTo>
                    <a:lnTo>
                      <a:pt x="48800" y="135554"/>
                    </a:lnTo>
                    <a:close/>
                    <a:moveTo>
                      <a:pt x="39763" y="135554"/>
                    </a:moveTo>
                    <a:cubicBezTo>
                      <a:pt x="40666" y="135554"/>
                      <a:pt x="42474" y="136458"/>
                      <a:pt x="42474" y="138265"/>
                    </a:cubicBezTo>
                    <a:cubicBezTo>
                      <a:pt x="42474" y="139169"/>
                      <a:pt x="41570" y="140976"/>
                      <a:pt x="39763" y="140976"/>
                    </a:cubicBezTo>
                    <a:cubicBezTo>
                      <a:pt x="37955" y="140976"/>
                      <a:pt x="37051" y="140073"/>
                      <a:pt x="37051" y="138265"/>
                    </a:cubicBezTo>
                    <a:cubicBezTo>
                      <a:pt x="37051" y="137362"/>
                      <a:pt x="37955" y="135554"/>
                      <a:pt x="39763" y="135554"/>
                    </a:cubicBezTo>
                    <a:lnTo>
                      <a:pt x="39763" y="135554"/>
                    </a:lnTo>
                    <a:close/>
                    <a:moveTo>
                      <a:pt x="30726" y="135554"/>
                    </a:moveTo>
                    <a:cubicBezTo>
                      <a:pt x="31629" y="135554"/>
                      <a:pt x="33437" y="136458"/>
                      <a:pt x="33437" y="138265"/>
                    </a:cubicBezTo>
                    <a:cubicBezTo>
                      <a:pt x="33437" y="139169"/>
                      <a:pt x="32533" y="140976"/>
                      <a:pt x="30726" y="140976"/>
                    </a:cubicBezTo>
                    <a:cubicBezTo>
                      <a:pt x="29822" y="140976"/>
                      <a:pt x="28015" y="140073"/>
                      <a:pt x="28015" y="138265"/>
                    </a:cubicBezTo>
                    <a:cubicBezTo>
                      <a:pt x="28015" y="137362"/>
                      <a:pt x="28918" y="135554"/>
                      <a:pt x="30726" y="135554"/>
                    </a:cubicBezTo>
                    <a:lnTo>
                      <a:pt x="30726" y="135554"/>
                    </a:lnTo>
                    <a:close/>
                    <a:moveTo>
                      <a:pt x="21689" y="135554"/>
                    </a:moveTo>
                    <a:cubicBezTo>
                      <a:pt x="22592" y="135554"/>
                      <a:pt x="24400" y="136458"/>
                      <a:pt x="24400" y="138265"/>
                    </a:cubicBezTo>
                    <a:cubicBezTo>
                      <a:pt x="24400" y="139169"/>
                      <a:pt x="23496" y="140976"/>
                      <a:pt x="21689" y="140976"/>
                    </a:cubicBezTo>
                    <a:cubicBezTo>
                      <a:pt x="19881" y="140976"/>
                      <a:pt x="18978" y="140073"/>
                      <a:pt x="18978" y="138265"/>
                    </a:cubicBezTo>
                    <a:cubicBezTo>
                      <a:pt x="18978" y="137362"/>
                      <a:pt x="19881" y="135554"/>
                      <a:pt x="21689" y="135554"/>
                    </a:cubicBezTo>
                    <a:lnTo>
                      <a:pt x="21689" y="135554"/>
                    </a:lnTo>
                    <a:close/>
                    <a:moveTo>
                      <a:pt x="12652" y="135554"/>
                    </a:moveTo>
                    <a:cubicBezTo>
                      <a:pt x="13555" y="135554"/>
                      <a:pt x="15363" y="136458"/>
                      <a:pt x="15363" y="138265"/>
                    </a:cubicBezTo>
                    <a:cubicBezTo>
                      <a:pt x="15363" y="139169"/>
                      <a:pt x="14459" y="140976"/>
                      <a:pt x="12652" y="140976"/>
                    </a:cubicBezTo>
                    <a:cubicBezTo>
                      <a:pt x="10844" y="140976"/>
                      <a:pt x="9941" y="140073"/>
                      <a:pt x="9941" y="138265"/>
                    </a:cubicBezTo>
                    <a:cubicBezTo>
                      <a:pt x="9941" y="137362"/>
                      <a:pt x="10844" y="135554"/>
                      <a:pt x="12652" y="135554"/>
                    </a:cubicBezTo>
                    <a:lnTo>
                      <a:pt x="12652" y="135554"/>
                    </a:lnTo>
                    <a:close/>
                    <a:moveTo>
                      <a:pt x="62355" y="131036"/>
                    </a:moveTo>
                    <a:cubicBezTo>
                      <a:pt x="63259" y="131036"/>
                      <a:pt x="65066" y="131940"/>
                      <a:pt x="65066" y="133747"/>
                    </a:cubicBezTo>
                    <a:cubicBezTo>
                      <a:pt x="65066" y="134651"/>
                      <a:pt x="64162" y="136458"/>
                      <a:pt x="62355" y="136458"/>
                    </a:cubicBezTo>
                    <a:cubicBezTo>
                      <a:pt x="60548" y="136458"/>
                      <a:pt x="59644" y="135554"/>
                      <a:pt x="59644" y="133747"/>
                    </a:cubicBezTo>
                    <a:cubicBezTo>
                      <a:pt x="59644" y="132843"/>
                      <a:pt x="61451" y="131036"/>
                      <a:pt x="62355" y="131036"/>
                    </a:cubicBezTo>
                    <a:lnTo>
                      <a:pt x="62355" y="131036"/>
                    </a:lnTo>
                    <a:close/>
                    <a:moveTo>
                      <a:pt x="53318" y="131036"/>
                    </a:moveTo>
                    <a:cubicBezTo>
                      <a:pt x="54222" y="131036"/>
                      <a:pt x="56029" y="131940"/>
                      <a:pt x="56029" y="133747"/>
                    </a:cubicBezTo>
                    <a:cubicBezTo>
                      <a:pt x="56029" y="134651"/>
                      <a:pt x="55125" y="136458"/>
                      <a:pt x="53318" y="136458"/>
                    </a:cubicBezTo>
                    <a:cubicBezTo>
                      <a:pt x="51511" y="136458"/>
                      <a:pt x="50607" y="135554"/>
                      <a:pt x="50607" y="133747"/>
                    </a:cubicBezTo>
                    <a:cubicBezTo>
                      <a:pt x="50607" y="132843"/>
                      <a:pt x="52414" y="131036"/>
                      <a:pt x="53318" y="131036"/>
                    </a:cubicBezTo>
                    <a:lnTo>
                      <a:pt x="53318" y="131036"/>
                    </a:lnTo>
                    <a:close/>
                    <a:moveTo>
                      <a:pt x="44281" y="131036"/>
                    </a:moveTo>
                    <a:cubicBezTo>
                      <a:pt x="45185" y="131036"/>
                      <a:pt x="46992" y="131940"/>
                      <a:pt x="46992" y="133747"/>
                    </a:cubicBezTo>
                    <a:cubicBezTo>
                      <a:pt x="46992" y="134651"/>
                      <a:pt x="46088" y="136458"/>
                      <a:pt x="44281" y="136458"/>
                    </a:cubicBezTo>
                    <a:cubicBezTo>
                      <a:pt x="42474" y="136458"/>
                      <a:pt x="41570" y="135554"/>
                      <a:pt x="41570" y="133747"/>
                    </a:cubicBezTo>
                    <a:cubicBezTo>
                      <a:pt x="41570" y="132843"/>
                      <a:pt x="42474" y="131036"/>
                      <a:pt x="44281" y="131036"/>
                    </a:cubicBezTo>
                    <a:lnTo>
                      <a:pt x="44281" y="131036"/>
                    </a:lnTo>
                    <a:close/>
                    <a:moveTo>
                      <a:pt x="35244" y="131036"/>
                    </a:moveTo>
                    <a:cubicBezTo>
                      <a:pt x="36148" y="131036"/>
                      <a:pt x="37955" y="131940"/>
                      <a:pt x="37955" y="133747"/>
                    </a:cubicBezTo>
                    <a:cubicBezTo>
                      <a:pt x="37955" y="134651"/>
                      <a:pt x="37051" y="136458"/>
                      <a:pt x="35244" y="136458"/>
                    </a:cubicBezTo>
                    <a:cubicBezTo>
                      <a:pt x="33437" y="136458"/>
                      <a:pt x="32533" y="135554"/>
                      <a:pt x="32533" y="133747"/>
                    </a:cubicBezTo>
                    <a:cubicBezTo>
                      <a:pt x="32533" y="132843"/>
                      <a:pt x="33437" y="131036"/>
                      <a:pt x="35244" y="131036"/>
                    </a:cubicBezTo>
                    <a:lnTo>
                      <a:pt x="35244" y="131036"/>
                    </a:lnTo>
                    <a:close/>
                    <a:moveTo>
                      <a:pt x="26207" y="131036"/>
                    </a:moveTo>
                    <a:cubicBezTo>
                      <a:pt x="27111" y="131036"/>
                      <a:pt x="28918" y="131940"/>
                      <a:pt x="28918" y="133747"/>
                    </a:cubicBezTo>
                    <a:cubicBezTo>
                      <a:pt x="28918" y="134651"/>
                      <a:pt x="28015" y="136458"/>
                      <a:pt x="26207" y="136458"/>
                    </a:cubicBezTo>
                    <a:cubicBezTo>
                      <a:pt x="24400" y="136458"/>
                      <a:pt x="23496" y="135554"/>
                      <a:pt x="23496" y="133747"/>
                    </a:cubicBezTo>
                    <a:cubicBezTo>
                      <a:pt x="23496" y="132843"/>
                      <a:pt x="24400" y="131036"/>
                      <a:pt x="26207" y="131036"/>
                    </a:cubicBezTo>
                    <a:lnTo>
                      <a:pt x="26207" y="131036"/>
                    </a:lnTo>
                    <a:close/>
                    <a:moveTo>
                      <a:pt x="17170" y="131036"/>
                    </a:moveTo>
                    <a:cubicBezTo>
                      <a:pt x="18074" y="131036"/>
                      <a:pt x="19881" y="131940"/>
                      <a:pt x="19881" y="133747"/>
                    </a:cubicBezTo>
                    <a:cubicBezTo>
                      <a:pt x="19881" y="134651"/>
                      <a:pt x="18978" y="136458"/>
                      <a:pt x="17170" y="136458"/>
                    </a:cubicBezTo>
                    <a:cubicBezTo>
                      <a:pt x="15363" y="136458"/>
                      <a:pt x="14459" y="135554"/>
                      <a:pt x="14459" y="133747"/>
                    </a:cubicBezTo>
                    <a:cubicBezTo>
                      <a:pt x="14459" y="132843"/>
                      <a:pt x="15363" y="131036"/>
                      <a:pt x="17170" y="131036"/>
                    </a:cubicBezTo>
                    <a:lnTo>
                      <a:pt x="17170" y="131036"/>
                    </a:lnTo>
                    <a:close/>
                    <a:moveTo>
                      <a:pt x="7230" y="131036"/>
                    </a:moveTo>
                    <a:cubicBezTo>
                      <a:pt x="8133" y="131036"/>
                      <a:pt x="9941" y="131940"/>
                      <a:pt x="9941" y="133747"/>
                    </a:cubicBezTo>
                    <a:cubicBezTo>
                      <a:pt x="9941" y="134651"/>
                      <a:pt x="9037" y="136458"/>
                      <a:pt x="7230" y="136458"/>
                    </a:cubicBezTo>
                    <a:cubicBezTo>
                      <a:pt x="5422" y="136458"/>
                      <a:pt x="4518" y="135554"/>
                      <a:pt x="4518" y="133747"/>
                    </a:cubicBezTo>
                    <a:cubicBezTo>
                      <a:pt x="5422" y="132843"/>
                      <a:pt x="6326" y="131036"/>
                      <a:pt x="7230" y="131036"/>
                    </a:cubicBezTo>
                    <a:lnTo>
                      <a:pt x="7230" y="131036"/>
                    </a:lnTo>
                    <a:close/>
                    <a:moveTo>
                      <a:pt x="57837" y="126517"/>
                    </a:moveTo>
                    <a:cubicBezTo>
                      <a:pt x="58740" y="126517"/>
                      <a:pt x="60548" y="127421"/>
                      <a:pt x="60548" y="129228"/>
                    </a:cubicBezTo>
                    <a:cubicBezTo>
                      <a:pt x="60548" y="130132"/>
                      <a:pt x="59644" y="131940"/>
                      <a:pt x="57837" y="131940"/>
                    </a:cubicBezTo>
                    <a:cubicBezTo>
                      <a:pt x="56933" y="131940"/>
                      <a:pt x="55125" y="131036"/>
                      <a:pt x="55125" y="129228"/>
                    </a:cubicBezTo>
                    <a:cubicBezTo>
                      <a:pt x="55125" y="127421"/>
                      <a:pt x="56933" y="126517"/>
                      <a:pt x="57837" y="126517"/>
                    </a:cubicBezTo>
                    <a:lnTo>
                      <a:pt x="57837" y="126517"/>
                    </a:lnTo>
                    <a:close/>
                    <a:moveTo>
                      <a:pt x="48800" y="126517"/>
                    </a:moveTo>
                    <a:cubicBezTo>
                      <a:pt x="49703" y="126517"/>
                      <a:pt x="51511" y="127421"/>
                      <a:pt x="51511" y="129228"/>
                    </a:cubicBezTo>
                    <a:cubicBezTo>
                      <a:pt x="51511" y="130132"/>
                      <a:pt x="50607" y="131940"/>
                      <a:pt x="48800" y="131940"/>
                    </a:cubicBezTo>
                    <a:cubicBezTo>
                      <a:pt x="46992" y="131940"/>
                      <a:pt x="46088" y="131036"/>
                      <a:pt x="46088" y="129228"/>
                    </a:cubicBezTo>
                    <a:cubicBezTo>
                      <a:pt x="46088" y="127421"/>
                      <a:pt x="47896" y="126517"/>
                      <a:pt x="48800" y="126517"/>
                    </a:cubicBezTo>
                    <a:lnTo>
                      <a:pt x="48800" y="126517"/>
                    </a:lnTo>
                    <a:close/>
                    <a:moveTo>
                      <a:pt x="39763" y="126517"/>
                    </a:moveTo>
                    <a:cubicBezTo>
                      <a:pt x="40666" y="126517"/>
                      <a:pt x="42474" y="127421"/>
                      <a:pt x="42474" y="129228"/>
                    </a:cubicBezTo>
                    <a:cubicBezTo>
                      <a:pt x="42474" y="130132"/>
                      <a:pt x="41570" y="131940"/>
                      <a:pt x="39763" y="131940"/>
                    </a:cubicBezTo>
                    <a:cubicBezTo>
                      <a:pt x="37955" y="131940"/>
                      <a:pt x="37051" y="131036"/>
                      <a:pt x="37051" y="129228"/>
                    </a:cubicBezTo>
                    <a:cubicBezTo>
                      <a:pt x="37051" y="127421"/>
                      <a:pt x="37955" y="126517"/>
                      <a:pt x="39763" y="126517"/>
                    </a:cubicBezTo>
                    <a:lnTo>
                      <a:pt x="39763" y="126517"/>
                    </a:lnTo>
                    <a:close/>
                    <a:moveTo>
                      <a:pt x="30726" y="126517"/>
                    </a:moveTo>
                    <a:cubicBezTo>
                      <a:pt x="31629" y="126517"/>
                      <a:pt x="33437" y="127421"/>
                      <a:pt x="33437" y="129228"/>
                    </a:cubicBezTo>
                    <a:cubicBezTo>
                      <a:pt x="33437" y="130132"/>
                      <a:pt x="32533" y="131940"/>
                      <a:pt x="30726" y="131940"/>
                    </a:cubicBezTo>
                    <a:cubicBezTo>
                      <a:pt x="29822" y="131940"/>
                      <a:pt x="28015" y="131036"/>
                      <a:pt x="28015" y="129228"/>
                    </a:cubicBezTo>
                    <a:cubicBezTo>
                      <a:pt x="28015" y="127421"/>
                      <a:pt x="28918" y="126517"/>
                      <a:pt x="30726" y="126517"/>
                    </a:cubicBezTo>
                    <a:lnTo>
                      <a:pt x="30726" y="126517"/>
                    </a:lnTo>
                    <a:close/>
                    <a:moveTo>
                      <a:pt x="21689" y="126517"/>
                    </a:moveTo>
                    <a:cubicBezTo>
                      <a:pt x="22592" y="126517"/>
                      <a:pt x="24400" y="127421"/>
                      <a:pt x="24400" y="129228"/>
                    </a:cubicBezTo>
                    <a:cubicBezTo>
                      <a:pt x="24400" y="130132"/>
                      <a:pt x="23496" y="131940"/>
                      <a:pt x="21689" y="131940"/>
                    </a:cubicBezTo>
                    <a:cubicBezTo>
                      <a:pt x="19881" y="131940"/>
                      <a:pt x="18978" y="131036"/>
                      <a:pt x="18978" y="129228"/>
                    </a:cubicBezTo>
                    <a:cubicBezTo>
                      <a:pt x="18978" y="127421"/>
                      <a:pt x="19881" y="126517"/>
                      <a:pt x="21689" y="126517"/>
                    </a:cubicBezTo>
                    <a:lnTo>
                      <a:pt x="21689" y="126517"/>
                    </a:lnTo>
                    <a:close/>
                    <a:moveTo>
                      <a:pt x="12652" y="126517"/>
                    </a:moveTo>
                    <a:cubicBezTo>
                      <a:pt x="13555" y="126517"/>
                      <a:pt x="15363" y="127421"/>
                      <a:pt x="15363" y="129228"/>
                    </a:cubicBezTo>
                    <a:cubicBezTo>
                      <a:pt x="15363" y="130132"/>
                      <a:pt x="14459" y="131940"/>
                      <a:pt x="12652" y="131940"/>
                    </a:cubicBezTo>
                    <a:cubicBezTo>
                      <a:pt x="10844" y="131940"/>
                      <a:pt x="9941" y="131036"/>
                      <a:pt x="9941" y="129228"/>
                    </a:cubicBezTo>
                    <a:cubicBezTo>
                      <a:pt x="9941" y="127421"/>
                      <a:pt x="10844" y="126517"/>
                      <a:pt x="12652" y="126517"/>
                    </a:cubicBezTo>
                    <a:lnTo>
                      <a:pt x="12652" y="126517"/>
                    </a:lnTo>
                    <a:close/>
                  </a:path>
                </a:pathLst>
              </a:custGeom>
              <a:solidFill>
                <a:srgbClr val="2C7167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6" name="文本框 5"/>
            <p:cNvSpPr txBox="1"/>
            <p:nvPr>
              <p:custDataLst>
                <p:tags r:id="rId1288"/>
              </p:custDataLst>
            </p:nvPr>
          </p:nvSpPr>
          <p:spPr>
            <a:xfrm>
              <a:off x="5737" y="4423"/>
              <a:ext cx="7175" cy="2757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indent="457200" algn="just" fontAlgn="auto">
                <a:lnSpc>
                  <a:spcPct val="120000"/>
                </a:lnSpc>
              </a:pPr>
              <a:r>
                <a:rPr lang="zh-CN" altLang="en-US" sz="2400" kern="100" dirty="0"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anose="020B0503020204020204" charset="-122"/>
                  <a:ea typeface="微软雅黑" panose="020B0503020204020204" charset="-122"/>
                  <a:cs typeface="Times New Roman" panose="02020603050405020304" pitchFamily="18" charset="0"/>
                  <a:sym typeface="+mn-ea"/>
                </a:rPr>
                <a:t>现阶段我国坚持</a:t>
              </a:r>
              <a:r>
                <a:rPr lang="zh-CN" altLang="en-US" sz="2400" kern="100" dirty="0">
                  <a:solidFill>
                    <a:srgbClr val="C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anose="020B0503020204020204" charset="-122"/>
                  <a:ea typeface="微软雅黑" panose="020B0503020204020204" charset="-122"/>
                  <a:cs typeface="Times New Roman" panose="02020603050405020304" pitchFamily="18" charset="0"/>
                  <a:sym typeface="+mn-ea"/>
                </a:rPr>
                <a:t>公有制为主体、多种所有制经济共同发展</a:t>
              </a:r>
              <a:r>
                <a:rPr lang="zh-CN" altLang="en-US" sz="2400" kern="100" dirty="0"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anose="020B0503020204020204" charset="-122"/>
                  <a:ea typeface="微软雅黑" panose="020B0503020204020204" charset="-122"/>
                  <a:cs typeface="Times New Roman" panose="02020603050405020304" pitchFamily="18" charset="0"/>
                  <a:sym typeface="+mn-ea"/>
                </a:rPr>
                <a:t>，决定了分配制度必然是</a:t>
              </a:r>
              <a:r>
                <a:rPr lang="zh-CN" altLang="en-US" sz="2400" kern="100" dirty="0">
                  <a:solidFill>
                    <a:srgbClr val="C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anose="020B0503020204020204" charset="-122"/>
                  <a:ea typeface="微软雅黑" panose="020B0503020204020204" charset="-122"/>
                  <a:cs typeface="Times New Roman" panose="02020603050405020304" pitchFamily="18" charset="0"/>
                  <a:sym typeface="+mn-ea"/>
                </a:rPr>
                <a:t>按劳分配为主体、多种分配方式并存</a:t>
              </a:r>
              <a:r>
                <a:rPr lang="zh-CN" altLang="en-US" sz="2400" kern="100" dirty="0"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anose="020B0503020204020204" charset="-122"/>
                  <a:ea typeface="微软雅黑" panose="020B0503020204020204" charset="-122"/>
                  <a:cs typeface="Times New Roman" panose="02020603050405020304" pitchFamily="18" charset="0"/>
                  <a:sym typeface="+mn-ea"/>
                </a:rPr>
                <a:t>。</a:t>
              </a:r>
              <a:endParaRPr lang="zh-CN" altLang="en-US" sz="2400" kern="100" spc="2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FillTx/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endParaRPr>
            </a:p>
          </p:txBody>
        </p:sp>
      </p:grpSp>
      <p:sp>
        <p:nvSpPr>
          <p:cNvPr id="15" name="文本框 14"/>
          <p:cNvSpPr txBox="1"/>
          <p:nvPr/>
        </p:nvSpPr>
        <p:spPr>
          <a:xfrm>
            <a:off x="6357620" y="2845435"/>
            <a:ext cx="4993005" cy="337439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indent="0" algn="just" fontAlgn="auto">
              <a:lnSpc>
                <a:spcPct val="150000"/>
              </a:lnSpc>
            </a:pPr>
            <a:r>
              <a:rPr lang="zh-CN" altLang="en-US" dirty="0">
                <a:latin typeface="微软雅黑" panose="020B0503020204020204" charset="-122"/>
                <a:ea typeface="微软雅黑" panose="020B0503020204020204" charset="-122"/>
              </a:rPr>
              <a:t>       </a:t>
            </a:r>
            <a:r>
              <a:rPr lang="zh-CN" altLang="en-US" sz="2400" b="1" dirty="0">
                <a:solidFill>
                  <a:srgbClr val="C00000"/>
                </a:solidFill>
                <a:latin typeface="微软雅黑" panose="020B0503020204020204" charset="-122"/>
                <a:ea typeface="微软雅黑" panose="020B0503020204020204" charset="-122"/>
              </a:rPr>
              <a:t>按劳分配</a:t>
            </a:r>
            <a:r>
              <a:rPr lang="zh-CN" altLang="en-US" sz="2400" dirty="0">
                <a:latin typeface="微软雅黑" panose="020B0503020204020204" charset="-122"/>
                <a:ea typeface="微软雅黑" panose="020B0503020204020204" charset="-122"/>
              </a:rPr>
              <a:t>是社会主义的分配原则。它的基本内容和要求是：有劳动能力的社会成员必须参加劳动；在作了必要的扣除后，以劳动者提供的劳动为尺度对个人进行分配，</a:t>
            </a:r>
            <a:r>
              <a:rPr lang="zh-CN" altLang="en-US" sz="2400" b="1" dirty="0">
                <a:latin typeface="微软雅黑" panose="020B0503020204020204" charset="-122"/>
                <a:ea typeface="微软雅黑" panose="020B0503020204020204" charset="-122"/>
              </a:rPr>
              <a:t>多劳多得、少劳少得。 </a:t>
            </a:r>
            <a:endParaRPr lang="zh-CN" altLang="en-US" sz="2400" b="1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grpSp>
        <p:nvGrpSpPr>
          <p:cNvPr id="11" name="组合 10" descr="7b0a202020202274657874626f78223a20227b5c2269645c223a32303334373033302c5c2263617465676f72795f69645c223a5c225c227d220a7d0a"/>
          <p:cNvGrpSpPr/>
          <p:nvPr/>
        </p:nvGrpSpPr>
        <p:grpSpPr>
          <a:xfrm>
            <a:off x="6833870" y="351790"/>
            <a:ext cx="3087370" cy="2463800"/>
            <a:chOff x="7476" y="3305"/>
            <a:chExt cx="4248" cy="4190"/>
          </a:xfrm>
        </p:grpSpPr>
        <p:pic>
          <p:nvPicPr>
            <p:cNvPr id="7" name="图片 6" descr="3"/>
            <p:cNvPicPr>
              <a:picLocks noChangeAspect="1"/>
            </p:cNvPicPr>
            <p:nvPr>
              <p:custDataLst>
                <p:tags r:id="rId1289"/>
              </p:custDataLst>
            </p:nvPr>
          </p:nvPicPr>
          <p:blipFill>
            <a:blip r:embed="rId1290" cstate="print"/>
            <a:stretch>
              <a:fillRect/>
            </a:stretch>
          </p:blipFill>
          <p:spPr>
            <a:xfrm rot="300000">
              <a:off x="7841" y="3462"/>
              <a:ext cx="933" cy="985"/>
            </a:xfrm>
            <a:prstGeom prst="rect">
              <a:avLst/>
            </a:prstGeom>
          </p:spPr>
        </p:pic>
        <p:pic>
          <p:nvPicPr>
            <p:cNvPr id="8" name="图片 7" descr="2"/>
            <p:cNvPicPr>
              <a:picLocks noChangeAspect="1"/>
            </p:cNvPicPr>
            <p:nvPr>
              <p:custDataLst>
                <p:tags r:id="rId1291"/>
              </p:custDataLst>
            </p:nvPr>
          </p:nvPicPr>
          <p:blipFill>
            <a:blip r:embed="rId1292" cstate="print"/>
            <a:stretch>
              <a:fillRect/>
            </a:stretch>
          </p:blipFill>
          <p:spPr>
            <a:xfrm>
              <a:off x="7476" y="3305"/>
              <a:ext cx="4248" cy="4190"/>
            </a:xfrm>
            <a:prstGeom prst="rect">
              <a:avLst/>
            </a:prstGeom>
          </p:spPr>
        </p:pic>
        <p:sp>
          <p:nvSpPr>
            <p:cNvPr id="9" name="文本框 8" descr="7b0a20202020227461726765744d6f64756c65223a202270726f636573734f6e6c696e65466f6e7473220a7d0a"/>
            <p:cNvSpPr txBox="1"/>
            <p:nvPr>
              <p:custDataLst>
                <p:tags r:id="rId1293"/>
              </p:custDataLst>
            </p:nvPr>
          </p:nvSpPr>
          <p:spPr>
            <a:xfrm>
              <a:off x="7807" y="4362"/>
              <a:ext cx="3020" cy="183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zh-CN" altLang="en-US" sz="3200" b="1" spc="500">
                  <a:solidFill>
                    <a:srgbClr val="C62C2C"/>
                  </a:solidFill>
                  <a:uFillTx/>
                  <a:latin typeface="汉仪程行简" panose="00020600040101010101" charset="-122"/>
                  <a:ea typeface="汉仪程行简" panose="00020600040101010101" charset="-122"/>
                  <a:sym typeface="汉仪雅酷黑简" panose="00020600040101010101" charset="-122"/>
                </a:rPr>
                <a:t>什么是按劳分配？</a:t>
              </a:r>
              <a:endParaRPr lang="zh-CN" altLang="en-US" sz="3200" b="1" spc="500">
                <a:solidFill>
                  <a:srgbClr val="C62C2C"/>
                </a:solidFill>
                <a:uFillTx/>
                <a:latin typeface="汉仪程行简" panose="00020600040101010101" charset="-122"/>
                <a:ea typeface="汉仪程行简" panose="00020600040101010101" charset="-122"/>
                <a:sym typeface="汉仪雅酷黑简" panose="00020600040101010101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多种分配方式</a:t>
            </a:r>
            <a:endParaRPr lang="zh-CN" altLang="en-US"/>
          </a:p>
        </p:txBody>
      </p:sp>
      <p:sp>
        <p:nvSpPr>
          <p:cNvPr id="30" name="任意多边形: 形状 29"/>
          <p:cNvSpPr/>
          <p:nvPr>
            <p:custDataLst>
              <p:tags r:id="rId1"/>
            </p:custDataLst>
          </p:nvPr>
        </p:nvSpPr>
        <p:spPr>
          <a:xfrm>
            <a:off x="5933656" y="1283127"/>
            <a:ext cx="1103867" cy="717514"/>
          </a:xfrm>
          <a:custGeom>
            <a:avLst/>
            <a:gdLst>
              <a:gd name="connsiteX0" fmla="*/ 0 w 1036948"/>
              <a:gd name="connsiteY0" fmla="*/ 0 h 674016"/>
              <a:gd name="connsiteX1" fmla="*/ 518475 w 1036948"/>
              <a:gd name="connsiteY1" fmla="*/ 0 h 674016"/>
              <a:gd name="connsiteX2" fmla="*/ 1036948 w 1036948"/>
              <a:gd name="connsiteY2" fmla="*/ 674016 h 674016"/>
              <a:gd name="connsiteX3" fmla="*/ 518474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0" y="0"/>
                </a:moveTo>
                <a:lnTo>
                  <a:pt x="518475" y="0"/>
                </a:lnTo>
                <a:lnTo>
                  <a:pt x="1036948" y="674016"/>
                </a:lnTo>
                <a:lnTo>
                  <a:pt x="518474" y="674016"/>
                </a:lnTo>
                <a:close/>
              </a:path>
            </a:pathLst>
          </a:custGeom>
          <a:solidFill>
            <a:srgbClr val="7AC2C7"/>
          </a:solidFill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32" name="任意多边形: 形状 31"/>
          <p:cNvSpPr/>
          <p:nvPr>
            <p:custDataLst>
              <p:tags r:id="rId2"/>
            </p:custDataLst>
          </p:nvPr>
        </p:nvSpPr>
        <p:spPr>
          <a:xfrm flipH="1">
            <a:off x="5381723" y="1283127"/>
            <a:ext cx="1103867" cy="717514"/>
          </a:xfrm>
          <a:custGeom>
            <a:avLst/>
            <a:gdLst>
              <a:gd name="connsiteX0" fmla="*/ 518475 w 1036948"/>
              <a:gd name="connsiteY0" fmla="*/ 0 h 674016"/>
              <a:gd name="connsiteX1" fmla="*/ 0 w 1036948"/>
              <a:gd name="connsiteY1" fmla="*/ 0 h 674016"/>
              <a:gd name="connsiteX2" fmla="*/ 518474 w 1036948"/>
              <a:gd name="connsiteY2" fmla="*/ 674016 h 674016"/>
              <a:gd name="connsiteX3" fmla="*/ 1036948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518475" y="0"/>
                </a:moveTo>
                <a:lnTo>
                  <a:pt x="0" y="0"/>
                </a:lnTo>
                <a:lnTo>
                  <a:pt x="518474" y="674016"/>
                </a:lnTo>
                <a:lnTo>
                  <a:pt x="1036948" y="674016"/>
                </a:lnTo>
                <a:close/>
              </a:path>
            </a:pathLst>
          </a:custGeom>
          <a:ln>
            <a:noFill/>
          </a:ln>
          <a:effectLst/>
        </p:spPr>
        <p:style>
          <a:lnRef idx="2">
            <a:srgbClr val="8590CA">
              <a:shade val="50000"/>
            </a:srgbClr>
          </a:lnRef>
          <a:fillRef idx="1">
            <a:srgbClr val="8590CA"/>
          </a:fillRef>
          <a:effectRef idx="0">
            <a:srgbClr val="8590CA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33" name="任意多边形: 形状 32"/>
          <p:cNvSpPr/>
          <p:nvPr>
            <p:custDataLst>
              <p:tags r:id="rId3"/>
            </p:custDataLst>
          </p:nvPr>
        </p:nvSpPr>
        <p:spPr>
          <a:xfrm flipH="1" flipV="1">
            <a:off x="5381723" y="2000641"/>
            <a:ext cx="1103867" cy="717514"/>
          </a:xfrm>
          <a:custGeom>
            <a:avLst/>
            <a:gdLst>
              <a:gd name="connsiteX0" fmla="*/ 0 w 1036948"/>
              <a:gd name="connsiteY0" fmla="*/ 0 h 674016"/>
              <a:gd name="connsiteX1" fmla="*/ 518475 w 1036948"/>
              <a:gd name="connsiteY1" fmla="*/ 0 h 674016"/>
              <a:gd name="connsiteX2" fmla="*/ 1036948 w 1036948"/>
              <a:gd name="connsiteY2" fmla="*/ 674016 h 674016"/>
              <a:gd name="connsiteX3" fmla="*/ 518474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0" y="0"/>
                </a:moveTo>
                <a:lnTo>
                  <a:pt x="518475" y="0"/>
                </a:lnTo>
                <a:lnTo>
                  <a:pt x="1036948" y="674016"/>
                </a:lnTo>
                <a:lnTo>
                  <a:pt x="518474" y="674016"/>
                </a:lnTo>
                <a:close/>
              </a:path>
            </a:pathLst>
          </a:custGeom>
          <a:ln>
            <a:noFill/>
          </a:ln>
          <a:effectLst/>
        </p:spPr>
        <p:style>
          <a:lnRef idx="2">
            <a:srgbClr val="8590CA">
              <a:shade val="50000"/>
            </a:srgbClr>
          </a:lnRef>
          <a:fillRef idx="1">
            <a:srgbClr val="8590CA"/>
          </a:fillRef>
          <a:effectRef idx="0">
            <a:srgbClr val="8590CA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36" name="任意多边形: 形状 35"/>
          <p:cNvSpPr/>
          <p:nvPr>
            <p:custDataLst>
              <p:tags r:id="rId4"/>
            </p:custDataLst>
          </p:nvPr>
        </p:nvSpPr>
        <p:spPr>
          <a:xfrm>
            <a:off x="5933656" y="2718154"/>
            <a:ext cx="1103867" cy="717514"/>
          </a:xfrm>
          <a:custGeom>
            <a:avLst/>
            <a:gdLst>
              <a:gd name="connsiteX0" fmla="*/ 0 w 1036948"/>
              <a:gd name="connsiteY0" fmla="*/ 0 h 674016"/>
              <a:gd name="connsiteX1" fmla="*/ 518475 w 1036948"/>
              <a:gd name="connsiteY1" fmla="*/ 0 h 674016"/>
              <a:gd name="connsiteX2" fmla="*/ 1036948 w 1036948"/>
              <a:gd name="connsiteY2" fmla="*/ 674016 h 674016"/>
              <a:gd name="connsiteX3" fmla="*/ 518474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0" y="0"/>
                </a:moveTo>
                <a:lnTo>
                  <a:pt x="518475" y="0"/>
                </a:lnTo>
                <a:lnTo>
                  <a:pt x="1036948" y="674016"/>
                </a:lnTo>
                <a:lnTo>
                  <a:pt x="518474" y="674016"/>
                </a:lnTo>
                <a:close/>
              </a:path>
            </a:pathLst>
          </a:custGeom>
          <a:solidFill>
            <a:srgbClr val="6BC0A7"/>
          </a:solidFill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37" name="任意多边形: 形状 36"/>
          <p:cNvSpPr/>
          <p:nvPr>
            <p:custDataLst>
              <p:tags r:id="rId5"/>
            </p:custDataLst>
          </p:nvPr>
        </p:nvSpPr>
        <p:spPr>
          <a:xfrm flipH="1">
            <a:off x="5381723" y="2718154"/>
            <a:ext cx="1103867" cy="717514"/>
          </a:xfrm>
          <a:custGeom>
            <a:avLst/>
            <a:gdLst>
              <a:gd name="connsiteX0" fmla="*/ 518475 w 1036948"/>
              <a:gd name="connsiteY0" fmla="*/ 0 h 674016"/>
              <a:gd name="connsiteX1" fmla="*/ 0 w 1036948"/>
              <a:gd name="connsiteY1" fmla="*/ 0 h 674016"/>
              <a:gd name="connsiteX2" fmla="*/ 518474 w 1036948"/>
              <a:gd name="connsiteY2" fmla="*/ 674016 h 674016"/>
              <a:gd name="connsiteX3" fmla="*/ 1036948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518475" y="0"/>
                </a:moveTo>
                <a:lnTo>
                  <a:pt x="0" y="0"/>
                </a:lnTo>
                <a:lnTo>
                  <a:pt x="518474" y="674016"/>
                </a:lnTo>
                <a:lnTo>
                  <a:pt x="1036948" y="674016"/>
                </a:lnTo>
                <a:close/>
              </a:path>
            </a:pathLst>
          </a:custGeom>
          <a:solidFill>
            <a:srgbClr val="8EAADC"/>
          </a:solidFill>
          <a:ln>
            <a:noFill/>
          </a:ln>
          <a:effectLst/>
        </p:spPr>
        <p:style>
          <a:lnRef idx="2">
            <a:srgbClr val="8590CA">
              <a:shade val="50000"/>
            </a:srgbClr>
          </a:lnRef>
          <a:fillRef idx="1">
            <a:srgbClr val="8590CA"/>
          </a:fillRef>
          <a:effectRef idx="0">
            <a:srgbClr val="8590CA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38" name="任意多边形: 形状 37"/>
          <p:cNvSpPr/>
          <p:nvPr>
            <p:custDataLst>
              <p:tags r:id="rId6"/>
            </p:custDataLst>
          </p:nvPr>
        </p:nvSpPr>
        <p:spPr>
          <a:xfrm flipH="1" flipV="1">
            <a:off x="5381723" y="3435668"/>
            <a:ext cx="1103867" cy="717514"/>
          </a:xfrm>
          <a:custGeom>
            <a:avLst/>
            <a:gdLst>
              <a:gd name="connsiteX0" fmla="*/ 0 w 1036948"/>
              <a:gd name="connsiteY0" fmla="*/ 0 h 674016"/>
              <a:gd name="connsiteX1" fmla="*/ 518475 w 1036948"/>
              <a:gd name="connsiteY1" fmla="*/ 0 h 674016"/>
              <a:gd name="connsiteX2" fmla="*/ 1036948 w 1036948"/>
              <a:gd name="connsiteY2" fmla="*/ 674016 h 674016"/>
              <a:gd name="connsiteX3" fmla="*/ 518474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0" y="0"/>
                </a:moveTo>
                <a:lnTo>
                  <a:pt x="518475" y="0"/>
                </a:lnTo>
                <a:lnTo>
                  <a:pt x="1036948" y="674016"/>
                </a:lnTo>
                <a:lnTo>
                  <a:pt x="518474" y="674016"/>
                </a:lnTo>
                <a:close/>
              </a:path>
            </a:pathLst>
          </a:custGeom>
          <a:solidFill>
            <a:srgbClr val="8EAADC"/>
          </a:solidFill>
          <a:ln>
            <a:noFill/>
          </a:ln>
          <a:effectLst/>
        </p:spPr>
        <p:style>
          <a:lnRef idx="2">
            <a:srgbClr val="8590CA">
              <a:shade val="50000"/>
            </a:srgbClr>
          </a:lnRef>
          <a:fillRef idx="1">
            <a:srgbClr val="8590CA"/>
          </a:fillRef>
          <a:effectRef idx="0">
            <a:srgbClr val="8590CA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39" name="任意多边形: 形状 38"/>
          <p:cNvSpPr/>
          <p:nvPr>
            <p:custDataLst>
              <p:tags r:id="rId7"/>
            </p:custDataLst>
          </p:nvPr>
        </p:nvSpPr>
        <p:spPr>
          <a:xfrm flipV="1">
            <a:off x="5933656" y="3435668"/>
            <a:ext cx="1103867" cy="717514"/>
          </a:xfrm>
          <a:custGeom>
            <a:avLst/>
            <a:gdLst>
              <a:gd name="connsiteX0" fmla="*/ 518475 w 1036948"/>
              <a:gd name="connsiteY0" fmla="*/ 0 h 674016"/>
              <a:gd name="connsiteX1" fmla="*/ 0 w 1036948"/>
              <a:gd name="connsiteY1" fmla="*/ 0 h 674016"/>
              <a:gd name="connsiteX2" fmla="*/ 518474 w 1036948"/>
              <a:gd name="connsiteY2" fmla="*/ 674016 h 674016"/>
              <a:gd name="connsiteX3" fmla="*/ 1036948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518475" y="0"/>
                </a:moveTo>
                <a:lnTo>
                  <a:pt x="0" y="0"/>
                </a:lnTo>
                <a:lnTo>
                  <a:pt x="518474" y="674016"/>
                </a:lnTo>
                <a:lnTo>
                  <a:pt x="1036948" y="674016"/>
                </a:lnTo>
                <a:close/>
              </a:path>
            </a:pathLst>
          </a:custGeom>
          <a:solidFill>
            <a:srgbClr val="6BC0A7"/>
          </a:solidFill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40" name="任意多边形: 形状 39"/>
          <p:cNvSpPr/>
          <p:nvPr>
            <p:custDataLst>
              <p:tags r:id="rId8"/>
            </p:custDataLst>
          </p:nvPr>
        </p:nvSpPr>
        <p:spPr>
          <a:xfrm>
            <a:off x="5933656" y="4153181"/>
            <a:ext cx="1103867" cy="717514"/>
          </a:xfrm>
          <a:custGeom>
            <a:avLst/>
            <a:gdLst>
              <a:gd name="connsiteX0" fmla="*/ 0 w 1036948"/>
              <a:gd name="connsiteY0" fmla="*/ 0 h 674016"/>
              <a:gd name="connsiteX1" fmla="*/ 518475 w 1036948"/>
              <a:gd name="connsiteY1" fmla="*/ 0 h 674016"/>
              <a:gd name="connsiteX2" fmla="*/ 1036948 w 1036948"/>
              <a:gd name="connsiteY2" fmla="*/ 674016 h 674016"/>
              <a:gd name="connsiteX3" fmla="*/ 518474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0" y="0"/>
                </a:moveTo>
                <a:lnTo>
                  <a:pt x="518475" y="0"/>
                </a:lnTo>
                <a:lnTo>
                  <a:pt x="1036948" y="674016"/>
                </a:lnTo>
                <a:lnTo>
                  <a:pt x="518474" y="674016"/>
                </a:lnTo>
                <a:close/>
              </a:path>
            </a:pathLst>
          </a:custGeom>
          <a:solidFill>
            <a:srgbClr val="79BB8F"/>
          </a:solidFill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41" name="任意多边形: 形状 40"/>
          <p:cNvSpPr/>
          <p:nvPr>
            <p:custDataLst>
              <p:tags r:id="rId9"/>
            </p:custDataLst>
          </p:nvPr>
        </p:nvSpPr>
        <p:spPr>
          <a:xfrm flipH="1">
            <a:off x="5381723" y="4153181"/>
            <a:ext cx="1103867" cy="717514"/>
          </a:xfrm>
          <a:custGeom>
            <a:avLst/>
            <a:gdLst>
              <a:gd name="connsiteX0" fmla="*/ 518475 w 1036948"/>
              <a:gd name="connsiteY0" fmla="*/ 0 h 674016"/>
              <a:gd name="connsiteX1" fmla="*/ 0 w 1036948"/>
              <a:gd name="connsiteY1" fmla="*/ 0 h 674016"/>
              <a:gd name="connsiteX2" fmla="*/ 518474 w 1036948"/>
              <a:gd name="connsiteY2" fmla="*/ 674016 h 674016"/>
              <a:gd name="connsiteX3" fmla="*/ 1036948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518475" y="0"/>
                </a:moveTo>
                <a:lnTo>
                  <a:pt x="0" y="0"/>
                </a:lnTo>
                <a:lnTo>
                  <a:pt x="518474" y="674016"/>
                </a:lnTo>
                <a:lnTo>
                  <a:pt x="1036948" y="674016"/>
                </a:lnTo>
                <a:close/>
              </a:path>
            </a:pathLst>
          </a:custGeom>
          <a:solidFill>
            <a:srgbClr val="79B6D3"/>
          </a:solidFill>
          <a:ln>
            <a:noFill/>
          </a:ln>
          <a:effectLst/>
        </p:spPr>
        <p:style>
          <a:lnRef idx="2">
            <a:srgbClr val="8590CA">
              <a:shade val="50000"/>
            </a:srgbClr>
          </a:lnRef>
          <a:fillRef idx="1">
            <a:srgbClr val="8590CA"/>
          </a:fillRef>
          <a:effectRef idx="0">
            <a:srgbClr val="8590CA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42" name="任意多边形: 形状 41"/>
          <p:cNvSpPr/>
          <p:nvPr>
            <p:custDataLst>
              <p:tags r:id="rId10"/>
            </p:custDataLst>
          </p:nvPr>
        </p:nvSpPr>
        <p:spPr>
          <a:xfrm flipH="1" flipV="1">
            <a:off x="5381723" y="4870694"/>
            <a:ext cx="1103867" cy="717514"/>
          </a:xfrm>
          <a:custGeom>
            <a:avLst/>
            <a:gdLst>
              <a:gd name="connsiteX0" fmla="*/ 0 w 1036948"/>
              <a:gd name="connsiteY0" fmla="*/ 0 h 674016"/>
              <a:gd name="connsiteX1" fmla="*/ 518475 w 1036948"/>
              <a:gd name="connsiteY1" fmla="*/ 0 h 674016"/>
              <a:gd name="connsiteX2" fmla="*/ 1036948 w 1036948"/>
              <a:gd name="connsiteY2" fmla="*/ 674016 h 674016"/>
              <a:gd name="connsiteX3" fmla="*/ 518474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0" y="0"/>
                </a:moveTo>
                <a:lnTo>
                  <a:pt x="518475" y="0"/>
                </a:lnTo>
                <a:lnTo>
                  <a:pt x="1036948" y="674016"/>
                </a:lnTo>
                <a:lnTo>
                  <a:pt x="518474" y="674016"/>
                </a:lnTo>
                <a:close/>
              </a:path>
            </a:pathLst>
          </a:custGeom>
          <a:solidFill>
            <a:srgbClr val="79B6D3"/>
          </a:solidFill>
          <a:ln>
            <a:noFill/>
          </a:ln>
          <a:effectLst/>
        </p:spPr>
        <p:style>
          <a:lnRef idx="2">
            <a:srgbClr val="8590CA">
              <a:shade val="50000"/>
            </a:srgbClr>
          </a:lnRef>
          <a:fillRef idx="1">
            <a:srgbClr val="8590CA"/>
          </a:fillRef>
          <a:effectRef idx="0">
            <a:srgbClr val="8590CA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43" name="任意多边形: 形状 42"/>
          <p:cNvSpPr/>
          <p:nvPr>
            <p:custDataLst>
              <p:tags r:id="rId11"/>
            </p:custDataLst>
          </p:nvPr>
        </p:nvSpPr>
        <p:spPr>
          <a:xfrm flipV="1">
            <a:off x="5933656" y="4870694"/>
            <a:ext cx="1103867" cy="717514"/>
          </a:xfrm>
          <a:custGeom>
            <a:avLst/>
            <a:gdLst>
              <a:gd name="connsiteX0" fmla="*/ 518475 w 1036948"/>
              <a:gd name="connsiteY0" fmla="*/ 0 h 674016"/>
              <a:gd name="connsiteX1" fmla="*/ 0 w 1036948"/>
              <a:gd name="connsiteY1" fmla="*/ 0 h 674016"/>
              <a:gd name="connsiteX2" fmla="*/ 518474 w 1036948"/>
              <a:gd name="connsiteY2" fmla="*/ 674016 h 674016"/>
              <a:gd name="connsiteX3" fmla="*/ 1036948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518475" y="0"/>
                </a:moveTo>
                <a:lnTo>
                  <a:pt x="0" y="0"/>
                </a:lnTo>
                <a:lnTo>
                  <a:pt x="518474" y="674016"/>
                </a:lnTo>
                <a:lnTo>
                  <a:pt x="1036948" y="674016"/>
                </a:lnTo>
                <a:close/>
              </a:path>
            </a:pathLst>
          </a:custGeom>
          <a:solidFill>
            <a:srgbClr val="79BB8F"/>
          </a:solidFill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34" name="任意多边形: 形状 33"/>
          <p:cNvSpPr/>
          <p:nvPr>
            <p:custDataLst>
              <p:tags r:id="rId12"/>
            </p:custDataLst>
          </p:nvPr>
        </p:nvSpPr>
        <p:spPr>
          <a:xfrm flipV="1">
            <a:off x="5933656" y="2000641"/>
            <a:ext cx="1103867" cy="717514"/>
          </a:xfrm>
          <a:custGeom>
            <a:avLst/>
            <a:gdLst>
              <a:gd name="connsiteX0" fmla="*/ 518475 w 1036948"/>
              <a:gd name="connsiteY0" fmla="*/ 0 h 674016"/>
              <a:gd name="connsiteX1" fmla="*/ 0 w 1036948"/>
              <a:gd name="connsiteY1" fmla="*/ 0 h 674016"/>
              <a:gd name="connsiteX2" fmla="*/ 518474 w 1036948"/>
              <a:gd name="connsiteY2" fmla="*/ 674016 h 674016"/>
              <a:gd name="connsiteX3" fmla="*/ 1036948 w 1036948"/>
              <a:gd name="connsiteY3" fmla="*/ 674016 h 67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6948" h="674016">
                <a:moveTo>
                  <a:pt x="518475" y="0"/>
                </a:moveTo>
                <a:lnTo>
                  <a:pt x="0" y="0"/>
                </a:lnTo>
                <a:lnTo>
                  <a:pt x="518474" y="674016"/>
                </a:lnTo>
                <a:lnTo>
                  <a:pt x="1036948" y="674016"/>
                </a:lnTo>
                <a:close/>
              </a:path>
            </a:pathLst>
          </a:custGeom>
          <a:solidFill>
            <a:srgbClr val="7AC2C7"/>
          </a:solidFill>
          <a:ln>
            <a:noFill/>
          </a:ln>
          <a:effectLst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solidFill>
                <a:sysClr val="windowText" lastClr="000000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cxnSp>
        <p:nvCxnSpPr>
          <p:cNvPr id="51" name="直接连接符 50"/>
          <p:cNvCxnSpPr/>
          <p:nvPr>
            <p:custDataLst>
              <p:tags r:id="rId13"/>
            </p:custDataLst>
          </p:nvPr>
        </p:nvCxnSpPr>
        <p:spPr>
          <a:xfrm flipH="1">
            <a:off x="3652413" y="2000641"/>
            <a:ext cx="1484211" cy="0"/>
          </a:xfrm>
          <a:prstGeom prst="line">
            <a:avLst/>
          </a:prstGeom>
          <a:ln>
            <a:solidFill>
              <a:srgbClr val="8EAADC"/>
            </a:solidFill>
            <a:prstDash val="lgDash"/>
            <a:tailEnd type="oval"/>
          </a:ln>
        </p:spPr>
        <p:style>
          <a:lnRef idx="1">
            <a:srgbClr val="6BC0A7"/>
          </a:lnRef>
          <a:fillRef idx="0">
            <a:srgbClr val="6BC0A7"/>
          </a:fillRef>
          <a:effectRef idx="0">
            <a:srgbClr val="6BC0A7"/>
          </a:effectRef>
          <a:fontRef idx="minor">
            <a:sysClr val="windowText" lastClr="000000"/>
          </a:fontRef>
        </p:style>
      </p:cxnSp>
      <p:cxnSp>
        <p:nvCxnSpPr>
          <p:cNvPr id="52" name="直接连接符 51"/>
          <p:cNvCxnSpPr/>
          <p:nvPr>
            <p:custDataLst>
              <p:tags r:id="rId14"/>
            </p:custDataLst>
          </p:nvPr>
        </p:nvCxnSpPr>
        <p:spPr>
          <a:xfrm flipH="1">
            <a:off x="3652413" y="3428140"/>
            <a:ext cx="1484211" cy="0"/>
          </a:xfrm>
          <a:prstGeom prst="line">
            <a:avLst/>
          </a:prstGeom>
          <a:ln>
            <a:solidFill>
              <a:srgbClr val="8EAADC"/>
            </a:solidFill>
            <a:prstDash val="lgDash"/>
            <a:tailEnd type="oval"/>
          </a:ln>
        </p:spPr>
        <p:style>
          <a:lnRef idx="1">
            <a:srgbClr val="6BC0A7"/>
          </a:lnRef>
          <a:fillRef idx="0">
            <a:srgbClr val="6BC0A7"/>
          </a:fillRef>
          <a:effectRef idx="0">
            <a:srgbClr val="6BC0A7"/>
          </a:effectRef>
          <a:fontRef idx="minor">
            <a:sysClr val="windowText" lastClr="000000"/>
          </a:fontRef>
        </p:style>
      </p:cxnSp>
      <p:cxnSp>
        <p:nvCxnSpPr>
          <p:cNvPr id="53" name="直接连接符 52"/>
          <p:cNvCxnSpPr/>
          <p:nvPr>
            <p:custDataLst>
              <p:tags r:id="rId15"/>
            </p:custDataLst>
          </p:nvPr>
        </p:nvCxnSpPr>
        <p:spPr>
          <a:xfrm flipH="1">
            <a:off x="3652413" y="4870694"/>
            <a:ext cx="1484211" cy="0"/>
          </a:xfrm>
          <a:prstGeom prst="line">
            <a:avLst/>
          </a:prstGeom>
          <a:ln>
            <a:solidFill>
              <a:srgbClr val="8EAADC"/>
            </a:solidFill>
            <a:prstDash val="lgDash"/>
            <a:tailEnd type="oval"/>
          </a:ln>
        </p:spPr>
        <p:style>
          <a:lnRef idx="1">
            <a:srgbClr val="6BC0A7"/>
          </a:lnRef>
          <a:fillRef idx="0">
            <a:srgbClr val="6BC0A7"/>
          </a:fillRef>
          <a:effectRef idx="0">
            <a:srgbClr val="6BC0A7"/>
          </a:effectRef>
          <a:fontRef idx="minor">
            <a:sysClr val="windowText" lastClr="000000"/>
          </a:fontRef>
        </p:style>
      </p:cxnSp>
      <p:sp>
        <p:nvSpPr>
          <p:cNvPr id="55" name="文本框 54"/>
          <p:cNvSpPr txBox="1"/>
          <p:nvPr>
            <p:custDataLst>
              <p:tags r:id="rId16"/>
            </p:custDataLst>
          </p:nvPr>
        </p:nvSpPr>
        <p:spPr>
          <a:xfrm>
            <a:off x="3459480" y="1304925"/>
            <a:ext cx="1579245" cy="533400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40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  <a:sym typeface="+mn-ea"/>
              </a:rPr>
              <a:t>劳动</a:t>
            </a:r>
            <a:endParaRPr lang="zh-CN" altLang="en-US" sz="4000" b="1">
              <a:ln w="41275" cap="rnd" cmpd="sng">
                <a:solidFill>
                  <a:srgbClr val="F6DE00"/>
                </a:solidFill>
                <a:prstDash val="solid"/>
              </a:ln>
              <a:solidFill>
                <a:srgbClr val="ED6145"/>
              </a:solidFill>
              <a:effectLst>
                <a:reflection blurRad="50800" stA="30000" endA="900" endPos="60000" dist="88900" dir="5400000" sy="-100000" algn="bl" rotWithShape="0"/>
              </a:effectLst>
              <a:latin typeface="汉仪超粗宋简" panose="02010600000101010101" charset="-122"/>
              <a:ea typeface="汉仪超粗宋简" panose="02010600000101010101" charset="-122"/>
              <a:sym typeface="+mn-ea"/>
            </a:endParaRPr>
          </a:p>
        </p:txBody>
      </p:sp>
      <p:sp>
        <p:nvSpPr>
          <p:cNvPr id="56" name="文本框 55"/>
          <p:cNvSpPr txBox="1"/>
          <p:nvPr>
            <p:custDataLst>
              <p:tags r:id="rId17"/>
            </p:custDataLst>
          </p:nvPr>
        </p:nvSpPr>
        <p:spPr>
          <a:xfrm>
            <a:off x="299720" y="1771650"/>
            <a:ext cx="3352800" cy="750570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240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工资、薪金、奖金、津贴等</a:t>
            </a:r>
            <a:endParaRPr lang="zh-CN" altLang="en-US" sz="2400">
              <a:solidFill>
                <a:sysClr val="windowText" lastClr="000000">
                  <a:lumMod val="75000"/>
                  <a:lumOff val="2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58" name="文本框 57"/>
          <p:cNvSpPr txBox="1"/>
          <p:nvPr>
            <p:custDataLst>
              <p:tags r:id="rId18"/>
            </p:custDataLst>
          </p:nvPr>
        </p:nvSpPr>
        <p:spPr>
          <a:xfrm>
            <a:off x="556703" y="3060425"/>
            <a:ext cx="2850913" cy="750485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240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银行利息、股息、债券、基金、房产</a:t>
            </a:r>
            <a:endParaRPr lang="zh-CN" altLang="en-US" sz="2400">
              <a:solidFill>
                <a:sysClr val="windowText" lastClr="000000">
                  <a:lumMod val="75000"/>
                  <a:lumOff val="2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60" name="文本框 59"/>
          <p:cNvSpPr txBox="1"/>
          <p:nvPr>
            <p:custDataLst>
              <p:tags r:id="rId19"/>
            </p:custDataLst>
          </p:nvPr>
        </p:nvSpPr>
        <p:spPr>
          <a:xfrm>
            <a:off x="954544" y="4532615"/>
            <a:ext cx="2452769" cy="750156"/>
          </a:xfrm>
          <a:prstGeom prst="rect">
            <a:avLst/>
          </a:prstGeom>
          <a:noFill/>
        </p:spPr>
        <p:txBody>
          <a:bodyPr wrap="square" lIns="90000" rIns="90000" rtlCol="0">
            <a:norm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40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土地流转收入</a:t>
            </a:r>
            <a:endParaRPr lang="zh-CN" altLang="en-US" sz="2400">
              <a:solidFill>
                <a:sysClr val="windowText" lastClr="000000">
                  <a:lumMod val="75000"/>
                  <a:lumOff val="2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cxnSp>
        <p:nvCxnSpPr>
          <p:cNvPr id="63" name="直接连接符 62"/>
          <p:cNvCxnSpPr/>
          <p:nvPr>
            <p:custDataLst>
              <p:tags r:id="rId20"/>
            </p:custDataLst>
          </p:nvPr>
        </p:nvCxnSpPr>
        <p:spPr>
          <a:xfrm>
            <a:off x="7295475" y="2000641"/>
            <a:ext cx="1484211" cy="0"/>
          </a:xfrm>
          <a:prstGeom prst="line">
            <a:avLst/>
          </a:prstGeom>
          <a:ln>
            <a:solidFill>
              <a:srgbClr val="8EAADC"/>
            </a:solidFill>
            <a:prstDash val="lgDash"/>
            <a:tailEnd type="oval"/>
          </a:ln>
        </p:spPr>
        <p:style>
          <a:lnRef idx="1">
            <a:srgbClr val="6BC0A7"/>
          </a:lnRef>
          <a:fillRef idx="0">
            <a:srgbClr val="6BC0A7"/>
          </a:fillRef>
          <a:effectRef idx="0">
            <a:srgbClr val="6BC0A7"/>
          </a:effectRef>
          <a:fontRef idx="minor">
            <a:sysClr val="windowText" lastClr="000000"/>
          </a:fontRef>
        </p:style>
      </p:cxnSp>
      <p:cxnSp>
        <p:nvCxnSpPr>
          <p:cNvPr id="64" name="直接连接符 63"/>
          <p:cNvCxnSpPr/>
          <p:nvPr>
            <p:custDataLst>
              <p:tags r:id="rId21"/>
            </p:custDataLst>
          </p:nvPr>
        </p:nvCxnSpPr>
        <p:spPr>
          <a:xfrm>
            <a:off x="7295475" y="3428140"/>
            <a:ext cx="1484211" cy="0"/>
          </a:xfrm>
          <a:prstGeom prst="line">
            <a:avLst/>
          </a:prstGeom>
          <a:ln>
            <a:solidFill>
              <a:srgbClr val="8EAADC"/>
            </a:solidFill>
            <a:prstDash val="lgDash"/>
            <a:tailEnd type="oval"/>
          </a:ln>
        </p:spPr>
        <p:style>
          <a:lnRef idx="1">
            <a:srgbClr val="6BC0A7"/>
          </a:lnRef>
          <a:fillRef idx="0">
            <a:srgbClr val="6BC0A7"/>
          </a:fillRef>
          <a:effectRef idx="0">
            <a:srgbClr val="6BC0A7"/>
          </a:effectRef>
          <a:fontRef idx="minor">
            <a:sysClr val="windowText" lastClr="000000"/>
          </a:fontRef>
        </p:style>
      </p:cxnSp>
      <p:cxnSp>
        <p:nvCxnSpPr>
          <p:cNvPr id="65" name="直接连接符 64"/>
          <p:cNvCxnSpPr/>
          <p:nvPr>
            <p:custDataLst>
              <p:tags r:id="rId22"/>
            </p:custDataLst>
          </p:nvPr>
        </p:nvCxnSpPr>
        <p:spPr>
          <a:xfrm>
            <a:off x="7295475" y="4870694"/>
            <a:ext cx="1484211" cy="0"/>
          </a:xfrm>
          <a:prstGeom prst="line">
            <a:avLst/>
          </a:prstGeom>
          <a:ln>
            <a:solidFill>
              <a:srgbClr val="8EAADC"/>
            </a:solidFill>
            <a:prstDash val="lgDash"/>
            <a:tailEnd type="oval"/>
          </a:ln>
        </p:spPr>
        <p:style>
          <a:lnRef idx="1">
            <a:srgbClr val="6BC0A7"/>
          </a:lnRef>
          <a:fillRef idx="0">
            <a:srgbClr val="6BC0A7"/>
          </a:fillRef>
          <a:effectRef idx="0">
            <a:srgbClr val="6BC0A7"/>
          </a:effectRef>
          <a:fontRef idx="minor">
            <a:sysClr val="windowText" lastClr="000000"/>
          </a:fontRef>
        </p:style>
      </p:cxnSp>
      <p:sp>
        <p:nvSpPr>
          <p:cNvPr id="68" name="文本框 67"/>
          <p:cNvSpPr txBox="1"/>
          <p:nvPr>
            <p:custDataLst>
              <p:tags r:id="rId23"/>
            </p:custDataLst>
          </p:nvPr>
        </p:nvSpPr>
        <p:spPr>
          <a:xfrm>
            <a:off x="8779510" y="1390650"/>
            <a:ext cx="2996565" cy="1131570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sz="240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如经验、技能、职业素养、社会能力等</a:t>
            </a:r>
            <a:endParaRPr lang="zh-CN" altLang="en-US" sz="2400">
              <a:solidFill>
                <a:sysClr val="windowText" lastClr="000000">
                  <a:lumMod val="75000"/>
                  <a:lumOff val="2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70" name="文本框 69"/>
          <p:cNvSpPr txBox="1"/>
          <p:nvPr>
            <p:custDataLst>
              <p:tags r:id="rId24"/>
            </p:custDataLst>
          </p:nvPr>
        </p:nvSpPr>
        <p:spPr>
          <a:xfrm>
            <a:off x="9037320" y="2718435"/>
            <a:ext cx="2703195" cy="1205865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sz="240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企业员工的专利、技术入股的形式获取利润分红</a:t>
            </a:r>
            <a:endParaRPr lang="zh-CN" altLang="en-US" sz="2400">
              <a:solidFill>
                <a:sysClr val="windowText" lastClr="000000">
                  <a:lumMod val="75000"/>
                  <a:lumOff val="2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72" name="文本框 71"/>
          <p:cNvSpPr txBox="1"/>
          <p:nvPr>
            <p:custDataLst>
              <p:tags r:id="rId25"/>
            </p:custDataLst>
          </p:nvPr>
        </p:nvSpPr>
        <p:spPr>
          <a:xfrm>
            <a:off x="9037320" y="4259580"/>
            <a:ext cx="2626360" cy="600075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sz="240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企业管理者的年薪、津贴</a:t>
            </a:r>
            <a:endParaRPr lang="zh-CN" altLang="en-US" sz="2400">
              <a:solidFill>
                <a:sysClr val="windowText" lastClr="000000">
                  <a:lumMod val="75000"/>
                  <a:lumOff val="2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6" name="文本框 5"/>
          <p:cNvSpPr txBox="1"/>
          <p:nvPr>
            <p:custDataLst>
              <p:tags r:id="rId26"/>
            </p:custDataLst>
          </p:nvPr>
        </p:nvSpPr>
        <p:spPr>
          <a:xfrm>
            <a:off x="3406140" y="2817495"/>
            <a:ext cx="1631950" cy="368300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r">
              <a:lnSpc>
                <a:spcPct val="120000"/>
              </a:lnSpc>
              <a:buClrTx/>
              <a:buSzTx/>
              <a:buFontTx/>
            </a:pPr>
            <a:r>
              <a:rPr lang="zh-CN" altLang="en-US" sz="40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  <a:sym typeface="+mn-ea"/>
              </a:rPr>
              <a:t>资本</a:t>
            </a:r>
            <a:endParaRPr lang="zh-CN" altLang="en-US" sz="4000" b="1">
              <a:ln w="41275" cap="rnd" cmpd="sng">
                <a:solidFill>
                  <a:srgbClr val="F6DE00"/>
                </a:solidFill>
                <a:prstDash val="solid"/>
              </a:ln>
              <a:solidFill>
                <a:srgbClr val="ED6145"/>
              </a:solidFill>
              <a:effectLst>
                <a:reflection blurRad="50800" stA="30000" endA="900" endPos="60000" dist="88900" dir="5400000" sy="-100000" algn="bl" rotWithShape="0"/>
              </a:effectLst>
              <a:latin typeface="汉仪超粗宋简" panose="02010600000101010101" charset="-122"/>
              <a:ea typeface="汉仪超粗宋简" panose="02010600000101010101" charset="-122"/>
              <a:sym typeface="+mn-ea"/>
            </a:endParaRPr>
          </a:p>
        </p:txBody>
      </p:sp>
      <p:sp>
        <p:nvSpPr>
          <p:cNvPr id="8" name="文本框 7"/>
          <p:cNvSpPr txBox="1"/>
          <p:nvPr>
            <p:custDataLst>
              <p:tags r:id="rId27"/>
            </p:custDataLst>
          </p:nvPr>
        </p:nvSpPr>
        <p:spPr>
          <a:xfrm>
            <a:off x="3460115" y="4164965"/>
            <a:ext cx="1438910" cy="1184275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40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  <a:sym typeface="+mn-ea"/>
              </a:rPr>
              <a:t>土地</a:t>
            </a:r>
            <a:endParaRPr lang="zh-CN" altLang="en-US" sz="2800" b="1">
              <a:solidFill>
                <a:sysClr val="windowText" lastClr="000000">
                  <a:lumMod val="85000"/>
                  <a:lumOff val="1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9" name="文本框 8"/>
          <p:cNvSpPr txBox="1"/>
          <p:nvPr>
            <p:custDataLst>
              <p:tags r:id="rId28"/>
            </p:custDataLst>
          </p:nvPr>
        </p:nvSpPr>
        <p:spPr>
          <a:xfrm>
            <a:off x="6901815" y="1390650"/>
            <a:ext cx="1563370" cy="368300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40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  <a:sym typeface="+mn-ea"/>
              </a:rPr>
              <a:t>知识</a:t>
            </a:r>
            <a:endParaRPr lang="zh-CN" altLang="en-US" sz="2800" b="1">
              <a:solidFill>
                <a:sysClr val="windowText" lastClr="000000">
                  <a:lumMod val="85000"/>
                  <a:lumOff val="1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10" name="文本框 9"/>
          <p:cNvSpPr txBox="1"/>
          <p:nvPr>
            <p:custDataLst>
              <p:tags r:id="rId29"/>
            </p:custDataLst>
          </p:nvPr>
        </p:nvSpPr>
        <p:spPr>
          <a:xfrm>
            <a:off x="7073265" y="2817495"/>
            <a:ext cx="1391920" cy="368300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40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  <a:sym typeface="+mn-ea"/>
              </a:rPr>
              <a:t>技术</a:t>
            </a:r>
            <a:endParaRPr lang="zh-CN" altLang="en-US" sz="2800" b="1">
              <a:solidFill>
                <a:sysClr val="windowText" lastClr="000000">
                  <a:lumMod val="85000"/>
                  <a:lumOff val="1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11" name="文本框 10"/>
          <p:cNvSpPr txBox="1"/>
          <p:nvPr>
            <p:custDataLst>
              <p:tags r:id="rId30"/>
            </p:custDataLst>
          </p:nvPr>
        </p:nvSpPr>
        <p:spPr>
          <a:xfrm>
            <a:off x="7172960" y="4112895"/>
            <a:ext cx="1378585" cy="368300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40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  <a:sym typeface="+mn-ea"/>
              </a:rPr>
              <a:t>管理</a:t>
            </a:r>
            <a:endParaRPr lang="zh-CN" altLang="en-US" sz="2800" b="1">
              <a:solidFill>
                <a:sysClr val="windowText" lastClr="000000">
                  <a:lumMod val="85000"/>
                  <a:lumOff val="1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12" name="文本框 11"/>
          <p:cNvSpPr txBox="1"/>
          <p:nvPr>
            <p:custDataLst>
              <p:tags r:id="rId31"/>
            </p:custDataLst>
          </p:nvPr>
        </p:nvSpPr>
        <p:spPr>
          <a:xfrm>
            <a:off x="6096000" y="5372100"/>
            <a:ext cx="1637030" cy="368300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40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  <a:sym typeface="+mn-ea"/>
              </a:rPr>
              <a:t>数据</a:t>
            </a:r>
            <a:endParaRPr lang="zh-CN" altLang="en-US" sz="2800" b="1">
              <a:solidFill>
                <a:sysClr val="windowText" lastClr="000000">
                  <a:lumMod val="85000"/>
                  <a:lumOff val="1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16" name="文本框 15"/>
          <p:cNvSpPr txBox="1"/>
          <p:nvPr>
            <p:custDataLst>
              <p:tags r:id="rId32"/>
            </p:custDataLst>
          </p:nvPr>
        </p:nvSpPr>
        <p:spPr>
          <a:xfrm>
            <a:off x="7874000" y="5408295"/>
            <a:ext cx="3408045" cy="977265"/>
          </a:xfrm>
          <a:prstGeom prst="rect">
            <a:avLst/>
          </a:prstGeom>
          <a:noFill/>
        </p:spPr>
        <p:txBody>
          <a:bodyPr wrap="square" lIns="90000" rIns="90000" rtlCol="0">
            <a:noAutofit/>
          </a:bodyPr>
          <a:lstStyle/>
          <a:p>
            <a:pPr algn="l">
              <a:lnSpc>
                <a:spcPct val="120000"/>
              </a:lnSpc>
            </a:pPr>
            <a:r>
              <a:rPr lang="zh-CN" altLang="en-US" sz="240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信息提供者对生产经营的贡献获得的收入</a:t>
            </a:r>
            <a:endParaRPr lang="zh-CN" altLang="en-US" sz="2400">
              <a:solidFill>
                <a:sysClr val="windowText" lastClr="000000">
                  <a:lumMod val="75000"/>
                  <a:lumOff val="25000"/>
                </a:sysClr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17" name="矩形 16" descr="7b0a2020202022776f7264617274223a2022220a7d0a"/>
          <p:cNvSpPr/>
          <p:nvPr/>
        </p:nvSpPr>
        <p:spPr>
          <a:xfrm>
            <a:off x="3652520" y="317500"/>
            <a:ext cx="5635625" cy="694055"/>
          </a:xfrm>
          <a:prstGeom prst="rect">
            <a:avLst/>
          </a:prstGeom>
          <a:noFill/>
        </p:spPr>
        <p:txBody>
          <a:bodyPr wrap="none" lIns="90170" tIns="46990" rIns="90170" bIns="46990" rtlCol="0" anchor="t">
            <a:normAutofit fontScale="25000"/>
            <a:scene3d>
              <a:camera prst="obliqueTopRight"/>
              <a:lightRig rig="flat" dir="t"/>
            </a:scene3d>
            <a:sp3d prstMaterial="matte">
              <a:extrusionClr>
                <a:schemeClr val="tx2">
                  <a:lumMod val="90000"/>
                  <a:lumOff val="10000"/>
                </a:schemeClr>
              </a:extrusionClr>
              <a:contourClr>
                <a:schemeClr val="bg1"/>
              </a:contourClr>
            </a:sp3d>
          </a:bodyPr>
          <a:lstStyle/>
          <a:p>
            <a:pPr algn="ctr"/>
            <a:r>
              <a:rPr lang="zh-CN" altLang="en-US" sz="186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</a:rPr>
              <a:t>按要素分配</a:t>
            </a:r>
            <a:endParaRPr lang="zh-CN" altLang="en-US" sz="18600" b="1">
              <a:ln w="41275" cap="rnd" cmpd="sng">
                <a:solidFill>
                  <a:srgbClr val="F6DE00"/>
                </a:solidFill>
                <a:prstDash val="solid"/>
              </a:ln>
              <a:solidFill>
                <a:srgbClr val="ED6145"/>
              </a:solidFill>
              <a:effectLst>
                <a:reflection blurRad="50800" stA="30000" endA="900" endPos="60000" dist="88900" dir="5400000" sy="-100000" algn="bl" rotWithShape="0"/>
              </a:effectLst>
              <a:latin typeface="汉仪超粗宋简" panose="02010600000101010101" charset="-122"/>
              <a:ea typeface="汉仪超粗宋简" panose="02010600000101010101" charset="-122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矩形 14"/>
          <p:cNvSpPr/>
          <p:nvPr>
            <p:custDataLst>
              <p:tags r:id="rId1"/>
            </p:custDataLst>
          </p:nvPr>
        </p:nvSpPr>
        <p:spPr>
          <a:xfrm>
            <a:off x="7420610" y="1303655"/>
            <a:ext cx="4209415" cy="3587115"/>
          </a:xfrm>
          <a:prstGeom prst="rect">
            <a:avLst/>
          </a:prstGeom>
        </p:spPr>
        <p:txBody>
          <a:bodyPr wrap="square">
            <a:noAutofit/>
          </a:bodyPr>
          <a:lstStyle/>
          <a:p>
            <a:pPr algn="just">
              <a:lnSpc>
                <a:spcPct val="150000"/>
              </a:lnSpc>
              <a:buClr>
                <a:srgbClr val="207FBA"/>
              </a:buClr>
            </a:pPr>
            <a:r>
              <a:rPr lang="zh-CN" altLang="en-US" sz="20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       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我国现阶段的个人收入分配制度，使我国居民收入来源多样化。从个人获取收入的途径看，居民收入主要包括</a:t>
            </a:r>
            <a:r>
              <a:rPr lang="zh-CN" altLang="en-US" sz="2400" b="1" dirty="0">
                <a:solidFill>
                  <a:srgbClr val="ED3011"/>
                </a:solidFill>
                <a:latin typeface="微软雅黑" panose="020B0503020204020204" charset="-122"/>
                <a:ea typeface="微软雅黑" panose="020B0503020204020204" charset="-122"/>
              </a:rPr>
              <a:t>劳动性收入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和</a:t>
            </a:r>
            <a:r>
              <a:rPr lang="zh-CN" altLang="en-US" sz="2400" b="1" dirty="0">
                <a:solidFill>
                  <a:srgbClr val="ED3011"/>
                </a:solidFill>
                <a:latin typeface="微软雅黑" panose="020B0503020204020204" charset="-122"/>
                <a:ea typeface="微软雅黑" panose="020B0503020204020204" charset="-122"/>
              </a:rPr>
              <a:t>财产性收入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，还包括</a:t>
            </a:r>
            <a:r>
              <a:rPr lang="zh-CN" altLang="en-US" sz="2400" b="1" dirty="0">
                <a:solidFill>
                  <a:srgbClr val="ED3011"/>
                </a:solidFill>
                <a:latin typeface="微软雅黑" panose="020B0503020204020204" charset="-122"/>
                <a:ea typeface="微软雅黑" panose="020B0503020204020204" charset="-122"/>
              </a:rPr>
              <a:t>经营性收入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和</a:t>
            </a:r>
            <a:r>
              <a:rPr lang="zh-CN" altLang="en-US" sz="2400" b="1" dirty="0">
                <a:solidFill>
                  <a:srgbClr val="ED3011"/>
                </a:solidFill>
                <a:latin typeface="微软雅黑" panose="020B0503020204020204" charset="-122"/>
                <a:ea typeface="微软雅黑" panose="020B0503020204020204" charset="-122"/>
              </a:rPr>
              <a:t>转移性收入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。 </a:t>
            </a:r>
            <a:endParaRPr lang="zh-CN" altLang="en-US" sz="2400" dirty="0">
              <a:solidFill>
                <a:srgbClr val="000000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8" name="矩形 27"/>
          <p:cNvSpPr/>
          <p:nvPr>
            <p:custDataLst>
              <p:tags r:id="rId2"/>
            </p:custDataLst>
          </p:nvPr>
        </p:nvSpPr>
        <p:spPr>
          <a:xfrm>
            <a:off x="-502285" y="0"/>
            <a:ext cx="3218180" cy="6858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style>
          <a:lnRef idx="0">
            <a:srgbClr val="FFFFFF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endParaRPr lang="zh-CN" altLang="en-US">
              <a:latin typeface="Arial" panose="020B0604020202020204" pitchFamily="34" charset="0"/>
              <a:ea typeface="微软雅黑" panose="020B0503020204020204" charset="-122"/>
              <a:sym typeface="Arial" panose="020B0604020202020204" pitchFamily="34" charset="0"/>
            </a:endParaRPr>
          </a:p>
        </p:txBody>
      </p:sp>
      <p:sp>
        <p:nvSpPr>
          <p:cNvPr id="30" name="ïśḷiḍè"/>
          <p:cNvSpPr txBox="1"/>
          <p:nvPr>
            <p:custDataLst>
              <p:tags r:id="rId3"/>
            </p:custDataLst>
          </p:nvPr>
        </p:nvSpPr>
        <p:spPr>
          <a:xfrm>
            <a:off x="-163830" y="2220595"/>
            <a:ext cx="2541905" cy="199009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anchor="b" anchorCtr="0">
            <a:noAutofit/>
          </a:bodyPr>
          <a:lstStyle>
            <a:defPPr>
              <a:defRPr lang="zh-CN"/>
            </a:defPPr>
            <a:lvl1pPr marL="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1pPr>
            <a:lvl2pPr marL="4572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2pPr>
            <a:lvl3pPr marL="9144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3pPr>
            <a:lvl4pPr marL="13716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4pPr>
            <a:lvl5pPr marL="18288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5pPr>
            <a:lvl6pPr marL="22860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6pPr>
            <a:lvl7pPr marL="27432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7pPr>
            <a:lvl8pPr marL="32004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8pPr>
            <a:lvl9pPr marL="3657600" algn="l" defTabSz="913765" rtl="0" eaLnBrk="1" latinLnBrk="0" hangingPunct="1">
              <a:defRPr sz="1800" kern="1200">
                <a:solidFill>
                  <a:srgbClr val="262626"/>
                </a:solidFill>
              </a:defRPr>
            </a:lvl9pPr>
          </a:lstStyle>
          <a:p>
            <a:pPr>
              <a:lnSpc>
                <a:spcPct val="130000"/>
              </a:lnSpc>
              <a:buSzPct val="25000"/>
              <a:tabLst>
                <a:tab pos="4210050" algn="l"/>
              </a:tabLst>
            </a:pPr>
            <a:r>
              <a:rPr lang="zh-CN" altLang="en-US" sz="4000" b="1" kern="100" spc="300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  <a:sym typeface="+mn-ea"/>
              </a:rPr>
              <a:t>相关链接</a:t>
            </a:r>
            <a:r>
              <a:rPr lang="en-US" altLang="zh-CN" sz="4000" b="1" kern="100" spc="300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  <a:sym typeface="+mn-ea"/>
              </a:rPr>
              <a:t>P38</a:t>
            </a:r>
            <a:endParaRPr lang="en-US" altLang="zh-CN" sz="4000" b="1" kern="100" spc="300" dirty="0"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latin typeface="华文中宋" panose="02010600040101010101" pitchFamily="2" charset="-122"/>
              <a:ea typeface="华文中宋" panose="02010600040101010101" pitchFamily="2" charset="-122"/>
              <a:cs typeface="Times New Roman" panose="02020603050405020304" pitchFamily="18" charset="0"/>
              <a:sym typeface="+mn-ea"/>
            </a:endParaRPr>
          </a:p>
        </p:txBody>
      </p:sp>
      <p:pic>
        <p:nvPicPr>
          <p:cNvPr id="5" name="http://photo-static-api.fotomore.com/creative/vcg/400/new/VCG211340689322.jpg?uid=386&amp;timestamp=1694864220&amp;sign=46efbfe464649cc89d7e54aaa890e6b0" descr="templates\picture_hover\&amp;pky290_sjzg_VCG211340689322&amp;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802255" y="1099185"/>
            <a:ext cx="4596130" cy="3995420"/>
          </a:xfrm>
          <a:prstGeom prst="rect">
            <a:avLst/>
          </a:prstGeom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https://photo-static-api.fotomore.com/creative/vcg/400/new/VCG211148806012.jpg" descr="templates\picture_hover\&amp;pky91197551959&amp;"/>
          <p:cNvPicPr>
            <a:picLocks noChangeAspect="1"/>
          </p:cNvPicPr>
          <p:nvPr/>
        </p:nvPicPr>
        <p:blipFill>
          <a:blip r:embed="rId1" cstate="print">
            <a:alphaModFix amt="20000"/>
          </a:blip>
          <a:stretch>
            <a:fillRect/>
          </a:stretch>
        </p:blipFill>
        <p:spPr>
          <a:xfrm>
            <a:off x="248920" y="291465"/>
            <a:ext cx="11659870" cy="6334125"/>
          </a:xfrm>
          <a:prstGeom prst="rect">
            <a:avLst/>
          </a:prstGeom>
        </p:spPr>
      </p:pic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108575" y="949960"/>
            <a:ext cx="3488055" cy="441960"/>
          </a:xfrm>
        </p:spPr>
        <p:txBody>
          <a:bodyPr/>
          <a:lstStyle/>
          <a:p>
            <a:pPr algn="ctr"/>
            <a:r>
              <a:rPr>
                <a:solidFill>
                  <a:srgbClr val="FF0000"/>
                </a:solidFill>
                <a:sym typeface="+mn-ea"/>
              </a:rPr>
              <a:t>我国分配制度的</a:t>
            </a:r>
            <a:r>
              <a:rPr>
                <a:ln/>
                <a:solidFill>
                  <a:srgbClr val="FF0000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sym typeface="+mn-ea"/>
              </a:rPr>
              <a:t>优越性</a:t>
            </a:r>
            <a:endParaRPr lang="zh-CN" altLang="en-US">
              <a:ln/>
              <a:solidFill>
                <a:srgbClr val="FF0000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sym typeface="+mn-ea"/>
            </a:endParaRPr>
          </a:p>
        </p:txBody>
      </p:sp>
      <p:sp>
        <p:nvSpPr>
          <p:cNvPr id="10" name="矩形 9"/>
          <p:cNvSpPr/>
          <p:nvPr>
            <p:custDataLst>
              <p:tags r:id="rId2"/>
            </p:custDataLst>
          </p:nvPr>
        </p:nvSpPr>
        <p:spPr>
          <a:xfrm>
            <a:off x="4981575" y="1391920"/>
            <a:ext cx="3392805" cy="3943350"/>
          </a:xfrm>
          <a:prstGeom prst="rect">
            <a:avLst/>
          </a:prstGeom>
        </p:spPr>
        <p:txBody>
          <a:bodyPr wrap="square">
            <a:noAutofit/>
          </a:bodyPr>
          <a:lstStyle/>
          <a:p>
            <a:pPr algn="just">
              <a:lnSpc>
                <a:spcPct val="150000"/>
              </a:lnSpc>
              <a:buClr>
                <a:srgbClr val="207FBA"/>
              </a:buClr>
            </a:pPr>
            <a:r>
              <a:rPr lang="zh-CN" altLang="en-US" sz="20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     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  按劳分配为主体、多种分配方式并存的制度，有利于</a:t>
            </a:r>
            <a:r>
              <a:rPr lang="zh-CN" altLang="en-US" sz="2400" b="1" dirty="0">
                <a:solidFill>
                  <a:srgbClr val="EF4223"/>
                </a:solidFill>
                <a:latin typeface="微软雅黑" panose="020B0503020204020204" charset="-122"/>
                <a:ea typeface="微软雅黑" panose="020B0503020204020204" charset="-122"/>
              </a:rPr>
              <a:t>调动各方面积极性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，有利于</a:t>
            </a:r>
            <a:r>
              <a:rPr lang="zh-CN" altLang="en-US" sz="2400" b="1" dirty="0">
                <a:solidFill>
                  <a:srgbClr val="EF4223"/>
                </a:solidFill>
                <a:latin typeface="微软雅黑" panose="020B0503020204020204" charset="-122"/>
                <a:ea typeface="微软雅黑" panose="020B0503020204020204" charset="-122"/>
              </a:rPr>
              <a:t>实现效率和公平有机统一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，是促进</a:t>
            </a:r>
            <a:r>
              <a:rPr lang="zh-CN" altLang="en-US" sz="2400" b="1" dirty="0">
                <a:solidFill>
                  <a:srgbClr val="EF4223"/>
                </a:solidFill>
                <a:latin typeface="微软雅黑" panose="020B0503020204020204" charset="-122"/>
                <a:ea typeface="微软雅黑" panose="020B0503020204020204" charset="-122"/>
              </a:rPr>
              <a:t>共同富裕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的基础性制度。</a:t>
            </a:r>
            <a:endParaRPr lang="zh-CN" altLang="en-US" sz="2400" dirty="0">
              <a:solidFill>
                <a:srgbClr val="000000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1" name="矩形 10"/>
          <p:cNvSpPr/>
          <p:nvPr>
            <p:custDataLst>
              <p:tags r:id="rId3"/>
            </p:custDataLst>
          </p:nvPr>
        </p:nvSpPr>
        <p:spPr>
          <a:xfrm>
            <a:off x="8374380" y="786130"/>
            <a:ext cx="3408045" cy="5013960"/>
          </a:xfrm>
          <a:prstGeom prst="rect">
            <a:avLst/>
          </a:prstGeom>
        </p:spPr>
        <p:txBody>
          <a:bodyPr wrap="square">
            <a:noAutofit/>
          </a:bodyPr>
          <a:lstStyle/>
          <a:p>
            <a:pPr algn="just">
              <a:lnSpc>
                <a:spcPct val="150000"/>
              </a:lnSpc>
              <a:buClr>
                <a:srgbClr val="207FBA"/>
              </a:buClr>
            </a:pPr>
            <a:r>
              <a:rPr lang="zh-CN" altLang="en-US" sz="20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       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按劳分配能</a:t>
            </a:r>
            <a:r>
              <a:rPr lang="zh-CN" altLang="en-US" sz="2400" b="1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rPr>
              <a:t>防止两极分化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，有助于充分调动劳动者的积极性和创造性，有利于人民共享发展成果，实现</a:t>
            </a:r>
            <a:r>
              <a:rPr lang="zh-CN" altLang="en-US" sz="2400" b="1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共同富裕</a:t>
            </a:r>
            <a:r>
              <a:rPr lang="zh-CN" altLang="en-US" sz="2400" dirty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。多种分配方式并存，有利于激发一切生产要素的活力，推动资源优化配置，促进经济发展。</a:t>
            </a:r>
            <a:endParaRPr lang="zh-CN" altLang="en-US" sz="2400" dirty="0">
              <a:solidFill>
                <a:srgbClr val="000000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pic>
        <p:nvPicPr>
          <p:cNvPr id="4" name="http://photo-static-api.fotomore.com/creative/vcg/veer/400/new/VCG41N542715642.jpg?uid=386&amp;timestamp=1694864486&amp;sign=62e4c1693da15e0c2ac6b2093ea7d76b" descr="templates\picture_hover\&amp;pky290_sjzg_VCG41N542715642&amp;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14325" y="1028065"/>
            <a:ext cx="4529455" cy="4529455"/>
          </a:xfrm>
          <a:prstGeom prst="rect">
            <a:avLst/>
          </a:prstGeom>
        </p:spPr>
      </p:pic>
      <p:sp>
        <p:nvSpPr>
          <p:cNvPr id="3" name="标题 1"/>
          <p:cNvSpPr>
            <a:spLocks noGrp="1"/>
          </p:cNvSpPr>
          <p:nvPr>
            <p:custDataLst>
              <p:tags r:id="rId5"/>
            </p:custDataLst>
          </p:nvPr>
        </p:nvSpPr>
        <p:spPr>
          <a:xfrm>
            <a:off x="669925" y="443230"/>
            <a:ext cx="9453245" cy="441960"/>
          </a:xfrm>
          <a:prstGeom prst="rect">
            <a:avLst/>
          </a:prstGeom>
        </p:spPr>
        <p:txBody>
          <a:bodyPr vert="horz" wrap="square" lIns="90170" tIns="46990" rIns="90170" bIns="46990" rtlCol="0" anchor="ctr" anchorCtr="0">
            <a:no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None/>
              <a:defRPr kumimoji="0" lang="zh-CN" altLang="en-US" sz="2400" b="1" i="0" u="none" strike="noStrike" kern="1200" cap="none" spc="200" normalizeH="0" baseline="0" noProof="1" dirty="0">
                <a:solidFill>
                  <a:schemeClr val="tx1"/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+mj-cs"/>
                <a:sym typeface="+mn-ea"/>
              </a:defRPr>
            </a:lvl1pPr>
          </a:lstStyle>
          <a:p>
            <a:r>
              <a:rPr lang="en-US" altLang="zh-CN"/>
              <a:t>2.</a:t>
            </a:r>
            <a:r>
              <a:t>调动各方面积极性，实现共同富裕</a:t>
            </a:r>
            <a:r>
              <a:rPr lang="en-US" altLang="zh-CN"/>
              <a:t>   P39</a:t>
            </a:r>
            <a:r>
              <a:t>阅读与思考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组合 19"/>
          <p:cNvGrpSpPr/>
          <p:nvPr/>
        </p:nvGrpSpPr>
        <p:grpSpPr>
          <a:xfrm>
            <a:off x="1444072" y="2069393"/>
            <a:ext cx="10059728" cy="2573325"/>
            <a:chOff x="1063072" y="2407285"/>
            <a:chExt cx="10059728" cy="2573325"/>
          </a:xfrm>
        </p:grpSpPr>
        <p:pic>
          <p:nvPicPr>
            <p:cNvPr id="10" name="图片 9"/>
            <p:cNvPicPr>
              <a:picLocks noChangeAspect="1"/>
            </p:cNvPicPr>
            <p:nvPr>
              <p:custDataLst>
                <p:tags r:id="rId1"/>
              </p:custDataLst>
            </p:nvPr>
          </p:nvPicPr>
          <p:blipFill rotWithShape="1">
            <a:blip r:embed="rId2" cstate="print"/>
            <a:srcRect l="3060" t="4358" r="3451" b="2153"/>
            <a:stretch>
              <a:fillRect/>
            </a:stretch>
          </p:blipFill>
          <p:spPr>
            <a:xfrm>
              <a:off x="1069201" y="2407285"/>
              <a:ext cx="4319911" cy="2539365"/>
            </a:xfrm>
            <a:prstGeom prst="rect">
              <a:avLst/>
            </a:prstGeom>
            <a:blipFill>
              <a:blip r:embed="rId3" cstate="print"/>
              <a:stretch>
                <a:fillRect l="-2245" t="-1" r="-4533" b="2"/>
              </a:stretch>
            </a:blipFill>
            <a:ln w="38100">
              <a:solidFill>
                <a:schemeClr val="bg1"/>
              </a:solidFill>
            </a:ln>
            <a:effectLst>
              <a:outerShdw blurRad="177800" dist="152400" dir="2700000" algn="tl" rotWithShape="0">
                <a:prstClr val="black">
                  <a:alpha val="15000"/>
                </a:prstClr>
              </a:outerShdw>
            </a:effectLst>
          </p:spPr>
        </p:pic>
        <p:sp>
          <p:nvSpPr>
            <p:cNvPr id="13" name="矩形 12"/>
            <p:cNvSpPr/>
            <p:nvPr>
              <p:custDataLst>
                <p:tags r:id="rId4"/>
              </p:custDataLst>
            </p:nvPr>
          </p:nvSpPr>
          <p:spPr>
            <a:xfrm>
              <a:off x="5762718" y="2518045"/>
              <a:ext cx="5360082" cy="2462565"/>
            </a:xfrm>
            <a:prstGeom prst="rect">
              <a:avLst/>
            </a:prstGeom>
            <a:solidFill>
              <a:srgbClr val="EF422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矩形 13"/>
            <p:cNvSpPr/>
            <p:nvPr>
              <p:custDataLst>
                <p:tags r:id="rId5"/>
              </p:custDataLst>
            </p:nvPr>
          </p:nvSpPr>
          <p:spPr>
            <a:xfrm>
              <a:off x="5658173" y="2409315"/>
              <a:ext cx="5360083" cy="2462565"/>
            </a:xfrm>
            <a:prstGeom prst="rect">
              <a:avLst/>
            </a:prstGeom>
            <a:solidFill>
              <a:srgbClr val="FAFAFA"/>
            </a:solidFill>
            <a:ln>
              <a:solidFill>
                <a:srgbClr val="D1C2D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文本框 15"/>
            <p:cNvSpPr txBox="1"/>
            <p:nvPr>
              <p:custDataLst>
                <p:tags r:id="rId6"/>
              </p:custDataLst>
            </p:nvPr>
          </p:nvSpPr>
          <p:spPr>
            <a:xfrm>
              <a:off x="5762707" y="2517775"/>
              <a:ext cx="5113020" cy="1917065"/>
            </a:xfrm>
            <a:prstGeom prst="rect">
              <a:avLst/>
            </a:prstGeom>
            <a:noFill/>
          </p:spPr>
          <p:txBody>
            <a:bodyPr wrap="square">
              <a:noAutofit/>
            </a:bodyPr>
            <a:lstStyle>
              <a:defPPr>
                <a:defRPr lang="zh-CN"/>
              </a:defPPr>
              <a:lvl1pPr marL="285750" indent="-285750" algn="just">
                <a:lnSpc>
                  <a:spcPct val="150000"/>
                </a:lnSpc>
                <a:spcAft>
                  <a:spcPts val="600"/>
                </a:spcAft>
                <a:buClr>
                  <a:srgbClr val="EF4223"/>
                </a:buClr>
                <a:buFont typeface="Wingdings" panose="05000000000000000000" pitchFamily="2" charset="2"/>
                <a:buChar char="u"/>
                <a:defRPr sz="2000">
                  <a:solidFill>
                    <a:schemeClr val="tx1">
                      <a:lumMod val="85000"/>
                      <a:lumOff val="15000"/>
                    </a:schemeClr>
                  </a:solidFill>
                  <a:latin typeface="微软雅黑" panose="020B0503020204020204" charset="-122"/>
                  <a:ea typeface="微软雅黑" panose="020B0503020204020204" charset="-122"/>
                </a:defRPr>
              </a:lvl1pPr>
            </a:lstStyle>
            <a:p>
              <a:pPr marL="0" indent="0">
                <a:buNone/>
              </a:pPr>
              <a:r>
                <a:rPr lang="en-US" altLang="zh-CN" dirty="0"/>
                <a:t>       </a:t>
              </a:r>
              <a:r>
                <a:rPr lang="zh-CN" altLang="zh-CN" sz="2800" dirty="0"/>
                <a:t>从分配制度的角度讨论</a:t>
              </a:r>
              <a:r>
                <a:rPr lang="zh-CN" altLang="en-US" sz="2800" dirty="0"/>
                <a:t>：我们应</a:t>
              </a:r>
              <a:r>
                <a:rPr lang="zh-CN" altLang="zh-CN" sz="2800" dirty="0"/>
                <a:t>该如何更好地促进共同富裕？ </a:t>
              </a:r>
              <a:endParaRPr lang="en-US" altLang="zh-CN" sz="2800" dirty="0"/>
            </a:p>
          </p:txBody>
        </p:sp>
        <p:sp>
          <p:nvSpPr>
            <p:cNvPr id="19" name="矩形 18"/>
            <p:cNvSpPr/>
            <p:nvPr>
              <p:custDataLst>
                <p:tags r:id="rId7"/>
              </p:custDataLst>
            </p:nvPr>
          </p:nvSpPr>
          <p:spPr>
            <a:xfrm>
              <a:off x="1063072" y="3905250"/>
              <a:ext cx="4319910" cy="1041399"/>
            </a:xfrm>
            <a:prstGeom prst="rect">
              <a:avLst/>
            </a:prstGeom>
            <a:gradFill flip="none" rotWithShape="1">
              <a:gsLst>
                <a:gs pos="0">
                  <a:srgbClr val="EF4223"/>
                </a:gs>
                <a:gs pos="53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5" name="文本框 4"/>
          <p:cNvSpPr txBox="1"/>
          <p:nvPr/>
        </p:nvSpPr>
        <p:spPr>
          <a:xfrm>
            <a:off x="1855470" y="4823460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/>
              <a:t>课标要求</a:t>
            </a:r>
            <a:r>
              <a:rPr lang="en-US" altLang="zh-CN"/>
              <a:t>     </a:t>
            </a:r>
            <a:r>
              <a:rPr lang="zh-CN" altLang="en-US" b="1">
                <a:solidFill>
                  <a:schemeClr val="tx1"/>
                </a:solidFill>
              </a:rPr>
              <a:t>播放视频</a:t>
            </a:r>
            <a:endParaRPr lang="zh-CN" altLang="en-US" b="1">
              <a:solidFill>
                <a:schemeClr val="tx1"/>
              </a:solidFill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607060" y="778510"/>
            <a:ext cx="10648950" cy="64516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en-US" sz="36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现阶段我国的分配制度是如何促进共同富裕的？ </a:t>
            </a:r>
            <a:endParaRPr lang="zh-CN" altLang="en-US" sz="3600" b="1" spc="500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estreifter Pfeil nach rechts 1"/>
          <p:cNvSpPr/>
          <p:nvPr>
            <p:custDataLst>
              <p:tags r:id="rId1"/>
            </p:custDataLst>
          </p:nvPr>
        </p:nvSpPr>
        <p:spPr bwMode="auto">
          <a:xfrm>
            <a:off x="1947545" y="1688770"/>
            <a:ext cx="8370009" cy="3406390"/>
          </a:xfrm>
          <a:prstGeom prst="rightArrow">
            <a:avLst/>
          </a:prstGeom>
          <a:solidFill>
            <a:srgbClr val="0F6FC6"/>
          </a:solidFill>
          <a:ln>
            <a:solidFill>
              <a:srgbClr val="0F6FC6"/>
            </a:solidFill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perspectiveRelaxedModerately" fov="5400000">
              <a:rot lat="17390630" lon="0" rev="0"/>
            </a:camera>
            <a:lightRig rig="balanced" dir="t">
              <a:rot lat="0" lon="0" rev="8400000"/>
            </a:lightRig>
          </a:scene3d>
          <a:sp3d extrusionH="50800" contourW="12700" prstMaterial="flat">
            <a:contourClr>
              <a:srgbClr val="0F6FC6"/>
            </a:contourClr>
          </a:sp3d>
        </p:spPr>
        <p:txBody>
          <a:bodyPr/>
          <a:lstStyle/>
          <a:p>
            <a:pPr algn="ctr">
              <a:spcBef>
                <a:spcPts val="0"/>
              </a:spcBef>
              <a:spcAft>
                <a:spcPts val="0"/>
              </a:spcAft>
              <a:defRPr/>
            </a:pPr>
            <a:endParaRPr lang="de-DE" kern="0">
              <a:solidFill>
                <a:srgbClr val="FFFFFF"/>
              </a:solidFill>
              <a:sym typeface="Arial" panose="020B0604020202020204" pitchFamily="34" charset="0"/>
            </a:endParaRPr>
          </a:p>
        </p:txBody>
      </p:sp>
      <p:grpSp>
        <p:nvGrpSpPr>
          <p:cNvPr id="25" name="组合 24"/>
          <p:cNvGrpSpPr/>
          <p:nvPr>
            <p:custDataLst>
              <p:tags r:id="rId2"/>
            </p:custDataLst>
          </p:nvPr>
        </p:nvGrpSpPr>
        <p:grpSpPr>
          <a:xfrm>
            <a:off x="4744480" y="360824"/>
            <a:ext cx="1729739" cy="3015708"/>
            <a:chOff x="4351681" y="1461650"/>
            <a:chExt cx="1439593" cy="2509853"/>
          </a:xfrm>
        </p:grpSpPr>
        <p:cxnSp>
          <p:nvCxnSpPr>
            <p:cNvPr id="8" name="Gerade Verbindung 11"/>
            <p:cNvCxnSpPr/>
            <p:nvPr>
              <p:custDataLst>
                <p:tags r:id="rId3"/>
              </p:custDataLst>
            </p:nvPr>
          </p:nvCxnSpPr>
          <p:spPr bwMode="auto">
            <a:xfrm>
              <a:off x="5152223" y="2337966"/>
              <a:ext cx="0" cy="1633537"/>
            </a:xfrm>
            <a:prstGeom prst="line">
              <a:avLst/>
            </a:prstGeom>
            <a:noFill/>
            <a:ln w="12700" cap="flat" cmpd="sng" algn="ctr">
              <a:solidFill>
                <a:srgbClr val="009DD9">
                  <a:lumMod val="60000"/>
                  <a:lumOff val="40000"/>
                </a:srgbClr>
              </a:solidFill>
              <a:prstDash val="sysDash"/>
              <a:round/>
              <a:headEnd type="none" w="med" len="med"/>
              <a:tailEnd type="oval" w="med" len="med"/>
            </a:ln>
            <a:effectLst/>
          </p:spPr>
        </p:cxnSp>
        <p:sp>
          <p:nvSpPr>
            <p:cNvPr id="9" name="Ellipse 15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4351681" y="1461650"/>
              <a:ext cx="1439593" cy="876228"/>
            </a:xfrm>
            <a:prstGeom prst="ellipse">
              <a:avLst/>
            </a:prstGeom>
            <a:gradFill rotWithShape="0">
              <a:gsLst>
                <a:gs pos="0">
                  <a:srgbClr val="009DD9">
                    <a:lumMod val="60000"/>
                    <a:lumOff val="40000"/>
                  </a:srgbClr>
                </a:gs>
                <a:gs pos="49001">
                  <a:srgbClr val="009DD9"/>
                </a:gs>
                <a:gs pos="100000">
                  <a:srgbClr val="009DD9">
                    <a:lumMod val="60000"/>
                    <a:lumOff val="40000"/>
                  </a:srgbClr>
                </a:gs>
              </a:gsLst>
              <a:lin ang="5400000" scaled="1"/>
            </a:gradFill>
            <a:ln w="9525">
              <a:noFill/>
              <a:round/>
            </a:ln>
            <a:effectLst>
              <a:outerShdw blurRad="114300" dist="38100" dir="2700000" algn="tl" rotWithShape="0">
                <a:srgbClr val="808080">
                  <a:alpha val="40000"/>
                </a:srgbClr>
              </a:outerShdw>
            </a:effectLst>
          </p:spPr>
          <p:txBody>
            <a:bodyPr lIns="0" tIns="0" rIns="0" bIns="0" anchor="ctr">
              <a:normAutofit fontScale="90000"/>
            </a:bodyPr>
            <a:lstStyle/>
            <a:p>
              <a:pPr algn="ctr">
                <a:spcBef>
                  <a:spcPts val="0"/>
                </a:spcBef>
                <a:spcAft>
                  <a:spcPts val="0"/>
                </a:spcAft>
              </a:pPr>
              <a:r>
                <a:rPr lang="zh-CN" altLang="en-US" sz="2400" b="1" kern="100" dirty="0">
                  <a:solidFill>
                    <a:schemeClr val="bg2"/>
                  </a:solidFill>
                  <a:latin typeface="微软雅黑" panose="020B0503020204020204" charset="-122"/>
                  <a:ea typeface="微软雅黑" panose="020B0503020204020204" charset="-122"/>
                  <a:cs typeface="Times New Roman" panose="02020603050405020304" pitchFamily="18" charset="0"/>
                  <a:sym typeface="+mn-ea"/>
                </a:rPr>
                <a:t>再分配方面</a:t>
              </a:r>
              <a:endParaRPr lang="zh-CN" altLang="en-US" sz="2400" b="1" kern="100" dirty="0">
                <a:solidFill>
                  <a:schemeClr val="bg2"/>
                </a:solidFill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24" name="组合 23"/>
          <p:cNvGrpSpPr/>
          <p:nvPr>
            <p:custDataLst>
              <p:tags r:id="rId5"/>
            </p:custDataLst>
          </p:nvPr>
        </p:nvGrpSpPr>
        <p:grpSpPr>
          <a:xfrm>
            <a:off x="6949590" y="376064"/>
            <a:ext cx="1978025" cy="3015708"/>
            <a:chOff x="5629852" y="1461650"/>
            <a:chExt cx="1646231" cy="2509853"/>
          </a:xfrm>
        </p:grpSpPr>
        <p:cxnSp>
          <p:nvCxnSpPr>
            <p:cNvPr id="11" name="Gerade Verbindung 12"/>
            <p:cNvCxnSpPr/>
            <p:nvPr>
              <p:custDataLst>
                <p:tags r:id="rId6"/>
              </p:custDataLst>
            </p:nvPr>
          </p:nvCxnSpPr>
          <p:spPr bwMode="auto">
            <a:xfrm>
              <a:off x="6267769" y="2337966"/>
              <a:ext cx="0" cy="1633537"/>
            </a:xfrm>
            <a:prstGeom prst="line">
              <a:avLst/>
            </a:prstGeom>
            <a:noFill/>
            <a:ln w="12700" cap="flat" cmpd="sng" algn="ctr">
              <a:solidFill>
                <a:srgbClr val="009DD9">
                  <a:lumMod val="60000"/>
                  <a:lumOff val="40000"/>
                </a:srgbClr>
              </a:solidFill>
              <a:prstDash val="sysDash"/>
              <a:round/>
              <a:headEnd type="none" w="med" len="med"/>
              <a:tailEnd type="oval" w="med" len="med"/>
            </a:ln>
            <a:effectLst/>
          </p:spPr>
        </p:cxnSp>
        <p:sp>
          <p:nvSpPr>
            <p:cNvPr id="12" name="Ellipse 16"/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5629852" y="1461650"/>
              <a:ext cx="1646231" cy="876228"/>
            </a:xfrm>
            <a:prstGeom prst="ellipse">
              <a:avLst/>
            </a:prstGeom>
            <a:gradFill rotWithShape="0">
              <a:gsLst>
                <a:gs pos="0">
                  <a:srgbClr val="009DD9">
                    <a:lumMod val="60000"/>
                    <a:lumOff val="40000"/>
                  </a:srgbClr>
                </a:gs>
                <a:gs pos="49001">
                  <a:srgbClr val="009DD9"/>
                </a:gs>
                <a:gs pos="100000">
                  <a:srgbClr val="009DD9">
                    <a:lumMod val="60000"/>
                    <a:lumOff val="40000"/>
                  </a:srgbClr>
                </a:gs>
              </a:gsLst>
              <a:lin ang="5400000" scaled="1"/>
            </a:gradFill>
            <a:ln w="9525">
              <a:noFill/>
              <a:round/>
            </a:ln>
            <a:effectLst>
              <a:outerShdw blurRad="114300" dist="38100" dir="2700000" algn="tl" rotWithShape="0">
                <a:srgbClr val="808080">
                  <a:alpha val="40000"/>
                </a:srgbClr>
              </a:outerShdw>
            </a:effectLst>
          </p:spPr>
          <p:txBody>
            <a:bodyPr lIns="0" tIns="0" rIns="0" bIns="0" anchor="ctr">
              <a:normAutofit fontScale="90000"/>
            </a:bodyPr>
            <a:lstStyle/>
            <a:p>
              <a:pPr algn="ctr">
                <a:spcBef>
                  <a:spcPts val="0"/>
                </a:spcBef>
                <a:spcAft>
                  <a:spcPts val="0"/>
                </a:spcAft>
              </a:pPr>
              <a:r>
                <a:rPr lang="zh-CN" altLang="en-US" sz="2400" b="1" kern="100" dirty="0">
                  <a:solidFill>
                    <a:schemeClr val="bg2"/>
                  </a:solidFill>
                  <a:latin typeface="微软雅黑" panose="020B0503020204020204" charset="-122"/>
                  <a:ea typeface="微软雅黑" panose="020B0503020204020204" charset="-122"/>
                  <a:cs typeface="Times New Roman" panose="02020603050405020304" pitchFamily="18" charset="0"/>
                  <a:sym typeface="+mn-ea"/>
                </a:rPr>
                <a:t>第三次分配方面</a:t>
              </a:r>
              <a:endParaRPr lang="zh-CN" altLang="en-US" sz="2400" b="1" kern="100" dirty="0">
                <a:solidFill>
                  <a:schemeClr val="bg2"/>
                </a:solidFill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27" name="组合 26"/>
          <p:cNvGrpSpPr/>
          <p:nvPr>
            <p:custDataLst>
              <p:tags r:id="rId8"/>
            </p:custDataLst>
          </p:nvPr>
        </p:nvGrpSpPr>
        <p:grpSpPr>
          <a:xfrm>
            <a:off x="2098674" y="360680"/>
            <a:ext cx="1842769" cy="3030855"/>
            <a:chOff x="2370102" y="1448966"/>
            <a:chExt cx="992205" cy="2522537"/>
          </a:xfrm>
        </p:grpSpPr>
        <p:cxnSp>
          <p:nvCxnSpPr>
            <p:cNvPr id="15" name="Gerade Verbindung 8"/>
            <p:cNvCxnSpPr/>
            <p:nvPr>
              <p:custDataLst>
                <p:tags r:id="rId9"/>
              </p:custDataLst>
            </p:nvPr>
          </p:nvCxnSpPr>
          <p:spPr bwMode="auto">
            <a:xfrm>
              <a:off x="2924158" y="2337966"/>
              <a:ext cx="0" cy="1633537"/>
            </a:xfrm>
            <a:prstGeom prst="line">
              <a:avLst/>
            </a:prstGeom>
            <a:noFill/>
            <a:ln w="12700" cap="flat" cmpd="sng" algn="ctr">
              <a:solidFill>
                <a:srgbClr val="009DD9">
                  <a:lumMod val="60000"/>
                  <a:lumOff val="40000"/>
                </a:srgbClr>
              </a:solidFill>
              <a:prstDash val="sysDash"/>
              <a:round/>
              <a:headEnd type="none" w="med" len="med"/>
              <a:tailEnd type="oval" w="med" len="med"/>
            </a:ln>
            <a:effectLst/>
          </p:spPr>
        </p:cxnSp>
        <p:sp>
          <p:nvSpPr>
            <p:cNvPr id="17" name="Ellipse 14"/>
            <p:cNvSpPr>
              <a:spLocks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2370102" y="1448966"/>
              <a:ext cx="992205" cy="876255"/>
            </a:xfrm>
            <a:prstGeom prst="ellipse">
              <a:avLst/>
            </a:prstGeom>
            <a:gradFill rotWithShape="0">
              <a:gsLst>
                <a:gs pos="0">
                  <a:srgbClr val="009DD9">
                    <a:lumMod val="60000"/>
                    <a:lumOff val="40000"/>
                  </a:srgbClr>
                </a:gs>
                <a:gs pos="49001">
                  <a:srgbClr val="009DD9"/>
                </a:gs>
                <a:gs pos="100000">
                  <a:srgbClr val="009DD9">
                    <a:lumMod val="60000"/>
                    <a:lumOff val="40000"/>
                  </a:srgbClr>
                </a:gs>
              </a:gsLst>
              <a:lin ang="5400000" scaled="1"/>
            </a:gradFill>
            <a:ln w="9525">
              <a:noFill/>
              <a:round/>
            </a:ln>
            <a:effectLst>
              <a:outerShdw blurRad="114300" dist="38100" dir="2700000" algn="tl" rotWithShape="0">
                <a:srgbClr val="808080">
                  <a:alpha val="40000"/>
                </a:srgbClr>
              </a:outerShdw>
            </a:effectLst>
          </p:spPr>
          <p:txBody>
            <a:bodyPr lIns="0" tIns="0" rIns="0" bIns="0" anchor="ctr">
              <a:noAutofit/>
            </a:bodyPr>
            <a:lstStyle/>
            <a:p>
              <a:pPr algn="ctr">
                <a:spcBef>
                  <a:spcPts val="0"/>
                </a:spcBef>
                <a:spcAft>
                  <a:spcPts val="0"/>
                </a:spcAft>
              </a:pPr>
              <a:r>
                <a:rPr lang="zh-CN" altLang="en-US" sz="2400" b="1" kern="100" dirty="0">
                  <a:solidFill>
                    <a:schemeClr val="bg2"/>
                  </a:solidFill>
                  <a:latin typeface="微软雅黑" panose="020B0503020204020204" charset="-122"/>
                  <a:ea typeface="微软雅黑" panose="020B0503020204020204" charset="-122"/>
                  <a:cs typeface="Times New Roman" panose="02020603050405020304" pitchFamily="18" charset="0"/>
                  <a:sym typeface="+mn-ea"/>
                </a:rPr>
                <a:t>初次分配方面</a:t>
              </a:r>
              <a:endParaRPr lang="zh-CN" altLang="en-US" sz="2400" b="1" kern="100" dirty="0" smtClean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  <a:sym typeface="+mn-ea"/>
              </a:endParaRPr>
            </a:p>
          </p:txBody>
        </p:sp>
      </p:grpSp>
      <p:sp>
        <p:nvSpPr>
          <p:cNvPr id="5" name="文本框 4"/>
          <p:cNvSpPr txBox="1"/>
          <p:nvPr>
            <p:custDataLst>
              <p:tags r:id="rId11"/>
            </p:custDataLst>
          </p:nvPr>
        </p:nvSpPr>
        <p:spPr>
          <a:xfrm>
            <a:off x="696595" y="3906520"/>
            <a:ext cx="3634740" cy="193802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just">
              <a:lnSpc>
                <a:spcPct val="150000"/>
              </a:lnSpc>
              <a:defRPr sz="200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r>
              <a:rPr lang="zh-CN" altLang="en-US" sz="1800" dirty="0">
                <a:sym typeface="+mn-ea"/>
              </a:rPr>
              <a:t>        </a:t>
            </a:r>
            <a:r>
              <a:rPr lang="zh-CN" altLang="en-US" dirty="0">
                <a:latin typeface="微软雅黑" panose="020B0503020204020204" charset="-122"/>
                <a:ea typeface="微软雅黑" panose="020B0503020204020204" charset="-122"/>
                <a:sym typeface="+mn-ea"/>
              </a:rPr>
              <a:t>坚持多劳多得，着重保护劳动所得，增加劳动者特别是一线劳动者劳动报酬，提高劳动报酬在初次分配中的比重。</a:t>
            </a:r>
            <a:endParaRPr lang="zh-CN" altLang="en-US" dirty="0"/>
          </a:p>
        </p:txBody>
      </p:sp>
      <p:sp>
        <p:nvSpPr>
          <p:cNvPr id="13" name="文本框 12"/>
          <p:cNvSpPr txBox="1"/>
          <p:nvPr>
            <p:custDataLst>
              <p:tags r:id="rId12"/>
            </p:custDataLst>
          </p:nvPr>
        </p:nvSpPr>
        <p:spPr>
          <a:xfrm>
            <a:off x="4837430" y="3906520"/>
            <a:ext cx="2343150" cy="1937385"/>
          </a:xfrm>
          <a:prstGeom prst="rect">
            <a:avLst/>
          </a:prstGeom>
          <a:noFill/>
        </p:spPr>
        <p:txBody>
          <a:bodyPr wrap="square">
            <a:noAutofit/>
          </a:bodyPr>
          <a:lstStyle>
            <a:defPPr>
              <a:defRPr lang="zh-CN"/>
            </a:defPPr>
            <a:lvl1pPr algn="just">
              <a:lnSpc>
                <a:spcPct val="150000"/>
              </a:lnSpc>
              <a:defRPr sz="2000">
                <a:solidFill>
                  <a:sysClr val="windowText" lastClr="000000">
                    <a:lumMod val="85000"/>
                    <a:lumOff val="15000"/>
                  </a:sysClr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r>
              <a:rPr lang="zh-CN" altLang="en-US" sz="1800" dirty="0">
                <a:sym typeface="宋体" panose="02010600030101010101" pitchFamily="2" charset="-122"/>
              </a:rPr>
              <a:t>       </a:t>
            </a:r>
            <a:r>
              <a:rPr lang="zh-CN" altLang="en-US" sz="1800" dirty="0">
                <a:latin typeface="微软雅黑" panose="020B0503020204020204" charset="-122"/>
                <a:ea typeface="微软雅黑" panose="020B0503020204020204" charset="-122"/>
                <a:sym typeface="宋体" panose="02010600030101010101" pitchFamily="2" charset="-122"/>
              </a:rPr>
              <a:t>健全以税收、社会保障、转移支付等为主要手段的再分配调节机制。</a:t>
            </a:r>
            <a:endParaRPr lang="zh-CN" altLang="en-US" sz="1800" dirty="0"/>
          </a:p>
        </p:txBody>
      </p:sp>
      <p:sp>
        <p:nvSpPr>
          <p:cNvPr id="20" name="文本框 19"/>
          <p:cNvSpPr txBox="1"/>
          <p:nvPr>
            <p:custDataLst>
              <p:tags r:id="rId13"/>
            </p:custDataLst>
          </p:nvPr>
        </p:nvSpPr>
        <p:spPr>
          <a:xfrm>
            <a:off x="7534275" y="4092575"/>
            <a:ext cx="1580515" cy="1209675"/>
          </a:xfrm>
          <a:prstGeom prst="rect">
            <a:avLst/>
          </a:prstGeom>
          <a:noFill/>
        </p:spPr>
        <p:txBody>
          <a:bodyPr wrap="square">
            <a:noAutofit/>
          </a:bodyPr>
          <a:lstStyle>
            <a:defPPr>
              <a:defRPr lang="zh-CN"/>
            </a:defPPr>
            <a:lvl1pPr algn="just">
              <a:lnSpc>
                <a:spcPct val="150000"/>
              </a:lnSpc>
              <a:defRPr sz="2000">
                <a:solidFill>
                  <a:sysClr val="windowText" lastClr="000000">
                    <a:lumMod val="85000"/>
                    <a:lumOff val="15000"/>
                  </a:sysClr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algn="just">
              <a:lnSpc>
                <a:spcPct val="150000"/>
              </a:lnSpc>
              <a:buClr>
                <a:srgbClr val="207FBA"/>
              </a:buClr>
            </a:pPr>
            <a:r>
              <a:rPr lang="zh-CN" altLang="en-US" sz="1800" dirty="0">
                <a:latin typeface="微软雅黑" panose="020B0503020204020204" charset="-122"/>
                <a:ea typeface="微软雅黑" panose="020B0503020204020204" charset="-122"/>
                <a:sym typeface="宋体" panose="02010600030101010101" pitchFamily="2" charset="-122"/>
              </a:rPr>
              <a:t>发展慈善等社会公益事业。</a:t>
            </a:r>
            <a:endParaRPr lang="zh-CN" altLang="en-US" sz="1800" dirty="0">
              <a:latin typeface="微软雅黑" panose="020B0503020204020204" charset="-122"/>
              <a:ea typeface="微软雅黑" panose="020B0503020204020204" charset="-122"/>
              <a:sym typeface="宋体" panose="02010600030101010101" pitchFamily="2" charset="-122"/>
            </a:endParaRPr>
          </a:p>
        </p:txBody>
      </p:sp>
      <p:sp>
        <p:nvSpPr>
          <p:cNvPr id="33" name="文本框 32"/>
          <p:cNvSpPr txBox="1"/>
          <p:nvPr>
            <p:custDataLst>
              <p:tags r:id="rId14"/>
            </p:custDataLst>
          </p:nvPr>
        </p:nvSpPr>
        <p:spPr>
          <a:xfrm>
            <a:off x="948055" y="1987550"/>
            <a:ext cx="9369425" cy="10147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仿宋" panose="02010609060101010101" pitchFamily="49" charset="-122"/>
                <a:ea typeface="仿宋" panose="02010609060101010101" pitchFamily="49" charset="-122"/>
              </a:rPr>
              <a:t>    </a:t>
            </a:r>
            <a:r>
              <a:rPr lang="en-US" altLang="zh-CN" dirty="0">
                <a:solidFill>
                  <a:schemeClr val="tx1"/>
                </a:solidFill>
                <a:latin typeface="仿宋" panose="02010609060101010101" pitchFamily="49" charset="-122"/>
                <a:ea typeface="仿宋" panose="02010609060101010101" pitchFamily="49" charset="-122"/>
              </a:rPr>
              <a:t> </a:t>
            </a:r>
            <a:r>
              <a:rPr lang="zh-CN" altLang="en-US" sz="2000" b="1" kern="1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cs typeface="Times New Roman" panose="02020603050405020304" pitchFamily="18" charset="0"/>
              </a:rPr>
              <a:t>改善收入和财富分配格局。</a:t>
            </a:r>
            <a:r>
              <a:rPr lang="zh-CN" altLang="en-US" sz="2000" dirty="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</a:rPr>
              <a:t>初次分配和再分配都要兼顾效率和公平， 再分配更加注重公平。</a:t>
            </a:r>
            <a:endParaRPr lang="zh-CN" altLang="en-US" sz="2000" dirty="0">
              <a:solidFill>
                <a:schemeClr val="tx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文本框 14"/>
          <p:cNvSpPr txBox="1"/>
          <p:nvPr>
            <p:custDataLst>
              <p:tags r:id="rId1"/>
            </p:custDataLst>
          </p:nvPr>
        </p:nvSpPr>
        <p:spPr>
          <a:xfrm>
            <a:off x="669290" y="684530"/>
            <a:ext cx="11000740" cy="516763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indent="508000" algn="just" fontAlgn="auto">
              <a:lnSpc>
                <a:spcPct val="150000"/>
              </a:lnSpc>
              <a:spcAft>
                <a:spcPts val="1200"/>
              </a:spcAft>
              <a:buClr>
                <a:srgbClr val="EF4223"/>
              </a:buClr>
              <a:buFont typeface="Wingdings" panose="05000000000000000000" charset="0"/>
              <a:buNone/>
              <a:extLst>
                <a:ext uri="{35155182-B16C-46BC-9424-99874614C6A1}">
                  <wpsdc:indentchars xmlns:wpsdc="http://www.wps.cn/officeDocument/2017/drawingmlCustomData" val="200" checksum="282533468"/>
                </a:ext>
              </a:extLst>
            </a:pP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1.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一对夫妻筹资开了一家水果店，夫妻俩既当老板又当员工。由于经营得当，生意越做越红火，他们便开起了连锁店，雇工经营。上述材料中的连锁店属于（   ）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indent="0" algn="just">
              <a:lnSpc>
                <a:spcPct val="150000"/>
              </a:lnSpc>
              <a:spcAft>
                <a:spcPts val="1200"/>
              </a:spcAft>
              <a:buClr>
                <a:srgbClr val="EF4223"/>
              </a:buClr>
              <a:buFont typeface="Wingdings" panose="05000000000000000000" charset="0"/>
              <a:buNone/>
            </a:pP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A. 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个体经济</a:t>
            </a: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.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           </a:t>
            </a: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B.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混合所有制经济              </a:t>
            </a: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C.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私营经济              </a:t>
            </a: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D.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外商投资经济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indent="457200" algn="just" fontAlgn="auto">
              <a:lnSpc>
                <a:spcPct val="150000"/>
              </a:lnSpc>
              <a:spcAft>
                <a:spcPts val="1200"/>
              </a:spcAft>
              <a:buClr>
                <a:srgbClr val="EF4223"/>
              </a:buClr>
              <a:buFont typeface="Wingdings" panose="05000000000000000000" charset="0"/>
              <a:buNone/>
            </a:pP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2.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我国提出初次分配和再分配都要兼顾效率和公平，再分配更加注重公平。下列措施属于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indent="457200" algn="just" fontAlgn="auto">
              <a:lnSpc>
                <a:spcPct val="150000"/>
              </a:lnSpc>
              <a:spcAft>
                <a:spcPts val="1200"/>
              </a:spcAft>
              <a:buClr>
                <a:srgbClr val="EF4223"/>
              </a:buClr>
              <a:buFont typeface="Wingdings" panose="05000000000000000000" charset="0"/>
              <a:buNone/>
            </a:pPr>
            <a:r>
              <a:rPr lang="zh-CN" altLang="en-US" sz="2000" dirty="0">
                <a:solidFill>
                  <a:srgbClr val="FF0000"/>
                </a:solidFill>
                <a:latin typeface="微软雅黑" panose="020B0503020204020204" charset="-122"/>
                <a:ea typeface="微软雅黑" panose="020B0503020204020204" charset="-122"/>
              </a:rPr>
              <a:t>再分配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rPr>
              <a:t>的有（    ）。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indent="0" algn="just" fontAlgn="auto">
              <a:lnSpc>
                <a:spcPct val="150000"/>
              </a:lnSpc>
              <a:spcAft>
                <a:spcPts val="0"/>
              </a:spcAft>
              <a:buClr>
                <a:srgbClr val="EF4223"/>
              </a:buClr>
              <a:buFont typeface="Wingdings" panose="05000000000000000000" charset="0"/>
              <a:buNone/>
            </a:pP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charset="0"/>
                <a:ea typeface="微软雅黑" panose="020B0503020204020204" charset="-122"/>
              </a:rPr>
              <a:t>①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charset="0"/>
                <a:ea typeface="微软雅黑" panose="020B0503020204020204" charset="-122"/>
              </a:rPr>
              <a:t>提高企业最低工资标准                                    ②个人收入所得实行超额累进税率</a:t>
            </a: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charset="0"/>
                <a:ea typeface="微软雅黑" panose="020B0503020204020204" charset="-122"/>
              </a:rPr>
              <a:t>.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latin typeface="Calibri" panose="020F0502020204030204" charset="0"/>
              <a:ea typeface="微软雅黑" panose="020B0503020204020204" charset="-122"/>
            </a:endParaRPr>
          </a:p>
          <a:p>
            <a:pPr indent="0" algn="just" fontAlgn="auto">
              <a:lnSpc>
                <a:spcPct val="150000"/>
              </a:lnSpc>
              <a:spcAft>
                <a:spcPts val="0"/>
              </a:spcAft>
              <a:buClr>
                <a:srgbClr val="EF4223"/>
              </a:buClr>
              <a:buFont typeface="Wingdings" panose="05000000000000000000" charset="0"/>
              <a:buNone/>
            </a:pP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charset="0"/>
                <a:ea typeface="微软雅黑" panose="020B0503020204020204" charset="-122"/>
              </a:rPr>
              <a:t>③增加居民的财产性收入                                    </a:t>
            </a:r>
            <a:r>
              <a:rPr altLang="zh-CN" sz="2000" spc="100" dirty="0">
                <a:ln w="3175">
                  <a:noFill/>
                  <a:prstDash val="dash"/>
                </a:ln>
                <a:solidFill>
                  <a:schemeClr val="dk1">
                    <a:lumMod val="75000"/>
                    <a:lumOff val="25000"/>
                  </a:schemeClr>
                </a:solidFill>
                <a:uFillTx/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+mn-ea"/>
              </a:rPr>
              <a:t>④</a:t>
            </a:r>
            <a:r>
              <a:rPr lang="zh-CN" alt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charset="0"/>
                <a:ea typeface="微软雅黑" panose="020B0503020204020204" charset="-122"/>
                <a:sym typeface="Wingdings" panose="05000000000000000000" charset="0"/>
              </a:rPr>
              <a:t>完善最低生活保障制度</a:t>
            </a: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charset="0"/>
                <a:ea typeface="微软雅黑" panose="020B0503020204020204" charset="-122"/>
                <a:sym typeface="Wingdings" panose="05000000000000000000" charset="0"/>
              </a:rPr>
              <a:t>.</a:t>
            </a:r>
            <a:endParaRPr lang="zh-CN" altLang="en-US" sz="2000" dirty="0">
              <a:solidFill>
                <a:schemeClr val="tx1">
                  <a:lumMod val="85000"/>
                  <a:lumOff val="15000"/>
                </a:schemeClr>
              </a:solidFill>
              <a:latin typeface="Calibri" panose="020F0502020204030204" charset="0"/>
              <a:ea typeface="微软雅黑" panose="020B0503020204020204" charset="-122"/>
              <a:sym typeface="Wingdings" panose="05000000000000000000" charset="0"/>
            </a:endParaRPr>
          </a:p>
          <a:p>
            <a:pPr indent="0" algn="just" fontAlgn="auto">
              <a:lnSpc>
                <a:spcPct val="150000"/>
              </a:lnSpc>
              <a:spcAft>
                <a:spcPts val="0"/>
              </a:spcAft>
              <a:buClr>
                <a:srgbClr val="EF4223"/>
              </a:buClr>
              <a:buFont typeface="Wingdings" panose="05000000000000000000" charset="0"/>
              <a:buNone/>
            </a:pP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Wingdings" panose="05000000000000000000" charset="0"/>
              </a:rPr>
              <a:t>A.①</a:t>
            </a:r>
            <a:r>
              <a:rPr lang="en-US" altLang="zh-CN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④                  B.②④                     C.②③                        D.①③</a:t>
            </a:r>
            <a:endParaRPr lang="en-US" altLang="zh-CN" sz="200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>
            <p:custDataLst>
              <p:tags r:id="rId1"/>
            </p:custDataLst>
          </p:nvPr>
        </p:nvSpPr>
        <p:spPr>
          <a:xfrm>
            <a:off x="3176270" y="3037205"/>
            <a:ext cx="8298180" cy="729615"/>
          </a:xfrm>
          <a:prstGeom prst="rect">
            <a:avLst/>
          </a:prstGeom>
          <a:noFill/>
        </p:spPr>
        <p:txBody>
          <a:bodyPr wrap="square" bIns="0" rtlCol="0" anchor="b" anchorCtr="0">
            <a:noAutofit/>
          </a:bodyPr>
          <a:lstStyle/>
          <a:p>
            <a:r>
              <a:rPr lang="zh-CN" altLang="en-US" sz="48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社会主义市场经济体制</a:t>
            </a:r>
            <a:endParaRPr lang="zh-CN" altLang="en-US" sz="4800" b="1" spc="500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4" name="文本框 3"/>
          <p:cNvSpPr txBox="1"/>
          <p:nvPr>
            <p:custDataLst>
              <p:tags r:id="rId2"/>
            </p:custDataLst>
          </p:nvPr>
        </p:nvSpPr>
        <p:spPr>
          <a:xfrm>
            <a:off x="737870" y="2524760"/>
            <a:ext cx="2099945" cy="2155825"/>
          </a:xfrm>
          <a:prstGeom prst="rect">
            <a:avLst/>
          </a:prstGeom>
          <a:noFill/>
        </p:spPr>
        <p:txBody>
          <a:bodyPr wrap="square" rtlCol="0" anchor="ctr" anchorCtr="1">
            <a:normAutofit/>
          </a:bodyPr>
          <a:lstStyle/>
          <a:p>
            <a:pPr algn="r"/>
            <a:r>
              <a:rPr lang="zh-CN" altLang="en-US" sz="8800" b="1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三</a:t>
            </a:r>
            <a:r>
              <a:rPr lang="zh-CN" altLang="en-US" sz="9600" b="1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、</a:t>
            </a:r>
            <a:endParaRPr lang="zh-CN" altLang="en-US" sz="9600" b="1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cxnSp>
        <p:nvCxnSpPr>
          <p:cNvPr id="5" name="直接连接符 4"/>
          <p:cNvCxnSpPr/>
          <p:nvPr>
            <p:custDataLst>
              <p:tags r:id="rId3"/>
            </p:custDataLst>
          </p:nvPr>
        </p:nvCxnSpPr>
        <p:spPr>
          <a:xfrm>
            <a:off x="2851150" y="2945765"/>
            <a:ext cx="10160" cy="1582420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文本框 5"/>
          <p:cNvSpPr txBox="1"/>
          <p:nvPr>
            <p:custDataLst>
              <p:tags r:id="rId4"/>
            </p:custDataLst>
          </p:nvPr>
        </p:nvSpPr>
        <p:spPr>
          <a:xfrm>
            <a:off x="3642360" y="3954780"/>
            <a:ext cx="5421630" cy="708660"/>
          </a:xfrm>
          <a:prstGeom prst="rect">
            <a:avLst/>
          </a:prstGeom>
          <a:noFill/>
        </p:spPr>
        <p:txBody>
          <a:bodyPr wrap="square" tIns="0" rtlCol="0">
            <a:noAutofit/>
          </a:bodyPr>
          <a:lstStyle/>
          <a:p>
            <a:r>
              <a:rPr lang="en-US" altLang="zh-CN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1. </a:t>
            </a:r>
            <a:r>
              <a:rPr lang="zh-CN" altLang="en-US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用好</a:t>
            </a:r>
            <a:r>
              <a:rPr lang="en-US" altLang="zh-CN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“</a:t>
            </a:r>
            <a:r>
              <a:rPr lang="zh-CN" altLang="en-US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看不见的手</a:t>
            </a:r>
            <a:r>
              <a:rPr lang="en-US" altLang="zh-CN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”</a:t>
            </a:r>
            <a:r>
              <a:rPr lang="zh-CN" altLang="en-US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和</a:t>
            </a:r>
            <a:r>
              <a:rPr lang="en-US" altLang="zh-CN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“</a:t>
            </a:r>
            <a:r>
              <a:rPr lang="zh-CN" altLang="en-US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看得见的手</a:t>
            </a:r>
            <a:r>
              <a:rPr lang="en-US" altLang="zh-CN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”</a:t>
            </a:r>
            <a:endParaRPr lang="en-US" altLang="zh-CN" sz="2000" spc="1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</a:endParaRPr>
          </a:p>
          <a:p>
            <a:r>
              <a:rPr lang="en-US" altLang="zh-CN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2.</a:t>
            </a:r>
            <a:r>
              <a:rPr lang="zh-CN" altLang="en-US" sz="20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社会主义制度和市场经济的有机结合</a:t>
            </a:r>
            <a:endParaRPr lang="zh-CN" altLang="en-US" sz="2000" spc="15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</a:endParaRPr>
          </a:p>
        </p:txBody>
      </p:sp>
    </p:spTree>
    <p:custDataLst>
      <p:tags r:id="rId5"/>
    </p:custData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图文框 43"/>
          <p:cNvSpPr/>
          <p:nvPr>
            <p:custDataLst>
              <p:tags r:id="rId1"/>
            </p:custDataLst>
          </p:nvPr>
        </p:nvSpPr>
        <p:spPr>
          <a:xfrm>
            <a:off x="981710" y="1489710"/>
            <a:ext cx="10228580" cy="3583940"/>
          </a:xfrm>
          <a:prstGeom prst="frame">
            <a:avLst>
              <a:gd name="adj1" fmla="val 0"/>
            </a:avLst>
          </a:prstGeom>
          <a:noFill/>
          <a:ln w="127000">
            <a:gradFill flip="none" rotWithShape="1">
              <a:gsLst>
                <a:gs pos="39000">
                  <a:srgbClr val="F69776">
                    <a:alpha val="0"/>
                    <a:lumMod val="20000"/>
                    <a:lumOff val="80000"/>
                  </a:srgbClr>
                </a:gs>
                <a:gs pos="100000">
                  <a:srgbClr val="F69776">
                    <a:lumMod val="22000"/>
                    <a:lumOff val="78000"/>
                  </a:srgbClr>
                </a:gs>
              </a:gsLst>
              <a:lin ang="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文本框 1"/>
          <p:cNvSpPr txBox="1"/>
          <p:nvPr>
            <p:custDataLst>
              <p:tags r:id="rId2"/>
            </p:custDataLst>
          </p:nvPr>
        </p:nvSpPr>
        <p:spPr>
          <a:xfrm>
            <a:off x="1137920" y="2656840"/>
            <a:ext cx="10161905" cy="184277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lang="zh-CN" altLang="en-US" sz="44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什么是</a:t>
            </a:r>
            <a:r>
              <a:rPr lang="en-US" altLang="zh-CN" sz="44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“</a:t>
            </a:r>
            <a:r>
              <a:rPr lang="zh-CN" altLang="en-US" sz="44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看不见的手</a:t>
            </a:r>
            <a:r>
              <a:rPr lang="en-US" altLang="zh-CN" sz="44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”</a:t>
            </a:r>
            <a:r>
              <a:rPr lang="zh-CN" altLang="en-US" sz="44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和</a:t>
            </a:r>
            <a:r>
              <a:rPr lang="en-US" altLang="zh-CN" sz="44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“</a:t>
            </a:r>
            <a:r>
              <a:rPr lang="zh-CN" altLang="en-US" sz="44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看得见的手</a:t>
            </a:r>
            <a:r>
              <a:rPr lang="en-US" altLang="zh-CN" sz="44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”</a:t>
            </a:r>
            <a:endParaRPr lang="en-US" altLang="zh-CN" sz="4400" b="1" spc="500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3" name="标题 2"/>
          <p:cNvSpPr>
            <a:spLocks noGrp="1"/>
          </p:cNvSpPr>
          <p:nvPr>
            <p:ph type="title"/>
            <p:custDataLst>
              <p:tags r:id="rId3"/>
            </p:custDataLst>
          </p:nvPr>
        </p:nvSpPr>
        <p:spPr>
          <a:xfrm>
            <a:off x="669925" y="443230"/>
            <a:ext cx="7626985" cy="991870"/>
          </a:xfrm>
        </p:spPr>
        <p:txBody>
          <a:bodyPr/>
          <a:lstStyle/>
          <a:p>
            <a:r>
              <a:rPr lang="en-US" altLang="zh-CN"/>
              <a:t>1.</a:t>
            </a:r>
            <a:r>
              <a:t>用好</a:t>
            </a:r>
            <a:r>
              <a:rPr lang="en-US" altLang="zh-CN"/>
              <a:t>“</a:t>
            </a:r>
            <a:r>
              <a:t>看不见的手</a:t>
            </a:r>
            <a:r>
              <a:rPr lang="en-US" altLang="zh-CN"/>
              <a:t>”</a:t>
            </a:r>
            <a:r>
              <a:t>和</a:t>
            </a:r>
            <a:r>
              <a:rPr lang="en-US" altLang="zh-CN"/>
              <a:t>“</a:t>
            </a:r>
            <a:r>
              <a:t>看得见的手</a:t>
            </a:r>
            <a:r>
              <a:rPr lang="en-US" altLang="zh-CN"/>
              <a:t>”</a:t>
            </a:r>
            <a:endParaRPr lang="en-US" altLang="zh-CN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 descr="7b0a2020202022776f7264617274223a2022220a7d0a"/>
          <p:cNvSpPr/>
          <p:nvPr/>
        </p:nvSpPr>
        <p:spPr>
          <a:xfrm>
            <a:off x="465455" y="390525"/>
            <a:ext cx="6492875" cy="734060"/>
          </a:xfrm>
          <a:prstGeom prst="rect">
            <a:avLst/>
          </a:prstGeom>
          <a:noFill/>
        </p:spPr>
        <p:txBody>
          <a:bodyPr wrap="none" lIns="90170" tIns="46990" rIns="90170" bIns="46990" rtlCol="0" anchor="t">
            <a:normAutofit fontScale="25000"/>
            <a:scene3d>
              <a:camera prst="obliqueTopRight"/>
              <a:lightRig rig="flat" dir="t"/>
            </a:scene3d>
            <a:sp3d prstMaterial="matte">
              <a:extrusionClr>
                <a:schemeClr val="tx2">
                  <a:lumMod val="90000"/>
                  <a:lumOff val="10000"/>
                </a:schemeClr>
              </a:extrusionClr>
              <a:contourClr>
                <a:schemeClr val="bg1"/>
              </a:contourClr>
            </a:sp3d>
          </a:bodyPr>
          <a:lstStyle/>
          <a:p>
            <a:pPr algn="ctr"/>
            <a:r>
              <a:rPr lang="zh-CN" altLang="en-US" sz="186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</a:rPr>
              <a:t>课本</a:t>
            </a:r>
            <a:r>
              <a:rPr lang="en-US" altLang="zh-CN" sz="186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</a:rPr>
              <a:t>P41 </a:t>
            </a:r>
            <a:r>
              <a:rPr lang="zh-CN" altLang="en-US" sz="18600" b="1">
                <a:ln w="41275" cap="rnd" cmpd="sng">
                  <a:solidFill>
                    <a:srgbClr val="F6DE00"/>
                  </a:solidFill>
                  <a:prstDash val="solid"/>
                </a:ln>
                <a:solidFill>
                  <a:srgbClr val="ED6145"/>
                </a:solidFill>
                <a:effectLst>
                  <a:reflection blurRad="50800" stA="30000" endA="900" endPos="60000" dist="88900" dir="5400000" sy="-100000" algn="bl" rotWithShape="0"/>
                </a:effectLst>
                <a:latin typeface="汉仪超粗宋简" panose="02010600000101010101" charset="-122"/>
                <a:ea typeface="汉仪超粗宋简" panose="02010600000101010101" charset="-122"/>
              </a:rPr>
              <a:t>阅读与思考</a:t>
            </a:r>
            <a:endParaRPr lang="zh-CN" altLang="en-US" sz="18600" b="1">
              <a:ln w="41275" cap="rnd" cmpd="sng">
                <a:solidFill>
                  <a:srgbClr val="F6DE00"/>
                </a:solidFill>
                <a:prstDash val="solid"/>
              </a:ln>
              <a:solidFill>
                <a:srgbClr val="ED6145"/>
              </a:solidFill>
              <a:effectLst>
                <a:reflection blurRad="50800" stA="30000" endA="900" endPos="60000" dist="88900" dir="5400000" sy="-100000" algn="bl" rotWithShape="0"/>
              </a:effectLst>
              <a:latin typeface="汉仪超粗宋简" panose="02010600000101010101" charset="-122"/>
              <a:ea typeface="汉仪超粗宋简" panose="02010600000101010101" charset="-122"/>
            </a:endParaRPr>
          </a:p>
        </p:txBody>
      </p:sp>
      <p:sp>
        <p:nvSpPr>
          <p:cNvPr id="31" name="文本框 30"/>
          <p:cNvSpPr txBox="1"/>
          <p:nvPr>
            <p:custDataLst>
              <p:tags r:id="rId1"/>
            </p:custDataLst>
          </p:nvPr>
        </p:nvSpPr>
        <p:spPr>
          <a:xfrm>
            <a:off x="1360909" y="6000726"/>
            <a:ext cx="9963509" cy="521970"/>
          </a:xfrm>
          <a:prstGeom prst="rect">
            <a:avLst/>
          </a:prstGeom>
          <a:noFill/>
          <a:effectLst>
            <a:outerShdw blurRad="381000" dist="63500" dir="2700000" algn="tl" rotWithShape="0">
              <a:prstClr val="black">
                <a:alpha val="20000"/>
              </a:prstClr>
            </a:outerShdw>
          </a:effectLst>
        </p:spPr>
        <p:txBody>
          <a:bodyPr wrap="square" rtlCol="0">
            <a:spAutoFit/>
          </a:bodyPr>
          <a:lstStyle/>
          <a:p>
            <a:pPr algn="ctr"/>
            <a:r>
              <a:rPr lang="zh-CN" altLang="zh-CN" sz="28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</a:rPr>
              <a:t>你赞同哪种观点</a:t>
            </a:r>
            <a:r>
              <a:rPr lang="zh-CN" altLang="en-US" sz="28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</a:rPr>
              <a:t>？</a:t>
            </a:r>
            <a:r>
              <a:rPr lang="zh-CN" altLang="zh-CN" sz="28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微软雅黑" panose="020B0503020204020204" charset="-122"/>
                <a:ea typeface="微软雅黑" panose="020B0503020204020204" charset="-122"/>
              </a:rPr>
              <a:t>分享你的理由。</a:t>
            </a:r>
            <a:r>
              <a:rPr lang="zh-CN" altLang="zh-CN" sz="2000" b="1" dirty="0">
                <a:solidFill>
                  <a:srgbClr val="ED3011"/>
                </a:solidFill>
                <a:latin typeface="微软雅黑" panose="020B0503020204020204" charset="-122"/>
                <a:ea typeface="微软雅黑" panose="020B0503020204020204" charset="-122"/>
              </a:rPr>
              <a:t> </a:t>
            </a:r>
            <a:endParaRPr lang="zh-CN" altLang="en-US" sz="2000" b="1" dirty="0">
              <a:solidFill>
                <a:srgbClr val="ED3011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735" name="文本框 1734"/>
          <p:cNvSpPr txBox="1"/>
          <p:nvPr>
            <p:custDataLst>
              <p:tags r:id="rId2"/>
            </p:custDataLst>
          </p:nvPr>
        </p:nvSpPr>
        <p:spPr>
          <a:xfrm>
            <a:off x="8395335" y="1213485"/>
            <a:ext cx="4206240" cy="1868805"/>
          </a:xfrm>
          <a:prstGeom prst="rect">
            <a:avLst/>
          </a:prstGeom>
          <a:noFill/>
        </p:spPr>
        <p:txBody>
          <a:bodyPr wrap="square" rtlCol="0">
            <a:normAutofit lnSpcReduction="20000"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 sz="2665">
              <a:solidFill>
                <a:srgbClr val="C0825C"/>
              </a:solidFill>
              <a:latin typeface="汉仪综艺体简" panose="02010609000101010101" pitchFamily="49" charset="-122"/>
              <a:ea typeface="汉仪综艺体简" panose="02010609000101010101" pitchFamily="49" charset="-122"/>
            </a:endParaRPr>
          </a:p>
        </p:txBody>
      </p:sp>
      <p:sp>
        <p:nvSpPr>
          <p:cNvPr id="147" name="文本框 146"/>
          <p:cNvSpPr txBox="1"/>
          <p:nvPr>
            <p:custDataLst>
              <p:tags r:id="rId3"/>
            </p:custDataLst>
          </p:nvPr>
        </p:nvSpPr>
        <p:spPr>
          <a:xfrm>
            <a:off x="1741170" y="4057650"/>
            <a:ext cx="4206240" cy="1200150"/>
          </a:xfrm>
          <a:prstGeom prst="rect">
            <a:avLst/>
          </a:prstGeom>
          <a:noFill/>
        </p:spPr>
        <p:txBody>
          <a:bodyPr wrap="square" rtlCol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zh-CN" altLang="en-US" sz="4400" b="1">
                <a:solidFill>
                  <a:srgbClr val="F95353"/>
                </a:solidFill>
                <a:latin typeface="+mj-ea"/>
                <a:ea typeface="+mj-ea"/>
              </a:rPr>
              <a:t>。</a:t>
            </a:r>
            <a:endParaRPr lang="zh-CN" altLang="en-US" sz="4400" b="1">
              <a:solidFill>
                <a:srgbClr val="F95353"/>
              </a:solidFill>
              <a:latin typeface="+mj-ea"/>
              <a:ea typeface="+mj-ea"/>
            </a:endParaRPr>
          </a:p>
          <a:p>
            <a:pPr algn="ctr"/>
            <a:endParaRPr lang="zh-CN" altLang="en-US" sz="2800">
              <a:solidFill>
                <a:srgbClr val="C0825C"/>
              </a:solidFill>
              <a:latin typeface="汉仪综艺体简" panose="02010609000101010101" pitchFamily="49" charset="-122"/>
              <a:ea typeface="汉仪综艺体简" panose="02010609000101010101" pitchFamily="49" charset="-122"/>
            </a:endParaRPr>
          </a:p>
        </p:txBody>
      </p:sp>
      <p:grpSp>
        <p:nvGrpSpPr>
          <p:cNvPr id="148" name="组合 147" descr="7b0a202020202274657874626f78223a20227b5c2269645c223a32303334323939322c5c2263617465676f72795f69645c223a5c225c227d220a7d0a"/>
          <p:cNvGrpSpPr/>
          <p:nvPr/>
        </p:nvGrpSpPr>
        <p:grpSpPr>
          <a:xfrm>
            <a:off x="520418" y="1089660"/>
            <a:ext cx="4801602" cy="2668612"/>
            <a:chOff x="5822" y="3275"/>
            <a:chExt cx="7562" cy="4203"/>
          </a:xfrm>
        </p:grpSpPr>
        <p:grpSp>
          <p:nvGrpSpPr>
            <p:cNvPr id="575" name="图形 573"/>
            <p:cNvGrpSpPr/>
            <p:nvPr/>
          </p:nvGrpSpPr>
          <p:grpSpPr>
            <a:xfrm>
              <a:off x="5984" y="4307"/>
              <a:ext cx="7400" cy="3171"/>
              <a:chOff x="3799710" y="2734804"/>
              <a:chExt cx="4699215" cy="2013433"/>
            </a:xfrm>
          </p:grpSpPr>
          <p:sp>
            <p:nvSpPr>
              <p:cNvPr id="576" name="任意多边形: 形状 575"/>
              <p:cNvSpPr/>
              <p:nvPr>
                <p:custDataLst>
                  <p:tags r:id="rId4"/>
                </p:custDataLst>
              </p:nvPr>
            </p:nvSpPr>
            <p:spPr>
              <a:xfrm>
                <a:off x="3799710" y="2734804"/>
                <a:ext cx="4699215" cy="2013433"/>
              </a:xfrm>
              <a:custGeom>
                <a:avLst/>
                <a:gdLst>
                  <a:gd name="connsiteX0" fmla="*/ 0 w 4699215"/>
                  <a:gd name="connsiteY0" fmla="*/ 0 h 2013433"/>
                  <a:gd name="connsiteX1" fmla="*/ 4699216 w 4699215"/>
                  <a:gd name="connsiteY1" fmla="*/ 0 h 2013433"/>
                  <a:gd name="connsiteX2" fmla="*/ 4699216 w 4699215"/>
                  <a:gd name="connsiteY2" fmla="*/ 2013433 h 2013433"/>
                  <a:gd name="connsiteX3" fmla="*/ 0 w 4699215"/>
                  <a:gd name="connsiteY3" fmla="*/ 2013433 h 2013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99215" h="2013433">
                    <a:moveTo>
                      <a:pt x="0" y="0"/>
                    </a:moveTo>
                    <a:lnTo>
                      <a:pt x="4699216" y="0"/>
                    </a:lnTo>
                    <a:lnTo>
                      <a:pt x="4699216" y="2013433"/>
                    </a:lnTo>
                    <a:lnTo>
                      <a:pt x="0" y="2013433"/>
                    </a:lnTo>
                    <a:close/>
                  </a:path>
                </a:pathLst>
              </a:custGeom>
              <a:solidFill>
                <a:srgbClr val="FDD06B"/>
              </a:solidFill>
              <a:ln w="18049" cap="flat">
                <a:solidFill>
                  <a:srgbClr val="2318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7" name="任意多边形: 形状 576"/>
              <p:cNvSpPr/>
              <p:nvPr>
                <p:custDataLst>
                  <p:tags r:id="rId5"/>
                </p:custDataLst>
              </p:nvPr>
            </p:nvSpPr>
            <p:spPr>
              <a:xfrm>
                <a:off x="7837420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8" name="任意多边形: 形状 577"/>
              <p:cNvSpPr/>
              <p:nvPr>
                <p:custDataLst>
                  <p:tags r:id="rId6"/>
                </p:custDataLst>
              </p:nvPr>
            </p:nvSpPr>
            <p:spPr>
              <a:xfrm>
                <a:off x="7837420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9" name="任意多边形: 形状 578"/>
              <p:cNvSpPr/>
              <p:nvPr>
                <p:custDataLst>
                  <p:tags r:id="rId7"/>
                </p:custDataLst>
              </p:nvPr>
            </p:nvSpPr>
            <p:spPr>
              <a:xfrm>
                <a:off x="7837420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0" name="任意多边形: 形状 579"/>
              <p:cNvSpPr/>
              <p:nvPr>
                <p:custDataLst>
                  <p:tags r:id="rId8"/>
                </p:custDataLst>
              </p:nvPr>
            </p:nvSpPr>
            <p:spPr>
              <a:xfrm>
                <a:off x="7837420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1" name="任意多边形: 形状 580"/>
              <p:cNvSpPr/>
              <p:nvPr>
                <p:custDataLst>
                  <p:tags r:id="rId9"/>
                </p:custDataLst>
              </p:nvPr>
            </p:nvSpPr>
            <p:spPr>
              <a:xfrm>
                <a:off x="7837420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2" name="任意多边形: 形状 581"/>
              <p:cNvSpPr/>
              <p:nvPr>
                <p:custDataLst>
                  <p:tags r:id="rId10"/>
                </p:custDataLst>
              </p:nvPr>
            </p:nvSpPr>
            <p:spPr>
              <a:xfrm>
                <a:off x="7837420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3" name="任意多边形: 形状 582"/>
              <p:cNvSpPr/>
              <p:nvPr>
                <p:custDataLst>
                  <p:tags r:id="rId11"/>
                </p:custDataLst>
              </p:nvPr>
            </p:nvSpPr>
            <p:spPr>
              <a:xfrm>
                <a:off x="7837420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4" name="任意多边形: 形状 583"/>
              <p:cNvSpPr/>
              <p:nvPr>
                <p:custDataLst>
                  <p:tags r:id="rId12"/>
                </p:custDataLst>
              </p:nvPr>
            </p:nvSpPr>
            <p:spPr>
              <a:xfrm>
                <a:off x="7837420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5" name="任意多边形: 形状 584"/>
              <p:cNvSpPr/>
              <p:nvPr>
                <p:custDataLst>
                  <p:tags r:id="rId13"/>
                </p:custDataLst>
              </p:nvPr>
            </p:nvSpPr>
            <p:spPr>
              <a:xfrm>
                <a:off x="7837420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6" name="任意多边形: 形状 585"/>
              <p:cNvSpPr/>
              <p:nvPr>
                <p:custDataLst>
                  <p:tags r:id="rId14"/>
                </p:custDataLst>
              </p:nvPr>
            </p:nvSpPr>
            <p:spPr>
              <a:xfrm>
                <a:off x="7837420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7" name="任意多边形: 形状 586"/>
              <p:cNvSpPr/>
              <p:nvPr>
                <p:custDataLst>
                  <p:tags r:id="rId15"/>
                </p:custDataLst>
              </p:nvPr>
            </p:nvSpPr>
            <p:spPr>
              <a:xfrm>
                <a:off x="7837420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8" name="任意多边形: 形状 587"/>
              <p:cNvSpPr/>
              <p:nvPr>
                <p:custDataLst>
                  <p:tags r:id="rId16"/>
                </p:custDataLst>
              </p:nvPr>
            </p:nvSpPr>
            <p:spPr>
              <a:xfrm>
                <a:off x="7837420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9" name="任意多边形: 形状 588"/>
              <p:cNvSpPr/>
              <p:nvPr>
                <p:custDataLst>
                  <p:tags r:id="rId17"/>
                </p:custDataLst>
              </p:nvPr>
            </p:nvSpPr>
            <p:spPr>
              <a:xfrm>
                <a:off x="7837420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0" name="任意多边形: 形状 589"/>
              <p:cNvSpPr/>
              <p:nvPr>
                <p:custDataLst>
                  <p:tags r:id="rId18"/>
                </p:custDataLst>
              </p:nvPr>
            </p:nvSpPr>
            <p:spPr>
              <a:xfrm>
                <a:off x="7837420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1" name="任意多边形: 形状 590"/>
              <p:cNvSpPr/>
              <p:nvPr>
                <p:custDataLst>
                  <p:tags r:id="rId19"/>
                </p:custDataLst>
              </p:nvPr>
            </p:nvSpPr>
            <p:spPr>
              <a:xfrm>
                <a:off x="7837420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2" name="任意多边形: 形状 591"/>
              <p:cNvSpPr/>
              <p:nvPr>
                <p:custDataLst>
                  <p:tags r:id="rId20"/>
                </p:custDataLst>
              </p:nvPr>
            </p:nvSpPr>
            <p:spPr>
              <a:xfrm>
                <a:off x="7837420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3" name="任意多边形: 形状 592"/>
              <p:cNvSpPr/>
              <p:nvPr>
                <p:custDataLst>
                  <p:tags r:id="rId21"/>
                </p:custDataLst>
              </p:nvPr>
            </p:nvSpPr>
            <p:spPr>
              <a:xfrm>
                <a:off x="7837420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4" name="任意多边形: 形状 593"/>
              <p:cNvSpPr/>
              <p:nvPr>
                <p:custDataLst>
                  <p:tags r:id="rId22"/>
                </p:custDataLst>
              </p:nvPr>
            </p:nvSpPr>
            <p:spPr>
              <a:xfrm>
                <a:off x="7837420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5" name="任意多边形: 形状 594"/>
              <p:cNvSpPr/>
              <p:nvPr>
                <p:custDataLst>
                  <p:tags r:id="rId23"/>
                </p:custDataLst>
              </p:nvPr>
            </p:nvSpPr>
            <p:spPr>
              <a:xfrm>
                <a:off x="7837420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6" name="任意多边形: 形状 595"/>
              <p:cNvSpPr/>
              <p:nvPr>
                <p:custDataLst>
                  <p:tags r:id="rId24"/>
                </p:custDataLst>
              </p:nvPr>
            </p:nvSpPr>
            <p:spPr>
              <a:xfrm>
                <a:off x="7837420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7" name="任意多边形: 形状 596"/>
              <p:cNvSpPr/>
              <p:nvPr>
                <p:custDataLst>
                  <p:tags r:id="rId25"/>
                </p:custDataLst>
              </p:nvPr>
            </p:nvSpPr>
            <p:spPr>
              <a:xfrm>
                <a:off x="7837420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8" name="任意多边形: 形状 597"/>
              <p:cNvSpPr/>
              <p:nvPr>
                <p:custDataLst>
                  <p:tags r:id="rId26"/>
                </p:custDataLst>
              </p:nvPr>
            </p:nvSpPr>
            <p:spPr>
              <a:xfrm>
                <a:off x="7837420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9" name="任意多边形: 形状 598"/>
              <p:cNvSpPr/>
              <p:nvPr>
                <p:custDataLst>
                  <p:tags r:id="rId27"/>
                </p:custDataLst>
              </p:nvPr>
            </p:nvSpPr>
            <p:spPr>
              <a:xfrm>
                <a:off x="7837420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0" name="任意多边形: 形状 599"/>
              <p:cNvSpPr/>
              <p:nvPr>
                <p:custDataLst>
                  <p:tags r:id="rId28"/>
                </p:custDataLst>
              </p:nvPr>
            </p:nvSpPr>
            <p:spPr>
              <a:xfrm>
                <a:off x="775247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1" name="任意多边形: 形状 600"/>
              <p:cNvSpPr/>
              <p:nvPr>
                <p:custDataLst>
                  <p:tags r:id="rId29"/>
                </p:custDataLst>
              </p:nvPr>
            </p:nvSpPr>
            <p:spPr>
              <a:xfrm>
                <a:off x="775247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2" name="任意多边形: 形状 601"/>
              <p:cNvSpPr/>
              <p:nvPr>
                <p:custDataLst>
                  <p:tags r:id="rId30"/>
                </p:custDataLst>
              </p:nvPr>
            </p:nvSpPr>
            <p:spPr>
              <a:xfrm>
                <a:off x="775247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3" name="任意多边形: 形状 602"/>
              <p:cNvSpPr/>
              <p:nvPr>
                <p:custDataLst>
                  <p:tags r:id="rId31"/>
                </p:custDataLst>
              </p:nvPr>
            </p:nvSpPr>
            <p:spPr>
              <a:xfrm>
                <a:off x="775247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4" name="任意多边形: 形状 603"/>
              <p:cNvSpPr/>
              <p:nvPr>
                <p:custDataLst>
                  <p:tags r:id="rId32"/>
                </p:custDataLst>
              </p:nvPr>
            </p:nvSpPr>
            <p:spPr>
              <a:xfrm>
                <a:off x="775247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5" name="任意多边形: 形状 604"/>
              <p:cNvSpPr/>
              <p:nvPr>
                <p:custDataLst>
                  <p:tags r:id="rId33"/>
                </p:custDataLst>
              </p:nvPr>
            </p:nvSpPr>
            <p:spPr>
              <a:xfrm>
                <a:off x="775247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6" name="任意多边形: 形状 605"/>
              <p:cNvSpPr/>
              <p:nvPr>
                <p:custDataLst>
                  <p:tags r:id="rId34"/>
                </p:custDataLst>
              </p:nvPr>
            </p:nvSpPr>
            <p:spPr>
              <a:xfrm>
                <a:off x="775247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7" name="任意多边形: 形状 606"/>
              <p:cNvSpPr/>
              <p:nvPr>
                <p:custDataLst>
                  <p:tags r:id="rId35"/>
                </p:custDataLst>
              </p:nvPr>
            </p:nvSpPr>
            <p:spPr>
              <a:xfrm>
                <a:off x="775247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8" name="任意多边形: 形状 607"/>
              <p:cNvSpPr/>
              <p:nvPr>
                <p:custDataLst>
                  <p:tags r:id="rId36"/>
                </p:custDataLst>
              </p:nvPr>
            </p:nvSpPr>
            <p:spPr>
              <a:xfrm>
                <a:off x="775247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9" name="任意多边形: 形状 608"/>
              <p:cNvSpPr/>
              <p:nvPr>
                <p:custDataLst>
                  <p:tags r:id="rId37"/>
                </p:custDataLst>
              </p:nvPr>
            </p:nvSpPr>
            <p:spPr>
              <a:xfrm>
                <a:off x="775247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0" name="任意多边形: 形状 609"/>
              <p:cNvSpPr/>
              <p:nvPr>
                <p:custDataLst>
                  <p:tags r:id="rId38"/>
                </p:custDataLst>
              </p:nvPr>
            </p:nvSpPr>
            <p:spPr>
              <a:xfrm>
                <a:off x="775247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1" name="任意多边形: 形状 610"/>
              <p:cNvSpPr/>
              <p:nvPr>
                <p:custDataLst>
                  <p:tags r:id="rId39"/>
                </p:custDataLst>
              </p:nvPr>
            </p:nvSpPr>
            <p:spPr>
              <a:xfrm>
                <a:off x="775247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2" name="任意多边形: 形状 611"/>
              <p:cNvSpPr/>
              <p:nvPr>
                <p:custDataLst>
                  <p:tags r:id="rId40"/>
                </p:custDataLst>
              </p:nvPr>
            </p:nvSpPr>
            <p:spPr>
              <a:xfrm>
                <a:off x="775247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3" name="任意多边形: 形状 612"/>
              <p:cNvSpPr/>
              <p:nvPr>
                <p:custDataLst>
                  <p:tags r:id="rId41"/>
                </p:custDataLst>
              </p:nvPr>
            </p:nvSpPr>
            <p:spPr>
              <a:xfrm>
                <a:off x="775247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4" name="任意多边形: 形状 613"/>
              <p:cNvSpPr/>
              <p:nvPr>
                <p:custDataLst>
                  <p:tags r:id="rId42"/>
                </p:custDataLst>
              </p:nvPr>
            </p:nvSpPr>
            <p:spPr>
              <a:xfrm>
                <a:off x="775247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5" name="任意多边形: 形状 614"/>
              <p:cNvSpPr/>
              <p:nvPr>
                <p:custDataLst>
                  <p:tags r:id="rId43"/>
                </p:custDataLst>
              </p:nvPr>
            </p:nvSpPr>
            <p:spPr>
              <a:xfrm>
                <a:off x="775247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6" name="任意多边形: 形状 615"/>
              <p:cNvSpPr/>
              <p:nvPr>
                <p:custDataLst>
                  <p:tags r:id="rId44"/>
                </p:custDataLst>
              </p:nvPr>
            </p:nvSpPr>
            <p:spPr>
              <a:xfrm>
                <a:off x="775247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7" name="任意多边形: 形状 616"/>
              <p:cNvSpPr/>
              <p:nvPr>
                <p:custDataLst>
                  <p:tags r:id="rId45"/>
                </p:custDataLst>
              </p:nvPr>
            </p:nvSpPr>
            <p:spPr>
              <a:xfrm>
                <a:off x="775247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8" name="任意多边形: 形状 617"/>
              <p:cNvSpPr/>
              <p:nvPr>
                <p:custDataLst>
                  <p:tags r:id="rId46"/>
                </p:custDataLst>
              </p:nvPr>
            </p:nvSpPr>
            <p:spPr>
              <a:xfrm>
                <a:off x="775247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9" name="任意多边形: 形状 618"/>
              <p:cNvSpPr/>
              <p:nvPr>
                <p:custDataLst>
                  <p:tags r:id="rId47"/>
                </p:custDataLst>
              </p:nvPr>
            </p:nvSpPr>
            <p:spPr>
              <a:xfrm>
                <a:off x="775247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0" name="任意多边形: 形状 619"/>
              <p:cNvSpPr/>
              <p:nvPr>
                <p:custDataLst>
                  <p:tags r:id="rId48"/>
                </p:custDataLst>
              </p:nvPr>
            </p:nvSpPr>
            <p:spPr>
              <a:xfrm>
                <a:off x="775247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1" name="任意多边形: 形状 620"/>
              <p:cNvSpPr/>
              <p:nvPr>
                <p:custDataLst>
                  <p:tags r:id="rId49"/>
                </p:custDataLst>
              </p:nvPr>
            </p:nvSpPr>
            <p:spPr>
              <a:xfrm>
                <a:off x="775247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2" name="任意多边形: 形状 621"/>
              <p:cNvSpPr/>
              <p:nvPr>
                <p:custDataLst>
                  <p:tags r:id="rId50"/>
                </p:custDataLst>
              </p:nvPr>
            </p:nvSpPr>
            <p:spPr>
              <a:xfrm>
                <a:off x="775247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3" name="任意多边形: 形状 622"/>
              <p:cNvSpPr/>
              <p:nvPr>
                <p:custDataLst>
                  <p:tags r:id="rId51"/>
                </p:custDataLst>
              </p:nvPr>
            </p:nvSpPr>
            <p:spPr>
              <a:xfrm>
                <a:off x="766842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4" name="任意多边形: 形状 623"/>
              <p:cNvSpPr/>
              <p:nvPr>
                <p:custDataLst>
                  <p:tags r:id="rId52"/>
                </p:custDataLst>
              </p:nvPr>
            </p:nvSpPr>
            <p:spPr>
              <a:xfrm>
                <a:off x="766842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5" name="任意多边形: 形状 624"/>
              <p:cNvSpPr/>
              <p:nvPr>
                <p:custDataLst>
                  <p:tags r:id="rId53"/>
                </p:custDataLst>
              </p:nvPr>
            </p:nvSpPr>
            <p:spPr>
              <a:xfrm>
                <a:off x="766842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6" name="任意多边形: 形状 625"/>
              <p:cNvSpPr/>
              <p:nvPr>
                <p:custDataLst>
                  <p:tags r:id="rId54"/>
                </p:custDataLst>
              </p:nvPr>
            </p:nvSpPr>
            <p:spPr>
              <a:xfrm>
                <a:off x="766842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7" name="任意多边形: 形状 626"/>
              <p:cNvSpPr/>
              <p:nvPr>
                <p:custDataLst>
                  <p:tags r:id="rId55"/>
                </p:custDataLst>
              </p:nvPr>
            </p:nvSpPr>
            <p:spPr>
              <a:xfrm>
                <a:off x="766842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8" name="任意多边形: 形状 627"/>
              <p:cNvSpPr/>
              <p:nvPr>
                <p:custDataLst>
                  <p:tags r:id="rId56"/>
                </p:custDataLst>
              </p:nvPr>
            </p:nvSpPr>
            <p:spPr>
              <a:xfrm>
                <a:off x="766842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9" name="任意多边形: 形状 628"/>
              <p:cNvSpPr/>
              <p:nvPr>
                <p:custDataLst>
                  <p:tags r:id="rId57"/>
                </p:custDataLst>
              </p:nvPr>
            </p:nvSpPr>
            <p:spPr>
              <a:xfrm>
                <a:off x="766842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0" name="任意多边形: 形状 629"/>
              <p:cNvSpPr/>
              <p:nvPr>
                <p:custDataLst>
                  <p:tags r:id="rId58"/>
                </p:custDataLst>
              </p:nvPr>
            </p:nvSpPr>
            <p:spPr>
              <a:xfrm>
                <a:off x="766842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1" name="任意多边形: 形状 630"/>
              <p:cNvSpPr/>
              <p:nvPr>
                <p:custDataLst>
                  <p:tags r:id="rId59"/>
                </p:custDataLst>
              </p:nvPr>
            </p:nvSpPr>
            <p:spPr>
              <a:xfrm>
                <a:off x="766842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2" name="任意多边形: 形状 631"/>
              <p:cNvSpPr/>
              <p:nvPr>
                <p:custDataLst>
                  <p:tags r:id="rId60"/>
                </p:custDataLst>
              </p:nvPr>
            </p:nvSpPr>
            <p:spPr>
              <a:xfrm>
                <a:off x="766842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3" name="任意多边形: 形状 632"/>
              <p:cNvSpPr/>
              <p:nvPr>
                <p:custDataLst>
                  <p:tags r:id="rId61"/>
                </p:custDataLst>
              </p:nvPr>
            </p:nvSpPr>
            <p:spPr>
              <a:xfrm>
                <a:off x="766842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4" name="任意多边形: 形状 633"/>
              <p:cNvSpPr/>
              <p:nvPr>
                <p:custDataLst>
                  <p:tags r:id="rId62"/>
                </p:custDataLst>
              </p:nvPr>
            </p:nvSpPr>
            <p:spPr>
              <a:xfrm>
                <a:off x="766842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5" name="任意多边形: 形状 634"/>
              <p:cNvSpPr/>
              <p:nvPr>
                <p:custDataLst>
                  <p:tags r:id="rId63"/>
                </p:custDataLst>
              </p:nvPr>
            </p:nvSpPr>
            <p:spPr>
              <a:xfrm>
                <a:off x="766842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6" name="任意多边形: 形状 635"/>
              <p:cNvSpPr/>
              <p:nvPr>
                <p:custDataLst>
                  <p:tags r:id="rId64"/>
                </p:custDataLst>
              </p:nvPr>
            </p:nvSpPr>
            <p:spPr>
              <a:xfrm>
                <a:off x="766842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7" name="任意多边形: 形状 636"/>
              <p:cNvSpPr/>
              <p:nvPr>
                <p:custDataLst>
                  <p:tags r:id="rId65"/>
                </p:custDataLst>
              </p:nvPr>
            </p:nvSpPr>
            <p:spPr>
              <a:xfrm>
                <a:off x="766842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8" name="任意多边形: 形状 637"/>
              <p:cNvSpPr/>
              <p:nvPr>
                <p:custDataLst>
                  <p:tags r:id="rId66"/>
                </p:custDataLst>
              </p:nvPr>
            </p:nvSpPr>
            <p:spPr>
              <a:xfrm>
                <a:off x="766842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9" name="任意多边形: 形状 638"/>
              <p:cNvSpPr/>
              <p:nvPr>
                <p:custDataLst>
                  <p:tags r:id="rId67"/>
                </p:custDataLst>
              </p:nvPr>
            </p:nvSpPr>
            <p:spPr>
              <a:xfrm>
                <a:off x="766842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0" name="任意多边形: 形状 639"/>
              <p:cNvSpPr/>
              <p:nvPr>
                <p:custDataLst>
                  <p:tags r:id="rId68"/>
                </p:custDataLst>
              </p:nvPr>
            </p:nvSpPr>
            <p:spPr>
              <a:xfrm>
                <a:off x="766842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1" name="任意多边形: 形状 640"/>
              <p:cNvSpPr/>
              <p:nvPr>
                <p:custDataLst>
                  <p:tags r:id="rId69"/>
                </p:custDataLst>
              </p:nvPr>
            </p:nvSpPr>
            <p:spPr>
              <a:xfrm>
                <a:off x="766842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2" name="任意多边形: 形状 641"/>
              <p:cNvSpPr/>
              <p:nvPr>
                <p:custDataLst>
                  <p:tags r:id="rId70"/>
                </p:custDataLst>
              </p:nvPr>
            </p:nvSpPr>
            <p:spPr>
              <a:xfrm>
                <a:off x="766842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3" name="任意多边形: 形状 642"/>
              <p:cNvSpPr/>
              <p:nvPr>
                <p:custDataLst>
                  <p:tags r:id="rId71"/>
                </p:custDataLst>
              </p:nvPr>
            </p:nvSpPr>
            <p:spPr>
              <a:xfrm>
                <a:off x="766842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4" name="任意多边形: 形状 643"/>
              <p:cNvSpPr/>
              <p:nvPr>
                <p:custDataLst>
                  <p:tags r:id="rId72"/>
                </p:custDataLst>
              </p:nvPr>
            </p:nvSpPr>
            <p:spPr>
              <a:xfrm>
                <a:off x="766842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5" name="任意多边形: 形状 644"/>
              <p:cNvSpPr/>
              <p:nvPr>
                <p:custDataLst>
                  <p:tags r:id="rId73"/>
                </p:custDataLst>
              </p:nvPr>
            </p:nvSpPr>
            <p:spPr>
              <a:xfrm>
                <a:off x="766842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6" name="任意多边形: 形状 645"/>
              <p:cNvSpPr/>
              <p:nvPr>
                <p:custDataLst>
                  <p:tags r:id="rId74"/>
                </p:custDataLst>
              </p:nvPr>
            </p:nvSpPr>
            <p:spPr>
              <a:xfrm>
                <a:off x="7584386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7" name="任意多边形: 形状 646"/>
              <p:cNvSpPr/>
              <p:nvPr>
                <p:custDataLst>
                  <p:tags r:id="rId75"/>
                </p:custDataLst>
              </p:nvPr>
            </p:nvSpPr>
            <p:spPr>
              <a:xfrm>
                <a:off x="7584386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8" name="任意多边形: 形状 647"/>
              <p:cNvSpPr/>
              <p:nvPr>
                <p:custDataLst>
                  <p:tags r:id="rId76"/>
                </p:custDataLst>
              </p:nvPr>
            </p:nvSpPr>
            <p:spPr>
              <a:xfrm>
                <a:off x="7584386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9" name="任意多边形: 形状 648"/>
              <p:cNvSpPr/>
              <p:nvPr>
                <p:custDataLst>
                  <p:tags r:id="rId77"/>
                </p:custDataLst>
              </p:nvPr>
            </p:nvSpPr>
            <p:spPr>
              <a:xfrm>
                <a:off x="7584386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0" name="任意多边形: 形状 649"/>
              <p:cNvSpPr/>
              <p:nvPr>
                <p:custDataLst>
                  <p:tags r:id="rId78"/>
                </p:custDataLst>
              </p:nvPr>
            </p:nvSpPr>
            <p:spPr>
              <a:xfrm>
                <a:off x="7584386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1" name="任意多边形: 形状 650"/>
              <p:cNvSpPr/>
              <p:nvPr>
                <p:custDataLst>
                  <p:tags r:id="rId79"/>
                </p:custDataLst>
              </p:nvPr>
            </p:nvSpPr>
            <p:spPr>
              <a:xfrm>
                <a:off x="7584386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2" name="任意多边形: 形状 651"/>
              <p:cNvSpPr/>
              <p:nvPr>
                <p:custDataLst>
                  <p:tags r:id="rId80"/>
                </p:custDataLst>
              </p:nvPr>
            </p:nvSpPr>
            <p:spPr>
              <a:xfrm>
                <a:off x="7584386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3" name="任意多边形: 形状 652"/>
              <p:cNvSpPr/>
              <p:nvPr>
                <p:custDataLst>
                  <p:tags r:id="rId81"/>
                </p:custDataLst>
              </p:nvPr>
            </p:nvSpPr>
            <p:spPr>
              <a:xfrm>
                <a:off x="7584386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4" name="任意多边形: 形状 653"/>
              <p:cNvSpPr/>
              <p:nvPr>
                <p:custDataLst>
                  <p:tags r:id="rId82"/>
                </p:custDataLst>
              </p:nvPr>
            </p:nvSpPr>
            <p:spPr>
              <a:xfrm>
                <a:off x="7584386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5" name="任意多边形: 形状 654"/>
              <p:cNvSpPr/>
              <p:nvPr>
                <p:custDataLst>
                  <p:tags r:id="rId83"/>
                </p:custDataLst>
              </p:nvPr>
            </p:nvSpPr>
            <p:spPr>
              <a:xfrm>
                <a:off x="7584386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6" name="任意多边形: 形状 655"/>
              <p:cNvSpPr/>
              <p:nvPr>
                <p:custDataLst>
                  <p:tags r:id="rId84"/>
                </p:custDataLst>
              </p:nvPr>
            </p:nvSpPr>
            <p:spPr>
              <a:xfrm>
                <a:off x="7584386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7" name="任意多边形: 形状 656"/>
              <p:cNvSpPr/>
              <p:nvPr>
                <p:custDataLst>
                  <p:tags r:id="rId85"/>
                </p:custDataLst>
              </p:nvPr>
            </p:nvSpPr>
            <p:spPr>
              <a:xfrm>
                <a:off x="7584386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8" name="任意多边形: 形状 657"/>
              <p:cNvSpPr/>
              <p:nvPr>
                <p:custDataLst>
                  <p:tags r:id="rId86"/>
                </p:custDataLst>
              </p:nvPr>
            </p:nvSpPr>
            <p:spPr>
              <a:xfrm>
                <a:off x="7584386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9" name="任意多边形: 形状 658"/>
              <p:cNvSpPr/>
              <p:nvPr>
                <p:custDataLst>
                  <p:tags r:id="rId87"/>
                </p:custDataLst>
              </p:nvPr>
            </p:nvSpPr>
            <p:spPr>
              <a:xfrm>
                <a:off x="7584386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0" name="任意多边形: 形状 659"/>
              <p:cNvSpPr/>
              <p:nvPr>
                <p:custDataLst>
                  <p:tags r:id="rId88"/>
                </p:custDataLst>
              </p:nvPr>
            </p:nvSpPr>
            <p:spPr>
              <a:xfrm>
                <a:off x="7584386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1" name="任意多边形: 形状 660"/>
              <p:cNvSpPr/>
              <p:nvPr>
                <p:custDataLst>
                  <p:tags r:id="rId89"/>
                </p:custDataLst>
              </p:nvPr>
            </p:nvSpPr>
            <p:spPr>
              <a:xfrm>
                <a:off x="7584386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2" name="任意多边形: 形状 661"/>
              <p:cNvSpPr/>
              <p:nvPr>
                <p:custDataLst>
                  <p:tags r:id="rId90"/>
                </p:custDataLst>
              </p:nvPr>
            </p:nvSpPr>
            <p:spPr>
              <a:xfrm>
                <a:off x="7584386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3" name="任意多边形: 形状 662"/>
              <p:cNvSpPr/>
              <p:nvPr>
                <p:custDataLst>
                  <p:tags r:id="rId91"/>
                </p:custDataLst>
              </p:nvPr>
            </p:nvSpPr>
            <p:spPr>
              <a:xfrm>
                <a:off x="7584386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4" name="任意多边形: 形状 663"/>
              <p:cNvSpPr/>
              <p:nvPr>
                <p:custDataLst>
                  <p:tags r:id="rId92"/>
                </p:custDataLst>
              </p:nvPr>
            </p:nvSpPr>
            <p:spPr>
              <a:xfrm>
                <a:off x="7584386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5" name="任意多边形: 形状 664"/>
              <p:cNvSpPr/>
              <p:nvPr>
                <p:custDataLst>
                  <p:tags r:id="rId93"/>
                </p:custDataLst>
              </p:nvPr>
            </p:nvSpPr>
            <p:spPr>
              <a:xfrm>
                <a:off x="7584386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6" name="任意多边形: 形状 665"/>
              <p:cNvSpPr/>
              <p:nvPr>
                <p:custDataLst>
                  <p:tags r:id="rId94"/>
                </p:custDataLst>
              </p:nvPr>
            </p:nvSpPr>
            <p:spPr>
              <a:xfrm>
                <a:off x="7584386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7" name="任意多边形: 形状 666"/>
              <p:cNvSpPr/>
              <p:nvPr>
                <p:custDataLst>
                  <p:tags r:id="rId95"/>
                </p:custDataLst>
              </p:nvPr>
            </p:nvSpPr>
            <p:spPr>
              <a:xfrm>
                <a:off x="7584386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8" name="任意多边形: 形状 667"/>
              <p:cNvSpPr/>
              <p:nvPr>
                <p:custDataLst>
                  <p:tags r:id="rId96"/>
                </p:custDataLst>
              </p:nvPr>
            </p:nvSpPr>
            <p:spPr>
              <a:xfrm>
                <a:off x="7584386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69" name="任意多边形: 形状 668"/>
              <p:cNvSpPr/>
              <p:nvPr>
                <p:custDataLst>
                  <p:tags r:id="rId97"/>
                </p:custDataLst>
              </p:nvPr>
            </p:nvSpPr>
            <p:spPr>
              <a:xfrm>
                <a:off x="7499438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0" name="任意多边形: 形状 669"/>
              <p:cNvSpPr/>
              <p:nvPr>
                <p:custDataLst>
                  <p:tags r:id="rId98"/>
                </p:custDataLst>
              </p:nvPr>
            </p:nvSpPr>
            <p:spPr>
              <a:xfrm>
                <a:off x="7499438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1" name="任意多边形: 形状 670"/>
              <p:cNvSpPr/>
              <p:nvPr>
                <p:custDataLst>
                  <p:tags r:id="rId99"/>
                </p:custDataLst>
              </p:nvPr>
            </p:nvSpPr>
            <p:spPr>
              <a:xfrm>
                <a:off x="7499438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2" name="任意多边形: 形状 671"/>
              <p:cNvSpPr/>
              <p:nvPr>
                <p:custDataLst>
                  <p:tags r:id="rId100"/>
                </p:custDataLst>
              </p:nvPr>
            </p:nvSpPr>
            <p:spPr>
              <a:xfrm>
                <a:off x="7499438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3" name="任意多边形: 形状 672"/>
              <p:cNvSpPr/>
              <p:nvPr>
                <p:custDataLst>
                  <p:tags r:id="rId101"/>
                </p:custDataLst>
              </p:nvPr>
            </p:nvSpPr>
            <p:spPr>
              <a:xfrm>
                <a:off x="7499438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4" name="任意多边形: 形状 673"/>
              <p:cNvSpPr/>
              <p:nvPr>
                <p:custDataLst>
                  <p:tags r:id="rId102"/>
                </p:custDataLst>
              </p:nvPr>
            </p:nvSpPr>
            <p:spPr>
              <a:xfrm>
                <a:off x="7499438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5" name="任意多边形: 形状 674"/>
              <p:cNvSpPr/>
              <p:nvPr>
                <p:custDataLst>
                  <p:tags r:id="rId103"/>
                </p:custDataLst>
              </p:nvPr>
            </p:nvSpPr>
            <p:spPr>
              <a:xfrm>
                <a:off x="7499438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6" name="任意多边形: 形状 675"/>
              <p:cNvSpPr/>
              <p:nvPr>
                <p:custDataLst>
                  <p:tags r:id="rId104"/>
                </p:custDataLst>
              </p:nvPr>
            </p:nvSpPr>
            <p:spPr>
              <a:xfrm>
                <a:off x="7499438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7" name="任意多边形: 形状 676"/>
              <p:cNvSpPr/>
              <p:nvPr>
                <p:custDataLst>
                  <p:tags r:id="rId105"/>
                </p:custDataLst>
              </p:nvPr>
            </p:nvSpPr>
            <p:spPr>
              <a:xfrm>
                <a:off x="7499438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8" name="任意多边形: 形状 677"/>
              <p:cNvSpPr/>
              <p:nvPr>
                <p:custDataLst>
                  <p:tags r:id="rId106"/>
                </p:custDataLst>
              </p:nvPr>
            </p:nvSpPr>
            <p:spPr>
              <a:xfrm>
                <a:off x="7499438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9" name="任意多边形: 形状 678"/>
              <p:cNvSpPr/>
              <p:nvPr>
                <p:custDataLst>
                  <p:tags r:id="rId107"/>
                </p:custDataLst>
              </p:nvPr>
            </p:nvSpPr>
            <p:spPr>
              <a:xfrm>
                <a:off x="7499438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0" name="任意多边形: 形状 679"/>
              <p:cNvSpPr/>
              <p:nvPr>
                <p:custDataLst>
                  <p:tags r:id="rId108"/>
                </p:custDataLst>
              </p:nvPr>
            </p:nvSpPr>
            <p:spPr>
              <a:xfrm>
                <a:off x="7499438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1" name="任意多边形: 形状 680"/>
              <p:cNvSpPr/>
              <p:nvPr>
                <p:custDataLst>
                  <p:tags r:id="rId109"/>
                </p:custDataLst>
              </p:nvPr>
            </p:nvSpPr>
            <p:spPr>
              <a:xfrm>
                <a:off x="7499438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2" name="任意多边形: 形状 681"/>
              <p:cNvSpPr/>
              <p:nvPr>
                <p:custDataLst>
                  <p:tags r:id="rId110"/>
                </p:custDataLst>
              </p:nvPr>
            </p:nvSpPr>
            <p:spPr>
              <a:xfrm>
                <a:off x="7499438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3" name="任意多边形: 形状 682"/>
              <p:cNvSpPr/>
              <p:nvPr>
                <p:custDataLst>
                  <p:tags r:id="rId111"/>
                </p:custDataLst>
              </p:nvPr>
            </p:nvSpPr>
            <p:spPr>
              <a:xfrm>
                <a:off x="7499438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4" name="任意多边形: 形状 683"/>
              <p:cNvSpPr/>
              <p:nvPr>
                <p:custDataLst>
                  <p:tags r:id="rId112"/>
                </p:custDataLst>
              </p:nvPr>
            </p:nvSpPr>
            <p:spPr>
              <a:xfrm>
                <a:off x="7499438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5" name="任意多边形: 形状 684"/>
              <p:cNvSpPr/>
              <p:nvPr>
                <p:custDataLst>
                  <p:tags r:id="rId113"/>
                </p:custDataLst>
              </p:nvPr>
            </p:nvSpPr>
            <p:spPr>
              <a:xfrm>
                <a:off x="7499438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6" name="任意多边形: 形状 685"/>
              <p:cNvSpPr/>
              <p:nvPr>
                <p:custDataLst>
                  <p:tags r:id="rId114"/>
                </p:custDataLst>
              </p:nvPr>
            </p:nvSpPr>
            <p:spPr>
              <a:xfrm>
                <a:off x="7499438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7" name="任意多边形: 形状 686"/>
              <p:cNvSpPr/>
              <p:nvPr>
                <p:custDataLst>
                  <p:tags r:id="rId115"/>
                </p:custDataLst>
              </p:nvPr>
            </p:nvSpPr>
            <p:spPr>
              <a:xfrm>
                <a:off x="7499438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8" name="任意多边形: 形状 687"/>
              <p:cNvSpPr/>
              <p:nvPr>
                <p:custDataLst>
                  <p:tags r:id="rId116"/>
                </p:custDataLst>
              </p:nvPr>
            </p:nvSpPr>
            <p:spPr>
              <a:xfrm>
                <a:off x="7499438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9" name="任意多边形: 形状 688"/>
              <p:cNvSpPr/>
              <p:nvPr>
                <p:custDataLst>
                  <p:tags r:id="rId117"/>
                </p:custDataLst>
              </p:nvPr>
            </p:nvSpPr>
            <p:spPr>
              <a:xfrm>
                <a:off x="7499438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0" name="任意多边形: 形状 689"/>
              <p:cNvSpPr/>
              <p:nvPr>
                <p:custDataLst>
                  <p:tags r:id="rId118"/>
                </p:custDataLst>
              </p:nvPr>
            </p:nvSpPr>
            <p:spPr>
              <a:xfrm>
                <a:off x="7499438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1" name="任意多边形: 形状 690"/>
              <p:cNvSpPr/>
              <p:nvPr>
                <p:custDataLst>
                  <p:tags r:id="rId119"/>
                </p:custDataLst>
              </p:nvPr>
            </p:nvSpPr>
            <p:spPr>
              <a:xfrm>
                <a:off x="7499438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2" name="任意多边形: 形状 691"/>
              <p:cNvSpPr/>
              <p:nvPr>
                <p:custDataLst>
                  <p:tags r:id="rId120"/>
                </p:custDataLst>
              </p:nvPr>
            </p:nvSpPr>
            <p:spPr>
              <a:xfrm>
                <a:off x="7415395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3" name="任意多边形: 形状 692"/>
              <p:cNvSpPr/>
              <p:nvPr>
                <p:custDataLst>
                  <p:tags r:id="rId121"/>
                </p:custDataLst>
              </p:nvPr>
            </p:nvSpPr>
            <p:spPr>
              <a:xfrm>
                <a:off x="7415395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4" name="任意多边形: 形状 693"/>
              <p:cNvSpPr/>
              <p:nvPr>
                <p:custDataLst>
                  <p:tags r:id="rId122"/>
                </p:custDataLst>
              </p:nvPr>
            </p:nvSpPr>
            <p:spPr>
              <a:xfrm>
                <a:off x="7415395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5" name="任意多边形: 形状 694"/>
              <p:cNvSpPr/>
              <p:nvPr>
                <p:custDataLst>
                  <p:tags r:id="rId123"/>
                </p:custDataLst>
              </p:nvPr>
            </p:nvSpPr>
            <p:spPr>
              <a:xfrm>
                <a:off x="7415395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6" name="任意多边形: 形状 695"/>
              <p:cNvSpPr/>
              <p:nvPr>
                <p:custDataLst>
                  <p:tags r:id="rId124"/>
                </p:custDataLst>
              </p:nvPr>
            </p:nvSpPr>
            <p:spPr>
              <a:xfrm>
                <a:off x="7415395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7" name="任意多边形: 形状 696"/>
              <p:cNvSpPr/>
              <p:nvPr>
                <p:custDataLst>
                  <p:tags r:id="rId125"/>
                </p:custDataLst>
              </p:nvPr>
            </p:nvSpPr>
            <p:spPr>
              <a:xfrm>
                <a:off x="7415395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8" name="任意多边形: 形状 697"/>
              <p:cNvSpPr/>
              <p:nvPr>
                <p:custDataLst>
                  <p:tags r:id="rId126"/>
                </p:custDataLst>
              </p:nvPr>
            </p:nvSpPr>
            <p:spPr>
              <a:xfrm>
                <a:off x="7415395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9" name="任意多边形: 形状 698"/>
              <p:cNvSpPr/>
              <p:nvPr>
                <p:custDataLst>
                  <p:tags r:id="rId127"/>
                </p:custDataLst>
              </p:nvPr>
            </p:nvSpPr>
            <p:spPr>
              <a:xfrm>
                <a:off x="7415395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0" name="任意多边形: 形状 699"/>
              <p:cNvSpPr/>
              <p:nvPr>
                <p:custDataLst>
                  <p:tags r:id="rId128"/>
                </p:custDataLst>
              </p:nvPr>
            </p:nvSpPr>
            <p:spPr>
              <a:xfrm>
                <a:off x="7415395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1" name="任意多边形: 形状 700"/>
              <p:cNvSpPr/>
              <p:nvPr>
                <p:custDataLst>
                  <p:tags r:id="rId129"/>
                </p:custDataLst>
              </p:nvPr>
            </p:nvSpPr>
            <p:spPr>
              <a:xfrm>
                <a:off x="7415395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2" name="任意多边形: 形状 701"/>
              <p:cNvSpPr/>
              <p:nvPr>
                <p:custDataLst>
                  <p:tags r:id="rId130"/>
                </p:custDataLst>
              </p:nvPr>
            </p:nvSpPr>
            <p:spPr>
              <a:xfrm>
                <a:off x="7415395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3" name="任意多边形: 形状 702"/>
              <p:cNvSpPr/>
              <p:nvPr>
                <p:custDataLst>
                  <p:tags r:id="rId131"/>
                </p:custDataLst>
              </p:nvPr>
            </p:nvSpPr>
            <p:spPr>
              <a:xfrm>
                <a:off x="7415395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4" name="任意多边形: 形状 703"/>
              <p:cNvSpPr/>
              <p:nvPr>
                <p:custDataLst>
                  <p:tags r:id="rId132"/>
                </p:custDataLst>
              </p:nvPr>
            </p:nvSpPr>
            <p:spPr>
              <a:xfrm>
                <a:off x="7415395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5" name="任意多边形: 形状 704"/>
              <p:cNvSpPr/>
              <p:nvPr>
                <p:custDataLst>
                  <p:tags r:id="rId133"/>
                </p:custDataLst>
              </p:nvPr>
            </p:nvSpPr>
            <p:spPr>
              <a:xfrm>
                <a:off x="7415395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6" name="任意多边形: 形状 705"/>
              <p:cNvSpPr/>
              <p:nvPr>
                <p:custDataLst>
                  <p:tags r:id="rId134"/>
                </p:custDataLst>
              </p:nvPr>
            </p:nvSpPr>
            <p:spPr>
              <a:xfrm>
                <a:off x="7415395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7" name="任意多边形: 形状 706"/>
              <p:cNvSpPr/>
              <p:nvPr>
                <p:custDataLst>
                  <p:tags r:id="rId135"/>
                </p:custDataLst>
              </p:nvPr>
            </p:nvSpPr>
            <p:spPr>
              <a:xfrm>
                <a:off x="7415395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8" name="任意多边形: 形状 707"/>
              <p:cNvSpPr/>
              <p:nvPr>
                <p:custDataLst>
                  <p:tags r:id="rId136"/>
                </p:custDataLst>
              </p:nvPr>
            </p:nvSpPr>
            <p:spPr>
              <a:xfrm>
                <a:off x="7415395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9" name="任意多边形: 形状 708"/>
              <p:cNvSpPr/>
              <p:nvPr>
                <p:custDataLst>
                  <p:tags r:id="rId137"/>
                </p:custDataLst>
              </p:nvPr>
            </p:nvSpPr>
            <p:spPr>
              <a:xfrm>
                <a:off x="7415395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0" name="任意多边形: 形状 709"/>
              <p:cNvSpPr/>
              <p:nvPr>
                <p:custDataLst>
                  <p:tags r:id="rId138"/>
                </p:custDataLst>
              </p:nvPr>
            </p:nvSpPr>
            <p:spPr>
              <a:xfrm>
                <a:off x="7415395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1" name="任意多边形: 形状 710"/>
              <p:cNvSpPr/>
              <p:nvPr>
                <p:custDataLst>
                  <p:tags r:id="rId139"/>
                </p:custDataLst>
              </p:nvPr>
            </p:nvSpPr>
            <p:spPr>
              <a:xfrm>
                <a:off x="7415395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2" name="任意多边形: 形状 711"/>
              <p:cNvSpPr/>
              <p:nvPr>
                <p:custDataLst>
                  <p:tags r:id="rId140"/>
                </p:custDataLst>
              </p:nvPr>
            </p:nvSpPr>
            <p:spPr>
              <a:xfrm>
                <a:off x="7415395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3" name="任意多边形: 形状 712"/>
              <p:cNvSpPr/>
              <p:nvPr>
                <p:custDataLst>
                  <p:tags r:id="rId141"/>
                </p:custDataLst>
              </p:nvPr>
            </p:nvSpPr>
            <p:spPr>
              <a:xfrm>
                <a:off x="7415395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4" name="任意多边形: 形状 713"/>
              <p:cNvSpPr/>
              <p:nvPr>
                <p:custDataLst>
                  <p:tags r:id="rId142"/>
                </p:custDataLst>
              </p:nvPr>
            </p:nvSpPr>
            <p:spPr>
              <a:xfrm>
                <a:off x="7415395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5" name="任意多边形: 形状 714"/>
              <p:cNvSpPr/>
              <p:nvPr>
                <p:custDataLst>
                  <p:tags r:id="rId143"/>
                </p:custDataLst>
              </p:nvPr>
            </p:nvSpPr>
            <p:spPr>
              <a:xfrm>
                <a:off x="7331351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6" name="任意多边形: 形状 715"/>
              <p:cNvSpPr/>
              <p:nvPr>
                <p:custDataLst>
                  <p:tags r:id="rId144"/>
                </p:custDataLst>
              </p:nvPr>
            </p:nvSpPr>
            <p:spPr>
              <a:xfrm>
                <a:off x="7331351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7" name="任意多边形: 形状 716"/>
              <p:cNvSpPr/>
              <p:nvPr>
                <p:custDataLst>
                  <p:tags r:id="rId145"/>
                </p:custDataLst>
              </p:nvPr>
            </p:nvSpPr>
            <p:spPr>
              <a:xfrm>
                <a:off x="7331351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8" name="任意多边形: 形状 717"/>
              <p:cNvSpPr/>
              <p:nvPr>
                <p:custDataLst>
                  <p:tags r:id="rId146"/>
                </p:custDataLst>
              </p:nvPr>
            </p:nvSpPr>
            <p:spPr>
              <a:xfrm>
                <a:off x="7331351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9" name="任意多边形: 形状 718"/>
              <p:cNvSpPr/>
              <p:nvPr>
                <p:custDataLst>
                  <p:tags r:id="rId147"/>
                </p:custDataLst>
              </p:nvPr>
            </p:nvSpPr>
            <p:spPr>
              <a:xfrm>
                <a:off x="7331351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0" name="任意多边形: 形状 719"/>
              <p:cNvSpPr/>
              <p:nvPr>
                <p:custDataLst>
                  <p:tags r:id="rId148"/>
                </p:custDataLst>
              </p:nvPr>
            </p:nvSpPr>
            <p:spPr>
              <a:xfrm>
                <a:off x="7331351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1" name="任意多边形: 形状 720"/>
              <p:cNvSpPr/>
              <p:nvPr>
                <p:custDataLst>
                  <p:tags r:id="rId149"/>
                </p:custDataLst>
              </p:nvPr>
            </p:nvSpPr>
            <p:spPr>
              <a:xfrm>
                <a:off x="7331351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2" name="任意多边形: 形状 721"/>
              <p:cNvSpPr/>
              <p:nvPr>
                <p:custDataLst>
                  <p:tags r:id="rId150"/>
                </p:custDataLst>
              </p:nvPr>
            </p:nvSpPr>
            <p:spPr>
              <a:xfrm>
                <a:off x="7331351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3" name="任意多边形: 形状 722"/>
              <p:cNvSpPr/>
              <p:nvPr>
                <p:custDataLst>
                  <p:tags r:id="rId151"/>
                </p:custDataLst>
              </p:nvPr>
            </p:nvSpPr>
            <p:spPr>
              <a:xfrm>
                <a:off x="7331351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4" name="任意多边形: 形状 723"/>
              <p:cNvSpPr/>
              <p:nvPr>
                <p:custDataLst>
                  <p:tags r:id="rId152"/>
                </p:custDataLst>
              </p:nvPr>
            </p:nvSpPr>
            <p:spPr>
              <a:xfrm>
                <a:off x="7331351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5" name="任意多边形: 形状 724"/>
              <p:cNvSpPr/>
              <p:nvPr>
                <p:custDataLst>
                  <p:tags r:id="rId153"/>
                </p:custDataLst>
              </p:nvPr>
            </p:nvSpPr>
            <p:spPr>
              <a:xfrm>
                <a:off x="7331351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6" name="任意多边形: 形状 725"/>
              <p:cNvSpPr/>
              <p:nvPr>
                <p:custDataLst>
                  <p:tags r:id="rId154"/>
                </p:custDataLst>
              </p:nvPr>
            </p:nvSpPr>
            <p:spPr>
              <a:xfrm>
                <a:off x="7331351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7" name="任意多边形: 形状 726"/>
              <p:cNvSpPr/>
              <p:nvPr>
                <p:custDataLst>
                  <p:tags r:id="rId155"/>
                </p:custDataLst>
              </p:nvPr>
            </p:nvSpPr>
            <p:spPr>
              <a:xfrm>
                <a:off x="7331351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8" name="任意多边形: 形状 727"/>
              <p:cNvSpPr/>
              <p:nvPr>
                <p:custDataLst>
                  <p:tags r:id="rId156"/>
                </p:custDataLst>
              </p:nvPr>
            </p:nvSpPr>
            <p:spPr>
              <a:xfrm>
                <a:off x="7331351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9" name="任意多边形: 形状 728"/>
              <p:cNvSpPr/>
              <p:nvPr>
                <p:custDataLst>
                  <p:tags r:id="rId157"/>
                </p:custDataLst>
              </p:nvPr>
            </p:nvSpPr>
            <p:spPr>
              <a:xfrm>
                <a:off x="7331351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0" name="任意多边形: 形状 729"/>
              <p:cNvSpPr/>
              <p:nvPr>
                <p:custDataLst>
                  <p:tags r:id="rId158"/>
                </p:custDataLst>
              </p:nvPr>
            </p:nvSpPr>
            <p:spPr>
              <a:xfrm>
                <a:off x="7331351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1" name="任意多边形: 形状 730"/>
              <p:cNvSpPr/>
              <p:nvPr>
                <p:custDataLst>
                  <p:tags r:id="rId159"/>
                </p:custDataLst>
              </p:nvPr>
            </p:nvSpPr>
            <p:spPr>
              <a:xfrm>
                <a:off x="7331351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2" name="任意多边形: 形状 731"/>
              <p:cNvSpPr/>
              <p:nvPr>
                <p:custDataLst>
                  <p:tags r:id="rId160"/>
                </p:custDataLst>
              </p:nvPr>
            </p:nvSpPr>
            <p:spPr>
              <a:xfrm>
                <a:off x="7331351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3" name="任意多边形: 形状 732"/>
              <p:cNvSpPr/>
              <p:nvPr>
                <p:custDataLst>
                  <p:tags r:id="rId161"/>
                </p:custDataLst>
              </p:nvPr>
            </p:nvSpPr>
            <p:spPr>
              <a:xfrm>
                <a:off x="7331351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4" name="任意多边形: 形状 733"/>
              <p:cNvSpPr/>
              <p:nvPr>
                <p:custDataLst>
                  <p:tags r:id="rId162"/>
                </p:custDataLst>
              </p:nvPr>
            </p:nvSpPr>
            <p:spPr>
              <a:xfrm>
                <a:off x="7331351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5" name="任意多边形: 形状 734"/>
              <p:cNvSpPr/>
              <p:nvPr>
                <p:custDataLst>
                  <p:tags r:id="rId163"/>
                </p:custDataLst>
              </p:nvPr>
            </p:nvSpPr>
            <p:spPr>
              <a:xfrm>
                <a:off x="7331351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6" name="任意多边形: 形状 735"/>
              <p:cNvSpPr/>
              <p:nvPr>
                <p:custDataLst>
                  <p:tags r:id="rId164"/>
                </p:custDataLst>
              </p:nvPr>
            </p:nvSpPr>
            <p:spPr>
              <a:xfrm>
                <a:off x="7331351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7" name="任意多边形: 形状 736"/>
              <p:cNvSpPr/>
              <p:nvPr>
                <p:custDataLst>
                  <p:tags r:id="rId165"/>
                </p:custDataLst>
              </p:nvPr>
            </p:nvSpPr>
            <p:spPr>
              <a:xfrm>
                <a:off x="7331351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8" name="任意多边形: 形状 737"/>
              <p:cNvSpPr/>
              <p:nvPr>
                <p:custDataLst>
                  <p:tags r:id="rId166"/>
                </p:custDataLst>
              </p:nvPr>
            </p:nvSpPr>
            <p:spPr>
              <a:xfrm>
                <a:off x="724640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9" name="任意多边形: 形状 738"/>
              <p:cNvSpPr/>
              <p:nvPr>
                <p:custDataLst>
                  <p:tags r:id="rId167"/>
                </p:custDataLst>
              </p:nvPr>
            </p:nvSpPr>
            <p:spPr>
              <a:xfrm>
                <a:off x="724640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0" name="任意多边形: 形状 739"/>
              <p:cNvSpPr/>
              <p:nvPr>
                <p:custDataLst>
                  <p:tags r:id="rId168"/>
                </p:custDataLst>
              </p:nvPr>
            </p:nvSpPr>
            <p:spPr>
              <a:xfrm>
                <a:off x="724640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1" name="任意多边形: 形状 740"/>
              <p:cNvSpPr/>
              <p:nvPr>
                <p:custDataLst>
                  <p:tags r:id="rId169"/>
                </p:custDataLst>
              </p:nvPr>
            </p:nvSpPr>
            <p:spPr>
              <a:xfrm>
                <a:off x="724640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2" name="任意多边形: 形状 741"/>
              <p:cNvSpPr/>
              <p:nvPr>
                <p:custDataLst>
                  <p:tags r:id="rId170"/>
                </p:custDataLst>
              </p:nvPr>
            </p:nvSpPr>
            <p:spPr>
              <a:xfrm>
                <a:off x="724640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3" name="任意多边形: 形状 742"/>
              <p:cNvSpPr/>
              <p:nvPr>
                <p:custDataLst>
                  <p:tags r:id="rId171"/>
                </p:custDataLst>
              </p:nvPr>
            </p:nvSpPr>
            <p:spPr>
              <a:xfrm>
                <a:off x="724640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4" name="任意多边形: 形状 743"/>
              <p:cNvSpPr/>
              <p:nvPr>
                <p:custDataLst>
                  <p:tags r:id="rId172"/>
                </p:custDataLst>
              </p:nvPr>
            </p:nvSpPr>
            <p:spPr>
              <a:xfrm>
                <a:off x="724640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5" name="任意多边形: 形状 744"/>
              <p:cNvSpPr/>
              <p:nvPr>
                <p:custDataLst>
                  <p:tags r:id="rId173"/>
                </p:custDataLst>
              </p:nvPr>
            </p:nvSpPr>
            <p:spPr>
              <a:xfrm>
                <a:off x="724640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6" name="任意多边形: 形状 745"/>
              <p:cNvSpPr/>
              <p:nvPr>
                <p:custDataLst>
                  <p:tags r:id="rId174"/>
                </p:custDataLst>
              </p:nvPr>
            </p:nvSpPr>
            <p:spPr>
              <a:xfrm>
                <a:off x="724640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7" name="任意多边形: 形状 746"/>
              <p:cNvSpPr/>
              <p:nvPr>
                <p:custDataLst>
                  <p:tags r:id="rId175"/>
                </p:custDataLst>
              </p:nvPr>
            </p:nvSpPr>
            <p:spPr>
              <a:xfrm>
                <a:off x="724640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8" name="任意多边形: 形状 747"/>
              <p:cNvSpPr/>
              <p:nvPr>
                <p:custDataLst>
                  <p:tags r:id="rId176"/>
                </p:custDataLst>
              </p:nvPr>
            </p:nvSpPr>
            <p:spPr>
              <a:xfrm>
                <a:off x="724640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9" name="任意多边形: 形状 748"/>
              <p:cNvSpPr/>
              <p:nvPr>
                <p:custDataLst>
                  <p:tags r:id="rId177"/>
                </p:custDataLst>
              </p:nvPr>
            </p:nvSpPr>
            <p:spPr>
              <a:xfrm>
                <a:off x="724640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0" name="任意多边形: 形状 749"/>
              <p:cNvSpPr/>
              <p:nvPr>
                <p:custDataLst>
                  <p:tags r:id="rId178"/>
                </p:custDataLst>
              </p:nvPr>
            </p:nvSpPr>
            <p:spPr>
              <a:xfrm>
                <a:off x="724640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1" name="任意多边形: 形状 750"/>
              <p:cNvSpPr/>
              <p:nvPr>
                <p:custDataLst>
                  <p:tags r:id="rId179"/>
                </p:custDataLst>
              </p:nvPr>
            </p:nvSpPr>
            <p:spPr>
              <a:xfrm>
                <a:off x="724640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2" name="任意多边形: 形状 751"/>
              <p:cNvSpPr/>
              <p:nvPr>
                <p:custDataLst>
                  <p:tags r:id="rId180"/>
                </p:custDataLst>
              </p:nvPr>
            </p:nvSpPr>
            <p:spPr>
              <a:xfrm>
                <a:off x="724640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3" name="任意多边形: 形状 752"/>
              <p:cNvSpPr/>
              <p:nvPr>
                <p:custDataLst>
                  <p:tags r:id="rId181"/>
                </p:custDataLst>
              </p:nvPr>
            </p:nvSpPr>
            <p:spPr>
              <a:xfrm>
                <a:off x="724640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4" name="任意多边形: 形状 753"/>
              <p:cNvSpPr/>
              <p:nvPr>
                <p:custDataLst>
                  <p:tags r:id="rId182"/>
                </p:custDataLst>
              </p:nvPr>
            </p:nvSpPr>
            <p:spPr>
              <a:xfrm>
                <a:off x="724640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5" name="任意多边形: 形状 754"/>
              <p:cNvSpPr/>
              <p:nvPr>
                <p:custDataLst>
                  <p:tags r:id="rId183"/>
                </p:custDataLst>
              </p:nvPr>
            </p:nvSpPr>
            <p:spPr>
              <a:xfrm>
                <a:off x="724640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6" name="任意多边形: 形状 755"/>
              <p:cNvSpPr/>
              <p:nvPr>
                <p:custDataLst>
                  <p:tags r:id="rId184"/>
                </p:custDataLst>
              </p:nvPr>
            </p:nvSpPr>
            <p:spPr>
              <a:xfrm>
                <a:off x="724640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7" name="任意多边形: 形状 756"/>
              <p:cNvSpPr/>
              <p:nvPr>
                <p:custDataLst>
                  <p:tags r:id="rId185"/>
                </p:custDataLst>
              </p:nvPr>
            </p:nvSpPr>
            <p:spPr>
              <a:xfrm>
                <a:off x="724640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8" name="任意多边形: 形状 757"/>
              <p:cNvSpPr/>
              <p:nvPr>
                <p:custDataLst>
                  <p:tags r:id="rId186"/>
                </p:custDataLst>
              </p:nvPr>
            </p:nvSpPr>
            <p:spPr>
              <a:xfrm>
                <a:off x="724640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9" name="任意多边形: 形状 758"/>
              <p:cNvSpPr/>
              <p:nvPr>
                <p:custDataLst>
                  <p:tags r:id="rId187"/>
                </p:custDataLst>
              </p:nvPr>
            </p:nvSpPr>
            <p:spPr>
              <a:xfrm>
                <a:off x="724640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0" name="任意多边形: 形状 759"/>
              <p:cNvSpPr/>
              <p:nvPr>
                <p:custDataLst>
                  <p:tags r:id="rId188"/>
                </p:custDataLst>
              </p:nvPr>
            </p:nvSpPr>
            <p:spPr>
              <a:xfrm>
                <a:off x="724640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1" name="任意多边形: 形状 760"/>
              <p:cNvSpPr/>
              <p:nvPr>
                <p:custDataLst>
                  <p:tags r:id="rId189"/>
                </p:custDataLst>
              </p:nvPr>
            </p:nvSpPr>
            <p:spPr>
              <a:xfrm>
                <a:off x="7162360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2" name="任意多边形: 形状 761"/>
              <p:cNvSpPr/>
              <p:nvPr>
                <p:custDataLst>
                  <p:tags r:id="rId190"/>
                </p:custDataLst>
              </p:nvPr>
            </p:nvSpPr>
            <p:spPr>
              <a:xfrm>
                <a:off x="7162360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3" name="任意多边形: 形状 762"/>
              <p:cNvSpPr/>
              <p:nvPr>
                <p:custDataLst>
                  <p:tags r:id="rId191"/>
                </p:custDataLst>
              </p:nvPr>
            </p:nvSpPr>
            <p:spPr>
              <a:xfrm>
                <a:off x="7162360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4" name="任意多边形: 形状 763"/>
              <p:cNvSpPr/>
              <p:nvPr>
                <p:custDataLst>
                  <p:tags r:id="rId192"/>
                </p:custDataLst>
              </p:nvPr>
            </p:nvSpPr>
            <p:spPr>
              <a:xfrm>
                <a:off x="7162360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5" name="任意多边形: 形状 764"/>
              <p:cNvSpPr/>
              <p:nvPr>
                <p:custDataLst>
                  <p:tags r:id="rId193"/>
                </p:custDataLst>
              </p:nvPr>
            </p:nvSpPr>
            <p:spPr>
              <a:xfrm>
                <a:off x="7162360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6" name="任意多边形: 形状 765"/>
              <p:cNvSpPr/>
              <p:nvPr>
                <p:custDataLst>
                  <p:tags r:id="rId194"/>
                </p:custDataLst>
              </p:nvPr>
            </p:nvSpPr>
            <p:spPr>
              <a:xfrm>
                <a:off x="7162360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7" name="任意多边形: 形状 766"/>
              <p:cNvSpPr/>
              <p:nvPr>
                <p:custDataLst>
                  <p:tags r:id="rId195"/>
                </p:custDataLst>
              </p:nvPr>
            </p:nvSpPr>
            <p:spPr>
              <a:xfrm>
                <a:off x="7162360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8" name="任意多边形: 形状 767"/>
              <p:cNvSpPr/>
              <p:nvPr>
                <p:custDataLst>
                  <p:tags r:id="rId196"/>
                </p:custDataLst>
              </p:nvPr>
            </p:nvSpPr>
            <p:spPr>
              <a:xfrm>
                <a:off x="7162360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9" name="任意多边形: 形状 768"/>
              <p:cNvSpPr/>
              <p:nvPr>
                <p:custDataLst>
                  <p:tags r:id="rId197"/>
                </p:custDataLst>
              </p:nvPr>
            </p:nvSpPr>
            <p:spPr>
              <a:xfrm>
                <a:off x="7162360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0" name="任意多边形: 形状 769"/>
              <p:cNvSpPr/>
              <p:nvPr>
                <p:custDataLst>
                  <p:tags r:id="rId198"/>
                </p:custDataLst>
              </p:nvPr>
            </p:nvSpPr>
            <p:spPr>
              <a:xfrm>
                <a:off x="7162360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1" name="任意多边形: 形状 770"/>
              <p:cNvSpPr/>
              <p:nvPr>
                <p:custDataLst>
                  <p:tags r:id="rId199"/>
                </p:custDataLst>
              </p:nvPr>
            </p:nvSpPr>
            <p:spPr>
              <a:xfrm>
                <a:off x="7162360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2" name="任意多边形: 形状 771"/>
              <p:cNvSpPr/>
              <p:nvPr>
                <p:custDataLst>
                  <p:tags r:id="rId200"/>
                </p:custDataLst>
              </p:nvPr>
            </p:nvSpPr>
            <p:spPr>
              <a:xfrm>
                <a:off x="7162360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3" name="任意多边形: 形状 772"/>
              <p:cNvSpPr/>
              <p:nvPr>
                <p:custDataLst>
                  <p:tags r:id="rId201"/>
                </p:custDataLst>
              </p:nvPr>
            </p:nvSpPr>
            <p:spPr>
              <a:xfrm>
                <a:off x="7162360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4" name="任意多边形: 形状 773"/>
              <p:cNvSpPr/>
              <p:nvPr>
                <p:custDataLst>
                  <p:tags r:id="rId202"/>
                </p:custDataLst>
              </p:nvPr>
            </p:nvSpPr>
            <p:spPr>
              <a:xfrm>
                <a:off x="7162360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5" name="任意多边形: 形状 774"/>
              <p:cNvSpPr/>
              <p:nvPr>
                <p:custDataLst>
                  <p:tags r:id="rId203"/>
                </p:custDataLst>
              </p:nvPr>
            </p:nvSpPr>
            <p:spPr>
              <a:xfrm>
                <a:off x="7162360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6" name="任意多边形: 形状 775"/>
              <p:cNvSpPr/>
              <p:nvPr>
                <p:custDataLst>
                  <p:tags r:id="rId204"/>
                </p:custDataLst>
              </p:nvPr>
            </p:nvSpPr>
            <p:spPr>
              <a:xfrm>
                <a:off x="7162360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7" name="任意多边形: 形状 776"/>
              <p:cNvSpPr/>
              <p:nvPr>
                <p:custDataLst>
                  <p:tags r:id="rId205"/>
                </p:custDataLst>
              </p:nvPr>
            </p:nvSpPr>
            <p:spPr>
              <a:xfrm>
                <a:off x="7162360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8" name="任意多边形: 形状 777"/>
              <p:cNvSpPr/>
              <p:nvPr>
                <p:custDataLst>
                  <p:tags r:id="rId206"/>
                </p:custDataLst>
              </p:nvPr>
            </p:nvSpPr>
            <p:spPr>
              <a:xfrm>
                <a:off x="7162360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9" name="任意多边形: 形状 778"/>
              <p:cNvSpPr/>
              <p:nvPr>
                <p:custDataLst>
                  <p:tags r:id="rId207"/>
                </p:custDataLst>
              </p:nvPr>
            </p:nvSpPr>
            <p:spPr>
              <a:xfrm>
                <a:off x="7162360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0" name="任意多边形: 形状 779"/>
              <p:cNvSpPr/>
              <p:nvPr>
                <p:custDataLst>
                  <p:tags r:id="rId208"/>
                </p:custDataLst>
              </p:nvPr>
            </p:nvSpPr>
            <p:spPr>
              <a:xfrm>
                <a:off x="7162360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1" name="任意多边形: 形状 780"/>
              <p:cNvSpPr/>
              <p:nvPr>
                <p:custDataLst>
                  <p:tags r:id="rId209"/>
                </p:custDataLst>
              </p:nvPr>
            </p:nvSpPr>
            <p:spPr>
              <a:xfrm>
                <a:off x="7162360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2" name="任意多边形: 形状 781"/>
              <p:cNvSpPr/>
              <p:nvPr>
                <p:custDataLst>
                  <p:tags r:id="rId210"/>
                </p:custDataLst>
              </p:nvPr>
            </p:nvSpPr>
            <p:spPr>
              <a:xfrm>
                <a:off x="7162360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3" name="任意多边形: 形状 782"/>
              <p:cNvSpPr/>
              <p:nvPr>
                <p:custDataLst>
                  <p:tags r:id="rId211"/>
                </p:custDataLst>
              </p:nvPr>
            </p:nvSpPr>
            <p:spPr>
              <a:xfrm>
                <a:off x="7162360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4" name="任意多边形: 形状 783"/>
              <p:cNvSpPr/>
              <p:nvPr>
                <p:custDataLst>
                  <p:tags r:id="rId212"/>
                </p:custDataLst>
              </p:nvPr>
            </p:nvSpPr>
            <p:spPr>
              <a:xfrm>
                <a:off x="707741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5" name="任意多边形: 形状 784"/>
              <p:cNvSpPr/>
              <p:nvPr>
                <p:custDataLst>
                  <p:tags r:id="rId213"/>
                </p:custDataLst>
              </p:nvPr>
            </p:nvSpPr>
            <p:spPr>
              <a:xfrm>
                <a:off x="707741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6" name="任意多边形: 形状 785"/>
              <p:cNvSpPr/>
              <p:nvPr>
                <p:custDataLst>
                  <p:tags r:id="rId214"/>
                </p:custDataLst>
              </p:nvPr>
            </p:nvSpPr>
            <p:spPr>
              <a:xfrm>
                <a:off x="707741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7" name="任意多边形: 形状 786"/>
              <p:cNvSpPr/>
              <p:nvPr>
                <p:custDataLst>
                  <p:tags r:id="rId215"/>
                </p:custDataLst>
              </p:nvPr>
            </p:nvSpPr>
            <p:spPr>
              <a:xfrm>
                <a:off x="707741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8" name="任意多边形: 形状 787"/>
              <p:cNvSpPr/>
              <p:nvPr>
                <p:custDataLst>
                  <p:tags r:id="rId216"/>
                </p:custDataLst>
              </p:nvPr>
            </p:nvSpPr>
            <p:spPr>
              <a:xfrm>
                <a:off x="707741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9" name="任意多边形: 形状 788"/>
              <p:cNvSpPr/>
              <p:nvPr>
                <p:custDataLst>
                  <p:tags r:id="rId217"/>
                </p:custDataLst>
              </p:nvPr>
            </p:nvSpPr>
            <p:spPr>
              <a:xfrm>
                <a:off x="707741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0" name="任意多边形: 形状 789"/>
              <p:cNvSpPr/>
              <p:nvPr>
                <p:custDataLst>
                  <p:tags r:id="rId218"/>
                </p:custDataLst>
              </p:nvPr>
            </p:nvSpPr>
            <p:spPr>
              <a:xfrm>
                <a:off x="707741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1" name="任意多边形: 形状 790"/>
              <p:cNvSpPr/>
              <p:nvPr>
                <p:custDataLst>
                  <p:tags r:id="rId219"/>
                </p:custDataLst>
              </p:nvPr>
            </p:nvSpPr>
            <p:spPr>
              <a:xfrm>
                <a:off x="707741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2" name="任意多边形: 形状 791"/>
              <p:cNvSpPr/>
              <p:nvPr>
                <p:custDataLst>
                  <p:tags r:id="rId220"/>
                </p:custDataLst>
              </p:nvPr>
            </p:nvSpPr>
            <p:spPr>
              <a:xfrm>
                <a:off x="707741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3" name="任意多边形: 形状 792"/>
              <p:cNvSpPr/>
              <p:nvPr>
                <p:custDataLst>
                  <p:tags r:id="rId221"/>
                </p:custDataLst>
              </p:nvPr>
            </p:nvSpPr>
            <p:spPr>
              <a:xfrm>
                <a:off x="707741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4" name="任意多边形: 形状 793"/>
              <p:cNvSpPr/>
              <p:nvPr>
                <p:custDataLst>
                  <p:tags r:id="rId222"/>
                </p:custDataLst>
              </p:nvPr>
            </p:nvSpPr>
            <p:spPr>
              <a:xfrm>
                <a:off x="707741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5" name="任意多边形: 形状 794"/>
              <p:cNvSpPr/>
              <p:nvPr>
                <p:custDataLst>
                  <p:tags r:id="rId223"/>
                </p:custDataLst>
              </p:nvPr>
            </p:nvSpPr>
            <p:spPr>
              <a:xfrm>
                <a:off x="707741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6" name="任意多边形: 形状 795"/>
              <p:cNvSpPr/>
              <p:nvPr>
                <p:custDataLst>
                  <p:tags r:id="rId224"/>
                </p:custDataLst>
              </p:nvPr>
            </p:nvSpPr>
            <p:spPr>
              <a:xfrm>
                <a:off x="707741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7" name="任意多边形: 形状 796"/>
              <p:cNvSpPr/>
              <p:nvPr>
                <p:custDataLst>
                  <p:tags r:id="rId225"/>
                </p:custDataLst>
              </p:nvPr>
            </p:nvSpPr>
            <p:spPr>
              <a:xfrm>
                <a:off x="707741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8" name="任意多边形: 形状 797"/>
              <p:cNvSpPr/>
              <p:nvPr>
                <p:custDataLst>
                  <p:tags r:id="rId226"/>
                </p:custDataLst>
              </p:nvPr>
            </p:nvSpPr>
            <p:spPr>
              <a:xfrm>
                <a:off x="707741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9" name="任意多边形: 形状 798"/>
              <p:cNvSpPr/>
              <p:nvPr>
                <p:custDataLst>
                  <p:tags r:id="rId227"/>
                </p:custDataLst>
              </p:nvPr>
            </p:nvSpPr>
            <p:spPr>
              <a:xfrm>
                <a:off x="707741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0" name="任意多边形: 形状 799"/>
              <p:cNvSpPr/>
              <p:nvPr>
                <p:custDataLst>
                  <p:tags r:id="rId228"/>
                </p:custDataLst>
              </p:nvPr>
            </p:nvSpPr>
            <p:spPr>
              <a:xfrm>
                <a:off x="707741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1" name="任意多边形: 形状 800"/>
              <p:cNvSpPr/>
              <p:nvPr>
                <p:custDataLst>
                  <p:tags r:id="rId229"/>
                </p:custDataLst>
              </p:nvPr>
            </p:nvSpPr>
            <p:spPr>
              <a:xfrm>
                <a:off x="707741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2" name="任意多边形: 形状 801"/>
              <p:cNvSpPr/>
              <p:nvPr>
                <p:custDataLst>
                  <p:tags r:id="rId230"/>
                </p:custDataLst>
              </p:nvPr>
            </p:nvSpPr>
            <p:spPr>
              <a:xfrm>
                <a:off x="707741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3" name="任意多边形: 形状 802"/>
              <p:cNvSpPr/>
              <p:nvPr>
                <p:custDataLst>
                  <p:tags r:id="rId231"/>
                </p:custDataLst>
              </p:nvPr>
            </p:nvSpPr>
            <p:spPr>
              <a:xfrm>
                <a:off x="707741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4" name="任意多边形: 形状 803"/>
              <p:cNvSpPr/>
              <p:nvPr>
                <p:custDataLst>
                  <p:tags r:id="rId232"/>
                </p:custDataLst>
              </p:nvPr>
            </p:nvSpPr>
            <p:spPr>
              <a:xfrm>
                <a:off x="707741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5" name="任意多边形: 形状 804"/>
              <p:cNvSpPr/>
              <p:nvPr>
                <p:custDataLst>
                  <p:tags r:id="rId233"/>
                </p:custDataLst>
              </p:nvPr>
            </p:nvSpPr>
            <p:spPr>
              <a:xfrm>
                <a:off x="707741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6" name="任意多边形: 形状 805"/>
              <p:cNvSpPr/>
              <p:nvPr>
                <p:custDataLst>
                  <p:tags r:id="rId234"/>
                </p:custDataLst>
              </p:nvPr>
            </p:nvSpPr>
            <p:spPr>
              <a:xfrm>
                <a:off x="707741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7" name="任意多边形: 形状 806"/>
              <p:cNvSpPr/>
              <p:nvPr>
                <p:custDataLst>
                  <p:tags r:id="rId235"/>
                </p:custDataLst>
              </p:nvPr>
            </p:nvSpPr>
            <p:spPr>
              <a:xfrm>
                <a:off x="699336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8" name="任意多边形: 形状 807"/>
              <p:cNvSpPr/>
              <p:nvPr>
                <p:custDataLst>
                  <p:tags r:id="rId236"/>
                </p:custDataLst>
              </p:nvPr>
            </p:nvSpPr>
            <p:spPr>
              <a:xfrm>
                <a:off x="699336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9" name="任意多边形: 形状 808"/>
              <p:cNvSpPr/>
              <p:nvPr>
                <p:custDataLst>
                  <p:tags r:id="rId237"/>
                </p:custDataLst>
              </p:nvPr>
            </p:nvSpPr>
            <p:spPr>
              <a:xfrm>
                <a:off x="699336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0" name="任意多边形: 形状 809"/>
              <p:cNvSpPr/>
              <p:nvPr>
                <p:custDataLst>
                  <p:tags r:id="rId238"/>
                </p:custDataLst>
              </p:nvPr>
            </p:nvSpPr>
            <p:spPr>
              <a:xfrm>
                <a:off x="699336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1" name="任意多边形: 形状 810"/>
              <p:cNvSpPr/>
              <p:nvPr>
                <p:custDataLst>
                  <p:tags r:id="rId239"/>
                </p:custDataLst>
              </p:nvPr>
            </p:nvSpPr>
            <p:spPr>
              <a:xfrm>
                <a:off x="699336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2" name="任意多边形: 形状 811"/>
              <p:cNvSpPr/>
              <p:nvPr>
                <p:custDataLst>
                  <p:tags r:id="rId240"/>
                </p:custDataLst>
              </p:nvPr>
            </p:nvSpPr>
            <p:spPr>
              <a:xfrm>
                <a:off x="699336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3" name="任意多边形: 形状 812"/>
              <p:cNvSpPr/>
              <p:nvPr>
                <p:custDataLst>
                  <p:tags r:id="rId241"/>
                </p:custDataLst>
              </p:nvPr>
            </p:nvSpPr>
            <p:spPr>
              <a:xfrm>
                <a:off x="699336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4" name="任意多边形: 形状 813"/>
              <p:cNvSpPr/>
              <p:nvPr>
                <p:custDataLst>
                  <p:tags r:id="rId242"/>
                </p:custDataLst>
              </p:nvPr>
            </p:nvSpPr>
            <p:spPr>
              <a:xfrm>
                <a:off x="699336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5" name="任意多边形: 形状 814"/>
              <p:cNvSpPr/>
              <p:nvPr>
                <p:custDataLst>
                  <p:tags r:id="rId243"/>
                </p:custDataLst>
              </p:nvPr>
            </p:nvSpPr>
            <p:spPr>
              <a:xfrm>
                <a:off x="699336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6" name="任意多边形: 形状 815"/>
              <p:cNvSpPr/>
              <p:nvPr>
                <p:custDataLst>
                  <p:tags r:id="rId244"/>
                </p:custDataLst>
              </p:nvPr>
            </p:nvSpPr>
            <p:spPr>
              <a:xfrm>
                <a:off x="699336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7" name="任意多边形: 形状 816"/>
              <p:cNvSpPr/>
              <p:nvPr>
                <p:custDataLst>
                  <p:tags r:id="rId245"/>
                </p:custDataLst>
              </p:nvPr>
            </p:nvSpPr>
            <p:spPr>
              <a:xfrm>
                <a:off x="699336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8" name="任意多边形: 形状 817"/>
              <p:cNvSpPr/>
              <p:nvPr>
                <p:custDataLst>
                  <p:tags r:id="rId246"/>
                </p:custDataLst>
              </p:nvPr>
            </p:nvSpPr>
            <p:spPr>
              <a:xfrm>
                <a:off x="699336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9" name="任意多边形: 形状 818"/>
              <p:cNvSpPr/>
              <p:nvPr>
                <p:custDataLst>
                  <p:tags r:id="rId247"/>
                </p:custDataLst>
              </p:nvPr>
            </p:nvSpPr>
            <p:spPr>
              <a:xfrm>
                <a:off x="699336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0" name="任意多边形: 形状 819"/>
              <p:cNvSpPr/>
              <p:nvPr>
                <p:custDataLst>
                  <p:tags r:id="rId248"/>
                </p:custDataLst>
              </p:nvPr>
            </p:nvSpPr>
            <p:spPr>
              <a:xfrm>
                <a:off x="699336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1" name="任意多边形: 形状 820"/>
              <p:cNvSpPr/>
              <p:nvPr>
                <p:custDataLst>
                  <p:tags r:id="rId249"/>
                </p:custDataLst>
              </p:nvPr>
            </p:nvSpPr>
            <p:spPr>
              <a:xfrm>
                <a:off x="699336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2" name="任意多边形: 形状 821"/>
              <p:cNvSpPr/>
              <p:nvPr>
                <p:custDataLst>
                  <p:tags r:id="rId250"/>
                </p:custDataLst>
              </p:nvPr>
            </p:nvSpPr>
            <p:spPr>
              <a:xfrm>
                <a:off x="699336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3" name="任意多边形: 形状 822"/>
              <p:cNvSpPr/>
              <p:nvPr>
                <p:custDataLst>
                  <p:tags r:id="rId251"/>
                </p:custDataLst>
              </p:nvPr>
            </p:nvSpPr>
            <p:spPr>
              <a:xfrm>
                <a:off x="699336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4" name="任意多边形: 形状 823"/>
              <p:cNvSpPr/>
              <p:nvPr>
                <p:custDataLst>
                  <p:tags r:id="rId252"/>
                </p:custDataLst>
              </p:nvPr>
            </p:nvSpPr>
            <p:spPr>
              <a:xfrm>
                <a:off x="699336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5" name="任意多边形: 形状 824"/>
              <p:cNvSpPr/>
              <p:nvPr>
                <p:custDataLst>
                  <p:tags r:id="rId253"/>
                </p:custDataLst>
              </p:nvPr>
            </p:nvSpPr>
            <p:spPr>
              <a:xfrm>
                <a:off x="699336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6" name="任意多边形: 形状 825"/>
              <p:cNvSpPr/>
              <p:nvPr>
                <p:custDataLst>
                  <p:tags r:id="rId254"/>
                </p:custDataLst>
              </p:nvPr>
            </p:nvSpPr>
            <p:spPr>
              <a:xfrm>
                <a:off x="699336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7" name="任意多边形: 形状 826"/>
              <p:cNvSpPr/>
              <p:nvPr>
                <p:custDataLst>
                  <p:tags r:id="rId255"/>
                </p:custDataLst>
              </p:nvPr>
            </p:nvSpPr>
            <p:spPr>
              <a:xfrm>
                <a:off x="699336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8" name="任意多边形: 形状 827"/>
              <p:cNvSpPr/>
              <p:nvPr>
                <p:custDataLst>
                  <p:tags r:id="rId256"/>
                </p:custDataLst>
              </p:nvPr>
            </p:nvSpPr>
            <p:spPr>
              <a:xfrm>
                <a:off x="699336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9" name="任意多边形: 形状 828"/>
              <p:cNvSpPr/>
              <p:nvPr>
                <p:custDataLst>
                  <p:tags r:id="rId257"/>
                </p:custDataLst>
              </p:nvPr>
            </p:nvSpPr>
            <p:spPr>
              <a:xfrm>
                <a:off x="699336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0" name="任意多边形: 形状 829"/>
              <p:cNvSpPr/>
              <p:nvPr>
                <p:custDataLst>
                  <p:tags r:id="rId258"/>
                </p:custDataLst>
              </p:nvPr>
            </p:nvSpPr>
            <p:spPr>
              <a:xfrm>
                <a:off x="690842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1" name="任意多边形: 形状 830"/>
              <p:cNvSpPr/>
              <p:nvPr>
                <p:custDataLst>
                  <p:tags r:id="rId259"/>
                </p:custDataLst>
              </p:nvPr>
            </p:nvSpPr>
            <p:spPr>
              <a:xfrm>
                <a:off x="690842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2" name="任意多边形: 形状 831"/>
              <p:cNvSpPr/>
              <p:nvPr>
                <p:custDataLst>
                  <p:tags r:id="rId260"/>
                </p:custDataLst>
              </p:nvPr>
            </p:nvSpPr>
            <p:spPr>
              <a:xfrm>
                <a:off x="690842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3" name="任意多边形: 形状 832"/>
              <p:cNvSpPr/>
              <p:nvPr>
                <p:custDataLst>
                  <p:tags r:id="rId261"/>
                </p:custDataLst>
              </p:nvPr>
            </p:nvSpPr>
            <p:spPr>
              <a:xfrm>
                <a:off x="690842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4" name="任意多边形: 形状 833"/>
              <p:cNvSpPr/>
              <p:nvPr>
                <p:custDataLst>
                  <p:tags r:id="rId262"/>
                </p:custDataLst>
              </p:nvPr>
            </p:nvSpPr>
            <p:spPr>
              <a:xfrm>
                <a:off x="690842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5" name="任意多边形: 形状 834"/>
              <p:cNvSpPr/>
              <p:nvPr>
                <p:custDataLst>
                  <p:tags r:id="rId263"/>
                </p:custDataLst>
              </p:nvPr>
            </p:nvSpPr>
            <p:spPr>
              <a:xfrm>
                <a:off x="690842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6" name="任意多边形: 形状 835"/>
              <p:cNvSpPr/>
              <p:nvPr>
                <p:custDataLst>
                  <p:tags r:id="rId264"/>
                </p:custDataLst>
              </p:nvPr>
            </p:nvSpPr>
            <p:spPr>
              <a:xfrm>
                <a:off x="690842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7" name="任意多边形: 形状 836"/>
              <p:cNvSpPr/>
              <p:nvPr>
                <p:custDataLst>
                  <p:tags r:id="rId265"/>
                </p:custDataLst>
              </p:nvPr>
            </p:nvSpPr>
            <p:spPr>
              <a:xfrm>
                <a:off x="690842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8" name="任意多边形: 形状 837"/>
              <p:cNvSpPr/>
              <p:nvPr>
                <p:custDataLst>
                  <p:tags r:id="rId266"/>
                </p:custDataLst>
              </p:nvPr>
            </p:nvSpPr>
            <p:spPr>
              <a:xfrm>
                <a:off x="690842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9" name="任意多边形: 形状 838"/>
              <p:cNvSpPr/>
              <p:nvPr>
                <p:custDataLst>
                  <p:tags r:id="rId267"/>
                </p:custDataLst>
              </p:nvPr>
            </p:nvSpPr>
            <p:spPr>
              <a:xfrm>
                <a:off x="690842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0" name="任意多边形: 形状 839"/>
              <p:cNvSpPr/>
              <p:nvPr>
                <p:custDataLst>
                  <p:tags r:id="rId268"/>
                </p:custDataLst>
              </p:nvPr>
            </p:nvSpPr>
            <p:spPr>
              <a:xfrm>
                <a:off x="690842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1" name="任意多边形: 形状 840"/>
              <p:cNvSpPr/>
              <p:nvPr>
                <p:custDataLst>
                  <p:tags r:id="rId269"/>
                </p:custDataLst>
              </p:nvPr>
            </p:nvSpPr>
            <p:spPr>
              <a:xfrm>
                <a:off x="690842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2" name="任意多边形: 形状 841"/>
              <p:cNvSpPr/>
              <p:nvPr>
                <p:custDataLst>
                  <p:tags r:id="rId270"/>
                </p:custDataLst>
              </p:nvPr>
            </p:nvSpPr>
            <p:spPr>
              <a:xfrm>
                <a:off x="690842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3" name="任意多边形: 形状 842"/>
              <p:cNvSpPr/>
              <p:nvPr>
                <p:custDataLst>
                  <p:tags r:id="rId271"/>
                </p:custDataLst>
              </p:nvPr>
            </p:nvSpPr>
            <p:spPr>
              <a:xfrm>
                <a:off x="690842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4" name="任意多边形: 形状 843"/>
              <p:cNvSpPr/>
              <p:nvPr>
                <p:custDataLst>
                  <p:tags r:id="rId272"/>
                </p:custDataLst>
              </p:nvPr>
            </p:nvSpPr>
            <p:spPr>
              <a:xfrm>
                <a:off x="690842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5" name="任意多边形: 形状 844"/>
              <p:cNvSpPr/>
              <p:nvPr>
                <p:custDataLst>
                  <p:tags r:id="rId273"/>
                </p:custDataLst>
              </p:nvPr>
            </p:nvSpPr>
            <p:spPr>
              <a:xfrm>
                <a:off x="690842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6" name="任意多边形: 形状 845"/>
              <p:cNvSpPr/>
              <p:nvPr>
                <p:custDataLst>
                  <p:tags r:id="rId274"/>
                </p:custDataLst>
              </p:nvPr>
            </p:nvSpPr>
            <p:spPr>
              <a:xfrm>
                <a:off x="690842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7" name="任意多边形: 形状 846"/>
              <p:cNvSpPr/>
              <p:nvPr>
                <p:custDataLst>
                  <p:tags r:id="rId275"/>
                </p:custDataLst>
              </p:nvPr>
            </p:nvSpPr>
            <p:spPr>
              <a:xfrm>
                <a:off x="690842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8" name="任意多边形: 形状 847"/>
              <p:cNvSpPr/>
              <p:nvPr>
                <p:custDataLst>
                  <p:tags r:id="rId276"/>
                </p:custDataLst>
              </p:nvPr>
            </p:nvSpPr>
            <p:spPr>
              <a:xfrm>
                <a:off x="690842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9" name="任意多边形: 形状 848"/>
              <p:cNvSpPr/>
              <p:nvPr>
                <p:custDataLst>
                  <p:tags r:id="rId277"/>
                </p:custDataLst>
              </p:nvPr>
            </p:nvSpPr>
            <p:spPr>
              <a:xfrm>
                <a:off x="690842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0" name="任意多边形: 形状 849"/>
              <p:cNvSpPr/>
              <p:nvPr>
                <p:custDataLst>
                  <p:tags r:id="rId278"/>
                </p:custDataLst>
              </p:nvPr>
            </p:nvSpPr>
            <p:spPr>
              <a:xfrm>
                <a:off x="690842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1" name="任意多边形: 形状 850"/>
              <p:cNvSpPr/>
              <p:nvPr>
                <p:custDataLst>
                  <p:tags r:id="rId279"/>
                </p:custDataLst>
              </p:nvPr>
            </p:nvSpPr>
            <p:spPr>
              <a:xfrm>
                <a:off x="690842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2" name="任意多边形: 形状 851"/>
              <p:cNvSpPr/>
              <p:nvPr>
                <p:custDataLst>
                  <p:tags r:id="rId280"/>
                </p:custDataLst>
              </p:nvPr>
            </p:nvSpPr>
            <p:spPr>
              <a:xfrm>
                <a:off x="690842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3" name="任意多边形: 形状 852"/>
              <p:cNvSpPr/>
              <p:nvPr>
                <p:custDataLst>
                  <p:tags r:id="rId281"/>
                </p:custDataLst>
              </p:nvPr>
            </p:nvSpPr>
            <p:spPr>
              <a:xfrm>
                <a:off x="6824378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4" name="任意多边形: 形状 853"/>
              <p:cNvSpPr/>
              <p:nvPr>
                <p:custDataLst>
                  <p:tags r:id="rId282"/>
                </p:custDataLst>
              </p:nvPr>
            </p:nvSpPr>
            <p:spPr>
              <a:xfrm>
                <a:off x="6824378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5" name="任意多边形: 形状 854"/>
              <p:cNvSpPr/>
              <p:nvPr>
                <p:custDataLst>
                  <p:tags r:id="rId283"/>
                </p:custDataLst>
              </p:nvPr>
            </p:nvSpPr>
            <p:spPr>
              <a:xfrm>
                <a:off x="6824378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6" name="任意多边形: 形状 855"/>
              <p:cNvSpPr/>
              <p:nvPr>
                <p:custDataLst>
                  <p:tags r:id="rId284"/>
                </p:custDataLst>
              </p:nvPr>
            </p:nvSpPr>
            <p:spPr>
              <a:xfrm>
                <a:off x="6824378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7" name="任意多边形: 形状 856"/>
              <p:cNvSpPr/>
              <p:nvPr>
                <p:custDataLst>
                  <p:tags r:id="rId285"/>
                </p:custDataLst>
              </p:nvPr>
            </p:nvSpPr>
            <p:spPr>
              <a:xfrm>
                <a:off x="6824378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8" name="任意多边形: 形状 857"/>
              <p:cNvSpPr/>
              <p:nvPr>
                <p:custDataLst>
                  <p:tags r:id="rId286"/>
                </p:custDataLst>
              </p:nvPr>
            </p:nvSpPr>
            <p:spPr>
              <a:xfrm>
                <a:off x="6824378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9" name="任意多边形: 形状 858"/>
              <p:cNvSpPr/>
              <p:nvPr>
                <p:custDataLst>
                  <p:tags r:id="rId287"/>
                </p:custDataLst>
              </p:nvPr>
            </p:nvSpPr>
            <p:spPr>
              <a:xfrm>
                <a:off x="6824378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0" name="任意多边形: 形状 859"/>
              <p:cNvSpPr/>
              <p:nvPr>
                <p:custDataLst>
                  <p:tags r:id="rId288"/>
                </p:custDataLst>
              </p:nvPr>
            </p:nvSpPr>
            <p:spPr>
              <a:xfrm>
                <a:off x="6824378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1" name="任意多边形: 形状 860"/>
              <p:cNvSpPr/>
              <p:nvPr>
                <p:custDataLst>
                  <p:tags r:id="rId289"/>
                </p:custDataLst>
              </p:nvPr>
            </p:nvSpPr>
            <p:spPr>
              <a:xfrm>
                <a:off x="6824378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2" name="任意多边形: 形状 861"/>
              <p:cNvSpPr/>
              <p:nvPr>
                <p:custDataLst>
                  <p:tags r:id="rId290"/>
                </p:custDataLst>
              </p:nvPr>
            </p:nvSpPr>
            <p:spPr>
              <a:xfrm>
                <a:off x="6824378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3" name="任意多边形: 形状 862"/>
              <p:cNvSpPr/>
              <p:nvPr>
                <p:custDataLst>
                  <p:tags r:id="rId291"/>
                </p:custDataLst>
              </p:nvPr>
            </p:nvSpPr>
            <p:spPr>
              <a:xfrm>
                <a:off x="6824378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4" name="任意多边形: 形状 863"/>
              <p:cNvSpPr/>
              <p:nvPr>
                <p:custDataLst>
                  <p:tags r:id="rId292"/>
                </p:custDataLst>
              </p:nvPr>
            </p:nvSpPr>
            <p:spPr>
              <a:xfrm>
                <a:off x="6824378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5" name="任意多边形: 形状 864"/>
              <p:cNvSpPr/>
              <p:nvPr>
                <p:custDataLst>
                  <p:tags r:id="rId293"/>
                </p:custDataLst>
              </p:nvPr>
            </p:nvSpPr>
            <p:spPr>
              <a:xfrm>
                <a:off x="6824378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6" name="任意多边形: 形状 865"/>
              <p:cNvSpPr/>
              <p:nvPr>
                <p:custDataLst>
                  <p:tags r:id="rId294"/>
                </p:custDataLst>
              </p:nvPr>
            </p:nvSpPr>
            <p:spPr>
              <a:xfrm>
                <a:off x="6824378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7" name="任意多边形: 形状 866"/>
              <p:cNvSpPr/>
              <p:nvPr>
                <p:custDataLst>
                  <p:tags r:id="rId295"/>
                </p:custDataLst>
              </p:nvPr>
            </p:nvSpPr>
            <p:spPr>
              <a:xfrm>
                <a:off x="6824378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8" name="任意多边形: 形状 867"/>
              <p:cNvSpPr/>
              <p:nvPr>
                <p:custDataLst>
                  <p:tags r:id="rId296"/>
                </p:custDataLst>
              </p:nvPr>
            </p:nvSpPr>
            <p:spPr>
              <a:xfrm>
                <a:off x="6824378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9" name="任意多边形: 形状 868"/>
              <p:cNvSpPr/>
              <p:nvPr>
                <p:custDataLst>
                  <p:tags r:id="rId297"/>
                </p:custDataLst>
              </p:nvPr>
            </p:nvSpPr>
            <p:spPr>
              <a:xfrm>
                <a:off x="6824378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0" name="任意多边形: 形状 869"/>
              <p:cNvSpPr/>
              <p:nvPr>
                <p:custDataLst>
                  <p:tags r:id="rId298"/>
                </p:custDataLst>
              </p:nvPr>
            </p:nvSpPr>
            <p:spPr>
              <a:xfrm>
                <a:off x="6824378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1" name="任意多边形: 形状 870"/>
              <p:cNvSpPr/>
              <p:nvPr>
                <p:custDataLst>
                  <p:tags r:id="rId299"/>
                </p:custDataLst>
              </p:nvPr>
            </p:nvSpPr>
            <p:spPr>
              <a:xfrm>
                <a:off x="6824378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2" name="任意多边形: 形状 871"/>
              <p:cNvSpPr/>
              <p:nvPr>
                <p:custDataLst>
                  <p:tags r:id="rId300"/>
                </p:custDataLst>
              </p:nvPr>
            </p:nvSpPr>
            <p:spPr>
              <a:xfrm>
                <a:off x="6824378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3" name="任意多边形: 形状 872"/>
              <p:cNvSpPr/>
              <p:nvPr>
                <p:custDataLst>
                  <p:tags r:id="rId301"/>
                </p:custDataLst>
              </p:nvPr>
            </p:nvSpPr>
            <p:spPr>
              <a:xfrm>
                <a:off x="6824378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4" name="任意多边形: 形状 873"/>
              <p:cNvSpPr/>
              <p:nvPr>
                <p:custDataLst>
                  <p:tags r:id="rId302"/>
                </p:custDataLst>
              </p:nvPr>
            </p:nvSpPr>
            <p:spPr>
              <a:xfrm>
                <a:off x="6824378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5" name="任意多边形: 形状 874"/>
              <p:cNvSpPr/>
              <p:nvPr>
                <p:custDataLst>
                  <p:tags r:id="rId303"/>
                </p:custDataLst>
              </p:nvPr>
            </p:nvSpPr>
            <p:spPr>
              <a:xfrm>
                <a:off x="6824378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6" name="任意多边形: 形状 875"/>
              <p:cNvSpPr/>
              <p:nvPr>
                <p:custDataLst>
                  <p:tags r:id="rId304"/>
                </p:custDataLst>
              </p:nvPr>
            </p:nvSpPr>
            <p:spPr>
              <a:xfrm>
                <a:off x="674033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7" name="任意多边形: 形状 876"/>
              <p:cNvSpPr/>
              <p:nvPr>
                <p:custDataLst>
                  <p:tags r:id="rId305"/>
                </p:custDataLst>
              </p:nvPr>
            </p:nvSpPr>
            <p:spPr>
              <a:xfrm>
                <a:off x="674033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8" name="任意多边形: 形状 877"/>
              <p:cNvSpPr/>
              <p:nvPr>
                <p:custDataLst>
                  <p:tags r:id="rId306"/>
                </p:custDataLst>
              </p:nvPr>
            </p:nvSpPr>
            <p:spPr>
              <a:xfrm>
                <a:off x="674033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9" name="任意多边形: 形状 878"/>
              <p:cNvSpPr/>
              <p:nvPr>
                <p:custDataLst>
                  <p:tags r:id="rId307"/>
                </p:custDataLst>
              </p:nvPr>
            </p:nvSpPr>
            <p:spPr>
              <a:xfrm>
                <a:off x="674033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0" name="任意多边形: 形状 879"/>
              <p:cNvSpPr/>
              <p:nvPr>
                <p:custDataLst>
                  <p:tags r:id="rId308"/>
                </p:custDataLst>
              </p:nvPr>
            </p:nvSpPr>
            <p:spPr>
              <a:xfrm>
                <a:off x="674033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1" name="任意多边形: 形状 880"/>
              <p:cNvSpPr/>
              <p:nvPr>
                <p:custDataLst>
                  <p:tags r:id="rId309"/>
                </p:custDataLst>
              </p:nvPr>
            </p:nvSpPr>
            <p:spPr>
              <a:xfrm>
                <a:off x="674033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2" name="任意多边形: 形状 881"/>
              <p:cNvSpPr/>
              <p:nvPr>
                <p:custDataLst>
                  <p:tags r:id="rId310"/>
                </p:custDataLst>
              </p:nvPr>
            </p:nvSpPr>
            <p:spPr>
              <a:xfrm>
                <a:off x="674033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3" name="任意多边形: 形状 882"/>
              <p:cNvSpPr/>
              <p:nvPr>
                <p:custDataLst>
                  <p:tags r:id="rId311"/>
                </p:custDataLst>
              </p:nvPr>
            </p:nvSpPr>
            <p:spPr>
              <a:xfrm>
                <a:off x="674033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4" name="任意多边形: 形状 883"/>
              <p:cNvSpPr/>
              <p:nvPr>
                <p:custDataLst>
                  <p:tags r:id="rId312"/>
                </p:custDataLst>
              </p:nvPr>
            </p:nvSpPr>
            <p:spPr>
              <a:xfrm>
                <a:off x="674033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5" name="任意多边形: 形状 884"/>
              <p:cNvSpPr/>
              <p:nvPr>
                <p:custDataLst>
                  <p:tags r:id="rId313"/>
                </p:custDataLst>
              </p:nvPr>
            </p:nvSpPr>
            <p:spPr>
              <a:xfrm>
                <a:off x="674033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6" name="任意多边形: 形状 885"/>
              <p:cNvSpPr/>
              <p:nvPr>
                <p:custDataLst>
                  <p:tags r:id="rId314"/>
                </p:custDataLst>
              </p:nvPr>
            </p:nvSpPr>
            <p:spPr>
              <a:xfrm>
                <a:off x="674033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7" name="任意多边形: 形状 886"/>
              <p:cNvSpPr/>
              <p:nvPr>
                <p:custDataLst>
                  <p:tags r:id="rId315"/>
                </p:custDataLst>
              </p:nvPr>
            </p:nvSpPr>
            <p:spPr>
              <a:xfrm>
                <a:off x="674033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8" name="任意多边形: 形状 887"/>
              <p:cNvSpPr/>
              <p:nvPr>
                <p:custDataLst>
                  <p:tags r:id="rId316"/>
                </p:custDataLst>
              </p:nvPr>
            </p:nvSpPr>
            <p:spPr>
              <a:xfrm>
                <a:off x="674033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9" name="任意多边形: 形状 888"/>
              <p:cNvSpPr/>
              <p:nvPr>
                <p:custDataLst>
                  <p:tags r:id="rId317"/>
                </p:custDataLst>
              </p:nvPr>
            </p:nvSpPr>
            <p:spPr>
              <a:xfrm>
                <a:off x="674033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0" name="任意多边形: 形状 889"/>
              <p:cNvSpPr/>
              <p:nvPr>
                <p:custDataLst>
                  <p:tags r:id="rId318"/>
                </p:custDataLst>
              </p:nvPr>
            </p:nvSpPr>
            <p:spPr>
              <a:xfrm>
                <a:off x="674033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1" name="任意多边形: 形状 890"/>
              <p:cNvSpPr/>
              <p:nvPr>
                <p:custDataLst>
                  <p:tags r:id="rId319"/>
                </p:custDataLst>
              </p:nvPr>
            </p:nvSpPr>
            <p:spPr>
              <a:xfrm>
                <a:off x="674033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2" name="任意多边形: 形状 891"/>
              <p:cNvSpPr/>
              <p:nvPr>
                <p:custDataLst>
                  <p:tags r:id="rId320"/>
                </p:custDataLst>
              </p:nvPr>
            </p:nvSpPr>
            <p:spPr>
              <a:xfrm>
                <a:off x="674033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3" name="任意多边形: 形状 892"/>
              <p:cNvSpPr/>
              <p:nvPr>
                <p:custDataLst>
                  <p:tags r:id="rId321"/>
                </p:custDataLst>
              </p:nvPr>
            </p:nvSpPr>
            <p:spPr>
              <a:xfrm>
                <a:off x="674033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4" name="任意多边形: 形状 893"/>
              <p:cNvSpPr/>
              <p:nvPr>
                <p:custDataLst>
                  <p:tags r:id="rId322"/>
                </p:custDataLst>
              </p:nvPr>
            </p:nvSpPr>
            <p:spPr>
              <a:xfrm>
                <a:off x="674033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5" name="任意多边形: 形状 894"/>
              <p:cNvSpPr/>
              <p:nvPr>
                <p:custDataLst>
                  <p:tags r:id="rId323"/>
                </p:custDataLst>
              </p:nvPr>
            </p:nvSpPr>
            <p:spPr>
              <a:xfrm>
                <a:off x="674033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6" name="任意多边形: 形状 895"/>
              <p:cNvSpPr/>
              <p:nvPr>
                <p:custDataLst>
                  <p:tags r:id="rId324"/>
                </p:custDataLst>
              </p:nvPr>
            </p:nvSpPr>
            <p:spPr>
              <a:xfrm>
                <a:off x="674033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7" name="任意多边形: 形状 896"/>
              <p:cNvSpPr/>
              <p:nvPr>
                <p:custDataLst>
                  <p:tags r:id="rId325"/>
                </p:custDataLst>
              </p:nvPr>
            </p:nvSpPr>
            <p:spPr>
              <a:xfrm>
                <a:off x="674033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8" name="任意多边形: 形状 897"/>
              <p:cNvSpPr/>
              <p:nvPr>
                <p:custDataLst>
                  <p:tags r:id="rId326"/>
                </p:custDataLst>
              </p:nvPr>
            </p:nvSpPr>
            <p:spPr>
              <a:xfrm>
                <a:off x="674033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99" name="任意多边形: 形状 898"/>
              <p:cNvSpPr/>
              <p:nvPr>
                <p:custDataLst>
                  <p:tags r:id="rId327"/>
                </p:custDataLst>
              </p:nvPr>
            </p:nvSpPr>
            <p:spPr>
              <a:xfrm>
                <a:off x="665538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0" name="任意多边形: 形状 899"/>
              <p:cNvSpPr/>
              <p:nvPr>
                <p:custDataLst>
                  <p:tags r:id="rId328"/>
                </p:custDataLst>
              </p:nvPr>
            </p:nvSpPr>
            <p:spPr>
              <a:xfrm>
                <a:off x="665538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1" name="任意多边形: 形状 900"/>
              <p:cNvSpPr/>
              <p:nvPr>
                <p:custDataLst>
                  <p:tags r:id="rId329"/>
                </p:custDataLst>
              </p:nvPr>
            </p:nvSpPr>
            <p:spPr>
              <a:xfrm>
                <a:off x="665538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2" name="任意多边形: 形状 901"/>
              <p:cNvSpPr/>
              <p:nvPr>
                <p:custDataLst>
                  <p:tags r:id="rId330"/>
                </p:custDataLst>
              </p:nvPr>
            </p:nvSpPr>
            <p:spPr>
              <a:xfrm>
                <a:off x="665538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3" name="任意多边形: 形状 902"/>
              <p:cNvSpPr/>
              <p:nvPr>
                <p:custDataLst>
                  <p:tags r:id="rId331"/>
                </p:custDataLst>
              </p:nvPr>
            </p:nvSpPr>
            <p:spPr>
              <a:xfrm>
                <a:off x="665538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4" name="任意多边形: 形状 903"/>
              <p:cNvSpPr/>
              <p:nvPr>
                <p:custDataLst>
                  <p:tags r:id="rId332"/>
                </p:custDataLst>
              </p:nvPr>
            </p:nvSpPr>
            <p:spPr>
              <a:xfrm>
                <a:off x="665538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5" name="任意多边形: 形状 904"/>
              <p:cNvSpPr/>
              <p:nvPr>
                <p:custDataLst>
                  <p:tags r:id="rId333"/>
                </p:custDataLst>
              </p:nvPr>
            </p:nvSpPr>
            <p:spPr>
              <a:xfrm>
                <a:off x="665538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6" name="任意多边形: 形状 905"/>
              <p:cNvSpPr/>
              <p:nvPr>
                <p:custDataLst>
                  <p:tags r:id="rId334"/>
                </p:custDataLst>
              </p:nvPr>
            </p:nvSpPr>
            <p:spPr>
              <a:xfrm>
                <a:off x="665538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7" name="任意多边形: 形状 906"/>
              <p:cNvSpPr/>
              <p:nvPr>
                <p:custDataLst>
                  <p:tags r:id="rId335"/>
                </p:custDataLst>
              </p:nvPr>
            </p:nvSpPr>
            <p:spPr>
              <a:xfrm>
                <a:off x="665538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8" name="任意多边形: 形状 907"/>
              <p:cNvSpPr/>
              <p:nvPr>
                <p:custDataLst>
                  <p:tags r:id="rId336"/>
                </p:custDataLst>
              </p:nvPr>
            </p:nvSpPr>
            <p:spPr>
              <a:xfrm>
                <a:off x="665538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09" name="任意多边形: 形状 908"/>
              <p:cNvSpPr/>
              <p:nvPr>
                <p:custDataLst>
                  <p:tags r:id="rId337"/>
                </p:custDataLst>
              </p:nvPr>
            </p:nvSpPr>
            <p:spPr>
              <a:xfrm>
                <a:off x="665538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0" name="任意多边形: 形状 909"/>
              <p:cNvSpPr/>
              <p:nvPr>
                <p:custDataLst>
                  <p:tags r:id="rId338"/>
                </p:custDataLst>
              </p:nvPr>
            </p:nvSpPr>
            <p:spPr>
              <a:xfrm>
                <a:off x="665538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1" name="任意多边形: 形状 910"/>
              <p:cNvSpPr/>
              <p:nvPr>
                <p:custDataLst>
                  <p:tags r:id="rId339"/>
                </p:custDataLst>
              </p:nvPr>
            </p:nvSpPr>
            <p:spPr>
              <a:xfrm>
                <a:off x="665538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2" name="任意多边形: 形状 911"/>
              <p:cNvSpPr/>
              <p:nvPr>
                <p:custDataLst>
                  <p:tags r:id="rId340"/>
                </p:custDataLst>
              </p:nvPr>
            </p:nvSpPr>
            <p:spPr>
              <a:xfrm>
                <a:off x="665538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3" name="任意多边形: 形状 912"/>
              <p:cNvSpPr/>
              <p:nvPr>
                <p:custDataLst>
                  <p:tags r:id="rId341"/>
                </p:custDataLst>
              </p:nvPr>
            </p:nvSpPr>
            <p:spPr>
              <a:xfrm>
                <a:off x="665538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4" name="任意多边形: 形状 913"/>
              <p:cNvSpPr/>
              <p:nvPr>
                <p:custDataLst>
                  <p:tags r:id="rId342"/>
                </p:custDataLst>
              </p:nvPr>
            </p:nvSpPr>
            <p:spPr>
              <a:xfrm>
                <a:off x="665538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5" name="任意多边形: 形状 914"/>
              <p:cNvSpPr/>
              <p:nvPr>
                <p:custDataLst>
                  <p:tags r:id="rId343"/>
                </p:custDataLst>
              </p:nvPr>
            </p:nvSpPr>
            <p:spPr>
              <a:xfrm>
                <a:off x="665538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6" name="任意多边形: 形状 915"/>
              <p:cNvSpPr/>
              <p:nvPr>
                <p:custDataLst>
                  <p:tags r:id="rId344"/>
                </p:custDataLst>
              </p:nvPr>
            </p:nvSpPr>
            <p:spPr>
              <a:xfrm>
                <a:off x="665538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7" name="任意多边形: 形状 916"/>
              <p:cNvSpPr/>
              <p:nvPr>
                <p:custDataLst>
                  <p:tags r:id="rId345"/>
                </p:custDataLst>
              </p:nvPr>
            </p:nvSpPr>
            <p:spPr>
              <a:xfrm>
                <a:off x="665538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8" name="任意多边形: 形状 917"/>
              <p:cNvSpPr/>
              <p:nvPr>
                <p:custDataLst>
                  <p:tags r:id="rId346"/>
                </p:custDataLst>
              </p:nvPr>
            </p:nvSpPr>
            <p:spPr>
              <a:xfrm>
                <a:off x="665538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19" name="任意多边形: 形状 918"/>
              <p:cNvSpPr/>
              <p:nvPr>
                <p:custDataLst>
                  <p:tags r:id="rId347"/>
                </p:custDataLst>
              </p:nvPr>
            </p:nvSpPr>
            <p:spPr>
              <a:xfrm>
                <a:off x="665538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0" name="任意多边形: 形状 919"/>
              <p:cNvSpPr/>
              <p:nvPr>
                <p:custDataLst>
                  <p:tags r:id="rId348"/>
                </p:custDataLst>
              </p:nvPr>
            </p:nvSpPr>
            <p:spPr>
              <a:xfrm>
                <a:off x="665538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1" name="任意多边形: 形状 920"/>
              <p:cNvSpPr/>
              <p:nvPr>
                <p:custDataLst>
                  <p:tags r:id="rId349"/>
                </p:custDataLst>
              </p:nvPr>
            </p:nvSpPr>
            <p:spPr>
              <a:xfrm>
                <a:off x="665538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2" name="任意多边形: 形状 921"/>
              <p:cNvSpPr/>
              <p:nvPr>
                <p:custDataLst>
                  <p:tags r:id="rId350"/>
                </p:custDataLst>
              </p:nvPr>
            </p:nvSpPr>
            <p:spPr>
              <a:xfrm>
                <a:off x="657134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3" name="任意多边形: 形状 922"/>
              <p:cNvSpPr/>
              <p:nvPr>
                <p:custDataLst>
                  <p:tags r:id="rId351"/>
                </p:custDataLst>
              </p:nvPr>
            </p:nvSpPr>
            <p:spPr>
              <a:xfrm>
                <a:off x="657134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4" name="任意多边形: 形状 923"/>
              <p:cNvSpPr/>
              <p:nvPr>
                <p:custDataLst>
                  <p:tags r:id="rId352"/>
                </p:custDataLst>
              </p:nvPr>
            </p:nvSpPr>
            <p:spPr>
              <a:xfrm>
                <a:off x="657134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5" name="任意多边形: 形状 924"/>
              <p:cNvSpPr/>
              <p:nvPr>
                <p:custDataLst>
                  <p:tags r:id="rId353"/>
                </p:custDataLst>
              </p:nvPr>
            </p:nvSpPr>
            <p:spPr>
              <a:xfrm>
                <a:off x="657134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6" name="任意多边形: 形状 925"/>
              <p:cNvSpPr/>
              <p:nvPr>
                <p:custDataLst>
                  <p:tags r:id="rId354"/>
                </p:custDataLst>
              </p:nvPr>
            </p:nvSpPr>
            <p:spPr>
              <a:xfrm>
                <a:off x="657134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7" name="任意多边形: 形状 926"/>
              <p:cNvSpPr/>
              <p:nvPr>
                <p:custDataLst>
                  <p:tags r:id="rId355"/>
                </p:custDataLst>
              </p:nvPr>
            </p:nvSpPr>
            <p:spPr>
              <a:xfrm>
                <a:off x="657134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8" name="任意多边形: 形状 927"/>
              <p:cNvSpPr/>
              <p:nvPr>
                <p:custDataLst>
                  <p:tags r:id="rId356"/>
                </p:custDataLst>
              </p:nvPr>
            </p:nvSpPr>
            <p:spPr>
              <a:xfrm>
                <a:off x="657134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29" name="任意多边形: 形状 928"/>
              <p:cNvSpPr/>
              <p:nvPr>
                <p:custDataLst>
                  <p:tags r:id="rId357"/>
                </p:custDataLst>
              </p:nvPr>
            </p:nvSpPr>
            <p:spPr>
              <a:xfrm>
                <a:off x="657134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0" name="任意多边形: 形状 929"/>
              <p:cNvSpPr/>
              <p:nvPr>
                <p:custDataLst>
                  <p:tags r:id="rId358"/>
                </p:custDataLst>
              </p:nvPr>
            </p:nvSpPr>
            <p:spPr>
              <a:xfrm>
                <a:off x="657134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1" name="任意多边形: 形状 930"/>
              <p:cNvSpPr/>
              <p:nvPr>
                <p:custDataLst>
                  <p:tags r:id="rId359"/>
                </p:custDataLst>
              </p:nvPr>
            </p:nvSpPr>
            <p:spPr>
              <a:xfrm>
                <a:off x="657134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2" name="任意多边形: 形状 931"/>
              <p:cNvSpPr/>
              <p:nvPr>
                <p:custDataLst>
                  <p:tags r:id="rId360"/>
                </p:custDataLst>
              </p:nvPr>
            </p:nvSpPr>
            <p:spPr>
              <a:xfrm>
                <a:off x="657134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3" name="任意多边形: 形状 932"/>
              <p:cNvSpPr/>
              <p:nvPr>
                <p:custDataLst>
                  <p:tags r:id="rId361"/>
                </p:custDataLst>
              </p:nvPr>
            </p:nvSpPr>
            <p:spPr>
              <a:xfrm>
                <a:off x="657134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4" name="任意多边形: 形状 933"/>
              <p:cNvSpPr/>
              <p:nvPr>
                <p:custDataLst>
                  <p:tags r:id="rId362"/>
                </p:custDataLst>
              </p:nvPr>
            </p:nvSpPr>
            <p:spPr>
              <a:xfrm>
                <a:off x="657134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5" name="任意多边形: 形状 934"/>
              <p:cNvSpPr/>
              <p:nvPr>
                <p:custDataLst>
                  <p:tags r:id="rId363"/>
                </p:custDataLst>
              </p:nvPr>
            </p:nvSpPr>
            <p:spPr>
              <a:xfrm>
                <a:off x="657134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6" name="任意多边形: 形状 935"/>
              <p:cNvSpPr/>
              <p:nvPr>
                <p:custDataLst>
                  <p:tags r:id="rId364"/>
                </p:custDataLst>
              </p:nvPr>
            </p:nvSpPr>
            <p:spPr>
              <a:xfrm>
                <a:off x="657134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7" name="任意多边形: 形状 936"/>
              <p:cNvSpPr/>
              <p:nvPr>
                <p:custDataLst>
                  <p:tags r:id="rId365"/>
                </p:custDataLst>
              </p:nvPr>
            </p:nvSpPr>
            <p:spPr>
              <a:xfrm>
                <a:off x="657134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8" name="任意多边形: 形状 937"/>
              <p:cNvSpPr/>
              <p:nvPr>
                <p:custDataLst>
                  <p:tags r:id="rId366"/>
                </p:custDataLst>
              </p:nvPr>
            </p:nvSpPr>
            <p:spPr>
              <a:xfrm>
                <a:off x="657134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39" name="任意多边形: 形状 938"/>
              <p:cNvSpPr/>
              <p:nvPr>
                <p:custDataLst>
                  <p:tags r:id="rId367"/>
                </p:custDataLst>
              </p:nvPr>
            </p:nvSpPr>
            <p:spPr>
              <a:xfrm>
                <a:off x="657134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0" name="任意多边形: 形状 939"/>
              <p:cNvSpPr/>
              <p:nvPr>
                <p:custDataLst>
                  <p:tags r:id="rId368"/>
                </p:custDataLst>
              </p:nvPr>
            </p:nvSpPr>
            <p:spPr>
              <a:xfrm>
                <a:off x="657134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1" name="任意多边形: 形状 940"/>
              <p:cNvSpPr/>
              <p:nvPr>
                <p:custDataLst>
                  <p:tags r:id="rId369"/>
                </p:custDataLst>
              </p:nvPr>
            </p:nvSpPr>
            <p:spPr>
              <a:xfrm>
                <a:off x="657134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2" name="任意多边形: 形状 941"/>
              <p:cNvSpPr/>
              <p:nvPr>
                <p:custDataLst>
                  <p:tags r:id="rId370"/>
                </p:custDataLst>
              </p:nvPr>
            </p:nvSpPr>
            <p:spPr>
              <a:xfrm>
                <a:off x="657134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3" name="任意多边形: 形状 942"/>
              <p:cNvSpPr/>
              <p:nvPr>
                <p:custDataLst>
                  <p:tags r:id="rId371"/>
                </p:custDataLst>
              </p:nvPr>
            </p:nvSpPr>
            <p:spPr>
              <a:xfrm>
                <a:off x="657134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4" name="任意多边形: 形状 943"/>
              <p:cNvSpPr/>
              <p:nvPr>
                <p:custDataLst>
                  <p:tags r:id="rId372"/>
                </p:custDataLst>
              </p:nvPr>
            </p:nvSpPr>
            <p:spPr>
              <a:xfrm>
                <a:off x="657134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5" name="任意多边形: 形状 944"/>
              <p:cNvSpPr/>
              <p:nvPr>
                <p:custDataLst>
                  <p:tags r:id="rId373"/>
                </p:custDataLst>
              </p:nvPr>
            </p:nvSpPr>
            <p:spPr>
              <a:xfrm>
                <a:off x="648639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6" name="任意多边形: 形状 945"/>
              <p:cNvSpPr/>
              <p:nvPr>
                <p:custDataLst>
                  <p:tags r:id="rId374"/>
                </p:custDataLst>
              </p:nvPr>
            </p:nvSpPr>
            <p:spPr>
              <a:xfrm>
                <a:off x="648639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7" name="任意多边形: 形状 946"/>
              <p:cNvSpPr/>
              <p:nvPr>
                <p:custDataLst>
                  <p:tags r:id="rId375"/>
                </p:custDataLst>
              </p:nvPr>
            </p:nvSpPr>
            <p:spPr>
              <a:xfrm>
                <a:off x="648639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8" name="任意多边形: 形状 947"/>
              <p:cNvSpPr/>
              <p:nvPr>
                <p:custDataLst>
                  <p:tags r:id="rId376"/>
                </p:custDataLst>
              </p:nvPr>
            </p:nvSpPr>
            <p:spPr>
              <a:xfrm>
                <a:off x="648639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49" name="任意多边形: 形状 948"/>
              <p:cNvSpPr/>
              <p:nvPr>
                <p:custDataLst>
                  <p:tags r:id="rId377"/>
                </p:custDataLst>
              </p:nvPr>
            </p:nvSpPr>
            <p:spPr>
              <a:xfrm>
                <a:off x="648639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0" name="任意多边形: 形状 949"/>
              <p:cNvSpPr/>
              <p:nvPr>
                <p:custDataLst>
                  <p:tags r:id="rId378"/>
                </p:custDataLst>
              </p:nvPr>
            </p:nvSpPr>
            <p:spPr>
              <a:xfrm>
                <a:off x="648639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1" name="任意多边形: 形状 950"/>
              <p:cNvSpPr/>
              <p:nvPr>
                <p:custDataLst>
                  <p:tags r:id="rId379"/>
                </p:custDataLst>
              </p:nvPr>
            </p:nvSpPr>
            <p:spPr>
              <a:xfrm>
                <a:off x="648639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2" name="任意多边形: 形状 951"/>
              <p:cNvSpPr/>
              <p:nvPr>
                <p:custDataLst>
                  <p:tags r:id="rId380"/>
                </p:custDataLst>
              </p:nvPr>
            </p:nvSpPr>
            <p:spPr>
              <a:xfrm>
                <a:off x="648639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3" name="任意多边形: 形状 952"/>
              <p:cNvSpPr/>
              <p:nvPr>
                <p:custDataLst>
                  <p:tags r:id="rId381"/>
                </p:custDataLst>
              </p:nvPr>
            </p:nvSpPr>
            <p:spPr>
              <a:xfrm>
                <a:off x="648639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4" name="任意多边形: 形状 953"/>
              <p:cNvSpPr/>
              <p:nvPr>
                <p:custDataLst>
                  <p:tags r:id="rId382"/>
                </p:custDataLst>
              </p:nvPr>
            </p:nvSpPr>
            <p:spPr>
              <a:xfrm>
                <a:off x="648639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5" name="任意多边形: 形状 954"/>
              <p:cNvSpPr/>
              <p:nvPr>
                <p:custDataLst>
                  <p:tags r:id="rId383"/>
                </p:custDataLst>
              </p:nvPr>
            </p:nvSpPr>
            <p:spPr>
              <a:xfrm>
                <a:off x="648639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6" name="任意多边形: 形状 955"/>
              <p:cNvSpPr/>
              <p:nvPr>
                <p:custDataLst>
                  <p:tags r:id="rId384"/>
                </p:custDataLst>
              </p:nvPr>
            </p:nvSpPr>
            <p:spPr>
              <a:xfrm>
                <a:off x="648639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7" name="任意多边形: 形状 956"/>
              <p:cNvSpPr/>
              <p:nvPr>
                <p:custDataLst>
                  <p:tags r:id="rId385"/>
                </p:custDataLst>
              </p:nvPr>
            </p:nvSpPr>
            <p:spPr>
              <a:xfrm>
                <a:off x="648639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8" name="任意多边形: 形状 957"/>
              <p:cNvSpPr/>
              <p:nvPr>
                <p:custDataLst>
                  <p:tags r:id="rId386"/>
                </p:custDataLst>
              </p:nvPr>
            </p:nvSpPr>
            <p:spPr>
              <a:xfrm>
                <a:off x="648639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59" name="任意多边形: 形状 958"/>
              <p:cNvSpPr/>
              <p:nvPr>
                <p:custDataLst>
                  <p:tags r:id="rId387"/>
                </p:custDataLst>
              </p:nvPr>
            </p:nvSpPr>
            <p:spPr>
              <a:xfrm>
                <a:off x="648639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0" name="任意多边形: 形状 959"/>
              <p:cNvSpPr/>
              <p:nvPr>
                <p:custDataLst>
                  <p:tags r:id="rId388"/>
                </p:custDataLst>
              </p:nvPr>
            </p:nvSpPr>
            <p:spPr>
              <a:xfrm>
                <a:off x="648639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1" name="任意多边形: 形状 960"/>
              <p:cNvSpPr/>
              <p:nvPr>
                <p:custDataLst>
                  <p:tags r:id="rId389"/>
                </p:custDataLst>
              </p:nvPr>
            </p:nvSpPr>
            <p:spPr>
              <a:xfrm>
                <a:off x="648639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2" name="任意多边形: 形状 961"/>
              <p:cNvSpPr/>
              <p:nvPr>
                <p:custDataLst>
                  <p:tags r:id="rId390"/>
                </p:custDataLst>
              </p:nvPr>
            </p:nvSpPr>
            <p:spPr>
              <a:xfrm>
                <a:off x="648639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3" name="任意多边形: 形状 962"/>
              <p:cNvSpPr/>
              <p:nvPr>
                <p:custDataLst>
                  <p:tags r:id="rId391"/>
                </p:custDataLst>
              </p:nvPr>
            </p:nvSpPr>
            <p:spPr>
              <a:xfrm>
                <a:off x="648639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4" name="任意多边形: 形状 963"/>
              <p:cNvSpPr/>
              <p:nvPr>
                <p:custDataLst>
                  <p:tags r:id="rId392"/>
                </p:custDataLst>
              </p:nvPr>
            </p:nvSpPr>
            <p:spPr>
              <a:xfrm>
                <a:off x="648639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5" name="任意多边形: 形状 964"/>
              <p:cNvSpPr/>
              <p:nvPr>
                <p:custDataLst>
                  <p:tags r:id="rId393"/>
                </p:custDataLst>
              </p:nvPr>
            </p:nvSpPr>
            <p:spPr>
              <a:xfrm>
                <a:off x="648639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6" name="任意多边形: 形状 965"/>
              <p:cNvSpPr/>
              <p:nvPr>
                <p:custDataLst>
                  <p:tags r:id="rId394"/>
                </p:custDataLst>
              </p:nvPr>
            </p:nvSpPr>
            <p:spPr>
              <a:xfrm>
                <a:off x="648639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7" name="任意多边形: 形状 966"/>
              <p:cNvSpPr/>
              <p:nvPr>
                <p:custDataLst>
                  <p:tags r:id="rId395"/>
                </p:custDataLst>
              </p:nvPr>
            </p:nvSpPr>
            <p:spPr>
              <a:xfrm>
                <a:off x="648639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8" name="任意多边形: 形状 967"/>
              <p:cNvSpPr/>
              <p:nvPr>
                <p:custDataLst>
                  <p:tags r:id="rId396"/>
                </p:custDataLst>
              </p:nvPr>
            </p:nvSpPr>
            <p:spPr>
              <a:xfrm>
                <a:off x="640235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69" name="任意多边形: 形状 968"/>
              <p:cNvSpPr/>
              <p:nvPr>
                <p:custDataLst>
                  <p:tags r:id="rId397"/>
                </p:custDataLst>
              </p:nvPr>
            </p:nvSpPr>
            <p:spPr>
              <a:xfrm>
                <a:off x="640235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0" name="任意多边形: 形状 969"/>
              <p:cNvSpPr/>
              <p:nvPr>
                <p:custDataLst>
                  <p:tags r:id="rId398"/>
                </p:custDataLst>
              </p:nvPr>
            </p:nvSpPr>
            <p:spPr>
              <a:xfrm>
                <a:off x="640235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1" name="任意多边形: 形状 970"/>
              <p:cNvSpPr/>
              <p:nvPr>
                <p:custDataLst>
                  <p:tags r:id="rId399"/>
                </p:custDataLst>
              </p:nvPr>
            </p:nvSpPr>
            <p:spPr>
              <a:xfrm>
                <a:off x="640235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2" name="任意多边形: 形状 971"/>
              <p:cNvSpPr/>
              <p:nvPr>
                <p:custDataLst>
                  <p:tags r:id="rId400"/>
                </p:custDataLst>
              </p:nvPr>
            </p:nvSpPr>
            <p:spPr>
              <a:xfrm>
                <a:off x="640235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3" name="任意多边形: 形状 972"/>
              <p:cNvSpPr/>
              <p:nvPr>
                <p:custDataLst>
                  <p:tags r:id="rId401"/>
                </p:custDataLst>
              </p:nvPr>
            </p:nvSpPr>
            <p:spPr>
              <a:xfrm>
                <a:off x="640235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4" name="任意多边形: 形状 973"/>
              <p:cNvSpPr/>
              <p:nvPr>
                <p:custDataLst>
                  <p:tags r:id="rId402"/>
                </p:custDataLst>
              </p:nvPr>
            </p:nvSpPr>
            <p:spPr>
              <a:xfrm>
                <a:off x="640235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5" name="任意多边形: 形状 974"/>
              <p:cNvSpPr/>
              <p:nvPr>
                <p:custDataLst>
                  <p:tags r:id="rId403"/>
                </p:custDataLst>
              </p:nvPr>
            </p:nvSpPr>
            <p:spPr>
              <a:xfrm>
                <a:off x="640235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6" name="任意多边形: 形状 975"/>
              <p:cNvSpPr/>
              <p:nvPr>
                <p:custDataLst>
                  <p:tags r:id="rId404"/>
                </p:custDataLst>
              </p:nvPr>
            </p:nvSpPr>
            <p:spPr>
              <a:xfrm>
                <a:off x="640235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7" name="任意多边形: 形状 976"/>
              <p:cNvSpPr/>
              <p:nvPr>
                <p:custDataLst>
                  <p:tags r:id="rId405"/>
                </p:custDataLst>
              </p:nvPr>
            </p:nvSpPr>
            <p:spPr>
              <a:xfrm>
                <a:off x="640235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8" name="任意多边形: 形状 977"/>
              <p:cNvSpPr/>
              <p:nvPr>
                <p:custDataLst>
                  <p:tags r:id="rId406"/>
                </p:custDataLst>
              </p:nvPr>
            </p:nvSpPr>
            <p:spPr>
              <a:xfrm>
                <a:off x="640235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79" name="任意多边形: 形状 978"/>
              <p:cNvSpPr/>
              <p:nvPr>
                <p:custDataLst>
                  <p:tags r:id="rId407"/>
                </p:custDataLst>
              </p:nvPr>
            </p:nvSpPr>
            <p:spPr>
              <a:xfrm>
                <a:off x="640235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0" name="任意多边形: 形状 979"/>
              <p:cNvSpPr/>
              <p:nvPr>
                <p:custDataLst>
                  <p:tags r:id="rId408"/>
                </p:custDataLst>
              </p:nvPr>
            </p:nvSpPr>
            <p:spPr>
              <a:xfrm>
                <a:off x="640235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1" name="任意多边形: 形状 980"/>
              <p:cNvSpPr/>
              <p:nvPr>
                <p:custDataLst>
                  <p:tags r:id="rId409"/>
                </p:custDataLst>
              </p:nvPr>
            </p:nvSpPr>
            <p:spPr>
              <a:xfrm>
                <a:off x="640235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2" name="任意多边形: 形状 981"/>
              <p:cNvSpPr/>
              <p:nvPr>
                <p:custDataLst>
                  <p:tags r:id="rId410"/>
                </p:custDataLst>
              </p:nvPr>
            </p:nvSpPr>
            <p:spPr>
              <a:xfrm>
                <a:off x="640235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3" name="任意多边形: 形状 982"/>
              <p:cNvSpPr/>
              <p:nvPr>
                <p:custDataLst>
                  <p:tags r:id="rId411"/>
                </p:custDataLst>
              </p:nvPr>
            </p:nvSpPr>
            <p:spPr>
              <a:xfrm>
                <a:off x="640235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4" name="任意多边形: 形状 983"/>
              <p:cNvSpPr/>
              <p:nvPr>
                <p:custDataLst>
                  <p:tags r:id="rId412"/>
                </p:custDataLst>
              </p:nvPr>
            </p:nvSpPr>
            <p:spPr>
              <a:xfrm>
                <a:off x="640235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5" name="任意多边形: 形状 984"/>
              <p:cNvSpPr/>
              <p:nvPr>
                <p:custDataLst>
                  <p:tags r:id="rId413"/>
                </p:custDataLst>
              </p:nvPr>
            </p:nvSpPr>
            <p:spPr>
              <a:xfrm>
                <a:off x="640235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6" name="任意多边形: 形状 985"/>
              <p:cNvSpPr/>
              <p:nvPr>
                <p:custDataLst>
                  <p:tags r:id="rId414"/>
                </p:custDataLst>
              </p:nvPr>
            </p:nvSpPr>
            <p:spPr>
              <a:xfrm>
                <a:off x="640235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7" name="任意多边形: 形状 986"/>
              <p:cNvSpPr/>
              <p:nvPr>
                <p:custDataLst>
                  <p:tags r:id="rId415"/>
                </p:custDataLst>
              </p:nvPr>
            </p:nvSpPr>
            <p:spPr>
              <a:xfrm>
                <a:off x="640235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8" name="任意多边形: 形状 987"/>
              <p:cNvSpPr/>
              <p:nvPr>
                <p:custDataLst>
                  <p:tags r:id="rId416"/>
                </p:custDataLst>
              </p:nvPr>
            </p:nvSpPr>
            <p:spPr>
              <a:xfrm>
                <a:off x="640235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89" name="任意多边形: 形状 988"/>
              <p:cNvSpPr/>
              <p:nvPr>
                <p:custDataLst>
                  <p:tags r:id="rId417"/>
                </p:custDataLst>
              </p:nvPr>
            </p:nvSpPr>
            <p:spPr>
              <a:xfrm>
                <a:off x="640235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0" name="任意多边形: 形状 989"/>
              <p:cNvSpPr/>
              <p:nvPr>
                <p:custDataLst>
                  <p:tags r:id="rId418"/>
                </p:custDataLst>
              </p:nvPr>
            </p:nvSpPr>
            <p:spPr>
              <a:xfrm>
                <a:off x="640235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1" name="任意多边形: 形状 990"/>
              <p:cNvSpPr/>
              <p:nvPr>
                <p:custDataLst>
                  <p:tags r:id="rId419"/>
                </p:custDataLst>
              </p:nvPr>
            </p:nvSpPr>
            <p:spPr>
              <a:xfrm>
                <a:off x="631830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2" name="任意多边形: 形状 991"/>
              <p:cNvSpPr/>
              <p:nvPr>
                <p:custDataLst>
                  <p:tags r:id="rId420"/>
                </p:custDataLst>
              </p:nvPr>
            </p:nvSpPr>
            <p:spPr>
              <a:xfrm>
                <a:off x="631830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3" name="任意多边形: 形状 992"/>
              <p:cNvSpPr/>
              <p:nvPr>
                <p:custDataLst>
                  <p:tags r:id="rId421"/>
                </p:custDataLst>
              </p:nvPr>
            </p:nvSpPr>
            <p:spPr>
              <a:xfrm>
                <a:off x="631830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4" name="任意多边形: 形状 993"/>
              <p:cNvSpPr/>
              <p:nvPr>
                <p:custDataLst>
                  <p:tags r:id="rId422"/>
                </p:custDataLst>
              </p:nvPr>
            </p:nvSpPr>
            <p:spPr>
              <a:xfrm>
                <a:off x="631830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5" name="任意多边形: 形状 994"/>
              <p:cNvSpPr/>
              <p:nvPr>
                <p:custDataLst>
                  <p:tags r:id="rId423"/>
                </p:custDataLst>
              </p:nvPr>
            </p:nvSpPr>
            <p:spPr>
              <a:xfrm>
                <a:off x="631830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6" name="任意多边形: 形状 995"/>
              <p:cNvSpPr/>
              <p:nvPr>
                <p:custDataLst>
                  <p:tags r:id="rId424"/>
                </p:custDataLst>
              </p:nvPr>
            </p:nvSpPr>
            <p:spPr>
              <a:xfrm>
                <a:off x="631830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7" name="任意多边形: 形状 996"/>
              <p:cNvSpPr/>
              <p:nvPr>
                <p:custDataLst>
                  <p:tags r:id="rId425"/>
                </p:custDataLst>
              </p:nvPr>
            </p:nvSpPr>
            <p:spPr>
              <a:xfrm>
                <a:off x="631830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8" name="任意多边形: 形状 997"/>
              <p:cNvSpPr/>
              <p:nvPr>
                <p:custDataLst>
                  <p:tags r:id="rId426"/>
                </p:custDataLst>
              </p:nvPr>
            </p:nvSpPr>
            <p:spPr>
              <a:xfrm>
                <a:off x="631830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999" name="任意多边形: 形状 998"/>
              <p:cNvSpPr/>
              <p:nvPr>
                <p:custDataLst>
                  <p:tags r:id="rId427"/>
                </p:custDataLst>
              </p:nvPr>
            </p:nvSpPr>
            <p:spPr>
              <a:xfrm>
                <a:off x="631830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0" name="任意多边形: 形状 999"/>
              <p:cNvSpPr/>
              <p:nvPr>
                <p:custDataLst>
                  <p:tags r:id="rId428"/>
                </p:custDataLst>
              </p:nvPr>
            </p:nvSpPr>
            <p:spPr>
              <a:xfrm>
                <a:off x="631830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1" name="任意多边形: 形状 1000"/>
              <p:cNvSpPr/>
              <p:nvPr>
                <p:custDataLst>
                  <p:tags r:id="rId429"/>
                </p:custDataLst>
              </p:nvPr>
            </p:nvSpPr>
            <p:spPr>
              <a:xfrm>
                <a:off x="631830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2" name="任意多边形: 形状 1001"/>
              <p:cNvSpPr/>
              <p:nvPr>
                <p:custDataLst>
                  <p:tags r:id="rId430"/>
                </p:custDataLst>
              </p:nvPr>
            </p:nvSpPr>
            <p:spPr>
              <a:xfrm>
                <a:off x="631830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3" name="任意多边形: 形状 1002"/>
              <p:cNvSpPr/>
              <p:nvPr>
                <p:custDataLst>
                  <p:tags r:id="rId431"/>
                </p:custDataLst>
              </p:nvPr>
            </p:nvSpPr>
            <p:spPr>
              <a:xfrm>
                <a:off x="631830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4" name="任意多边形: 形状 1003"/>
              <p:cNvSpPr/>
              <p:nvPr>
                <p:custDataLst>
                  <p:tags r:id="rId432"/>
                </p:custDataLst>
              </p:nvPr>
            </p:nvSpPr>
            <p:spPr>
              <a:xfrm>
                <a:off x="631830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5" name="任意多边形: 形状 1004"/>
              <p:cNvSpPr/>
              <p:nvPr>
                <p:custDataLst>
                  <p:tags r:id="rId433"/>
                </p:custDataLst>
              </p:nvPr>
            </p:nvSpPr>
            <p:spPr>
              <a:xfrm>
                <a:off x="631830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6" name="任意多边形: 形状 1005"/>
              <p:cNvSpPr/>
              <p:nvPr>
                <p:custDataLst>
                  <p:tags r:id="rId434"/>
                </p:custDataLst>
              </p:nvPr>
            </p:nvSpPr>
            <p:spPr>
              <a:xfrm>
                <a:off x="631830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7" name="任意多边形: 形状 1006"/>
              <p:cNvSpPr/>
              <p:nvPr>
                <p:custDataLst>
                  <p:tags r:id="rId435"/>
                </p:custDataLst>
              </p:nvPr>
            </p:nvSpPr>
            <p:spPr>
              <a:xfrm>
                <a:off x="631830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8" name="任意多边形: 形状 1007"/>
              <p:cNvSpPr/>
              <p:nvPr>
                <p:custDataLst>
                  <p:tags r:id="rId436"/>
                </p:custDataLst>
              </p:nvPr>
            </p:nvSpPr>
            <p:spPr>
              <a:xfrm>
                <a:off x="631830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09" name="任意多边形: 形状 1008"/>
              <p:cNvSpPr/>
              <p:nvPr>
                <p:custDataLst>
                  <p:tags r:id="rId437"/>
                </p:custDataLst>
              </p:nvPr>
            </p:nvSpPr>
            <p:spPr>
              <a:xfrm>
                <a:off x="631830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0" name="任意多边形: 形状 1009"/>
              <p:cNvSpPr/>
              <p:nvPr>
                <p:custDataLst>
                  <p:tags r:id="rId438"/>
                </p:custDataLst>
              </p:nvPr>
            </p:nvSpPr>
            <p:spPr>
              <a:xfrm>
                <a:off x="631830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1" name="任意多边形: 形状 1010"/>
              <p:cNvSpPr/>
              <p:nvPr>
                <p:custDataLst>
                  <p:tags r:id="rId439"/>
                </p:custDataLst>
              </p:nvPr>
            </p:nvSpPr>
            <p:spPr>
              <a:xfrm>
                <a:off x="631830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2" name="任意多边形: 形状 1011"/>
              <p:cNvSpPr/>
              <p:nvPr>
                <p:custDataLst>
                  <p:tags r:id="rId440"/>
                </p:custDataLst>
              </p:nvPr>
            </p:nvSpPr>
            <p:spPr>
              <a:xfrm>
                <a:off x="631830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3" name="任意多边形: 形状 1012"/>
              <p:cNvSpPr/>
              <p:nvPr>
                <p:custDataLst>
                  <p:tags r:id="rId441"/>
                </p:custDataLst>
              </p:nvPr>
            </p:nvSpPr>
            <p:spPr>
              <a:xfrm>
                <a:off x="631830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4" name="任意多边形: 形状 1013"/>
              <p:cNvSpPr/>
              <p:nvPr>
                <p:custDataLst>
                  <p:tags r:id="rId442"/>
                </p:custDataLst>
              </p:nvPr>
            </p:nvSpPr>
            <p:spPr>
              <a:xfrm>
                <a:off x="623336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5" name="任意多边形: 形状 1014"/>
              <p:cNvSpPr/>
              <p:nvPr>
                <p:custDataLst>
                  <p:tags r:id="rId443"/>
                </p:custDataLst>
              </p:nvPr>
            </p:nvSpPr>
            <p:spPr>
              <a:xfrm>
                <a:off x="623336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6" name="任意多边形: 形状 1015"/>
              <p:cNvSpPr/>
              <p:nvPr>
                <p:custDataLst>
                  <p:tags r:id="rId444"/>
                </p:custDataLst>
              </p:nvPr>
            </p:nvSpPr>
            <p:spPr>
              <a:xfrm>
                <a:off x="623336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7" name="任意多边形: 形状 1016"/>
              <p:cNvSpPr/>
              <p:nvPr>
                <p:custDataLst>
                  <p:tags r:id="rId445"/>
                </p:custDataLst>
              </p:nvPr>
            </p:nvSpPr>
            <p:spPr>
              <a:xfrm>
                <a:off x="623336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8" name="任意多边形: 形状 1017"/>
              <p:cNvSpPr/>
              <p:nvPr>
                <p:custDataLst>
                  <p:tags r:id="rId446"/>
                </p:custDataLst>
              </p:nvPr>
            </p:nvSpPr>
            <p:spPr>
              <a:xfrm>
                <a:off x="623336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19" name="任意多边形: 形状 1018"/>
              <p:cNvSpPr/>
              <p:nvPr>
                <p:custDataLst>
                  <p:tags r:id="rId447"/>
                </p:custDataLst>
              </p:nvPr>
            </p:nvSpPr>
            <p:spPr>
              <a:xfrm>
                <a:off x="623336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0" name="任意多边形: 形状 1019"/>
              <p:cNvSpPr/>
              <p:nvPr>
                <p:custDataLst>
                  <p:tags r:id="rId448"/>
                </p:custDataLst>
              </p:nvPr>
            </p:nvSpPr>
            <p:spPr>
              <a:xfrm>
                <a:off x="623336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1" name="任意多边形: 形状 1020"/>
              <p:cNvSpPr/>
              <p:nvPr>
                <p:custDataLst>
                  <p:tags r:id="rId449"/>
                </p:custDataLst>
              </p:nvPr>
            </p:nvSpPr>
            <p:spPr>
              <a:xfrm>
                <a:off x="623336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2" name="任意多边形: 形状 1021"/>
              <p:cNvSpPr/>
              <p:nvPr>
                <p:custDataLst>
                  <p:tags r:id="rId450"/>
                </p:custDataLst>
              </p:nvPr>
            </p:nvSpPr>
            <p:spPr>
              <a:xfrm>
                <a:off x="623336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3" name="任意多边形: 形状 1022"/>
              <p:cNvSpPr/>
              <p:nvPr>
                <p:custDataLst>
                  <p:tags r:id="rId451"/>
                </p:custDataLst>
              </p:nvPr>
            </p:nvSpPr>
            <p:spPr>
              <a:xfrm>
                <a:off x="623336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4" name="任意多边形: 形状 1023"/>
              <p:cNvSpPr/>
              <p:nvPr>
                <p:custDataLst>
                  <p:tags r:id="rId452"/>
                </p:custDataLst>
              </p:nvPr>
            </p:nvSpPr>
            <p:spPr>
              <a:xfrm>
                <a:off x="623336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5" name="任意多边形: 形状 1024"/>
              <p:cNvSpPr/>
              <p:nvPr>
                <p:custDataLst>
                  <p:tags r:id="rId453"/>
                </p:custDataLst>
              </p:nvPr>
            </p:nvSpPr>
            <p:spPr>
              <a:xfrm>
                <a:off x="623336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6" name="任意多边形: 形状 1025"/>
              <p:cNvSpPr/>
              <p:nvPr>
                <p:custDataLst>
                  <p:tags r:id="rId454"/>
                </p:custDataLst>
              </p:nvPr>
            </p:nvSpPr>
            <p:spPr>
              <a:xfrm>
                <a:off x="623336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7" name="任意多边形: 形状 1026"/>
              <p:cNvSpPr/>
              <p:nvPr>
                <p:custDataLst>
                  <p:tags r:id="rId455"/>
                </p:custDataLst>
              </p:nvPr>
            </p:nvSpPr>
            <p:spPr>
              <a:xfrm>
                <a:off x="623336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8" name="任意多边形: 形状 1027"/>
              <p:cNvSpPr/>
              <p:nvPr>
                <p:custDataLst>
                  <p:tags r:id="rId456"/>
                </p:custDataLst>
              </p:nvPr>
            </p:nvSpPr>
            <p:spPr>
              <a:xfrm>
                <a:off x="623336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29" name="任意多边形: 形状 1028"/>
              <p:cNvSpPr/>
              <p:nvPr>
                <p:custDataLst>
                  <p:tags r:id="rId457"/>
                </p:custDataLst>
              </p:nvPr>
            </p:nvSpPr>
            <p:spPr>
              <a:xfrm>
                <a:off x="623336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0" name="任意多边形: 形状 1029"/>
              <p:cNvSpPr/>
              <p:nvPr>
                <p:custDataLst>
                  <p:tags r:id="rId458"/>
                </p:custDataLst>
              </p:nvPr>
            </p:nvSpPr>
            <p:spPr>
              <a:xfrm>
                <a:off x="623336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1" name="任意多边形: 形状 1030"/>
              <p:cNvSpPr/>
              <p:nvPr>
                <p:custDataLst>
                  <p:tags r:id="rId459"/>
                </p:custDataLst>
              </p:nvPr>
            </p:nvSpPr>
            <p:spPr>
              <a:xfrm>
                <a:off x="623336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2" name="任意多边形: 形状 1031"/>
              <p:cNvSpPr/>
              <p:nvPr>
                <p:custDataLst>
                  <p:tags r:id="rId460"/>
                </p:custDataLst>
              </p:nvPr>
            </p:nvSpPr>
            <p:spPr>
              <a:xfrm>
                <a:off x="623336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3" name="任意多边形: 形状 1032"/>
              <p:cNvSpPr/>
              <p:nvPr>
                <p:custDataLst>
                  <p:tags r:id="rId461"/>
                </p:custDataLst>
              </p:nvPr>
            </p:nvSpPr>
            <p:spPr>
              <a:xfrm>
                <a:off x="623336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4" name="任意多边形: 形状 1033"/>
              <p:cNvSpPr/>
              <p:nvPr>
                <p:custDataLst>
                  <p:tags r:id="rId462"/>
                </p:custDataLst>
              </p:nvPr>
            </p:nvSpPr>
            <p:spPr>
              <a:xfrm>
                <a:off x="623336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5" name="任意多边形: 形状 1034"/>
              <p:cNvSpPr/>
              <p:nvPr>
                <p:custDataLst>
                  <p:tags r:id="rId463"/>
                </p:custDataLst>
              </p:nvPr>
            </p:nvSpPr>
            <p:spPr>
              <a:xfrm>
                <a:off x="623336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6" name="任意多边形: 形状 1035"/>
              <p:cNvSpPr/>
              <p:nvPr>
                <p:custDataLst>
                  <p:tags r:id="rId464"/>
                </p:custDataLst>
              </p:nvPr>
            </p:nvSpPr>
            <p:spPr>
              <a:xfrm>
                <a:off x="623336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7" name="任意多边形: 形状 1036"/>
              <p:cNvSpPr/>
              <p:nvPr>
                <p:custDataLst>
                  <p:tags r:id="rId465"/>
                </p:custDataLst>
              </p:nvPr>
            </p:nvSpPr>
            <p:spPr>
              <a:xfrm>
                <a:off x="614931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8" name="任意多边形: 形状 1037"/>
              <p:cNvSpPr/>
              <p:nvPr>
                <p:custDataLst>
                  <p:tags r:id="rId466"/>
                </p:custDataLst>
              </p:nvPr>
            </p:nvSpPr>
            <p:spPr>
              <a:xfrm>
                <a:off x="614931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39" name="任意多边形: 形状 1038"/>
              <p:cNvSpPr/>
              <p:nvPr>
                <p:custDataLst>
                  <p:tags r:id="rId467"/>
                </p:custDataLst>
              </p:nvPr>
            </p:nvSpPr>
            <p:spPr>
              <a:xfrm>
                <a:off x="614931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0" name="任意多边形: 形状 1039"/>
              <p:cNvSpPr/>
              <p:nvPr>
                <p:custDataLst>
                  <p:tags r:id="rId468"/>
                </p:custDataLst>
              </p:nvPr>
            </p:nvSpPr>
            <p:spPr>
              <a:xfrm>
                <a:off x="614931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1" name="任意多边形: 形状 1040"/>
              <p:cNvSpPr/>
              <p:nvPr>
                <p:custDataLst>
                  <p:tags r:id="rId469"/>
                </p:custDataLst>
              </p:nvPr>
            </p:nvSpPr>
            <p:spPr>
              <a:xfrm>
                <a:off x="614931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2" name="任意多边形: 形状 1041"/>
              <p:cNvSpPr/>
              <p:nvPr>
                <p:custDataLst>
                  <p:tags r:id="rId470"/>
                </p:custDataLst>
              </p:nvPr>
            </p:nvSpPr>
            <p:spPr>
              <a:xfrm>
                <a:off x="614931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3" name="任意多边形: 形状 1042"/>
              <p:cNvSpPr/>
              <p:nvPr>
                <p:custDataLst>
                  <p:tags r:id="rId471"/>
                </p:custDataLst>
              </p:nvPr>
            </p:nvSpPr>
            <p:spPr>
              <a:xfrm>
                <a:off x="614931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4" name="任意多边形: 形状 1043"/>
              <p:cNvSpPr/>
              <p:nvPr>
                <p:custDataLst>
                  <p:tags r:id="rId472"/>
                </p:custDataLst>
              </p:nvPr>
            </p:nvSpPr>
            <p:spPr>
              <a:xfrm>
                <a:off x="614931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5" name="任意多边形: 形状 1044"/>
              <p:cNvSpPr/>
              <p:nvPr>
                <p:custDataLst>
                  <p:tags r:id="rId473"/>
                </p:custDataLst>
              </p:nvPr>
            </p:nvSpPr>
            <p:spPr>
              <a:xfrm>
                <a:off x="614931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6" name="任意多边形: 形状 1045"/>
              <p:cNvSpPr/>
              <p:nvPr>
                <p:custDataLst>
                  <p:tags r:id="rId474"/>
                </p:custDataLst>
              </p:nvPr>
            </p:nvSpPr>
            <p:spPr>
              <a:xfrm>
                <a:off x="614931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7" name="任意多边形: 形状 1046"/>
              <p:cNvSpPr/>
              <p:nvPr>
                <p:custDataLst>
                  <p:tags r:id="rId475"/>
                </p:custDataLst>
              </p:nvPr>
            </p:nvSpPr>
            <p:spPr>
              <a:xfrm>
                <a:off x="614931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8" name="任意多边形: 形状 1047"/>
              <p:cNvSpPr/>
              <p:nvPr>
                <p:custDataLst>
                  <p:tags r:id="rId476"/>
                </p:custDataLst>
              </p:nvPr>
            </p:nvSpPr>
            <p:spPr>
              <a:xfrm>
                <a:off x="614931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49" name="任意多边形: 形状 1048"/>
              <p:cNvSpPr/>
              <p:nvPr>
                <p:custDataLst>
                  <p:tags r:id="rId477"/>
                </p:custDataLst>
              </p:nvPr>
            </p:nvSpPr>
            <p:spPr>
              <a:xfrm>
                <a:off x="614931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0" name="任意多边形: 形状 1049"/>
              <p:cNvSpPr/>
              <p:nvPr>
                <p:custDataLst>
                  <p:tags r:id="rId478"/>
                </p:custDataLst>
              </p:nvPr>
            </p:nvSpPr>
            <p:spPr>
              <a:xfrm>
                <a:off x="614931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1" name="任意多边形: 形状 1050"/>
              <p:cNvSpPr/>
              <p:nvPr>
                <p:custDataLst>
                  <p:tags r:id="rId479"/>
                </p:custDataLst>
              </p:nvPr>
            </p:nvSpPr>
            <p:spPr>
              <a:xfrm>
                <a:off x="614931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2" name="任意多边形: 形状 1051"/>
              <p:cNvSpPr/>
              <p:nvPr>
                <p:custDataLst>
                  <p:tags r:id="rId480"/>
                </p:custDataLst>
              </p:nvPr>
            </p:nvSpPr>
            <p:spPr>
              <a:xfrm>
                <a:off x="614931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3" name="任意多边形: 形状 1052"/>
              <p:cNvSpPr/>
              <p:nvPr>
                <p:custDataLst>
                  <p:tags r:id="rId481"/>
                </p:custDataLst>
              </p:nvPr>
            </p:nvSpPr>
            <p:spPr>
              <a:xfrm>
                <a:off x="614931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4" name="任意多边形: 形状 1053"/>
              <p:cNvSpPr/>
              <p:nvPr>
                <p:custDataLst>
                  <p:tags r:id="rId482"/>
                </p:custDataLst>
              </p:nvPr>
            </p:nvSpPr>
            <p:spPr>
              <a:xfrm>
                <a:off x="614931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5" name="任意多边形: 形状 1054"/>
              <p:cNvSpPr/>
              <p:nvPr>
                <p:custDataLst>
                  <p:tags r:id="rId483"/>
                </p:custDataLst>
              </p:nvPr>
            </p:nvSpPr>
            <p:spPr>
              <a:xfrm>
                <a:off x="614931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6" name="任意多边形: 形状 1055"/>
              <p:cNvSpPr/>
              <p:nvPr>
                <p:custDataLst>
                  <p:tags r:id="rId484"/>
                </p:custDataLst>
              </p:nvPr>
            </p:nvSpPr>
            <p:spPr>
              <a:xfrm>
                <a:off x="614931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7" name="任意多边形: 形状 1056"/>
              <p:cNvSpPr/>
              <p:nvPr>
                <p:custDataLst>
                  <p:tags r:id="rId485"/>
                </p:custDataLst>
              </p:nvPr>
            </p:nvSpPr>
            <p:spPr>
              <a:xfrm>
                <a:off x="614931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8" name="任意多边形: 形状 1057"/>
              <p:cNvSpPr/>
              <p:nvPr>
                <p:custDataLst>
                  <p:tags r:id="rId486"/>
                </p:custDataLst>
              </p:nvPr>
            </p:nvSpPr>
            <p:spPr>
              <a:xfrm>
                <a:off x="614931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59" name="任意多边形: 形状 1058"/>
              <p:cNvSpPr/>
              <p:nvPr>
                <p:custDataLst>
                  <p:tags r:id="rId487"/>
                </p:custDataLst>
              </p:nvPr>
            </p:nvSpPr>
            <p:spPr>
              <a:xfrm>
                <a:off x="614931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0" name="任意多边形: 形状 1059"/>
              <p:cNvSpPr/>
              <p:nvPr>
                <p:custDataLst>
                  <p:tags r:id="rId488"/>
                </p:custDataLst>
              </p:nvPr>
            </p:nvSpPr>
            <p:spPr>
              <a:xfrm>
                <a:off x="606527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1" name="任意多边形: 形状 1060"/>
              <p:cNvSpPr/>
              <p:nvPr>
                <p:custDataLst>
                  <p:tags r:id="rId489"/>
                </p:custDataLst>
              </p:nvPr>
            </p:nvSpPr>
            <p:spPr>
              <a:xfrm>
                <a:off x="606527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2" name="任意多边形: 形状 1061"/>
              <p:cNvSpPr/>
              <p:nvPr>
                <p:custDataLst>
                  <p:tags r:id="rId490"/>
                </p:custDataLst>
              </p:nvPr>
            </p:nvSpPr>
            <p:spPr>
              <a:xfrm>
                <a:off x="606527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3" name="任意多边形: 形状 1062"/>
              <p:cNvSpPr/>
              <p:nvPr>
                <p:custDataLst>
                  <p:tags r:id="rId491"/>
                </p:custDataLst>
              </p:nvPr>
            </p:nvSpPr>
            <p:spPr>
              <a:xfrm>
                <a:off x="606527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4" name="任意多边形: 形状 1063"/>
              <p:cNvSpPr/>
              <p:nvPr>
                <p:custDataLst>
                  <p:tags r:id="rId492"/>
                </p:custDataLst>
              </p:nvPr>
            </p:nvSpPr>
            <p:spPr>
              <a:xfrm>
                <a:off x="606527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5" name="任意多边形: 形状 1064"/>
              <p:cNvSpPr/>
              <p:nvPr>
                <p:custDataLst>
                  <p:tags r:id="rId493"/>
                </p:custDataLst>
              </p:nvPr>
            </p:nvSpPr>
            <p:spPr>
              <a:xfrm>
                <a:off x="606527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6" name="任意多边形: 形状 1065"/>
              <p:cNvSpPr/>
              <p:nvPr>
                <p:custDataLst>
                  <p:tags r:id="rId494"/>
                </p:custDataLst>
              </p:nvPr>
            </p:nvSpPr>
            <p:spPr>
              <a:xfrm>
                <a:off x="606527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7" name="任意多边形: 形状 1066"/>
              <p:cNvSpPr/>
              <p:nvPr>
                <p:custDataLst>
                  <p:tags r:id="rId495"/>
                </p:custDataLst>
              </p:nvPr>
            </p:nvSpPr>
            <p:spPr>
              <a:xfrm>
                <a:off x="606527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8" name="任意多边形: 形状 1067"/>
              <p:cNvSpPr/>
              <p:nvPr>
                <p:custDataLst>
                  <p:tags r:id="rId496"/>
                </p:custDataLst>
              </p:nvPr>
            </p:nvSpPr>
            <p:spPr>
              <a:xfrm>
                <a:off x="606527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69" name="任意多边形: 形状 1068"/>
              <p:cNvSpPr/>
              <p:nvPr>
                <p:custDataLst>
                  <p:tags r:id="rId497"/>
                </p:custDataLst>
              </p:nvPr>
            </p:nvSpPr>
            <p:spPr>
              <a:xfrm>
                <a:off x="606527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0" name="任意多边形: 形状 1069"/>
              <p:cNvSpPr/>
              <p:nvPr>
                <p:custDataLst>
                  <p:tags r:id="rId498"/>
                </p:custDataLst>
              </p:nvPr>
            </p:nvSpPr>
            <p:spPr>
              <a:xfrm>
                <a:off x="606527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1" name="任意多边形: 形状 1070"/>
              <p:cNvSpPr/>
              <p:nvPr>
                <p:custDataLst>
                  <p:tags r:id="rId499"/>
                </p:custDataLst>
              </p:nvPr>
            </p:nvSpPr>
            <p:spPr>
              <a:xfrm>
                <a:off x="606527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2" name="任意多边形: 形状 1071"/>
              <p:cNvSpPr/>
              <p:nvPr>
                <p:custDataLst>
                  <p:tags r:id="rId500"/>
                </p:custDataLst>
              </p:nvPr>
            </p:nvSpPr>
            <p:spPr>
              <a:xfrm>
                <a:off x="606527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3" name="任意多边形: 形状 1072"/>
              <p:cNvSpPr/>
              <p:nvPr>
                <p:custDataLst>
                  <p:tags r:id="rId501"/>
                </p:custDataLst>
              </p:nvPr>
            </p:nvSpPr>
            <p:spPr>
              <a:xfrm>
                <a:off x="606527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4" name="任意多边形: 形状 1073"/>
              <p:cNvSpPr/>
              <p:nvPr>
                <p:custDataLst>
                  <p:tags r:id="rId502"/>
                </p:custDataLst>
              </p:nvPr>
            </p:nvSpPr>
            <p:spPr>
              <a:xfrm>
                <a:off x="606527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5" name="任意多边形: 形状 1074"/>
              <p:cNvSpPr/>
              <p:nvPr>
                <p:custDataLst>
                  <p:tags r:id="rId503"/>
                </p:custDataLst>
              </p:nvPr>
            </p:nvSpPr>
            <p:spPr>
              <a:xfrm>
                <a:off x="606527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6" name="任意多边形: 形状 1075"/>
              <p:cNvSpPr/>
              <p:nvPr>
                <p:custDataLst>
                  <p:tags r:id="rId504"/>
                </p:custDataLst>
              </p:nvPr>
            </p:nvSpPr>
            <p:spPr>
              <a:xfrm>
                <a:off x="606527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7" name="任意多边形: 形状 1076"/>
              <p:cNvSpPr/>
              <p:nvPr>
                <p:custDataLst>
                  <p:tags r:id="rId505"/>
                </p:custDataLst>
              </p:nvPr>
            </p:nvSpPr>
            <p:spPr>
              <a:xfrm>
                <a:off x="606527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8" name="任意多边形: 形状 1077"/>
              <p:cNvSpPr/>
              <p:nvPr>
                <p:custDataLst>
                  <p:tags r:id="rId506"/>
                </p:custDataLst>
              </p:nvPr>
            </p:nvSpPr>
            <p:spPr>
              <a:xfrm>
                <a:off x="606527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79" name="任意多边形: 形状 1078"/>
              <p:cNvSpPr/>
              <p:nvPr>
                <p:custDataLst>
                  <p:tags r:id="rId507"/>
                </p:custDataLst>
              </p:nvPr>
            </p:nvSpPr>
            <p:spPr>
              <a:xfrm>
                <a:off x="606527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0" name="任意多边形: 形状 1079"/>
              <p:cNvSpPr/>
              <p:nvPr>
                <p:custDataLst>
                  <p:tags r:id="rId508"/>
                </p:custDataLst>
              </p:nvPr>
            </p:nvSpPr>
            <p:spPr>
              <a:xfrm>
                <a:off x="606527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1" name="任意多边形: 形状 1080"/>
              <p:cNvSpPr/>
              <p:nvPr>
                <p:custDataLst>
                  <p:tags r:id="rId509"/>
                </p:custDataLst>
              </p:nvPr>
            </p:nvSpPr>
            <p:spPr>
              <a:xfrm>
                <a:off x="606527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2" name="任意多边形: 形状 1081"/>
              <p:cNvSpPr/>
              <p:nvPr>
                <p:custDataLst>
                  <p:tags r:id="rId510"/>
                </p:custDataLst>
              </p:nvPr>
            </p:nvSpPr>
            <p:spPr>
              <a:xfrm>
                <a:off x="606527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3" name="任意多边形: 形状 1082"/>
              <p:cNvSpPr/>
              <p:nvPr>
                <p:custDataLst>
                  <p:tags r:id="rId511"/>
                </p:custDataLst>
              </p:nvPr>
            </p:nvSpPr>
            <p:spPr>
              <a:xfrm>
                <a:off x="598032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4" name="任意多边形: 形状 1083"/>
              <p:cNvSpPr/>
              <p:nvPr>
                <p:custDataLst>
                  <p:tags r:id="rId512"/>
                </p:custDataLst>
              </p:nvPr>
            </p:nvSpPr>
            <p:spPr>
              <a:xfrm>
                <a:off x="598032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5" name="任意多边形: 形状 1084"/>
              <p:cNvSpPr/>
              <p:nvPr>
                <p:custDataLst>
                  <p:tags r:id="rId513"/>
                </p:custDataLst>
              </p:nvPr>
            </p:nvSpPr>
            <p:spPr>
              <a:xfrm>
                <a:off x="598032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6" name="任意多边形: 形状 1085"/>
              <p:cNvSpPr/>
              <p:nvPr>
                <p:custDataLst>
                  <p:tags r:id="rId514"/>
                </p:custDataLst>
              </p:nvPr>
            </p:nvSpPr>
            <p:spPr>
              <a:xfrm>
                <a:off x="598032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7" name="任意多边形: 形状 1086"/>
              <p:cNvSpPr/>
              <p:nvPr>
                <p:custDataLst>
                  <p:tags r:id="rId515"/>
                </p:custDataLst>
              </p:nvPr>
            </p:nvSpPr>
            <p:spPr>
              <a:xfrm>
                <a:off x="598032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8" name="任意多边形: 形状 1087"/>
              <p:cNvSpPr/>
              <p:nvPr>
                <p:custDataLst>
                  <p:tags r:id="rId516"/>
                </p:custDataLst>
              </p:nvPr>
            </p:nvSpPr>
            <p:spPr>
              <a:xfrm>
                <a:off x="598032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89" name="任意多边形: 形状 1088"/>
              <p:cNvSpPr/>
              <p:nvPr>
                <p:custDataLst>
                  <p:tags r:id="rId517"/>
                </p:custDataLst>
              </p:nvPr>
            </p:nvSpPr>
            <p:spPr>
              <a:xfrm>
                <a:off x="598032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0" name="任意多边形: 形状 1089"/>
              <p:cNvSpPr/>
              <p:nvPr>
                <p:custDataLst>
                  <p:tags r:id="rId518"/>
                </p:custDataLst>
              </p:nvPr>
            </p:nvSpPr>
            <p:spPr>
              <a:xfrm>
                <a:off x="598032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1" name="任意多边形: 形状 1090"/>
              <p:cNvSpPr/>
              <p:nvPr>
                <p:custDataLst>
                  <p:tags r:id="rId519"/>
                </p:custDataLst>
              </p:nvPr>
            </p:nvSpPr>
            <p:spPr>
              <a:xfrm>
                <a:off x="598032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2" name="任意多边形: 形状 1091"/>
              <p:cNvSpPr/>
              <p:nvPr>
                <p:custDataLst>
                  <p:tags r:id="rId520"/>
                </p:custDataLst>
              </p:nvPr>
            </p:nvSpPr>
            <p:spPr>
              <a:xfrm>
                <a:off x="598032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3" name="任意多边形: 形状 1092"/>
              <p:cNvSpPr/>
              <p:nvPr>
                <p:custDataLst>
                  <p:tags r:id="rId521"/>
                </p:custDataLst>
              </p:nvPr>
            </p:nvSpPr>
            <p:spPr>
              <a:xfrm>
                <a:off x="598032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4" name="任意多边形: 形状 1093"/>
              <p:cNvSpPr/>
              <p:nvPr>
                <p:custDataLst>
                  <p:tags r:id="rId522"/>
                </p:custDataLst>
              </p:nvPr>
            </p:nvSpPr>
            <p:spPr>
              <a:xfrm>
                <a:off x="598032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5" name="任意多边形: 形状 1094"/>
              <p:cNvSpPr/>
              <p:nvPr>
                <p:custDataLst>
                  <p:tags r:id="rId523"/>
                </p:custDataLst>
              </p:nvPr>
            </p:nvSpPr>
            <p:spPr>
              <a:xfrm>
                <a:off x="598032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6" name="任意多边形: 形状 1095"/>
              <p:cNvSpPr/>
              <p:nvPr>
                <p:custDataLst>
                  <p:tags r:id="rId524"/>
                </p:custDataLst>
              </p:nvPr>
            </p:nvSpPr>
            <p:spPr>
              <a:xfrm>
                <a:off x="598032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7" name="任意多边形: 形状 1096"/>
              <p:cNvSpPr/>
              <p:nvPr>
                <p:custDataLst>
                  <p:tags r:id="rId525"/>
                </p:custDataLst>
              </p:nvPr>
            </p:nvSpPr>
            <p:spPr>
              <a:xfrm>
                <a:off x="598032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8" name="任意多边形: 形状 1097"/>
              <p:cNvSpPr/>
              <p:nvPr>
                <p:custDataLst>
                  <p:tags r:id="rId526"/>
                </p:custDataLst>
              </p:nvPr>
            </p:nvSpPr>
            <p:spPr>
              <a:xfrm>
                <a:off x="598032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099" name="任意多边形: 形状 1098"/>
              <p:cNvSpPr/>
              <p:nvPr>
                <p:custDataLst>
                  <p:tags r:id="rId527"/>
                </p:custDataLst>
              </p:nvPr>
            </p:nvSpPr>
            <p:spPr>
              <a:xfrm>
                <a:off x="598032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0" name="任意多边形: 形状 1099"/>
              <p:cNvSpPr/>
              <p:nvPr>
                <p:custDataLst>
                  <p:tags r:id="rId528"/>
                </p:custDataLst>
              </p:nvPr>
            </p:nvSpPr>
            <p:spPr>
              <a:xfrm>
                <a:off x="598032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1" name="任意多边形: 形状 1100"/>
              <p:cNvSpPr/>
              <p:nvPr>
                <p:custDataLst>
                  <p:tags r:id="rId529"/>
                </p:custDataLst>
              </p:nvPr>
            </p:nvSpPr>
            <p:spPr>
              <a:xfrm>
                <a:off x="598032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2" name="任意多边形: 形状 1101"/>
              <p:cNvSpPr/>
              <p:nvPr>
                <p:custDataLst>
                  <p:tags r:id="rId530"/>
                </p:custDataLst>
              </p:nvPr>
            </p:nvSpPr>
            <p:spPr>
              <a:xfrm>
                <a:off x="598032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3" name="任意多边形: 形状 1102"/>
              <p:cNvSpPr/>
              <p:nvPr>
                <p:custDataLst>
                  <p:tags r:id="rId531"/>
                </p:custDataLst>
              </p:nvPr>
            </p:nvSpPr>
            <p:spPr>
              <a:xfrm>
                <a:off x="598032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4" name="任意多边形: 形状 1103"/>
              <p:cNvSpPr/>
              <p:nvPr>
                <p:custDataLst>
                  <p:tags r:id="rId532"/>
                </p:custDataLst>
              </p:nvPr>
            </p:nvSpPr>
            <p:spPr>
              <a:xfrm>
                <a:off x="598032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5" name="任意多边形: 形状 1104"/>
              <p:cNvSpPr/>
              <p:nvPr>
                <p:custDataLst>
                  <p:tags r:id="rId533"/>
                </p:custDataLst>
              </p:nvPr>
            </p:nvSpPr>
            <p:spPr>
              <a:xfrm>
                <a:off x="598032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6" name="任意多边形: 形状 1105"/>
              <p:cNvSpPr/>
              <p:nvPr>
                <p:custDataLst>
                  <p:tags r:id="rId534"/>
                </p:custDataLst>
              </p:nvPr>
            </p:nvSpPr>
            <p:spPr>
              <a:xfrm>
                <a:off x="589628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7" name="任意多边形: 形状 1106"/>
              <p:cNvSpPr/>
              <p:nvPr>
                <p:custDataLst>
                  <p:tags r:id="rId535"/>
                </p:custDataLst>
              </p:nvPr>
            </p:nvSpPr>
            <p:spPr>
              <a:xfrm>
                <a:off x="589628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8" name="任意多边形: 形状 1107"/>
              <p:cNvSpPr/>
              <p:nvPr>
                <p:custDataLst>
                  <p:tags r:id="rId536"/>
                </p:custDataLst>
              </p:nvPr>
            </p:nvSpPr>
            <p:spPr>
              <a:xfrm>
                <a:off x="589628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09" name="任意多边形: 形状 1108"/>
              <p:cNvSpPr/>
              <p:nvPr>
                <p:custDataLst>
                  <p:tags r:id="rId537"/>
                </p:custDataLst>
              </p:nvPr>
            </p:nvSpPr>
            <p:spPr>
              <a:xfrm>
                <a:off x="589628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0" name="任意多边形: 形状 1109"/>
              <p:cNvSpPr/>
              <p:nvPr>
                <p:custDataLst>
                  <p:tags r:id="rId538"/>
                </p:custDataLst>
              </p:nvPr>
            </p:nvSpPr>
            <p:spPr>
              <a:xfrm>
                <a:off x="589628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1" name="任意多边形: 形状 1110"/>
              <p:cNvSpPr/>
              <p:nvPr>
                <p:custDataLst>
                  <p:tags r:id="rId539"/>
                </p:custDataLst>
              </p:nvPr>
            </p:nvSpPr>
            <p:spPr>
              <a:xfrm>
                <a:off x="589628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2" name="任意多边形: 形状 1111"/>
              <p:cNvSpPr/>
              <p:nvPr>
                <p:custDataLst>
                  <p:tags r:id="rId540"/>
                </p:custDataLst>
              </p:nvPr>
            </p:nvSpPr>
            <p:spPr>
              <a:xfrm>
                <a:off x="589628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3" name="任意多边形: 形状 1112"/>
              <p:cNvSpPr/>
              <p:nvPr>
                <p:custDataLst>
                  <p:tags r:id="rId541"/>
                </p:custDataLst>
              </p:nvPr>
            </p:nvSpPr>
            <p:spPr>
              <a:xfrm>
                <a:off x="589628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4" name="任意多边形: 形状 1113"/>
              <p:cNvSpPr/>
              <p:nvPr>
                <p:custDataLst>
                  <p:tags r:id="rId542"/>
                </p:custDataLst>
              </p:nvPr>
            </p:nvSpPr>
            <p:spPr>
              <a:xfrm>
                <a:off x="589628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5" name="任意多边形: 形状 1114"/>
              <p:cNvSpPr/>
              <p:nvPr>
                <p:custDataLst>
                  <p:tags r:id="rId543"/>
                </p:custDataLst>
              </p:nvPr>
            </p:nvSpPr>
            <p:spPr>
              <a:xfrm>
                <a:off x="589628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6" name="任意多边形: 形状 1115"/>
              <p:cNvSpPr/>
              <p:nvPr>
                <p:custDataLst>
                  <p:tags r:id="rId544"/>
                </p:custDataLst>
              </p:nvPr>
            </p:nvSpPr>
            <p:spPr>
              <a:xfrm>
                <a:off x="589628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7" name="任意多边形: 形状 1116"/>
              <p:cNvSpPr/>
              <p:nvPr>
                <p:custDataLst>
                  <p:tags r:id="rId545"/>
                </p:custDataLst>
              </p:nvPr>
            </p:nvSpPr>
            <p:spPr>
              <a:xfrm>
                <a:off x="589628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8" name="任意多边形: 形状 1117"/>
              <p:cNvSpPr/>
              <p:nvPr>
                <p:custDataLst>
                  <p:tags r:id="rId546"/>
                </p:custDataLst>
              </p:nvPr>
            </p:nvSpPr>
            <p:spPr>
              <a:xfrm>
                <a:off x="589628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19" name="任意多边形: 形状 1118"/>
              <p:cNvSpPr/>
              <p:nvPr>
                <p:custDataLst>
                  <p:tags r:id="rId547"/>
                </p:custDataLst>
              </p:nvPr>
            </p:nvSpPr>
            <p:spPr>
              <a:xfrm>
                <a:off x="589628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0" name="任意多边形: 形状 1119"/>
              <p:cNvSpPr/>
              <p:nvPr>
                <p:custDataLst>
                  <p:tags r:id="rId548"/>
                </p:custDataLst>
              </p:nvPr>
            </p:nvSpPr>
            <p:spPr>
              <a:xfrm>
                <a:off x="589628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1" name="任意多边形: 形状 1120"/>
              <p:cNvSpPr/>
              <p:nvPr>
                <p:custDataLst>
                  <p:tags r:id="rId549"/>
                </p:custDataLst>
              </p:nvPr>
            </p:nvSpPr>
            <p:spPr>
              <a:xfrm>
                <a:off x="589628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2" name="任意多边形: 形状 1121"/>
              <p:cNvSpPr/>
              <p:nvPr>
                <p:custDataLst>
                  <p:tags r:id="rId550"/>
                </p:custDataLst>
              </p:nvPr>
            </p:nvSpPr>
            <p:spPr>
              <a:xfrm>
                <a:off x="589628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3" name="任意多边形: 形状 1122"/>
              <p:cNvSpPr/>
              <p:nvPr>
                <p:custDataLst>
                  <p:tags r:id="rId551"/>
                </p:custDataLst>
              </p:nvPr>
            </p:nvSpPr>
            <p:spPr>
              <a:xfrm>
                <a:off x="589628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4" name="任意多边形: 形状 1123"/>
              <p:cNvSpPr/>
              <p:nvPr>
                <p:custDataLst>
                  <p:tags r:id="rId552"/>
                </p:custDataLst>
              </p:nvPr>
            </p:nvSpPr>
            <p:spPr>
              <a:xfrm>
                <a:off x="589628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5" name="任意多边形: 形状 1124"/>
              <p:cNvSpPr/>
              <p:nvPr>
                <p:custDataLst>
                  <p:tags r:id="rId553"/>
                </p:custDataLst>
              </p:nvPr>
            </p:nvSpPr>
            <p:spPr>
              <a:xfrm>
                <a:off x="589628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6" name="任意多边形: 形状 1125"/>
              <p:cNvSpPr/>
              <p:nvPr>
                <p:custDataLst>
                  <p:tags r:id="rId554"/>
                </p:custDataLst>
              </p:nvPr>
            </p:nvSpPr>
            <p:spPr>
              <a:xfrm>
                <a:off x="589628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7" name="任意多边形: 形状 1126"/>
              <p:cNvSpPr/>
              <p:nvPr>
                <p:custDataLst>
                  <p:tags r:id="rId555"/>
                </p:custDataLst>
              </p:nvPr>
            </p:nvSpPr>
            <p:spPr>
              <a:xfrm>
                <a:off x="589628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8" name="任意多边形: 形状 1127"/>
              <p:cNvSpPr/>
              <p:nvPr>
                <p:custDataLst>
                  <p:tags r:id="rId556"/>
                </p:custDataLst>
              </p:nvPr>
            </p:nvSpPr>
            <p:spPr>
              <a:xfrm>
                <a:off x="589628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29" name="任意多边形: 形状 1128"/>
              <p:cNvSpPr/>
              <p:nvPr>
                <p:custDataLst>
                  <p:tags r:id="rId557"/>
                </p:custDataLst>
              </p:nvPr>
            </p:nvSpPr>
            <p:spPr>
              <a:xfrm>
                <a:off x="581133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0" name="任意多边形: 形状 1129"/>
              <p:cNvSpPr/>
              <p:nvPr>
                <p:custDataLst>
                  <p:tags r:id="rId558"/>
                </p:custDataLst>
              </p:nvPr>
            </p:nvSpPr>
            <p:spPr>
              <a:xfrm>
                <a:off x="581133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1" name="任意多边形: 形状 1130"/>
              <p:cNvSpPr/>
              <p:nvPr>
                <p:custDataLst>
                  <p:tags r:id="rId559"/>
                </p:custDataLst>
              </p:nvPr>
            </p:nvSpPr>
            <p:spPr>
              <a:xfrm>
                <a:off x="581133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2" name="任意多边形: 形状 1131"/>
              <p:cNvSpPr/>
              <p:nvPr>
                <p:custDataLst>
                  <p:tags r:id="rId560"/>
                </p:custDataLst>
              </p:nvPr>
            </p:nvSpPr>
            <p:spPr>
              <a:xfrm>
                <a:off x="581133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3" name="任意多边形: 形状 1132"/>
              <p:cNvSpPr/>
              <p:nvPr>
                <p:custDataLst>
                  <p:tags r:id="rId561"/>
                </p:custDataLst>
              </p:nvPr>
            </p:nvSpPr>
            <p:spPr>
              <a:xfrm>
                <a:off x="581133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4" name="任意多边形: 形状 1133"/>
              <p:cNvSpPr/>
              <p:nvPr>
                <p:custDataLst>
                  <p:tags r:id="rId562"/>
                </p:custDataLst>
              </p:nvPr>
            </p:nvSpPr>
            <p:spPr>
              <a:xfrm>
                <a:off x="581133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5" name="任意多边形: 形状 1134"/>
              <p:cNvSpPr/>
              <p:nvPr>
                <p:custDataLst>
                  <p:tags r:id="rId563"/>
                </p:custDataLst>
              </p:nvPr>
            </p:nvSpPr>
            <p:spPr>
              <a:xfrm>
                <a:off x="581133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6" name="任意多边形: 形状 1135"/>
              <p:cNvSpPr/>
              <p:nvPr>
                <p:custDataLst>
                  <p:tags r:id="rId564"/>
                </p:custDataLst>
              </p:nvPr>
            </p:nvSpPr>
            <p:spPr>
              <a:xfrm>
                <a:off x="581133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7" name="任意多边形: 形状 1136"/>
              <p:cNvSpPr/>
              <p:nvPr>
                <p:custDataLst>
                  <p:tags r:id="rId565"/>
                </p:custDataLst>
              </p:nvPr>
            </p:nvSpPr>
            <p:spPr>
              <a:xfrm>
                <a:off x="581133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8" name="任意多边形: 形状 1137"/>
              <p:cNvSpPr/>
              <p:nvPr>
                <p:custDataLst>
                  <p:tags r:id="rId566"/>
                </p:custDataLst>
              </p:nvPr>
            </p:nvSpPr>
            <p:spPr>
              <a:xfrm>
                <a:off x="581133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39" name="任意多边形: 形状 1138"/>
              <p:cNvSpPr/>
              <p:nvPr>
                <p:custDataLst>
                  <p:tags r:id="rId567"/>
                </p:custDataLst>
              </p:nvPr>
            </p:nvSpPr>
            <p:spPr>
              <a:xfrm>
                <a:off x="581133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0" name="任意多边形: 形状 1139"/>
              <p:cNvSpPr/>
              <p:nvPr>
                <p:custDataLst>
                  <p:tags r:id="rId568"/>
                </p:custDataLst>
              </p:nvPr>
            </p:nvSpPr>
            <p:spPr>
              <a:xfrm>
                <a:off x="581133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1" name="任意多边形: 形状 1140"/>
              <p:cNvSpPr/>
              <p:nvPr>
                <p:custDataLst>
                  <p:tags r:id="rId569"/>
                </p:custDataLst>
              </p:nvPr>
            </p:nvSpPr>
            <p:spPr>
              <a:xfrm>
                <a:off x="581133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2" name="任意多边形: 形状 1141"/>
              <p:cNvSpPr/>
              <p:nvPr>
                <p:custDataLst>
                  <p:tags r:id="rId570"/>
                </p:custDataLst>
              </p:nvPr>
            </p:nvSpPr>
            <p:spPr>
              <a:xfrm>
                <a:off x="581133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3" name="任意多边形: 形状 1142"/>
              <p:cNvSpPr/>
              <p:nvPr>
                <p:custDataLst>
                  <p:tags r:id="rId571"/>
                </p:custDataLst>
              </p:nvPr>
            </p:nvSpPr>
            <p:spPr>
              <a:xfrm>
                <a:off x="581133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4" name="任意多边形: 形状 1143"/>
              <p:cNvSpPr/>
              <p:nvPr>
                <p:custDataLst>
                  <p:tags r:id="rId572"/>
                </p:custDataLst>
              </p:nvPr>
            </p:nvSpPr>
            <p:spPr>
              <a:xfrm>
                <a:off x="581133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5" name="任意多边形: 形状 1144"/>
              <p:cNvSpPr/>
              <p:nvPr>
                <p:custDataLst>
                  <p:tags r:id="rId573"/>
                </p:custDataLst>
              </p:nvPr>
            </p:nvSpPr>
            <p:spPr>
              <a:xfrm>
                <a:off x="581133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6" name="任意多边形: 形状 1145"/>
              <p:cNvSpPr/>
              <p:nvPr>
                <p:custDataLst>
                  <p:tags r:id="rId574"/>
                </p:custDataLst>
              </p:nvPr>
            </p:nvSpPr>
            <p:spPr>
              <a:xfrm>
                <a:off x="581133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7" name="任意多边形: 形状 1146"/>
              <p:cNvSpPr/>
              <p:nvPr>
                <p:custDataLst>
                  <p:tags r:id="rId575"/>
                </p:custDataLst>
              </p:nvPr>
            </p:nvSpPr>
            <p:spPr>
              <a:xfrm>
                <a:off x="581133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8" name="任意多边形: 形状 1147"/>
              <p:cNvSpPr/>
              <p:nvPr>
                <p:custDataLst>
                  <p:tags r:id="rId576"/>
                </p:custDataLst>
              </p:nvPr>
            </p:nvSpPr>
            <p:spPr>
              <a:xfrm>
                <a:off x="581133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49" name="任意多边形: 形状 1148"/>
              <p:cNvSpPr/>
              <p:nvPr>
                <p:custDataLst>
                  <p:tags r:id="rId577"/>
                </p:custDataLst>
              </p:nvPr>
            </p:nvSpPr>
            <p:spPr>
              <a:xfrm>
                <a:off x="581133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0" name="任意多边形: 形状 1149"/>
              <p:cNvSpPr/>
              <p:nvPr>
                <p:custDataLst>
                  <p:tags r:id="rId578"/>
                </p:custDataLst>
              </p:nvPr>
            </p:nvSpPr>
            <p:spPr>
              <a:xfrm>
                <a:off x="581133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1" name="任意多边形: 形状 1150"/>
              <p:cNvSpPr/>
              <p:nvPr>
                <p:custDataLst>
                  <p:tags r:id="rId579"/>
                </p:custDataLst>
              </p:nvPr>
            </p:nvSpPr>
            <p:spPr>
              <a:xfrm>
                <a:off x="581133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2" name="任意多边形: 形状 1151"/>
              <p:cNvSpPr/>
              <p:nvPr>
                <p:custDataLst>
                  <p:tags r:id="rId580"/>
                </p:custDataLst>
              </p:nvPr>
            </p:nvSpPr>
            <p:spPr>
              <a:xfrm>
                <a:off x="572729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3" name="任意多边形: 形状 1152"/>
              <p:cNvSpPr/>
              <p:nvPr>
                <p:custDataLst>
                  <p:tags r:id="rId581"/>
                </p:custDataLst>
              </p:nvPr>
            </p:nvSpPr>
            <p:spPr>
              <a:xfrm>
                <a:off x="572729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4" name="任意多边形: 形状 1153"/>
              <p:cNvSpPr/>
              <p:nvPr>
                <p:custDataLst>
                  <p:tags r:id="rId582"/>
                </p:custDataLst>
              </p:nvPr>
            </p:nvSpPr>
            <p:spPr>
              <a:xfrm>
                <a:off x="572729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5" name="任意多边形: 形状 1154"/>
              <p:cNvSpPr/>
              <p:nvPr>
                <p:custDataLst>
                  <p:tags r:id="rId583"/>
                </p:custDataLst>
              </p:nvPr>
            </p:nvSpPr>
            <p:spPr>
              <a:xfrm>
                <a:off x="572729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6" name="任意多边形: 形状 1155"/>
              <p:cNvSpPr/>
              <p:nvPr>
                <p:custDataLst>
                  <p:tags r:id="rId584"/>
                </p:custDataLst>
              </p:nvPr>
            </p:nvSpPr>
            <p:spPr>
              <a:xfrm>
                <a:off x="572729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7" name="任意多边形: 形状 1156"/>
              <p:cNvSpPr/>
              <p:nvPr>
                <p:custDataLst>
                  <p:tags r:id="rId585"/>
                </p:custDataLst>
              </p:nvPr>
            </p:nvSpPr>
            <p:spPr>
              <a:xfrm>
                <a:off x="572729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8" name="任意多边形: 形状 1157"/>
              <p:cNvSpPr/>
              <p:nvPr>
                <p:custDataLst>
                  <p:tags r:id="rId586"/>
                </p:custDataLst>
              </p:nvPr>
            </p:nvSpPr>
            <p:spPr>
              <a:xfrm>
                <a:off x="572729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59" name="任意多边形: 形状 1158"/>
              <p:cNvSpPr/>
              <p:nvPr>
                <p:custDataLst>
                  <p:tags r:id="rId587"/>
                </p:custDataLst>
              </p:nvPr>
            </p:nvSpPr>
            <p:spPr>
              <a:xfrm>
                <a:off x="572729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0" name="任意多边形: 形状 1159"/>
              <p:cNvSpPr/>
              <p:nvPr>
                <p:custDataLst>
                  <p:tags r:id="rId588"/>
                </p:custDataLst>
              </p:nvPr>
            </p:nvSpPr>
            <p:spPr>
              <a:xfrm>
                <a:off x="572729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1" name="任意多边形: 形状 1160"/>
              <p:cNvSpPr/>
              <p:nvPr>
                <p:custDataLst>
                  <p:tags r:id="rId589"/>
                </p:custDataLst>
              </p:nvPr>
            </p:nvSpPr>
            <p:spPr>
              <a:xfrm>
                <a:off x="572729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2" name="任意多边形: 形状 1161"/>
              <p:cNvSpPr/>
              <p:nvPr>
                <p:custDataLst>
                  <p:tags r:id="rId590"/>
                </p:custDataLst>
              </p:nvPr>
            </p:nvSpPr>
            <p:spPr>
              <a:xfrm>
                <a:off x="572729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3" name="任意多边形: 形状 1162"/>
              <p:cNvSpPr/>
              <p:nvPr>
                <p:custDataLst>
                  <p:tags r:id="rId591"/>
                </p:custDataLst>
              </p:nvPr>
            </p:nvSpPr>
            <p:spPr>
              <a:xfrm>
                <a:off x="572729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4" name="任意多边形: 形状 1163"/>
              <p:cNvSpPr/>
              <p:nvPr>
                <p:custDataLst>
                  <p:tags r:id="rId592"/>
                </p:custDataLst>
              </p:nvPr>
            </p:nvSpPr>
            <p:spPr>
              <a:xfrm>
                <a:off x="572729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5" name="任意多边形: 形状 1164"/>
              <p:cNvSpPr/>
              <p:nvPr>
                <p:custDataLst>
                  <p:tags r:id="rId593"/>
                </p:custDataLst>
              </p:nvPr>
            </p:nvSpPr>
            <p:spPr>
              <a:xfrm>
                <a:off x="572729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6" name="任意多边形: 形状 1165"/>
              <p:cNvSpPr/>
              <p:nvPr>
                <p:custDataLst>
                  <p:tags r:id="rId594"/>
                </p:custDataLst>
              </p:nvPr>
            </p:nvSpPr>
            <p:spPr>
              <a:xfrm>
                <a:off x="572729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7" name="任意多边形: 形状 1166"/>
              <p:cNvSpPr/>
              <p:nvPr>
                <p:custDataLst>
                  <p:tags r:id="rId595"/>
                </p:custDataLst>
              </p:nvPr>
            </p:nvSpPr>
            <p:spPr>
              <a:xfrm>
                <a:off x="572729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8" name="任意多边形: 形状 1167"/>
              <p:cNvSpPr/>
              <p:nvPr>
                <p:custDataLst>
                  <p:tags r:id="rId596"/>
                </p:custDataLst>
              </p:nvPr>
            </p:nvSpPr>
            <p:spPr>
              <a:xfrm>
                <a:off x="572729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69" name="任意多边形: 形状 1168"/>
              <p:cNvSpPr/>
              <p:nvPr>
                <p:custDataLst>
                  <p:tags r:id="rId597"/>
                </p:custDataLst>
              </p:nvPr>
            </p:nvSpPr>
            <p:spPr>
              <a:xfrm>
                <a:off x="572729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0" name="任意多边形: 形状 1169"/>
              <p:cNvSpPr/>
              <p:nvPr>
                <p:custDataLst>
                  <p:tags r:id="rId598"/>
                </p:custDataLst>
              </p:nvPr>
            </p:nvSpPr>
            <p:spPr>
              <a:xfrm>
                <a:off x="572729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1" name="任意多边形: 形状 1170"/>
              <p:cNvSpPr/>
              <p:nvPr>
                <p:custDataLst>
                  <p:tags r:id="rId599"/>
                </p:custDataLst>
              </p:nvPr>
            </p:nvSpPr>
            <p:spPr>
              <a:xfrm>
                <a:off x="572729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2" name="任意多边形: 形状 1171"/>
              <p:cNvSpPr/>
              <p:nvPr>
                <p:custDataLst>
                  <p:tags r:id="rId600"/>
                </p:custDataLst>
              </p:nvPr>
            </p:nvSpPr>
            <p:spPr>
              <a:xfrm>
                <a:off x="572729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3" name="任意多边形: 形状 1172"/>
              <p:cNvSpPr/>
              <p:nvPr>
                <p:custDataLst>
                  <p:tags r:id="rId601"/>
                </p:custDataLst>
              </p:nvPr>
            </p:nvSpPr>
            <p:spPr>
              <a:xfrm>
                <a:off x="572729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4" name="任意多边形: 形状 1173"/>
              <p:cNvSpPr/>
              <p:nvPr>
                <p:custDataLst>
                  <p:tags r:id="rId602"/>
                </p:custDataLst>
              </p:nvPr>
            </p:nvSpPr>
            <p:spPr>
              <a:xfrm>
                <a:off x="572729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5" name="任意多边形: 形状 1174"/>
              <p:cNvSpPr/>
              <p:nvPr>
                <p:custDataLst>
                  <p:tags r:id="rId603"/>
                </p:custDataLst>
              </p:nvPr>
            </p:nvSpPr>
            <p:spPr>
              <a:xfrm>
                <a:off x="564234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6" name="任意多边形: 形状 1175"/>
              <p:cNvSpPr/>
              <p:nvPr>
                <p:custDataLst>
                  <p:tags r:id="rId604"/>
                </p:custDataLst>
              </p:nvPr>
            </p:nvSpPr>
            <p:spPr>
              <a:xfrm>
                <a:off x="564234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7" name="任意多边形: 形状 1176"/>
              <p:cNvSpPr/>
              <p:nvPr>
                <p:custDataLst>
                  <p:tags r:id="rId605"/>
                </p:custDataLst>
              </p:nvPr>
            </p:nvSpPr>
            <p:spPr>
              <a:xfrm>
                <a:off x="564234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8" name="任意多边形: 形状 1177"/>
              <p:cNvSpPr/>
              <p:nvPr>
                <p:custDataLst>
                  <p:tags r:id="rId606"/>
                </p:custDataLst>
              </p:nvPr>
            </p:nvSpPr>
            <p:spPr>
              <a:xfrm>
                <a:off x="564234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79" name="任意多边形: 形状 1178"/>
              <p:cNvSpPr/>
              <p:nvPr>
                <p:custDataLst>
                  <p:tags r:id="rId607"/>
                </p:custDataLst>
              </p:nvPr>
            </p:nvSpPr>
            <p:spPr>
              <a:xfrm>
                <a:off x="564234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0" name="任意多边形: 形状 1179"/>
              <p:cNvSpPr/>
              <p:nvPr>
                <p:custDataLst>
                  <p:tags r:id="rId608"/>
                </p:custDataLst>
              </p:nvPr>
            </p:nvSpPr>
            <p:spPr>
              <a:xfrm>
                <a:off x="564234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1" name="任意多边形: 形状 1180"/>
              <p:cNvSpPr/>
              <p:nvPr>
                <p:custDataLst>
                  <p:tags r:id="rId609"/>
                </p:custDataLst>
              </p:nvPr>
            </p:nvSpPr>
            <p:spPr>
              <a:xfrm>
                <a:off x="564234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2" name="任意多边形: 形状 1181"/>
              <p:cNvSpPr/>
              <p:nvPr>
                <p:custDataLst>
                  <p:tags r:id="rId610"/>
                </p:custDataLst>
              </p:nvPr>
            </p:nvSpPr>
            <p:spPr>
              <a:xfrm>
                <a:off x="564234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3" name="任意多边形: 形状 1182"/>
              <p:cNvSpPr/>
              <p:nvPr>
                <p:custDataLst>
                  <p:tags r:id="rId611"/>
                </p:custDataLst>
              </p:nvPr>
            </p:nvSpPr>
            <p:spPr>
              <a:xfrm>
                <a:off x="564234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4" name="任意多边形: 形状 1183"/>
              <p:cNvSpPr/>
              <p:nvPr>
                <p:custDataLst>
                  <p:tags r:id="rId612"/>
                </p:custDataLst>
              </p:nvPr>
            </p:nvSpPr>
            <p:spPr>
              <a:xfrm>
                <a:off x="564234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5" name="任意多边形: 形状 1184"/>
              <p:cNvSpPr/>
              <p:nvPr>
                <p:custDataLst>
                  <p:tags r:id="rId613"/>
                </p:custDataLst>
              </p:nvPr>
            </p:nvSpPr>
            <p:spPr>
              <a:xfrm>
                <a:off x="564234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6" name="任意多边形: 形状 1185"/>
              <p:cNvSpPr/>
              <p:nvPr>
                <p:custDataLst>
                  <p:tags r:id="rId614"/>
                </p:custDataLst>
              </p:nvPr>
            </p:nvSpPr>
            <p:spPr>
              <a:xfrm>
                <a:off x="564234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7" name="任意多边形: 形状 1186"/>
              <p:cNvSpPr/>
              <p:nvPr>
                <p:custDataLst>
                  <p:tags r:id="rId615"/>
                </p:custDataLst>
              </p:nvPr>
            </p:nvSpPr>
            <p:spPr>
              <a:xfrm>
                <a:off x="564234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8" name="任意多边形: 形状 1187"/>
              <p:cNvSpPr/>
              <p:nvPr>
                <p:custDataLst>
                  <p:tags r:id="rId616"/>
                </p:custDataLst>
              </p:nvPr>
            </p:nvSpPr>
            <p:spPr>
              <a:xfrm>
                <a:off x="564234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89" name="任意多边形: 形状 1188"/>
              <p:cNvSpPr/>
              <p:nvPr>
                <p:custDataLst>
                  <p:tags r:id="rId617"/>
                </p:custDataLst>
              </p:nvPr>
            </p:nvSpPr>
            <p:spPr>
              <a:xfrm>
                <a:off x="564234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0" name="任意多边形: 形状 1189"/>
              <p:cNvSpPr/>
              <p:nvPr>
                <p:custDataLst>
                  <p:tags r:id="rId618"/>
                </p:custDataLst>
              </p:nvPr>
            </p:nvSpPr>
            <p:spPr>
              <a:xfrm>
                <a:off x="564234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1" name="任意多边形: 形状 1190"/>
              <p:cNvSpPr/>
              <p:nvPr>
                <p:custDataLst>
                  <p:tags r:id="rId619"/>
                </p:custDataLst>
              </p:nvPr>
            </p:nvSpPr>
            <p:spPr>
              <a:xfrm>
                <a:off x="564234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2" name="任意多边形: 形状 1191"/>
              <p:cNvSpPr/>
              <p:nvPr>
                <p:custDataLst>
                  <p:tags r:id="rId620"/>
                </p:custDataLst>
              </p:nvPr>
            </p:nvSpPr>
            <p:spPr>
              <a:xfrm>
                <a:off x="564234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3" name="任意多边形: 形状 1192"/>
              <p:cNvSpPr/>
              <p:nvPr>
                <p:custDataLst>
                  <p:tags r:id="rId621"/>
                </p:custDataLst>
              </p:nvPr>
            </p:nvSpPr>
            <p:spPr>
              <a:xfrm>
                <a:off x="564234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4" name="任意多边形: 形状 1193"/>
              <p:cNvSpPr/>
              <p:nvPr>
                <p:custDataLst>
                  <p:tags r:id="rId622"/>
                </p:custDataLst>
              </p:nvPr>
            </p:nvSpPr>
            <p:spPr>
              <a:xfrm>
                <a:off x="564234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5" name="任意多边形: 形状 1194"/>
              <p:cNvSpPr/>
              <p:nvPr>
                <p:custDataLst>
                  <p:tags r:id="rId623"/>
                </p:custDataLst>
              </p:nvPr>
            </p:nvSpPr>
            <p:spPr>
              <a:xfrm>
                <a:off x="564234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6" name="任意多边形: 形状 1195"/>
              <p:cNvSpPr/>
              <p:nvPr>
                <p:custDataLst>
                  <p:tags r:id="rId624"/>
                </p:custDataLst>
              </p:nvPr>
            </p:nvSpPr>
            <p:spPr>
              <a:xfrm>
                <a:off x="564234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7" name="任意多边形: 形状 1196"/>
              <p:cNvSpPr/>
              <p:nvPr>
                <p:custDataLst>
                  <p:tags r:id="rId625"/>
                </p:custDataLst>
              </p:nvPr>
            </p:nvSpPr>
            <p:spPr>
              <a:xfrm>
                <a:off x="564234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8" name="任意多边形: 形状 1197"/>
              <p:cNvSpPr/>
              <p:nvPr>
                <p:custDataLst>
                  <p:tags r:id="rId626"/>
                </p:custDataLst>
              </p:nvPr>
            </p:nvSpPr>
            <p:spPr>
              <a:xfrm>
                <a:off x="555830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199" name="任意多边形: 形状 1198"/>
              <p:cNvSpPr/>
              <p:nvPr>
                <p:custDataLst>
                  <p:tags r:id="rId627"/>
                </p:custDataLst>
              </p:nvPr>
            </p:nvSpPr>
            <p:spPr>
              <a:xfrm>
                <a:off x="555830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0" name="任意多边形: 形状 1199"/>
              <p:cNvSpPr/>
              <p:nvPr>
                <p:custDataLst>
                  <p:tags r:id="rId628"/>
                </p:custDataLst>
              </p:nvPr>
            </p:nvSpPr>
            <p:spPr>
              <a:xfrm>
                <a:off x="555830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1" name="任意多边形: 形状 1200"/>
              <p:cNvSpPr/>
              <p:nvPr>
                <p:custDataLst>
                  <p:tags r:id="rId629"/>
                </p:custDataLst>
              </p:nvPr>
            </p:nvSpPr>
            <p:spPr>
              <a:xfrm>
                <a:off x="555830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2" name="任意多边形: 形状 1201"/>
              <p:cNvSpPr/>
              <p:nvPr>
                <p:custDataLst>
                  <p:tags r:id="rId630"/>
                </p:custDataLst>
              </p:nvPr>
            </p:nvSpPr>
            <p:spPr>
              <a:xfrm>
                <a:off x="555830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3" name="任意多边形: 形状 1202"/>
              <p:cNvSpPr/>
              <p:nvPr>
                <p:custDataLst>
                  <p:tags r:id="rId631"/>
                </p:custDataLst>
              </p:nvPr>
            </p:nvSpPr>
            <p:spPr>
              <a:xfrm>
                <a:off x="555830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4" name="任意多边形: 形状 1203"/>
              <p:cNvSpPr/>
              <p:nvPr>
                <p:custDataLst>
                  <p:tags r:id="rId632"/>
                </p:custDataLst>
              </p:nvPr>
            </p:nvSpPr>
            <p:spPr>
              <a:xfrm>
                <a:off x="555830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5" name="任意多边形: 形状 1204"/>
              <p:cNvSpPr/>
              <p:nvPr>
                <p:custDataLst>
                  <p:tags r:id="rId633"/>
                </p:custDataLst>
              </p:nvPr>
            </p:nvSpPr>
            <p:spPr>
              <a:xfrm>
                <a:off x="555830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6" name="任意多边形: 形状 1205"/>
              <p:cNvSpPr/>
              <p:nvPr>
                <p:custDataLst>
                  <p:tags r:id="rId634"/>
                </p:custDataLst>
              </p:nvPr>
            </p:nvSpPr>
            <p:spPr>
              <a:xfrm>
                <a:off x="555830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7" name="任意多边形: 形状 1206"/>
              <p:cNvSpPr/>
              <p:nvPr>
                <p:custDataLst>
                  <p:tags r:id="rId635"/>
                </p:custDataLst>
              </p:nvPr>
            </p:nvSpPr>
            <p:spPr>
              <a:xfrm>
                <a:off x="555830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8" name="任意多边形: 形状 1207"/>
              <p:cNvSpPr/>
              <p:nvPr>
                <p:custDataLst>
                  <p:tags r:id="rId636"/>
                </p:custDataLst>
              </p:nvPr>
            </p:nvSpPr>
            <p:spPr>
              <a:xfrm>
                <a:off x="555830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09" name="任意多边形: 形状 1208"/>
              <p:cNvSpPr/>
              <p:nvPr>
                <p:custDataLst>
                  <p:tags r:id="rId637"/>
                </p:custDataLst>
              </p:nvPr>
            </p:nvSpPr>
            <p:spPr>
              <a:xfrm>
                <a:off x="555830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0" name="任意多边形: 形状 1209"/>
              <p:cNvSpPr/>
              <p:nvPr>
                <p:custDataLst>
                  <p:tags r:id="rId638"/>
                </p:custDataLst>
              </p:nvPr>
            </p:nvSpPr>
            <p:spPr>
              <a:xfrm>
                <a:off x="555830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1" name="任意多边形: 形状 1210"/>
              <p:cNvSpPr/>
              <p:nvPr>
                <p:custDataLst>
                  <p:tags r:id="rId639"/>
                </p:custDataLst>
              </p:nvPr>
            </p:nvSpPr>
            <p:spPr>
              <a:xfrm>
                <a:off x="555830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2" name="任意多边形: 形状 1211"/>
              <p:cNvSpPr/>
              <p:nvPr>
                <p:custDataLst>
                  <p:tags r:id="rId640"/>
                </p:custDataLst>
              </p:nvPr>
            </p:nvSpPr>
            <p:spPr>
              <a:xfrm>
                <a:off x="555830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3" name="任意多边形: 形状 1212"/>
              <p:cNvSpPr/>
              <p:nvPr>
                <p:custDataLst>
                  <p:tags r:id="rId641"/>
                </p:custDataLst>
              </p:nvPr>
            </p:nvSpPr>
            <p:spPr>
              <a:xfrm>
                <a:off x="555830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4" name="任意多边形: 形状 1213"/>
              <p:cNvSpPr/>
              <p:nvPr>
                <p:custDataLst>
                  <p:tags r:id="rId642"/>
                </p:custDataLst>
              </p:nvPr>
            </p:nvSpPr>
            <p:spPr>
              <a:xfrm>
                <a:off x="555830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5" name="任意多边形: 形状 1214"/>
              <p:cNvSpPr/>
              <p:nvPr>
                <p:custDataLst>
                  <p:tags r:id="rId643"/>
                </p:custDataLst>
              </p:nvPr>
            </p:nvSpPr>
            <p:spPr>
              <a:xfrm>
                <a:off x="555830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6" name="任意多边形: 形状 1215"/>
              <p:cNvSpPr/>
              <p:nvPr>
                <p:custDataLst>
                  <p:tags r:id="rId644"/>
                </p:custDataLst>
              </p:nvPr>
            </p:nvSpPr>
            <p:spPr>
              <a:xfrm>
                <a:off x="555830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7" name="任意多边形: 形状 1216"/>
              <p:cNvSpPr/>
              <p:nvPr>
                <p:custDataLst>
                  <p:tags r:id="rId645"/>
                </p:custDataLst>
              </p:nvPr>
            </p:nvSpPr>
            <p:spPr>
              <a:xfrm>
                <a:off x="555830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8" name="任意多边形: 形状 1217"/>
              <p:cNvSpPr/>
              <p:nvPr>
                <p:custDataLst>
                  <p:tags r:id="rId646"/>
                </p:custDataLst>
              </p:nvPr>
            </p:nvSpPr>
            <p:spPr>
              <a:xfrm>
                <a:off x="555830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19" name="任意多边形: 形状 1218"/>
              <p:cNvSpPr/>
              <p:nvPr>
                <p:custDataLst>
                  <p:tags r:id="rId647"/>
                </p:custDataLst>
              </p:nvPr>
            </p:nvSpPr>
            <p:spPr>
              <a:xfrm>
                <a:off x="555830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0" name="任意多边形: 形状 1219"/>
              <p:cNvSpPr/>
              <p:nvPr>
                <p:custDataLst>
                  <p:tags r:id="rId648"/>
                </p:custDataLst>
              </p:nvPr>
            </p:nvSpPr>
            <p:spPr>
              <a:xfrm>
                <a:off x="555830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1" name="任意多边形: 形状 1220"/>
              <p:cNvSpPr/>
              <p:nvPr>
                <p:custDataLst>
                  <p:tags r:id="rId649"/>
                </p:custDataLst>
              </p:nvPr>
            </p:nvSpPr>
            <p:spPr>
              <a:xfrm>
                <a:off x="547425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2" name="任意多边形: 形状 1221"/>
              <p:cNvSpPr/>
              <p:nvPr>
                <p:custDataLst>
                  <p:tags r:id="rId650"/>
                </p:custDataLst>
              </p:nvPr>
            </p:nvSpPr>
            <p:spPr>
              <a:xfrm>
                <a:off x="547425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3" name="任意多边形: 形状 1222"/>
              <p:cNvSpPr/>
              <p:nvPr>
                <p:custDataLst>
                  <p:tags r:id="rId651"/>
                </p:custDataLst>
              </p:nvPr>
            </p:nvSpPr>
            <p:spPr>
              <a:xfrm>
                <a:off x="547425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4" name="任意多边形: 形状 1223"/>
              <p:cNvSpPr/>
              <p:nvPr>
                <p:custDataLst>
                  <p:tags r:id="rId652"/>
                </p:custDataLst>
              </p:nvPr>
            </p:nvSpPr>
            <p:spPr>
              <a:xfrm>
                <a:off x="547425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5" name="任意多边形: 形状 1224"/>
              <p:cNvSpPr/>
              <p:nvPr>
                <p:custDataLst>
                  <p:tags r:id="rId653"/>
                </p:custDataLst>
              </p:nvPr>
            </p:nvSpPr>
            <p:spPr>
              <a:xfrm>
                <a:off x="547425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6" name="任意多边形: 形状 1225"/>
              <p:cNvSpPr/>
              <p:nvPr>
                <p:custDataLst>
                  <p:tags r:id="rId654"/>
                </p:custDataLst>
              </p:nvPr>
            </p:nvSpPr>
            <p:spPr>
              <a:xfrm>
                <a:off x="547425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7" name="任意多边形: 形状 1226"/>
              <p:cNvSpPr/>
              <p:nvPr>
                <p:custDataLst>
                  <p:tags r:id="rId655"/>
                </p:custDataLst>
              </p:nvPr>
            </p:nvSpPr>
            <p:spPr>
              <a:xfrm>
                <a:off x="547425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8" name="任意多边形: 形状 1227"/>
              <p:cNvSpPr/>
              <p:nvPr>
                <p:custDataLst>
                  <p:tags r:id="rId656"/>
                </p:custDataLst>
              </p:nvPr>
            </p:nvSpPr>
            <p:spPr>
              <a:xfrm>
                <a:off x="547425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29" name="任意多边形: 形状 1228"/>
              <p:cNvSpPr/>
              <p:nvPr>
                <p:custDataLst>
                  <p:tags r:id="rId657"/>
                </p:custDataLst>
              </p:nvPr>
            </p:nvSpPr>
            <p:spPr>
              <a:xfrm>
                <a:off x="547425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0" name="任意多边形: 形状 1229"/>
              <p:cNvSpPr/>
              <p:nvPr>
                <p:custDataLst>
                  <p:tags r:id="rId658"/>
                </p:custDataLst>
              </p:nvPr>
            </p:nvSpPr>
            <p:spPr>
              <a:xfrm>
                <a:off x="547425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1" name="任意多边形: 形状 1230"/>
              <p:cNvSpPr/>
              <p:nvPr>
                <p:custDataLst>
                  <p:tags r:id="rId659"/>
                </p:custDataLst>
              </p:nvPr>
            </p:nvSpPr>
            <p:spPr>
              <a:xfrm>
                <a:off x="547425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2" name="任意多边形: 形状 1231"/>
              <p:cNvSpPr/>
              <p:nvPr>
                <p:custDataLst>
                  <p:tags r:id="rId660"/>
                </p:custDataLst>
              </p:nvPr>
            </p:nvSpPr>
            <p:spPr>
              <a:xfrm>
                <a:off x="547425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3" name="任意多边形: 形状 1232"/>
              <p:cNvSpPr/>
              <p:nvPr>
                <p:custDataLst>
                  <p:tags r:id="rId661"/>
                </p:custDataLst>
              </p:nvPr>
            </p:nvSpPr>
            <p:spPr>
              <a:xfrm>
                <a:off x="547425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4" name="任意多边形: 形状 1233"/>
              <p:cNvSpPr/>
              <p:nvPr>
                <p:custDataLst>
                  <p:tags r:id="rId662"/>
                </p:custDataLst>
              </p:nvPr>
            </p:nvSpPr>
            <p:spPr>
              <a:xfrm>
                <a:off x="547425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5" name="任意多边形: 形状 1234"/>
              <p:cNvSpPr/>
              <p:nvPr>
                <p:custDataLst>
                  <p:tags r:id="rId663"/>
                </p:custDataLst>
              </p:nvPr>
            </p:nvSpPr>
            <p:spPr>
              <a:xfrm>
                <a:off x="547425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6" name="任意多边形: 形状 1235"/>
              <p:cNvSpPr/>
              <p:nvPr>
                <p:custDataLst>
                  <p:tags r:id="rId664"/>
                </p:custDataLst>
              </p:nvPr>
            </p:nvSpPr>
            <p:spPr>
              <a:xfrm>
                <a:off x="547425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7" name="任意多边形: 形状 1236"/>
              <p:cNvSpPr/>
              <p:nvPr>
                <p:custDataLst>
                  <p:tags r:id="rId665"/>
                </p:custDataLst>
              </p:nvPr>
            </p:nvSpPr>
            <p:spPr>
              <a:xfrm>
                <a:off x="547425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8" name="任意多边形: 形状 1237"/>
              <p:cNvSpPr/>
              <p:nvPr>
                <p:custDataLst>
                  <p:tags r:id="rId666"/>
                </p:custDataLst>
              </p:nvPr>
            </p:nvSpPr>
            <p:spPr>
              <a:xfrm>
                <a:off x="547425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39" name="任意多边形: 形状 1238"/>
              <p:cNvSpPr/>
              <p:nvPr>
                <p:custDataLst>
                  <p:tags r:id="rId667"/>
                </p:custDataLst>
              </p:nvPr>
            </p:nvSpPr>
            <p:spPr>
              <a:xfrm>
                <a:off x="547425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0" name="任意多边形: 形状 1239"/>
              <p:cNvSpPr/>
              <p:nvPr>
                <p:custDataLst>
                  <p:tags r:id="rId668"/>
                </p:custDataLst>
              </p:nvPr>
            </p:nvSpPr>
            <p:spPr>
              <a:xfrm>
                <a:off x="547425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1" name="任意多边形: 形状 1240"/>
              <p:cNvSpPr/>
              <p:nvPr>
                <p:custDataLst>
                  <p:tags r:id="rId669"/>
                </p:custDataLst>
              </p:nvPr>
            </p:nvSpPr>
            <p:spPr>
              <a:xfrm>
                <a:off x="547425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2" name="任意多边形: 形状 1241"/>
              <p:cNvSpPr/>
              <p:nvPr>
                <p:custDataLst>
                  <p:tags r:id="rId670"/>
                </p:custDataLst>
              </p:nvPr>
            </p:nvSpPr>
            <p:spPr>
              <a:xfrm>
                <a:off x="547425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3" name="任意多边形: 形状 1242"/>
              <p:cNvSpPr/>
              <p:nvPr>
                <p:custDataLst>
                  <p:tags r:id="rId671"/>
                </p:custDataLst>
              </p:nvPr>
            </p:nvSpPr>
            <p:spPr>
              <a:xfrm>
                <a:off x="547425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4" name="任意多边形: 形状 1243"/>
              <p:cNvSpPr/>
              <p:nvPr>
                <p:custDataLst>
                  <p:tags r:id="rId672"/>
                </p:custDataLst>
              </p:nvPr>
            </p:nvSpPr>
            <p:spPr>
              <a:xfrm>
                <a:off x="538931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5" name="任意多边形: 形状 1244"/>
              <p:cNvSpPr/>
              <p:nvPr>
                <p:custDataLst>
                  <p:tags r:id="rId673"/>
                </p:custDataLst>
              </p:nvPr>
            </p:nvSpPr>
            <p:spPr>
              <a:xfrm>
                <a:off x="538931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6" name="任意多边形: 形状 1245"/>
              <p:cNvSpPr/>
              <p:nvPr>
                <p:custDataLst>
                  <p:tags r:id="rId674"/>
                </p:custDataLst>
              </p:nvPr>
            </p:nvSpPr>
            <p:spPr>
              <a:xfrm>
                <a:off x="538931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7" name="任意多边形: 形状 1246"/>
              <p:cNvSpPr/>
              <p:nvPr>
                <p:custDataLst>
                  <p:tags r:id="rId675"/>
                </p:custDataLst>
              </p:nvPr>
            </p:nvSpPr>
            <p:spPr>
              <a:xfrm>
                <a:off x="538931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8" name="任意多边形: 形状 1247"/>
              <p:cNvSpPr/>
              <p:nvPr>
                <p:custDataLst>
                  <p:tags r:id="rId676"/>
                </p:custDataLst>
              </p:nvPr>
            </p:nvSpPr>
            <p:spPr>
              <a:xfrm>
                <a:off x="538931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49" name="任意多边形: 形状 1248"/>
              <p:cNvSpPr/>
              <p:nvPr>
                <p:custDataLst>
                  <p:tags r:id="rId677"/>
                </p:custDataLst>
              </p:nvPr>
            </p:nvSpPr>
            <p:spPr>
              <a:xfrm>
                <a:off x="538931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0" name="任意多边形: 形状 1249"/>
              <p:cNvSpPr/>
              <p:nvPr>
                <p:custDataLst>
                  <p:tags r:id="rId678"/>
                </p:custDataLst>
              </p:nvPr>
            </p:nvSpPr>
            <p:spPr>
              <a:xfrm>
                <a:off x="538931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1" name="任意多边形: 形状 1250"/>
              <p:cNvSpPr/>
              <p:nvPr>
                <p:custDataLst>
                  <p:tags r:id="rId679"/>
                </p:custDataLst>
              </p:nvPr>
            </p:nvSpPr>
            <p:spPr>
              <a:xfrm>
                <a:off x="538931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2" name="任意多边形: 形状 1251"/>
              <p:cNvSpPr/>
              <p:nvPr>
                <p:custDataLst>
                  <p:tags r:id="rId680"/>
                </p:custDataLst>
              </p:nvPr>
            </p:nvSpPr>
            <p:spPr>
              <a:xfrm>
                <a:off x="538931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3" name="任意多边形: 形状 1252"/>
              <p:cNvSpPr/>
              <p:nvPr>
                <p:custDataLst>
                  <p:tags r:id="rId681"/>
                </p:custDataLst>
              </p:nvPr>
            </p:nvSpPr>
            <p:spPr>
              <a:xfrm>
                <a:off x="538931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4" name="任意多边形: 形状 1253"/>
              <p:cNvSpPr/>
              <p:nvPr>
                <p:custDataLst>
                  <p:tags r:id="rId682"/>
                </p:custDataLst>
              </p:nvPr>
            </p:nvSpPr>
            <p:spPr>
              <a:xfrm>
                <a:off x="538931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5" name="任意多边形: 形状 1254"/>
              <p:cNvSpPr/>
              <p:nvPr>
                <p:custDataLst>
                  <p:tags r:id="rId683"/>
                </p:custDataLst>
              </p:nvPr>
            </p:nvSpPr>
            <p:spPr>
              <a:xfrm>
                <a:off x="538931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6" name="任意多边形: 形状 1255"/>
              <p:cNvSpPr/>
              <p:nvPr>
                <p:custDataLst>
                  <p:tags r:id="rId684"/>
                </p:custDataLst>
              </p:nvPr>
            </p:nvSpPr>
            <p:spPr>
              <a:xfrm>
                <a:off x="538931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7" name="任意多边形: 形状 1256"/>
              <p:cNvSpPr/>
              <p:nvPr>
                <p:custDataLst>
                  <p:tags r:id="rId685"/>
                </p:custDataLst>
              </p:nvPr>
            </p:nvSpPr>
            <p:spPr>
              <a:xfrm>
                <a:off x="538931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8" name="任意多边形: 形状 1257"/>
              <p:cNvSpPr/>
              <p:nvPr>
                <p:custDataLst>
                  <p:tags r:id="rId686"/>
                </p:custDataLst>
              </p:nvPr>
            </p:nvSpPr>
            <p:spPr>
              <a:xfrm>
                <a:off x="538931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59" name="任意多边形: 形状 1258"/>
              <p:cNvSpPr/>
              <p:nvPr>
                <p:custDataLst>
                  <p:tags r:id="rId687"/>
                </p:custDataLst>
              </p:nvPr>
            </p:nvSpPr>
            <p:spPr>
              <a:xfrm>
                <a:off x="538931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0" name="任意多边形: 形状 1259"/>
              <p:cNvSpPr/>
              <p:nvPr>
                <p:custDataLst>
                  <p:tags r:id="rId688"/>
                </p:custDataLst>
              </p:nvPr>
            </p:nvSpPr>
            <p:spPr>
              <a:xfrm>
                <a:off x="538931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1" name="任意多边形: 形状 1260"/>
              <p:cNvSpPr/>
              <p:nvPr>
                <p:custDataLst>
                  <p:tags r:id="rId689"/>
                </p:custDataLst>
              </p:nvPr>
            </p:nvSpPr>
            <p:spPr>
              <a:xfrm>
                <a:off x="538931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2" name="任意多边形: 形状 1261"/>
              <p:cNvSpPr/>
              <p:nvPr>
                <p:custDataLst>
                  <p:tags r:id="rId690"/>
                </p:custDataLst>
              </p:nvPr>
            </p:nvSpPr>
            <p:spPr>
              <a:xfrm>
                <a:off x="538931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3" name="任意多边形: 形状 1262"/>
              <p:cNvSpPr/>
              <p:nvPr>
                <p:custDataLst>
                  <p:tags r:id="rId691"/>
                </p:custDataLst>
              </p:nvPr>
            </p:nvSpPr>
            <p:spPr>
              <a:xfrm>
                <a:off x="538931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4" name="任意多边形: 形状 1263"/>
              <p:cNvSpPr/>
              <p:nvPr>
                <p:custDataLst>
                  <p:tags r:id="rId692"/>
                </p:custDataLst>
              </p:nvPr>
            </p:nvSpPr>
            <p:spPr>
              <a:xfrm>
                <a:off x="538931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5" name="任意多边形: 形状 1264"/>
              <p:cNvSpPr/>
              <p:nvPr>
                <p:custDataLst>
                  <p:tags r:id="rId693"/>
                </p:custDataLst>
              </p:nvPr>
            </p:nvSpPr>
            <p:spPr>
              <a:xfrm>
                <a:off x="538931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6" name="任意多边形: 形状 1265"/>
              <p:cNvSpPr/>
              <p:nvPr>
                <p:custDataLst>
                  <p:tags r:id="rId694"/>
                </p:custDataLst>
              </p:nvPr>
            </p:nvSpPr>
            <p:spPr>
              <a:xfrm>
                <a:off x="538931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7" name="任意多边形: 形状 1266"/>
              <p:cNvSpPr/>
              <p:nvPr>
                <p:custDataLst>
                  <p:tags r:id="rId695"/>
                </p:custDataLst>
              </p:nvPr>
            </p:nvSpPr>
            <p:spPr>
              <a:xfrm>
                <a:off x="530526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8" name="任意多边形: 形状 1267"/>
              <p:cNvSpPr/>
              <p:nvPr>
                <p:custDataLst>
                  <p:tags r:id="rId696"/>
                </p:custDataLst>
              </p:nvPr>
            </p:nvSpPr>
            <p:spPr>
              <a:xfrm>
                <a:off x="530526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69" name="任意多边形: 形状 1268"/>
              <p:cNvSpPr/>
              <p:nvPr>
                <p:custDataLst>
                  <p:tags r:id="rId697"/>
                </p:custDataLst>
              </p:nvPr>
            </p:nvSpPr>
            <p:spPr>
              <a:xfrm>
                <a:off x="530526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0" name="任意多边形: 形状 1269"/>
              <p:cNvSpPr/>
              <p:nvPr>
                <p:custDataLst>
                  <p:tags r:id="rId698"/>
                </p:custDataLst>
              </p:nvPr>
            </p:nvSpPr>
            <p:spPr>
              <a:xfrm>
                <a:off x="530526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1" name="任意多边形: 形状 1270"/>
              <p:cNvSpPr/>
              <p:nvPr>
                <p:custDataLst>
                  <p:tags r:id="rId699"/>
                </p:custDataLst>
              </p:nvPr>
            </p:nvSpPr>
            <p:spPr>
              <a:xfrm>
                <a:off x="530526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2" name="任意多边形: 形状 1271"/>
              <p:cNvSpPr/>
              <p:nvPr>
                <p:custDataLst>
                  <p:tags r:id="rId700"/>
                </p:custDataLst>
              </p:nvPr>
            </p:nvSpPr>
            <p:spPr>
              <a:xfrm>
                <a:off x="530526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3" name="任意多边形: 形状 1272"/>
              <p:cNvSpPr/>
              <p:nvPr>
                <p:custDataLst>
                  <p:tags r:id="rId701"/>
                </p:custDataLst>
              </p:nvPr>
            </p:nvSpPr>
            <p:spPr>
              <a:xfrm>
                <a:off x="530526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4" name="任意多边形: 形状 1273"/>
              <p:cNvSpPr/>
              <p:nvPr>
                <p:custDataLst>
                  <p:tags r:id="rId702"/>
                </p:custDataLst>
              </p:nvPr>
            </p:nvSpPr>
            <p:spPr>
              <a:xfrm>
                <a:off x="530526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5" name="任意多边形: 形状 1274"/>
              <p:cNvSpPr/>
              <p:nvPr>
                <p:custDataLst>
                  <p:tags r:id="rId703"/>
                </p:custDataLst>
              </p:nvPr>
            </p:nvSpPr>
            <p:spPr>
              <a:xfrm>
                <a:off x="530526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6" name="任意多边形: 形状 1275"/>
              <p:cNvSpPr/>
              <p:nvPr>
                <p:custDataLst>
                  <p:tags r:id="rId704"/>
                </p:custDataLst>
              </p:nvPr>
            </p:nvSpPr>
            <p:spPr>
              <a:xfrm>
                <a:off x="530526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7" name="任意多边形: 形状 1276"/>
              <p:cNvSpPr/>
              <p:nvPr>
                <p:custDataLst>
                  <p:tags r:id="rId705"/>
                </p:custDataLst>
              </p:nvPr>
            </p:nvSpPr>
            <p:spPr>
              <a:xfrm>
                <a:off x="530526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8" name="任意多边形: 形状 1277"/>
              <p:cNvSpPr/>
              <p:nvPr>
                <p:custDataLst>
                  <p:tags r:id="rId706"/>
                </p:custDataLst>
              </p:nvPr>
            </p:nvSpPr>
            <p:spPr>
              <a:xfrm>
                <a:off x="530526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79" name="任意多边形: 形状 1278"/>
              <p:cNvSpPr/>
              <p:nvPr>
                <p:custDataLst>
                  <p:tags r:id="rId707"/>
                </p:custDataLst>
              </p:nvPr>
            </p:nvSpPr>
            <p:spPr>
              <a:xfrm>
                <a:off x="530526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0" name="任意多边形: 形状 1279"/>
              <p:cNvSpPr/>
              <p:nvPr>
                <p:custDataLst>
                  <p:tags r:id="rId708"/>
                </p:custDataLst>
              </p:nvPr>
            </p:nvSpPr>
            <p:spPr>
              <a:xfrm>
                <a:off x="530526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1" name="任意多边形: 形状 1280"/>
              <p:cNvSpPr/>
              <p:nvPr>
                <p:custDataLst>
                  <p:tags r:id="rId709"/>
                </p:custDataLst>
              </p:nvPr>
            </p:nvSpPr>
            <p:spPr>
              <a:xfrm>
                <a:off x="530526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2" name="任意多边形: 形状 1281"/>
              <p:cNvSpPr/>
              <p:nvPr>
                <p:custDataLst>
                  <p:tags r:id="rId710"/>
                </p:custDataLst>
              </p:nvPr>
            </p:nvSpPr>
            <p:spPr>
              <a:xfrm>
                <a:off x="530526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3" name="任意多边形: 形状 1282"/>
              <p:cNvSpPr/>
              <p:nvPr>
                <p:custDataLst>
                  <p:tags r:id="rId711"/>
                </p:custDataLst>
              </p:nvPr>
            </p:nvSpPr>
            <p:spPr>
              <a:xfrm>
                <a:off x="530526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4" name="任意多边形: 形状 1283"/>
              <p:cNvSpPr/>
              <p:nvPr>
                <p:custDataLst>
                  <p:tags r:id="rId712"/>
                </p:custDataLst>
              </p:nvPr>
            </p:nvSpPr>
            <p:spPr>
              <a:xfrm>
                <a:off x="530526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5" name="任意多边形: 形状 1284"/>
              <p:cNvSpPr/>
              <p:nvPr>
                <p:custDataLst>
                  <p:tags r:id="rId713"/>
                </p:custDataLst>
              </p:nvPr>
            </p:nvSpPr>
            <p:spPr>
              <a:xfrm>
                <a:off x="530526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6" name="任意多边形: 形状 1285"/>
              <p:cNvSpPr/>
              <p:nvPr>
                <p:custDataLst>
                  <p:tags r:id="rId714"/>
                </p:custDataLst>
              </p:nvPr>
            </p:nvSpPr>
            <p:spPr>
              <a:xfrm>
                <a:off x="530526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7" name="任意多边形: 形状 1286"/>
              <p:cNvSpPr/>
              <p:nvPr>
                <p:custDataLst>
                  <p:tags r:id="rId715"/>
                </p:custDataLst>
              </p:nvPr>
            </p:nvSpPr>
            <p:spPr>
              <a:xfrm>
                <a:off x="530526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8" name="任意多边形: 形状 1287"/>
              <p:cNvSpPr/>
              <p:nvPr>
                <p:custDataLst>
                  <p:tags r:id="rId716"/>
                </p:custDataLst>
              </p:nvPr>
            </p:nvSpPr>
            <p:spPr>
              <a:xfrm>
                <a:off x="530526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89" name="任意多边形: 形状 1288"/>
              <p:cNvSpPr/>
              <p:nvPr>
                <p:custDataLst>
                  <p:tags r:id="rId717"/>
                </p:custDataLst>
              </p:nvPr>
            </p:nvSpPr>
            <p:spPr>
              <a:xfrm>
                <a:off x="530526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0" name="任意多边形: 形状 1289"/>
              <p:cNvSpPr/>
              <p:nvPr>
                <p:custDataLst>
                  <p:tags r:id="rId718"/>
                </p:custDataLst>
              </p:nvPr>
            </p:nvSpPr>
            <p:spPr>
              <a:xfrm>
                <a:off x="522031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1" name="任意多边形: 形状 1290"/>
              <p:cNvSpPr/>
              <p:nvPr>
                <p:custDataLst>
                  <p:tags r:id="rId719"/>
                </p:custDataLst>
              </p:nvPr>
            </p:nvSpPr>
            <p:spPr>
              <a:xfrm>
                <a:off x="522031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2" name="任意多边形: 形状 1291"/>
              <p:cNvSpPr/>
              <p:nvPr>
                <p:custDataLst>
                  <p:tags r:id="rId720"/>
                </p:custDataLst>
              </p:nvPr>
            </p:nvSpPr>
            <p:spPr>
              <a:xfrm>
                <a:off x="522031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3" name="任意多边形: 形状 1292"/>
              <p:cNvSpPr/>
              <p:nvPr>
                <p:custDataLst>
                  <p:tags r:id="rId721"/>
                </p:custDataLst>
              </p:nvPr>
            </p:nvSpPr>
            <p:spPr>
              <a:xfrm>
                <a:off x="522031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4" name="任意多边形: 形状 1293"/>
              <p:cNvSpPr/>
              <p:nvPr>
                <p:custDataLst>
                  <p:tags r:id="rId722"/>
                </p:custDataLst>
              </p:nvPr>
            </p:nvSpPr>
            <p:spPr>
              <a:xfrm>
                <a:off x="522031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5" name="任意多边形: 形状 1294"/>
              <p:cNvSpPr/>
              <p:nvPr>
                <p:custDataLst>
                  <p:tags r:id="rId723"/>
                </p:custDataLst>
              </p:nvPr>
            </p:nvSpPr>
            <p:spPr>
              <a:xfrm>
                <a:off x="522031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6" name="任意多边形: 形状 1295"/>
              <p:cNvSpPr/>
              <p:nvPr>
                <p:custDataLst>
                  <p:tags r:id="rId724"/>
                </p:custDataLst>
              </p:nvPr>
            </p:nvSpPr>
            <p:spPr>
              <a:xfrm>
                <a:off x="522031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7" name="任意多边形: 形状 1296"/>
              <p:cNvSpPr/>
              <p:nvPr>
                <p:custDataLst>
                  <p:tags r:id="rId725"/>
                </p:custDataLst>
              </p:nvPr>
            </p:nvSpPr>
            <p:spPr>
              <a:xfrm>
                <a:off x="522031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8" name="任意多边形: 形状 1297"/>
              <p:cNvSpPr/>
              <p:nvPr>
                <p:custDataLst>
                  <p:tags r:id="rId726"/>
                </p:custDataLst>
              </p:nvPr>
            </p:nvSpPr>
            <p:spPr>
              <a:xfrm>
                <a:off x="522031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299" name="任意多边形: 形状 1298"/>
              <p:cNvSpPr/>
              <p:nvPr>
                <p:custDataLst>
                  <p:tags r:id="rId727"/>
                </p:custDataLst>
              </p:nvPr>
            </p:nvSpPr>
            <p:spPr>
              <a:xfrm>
                <a:off x="522031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0" name="任意多边形: 形状 1299"/>
              <p:cNvSpPr/>
              <p:nvPr>
                <p:custDataLst>
                  <p:tags r:id="rId728"/>
                </p:custDataLst>
              </p:nvPr>
            </p:nvSpPr>
            <p:spPr>
              <a:xfrm>
                <a:off x="522031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1" name="任意多边形: 形状 1300"/>
              <p:cNvSpPr/>
              <p:nvPr>
                <p:custDataLst>
                  <p:tags r:id="rId729"/>
                </p:custDataLst>
              </p:nvPr>
            </p:nvSpPr>
            <p:spPr>
              <a:xfrm>
                <a:off x="522031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2" name="任意多边形: 形状 1301"/>
              <p:cNvSpPr/>
              <p:nvPr>
                <p:custDataLst>
                  <p:tags r:id="rId730"/>
                </p:custDataLst>
              </p:nvPr>
            </p:nvSpPr>
            <p:spPr>
              <a:xfrm>
                <a:off x="522031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3" name="任意多边形: 形状 1302"/>
              <p:cNvSpPr/>
              <p:nvPr>
                <p:custDataLst>
                  <p:tags r:id="rId731"/>
                </p:custDataLst>
              </p:nvPr>
            </p:nvSpPr>
            <p:spPr>
              <a:xfrm>
                <a:off x="522031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4" name="任意多边形: 形状 1303"/>
              <p:cNvSpPr/>
              <p:nvPr>
                <p:custDataLst>
                  <p:tags r:id="rId732"/>
                </p:custDataLst>
              </p:nvPr>
            </p:nvSpPr>
            <p:spPr>
              <a:xfrm>
                <a:off x="522031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5" name="任意多边形: 形状 1304"/>
              <p:cNvSpPr/>
              <p:nvPr>
                <p:custDataLst>
                  <p:tags r:id="rId733"/>
                </p:custDataLst>
              </p:nvPr>
            </p:nvSpPr>
            <p:spPr>
              <a:xfrm>
                <a:off x="522031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6" name="任意多边形: 形状 1305"/>
              <p:cNvSpPr/>
              <p:nvPr>
                <p:custDataLst>
                  <p:tags r:id="rId734"/>
                </p:custDataLst>
              </p:nvPr>
            </p:nvSpPr>
            <p:spPr>
              <a:xfrm>
                <a:off x="522031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7" name="任意多边形: 形状 1306"/>
              <p:cNvSpPr/>
              <p:nvPr>
                <p:custDataLst>
                  <p:tags r:id="rId735"/>
                </p:custDataLst>
              </p:nvPr>
            </p:nvSpPr>
            <p:spPr>
              <a:xfrm>
                <a:off x="522031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8" name="任意多边形: 形状 1307"/>
              <p:cNvSpPr/>
              <p:nvPr>
                <p:custDataLst>
                  <p:tags r:id="rId736"/>
                </p:custDataLst>
              </p:nvPr>
            </p:nvSpPr>
            <p:spPr>
              <a:xfrm>
                <a:off x="522031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09" name="任意多边形: 形状 1308"/>
              <p:cNvSpPr/>
              <p:nvPr>
                <p:custDataLst>
                  <p:tags r:id="rId737"/>
                </p:custDataLst>
              </p:nvPr>
            </p:nvSpPr>
            <p:spPr>
              <a:xfrm>
                <a:off x="522031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0" name="任意多边形: 形状 1309"/>
              <p:cNvSpPr/>
              <p:nvPr>
                <p:custDataLst>
                  <p:tags r:id="rId738"/>
                </p:custDataLst>
              </p:nvPr>
            </p:nvSpPr>
            <p:spPr>
              <a:xfrm>
                <a:off x="522031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1" name="任意多边形: 形状 1310"/>
              <p:cNvSpPr/>
              <p:nvPr>
                <p:custDataLst>
                  <p:tags r:id="rId739"/>
                </p:custDataLst>
              </p:nvPr>
            </p:nvSpPr>
            <p:spPr>
              <a:xfrm>
                <a:off x="522031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2" name="任意多边形: 形状 1311"/>
              <p:cNvSpPr/>
              <p:nvPr>
                <p:custDataLst>
                  <p:tags r:id="rId740"/>
                </p:custDataLst>
              </p:nvPr>
            </p:nvSpPr>
            <p:spPr>
              <a:xfrm>
                <a:off x="522031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3" name="任意多边形: 形状 1312"/>
              <p:cNvSpPr/>
              <p:nvPr>
                <p:custDataLst>
                  <p:tags r:id="rId741"/>
                </p:custDataLst>
              </p:nvPr>
            </p:nvSpPr>
            <p:spPr>
              <a:xfrm>
                <a:off x="513627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4" name="任意多边形: 形状 1313"/>
              <p:cNvSpPr/>
              <p:nvPr>
                <p:custDataLst>
                  <p:tags r:id="rId742"/>
                </p:custDataLst>
              </p:nvPr>
            </p:nvSpPr>
            <p:spPr>
              <a:xfrm>
                <a:off x="513627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5" name="任意多边形: 形状 1314"/>
              <p:cNvSpPr/>
              <p:nvPr>
                <p:custDataLst>
                  <p:tags r:id="rId743"/>
                </p:custDataLst>
              </p:nvPr>
            </p:nvSpPr>
            <p:spPr>
              <a:xfrm>
                <a:off x="513627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6" name="任意多边形: 形状 1315"/>
              <p:cNvSpPr/>
              <p:nvPr>
                <p:custDataLst>
                  <p:tags r:id="rId744"/>
                </p:custDataLst>
              </p:nvPr>
            </p:nvSpPr>
            <p:spPr>
              <a:xfrm>
                <a:off x="513627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7" name="任意多边形: 形状 1316"/>
              <p:cNvSpPr/>
              <p:nvPr>
                <p:custDataLst>
                  <p:tags r:id="rId745"/>
                </p:custDataLst>
              </p:nvPr>
            </p:nvSpPr>
            <p:spPr>
              <a:xfrm>
                <a:off x="513627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8" name="任意多边形: 形状 1317"/>
              <p:cNvSpPr/>
              <p:nvPr>
                <p:custDataLst>
                  <p:tags r:id="rId746"/>
                </p:custDataLst>
              </p:nvPr>
            </p:nvSpPr>
            <p:spPr>
              <a:xfrm>
                <a:off x="513627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19" name="任意多边形: 形状 1318"/>
              <p:cNvSpPr/>
              <p:nvPr>
                <p:custDataLst>
                  <p:tags r:id="rId747"/>
                </p:custDataLst>
              </p:nvPr>
            </p:nvSpPr>
            <p:spPr>
              <a:xfrm>
                <a:off x="513627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0" name="任意多边形: 形状 1319"/>
              <p:cNvSpPr/>
              <p:nvPr>
                <p:custDataLst>
                  <p:tags r:id="rId748"/>
                </p:custDataLst>
              </p:nvPr>
            </p:nvSpPr>
            <p:spPr>
              <a:xfrm>
                <a:off x="513627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1" name="任意多边形: 形状 1320"/>
              <p:cNvSpPr/>
              <p:nvPr>
                <p:custDataLst>
                  <p:tags r:id="rId749"/>
                </p:custDataLst>
              </p:nvPr>
            </p:nvSpPr>
            <p:spPr>
              <a:xfrm>
                <a:off x="513627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2" name="任意多边形: 形状 1321"/>
              <p:cNvSpPr/>
              <p:nvPr>
                <p:custDataLst>
                  <p:tags r:id="rId750"/>
                </p:custDataLst>
              </p:nvPr>
            </p:nvSpPr>
            <p:spPr>
              <a:xfrm>
                <a:off x="513627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3" name="任意多边形: 形状 1322"/>
              <p:cNvSpPr/>
              <p:nvPr>
                <p:custDataLst>
                  <p:tags r:id="rId751"/>
                </p:custDataLst>
              </p:nvPr>
            </p:nvSpPr>
            <p:spPr>
              <a:xfrm>
                <a:off x="513627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4" name="任意多边形: 形状 1323"/>
              <p:cNvSpPr/>
              <p:nvPr>
                <p:custDataLst>
                  <p:tags r:id="rId752"/>
                </p:custDataLst>
              </p:nvPr>
            </p:nvSpPr>
            <p:spPr>
              <a:xfrm>
                <a:off x="513627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5" name="任意多边形: 形状 1324"/>
              <p:cNvSpPr/>
              <p:nvPr>
                <p:custDataLst>
                  <p:tags r:id="rId753"/>
                </p:custDataLst>
              </p:nvPr>
            </p:nvSpPr>
            <p:spPr>
              <a:xfrm>
                <a:off x="513627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6" name="任意多边形: 形状 1325"/>
              <p:cNvSpPr/>
              <p:nvPr>
                <p:custDataLst>
                  <p:tags r:id="rId754"/>
                </p:custDataLst>
              </p:nvPr>
            </p:nvSpPr>
            <p:spPr>
              <a:xfrm>
                <a:off x="513627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7" name="任意多边形: 形状 1326"/>
              <p:cNvSpPr/>
              <p:nvPr>
                <p:custDataLst>
                  <p:tags r:id="rId755"/>
                </p:custDataLst>
              </p:nvPr>
            </p:nvSpPr>
            <p:spPr>
              <a:xfrm>
                <a:off x="513627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8" name="任意多边形: 形状 1327"/>
              <p:cNvSpPr/>
              <p:nvPr>
                <p:custDataLst>
                  <p:tags r:id="rId756"/>
                </p:custDataLst>
              </p:nvPr>
            </p:nvSpPr>
            <p:spPr>
              <a:xfrm>
                <a:off x="513627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29" name="任意多边形: 形状 1328"/>
              <p:cNvSpPr/>
              <p:nvPr>
                <p:custDataLst>
                  <p:tags r:id="rId757"/>
                </p:custDataLst>
              </p:nvPr>
            </p:nvSpPr>
            <p:spPr>
              <a:xfrm>
                <a:off x="513627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0" name="任意多边形: 形状 1329"/>
              <p:cNvSpPr/>
              <p:nvPr>
                <p:custDataLst>
                  <p:tags r:id="rId758"/>
                </p:custDataLst>
              </p:nvPr>
            </p:nvSpPr>
            <p:spPr>
              <a:xfrm>
                <a:off x="513627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1" name="任意多边形: 形状 1330"/>
              <p:cNvSpPr/>
              <p:nvPr>
                <p:custDataLst>
                  <p:tags r:id="rId759"/>
                </p:custDataLst>
              </p:nvPr>
            </p:nvSpPr>
            <p:spPr>
              <a:xfrm>
                <a:off x="513627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2" name="任意多边形: 形状 1331"/>
              <p:cNvSpPr/>
              <p:nvPr>
                <p:custDataLst>
                  <p:tags r:id="rId760"/>
                </p:custDataLst>
              </p:nvPr>
            </p:nvSpPr>
            <p:spPr>
              <a:xfrm>
                <a:off x="513627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3" name="任意多边形: 形状 1332"/>
              <p:cNvSpPr/>
              <p:nvPr>
                <p:custDataLst>
                  <p:tags r:id="rId761"/>
                </p:custDataLst>
              </p:nvPr>
            </p:nvSpPr>
            <p:spPr>
              <a:xfrm>
                <a:off x="513627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4" name="任意多边形: 形状 1333"/>
              <p:cNvSpPr/>
              <p:nvPr>
                <p:custDataLst>
                  <p:tags r:id="rId762"/>
                </p:custDataLst>
              </p:nvPr>
            </p:nvSpPr>
            <p:spPr>
              <a:xfrm>
                <a:off x="513627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5" name="任意多边形: 形状 1334"/>
              <p:cNvSpPr/>
              <p:nvPr>
                <p:custDataLst>
                  <p:tags r:id="rId763"/>
                </p:custDataLst>
              </p:nvPr>
            </p:nvSpPr>
            <p:spPr>
              <a:xfrm>
                <a:off x="513627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6" name="任意多边形: 形状 1335"/>
              <p:cNvSpPr/>
              <p:nvPr>
                <p:custDataLst>
                  <p:tags r:id="rId764"/>
                </p:custDataLst>
              </p:nvPr>
            </p:nvSpPr>
            <p:spPr>
              <a:xfrm>
                <a:off x="505223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7" name="任意多边形: 形状 1336"/>
              <p:cNvSpPr/>
              <p:nvPr>
                <p:custDataLst>
                  <p:tags r:id="rId765"/>
                </p:custDataLst>
              </p:nvPr>
            </p:nvSpPr>
            <p:spPr>
              <a:xfrm>
                <a:off x="505223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8" name="任意多边形: 形状 1337"/>
              <p:cNvSpPr/>
              <p:nvPr>
                <p:custDataLst>
                  <p:tags r:id="rId766"/>
                </p:custDataLst>
              </p:nvPr>
            </p:nvSpPr>
            <p:spPr>
              <a:xfrm>
                <a:off x="505223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39" name="任意多边形: 形状 1338"/>
              <p:cNvSpPr/>
              <p:nvPr>
                <p:custDataLst>
                  <p:tags r:id="rId767"/>
                </p:custDataLst>
              </p:nvPr>
            </p:nvSpPr>
            <p:spPr>
              <a:xfrm>
                <a:off x="505223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0" name="任意多边形: 形状 1339"/>
              <p:cNvSpPr/>
              <p:nvPr>
                <p:custDataLst>
                  <p:tags r:id="rId768"/>
                </p:custDataLst>
              </p:nvPr>
            </p:nvSpPr>
            <p:spPr>
              <a:xfrm>
                <a:off x="505223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1" name="任意多边形: 形状 1340"/>
              <p:cNvSpPr/>
              <p:nvPr>
                <p:custDataLst>
                  <p:tags r:id="rId769"/>
                </p:custDataLst>
              </p:nvPr>
            </p:nvSpPr>
            <p:spPr>
              <a:xfrm>
                <a:off x="505223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2" name="任意多边形: 形状 1341"/>
              <p:cNvSpPr/>
              <p:nvPr>
                <p:custDataLst>
                  <p:tags r:id="rId770"/>
                </p:custDataLst>
              </p:nvPr>
            </p:nvSpPr>
            <p:spPr>
              <a:xfrm>
                <a:off x="505223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3" name="任意多边形: 形状 1342"/>
              <p:cNvSpPr/>
              <p:nvPr>
                <p:custDataLst>
                  <p:tags r:id="rId771"/>
                </p:custDataLst>
              </p:nvPr>
            </p:nvSpPr>
            <p:spPr>
              <a:xfrm>
                <a:off x="505223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4" name="任意多边形: 形状 1343"/>
              <p:cNvSpPr/>
              <p:nvPr>
                <p:custDataLst>
                  <p:tags r:id="rId772"/>
                </p:custDataLst>
              </p:nvPr>
            </p:nvSpPr>
            <p:spPr>
              <a:xfrm>
                <a:off x="505223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5" name="任意多边形: 形状 1344"/>
              <p:cNvSpPr/>
              <p:nvPr>
                <p:custDataLst>
                  <p:tags r:id="rId773"/>
                </p:custDataLst>
              </p:nvPr>
            </p:nvSpPr>
            <p:spPr>
              <a:xfrm>
                <a:off x="505223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6" name="任意多边形: 形状 1345"/>
              <p:cNvSpPr/>
              <p:nvPr>
                <p:custDataLst>
                  <p:tags r:id="rId774"/>
                </p:custDataLst>
              </p:nvPr>
            </p:nvSpPr>
            <p:spPr>
              <a:xfrm>
                <a:off x="505223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7" name="任意多边形: 形状 1346"/>
              <p:cNvSpPr/>
              <p:nvPr>
                <p:custDataLst>
                  <p:tags r:id="rId775"/>
                </p:custDataLst>
              </p:nvPr>
            </p:nvSpPr>
            <p:spPr>
              <a:xfrm>
                <a:off x="505223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8" name="任意多边形: 形状 1347"/>
              <p:cNvSpPr/>
              <p:nvPr>
                <p:custDataLst>
                  <p:tags r:id="rId776"/>
                </p:custDataLst>
              </p:nvPr>
            </p:nvSpPr>
            <p:spPr>
              <a:xfrm>
                <a:off x="505223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49" name="任意多边形: 形状 1348"/>
              <p:cNvSpPr/>
              <p:nvPr>
                <p:custDataLst>
                  <p:tags r:id="rId777"/>
                </p:custDataLst>
              </p:nvPr>
            </p:nvSpPr>
            <p:spPr>
              <a:xfrm>
                <a:off x="505223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0" name="任意多边形: 形状 1349"/>
              <p:cNvSpPr/>
              <p:nvPr>
                <p:custDataLst>
                  <p:tags r:id="rId778"/>
                </p:custDataLst>
              </p:nvPr>
            </p:nvSpPr>
            <p:spPr>
              <a:xfrm>
                <a:off x="505223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1" name="任意多边形: 形状 1350"/>
              <p:cNvSpPr/>
              <p:nvPr>
                <p:custDataLst>
                  <p:tags r:id="rId779"/>
                </p:custDataLst>
              </p:nvPr>
            </p:nvSpPr>
            <p:spPr>
              <a:xfrm>
                <a:off x="505223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2" name="任意多边形: 形状 1351"/>
              <p:cNvSpPr/>
              <p:nvPr>
                <p:custDataLst>
                  <p:tags r:id="rId780"/>
                </p:custDataLst>
              </p:nvPr>
            </p:nvSpPr>
            <p:spPr>
              <a:xfrm>
                <a:off x="505223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3" name="任意多边形: 形状 1352"/>
              <p:cNvSpPr/>
              <p:nvPr>
                <p:custDataLst>
                  <p:tags r:id="rId781"/>
                </p:custDataLst>
              </p:nvPr>
            </p:nvSpPr>
            <p:spPr>
              <a:xfrm>
                <a:off x="505223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4" name="任意多边形: 形状 1353"/>
              <p:cNvSpPr/>
              <p:nvPr>
                <p:custDataLst>
                  <p:tags r:id="rId782"/>
                </p:custDataLst>
              </p:nvPr>
            </p:nvSpPr>
            <p:spPr>
              <a:xfrm>
                <a:off x="505223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5" name="任意多边形: 形状 1354"/>
              <p:cNvSpPr/>
              <p:nvPr>
                <p:custDataLst>
                  <p:tags r:id="rId783"/>
                </p:custDataLst>
              </p:nvPr>
            </p:nvSpPr>
            <p:spPr>
              <a:xfrm>
                <a:off x="505223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6" name="任意多边形: 形状 1355"/>
              <p:cNvSpPr/>
              <p:nvPr>
                <p:custDataLst>
                  <p:tags r:id="rId784"/>
                </p:custDataLst>
              </p:nvPr>
            </p:nvSpPr>
            <p:spPr>
              <a:xfrm>
                <a:off x="505223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7" name="任意多边形: 形状 1356"/>
              <p:cNvSpPr/>
              <p:nvPr>
                <p:custDataLst>
                  <p:tags r:id="rId785"/>
                </p:custDataLst>
              </p:nvPr>
            </p:nvSpPr>
            <p:spPr>
              <a:xfrm>
                <a:off x="505223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8" name="任意多边形: 形状 1357"/>
              <p:cNvSpPr/>
              <p:nvPr>
                <p:custDataLst>
                  <p:tags r:id="rId786"/>
                </p:custDataLst>
              </p:nvPr>
            </p:nvSpPr>
            <p:spPr>
              <a:xfrm>
                <a:off x="505223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59" name="任意多边形: 形状 1358"/>
              <p:cNvSpPr/>
              <p:nvPr>
                <p:custDataLst>
                  <p:tags r:id="rId787"/>
                </p:custDataLst>
              </p:nvPr>
            </p:nvSpPr>
            <p:spPr>
              <a:xfrm>
                <a:off x="496728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0" name="任意多边形: 形状 1359"/>
              <p:cNvSpPr/>
              <p:nvPr>
                <p:custDataLst>
                  <p:tags r:id="rId788"/>
                </p:custDataLst>
              </p:nvPr>
            </p:nvSpPr>
            <p:spPr>
              <a:xfrm>
                <a:off x="496728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1" name="任意多边形: 形状 1360"/>
              <p:cNvSpPr/>
              <p:nvPr>
                <p:custDataLst>
                  <p:tags r:id="rId789"/>
                </p:custDataLst>
              </p:nvPr>
            </p:nvSpPr>
            <p:spPr>
              <a:xfrm>
                <a:off x="496728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2" name="任意多边形: 形状 1361"/>
              <p:cNvSpPr/>
              <p:nvPr>
                <p:custDataLst>
                  <p:tags r:id="rId790"/>
                </p:custDataLst>
              </p:nvPr>
            </p:nvSpPr>
            <p:spPr>
              <a:xfrm>
                <a:off x="496728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3" name="任意多边形: 形状 1362"/>
              <p:cNvSpPr/>
              <p:nvPr>
                <p:custDataLst>
                  <p:tags r:id="rId791"/>
                </p:custDataLst>
              </p:nvPr>
            </p:nvSpPr>
            <p:spPr>
              <a:xfrm>
                <a:off x="496728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4" name="任意多边形: 形状 1363"/>
              <p:cNvSpPr/>
              <p:nvPr>
                <p:custDataLst>
                  <p:tags r:id="rId792"/>
                </p:custDataLst>
              </p:nvPr>
            </p:nvSpPr>
            <p:spPr>
              <a:xfrm>
                <a:off x="496728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5" name="任意多边形: 形状 1364"/>
              <p:cNvSpPr/>
              <p:nvPr>
                <p:custDataLst>
                  <p:tags r:id="rId793"/>
                </p:custDataLst>
              </p:nvPr>
            </p:nvSpPr>
            <p:spPr>
              <a:xfrm>
                <a:off x="496728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6" name="任意多边形: 形状 1365"/>
              <p:cNvSpPr/>
              <p:nvPr>
                <p:custDataLst>
                  <p:tags r:id="rId794"/>
                </p:custDataLst>
              </p:nvPr>
            </p:nvSpPr>
            <p:spPr>
              <a:xfrm>
                <a:off x="496728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7" name="任意多边形: 形状 1366"/>
              <p:cNvSpPr/>
              <p:nvPr>
                <p:custDataLst>
                  <p:tags r:id="rId795"/>
                </p:custDataLst>
              </p:nvPr>
            </p:nvSpPr>
            <p:spPr>
              <a:xfrm>
                <a:off x="496728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8" name="任意多边形: 形状 1367"/>
              <p:cNvSpPr/>
              <p:nvPr>
                <p:custDataLst>
                  <p:tags r:id="rId796"/>
                </p:custDataLst>
              </p:nvPr>
            </p:nvSpPr>
            <p:spPr>
              <a:xfrm>
                <a:off x="496728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69" name="任意多边形: 形状 1368"/>
              <p:cNvSpPr/>
              <p:nvPr>
                <p:custDataLst>
                  <p:tags r:id="rId797"/>
                </p:custDataLst>
              </p:nvPr>
            </p:nvSpPr>
            <p:spPr>
              <a:xfrm>
                <a:off x="496728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0" name="任意多边形: 形状 1369"/>
              <p:cNvSpPr/>
              <p:nvPr>
                <p:custDataLst>
                  <p:tags r:id="rId798"/>
                </p:custDataLst>
              </p:nvPr>
            </p:nvSpPr>
            <p:spPr>
              <a:xfrm>
                <a:off x="496728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1" name="任意多边形: 形状 1370"/>
              <p:cNvSpPr/>
              <p:nvPr>
                <p:custDataLst>
                  <p:tags r:id="rId799"/>
                </p:custDataLst>
              </p:nvPr>
            </p:nvSpPr>
            <p:spPr>
              <a:xfrm>
                <a:off x="496728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2" name="任意多边形: 形状 1371"/>
              <p:cNvSpPr/>
              <p:nvPr>
                <p:custDataLst>
                  <p:tags r:id="rId800"/>
                </p:custDataLst>
              </p:nvPr>
            </p:nvSpPr>
            <p:spPr>
              <a:xfrm>
                <a:off x="496728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3" name="任意多边形: 形状 1372"/>
              <p:cNvSpPr/>
              <p:nvPr>
                <p:custDataLst>
                  <p:tags r:id="rId801"/>
                </p:custDataLst>
              </p:nvPr>
            </p:nvSpPr>
            <p:spPr>
              <a:xfrm>
                <a:off x="496728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4" name="任意多边形: 形状 1373"/>
              <p:cNvSpPr/>
              <p:nvPr>
                <p:custDataLst>
                  <p:tags r:id="rId802"/>
                </p:custDataLst>
              </p:nvPr>
            </p:nvSpPr>
            <p:spPr>
              <a:xfrm>
                <a:off x="496728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5" name="任意多边形: 形状 1374"/>
              <p:cNvSpPr/>
              <p:nvPr>
                <p:custDataLst>
                  <p:tags r:id="rId803"/>
                </p:custDataLst>
              </p:nvPr>
            </p:nvSpPr>
            <p:spPr>
              <a:xfrm>
                <a:off x="496728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6" name="任意多边形: 形状 1375"/>
              <p:cNvSpPr/>
              <p:nvPr>
                <p:custDataLst>
                  <p:tags r:id="rId804"/>
                </p:custDataLst>
              </p:nvPr>
            </p:nvSpPr>
            <p:spPr>
              <a:xfrm>
                <a:off x="496728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7" name="任意多边形: 形状 1376"/>
              <p:cNvSpPr/>
              <p:nvPr>
                <p:custDataLst>
                  <p:tags r:id="rId805"/>
                </p:custDataLst>
              </p:nvPr>
            </p:nvSpPr>
            <p:spPr>
              <a:xfrm>
                <a:off x="496728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8" name="任意多边形: 形状 1377"/>
              <p:cNvSpPr/>
              <p:nvPr>
                <p:custDataLst>
                  <p:tags r:id="rId806"/>
                </p:custDataLst>
              </p:nvPr>
            </p:nvSpPr>
            <p:spPr>
              <a:xfrm>
                <a:off x="496728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79" name="任意多边形: 形状 1378"/>
              <p:cNvSpPr/>
              <p:nvPr>
                <p:custDataLst>
                  <p:tags r:id="rId807"/>
                </p:custDataLst>
              </p:nvPr>
            </p:nvSpPr>
            <p:spPr>
              <a:xfrm>
                <a:off x="496728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0" name="任意多边形: 形状 1379"/>
              <p:cNvSpPr/>
              <p:nvPr>
                <p:custDataLst>
                  <p:tags r:id="rId808"/>
                </p:custDataLst>
              </p:nvPr>
            </p:nvSpPr>
            <p:spPr>
              <a:xfrm>
                <a:off x="496728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1" name="任意多边形: 形状 1380"/>
              <p:cNvSpPr/>
              <p:nvPr>
                <p:custDataLst>
                  <p:tags r:id="rId809"/>
                </p:custDataLst>
              </p:nvPr>
            </p:nvSpPr>
            <p:spPr>
              <a:xfrm>
                <a:off x="496728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2" name="任意多边形: 形状 1381"/>
              <p:cNvSpPr/>
              <p:nvPr>
                <p:custDataLst>
                  <p:tags r:id="rId810"/>
                </p:custDataLst>
              </p:nvPr>
            </p:nvSpPr>
            <p:spPr>
              <a:xfrm>
                <a:off x="488324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3" name="任意多边形: 形状 1382"/>
              <p:cNvSpPr/>
              <p:nvPr>
                <p:custDataLst>
                  <p:tags r:id="rId811"/>
                </p:custDataLst>
              </p:nvPr>
            </p:nvSpPr>
            <p:spPr>
              <a:xfrm>
                <a:off x="488324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4" name="任意多边形: 形状 1383"/>
              <p:cNvSpPr/>
              <p:nvPr>
                <p:custDataLst>
                  <p:tags r:id="rId812"/>
                </p:custDataLst>
              </p:nvPr>
            </p:nvSpPr>
            <p:spPr>
              <a:xfrm>
                <a:off x="488324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5" name="任意多边形: 形状 1384"/>
              <p:cNvSpPr/>
              <p:nvPr>
                <p:custDataLst>
                  <p:tags r:id="rId813"/>
                </p:custDataLst>
              </p:nvPr>
            </p:nvSpPr>
            <p:spPr>
              <a:xfrm>
                <a:off x="488324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6" name="任意多边形: 形状 1385"/>
              <p:cNvSpPr/>
              <p:nvPr>
                <p:custDataLst>
                  <p:tags r:id="rId814"/>
                </p:custDataLst>
              </p:nvPr>
            </p:nvSpPr>
            <p:spPr>
              <a:xfrm>
                <a:off x="488324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7" name="任意多边形: 形状 1386"/>
              <p:cNvSpPr/>
              <p:nvPr>
                <p:custDataLst>
                  <p:tags r:id="rId815"/>
                </p:custDataLst>
              </p:nvPr>
            </p:nvSpPr>
            <p:spPr>
              <a:xfrm>
                <a:off x="488324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8" name="任意多边形: 形状 1387"/>
              <p:cNvSpPr/>
              <p:nvPr>
                <p:custDataLst>
                  <p:tags r:id="rId816"/>
                </p:custDataLst>
              </p:nvPr>
            </p:nvSpPr>
            <p:spPr>
              <a:xfrm>
                <a:off x="488324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89" name="任意多边形: 形状 1388"/>
              <p:cNvSpPr/>
              <p:nvPr>
                <p:custDataLst>
                  <p:tags r:id="rId817"/>
                </p:custDataLst>
              </p:nvPr>
            </p:nvSpPr>
            <p:spPr>
              <a:xfrm>
                <a:off x="488324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0" name="任意多边形: 形状 1389"/>
              <p:cNvSpPr/>
              <p:nvPr>
                <p:custDataLst>
                  <p:tags r:id="rId818"/>
                </p:custDataLst>
              </p:nvPr>
            </p:nvSpPr>
            <p:spPr>
              <a:xfrm>
                <a:off x="488324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1" name="任意多边形: 形状 1390"/>
              <p:cNvSpPr/>
              <p:nvPr>
                <p:custDataLst>
                  <p:tags r:id="rId819"/>
                </p:custDataLst>
              </p:nvPr>
            </p:nvSpPr>
            <p:spPr>
              <a:xfrm>
                <a:off x="488324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2" name="任意多边形: 形状 1391"/>
              <p:cNvSpPr/>
              <p:nvPr>
                <p:custDataLst>
                  <p:tags r:id="rId820"/>
                </p:custDataLst>
              </p:nvPr>
            </p:nvSpPr>
            <p:spPr>
              <a:xfrm>
                <a:off x="488324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3" name="任意多边形: 形状 1392"/>
              <p:cNvSpPr/>
              <p:nvPr>
                <p:custDataLst>
                  <p:tags r:id="rId821"/>
                </p:custDataLst>
              </p:nvPr>
            </p:nvSpPr>
            <p:spPr>
              <a:xfrm>
                <a:off x="488324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4" name="任意多边形: 形状 1393"/>
              <p:cNvSpPr/>
              <p:nvPr>
                <p:custDataLst>
                  <p:tags r:id="rId822"/>
                </p:custDataLst>
              </p:nvPr>
            </p:nvSpPr>
            <p:spPr>
              <a:xfrm>
                <a:off x="488324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5" name="任意多边形: 形状 1394"/>
              <p:cNvSpPr/>
              <p:nvPr>
                <p:custDataLst>
                  <p:tags r:id="rId823"/>
                </p:custDataLst>
              </p:nvPr>
            </p:nvSpPr>
            <p:spPr>
              <a:xfrm>
                <a:off x="488324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6" name="任意多边形: 形状 1395"/>
              <p:cNvSpPr/>
              <p:nvPr>
                <p:custDataLst>
                  <p:tags r:id="rId824"/>
                </p:custDataLst>
              </p:nvPr>
            </p:nvSpPr>
            <p:spPr>
              <a:xfrm>
                <a:off x="488324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7" name="任意多边形: 形状 1396"/>
              <p:cNvSpPr/>
              <p:nvPr>
                <p:custDataLst>
                  <p:tags r:id="rId825"/>
                </p:custDataLst>
              </p:nvPr>
            </p:nvSpPr>
            <p:spPr>
              <a:xfrm>
                <a:off x="488324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8" name="任意多边形: 形状 1397"/>
              <p:cNvSpPr/>
              <p:nvPr>
                <p:custDataLst>
                  <p:tags r:id="rId826"/>
                </p:custDataLst>
              </p:nvPr>
            </p:nvSpPr>
            <p:spPr>
              <a:xfrm>
                <a:off x="488324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399" name="任意多边形: 形状 1398"/>
              <p:cNvSpPr/>
              <p:nvPr>
                <p:custDataLst>
                  <p:tags r:id="rId827"/>
                </p:custDataLst>
              </p:nvPr>
            </p:nvSpPr>
            <p:spPr>
              <a:xfrm>
                <a:off x="488324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0" name="任意多边形: 形状 1399"/>
              <p:cNvSpPr/>
              <p:nvPr>
                <p:custDataLst>
                  <p:tags r:id="rId828"/>
                </p:custDataLst>
              </p:nvPr>
            </p:nvSpPr>
            <p:spPr>
              <a:xfrm>
                <a:off x="488324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1" name="任意多边形: 形状 1400"/>
              <p:cNvSpPr/>
              <p:nvPr>
                <p:custDataLst>
                  <p:tags r:id="rId829"/>
                </p:custDataLst>
              </p:nvPr>
            </p:nvSpPr>
            <p:spPr>
              <a:xfrm>
                <a:off x="488324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2" name="任意多边形: 形状 1401"/>
              <p:cNvSpPr/>
              <p:nvPr>
                <p:custDataLst>
                  <p:tags r:id="rId830"/>
                </p:custDataLst>
              </p:nvPr>
            </p:nvSpPr>
            <p:spPr>
              <a:xfrm>
                <a:off x="488324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3" name="任意多边形: 形状 1402"/>
              <p:cNvSpPr/>
              <p:nvPr>
                <p:custDataLst>
                  <p:tags r:id="rId831"/>
                </p:custDataLst>
              </p:nvPr>
            </p:nvSpPr>
            <p:spPr>
              <a:xfrm>
                <a:off x="488324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4" name="任意多边形: 形状 1403"/>
              <p:cNvSpPr/>
              <p:nvPr>
                <p:custDataLst>
                  <p:tags r:id="rId832"/>
                </p:custDataLst>
              </p:nvPr>
            </p:nvSpPr>
            <p:spPr>
              <a:xfrm>
                <a:off x="488324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5" name="任意多边形: 形状 1404"/>
              <p:cNvSpPr/>
              <p:nvPr>
                <p:custDataLst>
                  <p:tags r:id="rId833"/>
                </p:custDataLst>
              </p:nvPr>
            </p:nvSpPr>
            <p:spPr>
              <a:xfrm>
                <a:off x="479919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6" name="任意多边形: 形状 1405"/>
              <p:cNvSpPr/>
              <p:nvPr>
                <p:custDataLst>
                  <p:tags r:id="rId834"/>
                </p:custDataLst>
              </p:nvPr>
            </p:nvSpPr>
            <p:spPr>
              <a:xfrm>
                <a:off x="479919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7" name="任意多边形: 形状 1406"/>
              <p:cNvSpPr/>
              <p:nvPr>
                <p:custDataLst>
                  <p:tags r:id="rId835"/>
                </p:custDataLst>
              </p:nvPr>
            </p:nvSpPr>
            <p:spPr>
              <a:xfrm>
                <a:off x="479919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8" name="任意多边形: 形状 1407"/>
              <p:cNvSpPr/>
              <p:nvPr>
                <p:custDataLst>
                  <p:tags r:id="rId836"/>
                </p:custDataLst>
              </p:nvPr>
            </p:nvSpPr>
            <p:spPr>
              <a:xfrm>
                <a:off x="479919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09" name="任意多边形: 形状 1408"/>
              <p:cNvSpPr/>
              <p:nvPr>
                <p:custDataLst>
                  <p:tags r:id="rId837"/>
                </p:custDataLst>
              </p:nvPr>
            </p:nvSpPr>
            <p:spPr>
              <a:xfrm>
                <a:off x="479919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0" name="任意多边形: 形状 1409"/>
              <p:cNvSpPr/>
              <p:nvPr>
                <p:custDataLst>
                  <p:tags r:id="rId838"/>
                </p:custDataLst>
              </p:nvPr>
            </p:nvSpPr>
            <p:spPr>
              <a:xfrm>
                <a:off x="479919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1" name="任意多边形: 形状 1410"/>
              <p:cNvSpPr/>
              <p:nvPr>
                <p:custDataLst>
                  <p:tags r:id="rId839"/>
                </p:custDataLst>
              </p:nvPr>
            </p:nvSpPr>
            <p:spPr>
              <a:xfrm>
                <a:off x="479919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2" name="任意多边形: 形状 1411"/>
              <p:cNvSpPr/>
              <p:nvPr>
                <p:custDataLst>
                  <p:tags r:id="rId840"/>
                </p:custDataLst>
              </p:nvPr>
            </p:nvSpPr>
            <p:spPr>
              <a:xfrm>
                <a:off x="479919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3" name="任意多边形: 形状 1412"/>
              <p:cNvSpPr/>
              <p:nvPr>
                <p:custDataLst>
                  <p:tags r:id="rId841"/>
                </p:custDataLst>
              </p:nvPr>
            </p:nvSpPr>
            <p:spPr>
              <a:xfrm>
                <a:off x="479919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4" name="任意多边形: 形状 1413"/>
              <p:cNvSpPr/>
              <p:nvPr>
                <p:custDataLst>
                  <p:tags r:id="rId842"/>
                </p:custDataLst>
              </p:nvPr>
            </p:nvSpPr>
            <p:spPr>
              <a:xfrm>
                <a:off x="479919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5" name="任意多边形: 形状 1414"/>
              <p:cNvSpPr/>
              <p:nvPr>
                <p:custDataLst>
                  <p:tags r:id="rId843"/>
                </p:custDataLst>
              </p:nvPr>
            </p:nvSpPr>
            <p:spPr>
              <a:xfrm>
                <a:off x="479919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6" name="任意多边形: 形状 1415"/>
              <p:cNvSpPr/>
              <p:nvPr>
                <p:custDataLst>
                  <p:tags r:id="rId844"/>
                </p:custDataLst>
              </p:nvPr>
            </p:nvSpPr>
            <p:spPr>
              <a:xfrm>
                <a:off x="479919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7" name="任意多边形: 形状 1416"/>
              <p:cNvSpPr/>
              <p:nvPr>
                <p:custDataLst>
                  <p:tags r:id="rId845"/>
                </p:custDataLst>
              </p:nvPr>
            </p:nvSpPr>
            <p:spPr>
              <a:xfrm>
                <a:off x="479919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8" name="任意多边形: 形状 1417"/>
              <p:cNvSpPr/>
              <p:nvPr>
                <p:custDataLst>
                  <p:tags r:id="rId846"/>
                </p:custDataLst>
              </p:nvPr>
            </p:nvSpPr>
            <p:spPr>
              <a:xfrm>
                <a:off x="479919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19" name="任意多边形: 形状 1418"/>
              <p:cNvSpPr/>
              <p:nvPr>
                <p:custDataLst>
                  <p:tags r:id="rId847"/>
                </p:custDataLst>
              </p:nvPr>
            </p:nvSpPr>
            <p:spPr>
              <a:xfrm>
                <a:off x="479919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0" name="任意多边形: 形状 1419"/>
              <p:cNvSpPr/>
              <p:nvPr>
                <p:custDataLst>
                  <p:tags r:id="rId848"/>
                </p:custDataLst>
              </p:nvPr>
            </p:nvSpPr>
            <p:spPr>
              <a:xfrm>
                <a:off x="479919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1" name="任意多边形: 形状 1420"/>
              <p:cNvSpPr/>
              <p:nvPr>
                <p:custDataLst>
                  <p:tags r:id="rId849"/>
                </p:custDataLst>
              </p:nvPr>
            </p:nvSpPr>
            <p:spPr>
              <a:xfrm>
                <a:off x="479919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2" name="任意多边形: 形状 1421"/>
              <p:cNvSpPr/>
              <p:nvPr>
                <p:custDataLst>
                  <p:tags r:id="rId850"/>
                </p:custDataLst>
              </p:nvPr>
            </p:nvSpPr>
            <p:spPr>
              <a:xfrm>
                <a:off x="479919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3" name="任意多边形: 形状 1422"/>
              <p:cNvSpPr/>
              <p:nvPr>
                <p:custDataLst>
                  <p:tags r:id="rId851"/>
                </p:custDataLst>
              </p:nvPr>
            </p:nvSpPr>
            <p:spPr>
              <a:xfrm>
                <a:off x="479919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4" name="任意多边形: 形状 1423"/>
              <p:cNvSpPr/>
              <p:nvPr>
                <p:custDataLst>
                  <p:tags r:id="rId852"/>
                </p:custDataLst>
              </p:nvPr>
            </p:nvSpPr>
            <p:spPr>
              <a:xfrm>
                <a:off x="479919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5" name="任意多边形: 形状 1424"/>
              <p:cNvSpPr/>
              <p:nvPr>
                <p:custDataLst>
                  <p:tags r:id="rId853"/>
                </p:custDataLst>
              </p:nvPr>
            </p:nvSpPr>
            <p:spPr>
              <a:xfrm>
                <a:off x="479919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6" name="任意多边形: 形状 1425"/>
              <p:cNvSpPr/>
              <p:nvPr>
                <p:custDataLst>
                  <p:tags r:id="rId854"/>
                </p:custDataLst>
              </p:nvPr>
            </p:nvSpPr>
            <p:spPr>
              <a:xfrm>
                <a:off x="479919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7" name="任意多边形: 形状 1426"/>
              <p:cNvSpPr/>
              <p:nvPr>
                <p:custDataLst>
                  <p:tags r:id="rId855"/>
                </p:custDataLst>
              </p:nvPr>
            </p:nvSpPr>
            <p:spPr>
              <a:xfrm>
                <a:off x="479919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8" name="任意多边形: 形状 1427"/>
              <p:cNvSpPr/>
              <p:nvPr>
                <p:custDataLst>
                  <p:tags r:id="rId856"/>
                </p:custDataLst>
              </p:nvPr>
            </p:nvSpPr>
            <p:spPr>
              <a:xfrm>
                <a:off x="471424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29" name="任意多边形: 形状 1428"/>
              <p:cNvSpPr/>
              <p:nvPr>
                <p:custDataLst>
                  <p:tags r:id="rId857"/>
                </p:custDataLst>
              </p:nvPr>
            </p:nvSpPr>
            <p:spPr>
              <a:xfrm>
                <a:off x="471424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0" name="任意多边形: 形状 1429"/>
              <p:cNvSpPr/>
              <p:nvPr>
                <p:custDataLst>
                  <p:tags r:id="rId858"/>
                </p:custDataLst>
              </p:nvPr>
            </p:nvSpPr>
            <p:spPr>
              <a:xfrm>
                <a:off x="471424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1" name="任意多边形: 形状 1430"/>
              <p:cNvSpPr/>
              <p:nvPr>
                <p:custDataLst>
                  <p:tags r:id="rId859"/>
                </p:custDataLst>
              </p:nvPr>
            </p:nvSpPr>
            <p:spPr>
              <a:xfrm>
                <a:off x="471424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2" name="任意多边形: 形状 1431"/>
              <p:cNvSpPr/>
              <p:nvPr>
                <p:custDataLst>
                  <p:tags r:id="rId860"/>
                </p:custDataLst>
              </p:nvPr>
            </p:nvSpPr>
            <p:spPr>
              <a:xfrm>
                <a:off x="471424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3" name="任意多边形: 形状 1432"/>
              <p:cNvSpPr/>
              <p:nvPr>
                <p:custDataLst>
                  <p:tags r:id="rId861"/>
                </p:custDataLst>
              </p:nvPr>
            </p:nvSpPr>
            <p:spPr>
              <a:xfrm>
                <a:off x="471424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4" name="任意多边形: 形状 1433"/>
              <p:cNvSpPr/>
              <p:nvPr>
                <p:custDataLst>
                  <p:tags r:id="rId862"/>
                </p:custDataLst>
              </p:nvPr>
            </p:nvSpPr>
            <p:spPr>
              <a:xfrm>
                <a:off x="471424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5" name="任意多边形: 形状 1434"/>
              <p:cNvSpPr/>
              <p:nvPr>
                <p:custDataLst>
                  <p:tags r:id="rId863"/>
                </p:custDataLst>
              </p:nvPr>
            </p:nvSpPr>
            <p:spPr>
              <a:xfrm>
                <a:off x="471424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6" name="任意多边形: 形状 1435"/>
              <p:cNvSpPr/>
              <p:nvPr>
                <p:custDataLst>
                  <p:tags r:id="rId864"/>
                </p:custDataLst>
              </p:nvPr>
            </p:nvSpPr>
            <p:spPr>
              <a:xfrm>
                <a:off x="471424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7" name="任意多边形: 形状 1436"/>
              <p:cNvSpPr/>
              <p:nvPr>
                <p:custDataLst>
                  <p:tags r:id="rId865"/>
                </p:custDataLst>
              </p:nvPr>
            </p:nvSpPr>
            <p:spPr>
              <a:xfrm>
                <a:off x="471424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8" name="任意多边形: 形状 1437"/>
              <p:cNvSpPr/>
              <p:nvPr>
                <p:custDataLst>
                  <p:tags r:id="rId866"/>
                </p:custDataLst>
              </p:nvPr>
            </p:nvSpPr>
            <p:spPr>
              <a:xfrm>
                <a:off x="471424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39" name="任意多边形: 形状 1438"/>
              <p:cNvSpPr/>
              <p:nvPr>
                <p:custDataLst>
                  <p:tags r:id="rId867"/>
                </p:custDataLst>
              </p:nvPr>
            </p:nvSpPr>
            <p:spPr>
              <a:xfrm>
                <a:off x="471424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0" name="任意多边形: 形状 1439"/>
              <p:cNvSpPr/>
              <p:nvPr>
                <p:custDataLst>
                  <p:tags r:id="rId868"/>
                </p:custDataLst>
              </p:nvPr>
            </p:nvSpPr>
            <p:spPr>
              <a:xfrm>
                <a:off x="471424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1" name="任意多边形: 形状 1440"/>
              <p:cNvSpPr/>
              <p:nvPr>
                <p:custDataLst>
                  <p:tags r:id="rId869"/>
                </p:custDataLst>
              </p:nvPr>
            </p:nvSpPr>
            <p:spPr>
              <a:xfrm>
                <a:off x="471424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2" name="任意多边形: 形状 1441"/>
              <p:cNvSpPr/>
              <p:nvPr>
                <p:custDataLst>
                  <p:tags r:id="rId870"/>
                </p:custDataLst>
              </p:nvPr>
            </p:nvSpPr>
            <p:spPr>
              <a:xfrm>
                <a:off x="471424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3" name="任意多边形: 形状 1442"/>
              <p:cNvSpPr/>
              <p:nvPr>
                <p:custDataLst>
                  <p:tags r:id="rId871"/>
                </p:custDataLst>
              </p:nvPr>
            </p:nvSpPr>
            <p:spPr>
              <a:xfrm>
                <a:off x="471424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4" name="任意多边形: 形状 1443"/>
              <p:cNvSpPr/>
              <p:nvPr>
                <p:custDataLst>
                  <p:tags r:id="rId872"/>
                </p:custDataLst>
              </p:nvPr>
            </p:nvSpPr>
            <p:spPr>
              <a:xfrm>
                <a:off x="471424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5" name="任意多边形: 形状 1444"/>
              <p:cNvSpPr/>
              <p:nvPr>
                <p:custDataLst>
                  <p:tags r:id="rId873"/>
                </p:custDataLst>
              </p:nvPr>
            </p:nvSpPr>
            <p:spPr>
              <a:xfrm>
                <a:off x="471424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6" name="任意多边形: 形状 1445"/>
              <p:cNvSpPr/>
              <p:nvPr>
                <p:custDataLst>
                  <p:tags r:id="rId874"/>
                </p:custDataLst>
              </p:nvPr>
            </p:nvSpPr>
            <p:spPr>
              <a:xfrm>
                <a:off x="471424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7" name="任意多边形: 形状 1446"/>
              <p:cNvSpPr/>
              <p:nvPr>
                <p:custDataLst>
                  <p:tags r:id="rId875"/>
                </p:custDataLst>
              </p:nvPr>
            </p:nvSpPr>
            <p:spPr>
              <a:xfrm>
                <a:off x="471424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8" name="任意多边形: 形状 1447"/>
              <p:cNvSpPr/>
              <p:nvPr>
                <p:custDataLst>
                  <p:tags r:id="rId876"/>
                </p:custDataLst>
              </p:nvPr>
            </p:nvSpPr>
            <p:spPr>
              <a:xfrm>
                <a:off x="471424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49" name="任意多边形: 形状 1448"/>
              <p:cNvSpPr/>
              <p:nvPr>
                <p:custDataLst>
                  <p:tags r:id="rId877"/>
                </p:custDataLst>
              </p:nvPr>
            </p:nvSpPr>
            <p:spPr>
              <a:xfrm>
                <a:off x="471424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0" name="任意多边形: 形状 1449"/>
              <p:cNvSpPr/>
              <p:nvPr>
                <p:custDataLst>
                  <p:tags r:id="rId878"/>
                </p:custDataLst>
              </p:nvPr>
            </p:nvSpPr>
            <p:spPr>
              <a:xfrm>
                <a:off x="471424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1" name="任意多边形: 形状 1450"/>
              <p:cNvSpPr/>
              <p:nvPr>
                <p:custDataLst>
                  <p:tags r:id="rId879"/>
                </p:custDataLst>
              </p:nvPr>
            </p:nvSpPr>
            <p:spPr>
              <a:xfrm>
                <a:off x="463020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2" name="任意多边形: 形状 1451"/>
              <p:cNvSpPr/>
              <p:nvPr>
                <p:custDataLst>
                  <p:tags r:id="rId880"/>
                </p:custDataLst>
              </p:nvPr>
            </p:nvSpPr>
            <p:spPr>
              <a:xfrm>
                <a:off x="463020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3" name="任意多边形: 形状 1452"/>
              <p:cNvSpPr/>
              <p:nvPr>
                <p:custDataLst>
                  <p:tags r:id="rId881"/>
                </p:custDataLst>
              </p:nvPr>
            </p:nvSpPr>
            <p:spPr>
              <a:xfrm>
                <a:off x="463020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4" name="任意多边形: 形状 1453"/>
              <p:cNvSpPr/>
              <p:nvPr>
                <p:custDataLst>
                  <p:tags r:id="rId882"/>
                </p:custDataLst>
              </p:nvPr>
            </p:nvSpPr>
            <p:spPr>
              <a:xfrm>
                <a:off x="463020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5" name="任意多边形: 形状 1454"/>
              <p:cNvSpPr/>
              <p:nvPr>
                <p:custDataLst>
                  <p:tags r:id="rId883"/>
                </p:custDataLst>
              </p:nvPr>
            </p:nvSpPr>
            <p:spPr>
              <a:xfrm>
                <a:off x="463020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6" name="任意多边形: 形状 1455"/>
              <p:cNvSpPr/>
              <p:nvPr>
                <p:custDataLst>
                  <p:tags r:id="rId884"/>
                </p:custDataLst>
              </p:nvPr>
            </p:nvSpPr>
            <p:spPr>
              <a:xfrm>
                <a:off x="463020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7" name="任意多边形: 形状 1456"/>
              <p:cNvSpPr/>
              <p:nvPr>
                <p:custDataLst>
                  <p:tags r:id="rId885"/>
                </p:custDataLst>
              </p:nvPr>
            </p:nvSpPr>
            <p:spPr>
              <a:xfrm>
                <a:off x="463020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8" name="任意多边形: 形状 1457"/>
              <p:cNvSpPr/>
              <p:nvPr>
                <p:custDataLst>
                  <p:tags r:id="rId886"/>
                </p:custDataLst>
              </p:nvPr>
            </p:nvSpPr>
            <p:spPr>
              <a:xfrm>
                <a:off x="463020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59" name="任意多边形: 形状 1458"/>
              <p:cNvSpPr/>
              <p:nvPr>
                <p:custDataLst>
                  <p:tags r:id="rId887"/>
                </p:custDataLst>
              </p:nvPr>
            </p:nvSpPr>
            <p:spPr>
              <a:xfrm>
                <a:off x="463020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0" name="任意多边形: 形状 1459"/>
              <p:cNvSpPr/>
              <p:nvPr>
                <p:custDataLst>
                  <p:tags r:id="rId888"/>
                </p:custDataLst>
              </p:nvPr>
            </p:nvSpPr>
            <p:spPr>
              <a:xfrm>
                <a:off x="463020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1" name="任意多边形: 形状 1460"/>
              <p:cNvSpPr/>
              <p:nvPr>
                <p:custDataLst>
                  <p:tags r:id="rId889"/>
                </p:custDataLst>
              </p:nvPr>
            </p:nvSpPr>
            <p:spPr>
              <a:xfrm>
                <a:off x="463020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2" name="任意多边形: 形状 1461"/>
              <p:cNvSpPr/>
              <p:nvPr>
                <p:custDataLst>
                  <p:tags r:id="rId890"/>
                </p:custDataLst>
              </p:nvPr>
            </p:nvSpPr>
            <p:spPr>
              <a:xfrm>
                <a:off x="463020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3" name="任意多边形: 形状 1462"/>
              <p:cNvSpPr/>
              <p:nvPr>
                <p:custDataLst>
                  <p:tags r:id="rId891"/>
                </p:custDataLst>
              </p:nvPr>
            </p:nvSpPr>
            <p:spPr>
              <a:xfrm>
                <a:off x="463020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4" name="任意多边形: 形状 1463"/>
              <p:cNvSpPr/>
              <p:nvPr>
                <p:custDataLst>
                  <p:tags r:id="rId892"/>
                </p:custDataLst>
              </p:nvPr>
            </p:nvSpPr>
            <p:spPr>
              <a:xfrm>
                <a:off x="463020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5" name="任意多边形: 形状 1464"/>
              <p:cNvSpPr/>
              <p:nvPr>
                <p:custDataLst>
                  <p:tags r:id="rId893"/>
                </p:custDataLst>
              </p:nvPr>
            </p:nvSpPr>
            <p:spPr>
              <a:xfrm>
                <a:off x="463020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6" name="任意多边形: 形状 1465"/>
              <p:cNvSpPr/>
              <p:nvPr>
                <p:custDataLst>
                  <p:tags r:id="rId894"/>
                </p:custDataLst>
              </p:nvPr>
            </p:nvSpPr>
            <p:spPr>
              <a:xfrm>
                <a:off x="463020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7" name="任意多边形: 形状 1466"/>
              <p:cNvSpPr/>
              <p:nvPr>
                <p:custDataLst>
                  <p:tags r:id="rId895"/>
                </p:custDataLst>
              </p:nvPr>
            </p:nvSpPr>
            <p:spPr>
              <a:xfrm>
                <a:off x="463020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8" name="任意多边形: 形状 1467"/>
              <p:cNvSpPr/>
              <p:nvPr>
                <p:custDataLst>
                  <p:tags r:id="rId896"/>
                </p:custDataLst>
              </p:nvPr>
            </p:nvSpPr>
            <p:spPr>
              <a:xfrm>
                <a:off x="463020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69" name="任意多边形: 形状 1468"/>
              <p:cNvSpPr/>
              <p:nvPr>
                <p:custDataLst>
                  <p:tags r:id="rId897"/>
                </p:custDataLst>
              </p:nvPr>
            </p:nvSpPr>
            <p:spPr>
              <a:xfrm>
                <a:off x="463020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0" name="任意多边形: 形状 1469"/>
              <p:cNvSpPr/>
              <p:nvPr>
                <p:custDataLst>
                  <p:tags r:id="rId898"/>
                </p:custDataLst>
              </p:nvPr>
            </p:nvSpPr>
            <p:spPr>
              <a:xfrm>
                <a:off x="463020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1" name="任意多边形: 形状 1470"/>
              <p:cNvSpPr/>
              <p:nvPr>
                <p:custDataLst>
                  <p:tags r:id="rId899"/>
                </p:custDataLst>
              </p:nvPr>
            </p:nvSpPr>
            <p:spPr>
              <a:xfrm>
                <a:off x="463020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2" name="任意多边形: 形状 1471"/>
              <p:cNvSpPr/>
              <p:nvPr>
                <p:custDataLst>
                  <p:tags r:id="rId900"/>
                </p:custDataLst>
              </p:nvPr>
            </p:nvSpPr>
            <p:spPr>
              <a:xfrm>
                <a:off x="463020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3" name="任意多边形: 形状 1472"/>
              <p:cNvSpPr/>
              <p:nvPr>
                <p:custDataLst>
                  <p:tags r:id="rId901"/>
                </p:custDataLst>
              </p:nvPr>
            </p:nvSpPr>
            <p:spPr>
              <a:xfrm>
                <a:off x="463020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4" name="任意多边形: 形状 1473"/>
              <p:cNvSpPr/>
              <p:nvPr>
                <p:custDataLst>
                  <p:tags r:id="rId902"/>
                </p:custDataLst>
              </p:nvPr>
            </p:nvSpPr>
            <p:spPr>
              <a:xfrm>
                <a:off x="4545258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5" name="任意多边形: 形状 1474"/>
              <p:cNvSpPr/>
              <p:nvPr>
                <p:custDataLst>
                  <p:tags r:id="rId903"/>
                </p:custDataLst>
              </p:nvPr>
            </p:nvSpPr>
            <p:spPr>
              <a:xfrm>
                <a:off x="4545258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6" name="任意多边形: 形状 1475"/>
              <p:cNvSpPr/>
              <p:nvPr>
                <p:custDataLst>
                  <p:tags r:id="rId904"/>
                </p:custDataLst>
              </p:nvPr>
            </p:nvSpPr>
            <p:spPr>
              <a:xfrm>
                <a:off x="4545258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7" name="任意多边形: 形状 1476"/>
              <p:cNvSpPr/>
              <p:nvPr>
                <p:custDataLst>
                  <p:tags r:id="rId905"/>
                </p:custDataLst>
              </p:nvPr>
            </p:nvSpPr>
            <p:spPr>
              <a:xfrm>
                <a:off x="4545258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8" name="任意多边形: 形状 1477"/>
              <p:cNvSpPr/>
              <p:nvPr>
                <p:custDataLst>
                  <p:tags r:id="rId906"/>
                </p:custDataLst>
              </p:nvPr>
            </p:nvSpPr>
            <p:spPr>
              <a:xfrm>
                <a:off x="4545258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79" name="任意多边形: 形状 1478"/>
              <p:cNvSpPr/>
              <p:nvPr>
                <p:custDataLst>
                  <p:tags r:id="rId907"/>
                </p:custDataLst>
              </p:nvPr>
            </p:nvSpPr>
            <p:spPr>
              <a:xfrm>
                <a:off x="4545258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0" name="任意多边形: 形状 1479"/>
              <p:cNvSpPr/>
              <p:nvPr>
                <p:custDataLst>
                  <p:tags r:id="rId908"/>
                </p:custDataLst>
              </p:nvPr>
            </p:nvSpPr>
            <p:spPr>
              <a:xfrm>
                <a:off x="4545258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1" name="任意多边形: 形状 1480"/>
              <p:cNvSpPr/>
              <p:nvPr>
                <p:custDataLst>
                  <p:tags r:id="rId909"/>
                </p:custDataLst>
              </p:nvPr>
            </p:nvSpPr>
            <p:spPr>
              <a:xfrm>
                <a:off x="4545258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2" name="任意多边形: 形状 1481"/>
              <p:cNvSpPr/>
              <p:nvPr>
                <p:custDataLst>
                  <p:tags r:id="rId910"/>
                </p:custDataLst>
              </p:nvPr>
            </p:nvSpPr>
            <p:spPr>
              <a:xfrm>
                <a:off x="4545258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3" name="任意多边形: 形状 1482"/>
              <p:cNvSpPr/>
              <p:nvPr>
                <p:custDataLst>
                  <p:tags r:id="rId911"/>
                </p:custDataLst>
              </p:nvPr>
            </p:nvSpPr>
            <p:spPr>
              <a:xfrm>
                <a:off x="4545258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4" name="任意多边形: 形状 1483"/>
              <p:cNvSpPr/>
              <p:nvPr>
                <p:custDataLst>
                  <p:tags r:id="rId912"/>
                </p:custDataLst>
              </p:nvPr>
            </p:nvSpPr>
            <p:spPr>
              <a:xfrm>
                <a:off x="4545258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5" name="任意多边形: 形状 1484"/>
              <p:cNvSpPr/>
              <p:nvPr>
                <p:custDataLst>
                  <p:tags r:id="rId913"/>
                </p:custDataLst>
              </p:nvPr>
            </p:nvSpPr>
            <p:spPr>
              <a:xfrm>
                <a:off x="4545258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6" name="任意多边形: 形状 1485"/>
              <p:cNvSpPr/>
              <p:nvPr>
                <p:custDataLst>
                  <p:tags r:id="rId914"/>
                </p:custDataLst>
              </p:nvPr>
            </p:nvSpPr>
            <p:spPr>
              <a:xfrm>
                <a:off x="4545258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7" name="任意多边形: 形状 1486"/>
              <p:cNvSpPr/>
              <p:nvPr>
                <p:custDataLst>
                  <p:tags r:id="rId915"/>
                </p:custDataLst>
              </p:nvPr>
            </p:nvSpPr>
            <p:spPr>
              <a:xfrm>
                <a:off x="4545258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8" name="任意多边形: 形状 1487"/>
              <p:cNvSpPr/>
              <p:nvPr>
                <p:custDataLst>
                  <p:tags r:id="rId916"/>
                </p:custDataLst>
              </p:nvPr>
            </p:nvSpPr>
            <p:spPr>
              <a:xfrm>
                <a:off x="4545258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89" name="任意多边形: 形状 1488"/>
              <p:cNvSpPr/>
              <p:nvPr>
                <p:custDataLst>
                  <p:tags r:id="rId917"/>
                </p:custDataLst>
              </p:nvPr>
            </p:nvSpPr>
            <p:spPr>
              <a:xfrm>
                <a:off x="4545258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0" name="任意多边形: 形状 1489"/>
              <p:cNvSpPr/>
              <p:nvPr>
                <p:custDataLst>
                  <p:tags r:id="rId918"/>
                </p:custDataLst>
              </p:nvPr>
            </p:nvSpPr>
            <p:spPr>
              <a:xfrm>
                <a:off x="4545258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1" name="任意多边形: 形状 1490"/>
              <p:cNvSpPr/>
              <p:nvPr>
                <p:custDataLst>
                  <p:tags r:id="rId919"/>
                </p:custDataLst>
              </p:nvPr>
            </p:nvSpPr>
            <p:spPr>
              <a:xfrm>
                <a:off x="4545258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2" name="任意多边形: 形状 1491"/>
              <p:cNvSpPr/>
              <p:nvPr>
                <p:custDataLst>
                  <p:tags r:id="rId920"/>
                </p:custDataLst>
              </p:nvPr>
            </p:nvSpPr>
            <p:spPr>
              <a:xfrm>
                <a:off x="4545258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3" name="任意多边形: 形状 1492"/>
              <p:cNvSpPr/>
              <p:nvPr>
                <p:custDataLst>
                  <p:tags r:id="rId921"/>
                </p:custDataLst>
              </p:nvPr>
            </p:nvSpPr>
            <p:spPr>
              <a:xfrm>
                <a:off x="4545258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4" name="任意多边形: 形状 1493"/>
              <p:cNvSpPr/>
              <p:nvPr>
                <p:custDataLst>
                  <p:tags r:id="rId922"/>
                </p:custDataLst>
              </p:nvPr>
            </p:nvSpPr>
            <p:spPr>
              <a:xfrm>
                <a:off x="4545258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5" name="任意多边形: 形状 1494"/>
              <p:cNvSpPr/>
              <p:nvPr>
                <p:custDataLst>
                  <p:tags r:id="rId923"/>
                </p:custDataLst>
              </p:nvPr>
            </p:nvSpPr>
            <p:spPr>
              <a:xfrm>
                <a:off x="4545258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6" name="任意多边形: 形状 1495"/>
              <p:cNvSpPr/>
              <p:nvPr>
                <p:custDataLst>
                  <p:tags r:id="rId924"/>
                </p:custDataLst>
              </p:nvPr>
            </p:nvSpPr>
            <p:spPr>
              <a:xfrm>
                <a:off x="4545258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7" name="任意多边形: 形状 1496"/>
              <p:cNvSpPr/>
              <p:nvPr>
                <p:custDataLst>
                  <p:tags r:id="rId925"/>
                </p:custDataLst>
              </p:nvPr>
            </p:nvSpPr>
            <p:spPr>
              <a:xfrm>
                <a:off x="446121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8" name="任意多边形: 形状 1497"/>
              <p:cNvSpPr/>
              <p:nvPr>
                <p:custDataLst>
                  <p:tags r:id="rId926"/>
                </p:custDataLst>
              </p:nvPr>
            </p:nvSpPr>
            <p:spPr>
              <a:xfrm>
                <a:off x="446121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9" name="任意多边形: 形状 1498"/>
              <p:cNvSpPr/>
              <p:nvPr>
                <p:custDataLst>
                  <p:tags r:id="rId927"/>
                </p:custDataLst>
              </p:nvPr>
            </p:nvSpPr>
            <p:spPr>
              <a:xfrm>
                <a:off x="446121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0" name="任意多边形: 形状 1499"/>
              <p:cNvSpPr/>
              <p:nvPr>
                <p:custDataLst>
                  <p:tags r:id="rId928"/>
                </p:custDataLst>
              </p:nvPr>
            </p:nvSpPr>
            <p:spPr>
              <a:xfrm>
                <a:off x="446121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1" name="任意多边形: 形状 1500"/>
              <p:cNvSpPr/>
              <p:nvPr>
                <p:custDataLst>
                  <p:tags r:id="rId929"/>
                </p:custDataLst>
              </p:nvPr>
            </p:nvSpPr>
            <p:spPr>
              <a:xfrm>
                <a:off x="446121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2" name="任意多边形: 形状 1501"/>
              <p:cNvSpPr/>
              <p:nvPr>
                <p:custDataLst>
                  <p:tags r:id="rId930"/>
                </p:custDataLst>
              </p:nvPr>
            </p:nvSpPr>
            <p:spPr>
              <a:xfrm>
                <a:off x="446121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3" name="任意多边形: 形状 1502"/>
              <p:cNvSpPr/>
              <p:nvPr>
                <p:custDataLst>
                  <p:tags r:id="rId931"/>
                </p:custDataLst>
              </p:nvPr>
            </p:nvSpPr>
            <p:spPr>
              <a:xfrm>
                <a:off x="446121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4" name="任意多边形: 形状 1503"/>
              <p:cNvSpPr/>
              <p:nvPr>
                <p:custDataLst>
                  <p:tags r:id="rId932"/>
                </p:custDataLst>
              </p:nvPr>
            </p:nvSpPr>
            <p:spPr>
              <a:xfrm>
                <a:off x="446121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5" name="任意多边形: 形状 1504"/>
              <p:cNvSpPr/>
              <p:nvPr>
                <p:custDataLst>
                  <p:tags r:id="rId933"/>
                </p:custDataLst>
              </p:nvPr>
            </p:nvSpPr>
            <p:spPr>
              <a:xfrm>
                <a:off x="446121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6" name="任意多边形: 形状 1505"/>
              <p:cNvSpPr/>
              <p:nvPr>
                <p:custDataLst>
                  <p:tags r:id="rId934"/>
                </p:custDataLst>
              </p:nvPr>
            </p:nvSpPr>
            <p:spPr>
              <a:xfrm>
                <a:off x="446121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7" name="任意多边形: 形状 1506"/>
              <p:cNvSpPr/>
              <p:nvPr>
                <p:custDataLst>
                  <p:tags r:id="rId935"/>
                </p:custDataLst>
              </p:nvPr>
            </p:nvSpPr>
            <p:spPr>
              <a:xfrm>
                <a:off x="446121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8" name="任意多边形: 形状 1507"/>
              <p:cNvSpPr/>
              <p:nvPr>
                <p:custDataLst>
                  <p:tags r:id="rId936"/>
                </p:custDataLst>
              </p:nvPr>
            </p:nvSpPr>
            <p:spPr>
              <a:xfrm>
                <a:off x="446121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09" name="任意多边形: 形状 1508"/>
              <p:cNvSpPr/>
              <p:nvPr>
                <p:custDataLst>
                  <p:tags r:id="rId937"/>
                </p:custDataLst>
              </p:nvPr>
            </p:nvSpPr>
            <p:spPr>
              <a:xfrm>
                <a:off x="446121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0" name="任意多边形: 形状 1509"/>
              <p:cNvSpPr/>
              <p:nvPr>
                <p:custDataLst>
                  <p:tags r:id="rId938"/>
                </p:custDataLst>
              </p:nvPr>
            </p:nvSpPr>
            <p:spPr>
              <a:xfrm>
                <a:off x="446121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1" name="任意多边形: 形状 1510"/>
              <p:cNvSpPr/>
              <p:nvPr>
                <p:custDataLst>
                  <p:tags r:id="rId939"/>
                </p:custDataLst>
              </p:nvPr>
            </p:nvSpPr>
            <p:spPr>
              <a:xfrm>
                <a:off x="446121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2" name="任意多边形: 形状 1511"/>
              <p:cNvSpPr/>
              <p:nvPr>
                <p:custDataLst>
                  <p:tags r:id="rId940"/>
                </p:custDataLst>
              </p:nvPr>
            </p:nvSpPr>
            <p:spPr>
              <a:xfrm>
                <a:off x="446121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3" name="任意多边形: 形状 1512"/>
              <p:cNvSpPr/>
              <p:nvPr>
                <p:custDataLst>
                  <p:tags r:id="rId941"/>
                </p:custDataLst>
              </p:nvPr>
            </p:nvSpPr>
            <p:spPr>
              <a:xfrm>
                <a:off x="446121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4" name="任意多边形: 形状 1513"/>
              <p:cNvSpPr/>
              <p:nvPr>
                <p:custDataLst>
                  <p:tags r:id="rId942"/>
                </p:custDataLst>
              </p:nvPr>
            </p:nvSpPr>
            <p:spPr>
              <a:xfrm>
                <a:off x="446121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5" name="任意多边形: 形状 1514"/>
              <p:cNvSpPr/>
              <p:nvPr>
                <p:custDataLst>
                  <p:tags r:id="rId943"/>
                </p:custDataLst>
              </p:nvPr>
            </p:nvSpPr>
            <p:spPr>
              <a:xfrm>
                <a:off x="446121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6" name="任意多边形: 形状 1515"/>
              <p:cNvSpPr/>
              <p:nvPr>
                <p:custDataLst>
                  <p:tags r:id="rId944"/>
                </p:custDataLst>
              </p:nvPr>
            </p:nvSpPr>
            <p:spPr>
              <a:xfrm>
                <a:off x="446121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7" name="任意多边形: 形状 1516"/>
              <p:cNvSpPr/>
              <p:nvPr>
                <p:custDataLst>
                  <p:tags r:id="rId945"/>
                </p:custDataLst>
              </p:nvPr>
            </p:nvSpPr>
            <p:spPr>
              <a:xfrm>
                <a:off x="446121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8" name="任意多边形: 形状 1517"/>
              <p:cNvSpPr/>
              <p:nvPr>
                <p:custDataLst>
                  <p:tags r:id="rId946"/>
                </p:custDataLst>
              </p:nvPr>
            </p:nvSpPr>
            <p:spPr>
              <a:xfrm>
                <a:off x="446121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19" name="任意多边形: 形状 1518"/>
              <p:cNvSpPr/>
              <p:nvPr>
                <p:custDataLst>
                  <p:tags r:id="rId947"/>
                </p:custDataLst>
              </p:nvPr>
            </p:nvSpPr>
            <p:spPr>
              <a:xfrm>
                <a:off x="446121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0" name="任意多边形: 形状 1519"/>
              <p:cNvSpPr/>
              <p:nvPr>
                <p:custDataLst>
                  <p:tags r:id="rId948"/>
                </p:custDataLst>
              </p:nvPr>
            </p:nvSpPr>
            <p:spPr>
              <a:xfrm>
                <a:off x="437717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1" name="任意多边形: 形状 1520"/>
              <p:cNvSpPr/>
              <p:nvPr>
                <p:custDataLst>
                  <p:tags r:id="rId949"/>
                </p:custDataLst>
              </p:nvPr>
            </p:nvSpPr>
            <p:spPr>
              <a:xfrm>
                <a:off x="437717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2" name="任意多边形: 形状 1521"/>
              <p:cNvSpPr/>
              <p:nvPr>
                <p:custDataLst>
                  <p:tags r:id="rId950"/>
                </p:custDataLst>
              </p:nvPr>
            </p:nvSpPr>
            <p:spPr>
              <a:xfrm>
                <a:off x="437717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3" name="任意多边形: 形状 1522"/>
              <p:cNvSpPr/>
              <p:nvPr>
                <p:custDataLst>
                  <p:tags r:id="rId951"/>
                </p:custDataLst>
              </p:nvPr>
            </p:nvSpPr>
            <p:spPr>
              <a:xfrm>
                <a:off x="437717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4" name="任意多边形: 形状 1523"/>
              <p:cNvSpPr/>
              <p:nvPr>
                <p:custDataLst>
                  <p:tags r:id="rId952"/>
                </p:custDataLst>
              </p:nvPr>
            </p:nvSpPr>
            <p:spPr>
              <a:xfrm>
                <a:off x="437717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5" name="任意多边形: 形状 1524"/>
              <p:cNvSpPr/>
              <p:nvPr>
                <p:custDataLst>
                  <p:tags r:id="rId953"/>
                </p:custDataLst>
              </p:nvPr>
            </p:nvSpPr>
            <p:spPr>
              <a:xfrm>
                <a:off x="437717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6" name="任意多边形: 形状 1525"/>
              <p:cNvSpPr/>
              <p:nvPr>
                <p:custDataLst>
                  <p:tags r:id="rId954"/>
                </p:custDataLst>
              </p:nvPr>
            </p:nvSpPr>
            <p:spPr>
              <a:xfrm>
                <a:off x="437717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7" name="任意多边形: 形状 1526"/>
              <p:cNvSpPr/>
              <p:nvPr>
                <p:custDataLst>
                  <p:tags r:id="rId955"/>
                </p:custDataLst>
              </p:nvPr>
            </p:nvSpPr>
            <p:spPr>
              <a:xfrm>
                <a:off x="437717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8" name="任意多边形: 形状 1527"/>
              <p:cNvSpPr/>
              <p:nvPr>
                <p:custDataLst>
                  <p:tags r:id="rId956"/>
                </p:custDataLst>
              </p:nvPr>
            </p:nvSpPr>
            <p:spPr>
              <a:xfrm>
                <a:off x="437717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29" name="任意多边形: 形状 1528"/>
              <p:cNvSpPr/>
              <p:nvPr>
                <p:custDataLst>
                  <p:tags r:id="rId957"/>
                </p:custDataLst>
              </p:nvPr>
            </p:nvSpPr>
            <p:spPr>
              <a:xfrm>
                <a:off x="437717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0" name="任意多边形: 形状 1529"/>
              <p:cNvSpPr/>
              <p:nvPr>
                <p:custDataLst>
                  <p:tags r:id="rId958"/>
                </p:custDataLst>
              </p:nvPr>
            </p:nvSpPr>
            <p:spPr>
              <a:xfrm>
                <a:off x="437717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1" name="任意多边形: 形状 1530"/>
              <p:cNvSpPr/>
              <p:nvPr>
                <p:custDataLst>
                  <p:tags r:id="rId959"/>
                </p:custDataLst>
              </p:nvPr>
            </p:nvSpPr>
            <p:spPr>
              <a:xfrm>
                <a:off x="437717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2" name="任意多边形: 形状 1531"/>
              <p:cNvSpPr/>
              <p:nvPr>
                <p:custDataLst>
                  <p:tags r:id="rId960"/>
                </p:custDataLst>
              </p:nvPr>
            </p:nvSpPr>
            <p:spPr>
              <a:xfrm>
                <a:off x="437717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3" name="任意多边形: 形状 1532"/>
              <p:cNvSpPr/>
              <p:nvPr>
                <p:custDataLst>
                  <p:tags r:id="rId961"/>
                </p:custDataLst>
              </p:nvPr>
            </p:nvSpPr>
            <p:spPr>
              <a:xfrm>
                <a:off x="437717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4" name="任意多边形: 形状 1533"/>
              <p:cNvSpPr/>
              <p:nvPr>
                <p:custDataLst>
                  <p:tags r:id="rId962"/>
                </p:custDataLst>
              </p:nvPr>
            </p:nvSpPr>
            <p:spPr>
              <a:xfrm>
                <a:off x="437717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5" name="任意多边形: 形状 1534"/>
              <p:cNvSpPr/>
              <p:nvPr>
                <p:custDataLst>
                  <p:tags r:id="rId963"/>
                </p:custDataLst>
              </p:nvPr>
            </p:nvSpPr>
            <p:spPr>
              <a:xfrm>
                <a:off x="437717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6" name="任意多边形: 形状 1535"/>
              <p:cNvSpPr/>
              <p:nvPr>
                <p:custDataLst>
                  <p:tags r:id="rId964"/>
                </p:custDataLst>
              </p:nvPr>
            </p:nvSpPr>
            <p:spPr>
              <a:xfrm>
                <a:off x="437717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7" name="任意多边形: 形状 1536"/>
              <p:cNvSpPr/>
              <p:nvPr>
                <p:custDataLst>
                  <p:tags r:id="rId965"/>
                </p:custDataLst>
              </p:nvPr>
            </p:nvSpPr>
            <p:spPr>
              <a:xfrm>
                <a:off x="437717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8" name="任意多边形: 形状 1537"/>
              <p:cNvSpPr/>
              <p:nvPr>
                <p:custDataLst>
                  <p:tags r:id="rId966"/>
                </p:custDataLst>
              </p:nvPr>
            </p:nvSpPr>
            <p:spPr>
              <a:xfrm>
                <a:off x="437717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39" name="任意多边形: 形状 1538"/>
              <p:cNvSpPr/>
              <p:nvPr>
                <p:custDataLst>
                  <p:tags r:id="rId967"/>
                </p:custDataLst>
              </p:nvPr>
            </p:nvSpPr>
            <p:spPr>
              <a:xfrm>
                <a:off x="437717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0" name="任意多边形: 形状 1539"/>
              <p:cNvSpPr/>
              <p:nvPr>
                <p:custDataLst>
                  <p:tags r:id="rId968"/>
                </p:custDataLst>
              </p:nvPr>
            </p:nvSpPr>
            <p:spPr>
              <a:xfrm>
                <a:off x="437717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1" name="任意多边形: 形状 1540"/>
              <p:cNvSpPr/>
              <p:nvPr>
                <p:custDataLst>
                  <p:tags r:id="rId969"/>
                </p:custDataLst>
              </p:nvPr>
            </p:nvSpPr>
            <p:spPr>
              <a:xfrm>
                <a:off x="437717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2" name="任意多边形: 形状 1541"/>
              <p:cNvSpPr/>
              <p:nvPr>
                <p:custDataLst>
                  <p:tags r:id="rId970"/>
                </p:custDataLst>
              </p:nvPr>
            </p:nvSpPr>
            <p:spPr>
              <a:xfrm>
                <a:off x="437717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3" name="任意多边形: 形状 1542"/>
              <p:cNvSpPr/>
              <p:nvPr>
                <p:custDataLst>
                  <p:tags r:id="rId971"/>
                </p:custDataLst>
              </p:nvPr>
            </p:nvSpPr>
            <p:spPr>
              <a:xfrm>
                <a:off x="8426630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4" name="任意多边形: 形状 1543"/>
              <p:cNvSpPr/>
              <p:nvPr>
                <p:custDataLst>
                  <p:tags r:id="rId972"/>
                </p:custDataLst>
              </p:nvPr>
            </p:nvSpPr>
            <p:spPr>
              <a:xfrm>
                <a:off x="8426630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5" name="任意多边形: 形状 1544"/>
              <p:cNvSpPr/>
              <p:nvPr>
                <p:custDataLst>
                  <p:tags r:id="rId973"/>
                </p:custDataLst>
              </p:nvPr>
            </p:nvSpPr>
            <p:spPr>
              <a:xfrm>
                <a:off x="8426630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6" name="任意多边形: 形状 1545"/>
              <p:cNvSpPr/>
              <p:nvPr>
                <p:custDataLst>
                  <p:tags r:id="rId974"/>
                </p:custDataLst>
              </p:nvPr>
            </p:nvSpPr>
            <p:spPr>
              <a:xfrm>
                <a:off x="8426630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7" name="任意多边形: 形状 1546"/>
              <p:cNvSpPr/>
              <p:nvPr>
                <p:custDataLst>
                  <p:tags r:id="rId975"/>
                </p:custDataLst>
              </p:nvPr>
            </p:nvSpPr>
            <p:spPr>
              <a:xfrm>
                <a:off x="8426630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8" name="任意多边形: 形状 1547"/>
              <p:cNvSpPr/>
              <p:nvPr>
                <p:custDataLst>
                  <p:tags r:id="rId976"/>
                </p:custDataLst>
              </p:nvPr>
            </p:nvSpPr>
            <p:spPr>
              <a:xfrm>
                <a:off x="8426630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49" name="任意多边形: 形状 1548"/>
              <p:cNvSpPr/>
              <p:nvPr>
                <p:custDataLst>
                  <p:tags r:id="rId977"/>
                </p:custDataLst>
              </p:nvPr>
            </p:nvSpPr>
            <p:spPr>
              <a:xfrm>
                <a:off x="8426630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0" name="任意多边形: 形状 1549"/>
              <p:cNvSpPr/>
              <p:nvPr>
                <p:custDataLst>
                  <p:tags r:id="rId978"/>
                </p:custDataLst>
              </p:nvPr>
            </p:nvSpPr>
            <p:spPr>
              <a:xfrm>
                <a:off x="8426630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1" name="任意多边形: 形状 1550"/>
              <p:cNvSpPr/>
              <p:nvPr>
                <p:custDataLst>
                  <p:tags r:id="rId979"/>
                </p:custDataLst>
              </p:nvPr>
            </p:nvSpPr>
            <p:spPr>
              <a:xfrm>
                <a:off x="8426630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2" name="任意多边形: 形状 1551"/>
              <p:cNvSpPr/>
              <p:nvPr>
                <p:custDataLst>
                  <p:tags r:id="rId980"/>
                </p:custDataLst>
              </p:nvPr>
            </p:nvSpPr>
            <p:spPr>
              <a:xfrm>
                <a:off x="8426630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3" name="任意多边形: 形状 1552"/>
              <p:cNvSpPr/>
              <p:nvPr>
                <p:custDataLst>
                  <p:tags r:id="rId981"/>
                </p:custDataLst>
              </p:nvPr>
            </p:nvSpPr>
            <p:spPr>
              <a:xfrm>
                <a:off x="8426630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4" name="任意多边形: 形状 1553"/>
              <p:cNvSpPr/>
              <p:nvPr>
                <p:custDataLst>
                  <p:tags r:id="rId982"/>
                </p:custDataLst>
              </p:nvPr>
            </p:nvSpPr>
            <p:spPr>
              <a:xfrm>
                <a:off x="8426630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5" name="任意多边形: 形状 1554"/>
              <p:cNvSpPr/>
              <p:nvPr>
                <p:custDataLst>
                  <p:tags r:id="rId983"/>
                </p:custDataLst>
              </p:nvPr>
            </p:nvSpPr>
            <p:spPr>
              <a:xfrm>
                <a:off x="8426630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6" name="任意多边形: 形状 1555"/>
              <p:cNvSpPr/>
              <p:nvPr>
                <p:custDataLst>
                  <p:tags r:id="rId984"/>
                </p:custDataLst>
              </p:nvPr>
            </p:nvSpPr>
            <p:spPr>
              <a:xfrm>
                <a:off x="8426630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7" name="任意多边形: 形状 1556"/>
              <p:cNvSpPr/>
              <p:nvPr>
                <p:custDataLst>
                  <p:tags r:id="rId985"/>
                </p:custDataLst>
              </p:nvPr>
            </p:nvSpPr>
            <p:spPr>
              <a:xfrm>
                <a:off x="8426630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8" name="任意多边形: 形状 1557"/>
              <p:cNvSpPr/>
              <p:nvPr>
                <p:custDataLst>
                  <p:tags r:id="rId986"/>
                </p:custDataLst>
              </p:nvPr>
            </p:nvSpPr>
            <p:spPr>
              <a:xfrm>
                <a:off x="8426630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9" name="任意多边形: 形状 1558"/>
              <p:cNvSpPr/>
              <p:nvPr>
                <p:custDataLst>
                  <p:tags r:id="rId987"/>
                </p:custDataLst>
              </p:nvPr>
            </p:nvSpPr>
            <p:spPr>
              <a:xfrm>
                <a:off x="8426630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0" name="任意多边形: 形状 1559"/>
              <p:cNvSpPr/>
              <p:nvPr>
                <p:custDataLst>
                  <p:tags r:id="rId988"/>
                </p:custDataLst>
              </p:nvPr>
            </p:nvSpPr>
            <p:spPr>
              <a:xfrm>
                <a:off x="8426630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1" name="任意多边形: 形状 1560"/>
              <p:cNvSpPr/>
              <p:nvPr>
                <p:custDataLst>
                  <p:tags r:id="rId989"/>
                </p:custDataLst>
              </p:nvPr>
            </p:nvSpPr>
            <p:spPr>
              <a:xfrm>
                <a:off x="8426630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2" name="任意多边形: 形状 1561"/>
              <p:cNvSpPr/>
              <p:nvPr>
                <p:custDataLst>
                  <p:tags r:id="rId990"/>
                </p:custDataLst>
              </p:nvPr>
            </p:nvSpPr>
            <p:spPr>
              <a:xfrm>
                <a:off x="8426630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3" name="任意多边形: 形状 1562"/>
              <p:cNvSpPr/>
              <p:nvPr>
                <p:custDataLst>
                  <p:tags r:id="rId991"/>
                </p:custDataLst>
              </p:nvPr>
            </p:nvSpPr>
            <p:spPr>
              <a:xfrm>
                <a:off x="8426630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4" name="任意多边形: 形状 1563"/>
              <p:cNvSpPr/>
              <p:nvPr>
                <p:custDataLst>
                  <p:tags r:id="rId992"/>
                </p:custDataLst>
              </p:nvPr>
            </p:nvSpPr>
            <p:spPr>
              <a:xfrm>
                <a:off x="8426630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5" name="任意多边形: 形状 1564"/>
              <p:cNvSpPr/>
              <p:nvPr>
                <p:custDataLst>
                  <p:tags r:id="rId993"/>
                </p:custDataLst>
              </p:nvPr>
            </p:nvSpPr>
            <p:spPr>
              <a:xfrm>
                <a:off x="8426630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6" name="任意多边形: 形状 1565"/>
              <p:cNvSpPr/>
              <p:nvPr>
                <p:custDataLst>
                  <p:tags r:id="rId994"/>
                </p:custDataLst>
              </p:nvPr>
            </p:nvSpPr>
            <p:spPr>
              <a:xfrm>
                <a:off x="429222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7" name="任意多边形: 形状 1566"/>
              <p:cNvSpPr/>
              <p:nvPr>
                <p:custDataLst>
                  <p:tags r:id="rId995"/>
                </p:custDataLst>
              </p:nvPr>
            </p:nvSpPr>
            <p:spPr>
              <a:xfrm>
                <a:off x="429222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8" name="任意多边形: 形状 1567"/>
              <p:cNvSpPr/>
              <p:nvPr>
                <p:custDataLst>
                  <p:tags r:id="rId996"/>
                </p:custDataLst>
              </p:nvPr>
            </p:nvSpPr>
            <p:spPr>
              <a:xfrm>
                <a:off x="429222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9" name="任意多边形: 形状 1568"/>
              <p:cNvSpPr/>
              <p:nvPr>
                <p:custDataLst>
                  <p:tags r:id="rId997"/>
                </p:custDataLst>
              </p:nvPr>
            </p:nvSpPr>
            <p:spPr>
              <a:xfrm>
                <a:off x="429222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0" name="任意多边形: 形状 1569"/>
              <p:cNvSpPr/>
              <p:nvPr>
                <p:custDataLst>
                  <p:tags r:id="rId998"/>
                </p:custDataLst>
              </p:nvPr>
            </p:nvSpPr>
            <p:spPr>
              <a:xfrm>
                <a:off x="429222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1" name="任意多边形: 形状 1570"/>
              <p:cNvSpPr/>
              <p:nvPr>
                <p:custDataLst>
                  <p:tags r:id="rId999"/>
                </p:custDataLst>
              </p:nvPr>
            </p:nvSpPr>
            <p:spPr>
              <a:xfrm>
                <a:off x="429222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2" name="任意多边形: 形状 1571"/>
              <p:cNvSpPr/>
              <p:nvPr>
                <p:custDataLst>
                  <p:tags r:id="rId1000"/>
                </p:custDataLst>
              </p:nvPr>
            </p:nvSpPr>
            <p:spPr>
              <a:xfrm>
                <a:off x="429222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3" name="任意多边形: 形状 1572"/>
              <p:cNvSpPr/>
              <p:nvPr>
                <p:custDataLst>
                  <p:tags r:id="rId1001"/>
                </p:custDataLst>
              </p:nvPr>
            </p:nvSpPr>
            <p:spPr>
              <a:xfrm>
                <a:off x="429222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4" name="任意多边形: 形状 1573"/>
              <p:cNvSpPr/>
              <p:nvPr>
                <p:custDataLst>
                  <p:tags r:id="rId1002"/>
                </p:custDataLst>
              </p:nvPr>
            </p:nvSpPr>
            <p:spPr>
              <a:xfrm>
                <a:off x="429222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5" name="任意多边形: 形状 1574"/>
              <p:cNvSpPr/>
              <p:nvPr>
                <p:custDataLst>
                  <p:tags r:id="rId1003"/>
                </p:custDataLst>
              </p:nvPr>
            </p:nvSpPr>
            <p:spPr>
              <a:xfrm>
                <a:off x="429222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6" name="任意多边形: 形状 1575"/>
              <p:cNvSpPr/>
              <p:nvPr>
                <p:custDataLst>
                  <p:tags r:id="rId1004"/>
                </p:custDataLst>
              </p:nvPr>
            </p:nvSpPr>
            <p:spPr>
              <a:xfrm>
                <a:off x="429222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7" name="任意多边形: 形状 1576"/>
              <p:cNvSpPr/>
              <p:nvPr>
                <p:custDataLst>
                  <p:tags r:id="rId1005"/>
                </p:custDataLst>
              </p:nvPr>
            </p:nvSpPr>
            <p:spPr>
              <a:xfrm>
                <a:off x="429222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8" name="任意多边形: 形状 1577"/>
              <p:cNvSpPr/>
              <p:nvPr>
                <p:custDataLst>
                  <p:tags r:id="rId1006"/>
                </p:custDataLst>
              </p:nvPr>
            </p:nvSpPr>
            <p:spPr>
              <a:xfrm>
                <a:off x="429222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9" name="任意多边形: 形状 1578"/>
              <p:cNvSpPr/>
              <p:nvPr>
                <p:custDataLst>
                  <p:tags r:id="rId1007"/>
                </p:custDataLst>
              </p:nvPr>
            </p:nvSpPr>
            <p:spPr>
              <a:xfrm>
                <a:off x="429222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0" name="任意多边形: 形状 1579"/>
              <p:cNvSpPr/>
              <p:nvPr>
                <p:custDataLst>
                  <p:tags r:id="rId1008"/>
                </p:custDataLst>
              </p:nvPr>
            </p:nvSpPr>
            <p:spPr>
              <a:xfrm>
                <a:off x="429222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1" name="任意多边形: 形状 1580"/>
              <p:cNvSpPr/>
              <p:nvPr>
                <p:custDataLst>
                  <p:tags r:id="rId1009"/>
                </p:custDataLst>
              </p:nvPr>
            </p:nvSpPr>
            <p:spPr>
              <a:xfrm>
                <a:off x="429222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2" name="任意多边形: 形状 1581"/>
              <p:cNvSpPr/>
              <p:nvPr>
                <p:custDataLst>
                  <p:tags r:id="rId1010"/>
                </p:custDataLst>
              </p:nvPr>
            </p:nvSpPr>
            <p:spPr>
              <a:xfrm>
                <a:off x="429222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3" name="任意多边形: 形状 1582"/>
              <p:cNvSpPr/>
              <p:nvPr>
                <p:custDataLst>
                  <p:tags r:id="rId1011"/>
                </p:custDataLst>
              </p:nvPr>
            </p:nvSpPr>
            <p:spPr>
              <a:xfrm>
                <a:off x="429222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4" name="任意多边形: 形状 1583"/>
              <p:cNvSpPr/>
              <p:nvPr>
                <p:custDataLst>
                  <p:tags r:id="rId1012"/>
                </p:custDataLst>
              </p:nvPr>
            </p:nvSpPr>
            <p:spPr>
              <a:xfrm>
                <a:off x="429222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5" name="任意多边形: 形状 1584"/>
              <p:cNvSpPr/>
              <p:nvPr>
                <p:custDataLst>
                  <p:tags r:id="rId1013"/>
                </p:custDataLst>
              </p:nvPr>
            </p:nvSpPr>
            <p:spPr>
              <a:xfrm>
                <a:off x="429222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6" name="任意多边形: 形状 1585"/>
              <p:cNvSpPr/>
              <p:nvPr>
                <p:custDataLst>
                  <p:tags r:id="rId1014"/>
                </p:custDataLst>
              </p:nvPr>
            </p:nvSpPr>
            <p:spPr>
              <a:xfrm>
                <a:off x="429222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7" name="任意多边形: 形状 1586"/>
              <p:cNvSpPr/>
              <p:nvPr>
                <p:custDataLst>
                  <p:tags r:id="rId1015"/>
                </p:custDataLst>
              </p:nvPr>
            </p:nvSpPr>
            <p:spPr>
              <a:xfrm>
                <a:off x="429222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8" name="任意多边形: 形状 1587"/>
              <p:cNvSpPr/>
              <p:nvPr>
                <p:custDataLst>
                  <p:tags r:id="rId1016"/>
                </p:custDataLst>
              </p:nvPr>
            </p:nvSpPr>
            <p:spPr>
              <a:xfrm>
                <a:off x="429222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9" name="任意多边形: 形状 1588"/>
              <p:cNvSpPr/>
              <p:nvPr>
                <p:custDataLst>
                  <p:tags r:id="rId1017"/>
                </p:custDataLst>
              </p:nvPr>
            </p:nvSpPr>
            <p:spPr>
              <a:xfrm>
                <a:off x="8341682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0" name="任意多边形: 形状 1589"/>
              <p:cNvSpPr/>
              <p:nvPr>
                <p:custDataLst>
                  <p:tags r:id="rId1018"/>
                </p:custDataLst>
              </p:nvPr>
            </p:nvSpPr>
            <p:spPr>
              <a:xfrm>
                <a:off x="8341682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1" name="任意多边形: 形状 1590"/>
              <p:cNvSpPr/>
              <p:nvPr>
                <p:custDataLst>
                  <p:tags r:id="rId1019"/>
                </p:custDataLst>
              </p:nvPr>
            </p:nvSpPr>
            <p:spPr>
              <a:xfrm>
                <a:off x="8341682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2" name="任意多边形: 形状 1591"/>
              <p:cNvSpPr/>
              <p:nvPr>
                <p:custDataLst>
                  <p:tags r:id="rId1020"/>
                </p:custDataLst>
              </p:nvPr>
            </p:nvSpPr>
            <p:spPr>
              <a:xfrm>
                <a:off x="8341682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3" name="任意多边形: 形状 1592"/>
              <p:cNvSpPr/>
              <p:nvPr>
                <p:custDataLst>
                  <p:tags r:id="rId1021"/>
                </p:custDataLst>
              </p:nvPr>
            </p:nvSpPr>
            <p:spPr>
              <a:xfrm>
                <a:off x="8341682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4" name="任意多边形: 形状 1593"/>
              <p:cNvSpPr/>
              <p:nvPr>
                <p:custDataLst>
                  <p:tags r:id="rId1022"/>
                </p:custDataLst>
              </p:nvPr>
            </p:nvSpPr>
            <p:spPr>
              <a:xfrm>
                <a:off x="8341682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5" name="任意多边形: 形状 1594"/>
              <p:cNvSpPr/>
              <p:nvPr>
                <p:custDataLst>
                  <p:tags r:id="rId1023"/>
                </p:custDataLst>
              </p:nvPr>
            </p:nvSpPr>
            <p:spPr>
              <a:xfrm>
                <a:off x="8341682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6" name="任意多边形: 形状 1595"/>
              <p:cNvSpPr/>
              <p:nvPr>
                <p:custDataLst>
                  <p:tags r:id="rId1024"/>
                </p:custDataLst>
              </p:nvPr>
            </p:nvSpPr>
            <p:spPr>
              <a:xfrm>
                <a:off x="8341682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7" name="任意多边形: 形状 1596"/>
              <p:cNvSpPr/>
              <p:nvPr>
                <p:custDataLst>
                  <p:tags r:id="rId1025"/>
                </p:custDataLst>
              </p:nvPr>
            </p:nvSpPr>
            <p:spPr>
              <a:xfrm>
                <a:off x="8341682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8" name="任意多边形: 形状 1597"/>
              <p:cNvSpPr/>
              <p:nvPr>
                <p:custDataLst>
                  <p:tags r:id="rId1026"/>
                </p:custDataLst>
              </p:nvPr>
            </p:nvSpPr>
            <p:spPr>
              <a:xfrm>
                <a:off x="8341682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9" name="任意多边形: 形状 1598"/>
              <p:cNvSpPr/>
              <p:nvPr>
                <p:custDataLst>
                  <p:tags r:id="rId1027"/>
                </p:custDataLst>
              </p:nvPr>
            </p:nvSpPr>
            <p:spPr>
              <a:xfrm>
                <a:off x="8341682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0" name="任意多边形: 形状 1599"/>
              <p:cNvSpPr/>
              <p:nvPr>
                <p:custDataLst>
                  <p:tags r:id="rId1028"/>
                </p:custDataLst>
              </p:nvPr>
            </p:nvSpPr>
            <p:spPr>
              <a:xfrm>
                <a:off x="8341682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1" name="任意多边形: 形状 1600"/>
              <p:cNvSpPr/>
              <p:nvPr>
                <p:custDataLst>
                  <p:tags r:id="rId1029"/>
                </p:custDataLst>
              </p:nvPr>
            </p:nvSpPr>
            <p:spPr>
              <a:xfrm>
                <a:off x="8341682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2" name="任意多边形: 形状 1601"/>
              <p:cNvSpPr/>
              <p:nvPr>
                <p:custDataLst>
                  <p:tags r:id="rId1030"/>
                </p:custDataLst>
              </p:nvPr>
            </p:nvSpPr>
            <p:spPr>
              <a:xfrm>
                <a:off x="8341682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3" name="任意多边形: 形状 1602"/>
              <p:cNvSpPr/>
              <p:nvPr>
                <p:custDataLst>
                  <p:tags r:id="rId1031"/>
                </p:custDataLst>
              </p:nvPr>
            </p:nvSpPr>
            <p:spPr>
              <a:xfrm>
                <a:off x="8341682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4" name="任意多边形: 形状 1603"/>
              <p:cNvSpPr/>
              <p:nvPr>
                <p:custDataLst>
                  <p:tags r:id="rId1032"/>
                </p:custDataLst>
              </p:nvPr>
            </p:nvSpPr>
            <p:spPr>
              <a:xfrm>
                <a:off x="8341682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5" name="任意多边形: 形状 1604"/>
              <p:cNvSpPr/>
              <p:nvPr>
                <p:custDataLst>
                  <p:tags r:id="rId1033"/>
                </p:custDataLst>
              </p:nvPr>
            </p:nvSpPr>
            <p:spPr>
              <a:xfrm>
                <a:off x="8341682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6" name="任意多边形: 形状 1605"/>
              <p:cNvSpPr/>
              <p:nvPr>
                <p:custDataLst>
                  <p:tags r:id="rId1034"/>
                </p:custDataLst>
              </p:nvPr>
            </p:nvSpPr>
            <p:spPr>
              <a:xfrm>
                <a:off x="8341682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7" name="任意多边形: 形状 1606"/>
              <p:cNvSpPr/>
              <p:nvPr>
                <p:custDataLst>
                  <p:tags r:id="rId1035"/>
                </p:custDataLst>
              </p:nvPr>
            </p:nvSpPr>
            <p:spPr>
              <a:xfrm>
                <a:off x="8341682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8" name="任意多边形: 形状 1607"/>
              <p:cNvSpPr/>
              <p:nvPr>
                <p:custDataLst>
                  <p:tags r:id="rId1036"/>
                </p:custDataLst>
              </p:nvPr>
            </p:nvSpPr>
            <p:spPr>
              <a:xfrm>
                <a:off x="8341682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9" name="任意多边形: 形状 1608"/>
              <p:cNvSpPr/>
              <p:nvPr>
                <p:custDataLst>
                  <p:tags r:id="rId1037"/>
                </p:custDataLst>
              </p:nvPr>
            </p:nvSpPr>
            <p:spPr>
              <a:xfrm>
                <a:off x="8341682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0" name="任意多边形: 形状 1609"/>
              <p:cNvSpPr/>
              <p:nvPr>
                <p:custDataLst>
                  <p:tags r:id="rId1038"/>
                </p:custDataLst>
              </p:nvPr>
            </p:nvSpPr>
            <p:spPr>
              <a:xfrm>
                <a:off x="8341682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1" name="任意多边形: 形状 1610"/>
              <p:cNvSpPr/>
              <p:nvPr>
                <p:custDataLst>
                  <p:tags r:id="rId1039"/>
                </p:custDataLst>
              </p:nvPr>
            </p:nvSpPr>
            <p:spPr>
              <a:xfrm>
                <a:off x="8341682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2" name="任意多边形: 形状 1611"/>
              <p:cNvSpPr/>
              <p:nvPr>
                <p:custDataLst>
                  <p:tags r:id="rId1040"/>
                </p:custDataLst>
              </p:nvPr>
            </p:nvSpPr>
            <p:spPr>
              <a:xfrm>
                <a:off x="420818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3" name="任意多边形: 形状 1612"/>
              <p:cNvSpPr/>
              <p:nvPr>
                <p:custDataLst>
                  <p:tags r:id="rId1041"/>
                </p:custDataLst>
              </p:nvPr>
            </p:nvSpPr>
            <p:spPr>
              <a:xfrm>
                <a:off x="420818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4" name="任意多边形: 形状 1613"/>
              <p:cNvSpPr/>
              <p:nvPr>
                <p:custDataLst>
                  <p:tags r:id="rId1042"/>
                </p:custDataLst>
              </p:nvPr>
            </p:nvSpPr>
            <p:spPr>
              <a:xfrm>
                <a:off x="420818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5" name="任意多边形: 形状 1614"/>
              <p:cNvSpPr/>
              <p:nvPr>
                <p:custDataLst>
                  <p:tags r:id="rId1043"/>
                </p:custDataLst>
              </p:nvPr>
            </p:nvSpPr>
            <p:spPr>
              <a:xfrm>
                <a:off x="420818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6" name="任意多边形: 形状 1615"/>
              <p:cNvSpPr/>
              <p:nvPr>
                <p:custDataLst>
                  <p:tags r:id="rId1044"/>
                </p:custDataLst>
              </p:nvPr>
            </p:nvSpPr>
            <p:spPr>
              <a:xfrm>
                <a:off x="420818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7" name="任意多边形: 形状 1616"/>
              <p:cNvSpPr/>
              <p:nvPr>
                <p:custDataLst>
                  <p:tags r:id="rId1045"/>
                </p:custDataLst>
              </p:nvPr>
            </p:nvSpPr>
            <p:spPr>
              <a:xfrm>
                <a:off x="420818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8" name="任意多边形: 形状 1617"/>
              <p:cNvSpPr/>
              <p:nvPr>
                <p:custDataLst>
                  <p:tags r:id="rId1046"/>
                </p:custDataLst>
              </p:nvPr>
            </p:nvSpPr>
            <p:spPr>
              <a:xfrm>
                <a:off x="420818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9" name="任意多边形: 形状 1618"/>
              <p:cNvSpPr/>
              <p:nvPr>
                <p:custDataLst>
                  <p:tags r:id="rId1047"/>
                </p:custDataLst>
              </p:nvPr>
            </p:nvSpPr>
            <p:spPr>
              <a:xfrm>
                <a:off x="420818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0" name="任意多边形: 形状 1619"/>
              <p:cNvSpPr/>
              <p:nvPr>
                <p:custDataLst>
                  <p:tags r:id="rId1048"/>
                </p:custDataLst>
              </p:nvPr>
            </p:nvSpPr>
            <p:spPr>
              <a:xfrm>
                <a:off x="420818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1" name="任意多边形: 形状 1620"/>
              <p:cNvSpPr/>
              <p:nvPr>
                <p:custDataLst>
                  <p:tags r:id="rId1049"/>
                </p:custDataLst>
              </p:nvPr>
            </p:nvSpPr>
            <p:spPr>
              <a:xfrm>
                <a:off x="420818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2" name="任意多边形: 形状 1621"/>
              <p:cNvSpPr/>
              <p:nvPr>
                <p:custDataLst>
                  <p:tags r:id="rId1050"/>
                </p:custDataLst>
              </p:nvPr>
            </p:nvSpPr>
            <p:spPr>
              <a:xfrm>
                <a:off x="420818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3" name="任意多边形: 形状 1622"/>
              <p:cNvSpPr/>
              <p:nvPr>
                <p:custDataLst>
                  <p:tags r:id="rId1051"/>
                </p:custDataLst>
              </p:nvPr>
            </p:nvSpPr>
            <p:spPr>
              <a:xfrm>
                <a:off x="420818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4" name="任意多边形: 形状 1623"/>
              <p:cNvSpPr/>
              <p:nvPr>
                <p:custDataLst>
                  <p:tags r:id="rId1052"/>
                </p:custDataLst>
              </p:nvPr>
            </p:nvSpPr>
            <p:spPr>
              <a:xfrm>
                <a:off x="420818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5" name="任意多边形: 形状 1624"/>
              <p:cNvSpPr/>
              <p:nvPr>
                <p:custDataLst>
                  <p:tags r:id="rId1053"/>
                </p:custDataLst>
              </p:nvPr>
            </p:nvSpPr>
            <p:spPr>
              <a:xfrm>
                <a:off x="420818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6" name="任意多边形: 形状 1625"/>
              <p:cNvSpPr/>
              <p:nvPr>
                <p:custDataLst>
                  <p:tags r:id="rId1054"/>
                </p:custDataLst>
              </p:nvPr>
            </p:nvSpPr>
            <p:spPr>
              <a:xfrm>
                <a:off x="420818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7" name="任意多边形: 形状 1626"/>
              <p:cNvSpPr/>
              <p:nvPr>
                <p:custDataLst>
                  <p:tags r:id="rId1055"/>
                </p:custDataLst>
              </p:nvPr>
            </p:nvSpPr>
            <p:spPr>
              <a:xfrm>
                <a:off x="420818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8" name="任意多边形: 形状 1627"/>
              <p:cNvSpPr/>
              <p:nvPr>
                <p:custDataLst>
                  <p:tags r:id="rId1056"/>
                </p:custDataLst>
              </p:nvPr>
            </p:nvSpPr>
            <p:spPr>
              <a:xfrm>
                <a:off x="420818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9" name="任意多边形: 形状 1628"/>
              <p:cNvSpPr/>
              <p:nvPr>
                <p:custDataLst>
                  <p:tags r:id="rId1057"/>
                </p:custDataLst>
              </p:nvPr>
            </p:nvSpPr>
            <p:spPr>
              <a:xfrm>
                <a:off x="420818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0" name="任意多边形: 形状 1629"/>
              <p:cNvSpPr/>
              <p:nvPr>
                <p:custDataLst>
                  <p:tags r:id="rId1058"/>
                </p:custDataLst>
              </p:nvPr>
            </p:nvSpPr>
            <p:spPr>
              <a:xfrm>
                <a:off x="420818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1" name="任意多边形: 形状 1630"/>
              <p:cNvSpPr/>
              <p:nvPr>
                <p:custDataLst>
                  <p:tags r:id="rId1059"/>
                </p:custDataLst>
              </p:nvPr>
            </p:nvSpPr>
            <p:spPr>
              <a:xfrm>
                <a:off x="420818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2" name="任意多边形: 形状 1631"/>
              <p:cNvSpPr/>
              <p:nvPr>
                <p:custDataLst>
                  <p:tags r:id="rId1060"/>
                </p:custDataLst>
              </p:nvPr>
            </p:nvSpPr>
            <p:spPr>
              <a:xfrm>
                <a:off x="420818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3" name="任意多边形: 形状 1632"/>
              <p:cNvSpPr/>
              <p:nvPr>
                <p:custDataLst>
                  <p:tags r:id="rId1061"/>
                </p:custDataLst>
              </p:nvPr>
            </p:nvSpPr>
            <p:spPr>
              <a:xfrm>
                <a:off x="420818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4" name="任意多边形: 形状 1633"/>
              <p:cNvSpPr/>
              <p:nvPr>
                <p:custDataLst>
                  <p:tags r:id="rId1062"/>
                </p:custDataLst>
              </p:nvPr>
            </p:nvSpPr>
            <p:spPr>
              <a:xfrm>
                <a:off x="420818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5" name="任意多边形: 形状 1634"/>
              <p:cNvSpPr/>
              <p:nvPr>
                <p:custDataLst>
                  <p:tags r:id="rId1063"/>
                </p:custDataLst>
              </p:nvPr>
            </p:nvSpPr>
            <p:spPr>
              <a:xfrm>
                <a:off x="8257639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6" name="任意多边形: 形状 1635"/>
              <p:cNvSpPr/>
              <p:nvPr>
                <p:custDataLst>
                  <p:tags r:id="rId1064"/>
                </p:custDataLst>
              </p:nvPr>
            </p:nvSpPr>
            <p:spPr>
              <a:xfrm>
                <a:off x="8257639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7" name="任意多边形: 形状 1636"/>
              <p:cNvSpPr/>
              <p:nvPr>
                <p:custDataLst>
                  <p:tags r:id="rId1065"/>
                </p:custDataLst>
              </p:nvPr>
            </p:nvSpPr>
            <p:spPr>
              <a:xfrm>
                <a:off x="8257639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8" name="任意多边形: 形状 1637"/>
              <p:cNvSpPr/>
              <p:nvPr>
                <p:custDataLst>
                  <p:tags r:id="rId1066"/>
                </p:custDataLst>
              </p:nvPr>
            </p:nvSpPr>
            <p:spPr>
              <a:xfrm>
                <a:off x="8257639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9" name="任意多边形: 形状 1638"/>
              <p:cNvSpPr/>
              <p:nvPr>
                <p:custDataLst>
                  <p:tags r:id="rId1067"/>
                </p:custDataLst>
              </p:nvPr>
            </p:nvSpPr>
            <p:spPr>
              <a:xfrm>
                <a:off x="8257639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0" name="任意多边形: 形状 1639"/>
              <p:cNvSpPr/>
              <p:nvPr>
                <p:custDataLst>
                  <p:tags r:id="rId1068"/>
                </p:custDataLst>
              </p:nvPr>
            </p:nvSpPr>
            <p:spPr>
              <a:xfrm>
                <a:off x="8257639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1" name="任意多边形: 形状 1640"/>
              <p:cNvSpPr/>
              <p:nvPr>
                <p:custDataLst>
                  <p:tags r:id="rId1069"/>
                </p:custDataLst>
              </p:nvPr>
            </p:nvSpPr>
            <p:spPr>
              <a:xfrm>
                <a:off x="8257639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2" name="任意多边形: 形状 1641"/>
              <p:cNvSpPr/>
              <p:nvPr>
                <p:custDataLst>
                  <p:tags r:id="rId1070"/>
                </p:custDataLst>
              </p:nvPr>
            </p:nvSpPr>
            <p:spPr>
              <a:xfrm>
                <a:off x="8257639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3" name="任意多边形: 形状 1642"/>
              <p:cNvSpPr/>
              <p:nvPr>
                <p:custDataLst>
                  <p:tags r:id="rId1071"/>
                </p:custDataLst>
              </p:nvPr>
            </p:nvSpPr>
            <p:spPr>
              <a:xfrm>
                <a:off x="8257639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4" name="任意多边形: 形状 1643"/>
              <p:cNvSpPr/>
              <p:nvPr>
                <p:custDataLst>
                  <p:tags r:id="rId1072"/>
                </p:custDataLst>
              </p:nvPr>
            </p:nvSpPr>
            <p:spPr>
              <a:xfrm>
                <a:off x="8257639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5" name="任意多边形: 形状 1644"/>
              <p:cNvSpPr/>
              <p:nvPr>
                <p:custDataLst>
                  <p:tags r:id="rId1073"/>
                </p:custDataLst>
              </p:nvPr>
            </p:nvSpPr>
            <p:spPr>
              <a:xfrm>
                <a:off x="8257639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6" name="任意多边形: 形状 1645"/>
              <p:cNvSpPr/>
              <p:nvPr>
                <p:custDataLst>
                  <p:tags r:id="rId1074"/>
                </p:custDataLst>
              </p:nvPr>
            </p:nvSpPr>
            <p:spPr>
              <a:xfrm>
                <a:off x="8257639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7" name="任意多边形: 形状 1646"/>
              <p:cNvSpPr/>
              <p:nvPr>
                <p:custDataLst>
                  <p:tags r:id="rId1075"/>
                </p:custDataLst>
              </p:nvPr>
            </p:nvSpPr>
            <p:spPr>
              <a:xfrm>
                <a:off x="8257639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8" name="任意多边形: 形状 1647"/>
              <p:cNvSpPr/>
              <p:nvPr>
                <p:custDataLst>
                  <p:tags r:id="rId1076"/>
                </p:custDataLst>
              </p:nvPr>
            </p:nvSpPr>
            <p:spPr>
              <a:xfrm>
                <a:off x="8257639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9" name="任意多边形: 形状 1648"/>
              <p:cNvSpPr/>
              <p:nvPr>
                <p:custDataLst>
                  <p:tags r:id="rId1077"/>
                </p:custDataLst>
              </p:nvPr>
            </p:nvSpPr>
            <p:spPr>
              <a:xfrm>
                <a:off x="8257639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0" name="任意多边形: 形状 1649"/>
              <p:cNvSpPr/>
              <p:nvPr>
                <p:custDataLst>
                  <p:tags r:id="rId1078"/>
                </p:custDataLst>
              </p:nvPr>
            </p:nvSpPr>
            <p:spPr>
              <a:xfrm>
                <a:off x="8257639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1" name="任意多边形: 形状 1650"/>
              <p:cNvSpPr/>
              <p:nvPr>
                <p:custDataLst>
                  <p:tags r:id="rId1079"/>
                </p:custDataLst>
              </p:nvPr>
            </p:nvSpPr>
            <p:spPr>
              <a:xfrm>
                <a:off x="8257639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2" name="任意多边形: 形状 1651"/>
              <p:cNvSpPr/>
              <p:nvPr>
                <p:custDataLst>
                  <p:tags r:id="rId1080"/>
                </p:custDataLst>
              </p:nvPr>
            </p:nvSpPr>
            <p:spPr>
              <a:xfrm>
                <a:off x="8257639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3" name="任意多边形: 形状 1652"/>
              <p:cNvSpPr/>
              <p:nvPr>
                <p:custDataLst>
                  <p:tags r:id="rId1081"/>
                </p:custDataLst>
              </p:nvPr>
            </p:nvSpPr>
            <p:spPr>
              <a:xfrm>
                <a:off x="8257639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4" name="任意多边形: 形状 1653"/>
              <p:cNvSpPr/>
              <p:nvPr>
                <p:custDataLst>
                  <p:tags r:id="rId1082"/>
                </p:custDataLst>
              </p:nvPr>
            </p:nvSpPr>
            <p:spPr>
              <a:xfrm>
                <a:off x="8257639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5" name="任意多边形: 形状 1654"/>
              <p:cNvSpPr/>
              <p:nvPr>
                <p:custDataLst>
                  <p:tags r:id="rId1083"/>
                </p:custDataLst>
              </p:nvPr>
            </p:nvSpPr>
            <p:spPr>
              <a:xfrm>
                <a:off x="8257639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6" name="任意多边形: 形状 1655"/>
              <p:cNvSpPr/>
              <p:nvPr>
                <p:custDataLst>
                  <p:tags r:id="rId1084"/>
                </p:custDataLst>
              </p:nvPr>
            </p:nvSpPr>
            <p:spPr>
              <a:xfrm>
                <a:off x="8257639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7" name="任意多边形: 形状 1656"/>
              <p:cNvSpPr/>
              <p:nvPr>
                <p:custDataLst>
                  <p:tags r:id="rId1085"/>
                </p:custDataLst>
              </p:nvPr>
            </p:nvSpPr>
            <p:spPr>
              <a:xfrm>
                <a:off x="8257639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8" name="任意多边形: 形状 1657"/>
              <p:cNvSpPr/>
              <p:nvPr>
                <p:custDataLst>
                  <p:tags r:id="rId1086"/>
                </p:custDataLst>
              </p:nvPr>
            </p:nvSpPr>
            <p:spPr>
              <a:xfrm>
                <a:off x="4123233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9" name="任意多边形: 形状 1658"/>
              <p:cNvSpPr/>
              <p:nvPr>
                <p:custDataLst>
                  <p:tags r:id="rId1087"/>
                </p:custDataLst>
              </p:nvPr>
            </p:nvSpPr>
            <p:spPr>
              <a:xfrm>
                <a:off x="4123233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0" name="任意多边形: 形状 1659"/>
              <p:cNvSpPr/>
              <p:nvPr>
                <p:custDataLst>
                  <p:tags r:id="rId1088"/>
                </p:custDataLst>
              </p:nvPr>
            </p:nvSpPr>
            <p:spPr>
              <a:xfrm>
                <a:off x="4123233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1" name="任意多边形: 形状 1660"/>
              <p:cNvSpPr/>
              <p:nvPr>
                <p:custDataLst>
                  <p:tags r:id="rId1089"/>
                </p:custDataLst>
              </p:nvPr>
            </p:nvSpPr>
            <p:spPr>
              <a:xfrm>
                <a:off x="4123233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2" name="任意多边形: 形状 1661"/>
              <p:cNvSpPr/>
              <p:nvPr>
                <p:custDataLst>
                  <p:tags r:id="rId1090"/>
                </p:custDataLst>
              </p:nvPr>
            </p:nvSpPr>
            <p:spPr>
              <a:xfrm>
                <a:off x="4123233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3" name="任意多边形: 形状 1662"/>
              <p:cNvSpPr/>
              <p:nvPr>
                <p:custDataLst>
                  <p:tags r:id="rId1091"/>
                </p:custDataLst>
              </p:nvPr>
            </p:nvSpPr>
            <p:spPr>
              <a:xfrm>
                <a:off x="4123233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4" name="任意多边形: 形状 1663"/>
              <p:cNvSpPr/>
              <p:nvPr>
                <p:custDataLst>
                  <p:tags r:id="rId1092"/>
                </p:custDataLst>
              </p:nvPr>
            </p:nvSpPr>
            <p:spPr>
              <a:xfrm>
                <a:off x="4123233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5" name="任意多边形: 形状 1664"/>
              <p:cNvSpPr/>
              <p:nvPr>
                <p:custDataLst>
                  <p:tags r:id="rId1093"/>
                </p:custDataLst>
              </p:nvPr>
            </p:nvSpPr>
            <p:spPr>
              <a:xfrm>
                <a:off x="4123233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6" name="任意多边形: 形状 1665"/>
              <p:cNvSpPr/>
              <p:nvPr>
                <p:custDataLst>
                  <p:tags r:id="rId1094"/>
                </p:custDataLst>
              </p:nvPr>
            </p:nvSpPr>
            <p:spPr>
              <a:xfrm>
                <a:off x="4123233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7" name="任意多边形: 形状 1666"/>
              <p:cNvSpPr/>
              <p:nvPr>
                <p:custDataLst>
                  <p:tags r:id="rId1095"/>
                </p:custDataLst>
              </p:nvPr>
            </p:nvSpPr>
            <p:spPr>
              <a:xfrm>
                <a:off x="4123233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8" name="任意多边形: 形状 1667"/>
              <p:cNvSpPr/>
              <p:nvPr>
                <p:custDataLst>
                  <p:tags r:id="rId1096"/>
                </p:custDataLst>
              </p:nvPr>
            </p:nvSpPr>
            <p:spPr>
              <a:xfrm>
                <a:off x="4123233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9" name="任意多边形: 形状 1668"/>
              <p:cNvSpPr/>
              <p:nvPr>
                <p:custDataLst>
                  <p:tags r:id="rId1097"/>
                </p:custDataLst>
              </p:nvPr>
            </p:nvSpPr>
            <p:spPr>
              <a:xfrm>
                <a:off x="4123233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0" name="任意多边形: 形状 1669"/>
              <p:cNvSpPr/>
              <p:nvPr>
                <p:custDataLst>
                  <p:tags r:id="rId1098"/>
                </p:custDataLst>
              </p:nvPr>
            </p:nvSpPr>
            <p:spPr>
              <a:xfrm>
                <a:off x="4123233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1" name="任意多边形: 形状 1670"/>
              <p:cNvSpPr/>
              <p:nvPr>
                <p:custDataLst>
                  <p:tags r:id="rId1099"/>
                </p:custDataLst>
              </p:nvPr>
            </p:nvSpPr>
            <p:spPr>
              <a:xfrm>
                <a:off x="4123233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2" name="任意多边形: 形状 1671"/>
              <p:cNvSpPr/>
              <p:nvPr>
                <p:custDataLst>
                  <p:tags r:id="rId1100"/>
                </p:custDataLst>
              </p:nvPr>
            </p:nvSpPr>
            <p:spPr>
              <a:xfrm>
                <a:off x="4123233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3" name="任意多边形: 形状 1672"/>
              <p:cNvSpPr/>
              <p:nvPr>
                <p:custDataLst>
                  <p:tags r:id="rId1101"/>
                </p:custDataLst>
              </p:nvPr>
            </p:nvSpPr>
            <p:spPr>
              <a:xfrm>
                <a:off x="4123233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4" name="任意多边形: 形状 1673"/>
              <p:cNvSpPr/>
              <p:nvPr>
                <p:custDataLst>
                  <p:tags r:id="rId1102"/>
                </p:custDataLst>
              </p:nvPr>
            </p:nvSpPr>
            <p:spPr>
              <a:xfrm>
                <a:off x="4123233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5" name="任意多边形: 形状 1674"/>
              <p:cNvSpPr/>
              <p:nvPr>
                <p:custDataLst>
                  <p:tags r:id="rId1103"/>
                </p:custDataLst>
              </p:nvPr>
            </p:nvSpPr>
            <p:spPr>
              <a:xfrm>
                <a:off x="4123233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6" name="任意多边形: 形状 1675"/>
              <p:cNvSpPr/>
              <p:nvPr>
                <p:custDataLst>
                  <p:tags r:id="rId1104"/>
                </p:custDataLst>
              </p:nvPr>
            </p:nvSpPr>
            <p:spPr>
              <a:xfrm>
                <a:off x="4123233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7" name="任意多边形: 形状 1676"/>
              <p:cNvSpPr/>
              <p:nvPr>
                <p:custDataLst>
                  <p:tags r:id="rId1105"/>
                </p:custDataLst>
              </p:nvPr>
            </p:nvSpPr>
            <p:spPr>
              <a:xfrm>
                <a:off x="4123233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8" name="任意多边形: 形状 1677"/>
              <p:cNvSpPr/>
              <p:nvPr>
                <p:custDataLst>
                  <p:tags r:id="rId1106"/>
                </p:custDataLst>
              </p:nvPr>
            </p:nvSpPr>
            <p:spPr>
              <a:xfrm>
                <a:off x="4123233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9" name="任意多边形: 形状 1678"/>
              <p:cNvSpPr/>
              <p:nvPr>
                <p:custDataLst>
                  <p:tags r:id="rId1107"/>
                </p:custDataLst>
              </p:nvPr>
            </p:nvSpPr>
            <p:spPr>
              <a:xfrm>
                <a:off x="4123233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0" name="任意多边形: 形状 1679"/>
              <p:cNvSpPr/>
              <p:nvPr>
                <p:custDataLst>
                  <p:tags r:id="rId1108"/>
                </p:custDataLst>
              </p:nvPr>
            </p:nvSpPr>
            <p:spPr>
              <a:xfrm>
                <a:off x="4123233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1" name="任意多边形: 形状 1680"/>
              <p:cNvSpPr/>
              <p:nvPr>
                <p:custDataLst>
                  <p:tags r:id="rId1109"/>
                </p:custDataLst>
              </p:nvPr>
            </p:nvSpPr>
            <p:spPr>
              <a:xfrm>
                <a:off x="8172691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2" name="任意多边形: 形状 1681"/>
              <p:cNvSpPr/>
              <p:nvPr>
                <p:custDataLst>
                  <p:tags r:id="rId1110"/>
                </p:custDataLst>
              </p:nvPr>
            </p:nvSpPr>
            <p:spPr>
              <a:xfrm>
                <a:off x="8172691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3" name="任意多边形: 形状 1682"/>
              <p:cNvSpPr/>
              <p:nvPr>
                <p:custDataLst>
                  <p:tags r:id="rId1111"/>
                </p:custDataLst>
              </p:nvPr>
            </p:nvSpPr>
            <p:spPr>
              <a:xfrm>
                <a:off x="8172691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4" name="任意多边形: 形状 1683"/>
              <p:cNvSpPr/>
              <p:nvPr>
                <p:custDataLst>
                  <p:tags r:id="rId1112"/>
                </p:custDataLst>
              </p:nvPr>
            </p:nvSpPr>
            <p:spPr>
              <a:xfrm>
                <a:off x="8172691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5" name="任意多边形: 形状 1684"/>
              <p:cNvSpPr/>
              <p:nvPr>
                <p:custDataLst>
                  <p:tags r:id="rId1113"/>
                </p:custDataLst>
              </p:nvPr>
            </p:nvSpPr>
            <p:spPr>
              <a:xfrm>
                <a:off x="8172691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6" name="任意多边形: 形状 1685"/>
              <p:cNvSpPr/>
              <p:nvPr>
                <p:custDataLst>
                  <p:tags r:id="rId1114"/>
                </p:custDataLst>
              </p:nvPr>
            </p:nvSpPr>
            <p:spPr>
              <a:xfrm>
                <a:off x="8172691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7" name="任意多边形: 形状 1686"/>
              <p:cNvSpPr/>
              <p:nvPr>
                <p:custDataLst>
                  <p:tags r:id="rId1115"/>
                </p:custDataLst>
              </p:nvPr>
            </p:nvSpPr>
            <p:spPr>
              <a:xfrm>
                <a:off x="8172691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8" name="任意多边形: 形状 1687"/>
              <p:cNvSpPr/>
              <p:nvPr>
                <p:custDataLst>
                  <p:tags r:id="rId1116"/>
                </p:custDataLst>
              </p:nvPr>
            </p:nvSpPr>
            <p:spPr>
              <a:xfrm>
                <a:off x="8172691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9" name="任意多边形: 形状 1688"/>
              <p:cNvSpPr/>
              <p:nvPr>
                <p:custDataLst>
                  <p:tags r:id="rId1117"/>
                </p:custDataLst>
              </p:nvPr>
            </p:nvSpPr>
            <p:spPr>
              <a:xfrm>
                <a:off x="8172691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0" name="任意多边形: 形状 1689"/>
              <p:cNvSpPr/>
              <p:nvPr>
                <p:custDataLst>
                  <p:tags r:id="rId1118"/>
                </p:custDataLst>
              </p:nvPr>
            </p:nvSpPr>
            <p:spPr>
              <a:xfrm>
                <a:off x="8172691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1" name="任意多边形: 形状 1690"/>
              <p:cNvSpPr/>
              <p:nvPr>
                <p:custDataLst>
                  <p:tags r:id="rId1119"/>
                </p:custDataLst>
              </p:nvPr>
            </p:nvSpPr>
            <p:spPr>
              <a:xfrm>
                <a:off x="8172691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2" name="任意多边形: 形状 1691"/>
              <p:cNvSpPr/>
              <p:nvPr>
                <p:custDataLst>
                  <p:tags r:id="rId1120"/>
                </p:custDataLst>
              </p:nvPr>
            </p:nvSpPr>
            <p:spPr>
              <a:xfrm>
                <a:off x="8172691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3" name="任意多边形: 形状 1692"/>
              <p:cNvSpPr/>
              <p:nvPr>
                <p:custDataLst>
                  <p:tags r:id="rId1121"/>
                </p:custDataLst>
              </p:nvPr>
            </p:nvSpPr>
            <p:spPr>
              <a:xfrm>
                <a:off x="8172691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4" name="任意多边形: 形状 1693"/>
              <p:cNvSpPr/>
              <p:nvPr>
                <p:custDataLst>
                  <p:tags r:id="rId1122"/>
                </p:custDataLst>
              </p:nvPr>
            </p:nvSpPr>
            <p:spPr>
              <a:xfrm>
                <a:off x="8172691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5" name="任意多边形: 形状 1694"/>
              <p:cNvSpPr/>
              <p:nvPr>
                <p:custDataLst>
                  <p:tags r:id="rId1123"/>
                </p:custDataLst>
              </p:nvPr>
            </p:nvSpPr>
            <p:spPr>
              <a:xfrm>
                <a:off x="8172691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6" name="任意多边形: 形状 1695"/>
              <p:cNvSpPr/>
              <p:nvPr>
                <p:custDataLst>
                  <p:tags r:id="rId1124"/>
                </p:custDataLst>
              </p:nvPr>
            </p:nvSpPr>
            <p:spPr>
              <a:xfrm>
                <a:off x="8172691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7" name="任意多边形: 形状 1696"/>
              <p:cNvSpPr/>
              <p:nvPr>
                <p:custDataLst>
                  <p:tags r:id="rId1125"/>
                </p:custDataLst>
              </p:nvPr>
            </p:nvSpPr>
            <p:spPr>
              <a:xfrm>
                <a:off x="8172691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8" name="任意多边形: 形状 1697"/>
              <p:cNvSpPr/>
              <p:nvPr>
                <p:custDataLst>
                  <p:tags r:id="rId1126"/>
                </p:custDataLst>
              </p:nvPr>
            </p:nvSpPr>
            <p:spPr>
              <a:xfrm>
                <a:off x="8172691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9" name="任意多边形: 形状 1698"/>
              <p:cNvSpPr/>
              <p:nvPr>
                <p:custDataLst>
                  <p:tags r:id="rId1127"/>
                </p:custDataLst>
              </p:nvPr>
            </p:nvSpPr>
            <p:spPr>
              <a:xfrm>
                <a:off x="8172691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0" name="任意多边形: 形状 1699"/>
              <p:cNvSpPr/>
              <p:nvPr>
                <p:custDataLst>
                  <p:tags r:id="rId1128"/>
                </p:custDataLst>
              </p:nvPr>
            </p:nvSpPr>
            <p:spPr>
              <a:xfrm>
                <a:off x="8172691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1" name="任意多边形: 形状 1700"/>
              <p:cNvSpPr/>
              <p:nvPr>
                <p:custDataLst>
                  <p:tags r:id="rId1129"/>
                </p:custDataLst>
              </p:nvPr>
            </p:nvSpPr>
            <p:spPr>
              <a:xfrm>
                <a:off x="8172691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2" name="任意多边形: 形状 1701"/>
              <p:cNvSpPr/>
              <p:nvPr>
                <p:custDataLst>
                  <p:tags r:id="rId1130"/>
                </p:custDataLst>
              </p:nvPr>
            </p:nvSpPr>
            <p:spPr>
              <a:xfrm>
                <a:off x="8172691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3" name="任意多边形: 形状 1702"/>
              <p:cNvSpPr/>
              <p:nvPr>
                <p:custDataLst>
                  <p:tags r:id="rId1131"/>
                </p:custDataLst>
              </p:nvPr>
            </p:nvSpPr>
            <p:spPr>
              <a:xfrm>
                <a:off x="8172691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4" name="任意多边形: 形状 1703"/>
              <p:cNvSpPr/>
              <p:nvPr>
                <p:custDataLst>
                  <p:tags r:id="rId1132"/>
                </p:custDataLst>
              </p:nvPr>
            </p:nvSpPr>
            <p:spPr>
              <a:xfrm>
                <a:off x="403918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5" name="任意多边形: 形状 1704"/>
              <p:cNvSpPr/>
              <p:nvPr>
                <p:custDataLst>
                  <p:tags r:id="rId1133"/>
                </p:custDataLst>
              </p:nvPr>
            </p:nvSpPr>
            <p:spPr>
              <a:xfrm>
                <a:off x="403918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6" name="任意多边形: 形状 1705"/>
              <p:cNvSpPr/>
              <p:nvPr>
                <p:custDataLst>
                  <p:tags r:id="rId1134"/>
                </p:custDataLst>
              </p:nvPr>
            </p:nvSpPr>
            <p:spPr>
              <a:xfrm>
                <a:off x="403918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7" name="任意多边形: 形状 1706"/>
              <p:cNvSpPr/>
              <p:nvPr>
                <p:custDataLst>
                  <p:tags r:id="rId1135"/>
                </p:custDataLst>
              </p:nvPr>
            </p:nvSpPr>
            <p:spPr>
              <a:xfrm>
                <a:off x="403918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8" name="任意多边形: 形状 1707"/>
              <p:cNvSpPr/>
              <p:nvPr>
                <p:custDataLst>
                  <p:tags r:id="rId1136"/>
                </p:custDataLst>
              </p:nvPr>
            </p:nvSpPr>
            <p:spPr>
              <a:xfrm>
                <a:off x="403918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9" name="任意多边形: 形状 1708"/>
              <p:cNvSpPr/>
              <p:nvPr>
                <p:custDataLst>
                  <p:tags r:id="rId1137"/>
                </p:custDataLst>
              </p:nvPr>
            </p:nvSpPr>
            <p:spPr>
              <a:xfrm>
                <a:off x="403918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0" name="任意多边形: 形状 1709"/>
              <p:cNvSpPr/>
              <p:nvPr>
                <p:custDataLst>
                  <p:tags r:id="rId1138"/>
                </p:custDataLst>
              </p:nvPr>
            </p:nvSpPr>
            <p:spPr>
              <a:xfrm>
                <a:off x="403918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1" name="任意多边形: 形状 1710"/>
              <p:cNvSpPr/>
              <p:nvPr>
                <p:custDataLst>
                  <p:tags r:id="rId1139"/>
                </p:custDataLst>
              </p:nvPr>
            </p:nvSpPr>
            <p:spPr>
              <a:xfrm>
                <a:off x="403918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2" name="任意多边形: 形状 1711"/>
              <p:cNvSpPr/>
              <p:nvPr>
                <p:custDataLst>
                  <p:tags r:id="rId1140"/>
                </p:custDataLst>
              </p:nvPr>
            </p:nvSpPr>
            <p:spPr>
              <a:xfrm>
                <a:off x="403918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3" name="任意多边形: 形状 1712"/>
              <p:cNvSpPr/>
              <p:nvPr>
                <p:custDataLst>
                  <p:tags r:id="rId1141"/>
                </p:custDataLst>
              </p:nvPr>
            </p:nvSpPr>
            <p:spPr>
              <a:xfrm>
                <a:off x="403918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4" name="任意多边形: 形状 1713"/>
              <p:cNvSpPr/>
              <p:nvPr>
                <p:custDataLst>
                  <p:tags r:id="rId1142"/>
                </p:custDataLst>
              </p:nvPr>
            </p:nvSpPr>
            <p:spPr>
              <a:xfrm>
                <a:off x="403918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5" name="任意多边形: 形状 1714"/>
              <p:cNvSpPr/>
              <p:nvPr>
                <p:custDataLst>
                  <p:tags r:id="rId1143"/>
                </p:custDataLst>
              </p:nvPr>
            </p:nvSpPr>
            <p:spPr>
              <a:xfrm>
                <a:off x="403918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6" name="任意多边形: 形状 1715"/>
              <p:cNvSpPr/>
              <p:nvPr>
                <p:custDataLst>
                  <p:tags r:id="rId1144"/>
                </p:custDataLst>
              </p:nvPr>
            </p:nvSpPr>
            <p:spPr>
              <a:xfrm>
                <a:off x="403918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7" name="任意多边形: 形状 1716"/>
              <p:cNvSpPr/>
              <p:nvPr>
                <p:custDataLst>
                  <p:tags r:id="rId1145"/>
                </p:custDataLst>
              </p:nvPr>
            </p:nvSpPr>
            <p:spPr>
              <a:xfrm>
                <a:off x="403918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8" name="任意多边形: 形状 1717"/>
              <p:cNvSpPr/>
              <p:nvPr>
                <p:custDataLst>
                  <p:tags r:id="rId1146"/>
                </p:custDataLst>
              </p:nvPr>
            </p:nvSpPr>
            <p:spPr>
              <a:xfrm>
                <a:off x="403918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9" name="任意多边形: 形状 1718"/>
              <p:cNvSpPr/>
              <p:nvPr>
                <p:custDataLst>
                  <p:tags r:id="rId1147"/>
                </p:custDataLst>
              </p:nvPr>
            </p:nvSpPr>
            <p:spPr>
              <a:xfrm>
                <a:off x="403918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0" name="任意多边形: 形状 1719"/>
              <p:cNvSpPr/>
              <p:nvPr>
                <p:custDataLst>
                  <p:tags r:id="rId1148"/>
                </p:custDataLst>
              </p:nvPr>
            </p:nvSpPr>
            <p:spPr>
              <a:xfrm>
                <a:off x="403918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1" name="任意多边形: 形状 1720"/>
              <p:cNvSpPr/>
              <p:nvPr>
                <p:custDataLst>
                  <p:tags r:id="rId1149"/>
                </p:custDataLst>
              </p:nvPr>
            </p:nvSpPr>
            <p:spPr>
              <a:xfrm>
                <a:off x="403918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2" name="任意多边形: 形状 1721"/>
              <p:cNvSpPr/>
              <p:nvPr>
                <p:custDataLst>
                  <p:tags r:id="rId1150"/>
                </p:custDataLst>
              </p:nvPr>
            </p:nvSpPr>
            <p:spPr>
              <a:xfrm>
                <a:off x="403918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3" name="任意多边形: 形状 1722"/>
              <p:cNvSpPr/>
              <p:nvPr>
                <p:custDataLst>
                  <p:tags r:id="rId1151"/>
                </p:custDataLst>
              </p:nvPr>
            </p:nvSpPr>
            <p:spPr>
              <a:xfrm>
                <a:off x="403918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4" name="任意多边形: 形状 1723"/>
              <p:cNvSpPr/>
              <p:nvPr>
                <p:custDataLst>
                  <p:tags r:id="rId1152"/>
                </p:custDataLst>
              </p:nvPr>
            </p:nvSpPr>
            <p:spPr>
              <a:xfrm>
                <a:off x="403918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5" name="任意多边形: 形状 1724"/>
              <p:cNvSpPr/>
              <p:nvPr>
                <p:custDataLst>
                  <p:tags r:id="rId1153"/>
                </p:custDataLst>
              </p:nvPr>
            </p:nvSpPr>
            <p:spPr>
              <a:xfrm>
                <a:off x="403918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6" name="任意多边形: 形状 1725"/>
              <p:cNvSpPr/>
              <p:nvPr>
                <p:custDataLst>
                  <p:tags r:id="rId1154"/>
                </p:custDataLst>
              </p:nvPr>
            </p:nvSpPr>
            <p:spPr>
              <a:xfrm>
                <a:off x="403918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7" name="任意多边形: 形状 1726"/>
              <p:cNvSpPr/>
              <p:nvPr>
                <p:custDataLst>
                  <p:tags r:id="rId1155"/>
                </p:custDataLst>
              </p:nvPr>
            </p:nvSpPr>
            <p:spPr>
              <a:xfrm>
                <a:off x="8088648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8" name="任意多边形: 形状 1727"/>
              <p:cNvSpPr/>
              <p:nvPr>
                <p:custDataLst>
                  <p:tags r:id="rId1156"/>
                </p:custDataLst>
              </p:nvPr>
            </p:nvSpPr>
            <p:spPr>
              <a:xfrm>
                <a:off x="8088648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9" name="任意多边形: 形状 1728"/>
              <p:cNvSpPr/>
              <p:nvPr>
                <p:custDataLst>
                  <p:tags r:id="rId1157"/>
                </p:custDataLst>
              </p:nvPr>
            </p:nvSpPr>
            <p:spPr>
              <a:xfrm>
                <a:off x="8088648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0" name="任意多边形: 形状 1729"/>
              <p:cNvSpPr/>
              <p:nvPr>
                <p:custDataLst>
                  <p:tags r:id="rId1158"/>
                </p:custDataLst>
              </p:nvPr>
            </p:nvSpPr>
            <p:spPr>
              <a:xfrm>
                <a:off x="8088648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1" name="任意多边形: 形状 1730"/>
              <p:cNvSpPr/>
              <p:nvPr>
                <p:custDataLst>
                  <p:tags r:id="rId1159"/>
                </p:custDataLst>
              </p:nvPr>
            </p:nvSpPr>
            <p:spPr>
              <a:xfrm>
                <a:off x="8088648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2" name="任意多边形: 形状 1731"/>
              <p:cNvSpPr/>
              <p:nvPr>
                <p:custDataLst>
                  <p:tags r:id="rId1160"/>
                </p:custDataLst>
              </p:nvPr>
            </p:nvSpPr>
            <p:spPr>
              <a:xfrm>
                <a:off x="8088648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3" name="任意多边形: 形状 1732"/>
              <p:cNvSpPr/>
              <p:nvPr>
                <p:custDataLst>
                  <p:tags r:id="rId1161"/>
                </p:custDataLst>
              </p:nvPr>
            </p:nvSpPr>
            <p:spPr>
              <a:xfrm>
                <a:off x="8088648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4" name="任意多边形: 形状 1733"/>
              <p:cNvSpPr/>
              <p:nvPr>
                <p:custDataLst>
                  <p:tags r:id="rId1162"/>
                </p:custDataLst>
              </p:nvPr>
            </p:nvSpPr>
            <p:spPr>
              <a:xfrm>
                <a:off x="8088648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49" name="任意多边形: 形状 1734"/>
              <p:cNvSpPr/>
              <p:nvPr>
                <p:custDataLst>
                  <p:tags r:id="rId1163"/>
                </p:custDataLst>
              </p:nvPr>
            </p:nvSpPr>
            <p:spPr>
              <a:xfrm>
                <a:off x="8088648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6" name="任意多边形: 形状 1735"/>
              <p:cNvSpPr/>
              <p:nvPr>
                <p:custDataLst>
                  <p:tags r:id="rId1164"/>
                </p:custDataLst>
              </p:nvPr>
            </p:nvSpPr>
            <p:spPr>
              <a:xfrm>
                <a:off x="8088648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7" name="任意多边形: 形状 1736"/>
              <p:cNvSpPr/>
              <p:nvPr>
                <p:custDataLst>
                  <p:tags r:id="rId1165"/>
                </p:custDataLst>
              </p:nvPr>
            </p:nvSpPr>
            <p:spPr>
              <a:xfrm>
                <a:off x="8088648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8" name="任意多边形: 形状 1737"/>
              <p:cNvSpPr/>
              <p:nvPr>
                <p:custDataLst>
                  <p:tags r:id="rId1166"/>
                </p:custDataLst>
              </p:nvPr>
            </p:nvSpPr>
            <p:spPr>
              <a:xfrm>
                <a:off x="8088648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9" name="任意多边形: 形状 1738"/>
              <p:cNvSpPr/>
              <p:nvPr>
                <p:custDataLst>
                  <p:tags r:id="rId1167"/>
                </p:custDataLst>
              </p:nvPr>
            </p:nvSpPr>
            <p:spPr>
              <a:xfrm>
                <a:off x="8088648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0" name="任意多边形: 形状 1739"/>
              <p:cNvSpPr/>
              <p:nvPr>
                <p:custDataLst>
                  <p:tags r:id="rId1168"/>
                </p:custDataLst>
              </p:nvPr>
            </p:nvSpPr>
            <p:spPr>
              <a:xfrm>
                <a:off x="8088648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1" name="任意多边形: 形状 1740"/>
              <p:cNvSpPr/>
              <p:nvPr>
                <p:custDataLst>
                  <p:tags r:id="rId1169"/>
                </p:custDataLst>
              </p:nvPr>
            </p:nvSpPr>
            <p:spPr>
              <a:xfrm>
                <a:off x="8088648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2" name="任意多边形: 形状 1741"/>
              <p:cNvSpPr/>
              <p:nvPr>
                <p:custDataLst>
                  <p:tags r:id="rId1170"/>
                </p:custDataLst>
              </p:nvPr>
            </p:nvSpPr>
            <p:spPr>
              <a:xfrm>
                <a:off x="8088648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3" name="任意多边形: 形状 1742"/>
              <p:cNvSpPr/>
              <p:nvPr>
                <p:custDataLst>
                  <p:tags r:id="rId1171"/>
                </p:custDataLst>
              </p:nvPr>
            </p:nvSpPr>
            <p:spPr>
              <a:xfrm>
                <a:off x="8088648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4" name="任意多边形: 形状 1743"/>
              <p:cNvSpPr/>
              <p:nvPr>
                <p:custDataLst>
                  <p:tags r:id="rId1172"/>
                </p:custDataLst>
              </p:nvPr>
            </p:nvSpPr>
            <p:spPr>
              <a:xfrm>
                <a:off x="8088648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5" name="任意多边形: 形状 1744"/>
              <p:cNvSpPr/>
              <p:nvPr>
                <p:custDataLst>
                  <p:tags r:id="rId1173"/>
                </p:custDataLst>
              </p:nvPr>
            </p:nvSpPr>
            <p:spPr>
              <a:xfrm>
                <a:off x="8088648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6" name="任意多边形: 形状 1745"/>
              <p:cNvSpPr/>
              <p:nvPr>
                <p:custDataLst>
                  <p:tags r:id="rId1174"/>
                </p:custDataLst>
              </p:nvPr>
            </p:nvSpPr>
            <p:spPr>
              <a:xfrm>
                <a:off x="8088648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7" name="任意多边形: 形状 1746"/>
              <p:cNvSpPr/>
              <p:nvPr>
                <p:custDataLst>
                  <p:tags r:id="rId1175"/>
                </p:custDataLst>
              </p:nvPr>
            </p:nvSpPr>
            <p:spPr>
              <a:xfrm>
                <a:off x="8088648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8" name="任意多边形: 形状 1747"/>
              <p:cNvSpPr/>
              <p:nvPr>
                <p:custDataLst>
                  <p:tags r:id="rId1176"/>
                </p:custDataLst>
              </p:nvPr>
            </p:nvSpPr>
            <p:spPr>
              <a:xfrm>
                <a:off x="8088648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9" name="任意多边形: 形状 1748"/>
              <p:cNvSpPr/>
              <p:nvPr>
                <p:custDataLst>
                  <p:tags r:id="rId1177"/>
                </p:custDataLst>
              </p:nvPr>
            </p:nvSpPr>
            <p:spPr>
              <a:xfrm>
                <a:off x="8088648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0" name="任意多边形: 形状 1749"/>
              <p:cNvSpPr/>
              <p:nvPr>
                <p:custDataLst>
                  <p:tags r:id="rId1178"/>
                </p:custDataLst>
              </p:nvPr>
            </p:nvSpPr>
            <p:spPr>
              <a:xfrm>
                <a:off x="3954242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1" name="任意多边形: 形状 1750"/>
              <p:cNvSpPr/>
              <p:nvPr>
                <p:custDataLst>
                  <p:tags r:id="rId1179"/>
                </p:custDataLst>
              </p:nvPr>
            </p:nvSpPr>
            <p:spPr>
              <a:xfrm>
                <a:off x="3954242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2" name="任意多边形: 形状 1751"/>
              <p:cNvSpPr/>
              <p:nvPr>
                <p:custDataLst>
                  <p:tags r:id="rId1180"/>
                </p:custDataLst>
              </p:nvPr>
            </p:nvSpPr>
            <p:spPr>
              <a:xfrm>
                <a:off x="3954242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3" name="任意多边形: 形状 1752"/>
              <p:cNvSpPr/>
              <p:nvPr>
                <p:custDataLst>
                  <p:tags r:id="rId1181"/>
                </p:custDataLst>
              </p:nvPr>
            </p:nvSpPr>
            <p:spPr>
              <a:xfrm>
                <a:off x="3954242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4" name="任意多边形: 形状 1753"/>
              <p:cNvSpPr/>
              <p:nvPr>
                <p:custDataLst>
                  <p:tags r:id="rId1182"/>
                </p:custDataLst>
              </p:nvPr>
            </p:nvSpPr>
            <p:spPr>
              <a:xfrm>
                <a:off x="3954242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5" name="任意多边形: 形状 1754"/>
              <p:cNvSpPr/>
              <p:nvPr>
                <p:custDataLst>
                  <p:tags r:id="rId1183"/>
                </p:custDataLst>
              </p:nvPr>
            </p:nvSpPr>
            <p:spPr>
              <a:xfrm>
                <a:off x="3954242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6" name="任意多边形: 形状 1755"/>
              <p:cNvSpPr/>
              <p:nvPr>
                <p:custDataLst>
                  <p:tags r:id="rId1184"/>
                </p:custDataLst>
              </p:nvPr>
            </p:nvSpPr>
            <p:spPr>
              <a:xfrm>
                <a:off x="3954242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7" name="任意多边形: 形状 1756"/>
              <p:cNvSpPr/>
              <p:nvPr>
                <p:custDataLst>
                  <p:tags r:id="rId1185"/>
                </p:custDataLst>
              </p:nvPr>
            </p:nvSpPr>
            <p:spPr>
              <a:xfrm>
                <a:off x="3954242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8" name="任意多边形: 形状 1757"/>
              <p:cNvSpPr/>
              <p:nvPr>
                <p:custDataLst>
                  <p:tags r:id="rId1186"/>
                </p:custDataLst>
              </p:nvPr>
            </p:nvSpPr>
            <p:spPr>
              <a:xfrm>
                <a:off x="3954242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9" name="任意多边形: 形状 1758"/>
              <p:cNvSpPr/>
              <p:nvPr>
                <p:custDataLst>
                  <p:tags r:id="rId1187"/>
                </p:custDataLst>
              </p:nvPr>
            </p:nvSpPr>
            <p:spPr>
              <a:xfrm>
                <a:off x="3954242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0" name="任意多边形: 形状 1759"/>
              <p:cNvSpPr/>
              <p:nvPr>
                <p:custDataLst>
                  <p:tags r:id="rId1188"/>
                </p:custDataLst>
              </p:nvPr>
            </p:nvSpPr>
            <p:spPr>
              <a:xfrm>
                <a:off x="3954242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1" name="任意多边形: 形状 1760"/>
              <p:cNvSpPr/>
              <p:nvPr>
                <p:custDataLst>
                  <p:tags r:id="rId1189"/>
                </p:custDataLst>
              </p:nvPr>
            </p:nvSpPr>
            <p:spPr>
              <a:xfrm>
                <a:off x="3954242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2" name="任意多边形: 形状 1761"/>
              <p:cNvSpPr/>
              <p:nvPr>
                <p:custDataLst>
                  <p:tags r:id="rId1190"/>
                </p:custDataLst>
              </p:nvPr>
            </p:nvSpPr>
            <p:spPr>
              <a:xfrm>
                <a:off x="3954242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3" name="任意多边形: 形状 1762"/>
              <p:cNvSpPr/>
              <p:nvPr>
                <p:custDataLst>
                  <p:tags r:id="rId1191"/>
                </p:custDataLst>
              </p:nvPr>
            </p:nvSpPr>
            <p:spPr>
              <a:xfrm>
                <a:off x="3954242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4" name="任意多边形: 形状 1763"/>
              <p:cNvSpPr/>
              <p:nvPr>
                <p:custDataLst>
                  <p:tags r:id="rId1192"/>
                </p:custDataLst>
              </p:nvPr>
            </p:nvSpPr>
            <p:spPr>
              <a:xfrm>
                <a:off x="3954242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5" name="任意多边形: 形状 1764"/>
              <p:cNvSpPr/>
              <p:nvPr>
                <p:custDataLst>
                  <p:tags r:id="rId1193"/>
                </p:custDataLst>
              </p:nvPr>
            </p:nvSpPr>
            <p:spPr>
              <a:xfrm>
                <a:off x="3954242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6" name="任意多边形: 形状 1765"/>
              <p:cNvSpPr/>
              <p:nvPr>
                <p:custDataLst>
                  <p:tags r:id="rId1194"/>
                </p:custDataLst>
              </p:nvPr>
            </p:nvSpPr>
            <p:spPr>
              <a:xfrm>
                <a:off x="3954242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7" name="任意多边形: 形状 1766"/>
              <p:cNvSpPr/>
              <p:nvPr>
                <p:custDataLst>
                  <p:tags r:id="rId1195"/>
                </p:custDataLst>
              </p:nvPr>
            </p:nvSpPr>
            <p:spPr>
              <a:xfrm>
                <a:off x="3954242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8" name="任意多边形: 形状 1767"/>
              <p:cNvSpPr/>
              <p:nvPr>
                <p:custDataLst>
                  <p:tags r:id="rId1196"/>
                </p:custDataLst>
              </p:nvPr>
            </p:nvSpPr>
            <p:spPr>
              <a:xfrm>
                <a:off x="3954242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9" name="任意多边形: 形状 1768"/>
              <p:cNvSpPr/>
              <p:nvPr>
                <p:custDataLst>
                  <p:tags r:id="rId1197"/>
                </p:custDataLst>
              </p:nvPr>
            </p:nvSpPr>
            <p:spPr>
              <a:xfrm>
                <a:off x="3954242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0" name="任意多边形: 形状 1769"/>
              <p:cNvSpPr/>
              <p:nvPr>
                <p:custDataLst>
                  <p:tags r:id="rId1198"/>
                </p:custDataLst>
              </p:nvPr>
            </p:nvSpPr>
            <p:spPr>
              <a:xfrm>
                <a:off x="3954242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1" name="任意多边形: 形状 1770"/>
              <p:cNvSpPr/>
              <p:nvPr>
                <p:custDataLst>
                  <p:tags r:id="rId1199"/>
                </p:custDataLst>
              </p:nvPr>
            </p:nvSpPr>
            <p:spPr>
              <a:xfrm>
                <a:off x="3954242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2" name="任意多边形: 形状 1771"/>
              <p:cNvSpPr/>
              <p:nvPr>
                <p:custDataLst>
                  <p:tags r:id="rId1200"/>
                </p:custDataLst>
              </p:nvPr>
            </p:nvSpPr>
            <p:spPr>
              <a:xfrm>
                <a:off x="3954242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3" name="任意多边形: 形状 1772"/>
              <p:cNvSpPr/>
              <p:nvPr>
                <p:custDataLst>
                  <p:tags r:id="rId1201"/>
                </p:custDataLst>
              </p:nvPr>
            </p:nvSpPr>
            <p:spPr>
              <a:xfrm>
                <a:off x="8004604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4" name="任意多边形: 形状 1773"/>
              <p:cNvSpPr/>
              <p:nvPr>
                <p:custDataLst>
                  <p:tags r:id="rId1202"/>
                </p:custDataLst>
              </p:nvPr>
            </p:nvSpPr>
            <p:spPr>
              <a:xfrm>
                <a:off x="8004604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5" name="任意多边形: 形状 1774"/>
              <p:cNvSpPr/>
              <p:nvPr>
                <p:custDataLst>
                  <p:tags r:id="rId1203"/>
                </p:custDataLst>
              </p:nvPr>
            </p:nvSpPr>
            <p:spPr>
              <a:xfrm>
                <a:off x="8004604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6" name="任意多边形: 形状 1775"/>
              <p:cNvSpPr/>
              <p:nvPr>
                <p:custDataLst>
                  <p:tags r:id="rId1204"/>
                </p:custDataLst>
              </p:nvPr>
            </p:nvSpPr>
            <p:spPr>
              <a:xfrm>
                <a:off x="8004604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7" name="任意多边形: 形状 1776"/>
              <p:cNvSpPr/>
              <p:nvPr>
                <p:custDataLst>
                  <p:tags r:id="rId1205"/>
                </p:custDataLst>
              </p:nvPr>
            </p:nvSpPr>
            <p:spPr>
              <a:xfrm>
                <a:off x="8004604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8" name="任意多边形: 形状 1777"/>
              <p:cNvSpPr/>
              <p:nvPr>
                <p:custDataLst>
                  <p:tags r:id="rId1206"/>
                </p:custDataLst>
              </p:nvPr>
            </p:nvSpPr>
            <p:spPr>
              <a:xfrm>
                <a:off x="8004604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9" name="任意多边形: 形状 1778"/>
              <p:cNvSpPr/>
              <p:nvPr>
                <p:custDataLst>
                  <p:tags r:id="rId1207"/>
                </p:custDataLst>
              </p:nvPr>
            </p:nvSpPr>
            <p:spPr>
              <a:xfrm>
                <a:off x="8004604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0" name="任意多边形: 形状 1779"/>
              <p:cNvSpPr/>
              <p:nvPr>
                <p:custDataLst>
                  <p:tags r:id="rId1208"/>
                </p:custDataLst>
              </p:nvPr>
            </p:nvSpPr>
            <p:spPr>
              <a:xfrm>
                <a:off x="8004604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1" name="任意多边形: 形状 1780"/>
              <p:cNvSpPr/>
              <p:nvPr>
                <p:custDataLst>
                  <p:tags r:id="rId1209"/>
                </p:custDataLst>
              </p:nvPr>
            </p:nvSpPr>
            <p:spPr>
              <a:xfrm>
                <a:off x="8004604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2" name="任意多边形: 形状 1781"/>
              <p:cNvSpPr/>
              <p:nvPr>
                <p:custDataLst>
                  <p:tags r:id="rId1210"/>
                </p:custDataLst>
              </p:nvPr>
            </p:nvSpPr>
            <p:spPr>
              <a:xfrm>
                <a:off x="8004604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3" name="任意多边形: 形状 1782"/>
              <p:cNvSpPr/>
              <p:nvPr>
                <p:custDataLst>
                  <p:tags r:id="rId1211"/>
                </p:custDataLst>
              </p:nvPr>
            </p:nvSpPr>
            <p:spPr>
              <a:xfrm>
                <a:off x="8004604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4" name="任意多边形: 形状 1783"/>
              <p:cNvSpPr/>
              <p:nvPr>
                <p:custDataLst>
                  <p:tags r:id="rId1212"/>
                </p:custDataLst>
              </p:nvPr>
            </p:nvSpPr>
            <p:spPr>
              <a:xfrm>
                <a:off x="8004604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5" name="任意多边形: 形状 1784"/>
              <p:cNvSpPr/>
              <p:nvPr>
                <p:custDataLst>
                  <p:tags r:id="rId1213"/>
                </p:custDataLst>
              </p:nvPr>
            </p:nvSpPr>
            <p:spPr>
              <a:xfrm>
                <a:off x="8004604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6" name="任意多边形: 形状 1785"/>
              <p:cNvSpPr/>
              <p:nvPr>
                <p:custDataLst>
                  <p:tags r:id="rId1214"/>
                </p:custDataLst>
              </p:nvPr>
            </p:nvSpPr>
            <p:spPr>
              <a:xfrm>
                <a:off x="8004604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7" name="任意多边形: 形状 1786"/>
              <p:cNvSpPr/>
              <p:nvPr>
                <p:custDataLst>
                  <p:tags r:id="rId1215"/>
                </p:custDataLst>
              </p:nvPr>
            </p:nvSpPr>
            <p:spPr>
              <a:xfrm>
                <a:off x="8004604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8" name="任意多边形: 形状 1787"/>
              <p:cNvSpPr/>
              <p:nvPr>
                <p:custDataLst>
                  <p:tags r:id="rId1216"/>
                </p:custDataLst>
              </p:nvPr>
            </p:nvSpPr>
            <p:spPr>
              <a:xfrm>
                <a:off x="8004604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9" name="任意多边形: 形状 1788"/>
              <p:cNvSpPr/>
              <p:nvPr>
                <p:custDataLst>
                  <p:tags r:id="rId1217"/>
                </p:custDataLst>
              </p:nvPr>
            </p:nvSpPr>
            <p:spPr>
              <a:xfrm>
                <a:off x="8004604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0" name="任意多边形: 形状 1789"/>
              <p:cNvSpPr/>
              <p:nvPr>
                <p:custDataLst>
                  <p:tags r:id="rId1218"/>
                </p:custDataLst>
              </p:nvPr>
            </p:nvSpPr>
            <p:spPr>
              <a:xfrm>
                <a:off x="8004604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1" name="任意多边形: 形状 1790"/>
              <p:cNvSpPr/>
              <p:nvPr>
                <p:custDataLst>
                  <p:tags r:id="rId1219"/>
                </p:custDataLst>
              </p:nvPr>
            </p:nvSpPr>
            <p:spPr>
              <a:xfrm>
                <a:off x="8004604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2" name="任意多边形: 形状 1791"/>
              <p:cNvSpPr/>
              <p:nvPr>
                <p:custDataLst>
                  <p:tags r:id="rId1220"/>
                </p:custDataLst>
              </p:nvPr>
            </p:nvSpPr>
            <p:spPr>
              <a:xfrm>
                <a:off x="8004604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3" name="任意多边形: 形状 1792"/>
              <p:cNvSpPr/>
              <p:nvPr>
                <p:custDataLst>
                  <p:tags r:id="rId1221"/>
                </p:custDataLst>
              </p:nvPr>
            </p:nvSpPr>
            <p:spPr>
              <a:xfrm>
                <a:off x="8004604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4" name="任意多边形: 形状 1793"/>
              <p:cNvSpPr/>
              <p:nvPr>
                <p:custDataLst>
                  <p:tags r:id="rId1222"/>
                </p:custDataLst>
              </p:nvPr>
            </p:nvSpPr>
            <p:spPr>
              <a:xfrm>
                <a:off x="8004604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5" name="任意多边形: 形状 1794"/>
              <p:cNvSpPr/>
              <p:nvPr>
                <p:custDataLst>
                  <p:tags r:id="rId1223"/>
                </p:custDataLst>
              </p:nvPr>
            </p:nvSpPr>
            <p:spPr>
              <a:xfrm>
                <a:off x="8004604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6" name="任意多边形: 形状 1795"/>
              <p:cNvSpPr/>
              <p:nvPr>
                <p:custDataLst>
                  <p:tags r:id="rId1224"/>
                </p:custDataLst>
              </p:nvPr>
            </p:nvSpPr>
            <p:spPr>
              <a:xfrm>
                <a:off x="3870198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7" name="任意多边形: 形状 1796"/>
              <p:cNvSpPr/>
              <p:nvPr>
                <p:custDataLst>
                  <p:tags r:id="rId1225"/>
                </p:custDataLst>
              </p:nvPr>
            </p:nvSpPr>
            <p:spPr>
              <a:xfrm>
                <a:off x="3870198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8" name="任意多边形: 形状 1797"/>
              <p:cNvSpPr/>
              <p:nvPr>
                <p:custDataLst>
                  <p:tags r:id="rId1226"/>
                </p:custDataLst>
              </p:nvPr>
            </p:nvSpPr>
            <p:spPr>
              <a:xfrm>
                <a:off x="3870198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9" name="任意多边形: 形状 1798"/>
              <p:cNvSpPr/>
              <p:nvPr>
                <p:custDataLst>
                  <p:tags r:id="rId1227"/>
                </p:custDataLst>
              </p:nvPr>
            </p:nvSpPr>
            <p:spPr>
              <a:xfrm>
                <a:off x="3870198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0" name="任意多边形: 形状 1799"/>
              <p:cNvSpPr/>
              <p:nvPr>
                <p:custDataLst>
                  <p:tags r:id="rId1228"/>
                </p:custDataLst>
              </p:nvPr>
            </p:nvSpPr>
            <p:spPr>
              <a:xfrm>
                <a:off x="3870198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1" name="任意多边形: 形状 1800"/>
              <p:cNvSpPr/>
              <p:nvPr>
                <p:custDataLst>
                  <p:tags r:id="rId1229"/>
                </p:custDataLst>
              </p:nvPr>
            </p:nvSpPr>
            <p:spPr>
              <a:xfrm>
                <a:off x="3870198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2" name="任意多边形: 形状 1801"/>
              <p:cNvSpPr/>
              <p:nvPr>
                <p:custDataLst>
                  <p:tags r:id="rId1230"/>
                </p:custDataLst>
              </p:nvPr>
            </p:nvSpPr>
            <p:spPr>
              <a:xfrm>
                <a:off x="3870198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3" name="任意多边形: 形状 1802"/>
              <p:cNvSpPr/>
              <p:nvPr>
                <p:custDataLst>
                  <p:tags r:id="rId1231"/>
                </p:custDataLst>
              </p:nvPr>
            </p:nvSpPr>
            <p:spPr>
              <a:xfrm>
                <a:off x="3870198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4" name="任意多边形: 形状 1803"/>
              <p:cNvSpPr/>
              <p:nvPr>
                <p:custDataLst>
                  <p:tags r:id="rId1232"/>
                </p:custDataLst>
              </p:nvPr>
            </p:nvSpPr>
            <p:spPr>
              <a:xfrm>
                <a:off x="3870198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5" name="任意多边形: 形状 1804"/>
              <p:cNvSpPr/>
              <p:nvPr>
                <p:custDataLst>
                  <p:tags r:id="rId1233"/>
                </p:custDataLst>
              </p:nvPr>
            </p:nvSpPr>
            <p:spPr>
              <a:xfrm>
                <a:off x="3870198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6" name="任意多边形: 形状 1805"/>
              <p:cNvSpPr/>
              <p:nvPr>
                <p:custDataLst>
                  <p:tags r:id="rId1234"/>
                </p:custDataLst>
              </p:nvPr>
            </p:nvSpPr>
            <p:spPr>
              <a:xfrm>
                <a:off x="3870198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7" name="任意多边形: 形状 1806"/>
              <p:cNvSpPr/>
              <p:nvPr>
                <p:custDataLst>
                  <p:tags r:id="rId1235"/>
                </p:custDataLst>
              </p:nvPr>
            </p:nvSpPr>
            <p:spPr>
              <a:xfrm>
                <a:off x="3870198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8" name="任意多边形: 形状 1807"/>
              <p:cNvSpPr/>
              <p:nvPr>
                <p:custDataLst>
                  <p:tags r:id="rId1236"/>
                </p:custDataLst>
              </p:nvPr>
            </p:nvSpPr>
            <p:spPr>
              <a:xfrm>
                <a:off x="3870198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9" name="任意多边形: 形状 1808"/>
              <p:cNvSpPr/>
              <p:nvPr>
                <p:custDataLst>
                  <p:tags r:id="rId1237"/>
                </p:custDataLst>
              </p:nvPr>
            </p:nvSpPr>
            <p:spPr>
              <a:xfrm>
                <a:off x="3870198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0" name="任意多边形: 形状 1809"/>
              <p:cNvSpPr/>
              <p:nvPr>
                <p:custDataLst>
                  <p:tags r:id="rId1238"/>
                </p:custDataLst>
              </p:nvPr>
            </p:nvSpPr>
            <p:spPr>
              <a:xfrm>
                <a:off x="3870198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1" name="任意多边形: 形状 1810"/>
              <p:cNvSpPr/>
              <p:nvPr>
                <p:custDataLst>
                  <p:tags r:id="rId1239"/>
                </p:custDataLst>
              </p:nvPr>
            </p:nvSpPr>
            <p:spPr>
              <a:xfrm>
                <a:off x="3870198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2" name="任意多边形: 形状 1811"/>
              <p:cNvSpPr/>
              <p:nvPr>
                <p:custDataLst>
                  <p:tags r:id="rId1240"/>
                </p:custDataLst>
              </p:nvPr>
            </p:nvSpPr>
            <p:spPr>
              <a:xfrm>
                <a:off x="3870198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3" name="任意多边形: 形状 1812"/>
              <p:cNvSpPr/>
              <p:nvPr>
                <p:custDataLst>
                  <p:tags r:id="rId1241"/>
                </p:custDataLst>
              </p:nvPr>
            </p:nvSpPr>
            <p:spPr>
              <a:xfrm>
                <a:off x="3870198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4" name="任意多边形: 形状 1813"/>
              <p:cNvSpPr/>
              <p:nvPr>
                <p:custDataLst>
                  <p:tags r:id="rId1242"/>
                </p:custDataLst>
              </p:nvPr>
            </p:nvSpPr>
            <p:spPr>
              <a:xfrm>
                <a:off x="3870198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5" name="任意多边形: 形状 1814"/>
              <p:cNvSpPr/>
              <p:nvPr>
                <p:custDataLst>
                  <p:tags r:id="rId1243"/>
                </p:custDataLst>
              </p:nvPr>
            </p:nvSpPr>
            <p:spPr>
              <a:xfrm>
                <a:off x="3870198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6" name="任意多边形: 形状 1815"/>
              <p:cNvSpPr/>
              <p:nvPr>
                <p:custDataLst>
                  <p:tags r:id="rId1244"/>
                </p:custDataLst>
              </p:nvPr>
            </p:nvSpPr>
            <p:spPr>
              <a:xfrm>
                <a:off x="3870198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7" name="任意多边形: 形状 1816"/>
              <p:cNvSpPr/>
              <p:nvPr>
                <p:custDataLst>
                  <p:tags r:id="rId1245"/>
                </p:custDataLst>
              </p:nvPr>
            </p:nvSpPr>
            <p:spPr>
              <a:xfrm>
                <a:off x="3870198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8" name="任意多边形: 形状 1817"/>
              <p:cNvSpPr/>
              <p:nvPr>
                <p:custDataLst>
                  <p:tags r:id="rId1246"/>
                </p:custDataLst>
              </p:nvPr>
            </p:nvSpPr>
            <p:spPr>
              <a:xfrm>
                <a:off x="3870198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9" name="任意多边形: 形状 1818"/>
              <p:cNvSpPr/>
              <p:nvPr>
                <p:custDataLst>
                  <p:tags r:id="rId1247"/>
                </p:custDataLst>
              </p:nvPr>
            </p:nvSpPr>
            <p:spPr>
              <a:xfrm>
                <a:off x="7919657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0" name="任意多边形: 形状 1819"/>
              <p:cNvSpPr/>
              <p:nvPr>
                <p:custDataLst>
                  <p:tags r:id="rId1248"/>
                </p:custDataLst>
              </p:nvPr>
            </p:nvSpPr>
            <p:spPr>
              <a:xfrm>
                <a:off x="7919657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1" name="任意多边形: 形状 1820"/>
              <p:cNvSpPr/>
              <p:nvPr>
                <p:custDataLst>
                  <p:tags r:id="rId1249"/>
                </p:custDataLst>
              </p:nvPr>
            </p:nvSpPr>
            <p:spPr>
              <a:xfrm>
                <a:off x="7919657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2" name="任意多边形: 形状 1821"/>
              <p:cNvSpPr/>
              <p:nvPr>
                <p:custDataLst>
                  <p:tags r:id="rId1250"/>
                </p:custDataLst>
              </p:nvPr>
            </p:nvSpPr>
            <p:spPr>
              <a:xfrm>
                <a:off x="7919657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3" name="任意多边形: 形状 1822"/>
              <p:cNvSpPr/>
              <p:nvPr>
                <p:custDataLst>
                  <p:tags r:id="rId1251"/>
                </p:custDataLst>
              </p:nvPr>
            </p:nvSpPr>
            <p:spPr>
              <a:xfrm>
                <a:off x="7919657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4" name="任意多边形: 形状 1823"/>
              <p:cNvSpPr/>
              <p:nvPr>
                <p:custDataLst>
                  <p:tags r:id="rId1252"/>
                </p:custDataLst>
              </p:nvPr>
            </p:nvSpPr>
            <p:spPr>
              <a:xfrm>
                <a:off x="7919657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5" name="任意多边形: 形状 1824"/>
              <p:cNvSpPr/>
              <p:nvPr>
                <p:custDataLst>
                  <p:tags r:id="rId1253"/>
                </p:custDataLst>
              </p:nvPr>
            </p:nvSpPr>
            <p:spPr>
              <a:xfrm>
                <a:off x="7919657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6" name="任意多边形: 形状 1825"/>
              <p:cNvSpPr/>
              <p:nvPr>
                <p:custDataLst>
                  <p:tags r:id="rId1254"/>
                </p:custDataLst>
              </p:nvPr>
            </p:nvSpPr>
            <p:spPr>
              <a:xfrm>
                <a:off x="7919657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7" name="任意多边形: 形状 1826"/>
              <p:cNvSpPr/>
              <p:nvPr>
                <p:custDataLst>
                  <p:tags r:id="rId1255"/>
                </p:custDataLst>
              </p:nvPr>
            </p:nvSpPr>
            <p:spPr>
              <a:xfrm>
                <a:off x="7919657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8" name="任意多边形: 形状 1827"/>
              <p:cNvSpPr/>
              <p:nvPr>
                <p:custDataLst>
                  <p:tags r:id="rId1256"/>
                </p:custDataLst>
              </p:nvPr>
            </p:nvSpPr>
            <p:spPr>
              <a:xfrm>
                <a:off x="7919657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9" name="任意多边形: 形状 1828"/>
              <p:cNvSpPr/>
              <p:nvPr>
                <p:custDataLst>
                  <p:tags r:id="rId1257"/>
                </p:custDataLst>
              </p:nvPr>
            </p:nvSpPr>
            <p:spPr>
              <a:xfrm>
                <a:off x="7919657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0" name="任意多边形: 形状 1829"/>
              <p:cNvSpPr/>
              <p:nvPr>
                <p:custDataLst>
                  <p:tags r:id="rId1258"/>
                </p:custDataLst>
              </p:nvPr>
            </p:nvSpPr>
            <p:spPr>
              <a:xfrm>
                <a:off x="7919657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1" name="任意多边形: 形状 1830"/>
              <p:cNvSpPr/>
              <p:nvPr>
                <p:custDataLst>
                  <p:tags r:id="rId1259"/>
                </p:custDataLst>
              </p:nvPr>
            </p:nvSpPr>
            <p:spPr>
              <a:xfrm>
                <a:off x="7919657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2" name="任意多边形: 形状 1831"/>
              <p:cNvSpPr/>
              <p:nvPr>
                <p:custDataLst>
                  <p:tags r:id="rId1260"/>
                </p:custDataLst>
              </p:nvPr>
            </p:nvSpPr>
            <p:spPr>
              <a:xfrm>
                <a:off x="7919657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3" name="任意多边形: 形状 1832"/>
              <p:cNvSpPr/>
              <p:nvPr>
                <p:custDataLst>
                  <p:tags r:id="rId1261"/>
                </p:custDataLst>
              </p:nvPr>
            </p:nvSpPr>
            <p:spPr>
              <a:xfrm>
                <a:off x="7919657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4" name="任意多边形: 形状 1833"/>
              <p:cNvSpPr/>
              <p:nvPr>
                <p:custDataLst>
                  <p:tags r:id="rId1262"/>
                </p:custDataLst>
              </p:nvPr>
            </p:nvSpPr>
            <p:spPr>
              <a:xfrm>
                <a:off x="7919657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5" name="任意多边形: 形状 1834"/>
              <p:cNvSpPr/>
              <p:nvPr>
                <p:custDataLst>
                  <p:tags r:id="rId1263"/>
                </p:custDataLst>
              </p:nvPr>
            </p:nvSpPr>
            <p:spPr>
              <a:xfrm>
                <a:off x="7919657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6" name="任意多边形: 形状 1835"/>
              <p:cNvSpPr/>
              <p:nvPr>
                <p:custDataLst>
                  <p:tags r:id="rId1264"/>
                </p:custDataLst>
              </p:nvPr>
            </p:nvSpPr>
            <p:spPr>
              <a:xfrm>
                <a:off x="7919657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7" name="任意多边形: 形状 1836"/>
              <p:cNvSpPr/>
              <p:nvPr>
                <p:custDataLst>
                  <p:tags r:id="rId1265"/>
                </p:custDataLst>
              </p:nvPr>
            </p:nvSpPr>
            <p:spPr>
              <a:xfrm>
                <a:off x="7919657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8" name="任意多边形: 形状 1837"/>
              <p:cNvSpPr/>
              <p:nvPr>
                <p:custDataLst>
                  <p:tags r:id="rId1266"/>
                </p:custDataLst>
              </p:nvPr>
            </p:nvSpPr>
            <p:spPr>
              <a:xfrm>
                <a:off x="7919657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9" name="任意多边形: 形状 1838"/>
              <p:cNvSpPr/>
              <p:nvPr>
                <p:custDataLst>
                  <p:tags r:id="rId1267"/>
                </p:custDataLst>
              </p:nvPr>
            </p:nvSpPr>
            <p:spPr>
              <a:xfrm>
                <a:off x="7919657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0" name="任意多边形: 形状 1839"/>
              <p:cNvSpPr/>
              <p:nvPr>
                <p:custDataLst>
                  <p:tags r:id="rId1268"/>
                </p:custDataLst>
              </p:nvPr>
            </p:nvSpPr>
            <p:spPr>
              <a:xfrm>
                <a:off x="7919657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1" name="任意多边形: 形状 1840"/>
              <p:cNvSpPr/>
              <p:nvPr>
                <p:custDataLst>
                  <p:tags r:id="rId1269"/>
                </p:custDataLst>
              </p:nvPr>
            </p:nvSpPr>
            <p:spPr>
              <a:xfrm>
                <a:off x="7919657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1842" name="图形 573"/>
            <p:cNvSpPr/>
            <p:nvPr>
              <p:custDataLst>
                <p:tags r:id="rId1270"/>
              </p:custDataLst>
            </p:nvPr>
          </p:nvSpPr>
          <p:spPr>
            <a:xfrm>
              <a:off x="5822" y="4143"/>
              <a:ext cx="7400" cy="3171"/>
            </a:xfrm>
            <a:custGeom>
              <a:avLst/>
              <a:gdLst>
                <a:gd name="connsiteX0" fmla="*/ 0 w 4699215"/>
                <a:gd name="connsiteY0" fmla="*/ 0 h 2013433"/>
                <a:gd name="connsiteX1" fmla="*/ 4699216 w 4699215"/>
                <a:gd name="connsiteY1" fmla="*/ 0 h 2013433"/>
                <a:gd name="connsiteX2" fmla="*/ 4699216 w 4699215"/>
                <a:gd name="connsiteY2" fmla="*/ 2013433 h 2013433"/>
                <a:gd name="connsiteX3" fmla="*/ 0 w 4699215"/>
                <a:gd name="connsiteY3" fmla="*/ 2013433 h 201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99215" h="2013433">
                  <a:moveTo>
                    <a:pt x="0" y="0"/>
                  </a:moveTo>
                  <a:lnTo>
                    <a:pt x="4699216" y="0"/>
                  </a:lnTo>
                  <a:lnTo>
                    <a:pt x="4699216" y="2013433"/>
                  </a:lnTo>
                  <a:lnTo>
                    <a:pt x="0" y="2013433"/>
                  </a:lnTo>
                  <a:close/>
                </a:path>
              </a:pathLst>
            </a:custGeom>
            <a:solidFill>
              <a:srgbClr val="FFFFFF"/>
            </a:solidFill>
            <a:ln w="18049" cap="flat">
              <a:solidFill>
                <a:srgbClr val="23181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1843" name="图形 573"/>
            <p:cNvGrpSpPr/>
            <p:nvPr/>
          </p:nvGrpSpPr>
          <p:grpSpPr>
            <a:xfrm>
              <a:off x="6026" y="3275"/>
              <a:ext cx="1744" cy="1079"/>
              <a:chOff x="3826562" y="2079625"/>
              <a:chExt cx="1107285" cy="685037"/>
            </a:xfrm>
          </p:grpSpPr>
          <p:sp>
            <p:nvSpPr>
              <p:cNvPr id="1844" name="任意多边形: 形状 1843"/>
              <p:cNvSpPr/>
              <p:nvPr>
                <p:custDataLst>
                  <p:tags r:id="rId1271"/>
                </p:custDataLst>
              </p:nvPr>
            </p:nvSpPr>
            <p:spPr>
              <a:xfrm>
                <a:off x="4794678" y="2569427"/>
                <a:ext cx="139169" cy="104518"/>
              </a:xfrm>
              <a:custGeom>
                <a:avLst/>
                <a:gdLst>
                  <a:gd name="connsiteX0" fmla="*/ 39763 w 139169"/>
                  <a:gd name="connsiteY0" fmla="*/ 94888 h 104518"/>
                  <a:gd name="connsiteX1" fmla="*/ 21689 w 139169"/>
                  <a:gd name="connsiteY1" fmla="*/ 95792 h 104518"/>
                  <a:gd name="connsiteX2" fmla="*/ 12652 w 139169"/>
                  <a:gd name="connsiteY2" fmla="*/ 80429 h 104518"/>
                  <a:gd name="connsiteX3" fmla="*/ 0 w 139169"/>
                  <a:gd name="connsiteY3" fmla="*/ 33437 h 104518"/>
                  <a:gd name="connsiteX4" fmla="*/ 31629 w 139169"/>
                  <a:gd name="connsiteY4" fmla="*/ 3615 h 104518"/>
                  <a:gd name="connsiteX5" fmla="*/ 52414 w 139169"/>
                  <a:gd name="connsiteY5" fmla="*/ 7230 h 104518"/>
                  <a:gd name="connsiteX6" fmla="*/ 66873 w 139169"/>
                  <a:gd name="connsiteY6" fmla="*/ 0 h 104518"/>
                  <a:gd name="connsiteX7" fmla="*/ 85851 w 139169"/>
                  <a:gd name="connsiteY7" fmla="*/ 9941 h 104518"/>
                  <a:gd name="connsiteX8" fmla="*/ 93081 w 139169"/>
                  <a:gd name="connsiteY8" fmla="*/ 9037 h 104518"/>
                  <a:gd name="connsiteX9" fmla="*/ 111155 w 139169"/>
                  <a:gd name="connsiteY9" fmla="*/ 20785 h 104518"/>
                  <a:gd name="connsiteX10" fmla="*/ 130132 w 139169"/>
                  <a:gd name="connsiteY10" fmla="*/ 30726 h 104518"/>
                  <a:gd name="connsiteX11" fmla="*/ 139169 w 139169"/>
                  <a:gd name="connsiteY11" fmla="*/ 51511 h 104518"/>
                  <a:gd name="connsiteX12" fmla="*/ 103925 w 139169"/>
                  <a:gd name="connsiteY12" fmla="*/ 51511 h 104518"/>
                  <a:gd name="connsiteX13" fmla="*/ 100310 w 139169"/>
                  <a:gd name="connsiteY13" fmla="*/ 59644 h 104518"/>
                  <a:gd name="connsiteX14" fmla="*/ 99406 w 139169"/>
                  <a:gd name="connsiteY14" fmla="*/ 79525 h 104518"/>
                  <a:gd name="connsiteX15" fmla="*/ 88562 w 139169"/>
                  <a:gd name="connsiteY15" fmla="*/ 81333 h 104518"/>
                  <a:gd name="connsiteX16" fmla="*/ 83140 w 139169"/>
                  <a:gd name="connsiteY16" fmla="*/ 74103 h 104518"/>
                  <a:gd name="connsiteX17" fmla="*/ 76814 w 139169"/>
                  <a:gd name="connsiteY17" fmla="*/ 97599 h 104518"/>
                  <a:gd name="connsiteX18" fmla="*/ 64162 w 139169"/>
                  <a:gd name="connsiteY18" fmla="*/ 96695 h 104518"/>
                  <a:gd name="connsiteX19" fmla="*/ 57836 w 139169"/>
                  <a:gd name="connsiteY19" fmla="*/ 103925 h 104518"/>
                  <a:gd name="connsiteX20" fmla="*/ 44281 w 139169"/>
                  <a:gd name="connsiteY20" fmla="*/ 103021 h 104518"/>
                  <a:gd name="connsiteX21" fmla="*/ 39763 w 139169"/>
                  <a:gd name="connsiteY21" fmla="*/ 94888 h 104518"/>
                  <a:gd name="connsiteX22" fmla="*/ 39763 w 139169"/>
                  <a:gd name="connsiteY22" fmla="*/ 94888 h 104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39169" h="104518">
                    <a:moveTo>
                      <a:pt x="39763" y="94888"/>
                    </a:moveTo>
                    <a:cubicBezTo>
                      <a:pt x="33437" y="98503"/>
                      <a:pt x="27111" y="98503"/>
                      <a:pt x="21689" y="95792"/>
                    </a:cubicBezTo>
                    <a:cubicBezTo>
                      <a:pt x="18978" y="90369"/>
                      <a:pt x="15363" y="85851"/>
                      <a:pt x="12652" y="80429"/>
                    </a:cubicBezTo>
                    <a:cubicBezTo>
                      <a:pt x="8133" y="65066"/>
                      <a:pt x="1807" y="48800"/>
                      <a:pt x="0" y="33437"/>
                    </a:cubicBezTo>
                    <a:cubicBezTo>
                      <a:pt x="7230" y="20785"/>
                      <a:pt x="20785" y="11748"/>
                      <a:pt x="31629" y="3615"/>
                    </a:cubicBezTo>
                    <a:cubicBezTo>
                      <a:pt x="38859" y="3615"/>
                      <a:pt x="46088" y="6326"/>
                      <a:pt x="52414" y="7230"/>
                    </a:cubicBezTo>
                    <a:cubicBezTo>
                      <a:pt x="57836" y="5422"/>
                      <a:pt x="62355" y="1807"/>
                      <a:pt x="66873" y="0"/>
                    </a:cubicBezTo>
                    <a:cubicBezTo>
                      <a:pt x="72296" y="904"/>
                      <a:pt x="79525" y="9037"/>
                      <a:pt x="85851" y="9941"/>
                    </a:cubicBezTo>
                    <a:cubicBezTo>
                      <a:pt x="87658" y="9941"/>
                      <a:pt x="90370" y="9037"/>
                      <a:pt x="93081" y="9037"/>
                    </a:cubicBezTo>
                    <a:cubicBezTo>
                      <a:pt x="98503" y="12652"/>
                      <a:pt x="105732" y="17170"/>
                      <a:pt x="111155" y="20785"/>
                    </a:cubicBezTo>
                    <a:cubicBezTo>
                      <a:pt x="121095" y="21689"/>
                      <a:pt x="126517" y="25303"/>
                      <a:pt x="130132" y="30726"/>
                    </a:cubicBezTo>
                    <a:cubicBezTo>
                      <a:pt x="135554" y="38859"/>
                      <a:pt x="138265" y="47896"/>
                      <a:pt x="139169" y="51511"/>
                    </a:cubicBezTo>
                    <a:cubicBezTo>
                      <a:pt x="128325" y="51511"/>
                      <a:pt x="114769" y="51511"/>
                      <a:pt x="103925" y="51511"/>
                    </a:cubicBezTo>
                    <a:cubicBezTo>
                      <a:pt x="103021" y="54222"/>
                      <a:pt x="102118" y="56933"/>
                      <a:pt x="100310" y="59644"/>
                    </a:cubicBezTo>
                    <a:cubicBezTo>
                      <a:pt x="101214" y="66873"/>
                      <a:pt x="101214" y="77718"/>
                      <a:pt x="99406" y="79525"/>
                    </a:cubicBezTo>
                    <a:cubicBezTo>
                      <a:pt x="97599" y="81333"/>
                      <a:pt x="92177" y="83140"/>
                      <a:pt x="88562" y="81333"/>
                    </a:cubicBezTo>
                    <a:cubicBezTo>
                      <a:pt x="86755" y="78621"/>
                      <a:pt x="84947" y="76814"/>
                      <a:pt x="83140" y="74103"/>
                    </a:cubicBezTo>
                    <a:cubicBezTo>
                      <a:pt x="84044" y="86755"/>
                      <a:pt x="83140" y="96695"/>
                      <a:pt x="76814" y="97599"/>
                    </a:cubicBezTo>
                    <a:cubicBezTo>
                      <a:pt x="72296" y="97599"/>
                      <a:pt x="68681" y="97599"/>
                      <a:pt x="64162" y="96695"/>
                    </a:cubicBezTo>
                    <a:cubicBezTo>
                      <a:pt x="62355" y="100310"/>
                      <a:pt x="61451" y="103021"/>
                      <a:pt x="57836" y="103925"/>
                    </a:cubicBezTo>
                    <a:cubicBezTo>
                      <a:pt x="54222" y="104829"/>
                      <a:pt x="47896" y="104829"/>
                      <a:pt x="44281" y="103021"/>
                    </a:cubicBezTo>
                    <a:cubicBezTo>
                      <a:pt x="41570" y="100310"/>
                      <a:pt x="42474" y="97599"/>
                      <a:pt x="39763" y="94888"/>
                    </a:cubicBezTo>
                    <a:lnTo>
                      <a:pt x="39763" y="94888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5" name="任意多边形: 形状 1844"/>
              <p:cNvSpPr/>
              <p:nvPr>
                <p:custDataLst>
                  <p:tags r:id="rId1272"/>
                </p:custDataLst>
              </p:nvPr>
            </p:nvSpPr>
            <p:spPr>
              <a:xfrm>
                <a:off x="3880139" y="2546695"/>
                <a:ext cx="26226" cy="28058"/>
              </a:xfrm>
              <a:custGeom>
                <a:avLst/>
                <a:gdLst>
                  <a:gd name="connsiteX0" fmla="*/ 19881 w 26226"/>
                  <a:gd name="connsiteY0" fmla="*/ 6466 h 28058"/>
                  <a:gd name="connsiteX1" fmla="*/ 18978 w 26226"/>
                  <a:gd name="connsiteY1" fmla="*/ 1043 h 28058"/>
                  <a:gd name="connsiteX2" fmla="*/ 18978 w 26226"/>
                  <a:gd name="connsiteY2" fmla="*/ 1043 h 28058"/>
                  <a:gd name="connsiteX3" fmla="*/ 11748 w 26226"/>
                  <a:gd name="connsiteY3" fmla="*/ 1043 h 28058"/>
                  <a:gd name="connsiteX4" fmla="*/ 3615 w 26226"/>
                  <a:gd name="connsiteY4" fmla="*/ 6466 h 28058"/>
                  <a:gd name="connsiteX5" fmla="*/ 0 w 26226"/>
                  <a:gd name="connsiteY5" fmla="*/ 15503 h 28058"/>
                  <a:gd name="connsiteX6" fmla="*/ 4518 w 26226"/>
                  <a:gd name="connsiteY6" fmla="*/ 18214 h 28058"/>
                  <a:gd name="connsiteX7" fmla="*/ 5422 w 26226"/>
                  <a:gd name="connsiteY7" fmla="*/ 18214 h 28058"/>
                  <a:gd name="connsiteX8" fmla="*/ 8133 w 26226"/>
                  <a:gd name="connsiteY8" fmla="*/ 16406 h 28058"/>
                  <a:gd name="connsiteX9" fmla="*/ 8133 w 26226"/>
                  <a:gd name="connsiteY9" fmla="*/ 16406 h 28058"/>
                  <a:gd name="connsiteX10" fmla="*/ 5422 w 26226"/>
                  <a:gd name="connsiteY10" fmla="*/ 24540 h 28058"/>
                  <a:gd name="connsiteX11" fmla="*/ 5422 w 26226"/>
                  <a:gd name="connsiteY11" fmla="*/ 25443 h 28058"/>
                  <a:gd name="connsiteX12" fmla="*/ 14459 w 26226"/>
                  <a:gd name="connsiteY12" fmla="*/ 27251 h 28058"/>
                  <a:gd name="connsiteX13" fmla="*/ 21689 w 26226"/>
                  <a:gd name="connsiteY13" fmla="*/ 22732 h 28058"/>
                  <a:gd name="connsiteX14" fmla="*/ 24400 w 26226"/>
                  <a:gd name="connsiteY14" fmla="*/ 17310 h 28058"/>
                  <a:gd name="connsiteX15" fmla="*/ 24400 w 26226"/>
                  <a:gd name="connsiteY15" fmla="*/ 8273 h 28058"/>
                  <a:gd name="connsiteX16" fmla="*/ 20785 w 26226"/>
                  <a:gd name="connsiteY16" fmla="*/ 7369 h 28058"/>
                  <a:gd name="connsiteX17" fmla="*/ 19881 w 26226"/>
                  <a:gd name="connsiteY17" fmla="*/ 6466 h 28058"/>
                  <a:gd name="connsiteX18" fmla="*/ 19881 w 26226"/>
                  <a:gd name="connsiteY18" fmla="*/ 6466 h 28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226" h="28058">
                    <a:moveTo>
                      <a:pt x="19881" y="6466"/>
                    </a:moveTo>
                    <a:cubicBezTo>
                      <a:pt x="21689" y="4658"/>
                      <a:pt x="19881" y="2851"/>
                      <a:pt x="18978" y="1043"/>
                    </a:cubicBezTo>
                    <a:lnTo>
                      <a:pt x="18978" y="1043"/>
                    </a:lnTo>
                    <a:cubicBezTo>
                      <a:pt x="17170" y="-764"/>
                      <a:pt x="13555" y="140"/>
                      <a:pt x="11748" y="1043"/>
                    </a:cubicBezTo>
                    <a:cubicBezTo>
                      <a:pt x="6326" y="2851"/>
                      <a:pt x="6326" y="2851"/>
                      <a:pt x="3615" y="6466"/>
                    </a:cubicBezTo>
                    <a:cubicBezTo>
                      <a:pt x="0" y="10080"/>
                      <a:pt x="0" y="10080"/>
                      <a:pt x="0" y="15503"/>
                    </a:cubicBezTo>
                    <a:cubicBezTo>
                      <a:pt x="0" y="17310"/>
                      <a:pt x="2711" y="19117"/>
                      <a:pt x="4518" y="18214"/>
                    </a:cubicBezTo>
                    <a:lnTo>
                      <a:pt x="5422" y="18214"/>
                    </a:lnTo>
                    <a:cubicBezTo>
                      <a:pt x="7230" y="17310"/>
                      <a:pt x="7230" y="17310"/>
                      <a:pt x="8133" y="16406"/>
                    </a:cubicBezTo>
                    <a:lnTo>
                      <a:pt x="8133" y="16406"/>
                    </a:lnTo>
                    <a:cubicBezTo>
                      <a:pt x="7230" y="18214"/>
                      <a:pt x="5422" y="22732"/>
                      <a:pt x="5422" y="24540"/>
                    </a:cubicBezTo>
                    <a:cubicBezTo>
                      <a:pt x="5422" y="24540"/>
                      <a:pt x="5422" y="24540"/>
                      <a:pt x="5422" y="25443"/>
                    </a:cubicBezTo>
                    <a:cubicBezTo>
                      <a:pt x="6326" y="29058"/>
                      <a:pt x="11748" y="28154"/>
                      <a:pt x="14459" y="27251"/>
                    </a:cubicBezTo>
                    <a:cubicBezTo>
                      <a:pt x="16267" y="27251"/>
                      <a:pt x="20785" y="24540"/>
                      <a:pt x="21689" y="22732"/>
                    </a:cubicBezTo>
                    <a:cubicBezTo>
                      <a:pt x="23496" y="20925"/>
                      <a:pt x="23496" y="20021"/>
                      <a:pt x="24400" y="17310"/>
                    </a:cubicBezTo>
                    <a:cubicBezTo>
                      <a:pt x="25303" y="14599"/>
                      <a:pt x="28015" y="10080"/>
                      <a:pt x="24400" y="8273"/>
                    </a:cubicBezTo>
                    <a:cubicBezTo>
                      <a:pt x="22592" y="7369"/>
                      <a:pt x="22592" y="7369"/>
                      <a:pt x="20785" y="7369"/>
                    </a:cubicBezTo>
                    <a:cubicBezTo>
                      <a:pt x="19881" y="8273"/>
                      <a:pt x="19881" y="7369"/>
                      <a:pt x="19881" y="6466"/>
                    </a:cubicBezTo>
                    <a:lnTo>
                      <a:pt x="19881" y="6466"/>
                    </a:lnTo>
                    <a:close/>
                  </a:path>
                </a:pathLst>
              </a:custGeom>
              <a:solidFill>
                <a:srgbClr val="6B95A1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6" name="任意多边形: 形状 1845"/>
              <p:cNvSpPr/>
              <p:nvPr>
                <p:custDataLst>
                  <p:tags r:id="rId1273"/>
                </p:custDataLst>
              </p:nvPr>
            </p:nvSpPr>
            <p:spPr>
              <a:xfrm>
                <a:off x="3829532" y="2319104"/>
                <a:ext cx="1009480" cy="309063"/>
              </a:xfrm>
              <a:custGeom>
                <a:avLst/>
                <a:gdLst>
                  <a:gd name="connsiteX0" fmla="*/ 285568 w 1009480"/>
                  <a:gd name="connsiteY0" fmla="*/ 262975 h 309063"/>
                  <a:gd name="connsiteX1" fmla="*/ 147302 w 1009480"/>
                  <a:gd name="connsiteY1" fmla="*/ 298219 h 309063"/>
                  <a:gd name="connsiteX2" fmla="*/ 111155 w 1009480"/>
                  <a:gd name="connsiteY2" fmla="*/ 308160 h 309063"/>
                  <a:gd name="connsiteX3" fmla="*/ 92177 w 1009480"/>
                  <a:gd name="connsiteY3" fmla="*/ 309064 h 309063"/>
                  <a:gd name="connsiteX4" fmla="*/ 75910 w 1009480"/>
                  <a:gd name="connsiteY4" fmla="*/ 304545 h 309063"/>
                  <a:gd name="connsiteX5" fmla="*/ 48800 w 1009480"/>
                  <a:gd name="connsiteY5" fmla="*/ 258457 h 309063"/>
                  <a:gd name="connsiteX6" fmla="*/ 31629 w 1009480"/>
                  <a:gd name="connsiteY6" fmla="*/ 238576 h 309063"/>
                  <a:gd name="connsiteX7" fmla="*/ 11748 w 1009480"/>
                  <a:gd name="connsiteY7" fmla="*/ 220502 h 309063"/>
                  <a:gd name="connsiteX8" fmla="*/ 0 w 1009480"/>
                  <a:gd name="connsiteY8" fmla="*/ 179835 h 309063"/>
                  <a:gd name="connsiteX9" fmla="*/ 38859 w 1009480"/>
                  <a:gd name="connsiteY9" fmla="*/ 125614 h 309063"/>
                  <a:gd name="connsiteX10" fmla="*/ 60548 w 1009480"/>
                  <a:gd name="connsiteY10" fmla="*/ 112962 h 309063"/>
                  <a:gd name="connsiteX11" fmla="*/ 93984 w 1009480"/>
                  <a:gd name="connsiteY11" fmla="*/ 109347 h 309063"/>
                  <a:gd name="connsiteX12" fmla="*/ 115673 w 1009480"/>
                  <a:gd name="connsiteY12" fmla="*/ 111155 h 309063"/>
                  <a:gd name="connsiteX13" fmla="*/ 125614 w 1009480"/>
                  <a:gd name="connsiteY13" fmla="*/ 109347 h 309063"/>
                  <a:gd name="connsiteX14" fmla="*/ 188872 w 1009480"/>
                  <a:gd name="connsiteY14" fmla="*/ 108443 h 309063"/>
                  <a:gd name="connsiteX15" fmla="*/ 211465 w 1009480"/>
                  <a:gd name="connsiteY15" fmla="*/ 97599 h 309063"/>
                  <a:gd name="connsiteX16" fmla="*/ 266590 w 1009480"/>
                  <a:gd name="connsiteY16" fmla="*/ 103925 h 309063"/>
                  <a:gd name="connsiteX17" fmla="*/ 300931 w 1009480"/>
                  <a:gd name="connsiteY17" fmla="*/ 95792 h 309063"/>
                  <a:gd name="connsiteX18" fmla="*/ 317197 w 1009480"/>
                  <a:gd name="connsiteY18" fmla="*/ 86755 h 309063"/>
                  <a:gd name="connsiteX19" fmla="*/ 369611 w 1009480"/>
                  <a:gd name="connsiteY19" fmla="*/ 73199 h 309063"/>
                  <a:gd name="connsiteX20" fmla="*/ 364189 w 1009480"/>
                  <a:gd name="connsiteY20" fmla="*/ 62355 h 309063"/>
                  <a:gd name="connsiteX21" fmla="*/ 380456 w 1009480"/>
                  <a:gd name="connsiteY21" fmla="*/ 46992 h 309063"/>
                  <a:gd name="connsiteX22" fmla="*/ 398530 w 1009480"/>
                  <a:gd name="connsiteY22" fmla="*/ 21689 h 309063"/>
                  <a:gd name="connsiteX23" fmla="*/ 422026 w 1009480"/>
                  <a:gd name="connsiteY23" fmla="*/ 15363 h 309063"/>
                  <a:gd name="connsiteX24" fmla="*/ 439196 w 1009480"/>
                  <a:gd name="connsiteY24" fmla="*/ 18074 h 309063"/>
                  <a:gd name="connsiteX25" fmla="*/ 473536 w 1009480"/>
                  <a:gd name="connsiteY25" fmla="*/ 18074 h 309063"/>
                  <a:gd name="connsiteX26" fmla="*/ 497032 w 1009480"/>
                  <a:gd name="connsiteY26" fmla="*/ 21689 h 309063"/>
                  <a:gd name="connsiteX27" fmla="*/ 553965 w 1009480"/>
                  <a:gd name="connsiteY27" fmla="*/ 27111 h 309063"/>
                  <a:gd name="connsiteX28" fmla="*/ 581980 w 1009480"/>
                  <a:gd name="connsiteY28" fmla="*/ 15363 h 309063"/>
                  <a:gd name="connsiteX29" fmla="*/ 593728 w 1009480"/>
                  <a:gd name="connsiteY29" fmla="*/ 0 h 309063"/>
                  <a:gd name="connsiteX30" fmla="*/ 723860 w 1009480"/>
                  <a:gd name="connsiteY30" fmla="*/ 21689 h 309063"/>
                  <a:gd name="connsiteX31" fmla="*/ 784408 w 1009480"/>
                  <a:gd name="connsiteY31" fmla="*/ 37052 h 309063"/>
                  <a:gd name="connsiteX32" fmla="*/ 798867 w 1009480"/>
                  <a:gd name="connsiteY32" fmla="*/ 57837 h 309063"/>
                  <a:gd name="connsiteX33" fmla="*/ 810615 w 1009480"/>
                  <a:gd name="connsiteY33" fmla="*/ 66873 h 309063"/>
                  <a:gd name="connsiteX34" fmla="*/ 822363 w 1009480"/>
                  <a:gd name="connsiteY34" fmla="*/ 75007 h 309063"/>
                  <a:gd name="connsiteX35" fmla="*/ 876584 w 1009480"/>
                  <a:gd name="connsiteY35" fmla="*/ 95792 h 309063"/>
                  <a:gd name="connsiteX36" fmla="*/ 955206 w 1009480"/>
                  <a:gd name="connsiteY36" fmla="*/ 127421 h 309063"/>
                  <a:gd name="connsiteX37" fmla="*/ 971472 w 1009480"/>
                  <a:gd name="connsiteY37" fmla="*/ 141880 h 309063"/>
                  <a:gd name="connsiteX38" fmla="*/ 977798 w 1009480"/>
                  <a:gd name="connsiteY38" fmla="*/ 167184 h 309063"/>
                  <a:gd name="connsiteX39" fmla="*/ 975087 w 1009480"/>
                  <a:gd name="connsiteY39" fmla="*/ 181643 h 309063"/>
                  <a:gd name="connsiteX40" fmla="*/ 988643 w 1009480"/>
                  <a:gd name="connsiteY40" fmla="*/ 194294 h 309063"/>
                  <a:gd name="connsiteX41" fmla="*/ 988643 w 1009480"/>
                  <a:gd name="connsiteY41" fmla="*/ 209657 h 309063"/>
                  <a:gd name="connsiteX42" fmla="*/ 1007620 w 1009480"/>
                  <a:gd name="connsiteY42" fmla="*/ 253938 h 309063"/>
                  <a:gd name="connsiteX43" fmla="*/ 965147 w 1009480"/>
                  <a:gd name="connsiteY43" fmla="*/ 281049 h 309063"/>
                  <a:gd name="connsiteX44" fmla="*/ 967858 w 1009480"/>
                  <a:gd name="connsiteY44" fmla="*/ 301834 h 309063"/>
                  <a:gd name="connsiteX45" fmla="*/ 553965 w 1009480"/>
                  <a:gd name="connsiteY45" fmla="*/ 300931 h 309063"/>
                  <a:gd name="connsiteX46" fmla="*/ 335271 w 1009480"/>
                  <a:gd name="connsiteY46" fmla="*/ 301834 h 309063"/>
                  <a:gd name="connsiteX47" fmla="*/ 326234 w 1009480"/>
                  <a:gd name="connsiteY47" fmla="*/ 275627 h 309063"/>
                  <a:gd name="connsiteX48" fmla="*/ 303642 w 1009480"/>
                  <a:gd name="connsiteY48" fmla="*/ 262975 h 309063"/>
                  <a:gd name="connsiteX49" fmla="*/ 285568 w 1009480"/>
                  <a:gd name="connsiteY49" fmla="*/ 262975 h 309063"/>
                  <a:gd name="connsiteX50" fmla="*/ 285568 w 1009480"/>
                  <a:gd name="connsiteY50" fmla="*/ 262975 h 309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9480" h="309063">
                    <a:moveTo>
                      <a:pt x="285568" y="262975"/>
                    </a:moveTo>
                    <a:cubicBezTo>
                      <a:pt x="239479" y="274723"/>
                      <a:pt x="192487" y="286471"/>
                      <a:pt x="147302" y="298219"/>
                    </a:cubicBezTo>
                    <a:cubicBezTo>
                      <a:pt x="135554" y="301834"/>
                      <a:pt x="122903" y="304545"/>
                      <a:pt x="111155" y="308160"/>
                    </a:cubicBezTo>
                    <a:cubicBezTo>
                      <a:pt x="104829" y="308160"/>
                      <a:pt x="98503" y="309064"/>
                      <a:pt x="92177" y="309064"/>
                    </a:cubicBezTo>
                    <a:cubicBezTo>
                      <a:pt x="86755" y="307256"/>
                      <a:pt x="81333" y="306353"/>
                      <a:pt x="75910" y="304545"/>
                    </a:cubicBezTo>
                    <a:cubicBezTo>
                      <a:pt x="66873" y="289183"/>
                      <a:pt x="58740" y="273820"/>
                      <a:pt x="48800" y="258457"/>
                    </a:cubicBezTo>
                    <a:cubicBezTo>
                      <a:pt x="43377" y="252131"/>
                      <a:pt x="37052" y="244901"/>
                      <a:pt x="31629" y="238576"/>
                    </a:cubicBezTo>
                    <a:cubicBezTo>
                      <a:pt x="24400" y="232250"/>
                      <a:pt x="16267" y="227731"/>
                      <a:pt x="11748" y="220502"/>
                    </a:cubicBezTo>
                    <a:cubicBezTo>
                      <a:pt x="8133" y="207850"/>
                      <a:pt x="1807" y="195198"/>
                      <a:pt x="0" y="179835"/>
                    </a:cubicBezTo>
                    <a:cubicBezTo>
                      <a:pt x="10844" y="157243"/>
                      <a:pt x="24400" y="141880"/>
                      <a:pt x="38859" y="125614"/>
                    </a:cubicBezTo>
                    <a:cubicBezTo>
                      <a:pt x="46088" y="120191"/>
                      <a:pt x="50607" y="116577"/>
                      <a:pt x="60548" y="112962"/>
                    </a:cubicBezTo>
                    <a:cubicBezTo>
                      <a:pt x="71392" y="112058"/>
                      <a:pt x="80429" y="112962"/>
                      <a:pt x="93984" y="109347"/>
                    </a:cubicBezTo>
                    <a:cubicBezTo>
                      <a:pt x="102118" y="109347"/>
                      <a:pt x="109347" y="109347"/>
                      <a:pt x="115673" y="111155"/>
                    </a:cubicBezTo>
                    <a:cubicBezTo>
                      <a:pt x="118384" y="110251"/>
                      <a:pt x="122903" y="110251"/>
                      <a:pt x="125614" y="109347"/>
                    </a:cubicBezTo>
                    <a:cubicBezTo>
                      <a:pt x="148206" y="110251"/>
                      <a:pt x="168087" y="109347"/>
                      <a:pt x="188872" y="108443"/>
                    </a:cubicBezTo>
                    <a:cubicBezTo>
                      <a:pt x="200620" y="101214"/>
                      <a:pt x="202428" y="101214"/>
                      <a:pt x="211465" y="97599"/>
                    </a:cubicBezTo>
                    <a:cubicBezTo>
                      <a:pt x="226828" y="98503"/>
                      <a:pt x="250324" y="105732"/>
                      <a:pt x="266590" y="103925"/>
                    </a:cubicBezTo>
                    <a:cubicBezTo>
                      <a:pt x="272012" y="93081"/>
                      <a:pt x="284664" y="92177"/>
                      <a:pt x="300931" y="95792"/>
                    </a:cubicBezTo>
                    <a:cubicBezTo>
                      <a:pt x="307256" y="94888"/>
                      <a:pt x="311775" y="89466"/>
                      <a:pt x="317197" y="86755"/>
                    </a:cubicBezTo>
                    <a:cubicBezTo>
                      <a:pt x="334367" y="82236"/>
                      <a:pt x="363286" y="80429"/>
                      <a:pt x="369611" y="73199"/>
                    </a:cubicBezTo>
                    <a:cubicBezTo>
                      <a:pt x="367804" y="69585"/>
                      <a:pt x="366900" y="66873"/>
                      <a:pt x="364189" y="62355"/>
                    </a:cubicBezTo>
                    <a:cubicBezTo>
                      <a:pt x="370515" y="57837"/>
                      <a:pt x="375937" y="52414"/>
                      <a:pt x="380456" y="46992"/>
                    </a:cubicBezTo>
                    <a:cubicBezTo>
                      <a:pt x="386782" y="38859"/>
                      <a:pt x="391300" y="29822"/>
                      <a:pt x="398530" y="21689"/>
                    </a:cubicBezTo>
                    <a:cubicBezTo>
                      <a:pt x="404856" y="15363"/>
                      <a:pt x="412989" y="15363"/>
                      <a:pt x="422026" y="15363"/>
                    </a:cubicBezTo>
                    <a:cubicBezTo>
                      <a:pt x="427448" y="16267"/>
                      <a:pt x="433774" y="17170"/>
                      <a:pt x="439196" y="18074"/>
                    </a:cubicBezTo>
                    <a:cubicBezTo>
                      <a:pt x="450944" y="18074"/>
                      <a:pt x="460885" y="18074"/>
                      <a:pt x="473536" y="18074"/>
                    </a:cubicBezTo>
                    <a:cubicBezTo>
                      <a:pt x="480766" y="18978"/>
                      <a:pt x="489803" y="20785"/>
                      <a:pt x="497032" y="21689"/>
                    </a:cubicBezTo>
                    <a:cubicBezTo>
                      <a:pt x="516010" y="22592"/>
                      <a:pt x="535891" y="23496"/>
                      <a:pt x="553965" y="27111"/>
                    </a:cubicBezTo>
                    <a:cubicBezTo>
                      <a:pt x="563906" y="24400"/>
                      <a:pt x="572039" y="18074"/>
                      <a:pt x="581980" y="15363"/>
                    </a:cubicBezTo>
                    <a:cubicBezTo>
                      <a:pt x="586498" y="11748"/>
                      <a:pt x="590113" y="4518"/>
                      <a:pt x="593728" y="0"/>
                    </a:cubicBezTo>
                    <a:cubicBezTo>
                      <a:pt x="637105" y="7230"/>
                      <a:pt x="680483" y="14459"/>
                      <a:pt x="723860" y="21689"/>
                    </a:cubicBezTo>
                    <a:cubicBezTo>
                      <a:pt x="743741" y="27111"/>
                      <a:pt x="765430" y="31629"/>
                      <a:pt x="784408" y="37052"/>
                    </a:cubicBezTo>
                    <a:cubicBezTo>
                      <a:pt x="789830" y="43377"/>
                      <a:pt x="793445" y="50607"/>
                      <a:pt x="798867" y="57837"/>
                    </a:cubicBezTo>
                    <a:cubicBezTo>
                      <a:pt x="803385" y="60548"/>
                      <a:pt x="807000" y="64162"/>
                      <a:pt x="810615" y="66873"/>
                    </a:cubicBezTo>
                    <a:cubicBezTo>
                      <a:pt x="814230" y="69585"/>
                      <a:pt x="818748" y="72296"/>
                      <a:pt x="822363" y="75007"/>
                    </a:cubicBezTo>
                    <a:cubicBezTo>
                      <a:pt x="841340" y="82236"/>
                      <a:pt x="858511" y="89466"/>
                      <a:pt x="876584" y="95792"/>
                    </a:cubicBezTo>
                    <a:cubicBezTo>
                      <a:pt x="902792" y="106636"/>
                      <a:pt x="928999" y="116577"/>
                      <a:pt x="955206" y="127421"/>
                    </a:cubicBezTo>
                    <a:cubicBezTo>
                      <a:pt x="963339" y="128325"/>
                      <a:pt x="969665" y="132843"/>
                      <a:pt x="971472" y="141880"/>
                    </a:cubicBezTo>
                    <a:cubicBezTo>
                      <a:pt x="974184" y="150013"/>
                      <a:pt x="975991" y="159050"/>
                      <a:pt x="977798" y="167184"/>
                    </a:cubicBezTo>
                    <a:cubicBezTo>
                      <a:pt x="976895" y="171702"/>
                      <a:pt x="975991" y="177124"/>
                      <a:pt x="975087" y="181643"/>
                    </a:cubicBezTo>
                    <a:cubicBezTo>
                      <a:pt x="980509" y="183450"/>
                      <a:pt x="986835" y="187065"/>
                      <a:pt x="988643" y="194294"/>
                    </a:cubicBezTo>
                    <a:cubicBezTo>
                      <a:pt x="989546" y="199717"/>
                      <a:pt x="987739" y="204235"/>
                      <a:pt x="988643" y="209657"/>
                    </a:cubicBezTo>
                    <a:cubicBezTo>
                      <a:pt x="994969" y="225020"/>
                      <a:pt x="1015754" y="239479"/>
                      <a:pt x="1007620" y="253938"/>
                    </a:cubicBezTo>
                    <a:cubicBezTo>
                      <a:pt x="1002198" y="262072"/>
                      <a:pt x="1004006" y="230442"/>
                      <a:pt x="965147" y="281049"/>
                    </a:cubicBezTo>
                    <a:cubicBezTo>
                      <a:pt x="961532" y="285568"/>
                      <a:pt x="969665" y="297316"/>
                      <a:pt x="967858" y="301834"/>
                    </a:cubicBezTo>
                    <a:cubicBezTo>
                      <a:pt x="823266" y="301834"/>
                      <a:pt x="698557" y="300931"/>
                      <a:pt x="553965" y="300931"/>
                    </a:cubicBezTo>
                    <a:cubicBezTo>
                      <a:pt x="480766" y="300931"/>
                      <a:pt x="407567" y="301834"/>
                      <a:pt x="335271" y="301834"/>
                    </a:cubicBezTo>
                    <a:cubicBezTo>
                      <a:pt x="332560" y="292797"/>
                      <a:pt x="328945" y="284664"/>
                      <a:pt x="326234" y="275627"/>
                    </a:cubicBezTo>
                    <a:cubicBezTo>
                      <a:pt x="325330" y="267494"/>
                      <a:pt x="321716" y="260264"/>
                      <a:pt x="303642" y="262975"/>
                    </a:cubicBezTo>
                    <a:cubicBezTo>
                      <a:pt x="297316" y="262975"/>
                      <a:pt x="291894" y="262975"/>
                      <a:pt x="285568" y="262975"/>
                    </a:cubicBezTo>
                    <a:lnTo>
                      <a:pt x="285568" y="262975"/>
                    </a:lnTo>
                    <a:close/>
                  </a:path>
                </a:pathLst>
              </a:custGeom>
              <a:solidFill>
                <a:srgbClr val="6B95A1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7" name="任意多边形: 形状 1846"/>
              <p:cNvSpPr/>
              <p:nvPr>
                <p:custDataLst>
                  <p:tags r:id="rId1274"/>
                </p:custDataLst>
              </p:nvPr>
            </p:nvSpPr>
            <p:spPr>
              <a:xfrm>
                <a:off x="3828628" y="2321815"/>
                <a:ext cx="1010331" cy="303641"/>
              </a:xfrm>
              <a:custGeom>
                <a:avLst/>
                <a:gdLst>
                  <a:gd name="connsiteX0" fmla="*/ 286471 w 1010331"/>
                  <a:gd name="connsiteY0" fmla="*/ 260264 h 303641"/>
                  <a:gd name="connsiteX1" fmla="*/ 282857 w 1010331"/>
                  <a:gd name="connsiteY1" fmla="*/ 261168 h 303641"/>
                  <a:gd name="connsiteX2" fmla="*/ 281953 w 1010331"/>
                  <a:gd name="connsiteY2" fmla="*/ 259361 h 303641"/>
                  <a:gd name="connsiteX3" fmla="*/ 286471 w 1010331"/>
                  <a:gd name="connsiteY3" fmla="*/ 254842 h 303641"/>
                  <a:gd name="connsiteX4" fmla="*/ 290990 w 1010331"/>
                  <a:gd name="connsiteY4" fmla="*/ 259361 h 303641"/>
                  <a:gd name="connsiteX5" fmla="*/ 290990 w 1010331"/>
                  <a:gd name="connsiteY5" fmla="*/ 261168 h 303641"/>
                  <a:gd name="connsiteX6" fmla="*/ 286471 w 1010331"/>
                  <a:gd name="connsiteY6" fmla="*/ 260264 h 303641"/>
                  <a:gd name="connsiteX7" fmla="*/ 286471 w 1010331"/>
                  <a:gd name="connsiteY7" fmla="*/ 260264 h 303641"/>
                  <a:gd name="connsiteX8" fmla="*/ 261168 w 1010331"/>
                  <a:gd name="connsiteY8" fmla="*/ 266590 h 303641"/>
                  <a:gd name="connsiteX9" fmla="*/ 253035 w 1010331"/>
                  <a:gd name="connsiteY9" fmla="*/ 268398 h 303641"/>
                  <a:gd name="connsiteX10" fmla="*/ 257553 w 1010331"/>
                  <a:gd name="connsiteY10" fmla="*/ 264783 h 303641"/>
                  <a:gd name="connsiteX11" fmla="*/ 261168 w 1010331"/>
                  <a:gd name="connsiteY11" fmla="*/ 266590 h 303641"/>
                  <a:gd name="connsiteX12" fmla="*/ 261168 w 1010331"/>
                  <a:gd name="connsiteY12" fmla="*/ 266590 h 303641"/>
                  <a:gd name="connsiteX13" fmla="*/ 243094 w 1010331"/>
                  <a:gd name="connsiteY13" fmla="*/ 271109 h 303641"/>
                  <a:gd name="connsiteX14" fmla="*/ 235864 w 1010331"/>
                  <a:gd name="connsiteY14" fmla="*/ 272916 h 303641"/>
                  <a:gd name="connsiteX15" fmla="*/ 234961 w 1010331"/>
                  <a:gd name="connsiteY15" fmla="*/ 269301 h 303641"/>
                  <a:gd name="connsiteX16" fmla="*/ 239479 w 1010331"/>
                  <a:gd name="connsiteY16" fmla="*/ 264783 h 303641"/>
                  <a:gd name="connsiteX17" fmla="*/ 243998 w 1010331"/>
                  <a:gd name="connsiteY17" fmla="*/ 269301 h 303641"/>
                  <a:gd name="connsiteX18" fmla="*/ 243094 w 1010331"/>
                  <a:gd name="connsiteY18" fmla="*/ 271109 h 303641"/>
                  <a:gd name="connsiteX19" fmla="*/ 243094 w 1010331"/>
                  <a:gd name="connsiteY19" fmla="*/ 271109 h 303641"/>
                  <a:gd name="connsiteX20" fmla="*/ 229539 w 1010331"/>
                  <a:gd name="connsiteY20" fmla="*/ 274723 h 303641"/>
                  <a:gd name="connsiteX21" fmla="*/ 226828 w 1010331"/>
                  <a:gd name="connsiteY21" fmla="*/ 275627 h 303641"/>
                  <a:gd name="connsiteX22" fmla="*/ 229539 w 1010331"/>
                  <a:gd name="connsiteY22" fmla="*/ 274723 h 303641"/>
                  <a:gd name="connsiteX23" fmla="*/ 229539 w 1010331"/>
                  <a:gd name="connsiteY23" fmla="*/ 274723 h 303641"/>
                  <a:gd name="connsiteX24" fmla="*/ 215080 w 1010331"/>
                  <a:gd name="connsiteY24" fmla="*/ 278338 h 303641"/>
                  <a:gd name="connsiteX25" fmla="*/ 206043 w 1010331"/>
                  <a:gd name="connsiteY25" fmla="*/ 281049 h 303641"/>
                  <a:gd name="connsiteX26" fmla="*/ 206043 w 1010331"/>
                  <a:gd name="connsiteY26" fmla="*/ 280146 h 303641"/>
                  <a:gd name="connsiteX27" fmla="*/ 210561 w 1010331"/>
                  <a:gd name="connsiteY27" fmla="*/ 275627 h 303641"/>
                  <a:gd name="connsiteX28" fmla="*/ 215080 w 1010331"/>
                  <a:gd name="connsiteY28" fmla="*/ 278338 h 303641"/>
                  <a:gd name="connsiteX29" fmla="*/ 215080 w 1010331"/>
                  <a:gd name="connsiteY29" fmla="*/ 278338 h 303641"/>
                  <a:gd name="connsiteX30" fmla="*/ 194294 w 1010331"/>
                  <a:gd name="connsiteY30" fmla="*/ 283760 h 303641"/>
                  <a:gd name="connsiteX31" fmla="*/ 192487 w 1010331"/>
                  <a:gd name="connsiteY31" fmla="*/ 283760 h 303641"/>
                  <a:gd name="connsiteX32" fmla="*/ 192487 w 1010331"/>
                  <a:gd name="connsiteY32" fmla="*/ 283760 h 303641"/>
                  <a:gd name="connsiteX33" fmla="*/ 187969 w 1010331"/>
                  <a:gd name="connsiteY33" fmla="*/ 279242 h 303641"/>
                  <a:gd name="connsiteX34" fmla="*/ 192487 w 1010331"/>
                  <a:gd name="connsiteY34" fmla="*/ 274723 h 303641"/>
                  <a:gd name="connsiteX35" fmla="*/ 197006 w 1010331"/>
                  <a:gd name="connsiteY35" fmla="*/ 279242 h 303641"/>
                  <a:gd name="connsiteX36" fmla="*/ 194294 w 1010331"/>
                  <a:gd name="connsiteY36" fmla="*/ 283760 h 303641"/>
                  <a:gd name="connsiteX37" fmla="*/ 194294 w 1010331"/>
                  <a:gd name="connsiteY37" fmla="*/ 283760 h 303641"/>
                  <a:gd name="connsiteX38" fmla="*/ 184354 w 1010331"/>
                  <a:gd name="connsiteY38" fmla="*/ 285568 h 303641"/>
                  <a:gd name="connsiteX39" fmla="*/ 178932 w 1010331"/>
                  <a:gd name="connsiteY39" fmla="*/ 287375 h 303641"/>
                  <a:gd name="connsiteX40" fmla="*/ 182546 w 1010331"/>
                  <a:gd name="connsiteY40" fmla="*/ 285568 h 303641"/>
                  <a:gd name="connsiteX41" fmla="*/ 184354 w 1010331"/>
                  <a:gd name="connsiteY41" fmla="*/ 285568 h 303641"/>
                  <a:gd name="connsiteX42" fmla="*/ 184354 w 1010331"/>
                  <a:gd name="connsiteY42" fmla="*/ 285568 h 303641"/>
                  <a:gd name="connsiteX43" fmla="*/ 168087 w 1010331"/>
                  <a:gd name="connsiteY43" fmla="*/ 290086 h 303641"/>
                  <a:gd name="connsiteX44" fmla="*/ 159050 w 1010331"/>
                  <a:gd name="connsiteY44" fmla="*/ 291894 h 303641"/>
                  <a:gd name="connsiteX45" fmla="*/ 158147 w 1010331"/>
                  <a:gd name="connsiteY45" fmla="*/ 290086 h 303641"/>
                  <a:gd name="connsiteX46" fmla="*/ 162665 w 1010331"/>
                  <a:gd name="connsiteY46" fmla="*/ 285568 h 303641"/>
                  <a:gd name="connsiteX47" fmla="*/ 168087 w 1010331"/>
                  <a:gd name="connsiteY47" fmla="*/ 290086 h 303641"/>
                  <a:gd name="connsiteX48" fmla="*/ 168087 w 1010331"/>
                  <a:gd name="connsiteY48" fmla="*/ 290086 h 303641"/>
                  <a:gd name="connsiteX49" fmla="*/ 140073 w 1010331"/>
                  <a:gd name="connsiteY49" fmla="*/ 297316 h 303641"/>
                  <a:gd name="connsiteX50" fmla="*/ 131036 w 1010331"/>
                  <a:gd name="connsiteY50" fmla="*/ 300027 h 303641"/>
                  <a:gd name="connsiteX51" fmla="*/ 131036 w 1010331"/>
                  <a:gd name="connsiteY51" fmla="*/ 300027 h 303641"/>
                  <a:gd name="connsiteX52" fmla="*/ 135554 w 1010331"/>
                  <a:gd name="connsiteY52" fmla="*/ 295508 h 303641"/>
                  <a:gd name="connsiteX53" fmla="*/ 140073 w 1010331"/>
                  <a:gd name="connsiteY53" fmla="*/ 297316 h 303641"/>
                  <a:gd name="connsiteX54" fmla="*/ 140073 w 1010331"/>
                  <a:gd name="connsiteY54" fmla="*/ 297316 h 303641"/>
                  <a:gd name="connsiteX55" fmla="*/ 120191 w 1010331"/>
                  <a:gd name="connsiteY55" fmla="*/ 302738 h 303641"/>
                  <a:gd name="connsiteX56" fmla="*/ 114769 w 1010331"/>
                  <a:gd name="connsiteY56" fmla="*/ 303642 h 303641"/>
                  <a:gd name="connsiteX57" fmla="*/ 112058 w 1010331"/>
                  <a:gd name="connsiteY57" fmla="*/ 299123 h 303641"/>
                  <a:gd name="connsiteX58" fmla="*/ 116577 w 1010331"/>
                  <a:gd name="connsiteY58" fmla="*/ 294605 h 303641"/>
                  <a:gd name="connsiteX59" fmla="*/ 121095 w 1010331"/>
                  <a:gd name="connsiteY59" fmla="*/ 299123 h 303641"/>
                  <a:gd name="connsiteX60" fmla="*/ 120191 w 1010331"/>
                  <a:gd name="connsiteY60" fmla="*/ 302738 h 303641"/>
                  <a:gd name="connsiteX61" fmla="*/ 120191 w 1010331"/>
                  <a:gd name="connsiteY61" fmla="*/ 302738 h 303641"/>
                  <a:gd name="connsiteX62" fmla="*/ 81333 w 1010331"/>
                  <a:gd name="connsiteY62" fmla="*/ 303642 h 303641"/>
                  <a:gd name="connsiteX63" fmla="*/ 75910 w 1010331"/>
                  <a:gd name="connsiteY63" fmla="*/ 301834 h 303641"/>
                  <a:gd name="connsiteX64" fmla="*/ 75007 w 1010331"/>
                  <a:gd name="connsiteY64" fmla="*/ 300027 h 303641"/>
                  <a:gd name="connsiteX65" fmla="*/ 75007 w 1010331"/>
                  <a:gd name="connsiteY65" fmla="*/ 299123 h 303641"/>
                  <a:gd name="connsiteX66" fmla="*/ 79525 w 1010331"/>
                  <a:gd name="connsiteY66" fmla="*/ 294605 h 303641"/>
                  <a:gd name="connsiteX67" fmla="*/ 84044 w 1010331"/>
                  <a:gd name="connsiteY67" fmla="*/ 299123 h 303641"/>
                  <a:gd name="connsiteX68" fmla="*/ 81333 w 1010331"/>
                  <a:gd name="connsiteY68" fmla="*/ 303642 h 303641"/>
                  <a:gd name="connsiteX69" fmla="*/ 81333 w 1010331"/>
                  <a:gd name="connsiteY69" fmla="*/ 303642 h 303641"/>
                  <a:gd name="connsiteX70" fmla="*/ 71392 w 1010331"/>
                  <a:gd name="connsiteY70" fmla="*/ 294605 h 303641"/>
                  <a:gd name="connsiteX71" fmla="*/ 66873 w 1010331"/>
                  <a:gd name="connsiteY71" fmla="*/ 286471 h 303641"/>
                  <a:gd name="connsiteX72" fmla="*/ 69585 w 1010331"/>
                  <a:gd name="connsiteY72" fmla="*/ 285568 h 303641"/>
                  <a:gd name="connsiteX73" fmla="*/ 74103 w 1010331"/>
                  <a:gd name="connsiteY73" fmla="*/ 290086 h 303641"/>
                  <a:gd name="connsiteX74" fmla="*/ 71392 w 1010331"/>
                  <a:gd name="connsiteY74" fmla="*/ 294605 h 303641"/>
                  <a:gd name="connsiteX75" fmla="*/ 71392 w 1010331"/>
                  <a:gd name="connsiteY75" fmla="*/ 294605 h 303641"/>
                  <a:gd name="connsiteX76" fmla="*/ 64162 w 1010331"/>
                  <a:gd name="connsiteY76" fmla="*/ 281953 h 303641"/>
                  <a:gd name="connsiteX77" fmla="*/ 59644 w 1010331"/>
                  <a:gd name="connsiteY77" fmla="*/ 274723 h 303641"/>
                  <a:gd name="connsiteX78" fmla="*/ 60548 w 1010331"/>
                  <a:gd name="connsiteY78" fmla="*/ 274723 h 303641"/>
                  <a:gd name="connsiteX79" fmla="*/ 65066 w 1010331"/>
                  <a:gd name="connsiteY79" fmla="*/ 279242 h 303641"/>
                  <a:gd name="connsiteX80" fmla="*/ 64162 w 1010331"/>
                  <a:gd name="connsiteY80" fmla="*/ 281953 h 303641"/>
                  <a:gd name="connsiteX81" fmla="*/ 64162 w 1010331"/>
                  <a:gd name="connsiteY81" fmla="*/ 281953 h 303641"/>
                  <a:gd name="connsiteX82" fmla="*/ 9941 w 1010331"/>
                  <a:gd name="connsiteY82" fmla="*/ 212368 h 303641"/>
                  <a:gd name="connsiteX83" fmla="*/ 9037 w 1010331"/>
                  <a:gd name="connsiteY83" fmla="*/ 208754 h 303641"/>
                  <a:gd name="connsiteX84" fmla="*/ 13555 w 1010331"/>
                  <a:gd name="connsiteY84" fmla="*/ 204235 h 303641"/>
                  <a:gd name="connsiteX85" fmla="*/ 18074 w 1010331"/>
                  <a:gd name="connsiteY85" fmla="*/ 208754 h 303641"/>
                  <a:gd name="connsiteX86" fmla="*/ 13555 w 1010331"/>
                  <a:gd name="connsiteY86" fmla="*/ 213272 h 303641"/>
                  <a:gd name="connsiteX87" fmla="*/ 9941 w 1010331"/>
                  <a:gd name="connsiteY87" fmla="*/ 212368 h 303641"/>
                  <a:gd name="connsiteX88" fmla="*/ 9941 w 1010331"/>
                  <a:gd name="connsiteY88" fmla="*/ 212368 h 303641"/>
                  <a:gd name="connsiteX89" fmla="*/ 6326 w 1010331"/>
                  <a:gd name="connsiteY89" fmla="*/ 202428 h 303641"/>
                  <a:gd name="connsiteX90" fmla="*/ 3615 w 1010331"/>
                  <a:gd name="connsiteY90" fmla="*/ 193391 h 303641"/>
                  <a:gd name="connsiteX91" fmla="*/ 4518 w 1010331"/>
                  <a:gd name="connsiteY91" fmla="*/ 193391 h 303641"/>
                  <a:gd name="connsiteX92" fmla="*/ 9037 w 1010331"/>
                  <a:gd name="connsiteY92" fmla="*/ 197909 h 303641"/>
                  <a:gd name="connsiteX93" fmla="*/ 6326 w 1010331"/>
                  <a:gd name="connsiteY93" fmla="*/ 202428 h 303641"/>
                  <a:gd name="connsiteX94" fmla="*/ 6326 w 1010331"/>
                  <a:gd name="connsiteY94" fmla="*/ 202428 h 303641"/>
                  <a:gd name="connsiteX95" fmla="*/ 904 w 1010331"/>
                  <a:gd name="connsiteY95" fmla="*/ 180739 h 303641"/>
                  <a:gd name="connsiteX96" fmla="*/ 0 w 1010331"/>
                  <a:gd name="connsiteY96" fmla="*/ 176221 h 303641"/>
                  <a:gd name="connsiteX97" fmla="*/ 904 w 1010331"/>
                  <a:gd name="connsiteY97" fmla="*/ 174413 h 303641"/>
                  <a:gd name="connsiteX98" fmla="*/ 3615 w 1010331"/>
                  <a:gd name="connsiteY98" fmla="*/ 173510 h 303641"/>
                  <a:gd name="connsiteX99" fmla="*/ 8133 w 1010331"/>
                  <a:gd name="connsiteY99" fmla="*/ 178028 h 303641"/>
                  <a:gd name="connsiteX100" fmla="*/ 3615 w 1010331"/>
                  <a:gd name="connsiteY100" fmla="*/ 182546 h 303641"/>
                  <a:gd name="connsiteX101" fmla="*/ 904 w 1010331"/>
                  <a:gd name="connsiteY101" fmla="*/ 180739 h 303641"/>
                  <a:gd name="connsiteX102" fmla="*/ 904 w 1010331"/>
                  <a:gd name="connsiteY102" fmla="*/ 180739 h 303641"/>
                  <a:gd name="connsiteX103" fmla="*/ 13555 w 1010331"/>
                  <a:gd name="connsiteY103" fmla="*/ 152725 h 303641"/>
                  <a:gd name="connsiteX104" fmla="*/ 18074 w 1010331"/>
                  <a:gd name="connsiteY104" fmla="*/ 146399 h 303641"/>
                  <a:gd name="connsiteX105" fmla="*/ 18074 w 1010331"/>
                  <a:gd name="connsiteY105" fmla="*/ 147302 h 303641"/>
                  <a:gd name="connsiteX106" fmla="*/ 13555 w 1010331"/>
                  <a:gd name="connsiteY106" fmla="*/ 152725 h 303641"/>
                  <a:gd name="connsiteX107" fmla="*/ 13555 w 1010331"/>
                  <a:gd name="connsiteY107" fmla="*/ 152725 h 303641"/>
                  <a:gd name="connsiteX108" fmla="*/ 21689 w 1010331"/>
                  <a:gd name="connsiteY108" fmla="*/ 141880 h 303641"/>
                  <a:gd name="connsiteX109" fmla="*/ 27111 w 1010331"/>
                  <a:gd name="connsiteY109" fmla="*/ 135554 h 303641"/>
                  <a:gd name="connsiteX110" fmla="*/ 27111 w 1010331"/>
                  <a:gd name="connsiteY110" fmla="*/ 137362 h 303641"/>
                  <a:gd name="connsiteX111" fmla="*/ 22592 w 1010331"/>
                  <a:gd name="connsiteY111" fmla="*/ 141880 h 303641"/>
                  <a:gd name="connsiteX112" fmla="*/ 21689 w 1010331"/>
                  <a:gd name="connsiteY112" fmla="*/ 141880 h 303641"/>
                  <a:gd name="connsiteX113" fmla="*/ 21689 w 1010331"/>
                  <a:gd name="connsiteY113" fmla="*/ 141880 h 303641"/>
                  <a:gd name="connsiteX114" fmla="*/ 29822 w 1010331"/>
                  <a:gd name="connsiteY114" fmla="*/ 131940 h 303641"/>
                  <a:gd name="connsiteX115" fmla="*/ 36148 w 1010331"/>
                  <a:gd name="connsiteY115" fmla="*/ 124710 h 303641"/>
                  <a:gd name="connsiteX116" fmla="*/ 37052 w 1010331"/>
                  <a:gd name="connsiteY116" fmla="*/ 127421 h 303641"/>
                  <a:gd name="connsiteX117" fmla="*/ 32533 w 1010331"/>
                  <a:gd name="connsiteY117" fmla="*/ 131940 h 303641"/>
                  <a:gd name="connsiteX118" fmla="*/ 29822 w 1010331"/>
                  <a:gd name="connsiteY118" fmla="*/ 131940 h 303641"/>
                  <a:gd name="connsiteX119" fmla="*/ 29822 w 1010331"/>
                  <a:gd name="connsiteY119" fmla="*/ 131940 h 303641"/>
                  <a:gd name="connsiteX120" fmla="*/ 39763 w 1010331"/>
                  <a:gd name="connsiteY120" fmla="*/ 121095 h 303641"/>
                  <a:gd name="connsiteX121" fmla="*/ 46088 w 1010331"/>
                  <a:gd name="connsiteY121" fmla="*/ 116577 h 303641"/>
                  <a:gd name="connsiteX122" fmla="*/ 46088 w 1010331"/>
                  <a:gd name="connsiteY122" fmla="*/ 116577 h 303641"/>
                  <a:gd name="connsiteX123" fmla="*/ 41570 w 1010331"/>
                  <a:gd name="connsiteY123" fmla="*/ 121095 h 303641"/>
                  <a:gd name="connsiteX124" fmla="*/ 39763 w 1010331"/>
                  <a:gd name="connsiteY124" fmla="*/ 121095 h 303641"/>
                  <a:gd name="connsiteX125" fmla="*/ 39763 w 1010331"/>
                  <a:gd name="connsiteY125" fmla="*/ 121095 h 303641"/>
                  <a:gd name="connsiteX126" fmla="*/ 65066 w 1010331"/>
                  <a:gd name="connsiteY126" fmla="*/ 109347 h 303641"/>
                  <a:gd name="connsiteX127" fmla="*/ 74103 w 1010331"/>
                  <a:gd name="connsiteY127" fmla="*/ 109347 h 303641"/>
                  <a:gd name="connsiteX128" fmla="*/ 69585 w 1010331"/>
                  <a:gd name="connsiteY128" fmla="*/ 112058 h 303641"/>
                  <a:gd name="connsiteX129" fmla="*/ 65066 w 1010331"/>
                  <a:gd name="connsiteY129" fmla="*/ 109347 h 303641"/>
                  <a:gd name="connsiteX130" fmla="*/ 65066 w 1010331"/>
                  <a:gd name="connsiteY130" fmla="*/ 109347 h 303641"/>
                  <a:gd name="connsiteX131" fmla="*/ 84044 w 1010331"/>
                  <a:gd name="connsiteY131" fmla="*/ 108443 h 303641"/>
                  <a:gd name="connsiteX132" fmla="*/ 93081 w 1010331"/>
                  <a:gd name="connsiteY132" fmla="*/ 106636 h 303641"/>
                  <a:gd name="connsiteX133" fmla="*/ 93081 w 1010331"/>
                  <a:gd name="connsiteY133" fmla="*/ 107540 h 303641"/>
                  <a:gd name="connsiteX134" fmla="*/ 88562 w 1010331"/>
                  <a:gd name="connsiteY134" fmla="*/ 112058 h 303641"/>
                  <a:gd name="connsiteX135" fmla="*/ 84044 w 1010331"/>
                  <a:gd name="connsiteY135" fmla="*/ 108443 h 303641"/>
                  <a:gd name="connsiteX136" fmla="*/ 84044 w 1010331"/>
                  <a:gd name="connsiteY136" fmla="*/ 108443 h 303641"/>
                  <a:gd name="connsiteX137" fmla="*/ 103021 w 1010331"/>
                  <a:gd name="connsiteY137" fmla="*/ 106636 h 303641"/>
                  <a:gd name="connsiteX138" fmla="*/ 112058 w 1010331"/>
                  <a:gd name="connsiteY138" fmla="*/ 107540 h 303641"/>
                  <a:gd name="connsiteX139" fmla="*/ 112058 w 1010331"/>
                  <a:gd name="connsiteY139" fmla="*/ 107540 h 303641"/>
                  <a:gd name="connsiteX140" fmla="*/ 107540 w 1010331"/>
                  <a:gd name="connsiteY140" fmla="*/ 112058 h 303641"/>
                  <a:gd name="connsiteX141" fmla="*/ 103021 w 1010331"/>
                  <a:gd name="connsiteY141" fmla="*/ 107540 h 303641"/>
                  <a:gd name="connsiteX142" fmla="*/ 103021 w 1010331"/>
                  <a:gd name="connsiteY142" fmla="*/ 106636 h 303641"/>
                  <a:gd name="connsiteX143" fmla="*/ 103021 w 1010331"/>
                  <a:gd name="connsiteY143" fmla="*/ 106636 h 303641"/>
                  <a:gd name="connsiteX144" fmla="*/ 121095 w 1010331"/>
                  <a:gd name="connsiteY144" fmla="*/ 107540 h 303641"/>
                  <a:gd name="connsiteX145" fmla="*/ 125614 w 1010331"/>
                  <a:gd name="connsiteY145" fmla="*/ 106636 h 303641"/>
                  <a:gd name="connsiteX146" fmla="*/ 130132 w 1010331"/>
                  <a:gd name="connsiteY146" fmla="*/ 106636 h 303641"/>
                  <a:gd name="connsiteX147" fmla="*/ 130132 w 1010331"/>
                  <a:gd name="connsiteY147" fmla="*/ 107540 h 303641"/>
                  <a:gd name="connsiteX148" fmla="*/ 125614 w 1010331"/>
                  <a:gd name="connsiteY148" fmla="*/ 112058 h 303641"/>
                  <a:gd name="connsiteX149" fmla="*/ 121095 w 1010331"/>
                  <a:gd name="connsiteY149" fmla="*/ 107540 h 303641"/>
                  <a:gd name="connsiteX150" fmla="*/ 121095 w 1010331"/>
                  <a:gd name="connsiteY150" fmla="*/ 107540 h 303641"/>
                  <a:gd name="connsiteX151" fmla="*/ 121095 w 1010331"/>
                  <a:gd name="connsiteY151" fmla="*/ 107540 h 303641"/>
                  <a:gd name="connsiteX152" fmla="*/ 140073 w 1010331"/>
                  <a:gd name="connsiteY152" fmla="*/ 106636 h 303641"/>
                  <a:gd name="connsiteX153" fmla="*/ 149110 w 1010331"/>
                  <a:gd name="connsiteY153" fmla="*/ 106636 h 303641"/>
                  <a:gd name="connsiteX154" fmla="*/ 149110 w 1010331"/>
                  <a:gd name="connsiteY154" fmla="*/ 107540 h 303641"/>
                  <a:gd name="connsiteX155" fmla="*/ 144591 w 1010331"/>
                  <a:gd name="connsiteY155" fmla="*/ 112058 h 303641"/>
                  <a:gd name="connsiteX156" fmla="*/ 140073 w 1010331"/>
                  <a:gd name="connsiteY156" fmla="*/ 106636 h 303641"/>
                  <a:gd name="connsiteX157" fmla="*/ 140073 w 1010331"/>
                  <a:gd name="connsiteY157" fmla="*/ 106636 h 303641"/>
                  <a:gd name="connsiteX158" fmla="*/ 140073 w 1010331"/>
                  <a:gd name="connsiteY158" fmla="*/ 106636 h 303641"/>
                  <a:gd name="connsiteX159" fmla="*/ 159050 w 1010331"/>
                  <a:gd name="connsiteY159" fmla="*/ 106636 h 303641"/>
                  <a:gd name="connsiteX160" fmla="*/ 168087 w 1010331"/>
                  <a:gd name="connsiteY160" fmla="*/ 106636 h 303641"/>
                  <a:gd name="connsiteX161" fmla="*/ 168087 w 1010331"/>
                  <a:gd name="connsiteY161" fmla="*/ 107540 h 303641"/>
                  <a:gd name="connsiteX162" fmla="*/ 163569 w 1010331"/>
                  <a:gd name="connsiteY162" fmla="*/ 112058 h 303641"/>
                  <a:gd name="connsiteX163" fmla="*/ 159050 w 1010331"/>
                  <a:gd name="connsiteY163" fmla="*/ 106636 h 303641"/>
                  <a:gd name="connsiteX164" fmla="*/ 159050 w 1010331"/>
                  <a:gd name="connsiteY164" fmla="*/ 106636 h 303641"/>
                  <a:gd name="connsiteX165" fmla="*/ 159050 w 1010331"/>
                  <a:gd name="connsiteY165" fmla="*/ 106636 h 303641"/>
                  <a:gd name="connsiteX166" fmla="*/ 178028 w 1010331"/>
                  <a:gd name="connsiteY166" fmla="*/ 106636 h 303641"/>
                  <a:gd name="connsiteX167" fmla="*/ 187065 w 1010331"/>
                  <a:gd name="connsiteY167" fmla="*/ 106636 h 303641"/>
                  <a:gd name="connsiteX168" fmla="*/ 187065 w 1010331"/>
                  <a:gd name="connsiteY168" fmla="*/ 108443 h 303641"/>
                  <a:gd name="connsiteX169" fmla="*/ 182546 w 1010331"/>
                  <a:gd name="connsiteY169" fmla="*/ 112962 h 303641"/>
                  <a:gd name="connsiteX170" fmla="*/ 178028 w 1010331"/>
                  <a:gd name="connsiteY170" fmla="*/ 108443 h 303641"/>
                  <a:gd name="connsiteX171" fmla="*/ 178028 w 1010331"/>
                  <a:gd name="connsiteY171" fmla="*/ 106636 h 303641"/>
                  <a:gd name="connsiteX172" fmla="*/ 178028 w 1010331"/>
                  <a:gd name="connsiteY172" fmla="*/ 106636 h 303641"/>
                  <a:gd name="connsiteX173" fmla="*/ 206043 w 1010331"/>
                  <a:gd name="connsiteY173" fmla="*/ 97599 h 303641"/>
                  <a:gd name="connsiteX174" fmla="*/ 212368 w 1010331"/>
                  <a:gd name="connsiteY174" fmla="*/ 95792 h 303641"/>
                  <a:gd name="connsiteX175" fmla="*/ 215983 w 1010331"/>
                  <a:gd name="connsiteY175" fmla="*/ 95792 h 303641"/>
                  <a:gd name="connsiteX176" fmla="*/ 215983 w 1010331"/>
                  <a:gd name="connsiteY176" fmla="*/ 96695 h 303641"/>
                  <a:gd name="connsiteX177" fmla="*/ 211465 w 1010331"/>
                  <a:gd name="connsiteY177" fmla="*/ 101214 h 303641"/>
                  <a:gd name="connsiteX178" fmla="*/ 206043 w 1010331"/>
                  <a:gd name="connsiteY178" fmla="*/ 97599 h 303641"/>
                  <a:gd name="connsiteX179" fmla="*/ 206043 w 1010331"/>
                  <a:gd name="connsiteY179" fmla="*/ 97599 h 303641"/>
                  <a:gd name="connsiteX180" fmla="*/ 225020 w 1010331"/>
                  <a:gd name="connsiteY180" fmla="*/ 96695 h 303641"/>
                  <a:gd name="connsiteX181" fmla="*/ 234057 w 1010331"/>
                  <a:gd name="connsiteY181" fmla="*/ 98503 h 303641"/>
                  <a:gd name="connsiteX182" fmla="*/ 229539 w 1010331"/>
                  <a:gd name="connsiteY182" fmla="*/ 101214 h 303641"/>
                  <a:gd name="connsiteX183" fmla="*/ 225020 w 1010331"/>
                  <a:gd name="connsiteY183" fmla="*/ 96695 h 303641"/>
                  <a:gd name="connsiteX184" fmla="*/ 225020 w 1010331"/>
                  <a:gd name="connsiteY184" fmla="*/ 96695 h 303641"/>
                  <a:gd name="connsiteX185" fmla="*/ 245805 w 1010331"/>
                  <a:gd name="connsiteY185" fmla="*/ 100310 h 303641"/>
                  <a:gd name="connsiteX186" fmla="*/ 249420 w 1010331"/>
                  <a:gd name="connsiteY186" fmla="*/ 101214 h 303641"/>
                  <a:gd name="connsiteX187" fmla="*/ 248516 w 1010331"/>
                  <a:gd name="connsiteY187" fmla="*/ 101214 h 303641"/>
                  <a:gd name="connsiteX188" fmla="*/ 245805 w 1010331"/>
                  <a:gd name="connsiteY188" fmla="*/ 100310 h 303641"/>
                  <a:gd name="connsiteX189" fmla="*/ 245805 w 1010331"/>
                  <a:gd name="connsiteY189" fmla="*/ 100310 h 303641"/>
                  <a:gd name="connsiteX190" fmla="*/ 267494 w 1010331"/>
                  <a:gd name="connsiteY190" fmla="*/ 101214 h 303641"/>
                  <a:gd name="connsiteX191" fmla="*/ 271109 w 1010331"/>
                  <a:gd name="connsiteY191" fmla="*/ 96695 h 303641"/>
                  <a:gd name="connsiteX192" fmla="*/ 271109 w 1010331"/>
                  <a:gd name="connsiteY192" fmla="*/ 96695 h 303641"/>
                  <a:gd name="connsiteX193" fmla="*/ 267494 w 1010331"/>
                  <a:gd name="connsiteY193" fmla="*/ 101214 h 303641"/>
                  <a:gd name="connsiteX194" fmla="*/ 267494 w 1010331"/>
                  <a:gd name="connsiteY194" fmla="*/ 101214 h 303641"/>
                  <a:gd name="connsiteX195" fmla="*/ 284664 w 1010331"/>
                  <a:gd name="connsiteY195" fmla="*/ 92177 h 303641"/>
                  <a:gd name="connsiteX196" fmla="*/ 287375 w 1010331"/>
                  <a:gd name="connsiteY196" fmla="*/ 92177 h 303641"/>
                  <a:gd name="connsiteX197" fmla="*/ 290990 w 1010331"/>
                  <a:gd name="connsiteY197" fmla="*/ 96695 h 303641"/>
                  <a:gd name="connsiteX198" fmla="*/ 286471 w 1010331"/>
                  <a:gd name="connsiteY198" fmla="*/ 101214 h 303641"/>
                  <a:gd name="connsiteX199" fmla="*/ 281953 w 1010331"/>
                  <a:gd name="connsiteY199" fmla="*/ 96695 h 303641"/>
                  <a:gd name="connsiteX200" fmla="*/ 284664 w 1010331"/>
                  <a:gd name="connsiteY200" fmla="*/ 92177 h 303641"/>
                  <a:gd name="connsiteX201" fmla="*/ 284664 w 1010331"/>
                  <a:gd name="connsiteY201" fmla="*/ 92177 h 303641"/>
                  <a:gd name="connsiteX202" fmla="*/ 300931 w 1010331"/>
                  <a:gd name="connsiteY202" fmla="*/ 93984 h 303641"/>
                  <a:gd name="connsiteX203" fmla="*/ 300931 w 1010331"/>
                  <a:gd name="connsiteY203" fmla="*/ 93984 h 303641"/>
                  <a:gd name="connsiteX204" fmla="*/ 307256 w 1010331"/>
                  <a:gd name="connsiteY204" fmla="*/ 92177 h 303641"/>
                  <a:gd name="connsiteX205" fmla="*/ 309968 w 1010331"/>
                  <a:gd name="connsiteY205" fmla="*/ 96695 h 303641"/>
                  <a:gd name="connsiteX206" fmla="*/ 305449 w 1010331"/>
                  <a:gd name="connsiteY206" fmla="*/ 101214 h 303641"/>
                  <a:gd name="connsiteX207" fmla="*/ 300931 w 1010331"/>
                  <a:gd name="connsiteY207" fmla="*/ 96695 h 303641"/>
                  <a:gd name="connsiteX208" fmla="*/ 300931 w 1010331"/>
                  <a:gd name="connsiteY208" fmla="*/ 93984 h 303641"/>
                  <a:gd name="connsiteX209" fmla="*/ 300931 w 1010331"/>
                  <a:gd name="connsiteY209" fmla="*/ 93984 h 303641"/>
                  <a:gd name="connsiteX210" fmla="*/ 310871 w 1010331"/>
                  <a:gd name="connsiteY210" fmla="*/ 90370 h 303641"/>
                  <a:gd name="connsiteX211" fmla="*/ 319004 w 1010331"/>
                  <a:gd name="connsiteY211" fmla="*/ 84947 h 303641"/>
                  <a:gd name="connsiteX212" fmla="*/ 319908 w 1010331"/>
                  <a:gd name="connsiteY212" fmla="*/ 87658 h 303641"/>
                  <a:gd name="connsiteX213" fmla="*/ 315390 w 1010331"/>
                  <a:gd name="connsiteY213" fmla="*/ 92177 h 303641"/>
                  <a:gd name="connsiteX214" fmla="*/ 310871 w 1010331"/>
                  <a:gd name="connsiteY214" fmla="*/ 90370 h 303641"/>
                  <a:gd name="connsiteX215" fmla="*/ 310871 w 1010331"/>
                  <a:gd name="connsiteY215" fmla="*/ 90370 h 303641"/>
                  <a:gd name="connsiteX216" fmla="*/ 340693 w 1010331"/>
                  <a:gd name="connsiteY216" fmla="*/ 80429 h 303641"/>
                  <a:gd name="connsiteX217" fmla="*/ 346115 w 1010331"/>
                  <a:gd name="connsiteY217" fmla="*/ 79525 h 303641"/>
                  <a:gd name="connsiteX218" fmla="*/ 343404 w 1010331"/>
                  <a:gd name="connsiteY218" fmla="*/ 80429 h 303641"/>
                  <a:gd name="connsiteX219" fmla="*/ 340693 w 1010331"/>
                  <a:gd name="connsiteY219" fmla="*/ 80429 h 303641"/>
                  <a:gd name="connsiteX220" fmla="*/ 340693 w 1010331"/>
                  <a:gd name="connsiteY220" fmla="*/ 80429 h 303641"/>
                  <a:gd name="connsiteX221" fmla="*/ 356960 w 1010331"/>
                  <a:gd name="connsiteY221" fmla="*/ 77718 h 303641"/>
                  <a:gd name="connsiteX222" fmla="*/ 365997 w 1010331"/>
                  <a:gd name="connsiteY222" fmla="*/ 75007 h 303641"/>
                  <a:gd name="connsiteX223" fmla="*/ 365997 w 1010331"/>
                  <a:gd name="connsiteY223" fmla="*/ 76814 h 303641"/>
                  <a:gd name="connsiteX224" fmla="*/ 361478 w 1010331"/>
                  <a:gd name="connsiteY224" fmla="*/ 81333 h 303641"/>
                  <a:gd name="connsiteX225" fmla="*/ 356960 w 1010331"/>
                  <a:gd name="connsiteY225" fmla="*/ 77718 h 303641"/>
                  <a:gd name="connsiteX226" fmla="*/ 356960 w 1010331"/>
                  <a:gd name="connsiteY226" fmla="*/ 77718 h 303641"/>
                  <a:gd name="connsiteX227" fmla="*/ 370515 w 1010331"/>
                  <a:gd name="connsiteY227" fmla="*/ 71392 h 303641"/>
                  <a:gd name="connsiteX228" fmla="*/ 370515 w 1010331"/>
                  <a:gd name="connsiteY228" fmla="*/ 71392 h 303641"/>
                  <a:gd name="connsiteX229" fmla="*/ 366900 w 1010331"/>
                  <a:gd name="connsiteY229" fmla="*/ 63259 h 303641"/>
                  <a:gd name="connsiteX230" fmla="*/ 370515 w 1010331"/>
                  <a:gd name="connsiteY230" fmla="*/ 61451 h 303641"/>
                  <a:gd name="connsiteX231" fmla="*/ 375034 w 1010331"/>
                  <a:gd name="connsiteY231" fmla="*/ 65970 h 303641"/>
                  <a:gd name="connsiteX232" fmla="*/ 370515 w 1010331"/>
                  <a:gd name="connsiteY232" fmla="*/ 71392 h 303641"/>
                  <a:gd name="connsiteX233" fmla="*/ 370515 w 1010331"/>
                  <a:gd name="connsiteY233" fmla="*/ 71392 h 303641"/>
                  <a:gd name="connsiteX234" fmla="*/ 412989 w 1010331"/>
                  <a:gd name="connsiteY234" fmla="*/ 14459 h 303641"/>
                  <a:gd name="connsiteX235" fmla="*/ 422026 w 1010331"/>
                  <a:gd name="connsiteY235" fmla="*/ 14459 h 303641"/>
                  <a:gd name="connsiteX236" fmla="*/ 422026 w 1010331"/>
                  <a:gd name="connsiteY236" fmla="*/ 16267 h 303641"/>
                  <a:gd name="connsiteX237" fmla="*/ 417507 w 1010331"/>
                  <a:gd name="connsiteY237" fmla="*/ 20785 h 303641"/>
                  <a:gd name="connsiteX238" fmla="*/ 412989 w 1010331"/>
                  <a:gd name="connsiteY238" fmla="*/ 16267 h 303641"/>
                  <a:gd name="connsiteX239" fmla="*/ 412989 w 1010331"/>
                  <a:gd name="connsiteY239" fmla="*/ 14459 h 303641"/>
                  <a:gd name="connsiteX240" fmla="*/ 412989 w 1010331"/>
                  <a:gd name="connsiteY240" fmla="*/ 14459 h 303641"/>
                  <a:gd name="connsiteX241" fmla="*/ 431966 w 1010331"/>
                  <a:gd name="connsiteY241" fmla="*/ 15363 h 303641"/>
                  <a:gd name="connsiteX242" fmla="*/ 441003 w 1010331"/>
                  <a:gd name="connsiteY242" fmla="*/ 16267 h 303641"/>
                  <a:gd name="connsiteX243" fmla="*/ 436485 w 1010331"/>
                  <a:gd name="connsiteY243" fmla="*/ 19881 h 303641"/>
                  <a:gd name="connsiteX244" fmla="*/ 431966 w 1010331"/>
                  <a:gd name="connsiteY244" fmla="*/ 15363 h 303641"/>
                  <a:gd name="connsiteX245" fmla="*/ 431966 w 1010331"/>
                  <a:gd name="connsiteY245" fmla="*/ 15363 h 303641"/>
                  <a:gd name="connsiteX246" fmla="*/ 431966 w 1010331"/>
                  <a:gd name="connsiteY246" fmla="*/ 15363 h 303641"/>
                  <a:gd name="connsiteX247" fmla="*/ 450944 w 1010331"/>
                  <a:gd name="connsiteY247" fmla="*/ 17170 h 303641"/>
                  <a:gd name="connsiteX248" fmla="*/ 459981 w 1010331"/>
                  <a:gd name="connsiteY248" fmla="*/ 17170 h 303641"/>
                  <a:gd name="connsiteX249" fmla="*/ 455462 w 1010331"/>
                  <a:gd name="connsiteY249" fmla="*/ 19881 h 303641"/>
                  <a:gd name="connsiteX250" fmla="*/ 450944 w 1010331"/>
                  <a:gd name="connsiteY250" fmla="*/ 17170 h 303641"/>
                  <a:gd name="connsiteX251" fmla="*/ 450944 w 1010331"/>
                  <a:gd name="connsiteY251" fmla="*/ 17170 h 303641"/>
                  <a:gd name="connsiteX252" fmla="*/ 469922 w 1010331"/>
                  <a:gd name="connsiteY252" fmla="*/ 16267 h 303641"/>
                  <a:gd name="connsiteX253" fmla="*/ 476247 w 1010331"/>
                  <a:gd name="connsiteY253" fmla="*/ 16267 h 303641"/>
                  <a:gd name="connsiteX254" fmla="*/ 478959 w 1010331"/>
                  <a:gd name="connsiteY254" fmla="*/ 16267 h 303641"/>
                  <a:gd name="connsiteX255" fmla="*/ 474440 w 1010331"/>
                  <a:gd name="connsiteY255" fmla="*/ 19881 h 303641"/>
                  <a:gd name="connsiteX256" fmla="*/ 469922 w 1010331"/>
                  <a:gd name="connsiteY256" fmla="*/ 16267 h 303641"/>
                  <a:gd name="connsiteX257" fmla="*/ 469922 w 1010331"/>
                  <a:gd name="connsiteY257" fmla="*/ 16267 h 303641"/>
                  <a:gd name="connsiteX258" fmla="*/ 489803 w 1010331"/>
                  <a:gd name="connsiteY258" fmla="*/ 18978 h 303641"/>
                  <a:gd name="connsiteX259" fmla="*/ 495225 w 1010331"/>
                  <a:gd name="connsiteY259" fmla="*/ 19881 h 303641"/>
                  <a:gd name="connsiteX260" fmla="*/ 492514 w 1010331"/>
                  <a:gd name="connsiteY260" fmla="*/ 20785 h 303641"/>
                  <a:gd name="connsiteX261" fmla="*/ 489803 w 1010331"/>
                  <a:gd name="connsiteY261" fmla="*/ 18978 h 303641"/>
                  <a:gd name="connsiteX262" fmla="*/ 489803 w 1010331"/>
                  <a:gd name="connsiteY262" fmla="*/ 18978 h 303641"/>
                  <a:gd name="connsiteX263" fmla="*/ 536795 w 1010331"/>
                  <a:gd name="connsiteY263" fmla="*/ 22592 h 303641"/>
                  <a:gd name="connsiteX264" fmla="*/ 544025 w 1010331"/>
                  <a:gd name="connsiteY264" fmla="*/ 23496 h 303641"/>
                  <a:gd name="connsiteX265" fmla="*/ 544928 w 1010331"/>
                  <a:gd name="connsiteY265" fmla="*/ 26207 h 303641"/>
                  <a:gd name="connsiteX266" fmla="*/ 540410 w 1010331"/>
                  <a:gd name="connsiteY266" fmla="*/ 30726 h 303641"/>
                  <a:gd name="connsiteX267" fmla="*/ 535891 w 1010331"/>
                  <a:gd name="connsiteY267" fmla="*/ 26207 h 303641"/>
                  <a:gd name="connsiteX268" fmla="*/ 536795 w 1010331"/>
                  <a:gd name="connsiteY268" fmla="*/ 22592 h 303641"/>
                  <a:gd name="connsiteX269" fmla="*/ 536795 w 1010331"/>
                  <a:gd name="connsiteY269" fmla="*/ 22592 h 303641"/>
                  <a:gd name="connsiteX270" fmla="*/ 553965 w 1010331"/>
                  <a:gd name="connsiteY270" fmla="*/ 25303 h 303641"/>
                  <a:gd name="connsiteX271" fmla="*/ 555773 w 1010331"/>
                  <a:gd name="connsiteY271" fmla="*/ 25303 h 303641"/>
                  <a:gd name="connsiteX272" fmla="*/ 562099 w 1010331"/>
                  <a:gd name="connsiteY272" fmla="*/ 23496 h 303641"/>
                  <a:gd name="connsiteX273" fmla="*/ 563002 w 1010331"/>
                  <a:gd name="connsiteY273" fmla="*/ 26207 h 303641"/>
                  <a:gd name="connsiteX274" fmla="*/ 558484 w 1010331"/>
                  <a:gd name="connsiteY274" fmla="*/ 30726 h 303641"/>
                  <a:gd name="connsiteX275" fmla="*/ 553965 w 1010331"/>
                  <a:gd name="connsiteY275" fmla="*/ 26207 h 303641"/>
                  <a:gd name="connsiteX276" fmla="*/ 553965 w 1010331"/>
                  <a:gd name="connsiteY276" fmla="*/ 25303 h 303641"/>
                  <a:gd name="connsiteX277" fmla="*/ 553965 w 1010331"/>
                  <a:gd name="connsiteY277" fmla="*/ 25303 h 303641"/>
                  <a:gd name="connsiteX278" fmla="*/ 581980 w 1010331"/>
                  <a:gd name="connsiteY278" fmla="*/ 14459 h 303641"/>
                  <a:gd name="connsiteX279" fmla="*/ 583787 w 1010331"/>
                  <a:gd name="connsiteY279" fmla="*/ 13555 h 303641"/>
                  <a:gd name="connsiteX280" fmla="*/ 586498 w 1010331"/>
                  <a:gd name="connsiteY280" fmla="*/ 10844 h 303641"/>
                  <a:gd name="connsiteX281" fmla="*/ 591017 w 1010331"/>
                  <a:gd name="connsiteY281" fmla="*/ 15363 h 303641"/>
                  <a:gd name="connsiteX282" fmla="*/ 586498 w 1010331"/>
                  <a:gd name="connsiteY282" fmla="*/ 19881 h 303641"/>
                  <a:gd name="connsiteX283" fmla="*/ 581980 w 1010331"/>
                  <a:gd name="connsiteY283" fmla="*/ 15363 h 303641"/>
                  <a:gd name="connsiteX284" fmla="*/ 581980 w 1010331"/>
                  <a:gd name="connsiteY284" fmla="*/ 14459 h 303641"/>
                  <a:gd name="connsiteX285" fmla="*/ 581980 w 1010331"/>
                  <a:gd name="connsiteY285" fmla="*/ 14459 h 303641"/>
                  <a:gd name="connsiteX286" fmla="*/ 604572 w 1010331"/>
                  <a:gd name="connsiteY286" fmla="*/ 0 h 303641"/>
                  <a:gd name="connsiteX287" fmla="*/ 605476 w 1010331"/>
                  <a:gd name="connsiteY287" fmla="*/ 0 h 303641"/>
                  <a:gd name="connsiteX288" fmla="*/ 604572 w 1010331"/>
                  <a:gd name="connsiteY288" fmla="*/ 0 h 303641"/>
                  <a:gd name="connsiteX289" fmla="*/ 604572 w 1010331"/>
                  <a:gd name="connsiteY289" fmla="*/ 0 h 303641"/>
                  <a:gd name="connsiteX290" fmla="*/ 614513 w 1010331"/>
                  <a:gd name="connsiteY290" fmla="*/ 1807 h 303641"/>
                  <a:gd name="connsiteX291" fmla="*/ 617224 w 1010331"/>
                  <a:gd name="connsiteY291" fmla="*/ 1807 h 303641"/>
                  <a:gd name="connsiteX292" fmla="*/ 619935 w 1010331"/>
                  <a:gd name="connsiteY292" fmla="*/ 6326 h 303641"/>
                  <a:gd name="connsiteX293" fmla="*/ 615417 w 1010331"/>
                  <a:gd name="connsiteY293" fmla="*/ 10844 h 303641"/>
                  <a:gd name="connsiteX294" fmla="*/ 610898 w 1010331"/>
                  <a:gd name="connsiteY294" fmla="*/ 6326 h 303641"/>
                  <a:gd name="connsiteX295" fmla="*/ 614513 w 1010331"/>
                  <a:gd name="connsiteY295" fmla="*/ 1807 h 303641"/>
                  <a:gd name="connsiteX296" fmla="*/ 614513 w 1010331"/>
                  <a:gd name="connsiteY296" fmla="*/ 1807 h 303641"/>
                  <a:gd name="connsiteX297" fmla="*/ 629876 w 1010331"/>
                  <a:gd name="connsiteY297" fmla="*/ 3615 h 303641"/>
                  <a:gd name="connsiteX298" fmla="*/ 638913 w 1010331"/>
                  <a:gd name="connsiteY298" fmla="*/ 5422 h 303641"/>
                  <a:gd name="connsiteX299" fmla="*/ 638913 w 1010331"/>
                  <a:gd name="connsiteY299" fmla="*/ 6326 h 303641"/>
                  <a:gd name="connsiteX300" fmla="*/ 634394 w 1010331"/>
                  <a:gd name="connsiteY300" fmla="*/ 10844 h 303641"/>
                  <a:gd name="connsiteX301" fmla="*/ 629876 w 1010331"/>
                  <a:gd name="connsiteY301" fmla="*/ 6326 h 303641"/>
                  <a:gd name="connsiteX302" fmla="*/ 629876 w 1010331"/>
                  <a:gd name="connsiteY302" fmla="*/ 3615 h 303641"/>
                  <a:gd name="connsiteX303" fmla="*/ 629876 w 1010331"/>
                  <a:gd name="connsiteY303" fmla="*/ 3615 h 303641"/>
                  <a:gd name="connsiteX304" fmla="*/ 647950 w 1010331"/>
                  <a:gd name="connsiteY304" fmla="*/ 7230 h 303641"/>
                  <a:gd name="connsiteX305" fmla="*/ 656987 w 1010331"/>
                  <a:gd name="connsiteY305" fmla="*/ 9037 h 303641"/>
                  <a:gd name="connsiteX306" fmla="*/ 652468 w 1010331"/>
                  <a:gd name="connsiteY306" fmla="*/ 10844 h 303641"/>
                  <a:gd name="connsiteX307" fmla="*/ 647950 w 1010331"/>
                  <a:gd name="connsiteY307" fmla="*/ 7230 h 303641"/>
                  <a:gd name="connsiteX308" fmla="*/ 647950 w 1010331"/>
                  <a:gd name="connsiteY308" fmla="*/ 7230 h 303641"/>
                  <a:gd name="connsiteX309" fmla="*/ 669638 w 1010331"/>
                  <a:gd name="connsiteY309" fmla="*/ 10844 h 303641"/>
                  <a:gd name="connsiteX310" fmla="*/ 672349 w 1010331"/>
                  <a:gd name="connsiteY310" fmla="*/ 10844 h 303641"/>
                  <a:gd name="connsiteX311" fmla="*/ 671446 w 1010331"/>
                  <a:gd name="connsiteY311" fmla="*/ 10844 h 303641"/>
                  <a:gd name="connsiteX312" fmla="*/ 669638 w 1010331"/>
                  <a:gd name="connsiteY312" fmla="*/ 10844 h 303641"/>
                  <a:gd name="connsiteX313" fmla="*/ 669638 w 1010331"/>
                  <a:gd name="connsiteY313" fmla="*/ 10844 h 303641"/>
                  <a:gd name="connsiteX314" fmla="*/ 677771 w 1010331"/>
                  <a:gd name="connsiteY314" fmla="*/ 11748 h 303641"/>
                  <a:gd name="connsiteX315" fmla="*/ 684097 w 1010331"/>
                  <a:gd name="connsiteY315" fmla="*/ 12652 h 303641"/>
                  <a:gd name="connsiteX316" fmla="*/ 685001 w 1010331"/>
                  <a:gd name="connsiteY316" fmla="*/ 15363 h 303641"/>
                  <a:gd name="connsiteX317" fmla="*/ 680483 w 1010331"/>
                  <a:gd name="connsiteY317" fmla="*/ 19881 h 303641"/>
                  <a:gd name="connsiteX318" fmla="*/ 675964 w 1010331"/>
                  <a:gd name="connsiteY318" fmla="*/ 15363 h 303641"/>
                  <a:gd name="connsiteX319" fmla="*/ 677771 w 1010331"/>
                  <a:gd name="connsiteY319" fmla="*/ 11748 h 303641"/>
                  <a:gd name="connsiteX320" fmla="*/ 677771 w 1010331"/>
                  <a:gd name="connsiteY320" fmla="*/ 11748 h 303641"/>
                  <a:gd name="connsiteX321" fmla="*/ 694942 w 1010331"/>
                  <a:gd name="connsiteY321" fmla="*/ 14459 h 303641"/>
                  <a:gd name="connsiteX322" fmla="*/ 703979 w 1010331"/>
                  <a:gd name="connsiteY322" fmla="*/ 16267 h 303641"/>
                  <a:gd name="connsiteX323" fmla="*/ 699460 w 1010331"/>
                  <a:gd name="connsiteY323" fmla="*/ 20785 h 303641"/>
                  <a:gd name="connsiteX324" fmla="*/ 694942 w 1010331"/>
                  <a:gd name="connsiteY324" fmla="*/ 16267 h 303641"/>
                  <a:gd name="connsiteX325" fmla="*/ 694942 w 1010331"/>
                  <a:gd name="connsiteY325" fmla="*/ 14459 h 303641"/>
                  <a:gd name="connsiteX326" fmla="*/ 694942 w 1010331"/>
                  <a:gd name="connsiteY326" fmla="*/ 14459 h 303641"/>
                  <a:gd name="connsiteX327" fmla="*/ 713919 w 1010331"/>
                  <a:gd name="connsiteY327" fmla="*/ 18074 h 303641"/>
                  <a:gd name="connsiteX328" fmla="*/ 721149 w 1010331"/>
                  <a:gd name="connsiteY328" fmla="*/ 18978 h 303641"/>
                  <a:gd name="connsiteX329" fmla="*/ 718438 w 1010331"/>
                  <a:gd name="connsiteY329" fmla="*/ 19881 h 303641"/>
                  <a:gd name="connsiteX330" fmla="*/ 713919 w 1010331"/>
                  <a:gd name="connsiteY330" fmla="*/ 18074 h 303641"/>
                  <a:gd name="connsiteX331" fmla="*/ 713919 w 1010331"/>
                  <a:gd name="connsiteY331" fmla="*/ 18074 h 303641"/>
                  <a:gd name="connsiteX332" fmla="*/ 742838 w 1010331"/>
                  <a:gd name="connsiteY332" fmla="*/ 24400 h 303641"/>
                  <a:gd name="connsiteX333" fmla="*/ 751875 w 1010331"/>
                  <a:gd name="connsiteY333" fmla="*/ 26207 h 303641"/>
                  <a:gd name="connsiteX334" fmla="*/ 751875 w 1010331"/>
                  <a:gd name="connsiteY334" fmla="*/ 26207 h 303641"/>
                  <a:gd name="connsiteX335" fmla="*/ 747356 w 1010331"/>
                  <a:gd name="connsiteY335" fmla="*/ 30726 h 303641"/>
                  <a:gd name="connsiteX336" fmla="*/ 742838 w 1010331"/>
                  <a:gd name="connsiteY336" fmla="*/ 26207 h 303641"/>
                  <a:gd name="connsiteX337" fmla="*/ 742838 w 1010331"/>
                  <a:gd name="connsiteY337" fmla="*/ 24400 h 303641"/>
                  <a:gd name="connsiteX338" fmla="*/ 742838 w 1010331"/>
                  <a:gd name="connsiteY338" fmla="*/ 24400 h 303641"/>
                  <a:gd name="connsiteX339" fmla="*/ 760912 w 1010331"/>
                  <a:gd name="connsiteY339" fmla="*/ 28918 h 303641"/>
                  <a:gd name="connsiteX340" fmla="*/ 767237 w 1010331"/>
                  <a:gd name="connsiteY340" fmla="*/ 30726 h 303641"/>
                  <a:gd name="connsiteX341" fmla="*/ 764526 w 1010331"/>
                  <a:gd name="connsiteY341" fmla="*/ 31629 h 303641"/>
                  <a:gd name="connsiteX342" fmla="*/ 760912 w 1010331"/>
                  <a:gd name="connsiteY342" fmla="*/ 28918 h 303641"/>
                  <a:gd name="connsiteX343" fmla="*/ 760912 w 1010331"/>
                  <a:gd name="connsiteY343" fmla="*/ 28918 h 303641"/>
                  <a:gd name="connsiteX344" fmla="*/ 772660 w 1010331"/>
                  <a:gd name="connsiteY344" fmla="*/ 31629 h 303641"/>
                  <a:gd name="connsiteX345" fmla="*/ 778082 w 1010331"/>
                  <a:gd name="connsiteY345" fmla="*/ 33437 h 303641"/>
                  <a:gd name="connsiteX346" fmla="*/ 778985 w 1010331"/>
                  <a:gd name="connsiteY346" fmla="*/ 36148 h 303641"/>
                  <a:gd name="connsiteX347" fmla="*/ 774467 w 1010331"/>
                  <a:gd name="connsiteY347" fmla="*/ 40666 h 303641"/>
                  <a:gd name="connsiteX348" fmla="*/ 769948 w 1010331"/>
                  <a:gd name="connsiteY348" fmla="*/ 36148 h 303641"/>
                  <a:gd name="connsiteX349" fmla="*/ 772660 w 1010331"/>
                  <a:gd name="connsiteY349" fmla="*/ 31629 h 303641"/>
                  <a:gd name="connsiteX350" fmla="*/ 772660 w 1010331"/>
                  <a:gd name="connsiteY350" fmla="*/ 31629 h 303641"/>
                  <a:gd name="connsiteX351" fmla="*/ 816941 w 1010331"/>
                  <a:gd name="connsiteY351" fmla="*/ 67777 h 303641"/>
                  <a:gd name="connsiteX352" fmla="*/ 822363 w 1010331"/>
                  <a:gd name="connsiteY352" fmla="*/ 71392 h 303641"/>
                  <a:gd name="connsiteX353" fmla="*/ 821459 w 1010331"/>
                  <a:gd name="connsiteY353" fmla="*/ 71392 h 303641"/>
                  <a:gd name="connsiteX354" fmla="*/ 816941 w 1010331"/>
                  <a:gd name="connsiteY354" fmla="*/ 67777 h 303641"/>
                  <a:gd name="connsiteX355" fmla="*/ 816941 w 1010331"/>
                  <a:gd name="connsiteY355" fmla="*/ 67777 h 303641"/>
                  <a:gd name="connsiteX356" fmla="*/ 826881 w 1010331"/>
                  <a:gd name="connsiteY356" fmla="*/ 74103 h 303641"/>
                  <a:gd name="connsiteX357" fmla="*/ 835918 w 1010331"/>
                  <a:gd name="connsiteY357" fmla="*/ 77718 h 303641"/>
                  <a:gd name="connsiteX358" fmla="*/ 831400 w 1010331"/>
                  <a:gd name="connsiteY358" fmla="*/ 81333 h 303641"/>
                  <a:gd name="connsiteX359" fmla="*/ 826881 w 1010331"/>
                  <a:gd name="connsiteY359" fmla="*/ 76814 h 303641"/>
                  <a:gd name="connsiteX360" fmla="*/ 826881 w 1010331"/>
                  <a:gd name="connsiteY360" fmla="*/ 74103 h 303641"/>
                  <a:gd name="connsiteX361" fmla="*/ 826881 w 1010331"/>
                  <a:gd name="connsiteY361" fmla="*/ 74103 h 303641"/>
                  <a:gd name="connsiteX362" fmla="*/ 854896 w 1010331"/>
                  <a:gd name="connsiteY362" fmla="*/ 84947 h 303641"/>
                  <a:gd name="connsiteX363" fmla="*/ 863933 w 1010331"/>
                  <a:gd name="connsiteY363" fmla="*/ 88562 h 303641"/>
                  <a:gd name="connsiteX364" fmla="*/ 859414 w 1010331"/>
                  <a:gd name="connsiteY364" fmla="*/ 92177 h 303641"/>
                  <a:gd name="connsiteX365" fmla="*/ 854896 w 1010331"/>
                  <a:gd name="connsiteY365" fmla="*/ 87658 h 303641"/>
                  <a:gd name="connsiteX366" fmla="*/ 854896 w 1010331"/>
                  <a:gd name="connsiteY366" fmla="*/ 84947 h 303641"/>
                  <a:gd name="connsiteX367" fmla="*/ 854896 w 1010331"/>
                  <a:gd name="connsiteY367" fmla="*/ 84947 h 303641"/>
                  <a:gd name="connsiteX368" fmla="*/ 882910 w 1010331"/>
                  <a:gd name="connsiteY368" fmla="*/ 95792 h 303641"/>
                  <a:gd name="connsiteX369" fmla="*/ 891044 w 1010331"/>
                  <a:gd name="connsiteY369" fmla="*/ 99406 h 303641"/>
                  <a:gd name="connsiteX370" fmla="*/ 887429 w 1010331"/>
                  <a:gd name="connsiteY370" fmla="*/ 101214 h 303641"/>
                  <a:gd name="connsiteX371" fmla="*/ 882910 w 1010331"/>
                  <a:gd name="connsiteY371" fmla="*/ 95792 h 303641"/>
                  <a:gd name="connsiteX372" fmla="*/ 882910 w 1010331"/>
                  <a:gd name="connsiteY372" fmla="*/ 95792 h 303641"/>
                  <a:gd name="connsiteX373" fmla="*/ 882910 w 1010331"/>
                  <a:gd name="connsiteY373" fmla="*/ 95792 h 303641"/>
                  <a:gd name="connsiteX374" fmla="*/ 910925 w 1010331"/>
                  <a:gd name="connsiteY374" fmla="*/ 107540 h 303641"/>
                  <a:gd name="connsiteX375" fmla="*/ 919058 w 1010331"/>
                  <a:gd name="connsiteY375" fmla="*/ 111155 h 303641"/>
                  <a:gd name="connsiteX376" fmla="*/ 915443 w 1010331"/>
                  <a:gd name="connsiteY376" fmla="*/ 112962 h 303641"/>
                  <a:gd name="connsiteX377" fmla="*/ 910925 w 1010331"/>
                  <a:gd name="connsiteY377" fmla="*/ 107540 h 303641"/>
                  <a:gd name="connsiteX378" fmla="*/ 910925 w 1010331"/>
                  <a:gd name="connsiteY378" fmla="*/ 107540 h 303641"/>
                  <a:gd name="connsiteX379" fmla="*/ 910925 w 1010331"/>
                  <a:gd name="connsiteY379" fmla="*/ 107540 h 303641"/>
                  <a:gd name="connsiteX380" fmla="*/ 924480 w 1010331"/>
                  <a:gd name="connsiteY380" fmla="*/ 112058 h 303641"/>
                  <a:gd name="connsiteX381" fmla="*/ 929903 w 1010331"/>
                  <a:gd name="connsiteY381" fmla="*/ 113866 h 303641"/>
                  <a:gd name="connsiteX382" fmla="*/ 930806 w 1010331"/>
                  <a:gd name="connsiteY382" fmla="*/ 116577 h 303641"/>
                  <a:gd name="connsiteX383" fmla="*/ 926288 w 1010331"/>
                  <a:gd name="connsiteY383" fmla="*/ 121095 h 303641"/>
                  <a:gd name="connsiteX384" fmla="*/ 921769 w 1010331"/>
                  <a:gd name="connsiteY384" fmla="*/ 116577 h 303641"/>
                  <a:gd name="connsiteX385" fmla="*/ 924480 w 1010331"/>
                  <a:gd name="connsiteY385" fmla="*/ 112058 h 303641"/>
                  <a:gd name="connsiteX386" fmla="*/ 924480 w 1010331"/>
                  <a:gd name="connsiteY386" fmla="*/ 112058 h 303641"/>
                  <a:gd name="connsiteX387" fmla="*/ 939843 w 1010331"/>
                  <a:gd name="connsiteY387" fmla="*/ 118384 h 303641"/>
                  <a:gd name="connsiteX388" fmla="*/ 946169 w 1010331"/>
                  <a:gd name="connsiteY388" fmla="*/ 121095 h 303641"/>
                  <a:gd name="connsiteX389" fmla="*/ 944362 w 1010331"/>
                  <a:gd name="connsiteY389" fmla="*/ 121095 h 303641"/>
                  <a:gd name="connsiteX390" fmla="*/ 939843 w 1010331"/>
                  <a:gd name="connsiteY390" fmla="*/ 118384 h 303641"/>
                  <a:gd name="connsiteX391" fmla="*/ 939843 w 1010331"/>
                  <a:gd name="connsiteY391" fmla="*/ 118384 h 303641"/>
                  <a:gd name="connsiteX392" fmla="*/ 951591 w 1010331"/>
                  <a:gd name="connsiteY392" fmla="*/ 123806 h 303641"/>
                  <a:gd name="connsiteX393" fmla="*/ 957917 w 1010331"/>
                  <a:gd name="connsiteY393" fmla="*/ 126517 h 303641"/>
                  <a:gd name="connsiteX394" fmla="*/ 957917 w 1010331"/>
                  <a:gd name="connsiteY394" fmla="*/ 126517 h 303641"/>
                  <a:gd name="connsiteX395" fmla="*/ 957917 w 1010331"/>
                  <a:gd name="connsiteY395" fmla="*/ 128325 h 303641"/>
                  <a:gd name="connsiteX396" fmla="*/ 953399 w 1010331"/>
                  <a:gd name="connsiteY396" fmla="*/ 132843 h 303641"/>
                  <a:gd name="connsiteX397" fmla="*/ 948880 w 1010331"/>
                  <a:gd name="connsiteY397" fmla="*/ 128325 h 303641"/>
                  <a:gd name="connsiteX398" fmla="*/ 951591 w 1010331"/>
                  <a:gd name="connsiteY398" fmla="*/ 123806 h 303641"/>
                  <a:gd name="connsiteX399" fmla="*/ 951591 w 1010331"/>
                  <a:gd name="connsiteY399" fmla="*/ 123806 h 303641"/>
                  <a:gd name="connsiteX400" fmla="*/ 967858 w 1010331"/>
                  <a:gd name="connsiteY400" fmla="*/ 130132 h 303641"/>
                  <a:gd name="connsiteX401" fmla="*/ 969665 w 1010331"/>
                  <a:gd name="connsiteY401" fmla="*/ 131940 h 303641"/>
                  <a:gd name="connsiteX402" fmla="*/ 967858 w 1010331"/>
                  <a:gd name="connsiteY402" fmla="*/ 130132 h 303641"/>
                  <a:gd name="connsiteX403" fmla="*/ 967858 w 1010331"/>
                  <a:gd name="connsiteY403" fmla="*/ 130132 h 303641"/>
                  <a:gd name="connsiteX404" fmla="*/ 975087 w 1010331"/>
                  <a:gd name="connsiteY404" fmla="*/ 144591 h 303641"/>
                  <a:gd name="connsiteX405" fmla="*/ 976895 w 1010331"/>
                  <a:gd name="connsiteY405" fmla="*/ 150013 h 303641"/>
                  <a:gd name="connsiteX406" fmla="*/ 972376 w 1010331"/>
                  <a:gd name="connsiteY406" fmla="*/ 152725 h 303641"/>
                  <a:gd name="connsiteX407" fmla="*/ 967858 w 1010331"/>
                  <a:gd name="connsiteY407" fmla="*/ 148206 h 303641"/>
                  <a:gd name="connsiteX408" fmla="*/ 972376 w 1010331"/>
                  <a:gd name="connsiteY408" fmla="*/ 143688 h 303641"/>
                  <a:gd name="connsiteX409" fmla="*/ 975087 w 1010331"/>
                  <a:gd name="connsiteY409" fmla="*/ 144591 h 303641"/>
                  <a:gd name="connsiteX410" fmla="*/ 975087 w 1010331"/>
                  <a:gd name="connsiteY410" fmla="*/ 144591 h 303641"/>
                  <a:gd name="connsiteX411" fmla="*/ 977798 w 1010331"/>
                  <a:gd name="connsiteY411" fmla="*/ 155436 h 303641"/>
                  <a:gd name="connsiteX412" fmla="*/ 979606 w 1010331"/>
                  <a:gd name="connsiteY412" fmla="*/ 161761 h 303641"/>
                  <a:gd name="connsiteX413" fmla="*/ 976895 w 1010331"/>
                  <a:gd name="connsiteY413" fmla="*/ 157243 h 303641"/>
                  <a:gd name="connsiteX414" fmla="*/ 977798 w 1010331"/>
                  <a:gd name="connsiteY414" fmla="*/ 155436 h 303641"/>
                  <a:gd name="connsiteX415" fmla="*/ 977798 w 1010331"/>
                  <a:gd name="connsiteY415" fmla="*/ 155436 h 303641"/>
                  <a:gd name="connsiteX416" fmla="*/ 978702 w 1010331"/>
                  <a:gd name="connsiteY416" fmla="*/ 174413 h 303641"/>
                  <a:gd name="connsiteX417" fmla="*/ 977798 w 1010331"/>
                  <a:gd name="connsiteY417" fmla="*/ 180739 h 303641"/>
                  <a:gd name="connsiteX418" fmla="*/ 976895 w 1010331"/>
                  <a:gd name="connsiteY418" fmla="*/ 178028 h 303641"/>
                  <a:gd name="connsiteX419" fmla="*/ 978702 w 1010331"/>
                  <a:gd name="connsiteY419" fmla="*/ 174413 h 303641"/>
                  <a:gd name="connsiteX420" fmla="*/ 978702 w 1010331"/>
                  <a:gd name="connsiteY420" fmla="*/ 174413 h 303641"/>
                  <a:gd name="connsiteX421" fmla="*/ 977798 w 1010331"/>
                  <a:gd name="connsiteY421" fmla="*/ 180739 h 303641"/>
                  <a:gd name="connsiteX422" fmla="*/ 982317 w 1010331"/>
                  <a:gd name="connsiteY422" fmla="*/ 182546 h 303641"/>
                  <a:gd name="connsiteX423" fmla="*/ 981413 w 1010331"/>
                  <a:gd name="connsiteY423" fmla="*/ 182546 h 303641"/>
                  <a:gd name="connsiteX424" fmla="*/ 977798 w 1010331"/>
                  <a:gd name="connsiteY424" fmla="*/ 180739 h 303641"/>
                  <a:gd name="connsiteX425" fmla="*/ 977798 w 1010331"/>
                  <a:gd name="connsiteY425" fmla="*/ 180739 h 303641"/>
                  <a:gd name="connsiteX426" fmla="*/ 986835 w 1010331"/>
                  <a:gd name="connsiteY426" fmla="*/ 186161 h 303641"/>
                  <a:gd name="connsiteX427" fmla="*/ 991354 w 1010331"/>
                  <a:gd name="connsiteY427" fmla="*/ 193391 h 303641"/>
                  <a:gd name="connsiteX428" fmla="*/ 991354 w 1010331"/>
                  <a:gd name="connsiteY428" fmla="*/ 194294 h 303641"/>
                  <a:gd name="connsiteX429" fmla="*/ 990450 w 1010331"/>
                  <a:gd name="connsiteY429" fmla="*/ 194294 h 303641"/>
                  <a:gd name="connsiteX430" fmla="*/ 985932 w 1010331"/>
                  <a:gd name="connsiteY430" fmla="*/ 189776 h 303641"/>
                  <a:gd name="connsiteX431" fmla="*/ 986835 w 1010331"/>
                  <a:gd name="connsiteY431" fmla="*/ 186161 h 303641"/>
                  <a:gd name="connsiteX432" fmla="*/ 986835 w 1010331"/>
                  <a:gd name="connsiteY432" fmla="*/ 186161 h 303641"/>
                  <a:gd name="connsiteX433" fmla="*/ 991354 w 1010331"/>
                  <a:gd name="connsiteY433" fmla="*/ 204235 h 303641"/>
                  <a:gd name="connsiteX434" fmla="*/ 991354 w 1010331"/>
                  <a:gd name="connsiteY434" fmla="*/ 207850 h 303641"/>
                  <a:gd name="connsiteX435" fmla="*/ 993161 w 1010331"/>
                  <a:gd name="connsiteY435" fmla="*/ 212368 h 303641"/>
                  <a:gd name="connsiteX436" fmla="*/ 990450 w 1010331"/>
                  <a:gd name="connsiteY436" fmla="*/ 213272 h 303641"/>
                  <a:gd name="connsiteX437" fmla="*/ 985932 w 1010331"/>
                  <a:gd name="connsiteY437" fmla="*/ 208754 h 303641"/>
                  <a:gd name="connsiteX438" fmla="*/ 991354 w 1010331"/>
                  <a:gd name="connsiteY438" fmla="*/ 204235 h 303641"/>
                  <a:gd name="connsiteX439" fmla="*/ 991354 w 1010331"/>
                  <a:gd name="connsiteY439" fmla="*/ 204235 h 303641"/>
                  <a:gd name="connsiteX440" fmla="*/ 991354 w 1010331"/>
                  <a:gd name="connsiteY440" fmla="*/ 204235 h 303641"/>
                  <a:gd name="connsiteX441" fmla="*/ 995872 w 1010331"/>
                  <a:gd name="connsiteY441" fmla="*/ 219598 h 303641"/>
                  <a:gd name="connsiteX442" fmla="*/ 996776 w 1010331"/>
                  <a:gd name="connsiteY442" fmla="*/ 221405 h 303641"/>
                  <a:gd name="connsiteX443" fmla="*/ 995872 w 1010331"/>
                  <a:gd name="connsiteY443" fmla="*/ 219598 h 303641"/>
                  <a:gd name="connsiteX444" fmla="*/ 995872 w 1010331"/>
                  <a:gd name="connsiteY444" fmla="*/ 219598 h 303641"/>
                  <a:gd name="connsiteX445" fmla="*/ 1001294 w 1010331"/>
                  <a:gd name="connsiteY445" fmla="*/ 234057 h 303641"/>
                  <a:gd name="connsiteX446" fmla="*/ 1004005 w 1010331"/>
                  <a:gd name="connsiteY446" fmla="*/ 241287 h 303641"/>
                  <a:gd name="connsiteX447" fmla="*/ 999487 w 1010331"/>
                  <a:gd name="connsiteY447" fmla="*/ 243998 h 303641"/>
                  <a:gd name="connsiteX448" fmla="*/ 994969 w 1010331"/>
                  <a:gd name="connsiteY448" fmla="*/ 239479 h 303641"/>
                  <a:gd name="connsiteX449" fmla="*/ 999487 w 1010331"/>
                  <a:gd name="connsiteY449" fmla="*/ 234961 h 303641"/>
                  <a:gd name="connsiteX450" fmla="*/ 1001294 w 1010331"/>
                  <a:gd name="connsiteY450" fmla="*/ 234057 h 303641"/>
                  <a:gd name="connsiteX451" fmla="*/ 1001294 w 1010331"/>
                  <a:gd name="connsiteY451" fmla="*/ 234057 h 303641"/>
                  <a:gd name="connsiteX452" fmla="*/ 1006717 w 1010331"/>
                  <a:gd name="connsiteY452" fmla="*/ 245805 h 303641"/>
                  <a:gd name="connsiteX453" fmla="*/ 1010331 w 1010331"/>
                  <a:gd name="connsiteY453" fmla="*/ 253938 h 303641"/>
                  <a:gd name="connsiteX454" fmla="*/ 1009428 w 1010331"/>
                  <a:gd name="connsiteY454" fmla="*/ 253938 h 303641"/>
                  <a:gd name="connsiteX455" fmla="*/ 1004909 w 1010331"/>
                  <a:gd name="connsiteY455" fmla="*/ 249420 h 303641"/>
                  <a:gd name="connsiteX456" fmla="*/ 1006717 w 1010331"/>
                  <a:gd name="connsiteY456" fmla="*/ 245805 h 303641"/>
                  <a:gd name="connsiteX457" fmla="*/ 1006717 w 1010331"/>
                  <a:gd name="connsiteY457" fmla="*/ 245805 h 303641"/>
                  <a:gd name="connsiteX458" fmla="*/ 967858 w 1010331"/>
                  <a:gd name="connsiteY458" fmla="*/ 299123 h 303641"/>
                  <a:gd name="connsiteX459" fmla="*/ 958821 w 1010331"/>
                  <a:gd name="connsiteY459" fmla="*/ 299123 h 303641"/>
                  <a:gd name="connsiteX460" fmla="*/ 963339 w 1010331"/>
                  <a:gd name="connsiteY460" fmla="*/ 294605 h 303641"/>
                  <a:gd name="connsiteX461" fmla="*/ 967858 w 1010331"/>
                  <a:gd name="connsiteY461" fmla="*/ 299123 h 303641"/>
                  <a:gd name="connsiteX462" fmla="*/ 967858 w 1010331"/>
                  <a:gd name="connsiteY462" fmla="*/ 299123 h 303641"/>
                  <a:gd name="connsiteX463" fmla="*/ 948880 w 1010331"/>
                  <a:gd name="connsiteY463" fmla="*/ 299123 h 303641"/>
                  <a:gd name="connsiteX464" fmla="*/ 939843 w 1010331"/>
                  <a:gd name="connsiteY464" fmla="*/ 299123 h 303641"/>
                  <a:gd name="connsiteX465" fmla="*/ 944362 w 1010331"/>
                  <a:gd name="connsiteY465" fmla="*/ 294605 h 303641"/>
                  <a:gd name="connsiteX466" fmla="*/ 948880 w 1010331"/>
                  <a:gd name="connsiteY466" fmla="*/ 299123 h 303641"/>
                  <a:gd name="connsiteX467" fmla="*/ 948880 w 1010331"/>
                  <a:gd name="connsiteY467" fmla="*/ 299123 h 303641"/>
                  <a:gd name="connsiteX468" fmla="*/ 929903 w 1010331"/>
                  <a:gd name="connsiteY468" fmla="*/ 299123 h 303641"/>
                  <a:gd name="connsiteX469" fmla="*/ 920866 w 1010331"/>
                  <a:gd name="connsiteY469" fmla="*/ 299123 h 303641"/>
                  <a:gd name="connsiteX470" fmla="*/ 925384 w 1010331"/>
                  <a:gd name="connsiteY470" fmla="*/ 294605 h 303641"/>
                  <a:gd name="connsiteX471" fmla="*/ 929903 w 1010331"/>
                  <a:gd name="connsiteY471" fmla="*/ 299123 h 303641"/>
                  <a:gd name="connsiteX472" fmla="*/ 929903 w 1010331"/>
                  <a:gd name="connsiteY472" fmla="*/ 299123 h 303641"/>
                  <a:gd name="connsiteX473" fmla="*/ 910925 w 1010331"/>
                  <a:gd name="connsiteY473" fmla="*/ 299123 h 303641"/>
                  <a:gd name="connsiteX474" fmla="*/ 901888 w 1010331"/>
                  <a:gd name="connsiteY474" fmla="*/ 299123 h 303641"/>
                  <a:gd name="connsiteX475" fmla="*/ 906406 w 1010331"/>
                  <a:gd name="connsiteY475" fmla="*/ 294605 h 303641"/>
                  <a:gd name="connsiteX476" fmla="*/ 910925 w 1010331"/>
                  <a:gd name="connsiteY476" fmla="*/ 299123 h 303641"/>
                  <a:gd name="connsiteX477" fmla="*/ 910925 w 1010331"/>
                  <a:gd name="connsiteY477" fmla="*/ 299123 h 303641"/>
                  <a:gd name="connsiteX478" fmla="*/ 891947 w 1010331"/>
                  <a:gd name="connsiteY478" fmla="*/ 299123 h 303641"/>
                  <a:gd name="connsiteX479" fmla="*/ 882910 w 1010331"/>
                  <a:gd name="connsiteY479" fmla="*/ 299123 h 303641"/>
                  <a:gd name="connsiteX480" fmla="*/ 887429 w 1010331"/>
                  <a:gd name="connsiteY480" fmla="*/ 294605 h 303641"/>
                  <a:gd name="connsiteX481" fmla="*/ 891947 w 1010331"/>
                  <a:gd name="connsiteY481" fmla="*/ 299123 h 303641"/>
                  <a:gd name="connsiteX482" fmla="*/ 891947 w 1010331"/>
                  <a:gd name="connsiteY482" fmla="*/ 299123 h 303641"/>
                  <a:gd name="connsiteX483" fmla="*/ 873873 w 1010331"/>
                  <a:gd name="connsiteY483" fmla="*/ 299123 h 303641"/>
                  <a:gd name="connsiteX484" fmla="*/ 864836 w 1010331"/>
                  <a:gd name="connsiteY484" fmla="*/ 299123 h 303641"/>
                  <a:gd name="connsiteX485" fmla="*/ 869355 w 1010331"/>
                  <a:gd name="connsiteY485" fmla="*/ 294605 h 303641"/>
                  <a:gd name="connsiteX486" fmla="*/ 873873 w 1010331"/>
                  <a:gd name="connsiteY486" fmla="*/ 299123 h 303641"/>
                  <a:gd name="connsiteX487" fmla="*/ 873873 w 1010331"/>
                  <a:gd name="connsiteY487" fmla="*/ 299123 h 303641"/>
                  <a:gd name="connsiteX488" fmla="*/ 854896 w 1010331"/>
                  <a:gd name="connsiteY488" fmla="*/ 299123 h 303641"/>
                  <a:gd name="connsiteX489" fmla="*/ 845859 w 1010331"/>
                  <a:gd name="connsiteY489" fmla="*/ 299123 h 303641"/>
                  <a:gd name="connsiteX490" fmla="*/ 850377 w 1010331"/>
                  <a:gd name="connsiteY490" fmla="*/ 294605 h 303641"/>
                  <a:gd name="connsiteX491" fmla="*/ 854896 w 1010331"/>
                  <a:gd name="connsiteY491" fmla="*/ 299123 h 303641"/>
                  <a:gd name="connsiteX492" fmla="*/ 854896 w 1010331"/>
                  <a:gd name="connsiteY492" fmla="*/ 299123 h 303641"/>
                  <a:gd name="connsiteX493" fmla="*/ 835918 w 1010331"/>
                  <a:gd name="connsiteY493" fmla="*/ 299123 h 303641"/>
                  <a:gd name="connsiteX494" fmla="*/ 826881 w 1010331"/>
                  <a:gd name="connsiteY494" fmla="*/ 299123 h 303641"/>
                  <a:gd name="connsiteX495" fmla="*/ 831400 w 1010331"/>
                  <a:gd name="connsiteY495" fmla="*/ 294605 h 303641"/>
                  <a:gd name="connsiteX496" fmla="*/ 835918 w 1010331"/>
                  <a:gd name="connsiteY496" fmla="*/ 299123 h 303641"/>
                  <a:gd name="connsiteX497" fmla="*/ 835918 w 1010331"/>
                  <a:gd name="connsiteY497" fmla="*/ 299123 h 303641"/>
                  <a:gd name="connsiteX498" fmla="*/ 816941 w 1010331"/>
                  <a:gd name="connsiteY498" fmla="*/ 299123 h 303641"/>
                  <a:gd name="connsiteX499" fmla="*/ 807904 w 1010331"/>
                  <a:gd name="connsiteY499" fmla="*/ 299123 h 303641"/>
                  <a:gd name="connsiteX500" fmla="*/ 812422 w 1010331"/>
                  <a:gd name="connsiteY500" fmla="*/ 294605 h 303641"/>
                  <a:gd name="connsiteX501" fmla="*/ 816941 w 1010331"/>
                  <a:gd name="connsiteY501" fmla="*/ 299123 h 303641"/>
                  <a:gd name="connsiteX502" fmla="*/ 816941 w 1010331"/>
                  <a:gd name="connsiteY502" fmla="*/ 299123 h 303641"/>
                  <a:gd name="connsiteX503" fmla="*/ 797963 w 1010331"/>
                  <a:gd name="connsiteY503" fmla="*/ 299123 h 303641"/>
                  <a:gd name="connsiteX504" fmla="*/ 788926 w 1010331"/>
                  <a:gd name="connsiteY504" fmla="*/ 299123 h 303641"/>
                  <a:gd name="connsiteX505" fmla="*/ 793445 w 1010331"/>
                  <a:gd name="connsiteY505" fmla="*/ 294605 h 303641"/>
                  <a:gd name="connsiteX506" fmla="*/ 797963 w 1010331"/>
                  <a:gd name="connsiteY506" fmla="*/ 299123 h 303641"/>
                  <a:gd name="connsiteX507" fmla="*/ 797963 w 1010331"/>
                  <a:gd name="connsiteY507" fmla="*/ 299123 h 303641"/>
                  <a:gd name="connsiteX508" fmla="*/ 778985 w 1010331"/>
                  <a:gd name="connsiteY508" fmla="*/ 299123 h 303641"/>
                  <a:gd name="connsiteX509" fmla="*/ 769948 w 1010331"/>
                  <a:gd name="connsiteY509" fmla="*/ 299123 h 303641"/>
                  <a:gd name="connsiteX510" fmla="*/ 774467 w 1010331"/>
                  <a:gd name="connsiteY510" fmla="*/ 295508 h 303641"/>
                  <a:gd name="connsiteX511" fmla="*/ 778985 w 1010331"/>
                  <a:gd name="connsiteY511" fmla="*/ 299123 h 303641"/>
                  <a:gd name="connsiteX512" fmla="*/ 778985 w 1010331"/>
                  <a:gd name="connsiteY512" fmla="*/ 299123 h 303641"/>
                  <a:gd name="connsiteX513" fmla="*/ 760912 w 1010331"/>
                  <a:gd name="connsiteY513" fmla="*/ 299123 h 303641"/>
                  <a:gd name="connsiteX514" fmla="*/ 751875 w 1010331"/>
                  <a:gd name="connsiteY514" fmla="*/ 299123 h 303641"/>
                  <a:gd name="connsiteX515" fmla="*/ 756393 w 1010331"/>
                  <a:gd name="connsiteY515" fmla="*/ 295508 h 303641"/>
                  <a:gd name="connsiteX516" fmla="*/ 760912 w 1010331"/>
                  <a:gd name="connsiteY516" fmla="*/ 299123 h 303641"/>
                  <a:gd name="connsiteX517" fmla="*/ 760912 w 1010331"/>
                  <a:gd name="connsiteY517" fmla="*/ 299123 h 303641"/>
                  <a:gd name="connsiteX518" fmla="*/ 741934 w 1010331"/>
                  <a:gd name="connsiteY518" fmla="*/ 299123 h 303641"/>
                  <a:gd name="connsiteX519" fmla="*/ 732897 w 1010331"/>
                  <a:gd name="connsiteY519" fmla="*/ 299123 h 303641"/>
                  <a:gd name="connsiteX520" fmla="*/ 737415 w 1010331"/>
                  <a:gd name="connsiteY520" fmla="*/ 295508 h 303641"/>
                  <a:gd name="connsiteX521" fmla="*/ 741934 w 1010331"/>
                  <a:gd name="connsiteY521" fmla="*/ 299123 h 303641"/>
                  <a:gd name="connsiteX522" fmla="*/ 741934 w 1010331"/>
                  <a:gd name="connsiteY522" fmla="*/ 299123 h 303641"/>
                  <a:gd name="connsiteX523" fmla="*/ 722956 w 1010331"/>
                  <a:gd name="connsiteY523" fmla="*/ 299123 h 303641"/>
                  <a:gd name="connsiteX524" fmla="*/ 713919 w 1010331"/>
                  <a:gd name="connsiteY524" fmla="*/ 299123 h 303641"/>
                  <a:gd name="connsiteX525" fmla="*/ 718438 w 1010331"/>
                  <a:gd name="connsiteY525" fmla="*/ 295508 h 303641"/>
                  <a:gd name="connsiteX526" fmla="*/ 722956 w 1010331"/>
                  <a:gd name="connsiteY526" fmla="*/ 299123 h 303641"/>
                  <a:gd name="connsiteX527" fmla="*/ 722956 w 1010331"/>
                  <a:gd name="connsiteY527" fmla="*/ 299123 h 303641"/>
                  <a:gd name="connsiteX528" fmla="*/ 703979 w 1010331"/>
                  <a:gd name="connsiteY528" fmla="*/ 299123 h 303641"/>
                  <a:gd name="connsiteX529" fmla="*/ 694942 w 1010331"/>
                  <a:gd name="connsiteY529" fmla="*/ 299123 h 303641"/>
                  <a:gd name="connsiteX530" fmla="*/ 699460 w 1010331"/>
                  <a:gd name="connsiteY530" fmla="*/ 295508 h 303641"/>
                  <a:gd name="connsiteX531" fmla="*/ 703979 w 1010331"/>
                  <a:gd name="connsiteY531" fmla="*/ 299123 h 303641"/>
                  <a:gd name="connsiteX532" fmla="*/ 703979 w 1010331"/>
                  <a:gd name="connsiteY532" fmla="*/ 299123 h 303641"/>
                  <a:gd name="connsiteX533" fmla="*/ 685905 w 1010331"/>
                  <a:gd name="connsiteY533" fmla="*/ 298219 h 303641"/>
                  <a:gd name="connsiteX534" fmla="*/ 676868 w 1010331"/>
                  <a:gd name="connsiteY534" fmla="*/ 298219 h 303641"/>
                  <a:gd name="connsiteX535" fmla="*/ 681386 w 1010331"/>
                  <a:gd name="connsiteY535" fmla="*/ 294605 h 303641"/>
                  <a:gd name="connsiteX536" fmla="*/ 685905 w 1010331"/>
                  <a:gd name="connsiteY536" fmla="*/ 298219 h 303641"/>
                  <a:gd name="connsiteX537" fmla="*/ 685905 w 1010331"/>
                  <a:gd name="connsiteY537" fmla="*/ 298219 h 303641"/>
                  <a:gd name="connsiteX538" fmla="*/ 666927 w 1010331"/>
                  <a:gd name="connsiteY538" fmla="*/ 298219 h 303641"/>
                  <a:gd name="connsiteX539" fmla="*/ 657890 w 1010331"/>
                  <a:gd name="connsiteY539" fmla="*/ 298219 h 303641"/>
                  <a:gd name="connsiteX540" fmla="*/ 662409 w 1010331"/>
                  <a:gd name="connsiteY540" fmla="*/ 294605 h 303641"/>
                  <a:gd name="connsiteX541" fmla="*/ 666927 w 1010331"/>
                  <a:gd name="connsiteY541" fmla="*/ 298219 h 303641"/>
                  <a:gd name="connsiteX542" fmla="*/ 666927 w 1010331"/>
                  <a:gd name="connsiteY542" fmla="*/ 298219 h 303641"/>
                  <a:gd name="connsiteX543" fmla="*/ 647950 w 1010331"/>
                  <a:gd name="connsiteY543" fmla="*/ 298219 h 303641"/>
                  <a:gd name="connsiteX544" fmla="*/ 638913 w 1010331"/>
                  <a:gd name="connsiteY544" fmla="*/ 298219 h 303641"/>
                  <a:gd name="connsiteX545" fmla="*/ 643431 w 1010331"/>
                  <a:gd name="connsiteY545" fmla="*/ 294605 h 303641"/>
                  <a:gd name="connsiteX546" fmla="*/ 647950 w 1010331"/>
                  <a:gd name="connsiteY546" fmla="*/ 298219 h 303641"/>
                  <a:gd name="connsiteX547" fmla="*/ 647950 w 1010331"/>
                  <a:gd name="connsiteY547" fmla="*/ 298219 h 303641"/>
                  <a:gd name="connsiteX548" fmla="*/ 628972 w 1010331"/>
                  <a:gd name="connsiteY548" fmla="*/ 298219 h 303641"/>
                  <a:gd name="connsiteX549" fmla="*/ 619935 w 1010331"/>
                  <a:gd name="connsiteY549" fmla="*/ 298219 h 303641"/>
                  <a:gd name="connsiteX550" fmla="*/ 624453 w 1010331"/>
                  <a:gd name="connsiteY550" fmla="*/ 294605 h 303641"/>
                  <a:gd name="connsiteX551" fmla="*/ 628972 w 1010331"/>
                  <a:gd name="connsiteY551" fmla="*/ 298219 h 303641"/>
                  <a:gd name="connsiteX552" fmla="*/ 628972 w 1010331"/>
                  <a:gd name="connsiteY552" fmla="*/ 298219 h 303641"/>
                  <a:gd name="connsiteX553" fmla="*/ 609994 w 1010331"/>
                  <a:gd name="connsiteY553" fmla="*/ 298219 h 303641"/>
                  <a:gd name="connsiteX554" fmla="*/ 600957 w 1010331"/>
                  <a:gd name="connsiteY554" fmla="*/ 298219 h 303641"/>
                  <a:gd name="connsiteX555" fmla="*/ 605476 w 1010331"/>
                  <a:gd name="connsiteY555" fmla="*/ 294605 h 303641"/>
                  <a:gd name="connsiteX556" fmla="*/ 609994 w 1010331"/>
                  <a:gd name="connsiteY556" fmla="*/ 298219 h 303641"/>
                  <a:gd name="connsiteX557" fmla="*/ 609994 w 1010331"/>
                  <a:gd name="connsiteY557" fmla="*/ 298219 h 303641"/>
                  <a:gd name="connsiteX558" fmla="*/ 591920 w 1010331"/>
                  <a:gd name="connsiteY558" fmla="*/ 298219 h 303641"/>
                  <a:gd name="connsiteX559" fmla="*/ 582883 w 1010331"/>
                  <a:gd name="connsiteY559" fmla="*/ 298219 h 303641"/>
                  <a:gd name="connsiteX560" fmla="*/ 587402 w 1010331"/>
                  <a:gd name="connsiteY560" fmla="*/ 294605 h 303641"/>
                  <a:gd name="connsiteX561" fmla="*/ 591920 w 1010331"/>
                  <a:gd name="connsiteY561" fmla="*/ 298219 h 303641"/>
                  <a:gd name="connsiteX562" fmla="*/ 591920 w 1010331"/>
                  <a:gd name="connsiteY562" fmla="*/ 298219 h 303641"/>
                  <a:gd name="connsiteX563" fmla="*/ 572943 w 1010331"/>
                  <a:gd name="connsiteY563" fmla="*/ 298219 h 303641"/>
                  <a:gd name="connsiteX564" fmla="*/ 563906 w 1010331"/>
                  <a:gd name="connsiteY564" fmla="*/ 298219 h 303641"/>
                  <a:gd name="connsiteX565" fmla="*/ 568424 w 1010331"/>
                  <a:gd name="connsiteY565" fmla="*/ 294605 h 303641"/>
                  <a:gd name="connsiteX566" fmla="*/ 572943 w 1010331"/>
                  <a:gd name="connsiteY566" fmla="*/ 298219 h 303641"/>
                  <a:gd name="connsiteX567" fmla="*/ 572943 w 1010331"/>
                  <a:gd name="connsiteY567" fmla="*/ 298219 h 303641"/>
                  <a:gd name="connsiteX568" fmla="*/ 553965 w 1010331"/>
                  <a:gd name="connsiteY568" fmla="*/ 298219 h 303641"/>
                  <a:gd name="connsiteX569" fmla="*/ 544928 w 1010331"/>
                  <a:gd name="connsiteY569" fmla="*/ 298219 h 303641"/>
                  <a:gd name="connsiteX570" fmla="*/ 549447 w 1010331"/>
                  <a:gd name="connsiteY570" fmla="*/ 294605 h 303641"/>
                  <a:gd name="connsiteX571" fmla="*/ 553965 w 1010331"/>
                  <a:gd name="connsiteY571" fmla="*/ 298219 h 303641"/>
                  <a:gd name="connsiteX572" fmla="*/ 553965 w 1010331"/>
                  <a:gd name="connsiteY572" fmla="*/ 298219 h 303641"/>
                  <a:gd name="connsiteX573" fmla="*/ 534988 w 1010331"/>
                  <a:gd name="connsiteY573" fmla="*/ 298219 h 303641"/>
                  <a:gd name="connsiteX574" fmla="*/ 525951 w 1010331"/>
                  <a:gd name="connsiteY574" fmla="*/ 298219 h 303641"/>
                  <a:gd name="connsiteX575" fmla="*/ 530469 w 1010331"/>
                  <a:gd name="connsiteY575" fmla="*/ 294605 h 303641"/>
                  <a:gd name="connsiteX576" fmla="*/ 534988 w 1010331"/>
                  <a:gd name="connsiteY576" fmla="*/ 298219 h 303641"/>
                  <a:gd name="connsiteX577" fmla="*/ 534988 w 1010331"/>
                  <a:gd name="connsiteY577" fmla="*/ 298219 h 303641"/>
                  <a:gd name="connsiteX578" fmla="*/ 516010 w 1010331"/>
                  <a:gd name="connsiteY578" fmla="*/ 298219 h 303641"/>
                  <a:gd name="connsiteX579" fmla="*/ 506973 w 1010331"/>
                  <a:gd name="connsiteY579" fmla="*/ 298219 h 303641"/>
                  <a:gd name="connsiteX580" fmla="*/ 511492 w 1010331"/>
                  <a:gd name="connsiteY580" fmla="*/ 294605 h 303641"/>
                  <a:gd name="connsiteX581" fmla="*/ 516010 w 1010331"/>
                  <a:gd name="connsiteY581" fmla="*/ 298219 h 303641"/>
                  <a:gd name="connsiteX582" fmla="*/ 516010 w 1010331"/>
                  <a:gd name="connsiteY582" fmla="*/ 298219 h 303641"/>
                  <a:gd name="connsiteX583" fmla="*/ 497936 w 1010331"/>
                  <a:gd name="connsiteY583" fmla="*/ 298219 h 303641"/>
                  <a:gd name="connsiteX584" fmla="*/ 488899 w 1010331"/>
                  <a:gd name="connsiteY584" fmla="*/ 298219 h 303641"/>
                  <a:gd name="connsiteX585" fmla="*/ 493418 w 1010331"/>
                  <a:gd name="connsiteY585" fmla="*/ 294605 h 303641"/>
                  <a:gd name="connsiteX586" fmla="*/ 497936 w 1010331"/>
                  <a:gd name="connsiteY586" fmla="*/ 298219 h 303641"/>
                  <a:gd name="connsiteX587" fmla="*/ 497936 w 1010331"/>
                  <a:gd name="connsiteY587" fmla="*/ 298219 h 303641"/>
                  <a:gd name="connsiteX588" fmla="*/ 478959 w 1010331"/>
                  <a:gd name="connsiteY588" fmla="*/ 299123 h 303641"/>
                  <a:gd name="connsiteX589" fmla="*/ 469922 w 1010331"/>
                  <a:gd name="connsiteY589" fmla="*/ 299123 h 303641"/>
                  <a:gd name="connsiteX590" fmla="*/ 474440 w 1010331"/>
                  <a:gd name="connsiteY590" fmla="*/ 295508 h 303641"/>
                  <a:gd name="connsiteX591" fmla="*/ 478959 w 1010331"/>
                  <a:gd name="connsiteY591" fmla="*/ 299123 h 303641"/>
                  <a:gd name="connsiteX592" fmla="*/ 478959 w 1010331"/>
                  <a:gd name="connsiteY592" fmla="*/ 299123 h 303641"/>
                  <a:gd name="connsiteX593" fmla="*/ 459981 w 1010331"/>
                  <a:gd name="connsiteY593" fmla="*/ 299123 h 303641"/>
                  <a:gd name="connsiteX594" fmla="*/ 450944 w 1010331"/>
                  <a:gd name="connsiteY594" fmla="*/ 299123 h 303641"/>
                  <a:gd name="connsiteX595" fmla="*/ 455462 w 1010331"/>
                  <a:gd name="connsiteY595" fmla="*/ 295508 h 303641"/>
                  <a:gd name="connsiteX596" fmla="*/ 459981 w 1010331"/>
                  <a:gd name="connsiteY596" fmla="*/ 299123 h 303641"/>
                  <a:gd name="connsiteX597" fmla="*/ 459981 w 1010331"/>
                  <a:gd name="connsiteY597" fmla="*/ 299123 h 303641"/>
                  <a:gd name="connsiteX598" fmla="*/ 441003 w 1010331"/>
                  <a:gd name="connsiteY598" fmla="*/ 299123 h 303641"/>
                  <a:gd name="connsiteX599" fmla="*/ 431966 w 1010331"/>
                  <a:gd name="connsiteY599" fmla="*/ 299123 h 303641"/>
                  <a:gd name="connsiteX600" fmla="*/ 436485 w 1010331"/>
                  <a:gd name="connsiteY600" fmla="*/ 294605 h 303641"/>
                  <a:gd name="connsiteX601" fmla="*/ 441003 w 1010331"/>
                  <a:gd name="connsiteY601" fmla="*/ 299123 h 303641"/>
                  <a:gd name="connsiteX602" fmla="*/ 441003 w 1010331"/>
                  <a:gd name="connsiteY602" fmla="*/ 299123 h 303641"/>
                  <a:gd name="connsiteX603" fmla="*/ 422929 w 1010331"/>
                  <a:gd name="connsiteY603" fmla="*/ 299123 h 303641"/>
                  <a:gd name="connsiteX604" fmla="*/ 413892 w 1010331"/>
                  <a:gd name="connsiteY604" fmla="*/ 299123 h 303641"/>
                  <a:gd name="connsiteX605" fmla="*/ 418411 w 1010331"/>
                  <a:gd name="connsiteY605" fmla="*/ 294605 h 303641"/>
                  <a:gd name="connsiteX606" fmla="*/ 422929 w 1010331"/>
                  <a:gd name="connsiteY606" fmla="*/ 299123 h 303641"/>
                  <a:gd name="connsiteX607" fmla="*/ 422929 w 1010331"/>
                  <a:gd name="connsiteY607" fmla="*/ 299123 h 303641"/>
                  <a:gd name="connsiteX608" fmla="*/ 403952 w 1010331"/>
                  <a:gd name="connsiteY608" fmla="*/ 299123 h 303641"/>
                  <a:gd name="connsiteX609" fmla="*/ 394915 w 1010331"/>
                  <a:gd name="connsiteY609" fmla="*/ 299123 h 303641"/>
                  <a:gd name="connsiteX610" fmla="*/ 399433 w 1010331"/>
                  <a:gd name="connsiteY610" fmla="*/ 294605 h 303641"/>
                  <a:gd name="connsiteX611" fmla="*/ 403952 w 1010331"/>
                  <a:gd name="connsiteY611" fmla="*/ 299123 h 303641"/>
                  <a:gd name="connsiteX612" fmla="*/ 403952 w 1010331"/>
                  <a:gd name="connsiteY612" fmla="*/ 299123 h 303641"/>
                  <a:gd name="connsiteX613" fmla="*/ 384974 w 1010331"/>
                  <a:gd name="connsiteY613" fmla="*/ 299123 h 303641"/>
                  <a:gd name="connsiteX614" fmla="*/ 375937 w 1010331"/>
                  <a:gd name="connsiteY614" fmla="*/ 299123 h 303641"/>
                  <a:gd name="connsiteX615" fmla="*/ 380456 w 1010331"/>
                  <a:gd name="connsiteY615" fmla="*/ 294605 h 303641"/>
                  <a:gd name="connsiteX616" fmla="*/ 384974 w 1010331"/>
                  <a:gd name="connsiteY616" fmla="*/ 299123 h 303641"/>
                  <a:gd name="connsiteX617" fmla="*/ 384974 w 1010331"/>
                  <a:gd name="connsiteY617" fmla="*/ 299123 h 303641"/>
                  <a:gd name="connsiteX618" fmla="*/ 365997 w 1010331"/>
                  <a:gd name="connsiteY618" fmla="*/ 299123 h 303641"/>
                  <a:gd name="connsiteX619" fmla="*/ 356960 w 1010331"/>
                  <a:gd name="connsiteY619" fmla="*/ 299123 h 303641"/>
                  <a:gd name="connsiteX620" fmla="*/ 361478 w 1010331"/>
                  <a:gd name="connsiteY620" fmla="*/ 294605 h 303641"/>
                  <a:gd name="connsiteX621" fmla="*/ 365997 w 1010331"/>
                  <a:gd name="connsiteY621" fmla="*/ 299123 h 303641"/>
                  <a:gd name="connsiteX622" fmla="*/ 365997 w 1010331"/>
                  <a:gd name="connsiteY622" fmla="*/ 299123 h 303641"/>
                  <a:gd name="connsiteX623" fmla="*/ 347019 w 1010331"/>
                  <a:gd name="connsiteY623" fmla="*/ 299123 h 303641"/>
                  <a:gd name="connsiteX624" fmla="*/ 337982 w 1010331"/>
                  <a:gd name="connsiteY624" fmla="*/ 299123 h 303641"/>
                  <a:gd name="connsiteX625" fmla="*/ 342501 w 1010331"/>
                  <a:gd name="connsiteY625" fmla="*/ 294605 h 303641"/>
                  <a:gd name="connsiteX626" fmla="*/ 347019 w 1010331"/>
                  <a:gd name="connsiteY626" fmla="*/ 299123 h 303641"/>
                  <a:gd name="connsiteX627" fmla="*/ 347019 w 1010331"/>
                  <a:gd name="connsiteY627" fmla="*/ 299123 h 303641"/>
                  <a:gd name="connsiteX628" fmla="*/ 335271 w 1010331"/>
                  <a:gd name="connsiteY628" fmla="*/ 294605 h 303641"/>
                  <a:gd name="connsiteX629" fmla="*/ 332560 w 1010331"/>
                  <a:gd name="connsiteY629" fmla="*/ 285568 h 303641"/>
                  <a:gd name="connsiteX630" fmla="*/ 334367 w 1010331"/>
                  <a:gd name="connsiteY630" fmla="*/ 285568 h 303641"/>
                  <a:gd name="connsiteX631" fmla="*/ 338886 w 1010331"/>
                  <a:gd name="connsiteY631" fmla="*/ 290086 h 303641"/>
                  <a:gd name="connsiteX632" fmla="*/ 335271 w 1010331"/>
                  <a:gd name="connsiteY632" fmla="*/ 294605 h 303641"/>
                  <a:gd name="connsiteX633" fmla="*/ 335271 w 1010331"/>
                  <a:gd name="connsiteY633" fmla="*/ 294605 h 303641"/>
                  <a:gd name="connsiteX634" fmla="*/ 323523 w 1010331"/>
                  <a:gd name="connsiteY634" fmla="*/ 263879 h 303641"/>
                  <a:gd name="connsiteX635" fmla="*/ 319908 w 1010331"/>
                  <a:gd name="connsiteY635" fmla="*/ 262072 h 303641"/>
                  <a:gd name="connsiteX636" fmla="*/ 319004 w 1010331"/>
                  <a:gd name="connsiteY636" fmla="*/ 259361 h 303641"/>
                  <a:gd name="connsiteX637" fmla="*/ 323523 w 1010331"/>
                  <a:gd name="connsiteY637" fmla="*/ 254842 h 303641"/>
                  <a:gd name="connsiteX638" fmla="*/ 328041 w 1010331"/>
                  <a:gd name="connsiteY638" fmla="*/ 259361 h 303641"/>
                  <a:gd name="connsiteX639" fmla="*/ 323523 w 1010331"/>
                  <a:gd name="connsiteY639" fmla="*/ 263879 h 303641"/>
                  <a:gd name="connsiteX640" fmla="*/ 323523 w 1010331"/>
                  <a:gd name="connsiteY640" fmla="*/ 263879 h 303641"/>
                  <a:gd name="connsiteX641" fmla="*/ 323523 w 1010331"/>
                  <a:gd name="connsiteY641" fmla="*/ 263879 h 303641"/>
                  <a:gd name="connsiteX642" fmla="*/ 309968 w 1010331"/>
                  <a:gd name="connsiteY642" fmla="*/ 260264 h 303641"/>
                  <a:gd name="connsiteX643" fmla="*/ 304545 w 1010331"/>
                  <a:gd name="connsiteY643" fmla="*/ 261168 h 303641"/>
                  <a:gd name="connsiteX644" fmla="*/ 300931 w 1010331"/>
                  <a:gd name="connsiteY644" fmla="*/ 261168 h 303641"/>
                  <a:gd name="connsiteX645" fmla="*/ 300931 w 1010331"/>
                  <a:gd name="connsiteY645" fmla="*/ 259361 h 303641"/>
                  <a:gd name="connsiteX646" fmla="*/ 305449 w 1010331"/>
                  <a:gd name="connsiteY646" fmla="*/ 254842 h 303641"/>
                  <a:gd name="connsiteX647" fmla="*/ 309968 w 1010331"/>
                  <a:gd name="connsiteY647" fmla="*/ 259361 h 303641"/>
                  <a:gd name="connsiteX648" fmla="*/ 309968 w 1010331"/>
                  <a:gd name="connsiteY648" fmla="*/ 260264 h 303641"/>
                  <a:gd name="connsiteX649" fmla="*/ 309968 w 1010331"/>
                  <a:gd name="connsiteY649" fmla="*/ 260264 h 303641"/>
                  <a:gd name="connsiteX650" fmla="*/ 276531 w 1010331"/>
                  <a:gd name="connsiteY650" fmla="*/ 143688 h 303641"/>
                  <a:gd name="connsiteX651" fmla="*/ 281049 w 1010331"/>
                  <a:gd name="connsiteY651" fmla="*/ 148206 h 303641"/>
                  <a:gd name="connsiteX652" fmla="*/ 276531 w 1010331"/>
                  <a:gd name="connsiteY652" fmla="*/ 152725 h 303641"/>
                  <a:gd name="connsiteX653" fmla="*/ 272012 w 1010331"/>
                  <a:gd name="connsiteY653" fmla="*/ 148206 h 303641"/>
                  <a:gd name="connsiteX654" fmla="*/ 276531 w 1010331"/>
                  <a:gd name="connsiteY654" fmla="*/ 143688 h 303641"/>
                  <a:gd name="connsiteX655" fmla="*/ 276531 w 1010331"/>
                  <a:gd name="connsiteY655" fmla="*/ 143688 h 303641"/>
                  <a:gd name="connsiteX656" fmla="*/ 257553 w 1010331"/>
                  <a:gd name="connsiteY656" fmla="*/ 143688 h 303641"/>
                  <a:gd name="connsiteX657" fmla="*/ 262072 w 1010331"/>
                  <a:gd name="connsiteY657" fmla="*/ 148206 h 303641"/>
                  <a:gd name="connsiteX658" fmla="*/ 257553 w 1010331"/>
                  <a:gd name="connsiteY658" fmla="*/ 152725 h 303641"/>
                  <a:gd name="connsiteX659" fmla="*/ 253035 w 1010331"/>
                  <a:gd name="connsiteY659" fmla="*/ 148206 h 303641"/>
                  <a:gd name="connsiteX660" fmla="*/ 257553 w 1010331"/>
                  <a:gd name="connsiteY660" fmla="*/ 143688 h 303641"/>
                  <a:gd name="connsiteX661" fmla="*/ 257553 w 1010331"/>
                  <a:gd name="connsiteY661" fmla="*/ 143688 h 303641"/>
                  <a:gd name="connsiteX662" fmla="*/ 238576 w 1010331"/>
                  <a:gd name="connsiteY662" fmla="*/ 143688 h 303641"/>
                  <a:gd name="connsiteX663" fmla="*/ 243094 w 1010331"/>
                  <a:gd name="connsiteY663" fmla="*/ 148206 h 303641"/>
                  <a:gd name="connsiteX664" fmla="*/ 238576 w 1010331"/>
                  <a:gd name="connsiteY664" fmla="*/ 152725 h 303641"/>
                  <a:gd name="connsiteX665" fmla="*/ 234057 w 1010331"/>
                  <a:gd name="connsiteY665" fmla="*/ 148206 h 303641"/>
                  <a:gd name="connsiteX666" fmla="*/ 238576 w 1010331"/>
                  <a:gd name="connsiteY666" fmla="*/ 143688 h 303641"/>
                  <a:gd name="connsiteX667" fmla="*/ 238576 w 1010331"/>
                  <a:gd name="connsiteY667" fmla="*/ 143688 h 303641"/>
                  <a:gd name="connsiteX668" fmla="*/ 220502 w 1010331"/>
                  <a:gd name="connsiteY668" fmla="*/ 143688 h 303641"/>
                  <a:gd name="connsiteX669" fmla="*/ 225020 w 1010331"/>
                  <a:gd name="connsiteY669" fmla="*/ 148206 h 303641"/>
                  <a:gd name="connsiteX670" fmla="*/ 220502 w 1010331"/>
                  <a:gd name="connsiteY670" fmla="*/ 152725 h 303641"/>
                  <a:gd name="connsiteX671" fmla="*/ 215983 w 1010331"/>
                  <a:gd name="connsiteY671" fmla="*/ 148206 h 303641"/>
                  <a:gd name="connsiteX672" fmla="*/ 220502 w 1010331"/>
                  <a:gd name="connsiteY672" fmla="*/ 143688 h 303641"/>
                  <a:gd name="connsiteX673" fmla="*/ 220502 w 1010331"/>
                  <a:gd name="connsiteY673" fmla="*/ 143688 h 303641"/>
                  <a:gd name="connsiteX674" fmla="*/ 201524 w 1010331"/>
                  <a:gd name="connsiteY674" fmla="*/ 143688 h 303641"/>
                  <a:gd name="connsiteX675" fmla="*/ 206043 w 1010331"/>
                  <a:gd name="connsiteY675" fmla="*/ 148206 h 303641"/>
                  <a:gd name="connsiteX676" fmla="*/ 201524 w 1010331"/>
                  <a:gd name="connsiteY676" fmla="*/ 152725 h 303641"/>
                  <a:gd name="connsiteX677" fmla="*/ 197006 w 1010331"/>
                  <a:gd name="connsiteY677" fmla="*/ 148206 h 303641"/>
                  <a:gd name="connsiteX678" fmla="*/ 201524 w 1010331"/>
                  <a:gd name="connsiteY678" fmla="*/ 143688 h 303641"/>
                  <a:gd name="connsiteX679" fmla="*/ 201524 w 1010331"/>
                  <a:gd name="connsiteY679" fmla="*/ 143688 h 303641"/>
                  <a:gd name="connsiteX680" fmla="*/ 182546 w 1010331"/>
                  <a:gd name="connsiteY680" fmla="*/ 143688 h 303641"/>
                  <a:gd name="connsiteX681" fmla="*/ 187065 w 1010331"/>
                  <a:gd name="connsiteY681" fmla="*/ 148206 h 303641"/>
                  <a:gd name="connsiteX682" fmla="*/ 182546 w 1010331"/>
                  <a:gd name="connsiteY682" fmla="*/ 152725 h 303641"/>
                  <a:gd name="connsiteX683" fmla="*/ 178028 w 1010331"/>
                  <a:gd name="connsiteY683" fmla="*/ 148206 h 303641"/>
                  <a:gd name="connsiteX684" fmla="*/ 182546 w 1010331"/>
                  <a:gd name="connsiteY684" fmla="*/ 143688 h 303641"/>
                  <a:gd name="connsiteX685" fmla="*/ 182546 w 1010331"/>
                  <a:gd name="connsiteY685" fmla="*/ 143688 h 303641"/>
                  <a:gd name="connsiteX686" fmla="*/ 163569 w 1010331"/>
                  <a:gd name="connsiteY686" fmla="*/ 143688 h 303641"/>
                  <a:gd name="connsiteX687" fmla="*/ 168087 w 1010331"/>
                  <a:gd name="connsiteY687" fmla="*/ 148206 h 303641"/>
                  <a:gd name="connsiteX688" fmla="*/ 163569 w 1010331"/>
                  <a:gd name="connsiteY688" fmla="*/ 152725 h 303641"/>
                  <a:gd name="connsiteX689" fmla="*/ 159050 w 1010331"/>
                  <a:gd name="connsiteY689" fmla="*/ 148206 h 303641"/>
                  <a:gd name="connsiteX690" fmla="*/ 163569 w 1010331"/>
                  <a:gd name="connsiteY690" fmla="*/ 143688 h 303641"/>
                  <a:gd name="connsiteX691" fmla="*/ 163569 w 1010331"/>
                  <a:gd name="connsiteY691" fmla="*/ 143688 h 303641"/>
                  <a:gd name="connsiteX692" fmla="*/ 144591 w 1010331"/>
                  <a:gd name="connsiteY692" fmla="*/ 143688 h 303641"/>
                  <a:gd name="connsiteX693" fmla="*/ 149110 w 1010331"/>
                  <a:gd name="connsiteY693" fmla="*/ 148206 h 303641"/>
                  <a:gd name="connsiteX694" fmla="*/ 144591 w 1010331"/>
                  <a:gd name="connsiteY694" fmla="*/ 152725 h 303641"/>
                  <a:gd name="connsiteX695" fmla="*/ 140073 w 1010331"/>
                  <a:gd name="connsiteY695" fmla="*/ 148206 h 303641"/>
                  <a:gd name="connsiteX696" fmla="*/ 144591 w 1010331"/>
                  <a:gd name="connsiteY696" fmla="*/ 143688 h 303641"/>
                  <a:gd name="connsiteX697" fmla="*/ 144591 w 1010331"/>
                  <a:gd name="connsiteY697" fmla="*/ 143688 h 303641"/>
                  <a:gd name="connsiteX698" fmla="*/ 126517 w 1010331"/>
                  <a:gd name="connsiteY698" fmla="*/ 143688 h 303641"/>
                  <a:gd name="connsiteX699" fmla="*/ 131036 w 1010331"/>
                  <a:gd name="connsiteY699" fmla="*/ 148206 h 303641"/>
                  <a:gd name="connsiteX700" fmla="*/ 126517 w 1010331"/>
                  <a:gd name="connsiteY700" fmla="*/ 152725 h 303641"/>
                  <a:gd name="connsiteX701" fmla="*/ 121999 w 1010331"/>
                  <a:gd name="connsiteY701" fmla="*/ 148206 h 303641"/>
                  <a:gd name="connsiteX702" fmla="*/ 126517 w 1010331"/>
                  <a:gd name="connsiteY702" fmla="*/ 143688 h 303641"/>
                  <a:gd name="connsiteX703" fmla="*/ 126517 w 1010331"/>
                  <a:gd name="connsiteY703" fmla="*/ 143688 h 303641"/>
                  <a:gd name="connsiteX704" fmla="*/ 107540 w 1010331"/>
                  <a:gd name="connsiteY704" fmla="*/ 143688 h 303641"/>
                  <a:gd name="connsiteX705" fmla="*/ 112058 w 1010331"/>
                  <a:gd name="connsiteY705" fmla="*/ 148206 h 303641"/>
                  <a:gd name="connsiteX706" fmla="*/ 107540 w 1010331"/>
                  <a:gd name="connsiteY706" fmla="*/ 152725 h 303641"/>
                  <a:gd name="connsiteX707" fmla="*/ 103021 w 1010331"/>
                  <a:gd name="connsiteY707" fmla="*/ 148206 h 303641"/>
                  <a:gd name="connsiteX708" fmla="*/ 107540 w 1010331"/>
                  <a:gd name="connsiteY708" fmla="*/ 143688 h 303641"/>
                  <a:gd name="connsiteX709" fmla="*/ 107540 w 1010331"/>
                  <a:gd name="connsiteY709" fmla="*/ 143688 h 303641"/>
                  <a:gd name="connsiteX710" fmla="*/ 88562 w 1010331"/>
                  <a:gd name="connsiteY710" fmla="*/ 143688 h 303641"/>
                  <a:gd name="connsiteX711" fmla="*/ 93081 w 1010331"/>
                  <a:gd name="connsiteY711" fmla="*/ 148206 h 303641"/>
                  <a:gd name="connsiteX712" fmla="*/ 88562 w 1010331"/>
                  <a:gd name="connsiteY712" fmla="*/ 152725 h 303641"/>
                  <a:gd name="connsiteX713" fmla="*/ 84044 w 1010331"/>
                  <a:gd name="connsiteY713" fmla="*/ 148206 h 303641"/>
                  <a:gd name="connsiteX714" fmla="*/ 88562 w 1010331"/>
                  <a:gd name="connsiteY714" fmla="*/ 143688 h 303641"/>
                  <a:gd name="connsiteX715" fmla="*/ 88562 w 1010331"/>
                  <a:gd name="connsiteY715" fmla="*/ 143688 h 303641"/>
                  <a:gd name="connsiteX716" fmla="*/ 69585 w 1010331"/>
                  <a:gd name="connsiteY716" fmla="*/ 143688 h 303641"/>
                  <a:gd name="connsiteX717" fmla="*/ 74103 w 1010331"/>
                  <a:gd name="connsiteY717" fmla="*/ 148206 h 303641"/>
                  <a:gd name="connsiteX718" fmla="*/ 69585 w 1010331"/>
                  <a:gd name="connsiteY718" fmla="*/ 152725 h 303641"/>
                  <a:gd name="connsiteX719" fmla="*/ 65066 w 1010331"/>
                  <a:gd name="connsiteY719" fmla="*/ 148206 h 303641"/>
                  <a:gd name="connsiteX720" fmla="*/ 69585 w 1010331"/>
                  <a:gd name="connsiteY720" fmla="*/ 143688 h 303641"/>
                  <a:gd name="connsiteX721" fmla="*/ 69585 w 1010331"/>
                  <a:gd name="connsiteY721" fmla="*/ 143688 h 303641"/>
                  <a:gd name="connsiteX722" fmla="*/ 50607 w 1010331"/>
                  <a:gd name="connsiteY722" fmla="*/ 143688 h 303641"/>
                  <a:gd name="connsiteX723" fmla="*/ 55125 w 1010331"/>
                  <a:gd name="connsiteY723" fmla="*/ 148206 h 303641"/>
                  <a:gd name="connsiteX724" fmla="*/ 50607 w 1010331"/>
                  <a:gd name="connsiteY724" fmla="*/ 152725 h 303641"/>
                  <a:gd name="connsiteX725" fmla="*/ 46088 w 1010331"/>
                  <a:gd name="connsiteY725" fmla="*/ 148206 h 303641"/>
                  <a:gd name="connsiteX726" fmla="*/ 50607 w 1010331"/>
                  <a:gd name="connsiteY726" fmla="*/ 143688 h 303641"/>
                  <a:gd name="connsiteX727" fmla="*/ 50607 w 1010331"/>
                  <a:gd name="connsiteY727" fmla="*/ 143688 h 303641"/>
                  <a:gd name="connsiteX728" fmla="*/ 32533 w 1010331"/>
                  <a:gd name="connsiteY728" fmla="*/ 143688 h 303641"/>
                  <a:gd name="connsiteX729" fmla="*/ 37052 w 1010331"/>
                  <a:gd name="connsiteY729" fmla="*/ 148206 h 303641"/>
                  <a:gd name="connsiteX730" fmla="*/ 32533 w 1010331"/>
                  <a:gd name="connsiteY730" fmla="*/ 152725 h 303641"/>
                  <a:gd name="connsiteX731" fmla="*/ 28015 w 1010331"/>
                  <a:gd name="connsiteY731" fmla="*/ 148206 h 303641"/>
                  <a:gd name="connsiteX732" fmla="*/ 32533 w 1010331"/>
                  <a:gd name="connsiteY732" fmla="*/ 143688 h 303641"/>
                  <a:gd name="connsiteX733" fmla="*/ 32533 w 1010331"/>
                  <a:gd name="connsiteY733" fmla="*/ 143688 h 303641"/>
                  <a:gd name="connsiteX734" fmla="*/ 267494 w 1010331"/>
                  <a:gd name="connsiteY734" fmla="*/ 132843 h 303641"/>
                  <a:gd name="connsiteX735" fmla="*/ 272012 w 1010331"/>
                  <a:gd name="connsiteY735" fmla="*/ 137362 h 303641"/>
                  <a:gd name="connsiteX736" fmla="*/ 267494 w 1010331"/>
                  <a:gd name="connsiteY736" fmla="*/ 141880 h 303641"/>
                  <a:gd name="connsiteX737" fmla="*/ 262975 w 1010331"/>
                  <a:gd name="connsiteY737" fmla="*/ 137362 h 303641"/>
                  <a:gd name="connsiteX738" fmla="*/ 267494 w 1010331"/>
                  <a:gd name="connsiteY738" fmla="*/ 132843 h 303641"/>
                  <a:gd name="connsiteX739" fmla="*/ 267494 w 1010331"/>
                  <a:gd name="connsiteY739" fmla="*/ 132843 h 303641"/>
                  <a:gd name="connsiteX740" fmla="*/ 248516 w 1010331"/>
                  <a:gd name="connsiteY740" fmla="*/ 132843 h 303641"/>
                  <a:gd name="connsiteX741" fmla="*/ 253035 w 1010331"/>
                  <a:gd name="connsiteY741" fmla="*/ 137362 h 303641"/>
                  <a:gd name="connsiteX742" fmla="*/ 248516 w 1010331"/>
                  <a:gd name="connsiteY742" fmla="*/ 141880 h 303641"/>
                  <a:gd name="connsiteX743" fmla="*/ 243998 w 1010331"/>
                  <a:gd name="connsiteY743" fmla="*/ 137362 h 303641"/>
                  <a:gd name="connsiteX744" fmla="*/ 248516 w 1010331"/>
                  <a:gd name="connsiteY744" fmla="*/ 132843 h 303641"/>
                  <a:gd name="connsiteX745" fmla="*/ 248516 w 1010331"/>
                  <a:gd name="connsiteY745" fmla="*/ 132843 h 303641"/>
                  <a:gd name="connsiteX746" fmla="*/ 229539 w 1010331"/>
                  <a:gd name="connsiteY746" fmla="*/ 132843 h 303641"/>
                  <a:gd name="connsiteX747" fmla="*/ 234057 w 1010331"/>
                  <a:gd name="connsiteY747" fmla="*/ 137362 h 303641"/>
                  <a:gd name="connsiteX748" fmla="*/ 229539 w 1010331"/>
                  <a:gd name="connsiteY748" fmla="*/ 141880 h 303641"/>
                  <a:gd name="connsiteX749" fmla="*/ 225020 w 1010331"/>
                  <a:gd name="connsiteY749" fmla="*/ 137362 h 303641"/>
                  <a:gd name="connsiteX750" fmla="*/ 229539 w 1010331"/>
                  <a:gd name="connsiteY750" fmla="*/ 132843 h 303641"/>
                  <a:gd name="connsiteX751" fmla="*/ 229539 w 1010331"/>
                  <a:gd name="connsiteY751" fmla="*/ 132843 h 303641"/>
                  <a:gd name="connsiteX752" fmla="*/ 210561 w 1010331"/>
                  <a:gd name="connsiteY752" fmla="*/ 132843 h 303641"/>
                  <a:gd name="connsiteX753" fmla="*/ 215080 w 1010331"/>
                  <a:gd name="connsiteY753" fmla="*/ 137362 h 303641"/>
                  <a:gd name="connsiteX754" fmla="*/ 210561 w 1010331"/>
                  <a:gd name="connsiteY754" fmla="*/ 141880 h 303641"/>
                  <a:gd name="connsiteX755" fmla="*/ 206043 w 1010331"/>
                  <a:gd name="connsiteY755" fmla="*/ 137362 h 303641"/>
                  <a:gd name="connsiteX756" fmla="*/ 210561 w 1010331"/>
                  <a:gd name="connsiteY756" fmla="*/ 132843 h 303641"/>
                  <a:gd name="connsiteX757" fmla="*/ 210561 w 1010331"/>
                  <a:gd name="connsiteY757" fmla="*/ 132843 h 303641"/>
                  <a:gd name="connsiteX758" fmla="*/ 191583 w 1010331"/>
                  <a:gd name="connsiteY758" fmla="*/ 132843 h 303641"/>
                  <a:gd name="connsiteX759" fmla="*/ 196102 w 1010331"/>
                  <a:gd name="connsiteY759" fmla="*/ 137362 h 303641"/>
                  <a:gd name="connsiteX760" fmla="*/ 191583 w 1010331"/>
                  <a:gd name="connsiteY760" fmla="*/ 141880 h 303641"/>
                  <a:gd name="connsiteX761" fmla="*/ 187065 w 1010331"/>
                  <a:gd name="connsiteY761" fmla="*/ 137362 h 303641"/>
                  <a:gd name="connsiteX762" fmla="*/ 191583 w 1010331"/>
                  <a:gd name="connsiteY762" fmla="*/ 132843 h 303641"/>
                  <a:gd name="connsiteX763" fmla="*/ 191583 w 1010331"/>
                  <a:gd name="connsiteY763" fmla="*/ 132843 h 303641"/>
                  <a:gd name="connsiteX764" fmla="*/ 173509 w 1010331"/>
                  <a:gd name="connsiteY764" fmla="*/ 132843 h 303641"/>
                  <a:gd name="connsiteX765" fmla="*/ 178028 w 1010331"/>
                  <a:gd name="connsiteY765" fmla="*/ 137362 h 303641"/>
                  <a:gd name="connsiteX766" fmla="*/ 173509 w 1010331"/>
                  <a:gd name="connsiteY766" fmla="*/ 141880 h 303641"/>
                  <a:gd name="connsiteX767" fmla="*/ 168991 w 1010331"/>
                  <a:gd name="connsiteY767" fmla="*/ 137362 h 303641"/>
                  <a:gd name="connsiteX768" fmla="*/ 173509 w 1010331"/>
                  <a:gd name="connsiteY768" fmla="*/ 132843 h 303641"/>
                  <a:gd name="connsiteX769" fmla="*/ 173509 w 1010331"/>
                  <a:gd name="connsiteY769" fmla="*/ 132843 h 303641"/>
                  <a:gd name="connsiteX770" fmla="*/ 154532 w 1010331"/>
                  <a:gd name="connsiteY770" fmla="*/ 132843 h 303641"/>
                  <a:gd name="connsiteX771" fmla="*/ 159050 w 1010331"/>
                  <a:gd name="connsiteY771" fmla="*/ 137362 h 303641"/>
                  <a:gd name="connsiteX772" fmla="*/ 154532 w 1010331"/>
                  <a:gd name="connsiteY772" fmla="*/ 141880 h 303641"/>
                  <a:gd name="connsiteX773" fmla="*/ 150013 w 1010331"/>
                  <a:gd name="connsiteY773" fmla="*/ 137362 h 303641"/>
                  <a:gd name="connsiteX774" fmla="*/ 154532 w 1010331"/>
                  <a:gd name="connsiteY774" fmla="*/ 132843 h 303641"/>
                  <a:gd name="connsiteX775" fmla="*/ 154532 w 1010331"/>
                  <a:gd name="connsiteY775" fmla="*/ 132843 h 303641"/>
                  <a:gd name="connsiteX776" fmla="*/ 135554 w 1010331"/>
                  <a:gd name="connsiteY776" fmla="*/ 132843 h 303641"/>
                  <a:gd name="connsiteX777" fmla="*/ 140073 w 1010331"/>
                  <a:gd name="connsiteY777" fmla="*/ 137362 h 303641"/>
                  <a:gd name="connsiteX778" fmla="*/ 135554 w 1010331"/>
                  <a:gd name="connsiteY778" fmla="*/ 141880 h 303641"/>
                  <a:gd name="connsiteX779" fmla="*/ 131036 w 1010331"/>
                  <a:gd name="connsiteY779" fmla="*/ 137362 h 303641"/>
                  <a:gd name="connsiteX780" fmla="*/ 135554 w 1010331"/>
                  <a:gd name="connsiteY780" fmla="*/ 132843 h 303641"/>
                  <a:gd name="connsiteX781" fmla="*/ 135554 w 1010331"/>
                  <a:gd name="connsiteY781" fmla="*/ 132843 h 303641"/>
                  <a:gd name="connsiteX782" fmla="*/ 116577 w 1010331"/>
                  <a:gd name="connsiteY782" fmla="*/ 132843 h 303641"/>
                  <a:gd name="connsiteX783" fmla="*/ 121095 w 1010331"/>
                  <a:gd name="connsiteY783" fmla="*/ 137362 h 303641"/>
                  <a:gd name="connsiteX784" fmla="*/ 116577 w 1010331"/>
                  <a:gd name="connsiteY784" fmla="*/ 141880 h 303641"/>
                  <a:gd name="connsiteX785" fmla="*/ 112058 w 1010331"/>
                  <a:gd name="connsiteY785" fmla="*/ 137362 h 303641"/>
                  <a:gd name="connsiteX786" fmla="*/ 116577 w 1010331"/>
                  <a:gd name="connsiteY786" fmla="*/ 132843 h 303641"/>
                  <a:gd name="connsiteX787" fmla="*/ 116577 w 1010331"/>
                  <a:gd name="connsiteY787" fmla="*/ 132843 h 303641"/>
                  <a:gd name="connsiteX788" fmla="*/ 97599 w 1010331"/>
                  <a:gd name="connsiteY788" fmla="*/ 132843 h 303641"/>
                  <a:gd name="connsiteX789" fmla="*/ 102118 w 1010331"/>
                  <a:gd name="connsiteY789" fmla="*/ 137362 h 303641"/>
                  <a:gd name="connsiteX790" fmla="*/ 97599 w 1010331"/>
                  <a:gd name="connsiteY790" fmla="*/ 141880 h 303641"/>
                  <a:gd name="connsiteX791" fmla="*/ 93081 w 1010331"/>
                  <a:gd name="connsiteY791" fmla="*/ 137362 h 303641"/>
                  <a:gd name="connsiteX792" fmla="*/ 97599 w 1010331"/>
                  <a:gd name="connsiteY792" fmla="*/ 132843 h 303641"/>
                  <a:gd name="connsiteX793" fmla="*/ 97599 w 1010331"/>
                  <a:gd name="connsiteY793" fmla="*/ 132843 h 303641"/>
                  <a:gd name="connsiteX794" fmla="*/ 79525 w 1010331"/>
                  <a:gd name="connsiteY794" fmla="*/ 132843 h 303641"/>
                  <a:gd name="connsiteX795" fmla="*/ 84044 w 1010331"/>
                  <a:gd name="connsiteY795" fmla="*/ 137362 h 303641"/>
                  <a:gd name="connsiteX796" fmla="*/ 79525 w 1010331"/>
                  <a:gd name="connsiteY796" fmla="*/ 141880 h 303641"/>
                  <a:gd name="connsiteX797" fmla="*/ 75007 w 1010331"/>
                  <a:gd name="connsiteY797" fmla="*/ 137362 h 303641"/>
                  <a:gd name="connsiteX798" fmla="*/ 79525 w 1010331"/>
                  <a:gd name="connsiteY798" fmla="*/ 132843 h 303641"/>
                  <a:gd name="connsiteX799" fmla="*/ 79525 w 1010331"/>
                  <a:gd name="connsiteY799" fmla="*/ 132843 h 303641"/>
                  <a:gd name="connsiteX800" fmla="*/ 60548 w 1010331"/>
                  <a:gd name="connsiteY800" fmla="*/ 132843 h 303641"/>
                  <a:gd name="connsiteX801" fmla="*/ 65066 w 1010331"/>
                  <a:gd name="connsiteY801" fmla="*/ 137362 h 303641"/>
                  <a:gd name="connsiteX802" fmla="*/ 60548 w 1010331"/>
                  <a:gd name="connsiteY802" fmla="*/ 141880 h 303641"/>
                  <a:gd name="connsiteX803" fmla="*/ 56029 w 1010331"/>
                  <a:gd name="connsiteY803" fmla="*/ 137362 h 303641"/>
                  <a:gd name="connsiteX804" fmla="*/ 60548 w 1010331"/>
                  <a:gd name="connsiteY804" fmla="*/ 132843 h 303641"/>
                  <a:gd name="connsiteX805" fmla="*/ 60548 w 1010331"/>
                  <a:gd name="connsiteY805" fmla="*/ 132843 h 303641"/>
                  <a:gd name="connsiteX806" fmla="*/ 41570 w 1010331"/>
                  <a:gd name="connsiteY806" fmla="*/ 132843 h 303641"/>
                  <a:gd name="connsiteX807" fmla="*/ 46088 w 1010331"/>
                  <a:gd name="connsiteY807" fmla="*/ 137362 h 303641"/>
                  <a:gd name="connsiteX808" fmla="*/ 41570 w 1010331"/>
                  <a:gd name="connsiteY808" fmla="*/ 141880 h 303641"/>
                  <a:gd name="connsiteX809" fmla="*/ 37052 w 1010331"/>
                  <a:gd name="connsiteY809" fmla="*/ 137362 h 303641"/>
                  <a:gd name="connsiteX810" fmla="*/ 41570 w 1010331"/>
                  <a:gd name="connsiteY810" fmla="*/ 132843 h 303641"/>
                  <a:gd name="connsiteX811" fmla="*/ 41570 w 1010331"/>
                  <a:gd name="connsiteY811" fmla="*/ 132843 h 303641"/>
                  <a:gd name="connsiteX812" fmla="*/ 276531 w 1010331"/>
                  <a:gd name="connsiteY812" fmla="*/ 122903 h 303641"/>
                  <a:gd name="connsiteX813" fmla="*/ 281049 w 1010331"/>
                  <a:gd name="connsiteY813" fmla="*/ 127421 h 303641"/>
                  <a:gd name="connsiteX814" fmla="*/ 276531 w 1010331"/>
                  <a:gd name="connsiteY814" fmla="*/ 131940 h 303641"/>
                  <a:gd name="connsiteX815" fmla="*/ 272012 w 1010331"/>
                  <a:gd name="connsiteY815" fmla="*/ 127421 h 303641"/>
                  <a:gd name="connsiteX816" fmla="*/ 276531 w 1010331"/>
                  <a:gd name="connsiteY816" fmla="*/ 122903 h 303641"/>
                  <a:gd name="connsiteX817" fmla="*/ 276531 w 1010331"/>
                  <a:gd name="connsiteY817" fmla="*/ 122903 h 303641"/>
                  <a:gd name="connsiteX818" fmla="*/ 257553 w 1010331"/>
                  <a:gd name="connsiteY818" fmla="*/ 122903 h 303641"/>
                  <a:gd name="connsiteX819" fmla="*/ 262072 w 1010331"/>
                  <a:gd name="connsiteY819" fmla="*/ 127421 h 303641"/>
                  <a:gd name="connsiteX820" fmla="*/ 257553 w 1010331"/>
                  <a:gd name="connsiteY820" fmla="*/ 131940 h 303641"/>
                  <a:gd name="connsiteX821" fmla="*/ 253035 w 1010331"/>
                  <a:gd name="connsiteY821" fmla="*/ 127421 h 303641"/>
                  <a:gd name="connsiteX822" fmla="*/ 257553 w 1010331"/>
                  <a:gd name="connsiteY822" fmla="*/ 122903 h 303641"/>
                  <a:gd name="connsiteX823" fmla="*/ 257553 w 1010331"/>
                  <a:gd name="connsiteY823" fmla="*/ 122903 h 303641"/>
                  <a:gd name="connsiteX824" fmla="*/ 238576 w 1010331"/>
                  <a:gd name="connsiteY824" fmla="*/ 122903 h 303641"/>
                  <a:gd name="connsiteX825" fmla="*/ 243094 w 1010331"/>
                  <a:gd name="connsiteY825" fmla="*/ 127421 h 303641"/>
                  <a:gd name="connsiteX826" fmla="*/ 238576 w 1010331"/>
                  <a:gd name="connsiteY826" fmla="*/ 131940 h 303641"/>
                  <a:gd name="connsiteX827" fmla="*/ 234057 w 1010331"/>
                  <a:gd name="connsiteY827" fmla="*/ 127421 h 303641"/>
                  <a:gd name="connsiteX828" fmla="*/ 238576 w 1010331"/>
                  <a:gd name="connsiteY828" fmla="*/ 122903 h 303641"/>
                  <a:gd name="connsiteX829" fmla="*/ 238576 w 1010331"/>
                  <a:gd name="connsiteY829" fmla="*/ 122903 h 303641"/>
                  <a:gd name="connsiteX830" fmla="*/ 220502 w 1010331"/>
                  <a:gd name="connsiteY830" fmla="*/ 122903 h 303641"/>
                  <a:gd name="connsiteX831" fmla="*/ 225020 w 1010331"/>
                  <a:gd name="connsiteY831" fmla="*/ 127421 h 303641"/>
                  <a:gd name="connsiteX832" fmla="*/ 220502 w 1010331"/>
                  <a:gd name="connsiteY832" fmla="*/ 131940 h 303641"/>
                  <a:gd name="connsiteX833" fmla="*/ 215983 w 1010331"/>
                  <a:gd name="connsiteY833" fmla="*/ 127421 h 303641"/>
                  <a:gd name="connsiteX834" fmla="*/ 220502 w 1010331"/>
                  <a:gd name="connsiteY834" fmla="*/ 122903 h 303641"/>
                  <a:gd name="connsiteX835" fmla="*/ 220502 w 1010331"/>
                  <a:gd name="connsiteY835" fmla="*/ 122903 h 303641"/>
                  <a:gd name="connsiteX836" fmla="*/ 201524 w 1010331"/>
                  <a:gd name="connsiteY836" fmla="*/ 122903 h 303641"/>
                  <a:gd name="connsiteX837" fmla="*/ 206043 w 1010331"/>
                  <a:gd name="connsiteY837" fmla="*/ 127421 h 303641"/>
                  <a:gd name="connsiteX838" fmla="*/ 201524 w 1010331"/>
                  <a:gd name="connsiteY838" fmla="*/ 131940 h 303641"/>
                  <a:gd name="connsiteX839" fmla="*/ 197006 w 1010331"/>
                  <a:gd name="connsiteY839" fmla="*/ 127421 h 303641"/>
                  <a:gd name="connsiteX840" fmla="*/ 201524 w 1010331"/>
                  <a:gd name="connsiteY840" fmla="*/ 122903 h 303641"/>
                  <a:gd name="connsiteX841" fmla="*/ 201524 w 1010331"/>
                  <a:gd name="connsiteY841" fmla="*/ 122903 h 303641"/>
                  <a:gd name="connsiteX842" fmla="*/ 182546 w 1010331"/>
                  <a:gd name="connsiteY842" fmla="*/ 122903 h 303641"/>
                  <a:gd name="connsiteX843" fmla="*/ 187065 w 1010331"/>
                  <a:gd name="connsiteY843" fmla="*/ 127421 h 303641"/>
                  <a:gd name="connsiteX844" fmla="*/ 182546 w 1010331"/>
                  <a:gd name="connsiteY844" fmla="*/ 131940 h 303641"/>
                  <a:gd name="connsiteX845" fmla="*/ 178028 w 1010331"/>
                  <a:gd name="connsiteY845" fmla="*/ 127421 h 303641"/>
                  <a:gd name="connsiteX846" fmla="*/ 182546 w 1010331"/>
                  <a:gd name="connsiteY846" fmla="*/ 122903 h 303641"/>
                  <a:gd name="connsiteX847" fmla="*/ 182546 w 1010331"/>
                  <a:gd name="connsiteY847" fmla="*/ 122903 h 303641"/>
                  <a:gd name="connsiteX848" fmla="*/ 163569 w 1010331"/>
                  <a:gd name="connsiteY848" fmla="*/ 122903 h 303641"/>
                  <a:gd name="connsiteX849" fmla="*/ 168087 w 1010331"/>
                  <a:gd name="connsiteY849" fmla="*/ 127421 h 303641"/>
                  <a:gd name="connsiteX850" fmla="*/ 163569 w 1010331"/>
                  <a:gd name="connsiteY850" fmla="*/ 131940 h 303641"/>
                  <a:gd name="connsiteX851" fmla="*/ 159050 w 1010331"/>
                  <a:gd name="connsiteY851" fmla="*/ 127421 h 303641"/>
                  <a:gd name="connsiteX852" fmla="*/ 163569 w 1010331"/>
                  <a:gd name="connsiteY852" fmla="*/ 122903 h 303641"/>
                  <a:gd name="connsiteX853" fmla="*/ 163569 w 1010331"/>
                  <a:gd name="connsiteY853" fmla="*/ 122903 h 303641"/>
                  <a:gd name="connsiteX854" fmla="*/ 144591 w 1010331"/>
                  <a:gd name="connsiteY854" fmla="*/ 122903 h 303641"/>
                  <a:gd name="connsiteX855" fmla="*/ 149110 w 1010331"/>
                  <a:gd name="connsiteY855" fmla="*/ 127421 h 303641"/>
                  <a:gd name="connsiteX856" fmla="*/ 144591 w 1010331"/>
                  <a:gd name="connsiteY856" fmla="*/ 131940 h 303641"/>
                  <a:gd name="connsiteX857" fmla="*/ 140073 w 1010331"/>
                  <a:gd name="connsiteY857" fmla="*/ 127421 h 303641"/>
                  <a:gd name="connsiteX858" fmla="*/ 144591 w 1010331"/>
                  <a:gd name="connsiteY858" fmla="*/ 122903 h 303641"/>
                  <a:gd name="connsiteX859" fmla="*/ 144591 w 1010331"/>
                  <a:gd name="connsiteY859" fmla="*/ 122903 h 303641"/>
                  <a:gd name="connsiteX860" fmla="*/ 126517 w 1010331"/>
                  <a:gd name="connsiteY860" fmla="*/ 122903 h 303641"/>
                  <a:gd name="connsiteX861" fmla="*/ 131036 w 1010331"/>
                  <a:gd name="connsiteY861" fmla="*/ 127421 h 303641"/>
                  <a:gd name="connsiteX862" fmla="*/ 126517 w 1010331"/>
                  <a:gd name="connsiteY862" fmla="*/ 131940 h 303641"/>
                  <a:gd name="connsiteX863" fmla="*/ 121999 w 1010331"/>
                  <a:gd name="connsiteY863" fmla="*/ 127421 h 303641"/>
                  <a:gd name="connsiteX864" fmla="*/ 126517 w 1010331"/>
                  <a:gd name="connsiteY864" fmla="*/ 122903 h 303641"/>
                  <a:gd name="connsiteX865" fmla="*/ 126517 w 1010331"/>
                  <a:gd name="connsiteY865" fmla="*/ 122903 h 303641"/>
                  <a:gd name="connsiteX866" fmla="*/ 107540 w 1010331"/>
                  <a:gd name="connsiteY866" fmla="*/ 122903 h 303641"/>
                  <a:gd name="connsiteX867" fmla="*/ 112058 w 1010331"/>
                  <a:gd name="connsiteY867" fmla="*/ 127421 h 303641"/>
                  <a:gd name="connsiteX868" fmla="*/ 107540 w 1010331"/>
                  <a:gd name="connsiteY868" fmla="*/ 131940 h 303641"/>
                  <a:gd name="connsiteX869" fmla="*/ 103021 w 1010331"/>
                  <a:gd name="connsiteY869" fmla="*/ 127421 h 303641"/>
                  <a:gd name="connsiteX870" fmla="*/ 107540 w 1010331"/>
                  <a:gd name="connsiteY870" fmla="*/ 122903 h 303641"/>
                  <a:gd name="connsiteX871" fmla="*/ 107540 w 1010331"/>
                  <a:gd name="connsiteY871" fmla="*/ 122903 h 303641"/>
                  <a:gd name="connsiteX872" fmla="*/ 88562 w 1010331"/>
                  <a:gd name="connsiteY872" fmla="*/ 122903 h 303641"/>
                  <a:gd name="connsiteX873" fmla="*/ 93081 w 1010331"/>
                  <a:gd name="connsiteY873" fmla="*/ 127421 h 303641"/>
                  <a:gd name="connsiteX874" fmla="*/ 88562 w 1010331"/>
                  <a:gd name="connsiteY874" fmla="*/ 131940 h 303641"/>
                  <a:gd name="connsiteX875" fmla="*/ 84044 w 1010331"/>
                  <a:gd name="connsiteY875" fmla="*/ 127421 h 303641"/>
                  <a:gd name="connsiteX876" fmla="*/ 88562 w 1010331"/>
                  <a:gd name="connsiteY876" fmla="*/ 122903 h 303641"/>
                  <a:gd name="connsiteX877" fmla="*/ 88562 w 1010331"/>
                  <a:gd name="connsiteY877" fmla="*/ 122903 h 303641"/>
                  <a:gd name="connsiteX878" fmla="*/ 69585 w 1010331"/>
                  <a:gd name="connsiteY878" fmla="*/ 122903 h 303641"/>
                  <a:gd name="connsiteX879" fmla="*/ 74103 w 1010331"/>
                  <a:gd name="connsiteY879" fmla="*/ 127421 h 303641"/>
                  <a:gd name="connsiteX880" fmla="*/ 69585 w 1010331"/>
                  <a:gd name="connsiteY880" fmla="*/ 131940 h 303641"/>
                  <a:gd name="connsiteX881" fmla="*/ 65066 w 1010331"/>
                  <a:gd name="connsiteY881" fmla="*/ 127421 h 303641"/>
                  <a:gd name="connsiteX882" fmla="*/ 69585 w 1010331"/>
                  <a:gd name="connsiteY882" fmla="*/ 122903 h 303641"/>
                  <a:gd name="connsiteX883" fmla="*/ 69585 w 1010331"/>
                  <a:gd name="connsiteY883" fmla="*/ 122903 h 303641"/>
                  <a:gd name="connsiteX884" fmla="*/ 50607 w 1010331"/>
                  <a:gd name="connsiteY884" fmla="*/ 122903 h 303641"/>
                  <a:gd name="connsiteX885" fmla="*/ 55125 w 1010331"/>
                  <a:gd name="connsiteY885" fmla="*/ 127421 h 303641"/>
                  <a:gd name="connsiteX886" fmla="*/ 50607 w 1010331"/>
                  <a:gd name="connsiteY886" fmla="*/ 131940 h 303641"/>
                  <a:gd name="connsiteX887" fmla="*/ 46088 w 1010331"/>
                  <a:gd name="connsiteY887" fmla="*/ 127421 h 303641"/>
                  <a:gd name="connsiteX888" fmla="*/ 50607 w 1010331"/>
                  <a:gd name="connsiteY888" fmla="*/ 122903 h 303641"/>
                  <a:gd name="connsiteX889" fmla="*/ 50607 w 1010331"/>
                  <a:gd name="connsiteY889" fmla="*/ 122903 h 303641"/>
                  <a:gd name="connsiteX890" fmla="*/ 267494 w 1010331"/>
                  <a:gd name="connsiteY890" fmla="*/ 112058 h 303641"/>
                  <a:gd name="connsiteX891" fmla="*/ 272012 w 1010331"/>
                  <a:gd name="connsiteY891" fmla="*/ 116577 h 303641"/>
                  <a:gd name="connsiteX892" fmla="*/ 267494 w 1010331"/>
                  <a:gd name="connsiteY892" fmla="*/ 121095 h 303641"/>
                  <a:gd name="connsiteX893" fmla="*/ 262975 w 1010331"/>
                  <a:gd name="connsiteY893" fmla="*/ 116577 h 303641"/>
                  <a:gd name="connsiteX894" fmla="*/ 267494 w 1010331"/>
                  <a:gd name="connsiteY894" fmla="*/ 112058 h 303641"/>
                  <a:gd name="connsiteX895" fmla="*/ 267494 w 1010331"/>
                  <a:gd name="connsiteY895" fmla="*/ 112058 h 303641"/>
                  <a:gd name="connsiteX896" fmla="*/ 248516 w 1010331"/>
                  <a:gd name="connsiteY896" fmla="*/ 112058 h 303641"/>
                  <a:gd name="connsiteX897" fmla="*/ 253035 w 1010331"/>
                  <a:gd name="connsiteY897" fmla="*/ 116577 h 303641"/>
                  <a:gd name="connsiteX898" fmla="*/ 248516 w 1010331"/>
                  <a:gd name="connsiteY898" fmla="*/ 121095 h 303641"/>
                  <a:gd name="connsiteX899" fmla="*/ 243998 w 1010331"/>
                  <a:gd name="connsiteY899" fmla="*/ 116577 h 303641"/>
                  <a:gd name="connsiteX900" fmla="*/ 248516 w 1010331"/>
                  <a:gd name="connsiteY900" fmla="*/ 112058 h 303641"/>
                  <a:gd name="connsiteX901" fmla="*/ 248516 w 1010331"/>
                  <a:gd name="connsiteY901" fmla="*/ 112058 h 303641"/>
                  <a:gd name="connsiteX902" fmla="*/ 229539 w 1010331"/>
                  <a:gd name="connsiteY902" fmla="*/ 112058 h 303641"/>
                  <a:gd name="connsiteX903" fmla="*/ 234057 w 1010331"/>
                  <a:gd name="connsiteY903" fmla="*/ 116577 h 303641"/>
                  <a:gd name="connsiteX904" fmla="*/ 229539 w 1010331"/>
                  <a:gd name="connsiteY904" fmla="*/ 121095 h 303641"/>
                  <a:gd name="connsiteX905" fmla="*/ 225020 w 1010331"/>
                  <a:gd name="connsiteY905" fmla="*/ 116577 h 303641"/>
                  <a:gd name="connsiteX906" fmla="*/ 229539 w 1010331"/>
                  <a:gd name="connsiteY906" fmla="*/ 112058 h 303641"/>
                  <a:gd name="connsiteX907" fmla="*/ 229539 w 1010331"/>
                  <a:gd name="connsiteY907" fmla="*/ 112058 h 303641"/>
                  <a:gd name="connsiteX908" fmla="*/ 210561 w 1010331"/>
                  <a:gd name="connsiteY908" fmla="*/ 112058 h 303641"/>
                  <a:gd name="connsiteX909" fmla="*/ 215080 w 1010331"/>
                  <a:gd name="connsiteY909" fmla="*/ 116577 h 303641"/>
                  <a:gd name="connsiteX910" fmla="*/ 210561 w 1010331"/>
                  <a:gd name="connsiteY910" fmla="*/ 121095 h 303641"/>
                  <a:gd name="connsiteX911" fmla="*/ 206043 w 1010331"/>
                  <a:gd name="connsiteY911" fmla="*/ 116577 h 303641"/>
                  <a:gd name="connsiteX912" fmla="*/ 210561 w 1010331"/>
                  <a:gd name="connsiteY912" fmla="*/ 112058 h 303641"/>
                  <a:gd name="connsiteX913" fmla="*/ 210561 w 1010331"/>
                  <a:gd name="connsiteY913" fmla="*/ 112058 h 303641"/>
                  <a:gd name="connsiteX914" fmla="*/ 191583 w 1010331"/>
                  <a:gd name="connsiteY914" fmla="*/ 112058 h 303641"/>
                  <a:gd name="connsiteX915" fmla="*/ 196102 w 1010331"/>
                  <a:gd name="connsiteY915" fmla="*/ 116577 h 303641"/>
                  <a:gd name="connsiteX916" fmla="*/ 191583 w 1010331"/>
                  <a:gd name="connsiteY916" fmla="*/ 121095 h 303641"/>
                  <a:gd name="connsiteX917" fmla="*/ 187065 w 1010331"/>
                  <a:gd name="connsiteY917" fmla="*/ 116577 h 303641"/>
                  <a:gd name="connsiteX918" fmla="*/ 191583 w 1010331"/>
                  <a:gd name="connsiteY918" fmla="*/ 112058 h 303641"/>
                  <a:gd name="connsiteX919" fmla="*/ 191583 w 1010331"/>
                  <a:gd name="connsiteY919" fmla="*/ 112058 h 303641"/>
                  <a:gd name="connsiteX920" fmla="*/ 173509 w 1010331"/>
                  <a:gd name="connsiteY920" fmla="*/ 112058 h 303641"/>
                  <a:gd name="connsiteX921" fmla="*/ 178028 w 1010331"/>
                  <a:gd name="connsiteY921" fmla="*/ 116577 h 303641"/>
                  <a:gd name="connsiteX922" fmla="*/ 173509 w 1010331"/>
                  <a:gd name="connsiteY922" fmla="*/ 121095 h 303641"/>
                  <a:gd name="connsiteX923" fmla="*/ 168991 w 1010331"/>
                  <a:gd name="connsiteY923" fmla="*/ 116577 h 303641"/>
                  <a:gd name="connsiteX924" fmla="*/ 173509 w 1010331"/>
                  <a:gd name="connsiteY924" fmla="*/ 112058 h 303641"/>
                  <a:gd name="connsiteX925" fmla="*/ 173509 w 1010331"/>
                  <a:gd name="connsiteY925" fmla="*/ 112058 h 303641"/>
                  <a:gd name="connsiteX926" fmla="*/ 154532 w 1010331"/>
                  <a:gd name="connsiteY926" fmla="*/ 112058 h 303641"/>
                  <a:gd name="connsiteX927" fmla="*/ 159050 w 1010331"/>
                  <a:gd name="connsiteY927" fmla="*/ 116577 h 303641"/>
                  <a:gd name="connsiteX928" fmla="*/ 154532 w 1010331"/>
                  <a:gd name="connsiteY928" fmla="*/ 121095 h 303641"/>
                  <a:gd name="connsiteX929" fmla="*/ 150013 w 1010331"/>
                  <a:gd name="connsiteY929" fmla="*/ 116577 h 303641"/>
                  <a:gd name="connsiteX930" fmla="*/ 154532 w 1010331"/>
                  <a:gd name="connsiteY930" fmla="*/ 112058 h 303641"/>
                  <a:gd name="connsiteX931" fmla="*/ 154532 w 1010331"/>
                  <a:gd name="connsiteY931" fmla="*/ 112058 h 303641"/>
                  <a:gd name="connsiteX932" fmla="*/ 135554 w 1010331"/>
                  <a:gd name="connsiteY932" fmla="*/ 112058 h 303641"/>
                  <a:gd name="connsiteX933" fmla="*/ 140073 w 1010331"/>
                  <a:gd name="connsiteY933" fmla="*/ 116577 h 303641"/>
                  <a:gd name="connsiteX934" fmla="*/ 135554 w 1010331"/>
                  <a:gd name="connsiteY934" fmla="*/ 121095 h 303641"/>
                  <a:gd name="connsiteX935" fmla="*/ 131036 w 1010331"/>
                  <a:gd name="connsiteY935" fmla="*/ 116577 h 303641"/>
                  <a:gd name="connsiteX936" fmla="*/ 135554 w 1010331"/>
                  <a:gd name="connsiteY936" fmla="*/ 112058 h 303641"/>
                  <a:gd name="connsiteX937" fmla="*/ 135554 w 1010331"/>
                  <a:gd name="connsiteY937" fmla="*/ 112058 h 303641"/>
                  <a:gd name="connsiteX938" fmla="*/ 116577 w 1010331"/>
                  <a:gd name="connsiteY938" fmla="*/ 112058 h 303641"/>
                  <a:gd name="connsiteX939" fmla="*/ 121095 w 1010331"/>
                  <a:gd name="connsiteY939" fmla="*/ 116577 h 303641"/>
                  <a:gd name="connsiteX940" fmla="*/ 116577 w 1010331"/>
                  <a:gd name="connsiteY940" fmla="*/ 121095 h 303641"/>
                  <a:gd name="connsiteX941" fmla="*/ 112058 w 1010331"/>
                  <a:gd name="connsiteY941" fmla="*/ 116577 h 303641"/>
                  <a:gd name="connsiteX942" fmla="*/ 116577 w 1010331"/>
                  <a:gd name="connsiteY942" fmla="*/ 112058 h 303641"/>
                  <a:gd name="connsiteX943" fmla="*/ 116577 w 1010331"/>
                  <a:gd name="connsiteY943" fmla="*/ 112058 h 303641"/>
                  <a:gd name="connsiteX944" fmla="*/ 97599 w 1010331"/>
                  <a:gd name="connsiteY944" fmla="*/ 112058 h 303641"/>
                  <a:gd name="connsiteX945" fmla="*/ 102118 w 1010331"/>
                  <a:gd name="connsiteY945" fmla="*/ 116577 h 303641"/>
                  <a:gd name="connsiteX946" fmla="*/ 97599 w 1010331"/>
                  <a:gd name="connsiteY946" fmla="*/ 121095 h 303641"/>
                  <a:gd name="connsiteX947" fmla="*/ 93081 w 1010331"/>
                  <a:gd name="connsiteY947" fmla="*/ 116577 h 303641"/>
                  <a:gd name="connsiteX948" fmla="*/ 97599 w 1010331"/>
                  <a:gd name="connsiteY948" fmla="*/ 112058 h 303641"/>
                  <a:gd name="connsiteX949" fmla="*/ 97599 w 1010331"/>
                  <a:gd name="connsiteY949" fmla="*/ 112058 h 303641"/>
                  <a:gd name="connsiteX950" fmla="*/ 79525 w 1010331"/>
                  <a:gd name="connsiteY950" fmla="*/ 112058 h 303641"/>
                  <a:gd name="connsiteX951" fmla="*/ 84044 w 1010331"/>
                  <a:gd name="connsiteY951" fmla="*/ 116577 h 303641"/>
                  <a:gd name="connsiteX952" fmla="*/ 79525 w 1010331"/>
                  <a:gd name="connsiteY952" fmla="*/ 121095 h 303641"/>
                  <a:gd name="connsiteX953" fmla="*/ 75007 w 1010331"/>
                  <a:gd name="connsiteY953" fmla="*/ 116577 h 303641"/>
                  <a:gd name="connsiteX954" fmla="*/ 79525 w 1010331"/>
                  <a:gd name="connsiteY954" fmla="*/ 112058 h 303641"/>
                  <a:gd name="connsiteX955" fmla="*/ 79525 w 1010331"/>
                  <a:gd name="connsiteY955" fmla="*/ 112058 h 303641"/>
                  <a:gd name="connsiteX956" fmla="*/ 60548 w 1010331"/>
                  <a:gd name="connsiteY956" fmla="*/ 112058 h 303641"/>
                  <a:gd name="connsiteX957" fmla="*/ 65066 w 1010331"/>
                  <a:gd name="connsiteY957" fmla="*/ 116577 h 303641"/>
                  <a:gd name="connsiteX958" fmla="*/ 60548 w 1010331"/>
                  <a:gd name="connsiteY958" fmla="*/ 121095 h 303641"/>
                  <a:gd name="connsiteX959" fmla="*/ 56029 w 1010331"/>
                  <a:gd name="connsiteY959" fmla="*/ 116577 h 303641"/>
                  <a:gd name="connsiteX960" fmla="*/ 60548 w 1010331"/>
                  <a:gd name="connsiteY960" fmla="*/ 112058 h 303641"/>
                  <a:gd name="connsiteX961" fmla="*/ 60548 w 1010331"/>
                  <a:gd name="connsiteY961" fmla="*/ 112058 h 303641"/>
                  <a:gd name="connsiteX962" fmla="*/ 276531 w 1010331"/>
                  <a:gd name="connsiteY962" fmla="*/ 103021 h 303641"/>
                  <a:gd name="connsiteX963" fmla="*/ 281049 w 1010331"/>
                  <a:gd name="connsiteY963" fmla="*/ 107540 h 303641"/>
                  <a:gd name="connsiteX964" fmla="*/ 276531 w 1010331"/>
                  <a:gd name="connsiteY964" fmla="*/ 112058 h 303641"/>
                  <a:gd name="connsiteX965" fmla="*/ 272012 w 1010331"/>
                  <a:gd name="connsiteY965" fmla="*/ 107540 h 303641"/>
                  <a:gd name="connsiteX966" fmla="*/ 276531 w 1010331"/>
                  <a:gd name="connsiteY966" fmla="*/ 103021 h 303641"/>
                  <a:gd name="connsiteX967" fmla="*/ 276531 w 1010331"/>
                  <a:gd name="connsiteY967" fmla="*/ 103021 h 303641"/>
                  <a:gd name="connsiteX968" fmla="*/ 257553 w 1010331"/>
                  <a:gd name="connsiteY968" fmla="*/ 103021 h 303641"/>
                  <a:gd name="connsiteX969" fmla="*/ 262072 w 1010331"/>
                  <a:gd name="connsiteY969" fmla="*/ 107540 h 303641"/>
                  <a:gd name="connsiteX970" fmla="*/ 257553 w 1010331"/>
                  <a:gd name="connsiteY970" fmla="*/ 112058 h 303641"/>
                  <a:gd name="connsiteX971" fmla="*/ 253035 w 1010331"/>
                  <a:gd name="connsiteY971" fmla="*/ 107540 h 303641"/>
                  <a:gd name="connsiteX972" fmla="*/ 257553 w 1010331"/>
                  <a:gd name="connsiteY972" fmla="*/ 103021 h 303641"/>
                  <a:gd name="connsiteX973" fmla="*/ 257553 w 1010331"/>
                  <a:gd name="connsiteY973" fmla="*/ 103021 h 303641"/>
                  <a:gd name="connsiteX974" fmla="*/ 238576 w 1010331"/>
                  <a:gd name="connsiteY974" fmla="*/ 103021 h 303641"/>
                  <a:gd name="connsiteX975" fmla="*/ 243094 w 1010331"/>
                  <a:gd name="connsiteY975" fmla="*/ 107540 h 303641"/>
                  <a:gd name="connsiteX976" fmla="*/ 238576 w 1010331"/>
                  <a:gd name="connsiteY976" fmla="*/ 112058 h 303641"/>
                  <a:gd name="connsiteX977" fmla="*/ 234057 w 1010331"/>
                  <a:gd name="connsiteY977" fmla="*/ 107540 h 303641"/>
                  <a:gd name="connsiteX978" fmla="*/ 238576 w 1010331"/>
                  <a:gd name="connsiteY978" fmla="*/ 103021 h 303641"/>
                  <a:gd name="connsiteX979" fmla="*/ 238576 w 1010331"/>
                  <a:gd name="connsiteY979" fmla="*/ 103021 h 303641"/>
                  <a:gd name="connsiteX980" fmla="*/ 220502 w 1010331"/>
                  <a:gd name="connsiteY980" fmla="*/ 103021 h 303641"/>
                  <a:gd name="connsiteX981" fmla="*/ 225020 w 1010331"/>
                  <a:gd name="connsiteY981" fmla="*/ 107540 h 303641"/>
                  <a:gd name="connsiteX982" fmla="*/ 220502 w 1010331"/>
                  <a:gd name="connsiteY982" fmla="*/ 112058 h 303641"/>
                  <a:gd name="connsiteX983" fmla="*/ 215983 w 1010331"/>
                  <a:gd name="connsiteY983" fmla="*/ 107540 h 303641"/>
                  <a:gd name="connsiteX984" fmla="*/ 220502 w 1010331"/>
                  <a:gd name="connsiteY984" fmla="*/ 103021 h 303641"/>
                  <a:gd name="connsiteX985" fmla="*/ 220502 w 1010331"/>
                  <a:gd name="connsiteY985" fmla="*/ 103021 h 303641"/>
                  <a:gd name="connsiteX986" fmla="*/ 201524 w 1010331"/>
                  <a:gd name="connsiteY986" fmla="*/ 103021 h 303641"/>
                  <a:gd name="connsiteX987" fmla="*/ 206043 w 1010331"/>
                  <a:gd name="connsiteY987" fmla="*/ 107540 h 303641"/>
                  <a:gd name="connsiteX988" fmla="*/ 201524 w 1010331"/>
                  <a:gd name="connsiteY988" fmla="*/ 112058 h 303641"/>
                  <a:gd name="connsiteX989" fmla="*/ 197006 w 1010331"/>
                  <a:gd name="connsiteY989" fmla="*/ 107540 h 303641"/>
                  <a:gd name="connsiteX990" fmla="*/ 201524 w 1010331"/>
                  <a:gd name="connsiteY990" fmla="*/ 103021 h 303641"/>
                  <a:gd name="connsiteX991" fmla="*/ 201524 w 1010331"/>
                  <a:gd name="connsiteY991" fmla="*/ 103021 h 303641"/>
                  <a:gd name="connsiteX992" fmla="*/ 220502 w 1010331"/>
                  <a:gd name="connsiteY992" fmla="*/ 264783 h 303641"/>
                  <a:gd name="connsiteX993" fmla="*/ 225020 w 1010331"/>
                  <a:gd name="connsiteY993" fmla="*/ 269301 h 303641"/>
                  <a:gd name="connsiteX994" fmla="*/ 220502 w 1010331"/>
                  <a:gd name="connsiteY994" fmla="*/ 273820 h 303641"/>
                  <a:gd name="connsiteX995" fmla="*/ 215983 w 1010331"/>
                  <a:gd name="connsiteY995" fmla="*/ 269301 h 303641"/>
                  <a:gd name="connsiteX996" fmla="*/ 220502 w 1010331"/>
                  <a:gd name="connsiteY996" fmla="*/ 264783 h 303641"/>
                  <a:gd name="connsiteX997" fmla="*/ 220502 w 1010331"/>
                  <a:gd name="connsiteY997" fmla="*/ 264783 h 303641"/>
                  <a:gd name="connsiteX998" fmla="*/ 201524 w 1010331"/>
                  <a:gd name="connsiteY998" fmla="*/ 264783 h 303641"/>
                  <a:gd name="connsiteX999" fmla="*/ 206043 w 1010331"/>
                  <a:gd name="connsiteY999" fmla="*/ 269301 h 303641"/>
                  <a:gd name="connsiteX1000" fmla="*/ 201524 w 1010331"/>
                  <a:gd name="connsiteY1000" fmla="*/ 273820 h 303641"/>
                  <a:gd name="connsiteX1001" fmla="*/ 197006 w 1010331"/>
                  <a:gd name="connsiteY1001" fmla="*/ 269301 h 303641"/>
                  <a:gd name="connsiteX1002" fmla="*/ 201524 w 1010331"/>
                  <a:gd name="connsiteY1002" fmla="*/ 264783 h 303641"/>
                  <a:gd name="connsiteX1003" fmla="*/ 201524 w 1010331"/>
                  <a:gd name="connsiteY1003" fmla="*/ 264783 h 303641"/>
                  <a:gd name="connsiteX1004" fmla="*/ 182546 w 1010331"/>
                  <a:gd name="connsiteY1004" fmla="*/ 264783 h 303641"/>
                  <a:gd name="connsiteX1005" fmla="*/ 187065 w 1010331"/>
                  <a:gd name="connsiteY1005" fmla="*/ 269301 h 303641"/>
                  <a:gd name="connsiteX1006" fmla="*/ 182546 w 1010331"/>
                  <a:gd name="connsiteY1006" fmla="*/ 273820 h 303641"/>
                  <a:gd name="connsiteX1007" fmla="*/ 178028 w 1010331"/>
                  <a:gd name="connsiteY1007" fmla="*/ 269301 h 303641"/>
                  <a:gd name="connsiteX1008" fmla="*/ 182546 w 1010331"/>
                  <a:gd name="connsiteY1008" fmla="*/ 264783 h 303641"/>
                  <a:gd name="connsiteX1009" fmla="*/ 182546 w 1010331"/>
                  <a:gd name="connsiteY1009" fmla="*/ 264783 h 303641"/>
                  <a:gd name="connsiteX1010" fmla="*/ 163569 w 1010331"/>
                  <a:gd name="connsiteY1010" fmla="*/ 264783 h 303641"/>
                  <a:gd name="connsiteX1011" fmla="*/ 168087 w 1010331"/>
                  <a:gd name="connsiteY1011" fmla="*/ 269301 h 303641"/>
                  <a:gd name="connsiteX1012" fmla="*/ 163569 w 1010331"/>
                  <a:gd name="connsiteY1012" fmla="*/ 273820 h 303641"/>
                  <a:gd name="connsiteX1013" fmla="*/ 159050 w 1010331"/>
                  <a:gd name="connsiteY1013" fmla="*/ 269301 h 303641"/>
                  <a:gd name="connsiteX1014" fmla="*/ 163569 w 1010331"/>
                  <a:gd name="connsiteY1014" fmla="*/ 264783 h 303641"/>
                  <a:gd name="connsiteX1015" fmla="*/ 163569 w 1010331"/>
                  <a:gd name="connsiteY1015" fmla="*/ 264783 h 303641"/>
                  <a:gd name="connsiteX1016" fmla="*/ 144591 w 1010331"/>
                  <a:gd name="connsiteY1016" fmla="*/ 264783 h 303641"/>
                  <a:gd name="connsiteX1017" fmla="*/ 149110 w 1010331"/>
                  <a:gd name="connsiteY1017" fmla="*/ 269301 h 303641"/>
                  <a:gd name="connsiteX1018" fmla="*/ 144591 w 1010331"/>
                  <a:gd name="connsiteY1018" fmla="*/ 273820 h 303641"/>
                  <a:gd name="connsiteX1019" fmla="*/ 140073 w 1010331"/>
                  <a:gd name="connsiteY1019" fmla="*/ 269301 h 303641"/>
                  <a:gd name="connsiteX1020" fmla="*/ 144591 w 1010331"/>
                  <a:gd name="connsiteY1020" fmla="*/ 264783 h 303641"/>
                  <a:gd name="connsiteX1021" fmla="*/ 144591 w 1010331"/>
                  <a:gd name="connsiteY1021" fmla="*/ 264783 h 303641"/>
                  <a:gd name="connsiteX1022" fmla="*/ 126517 w 1010331"/>
                  <a:gd name="connsiteY1022" fmla="*/ 264783 h 303641"/>
                  <a:gd name="connsiteX1023" fmla="*/ 131036 w 1010331"/>
                  <a:gd name="connsiteY1023" fmla="*/ 269301 h 303641"/>
                  <a:gd name="connsiteX1024" fmla="*/ 126517 w 1010331"/>
                  <a:gd name="connsiteY1024" fmla="*/ 273820 h 303641"/>
                  <a:gd name="connsiteX1025" fmla="*/ 121999 w 1010331"/>
                  <a:gd name="connsiteY1025" fmla="*/ 269301 h 303641"/>
                  <a:gd name="connsiteX1026" fmla="*/ 126517 w 1010331"/>
                  <a:gd name="connsiteY1026" fmla="*/ 264783 h 303641"/>
                  <a:gd name="connsiteX1027" fmla="*/ 126517 w 1010331"/>
                  <a:gd name="connsiteY1027" fmla="*/ 264783 h 303641"/>
                  <a:gd name="connsiteX1028" fmla="*/ 107540 w 1010331"/>
                  <a:gd name="connsiteY1028" fmla="*/ 264783 h 303641"/>
                  <a:gd name="connsiteX1029" fmla="*/ 112058 w 1010331"/>
                  <a:gd name="connsiteY1029" fmla="*/ 269301 h 303641"/>
                  <a:gd name="connsiteX1030" fmla="*/ 107540 w 1010331"/>
                  <a:gd name="connsiteY1030" fmla="*/ 273820 h 303641"/>
                  <a:gd name="connsiteX1031" fmla="*/ 103021 w 1010331"/>
                  <a:gd name="connsiteY1031" fmla="*/ 269301 h 303641"/>
                  <a:gd name="connsiteX1032" fmla="*/ 107540 w 1010331"/>
                  <a:gd name="connsiteY1032" fmla="*/ 264783 h 303641"/>
                  <a:gd name="connsiteX1033" fmla="*/ 107540 w 1010331"/>
                  <a:gd name="connsiteY1033" fmla="*/ 264783 h 303641"/>
                  <a:gd name="connsiteX1034" fmla="*/ 88562 w 1010331"/>
                  <a:gd name="connsiteY1034" fmla="*/ 264783 h 303641"/>
                  <a:gd name="connsiteX1035" fmla="*/ 93081 w 1010331"/>
                  <a:gd name="connsiteY1035" fmla="*/ 269301 h 303641"/>
                  <a:gd name="connsiteX1036" fmla="*/ 88562 w 1010331"/>
                  <a:gd name="connsiteY1036" fmla="*/ 273820 h 303641"/>
                  <a:gd name="connsiteX1037" fmla="*/ 84044 w 1010331"/>
                  <a:gd name="connsiteY1037" fmla="*/ 269301 h 303641"/>
                  <a:gd name="connsiteX1038" fmla="*/ 88562 w 1010331"/>
                  <a:gd name="connsiteY1038" fmla="*/ 264783 h 303641"/>
                  <a:gd name="connsiteX1039" fmla="*/ 88562 w 1010331"/>
                  <a:gd name="connsiteY1039" fmla="*/ 264783 h 303641"/>
                  <a:gd name="connsiteX1040" fmla="*/ 69585 w 1010331"/>
                  <a:gd name="connsiteY1040" fmla="*/ 264783 h 303641"/>
                  <a:gd name="connsiteX1041" fmla="*/ 74103 w 1010331"/>
                  <a:gd name="connsiteY1041" fmla="*/ 269301 h 303641"/>
                  <a:gd name="connsiteX1042" fmla="*/ 69585 w 1010331"/>
                  <a:gd name="connsiteY1042" fmla="*/ 273820 h 303641"/>
                  <a:gd name="connsiteX1043" fmla="*/ 65066 w 1010331"/>
                  <a:gd name="connsiteY1043" fmla="*/ 269301 h 303641"/>
                  <a:gd name="connsiteX1044" fmla="*/ 69585 w 1010331"/>
                  <a:gd name="connsiteY1044" fmla="*/ 264783 h 303641"/>
                  <a:gd name="connsiteX1045" fmla="*/ 69585 w 1010331"/>
                  <a:gd name="connsiteY1045" fmla="*/ 264783 h 303641"/>
                  <a:gd name="connsiteX1046" fmla="*/ 267494 w 1010331"/>
                  <a:gd name="connsiteY1046" fmla="*/ 253938 h 303641"/>
                  <a:gd name="connsiteX1047" fmla="*/ 272012 w 1010331"/>
                  <a:gd name="connsiteY1047" fmla="*/ 258457 h 303641"/>
                  <a:gd name="connsiteX1048" fmla="*/ 267494 w 1010331"/>
                  <a:gd name="connsiteY1048" fmla="*/ 262975 h 303641"/>
                  <a:gd name="connsiteX1049" fmla="*/ 262975 w 1010331"/>
                  <a:gd name="connsiteY1049" fmla="*/ 258457 h 303641"/>
                  <a:gd name="connsiteX1050" fmla="*/ 267494 w 1010331"/>
                  <a:gd name="connsiteY1050" fmla="*/ 253938 h 303641"/>
                  <a:gd name="connsiteX1051" fmla="*/ 267494 w 1010331"/>
                  <a:gd name="connsiteY1051" fmla="*/ 253938 h 303641"/>
                  <a:gd name="connsiteX1052" fmla="*/ 248516 w 1010331"/>
                  <a:gd name="connsiteY1052" fmla="*/ 253938 h 303641"/>
                  <a:gd name="connsiteX1053" fmla="*/ 253035 w 1010331"/>
                  <a:gd name="connsiteY1053" fmla="*/ 258457 h 303641"/>
                  <a:gd name="connsiteX1054" fmla="*/ 248516 w 1010331"/>
                  <a:gd name="connsiteY1054" fmla="*/ 262975 h 303641"/>
                  <a:gd name="connsiteX1055" fmla="*/ 243998 w 1010331"/>
                  <a:gd name="connsiteY1055" fmla="*/ 258457 h 303641"/>
                  <a:gd name="connsiteX1056" fmla="*/ 248516 w 1010331"/>
                  <a:gd name="connsiteY1056" fmla="*/ 253938 h 303641"/>
                  <a:gd name="connsiteX1057" fmla="*/ 248516 w 1010331"/>
                  <a:gd name="connsiteY1057" fmla="*/ 253938 h 303641"/>
                  <a:gd name="connsiteX1058" fmla="*/ 229539 w 1010331"/>
                  <a:gd name="connsiteY1058" fmla="*/ 253938 h 303641"/>
                  <a:gd name="connsiteX1059" fmla="*/ 234057 w 1010331"/>
                  <a:gd name="connsiteY1059" fmla="*/ 258457 h 303641"/>
                  <a:gd name="connsiteX1060" fmla="*/ 229539 w 1010331"/>
                  <a:gd name="connsiteY1060" fmla="*/ 262975 h 303641"/>
                  <a:gd name="connsiteX1061" fmla="*/ 225020 w 1010331"/>
                  <a:gd name="connsiteY1061" fmla="*/ 258457 h 303641"/>
                  <a:gd name="connsiteX1062" fmla="*/ 229539 w 1010331"/>
                  <a:gd name="connsiteY1062" fmla="*/ 253938 h 303641"/>
                  <a:gd name="connsiteX1063" fmla="*/ 229539 w 1010331"/>
                  <a:gd name="connsiteY1063" fmla="*/ 253938 h 303641"/>
                  <a:gd name="connsiteX1064" fmla="*/ 210561 w 1010331"/>
                  <a:gd name="connsiteY1064" fmla="*/ 253938 h 303641"/>
                  <a:gd name="connsiteX1065" fmla="*/ 215080 w 1010331"/>
                  <a:gd name="connsiteY1065" fmla="*/ 258457 h 303641"/>
                  <a:gd name="connsiteX1066" fmla="*/ 210561 w 1010331"/>
                  <a:gd name="connsiteY1066" fmla="*/ 262975 h 303641"/>
                  <a:gd name="connsiteX1067" fmla="*/ 206043 w 1010331"/>
                  <a:gd name="connsiteY1067" fmla="*/ 258457 h 303641"/>
                  <a:gd name="connsiteX1068" fmla="*/ 210561 w 1010331"/>
                  <a:gd name="connsiteY1068" fmla="*/ 253938 h 303641"/>
                  <a:gd name="connsiteX1069" fmla="*/ 210561 w 1010331"/>
                  <a:gd name="connsiteY1069" fmla="*/ 253938 h 303641"/>
                  <a:gd name="connsiteX1070" fmla="*/ 191583 w 1010331"/>
                  <a:gd name="connsiteY1070" fmla="*/ 253938 h 303641"/>
                  <a:gd name="connsiteX1071" fmla="*/ 196102 w 1010331"/>
                  <a:gd name="connsiteY1071" fmla="*/ 258457 h 303641"/>
                  <a:gd name="connsiteX1072" fmla="*/ 191583 w 1010331"/>
                  <a:gd name="connsiteY1072" fmla="*/ 262975 h 303641"/>
                  <a:gd name="connsiteX1073" fmla="*/ 187065 w 1010331"/>
                  <a:gd name="connsiteY1073" fmla="*/ 258457 h 303641"/>
                  <a:gd name="connsiteX1074" fmla="*/ 191583 w 1010331"/>
                  <a:gd name="connsiteY1074" fmla="*/ 253938 h 303641"/>
                  <a:gd name="connsiteX1075" fmla="*/ 191583 w 1010331"/>
                  <a:gd name="connsiteY1075" fmla="*/ 253938 h 303641"/>
                  <a:gd name="connsiteX1076" fmla="*/ 173509 w 1010331"/>
                  <a:gd name="connsiteY1076" fmla="*/ 253938 h 303641"/>
                  <a:gd name="connsiteX1077" fmla="*/ 178028 w 1010331"/>
                  <a:gd name="connsiteY1077" fmla="*/ 258457 h 303641"/>
                  <a:gd name="connsiteX1078" fmla="*/ 173509 w 1010331"/>
                  <a:gd name="connsiteY1078" fmla="*/ 262975 h 303641"/>
                  <a:gd name="connsiteX1079" fmla="*/ 168991 w 1010331"/>
                  <a:gd name="connsiteY1079" fmla="*/ 258457 h 303641"/>
                  <a:gd name="connsiteX1080" fmla="*/ 173509 w 1010331"/>
                  <a:gd name="connsiteY1080" fmla="*/ 253938 h 303641"/>
                  <a:gd name="connsiteX1081" fmla="*/ 173509 w 1010331"/>
                  <a:gd name="connsiteY1081" fmla="*/ 253938 h 303641"/>
                  <a:gd name="connsiteX1082" fmla="*/ 154532 w 1010331"/>
                  <a:gd name="connsiteY1082" fmla="*/ 253938 h 303641"/>
                  <a:gd name="connsiteX1083" fmla="*/ 159050 w 1010331"/>
                  <a:gd name="connsiteY1083" fmla="*/ 258457 h 303641"/>
                  <a:gd name="connsiteX1084" fmla="*/ 154532 w 1010331"/>
                  <a:gd name="connsiteY1084" fmla="*/ 262975 h 303641"/>
                  <a:gd name="connsiteX1085" fmla="*/ 150013 w 1010331"/>
                  <a:gd name="connsiteY1085" fmla="*/ 258457 h 303641"/>
                  <a:gd name="connsiteX1086" fmla="*/ 154532 w 1010331"/>
                  <a:gd name="connsiteY1086" fmla="*/ 253938 h 303641"/>
                  <a:gd name="connsiteX1087" fmla="*/ 154532 w 1010331"/>
                  <a:gd name="connsiteY1087" fmla="*/ 253938 h 303641"/>
                  <a:gd name="connsiteX1088" fmla="*/ 135554 w 1010331"/>
                  <a:gd name="connsiteY1088" fmla="*/ 253938 h 303641"/>
                  <a:gd name="connsiteX1089" fmla="*/ 140073 w 1010331"/>
                  <a:gd name="connsiteY1089" fmla="*/ 258457 h 303641"/>
                  <a:gd name="connsiteX1090" fmla="*/ 135554 w 1010331"/>
                  <a:gd name="connsiteY1090" fmla="*/ 262975 h 303641"/>
                  <a:gd name="connsiteX1091" fmla="*/ 131036 w 1010331"/>
                  <a:gd name="connsiteY1091" fmla="*/ 258457 h 303641"/>
                  <a:gd name="connsiteX1092" fmla="*/ 135554 w 1010331"/>
                  <a:gd name="connsiteY1092" fmla="*/ 253938 h 303641"/>
                  <a:gd name="connsiteX1093" fmla="*/ 135554 w 1010331"/>
                  <a:gd name="connsiteY1093" fmla="*/ 253938 h 303641"/>
                  <a:gd name="connsiteX1094" fmla="*/ 116577 w 1010331"/>
                  <a:gd name="connsiteY1094" fmla="*/ 253938 h 303641"/>
                  <a:gd name="connsiteX1095" fmla="*/ 121095 w 1010331"/>
                  <a:gd name="connsiteY1095" fmla="*/ 258457 h 303641"/>
                  <a:gd name="connsiteX1096" fmla="*/ 116577 w 1010331"/>
                  <a:gd name="connsiteY1096" fmla="*/ 262975 h 303641"/>
                  <a:gd name="connsiteX1097" fmla="*/ 112058 w 1010331"/>
                  <a:gd name="connsiteY1097" fmla="*/ 258457 h 303641"/>
                  <a:gd name="connsiteX1098" fmla="*/ 116577 w 1010331"/>
                  <a:gd name="connsiteY1098" fmla="*/ 253938 h 303641"/>
                  <a:gd name="connsiteX1099" fmla="*/ 116577 w 1010331"/>
                  <a:gd name="connsiteY1099" fmla="*/ 253938 h 303641"/>
                  <a:gd name="connsiteX1100" fmla="*/ 97599 w 1010331"/>
                  <a:gd name="connsiteY1100" fmla="*/ 253938 h 303641"/>
                  <a:gd name="connsiteX1101" fmla="*/ 102118 w 1010331"/>
                  <a:gd name="connsiteY1101" fmla="*/ 258457 h 303641"/>
                  <a:gd name="connsiteX1102" fmla="*/ 97599 w 1010331"/>
                  <a:gd name="connsiteY1102" fmla="*/ 262975 h 303641"/>
                  <a:gd name="connsiteX1103" fmla="*/ 93081 w 1010331"/>
                  <a:gd name="connsiteY1103" fmla="*/ 258457 h 303641"/>
                  <a:gd name="connsiteX1104" fmla="*/ 97599 w 1010331"/>
                  <a:gd name="connsiteY1104" fmla="*/ 253938 h 303641"/>
                  <a:gd name="connsiteX1105" fmla="*/ 97599 w 1010331"/>
                  <a:gd name="connsiteY1105" fmla="*/ 253938 h 303641"/>
                  <a:gd name="connsiteX1106" fmla="*/ 79525 w 1010331"/>
                  <a:gd name="connsiteY1106" fmla="*/ 253938 h 303641"/>
                  <a:gd name="connsiteX1107" fmla="*/ 84044 w 1010331"/>
                  <a:gd name="connsiteY1107" fmla="*/ 258457 h 303641"/>
                  <a:gd name="connsiteX1108" fmla="*/ 79525 w 1010331"/>
                  <a:gd name="connsiteY1108" fmla="*/ 262975 h 303641"/>
                  <a:gd name="connsiteX1109" fmla="*/ 75007 w 1010331"/>
                  <a:gd name="connsiteY1109" fmla="*/ 258457 h 303641"/>
                  <a:gd name="connsiteX1110" fmla="*/ 79525 w 1010331"/>
                  <a:gd name="connsiteY1110" fmla="*/ 253938 h 303641"/>
                  <a:gd name="connsiteX1111" fmla="*/ 79525 w 1010331"/>
                  <a:gd name="connsiteY1111" fmla="*/ 253938 h 303641"/>
                  <a:gd name="connsiteX1112" fmla="*/ 60548 w 1010331"/>
                  <a:gd name="connsiteY1112" fmla="*/ 253938 h 303641"/>
                  <a:gd name="connsiteX1113" fmla="*/ 65066 w 1010331"/>
                  <a:gd name="connsiteY1113" fmla="*/ 258457 h 303641"/>
                  <a:gd name="connsiteX1114" fmla="*/ 60548 w 1010331"/>
                  <a:gd name="connsiteY1114" fmla="*/ 262975 h 303641"/>
                  <a:gd name="connsiteX1115" fmla="*/ 56029 w 1010331"/>
                  <a:gd name="connsiteY1115" fmla="*/ 258457 h 303641"/>
                  <a:gd name="connsiteX1116" fmla="*/ 60548 w 1010331"/>
                  <a:gd name="connsiteY1116" fmla="*/ 253938 h 303641"/>
                  <a:gd name="connsiteX1117" fmla="*/ 60548 w 1010331"/>
                  <a:gd name="connsiteY1117" fmla="*/ 253938 h 303641"/>
                  <a:gd name="connsiteX1118" fmla="*/ 276531 w 1010331"/>
                  <a:gd name="connsiteY1118" fmla="*/ 244901 h 303641"/>
                  <a:gd name="connsiteX1119" fmla="*/ 281049 w 1010331"/>
                  <a:gd name="connsiteY1119" fmla="*/ 249420 h 303641"/>
                  <a:gd name="connsiteX1120" fmla="*/ 276531 w 1010331"/>
                  <a:gd name="connsiteY1120" fmla="*/ 253938 h 303641"/>
                  <a:gd name="connsiteX1121" fmla="*/ 272012 w 1010331"/>
                  <a:gd name="connsiteY1121" fmla="*/ 249420 h 303641"/>
                  <a:gd name="connsiteX1122" fmla="*/ 276531 w 1010331"/>
                  <a:gd name="connsiteY1122" fmla="*/ 244901 h 303641"/>
                  <a:gd name="connsiteX1123" fmla="*/ 276531 w 1010331"/>
                  <a:gd name="connsiteY1123" fmla="*/ 244901 h 303641"/>
                  <a:gd name="connsiteX1124" fmla="*/ 257553 w 1010331"/>
                  <a:gd name="connsiteY1124" fmla="*/ 244901 h 303641"/>
                  <a:gd name="connsiteX1125" fmla="*/ 262072 w 1010331"/>
                  <a:gd name="connsiteY1125" fmla="*/ 249420 h 303641"/>
                  <a:gd name="connsiteX1126" fmla="*/ 257553 w 1010331"/>
                  <a:gd name="connsiteY1126" fmla="*/ 253938 h 303641"/>
                  <a:gd name="connsiteX1127" fmla="*/ 253035 w 1010331"/>
                  <a:gd name="connsiteY1127" fmla="*/ 249420 h 303641"/>
                  <a:gd name="connsiteX1128" fmla="*/ 257553 w 1010331"/>
                  <a:gd name="connsiteY1128" fmla="*/ 244901 h 303641"/>
                  <a:gd name="connsiteX1129" fmla="*/ 257553 w 1010331"/>
                  <a:gd name="connsiteY1129" fmla="*/ 244901 h 303641"/>
                  <a:gd name="connsiteX1130" fmla="*/ 238576 w 1010331"/>
                  <a:gd name="connsiteY1130" fmla="*/ 244901 h 303641"/>
                  <a:gd name="connsiteX1131" fmla="*/ 243094 w 1010331"/>
                  <a:gd name="connsiteY1131" fmla="*/ 249420 h 303641"/>
                  <a:gd name="connsiteX1132" fmla="*/ 238576 w 1010331"/>
                  <a:gd name="connsiteY1132" fmla="*/ 253938 h 303641"/>
                  <a:gd name="connsiteX1133" fmla="*/ 234057 w 1010331"/>
                  <a:gd name="connsiteY1133" fmla="*/ 249420 h 303641"/>
                  <a:gd name="connsiteX1134" fmla="*/ 238576 w 1010331"/>
                  <a:gd name="connsiteY1134" fmla="*/ 244901 h 303641"/>
                  <a:gd name="connsiteX1135" fmla="*/ 238576 w 1010331"/>
                  <a:gd name="connsiteY1135" fmla="*/ 244901 h 303641"/>
                  <a:gd name="connsiteX1136" fmla="*/ 220502 w 1010331"/>
                  <a:gd name="connsiteY1136" fmla="*/ 244901 h 303641"/>
                  <a:gd name="connsiteX1137" fmla="*/ 225020 w 1010331"/>
                  <a:gd name="connsiteY1137" fmla="*/ 249420 h 303641"/>
                  <a:gd name="connsiteX1138" fmla="*/ 220502 w 1010331"/>
                  <a:gd name="connsiteY1138" fmla="*/ 253938 h 303641"/>
                  <a:gd name="connsiteX1139" fmla="*/ 215983 w 1010331"/>
                  <a:gd name="connsiteY1139" fmla="*/ 249420 h 303641"/>
                  <a:gd name="connsiteX1140" fmla="*/ 220502 w 1010331"/>
                  <a:gd name="connsiteY1140" fmla="*/ 244901 h 303641"/>
                  <a:gd name="connsiteX1141" fmla="*/ 220502 w 1010331"/>
                  <a:gd name="connsiteY1141" fmla="*/ 244901 h 303641"/>
                  <a:gd name="connsiteX1142" fmla="*/ 201524 w 1010331"/>
                  <a:gd name="connsiteY1142" fmla="*/ 244901 h 303641"/>
                  <a:gd name="connsiteX1143" fmla="*/ 206043 w 1010331"/>
                  <a:gd name="connsiteY1143" fmla="*/ 249420 h 303641"/>
                  <a:gd name="connsiteX1144" fmla="*/ 201524 w 1010331"/>
                  <a:gd name="connsiteY1144" fmla="*/ 253938 h 303641"/>
                  <a:gd name="connsiteX1145" fmla="*/ 197006 w 1010331"/>
                  <a:gd name="connsiteY1145" fmla="*/ 249420 h 303641"/>
                  <a:gd name="connsiteX1146" fmla="*/ 201524 w 1010331"/>
                  <a:gd name="connsiteY1146" fmla="*/ 244901 h 303641"/>
                  <a:gd name="connsiteX1147" fmla="*/ 201524 w 1010331"/>
                  <a:gd name="connsiteY1147" fmla="*/ 244901 h 303641"/>
                  <a:gd name="connsiteX1148" fmla="*/ 182546 w 1010331"/>
                  <a:gd name="connsiteY1148" fmla="*/ 244901 h 303641"/>
                  <a:gd name="connsiteX1149" fmla="*/ 187065 w 1010331"/>
                  <a:gd name="connsiteY1149" fmla="*/ 249420 h 303641"/>
                  <a:gd name="connsiteX1150" fmla="*/ 182546 w 1010331"/>
                  <a:gd name="connsiteY1150" fmla="*/ 253938 h 303641"/>
                  <a:gd name="connsiteX1151" fmla="*/ 178028 w 1010331"/>
                  <a:gd name="connsiteY1151" fmla="*/ 249420 h 303641"/>
                  <a:gd name="connsiteX1152" fmla="*/ 182546 w 1010331"/>
                  <a:gd name="connsiteY1152" fmla="*/ 244901 h 303641"/>
                  <a:gd name="connsiteX1153" fmla="*/ 182546 w 1010331"/>
                  <a:gd name="connsiteY1153" fmla="*/ 244901 h 303641"/>
                  <a:gd name="connsiteX1154" fmla="*/ 163569 w 1010331"/>
                  <a:gd name="connsiteY1154" fmla="*/ 244901 h 303641"/>
                  <a:gd name="connsiteX1155" fmla="*/ 168087 w 1010331"/>
                  <a:gd name="connsiteY1155" fmla="*/ 249420 h 303641"/>
                  <a:gd name="connsiteX1156" fmla="*/ 163569 w 1010331"/>
                  <a:gd name="connsiteY1156" fmla="*/ 253938 h 303641"/>
                  <a:gd name="connsiteX1157" fmla="*/ 159050 w 1010331"/>
                  <a:gd name="connsiteY1157" fmla="*/ 249420 h 303641"/>
                  <a:gd name="connsiteX1158" fmla="*/ 163569 w 1010331"/>
                  <a:gd name="connsiteY1158" fmla="*/ 244901 h 303641"/>
                  <a:gd name="connsiteX1159" fmla="*/ 163569 w 1010331"/>
                  <a:gd name="connsiteY1159" fmla="*/ 244901 h 303641"/>
                  <a:gd name="connsiteX1160" fmla="*/ 144591 w 1010331"/>
                  <a:gd name="connsiteY1160" fmla="*/ 244901 h 303641"/>
                  <a:gd name="connsiteX1161" fmla="*/ 149110 w 1010331"/>
                  <a:gd name="connsiteY1161" fmla="*/ 249420 h 303641"/>
                  <a:gd name="connsiteX1162" fmla="*/ 144591 w 1010331"/>
                  <a:gd name="connsiteY1162" fmla="*/ 253938 h 303641"/>
                  <a:gd name="connsiteX1163" fmla="*/ 140073 w 1010331"/>
                  <a:gd name="connsiteY1163" fmla="*/ 249420 h 303641"/>
                  <a:gd name="connsiteX1164" fmla="*/ 144591 w 1010331"/>
                  <a:gd name="connsiteY1164" fmla="*/ 244901 h 303641"/>
                  <a:gd name="connsiteX1165" fmla="*/ 144591 w 1010331"/>
                  <a:gd name="connsiteY1165" fmla="*/ 244901 h 303641"/>
                  <a:gd name="connsiteX1166" fmla="*/ 126517 w 1010331"/>
                  <a:gd name="connsiteY1166" fmla="*/ 244901 h 303641"/>
                  <a:gd name="connsiteX1167" fmla="*/ 131036 w 1010331"/>
                  <a:gd name="connsiteY1167" fmla="*/ 249420 h 303641"/>
                  <a:gd name="connsiteX1168" fmla="*/ 126517 w 1010331"/>
                  <a:gd name="connsiteY1168" fmla="*/ 253938 h 303641"/>
                  <a:gd name="connsiteX1169" fmla="*/ 121999 w 1010331"/>
                  <a:gd name="connsiteY1169" fmla="*/ 249420 h 303641"/>
                  <a:gd name="connsiteX1170" fmla="*/ 126517 w 1010331"/>
                  <a:gd name="connsiteY1170" fmla="*/ 244901 h 303641"/>
                  <a:gd name="connsiteX1171" fmla="*/ 126517 w 1010331"/>
                  <a:gd name="connsiteY1171" fmla="*/ 244901 h 303641"/>
                  <a:gd name="connsiteX1172" fmla="*/ 107540 w 1010331"/>
                  <a:gd name="connsiteY1172" fmla="*/ 244901 h 303641"/>
                  <a:gd name="connsiteX1173" fmla="*/ 112058 w 1010331"/>
                  <a:gd name="connsiteY1173" fmla="*/ 249420 h 303641"/>
                  <a:gd name="connsiteX1174" fmla="*/ 107540 w 1010331"/>
                  <a:gd name="connsiteY1174" fmla="*/ 253938 h 303641"/>
                  <a:gd name="connsiteX1175" fmla="*/ 103021 w 1010331"/>
                  <a:gd name="connsiteY1175" fmla="*/ 249420 h 303641"/>
                  <a:gd name="connsiteX1176" fmla="*/ 107540 w 1010331"/>
                  <a:gd name="connsiteY1176" fmla="*/ 244901 h 303641"/>
                  <a:gd name="connsiteX1177" fmla="*/ 107540 w 1010331"/>
                  <a:gd name="connsiteY1177" fmla="*/ 244901 h 303641"/>
                  <a:gd name="connsiteX1178" fmla="*/ 88562 w 1010331"/>
                  <a:gd name="connsiteY1178" fmla="*/ 244901 h 303641"/>
                  <a:gd name="connsiteX1179" fmla="*/ 93081 w 1010331"/>
                  <a:gd name="connsiteY1179" fmla="*/ 249420 h 303641"/>
                  <a:gd name="connsiteX1180" fmla="*/ 88562 w 1010331"/>
                  <a:gd name="connsiteY1180" fmla="*/ 253938 h 303641"/>
                  <a:gd name="connsiteX1181" fmla="*/ 84044 w 1010331"/>
                  <a:gd name="connsiteY1181" fmla="*/ 249420 h 303641"/>
                  <a:gd name="connsiteX1182" fmla="*/ 88562 w 1010331"/>
                  <a:gd name="connsiteY1182" fmla="*/ 244901 h 303641"/>
                  <a:gd name="connsiteX1183" fmla="*/ 88562 w 1010331"/>
                  <a:gd name="connsiteY1183" fmla="*/ 244901 h 303641"/>
                  <a:gd name="connsiteX1184" fmla="*/ 69585 w 1010331"/>
                  <a:gd name="connsiteY1184" fmla="*/ 244901 h 303641"/>
                  <a:gd name="connsiteX1185" fmla="*/ 74103 w 1010331"/>
                  <a:gd name="connsiteY1185" fmla="*/ 249420 h 303641"/>
                  <a:gd name="connsiteX1186" fmla="*/ 69585 w 1010331"/>
                  <a:gd name="connsiteY1186" fmla="*/ 253938 h 303641"/>
                  <a:gd name="connsiteX1187" fmla="*/ 65066 w 1010331"/>
                  <a:gd name="connsiteY1187" fmla="*/ 249420 h 303641"/>
                  <a:gd name="connsiteX1188" fmla="*/ 69585 w 1010331"/>
                  <a:gd name="connsiteY1188" fmla="*/ 244901 h 303641"/>
                  <a:gd name="connsiteX1189" fmla="*/ 69585 w 1010331"/>
                  <a:gd name="connsiteY1189" fmla="*/ 244901 h 303641"/>
                  <a:gd name="connsiteX1190" fmla="*/ 50607 w 1010331"/>
                  <a:gd name="connsiteY1190" fmla="*/ 244901 h 303641"/>
                  <a:gd name="connsiteX1191" fmla="*/ 55125 w 1010331"/>
                  <a:gd name="connsiteY1191" fmla="*/ 249420 h 303641"/>
                  <a:gd name="connsiteX1192" fmla="*/ 50607 w 1010331"/>
                  <a:gd name="connsiteY1192" fmla="*/ 253938 h 303641"/>
                  <a:gd name="connsiteX1193" fmla="*/ 46088 w 1010331"/>
                  <a:gd name="connsiteY1193" fmla="*/ 249420 h 303641"/>
                  <a:gd name="connsiteX1194" fmla="*/ 50607 w 1010331"/>
                  <a:gd name="connsiteY1194" fmla="*/ 244901 h 303641"/>
                  <a:gd name="connsiteX1195" fmla="*/ 50607 w 1010331"/>
                  <a:gd name="connsiteY1195" fmla="*/ 244901 h 303641"/>
                  <a:gd name="connsiteX1196" fmla="*/ 267494 w 1010331"/>
                  <a:gd name="connsiteY1196" fmla="*/ 234057 h 303641"/>
                  <a:gd name="connsiteX1197" fmla="*/ 272012 w 1010331"/>
                  <a:gd name="connsiteY1197" fmla="*/ 238576 h 303641"/>
                  <a:gd name="connsiteX1198" fmla="*/ 267494 w 1010331"/>
                  <a:gd name="connsiteY1198" fmla="*/ 243094 h 303641"/>
                  <a:gd name="connsiteX1199" fmla="*/ 262975 w 1010331"/>
                  <a:gd name="connsiteY1199" fmla="*/ 238576 h 303641"/>
                  <a:gd name="connsiteX1200" fmla="*/ 267494 w 1010331"/>
                  <a:gd name="connsiteY1200" fmla="*/ 234057 h 303641"/>
                  <a:gd name="connsiteX1201" fmla="*/ 267494 w 1010331"/>
                  <a:gd name="connsiteY1201" fmla="*/ 234057 h 303641"/>
                  <a:gd name="connsiteX1202" fmla="*/ 248516 w 1010331"/>
                  <a:gd name="connsiteY1202" fmla="*/ 234057 h 303641"/>
                  <a:gd name="connsiteX1203" fmla="*/ 253035 w 1010331"/>
                  <a:gd name="connsiteY1203" fmla="*/ 238576 h 303641"/>
                  <a:gd name="connsiteX1204" fmla="*/ 248516 w 1010331"/>
                  <a:gd name="connsiteY1204" fmla="*/ 243094 h 303641"/>
                  <a:gd name="connsiteX1205" fmla="*/ 243998 w 1010331"/>
                  <a:gd name="connsiteY1205" fmla="*/ 238576 h 303641"/>
                  <a:gd name="connsiteX1206" fmla="*/ 248516 w 1010331"/>
                  <a:gd name="connsiteY1206" fmla="*/ 234057 h 303641"/>
                  <a:gd name="connsiteX1207" fmla="*/ 248516 w 1010331"/>
                  <a:gd name="connsiteY1207" fmla="*/ 234057 h 303641"/>
                  <a:gd name="connsiteX1208" fmla="*/ 229539 w 1010331"/>
                  <a:gd name="connsiteY1208" fmla="*/ 234057 h 303641"/>
                  <a:gd name="connsiteX1209" fmla="*/ 234057 w 1010331"/>
                  <a:gd name="connsiteY1209" fmla="*/ 238576 h 303641"/>
                  <a:gd name="connsiteX1210" fmla="*/ 229539 w 1010331"/>
                  <a:gd name="connsiteY1210" fmla="*/ 243094 h 303641"/>
                  <a:gd name="connsiteX1211" fmla="*/ 225020 w 1010331"/>
                  <a:gd name="connsiteY1211" fmla="*/ 238576 h 303641"/>
                  <a:gd name="connsiteX1212" fmla="*/ 229539 w 1010331"/>
                  <a:gd name="connsiteY1212" fmla="*/ 234057 h 303641"/>
                  <a:gd name="connsiteX1213" fmla="*/ 229539 w 1010331"/>
                  <a:gd name="connsiteY1213" fmla="*/ 234057 h 303641"/>
                  <a:gd name="connsiteX1214" fmla="*/ 210561 w 1010331"/>
                  <a:gd name="connsiteY1214" fmla="*/ 234057 h 303641"/>
                  <a:gd name="connsiteX1215" fmla="*/ 215080 w 1010331"/>
                  <a:gd name="connsiteY1215" fmla="*/ 238576 h 303641"/>
                  <a:gd name="connsiteX1216" fmla="*/ 210561 w 1010331"/>
                  <a:gd name="connsiteY1216" fmla="*/ 243094 h 303641"/>
                  <a:gd name="connsiteX1217" fmla="*/ 206043 w 1010331"/>
                  <a:gd name="connsiteY1217" fmla="*/ 238576 h 303641"/>
                  <a:gd name="connsiteX1218" fmla="*/ 210561 w 1010331"/>
                  <a:gd name="connsiteY1218" fmla="*/ 234057 h 303641"/>
                  <a:gd name="connsiteX1219" fmla="*/ 210561 w 1010331"/>
                  <a:gd name="connsiteY1219" fmla="*/ 234057 h 303641"/>
                  <a:gd name="connsiteX1220" fmla="*/ 191583 w 1010331"/>
                  <a:gd name="connsiteY1220" fmla="*/ 234057 h 303641"/>
                  <a:gd name="connsiteX1221" fmla="*/ 196102 w 1010331"/>
                  <a:gd name="connsiteY1221" fmla="*/ 238576 h 303641"/>
                  <a:gd name="connsiteX1222" fmla="*/ 191583 w 1010331"/>
                  <a:gd name="connsiteY1222" fmla="*/ 243094 h 303641"/>
                  <a:gd name="connsiteX1223" fmla="*/ 187065 w 1010331"/>
                  <a:gd name="connsiteY1223" fmla="*/ 238576 h 303641"/>
                  <a:gd name="connsiteX1224" fmla="*/ 191583 w 1010331"/>
                  <a:gd name="connsiteY1224" fmla="*/ 234057 h 303641"/>
                  <a:gd name="connsiteX1225" fmla="*/ 191583 w 1010331"/>
                  <a:gd name="connsiteY1225" fmla="*/ 234057 h 303641"/>
                  <a:gd name="connsiteX1226" fmla="*/ 173509 w 1010331"/>
                  <a:gd name="connsiteY1226" fmla="*/ 234057 h 303641"/>
                  <a:gd name="connsiteX1227" fmla="*/ 178028 w 1010331"/>
                  <a:gd name="connsiteY1227" fmla="*/ 238576 h 303641"/>
                  <a:gd name="connsiteX1228" fmla="*/ 173509 w 1010331"/>
                  <a:gd name="connsiteY1228" fmla="*/ 243094 h 303641"/>
                  <a:gd name="connsiteX1229" fmla="*/ 168991 w 1010331"/>
                  <a:gd name="connsiteY1229" fmla="*/ 238576 h 303641"/>
                  <a:gd name="connsiteX1230" fmla="*/ 173509 w 1010331"/>
                  <a:gd name="connsiteY1230" fmla="*/ 234057 h 303641"/>
                  <a:gd name="connsiteX1231" fmla="*/ 173509 w 1010331"/>
                  <a:gd name="connsiteY1231" fmla="*/ 234057 h 303641"/>
                  <a:gd name="connsiteX1232" fmla="*/ 154532 w 1010331"/>
                  <a:gd name="connsiteY1232" fmla="*/ 234057 h 303641"/>
                  <a:gd name="connsiteX1233" fmla="*/ 159050 w 1010331"/>
                  <a:gd name="connsiteY1233" fmla="*/ 238576 h 303641"/>
                  <a:gd name="connsiteX1234" fmla="*/ 154532 w 1010331"/>
                  <a:gd name="connsiteY1234" fmla="*/ 243094 h 303641"/>
                  <a:gd name="connsiteX1235" fmla="*/ 150013 w 1010331"/>
                  <a:gd name="connsiteY1235" fmla="*/ 238576 h 303641"/>
                  <a:gd name="connsiteX1236" fmla="*/ 154532 w 1010331"/>
                  <a:gd name="connsiteY1236" fmla="*/ 234057 h 303641"/>
                  <a:gd name="connsiteX1237" fmla="*/ 154532 w 1010331"/>
                  <a:gd name="connsiteY1237" fmla="*/ 234057 h 303641"/>
                  <a:gd name="connsiteX1238" fmla="*/ 135554 w 1010331"/>
                  <a:gd name="connsiteY1238" fmla="*/ 234057 h 303641"/>
                  <a:gd name="connsiteX1239" fmla="*/ 140073 w 1010331"/>
                  <a:gd name="connsiteY1239" fmla="*/ 238576 h 303641"/>
                  <a:gd name="connsiteX1240" fmla="*/ 135554 w 1010331"/>
                  <a:gd name="connsiteY1240" fmla="*/ 243094 h 303641"/>
                  <a:gd name="connsiteX1241" fmla="*/ 131036 w 1010331"/>
                  <a:gd name="connsiteY1241" fmla="*/ 238576 h 303641"/>
                  <a:gd name="connsiteX1242" fmla="*/ 135554 w 1010331"/>
                  <a:gd name="connsiteY1242" fmla="*/ 234057 h 303641"/>
                  <a:gd name="connsiteX1243" fmla="*/ 135554 w 1010331"/>
                  <a:gd name="connsiteY1243" fmla="*/ 234057 h 303641"/>
                  <a:gd name="connsiteX1244" fmla="*/ 116577 w 1010331"/>
                  <a:gd name="connsiteY1244" fmla="*/ 234057 h 303641"/>
                  <a:gd name="connsiteX1245" fmla="*/ 121095 w 1010331"/>
                  <a:gd name="connsiteY1245" fmla="*/ 238576 h 303641"/>
                  <a:gd name="connsiteX1246" fmla="*/ 116577 w 1010331"/>
                  <a:gd name="connsiteY1246" fmla="*/ 243094 h 303641"/>
                  <a:gd name="connsiteX1247" fmla="*/ 112058 w 1010331"/>
                  <a:gd name="connsiteY1247" fmla="*/ 238576 h 303641"/>
                  <a:gd name="connsiteX1248" fmla="*/ 116577 w 1010331"/>
                  <a:gd name="connsiteY1248" fmla="*/ 234057 h 303641"/>
                  <a:gd name="connsiteX1249" fmla="*/ 116577 w 1010331"/>
                  <a:gd name="connsiteY1249" fmla="*/ 234057 h 303641"/>
                  <a:gd name="connsiteX1250" fmla="*/ 97599 w 1010331"/>
                  <a:gd name="connsiteY1250" fmla="*/ 234057 h 303641"/>
                  <a:gd name="connsiteX1251" fmla="*/ 102118 w 1010331"/>
                  <a:gd name="connsiteY1251" fmla="*/ 238576 h 303641"/>
                  <a:gd name="connsiteX1252" fmla="*/ 97599 w 1010331"/>
                  <a:gd name="connsiteY1252" fmla="*/ 243094 h 303641"/>
                  <a:gd name="connsiteX1253" fmla="*/ 93081 w 1010331"/>
                  <a:gd name="connsiteY1253" fmla="*/ 238576 h 303641"/>
                  <a:gd name="connsiteX1254" fmla="*/ 97599 w 1010331"/>
                  <a:gd name="connsiteY1254" fmla="*/ 234057 h 303641"/>
                  <a:gd name="connsiteX1255" fmla="*/ 97599 w 1010331"/>
                  <a:gd name="connsiteY1255" fmla="*/ 234057 h 303641"/>
                  <a:gd name="connsiteX1256" fmla="*/ 79525 w 1010331"/>
                  <a:gd name="connsiteY1256" fmla="*/ 234057 h 303641"/>
                  <a:gd name="connsiteX1257" fmla="*/ 84044 w 1010331"/>
                  <a:gd name="connsiteY1257" fmla="*/ 238576 h 303641"/>
                  <a:gd name="connsiteX1258" fmla="*/ 79525 w 1010331"/>
                  <a:gd name="connsiteY1258" fmla="*/ 243094 h 303641"/>
                  <a:gd name="connsiteX1259" fmla="*/ 75007 w 1010331"/>
                  <a:gd name="connsiteY1259" fmla="*/ 238576 h 303641"/>
                  <a:gd name="connsiteX1260" fmla="*/ 79525 w 1010331"/>
                  <a:gd name="connsiteY1260" fmla="*/ 234057 h 303641"/>
                  <a:gd name="connsiteX1261" fmla="*/ 79525 w 1010331"/>
                  <a:gd name="connsiteY1261" fmla="*/ 234057 h 303641"/>
                  <a:gd name="connsiteX1262" fmla="*/ 60548 w 1010331"/>
                  <a:gd name="connsiteY1262" fmla="*/ 234057 h 303641"/>
                  <a:gd name="connsiteX1263" fmla="*/ 65066 w 1010331"/>
                  <a:gd name="connsiteY1263" fmla="*/ 238576 h 303641"/>
                  <a:gd name="connsiteX1264" fmla="*/ 60548 w 1010331"/>
                  <a:gd name="connsiteY1264" fmla="*/ 243094 h 303641"/>
                  <a:gd name="connsiteX1265" fmla="*/ 56029 w 1010331"/>
                  <a:gd name="connsiteY1265" fmla="*/ 238576 h 303641"/>
                  <a:gd name="connsiteX1266" fmla="*/ 60548 w 1010331"/>
                  <a:gd name="connsiteY1266" fmla="*/ 234057 h 303641"/>
                  <a:gd name="connsiteX1267" fmla="*/ 60548 w 1010331"/>
                  <a:gd name="connsiteY1267" fmla="*/ 234057 h 303641"/>
                  <a:gd name="connsiteX1268" fmla="*/ 41570 w 1010331"/>
                  <a:gd name="connsiteY1268" fmla="*/ 234057 h 303641"/>
                  <a:gd name="connsiteX1269" fmla="*/ 46088 w 1010331"/>
                  <a:gd name="connsiteY1269" fmla="*/ 238576 h 303641"/>
                  <a:gd name="connsiteX1270" fmla="*/ 41570 w 1010331"/>
                  <a:gd name="connsiteY1270" fmla="*/ 243094 h 303641"/>
                  <a:gd name="connsiteX1271" fmla="*/ 37052 w 1010331"/>
                  <a:gd name="connsiteY1271" fmla="*/ 238576 h 303641"/>
                  <a:gd name="connsiteX1272" fmla="*/ 41570 w 1010331"/>
                  <a:gd name="connsiteY1272" fmla="*/ 234057 h 303641"/>
                  <a:gd name="connsiteX1273" fmla="*/ 41570 w 1010331"/>
                  <a:gd name="connsiteY1273" fmla="*/ 234057 h 303641"/>
                  <a:gd name="connsiteX1274" fmla="*/ 276531 w 1010331"/>
                  <a:gd name="connsiteY1274" fmla="*/ 225020 h 303641"/>
                  <a:gd name="connsiteX1275" fmla="*/ 281049 w 1010331"/>
                  <a:gd name="connsiteY1275" fmla="*/ 229539 h 303641"/>
                  <a:gd name="connsiteX1276" fmla="*/ 276531 w 1010331"/>
                  <a:gd name="connsiteY1276" fmla="*/ 234057 h 303641"/>
                  <a:gd name="connsiteX1277" fmla="*/ 272012 w 1010331"/>
                  <a:gd name="connsiteY1277" fmla="*/ 229539 h 303641"/>
                  <a:gd name="connsiteX1278" fmla="*/ 276531 w 1010331"/>
                  <a:gd name="connsiteY1278" fmla="*/ 225020 h 303641"/>
                  <a:gd name="connsiteX1279" fmla="*/ 276531 w 1010331"/>
                  <a:gd name="connsiteY1279" fmla="*/ 225020 h 303641"/>
                  <a:gd name="connsiteX1280" fmla="*/ 257553 w 1010331"/>
                  <a:gd name="connsiteY1280" fmla="*/ 225020 h 303641"/>
                  <a:gd name="connsiteX1281" fmla="*/ 262072 w 1010331"/>
                  <a:gd name="connsiteY1281" fmla="*/ 229539 h 303641"/>
                  <a:gd name="connsiteX1282" fmla="*/ 257553 w 1010331"/>
                  <a:gd name="connsiteY1282" fmla="*/ 234057 h 303641"/>
                  <a:gd name="connsiteX1283" fmla="*/ 253035 w 1010331"/>
                  <a:gd name="connsiteY1283" fmla="*/ 229539 h 303641"/>
                  <a:gd name="connsiteX1284" fmla="*/ 257553 w 1010331"/>
                  <a:gd name="connsiteY1284" fmla="*/ 225020 h 303641"/>
                  <a:gd name="connsiteX1285" fmla="*/ 257553 w 1010331"/>
                  <a:gd name="connsiteY1285" fmla="*/ 225020 h 303641"/>
                  <a:gd name="connsiteX1286" fmla="*/ 238576 w 1010331"/>
                  <a:gd name="connsiteY1286" fmla="*/ 225020 h 303641"/>
                  <a:gd name="connsiteX1287" fmla="*/ 243094 w 1010331"/>
                  <a:gd name="connsiteY1287" fmla="*/ 229539 h 303641"/>
                  <a:gd name="connsiteX1288" fmla="*/ 238576 w 1010331"/>
                  <a:gd name="connsiteY1288" fmla="*/ 234057 h 303641"/>
                  <a:gd name="connsiteX1289" fmla="*/ 234057 w 1010331"/>
                  <a:gd name="connsiteY1289" fmla="*/ 229539 h 303641"/>
                  <a:gd name="connsiteX1290" fmla="*/ 238576 w 1010331"/>
                  <a:gd name="connsiteY1290" fmla="*/ 225020 h 303641"/>
                  <a:gd name="connsiteX1291" fmla="*/ 238576 w 1010331"/>
                  <a:gd name="connsiteY1291" fmla="*/ 225020 h 303641"/>
                  <a:gd name="connsiteX1292" fmla="*/ 220502 w 1010331"/>
                  <a:gd name="connsiteY1292" fmla="*/ 225020 h 303641"/>
                  <a:gd name="connsiteX1293" fmla="*/ 225020 w 1010331"/>
                  <a:gd name="connsiteY1293" fmla="*/ 229539 h 303641"/>
                  <a:gd name="connsiteX1294" fmla="*/ 220502 w 1010331"/>
                  <a:gd name="connsiteY1294" fmla="*/ 234057 h 303641"/>
                  <a:gd name="connsiteX1295" fmla="*/ 215983 w 1010331"/>
                  <a:gd name="connsiteY1295" fmla="*/ 229539 h 303641"/>
                  <a:gd name="connsiteX1296" fmla="*/ 220502 w 1010331"/>
                  <a:gd name="connsiteY1296" fmla="*/ 225020 h 303641"/>
                  <a:gd name="connsiteX1297" fmla="*/ 220502 w 1010331"/>
                  <a:gd name="connsiteY1297" fmla="*/ 225020 h 303641"/>
                  <a:gd name="connsiteX1298" fmla="*/ 201524 w 1010331"/>
                  <a:gd name="connsiteY1298" fmla="*/ 225020 h 303641"/>
                  <a:gd name="connsiteX1299" fmla="*/ 206043 w 1010331"/>
                  <a:gd name="connsiteY1299" fmla="*/ 229539 h 303641"/>
                  <a:gd name="connsiteX1300" fmla="*/ 201524 w 1010331"/>
                  <a:gd name="connsiteY1300" fmla="*/ 234057 h 303641"/>
                  <a:gd name="connsiteX1301" fmla="*/ 197006 w 1010331"/>
                  <a:gd name="connsiteY1301" fmla="*/ 229539 h 303641"/>
                  <a:gd name="connsiteX1302" fmla="*/ 201524 w 1010331"/>
                  <a:gd name="connsiteY1302" fmla="*/ 225020 h 303641"/>
                  <a:gd name="connsiteX1303" fmla="*/ 201524 w 1010331"/>
                  <a:gd name="connsiteY1303" fmla="*/ 225020 h 303641"/>
                  <a:gd name="connsiteX1304" fmla="*/ 182546 w 1010331"/>
                  <a:gd name="connsiteY1304" fmla="*/ 225020 h 303641"/>
                  <a:gd name="connsiteX1305" fmla="*/ 187065 w 1010331"/>
                  <a:gd name="connsiteY1305" fmla="*/ 229539 h 303641"/>
                  <a:gd name="connsiteX1306" fmla="*/ 182546 w 1010331"/>
                  <a:gd name="connsiteY1306" fmla="*/ 234057 h 303641"/>
                  <a:gd name="connsiteX1307" fmla="*/ 178028 w 1010331"/>
                  <a:gd name="connsiteY1307" fmla="*/ 229539 h 303641"/>
                  <a:gd name="connsiteX1308" fmla="*/ 182546 w 1010331"/>
                  <a:gd name="connsiteY1308" fmla="*/ 225020 h 303641"/>
                  <a:gd name="connsiteX1309" fmla="*/ 182546 w 1010331"/>
                  <a:gd name="connsiteY1309" fmla="*/ 225020 h 303641"/>
                  <a:gd name="connsiteX1310" fmla="*/ 163569 w 1010331"/>
                  <a:gd name="connsiteY1310" fmla="*/ 225020 h 303641"/>
                  <a:gd name="connsiteX1311" fmla="*/ 168087 w 1010331"/>
                  <a:gd name="connsiteY1311" fmla="*/ 229539 h 303641"/>
                  <a:gd name="connsiteX1312" fmla="*/ 163569 w 1010331"/>
                  <a:gd name="connsiteY1312" fmla="*/ 234057 h 303641"/>
                  <a:gd name="connsiteX1313" fmla="*/ 159050 w 1010331"/>
                  <a:gd name="connsiteY1313" fmla="*/ 229539 h 303641"/>
                  <a:gd name="connsiteX1314" fmla="*/ 163569 w 1010331"/>
                  <a:gd name="connsiteY1314" fmla="*/ 225020 h 303641"/>
                  <a:gd name="connsiteX1315" fmla="*/ 163569 w 1010331"/>
                  <a:gd name="connsiteY1315" fmla="*/ 225020 h 303641"/>
                  <a:gd name="connsiteX1316" fmla="*/ 144591 w 1010331"/>
                  <a:gd name="connsiteY1316" fmla="*/ 225020 h 303641"/>
                  <a:gd name="connsiteX1317" fmla="*/ 149110 w 1010331"/>
                  <a:gd name="connsiteY1317" fmla="*/ 229539 h 303641"/>
                  <a:gd name="connsiteX1318" fmla="*/ 144591 w 1010331"/>
                  <a:gd name="connsiteY1318" fmla="*/ 234057 h 303641"/>
                  <a:gd name="connsiteX1319" fmla="*/ 140073 w 1010331"/>
                  <a:gd name="connsiteY1319" fmla="*/ 229539 h 303641"/>
                  <a:gd name="connsiteX1320" fmla="*/ 144591 w 1010331"/>
                  <a:gd name="connsiteY1320" fmla="*/ 225020 h 303641"/>
                  <a:gd name="connsiteX1321" fmla="*/ 144591 w 1010331"/>
                  <a:gd name="connsiteY1321" fmla="*/ 225020 h 303641"/>
                  <a:gd name="connsiteX1322" fmla="*/ 126517 w 1010331"/>
                  <a:gd name="connsiteY1322" fmla="*/ 225020 h 303641"/>
                  <a:gd name="connsiteX1323" fmla="*/ 131036 w 1010331"/>
                  <a:gd name="connsiteY1323" fmla="*/ 229539 h 303641"/>
                  <a:gd name="connsiteX1324" fmla="*/ 126517 w 1010331"/>
                  <a:gd name="connsiteY1324" fmla="*/ 234057 h 303641"/>
                  <a:gd name="connsiteX1325" fmla="*/ 121999 w 1010331"/>
                  <a:gd name="connsiteY1325" fmla="*/ 229539 h 303641"/>
                  <a:gd name="connsiteX1326" fmla="*/ 126517 w 1010331"/>
                  <a:gd name="connsiteY1326" fmla="*/ 225020 h 303641"/>
                  <a:gd name="connsiteX1327" fmla="*/ 126517 w 1010331"/>
                  <a:gd name="connsiteY1327" fmla="*/ 225020 h 303641"/>
                  <a:gd name="connsiteX1328" fmla="*/ 107540 w 1010331"/>
                  <a:gd name="connsiteY1328" fmla="*/ 225020 h 303641"/>
                  <a:gd name="connsiteX1329" fmla="*/ 112058 w 1010331"/>
                  <a:gd name="connsiteY1329" fmla="*/ 229539 h 303641"/>
                  <a:gd name="connsiteX1330" fmla="*/ 107540 w 1010331"/>
                  <a:gd name="connsiteY1330" fmla="*/ 234057 h 303641"/>
                  <a:gd name="connsiteX1331" fmla="*/ 103021 w 1010331"/>
                  <a:gd name="connsiteY1331" fmla="*/ 229539 h 303641"/>
                  <a:gd name="connsiteX1332" fmla="*/ 107540 w 1010331"/>
                  <a:gd name="connsiteY1332" fmla="*/ 225020 h 303641"/>
                  <a:gd name="connsiteX1333" fmla="*/ 107540 w 1010331"/>
                  <a:gd name="connsiteY1333" fmla="*/ 225020 h 303641"/>
                  <a:gd name="connsiteX1334" fmla="*/ 88562 w 1010331"/>
                  <a:gd name="connsiteY1334" fmla="*/ 225020 h 303641"/>
                  <a:gd name="connsiteX1335" fmla="*/ 93081 w 1010331"/>
                  <a:gd name="connsiteY1335" fmla="*/ 229539 h 303641"/>
                  <a:gd name="connsiteX1336" fmla="*/ 88562 w 1010331"/>
                  <a:gd name="connsiteY1336" fmla="*/ 234057 h 303641"/>
                  <a:gd name="connsiteX1337" fmla="*/ 84044 w 1010331"/>
                  <a:gd name="connsiteY1337" fmla="*/ 229539 h 303641"/>
                  <a:gd name="connsiteX1338" fmla="*/ 88562 w 1010331"/>
                  <a:gd name="connsiteY1338" fmla="*/ 225020 h 303641"/>
                  <a:gd name="connsiteX1339" fmla="*/ 88562 w 1010331"/>
                  <a:gd name="connsiteY1339" fmla="*/ 225020 h 303641"/>
                  <a:gd name="connsiteX1340" fmla="*/ 69585 w 1010331"/>
                  <a:gd name="connsiteY1340" fmla="*/ 225020 h 303641"/>
                  <a:gd name="connsiteX1341" fmla="*/ 74103 w 1010331"/>
                  <a:gd name="connsiteY1341" fmla="*/ 229539 h 303641"/>
                  <a:gd name="connsiteX1342" fmla="*/ 69585 w 1010331"/>
                  <a:gd name="connsiteY1342" fmla="*/ 234057 h 303641"/>
                  <a:gd name="connsiteX1343" fmla="*/ 65066 w 1010331"/>
                  <a:gd name="connsiteY1343" fmla="*/ 229539 h 303641"/>
                  <a:gd name="connsiteX1344" fmla="*/ 69585 w 1010331"/>
                  <a:gd name="connsiteY1344" fmla="*/ 225020 h 303641"/>
                  <a:gd name="connsiteX1345" fmla="*/ 69585 w 1010331"/>
                  <a:gd name="connsiteY1345" fmla="*/ 225020 h 303641"/>
                  <a:gd name="connsiteX1346" fmla="*/ 50607 w 1010331"/>
                  <a:gd name="connsiteY1346" fmla="*/ 225020 h 303641"/>
                  <a:gd name="connsiteX1347" fmla="*/ 55125 w 1010331"/>
                  <a:gd name="connsiteY1347" fmla="*/ 229539 h 303641"/>
                  <a:gd name="connsiteX1348" fmla="*/ 50607 w 1010331"/>
                  <a:gd name="connsiteY1348" fmla="*/ 234057 h 303641"/>
                  <a:gd name="connsiteX1349" fmla="*/ 46088 w 1010331"/>
                  <a:gd name="connsiteY1349" fmla="*/ 229539 h 303641"/>
                  <a:gd name="connsiteX1350" fmla="*/ 50607 w 1010331"/>
                  <a:gd name="connsiteY1350" fmla="*/ 225020 h 303641"/>
                  <a:gd name="connsiteX1351" fmla="*/ 50607 w 1010331"/>
                  <a:gd name="connsiteY1351" fmla="*/ 225020 h 303641"/>
                  <a:gd name="connsiteX1352" fmla="*/ 32533 w 1010331"/>
                  <a:gd name="connsiteY1352" fmla="*/ 225020 h 303641"/>
                  <a:gd name="connsiteX1353" fmla="*/ 37052 w 1010331"/>
                  <a:gd name="connsiteY1353" fmla="*/ 229539 h 303641"/>
                  <a:gd name="connsiteX1354" fmla="*/ 32533 w 1010331"/>
                  <a:gd name="connsiteY1354" fmla="*/ 234057 h 303641"/>
                  <a:gd name="connsiteX1355" fmla="*/ 28015 w 1010331"/>
                  <a:gd name="connsiteY1355" fmla="*/ 229539 h 303641"/>
                  <a:gd name="connsiteX1356" fmla="*/ 32533 w 1010331"/>
                  <a:gd name="connsiteY1356" fmla="*/ 225020 h 303641"/>
                  <a:gd name="connsiteX1357" fmla="*/ 32533 w 1010331"/>
                  <a:gd name="connsiteY1357" fmla="*/ 225020 h 303641"/>
                  <a:gd name="connsiteX1358" fmla="*/ 267494 w 1010331"/>
                  <a:gd name="connsiteY1358" fmla="*/ 214176 h 303641"/>
                  <a:gd name="connsiteX1359" fmla="*/ 272012 w 1010331"/>
                  <a:gd name="connsiteY1359" fmla="*/ 218694 h 303641"/>
                  <a:gd name="connsiteX1360" fmla="*/ 267494 w 1010331"/>
                  <a:gd name="connsiteY1360" fmla="*/ 223213 h 303641"/>
                  <a:gd name="connsiteX1361" fmla="*/ 262975 w 1010331"/>
                  <a:gd name="connsiteY1361" fmla="*/ 218694 h 303641"/>
                  <a:gd name="connsiteX1362" fmla="*/ 267494 w 1010331"/>
                  <a:gd name="connsiteY1362" fmla="*/ 214176 h 303641"/>
                  <a:gd name="connsiteX1363" fmla="*/ 267494 w 1010331"/>
                  <a:gd name="connsiteY1363" fmla="*/ 214176 h 303641"/>
                  <a:gd name="connsiteX1364" fmla="*/ 248516 w 1010331"/>
                  <a:gd name="connsiteY1364" fmla="*/ 214176 h 303641"/>
                  <a:gd name="connsiteX1365" fmla="*/ 253035 w 1010331"/>
                  <a:gd name="connsiteY1365" fmla="*/ 218694 h 303641"/>
                  <a:gd name="connsiteX1366" fmla="*/ 248516 w 1010331"/>
                  <a:gd name="connsiteY1366" fmla="*/ 223213 h 303641"/>
                  <a:gd name="connsiteX1367" fmla="*/ 243998 w 1010331"/>
                  <a:gd name="connsiteY1367" fmla="*/ 218694 h 303641"/>
                  <a:gd name="connsiteX1368" fmla="*/ 248516 w 1010331"/>
                  <a:gd name="connsiteY1368" fmla="*/ 214176 h 303641"/>
                  <a:gd name="connsiteX1369" fmla="*/ 248516 w 1010331"/>
                  <a:gd name="connsiteY1369" fmla="*/ 214176 h 303641"/>
                  <a:gd name="connsiteX1370" fmla="*/ 229539 w 1010331"/>
                  <a:gd name="connsiteY1370" fmla="*/ 214176 h 303641"/>
                  <a:gd name="connsiteX1371" fmla="*/ 234057 w 1010331"/>
                  <a:gd name="connsiteY1371" fmla="*/ 218694 h 303641"/>
                  <a:gd name="connsiteX1372" fmla="*/ 229539 w 1010331"/>
                  <a:gd name="connsiteY1372" fmla="*/ 223213 h 303641"/>
                  <a:gd name="connsiteX1373" fmla="*/ 225020 w 1010331"/>
                  <a:gd name="connsiteY1373" fmla="*/ 218694 h 303641"/>
                  <a:gd name="connsiteX1374" fmla="*/ 229539 w 1010331"/>
                  <a:gd name="connsiteY1374" fmla="*/ 214176 h 303641"/>
                  <a:gd name="connsiteX1375" fmla="*/ 229539 w 1010331"/>
                  <a:gd name="connsiteY1375" fmla="*/ 214176 h 303641"/>
                  <a:gd name="connsiteX1376" fmla="*/ 210561 w 1010331"/>
                  <a:gd name="connsiteY1376" fmla="*/ 214176 h 303641"/>
                  <a:gd name="connsiteX1377" fmla="*/ 215080 w 1010331"/>
                  <a:gd name="connsiteY1377" fmla="*/ 218694 h 303641"/>
                  <a:gd name="connsiteX1378" fmla="*/ 210561 w 1010331"/>
                  <a:gd name="connsiteY1378" fmla="*/ 223213 h 303641"/>
                  <a:gd name="connsiteX1379" fmla="*/ 206043 w 1010331"/>
                  <a:gd name="connsiteY1379" fmla="*/ 218694 h 303641"/>
                  <a:gd name="connsiteX1380" fmla="*/ 210561 w 1010331"/>
                  <a:gd name="connsiteY1380" fmla="*/ 214176 h 303641"/>
                  <a:gd name="connsiteX1381" fmla="*/ 210561 w 1010331"/>
                  <a:gd name="connsiteY1381" fmla="*/ 214176 h 303641"/>
                  <a:gd name="connsiteX1382" fmla="*/ 191583 w 1010331"/>
                  <a:gd name="connsiteY1382" fmla="*/ 214176 h 303641"/>
                  <a:gd name="connsiteX1383" fmla="*/ 196102 w 1010331"/>
                  <a:gd name="connsiteY1383" fmla="*/ 218694 h 303641"/>
                  <a:gd name="connsiteX1384" fmla="*/ 191583 w 1010331"/>
                  <a:gd name="connsiteY1384" fmla="*/ 223213 h 303641"/>
                  <a:gd name="connsiteX1385" fmla="*/ 187065 w 1010331"/>
                  <a:gd name="connsiteY1385" fmla="*/ 218694 h 303641"/>
                  <a:gd name="connsiteX1386" fmla="*/ 191583 w 1010331"/>
                  <a:gd name="connsiteY1386" fmla="*/ 214176 h 303641"/>
                  <a:gd name="connsiteX1387" fmla="*/ 191583 w 1010331"/>
                  <a:gd name="connsiteY1387" fmla="*/ 214176 h 303641"/>
                  <a:gd name="connsiteX1388" fmla="*/ 173509 w 1010331"/>
                  <a:gd name="connsiteY1388" fmla="*/ 214176 h 303641"/>
                  <a:gd name="connsiteX1389" fmla="*/ 178028 w 1010331"/>
                  <a:gd name="connsiteY1389" fmla="*/ 218694 h 303641"/>
                  <a:gd name="connsiteX1390" fmla="*/ 173509 w 1010331"/>
                  <a:gd name="connsiteY1390" fmla="*/ 223213 h 303641"/>
                  <a:gd name="connsiteX1391" fmla="*/ 168991 w 1010331"/>
                  <a:gd name="connsiteY1391" fmla="*/ 218694 h 303641"/>
                  <a:gd name="connsiteX1392" fmla="*/ 173509 w 1010331"/>
                  <a:gd name="connsiteY1392" fmla="*/ 214176 h 303641"/>
                  <a:gd name="connsiteX1393" fmla="*/ 173509 w 1010331"/>
                  <a:gd name="connsiteY1393" fmla="*/ 214176 h 303641"/>
                  <a:gd name="connsiteX1394" fmla="*/ 154532 w 1010331"/>
                  <a:gd name="connsiteY1394" fmla="*/ 214176 h 303641"/>
                  <a:gd name="connsiteX1395" fmla="*/ 159050 w 1010331"/>
                  <a:gd name="connsiteY1395" fmla="*/ 218694 h 303641"/>
                  <a:gd name="connsiteX1396" fmla="*/ 154532 w 1010331"/>
                  <a:gd name="connsiteY1396" fmla="*/ 223213 h 303641"/>
                  <a:gd name="connsiteX1397" fmla="*/ 150013 w 1010331"/>
                  <a:gd name="connsiteY1397" fmla="*/ 218694 h 303641"/>
                  <a:gd name="connsiteX1398" fmla="*/ 154532 w 1010331"/>
                  <a:gd name="connsiteY1398" fmla="*/ 214176 h 303641"/>
                  <a:gd name="connsiteX1399" fmla="*/ 154532 w 1010331"/>
                  <a:gd name="connsiteY1399" fmla="*/ 214176 h 303641"/>
                  <a:gd name="connsiteX1400" fmla="*/ 135554 w 1010331"/>
                  <a:gd name="connsiteY1400" fmla="*/ 214176 h 303641"/>
                  <a:gd name="connsiteX1401" fmla="*/ 140073 w 1010331"/>
                  <a:gd name="connsiteY1401" fmla="*/ 218694 h 303641"/>
                  <a:gd name="connsiteX1402" fmla="*/ 135554 w 1010331"/>
                  <a:gd name="connsiteY1402" fmla="*/ 223213 h 303641"/>
                  <a:gd name="connsiteX1403" fmla="*/ 131036 w 1010331"/>
                  <a:gd name="connsiteY1403" fmla="*/ 218694 h 303641"/>
                  <a:gd name="connsiteX1404" fmla="*/ 135554 w 1010331"/>
                  <a:gd name="connsiteY1404" fmla="*/ 214176 h 303641"/>
                  <a:gd name="connsiteX1405" fmla="*/ 135554 w 1010331"/>
                  <a:gd name="connsiteY1405" fmla="*/ 214176 h 303641"/>
                  <a:gd name="connsiteX1406" fmla="*/ 116577 w 1010331"/>
                  <a:gd name="connsiteY1406" fmla="*/ 214176 h 303641"/>
                  <a:gd name="connsiteX1407" fmla="*/ 121095 w 1010331"/>
                  <a:gd name="connsiteY1407" fmla="*/ 218694 h 303641"/>
                  <a:gd name="connsiteX1408" fmla="*/ 116577 w 1010331"/>
                  <a:gd name="connsiteY1408" fmla="*/ 223213 h 303641"/>
                  <a:gd name="connsiteX1409" fmla="*/ 112058 w 1010331"/>
                  <a:gd name="connsiteY1409" fmla="*/ 218694 h 303641"/>
                  <a:gd name="connsiteX1410" fmla="*/ 116577 w 1010331"/>
                  <a:gd name="connsiteY1410" fmla="*/ 214176 h 303641"/>
                  <a:gd name="connsiteX1411" fmla="*/ 116577 w 1010331"/>
                  <a:gd name="connsiteY1411" fmla="*/ 214176 h 303641"/>
                  <a:gd name="connsiteX1412" fmla="*/ 97599 w 1010331"/>
                  <a:gd name="connsiteY1412" fmla="*/ 214176 h 303641"/>
                  <a:gd name="connsiteX1413" fmla="*/ 102118 w 1010331"/>
                  <a:gd name="connsiteY1413" fmla="*/ 218694 h 303641"/>
                  <a:gd name="connsiteX1414" fmla="*/ 97599 w 1010331"/>
                  <a:gd name="connsiteY1414" fmla="*/ 223213 h 303641"/>
                  <a:gd name="connsiteX1415" fmla="*/ 93081 w 1010331"/>
                  <a:gd name="connsiteY1415" fmla="*/ 218694 h 303641"/>
                  <a:gd name="connsiteX1416" fmla="*/ 97599 w 1010331"/>
                  <a:gd name="connsiteY1416" fmla="*/ 214176 h 303641"/>
                  <a:gd name="connsiteX1417" fmla="*/ 97599 w 1010331"/>
                  <a:gd name="connsiteY1417" fmla="*/ 214176 h 303641"/>
                  <a:gd name="connsiteX1418" fmla="*/ 79525 w 1010331"/>
                  <a:gd name="connsiteY1418" fmla="*/ 214176 h 303641"/>
                  <a:gd name="connsiteX1419" fmla="*/ 84044 w 1010331"/>
                  <a:gd name="connsiteY1419" fmla="*/ 218694 h 303641"/>
                  <a:gd name="connsiteX1420" fmla="*/ 79525 w 1010331"/>
                  <a:gd name="connsiteY1420" fmla="*/ 223213 h 303641"/>
                  <a:gd name="connsiteX1421" fmla="*/ 75007 w 1010331"/>
                  <a:gd name="connsiteY1421" fmla="*/ 218694 h 303641"/>
                  <a:gd name="connsiteX1422" fmla="*/ 79525 w 1010331"/>
                  <a:gd name="connsiteY1422" fmla="*/ 214176 h 303641"/>
                  <a:gd name="connsiteX1423" fmla="*/ 79525 w 1010331"/>
                  <a:gd name="connsiteY1423" fmla="*/ 214176 h 303641"/>
                  <a:gd name="connsiteX1424" fmla="*/ 60548 w 1010331"/>
                  <a:gd name="connsiteY1424" fmla="*/ 214176 h 303641"/>
                  <a:gd name="connsiteX1425" fmla="*/ 65066 w 1010331"/>
                  <a:gd name="connsiteY1425" fmla="*/ 218694 h 303641"/>
                  <a:gd name="connsiteX1426" fmla="*/ 60548 w 1010331"/>
                  <a:gd name="connsiteY1426" fmla="*/ 223213 h 303641"/>
                  <a:gd name="connsiteX1427" fmla="*/ 56029 w 1010331"/>
                  <a:gd name="connsiteY1427" fmla="*/ 218694 h 303641"/>
                  <a:gd name="connsiteX1428" fmla="*/ 60548 w 1010331"/>
                  <a:gd name="connsiteY1428" fmla="*/ 214176 h 303641"/>
                  <a:gd name="connsiteX1429" fmla="*/ 60548 w 1010331"/>
                  <a:gd name="connsiteY1429" fmla="*/ 214176 h 303641"/>
                  <a:gd name="connsiteX1430" fmla="*/ 41570 w 1010331"/>
                  <a:gd name="connsiteY1430" fmla="*/ 214176 h 303641"/>
                  <a:gd name="connsiteX1431" fmla="*/ 46088 w 1010331"/>
                  <a:gd name="connsiteY1431" fmla="*/ 218694 h 303641"/>
                  <a:gd name="connsiteX1432" fmla="*/ 41570 w 1010331"/>
                  <a:gd name="connsiteY1432" fmla="*/ 223213 h 303641"/>
                  <a:gd name="connsiteX1433" fmla="*/ 37052 w 1010331"/>
                  <a:gd name="connsiteY1433" fmla="*/ 218694 h 303641"/>
                  <a:gd name="connsiteX1434" fmla="*/ 41570 w 1010331"/>
                  <a:gd name="connsiteY1434" fmla="*/ 214176 h 303641"/>
                  <a:gd name="connsiteX1435" fmla="*/ 41570 w 1010331"/>
                  <a:gd name="connsiteY1435" fmla="*/ 214176 h 303641"/>
                  <a:gd name="connsiteX1436" fmla="*/ 22592 w 1010331"/>
                  <a:gd name="connsiteY1436" fmla="*/ 214176 h 303641"/>
                  <a:gd name="connsiteX1437" fmla="*/ 27111 w 1010331"/>
                  <a:gd name="connsiteY1437" fmla="*/ 218694 h 303641"/>
                  <a:gd name="connsiteX1438" fmla="*/ 22592 w 1010331"/>
                  <a:gd name="connsiteY1438" fmla="*/ 223213 h 303641"/>
                  <a:gd name="connsiteX1439" fmla="*/ 18074 w 1010331"/>
                  <a:gd name="connsiteY1439" fmla="*/ 218694 h 303641"/>
                  <a:gd name="connsiteX1440" fmla="*/ 22592 w 1010331"/>
                  <a:gd name="connsiteY1440" fmla="*/ 214176 h 303641"/>
                  <a:gd name="connsiteX1441" fmla="*/ 22592 w 1010331"/>
                  <a:gd name="connsiteY1441" fmla="*/ 214176 h 303641"/>
                  <a:gd name="connsiteX1442" fmla="*/ 276531 w 1010331"/>
                  <a:gd name="connsiteY1442" fmla="*/ 204235 h 303641"/>
                  <a:gd name="connsiteX1443" fmla="*/ 281049 w 1010331"/>
                  <a:gd name="connsiteY1443" fmla="*/ 208754 h 303641"/>
                  <a:gd name="connsiteX1444" fmla="*/ 276531 w 1010331"/>
                  <a:gd name="connsiteY1444" fmla="*/ 213272 h 303641"/>
                  <a:gd name="connsiteX1445" fmla="*/ 272012 w 1010331"/>
                  <a:gd name="connsiteY1445" fmla="*/ 208754 h 303641"/>
                  <a:gd name="connsiteX1446" fmla="*/ 276531 w 1010331"/>
                  <a:gd name="connsiteY1446" fmla="*/ 204235 h 303641"/>
                  <a:gd name="connsiteX1447" fmla="*/ 276531 w 1010331"/>
                  <a:gd name="connsiteY1447" fmla="*/ 204235 h 303641"/>
                  <a:gd name="connsiteX1448" fmla="*/ 257553 w 1010331"/>
                  <a:gd name="connsiteY1448" fmla="*/ 204235 h 303641"/>
                  <a:gd name="connsiteX1449" fmla="*/ 262072 w 1010331"/>
                  <a:gd name="connsiteY1449" fmla="*/ 208754 h 303641"/>
                  <a:gd name="connsiteX1450" fmla="*/ 257553 w 1010331"/>
                  <a:gd name="connsiteY1450" fmla="*/ 213272 h 303641"/>
                  <a:gd name="connsiteX1451" fmla="*/ 253035 w 1010331"/>
                  <a:gd name="connsiteY1451" fmla="*/ 208754 h 303641"/>
                  <a:gd name="connsiteX1452" fmla="*/ 257553 w 1010331"/>
                  <a:gd name="connsiteY1452" fmla="*/ 204235 h 303641"/>
                  <a:gd name="connsiteX1453" fmla="*/ 257553 w 1010331"/>
                  <a:gd name="connsiteY1453" fmla="*/ 204235 h 303641"/>
                  <a:gd name="connsiteX1454" fmla="*/ 238576 w 1010331"/>
                  <a:gd name="connsiteY1454" fmla="*/ 204235 h 303641"/>
                  <a:gd name="connsiteX1455" fmla="*/ 243094 w 1010331"/>
                  <a:gd name="connsiteY1455" fmla="*/ 208754 h 303641"/>
                  <a:gd name="connsiteX1456" fmla="*/ 238576 w 1010331"/>
                  <a:gd name="connsiteY1456" fmla="*/ 213272 h 303641"/>
                  <a:gd name="connsiteX1457" fmla="*/ 234057 w 1010331"/>
                  <a:gd name="connsiteY1457" fmla="*/ 208754 h 303641"/>
                  <a:gd name="connsiteX1458" fmla="*/ 238576 w 1010331"/>
                  <a:gd name="connsiteY1458" fmla="*/ 204235 h 303641"/>
                  <a:gd name="connsiteX1459" fmla="*/ 238576 w 1010331"/>
                  <a:gd name="connsiteY1459" fmla="*/ 204235 h 303641"/>
                  <a:gd name="connsiteX1460" fmla="*/ 220502 w 1010331"/>
                  <a:gd name="connsiteY1460" fmla="*/ 204235 h 303641"/>
                  <a:gd name="connsiteX1461" fmla="*/ 225020 w 1010331"/>
                  <a:gd name="connsiteY1461" fmla="*/ 208754 h 303641"/>
                  <a:gd name="connsiteX1462" fmla="*/ 220502 w 1010331"/>
                  <a:gd name="connsiteY1462" fmla="*/ 213272 h 303641"/>
                  <a:gd name="connsiteX1463" fmla="*/ 215983 w 1010331"/>
                  <a:gd name="connsiteY1463" fmla="*/ 208754 h 303641"/>
                  <a:gd name="connsiteX1464" fmla="*/ 220502 w 1010331"/>
                  <a:gd name="connsiteY1464" fmla="*/ 204235 h 303641"/>
                  <a:gd name="connsiteX1465" fmla="*/ 220502 w 1010331"/>
                  <a:gd name="connsiteY1465" fmla="*/ 204235 h 303641"/>
                  <a:gd name="connsiteX1466" fmla="*/ 201524 w 1010331"/>
                  <a:gd name="connsiteY1466" fmla="*/ 204235 h 303641"/>
                  <a:gd name="connsiteX1467" fmla="*/ 206043 w 1010331"/>
                  <a:gd name="connsiteY1467" fmla="*/ 208754 h 303641"/>
                  <a:gd name="connsiteX1468" fmla="*/ 201524 w 1010331"/>
                  <a:gd name="connsiteY1468" fmla="*/ 213272 h 303641"/>
                  <a:gd name="connsiteX1469" fmla="*/ 197006 w 1010331"/>
                  <a:gd name="connsiteY1469" fmla="*/ 208754 h 303641"/>
                  <a:gd name="connsiteX1470" fmla="*/ 201524 w 1010331"/>
                  <a:gd name="connsiteY1470" fmla="*/ 204235 h 303641"/>
                  <a:gd name="connsiteX1471" fmla="*/ 201524 w 1010331"/>
                  <a:gd name="connsiteY1471" fmla="*/ 204235 h 303641"/>
                  <a:gd name="connsiteX1472" fmla="*/ 182546 w 1010331"/>
                  <a:gd name="connsiteY1472" fmla="*/ 204235 h 303641"/>
                  <a:gd name="connsiteX1473" fmla="*/ 187065 w 1010331"/>
                  <a:gd name="connsiteY1473" fmla="*/ 208754 h 303641"/>
                  <a:gd name="connsiteX1474" fmla="*/ 182546 w 1010331"/>
                  <a:gd name="connsiteY1474" fmla="*/ 213272 h 303641"/>
                  <a:gd name="connsiteX1475" fmla="*/ 178028 w 1010331"/>
                  <a:gd name="connsiteY1475" fmla="*/ 208754 h 303641"/>
                  <a:gd name="connsiteX1476" fmla="*/ 182546 w 1010331"/>
                  <a:gd name="connsiteY1476" fmla="*/ 204235 h 303641"/>
                  <a:gd name="connsiteX1477" fmla="*/ 182546 w 1010331"/>
                  <a:gd name="connsiteY1477" fmla="*/ 204235 h 303641"/>
                  <a:gd name="connsiteX1478" fmla="*/ 163569 w 1010331"/>
                  <a:gd name="connsiteY1478" fmla="*/ 204235 h 303641"/>
                  <a:gd name="connsiteX1479" fmla="*/ 168087 w 1010331"/>
                  <a:gd name="connsiteY1479" fmla="*/ 208754 h 303641"/>
                  <a:gd name="connsiteX1480" fmla="*/ 163569 w 1010331"/>
                  <a:gd name="connsiteY1480" fmla="*/ 213272 h 303641"/>
                  <a:gd name="connsiteX1481" fmla="*/ 159050 w 1010331"/>
                  <a:gd name="connsiteY1481" fmla="*/ 208754 h 303641"/>
                  <a:gd name="connsiteX1482" fmla="*/ 163569 w 1010331"/>
                  <a:gd name="connsiteY1482" fmla="*/ 204235 h 303641"/>
                  <a:gd name="connsiteX1483" fmla="*/ 163569 w 1010331"/>
                  <a:gd name="connsiteY1483" fmla="*/ 204235 h 303641"/>
                  <a:gd name="connsiteX1484" fmla="*/ 144591 w 1010331"/>
                  <a:gd name="connsiteY1484" fmla="*/ 204235 h 303641"/>
                  <a:gd name="connsiteX1485" fmla="*/ 149110 w 1010331"/>
                  <a:gd name="connsiteY1485" fmla="*/ 208754 h 303641"/>
                  <a:gd name="connsiteX1486" fmla="*/ 144591 w 1010331"/>
                  <a:gd name="connsiteY1486" fmla="*/ 213272 h 303641"/>
                  <a:gd name="connsiteX1487" fmla="*/ 140073 w 1010331"/>
                  <a:gd name="connsiteY1487" fmla="*/ 208754 h 303641"/>
                  <a:gd name="connsiteX1488" fmla="*/ 144591 w 1010331"/>
                  <a:gd name="connsiteY1488" fmla="*/ 204235 h 303641"/>
                  <a:gd name="connsiteX1489" fmla="*/ 144591 w 1010331"/>
                  <a:gd name="connsiteY1489" fmla="*/ 204235 h 303641"/>
                  <a:gd name="connsiteX1490" fmla="*/ 126517 w 1010331"/>
                  <a:gd name="connsiteY1490" fmla="*/ 204235 h 303641"/>
                  <a:gd name="connsiteX1491" fmla="*/ 131036 w 1010331"/>
                  <a:gd name="connsiteY1491" fmla="*/ 208754 h 303641"/>
                  <a:gd name="connsiteX1492" fmla="*/ 126517 w 1010331"/>
                  <a:gd name="connsiteY1492" fmla="*/ 213272 h 303641"/>
                  <a:gd name="connsiteX1493" fmla="*/ 121999 w 1010331"/>
                  <a:gd name="connsiteY1493" fmla="*/ 208754 h 303641"/>
                  <a:gd name="connsiteX1494" fmla="*/ 126517 w 1010331"/>
                  <a:gd name="connsiteY1494" fmla="*/ 204235 h 303641"/>
                  <a:gd name="connsiteX1495" fmla="*/ 126517 w 1010331"/>
                  <a:gd name="connsiteY1495" fmla="*/ 204235 h 303641"/>
                  <a:gd name="connsiteX1496" fmla="*/ 107540 w 1010331"/>
                  <a:gd name="connsiteY1496" fmla="*/ 204235 h 303641"/>
                  <a:gd name="connsiteX1497" fmla="*/ 112058 w 1010331"/>
                  <a:gd name="connsiteY1497" fmla="*/ 208754 h 303641"/>
                  <a:gd name="connsiteX1498" fmla="*/ 107540 w 1010331"/>
                  <a:gd name="connsiteY1498" fmla="*/ 213272 h 303641"/>
                  <a:gd name="connsiteX1499" fmla="*/ 103021 w 1010331"/>
                  <a:gd name="connsiteY1499" fmla="*/ 208754 h 303641"/>
                  <a:gd name="connsiteX1500" fmla="*/ 107540 w 1010331"/>
                  <a:gd name="connsiteY1500" fmla="*/ 204235 h 303641"/>
                  <a:gd name="connsiteX1501" fmla="*/ 107540 w 1010331"/>
                  <a:gd name="connsiteY1501" fmla="*/ 204235 h 303641"/>
                  <a:gd name="connsiteX1502" fmla="*/ 88562 w 1010331"/>
                  <a:gd name="connsiteY1502" fmla="*/ 204235 h 303641"/>
                  <a:gd name="connsiteX1503" fmla="*/ 93081 w 1010331"/>
                  <a:gd name="connsiteY1503" fmla="*/ 208754 h 303641"/>
                  <a:gd name="connsiteX1504" fmla="*/ 88562 w 1010331"/>
                  <a:gd name="connsiteY1504" fmla="*/ 213272 h 303641"/>
                  <a:gd name="connsiteX1505" fmla="*/ 84044 w 1010331"/>
                  <a:gd name="connsiteY1505" fmla="*/ 208754 h 303641"/>
                  <a:gd name="connsiteX1506" fmla="*/ 88562 w 1010331"/>
                  <a:gd name="connsiteY1506" fmla="*/ 204235 h 303641"/>
                  <a:gd name="connsiteX1507" fmla="*/ 88562 w 1010331"/>
                  <a:gd name="connsiteY1507" fmla="*/ 204235 h 303641"/>
                  <a:gd name="connsiteX1508" fmla="*/ 69585 w 1010331"/>
                  <a:gd name="connsiteY1508" fmla="*/ 204235 h 303641"/>
                  <a:gd name="connsiteX1509" fmla="*/ 74103 w 1010331"/>
                  <a:gd name="connsiteY1509" fmla="*/ 208754 h 303641"/>
                  <a:gd name="connsiteX1510" fmla="*/ 69585 w 1010331"/>
                  <a:gd name="connsiteY1510" fmla="*/ 213272 h 303641"/>
                  <a:gd name="connsiteX1511" fmla="*/ 65066 w 1010331"/>
                  <a:gd name="connsiteY1511" fmla="*/ 208754 h 303641"/>
                  <a:gd name="connsiteX1512" fmla="*/ 69585 w 1010331"/>
                  <a:gd name="connsiteY1512" fmla="*/ 204235 h 303641"/>
                  <a:gd name="connsiteX1513" fmla="*/ 69585 w 1010331"/>
                  <a:gd name="connsiteY1513" fmla="*/ 204235 h 303641"/>
                  <a:gd name="connsiteX1514" fmla="*/ 50607 w 1010331"/>
                  <a:gd name="connsiteY1514" fmla="*/ 204235 h 303641"/>
                  <a:gd name="connsiteX1515" fmla="*/ 55125 w 1010331"/>
                  <a:gd name="connsiteY1515" fmla="*/ 208754 h 303641"/>
                  <a:gd name="connsiteX1516" fmla="*/ 50607 w 1010331"/>
                  <a:gd name="connsiteY1516" fmla="*/ 213272 h 303641"/>
                  <a:gd name="connsiteX1517" fmla="*/ 46088 w 1010331"/>
                  <a:gd name="connsiteY1517" fmla="*/ 208754 h 303641"/>
                  <a:gd name="connsiteX1518" fmla="*/ 50607 w 1010331"/>
                  <a:gd name="connsiteY1518" fmla="*/ 204235 h 303641"/>
                  <a:gd name="connsiteX1519" fmla="*/ 50607 w 1010331"/>
                  <a:gd name="connsiteY1519" fmla="*/ 204235 h 303641"/>
                  <a:gd name="connsiteX1520" fmla="*/ 32533 w 1010331"/>
                  <a:gd name="connsiteY1520" fmla="*/ 204235 h 303641"/>
                  <a:gd name="connsiteX1521" fmla="*/ 37052 w 1010331"/>
                  <a:gd name="connsiteY1521" fmla="*/ 208754 h 303641"/>
                  <a:gd name="connsiteX1522" fmla="*/ 32533 w 1010331"/>
                  <a:gd name="connsiteY1522" fmla="*/ 213272 h 303641"/>
                  <a:gd name="connsiteX1523" fmla="*/ 28015 w 1010331"/>
                  <a:gd name="connsiteY1523" fmla="*/ 208754 h 303641"/>
                  <a:gd name="connsiteX1524" fmla="*/ 32533 w 1010331"/>
                  <a:gd name="connsiteY1524" fmla="*/ 204235 h 303641"/>
                  <a:gd name="connsiteX1525" fmla="*/ 32533 w 1010331"/>
                  <a:gd name="connsiteY1525" fmla="*/ 204235 h 303641"/>
                  <a:gd name="connsiteX1526" fmla="*/ 267494 w 1010331"/>
                  <a:gd name="connsiteY1526" fmla="*/ 193391 h 303641"/>
                  <a:gd name="connsiteX1527" fmla="*/ 272012 w 1010331"/>
                  <a:gd name="connsiteY1527" fmla="*/ 197909 h 303641"/>
                  <a:gd name="connsiteX1528" fmla="*/ 267494 w 1010331"/>
                  <a:gd name="connsiteY1528" fmla="*/ 202428 h 303641"/>
                  <a:gd name="connsiteX1529" fmla="*/ 262975 w 1010331"/>
                  <a:gd name="connsiteY1529" fmla="*/ 197909 h 303641"/>
                  <a:gd name="connsiteX1530" fmla="*/ 267494 w 1010331"/>
                  <a:gd name="connsiteY1530" fmla="*/ 193391 h 303641"/>
                  <a:gd name="connsiteX1531" fmla="*/ 267494 w 1010331"/>
                  <a:gd name="connsiteY1531" fmla="*/ 193391 h 303641"/>
                  <a:gd name="connsiteX1532" fmla="*/ 248516 w 1010331"/>
                  <a:gd name="connsiteY1532" fmla="*/ 193391 h 303641"/>
                  <a:gd name="connsiteX1533" fmla="*/ 253035 w 1010331"/>
                  <a:gd name="connsiteY1533" fmla="*/ 197909 h 303641"/>
                  <a:gd name="connsiteX1534" fmla="*/ 248516 w 1010331"/>
                  <a:gd name="connsiteY1534" fmla="*/ 202428 h 303641"/>
                  <a:gd name="connsiteX1535" fmla="*/ 243998 w 1010331"/>
                  <a:gd name="connsiteY1535" fmla="*/ 197909 h 303641"/>
                  <a:gd name="connsiteX1536" fmla="*/ 248516 w 1010331"/>
                  <a:gd name="connsiteY1536" fmla="*/ 193391 h 303641"/>
                  <a:gd name="connsiteX1537" fmla="*/ 248516 w 1010331"/>
                  <a:gd name="connsiteY1537" fmla="*/ 193391 h 303641"/>
                  <a:gd name="connsiteX1538" fmla="*/ 229539 w 1010331"/>
                  <a:gd name="connsiteY1538" fmla="*/ 193391 h 303641"/>
                  <a:gd name="connsiteX1539" fmla="*/ 234057 w 1010331"/>
                  <a:gd name="connsiteY1539" fmla="*/ 197909 h 303641"/>
                  <a:gd name="connsiteX1540" fmla="*/ 229539 w 1010331"/>
                  <a:gd name="connsiteY1540" fmla="*/ 202428 h 303641"/>
                  <a:gd name="connsiteX1541" fmla="*/ 225020 w 1010331"/>
                  <a:gd name="connsiteY1541" fmla="*/ 197909 h 303641"/>
                  <a:gd name="connsiteX1542" fmla="*/ 229539 w 1010331"/>
                  <a:gd name="connsiteY1542" fmla="*/ 193391 h 303641"/>
                  <a:gd name="connsiteX1543" fmla="*/ 229539 w 1010331"/>
                  <a:gd name="connsiteY1543" fmla="*/ 193391 h 303641"/>
                  <a:gd name="connsiteX1544" fmla="*/ 210561 w 1010331"/>
                  <a:gd name="connsiteY1544" fmla="*/ 193391 h 303641"/>
                  <a:gd name="connsiteX1545" fmla="*/ 215080 w 1010331"/>
                  <a:gd name="connsiteY1545" fmla="*/ 197909 h 303641"/>
                  <a:gd name="connsiteX1546" fmla="*/ 210561 w 1010331"/>
                  <a:gd name="connsiteY1546" fmla="*/ 202428 h 303641"/>
                  <a:gd name="connsiteX1547" fmla="*/ 206043 w 1010331"/>
                  <a:gd name="connsiteY1547" fmla="*/ 197909 h 303641"/>
                  <a:gd name="connsiteX1548" fmla="*/ 210561 w 1010331"/>
                  <a:gd name="connsiteY1548" fmla="*/ 193391 h 303641"/>
                  <a:gd name="connsiteX1549" fmla="*/ 210561 w 1010331"/>
                  <a:gd name="connsiteY1549" fmla="*/ 193391 h 303641"/>
                  <a:gd name="connsiteX1550" fmla="*/ 191583 w 1010331"/>
                  <a:gd name="connsiteY1550" fmla="*/ 193391 h 303641"/>
                  <a:gd name="connsiteX1551" fmla="*/ 196102 w 1010331"/>
                  <a:gd name="connsiteY1551" fmla="*/ 197909 h 303641"/>
                  <a:gd name="connsiteX1552" fmla="*/ 191583 w 1010331"/>
                  <a:gd name="connsiteY1552" fmla="*/ 202428 h 303641"/>
                  <a:gd name="connsiteX1553" fmla="*/ 187065 w 1010331"/>
                  <a:gd name="connsiteY1553" fmla="*/ 197909 h 303641"/>
                  <a:gd name="connsiteX1554" fmla="*/ 191583 w 1010331"/>
                  <a:gd name="connsiteY1554" fmla="*/ 193391 h 303641"/>
                  <a:gd name="connsiteX1555" fmla="*/ 191583 w 1010331"/>
                  <a:gd name="connsiteY1555" fmla="*/ 193391 h 303641"/>
                  <a:gd name="connsiteX1556" fmla="*/ 173509 w 1010331"/>
                  <a:gd name="connsiteY1556" fmla="*/ 193391 h 303641"/>
                  <a:gd name="connsiteX1557" fmla="*/ 178028 w 1010331"/>
                  <a:gd name="connsiteY1557" fmla="*/ 197909 h 303641"/>
                  <a:gd name="connsiteX1558" fmla="*/ 173509 w 1010331"/>
                  <a:gd name="connsiteY1558" fmla="*/ 202428 h 303641"/>
                  <a:gd name="connsiteX1559" fmla="*/ 168991 w 1010331"/>
                  <a:gd name="connsiteY1559" fmla="*/ 197909 h 303641"/>
                  <a:gd name="connsiteX1560" fmla="*/ 173509 w 1010331"/>
                  <a:gd name="connsiteY1560" fmla="*/ 193391 h 303641"/>
                  <a:gd name="connsiteX1561" fmla="*/ 173509 w 1010331"/>
                  <a:gd name="connsiteY1561" fmla="*/ 193391 h 303641"/>
                  <a:gd name="connsiteX1562" fmla="*/ 154532 w 1010331"/>
                  <a:gd name="connsiteY1562" fmla="*/ 193391 h 303641"/>
                  <a:gd name="connsiteX1563" fmla="*/ 159050 w 1010331"/>
                  <a:gd name="connsiteY1563" fmla="*/ 197909 h 303641"/>
                  <a:gd name="connsiteX1564" fmla="*/ 154532 w 1010331"/>
                  <a:gd name="connsiteY1564" fmla="*/ 202428 h 303641"/>
                  <a:gd name="connsiteX1565" fmla="*/ 150013 w 1010331"/>
                  <a:gd name="connsiteY1565" fmla="*/ 197909 h 303641"/>
                  <a:gd name="connsiteX1566" fmla="*/ 154532 w 1010331"/>
                  <a:gd name="connsiteY1566" fmla="*/ 193391 h 303641"/>
                  <a:gd name="connsiteX1567" fmla="*/ 154532 w 1010331"/>
                  <a:gd name="connsiteY1567" fmla="*/ 193391 h 303641"/>
                  <a:gd name="connsiteX1568" fmla="*/ 135554 w 1010331"/>
                  <a:gd name="connsiteY1568" fmla="*/ 193391 h 303641"/>
                  <a:gd name="connsiteX1569" fmla="*/ 140073 w 1010331"/>
                  <a:gd name="connsiteY1569" fmla="*/ 197909 h 303641"/>
                  <a:gd name="connsiteX1570" fmla="*/ 135554 w 1010331"/>
                  <a:gd name="connsiteY1570" fmla="*/ 202428 h 303641"/>
                  <a:gd name="connsiteX1571" fmla="*/ 131036 w 1010331"/>
                  <a:gd name="connsiteY1571" fmla="*/ 197909 h 303641"/>
                  <a:gd name="connsiteX1572" fmla="*/ 135554 w 1010331"/>
                  <a:gd name="connsiteY1572" fmla="*/ 193391 h 303641"/>
                  <a:gd name="connsiteX1573" fmla="*/ 135554 w 1010331"/>
                  <a:gd name="connsiteY1573" fmla="*/ 193391 h 303641"/>
                  <a:gd name="connsiteX1574" fmla="*/ 116577 w 1010331"/>
                  <a:gd name="connsiteY1574" fmla="*/ 193391 h 303641"/>
                  <a:gd name="connsiteX1575" fmla="*/ 121095 w 1010331"/>
                  <a:gd name="connsiteY1575" fmla="*/ 197909 h 303641"/>
                  <a:gd name="connsiteX1576" fmla="*/ 116577 w 1010331"/>
                  <a:gd name="connsiteY1576" fmla="*/ 202428 h 303641"/>
                  <a:gd name="connsiteX1577" fmla="*/ 112058 w 1010331"/>
                  <a:gd name="connsiteY1577" fmla="*/ 197909 h 303641"/>
                  <a:gd name="connsiteX1578" fmla="*/ 116577 w 1010331"/>
                  <a:gd name="connsiteY1578" fmla="*/ 193391 h 303641"/>
                  <a:gd name="connsiteX1579" fmla="*/ 116577 w 1010331"/>
                  <a:gd name="connsiteY1579" fmla="*/ 193391 h 303641"/>
                  <a:gd name="connsiteX1580" fmla="*/ 97599 w 1010331"/>
                  <a:gd name="connsiteY1580" fmla="*/ 193391 h 303641"/>
                  <a:gd name="connsiteX1581" fmla="*/ 102118 w 1010331"/>
                  <a:gd name="connsiteY1581" fmla="*/ 197909 h 303641"/>
                  <a:gd name="connsiteX1582" fmla="*/ 97599 w 1010331"/>
                  <a:gd name="connsiteY1582" fmla="*/ 202428 h 303641"/>
                  <a:gd name="connsiteX1583" fmla="*/ 93081 w 1010331"/>
                  <a:gd name="connsiteY1583" fmla="*/ 197909 h 303641"/>
                  <a:gd name="connsiteX1584" fmla="*/ 97599 w 1010331"/>
                  <a:gd name="connsiteY1584" fmla="*/ 193391 h 303641"/>
                  <a:gd name="connsiteX1585" fmla="*/ 97599 w 1010331"/>
                  <a:gd name="connsiteY1585" fmla="*/ 193391 h 303641"/>
                  <a:gd name="connsiteX1586" fmla="*/ 79525 w 1010331"/>
                  <a:gd name="connsiteY1586" fmla="*/ 193391 h 303641"/>
                  <a:gd name="connsiteX1587" fmla="*/ 84044 w 1010331"/>
                  <a:gd name="connsiteY1587" fmla="*/ 197909 h 303641"/>
                  <a:gd name="connsiteX1588" fmla="*/ 79525 w 1010331"/>
                  <a:gd name="connsiteY1588" fmla="*/ 202428 h 303641"/>
                  <a:gd name="connsiteX1589" fmla="*/ 75007 w 1010331"/>
                  <a:gd name="connsiteY1589" fmla="*/ 197909 h 303641"/>
                  <a:gd name="connsiteX1590" fmla="*/ 79525 w 1010331"/>
                  <a:gd name="connsiteY1590" fmla="*/ 193391 h 303641"/>
                  <a:gd name="connsiteX1591" fmla="*/ 79525 w 1010331"/>
                  <a:gd name="connsiteY1591" fmla="*/ 193391 h 303641"/>
                  <a:gd name="connsiteX1592" fmla="*/ 60548 w 1010331"/>
                  <a:gd name="connsiteY1592" fmla="*/ 193391 h 303641"/>
                  <a:gd name="connsiteX1593" fmla="*/ 65066 w 1010331"/>
                  <a:gd name="connsiteY1593" fmla="*/ 197909 h 303641"/>
                  <a:gd name="connsiteX1594" fmla="*/ 60548 w 1010331"/>
                  <a:gd name="connsiteY1594" fmla="*/ 202428 h 303641"/>
                  <a:gd name="connsiteX1595" fmla="*/ 56029 w 1010331"/>
                  <a:gd name="connsiteY1595" fmla="*/ 197909 h 303641"/>
                  <a:gd name="connsiteX1596" fmla="*/ 60548 w 1010331"/>
                  <a:gd name="connsiteY1596" fmla="*/ 193391 h 303641"/>
                  <a:gd name="connsiteX1597" fmla="*/ 60548 w 1010331"/>
                  <a:gd name="connsiteY1597" fmla="*/ 193391 h 303641"/>
                  <a:gd name="connsiteX1598" fmla="*/ 41570 w 1010331"/>
                  <a:gd name="connsiteY1598" fmla="*/ 193391 h 303641"/>
                  <a:gd name="connsiteX1599" fmla="*/ 46088 w 1010331"/>
                  <a:gd name="connsiteY1599" fmla="*/ 197909 h 303641"/>
                  <a:gd name="connsiteX1600" fmla="*/ 41570 w 1010331"/>
                  <a:gd name="connsiteY1600" fmla="*/ 202428 h 303641"/>
                  <a:gd name="connsiteX1601" fmla="*/ 37052 w 1010331"/>
                  <a:gd name="connsiteY1601" fmla="*/ 197909 h 303641"/>
                  <a:gd name="connsiteX1602" fmla="*/ 41570 w 1010331"/>
                  <a:gd name="connsiteY1602" fmla="*/ 193391 h 303641"/>
                  <a:gd name="connsiteX1603" fmla="*/ 41570 w 1010331"/>
                  <a:gd name="connsiteY1603" fmla="*/ 193391 h 303641"/>
                  <a:gd name="connsiteX1604" fmla="*/ 22592 w 1010331"/>
                  <a:gd name="connsiteY1604" fmla="*/ 193391 h 303641"/>
                  <a:gd name="connsiteX1605" fmla="*/ 27111 w 1010331"/>
                  <a:gd name="connsiteY1605" fmla="*/ 197909 h 303641"/>
                  <a:gd name="connsiteX1606" fmla="*/ 22592 w 1010331"/>
                  <a:gd name="connsiteY1606" fmla="*/ 202428 h 303641"/>
                  <a:gd name="connsiteX1607" fmla="*/ 18074 w 1010331"/>
                  <a:gd name="connsiteY1607" fmla="*/ 197909 h 303641"/>
                  <a:gd name="connsiteX1608" fmla="*/ 22592 w 1010331"/>
                  <a:gd name="connsiteY1608" fmla="*/ 193391 h 303641"/>
                  <a:gd name="connsiteX1609" fmla="*/ 22592 w 1010331"/>
                  <a:gd name="connsiteY1609" fmla="*/ 193391 h 303641"/>
                  <a:gd name="connsiteX1610" fmla="*/ 276531 w 1010331"/>
                  <a:gd name="connsiteY1610" fmla="*/ 184354 h 303641"/>
                  <a:gd name="connsiteX1611" fmla="*/ 281049 w 1010331"/>
                  <a:gd name="connsiteY1611" fmla="*/ 188872 h 303641"/>
                  <a:gd name="connsiteX1612" fmla="*/ 276531 w 1010331"/>
                  <a:gd name="connsiteY1612" fmla="*/ 193391 h 303641"/>
                  <a:gd name="connsiteX1613" fmla="*/ 272012 w 1010331"/>
                  <a:gd name="connsiteY1613" fmla="*/ 188872 h 303641"/>
                  <a:gd name="connsiteX1614" fmla="*/ 276531 w 1010331"/>
                  <a:gd name="connsiteY1614" fmla="*/ 184354 h 303641"/>
                  <a:gd name="connsiteX1615" fmla="*/ 276531 w 1010331"/>
                  <a:gd name="connsiteY1615" fmla="*/ 184354 h 303641"/>
                  <a:gd name="connsiteX1616" fmla="*/ 257553 w 1010331"/>
                  <a:gd name="connsiteY1616" fmla="*/ 184354 h 303641"/>
                  <a:gd name="connsiteX1617" fmla="*/ 262072 w 1010331"/>
                  <a:gd name="connsiteY1617" fmla="*/ 188872 h 303641"/>
                  <a:gd name="connsiteX1618" fmla="*/ 257553 w 1010331"/>
                  <a:gd name="connsiteY1618" fmla="*/ 193391 h 303641"/>
                  <a:gd name="connsiteX1619" fmla="*/ 253035 w 1010331"/>
                  <a:gd name="connsiteY1619" fmla="*/ 188872 h 303641"/>
                  <a:gd name="connsiteX1620" fmla="*/ 257553 w 1010331"/>
                  <a:gd name="connsiteY1620" fmla="*/ 184354 h 303641"/>
                  <a:gd name="connsiteX1621" fmla="*/ 257553 w 1010331"/>
                  <a:gd name="connsiteY1621" fmla="*/ 184354 h 303641"/>
                  <a:gd name="connsiteX1622" fmla="*/ 238576 w 1010331"/>
                  <a:gd name="connsiteY1622" fmla="*/ 184354 h 303641"/>
                  <a:gd name="connsiteX1623" fmla="*/ 243094 w 1010331"/>
                  <a:gd name="connsiteY1623" fmla="*/ 188872 h 303641"/>
                  <a:gd name="connsiteX1624" fmla="*/ 238576 w 1010331"/>
                  <a:gd name="connsiteY1624" fmla="*/ 193391 h 303641"/>
                  <a:gd name="connsiteX1625" fmla="*/ 234057 w 1010331"/>
                  <a:gd name="connsiteY1625" fmla="*/ 188872 h 303641"/>
                  <a:gd name="connsiteX1626" fmla="*/ 238576 w 1010331"/>
                  <a:gd name="connsiteY1626" fmla="*/ 184354 h 303641"/>
                  <a:gd name="connsiteX1627" fmla="*/ 238576 w 1010331"/>
                  <a:gd name="connsiteY1627" fmla="*/ 184354 h 303641"/>
                  <a:gd name="connsiteX1628" fmla="*/ 220502 w 1010331"/>
                  <a:gd name="connsiteY1628" fmla="*/ 184354 h 303641"/>
                  <a:gd name="connsiteX1629" fmla="*/ 225020 w 1010331"/>
                  <a:gd name="connsiteY1629" fmla="*/ 188872 h 303641"/>
                  <a:gd name="connsiteX1630" fmla="*/ 220502 w 1010331"/>
                  <a:gd name="connsiteY1630" fmla="*/ 193391 h 303641"/>
                  <a:gd name="connsiteX1631" fmla="*/ 215983 w 1010331"/>
                  <a:gd name="connsiteY1631" fmla="*/ 188872 h 303641"/>
                  <a:gd name="connsiteX1632" fmla="*/ 220502 w 1010331"/>
                  <a:gd name="connsiteY1632" fmla="*/ 184354 h 303641"/>
                  <a:gd name="connsiteX1633" fmla="*/ 220502 w 1010331"/>
                  <a:gd name="connsiteY1633" fmla="*/ 184354 h 303641"/>
                  <a:gd name="connsiteX1634" fmla="*/ 201524 w 1010331"/>
                  <a:gd name="connsiteY1634" fmla="*/ 184354 h 303641"/>
                  <a:gd name="connsiteX1635" fmla="*/ 206043 w 1010331"/>
                  <a:gd name="connsiteY1635" fmla="*/ 188872 h 303641"/>
                  <a:gd name="connsiteX1636" fmla="*/ 201524 w 1010331"/>
                  <a:gd name="connsiteY1636" fmla="*/ 193391 h 303641"/>
                  <a:gd name="connsiteX1637" fmla="*/ 197006 w 1010331"/>
                  <a:gd name="connsiteY1637" fmla="*/ 188872 h 303641"/>
                  <a:gd name="connsiteX1638" fmla="*/ 201524 w 1010331"/>
                  <a:gd name="connsiteY1638" fmla="*/ 184354 h 303641"/>
                  <a:gd name="connsiteX1639" fmla="*/ 201524 w 1010331"/>
                  <a:gd name="connsiteY1639" fmla="*/ 184354 h 303641"/>
                  <a:gd name="connsiteX1640" fmla="*/ 182546 w 1010331"/>
                  <a:gd name="connsiteY1640" fmla="*/ 184354 h 303641"/>
                  <a:gd name="connsiteX1641" fmla="*/ 187065 w 1010331"/>
                  <a:gd name="connsiteY1641" fmla="*/ 188872 h 303641"/>
                  <a:gd name="connsiteX1642" fmla="*/ 182546 w 1010331"/>
                  <a:gd name="connsiteY1642" fmla="*/ 193391 h 303641"/>
                  <a:gd name="connsiteX1643" fmla="*/ 178028 w 1010331"/>
                  <a:gd name="connsiteY1643" fmla="*/ 188872 h 303641"/>
                  <a:gd name="connsiteX1644" fmla="*/ 182546 w 1010331"/>
                  <a:gd name="connsiteY1644" fmla="*/ 184354 h 303641"/>
                  <a:gd name="connsiteX1645" fmla="*/ 182546 w 1010331"/>
                  <a:gd name="connsiteY1645" fmla="*/ 184354 h 303641"/>
                  <a:gd name="connsiteX1646" fmla="*/ 163569 w 1010331"/>
                  <a:gd name="connsiteY1646" fmla="*/ 184354 h 303641"/>
                  <a:gd name="connsiteX1647" fmla="*/ 168087 w 1010331"/>
                  <a:gd name="connsiteY1647" fmla="*/ 188872 h 303641"/>
                  <a:gd name="connsiteX1648" fmla="*/ 163569 w 1010331"/>
                  <a:gd name="connsiteY1648" fmla="*/ 193391 h 303641"/>
                  <a:gd name="connsiteX1649" fmla="*/ 159050 w 1010331"/>
                  <a:gd name="connsiteY1649" fmla="*/ 188872 h 303641"/>
                  <a:gd name="connsiteX1650" fmla="*/ 163569 w 1010331"/>
                  <a:gd name="connsiteY1650" fmla="*/ 184354 h 303641"/>
                  <a:gd name="connsiteX1651" fmla="*/ 163569 w 1010331"/>
                  <a:gd name="connsiteY1651" fmla="*/ 184354 h 303641"/>
                  <a:gd name="connsiteX1652" fmla="*/ 144591 w 1010331"/>
                  <a:gd name="connsiteY1652" fmla="*/ 184354 h 303641"/>
                  <a:gd name="connsiteX1653" fmla="*/ 149110 w 1010331"/>
                  <a:gd name="connsiteY1653" fmla="*/ 188872 h 303641"/>
                  <a:gd name="connsiteX1654" fmla="*/ 144591 w 1010331"/>
                  <a:gd name="connsiteY1654" fmla="*/ 193391 h 303641"/>
                  <a:gd name="connsiteX1655" fmla="*/ 140073 w 1010331"/>
                  <a:gd name="connsiteY1655" fmla="*/ 188872 h 303641"/>
                  <a:gd name="connsiteX1656" fmla="*/ 144591 w 1010331"/>
                  <a:gd name="connsiteY1656" fmla="*/ 184354 h 303641"/>
                  <a:gd name="connsiteX1657" fmla="*/ 144591 w 1010331"/>
                  <a:gd name="connsiteY1657" fmla="*/ 184354 h 303641"/>
                  <a:gd name="connsiteX1658" fmla="*/ 126517 w 1010331"/>
                  <a:gd name="connsiteY1658" fmla="*/ 184354 h 303641"/>
                  <a:gd name="connsiteX1659" fmla="*/ 131036 w 1010331"/>
                  <a:gd name="connsiteY1659" fmla="*/ 188872 h 303641"/>
                  <a:gd name="connsiteX1660" fmla="*/ 126517 w 1010331"/>
                  <a:gd name="connsiteY1660" fmla="*/ 193391 h 303641"/>
                  <a:gd name="connsiteX1661" fmla="*/ 121999 w 1010331"/>
                  <a:gd name="connsiteY1661" fmla="*/ 188872 h 303641"/>
                  <a:gd name="connsiteX1662" fmla="*/ 126517 w 1010331"/>
                  <a:gd name="connsiteY1662" fmla="*/ 184354 h 303641"/>
                  <a:gd name="connsiteX1663" fmla="*/ 126517 w 1010331"/>
                  <a:gd name="connsiteY1663" fmla="*/ 184354 h 303641"/>
                  <a:gd name="connsiteX1664" fmla="*/ 107540 w 1010331"/>
                  <a:gd name="connsiteY1664" fmla="*/ 184354 h 303641"/>
                  <a:gd name="connsiteX1665" fmla="*/ 112058 w 1010331"/>
                  <a:gd name="connsiteY1665" fmla="*/ 188872 h 303641"/>
                  <a:gd name="connsiteX1666" fmla="*/ 107540 w 1010331"/>
                  <a:gd name="connsiteY1666" fmla="*/ 193391 h 303641"/>
                  <a:gd name="connsiteX1667" fmla="*/ 103021 w 1010331"/>
                  <a:gd name="connsiteY1667" fmla="*/ 188872 h 303641"/>
                  <a:gd name="connsiteX1668" fmla="*/ 107540 w 1010331"/>
                  <a:gd name="connsiteY1668" fmla="*/ 184354 h 303641"/>
                  <a:gd name="connsiteX1669" fmla="*/ 107540 w 1010331"/>
                  <a:gd name="connsiteY1669" fmla="*/ 184354 h 303641"/>
                  <a:gd name="connsiteX1670" fmla="*/ 88562 w 1010331"/>
                  <a:gd name="connsiteY1670" fmla="*/ 184354 h 303641"/>
                  <a:gd name="connsiteX1671" fmla="*/ 93081 w 1010331"/>
                  <a:gd name="connsiteY1671" fmla="*/ 188872 h 303641"/>
                  <a:gd name="connsiteX1672" fmla="*/ 88562 w 1010331"/>
                  <a:gd name="connsiteY1672" fmla="*/ 193391 h 303641"/>
                  <a:gd name="connsiteX1673" fmla="*/ 84044 w 1010331"/>
                  <a:gd name="connsiteY1673" fmla="*/ 188872 h 303641"/>
                  <a:gd name="connsiteX1674" fmla="*/ 88562 w 1010331"/>
                  <a:gd name="connsiteY1674" fmla="*/ 184354 h 303641"/>
                  <a:gd name="connsiteX1675" fmla="*/ 88562 w 1010331"/>
                  <a:gd name="connsiteY1675" fmla="*/ 184354 h 303641"/>
                  <a:gd name="connsiteX1676" fmla="*/ 69585 w 1010331"/>
                  <a:gd name="connsiteY1676" fmla="*/ 184354 h 303641"/>
                  <a:gd name="connsiteX1677" fmla="*/ 74103 w 1010331"/>
                  <a:gd name="connsiteY1677" fmla="*/ 188872 h 303641"/>
                  <a:gd name="connsiteX1678" fmla="*/ 69585 w 1010331"/>
                  <a:gd name="connsiteY1678" fmla="*/ 193391 h 303641"/>
                  <a:gd name="connsiteX1679" fmla="*/ 65066 w 1010331"/>
                  <a:gd name="connsiteY1679" fmla="*/ 188872 h 303641"/>
                  <a:gd name="connsiteX1680" fmla="*/ 69585 w 1010331"/>
                  <a:gd name="connsiteY1680" fmla="*/ 184354 h 303641"/>
                  <a:gd name="connsiteX1681" fmla="*/ 69585 w 1010331"/>
                  <a:gd name="connsiteY1681" fmla="*/ 184354 h 303641"/>
                  <a:gd name="connsiteX1682" fmla="*/ 50607 w 1010331"/>
                  <a:gd name="connsiteY1682" fmla="*/ 184354 h 303641"/>
                  <a:gd name="connsiteX1683" fmla="*/ 55125 w 1010331"/>
                  <a:gd name="connsiteY1683" fmla="*/ 188872 h 303641"/>
                  <a:gd name="connsiteX1684" fmla="*/ 50607 w 1010331"/>
                  <a:gd name="connsiteY1684" fmla="*/ 193391 h 303641"/>
                  <a:gd name="connsiteX1685" fmla="*/ 46088 w 1010331"/>
                  <a:gd name="connsiteY1685" fmla="*/ 188872 h 303641"/>
                  <a:gd name="connsiteX1686" fmla="*/ 50607 w 1010331"/>
                  <a:gd name="connsiteY1686" fmla="*/ 184354 h 303641"/>
                  <a:gd name="connsiteX1687" fmla="*/ 50607 w 1010331"/>
                  <a:gd name="connsiteY1687" fmla="*/ 184354 h 303641"/>
                  <a:gd name="connsiteX1688" fmla="*/ 32533 w 1010331"/>
                  <a:gd name="connsiteY1688" fmla="*/ 184354 h 303641"/>
                  <a:gd name="connsiteX1689" fmla="*/ 37052 w 1010331"/>
                  <a:gd name="connsiteY1689" fmla="*/ 188872 h 303641"/>
                  <a:gd name="connsiteX1690" fmla="*/ 32533 w 1010331"/>
                  <a:gd name="connsiteY1690" fmla="*/ 193391 h 303641"/>
                  <a:gd name="connsiteX1691" fmla="*/ 28015 w 1010331"/>
                  <a:gd name="connsiteY1691" fmla="*/ 188872 h 303641"/>
                  <a:gd name="connsiteX1692" fmla="*/ 32533 w 1010331"/>
                  <a:gd name="connsiteY1692" fmla="*/ 184354 h 303641"/>
                  <a:gd name="connsiteX1693" fmla="*/ 32533 w 1010331"/>
                  <a:gd name="connsiteY1693" fmla="*/ 184354 h 303641"/>
                  <a:gd name="connsiteX1694" fmla="*/ 13555 w 1010331"/>
                  <a:gd name="connsiteY1694" fmla="*/ 184354 h 303641"/>
                  <a:gd name="connsiteX1695" fmla="*/ 18074 w 1010331"/>
                  <a:gd name="connsiteY1695" fmla="*/ 188872 h 303641"/>
                  <a:gd name="connsiteX1696" fmla="*/ 13555 w 1010331"/>
                  <a:gd name="connsiteY1696" fmla="*/ 193391 h 303641"/>
                  <a:gd name="connsiteX1697" fmla="*/ 9037 w 1010331"/>
                  <a:gd name="connsiteY1697" fmla="*/ 188872 h 303641"/>
                  <a:gd name="connsiteX1698" fmla="*/ 13555 w 1010331"/>
                  <a:gd name="connsiteY1698" fmla="*/ 184354 h 303641"/>
                  <a:gd name="connsiteX1699" fmla="*/ 13555 w 1010331"/>
                  <a:gd name="connsiteY1699" fmla="*/ 184354 h 303641"/>
                  <a:gd name="connsiteX1700" fmla="*/ 267494 w 1010331"/>
                  <a:gd name="connsiteY1700" fmla="*/ 173510 h 303641"/>
                  <a:gd name="connsiteX1701" fmla="*/ 272012 w 1010331"/>
                  <a:gd name="connsiteY1701" fmla="*/ 178028 h 303641"/>
                  <a:gd name="connsiteX1702" fmla="*/ 267494 w 1010331"/>
                  <a:gd name="connsiteY1702" fmla="*/ 182546 h 303641"/>
                  <a:gd name="connsiteX1703" fmla="*/ 262975 w 1010331"/>
                  <a:gd name="connsiteY1703" fmla="*/ 178028 h 303641"/>
                  <a:gd name="connsiteX1704" fmla="*/ 267494 w 1010331"/>
                  <a:gd name="connsiteY1704" fmla="*/ 173510 h 303641"/>
                  <a:gd name="connsiteX1705" fmla="*/ 267494 w 1010331"/>
                  <a:gd name="connsiteY1705" fmla="*/ 173510 h 303641"/>
                  <a:gd name="connsiteX1706" fmla="*/ 248516 w 1010331"/>
                  <a:gd name="connsiteY1706" fmla="*/ 173510 h 303641"/>
                  <a:gd name="connsiteX1707" fmla="*/ 253035 w 1010331"/>
                  <a:gd name="connsiteY1707" fmla="*/ 178028 h 303641"/>
                  <a:gd name="connsiteX1708" fmla="*/ 248516 w 1010331"/>
                  <a:gd name="connsiteY1708" fmla="*/ 182546 h 303641"/>
                  <a:gd name="connsiteX1709" fmla="*/ 243998 w 1010331"/>
                  <a:gd name="connsiteY1709" fmla="*/ 178028 h 303641"/>
                  <a:gd name="connsiteX1710" fmla="*/ 248516 w 1010331"/>
                  <a:gd name="connsiteY1710" fmla="*/ 173510 h 303641"/>
                  <a:gd name="connsiteX1711" fmla="*/ 248516 w 1010331"/>
                  <a:gd name="connsiteY1711" fmla="*/ 173510 h 303641"/>
                  <a:gd name="connsiteX1712" fmla="*/ 229539 w 1010331"/>
                  <a:gd name="connsiteY1712" fmla="*/ 173510 h 303641"/>
                  <a:gd name="connsiteX1713" fmla="*/ 234057 w 1010331"/>
                  <a:gd name="connsiteY1713" fmla="*/ 178028 h 303641"/>
                  <a:gd name="connsiteX1714" fmla="*/ 229539 w 1010331"/>
                  <a:gd name="connsiteY1714" fmla="*/ 182546 h 303641"/>
                  <a:gd name="connsiteX1715" fmla="*/ 225020 w 1010331"/>
                  <a:gd name="connsiteY1715" fmla="*/ 178028 h 303641"/>
                  <a:gd name="connsiteX1716" fmla="*/ 229539 w 1010331"/>
                  <a:gd name="connsiteY1716" fmla="*/ 173510 h 303641"/>
                  <a:gd name="connsiteX1717" fmla="*/ 229539 w 1010331"/>
                  <a:gd name="connsiteY1717" fmla="*/ 173510 h 303641"/>
                  <a:gd name="connsiteX1718" fmla="*/ 210561 w 1010331"/>
                  <a:gd name="connsiteY1718" fmla="*/ 173510 h 303641"/>
                  <a:gd name="connsiteX1719" fmla="*/ 215080 w 1010331"/>
                  <a:gd name="connsiteY1719" fmla="*/ 178028 h 303641"/>
                  <a:gd name="connsiteX1720" fmla="*/ 210561 w 1010331"/>
                  <a:gd name="connsiteY1720" fmla="*/ 182546 h 303641"/>
                  <a:gd name="connsiteX1721" fmla="*/ 206043 w 1010331"/>
                  <a:gd name="connsiteY1721" fmla="*/ 178028 h 303641"/>
                  <a:gd name="connsiteX1722" fmla="*/ 210561 w 1010331"/>
                  <a:gd name="connsiteY1722" fmla="*/ 173510 h 303641"/>
                  <a:gd name="connsiteX1723" fmla="*/ 210561 w 1010331"/>
                  <a:gd name="connsiteY1723" fmla="*/ 173510 h 303641"/>
                  <a:gd name="connsiteX1724" fmla="*/ 191583 w 1010331"/>
                  <a:gd name="connsiteY1724" fmla="*/ 173510 h 303641"/>
                  <a:gd name="connsiteX1725" fmla="*/ 196102 w 1010331"/>
                  <a:gd name="connsiteY1725" fmla="*/ 178028 h 303641"/>
                  <a:gd name="connsiteX1726" fmla="*/ 191583 w 1010331"/>
                  <a:gd name="connsiteY1726" fmla="*/ 182546 h 303641"/>
                  <a:gd name="connsiteX1727" fmla="*/ 187065 w 1010331"/>
                  <a:gd name="connsiteY1727" fmla="*/ 178028 h 303641"/>
                  <a:gd name="connsiteX1728" fmla="*/ 191583 w 1010331"/>
                  <a:gd name="connsiteY1728" fmla="*/ 173510 h 303641"/>
                  <a:gd name="connsiteX1729" fmla="*/ 191583 w 1010331"/>
                  <a:gd name="connsiteY1729" fmla="*/ 173510 h 303641"/>
                  <a:gd name="connsiteX1730" fmla="*/ 173509 w 1010331"/>
                  <a:gd name="connsiteY1730" fmla="*/ 173510 h 303641"/>
                  <a:gd name="connsiteX1731" fmla="*/ 178028 w 1010331"/>
                  <a:gd name="connsiteY1731" fmla="*/ 178028 h 303641"/>
                  <a:gd name="connsiteX1732" fmla="*/ 173509 w 1010331"/>
                  <a:gd name="connsiteY1732" fmla="*/ 182546 h 303641"/>
                  <a:gd name="connsiteX1733" fmla="*/ 168991 w 1010331"/>
                  <a:gd name="connsiteY1733" fmla="*/ 178028 h 303641"/>
                  <a:gd name="connsiteX1734" fmla="*/ 173509 w 1010331"/>
                  <a:gd name="connsiteY1734" fmla="*/ 173510 h 303641"/>
                  <a:gd name="connsiteX1735" fmla="*/ 173509 w 1010331"/>
                  <a:gd name="connsiteY1735" fmla="*/ 173510 h 303641"/>
                  <a:gd name="connsiteX1736" fmla="*/ 154532 w 1010331"/>
                  <a:gd name="connsiteY1736" fmla="*/ 173510 h 303641"/>
                  <a:gd name="connsiteX1737" fmla="*/ 159050 w 1010331"/>
                  <a:gd name="connsiteY1737" fmla="*/ 178028 h 303641"/>
                  <a:gd name="connsiteX1738" fmla="*/ 154532 w 1010331"/>
                  <a:gd name="connsiteY1738" fmla="*/ 182546 h 303641"/>
                  <a:gd name="connsiteX1739" fmla="*/ 150013 w 1010331"/>
                  <a:gd name="connsiteY1739" fmla="*/ 178028 h 303641"/>
                  <a:gd name="connsiteX1740" fmla="*/ 154532 w 1010331"/>
                  <a:gd name="connsiteY1740" fmla="*/ 173510 h 303641"/>
                  <a:gd name="connsiteX1741" fmla="*/ 154532 w 1010331"/>
                  <a:gd name="connsiteY1741" fmla="*/ 173510 h 303641"/>
                  <a:gd name="connsiteX1742" fmla="*/ 135554 w 1010331"/>
                  <a:gd name="connsiteY1742" fmla="*/ 173510 h 303641"/>
                  <a:gd name="connsiteX1743" fmla="*/ 140073 w 1010331"/>
                  <a:gd name="connsiteY1743" fmla="*/ 178028 h 303641"/>
                  <a:gd name="connsiteX1744" fmla="*/ 135554 w 1010331"/>
                  <a:gd name="connsiteY1744" fmla="*/ 182546 h 303641"/>
                  <a:gd name="connsiteX1745" fmla="*/ 131036 w 1010331"/>
                  <a:gd name="connsiteY1745" fmla="*/ 178028 h 303641"/>
                  <a:gd name="connsiteX1746" fmla="*/ 135554 w 1010331"/>
                  <a:gd name="connsiteY1746" fmla="*/ 173510 h 303641"/>
                  <a:gd name="connsiteX1747" fmla="*/ 135554 w 1010331"/>
                  <a:gd name="connsiteY1747" fmla="*/ 173510 h 303641"/>
                  <a:gd name="connsiteX1748" fmla="*/ 116577 w 1010331"/>
                  <a:gd name="connsiteY1748" fmla="*/ 173510 h 303641"/>
                  <a:gd name="connsiteX1749" fmla="*/ 121095 w 1010331"/>
                  <a:gd name="connsiteY1749" fmla="*/ 178028 h 303641"/>
                  <a:gd name="connsiteX1750" fmla="*/ 116577 w 1010331"/>
                  <a:gd name="connsiteY1750" fmla="*/ 182546 h 303641"/>
                  <a:gd name="connsiteX1751" fmla="*/ 112058 w 1010331"/>
                  <a:gd name="connsiteY1751" fmla="*/ 178028 h 303641"/>
                  <a:gd name="connsiteX1752" fmla="*/ 116577 w 1010331"/>
                  <a:gd name="connsiteY1752" fmla="*/ 173510 h 303641"/>
                  <a:gd name="connsiteX1753" fmla="*/ 116577 w 1010331"/>
                  <a:gd name="connsiteY1753" fmla="*/ 173510 h 303641"/>
                  <a:gd name="connsiteX1754" fmla="*/ 97599 w 1010331"/>
                  <a:gd name="connsiteY1754" fmla="*/ 173510 h 303641"/>
                  <a:gd name="connsiteX1755" fmla="*/ 102118 w 1010331"/>
                  <a:gd name="connsiteY1755" fmla="*/ 178028 h 303641"/>
                  <a:gd name="connsiteX1756" fmla="*/ 97599 w 1010331"/>
                  <a:gd name="connsiteY1756" fmla="*/ 182546 h 303641"/>
                  <a:gd name="connsiteX1757" fmla="*/ 93081 w 1010331"/>
                  <a:gd name="connsiteY1757" fmla="*/ 178028 h 303641"/>
                  <a:gd name="connsiteX1758" fmla="*/ 97599 w 1010331"/>
                  <a:gd name="connsiteY1758" fmla="*/ 173510 h 303641"/>
                  <a:gd name="connsiteX1759" fmla="*/ 97599 w 1010331"/>
                  <a:gd name="connsiteY1759" fmla="*/ 173510 h 303641"/>
                  <a:gd name="connsiteX1760" fmla="*/ 79525 w 1010331"/>
                  <a:gd name="connsiteY1760" fmla="*/ 173510 h 303641"/>
                  <a:gd name="connsiteX1761" fmla="*/ 84044 w 1010331"/>
                  <a:gd name="connsiteY1761" fmla="*/ 178028 h 303641"/>
                  <a:gd name="connsiteX1762" fmla="*/ 79525 w 1010331"/>
                  <a:gd name="connsiteY1762" fmla="*/ 182546 h 303641"/>
                  <a:gd name="connsiteX1763" fmla="*/ 75007 w 1010331"/>
                  <a:gd name="connsiteY1763" fmla="*/ 178028 h 303641"/>
                  <a:gd name="connsiteX1764" fmla="*/ 79525 w 1010331"/>
                  <a:gd name="connsiteY1764" fmla="*/ 173510 h 303641"/>
                  <a:gd name="connsiteX1765" fmla="*/ 79525 w 1010331"/>
                  <a:gd name="connsiteY1765" fmla="*/ 173510 h 303641"/>
                  <a:gd name="connsiteX1766" fmla="*/ 60548 w 1010331"/>
                  <a:gd name="connsiteY1766" fmla="*/ 173510 h 303641"/>
                  <a:gd name="connsiteX1767" fmla="*/ 65066 w 1010331"/>
                  <a:gd name="connsiteY1767" fmla="*/ 178028 h 303641"/>
                  <a:gd name="connsiteX1768" fmla="*/ 60548 w 1010331"/>
                  <a:gd name="connsiteY1768" fmla="*/ 182546 h 303641"/>
                  <a:gd name="connsiteX1769" fmla="*/ 56029 w 1010331"/>
                  <a:gd name="connsiteY1769" fmla="*/ 178028 h 303641"/>
                  <a:gd name="connsiteX1770" fmla="*/ 60548 w 1010331"/>
                  <a:gd name="connsiteY1770" fmla="*/ 173510 h 303641"/>
                  <a:gd name="connsiteX1771" fmla="*/ 60548 w 1010331"/>
                  <a:gd name="connsiteY1771" fmla="*/ 173510 h 303641"/>
                  <a:gd name="connsiteX1772" fmla="*/ 41570 w 1010331"/>
                  <a:gd name="connsiteY1772" fmla="*/ 173510 h 303641"/>
                  <a:gd name="connsiteX1773" fmla="*/ 46088 w 1010331"/>
                  <a:gd name="connsiteY1773" fmla="*/ 178028 h 303641"/>
                  <a:gd name="connsiteX1774" fmla="*/ 41570 w 1010331"/>
                  <a:gd name="connsiteY1774" fmla="*/ 182546 h 303641"/>
                  <a:gd name="connsiteX1775" fmla="*/ 37052 w 1010331"/>
                  <a:gd name="connsiteY1775" fmla="*/ 178028 h 303641"/>
                  <a:gd name="connsiteX1776" fmla="*/ 41570 w 1010331"/>
                  <a:gd name="connsiteY1776" fmla="*/ 173510 h 303641"/>
                  <a:gd name="connsiteX1777" fmla="*/ 41570 w 1010331"/>
                  <a:gd name="connsiteY1777" fmla="*/ 173510 h 303641"/>
                  <a:gd name="connsiteX1778" fmla="*/ 22592 w 1010331"/>
                  <a:gd name="connsiteY1778" fmla="*/ 173510 h 303641"/>
                  <a:gd name="connsiteX1779" fmla="*/ 27111 w 1010331"/>
                  <a:gd name="connsiteY1779" fmla="*/ 178028 h 303641"/>
                  <a:gd name="connsiteX1780" fmla="*/ 22592 w 1010331"/>
                  <a:gd name="connsiteY1780" fmla="*/ 182546 h 303641"/>
                  <a:gd name="connsiteX1781" fmla="*/ 18074 w 1010331"/>
                  <a:gd name="connsiteY1781" fmla="*/ 178028 h 303641"/>
                  <a:gd name="connsiteX1782" fmla="*/ 22592 w 1010331"/>
                  <a:gd name="connsiteY1782" fmla="*/ 173510 h 303641"/>
                  <a:gd name="connsiteX1783" fmla="*/ 22592 w 1010331"/>
                  <a:gd name="connsiteY1783" fmla="*/ 173510 h 303641"/>
                  <a:gd name="connsiteX1784" fmla="*/ 276531 w 1010331"/>
                  <a:gd name="connsiteY1784" fmla="*/ 163569 h 303641"/>
                  <a:gd name="connsiteX1785" fmla="*/ 281049 w 1010331"/>
                  <a:gd name="connsiteY1785" fmla="*/ 168087 h 303641"/>
                  <a:gd name="connsiteX1786" fmla="*/ 276531 w 1010331"/>
                  <a:gd name="connsiteY1786" fmla="*/ 172606 h 303641"/>
                  <a:gd name="connsiteX1787" fmla="*/ 272012 w 1010331"/>
                  <a:gd name="connsiteY1787" fmla="*/ 168087 h 303641"/>
                  <a:gd name="connsiteX1788" fmla="*/ 276531 w 1010331"/>
                  <a:gd name="connsiteY1788" fmla="*/ 163569 h 303641"/>
                  <a:gd name="connsiteX1789" fmla="*/ 276531 w 1010331"/>
                  <a:gd name="connsiteY1789" fmla="*/ 163569 h 303641"/>
                  <a:gd name="connsiteX1790" fmla="*/ 257553 w 1010331"/>
                  <a:gd name="connsiteY1790" fmla="*/ 163569 h 303641"/>
                  <a:gd name="connsiteX1791" fmla="*/ 262072 w 1010331"/>
                  <a:gd name="connsiteY1791" fmla="*/ 168087 h 303641"/>
                  <a:gd name="connsiteX1792" fmla="*/ 257553 w 1010331"/>
                  <a:gd name="connsiteY1792" fmla="*/ 172606 h 303641"/>
                  <a:gd name="connsiteX1793" fmla="*/ 253035 w 1010331"/>
                  <a:gd name="connsiteY1793" fmla="*/ 168087 h 303641"/>
                  <a:gd name="connsiteX1794" fmla="*/ 257553 w 1010331"/>
                  <a:gd name="connsiteY1794" fmla="*/ 163569 h 303641"/>
                  <a:gd name="connsiteX1795" fmla="*/ 257553 w 1010331"/>
                  <a:gd name="connsiteY1795" fmla="*/ 163569 h 303641"/>
                  <a:gd name="connsiteX1796" fmla="*/ 238576 w 1010331"/>
                  <a:gd name="connsiteY1796" fmla="*/ 163569 h 303641"/>
                  <a:gd name="connsiteX1797" fmla="*/ 243094 w 1010331"/>
                  <a:gd name="connsiteY1797" fmla="*/ 168087 h 303641"/>
                  <a:gd name="connsiteX1798" fmla="*/ 238576 w 1010331"/>
                  <a:gd name="connsiteY1798" fmla="*/ 172606 h 303641"/>
                  <a:gd name="connsiteX1799" fmla="*/ 234057 w 1010331"/>
                  <a:gd name="connsiteY1799" fmla="*/ 168087 h 303641"/>
                  <a:gd name="connsiteX1800" fmla="*/ 238576 w 1010331"/>
                  <a:gd name="connsiteY1800" fmla="*/ 163569 h 303641"/>
                  <a:gd name="connsiteX1801" fmla="*/ 238576 w 1010331"/>
                  <a:gd name="connsiteY1801" fmla="*/ 163569 h 303641"/>
                  <a:gd name="connsiteX1802" fmla="*/ 220502 w 1010331"/>
                  <a:gd name="connsiteY1802" fmla="*/ 163569 h 303641"/>
                  <a:gd name="connsiteX1803" fmla="*/ 225020 w 1010331"/>
                  <a:gd name="connsiteY1803" fmla="*/ 168087 h 303641"/>
                  <a:gd name="connsiteX1804" fmla="*/ 220502 w 1010331"/>
                  <a:gd name="connsiteY1804" fmla="*/ 172606 h 303641"/>
                  <a:gd name="connsiteX1805" fmla="*/ 215983 w 1010331"/>
                  <a:gd name="connsiteY1805" fmla="*/ 168087 h 303641"/>
                  <a:gd name="connsiteX1806" fmla="*/ 220502 w 1010331"/>
                  <a:gd name="connsiteY1806" fmla="*/ 163569 h 303641"/>
                  <a:gd name="connsiteX1807" fmla="*/ 220502 w 1010331"/>
                  <a:gd name="connsiteY1807" fmla="*/ 163569 h 303641"/>
                  <a:gd name="connsiteX1808" fmla="*/ 201524 w 1010331"/>
                  <a:gd name="connsiteY1808" fmla="*/ 163569 h 303641"/>
                  <a:gd name="connsiteX1809" fmla="*/ 206043 w 1010331"/>
                  <a:gd name="connsiteY1809" fmla="*/ 168087 h 303641"/>
                  <a:gd name="connsiteX1810" fmla="*/ 201524 w 1010331"/>
                  <a:gd name="connsiteY1810" fmla="*/ 172606 h 303641"/>
                  <a:gd name="connsiteX1811" fmla="*/ 197006 w 1010331"/>
                  <a:gd name="connsiteY1811" fmla="*/ 168087 h 303641"/>
                  <a:gd name="connsiteX1812" fmla="*/ 201524 w 1010331"/>
                  <a:gd name="connsiteY1812" fmla="*/ 163569 h 303641"/>
                  <a:gd name="connsiteX1813" fmla="*/ 201524 w 1010331"/>
                  <a:gd name="connsiteY1813" fmla="*/ 163569 h 303641"/>
                  <a:gd name="connsiteX1814" fmla="*/ 182546 w 1010331"/>
                  <a:gd name="connsiteY1814" fmla="*/ 163569 h 303641"/>
                  <a:gd name="connsiteX1815" fmla="*/ 187065 w 1010331"/>
                  <a:gd name="connsiteY1815" fmla="*/ 168087 h 303641"/>
                  <a:gd name="connsiteX1816" fmla="*/ 182546 w 1010331"/>
                  <a:gd name="connsiteY1816" fmla="*/ 172606 h 303641"/>
                  <a:gd name="connsiteX1817" fmla="*/ 178028 w 1010331"/>
                  <a:gd name="connsiteY1817" fmla="*/ 168087 h 303641"/>
                  <a:gd name="connsiteX1818" fmla="*/ 182546 w 1010331"/>
                  <a:gd name="connsiteY1818" fmla="*/ 163569 h 303641"/>
                  <a:gd name="connsiteX1819" fmla="*/ 182546 w 1010331"/>
                  <a:gd name="connsiteY1819" fmla="*/ 163569 h 303641"/>
                  <a:gd name="connsiteX1820" fmla="*/ 163569 w 1010331"/>
                  <a:gd name="connsiteY1820" fmla="*/ 163569 h 303641"/>
                  <a:gd name="connsiteX1821" fmla="*/ 168087 w 1010331"/>
                  <a:gd name="connsiteY1821" fmla="*/ 168087 h 303641"/>
                  <a:gd name="connsiteX1822" fmla="*/ 163569 w 1010331"/>
                  <a:gd name="connsiteY1822" fmla="*/ 172606 h 303641"/>
                  <a:gd name="connsiteX1823" fmla="*/ 159050 w 1010331"/>
                  <a:gd name="connsiteY1823" fmla="*/ 168087 h 303641"/>
                  <a:gd name="connsiteX1824" fmla="*/ 163569 w 1010331"/>
                  <a:gd name="connsiteY1824" fmla="*/ 163569 h 303641"/>
                  <a:gd name="connsiteX1825" fmla="*/ 163569 w 1010331"/>
                  <a:gd name="connsiteY1825" fmla="*/ 163569 h 303641"/>
                  <a:gd name="connsiteX1826" fmla="*/ 144591 w 1010331"/>
                  <a:gd name="connsiteY1826" fmla="*/ 163569 h 303641"/>
                  <a:gd name="connsiteX1827" fmla="*/ 149110 w 1010331"/>
                  <a:gd name="connsiteY1827" fmla="*/ 168087 h 303641"/>
                  <a:gd name="connsiteX1828" fmla="*/ 144591 w 1010331"/>
                  <a:gd name="connsiteY1828" fmla="*/ 172606 h 303641"/>
                  <a:gd name="connsiteX1829" fmla="*/ 140073 w 1010331"/>
                  <a:gd name="connsiteY1829" fmla="*/ 168087 h 303641"/>
                  <a:gd name="connsiteX1830" fmla="*/ 144591 w 1010331"/>
                  <a:gd name="connsiteY1830" fmla="*/ 163569 h 303641"/>
                  <a:gd name="connsiteX1831" fmla="*/ 144591 w 1010331"/>
                  <a:gd name="connsiteY1831" fmla="*/ 163569 h 303641"/>
                  <a:gd name="connsiteX1832" fmla="*/ 126517 w 1010331"/>
                  <a:gd name="connsiteY1832" fmla="*/ 163569 h 303641"/>
                  <a:gd name="connsiteX1833" fmla="*/ 131036 w 1010331"/>
                  <a:gd name="connsiteY1833" fmla="*/ 168087 h 303641"/>
                  <a:gd name="connsiteX1834" fmla="*/ 126517 w 1010331"/>
                  <a:gd name="connsiteY1834" fmla="*/ 172606 h 303641"/>
                  <a:gd name="connsiteX1835" fmla="*/ 121999 w 1010331"/>
                  <a:gd name="connsiteY1835" fmla="*/ 168087 h 303641"/>
                  <a:gd name="connsiteX1836" fmla="*/ 126517 w 1010331"/>
                  <a:gd name="connsiteY1836" fmla="*/ 163569 h 303641"/>
                  <a:gd name="connsiteX1837" fmla="*/ 126517 w 1010331"/>
                  <a:gd name="connsiteY1837" fmla="*/ 163569 h 303641"/>
                  <a:gd name="connsiteX1838" fmla="*/ 107540 w 1010331"/>
                  <a:gd name="connsiteY1838" fmla="*/ 163569 h 303641"/>
                  <a:gd name="connsiteX1839" fmla="*/ 112058 w 1010331"/>
                  <a:gd name="connsiteY1839" fmla="*/ 168087 h 303641"/>
                  <a:gd name="connsiteX1840" fmla="*/ 107540 w 1010331"/>
                  <a:gd name="connsiteY1840" fmla="*/ 172606 h 303641"/>
                  <a:gd name="connsiteX1841" fmla="*/ 103021 w 1010331"/>
                  <a:gd name="connsiteY1841" fmla="*/ 168087 h 303641"/>
                  <a:gd name="connsiteX1842" fmla="*/ 107540 w 1010331"/>
                  <a:gd name="connsiteY1842" fmla="*/ 163569 h 303641"/>
                  <a:gd name="connsiteX1843" fmla="*/ 107540 w 1010331"/>
                  <a:gd name="connsiteY1843" fmla="*/ 163569 h 303641"/>
                  <a:gd name="connsiteX1844" fmla="*/ 88562 w 1010331"/>
                  <a:gd name="connsiteY1844" fmla="*/ 163569 h 303641"/>
                  <a:gd name="connsiteX1845" fmla="*/ 93081 w 1010331"/>
                  <a:gd name="connsiteY1845" fmla="*/ 168087 h 303641"/>
                  <a:gd name="connsiteX1846" fmla="*/ 88562 w 1010331"/>
                  <a:gd name="connsiteY1846" fmla="*/ 172606 h 303641"/>
                  <a:gd name="connsiteX1847" fmla="*/ 84044 w 1010331"/>
                  <a:gd name="connsiteY1847" fmla="*/ 168087 h 303641"/>
                  <a:gd name="connsiteX1848" fmla="*/ 88562 w 1010331"/>
                  <a:gd name="connsiteY1848" fmla="*/ 163569 h 303641"/>
                  <a:gd name="connsiteX1849" fmla="*/ 88562 w 1010331"/>
                  <a:gd name="connsiteY1849" fmla="*/ 163569 h 303641"/>
                  <a:gd name="connsiteX1850" fmla="*/ 69585 w 1010331"/>
                  <a:gd name="connsiteY1850" fmla="*/ 163569 h 303641"/>
                  <a:gd name="connsiteX1851" fmla="*/ 74103 w 1010331"/>
                  <a:gd name="connsiteY1851" fmla="*/ 168087 h 303641"/>
                  <a:gd name="connsiteX1852" fmla="*/ 69585 w 1010331"/>
                  <a:gd name="connsiteY1852" fmla="*/ 172606 h 303641"/>
                  <a:gd name="connsiteX1853" fmla="*/ 65066 w 1010331"/>
                  <a:gd name="connsiteY1853" fmla="*/ 168087 h 303641"/>
                  <a:gd name="connsiteX1854" fmla="*/ 69585 w 1010331"/>
                  <a:gd name="connsiteY1854" fmla="*/ 163569 h 303641"/>
                  <a:gd name="connsiteX1855" fmla="*/ 69585 w 1010331"/>
                  <a:gd name="connsiteY1855" fmla="*/ 163569 h 303641"/>
                  <a:gd name="connsiteX1856" fmla="*/ 50607 w 1010331"/>
                  <a:gd name="connsiteY1856" fmla="*/ 163569 h 303641"/>
                  <a:gd name="connsiteX1857" fmla="*/ 55125 w 1010331"/>
                  <a:gd name="connsiteY1857" fmla="*/ 168087 h 303641"/>
                  <a:gd name="connsiteX1858" fmla="*/ 50607 w 1010331"/>
                  <a:gd name="connsiteY1858" fmla="*/ 172606 h 303641"/>
                  <a:gd name="connsiteX1859" fmla="*/ 46088 w 1010331"/>
                  <a:gd name="connsiteY1859" fmla="*/ 168087 h 303641"/>
                  <a:gd name="connsiteX1860" fmla="*/ 50607 w 1010331"/>
                  <a:gd name="connsiteY1860" fmla="*/ 163569 h 303641"/>
                  <a:gd name="connsiteX1861" fmla="*/ 50607 w 1010331"/>
                  <a:gd name="connsiteY1861" fmla="*/ 163569 h 303641"/>
                  <a:gd name="connsiteX1862" fmla="*/ 32533 w 1010331"/>
                  <a:gd name="connsiteY1862" fmla="*/ 163569 h 303641"/>
                  <a:gd name="connsiteX1863" fmla="*/ 37052 w 1010331"/>
                  <a:gd name="connsiteY1863" fmla="*/ 168087 h 303641"/>
                  <a:gd name="connsiteX1864" fmla="*/ 32533 w 1010331"/>
                  <a:gd name="connsiteY1864" fmla="*/ 172606 h 303641"/>
                  <a:gd name="connsiteX1865" fmla="*/ 28015 w 1010331"/>
                  <a:gd name="connsiteY1865" fmla="*/ 168087 h 303641"/>
                  <a:gd name="connsiteX1866" fmla="*/ 32533 w 1010331"/>
                  <a:gd name="connsiteY1866" fmla="*/ 163569 h 303641"/>
                  <a:gd name="connsiteX1867" fmla="*/ 32533 w 1010331"/>
                  <a:gd name="connsiteY1867" fmla="*/ 163569 h 303641"/>
                  <a:gd name="connsiteX1868" fmla="*/ 13555 w 1010331"/>
                  <a:gd name="connsiteY1868" fmla="*/ 163569 h 303641"/>
                  <a:gd name="connsiteX1869" fmla="*/ 18074 w 1010331"/>
                  <a:gd name="connsiteY1869" fmla="*/ 168087 h 303641"/>
                  <a:gd name="connsiteX1870" fmla="*/ 13555 w 1010331"/>
                  <a:gd name="connsiteY1870" fmla="*/ 172606 h 303641"/>
                  <a:gd name="connsiteX1871" fmla="*/ 9037 w 1010331"/>
                  <a:gd name="connsiteY1871" fmla="*/ 168087 h 303641"/>
                  <a:gd name="connsiteX1872" fmla="*/ 13555 w 1010331"/>
                  <a:gd name="connsiteY1872" fmla="*/ 163569 h 303641"/>
                  <a:gd name="connsiteX1873" fmla="*/ 13555 w 1010331"/>
                  <a:gd name="connsiteY1873" fmla="*/ 163569 h 303641"/>
                  <a:gd name="connsiteX1874" fmla="*/ 267494 w 1010331"/>
                  <a:gd name="connsiteY1874" fmla="*/ 152725 h 303641"/>
                  <a:gd name="connsiteX1875" fmla="*/ 272012 w 1010331"/>
                  <a:gd name="connsiteY1875" fmla="*/ 157243 h 303641"/>
                  <a:gd name="connsiteX1876" fmla="*/ 267494 w 1010331"/>
                  <a:gd name="connsiteY1876" fmla="*/ 161761 h 303641"/>
                  <a:gd name="connsiteX1877" fmla="*/ 262975 w 1010331"/>
                  <a:gd name="connsiteY1877" fmla="*/ 157243 h 303641"/>
                  <a:gd name="connsiteX1878" fmla="*/ 267494 w 1010331"/>
                  <a:gd name="connsiteY1878" fmla="*/ 152725 h 303641"/>
                  <a:gd name="connsiteX1879" fmla="*/ 267494 w 1010331"/>
                  <a:gd name="connsiteY1879" fmla="*/ 152725 h 303641"/>
                  <a:gd name="connsiteX1880" fmla="*/ 248516 w 1010331"/>
                  <a:gd name="connsiteY1880" fmla="*/ 152725 h 303641"/>
                  <a:gd name="connsiteX1881" fmla="*/ 253035 w 1010331"/>
                  <a:gd name="connsiteY1881" fmla="*/ 157243 h 303641"/>
                  <a:gd name="connsiteX1882" fmla="*/ 248516 w 1010331"/>
                  <a:gd name="connsiteY1882" fmla="*/ 161761 h 303641"/>
                  <a:gd name="connsiteX1883" fmla="*/ 243998 w 1010331"/>
                  <a:gd name="connsiteY1883" fmla="*/ 157243 h 303641"/>
                  <a:gd name="connsiteX1884" fmla="*/ 248516 w 1010331"/>
                  <a:gd name="connsiteY1884" fmla="*/ 152725 h 303641"/>
                  <a:gd name="connsiteX1885" fmla="*/ 248516 w 1010331"/>
                  <a:gd name="connsiteY1885" fmla="*/ 152725 h 303641"/>
                  <a:gd name="connsiteX1886" fmla="*/ 229539 w 1010331"/>
                  <a:gd name="connsiteY1886" fmla="*/ 152725 h 303641"/>
                  <a:gd name="connsiteX1887" fmla="*/ 234057 w 1010331"/>
                  <a:gd name="connsiteY1887" fmla="*/ 157243 h 303641"/>
                  <a:gd name="connsiteX1888" fmla="*/ 229539 w 1010331"/>
                  <a:gd name="connsiteY1888" fmla="*/ 161761 h 303641"/>
                  <a:gd name="connsiteX1889" fmla="*/ 225020 w 1010331"/>
                  <a:gd name="connsiteY1889" fmla="*/ 157243 h 303641"/>
                  <a:gd name="connsiteX1890" fmla="*/ 229539 w 1010331"/>
                  <a:gd name="connsiteY1890" fmla="*/ 152725 h 303641"/>
                  <a:gd name="connsiteX1891" fmla="*/ 229539 w 1010331"/>
                  <a:gd name="connsiteY1891" fmla="*/ 152725 h 303641"/>
                  <a:gd name="connsiteX1892" fmla="*/ 210561 w 1010331"/>
                  <a:gd name="connsiteY1892" fmla="*/ 152725 h 303641"/>
                  <a:gd name="connsiteX1893" fmla="*/ 215080 w 1010331"/>
                  <a:gd name="connsiteY1893" fmla="*/ 157243 h 303641"/>
                  <a:gd name="connsiteX1894" fmla="*/ 210561 w 1010331"/>
                  <a:gd name="connsiteY1894" fmla="*/ 161761 h 303641"/>
                  <a:gd name="connsiteX1895" fmla="*/ 206043 w 1010331"/>
                  <a:gd name="connsiteY1895" fmla="*/ 157243 h 303641"/>
                  <a:gd name="connsiteX1896" fmla="*/ 210561 w 1010331"/>
                  <a:gd name="connsiteY1896" fmla="*/ 152725 h 303641"/>
                  <a:gd name="connsiteX1897" fmla="*/ 210561 w 1010331"/>
                  <a:gd name="connsiteY1897" fmla="*/ 152725 h 303641"/>
                  <a:gd name="connsiteX1898" fmla="*/ 191583 w 1010331"/>
                  <a:gd name="connsiteY1898" fmla="*/ 152725 h 303641"/>
                  <a:gd name="connsiteX1899" fmla="*/ 196102 w 1010331"/>
                  <a:gd name="connsiteY1899" fmla="*/ 157243 h 303641"/>
                  <a:gd name="connsiteX1900" fmla="*/ 191583 w 1010331"/>
                  <a:gd name="connsiteY1900" fmla="*/ 161761 h 303641"/>
                  <a:gd name="connsiteX1901" fmla="*/ 187065 w 1010331"/>
                  <a:gd name="connsiteY1901" fmla="*/ 157243 h 303641"/>
                  <a:gd name="connsiteX1902" fmla="*/ 191583 w 1010331"/>
                  <a:gd name="connsiteY1902" fmla="*/ 152725 h 303641"/>
                  <a:gd name="connsiteX1903" fmla="*/ 191583 w 1010331"/>
                  <a:gd name="connsiteY1903" fmla="*/ 152725 h 303641"/>
                  <a:gd name="connsiteX1904" fmla="*/ 173509 w 1010331"/>
                  <a:gd name="connsiteY1904" fmla="*/ 152725 h 303641"/>
                  <a:gd name="connsiteX1905" fmla="*/ 178028 w 1010331"/>
                  <a:gd name="connsiteY1905" fmla="*/ 157243 h 303641"/>
                  <a:gd name="connsiteX1906" fmla="*/ 173509 w 1010331"/>
                  <a:gd name="connsiteY1906" fmla="*/ 161761 h 303641"/>
                  <a:gd name="connsiteX1907" fmla="*/ 168991 w 1010331"/>
                  <a:gd name="connsiteY1907" fmla="*/ 157243 h 303641"/>
                  <a:gd name="connsiteX1908" fmla="*/ 173509 w 1010331"/>
                  <a:gd name="connsiteY1908" fmla="*/ 152725 h 303641"/>
                  <a:gd name="connsiteX1909" fmla="*/ 173509 w 1010331"/>
                  <a:gd name="connsiteY1909" fmla="*/ 152725 h 303641"/>
                  <a:gd name="connsiteX1910" fmla="*/ 154532 w 1010331"/>
                  <a:gd name="connsiteY1910" fmla="*/ 152725 h 303641"/>
                  <a:gd name="connsiteX1911" fmla="*/ 159050 w 1010331"/>
                  <a:gd name="connsiteY1911" fmla="*/ 157243 h 303641"/>
                  <a:gd name="connsiteX1912" fmla="*/ 154532 w 1010331"/>
                  <a:gd name="connsiteY1912" fmla="*/ 161761 h 303641"/>
                  <a:gd name="connsiteX1913" fmla="*/ 150013 w 1010331"/>
                  <a:gd name="connsiteY1913" fmla="*/ 157243 h 303641"/>
                  <a:gd name="connsiteX1914" fmla="*/ 154532 w 1010331"/>
                  <a:gd name="connsiteY1914" fmla="*/ 152725 h 303641"/>
                  <a:gd name="connsiteX1915" fmla="*/ 154532 w 1010331"/>
                  <a:gd name="connsiteY1915" fmla="*/ 152725 h 303641"/>
                  <a:gd name="connsiteX1916" fmla="*/ 135554 w 1010331"/>
                  <a:gd name="connsiteY1916" fmla="*/ 152725 h 303641"/>
                  <a:gd name="connsiteX1917" fmla="*/ 140073 w 1010331"/>
                  <a:gd name="connsiteY1917" fmla="*/ 157243 h 303641"/>
                  <a:gd name="connsiteX1918" fmla="*/ 135554 w 1010331"/>
                  <a:gd name="connsiteY1918" fmla="*/ 161761 h 303641"/>
                  <a:gd name="connsiteX1919" fmla="*/ 131036 w 1010331"/>
                  <a:gd name="connsiteY1919" fmla="*/ 157243 h 303641"/>
                  <a:gd name="connsiteX1920" fmla="*/ 135554 w 1010331"/>
                  <a:gd name="connsiteY1920" fmla="*/ 152725 h 303641"/>
                  <a:gd name="connsiteX1921" fmla="*/ 135554 w 1010331"/>
                  <a:gd name="connsiteY1921" fmla="*/ 152725 h 303641"/>
                  <a:gd name="connsiteX1922" fmla="*/ 116577 w 1010331"/>
                  <a:gd name="connsiteY1922" fmla="*/ 152725 h 303641"/>
                  <a:gd name="connsiteX1923" fmla="*/ 121095 w 1010331"/>
                  <a:gd name="connsiteY1923" fmla="*/ 157243 h 303641"/>
                  <a:gd name="connsiteX1924" fmla="*/ 116577 w 1010331"/>
                  <a:gd name="connsiteY1924" fmla="*/ 161761 h 303641"/>
                  <a:gd name="connsiteX1925" fmla="*/ 112058 w 1010331"/>
                  <a:gd name="connsiteY1925" fmla="*/ 157243 h 303641"/>
                  <a:gd name="connsiteX1926" fmla="*/ 116577 w 1010331"/>
                  <a:gd name="connsiteY1926" fmla="*/ 152725 h 303641"/>
                  <a:gd name="connsiteX1927" fmla="*/ 116577 w 1010331"/>
                  <a:gd name="connsiteY1927" fmla="*/ 152725 h 303641"/>
                  <a:gd name="connsiteX1928" fmla="*/ 97599 w 1010331"/>
                  <a:gd name="connsiteY1928" fmla="*/ 152725 h 303641"/>
                  <a:gd name="connsiteX1929" fmla="*/ 102118 w 1010331"/>
                  <a:gd name="connsiteY1929" fmla="*/ 157243 h 303641"/>
                  <a:gd name="connsiteX1930" fmla="*/ 97599 w 1010331"/>
                  <a:gd name="connsiteY1930" fmla="*/ 161761 h 303641"/>
                  <a:gd name="connsiteX1931" fmla="*/ 93081 w 1010331"/>
                  <a:gd name="connsiteY1931" fmla="*/ 157243 h 303641"/>
                  <a:gd name="connsiteX1932" fmla="*/ 97599 w 1010331"/>
                  <a:gd name="connsiteY1932" fmla="*/ 152725 h 303641"/>
                  <a:gd name="connsiteX1933" fmla="*/ 97599 w 1010331"/>
                  <a:gd name="connsiteY1933" fmla="*/ 152725 h 303641"/>
                  <a:gd name="connsiteX1934" fmla="*/ 79525 w 1010331"/>
                  <a:gd name="connsiteY1934" fmla="*/ 152725 h 303641"/>
                  <a:gd name="connsiteX1935" fmla="*/ 84044 w 1010331"/>
                  <a:gd name="connsiteY1935" fmla="*/ 157243 h 303641"/>
                  <a:gd name="connsiteX1936" fmla="*/ 79525 w 1010331"/>
                  <a:gd name="connsiteY1936" fmla="*/ 161761 h 303641"/>
                  <a:gd name="connsiteX1937" fmla="*/ 75007 w 1010331"/>
                  <a:gd name="connsiteY1937" fmla="*/ 157243 h 303641"/>
                  <a:gd name="connsiteX1938" fmla="*/ 79525 w 1010331"/>
                  <a:gd name="connsiteY1938" fmla="*/ 152725 h 303641"/>
                  <a:gd name="connsiteX1939" fmla="*/ 79525 w 1010331"/>
                  <a:gd name="connsiteY1939" fmla="*/ 152725 h 303641"/>
                  <a:gd name="connsiteX1940" fmla="*/ 60548 w 1010331"/>
                  <a:gd name="connsiteY1940" fmla="*/ 152725 h 303641"/>
                  <a:gd name="connsiteX1941" fmla="*/ 65066 w 1010331"/>
                  <a:gd name="connsiteY1941" fmla="*/ 157243 h 303641"/>
                  <a:gd name="connsiteX1942" fmla="*/ 60548 w 1010331"/>
                  <a:gd name="connsiteY1942" fmla="*/ 161761 h 303641"/>
                  <a:gd name="connsiteX1943" fmla="*/ 56029 w 1010331"/>
                  <a:gd name="connsiteY1943" fmla="*/ 157243 h 303641"/>
                  <a:gd name="connsiteX1944" fmla="*/ 60548 w 1010331"/>
                  <a:gd name="connsiteY1944" fmla="*/ 152725 h 303641"/>
                  <a:gd name="connsiteX1945" fmla="*/ 60548 w 1010331"/>
                  <a:gd name="connsiteY1945" fmla="*/ 152725 h 303641"/>
                  <a:gd name="connsiteX1946" fmla="*/ 41570 w 1010331"/>
                  <a:gd name="connsiteY1946" fmla="*/ 152725 h 303641"/>
                  <a:gd name="connsiteX1947" fmla="*/ 46088 w 1010331"/>
                  <a:gd name="connsiteY1947" fmla="*/ 157243 h 303641"/>
                  <a:gd name="connsiteX1948" fmla="*/ 41570 w 1010331"/>
                  <a:gd name="connsiteY1948" fmla="*/ 161761 h 303641"/>
                  <a:gd name="connsiteX1949" fmla="*/ 37052 w 1010331"/>
                  <a:gd name="connsiteY1949" fmla="*/ 157243 h 303641"/>
                  <a:gd name="connsiteX1950" fmla="*/ 41570 w 1010331"/>
                  <a:gd name="connsiteY1950" fmla="*/ 152725 h 303641"/>
                  <a:gd name="connsiteX1951" fmla="*/ 41570 w 1010331"/>
                  <a:gd name="connsiteY1951" fmla="*/ 152725 h 303641"/>
                  <a:gd name="connsiteX1952" fmla="*/ 22592 w 1010331"/>
                  <a:gd name="connsiteY1952" fmla="*/ 152725 h 303641"/>
                  <a:gd name="connsiteX1953" fmla="*/ 27111 w 1010331"/>
                  <a:gd name="connsiteY1953" fmla="*/ 157243 h 303641"/>
                  <a:gd name="connsiteX1954" fmla="*/ 22592 w 1010331"/>
                  <a:gd name="connsiteY1954" fmla="*/ 161761 h 303641"/>
                  <a:gd name="connsiteX1955" fmla="*/ 18074 w 1010331"/>
                  <a:gd name="connsiteY1955" fmla="*/ 157243 h 303641"/>
                  <a:gd name="connsiteX1956" fmla="*/ 22592 w 1010331"/>
                  <a:gd name="connsiteY1956" fmla="*/ 152725 h 303641"/>
                  <a:gd name="connsiteX1957" fmla="*/ 22592 w 1010331"/>
                  <a:gd name="connsiteY1957" fmla="*/ 152725 h 303641"/>
                  <a:gd name="connsiteX1958" fmla="*/ 97599 w 1010331"/>
                  <a:gd name="connsiteY1958" fmla="*/ 294605 h 303641"/>
                  <a:gd name="connsiteX1959" fmla="*/ 102118 w 1010331"/>
                  <a:gd name="connsiteY1959" fmla="*/ 299123 h 303641"/>
                  <a:gd name="connsiteX1960" fmla="*/ 97599 w 1010331"/>
                  <a:gd name="connsiteY1960" fmla="*/ 303642 h 303641"/>
                  <a:gd name="connsiteX1961" fmla="*/ 93081 w 1010331"/>
                  <a:gd name="connsiteY1961" fmla="*/ 299123 h 303641"/>
                  <a:gd name="connsiteX1962" fmla="*/ 97599 w 1010331"/>
                  <a:gd name="connsiteY1962" fmla="*/ 294605 h 303641"/>
                  <a:gd name="connsiteX1963" fmla="*/ 97599 w 1010331"/>
                  <a:gd name="connsiteY1963" fmla="*/ 294605 h 303641"/>
                  <a:gd name="connsiteX1964" fmla="*/ 144591 w 1010331"/>
                  <a:gd name="connsiteY1964" fmla="*/ 285568 h 303641"/>
                  <a:gd name="connsiteX1965" fmla="*/ 149110 w 1010331"/>
                  <a:gd name="connsiteY1965" fmla="*/ 290086 h 303641"/>
                  <a:gd name="connsiteX1966" fmla="*/ 144591 w 1010331"/>
                  <a:gd name="connsiteY1966" fmla="*/ 294605 h 303641"/>
                  <a:gd name="connsiteX1967" fmla="*/ 140073 w 1010331"/>
                  <a:gd name="connsiteY1967" fmla="*/ 290086 h 303641"/>
                  <a:gd name="connsiteX1968" fmla="*/ 144591 w 1010331"/>
                  <a:gd name="connsiteY1968" fmla="*/ 285568 h 303641"/>
                  <a:gd name="connsiteX1969" fmla="*/ 144591 w 1010331"/>
                  <a:gd name="connsiteY1969" fmla="*/ 285568 h 303641"/>
                  <a:gd name="connsiteX1970" fmla="*/ 126517 w 1010331"/>
                  <a:gd name="connsiteY1970" fmla="*/ 285568 h 303641"/>
                  <a:gd name="connsiteX1971" fmla="*/ 131036 w 1010331"/>
                  <a:gd name="connsiteY1971" fmla="*/ 290086 h 303641"/>
                  <a:gd name="connsiteX1972" fmla="*/ 126517 w 1010331"/>
                  <a:gd name="connsiteY1972" fmla="*/ 294605 h 303641"/>
                  <a:gd name="connsiteX1973" fmla="*/ 121999 w 1010331"/>
                  <a:gd name="connsiteY1973" fmla="*/ 290086 h 303641"/>
                  <a:gd name="connsiteX1974" fmla="*/ 126517 w 1010331"/>
                  <a:gd name="connsiteY1974" fmla="*/ 285568 h 303641"/>
                  <a:gd name="connsiteX1975" fmla="*/ 126517 w 1010331"/>
                  <a:gd name="connsiteY1975" fmla="*/ 285568 h 303641"/>
                  <a:gd name="connsiteX1976" fmla="*/ 107540 w 1010331"/>
                  <a:gd name="connsiteY1976" fmla="*/ 285568 h 303641"/>
                  <a:gd name="connsiteX1977" fmla="*/ 112058 w 1010331"/>
                  <a:gd name="connsiteY1977" fmla="*/ 290086 h 303641"/>
                  <a:gd name="connsiteX1978" fmla="*/ 107540 w 1010331"/>
                  <a:gd name="connsiteY1978" fmla="*/ 294605 h 303641"/>
                  <a:gd name="connsiteX1979" fmla="*/ 103021 w 1010331"/>
                  <a:gd name="connsiteY1979" fmla="*/ 290086 h 303641"/>
                  <a:gd name="connsiteX1980" fmla="*/ 107540 w 1010331"/>
                  <a:gd name="connsiteY1980" fmla="*/ 285568 h 303641"/>
                  <a:gd name="connsiteX1981" fmla="*/ 107540 w 1010331"/>
                  <a:gd name="connsiteY1981" fmla="*/ 285568 h 303641"/>
                  <a:gd name="connsiteX1982" fmla="*/ 88562 w 1010331"/>
                  <a:gd name="connsiteY1982" fmla="*/ 285568 h 303641"/>
                  <a:gd name="connsiteX1983" fmla="*/ 93081 w 1010331"/>
                  <a:gd name="connsiteY1983" fmla="*/ 290086 h 303641"/>
                  <a:gd name="connsiteX1984" fmla="*/ 88562 w 1010331"/>
                  <a:gd name="connsiteY1984" fmla="*/ 294605 h 303641"/>
                  <a:gd name="connsiteX1985" fmla="*/ 84044 w 1010331"/>
                  <a:gd name="connsiteY1985" fmla="*/ 290086 h 303641"/>
                  <a:gd name="connsiteX1986" fmla="*/ 88562 w 1010331"/>
                  <a:gd name="connsiteY1986" fmla="*/ 285568 h 303641"/>
                  <a:gd name="connsiteX1987" fmla="*/ 88562 w 1010331"/>
                  <a:gd name="connsiteY1987" fmla="*/ 285568 h 303641"/>
                  <a:gd name="connsiteX1988" fmla="*/ 173509 w 1010331"/>
                  <a:gd name="connsiteY1988" fmla="*/ 274723 h 303641"/>
                  <a:gd name="connsiteX1989" fmla="*/ 178028 w 1010331"/>
                  <a:gd name="connsiteY1989" fmla="*/ 279242 h 303641"/>
                  <a:gd name="connsiteX1990" fmla="*/ 173509 w 1010331"/>
                  <a:gd name="connsiteY1990" fmla="*/ 283760 h 303641"/>
                  <a:gd name="connsiteX1991" fmla="*/ 168991 w 1010331"/>
                  <a:gd name="connsiteY1991" fmla="*/ 279242 h 303641"/>
                  <a:gd name="connsiteX1992" fmla="*/ 173509 w 1010331"/>
                  <a:gd name="connsiteY1992" fmla="*/ 274723 h 303641"/>
                  <a:gd name="connsiteX1993" fmla="*/ 173509 w 1010331"/>
                  <a:gd name="connsiteY1993" fmla="*/ 274723 h 303641"/>
                  <a:gd name="connsiteX1994" fmla="*/ 154532 w 1010331"/>
                  <a:gd name="connsiteY1994" fmla="*/ 274723 h 303641"/>
                  <a:gd name="connsiteX1995" fmla="*/ 159050 w 1010331"/>
                  <a:gd name="connsiteY1995" fmla="*/ 279242 h 303641"/>
                  <a:gd name="connsiteX1996" fmla="*/ 154532 w 1010331"/>
                  <a:gd name="connsiteY1996" fmla="*/ 283760 h 303641"/>
                  <a:gd name="connsiteX1997" fmla="*/ 150013 w 1010331"/>
                  <a:gd name="connsiteY1997" fmla="*/ 279242 h 303641"/>
                  <a:gd name="connsiteX1998" fmla="*/ 154532 w 1010331"/>
                  <a:gd name="connsiteY1998" fmla="*/ 274723 h 303641"/>
                  <a:gd name="connsiteX1999" fmla="*/ 154532 w 1010331"/>
                  <a:gd name="connsiteY1999" fmla="*/ 274723 h 303641"/>
                  <a:gd name="connsiteX2000" fmla="*/ 135554 w 1010331"/>
                  <a:gd name="connsiteY2000" fmla="*/ 274723 h 303641"/>
                  <a:gd name="connsiteX2001" fmla="*/ 140073 w 1010331"/>
                  <a:gd name="connsiteY2001" fmla="*/ 279242 h 303641"/>
                  <a:gd name="connsiteX2002" fmla="*/ 135554 w 1010331"/>
                  <a:gd name="connsiteY2002" fmla="*/ 283760 h 303641"/>
                  <a:gd name="connsiteX2003" fmla="*/ 131036 w 1010331"/>
                  <a:gd name="connsiteY2003" fmla="*/ 279242 h 303641"/>
                  <a:gd name="connsiteX2004" fmla="*/ 135554 w 1010331"/>
                  <a:gd name="connsiteY2004" fmla="*/ 274723 h 303641"/>
                  <a:gd name="connsiteX2005" fmla="*/ 135554 w 1010331"/>
                  <a:gd name="connsiteY2005" fmla="*/ 274723 h 303641"/>
                  <a:gd name="connsiteX2006" fmla="*/ 116577 w 1010331"/>
                  <a:gd name="connsiteY2006" fmla="*/ 274723 h 303641"/>
                  <a:gd name="connsiteX2007" fmla="*/ 121095 w 1010331"/>
                  <a:gd name="connsiteY2007" fmla="*/ 279242 h 303641"/>
                  <a:gd name="connsiteX2008" fmla="*/ 116577 w 1010331"/>
                  <a:gd name="connsiteY2008" fmla="*/ 283760 h 303641"/>
                  <a:gd name="connsiteX2009" fmla="*/ 112058 w 1010331"/>
                  <a:gd name="connsiteY2009" fmla="*/ 279242 h 303641"/>
                  <a:gd name="connsiteX2010" fmla="*/ 116577 w 1010331"/>
                  <a:gd name="connsiteY2010" fmla="*/ 274723 h 303641"/>
                  <a:gd name="connsiteX2011" fmla="*/ 116577 w 1010331"/>
                  <a:gd name="connsiteY2011" fmla="*/ 274723 h 303641"/>
                  <a:gd name="connsiteX2012" fmla="*/ 97599 w 1010331"/>
                  <a:gd name="connsiteY2012" fmla="*/ 274723 h 303641"/>
                  <a:gd name="connsiteX2013" fmla="*/ 102118 w 1010331"/>
                  <a:gd name="connsiteY2013" fmla="*/ 279242 h 303641"/>
                  <a:gd name="connsiteX2014" fmla="*/ 97599 w 1010331"/>
                  <a:gd name="connsiteY2014" fmla="*/ 283760 h 303641"/>
                  <a:gd name="connsiteX2015" fmla="*/ 93081 w 1010331"/>
                  <a:gd name="connsiteY2015" fmla="*/ 279242 h 303641"/>
                  <a:gd name="connsiteX2016" fmla="*/ 97599 w 1010331"/>
                  <a:gd name="connsiteY2016" fmla="*/ 274723 h 303641"/>
                  <a:gd name="connsiteX2017" fmla="*/ 97599 w 1010331"/>
                  <a:gd name="connsiteY2017" fmla="*/ 274723 h 303641"/>
                  <a:gd name="connsiteX2018" fmla="*/ 79525 w 1010331"/>
                  <a:gd name="connsiteY2018" fmla="*/ 274723 h 303641"/>
                  <a:gd name="connsiteX2019" fmla="*/ 84044 w 1010331"/>
                  <a:gd name="connsiteY2019" fmla="*/ 279242 h 303641"/>
                  <a:gd name="connsiteX2020" fmla="*/ 79525 w 1010331"/>
                  <a:gd name="connsiteY2020" fmla="*/ 283760 h 303641"/>
                  <a:gd name="connsiteX2021" fmla="*/ 75007 w 1010331"/>
                  <a:gd name="connsiteY2021" fmla="*/ 279242 h 303641"/>
                  <a:gd name="connsiteX2022" fmla="*/ 79525 w 1010331"/>
                  <a:gd name="connsiteY2022" fmla="*/ 274723 h 303641"/>
                  <a:gd name="connsiteX2023" fmla="*/ 79525 w 1010331"/>
                  <a:gd name="connsiteY2023" fmla="*/ 274723 h 303641"/>
                  <a:gd name="connsiteX2024" fmla="*/ 727475 w 1010331"/>
                  <a:gd name="connsiteY2024" fmla="*/ 21689 h 303641"/>
                  <a:gd name="connsiteX2025" fmla="*/ 731993 w 1010331"/>
                  <a:gd name="connsiteY2025" fmla="*/ 26207 h 303641"/>
                  <a:gd name="connsiteX2026" fmla="*/ 727475 w 1010331"/>
                  <a:gd name="connsiteY2026" fmla="*/ 30726 h 303641"/>
                  <a:gd name="connsiteX2027" fmla="*/ 722956 w 1010331"/>
                  <a:gd name="connsiteY2027" fmla="*/ 26207 h 303641"/>
                  <a:gd name="connsiteX2028" fmla="*/ 727475 w 1010331"/>
                  <a:gd name="connsiteY2028" fmla="*/ 21689 h 303641"/>
                  <a:gd name="connsiteX2029" fmla="*/ 727475 w 1010331"/>
                  <a:gd name="connsiteY2029" fmla="*/ 21689 h 303641"/>
                  <a:gd name="connsiteX2030" fmla="*/ 709401 w 1010331"/>
                  <a:gd name="connsiteY2030" fmla="*/ 21689 h 303641"/>
                  <a:gd name="connsiteX2031" fmla="*/ 713919 w 1010331"/>
                  <a:gd name="connsiteY2031" fmla="*/ 26207 h 303641"/>
                  <a:gd name="connsiteX2032" fmla="*/ 709401 w 1010331"/>
                  <a:gd name="connsiteY2032" fmla="*/ 30726 h 303641"/>
                  <a:gd name="connsiteX2033" fmla="*/ 704882 w 1010331"/>
                  <a:gd name="connsiteY2033" fmla="*/ 26207 h 303641"/>
                  <a:gd name="connsiteX2034" fmla="*/ 709401 w 1010331"/>
                  <a:gd name="connsiteY2034" fmla="*/ 21689 h 303641"/>
                  <a:gd name="connsiteX2035" fmla="*/ 709401 w 1010331"/>
                  <a:gd name="connsiteY2035" fmla="*/ 21689 h 303641"/>
                  <a:gd name="connsiteX2036" fmla="*/ 690423 w 1010331"/>
                  <a:gd name="connsiteY2036" fmla="*/ 21689 h 303641"/>
                  <a:gd name="connsiteX2037" fmla="*/ 694942 w 1010331"/>
                  <a:gd name="connsiteY2037" fmla="*/ 26207 h 303641"/>
                  <a:gd name="connsiteX2038" fmla="*/ 690423 w 1010331"/>
                  <a:gd name="connsiteY2038" fmla="*/ 30726 h 303641"/>
                  <a:gd name="connsiteX2039" fmla="*/ 685905 w 1010331"/>
                  <a:gd name="connsiteY2039" fmla="*/ 26207 h 303641"/>
                  <a:gd name="connsiteX2040" fmla="*/ 690423 w 1010331"/>
                  <a:gd name="connsiteY2040" fmla="*/ 21689 h 303641"/>
                  <a:gd name="connsiteX2041" fmla="*/ 690423 w 1010331"/>
                  <a:gd name="connsiteY2041" fmla="*/ 21689 h 303641"/>
                  <a:gd name="connsiteX2042" fmla="*/ 671446 w 1010331"/>
                  <a:gd name="connsiteY2042" fmla="*/ 21689 h 303641"/>
                  <a:gd name="connsiteX2043" fmla="*/ 675964 w 1010331"/>
                  <a:gd name="connsiteY2043" fmla="*/ 26207 h 303641"/>
                  <a:gd name="connsiteX2044" fmla="*/ 671446 w 1010331"/>
                  <a:gd name="connsiteY2044" fmla="*/ 30726 h 303641"/>
                  <a:gd name="connsiteX2045" fmla="*/ 666927 w 1010331"/>
                  <a:gd name="connsiteY2045" fmla="*/ 26207 h 303641"/>
                  <a:gd name="connsiteX2046" fmla="*/ 671446 w 1010331"/>
                  <a:gd name="connsiteY2046" fmla="*/ 21689 h 303641"/>
                  <a:gd name="connsiteX2047" fmla="*/ 671446 w 1010331"/>
                  <a:gd name="connsiteY2047" fmla="*/ 21689 h 303641"/>
                  <a:gd name="connsiteX2048" fmla="*/ 652468 w 1010331"/>
                  <a:gd name="connsiteY2048" fmla="*/ 21689 h 303641"/>
                  <a:gd name="connsiteX2049" fmla="*/ 656987 w 1010331"/>
                  <a:gd name="connsiteY2049" fmla="*/ 26207 h 303641"/>
                  <a:gd name="connsiteX2050" fmla="*/ 652468 w 1010331"/>
                  <a:gd name="connsiteY2050" fmla="*/ 30726 h 303641"/>
                  <a:gd name="connsiteX2051" fmla="*/ 647950 w 1010331"/>
                  <a:gd name="connsiteY2051" fmla="*/ 26207 h 303641"/>
                  <a:gd name="connsiteX2052" fmla="*/ 652468 w 1010331"/>
                  <a:gd name="connsiteY2052" fmla="*/ 21689 h 303641"/>
                  <a:gd name="connsiteX2053" fmla="*/ 652468 w 1010331"/>
                  <a:gd name="connsiteY2053" fmla="*/ 21689 h 303641"/>
                  <a:gd name="connsiteX2054" fmla="*/ 633490 w 1010331"/>
                  <a:gd name="connsiteY2054" fmla="*/ 21689 h 303641"/>
                  <a:gd name="connsiteX2055" fmla="*/ 638009 w 1010331"/>
                  <a:gd name="connsiteY2055" fmla="*/ 26207 h 303641"/>
                  <a:gd name="connsiteX2056" fmla="*/ 633490 w 1010331"/>
                  <a:gd name="connsiteY2056" fmla="*/ 30726 h 303641"/>
                  <a:gd name="connsiteX2057" fmla="*/ 628972 w 1010331"/>
                  <a:gd name="connsiteY2057" fmla="*/ 26207 h 303641"/>
                  <a:gd name="connsiteX2058" fmla="*/ 633490 w 1010331"/>
                  <a:gd name="connsiteY2058" fmla="*/ 21689 h 303641"/>
                  <a:gd name="connsiteX2059" fmla="*/ 633490 w 1010331"/>
                  <a:gd name="connsiteY2059" fmla="*/ 21689 h 303641"/>
                  <a:gd name="connsiteX2060" fmla="*/ 615417 w 1010331"/>
                  <a:gd name="connsiteY2060" fmla="*/ 21689 h 303641"/>
                  <a:gd name="connsiteX2061" fmla="*/ 619935 w 1010331"/>
                  <a:gd name="connsiteY2061" fmla="*/ 26207 h 303641"/>
                  <a:gd name="connsiteX2062" fmla="*/ 615417 w 1010331"/>
                  <a:gd name="connsiteY2062" fmla="*/ 30726 h 303641"/>
                  <a:gd name="connsiteX2063" fmla="*/ 610898 w 1010331"/>
                  <a:gd name="connsiteY2063" fmla="*/ 26207 h 303641"/>
                  <a:gd name="connsiteX2064" fmla="*/ 615417 w 1010331"/>
                  <a:gd name="connsiteY2064" fmla="*/ 21689 h 303641"/>
                  <a:gd name="connsiteX2065" fmla="*/ 615417 w 1010331"/>
                  <a:gd name="connsiteY2065" fmla="*/ 21689 h 303641"/>
                  <a:gd name="connsiteX2066" fmla="*/ 596439 w 1010331"/>
                  <a:gd name="connsiteY2066" fmla="*/ 21689 h 303641"/>
                  <a:gd name="connsiteX2067" fmla="*/ 600957 w 1010331"/>
                  <a:gd name="connsiteY2067" fmla="*/ 26207 h 303641"/>
                  <a:gd name="connsiteX2068" fmla="*/ 596439 w 1010331"/>
                  <a:gd name="connsiteY2068" fmla="*/ 30726 h 303641"/>
                  <a:gd name="connsiteX2069" fmla="*/ 591920 w 1010331"/>
                  <a:gd name="connsiteY2069" fmla="*/ 26207 h 303641"/>
                  <a:gd name="connsiteX2070" fmla="*/ 596439 w 1010331"/>
                  <a:gd name="connsiteY2070" fmla="*/ 21689 h 303641"/>
                  <a:gd name="connsiteX2071" fmla="*/ 596439 w 1010331"/>
                  <a:gd name="connsiteY2071" fmla="*/ 21689 h 303641"/>
                  <a:gd name="connsiteX2072" fmla="*/ 577461 w 1010331"/>
                  <a:gd name="connsiteY2072" fmla="*/ 21689 h 303641"/>
                  <a:gd name="connsiteX2073" fmla="*/ 581980 w 1010331"/>
                  <a:gd name="connsiteY2073" fmla="*/ 26207 h 303641"/>
                  <a:gd name="connsiteX2074" fmla="*/ 577461 w 1010331"/>
                  <a:gd name="connsiteY2074" fmla="*/ 30726 h 303641"/>
                  <a:gd name="connsiteX2075" fmla="*/ 572943 w 1010331"/>
                  <a:gd name="connsiteY2075" fmla="*/ 26207 h 303641"/>
                  <a:gd name="connsiteX2076" fmla="*/ 577461 w 1010331"/>
                  <a:gd name="connsiteY2076" fmla="*/ 21689 h 303641"/>
                  <a:gd name="connsiteX2077" fmla="*/ 577461 w 1010331"/>
                  <a:gd name="connsiteY2077" fmla="*/ 21689 h 303641"/>
                  <a:gd name="connsiteX2078" fmla="*/ 521432 w 1010331"/>
                  <a:gd name="connsiteY2078" fmla="*/ 21689 h 303641"/>
                  <a:gd name="connsiteX2079" fmla="*/ 525951 w 1010331"/>
                  <a:gd name="connsiteY2079" fmla="*/ 26207 h 303641"/>
                  <a:gd name="connsiteX2080" fmla="*/ 521432 w 1010331"/>
                  <a:gd name="connsiteY2080" fmla="*/ 30726 h 303641"/>
                  <a:gd name="connsiteX2081" fmla="*/ 516914 w 1010331"/>
                  <a:gd name="connsiteY2081" fmla="*/ 26207 h 303641"/>
                  <a:gd name="connsiteX2082" fmla="*/ 521432 w 1010331"/>
                  <a:gd name="connsiteY2082" fmla="*/ 21689 h 303641"/>
                  <a:gd name="connsiteX2083" fmla="*/ 521432 w 1010331"/>
                  <a:gd name="connsiteY2083" fmla="*/ 21689 h 303641"/>
                  <a:gd name="connsiteX2084" fmla="*/ 502455 w 1010331"/>
                  <a:gd name="connsiteY2084" fmla="*/ 21689 h 303641"/>
                  <a:gd name="connsiteX2085" fmla="*/ 506973 w 1010331"/>
                  <a:gd name="connsiteY2085" fmla="*/ 26207 h 303641"/>
                  <a:gd name="connsiteX2086" fmla="*/ 502455 w 1010331"/>
                  <a:gd name="connsiteY2086" fmla="*/ 30726 h 303641"/>
                  <a:gd name="connsiteX2087" fmla="*/ 497936 w 1010331"/>
                  <a:gd name="connsiteY2087" fmla="*/ 26207 h 303641"/>
                  <a:gd name="connsiteX2088" fmla="*/ 502455 w 1010331"/>
                  <a:gd name="connsiteY2088" fmla="*/ 21689 h 303641"/>
                  <a:gd name="connsiteX2089" fmla="*/ 502455 w 1010331"/>
                  <a:gd name="connsiteY2089" fmla="*/ 21689 h 303641"/>
                  <a:gd name="connsiteX2090" fmla="*/ 483477 w 1010331"/>
                  <a:gd name="connsiteY2090" fmla="*/ 21689 h 303641"/>
                  <a:gd name="connsiteX2091" fmla="*/ 487995 w 1010331"/>
                  <a:gd name="connsiteY2091" fmla="*/ 26207 h 303641"/>
                  <a:gd name="connsiteX2092" fmla="*/ 483477 w 1010331"/>
                  <a:gd name="connsiteY2092" fmla="*/ 30726 h 303641"/>
                  <a:gd name="connsiteX2093" fmla="*/ 478959 w 1010331"/>
                  <a:gd name="connsiteY2093" fmla="*/ 26207 h 303641"/>
                  <a:gd name="connsiteX2094" fmla="*/ 483477 w 1010331"/>
                  <a:gd name="connsiteY2094" fmla="*/ 21689 h 303641"/>
                  <a:gd name="connsiteX2095" fmla="*/ 483477 w 1010331"/>
                  <a:gd name="connsiteY2095" fmla="*/ 21689 h 303641"/>
                  <a:gd name="connsiteX2096" fmla="*/ 464499 w 1010331"/>
                  <a:gd name="connsiteY2096" fmla="*/ 21689 h 303641"/>
                  <a:gd name="connsiteX2097" fmla="*/ 469018 w 1010331"/>
                  <a:gd name="connsiteY2097" fmla="*/ 26207 h 303641"/>
                  <a:gd name="connsiteX2098" fmla="*/ 464499 w 1010331"/>
                  <a:gd name="connsiteY2098" fmla="*/ 30726 h 303641"/>
                  <a:gd name="connsiteX2099" fmla="*/ 459981 w 1010331"/>
                  <a:gd name="connsiteY2099" fmla="*/ 26207 h 303641"/>
                  <a:gd name="connsiteX2100" fmla="*/ 464499 w 1010331"/>
                  <a:gd name="connsiteY2100" fmla="*/ 21689 h 303641"/>
                  <a:gd name="connsiteX2101" fmla="*/ 464499 w 1010331"/>
                  <a:gd name="connsiteY2101" fmla="*/ 21689 h 303641"/>
                  <a:gd name="connsiteX2102" fmla="*/ 446425 w 1010331"/>
                  <a:gd name="connsiteY2102" fmla="*/ 21689 h 303641"/>
                  <a:gd name="connsiteX2103" fmla="*/ 450944 w 1010331"/>
                  <a:gd name="connsiteY2103" fmla="*/ 26207 h 303641"/>
                  <a:gd name="connsiteX2104" fmla="*/ 446425 w 1010331"/>
                  <a:gd name="connsiteY2104" fmla="*/ 30726 h 303641"/>
                  <a:gd name="connsiteX2105" fmla="*/ 441907 w 1010331"/>
                  <a:gd name="connsiteY2105" fmla="*/ 26207 h 303641"/>
                  <a:gd name="connsiteX2106" fmla="*/ 446425 w 1010331"/>
                  <a:gd name="connsiteY2106" fmla="*/ 21689 h 303641"/>
                  <a:gd name="connsiteX2107" fmla="*/ 446425 w 1010331"/>
                  <a:gd name="connsiteY2107" fmla="*/ 21689 h 303641"/>
                  <a:gd name="connsiteX2108" fmla="*/ 427448 w 1010331"/>
                  <a:gd name="connsiteY2108" fmla="*/ 21689 h 303641"/>
                  <a:gd name="connsiteX2109" fmla="*/ 431966 w 1010331"/>
                  <a:gd name="connsiteY2109" fmla="*/ 26207 h 303641"/>
                  <a:gd name="connsiteX2110" fmla="*/ 427448 w 1010331"/>
                  <a:gd name="connsiteY2110" fmla="*/ 30726 h 303641"/>
                  <a:gd name="connsiteX2111" fmla="*/ 422929 w 1010331"/>
                  <a:gd name="connsiteY2111" fmla="*/ 26207 h 303641"/>
                  <a:gd name="connsiteX2112" fmla="*/ 427448 w 1010331"/>
                  <a:gd name="connsiteY2112" fmla="*/ 21689 h 303641"/>
                  <a:gd name="connsiteX2113" fmla="*/ 427448 w 1010331"/>
                  <a:gd name="connsiteY2113" fmla="*/ 21689 h 303641"/>
                  <a:gd name="connsiteX2114" fmla="*/ 408470 w 1010331"/>
                  <a:gd name="connsiteY2114" fmla="*/ 21689 h 303641"/>
                  <a:gd name="connsiteX2115" fmla="*/ 412989 w 1010331"/>
                  <a:gd name="connsiteY2115" fmla="*/ 26207 h 303641"/>
                  <a:gd name="connsiteX2116" fmla="*/ 408470 w 1010331"/>
                  <a:gd name="connsiteY2116" fmla="*/ 30726 h 303641"/>
                  <a:gd name="connsiteX2117" fmla="*/ 403952 w 1010331"/>
                  <a:gd name="connsiteY2117" fmla="*/ 26207 h 303641"/>
                  <a:gd name="connsiteX2118" fmla="*/ 408470 w 1010331"/>
                  <a:gd name="connsiteY2118" fmla="*/ 21689 h 303641"/>
                  <a:gd name="connsiteX2119" fmla="*/ 408470 w 1010331"/>
                  <a:gd name="connsiteY2119" fmla="*/ 21689 h 303641"/>
                  <a:gd name="connsiteX2120" fmla="*/ 662409 w 1010331"/>
                  <a:gd name="connsiteY2120" fmla="*/ 10844 h 303641"/>
                  <a:gd name="connsiteX2121" fmla="*/ 666927 w 1010331"/>
                  <a:gd name="connsiteY2121" fmla="*/ 15363 h 303641"/>
                  <a:gd name="connsiteX2122" fmla="*/ 662409 w 1010331"/>
                  <a:gd name="connsiteY2122" fmla="*/ 19881 h 303641"/>
                  <a:gd name="connsiteX2123" fmla="*/ 657890 w 1010331"/>
                  <a:gd name="connsiteY2123" fmla="*/ 15363 h 303641"/>
                  <a:gd name="connsiteX2124" fmla="*/ 662409 w 1010331"/>
                  <a:gd name="connsiteY2124" fmla="*/ 10844 h 303641"/>
                  <a:gd name="connsiteX2125" fmla="*/ 662409 w 1010331"/>
                  <a:gd name="connsiteY2125" fmla="*/ 10844 h 303641"/>
                  <a:gd name="connsiteX2126" fmla="*/ 643431 w 1010331"/>
                  <a:gd name="connsiteY2126" fmla="*/ 10844 h 303641"/>
                  <a:gd name="connsiteX2127" fmla="*/ 647950 w 1010331"/>
                  <a:gd name="connsiteY2127" fmla="*/ 15363 h 303641"/>
                  <a:gd name="connsiteX2128" fmla="*/ 643431 w 1010331"/>
                  <a:gd name="connsiteY2128" fmla="*/ 19881 h 303641"/>
                  <a:gd name="connsiteX2129" fmla="*/ 638913 w 1010331"/>
                  <a:gd name="connsiteY2129" fmla="*/ 15363 h 303641"/>
                  <a:gd name="connsiteX2130" fmla="*/ 643431 w 1010331"/>
                  <a:gd name="connsiteY2130" fmla="*/ 10844 h 303641"/>
                  <a:gd name="connsiteX2131" fmla="*/ 643431 w 1010331"/>
                  <a:gd name="connsiteY2131" fmla="*/ 10844 h 303641"/>
                  <a:gd name="connsiteX2132" fmla="*/ 624453 w 1010331"/>
                  <a:gd name="connsiteY2132" fmla="*/ 10844 h 303641"/>
                  <a:gd name="connsiteX2133" fmla="*/ 628972 w 1010331"/>
                  <a:gd name="connsiteY2133" fmla="*/ 15363 h 303641"/>
                  <a:gd name="connsiteX2134" fmla="*/ 624453 w 1010331"/>
                  <a:gd name="connsiteY2134" fmla="*/ 19881 h 303641"/>
                  <a:gd name="connsiteX2135" fmla="*/ 619935 w 1010331"/>
                  <a:gd name="connsiteY2135" fmla="*/ 15363 h 303641"/>
                  <a:gd name="connsiteX2136" fmla="*/ 624453 w 1010331"/>
                  <a:gd name="connsiteY2136" fmla="*/ 10844 h 303641"/>
                  <a:gd name="connsiteX2137" fmla="*/ 624453 w 1010331"/>
                  <a:gd name="connsiteY2137" fmla="*/ 10844 h 303641"/>
                  <a:gd name="connsiteX2138" fmla="*/ 605476 w 1010331"/>
                  <a:gd name="connsiteY2138" fmla="*/ 10844 h 303641"/>
                  <a:gd name="connsiteX2139" fmla="*/ 609994 w 1010331"/>
                  <a:gd name="connsiteY2139" fmla="*/ 15363 h 303641"/>
                  <a:gd name="connsiteX2140" fmla="*/ 605476 w 1010331"/>
                  <a:gd name="connsiteY2140" fmla="*/ 19881 h 303641"/>
                  <a:gd name="connsiteX2141" fmla="*/ 600957 w 1010331"/>
                  <a:gd name="connsiteY2141" fmla="*/ 15363 h 303641"/>
                  <a:gd name="connsiteX2142" fmla="*/ 605476 w 1010331"/>
                  <a:gd name="connsiteY2142" fmla="*/ 10844 h 303641"/>
                  <a:gd name="connsiteX2143" fmla="*/ 605476 w 1010331"/>
                  <a:gd name="connsiteY2143" fmla="*/ 10844 h 303641"/>
                  <a:gd name="connsiteX2144" fmla="*/ 596439 w 1010331"/>
                  <a:gd name="connsiteY2144" fmla="*/ 1807 h 303641"/>
                  <a:gd name="connsiteX2145" fmla="*/ 600957 w 1010331"/>
                  <a:gd name="connsiteY2145" fmla="*/ 6326 h 303641"/>
                  <a:gd name="connsiteX2146" fmla="*/ 596439 w 1010331"/>
                  <a:gd name="connsiteY2146" fmla="*/ 10844 h 303641"/>
                  <a:gd name="connsiteX2147" fmla="*/ 591920 w 1010331"/>
                  <a:gd name="connsiteY2147" fmla="*/ 6326 h 303641"/>
                  <a:gd name="connsiteX2148" fmla="*/ 596439 w 1010331"/>
                  <a:gd name="connsiteY2148" fmla="*/ 1807 h 303641"/>
                  <a:gd name="connsiteX2149" fmla="*/ 596439 w 1010331"/>
                  <a:gd name="connsiteY2149" fmla="*/ 1807 h 303641"/>
                  <a:gd name="connsiteX2150" fmla="*/ 840437 w 1010331"/>
                  <a:gd name="connsiteY2150" fmla="*/ 143688 h 303641"/>
                  <a:gd name="connsiteX2151" fmla="*/ 844955 w 1010331"/>
                  <a:gd name="connsiteY2151" fmla="*/ 148206 h 303641"/>
                  <a:gd name="connsiteX2152" fmla="*/ 840437 w 1010331"/>
                  <a:gd name="connsiteY2152" fmla="*/ 152725 h 303641"/>
                  <a:gd name="connsiteX2153" fmla="*/ 835918 w 1010331"/>
                  <a:gd name="connsiteY2153" fmla="*/ 148206 h 303641"/>
                  <a:gd name="connsiteX2154" fmla="*/ 840437 w 1010331"/>
                  <a:gd name="connsiteY2154" fmla="*/ 143688 h 303641"/>
                  <a:gd name="connsiteX2155" fmla="*/ 840437 w 1010331"/>
                  <a:gd name="connsiteY2155" fmla="*/ 143688 h 303641"/>
                  <a:gd name="connsiteX2156" fmla="*/ 821459 w 1010331"/>
                  <a:gd name="connsiteY2156" fmla="*/ 143688 h 303641"/>
                  <a:gd name="connsiteX2157" fmla="*/ 825978 w 1010331"/>
                  <a:gd name="connsiteY2157" fmla="*/ 148206 h 303641"/>
                  <a:gd name="connsiteX2158" fmla="*/ 821459 w 1010331"/>
                  <a:gd name="connsiteY2158" fmla="*/ 152725 h 303641"/>
                  <a:gd name="connsiteX2159" fmla="*/ 816941 w 1010331"/>
                  <a:gd name="connsiteY2159" fmla="*/ 148206 h 303641"/>
                  <a:gd name="connsiteX2160" fmla="*/ 821459 w 1010331"/>
                  <a:gd name="connsiteY2160" fmla="*/ 143688 h 303641"/>
                  <a:gd name="connsiteX2161" fmla="*/ 821459 w 1010331"/>
                  <a:gd name="connsiteY2161" fmla="*/ 143688 h 303641"/>
                  <a:gd name="connsiteX2162" fmla="*/ 803385 w 1010331"/>
                  <a:gd name="connsiteY2162" fmla="*/ 143688 h 303641"/>
                  <a:gd name="connsiteX2163" fmla="*/ 807904 w 1010331"/>
                  <a:gd name="connsiteY2163" fmla="*/ 148206 h 303641"/>
                  <a:gd name="connsiteX2164" fmla="*/ 803385 w 1010331"/>
                  <a:gd name="connsiteY2164" fmla="*/ 152725 h 303641"/>
                  <a:gd name="connsiteX2165" fmla="*/ 798867 w 1010331"/>
                  <a:gd name="connsiteY2165" fmla="*/ 148206 h 303641"/>
                  <a:gd name="connsiteX2166" fmla="*/ 803385 w 1010331"/>
                  <a:gd name="connsiteY2166" fmla="*/ 143688 h 303641"/>
                  <a:gd name="connsiteX2167" fmla="*/ 803385 w 1010331"/>
                  <a:gd name="connsiteY2167" fmla="*/ 143688 h 303641"/>
                  <a:gd name="connsiteX2168" fmla="*/ 784408 w 1010331"/>
                  <a:gd name="connsiteY2168" fmla="*/ 143688 h 303641"/>
                  <a:gd name="connsiteX2169" fmla="*/ 788926 w 1010331"/>
                  <a:gd name="connsiteY2169" fmla="*/ 148206 h 303641"/>
                  <a:gd name="connsiteX2170" fmla="*/ 784408 w 1010331"/>
                  <a:gd name="connsiteY2170" fmla="*/ 152725 h 303641"/>
                  <a:gd name="connsiteX2171" fmla="*/ 779889 w 1010331"/>
                  <a:gd name="connsiteY2171" fmla="*/ 148206 h 303641"/>
                  <a:gd name="connsiteX2172" fmla="*/ 784408 w 1010331"/>
                  <a:gd name="connsiteY2172" fmla="*/ 143688 h 303641"/>
                  <a:gd name="connsiteX2173" fmla="*/ 784408 w 1010331"/>
                  <a:gd name="connsiteY2173" fmla="*/ 143688 h 303641"/>
                  <a:gd name="connsiteX2174" fmla="*/ 765430 w 1010331"/>
                  <a:gd name="connsiteY2174" fmla="*/ 143688 h 303641"/>
                  <a:gd name="connsiteX2175" fmla="*/ 769948 w 1010331"/>
                  <a:gd name="connsiteY2175" fmla="*/ 148206 h 303641"/>
                  <a:gd name="connsiteX2176" fmla="*/ 765430 w 1010331"/>
                  <a:gd name="connsiteY2176" fmla="*/ 152725 h 303641"/>
                  <a:gd name="connsiteX2177" fmla="*/ 760912 w 1010331"/>
                  <a:gd name="connsiteY2177" fmla="*/ 148206 h 303641"/>
                  <a:gd name="connsiteX2178" fmla="*/ 765430 w 1010331"/>
                  <a:gd name="connsiteY2178" fmla="*/ 143688 h 303641"/>
                  <a:gd name="connsiteX2179" fmla="*/ 765430 w 1010331"/>
                  <a:gd name="connsiteY2179" fmla="*/ 143688 h 303641"/>
                  <a:gd name="connsiteX2180" fmla="*/ 746452 w 1010331"/>
                  <a:gd name="connsiteY2180" fmla="*/ 143688 h 303641"/>
                  <a:gd name="connsiteX2181" fmla="*/ 750971 w 1010331"/>
                  <a:gd name="connsiteY2181" fmla="*/ 148206 h 303641"/>
                  <a:gd name="connsiteX2182" fmla="*/ 746452 w 1010331"/>
                  <a:gd name="connsiteY2182" fmla="*/ 152725 h 303641"/>
                  <a:gd name="connsiteX2183" fmla="*/ 741934 w 1010331"/>
                  <a:gd name="connsiteY2183" fmla="*/ 148206 h 303641"/>
                  <a:gd name="connsiteX2184" fmla="*/ 746452 w 1010331"/>
                  <a:gd name="connsiteY2184" fmla="*/ 143688 h 303641"/>
                  <a:gd name="connsiteX2185" fmla="*/ 746452 w 1010331"/>
                  <a:gd name="connsiteY2185" fmla="*/ 143688 h 303641"/>
                  <a:gd name="connsiteX2186" fmla="*/ 727475 w 1010331"/>
                  <a:gd name="connsiteY2186" fmla="*/ 143688 h 303641"/>
                  <a:gd name="connsiteX2187" fmla="*/ 731993 w 1010331"/>
                  <a:gd name="connsiteY2187" fmla="*/ 148206 h 303641"/>
                  <a:gd name="connsiteX2188" fmla="*/ 727475 w 1010331"/>
                  <a:gd name="connsiteY2188" fmla="*/ 152725 h 303641"/>
                  <a:gd name="connsiteX2189" fmla="*/ 722956 w 1010331"/>
                  <a:gd name="connsiteY2189" fmla="*/ 148206 h 303641"/>
                  <a:gd name="connsiteX2190" fmla="*/ 727475 w 1010331"/>
                  <a:gd name="connsiteY2190" fmla="*/ 143688 h 303641"/>
                  <a:gd name="connsiteX2191" fmla="*/ 727475 w 1010331"/>
                  <a:gd name="connsiteY2191" fmla="*/ 143688 h 303641"/>
                  <a:gd name="connsiteX2192" fmla="*/ 709401 w 1010331"/>
                  <a:gd name="connsiteY2192" fmla="*/ 143688 h 303641"/>
                  <a:gd name="connsiteX2193" fmla="*/ 713919 w 1010331"/>
                  <a:gd name="connsiteY2193" fmla="*/ 148206 h 303641"/>
                  <a:gd name="connsiteX2194" fmla="*/ 709401 w 1010331"/>
                  <a:gd name="connsiteY2194" fmla="*/ 152725 h 303641"/>
                  <a:gd name="connsiteX2195" fmla="*/ 704882 w 1010331"/>
                  <a:gd name="connsiteY2195" fmla="*/ 148206 h 303641"/>
                  <a:gd name="connsiteX2196" fmla="*/ 709401 w 1010331"/>
                  <a:gd name="connsiteY2196" fmla="*/ 143688 h 303641"/>
                  <a:gd name="connsiteX2197" fmla="*/ 709401 w 1010331"/>
                  <a:gd name="connsiteY2197" fmla="*/ 143688 h 303641"/>
                  <a:gd name="connsiteX2198" fmla="*/ 690423 w 1010331"/>
                  <a:gd name="connsiteY2198" fmla="*/ 143688 h 303641"/>
                  <a:gd name="connsiteX2199" fmla="*/ 694942 w 1010331"/>
                  <a:gd name="connsiteY2199" fmla="*/ 148206 h 303641"/>
                  <a:gd name="connsiteX2200" fmla="*/ 690423 w 1010331"/>
                  <a:gd name="connsiteY2200" fmla="*/ 152725 h 303641"/>
                  <a:gd name="connsiteX2201" fmla="*/ 685905 w 1010331"/>
                  <a:gd name="connsiteY2201" fmla="*/ 148206 h 303641"/>
                  <a:gd name="connsiteX2202" fmla="*/ 690423 w 1010331"/>
                  <a:gd name="connsiteY2202" fmla="*/ 143688 h 303641"/>
                  <a:gd name="connsiteX2203" fmla="*/ 690423 w 1010331"/>
                  <a:gd name="connsiteY2203" fmla="*/ 143688 h 303641"/>
                  <a:gd name="connsiteX2204" fmla="*/ 671446 w 1010331"/>
                  <a:gd name="connsiteY2204" fmla="*/ 143688 h 303641"/>
                  <a:gd name="connsiteX2205" fmla="*/ 675964 w 1010331"/>
                  <a:gd name="connsiteY2205" fmla="*/ 148206 h 303641"/>
                  <a:gd name="connsiteX2206" fmla="*/ 671446 w 1010331"/>
                  <a:gd name="connsiteY2206" fmla="*/ 152725 h 303641"/>
                  <a:gd name="connsiteX2207" fmla="*/ 666927 w 1010331"/>
                  <a:gd name="connsiteY2207" fmla="*/ 148206 h 303641"/>
                  <a:gd name="connsiteX2208" fmla="*/ 671446 w 1010331"/>
                  <a:gd name="connsiteY2208" fmla="*/ 143688 h 303641"/>
                  <a:gd name="connsiteX2209" fmla="*/ 671446 w 1010331"/>
                  <a:gd name="connsiteY2209" fmla="*/ 143688 h 303641"/>
                  <a:gd name="connsiteX2210" fmla="*/ 652468 w 1010331"/>
                  <a:gd name="connsiteY2210" fmla="*/ 143688 h 303641"/>
                  <a:gd name="connsiteX2211" fmla="*/ 656987 w 1010331"/>
                  <a:gd name="connsiteY2211" fmla="*/ 148206 h 303641"/>
                  <a:gd name="connsiteX2212" fmla="*/ 652468 w 1010331"/>
                  <a:gd name="connsiteY2212" fmla="*/ 152725 h 303641"/>
                  <a:gd name="connsiteX2213" fmla="*/ 647950 w 1010331"/>
                  <a:gd name="connsiteY2213" fmla="*/ 148206 h 303641"/>
                  <a:gd name="connsiteX2214" fmla="*/ 652468 w 1010331"/>
                  <a:gd name="connsiteY2214" fmla="*/ 143688 h 303641"/>
                  <a:gd name="connsiteX2215" fmla="*/ 652468 w 1010331"/>
                  <a:gd name="connsiteY2215" fmla="*/ 143688 h 303641"/>
                  <a:gd name="connsiteX2216" fmla="*/ 633490 w 1010331"/>
                  <a:gd name="connsiteY2216" fmla="*/ 143688 h 303641"/>
                  <a:gd name="connsiteX2217" fmla="*/ 638009 w 1010331"/>
                  <a:gd name="connsiteY2217" fmla="*/ 148206 h 303641"/>
                  <a:gd name="connsiteX2218" fmla="*/ 633490 w 1010331"/>
                  <a:gd name="connsiteY2218" fmla="*/ 152725 h 303641"/>
                  <a:gd name="connsiteX2219" fmla="*/ 628972 w 1010331"/>
                  <a:gd name="connsiteY2219" fmla="*/ 148206 h 303641"/>
                  <a:gd name="connsiteX2220" fmla="*/ 633490 w 1010331"/>
                  <a:gd name="connsiteY2220" fmla="*/ 143688 h 303641"/>
                  <a:gd name="connsiteX2221" fmla="*/ 633490 w 1010331"/>
                  <a:gd name="connsiteY2221" fmla="*/ 143688 h 303641"/>
                  <a:gd name="connsiteX2222" fmla="*/ 615417 w 1010331"/>
                  <a:gd name="connsiteY2222" fmla="*/ 143688 h 303641"/>
                  <a:gd name="connsiteX2223" fmla="*/ 619935 w 1010331"/>
                  <a:gd name="connsiteY2223" fmla="*/ 148206 h 303641"/>
                  <a:gd name="connsiteX2224" fmla="*/ 615417 w 1010331"/>
                  <a:gd name="connsiteY2224" fmla="*/ 152725 h 303641"/>
                  <a:gd name="connsiteX2225" fmla="*/ 610898 w 1010331"/>
                  <a:gd name="connsiteY2225" fmla="*/ 148206 h 303641"/>
                  <a:gd name="connsiteX2226" fmla="*/ 615417 w 1010331"/>
                  <a:gd name="connsiteY2226" fmla="*/ 143688 h 303641"/>
                  <a:gd name="connsiteX2227" fmla="*/ 615417 w 1010331"/>
                  <a:gd name="connsiteY2227" fmla="*/ 143688 h 303641"/>
                  <a:gd name="connsiteX2228" fmla="*/ 596439 w 1010331"/>
                  <a:gd name="connsiteY2228" fmla="*/ 143688 h 303641"/>
                  <a:gd name="connsiteX2229" fmla="*/ 600957 w 1010331"/>
                  <a:gd name="connsiteY2229" fmla="*/ 148206 h 303641"/>
                  <a:gd name="connsiteX2230" fmla="*/ 596439 w 1010331"/>
                  <a:gd name="connsiteY2230" fmla="*/ 152725 h 303641"/>
                  <a:gd name="connsiteX2231" fmla="*/ 591920 w 1010331"/>
                  <a:gd name="connsiteY2231" fmla="*/ 148206 h 303641"/>
                  <a:gd name="connsiteX2232" fmla="*/ 596439 w 1010331"/>
                  <a:gd name="connsiteY2232" fmla="*/ 143688 h 303641"/>
                  <a:gd name="connsiteX2233" fmla="*/ 596439 w 1010331"/>
                  <a:gd name="connsiteY2233" fmla="*/ 143688 h 303641"/>
                  <a:gd name="connsiteX2234" fmla="*/ 577461 w 1010331"/>
                  <a:gd name="connsiteY2234" fmla="*/ 143688 h 303641"/>
                  <a:gd name="connsiteX2235" fmla="*/ 581980 w 1010331"/>
                  <a:gd name="connsiteY2235" fmla="*/ 148206 h 303641"/>
                  <a:gd name="connsiteX2236" fmla="*/ 577461 w 1010331"/>
                  <a:gd name="connsiteY2236" fmla="*/ 152725 h 303641"/>
                  <a:gd name="connsiteX2237" fmla="*/ 572943 w 1010331"/>
                  <a:gd name="connsiteY2237" fmla="*/ 148206 h 303641"/>
                  <a:gd name="connsiteX2238" fmla="*/ 577461 w 1010331"/>
                  <a:gd name="connsiteY2238" fmla="*/ 143688 h 303641"/>
                  <a:gd name="connsiteX2239" fmla="*/ 577461 w 1010331"/>
                  <a:gd name="connsiteY2239" fmla="*/ 143688 h 303641"/>
                  <a:gd name="connsiteX2240" fmla="*/ 558484 w 1010331"/>
                  <a:gd name="connsiteY2240" fmla="*/ 143688 h 303641"/>
                  <a:gd name="connsiteX2241" fmla="*/ 563002 w 1010331"/>
                  <a:gd name="connsiteY2241" fmla="*/ 148206 h 303641"/>
                  <a:gd name="connsiteX2242" fmla="*/ 558484 w 1010331"/>
                  <a:gd name="connsiteY2242" fmla="*/ 152725 h 303641"/>
                  <a:gd name="connsiteX2243" fmla="*/ 553965 w 1010331"/>
                  <a:gd name="connsiteY2243" fmla="*/ 148206 h 303641"/>
                  <a:gd name="connsiteX2244" fmla="*/ 558484 w 1010331"/>
                  <a:gd name="connsiteY2244" fmla="*/ 143688 h 303641"/>
                  <a:gd name="connsiteX2245" fmla="*/ 558484 w 1010331"/>
                  <a:gd name="connsiteY2245" fmla="*/ 143688 h 303641"/>
                  <a:gd name="connsiteX2246" fmla="*/ 539506 w 1010331"/>
                  <a:gd name="connsiteY2246" fmla="*/ 143688 h 303641"/>
                  <a:gd name="connsiteX2247" fmla="*/ 544025 w 1010331"/>
                  <a:gd name="connsiteY2247" fmla="*/ 148206 h 303641"/>
                  <a:gd name="connsiteX2248" fmla="*/ 539506 w 1010331"/>
                  <a:gd name="connsiteY2248" fmla="*/ 152725 h 303641"/>
                  <a:gd name="connsiteX2249" fmla="*/ 534988 w 1010331"/>
                  <a:gd name="connsiteY2249" fmla="*/ 148206 h 303641"/>
                  <a:gd name="connsiteX2250" fmla="*/ 539506 w 1010331"/>
                  <a:gd name="connsiteY2250" fmla="*/ 143688 h 303641"/>
                  <a:gd name="connsiteX2251" fmla="*/ 539506 w 1010331"/>
                  <a:gd name="connsiteY2251" fmla="*/ 143688 h 303641"/>
                  <a:gd name="connsiteX2252" fmla="*/ 521432 w 1010331"/>
                  <a:gd name="connsiteY2252" fmla="*/ 143688 h 303641"/>
                  <a:gd name="connsiteX2253" fmla="*/ 525951 w 1010331"/>
                  <a:gd name="connsiteY2253" fmla="*/ 148206 h 303641"/>
                  <a:gd name="connsiteX2254" fmla="*/ 521432 w 1010331"/>
                  <a:gd name="connsiteY2254" fmla="*/ 152725 h 303641"/>
                  <a:gd name="connsiteX2255" fmla="*/ 516914 w 1010331"/>
                  <a:gd name="connsiteY2255" fmla="*/ 148206 h 303641"/>
                  <a:gd name="connsiteX2256" fmla="*/ 521432 w 1010331"/>
                  <a:gd name="connsiteY2256" fmla="*/ 143688 h 303641"/>
                  <a:gd name="connsiteX2257" fmla="*/ 521432 w 1010331"/>
                  <a:gd name="connsiteY2257" fmla="*/ 143688 h 303641"/>
                  <a:gd name="connsiteX2258" fmla="*/ 502455 w 1010331"/>
                  <a:gd name="connsiteY2258" fmla="*/ 143688 h 303641"/>
                  <a:gd name="connsiteX2259" fmla="*/ 506973 w 1010331"/>
                  <a:gd name="connsiteY2259" fmla="*/ 148206 h 303641"/>
                  <a:gd name="connsiteX2260" fmla="*/ 502455 w 1010331"/>
                  <a:gd name="connsiteY2260" fmla="*/ 152725 h 303641"/>
                  <a:gd name="connsiteX2261" fmla="*/ 497936 w 1010331"/>
                  <a:gd name="connsiteY2261" fmla="*/ 148206 h 303641"/>
                  <a:gd name="connsiteX2262" fmla="*/ 502455 w 1010331"/>
                  <a:gd name="connsiteY2262" fmla="*/ 143688 h 303641"/>
                  <a:gd name="connsiteX2263" fmla="*/ 502455 w 1010331"/>
                  <a:gd name="connsiteY2263" fmla="*/ 143688 h 303641"/>
                  <a:gd name="connsiteX2264" fmla="*/ 483477 w 1010331"/>
                  <a:gd name="connsiteY2264" fmla="*/ 143688 h 303641"/>
                  <a:gd name="connsiteX2265" fmla="*/ 487995 w 1010331"/>
                  <a:gd name="connsiteY2265" fmla="*/ 148206 h 303641"/>
                  <a:gd name="connsiteX2266" fmla="*/ 483477 w 1010331"/>
                  <a:gd name="connsiteY2266" fmla="*/ 152725 h 303641"/>
                  <a:gd name="connsiteX2267" fmla="*/ 478959 w 1010331"/>
                  <a:gd name="connsiteY2267" fmla="*/ 148206 h 303641"/>
                  <a:gd name="connsiteX2268" fmla="*/ 483477 w 1010331"/>
                  <a:gd name="connsiteY2268" fmla="*/ 143688 h 303641"/>
                  <a:gd name="connsiteX2269" fmla="*/ 483477 w 1010331"/>
                  <a:gd name="connsiteY2269" fmla="*/ 143688 h 303641"/>
                  <a:gd name="connsiteX2270" fmla="*/ 464499 w 1010331"/>
                  <a:gd name="connsiteY2270" fmla="*/ 143688 h 303641"/>
                  <a:gd name="connsiteX2271" fmla="*/ 469018 w 1010331"/>
                  <a:gd name="connsiteY2271" fmla="*/ 148206 h 303641"/>
                  <a:gd name="connsiteX2272" fmla="*/ 464499 w 1010331"/>
                  <a:gd name="connsiteY2272" fmla="*/ 152725 h 303641"/>
                  <a:gd name="connsiteX2273" fmla="*/ 459981 w 1010331"/>
                  <a:gd name="connsiteY2273" fmla="*/ 148206 h 303641"/>
                  <a:gd name="connsiteX2274" fmla="*/ 464499 w 1010331"/>
                  <a:gd name="connsiteY2274" fmla="*/ 143688 h 303641"/>
                  <a:gd name="connsiteX2275" fmla="*/ 464499 w 1010331"/>
                  <a:gd name="connsiteY2275" fmla="*/ 143688 h 303641"/>
                  <a:gd name="connsiteX2276" fmla="*/ 446425 w 1010331"/>
                  <a:gd name="connsiteY2276" fmla="*/ 143688 h 303641"/>
                  <a:gd name="connsiteX2277" fmla="*/ 450944 w 1010331"/>
                  <a:gd name="connsiteY2277" fmla="*/ 148206 h 303641"/>
                  <a:gd name="connsiteX2278" fmla="*/ 446425 w 1010331"/>
                  <a:gd name="connsiteY2278" fmla="*/ 152725 h 303641"/>
                  <a:gd name="connsiteX2279" fmla="*/ 441907 w 1010331"/>
                  <a:gd name="connsiteY2279" fmla="*/ 148206 h 303641"/>
                  <a:gd name="connsiteX2280" fmla="*/ 446425 w 1010331"/>
                  <a:gd name="connsiteY2280" fmla="*/ 143688 h 303641"/>
                  <a:gd name="connsiteX2281" fmla="*/ 446425 w 1010331"/>
                  <a:gd name="connsiteY2281" fmla="*/ 143688 h 303641"/>
                  <a:gd name="connsiteX2282" fmla="*/ 427448 w 1010331"/>
                  <a:gd name="connsiteY2282" fmla="*/ 143688 h 303641"/>
                  <a:gd name="connsiteX2283" fmla="*/ 431966 w 1010331"/>
                  <a:gd name="connsiteY2283" fmla="*/ 148206 h 303641"/>
                  <a:gd name="connsiteX2284" fmla="*/ 427448 w 1010331"/>
                  <a:gd name="connsiteY2284" fmla="*/ 152725 h 303641"/>
                  <a:gd name="connsiteX2285" fmla="*/ 422929 w 1010331"/>
                  <a:gd name="connsiteY2285" fmla="*/ 148206 h 303641"/>
                  <a:gd name="connsiteX2286" fmla="*/ 427448 w 1010331"/>
                  <a:gd name="connsiteY2286" fmla="*/ 143688 h 303641"/>
                  <a:gd name="connsiteX2287" fmla="*/ 427448 w 1010331"/>
                  <a:gd name="connsiteY2287" fmla="*/ 143688 h 303641"/>
                  <a:gd name="connsiteX2288" fmla="*/ 408470 w 1010331"/>
                  <a:gd name="connsiteY2288" fmla="*/ 143688 h 303641"/>
                  <a:gd name="connsiteX2289" fmla="*/ 412989 w 1010331"/>
                  <a:gd name="connsiteY2289" fmla="*/ 148206 h 303641"/>
                  <a:gd name="connsiteX2290" fmla="*/ 408470 w 1010331"/>
                  <a:gd name="connsiteY2290" fmla="*/ 152725 h 303641"/>
                  <a:gd name="connsiteX2291" fmla="*/ 403952 w 1010331"/>
                  <a:gd name="connsiteY2291" fmla="*/ 148206 h 303641"/>
                  <a:gd name="connsiteX2292" fmla="*/ 408470 w 1010331"/>
                  <a:gd name="connsiteY2292" fmla="*/ 143688 h 303641"/>
                  <a:gd name="connsiteX2293" fmla="*/ 408470 w 1010331"/>
                  <a:gd name="connsiteY2293" fmla="*/ 143688 h 303641"/>
                  <a:gd name="connsiteX2294" fmla="*/ 389493 w 1010331"/>
                  <a:gd name="connsiteY2294" fmla="*/ 143688 h 303641"/>
                  <a:gd name="connsiteX2295" fmla="*/ 394011 w 1010331"/>
                  <a:gd name="connsiteY2295" fmla="*/ 148206 h 303641"/>
                  <a:gd name="connsiteX2296" fmla="*/ 389493 w 1010331"/>
                  <a:gd name="connsiteY2296" fmla="*/ 152725 h 303641"/>
                  <a:gd name="connsiteX2297" fmla="*/ 384974 w 1010331"/>
                  <a:gd name="connsiteY2297" fmla="*/ 148206 h 303641"/>
                  <a:gd name="connsiteX2298" fmla="*/ 389493 w 1010331"/>
                  <a:gd name="connsiteY2298" fmla="*/ 143688 h 303641"/>
                  <a:gd name="connsiteX2299" fmla="*/ 389493 w 1010331"/>
                  <a:gd name="connsiteY2299" fmla="*/ 143688 h 303641"/>
                  <a:gd name="connsiteX2300" fmla="*/ 370515 w 1010331"/>
                  <a:gd name="connsiteY2300" fmla="*/ 143688 h 303641"/>
                  <a:gd name="connsiteX2301" fmla="*/ 375034 w 1010331"/>
                  <a:gd name="connsiteY2301" fmla="*/ 148206 h 303641"/>
                  <a:gd name="connsiteX2302" fmla="*/ 370515 w 1010331"/>
                  <a:gd name="connsiteY2302" fmla="*/ 152725 h 303641"/>
                  <a:gd name="connsiteX2303" fmla="*/ 365997 w 1010331"/>
                  <a:gd name="connsiteY2303" fmla="*/ 148206 h 303641"/>
                  <a:gd name="connsiteX2304" fmla="*/ 370515 w 1010331"/>
                  <a:gd name="connsiteY2304" fmla="*/ 143688 h 303641"/>
                  <a:gd name="connsiteX2305" fmla="*/ 370515 w 1010331"/>
                  <a:gd name="connsiteY2305" fmla="*/ 143688 h 303641"/>
                  <a:gd name="connsiteX2306" fmla="*/ 352441 w 1010331"/>
                  <a:gd name="connsiteY2306" fmla="*/ 143688 h 303641"/>
                  <a:gd name="connsiteX2307" fmla="*/ 356960 w 1010331"/>
                  <a:gd name="connsiteY2307" fmla="*/ 148206 h 303641"/>
                  <a:gd name="connsiteX2308" fmla="*/ 352441 w 1010331"/>
                  <a:gd name="connsiteY2308" fmla="*/ 152725 h 303641"/>
                  <a:gd name="connsiteX2309" fmla="*/ 347923 w 1010331"/>
                  <a:gd name="connsiteY2309" fmla="*/ 148206 h 303641"/>
                  <a:gd name="connsiteX2310" fmla="*/ 352441 w 1010331"/>
                  <a:gd name="connsiteY2310" fmla="*/ 143688 h 303641"/>
                  <a:gd name="connsiteX2311" fmla="*/ 352441 w 1010331"/>
                  <a:gd name="connsiteY2311" fmla="*/ 143688 h 303641"/>
                  <a:gd name="connsiteX2312" fmla="*/ 333464 w 1010331"/>
                  <a:gd name="connsiteY2312" fmla="*/ 143688 h 303641"/>
                  <a:gd name="connsiteX2313" fmla="*/ 337982 w 1010331"/>
                  <a:gd name="connsiteY2313" fmla="*/ 148206 h 303641"/>
                  <a:gd name="connsiteX2314" fmla="*/ 333464 w 1010331"/>
                  <a:gd name="connsiteY2314" fmla="*/ 152725 h 303641"/>
                  <a:gd name="connsiteX2315" fmla="*/ 328945 w 1010331"/>
                  <a:gd name="connsiteY2315" fmla="*/ 148206 h 303641"/>
                  <a:gd name="connsiteX2316" fmla="*/ 333464 w 1010331"/>
                  <a:gd name="connsiteY2316" fmla="*/ 143688 h 303641"/>
                  <a:gd name="connsiteX2317" fmla="*/ 333464 w 1010331"/>
                  <a:gd name="connsiteY2317" fmla="*/ 143688 h 303641"/>
                  <a:gd name="connsiteX2318" fmla="*/ 314486 w 1010331"/>
                  <a:gd name="connsiteY2318" fmla="*/ 143688 h 303641"/>
                  <a:gd name="connsiteX2319" fmla="*/ 319004 w 1010331"/>
                  <a:gd name="connsiteY2319" fmla="*/ 148206 h 303641"/>
                  <a:gd name="connsiteX2320" fmla="*/ 314486 w 1010331"/>
                  <a:gd name="connsiteY2320" fmla="*/ 152725 h 303641"/>
                  <a:gd name="connsiteX2321" fmla="*/ 309968 w 1010331"/>
                  <a:gd name="connsiteY2321" fmla="*/ 148206 h 303641"/>
                  <a:gd name="connsiteX2322" fmla="*/ 314486 w 1010331"/>
                  <a:gd name="connsiteY2322" fmla="*/ 143688 h 303641"/>
                  <a:gd name="connsiteX2323" fmla="*/ 314486 w 1010331"/>
                  <a:gd name="connsiteY2323" fmla="*/ 143688 h 303641"/>
                  <a:gd name="connsiteX2324" fmla="*/ 295508 w 1010331"/>
                  <a:gd name="connsiteY2324" fmla="*/ 143688 h 303641"/>
                  <a:gd name="connsiteX2325" fmla="*/ 300027 w 1010331"/>
                  <a:gd name="connsiteY2325" fmla="*/ 148206 h 303641"/>
                  <a:gd name="connsiteX2326" fmla="*/ 295508 w 1010331"/>
                  <a:gd name="connsiteY2326" fmla="*/ 152725 h 303641"/>
                  <a:gd name="connsiteX2327" fmla="*/ 290990 w 1010331"/>
                  <a:gd name="connsiteY2327" fmla="*/ 148206 h 303641"/>
                  <a:gd name="connsiteX2328" fmla="*/ 295508 w 1010331"/>
                  <a:gd name="connsiteY2328" fmla="*/ 143688 h 303641"/>
                  <a:gd name="connsiteX2329" fmla="*/ 295508 w 1010331"/>
                  <a:gd name="connsiteY2329" fmla="*/ 143688 h 303641"/>
                  <a:gd name="connsiteX2330" fmla="*/ 831400 w 1010331"/>
                  <a:gd name="connsiteY2330" fmla="*/ 132843 h 303641"/>
                  <a:gd name="connsiteX2331" fmla="*/ 835918 w 1010331"/>
                  <a:gd name="connsiteY2331" fmla="*/ 137362 h 303641"/>
                  <a:gd name="connsiteX2332" fmla="*/ 831400 w 1010331"/>
                  <a:gd name="connsiteY2332" fmla="*/ 141880 h 303641"/>
                  <a:gd name="connsiteX2333" fmla="*/ 826881 w 1010331"/>
                  <a:gd name="connsiteY2333" fmla="*/ 137362 h 303641"/>
                  <a:gd name="connsiteX2334" fmla="*/ 831400 w 1010331"/>
                  <a:gd name="connsiteY2334" fmla="*/ 132843 h 303641"/>
                  <a:gd name="connsiteX2335" fmla="*/ 831400 w 1010331"/>
                  <a:gd name="connsiteY2335" fmla="*/ 132843 h 303641"/>
                  <a:gd name="connsiteX2336" fmla="*/ 812422 w 1010331"/>
                  <a:gd name="connsiteY2336" fmla="*/ 132843 h 303641"/>
                  <a:gd name="connsiteX2337" fmla="*/ 816941 w 1010331"/>
                  <a:gd name="connsiteY2337" fmla="*/ 137362 h 303641"/>
                  <a:gd name="connsiteX2338" fmla="*/ 812422 w 1010331"/>
                  <a:gd name="connsiteY2338" fmla="*/ 141880 h 303641"/>
                  <a:gd name="connsiteX2339" fmla="*/ 807904 w 1010331"/>
                  <a:gd name="connsiteY2339" fmla="*/ 137362 h 303641"/>
                  <a:gd name="connsiteX2340" fmla="*/ 812422 w 1010331"/>
                  <a:gd name="connsiteY2340" fmla="*/ 132843 h 303641"/>
                  <a:gd name="connsiteX2341" fmla="*/ 812422 w 1010331"/>
                  <a:gd name="connsiteY2341" fmla="*/ 132843 h 303641"/>
                  <a:gd name="connsiteX2342" fmla="*/ 793445 w 1010331"/>
                  <a:gd name="connsiteY2342" fmla="*/ 132843 h 303641"/>
                  <a:gd name="connsiteX2343" fmla="*/ 797963 w 1010331"/>
                  <a:gd name="connsiteY2343" fmla="*/ 137362 h 303641"/>
                  <a:gd name="connsiteX2344" fmla="*/ 793445 w 1010331"/>
                  <a:gd name="connsiteY2344" fmla="*/ 141880 h 303641"/>
                  <a:gd name="connsiteX2345" fmla="*/ 788926 w 1010331"/>
                  <a:gd name="connsiteY2345" fmla="*/ 137362 h 303641"/>
                  <a:gd name="connsiteX2346" fmla="*/ 793445 w 1010331"/>
                  <a:gd name="connsiteY2346" fmla="*/ 132843 h 303641"/>
                  <a:gd name="connsiteX2347" fmla="*/ 793445 w 1010331"/>
                  <a:gd name="connsiteY2347" fmla="*/ 132843 h 303641"/>
                  <a:gd name="connsiteX2348" fmla="*/ 774467 w 1010331"/>
                  <a:gd name="connsiteY2348" fmla="*/ 132843 h 303641"/>
                  <a:gd name="connsiteX2349" fmla="*/ 778985 w 1010331"/>
                  <a:gd name="connsiteY2349" fmla="*/ 137362 h 303641"/>
                  <a:gd name="connsiteX2350" fmla="*/ 774467 w 1010331"/>
                  <a:gd name="connsiteY2350" fmla="*/ 141880 h 303641"/>
                  <a:gd name="connsiteX2351" fmla="*/ 769948 w 1010331"/>
                  <a:gd name="connsiteY2351" fmla="*/ 137362 h 303641"/>
                  <a:gd name="connsiteX2352" fmla="*/ 774467 w 1010331"/>
                  <a:gd name="connsiteY2352" fmla="*/ 132843 h 303641"/>
                  <a:gd name="connsiteX2353" fmla="*/ 774467 w 1010331"/>
                  <a:gd name="connsiteY2353" fmla="*/ 132843 h 303641"/>
                  <a:gd name="connsiteX2354" fmla="*/ 756393 w 1010331"/>
                  <a:gd name="connsiteY2354" fmla="*/ 132843 h 303641"/>
                  <a:gd name="connsiteX2355" fmla="*/ 760912 w 1010331"/>
                  <a:gd name="connsiteY2355" fmla="*/ 137362 h 303641"/>
                  <a:gd name="connsiteX2356" fmla="*/ 756393 w 1010331"/>
                  <a:gd name="connsiteY2356" fmla="*/ 141880 h 303641"/>
                  <a:gd name="connsiteX2357" fmla="*/ 751875 w 1010331"/>
                  <a:gd name="connsiteY2357" fmla="*/ 137362 h 303641"/>
                  <a:gd name="connsiteX2358" fmla="*/ 756393 w 1010331"/>
                  <a:gd name="connsiteY2358" fmla="*/ 132843 h 303641"/>
                  <a:gd name="connsiteX2359" fmla="*/ 756393 w 1010331"/>
                  <a:gd name="connsiteY2359" fmla="*/ 132843 h 303641"/>
                  <a:gd name="connsiteX2360" fmla="*/ 737415 w 1010331"/>
                  <a:gd name="connsiteY2360" fmla="*/ 132843 h 303641"/>
                  <a:gd name="connsiteX2361" fmla="*/ 741934 w 1010331"/>
                  <a:gd name="connsiteY2361" fmla="*/ 137362 h 303641"/>
                  <a:gd name="connsiteX2362" fmla="*/ 737415 w 1010331"/>
                  <a:gd name="connsiteY2362" fmla="*/ 141880 h 303641"/>
                  <a:gd name="connsiteX2363" fmla="*/ 732897 w 1010331"/>
                  <a:gd name="connsiteY2363" fmla="*/ 137362 h 303641"/>
                  <a:gd name="connsiteX2364" fmla="*/ 737415 w 1010331"/>
                  <a:gd name="connsiteY2364" fmla="*/ 132843 h 303641"/>
                  <a:gd name="connsiteX2365" fmla="*/ 737415 w 1010331"/>
                  <a:gd name="connsiteY2365" fmla="*/ 132843 h 303641"/>
                  <a:gd name="connsiteX2366" fmla="*/ 718438 w 1010331"/>
                  <a:gd name="connsiteY2366" fmla="*/ 132843 h 303641"/>
                  <a:gd name="connsiteX2367" fmla="*/ 722956 w 1010331"/>
                  <a:gd name="connsiteY2367" fmla="*/ 137362 h 303641"/>
                  <a:gd name="connsiteX2368" fmla="*/ 718438 w 1010331"/>
                  <a:gd name="connsiteY2368" fmla="*/ 141880 h 303641"/>
                  <a:gd name="connsiteX2369" fmla="*/ 713919 w 1010331"/>
                  <a:gd name="connsiteY2369" fmla="*/ 137362 h 303641"/>
                  <a:gd name="connsiteX2370" fmla="*/ 718438 w 1010331"/>
                  <a:gd name="connsiteY2370" fmla="*/ 132843 h 303641"/>
                  <a:gd name="connsiteX2371" fmla="*/ 718438 w 1010331"/>
                  <a:gd name="connsiteY2371" fmla="*/ 132843 h 303641"/>
                  <a:gd name="connsiteX2372" fmla="*/ 699460 w 1010331"/>
                  <a:gd name="connsiteY2372" fmla="*/ 132843 h 303641"/>
                  <a:gd name="connsiteX2373" fmla="*/ 703979 w 1010331"/>
                  <a:gd name="connsiteY2373" fmla="*/ 137362 h 303641"/>
                  <a:gd name="connsiteX2374" fmla="*/ 699460 w 1010331"/>
                  <a:gd name="connsiteY2374" fmla="*/ 141880 h 303641"/>
                  <a:gd name="connsiteX2375" fmla="*/ 694942 w 1010331"/>
                  <a:gd name="connsiteY2375" fmla="*/ 137362 h 303641"/>
                  <a:gd name="connsiteX2376" fmla="*/ 699460 w 1010331"/>
                  <a:gd name="connsiteY2376" fmla="*/ 132843 h 303641"/>
                  <a:gd name="connsiteX2377" fmla="*/ 699460 w 1010331"/>
                  <a:gd name="connsiteY2377" fmla="*/ 132843 h 303641"/>
                  <a:gd name="connsiteX2378" fmla="*/ 680483 w 1010331"/>
                  <a:gd name="connsiteY2378" fmla="*/ 132843 h 303641"/>
                  <a:gd name="connsiteX2379" fmla="*/ 685001 w 1010331"/>
                  <a:gd name="connsiteY2379" fmla="*/ 137362 h 303641"/>
                  <a:gd name="connsiteX2380" fmla="*/ 680483 w 1010331"/>
                  <a:gd name="connsiteY2380" fmla="*/ 141880 h 303641"/>
                  <a:gd name="connsiteX2381" fmla="*/ 675964 w 1010331"/>
                  <a:gd name="connsiteY2381" fmla="*/ 137362 h 303641"/>
                  <a:gd name="connsiteX2382" fmla="*/ 680483 w 1010331"/>
                  <a:gd name="connsiteY2382" fmla="*/ 132843 h 303641"/>
                  <a:gd name="connsiteX2383" fmla="*/ 680483 w 1010331"/>
                  <a:gd name="connsiteY2383" fmla="*/ 132843 h 303641"/>
                  <a:gd name="connsiteX2384" fmla="*/ 662409 w 1010331"/>
                  <a:gd name="connsiteY2384" fmla="*/ 132843 h 303641"/>
                  <a:gd name="connsiteX2385" fmla="*/ 666927 w 1010331"/>
                  <a:gd name="connsiteY2385" fmla="*/ 137362 h 303641"/>
                  <a:gd name="connsiteX2386" fmla="*/ 662409 w 1010331"/>
                  <a:gd name="connsiteY2386" fmla="*/ 141880 h 303641"/>
                  <a:gd name="connsiteX2387" fmla="*/ 657890 w 1010331"/>
                  <a:gd name="connsiteY2387" fmla="*/ 137362 h 303641"/>
                  <a:gd name="connsiteX2388" fmla="*/ 662409 w 1010331"/>
                  <a:gd name="connsiteY2388" fmla="*/ 132843 h 303641"/>
                  <a:gd name="connsiteX2389" fmla="*/ 662409 w 1010331"/>
                  <a:gd name="connsiteY2389" fmla="*/ 132843 h 303641"/>
                  <a:gd name="connsiteX2390" fmla="*/ 643431 w 1010331"/>
                  <a:gd name="connsiteY2390" fmla="*/ 132843 h 303641"/>
                  <a:gd name="connsiteX2391" fmla="*/ 647950 w 1010331"/>
                  <a:gd name="connsiteY2391" fmla="*/ 137362 h 303641"/>
                  <a:gd name="connsiteX2392" fmla="*/ 643431 w 1010331"/>
                  <a:gd name="connsiteY2392" fmla="*/ 141880 h 303641"/>
                  <a:gd name="connsiteX2393" fmla="*/ 638913 w 1010331"/>
                  <a:gd name="connsiteY2393" fmla="*/ 137362 h 303641"/>
                  <a:gd name="connsiteX2394" fmla="*/ 643431 w 1010331"/>
                  <a:gd name="connsiteY2394" fmla="*/ 132843 h 303641"/>
                  <a:gd name="connsiteX2395" fmla="*/ 643431 w 1010331"/>
                  <a:gd name="connsiteY2395" fmla="*/ 132843 h 303641"/>
                  <a:gd name="connsiteX2396" fmla="*/ 624453 w 1010331"/>
                  <a:gd name="connsiteY2396" fmla="*/ 132843 h 303641"/>
                  <a:gd name="connsiteX2397" fmla="*/ 628972 w 1010331"/>
                  <a:gd name="connsiteY2397" fmla="*/ 137362 h 303641"/>
                  <a:gd name="connsiteX2398" fmla="*/ 624453 w 1010331"/>
                  <a:gd name="connsiteY2398" fmla="*/ 141880 h 303641"/>
                  <a:gd name="connsiteX2399" fmla="*/ 619935 w 1010331"/>
                  <a:gd name="connsiteY2399" fmla="*/ 137362 h 303641"/>
                  <a:gd name="connsiteX2400" fmla="*/ 624453 w 1010331"/>
                  <a:gd name="connsiteY2400" fmla="*/ 132843 h 303641"/>
                  <a:gd name="connsiteX2401" fmla="*/ 624453 w 1010331"/>
                  <a:gd name="connsiteY2401" fmla="*/ 132843 h 303641"/>
                  <a:gd name="connsiteX2402" fmla="*/ 605476 w 1010331"/>
                  <a:gd name="connsiteY2402" fmla="*/ 132843 h 303641"/>
                  <a:gd name="connsiteX2403" fmla="*/ 609994 w 1010331"/>
                  <a:gd name="connsiteY2403" fmla="*/ 137362 h 303641"/>
                  <a:gd name="connsiteX2404" fmla="*/ 605476 w 1010331"/>
                  <a:gd name="connsiteY2404" fmla="*/ 141880 h 303641"/>
                  <a:gd name="connsiteX2405" fmla="*/ 600957 w 1010331"/>
                  <a:gd name="connsiteY2405" fmla="*/ 137362 h 303641"/>
                  <a:gd name="connsiteX2406" fmla="*/ 605476 w 1010331"/>
                  <a:gd name="connsiteY2406" fmla="*/ 132843 h 303641"/>
                  <a:gd name="connsiteX2407" fmla="*/ 605476 w 1010331"/>
                  <a:gd name="connsiteY2407" fmla="*/ 132843 h 303641"/>
                  <a:gd name="connsiteX2408" fmla="*/ 586498 w 1010331"/>
                  <a:gd name="connsiteY2408" fmla="*/ 132843 h 303641"/>
                  <a:gd name="connsiteX2409" fmla="*/ 591017 w 1010331"/>
                  <a:gd name="connsiteY2409" fmla="*/ 137362 h 303641"/>
                  <a:gd name="connsiteX2410" fmla="*/ 586498 w 1010331"/>
                  <a:gd name="connsiteY2410" fmla="*/ 141880 h 303641"/>
                  <a:gd name="connsiteX2411" fmla="*/ 581980 w 1010331"/>
                  <a:gd name="connsiteY2411" fmla="*/ 137362 h 303641"/>
                  <a:gd name="connsiteX2412" fmla="*/ 586498 w 1010331"/>
                  <a:gd name="connsiteY2412" fmla="*/ 132843 h 303641"/>
                  <a:gd name="connsiteX2413" fmla="*/ 586498 w 1010331"/>
                  <a:gd name="connsiteY2413" fmla="*/ 132843 h 303641"/>
                  <a:gd name="connsiteX2414" fmla="*/ 568424 w 1010331"/>
                  <a:gd name="connsiteY2414" fmla="*/ 132843 h 303641"/>
                  <a:gd name="connsiteX2415" fmla="*/ 572943 w 1010331"/>
                  <a:gd name="connsiteY2415" fmla="*/ 137362 h 303641"/>
                  <a:gd name="connsiteX2416" fmla="*/ 568424 w 1010331"/>
                  <a:gd name="connsiteY2416" fmla="*/ 141880 h 303641"/>
                  <a:gd name="connsiteX2417" fmla="*/ 563906 w 1010331"/>
                  <a:gd name="connsiteY2417" fmla="*/ 137362 h 303641"/>
                  <a:gd name="connsiteX2418" fmla="*/ 568424 w 1010331"/>
                  <a:gd name="connsiteY2418" fmla="*/ 132843 h 303641"/>
                  <a:gd name="connsiteX2419" fmla="*/ 568424 w 1010331"/>
                  <a:gd name="connsiteY2419" fmla="*/ 132843 h 303641"/>
                  <a:gd name="connsiteX2420" fmla="*/ 549447 w 1010331"/>
                  <a:gd name="connsiteY2420" fmla="*/ 132843 h 303641"/>
                  <a:gd name="connsiteX2421" fmla="*/ 553965 w 1010331"/>
                  <a:gd name="connsiteY2421" fmla="*/ 137362 h 303641"/>
                  <a:gd name="connsiteX2422" fmla="*/ 549447 w 1010331"/>
                  <a:gd name="connsiteY2422" fmla="*/ 141880 h 303641"/>
                  <a:gd name="connsiteX2423" fmla="*/ 544928 w 1010331"/>
                  <a:gd name="connsiteY2423" fmla="*/ 137362 h 303641"/>
                  <a:gd name="connsiteX2424" fmla="*/ 549447 w 1010331"/>
                  <a:gd name="connsiteY2424" fmla="*/ 132843 h 303641"/>
                  <a:gd name="connsiteX2425" fmla="*/ 549447 w 1010331"/>
                  <a:gd name="connsiteY2425" fmla="*/ 132843 h 303641"/>
                  <a:gd name="connsiteX2426" fmla="*/ 530469 w 1010331"/>
                  <a:gd name="connsiteY2426" fmla="*/ 132843 h 303641"/>
                  <a:gd name="connsiteX2427" fmla="*/ 534988 w 1010331"/>
                  <a:gd name="connsiteY2427" fmla="*/ 137362 h 303641"/>
                  <a:gd name="connsiteX2428" fmla="*/ 530469 w 1010331"/>
                  <a:gd name="connsiteY2428" fmla="*/ 141880 h 303641"/>
                  <a:gd name="connsiteX2429" fmla="*/ 525951 w 1010331"/>
                  <a:gd name="connsiteY2429" fmla="*/ 137362 h 303641"/>
                  <a:gd name="connsiteX2430" fmla="*/ 530469 w 1010331"/>
                  <a:gd name="connsiteY2430" fmla="*/ 132843 h 303641"/>
                  <a:gd name="connsiteX2431" fmla="*/ 530469 w 1010331"/>
                  <a:gd name="connsiteY2431" fmla="*/ 132843 h 303641"/>
                  <a:gd name="connsiteX2432" fmla="*/ 511492 w 1010331"/>
                  <a:gd name="connsiteY2432" fmla="*/ 132843 h 303641"/>
                  <a:gd name="connsiteX2433" fmla="*/ 516010 w 1010331"/>
                  <a:gd name="connsiteY2433" fmla="*/ 137362 h 303641"/>
                  <a:gd name="connsiteX2434" fmla="*/ 511492 w 1010331"/>
                  <a:gd name="connsiteY2434" fmla="*/ 141880 h 303641"/>
                  <a:gd name="connsiteX2435" fmla="*/ 506973 w 1010331"/>
                  <a:gd name="connsiteY2435" fmla="*/ 137362 h 303641"/>
                  <a:gd name="connsiteX2436" fmla="*/ 511492 w 1010331"/>
                  <a:gd name="connsiteY2436" fmla="*/ 132843 h 303641"/>
                  <a:gd name="connsiteX2437" fmla="*/ 511492 w 1010331"/>
                  <a:gd name="connsiteY2437" fmla="*/ 132843 h 303641"/>
                  <a:gd name="connsiteX2438" fmla="*/ 493418 w 1010331"/>
                  <a:gd name="connsiteY2438" fmla="*/ 132843 h 303641"/>
                  <a:gd name="connsiteX2439" fmla="*/ 497936 w 1010331"/>
                  <a:gd name="connsiteY2439" fmla="*/ 137362 h 303641"/>
                  <a:gd name="connsiteX2440" fmla="*/ 493418 w 1010331"/>
                  <a:gd name="connsiteY2440" fmla="*/ 141880 h 303641"/>
                  <a:gd name="connsiteX2441" fmla="*/ 488899 w 1010331"/>
                  <a:gd name="connsiteY2441" fmla="*/ 137362 h 303641"/>
                  <a:gd name="connsiteX2442" fmla="*/ 493418 w 1010331"/>
                  <a:gd name="connsiteY2442" fmla="*/ 132843 h 303641"/>
                  <a:gd name="connsiteX2443" fmla="*/ 493418 w 1010331"/>
                  <a:gd name="connsiteY2443" fmla="*/ 132843 h 303641"/>
                  <a:gd name="connsiteX2444" fmla="*/ 474440 w 1010331"/>
                  <a:gd name="connsiteY2444" fmla="*/ 132843 h 303641"/>
                  <a:gd name="connsiteX2445" fmla="*/ 478959 w 1010331"/>
                  <a:gd name="connsiteY2445" fmla="*/ 137362 h 303641"/>
                  <a:gd name="connsiteX2446" fmla="*/ 474440 w 1010331"/>
                  <a:gd name="connsiteY2446" fmla="*/ 141880 h 303641"/>
                  <a:gd name="connsiteX2447" fmla="*/ 469922 w 1010331"/>
                  <a:gd name="connsiteY2447" fmla="*/ 137362 h 303641"/>
                  <a:gd name="connsiteX2448" fmla="*/ 474440 w 1010331"/>
                  <a:gd name="connsiteY2448" fmla="*/ 132843 h 303641"/>
                  <a:gd name="connsiteX2449" fmla="*/ 474440 w 1010331"/>
                  <a:gd name="connsiteY2449" fmla="*/ 132843 h 303641"/>
                  <a:gd name="connsiteX2450" fmla="*/ 455462 w 1010331"/>
                  <a:gd name="connsiteY2450" fmla="*/ 132843 h 303641"/>
                  <a:gd name="connsiteX2451" fmla="*/ 459981 w 1010331"/>
                  <a:gd name="connsiteY2451" fmla="*/ 137362 h 303641"/>
                  <a:gd name="connsiteX2452" fmla="*/ 455462 w 1010331"/>
                  <a:gd name="connsiteY2452" fmla="*/ 141880 h 303641"/>
                  <a:gd name="connsiteX2453" fmla="*/ 450944 w 1010331"/>
                  <a:gd name="connsiteY2453" fmla="*/ 137362 h 303641"/>
                  <a:gd name="connsiteX2454" fmla="*/ 455462 w 1010331"/>
                  <a:gd name="connsiteY2454" fmla="*/ 132843 h 303641"/>
                  <a:gd name="connsiteX2455" fmla="*/ 455462 w 1010331"/>
                  <a:gd name="connsiteY2455" fmla="*/ 132843 h 303641"/>
                  <a:gd name="connsiteX2456" fmla="*/ 436485 w 1010331"/>
                  <a:gd name="connsiteY2456" fmla="*/ 132843 h 303641"/>
                  <a:gd name="connsiteX2457" fmla="*/ 441003 w 1010331"/>
                  <a:gd name="connsiteY2457" fmla="*/ 137362 h 303641"/>
                  <a:gd name="connsiteX2458" fmla="*/ 436485 w 1010331"/>
                  <a:gd name="connsiteY2458" fmla="*/ 141880 h 303641"/>
                  <a:gd name="connsiteX2459" fmla="*/ 431966 w 1010331"/>
                  <a:gd name="connsiteY2459" fmla="*/ 137362 h 303641"/>
                  <a:gd name="connsiteX2460" fmla="*/ 436485 w 1010331"/>
                  <a:gd name="connsiteY2460" fmla="*/ 132843 h 303641"/>
                  <a:gd name="connsiteX2461" fmla="*/ 436485 w 1010331"/>
                  <a:gd name="connsiteY2461" fmla="*/ 132843 h 303641"/>
                  <a:gd name="connsiteX2462" fmla="*/ 417507 w 1010331"/>
                  <a:gd name="connsiteY2462" fmla="*/ 132843 h 303641"/>
                  <a:gd name="connsiteX2463" fmla="*/ 422026 w 1010331"/>
                  <a:gd name="connsiteY2463" fmla="*/ 137362 h 303641"/>
                  <a:gd name="connsiteX2464" fmla="*/ 417507 w 1010331"/>
                  <a:gd name="connsiteY2464" fmla="*/ 141880 h 303641"/>
                  <a:gd name="connsiteX2465" fmla="*/ 412989 w 1010331"/>
                  <a:gd name="connsiteY2465" fmla="*/ 137362 h 303641"/>
                  <a:gd name="connsiteX2466" fmla="*/ 417507 w 1010331"/>
                  <a:gd name="connsiteY2466" fmla="*/ 132843 h 303641"/>
                  <a:gd name="connsiteX2467" fmla="*/ 417507 w 1010331"/>
                  <a:gd name="connsiteY2467" fmla="*/ 132843 h 303641"/>
                  <a:gd name="connsiteX2468" fmla="*/ 399433 w 1010331"/>
                  <a:gd name="connsiteY2468" fmla="*/ 132843 h 303641"/>
                  <a:gd name="connsiteX2469" fmla="*/ 403952 w 1010331"/>
                  <a:gd name="connsiteY2469" fmla="*/ 137362 h 303641"/>
                  <a:gd name="connsiteX2470" fmla="*/ 399433 w 1010331"/>
                  <a:gd name="connsiteY2470" fmla="*/ 141880 h 303641"/>
                  <a:gd name="connsiteX2471" fmla="*/ 394915 w 1010331"/>
                  <a:gd name="connsiteY2471" fmla="*/ 137362 h 303641"/>
                  <a:gd name="connsiteX2472" fmla="*/ 399433 w 1010331"/>
                  <a:gd name="connsiteY2472" fmla="*/ 132843 h 303641"/>
                  <a:gd name="connsiteX2473" fmla="*/ 399433 w 1010331"/>
                  <a:gd name="connsiteY2473" fmla="*/ 132843 h 303641"/>
                  <a:gd name="connsiteX2474" fmla="*/ 380456 w 1010331"/>
                  <a:gd name="connsiteY2474" fmla="*/ 132843 h 303641"/>
                  <a:gd name="connsiteX2475" fmla="*/ 384974 w 1010331"/>
                  <a:gd name="connsiteY2475" fmla="*/ 137362 h 303641"/>
                  <a:gd name="connsiteX2476" fmla="*/ 380456 w 1010331"/>
                  <a:gd name="connsiteY2476" fmla="*/ 141880 h 303641"/>
                  <a:gd name="connsiteX2477" fmla="*/ 375937 w 1010331"/>
                  <a:gd name="connsiteY2477" fmla="*/ 137362 h 303641"/>
                  <a:gd name="connsiteX2478" fmla="*/ 380456 w 1010331"/>
                  <a:gd name="connsiteY2478" fmla="*/ 132843 h 303641"/>
                  <a:gd name="connsiteX2479" fmla="*/ 380456 w 1010331"/>
                  <a:gd name="connsiteY2479" fmla="*/ 132843 h 303641"/>
                  <a:gd name="connsiteX2480" fmla="*/ 361478 w 1010331"/>
                  <a:gd name="connsiteY2480" fmla="*/ 132843 h 303641"/>
                  <a:gd name="connsiteX2481" fmla="*/ 365997 w 1010331"/>
                  <a:gd name="connsiteY2481" fmla="*/ 137362 h 303641"/>
                  <a:gd name="connsiteX2482" fmla="*/ 361478 w 1010331"/>
                  <a:gd name="connsiteY2482" fmla="*/ 141880 h 303641"/>
                  <a:gd name="connsiteX2483" fmla="*/ 356960 w 1010331"/>
                  <a:gd name="connsiteY2483" fmla="*/ 137362 h 303641"/>
                  <a:gd name="connsiteX2484" fmla="*/ 361478 w 1010331"/>
                  <a:gd name="connsiteY2484" fmla="*/ 132843 h 303641"/>
                  <a:gd name="connsiteX2485" fmla="*/ 361478 w 1010331"/>
                  <a:gd name="connsiteY2485" fmla="*/ 132843 h 303641"/>
                  <a:gd name="connsiteX2486" fmla="*/ 342501 w 1010331"/>
                  <a:gd name="connsiteY2486" fmla="*/ 132843 h 303641"/>
                  <a:gd name="connsiteX2487" fmla="*/ 347019 w 1010331"/>
                  <a:gd name="connsiteY2487" fmla="*/ 137362 h 303641"/>
                  <a:gd name="connsiteX2488" fmla="*/ 342501 w 1010331"/>
                  <a:gd name="connsiteY2488" fmla="*/ 141880 h 303641"/>
                  <a:gd name="connsiteX2489" fmla="*/ 337982 w 1010331"/>
                  <a:gd name="connsiteY2489" fmla="*/ 137362 h 303641"/>
                  <a:gd name="connsiteX2490" fmla="*/ 342501 w 1010331"/>
                  <a:gd name="connsiteY2490" fmla="*/ 132843 h 303641"/>
                  <a:gd name="connsiteX2491" fmla="*/ 342501 w 1010331"/>
                  <a:gd name="connsiteY2491" fmla="*/ 132843 h 303641"/>
                  <a:gd name="connsiteX2492" fmla="*/ 323523 w 1010331"/>
                  <a:gd name="connsiteY2492" fmla="*/ 132843 h 303641"/>
                  <a:gd name="connsiteX2493" fmla="*/ 328041 w 1010331"/>
                  <a:gd name="connsiteY2493" fmla="*/ 137362 h 303641"/>
                  <a:gd name="connsiteX2494" fmla="*/ 323523 w 1010331"/>
                  <a:gd name="connsiteY2494" fmla="*/ 141880 h 303641"/>
                  <a:gd name="connsiteX2495" fmla="*/ 319004 w 1010331"/>
                  <a:gd name="connsiteY2495" fmla="*/ 137362 h 303641"/>
                  <a:gd name="connsiteX2496" fmla="*/ 323523 w 1010331"/>
                  <a:gd name="connsiteY2496" fmla="*/ 132843 h 303641"/>
                  <a:gd name="connsiteX2497" fmla="*/ 323523 w 1010331"/>
                  <a:gd name="connsiteY2497" fmla="*/ 132843 h 303641"/>
                  <a:gd name="connsiteX2498" fmla="*/ 305449 w 1010331"/>
                  <a:gd name="connsiteY2498" fmla="*/ 132843 h 303641"/>
                  <a:gd name="connsiteX2499" fmla="*/ 309968 w 1010331"/>
                  <a:gd name="connsiteY2499" fmla="*/ 137362 h 303641"/>
                  <a:gd name="connsiteX2500" fmla="*/ 305449 w 1010331"/>
                  <a:gd name="connsiteY2500" fmla="*/ 141880 h 303641"/>
                  <a:gd name="connsiteX2501" fmla="*/ 300931 w 1010331"/>
                  <a:gd name="connsiteY2501" fmla="*/ 137362 h 303641"/>
                  <a:gd name="connsiteX2502" fmla="*/ 305449 w 1010331"/>
                  <a:gd name="connsiteY2502" fmla="*/ 132843 h 303641"/>
                  <a:gd name="connsiteX2503" fmla="*/ 305449 w 1010331"/>
                  <a:gd name="connsiteY2503" fmla="*/ 132843 h 303641"/>
                  <a:gd name="connsiteX2504" fmla="*/ 286471 w 1010331"/>
                  <a:gd name="connsiteY2504" fmla="*/ 132843 h 303641"/>
                  <a:gd name="connsiteX2505" fmla="*/ 290990 w 1010331"/>
                  <a:gd name="connsiteY2505" fmla="*/ 137362 h 303641"/>
                  <a:gd name="connsiteX2506" fmla="*/ 286471 w 1010331"/>
                  <a:gd name="connsiteY2506" fmla="*/ 141880 h 303641"/>
                  <a:gd name="connsiteX2507" fmla="*/ 281953 w 1010331"/>
                  <a:gd name="connsiteY2507" fmla="*/ 137362 h 303641"/>
                  <a:gd name="connsiteX2508" fmla="*/ 286471 w 1010331"/>
                  <a:gd name="connsiteY2508" fmla="*/ 132843 h 303641"/>
                  <a:gd name="connsiteX2509" fmla="*/ 286471 w 1010331"/>
                  <a:gd name="connsiteY2509" fmla="*/ 132843 h 303641"/>
                  <a:gd name="connsiteX2510" fmla="*/ 840437 w 1010331"/>
                  <a:gd name="connsiteY2510" fmla="*/ 122903 h 303641"/>
                  <a:gd name="connsiteX2511" fmla="*/ 844955 w 1010331"/>
                  <a:gd name="connsiteY2511" fmla="*/ 127421 h 303641"/>
                  <a:gd name="connsiteX2512" fmla="*/ 840437 w 1010331"/>
                  <a:gd name="connsiteY2512" fmla="*/ 131940 h 303641"/>
                  <a:gd name="connsiteX2513" fmla="*/ 835918 w 1010331"/>
                  <a:gd name="connsiteY2513" fmla="*/ 127421 h 303641"/>
                  <a:gd name="connsiteX2514" fmla="*/ 840437 w 1010331"/>
                  <a:gd name="connsiteY2514" fmla="*/ 122903 h 303641"/>
                  <a:gd name="connsiteX2515" fmla="*/ 840437 w 1010331"/>
                  <a:gd name="connsiteY2515" fmla="*/ 122903 h 303641"/>
                  <a:gd name="connsiteX2516" fmla="*/ 821459 w 1010331"/>
                  <a:gd name="connsiteY2516" fmla="*/ 122903 h 303641"/>
                  <a:gd name="connsiteX2517" fmla="*/ 825978 w 1010331"/>
                  <a:gd name="connsiteY2517" fmla="*/ 127421 h 303641"/>
                  <a:gd name="connsiteX2518" fmla="*/ 821459 w 1010331"/>
                  <a:gd name="connsiteY2518" fmla="*/ 131940 h 303641"/>
                  <a:gd name="connsiteX2519" fmla="*/ 816941 w 1010331"/>
                  <a:gd name="connsiteY2519" fmla="*/ 127421 h 303641"/>
                  <a:gd name="connsiteX2520" fmla="*/ 821459 w 1010331"/>
                  <a:gd name="connsiteY2520" fmla="*/ 122903 h 303641"/>
                  <a:gd name="connsiteX2521" fmla="*/ 821459 w 1010331"/>
                  <a:gd name="connsiteY2521" fmla="*/ 122903 h 303641"/>
                  <a:gd name="connsiteX2522" fmla="*/ 803385 w 1010331"/>
                  <a:gd name="connsiteY2522" fmla="*/ 122903 h 303641"/>
                  <a:gd name="connsiteX2523" fmla="*/ 807904 w 1010331"/>
                  <a:gd name="connsiteY2523" fmla="*/ 127421 h 303641"/>
                  <a:gd name="connsiteX2524" fmla="*/ 803385 w 1010331"/>
                  <a:gd name="connsiteY2524" fmla="*/ 131940 h 303641"/>
                  <a:gd name="connsiteX2525" fmla="*/ 798867 w 1010331"/>
                  <a:gd name="connsiteY2525" fmla="*/ 127421 h 303641"/>
                  <a:gd name="connsiteX2526" fmla="*/ 803385 w 1010331"/>
                  <a:gd name="connsiteY2526" fmla="*/ 122903 h 303641"/>
                  <a:gd name="connsiteX2527" fmla="*/ 803385 w 1010331"/>
                  <a:gd name="connsiteY2527" fmla="*/ 122903 h 303641"/>
                  <a:gd name="connsiteX2528" fmla="*/ 784408 w 1010331"/>
                  <a:gd name="connsiteY2528" fmla="*/ 122903 h 303641"/>
                  <a:gd name="connsiteX2529" fmla="*/ 788926 w 1010331"/>
                  <a:gd name="connsiteY2529" fmla="*/ 127421 h 303641"/>
                  <a:gd name="connsiteX2530" fmla="*/ 784408 w 1010331"/>
                  <a:gd name="connsiteY2530" fmla="*/ 131940 h 303641"/>
                  <a:gd name="connsiteX2531" fmla="*/ 779889 w 1010331"/>
                  <a:gd name="connsiteY2531" fmla="*/ 127421 h 303641"/>
                  <a:gd name="connsiteX2532" fmla="*/ 784408 w 1010331"/>
                  <a:gd name="connsiteY2532" fmla="*/ 122903 h 303641"/>
                  <a:gd name="connsiteX2533" fmla="*/ 784408 w 1010331"/>
                  <a:gd name="connsiteY2533" fmla="*/ 122903 h 303641"/>
                  <a:gd name="connsiteX2534" fmla="*/ 765430 w 1010331"/>
                  <a:gd name="connsiteY2534" fmla="*/ 122903 h 303641"/>
                  <a:gd name="connsiteX2535" fmla="*/ 769948 w 1010331"/>
                  <a:gd name="connsiteY2535" fmla="*/ 127421 h 303641"/>
                  <a:gd name="connsiteX2536" fmla="*/ 765430 w 1010331"/>
                  <a:gd name="connsiteY2536" fmla="*/ 131940 h 303641"/>
                  <a:gd name="connsiteX2537" fmla="*/ 760912 w 1010331"/>
                  <a:gd name="connsiteY2537" fmla="*/ 127421 h 303641"/>
                  <a:gd name="connsiteX2538" fmla="*/ 765430 w 1010331"/>
                  <a:gd name="connsiteY2538" fmla="*/ 122903 h 303641"/>
                  <a:gd name="connsiteX2539" fmla="*/ 765430 w 1010331"/>
                  <a:gd name="connsiteY2539" fmla="*/ 122903 h 303641"/>
                  <a:gd name="connsiteX2540" fmla="*/ 746452 w 1010331"/>
                  <a:gd name="connsiteY2540" fmla="*/ 122903 h 303641"/>
                  <a:gd name="connsiteX2541" fmla="*/ 750971 w 1010331"/>
                  <a:gd name="connsiteY2541" fmla="*/ 127421 h 303641"/>
                  <a:gd name="connsiteX2542" fmla="*/ 746452 w 1010331"/>
                  <a:gd name="connsiteY2542" fmla="*/ 131940 h 303641"/>
                  <a:gd name="connsiteX2543" fmla="*/ 741934 w 1010331"/>
                  <a:gd name="connsiteY2543" fmla="*/ 127421 h 303641"/>
                  <a:gd name="connsiteX2544" fmla="*/ 746452 w 1010331"/>
                  <a:gd name="connsiteY2544" fmla="*/ 122903 h 303641"/>
                  <a:gd name="connsiteX2545" fmla="*/ 746452 w 1010331"/>
                  <a:gd name="connsiteY2545" fmla="*/ 122903 h 303641"/>
                  <a:gd name="connsiteX2546" fmla="*/ 727475 w 1010331"/>
                  <a:gd name="connsiteY2546" fmla="*/ 122903 h 303641"/>
                  <a:gd name="connsiteX2547" fmla="*/ 731993 w 1010331"/>
                  <a:gd name="connsiteY2547" fmla="*/ 127421 h 303641"/>
                  <a:gd name="connsiteX2548" fmla="*/ 727475 w 1010331"/>
                  <a:gd name="connsiteY2548" fmla="*/ 131940 h 303641"/>
                  <a:gd name="connsiteX2549" fmla="*/ 722956 w 1010331"/>
                  <a:gd name="connsiteY2549" fmla="*/ 127421 h 303641"/>
                  <a:gd name="connsiteX2550" fmla="*/ 727475 w 1010331"/>
                  <a:gd name="connsiteY2550" fmla="*/ 122903 h 303641"/>
                  <a:gd name="connsiteX2551" fmla="*/ 727475 w 1010331"/>
                  <a:gd name="connsiteY2551" fmla="*/ 122903 h 303641"/>
                  <a:gd name="connsiteX2552" fmla="*/ 709401 w 1010331"/>
                  <a:gd name="connsiteY2552" fmla="*/ 122903 h 303641"/>
                  <a:gd name="connsiteX2553" fmla="*/ 713919 w 1010331"/>
                  <a:gd name="connsiteY2553" fmla="*/ 127421 h 303641"/>
                  <a:gd name="connsiteX2554" fmla="*/ 709401 w 1010331"/>
                  <a:gd name="connsiteY2554" fmla="*/ 131940 h 303641"/>
                  <a:gd name="connsiteX2555" fmla="*/ 704882 w 1010331"/>
                  <a:gd name="connsiteY2555" fmla="*/ 127421 h 303641"/>
                  <a:gd name="connsiteX2556" fmla="*/ 709401 w 1010331"/>
                  <a:gd name="connsiteY2556" fmla="*/ 122903 h 303641"/>
                  <a:gd name="connsiteX2557" fmla="*/ 709401 w 1010331"/>
                  <a:gd name="connsiteY2557" fmla="*/ 122903 h 303641"/>
                  <a:gd name="connsiteX2558" fmla="*/ 690423 w 1010331"/>
                  <a:gd name="connsiteY2558" fmla="*/ 122903 h 303641"/>
                  <a:gd name="connsiteX2559" fmla="*/ 694942 w 1010331"/>
                  <a:gd name="connsiteY2559" fmla="*/ 127421 h 303641"/>
                  <a:gd name="connsiteX2560" fmla="*/ 690423 w 1010331"/>
                  <a:gd name="connsiteY2560" fmla="*/ 131940 h 303641"/>
                  <a:gd name="connsiteX2561" fmla="*/ 685905 w 1010331"/>
                  <a:gd name="connsiteY2561" fmla="*/ 127421 h 303641"/>
                  <a:gd name="connsiteX2562" fmla="*/ 690423 w 1010331"/>
                  <a:gd name="connsiteY2562" fmla="*/ 122903 h 303641"/>
                  <a:gd name="connsiteX2563" fmla="*/ 690423 w 1010331"/>
                  <a:gd name="connsiteY2563" fmla="*/ 122903 h 303641"/>
                  <a:gd name="connsiteX2564" fmla="*/ 671446 w 1010331"/>
                  <a:gd name="connsiteY2564" fmla="*/ 122903 h 303641"/>
                  <a:gd name="connsiteX2565" fmla="*/ 675964 w 1010331"/>
                  <a:gd name="connsiteY2565" fmla="*/ 127421 h 303641"/>
                  <a:gd name="connsiteX2566" fmla="*/ 671446 w 1010331"/>
                  <a:gd name="connsiteY2566" fmla="*/ 131940 h 303641"/>
                  <a:gd name="connsiteX2567" fmla="*/ 666927 w 1010331"/>
                  <a:gd name="connsiteY2567" fmla="*/ 127421 h 303641"/>
                  <a:gd name="connsiteX2568" fmla="*/ 671446 w 1010331"/>
                  <a:gd name="connsiteY2568" fmla="*/ 122903 h 303641"/>
                  <a:gd name="connsiteX2569" fmla="*/ 671446 w 1010331"/>
                  <a:gd name="connsiteY2569" fmla="*/ 122903 h 303641"/>
                  <a:gd name="connsiteX2570" fmla="*/ 652468 w 1010331"/>
                  <a:gd name="connsiteY2570" fmla="*/ 122903 h 303641"/>
                  <a:gd name="connsiteX2571" fmla="*/ 656987 w 1010331"/>
                  <a:gd name="connsiteY2571" fmla="*/ 127421 h 303641"/>
                  <a:gd name="connsiteX2572" fmla="*/ 652468 w 1010331"/>
                  <a:gd name="connsiteY2572" fmla="*/ 131940 h 303641"/>
                  <a:gd name="connsiteX2573" fmla="*/ 647950 w 1010331"/>
                  <a:gd name="connsiteY2573" fmla="*/ 127421 h 303641"/>
                  <a:gd name="connsiteX2574" fmla="*/ 652468 w 1010331"/>
                  <a:gd name="connsiteY2574" fmla="*/ 122903 h 303641"/>
                  <a:gd name="connsiteX2575" fmla="*/ 652468 w 1010331"/>
                  <a:gd name="connsiteY2575" fmla="*/ 122903 h 303641"/>
                  <a:gd name="connsiteX2576" fmla="*/ 633490 w 1010331"/>
                  <a:gd name="connsiteY2576" fmla="*/ 122903 h 303641"/>
                  <a:gd name="connsiteX2577" fmla="*/ 638009 w 1010331"/>
                  <a:gd name="connsiteY2577" fmla="*/ 127421 h 303641"/>
                  <a:gd name="connsiteX2578" fmla="*/ 633490 w 1010331"/>
                  <a:gd name="connsiteY2578" fmla="*/ 131940 h 303641"/>
                  <a:gd name="connsiteX2579" fmla="*/ 628972 w 1010331"/>
                  <a:gd name="connsiteY2579" fmla="*/ 127421 h 303641"/>
                  <a:gd name="connsiteX2580" fmla="*/ 633490 w 1010331"/>
                  <a:gd name="connsiteY2580" fmla="*/ 122903 h 303641"/>
                  <a:gd name="connsiteX2581" fmla="*/ 633490 w 1010331"/>
                  <a:gd name="connsiteY2581" fmla="*/ 122903 h 303641"/>
                  <a:gd name="connsiteX2582" fmla="*/ 615417 w 1010331"/>
                  <a:gd name="connsiteY2582" fmla="*/ 122903 h 303641"/>
                  <a:gd name="connsiteX2583" fmla="*/ 619935 w 1010331"/>
                  <a:gd name="connsiteY2583" fmla="*/ 127421 h 303641"/>
                  <a:gd name="connsiteX2584" fmla="*/ 615417 w 1010331"/>
                  <a:gd name="connsiteY2584" fmla="*/ 131940 h 303641"/>
                  <a:gd name="connsiteX2585" fmla="*/ 610898 w 1010331"/>
                  <a:gd name="connsiteY2585" fmla="*/ 127421 h 303641"/>
                  <a:gd name="connsiteX2586" fmla="*/ 615417 w 1010331"/>
                  <a:gd name="connsiteY2586" fmla="*/ 122903 h 303641"/>
                  <a:gd name="connsiteX2587" fmla="*/ 615417 w 1010331"/>
                  <a:gd name="connsiteY2587" fmla="*/ 122903 h 303641"/>
                  <a:gd name="connsiteX2588" fmla="*/ 596439 w 1010331"/>
                  <a:gd name="connsiteY2588" fmla="*/ 122903 h 303641"/>
                  <a:gd name="connsiteX2589" fmla="*/ 600957 w 1010331"/>
                  <a:gd name="connsiteY2589" fmla="*/ 127421 h 303641"/>
                  <a:gd name="connsiteX2590" fmla="*/ 596439 w 1010331"/>
                  <a:gd name="connsiteY2590" fmla="*/ 131940 h 303641"/>
                  <a:gd name="connsiteX2591" fmla="*/ 591920 w 1010331"/>
                  <a:gd name="connsiteY2591" fmla="*/ 127421 h 303641"/>
                  <a:gd name="connsiteX2592" fmla="*/ 596439 w 1010331"/>
                  <a:gd name="connsiteY2592" fmla="*/ 122903 h 303641"/>
                  <a:gd name="connsiteX2593" fmla="*/ 596439 w 1010331"/>
                  <a:gd name="connsiteY2593" fmla="*/ 122903 h 303641"/>
                  <a:gd name="connsiteX2594" fmla="*/ 577461 w 1010331"/>
                  <a:gd name="connsiteY2594" fmla="*/ 122903 h 303641"/>
                  <a:gd name="connsiteX2595" fmla="*/ 581980 w 1010331"/>
                  <a:gd name="connsiteY2595" fmla="*/ 127421 h 303641"/>
                  <a:gd name="connsiteX2596" fmla="*/ 577461 w 1010331"/>
                  <a:gd name="connsiteY2596" fmla="*/ 131940 h 303641"/>
                  <a:gd name="connsiteX2597" fmla="*/ 572943 w 1010331"/>
                  <a:gd name="connsiteY2597" fmla="*/ 127421 h 303641"/>
                  <a:gd name="connsiteX2598" fmla="*/ 577461 w 1010331"/>
                  <a:gd name="connsiteY2598" fmla="*/ 122903 h 303641"/>
                  <a:gd name="connsiteX2599" fmla="*/ 577461 w 1010331"/>
                  <a:gd name="connsiteY2599" fmla="*/ 122903 h 303641"/>
                  <a:gd name="connsiteX2600" fmla="*/ 558484 w 1010331"/>
                  <a:gd name="connsiteY2600" fmla="*/ 122903 h 303641"/>
                  <a:gd name="connsiteX2601" fmla="*/ 563002 w 1010331"/>
                  <a:gd name="connsiteY2601" fmla="*/ 127421 h 303641"/>
                  <a:gd name="connsiteX2602" fmla="*/ 558484 w 1010331"/>
                  <a:gd name="connsiteY2602" fmla="*/ 131940 h 303641"/>
                  <a:gd name="connsiteX2603" fmla="*/ 553965 w 1010331"/>
                  <a:gd name="connsiteY2603" fmla="*/ 127421 h 303641"/>
                  <a:gd name="connsiteX2604" fmla="*/ 558484 w 1010331"/>
                  <a:gd name="connsiteY2604" fmla="*/ 122903 h 303641"/>
                  <a:gd name="connsiteX2605" fmla="*/ 558484 w 1010331"/>
                  <a:gd name="connsiteY2605" fmla="*/ 122903 h 303641"/>
                  <a:gd name="connsiteX2606" fmla="*/ 539506 w 1010331"/>
                  <a:gd name="connsiteY2606" fmla="*/ 122903 h 303641"/>
                  <a:gd name="connsiteX2607" fmla="*/ 544025 w 1010331"/>
                  <a:gd name="connsiteY2607" fmla="*/ 127421 h 303641"/>
                  <a:gd name="connsiteX2608" fmla="*/ 539506 w 1010331"/>
                  <a:gd name="connsiteY2608" fmla="*/ 131940 h 303641"/>
                  <a:gd name="connsiteX2609" fmla="*/ 534988 w 1010331"/>
                  <a:gd name="connsiteY2609" fmla="*/ 127421 h 303641"/>
                  <a:gd name="connsiteX2610" fmla="*/ 539506 w 1010331"/>
                  <a:gd name="connsiteY2610" fmla="*/ 122903 h 303641"/>
                  <a:gd name="connsiteX2611" fmla="*/ 539506 w 1010331"/>
                  <a:gd name="connsiteY2611" fmla="*/ 122903 h 303641"/>
                  <a:gd name="connsiteX2612" fmla="*/ 521432 w 1010331"/>
                  <a:gd name="connsiteY2612" fmla="*/ 122903 h 303641"/>
                  <a:gd name="connsiteX2613" fmla="*/ 525951 w 1010331"/>
                  <a:gd name="connsiteY2613" fmla="*/ 127421 h 303641"/>
                  <a:gd name="connsiteX2614" fmla="*/ 521432 w 1010331"/>
                  <a:gd name="connsiteY2614" fmla="*/ 131940 h 303641"/>
                  <a:gd name="connsiteX2615" fmla="*/ 516914 w 1010331"/>
                  <a:gd name="connsiteY2615" fmla="*/ 127421 h 303641"/>
                  <a:gd name="connsiteX2616" fmla="*/ 521432 w 1010331"/>
                  <a:gd name="connsiteY2616" fmla="*/ 122903 h 303641"/>
                  <a:gd name="connsiteX2617" fmla="*/ 521432 w 1010331"/>
                  <a:gd name="connsiteY2617" fmla="*/ 122903 h 303641"/>
                  <a:gd name="connsiteX2618" fmla="*/ 502455 w 1010331"/>
                  <a:gd name="connsiteY2618" fmla="*/ 122903 h 303641"/>
                  <a:gd name="connsiteX2619" fmla="*/ 506973 w 1010331"/>
                  <a:gd name="connsiteY2619" fmla="*/ 127421 h 303641"/>
                  <a:gd name="connsiteX2620" fmla="*/ 502455 w 1010331"/>
                  <a:gd name="connsiteY2620" fmla="*/ 131940 h 303641"/>
                  <a:gd name="connsiteX2621" fmla="*/ 497936 w 1010331"/>
                  <a:gd name="connsiteY2621" fmla="*/ 127421 h 303641"/>
                  <a:gd name="connsiteX2622" fmla="*/ 502455 w 1010331"/>
                  <a:gd name="connsiteY2622" fmla="*/ 122903 h 303641"/>
                  <a:gd name="connsiteX2623" fmla="*/ 502455 w 1010331"/>
                  <a:gd name="connsiteY2623" fmla="*/ 122903 h 303641"/>
                  <a:gd name="connsiteX2624" fmla="*/ 483477 w 1010331"/>
                  <a:gd name="connsiteY2624" fmla="*/ 122903 h 303641"/>
                  <a:gd name="connsiteX2625" fmla="*/ 487995 w 1010331"/>
                  <a:gd name="connsiteY2625" fmla="*/ 127421 h 303641"/>
                  <a:gd name="connsiteX2626" fmla="*/ 483477 w 1010331"/>
                  <a:gd name="connsiteY2626" fmla="*/ 131940 h 303641"/>
                  <a:gd name="connsiteX2627" fmla="*/ 478959 w 1010331"/>
                  <a:gd name="connsiteY2627" fmla="*/ 127421 h 303641"/>
                  <a:gd name="connsiteX2628" fmla="*/ 483477 w 1010331"/>
                  <a:gd name="connsiteY2628" fmla="*/ 122903 h 303641"/>
                  <a:gd name="connsiteX2629" fmla="*/ 483477 w 1010331"/>
                  <a:gd name="connsiteY2629" fmla="*/ 122903 h 303641"/>
                  <a:gd name="connsiteX2630" fmla="*/ 464499 w 1010331"/>
                  <a:gd name="connsiteY2630" fmla="*/ 122903 h 303641"/>
                  <a:gd name="connsiteX2631" fmla="*/ 469018 w 1010331"/>
                  <a:gd name="connsiteY2631" fmla="*/ 127421 h 303641"/>
                  <a:gd name="connsiteX2632" fmla="*/ 464499 w 1010331"/>
                  <a:gd name="connsiteY2632" fmla="*/ 131940 h 303641"/>
                  <a:gd name="connsiteX2633" fmla="*/ 459981 w 1010331"/>
                  <a:gd name="connsiteY2633" fmla="*/ 127421 h 303641"/>
                  <a:gd name="connsiteX2634" fmla="*/ 464499 w 1010331"/>
                  <a:gd name="connsiteY2634" fmla="*/ 122903 h 303641"/>
                  <a:gd name="connsiteX2635" fmla="*/ 464499 w 1010331"/>
                  <a:gd name="connsiteY2635" fmla="*/ 122903 h 303641"/>
                  <a:gd name="connsiteX2636" fmla="*/ 446425 w 1010331"/>
                  <a:gd name="connsiteY2636" fmla="*/ 122903 h 303641"/>
                  <a:gd name="connsiteX2637" fmla="*/ 450944 w 1010331"/>
                  <a:gd name="connsiteY2637" fmla="*/ 127421 h 303641"/>
                  <a:gd name="connsiteX2638" fmla="*/ 446425 w 1010331"/>
                  <a:gd name="connsiteY2638" fmla="*/ 131940 h 303641"/>
                  <a:gd name="connsiteX2639" fmla="*/ 441907 w 1010331"/>
                  <a:gd name="connsiteY2639" fmla="*/ 127421 h 303641"/>
                  <a:gd name="connsiteX2640" fmla="*/ 446425 w 1010331"/>
                  <a:gd name="connsiteY2640" fmla="*/ 122903 h 303641"/>
                  <a:gd name="connsiteX2641" fmla="*/ 446425 w 1010331"/>
                  <a:gd name="connsiteY2641" fmla="*/ 122903 h 303641"/>
                  <a:gd name="connsiteX2642" fmla="*/ 427448 w 1010331"/>
                  <a:gd name="connsiteY2642" fmla="*/ 122903 h 303641"/>
                  <a:gd name="connsiteX2643" fmla="*/ 431966 w 1010331"/>
                  <a:gd name="connsiteY2643" fmla="*/ 127421 h 303641"/>
                  <a:gd name="connsiteX2644" fmla="*/ 427448 w 1010331"/>
                  <a:gd name="connsiteY2644" fmla="*/ 131940 h 303641"/>
                  <a:gd name="connsiteX2645" fmla="*/ 422929 w 1010331"/>
                  <a:gd name="connsiteY2645" fmla="*/ 127421 h 303641"/>
                  <a:gd name="connsiteX2646" fmla="*/ 427448 w 1010331"/>
                  <a:gd name="connsiteY2646" fmla="*/ 122903 h 303641"/>
                  <a:gd name="connsiteX2647" fmla="*/ 427448 w 1010331"/>
                  <a:gd name="connsiteY2647" fmla="*/ 122903 h 303641"/>
                  <a:gd name="connsiteX2648" fmla="*/ 408470 w 1010331"/>
                  <a:gd name="connsiteY2648" fmla="*/ 122903 h 303641"/>
                  <a:gd name="connsiteX2649" fmla="*/ 412989 w 1010331"/>
                  <a:gd name="connsiteY2649" fmla="*/ 127421 h 303641"/>
                  <a:gd name="connsiteX2650" fmla="*/ 408470 w 1010331"/>
                  <a:gd name="connsiteY2650" fmla="*/ 131940 h 303641"/>
                  <a:gd name="connsiteX2651" fmla="*/ 403952 w 1010331"/>
                  <a:gd name="connsiteY2651" fmla="*/ 127421 h 303641"/>
                  <a:gd name="connsiteX2652" fmla="*/ 408470 w 1010331"/>
                  <a:gd name="connsiteY2652" fmla="*/ 122903 h 303641"/>
                  <a:gd name="connsiteX2653" fmla="*/ 408470 w 1010331"/>
                  <a:gd name="connsiteY2653" fmla="*/ 122903 h 303641"/>
                  <a:gd name="connsiteX2654" fmla="*/ 389493 w 1010331"/>
                  <a:gd name="connsiteY2654" fmla="*/ 122903 h 303641"/>
                  <a:gd name="connsiteX2655" fmla="*/ 394011 w 1010331"/>
                  <a:gd name="connsiteY2655" fmla="*/ 127421 h 303641"/>
                  <a:gd name="connsiteX2656" fmla="*/ 389493 w 1010331"/>
                  <a:gd name="connsiteY2656" fmla="*/ 131940 h 303641"/>
                  <a:gd name="connsiteX2657" fmla="*/ 384974 w 1010331"/>
                  <a:gd name="connsiteY2657" fmla="*/ 127421 h 303641"/>
                  <a:gd name="connsiteX2658" fmla="*/ 389493 w 1010331"/>
                  <a:gd name="connsiteY2658" fmla="*/ 122903 h 303641"/>
                  <a:gd name="connsiteX2659" fmla="*/ 389493 w 1010331"/>
                  <a:gd name="connsiteY2659" fmla="*/ 122903 h 303641"/>
                  <a:gd name="connsiteX2660" fmla="*/ 370515 w 1010331"/>
                  <a:gd name="connsiteY2660" fmla="*/ 122903 h 303641"/>
                  <a:gd name="connsiteX2661" fmla="*/ 375034 w 1010331"/>
                  <a:gd name="connsiteY2661" fmla="*/ 127421 h 303641"/>
                  <a:gd name="connsiteX2662" fmla="*/ 370515 w 1010331"/>
                  <a:gd name="connsiteY2662" fmla="*/ 131940 h 303641"/>
                  <a:gd name="connsiteX2663" fmla="*/ 365997 w 1010331"/>
                  <a:gd name="connsiteY2663" fmla="*/ 127421 h 303641"/>
                  <a:gd name="connsiteX2664" fmla="*/ 370515 w 1010331"/>
                  <a:gd name="connsiteY2664" fmla="*/ 122903 h 303641"/>
                  <a:gd name="connsiteX2665" fmla="*/ 370515 w 1010331"/>
                  <a:gd name="connsiteY2665" fmla="*/ 122903 h 303641"/>
                  <a:gd name="connsiteX2666" fmla="*/ 352441 w 1010331"/>
                  <a:gd name="connsiteY2666" fmla="*/ 122903 h 303641"/>
                  <a:gd name="connsiteX2667" fmla="*/ 356960 w 1010331"/>
                  <a:gd name="connsiteY2667" fmla="*/ 127421 h 303641"/>
                  <a:gd name="connsiteX2668" fmla="*/ 352441 w 1010331"/>
                  <a:gd name="connsiteY2668" fmla="*/ 131940 h 303641"/>
                  <a:gd name="connsiteX2669" fmla="*/ 347923 w 1010331"/>
                  <a:gd name="connsiteY2669" fmla="*/ 127421 h 303641"/>
                  <a:gd name="connsiteX2670" fmla="*/ 352441 w 1010331"/>
                  <a:gd name="connsiteY2670" fmla="*/ 122903 h 303641"/>
                  <a:gd name="connsiteX2671" fmla="*/ 352441 w 1010331"/>
                  <a:gd name="connsiteY2671" fmla="*/ 122903 h 303641"/>
                  <a:gd name="connsiteX2672" fmla="*/ 333464 w 1010331"/>
                  <a:gd name="connsiteY2672" fmla="*/ 122903 h 303641"/>
                  <a:gd name="connsiteX2673" fmla="*/ 337982 w 1010331"/>
                  <a:gd name="connsiteY2673" fmla="*/ 127421 h 303641"/>
                  <a:gd name="connsiteX2674" fmla="*/ 333464 w 1010331"/>
                  <a:gd name="connsiteY2674" fmla="*/ 131940 h 303641"/>
                  <a:gd name="connsiteX2675" fmla="*/ 328945 w 1010331"/>
                  <a:gd name="connsiteY2675" fmla="*/ 127421 h 303641"/>
                  <a:gd name="connsiteX2676" fmla="*/ 333464 w 1010331"/>
                  <a:gd name="connsiteY2676" fmla="*/ 122903 h 303641"/>
                  <a:gd name="connsiteX2677" fmla="*/ 333464 w 1010331"/>
                  <a:gd name="connsiteY2677" fmla="*/ 122903 h 303641"/>
                  <a:gd name="connsiteX2678" fmla="*/ 314486 w 1010331"/>
                  <a:gd name="connsiteY2678" fmla="*/ 122903 h 303641"/>
                  <a:gd name="connsiteX2679" fmla="*/ 319004 w 1010331"/>
                  <a:gd name="connsiteY2679" fmla="*/ 127421 h 303641"/>
                  <a:gd name="connsiteX2680" fmla="*/ 314486 w 1010331"/>
                  <a:gd name="connsiteY2680" fmla="*/ 131940 h 303641"/>
                  <a:gd name="connsiteX2681" fmla="*/ 309968 w 1010331"/>
                  <a:gd name="connsiteY2681" fmla="*/ 127421 h 303641"/>
                  <a:gd name="connsiteX2682" fmla="*/ 314486 w 1010331"/>
                  <a:gd name="connsiteY2682" fmla="*/ 122903 h 303641"/>
                  <a:gd name="connsiteX2683" fmla="*/ 314486 w 1010331"/>
                  <a:gd name="connsiteY2683" fmla="*/ 122903 h 303641"/>
                  <a:gd name="connsiteX2684" fmla="*/ 295508 w 1010331"/>
                  <a:gd name="connsiteY2684" fmla="*/ 122903 h 303641"/>
                  <a:gd name="connsiteX2685" fmla="*/ 300027 w 1010331"/>
                  <a:gd name="connsiteY2685" fmla="*/ 127421 h 303641"/>
                  <a:gd name="connsiteX2686" fmla="*/ 295508 w 1010331"/>
                  <a:gd name="connsiteY2686" fmla="*/ 131940 h 303641"/>
                  <a:gd name="connsiteX2687" fmla="*/ 290990 w 1010331"/>
                  <a:gd name="connsiteY2687" fmla="*/ 127421 h 303641"/>
                  <a:gd name="connsiteX2688" fmla="*/ 295508 w 1010331"/>
                  <a:gd name="connsiteY2688" fmla="*/ 122903 h 303641"/>
                  <a:gd name="connsiteX2689" fmla="*/ 295508 w 1010331"/>
                  <a:gd name="connsiteY2689" fmla="*/ 122903 h 303641"/>
                  <a:gd name="connsiteX2690" fmla="*/ 831400 w 1010331"/>
                  <a:gd name="connsiteY2690" fmla="*/ 112058 h 303641"/>
                  <a:gd name="connsiteX2691" fmla="*/ 835918 w 1010331"/>
                  <a:gd name="connsiteY2691" fmla="*/ 116577 h 303641"/>
                  <a:gd name="connsiteX2692" fmla="*/ 831400 w 1010331"/>
                  <a:gd name="connsiteY2692" fmla="*/ 121095 h 303641"/>
                  <a:gd name="connsiteX2693" fmla="*/ 826881 w 1010331"/>
                  <a:gd name="connsiteY2693" fmla="*/ 116577 h 303641"/>
                  <a:gd name="connsiteX2694" fmla="*/ 831400 w 1010331"/>
                  <a:gd name="connsiteY2694" fmla="*/ 112058 h 303641"/>
                  <a:gd name="connsiteX2695" fmla="*/ 831400 w 1010331"/>
                  <a:gd name="connsiteY2695" fmla="*/ 112058 h 303641"/>
                  <a:gd name="connsiteX2696" fmla="*/ 812422 w 1010331"/>
                  <a:gd name="connsiteY2696" fmla="*/ 112058 h 303641"/>
                  <a:gd name="connsiteX2697" fmla="*/ 816941 w 1010331"/>
                  <a:gd name="connsiteY2697" fmla="*/ 116577 h 303641"/>
                  <a:gd name="connsiteX2698" fmla="*/ 812422 w 1010331"/>
                  <a:gd name="connsiteY2698" fmla="*/ 121095 h 303641"/>
                  <a:gd name="connsiteX2699" fmla="*/ 807904 w 1010331"/>
                  <a:gd name="connsiteY2699" fmla="*/ 116577 h 303641"/>
                  <a:gd name="connsiteX2700" fmla="*/ 812422 w 1010331"/>
                  <a:gd name="connsiteY2700" fmla="*/ 112058 h 303641"/>
                  <a:gd name="connsiteX2701" fmla="*/ 812422 w 1010331"/>
                  <a:gd name="connsiteY2701" fmla="*/ 112058 h 303641"/>
                  <a:gd name="connsiteX2702" fmla="*/ 793445 w 1010331"/>
                  <a:gd name="connsiteY2702" fmla="*/ 112058 h 303641"/>
                  <a:gd name="connsiteX2703" fmla="*/ 797963 w 1010331"/>
                  <a:gd name="connsiteY2703" fmla="*/ 116577 h 303641"/>
                  <a:gd name="connsiteX2704" fmla="*/ 793445 w 1010331"/>
                  <a:gd name="connsiteY2704" fmla="*/ 121095 h 303641"/>
                  <a:gd name="connsiteX2705" fmla="*/ 788926 w 1010331"/>
                  <a:gd name="connsiteY2705" fmla="*/ 116577 h 303641"/>
                  <a:gd name="connsiteX2706" fmla="*/ 793445 w 1010331"/>
                  <a:gd name="connsiteY2706" fmla="*/ 112058 h 303641"/>
                  <a:gd name="connsiteX2707" fmla="*/ 793445 w 1010331"/>
                  <a:gd name="connsiteY2707" fmla="*/ 112058 h 303641"/>
                  <a:gd name="connsiteX2708" fmla="*/ 774467 w 1010331"/>
                  <a:gd name="connsiteY2708" fmla="*/ 112058 h 303641"/>
                  <a:gd name="connsiteX2709" fmla="*/ 778985 w 1010331"/>
                  <a:gd name="connsiteY2709" fmla="*/ 116577 h 303641"/>
                  <a:gd name="connsiteX2710" fmla="*/ 774467 w 1010331"/>
                  <a:gd name="connsiteY2710" fmla="*/ 121095 h 303641"/>
                  <a:gd name="connsiteX2711" fmla="*/ 769948 w 1010331"/>
                  <a:gd name="connsiteY2711" fmla="*/ 116577 h 303641"/>
                  <a:gd name="connsiteX2712" fmla="*/ 774467 w 1010331"/>
                  <a:gd name="connsiteY2712" fmla="*/ 112058 h 303641"/>
                  <a:gd name="connsiteX2713" fmla="*/ 774467 w 1010331"/>
                  <a:gd name="connsiteY2713" fmla="*/ 112058 h 303641"/>
                  <a:gd name="connsiteX2714" fmla="*/ 756393 w 1010331"/>
                  <a:gd name="connsiteY2714" fmla="*/ 112058 h 303641"/>
                  <a:gd name="connsiteX2715" fmla="*/ 760912 w 1010331"/>
                  <a:gd name="connsiteY2715" fmla="*/ 116577 h 303641"/>
                  <a:gd name="connsiteX2716" fmla="*/ 756393 w 1010331"/>
                  <a:gd name="connsiteY2716" fmla="*/ 121095 h 303641"/>
                  <a:gd name="connsiteX2717" fmla="*/ 751875 w 1010331"/>
                  <a:gd name="connsiteY2717" fmla="*/ 116577 h 303641"/>
                  <a:gd name="connsiteX2718" fmla="*/ 756393 w 1010331"/>
                  <a:gd name="connsiteY2718" fmla="*/ 112058 h 303641"/>
                  <a:gd name="connsiteX2719" fmla="*/ 756393 w 1010331"/>
                  <a:gd name="connsiteY2719" fmla="*/ 112058 h 303641"/>
                  <a:gd name="connsiteX2720" fmla="*/ 737415 w 1010331"/>
                  <a:gd name="connsiteY2720" fmla="*/ 112058 h 303641"/>
                  <a:gd name="connsiteX2721" fmla="*/ 741934 w 1010331"/>
                  <a:gd name="connsiteY2721" fmla="*/ 116577 h 303641"/>
                  <a:gd name="connsiteX2722" fmla="*/ 737415 w 1010331"/>
                  <a:gd name="connsiteY2722" fmla="*/ 121095 h 303641"/>
                  <a:gd name="connsiteX2723" fmla="*/ 732897 w 1010331"/>
                  <a:gd name="connsiteY2723" fmla="*/ 116577 h 303641"/>
                  <a:gd name="connsiteX2724" fmla="*/ 737415 w 1010331"/>
                  <a:gd name="connsiteY2724" fmla="*/ 112058 h 303641"/>
                  <a:gd name="connsiteX2725" fmla="*/ 737415 w 1010331"/>
                  <a:gd name="connsiteY2725" fmla="*/ 112058 h 303641"/>
                  <a:gd name="connsiteX2726" fmla="*/ 718438 w 1010331"/>
                  <a:gd name="connsiteY2726" fmla="*/ 112058 h 303641"/>
                  <a:gd name="connsiteX2727" fmla="*/ 722956 w 1010331"/>
                  <a:gd name="connsiteY2727" fmla="*/ 116577 h 303641"/>
                  <a:gd name="connsiteX2728" fmla="*/ 718438 w 1010331"/>
                  <a:gd name="connsiteY2728" fmla="*/ 121095 h 303641"/>
                  <a:gd name="connsiteX2729" fmla="*/ 713919 w 1010331"/>
                  <a:gd name="connsiteY2729" fmla="*/ 116577 h 303641"/>
                  <a:gd name="connsiteX2730" fmla="*/ 718438 w 1010331"/>
                  <a:gd name="connsiteY2730" fmla="*/ 112058 h 303641"/>
                  <a:gd name="connsiteX2731" fmla="*/ 718438 w 1010331"/>
                  <a:gd name="connsiteY2731" fmla="*/ 112058 h 303641"/>
                  <a:gd name="connsiteX2732" fmla="*/ 699460 w 1010331"/>
                  <a:gd name="connsiteY2732" fmla="*/ 112058 h 303641"/>
                  <a:gd name="connsiteX2733" fmla="*/ 703979 w 1010331"/>
                  <a:gd name="connsiteY2733" fmla="*/ 116577 h 303641"/>
                  <a:gd name="connsiteX2734" fmla="*/ 699460 w 1010331"/>
                  <a:gd name="connsiteY2734" fmla="*/ 121095 h 303641"/>
                  <a:gd name="connsiteX2735" fmla="*/ 694942 w 1010331"/>
                  <a:gd name="connsiteY2735" fmla="*/ 116577 h 303641"/>
                  <a:gd name="connsiteX2736" fmla="*/ 699460 w 1010331"/>
                  <a:gd name="connsiteY2736" fmla="*/ 112058 h 303641"/>
                  <a:gd name="connsiteX2737" fmla="*/ 699460 w 1010331"/>
                  <a:gd name="connsiteY2737" fmla="*/ 112058 h 303641"/>
                  <a:gd name="connsiteX2738" fmla="*/ 680483 w 1010331"/>
                  <a:gd name="connsiteY2738" fmla="*/ 112058 h 303641"/>
                  <a:gd name="connsiteX2739" fmla="*/ 685001 w 1010331"/>
                  <a:gd name="connsiteY2739" fmla="*/ 116577 h 303641"/>
                  <a:gd name="connsiteX2740" fmla="*/ 680483 w 1010331"/>
                  <a:gd name="connsiteY2740" fmla="*/ 121095 h 303641"/>
                  <a:gd name="connsiteX2741" fmla="*/ 675964 w 1010331"/>
                  <a:gd name="connsiteY2741" fmla="*/ 116577 h 303641"/>
                  <a:gd name="connsiteX2742" fmla="*/ 680483 w 1010331"/>
                  <a:gd name="connsiteY2742" fmla="*/ 112058 h 303641"/>
                  <a:gd name="connsiteX2743" fmla="*/ 680483 w 1010331"/>
                  <a:gd name="connsiteY2743" fmla="*/ 112058 h 303641"/>
                  <a:gd name="connsiteX2744" fmla="*/ 662409 w 1010331"/>
                  <a:gd name="connsiteY2744" fmla="*/ 112058 h 303641"/>
                  <a:gd name="connsiteX2745" fmla="*/ 666927 w 1010331"/>
                  <a:gd name="connsiteY2745" fmla="*/ 116577 h 303641"/>
                  <a:gd name="connsiteX2746" fmla="*/ 662409 w 1010331"/>
                  <a:gd name="connsiteY2746" fmla="*/ 121095 h 303641"/>
                  <a:gd name="connsiteX2747" fmla="*/ 657890 w 1010331"/>
                  <a:gd name="connsiteY2747" fmla="*/ 116577 h 303641"/>
                  <a:gd name="connsiteX2748" fmla="*/ 662409 w 1010331"/>
                  <a:gd name="connsiteY2748" fmla="*/ 112058 h 303641"/>
                  <a:gd name="connsiteX2749" fmla="*/ 662409 w 1010331"/>
                  <a:gd name="connsiteY2749" fmla="*/ 112058 h 303641"/>
                  <a:gd name="connsiteX2750" fmla="*/ 643431 w 1010331"/>
                  <a:gd name="connsiteY2750" fmla="*/ 112058 h 303641"/>
                  <a:gd name="connsiteX2751" fmla="*/ 647950 w 1010331"/>
                  <a:gd name="connsiteY2751" fmla="*/ 116577 h 303641"/>
                  <a:gd name="connsiteX2752" fmla="*/ 643431 w 1010331"/>
                  <a:gd name="connsiteY2752" fmla="*/ 121095 h 303641"/>
                  <a:gd name="connsiteX2753" fmla="*/ 638913 w 1010331"/>
                  <a:gd name="connsiteY2753" fmla="*/ 116577 h 303641"/>
                  <a:gd name="connsiteX2754" fmla="*/ 643431 w 1010331"/>
                  <a:gd name="connsiteY2754" fmla="*/ 112058 h 303641"/>
                  <a:gd name="connsiteX2755" fmla="*/ 643431 w 1010331"/>
                  <a:gd name="connsiteY2755" fmla="*/ 112058 h 303641"/>
                  <a:gd name="connsiteX2756" fmla="*/ 624453 w 1010331"/>
                  <a:gd name="connsiteY2756" fmla="*/ 112058 h 303641"/>
                  <a:gd name="connsiteX2757" fmla="*/ 628972 w 1010331"/>
                  <a:gd name="connsiteY2757" fmla="*/ 116577 h 303641"/>
                  <a:gd name="connsiteX2758" fmla="*/ 624453 w 1010331"/>
                  <a:gd name="connsiteY2758" fmla="*/ 121095 h 303641"/>
                  <a:gd name="connsiteX2759" fmla="*/ 619935 w 1010331"/>
                  <a:gd name="connsiteY2759" fmla="*/ 116577 h 303641"/>
                  <a:gd name="connsiteX2760" fmla="*/ 624453 w 1010331"/>
                  <a:gd name="connsiteY2760" fmla="*/ 112058 h 303641"/>
                  <a:gd name="connsiteX2761" fmla="*/ 624453 w 1010331"/>
                  <a:gd name="connsiteY2761" fmla="*/ 112058 h 303641"/>
                  <a:gd name="connsiteX2762" fmla="*/ 605476 w 1010331"/>
                  <a:gd name="connsiteY2762" fmla="*/ 112058 h 303641"/>
                  <a:gd name="connsiteX2763" fmla="*/ 609994 w 1010331"/>
                  <a:gd name="connsiteY2763" fmla="*/ 116577 h 303641"/>
                  <a:gd name="connsiteX2764" fmla="*/ 605476 w 1010331"/>
                  <a:gd name="connsiteY2764" fmla="*/ 121095 h 303641"/>
                  <a:gd name="connsiteX2765" fmla="*/ 600957 w 1010331"/>
                  <a:gd name="connsiteY2765" fmla="*/ 116577 h 303641"/>
                  <a:gd name="connsiteX2766" fmla="*/ 605476 w 1010331"/>
                  <a:gd name="connsiteY2766" fmla="*/ 112058 h 303641"/>
                  <a:gd name="connsiteX2767" fmla="*/ 605476 w 1010331"/>
                  <a:gd name="connsiteY2767" fmla="*/ 112058 h 303641"/>
                  <a:gd name="connsiteX2768" fmla="*/ 586498 w 1010331"/>
                  <a:gd name="connsiteY2768" fmla="*/ 112058 h 303641"/>
                  <a:gd name="connsiteX2769" fmla="*/ 591017 w 1010331"/>
                  <a:gd name="connsiteY2769" fmla="*/ 116577 h 303641"/>
                  <a:gd name="connsiteX2770" fmla="*/ 586498 w 1010331"/>
                  <a:gd name="connsiteY2770" fmla="*/ 121095 h 303641"/>
                  <a:gd name="connsiteX2771" fmla="*/ 581980 w 1010331"/>
                  <a:gd name="connsiteY2771" fmla="*/ 116577 h 303641"/>
                  <a:gd name="connsiteX2772" fmla="*/ 586498 w 1010331"/>
                  <a:gd name="connsiteY2772" fmla="*/ 112058 h 303641"/>
                  <a:gd name="connsiteX2773" fmla="*/ 586498 w 1010331"/>
                  <a:gd name="connsiteY2773" fmla="*/ 112058 h 303641"/>
                  <a:gd name="connsiteX2774" fmla="*/ 568424 w 1010331"/>
                  <a:gd name="connsiteY2774" fmla="*/ 112058 h 303641"/>
                  <a:gd name="connsiteX2775" fmla="*/ 572943 w 1010331"/>
                  <a:gd name="connsiteY2775" fmla="*/ 116577 h 303641"/>
                  <a:gd name="connsiteX2776" fmla="*/ 568424 w 1010331"/>
                  <a:gd name="connsiteY2776" fmla="*/ 121095 h 303641"/>
                  <a:gd name="connsiteX2777" fmla="*/ 563906 w 1010331"/>
                  <a:gd name="connsiteY2777" fmla="*/ 116577 h 303641"/>
                  <a:gd name="connsiteX2778" fmla="*/ 568424 w 1010331"/>
                  <a:gd name="connsiteY2778" fmla="*/ 112058 h 303641"/>
                  <a:gd name="connsiteX2779" fmla="*/ 568424 w 1010331"/>
                  <a:gd name="connsiteY2779" fmla="*/ 112058 h 303641"/>
                  <a:gd name="connsiteX2780" fmla="*/ 549447 w 1010331"/>
                  <a:gd name="connsiteY2780" fmla="*/ 112058 h 303641"/>
                  <a:gd name="connsiteX2781" fmla="*/ 553965 w 1010331"/>
                  <a:gd name="connsiteY2781" fmla="*/ 116577 h 303641"/>
                  <a:gd name="connsiteX2782" fmla="*/ 549447 w 1010331"/>
                  <a:gd name="connsiteY2782" fmla="*/ 121095 h 303641"/>
                  <a:gd name="connsiteX2783" fmla="*/ 544928 w 1010331"/>
                  <a:gd name="connsiteY2783" fmla="*/ 116577 h 303641"/>
                  <a:gd name="connsiteX2784" fmla="*/ 549447 w 1010331"/>
                  <a:gd name="connsiteY2784" fmla="*/ 112058 h 303641"/>
                  <a:gd name="connsiteX2785" fmla="*/ 549447 w 1010331"/>
                  <a:gd name="connsiteY2785" fmla="*/ 112058 h 303641"/>
                  <a:gd name="connsiteX2786" fmla="*/ 530469 w 1010331"/>
                  <a:gd name="connsiteY2786" fmla="*/ 112058 h 303641"/>
                  <a:gd name="connsiteX2787" fmla="*/ 534988 w 1010331"/>
                  <a:gd name="connsiteY2787" fmla="*/ 116577 h 303641"/>
                  <a:gd name="connsiteX2788" fmla="*/ 530469 w 1010331"/>
                  <a:gd name="connsiteY2788" fmla="*/ 121095 h 303641"/>
                  <a:gd name="connsiteX2789" fmla="*/ 525951 w 1010331"/>
                  <a:gd name="connsiteY2789" fmla="*/ 116577 h 303641"/>
                  <a:gd name="connsiteX2790" fmla="*/ 530469 w 1010331"/>
                  <a:gd name="connsiteY2790" fmla="*/ 112058 h 303641"/>
                  <a:gd name="connsiteX2791" fmla="*/ 530469 w 1010331"/>
                  <a:gd name="connsiteY2791" fmla="*/ 112058 h 303641"/>
                  <a:gd name="connsiteX2792" fmla="*/ 511492 w 1010331"/>
                  <a:gd name="connsiteY2792" fmla="*/ 112058 h 303641"/>
                  <a:gd name="connsiteX2793" fmla="*/ 516010 w 1010331"/>
                  <a:gd name="connsiteY2793" fmla="*/ 116577 h 303641"/>
                  <a:gd name="connsiteX2794" fmla="*/ 511492 w 1010331"/>
                  <a:gd name="connsiteY2794" fmla="*/ 121095 h 303641"/>
                  <a:gd name="connsiteX2795" fmla="*/ 506973 w 1010331"/>
                  <a:gd name="connsiteY2795" fmla="*/ 116577 h 303641"/>
                  <a:gd name="connsiteX2796" fmla="*/ 511492 w 1010331"/>
                  <a:gd name="connsiteY2796" fmla="*/ 112058 h 303641"/>
                  <a:gd name="connsiteX2797" fmla="*/ 511492 w 1010331"/>
                  <a:gd name="connsiteY2797" fmla="*/ 112058 h 303641"/>
                  <a:gd name="connsiteX2798" fmla="*/ 493418 w 1010331"/>
                  <a:gd name="connsiteY2798" fmla="*/ 112058 h 303641"/>
                  <a:gd name="connsiteX2799" fmla="*/ 497936 w 1010331"/>
                  <a:gd name="connsiteY2799" fmla="*/ 116577 h 303641"/>
                  <a:gd name="connsiteX2800" fmla="*/ 493418 w 1010331"/>
                  <a:gd name="connsiteY2800" fmla="*/ 121095 h 303641"/>
                  <a:gd name="connsiteX2801" fmla="*/ 488899 w 1010331"/>
                  <a:gd name="connsiteY2801" fmla="*/ 116577 h 303641"/>
                  <a:gd name="connsiteX2802" fmla="*/ 493418 w 1010331"/>
                  <a:gd name="connsiteY2802" fmla="*/ 112058 h 303641"/>
                  <a:gd name="connsiteX2803" fmla="*/ 493418 w 1010331"/>
                  <a:gd name="connsiteY2803" fmla="*/ 112058 h 303641"/>
                  <a:gd name="connsiteX2804" fmla="*/ 474440 w 1010331"/>
                  <a:gd name="connsiteY2804" fmla="*/ 112058 h 303641"/>
                  <a:gd name="connsiteX2805" fmla="*/ 478959 w 1010331"/>
                  <a:gd name="connsiteY2805" fmla="*/ 116577 h 303641"/>
                  <a:gd name="connsiteX2806" fmla="*/ 474440 w 1010331"/>
                  <a:gd name="connsiteY2806" fmla="*/ 121095 h 303641"/>
                  <a:gd name="connsiteX2807" fmla="*/ 469922 w 1010331"/>
                  <a:gd name="connsiteY2807" fmla="*/ 116577 h 303641"/>
                  <a:gd name="connsiteX2808" fmla="*/ 474440 w 1010331"/>
                  <a:gd name="connsiteY2808" fmla="*/ 112058 h 303641"/>
                  <a:gd name="connsiteX2809" fmla="*/ 474440 w 1010331"/>
                  <a:gd name="connsiteY2809" fmla="*/ 112058 h 303641"/>
                  <a:gd name="connsiteX2810" fmla="*/ 455462 w 1010331"/>
                  <a:gd name="connsiteY2810" fmla="*/ 112058 h 303641"/>
                  <a:gd name="connsiteX2811" fmla="*/ 459981 w 1010331"/>
                  <a:gd name="connsiteY2811" fmla="*/ 116577 h 303641"/>
                  <a:gd name="connsiteX2812" fmla="*/ 455462 w 1010331"/>
                  <a:gd name="connsiteY2812" fmla="*/ 121095 h 303641"/>
                  <a:gd name="connsiteX2813" fmla="*/ 450944 w 1010331"/>
                  <a:gd name="connsiteY2813" fmla="*/ 116577 h 303641"/>
                  <a:gd name="connsiteX2814" fmla="*/ 455462 w 1010331"/>
                  <a:gd name="connsiteY2814" fmla="*/ 112058 h 303641"/>
                  <a:gd name="connsiteX2815" fmla="*/ 455462 w 1010331"/>
                  <a:gd name="connsiteY2815" fmla="*/ 112058 h 303641"/>
                  <a:gd name="connsiteX2816" fmla="*/ 436485 w 1010331"/>
                  <a:gd name="connsiteY2816" fmla="*/ 112058 h 303641"/>
                  <a:gd name="connsiteX2817" fmla="*/ 441003 w 1010331"/>
                  <a:gd name="connsiteY2817" fmla="*/ 116577 h 303641"/>
                  <a:gd name="connsiteX2818" fmla="*/ 436485 w 1010331"/>
                  <a:gd name="connsiteY2818" fmla="*/ 121095 h 303641"/>
                  <a:gd name="connsiteX2819" fmla="*/ 431966 w 1010331"/>
                  <a:gd name="connsiteY2819" fmla="*/ 116577 h 303641"/>
                  <a:gd name="connsiteX2820" fmla="*/ 436485 w 1010331"/>
                  <a:gd name="connsiteY2820" fmla="*/ 112058 h 303641"/>
                  <a:gd name="connsiteX2821" fmla="*/ 436485 w 1010331"/>
                  <a:gd name="connsiteY2821" fmla="*/ 112058 h 303641"/>
                  <a:gd name="connsiteX2822" fmla="*/ 417507 w 1010331"/>
                  <a:gd name="connsiteY2822" fmla="*/ 112058 h 303641"/>
                  <a:gd name="connsiteX2823" fmla="*/ 422026 w 1010331"/>
                  <a:gd name="connsiteY2823" fmla="*/ 116577 h 303641"/>
                  <a:gd name="connsiteX2824" fmla="*/ 417507 w 1010331"/>
                  <a:gd name="connsiteY2824" fmla="*/ 121095 h 303641"/>
                  <a:gd name="connsiteX2825" fmla="*/ 412989 w 1010331"/>
                  <a:gd name="connsiteY2825" fmla="*/ 116577 h 303641"/>
                  <a:gd name="connsiteX2826" fmla="*/ 417507 w 1010331"/>
                  <a:gd name="connsiteY2826" fmla="*/ 112058 h 303641"/>
                  <a:gd name="connsiteX2827" fmla="*/ 417507 w 1010331"/>
                  <a:gd name="connsiteY2827" fmla="*/ 112058 h 303641"/>
                  <a:gd name="connsiteX2828" fmla="*/ 399433 w 1010331"/>
                  <a:gd name="connsiteY2828" fmla="*/ 112058 h 303641"/>
                  <a:gd name="connsiteX2829" fmla="*/ 403952 w 1010331"/>
                  <a:gd name="connsiteY2829" fmla="*/ 116577 h 303641"/>
                  <a:gd name="connsiteX2830" fmla="*/ 399433 w 1010331"/>
                  <a:gd name="connsiteY2830" fmla="*/ 121095 h 303641"/>
                  <a:gd name="connsiteX2831" fmla="*/ 394915 w 1010331"/>
                  <a:gd name="connsiteY2831" fmla="*/ 116577 h 303641"/>
                  <a:gd name="connsiteX2832" fmla="*/ 399433 w 1010331"/>
                  <a:gd name="connsiteY2832" fmla="*/ 112058 h 303641"/>
                  <a:gd name="connsiteX2833" fmla="*/ 399433 w 1010331"/>
                  <a:gd name="connsiteY2833" fmla="*/ 112058 h 303641"/>
                  <a:gd name="connsiteX2834" fmla="*/ 380456 w 1010331"/>
                  <a:gd name="connsiteY2834" fmla="*/ 112058 h 303641"/>
                  <a:gd name="connsiteX2835" fmla="*/ 384974 w 1010331"/>
                  <a:gd name="connsiteY2835" fmla="*/ 116577 h 303641"/>
                  <a:gd name="connsiteX2836" fmla="*/ 380456 w 1010331"/>
                  <a:gd name="connsiteY2836" fmla="*/ 121095 h 303641"/>
                  <a:gd name="connsiteX2837" fmla="*/ 375937 w 1010331"/>
                  <a:gd name="connsiteY2837" fmla="*/ 116577 h 303641"/>
                  <a:gd name="connsiteX2838" fmla="*/ 380456 w 1010331"/>
                  <a:gd name="connsiteY2838" fmla="*/ 112058 h 303641"/>
                  <a:gd name="connsiteX2839" fmla="*/ 380456 w 1010331"/>
                  <a:gd name="connsiteY2839" fmla="*/ 112058 h 303641"/>
                  <a:gd name="connsiteX2840" fmla="*/ 361478 w 1010331"/>
                  <a:gd name="connsiteY2840" fmla="*/ 112058 h 303641"/>
                  <a:gd name="connsiteX2841" fmla="*/ 365997 w 1010331"/>
                  <a:gd name="connsiteY2841" fmla="*/ 116577 h 303641"/>
                  <a:gd name="connsiteX2842" fmla="*/ 361478 w 1010331"/>
                  <a:gd name="connsiteY2842" fmla="*/ 121095 h 303641"/>
                  <a:gd name="connsiteX2843" fmla="*/ 356960 w 1010331"/>
                  <a:gd name="connsiteY2843" fmla="*/ 116577 h 303641"/>
                  <a:gd name="connsiteX2844" fmla="*/ 361478 w 1010331"/>
                  <a:gd name="connsiteY2844" fmla="*/ 112058 h 303641"/>
                  <a:gd name="connsiteX2845" fmla="*/ 361478 w 1010331"/>
                  <a:gd name="connsiteY2845" fmla="*/ 112058 h 303641"/>
                  <a:gd name="connsiteX2846" fmla="*/ 342501 w 1010331"/>
                  <a:gd name="connsiteY2846" fmla="*/ 112058 h 303641"/>
                  <a:gd name="connsiteX2847" fmla="*/ 347019 w 1010331"/>
                  <a:gd name="connsiteY2847" fmla="*/ 116577 h 303641"/>
                  <a:gd name="connsiteX2848" fmla="*/ 342501 w 1010331"/>
                  <a:gd name="connsiteY2848" fmla="*/ 121095 h 303641"/>
                  <a:gd name="connsiteX2849" fmla="*/ 337982 w 1010331"/>
                  <a:gd name="connsiteY2849" fmla="*/ 116577 h 303641"/>
                  <a:gd name="connsiteX2850" fmla="*/ 342501 w 1010331"/>
                  <a:gd name="connsiteY2850" fmla="*/ 112058 h 303641"/>
                  <a:gd name="connsiteX2851" fmla="*/ 342501 w 1010331"/>
                  <a:gd name="connsiteY2851" fmla="*/ 112058 h 303641"/>
                  <a:gd name="connsiteX2852" fmla="*/ 323523 w 1010331"/>
                  <a:gd name="connsiteY2852" fmla="*/ 112058 h 303641"/>
                  <a:gd name="connsiteX2853" fmla="*/ 328041 w 1010331"/>
                  <a:gd name="connsiteY2853" fmla="*/ 116577 h 303641"/>
                  <a:gd name="connsiteX2854" fmla="*/ 323523 w 1010331"/>
                  <a:gd name="connsiteY2854" fmla="*/ 121095 h 303641"/>
                  <a:gd name="connsiteX2855" fmla="*/ 319004 w 1010331"/>
                  <a:gd name="connsiteY2855" fmla="*/ 116577 h 303641"/>
                  <a:gd name="connsiteX2856" fmla="*/ 323523 w 1010331"/>
                  <a:gd name="connsiteY2856" fmla="*/ 112058 h 303641"/>
                  <a:gd name="connsiteX2857" fmla="*/ 323523 w 1010331"/>
                  <a:gd name="connsiteY2857" fmla="*/ 112058 h 303641"/>
                  <a:gd name="connsiteX2858" fmla="*/ 305449 w 1010331"/>
                  <a:gd name="connsiteY2858" fmla="*/ 112058 h 303641"/>
                  <a:gd name="connsiteX2859" fmla="*/ 309968 w 1010331"/>
                  <a:gd name="connsiteY2859" fmla="*/ 116577 h 303641"/>
                  <a:gd name="connsiteX2860" fmla="*/ 305449 w 1010331"/>
                  <a:gd name="connsiteY2860" fmla="*/ 121095 h 303641"/>
                  <a:gd name="connsiteX2861" fmla="*/ 300931 w 1010331"/>
                  <a:gd name="connsiteY2861" fmla="*/ 116577 h 303641"/>
                  <a:gd name="connsiteX2862" fmla="*/ 305449 w 1010331"/>
                  <a:gd name="connsiteY2862" fmla="*/ 112058 h 303641"/>
                  <a:gd name="connsiteX2863" fmla="*/ 305449 w 1010331"/>
                  <a:gd name="connsiteY2863" fmla="*/ 112058 h 303641"/>
                  <a:gd name="connsiteX2864" fmla="*/ 286471 w 1010331"/>
                  <a:gd name="connsiteY2864" fmla="*/ 112058 h 303641"/>
                  <a:gd name="connsiteX2865" fmla="*/ 290990 w 1010331"/>
                  <a:gd name="connsiteY2865" fmla="*/ 116577 h 303641"/>
                  <a:gd name="connsiteX2866" fmla="*/ 286471 w 1010331"/>
                  <a:gd name="connsiteY2866" fmla="*/ 121095 h 303641"/>
                  <a:gd name="connsiteX2867" fmla="*/ 281953 w 1010331"/>
                  <a:gd name="connsiteY2867" fmla="*/ 116577 h 303641"/>
                  <a:gd name="connsiteX2868" fmla="*/ 286471 w 1010331"/>
                  <a:gd name="connsiteY2868" fmla="*/ 112058 h 303641"/>
                  <a:gd name="connsiteX2869" fmla="*/ 286471 w 1010331"/>
                  <a:gd name="connsiteY2869" fmla="*/ 112058 h 303641"/>
                  <a:gd name="connsiteX2870" fmla="*/ 840437 w 1010331"/>
                  <a:gd name="connsiteY2870" fmla="*/ 103021 h 303641"/>
                  <a:gd name="connsiteX2871" fmla="*/ 844955 w 1010331"/>
                  <a:gd name="connsiteY2871" fmla="*/ 107540 h 303641"/>
                  <a:gd name="connsiteX2872" fmla="*/ 840437 w 1010331"/>
                  <a:gd name="connsiteY2872" fmla="*/ 112058 h 303641"/>
                  <a:gd name="connsiteX2873" fmla="*/ 835918 w 1010331"/>
                  <a:gd name="connsiteY2873" fmla="*/ 107540 h 303641"/>
                  <a:gd name="connsiteX2874" fmla="*/ 840437 w 1010331"/>
                  <a:gd name="connsiteY2874" fmla="*/ 103021 h 303641"/>
                  <a:gd name="connsiteX2875" fmla="*/ 840437 w 1010331"/>
                  <a:gd name="connsiteY2875" fmla="*/ 103021 h 303641"/>
                  <a:gd name="connsiteX2876" fmla="*/ 821459 w 1010331"/>
                  <a:gd name="connsiteY2876" fmla="*/ 103021 h 303641"/>
                  <a:gd name="connsiteX2877" fmla="*/ 825978 w 1010331"/>
                  <a:gd name="connsiteY2877" fmla="*/ 107540 h 303641"/>
                  <a:gd name="connsiteX2878" fmla="*/ 821459 w 1010331"/>
                  <a:gd name="connsiteY2878" fmla="*/ 112058 h 303641"/>
                  <a:gd name="connsiteX2879" fmla="*/ 816941 w 1010331"/>
                  <a:gd name="connsiteY2879" fmla="*/ 107540 h 303641"/>
                  <a:gd name="connsiteX2880" fmla="*/ 821459 w 1010331"/>
                  <a:gd name="connsiteY2880" fmla="*/ 103021 h 303641"/>
                  <a:gd name="connsiteX2881" fmla="*/ 821459 w 1010331"/>
                  <a:gd name="connsiteY2881" fmla="*/ 103021 h 303641"/>
                  <a:gd name="connsiteX2882" fmla="*/ 803385 w 1010331"/>
                  <a:gd name="connsiteY2882" fmla="*/ 103021 h 303641"/>
                  <a:gd name="connsiteX2883" fmla="*/ 807904 w 1010331"/>
                  <a:gd name="connsiteY2883" fmla="*/ 107540 h 303641"/>
                  <a:gd name="connsiteX2884" fmla="*/ 803385 w 1010331"/>
                  <a:gd name="connsiteY2884" fmla="*/ 112058 h 303641"/>
                  <a:gd name="connsiteX2885" fmla="*/ 798867 w 1010331"/>
                  <a:gd name="connsiteY2885" fmla="*/ 107540 h 303641"/>
                  <a:gd name="connsiteX2886" fmla="*/ 803385 w 1010331"/>
                  <a:gd name="connsiteY2886" fmla="*/ 103021 h 303641"/>
                  <a:gd name="connsiteX2887" fmla="*/ 803385 w 1010331"/>
                  <a:gd name="connsiteY2887" fmla="*/ 103021 h 303641"/>
                  <a:gd name="connsiteX2888" fmla="*/ 784408 w 1010331"/>
                  <a:gd name="connsiteY2888" fmla="*/ 103021 h 303641"/>
                  <a:gd name="connsiteX2889" fmla="*/ 788926 w 1010331"/>
                  <a:gd name="connsiteY2889" fmla="*/ 107540 h 303641"/>
                  <a:gd name="connsiteX2890" fmla="*/ 784408 w 1010331"/>
                  <a:gd name="connsiteY2890" fmla="*/ 112058 h 303641"/>
                  <a:gd name="connsiteX2891" fmla="*/ 779889 w 1010331"/>
                  <a:gd name="connsiteY2891" fmla="*/ 107540 h 303641"/>
                  <a:gd name="connsiteX2892" fmla="*/ 784408 w 1010331"/>
                  <a:gd name="connsiteY2892" fmla="*/ 103021 h 303641"/>
                  <a:gd name="connsiteX2893" fmla="*/ 784408 w 1010331"/>
                  <a:gd name="connsiteY2893" fmla="*/ 103021 h 303641"/>
                  <a:gd name="connsiteX2894" fmla="*/ 765430 w 1010331"/>
                  <a:gd name="connsiteY2894" fmla="*/ 103021 h 303641"/>
                  <a:gd name="connsiteX2895" fmla="*/ 769948 w 1010331"/>
                  <a:gd name="connsiteY2895" fmla="*/ 107540 h 303641"/>
                  <a:gd name="connsiteX2896" fmla="*/ 765430 w 1010331"/>
                  <a:gd name="connsiteY2896" fmla="*/ 112058 h 303641"/>
                  <a:gd name="connsiteX2897" fmla="*/ 760912 w 1010331"/>
                  <a:gd name="connsiteY2897" fmla="*/ 107540 h 303641"/>
                  <a:gd name="connsiteX2898" fmla="*/ 765430 w 1010331"/>
                  <a:gd name="connsiteY2898" fmla="*/ 103021 h 303641"/>
                  <a:gd name="connsiteX2899" fmla="*/ 765430 w 1010331"/>
                  <a:gd name="connsiteY2899" fmla="*/ 103021 h 303641"/>
                  <a:gd name="connsiteX2900" fmla="*/ 746452 w 1010331"/>
                  <a:gd name="connsiteY2900" fmla="*/ 103021 h 303641"/>
                  <a:gd name="connsiteX2901" fmla="*/ 750971 w 1010331"/>
                  <a:gd name="connsiteY2901" fmla="*/ 107540 h 303641"/>
                  <a:gd name="connsiteX2902" fmla="*/ 746452 w 1010331"/>
                  <a:gd name="connsiteY2902" fmla="*/ 112058 h 303641"/>
                  <a:gd name="connsiteX2903" fmla="*/ 741934 w 1010331"/>
                  <a:gd name="connsiteY2903" fmla="*/ 107540 h 303641"/>
                  <a:gd name="connsiteX2904" fmla="*/ 746452 w 1010331"/>
                  <a:gd name="connsiteY2904" fmla="*/ 103021 h 303641"/>
                  <a:gd name="connsiteX2905" fmla="*/ 746452 w 1010331"/>
                  <a:gd name="connsiteY2905" fmla="*/ 103021 h 303641"/>
                  <a:gd name="connsiteX2906" fmla="*/ 727475 w 1010331"/>
                  <a:gd name="connsiteY2906" fmla="*/ 103021 h 303641"/>
                  <a:gd name="connsiteX2907" fmla="*/ 731993 w 1010331"/>
                  <a:gd name="connsiteY2907" fmla="*/ 107540 h 303641"/>
                  <a:gd name="connsiteX2908" fmla="*/ 727475 w 1010331"/>
                  <a:gd name="connsiteY2908" fmla="*/ 112058 h 303641"/>
                  <a:gd name="connsiteX2909" fmla="*/ 722956 w 1010331"/>
                  <a:gd name="connsiteY2909" fmla="*/ 107540 h 303641"/>
                  <a:gd name="connsiteX2910" fmla="*/ 727475 w 1010331"/>
                  <a:gd name="connsiteY2910" fmla="*/ 103021 h 303641"/>
                  <a:gd name="connsiteX2911" fmla="*/ 727475 w 1010331"/>
                  <a:gd name="connsiteY2911" fmla="*/ 103021 h 303641"/>
                  <a:gd name="connsiteX2912" fmla="*/ 709401 w 1010331"/>
                  <a:gd name="connsiteY2912" fmla="*/ 103021 h 303641"/>
                  <a:gd name="connsiteX2913" fmla="*/ 713919 w 1010331"/>
                  <a:gd name="connsiteY2913" fmla="*/ 107540 h 303641"/>
                  <a:gd name="connsiteX2914" fmla="*/ 709401 w 1010331"/>
                  <a:gd name="connsiteY2914" fmla="*/ 112058 h 303641"/>
                  <a:gd name="connsiteX2915" fmla="*/ 704882 w 1010331"/>
                  <a:gd name="connsiteY2915" fmla="*/ 107540 h 303641"/>
                  <a:gd name="connsiteX2916" fmla="*/ 709401 w 1010331"/>
                  <a:gd name="connsiteY2916" fmla="*/ 103021 h 303641"/>
                  <a:gd name="connsiteX2917" fmla="*/ 709401 w 1010331"/>
                  <a:gd name="connsiteY2917" fmla="*/ 103021 h 303641"/>
                  <a:gd name="connsiteX2918" fmla="*/ 690423 w 1010331"/>
                  <a:gd name="connsiteY2918" fmla="*/ 103021 h 303641"/>
                  <a:gd name="connsiteX2919" fmla="*/ 694942 w 1010331"/>
                  <a:gd name="connsiteY2919" fmla="*/ 107540 h 303641"/>
                  <a:gd name="connsiteX2920" fmla="*/ 690423 w 1010331"/>
                  <a:gd name="connsiteY2920" fmla="*/ 112058 h 303641"/>
                  <a:gd name="connsiteX2921" fmla="*/ 685905 w 1010331"/>
                  <a:gd name="connsiteY2921" fmla="*/ 107540 h 303641"/>
                  <a:gd name="connsiteX2922" fmla="*/ 690423 w 1010331"/>
                  <a:gd name="connsiteY2922" fmla="*/ 103021 h 303641"/>
                  <a:gd name="connsiteX2923" fmla="*/ 690423 w 1010331"/>
                  <a:gd name="connsiteY2923" fmla="*/ 103021 h 303641"/>
                  <a:gd name="connsiteX2924" fmla="*/ 671446 w 1010331"/>
                  <a:gd name="connsiteY2924" fmla="*/ 103021 h 303641"/>
                  <a:gd name="connsiteX2925" fmla="*/ 675964 w 1010331"/>
                  <a:gd name="connsiteY2925" fmla="*/ 107540 h 303641"/>
                  <a:gd name="connsiteX2926" fmla="*/ 671446 w 1010331"/>
                  <a:gd name="connsiteY2926" fmla="*/ 112058 h 303641"/>
                  <a:gd name="connsiteX2927" fmla="*/ 666927 w 1010331"/>
                  <a:gd name="connsiteY2927" fmla="*/ 107540 h 303641"/>
                  <a:gd name="connsiteX2928" fmla="*/ 671446 w 1010331"/>
                  <a:gd name="connsiteY2928" fmla="*/ 103021 h 303641"/>
                  <a:gd name="connsiteX2929" fmla="*/ 671446 w 1010331"/>
                  <a:gd name="connsiteY2929" fmla="*/ 103021 h 303641"/>
                  <a:gd name="connsiteX2930" fmla="*/ 652468 w 1010331"/>
                  <a:gd name="connsiteY2930" fmla="*/ 103021 h 303641"/>
                  <a:gd name="connsiteX2931" fmla="*/ 656987 w 1010331"/>
                  <a:gd name="connsiteY2931" fmla="*/ 107540 h 303641"/>
                  <a:gd name="connsiteX2932" fmla="*/ 652468 w 1010331"/>
                  <a:gd name="connsiteY2932" fmla="*/ 112058 h 303641"/>
                  <a:gd name="connsiteX2933" fmla="*/ 647950 w 1010331"/>
                  <a:gd name="connsiteY2933" fmla="*/ 107540 h 303641"/>
                  <a:gd name="connsiteX2934" fmla="*/ 652468 w 1010331"/>
                  <a:gd name="connsiteY2934" fmla="*/ 103021 h 303641"/>
                  <a:gd name="connsiteX2935" fmla="*/ 652468 w 1010331"/>
                  <a:gd name="connsiteY2935" fmla="*/ 103021 h 303641"/>
                  <a:gd name="connsiteX2936" fmla="*/ 633490 w 1010331"/>
                  <a:gd name="connsiteY2936" fmla="*/ 103021 h 303641"/>
                  <a:gd name="connsiteX2937" fmla="*/ 638009 w 1010331"/>
                  <a:gd name="connsiteY2937" fmla="*/ 107540 h 303641"/>
                  <a:gd name="connsiteX2938" fmla="*/ 633490 w 1010331"/>
                  <a:gd name="connsiteY2938" fmla="*/ 112058 h 303641"/>
                  <a:gd name="connsiteX2939" fmla="*/ 628972 w 1010331"/>
                  <a:gd name="connsiteY2939" fmla="*/ 107540 h 303641"/>
                  <a:gd name="connsiteX2940" fmla="*/ 633490 w 1010331"/>
                  <a:gd name="connsiteY2940" fmla="*/ 103021 h 303641"/>
                  <a:gd name="connsiteX2941" fmla="*/ 633490 w 1010331"/>
                  <a:gd name="connsiteY2941" fmla="*/ 103021 h 303641"/>
                  <a:gd name="connsiteX2942" fmla="*/ 615417 w 1010331"/>
                  <a:gd name="connsiteY2942" fmla="*/ 103021 h 303641"/>
                  <a:gd name="connsiteX2943" fmla="*/ 619935 w 1010331"/>
                  <a:gd name="connsiteY2943" fmla="*/ 107540 h 303641"/>
                  <a:gd name="connsiteX2944" fmla="*/ 615417 w 1010331"/>
                  <a:gd name="connsiteY2944" fmla="*/ 112058 h 303641"/>
                  <a:gd name="connsiteX2945" fmla="*/ 610898 w 1010331"/>
                  <a:gd name="connsiteY2945" fmla="*/ 107540 h 303641"/>
                  <a:gd name="connsiteX2946" fmla="*/ 615417 w 1010331"/>
                  <a:gd name="connsiteY2946" fmla="*/ 103021 h 303641"/>
                  <a:gd name="connsiteX2947" fmla="*/ 615417 w 1010331"/>
                  <a:gd name="connsiteY2947" fmla="*/ 103021 h 303641"/>
                  <a:gd name="connsiteX2948" fmla="*/ 596439 w 1010331"/>
                  <a:gd name="connsiteY2948" fmla="*/ 103021 h 303641"/>
                  <a:gd name="connsiteX2949" fmla="*/ 600957 w 1010331"/>
                  <a:gd name="connsiteY2949" fmla="*/ 107540 h 303641"/>
                  <a:gd name="connsiteX2950" fmla="*/ 596439 w 1010331"/>
                  <a:gd name="connsiteY2950" fmla="*/ 112058 h 303641"/>
                  <a:gd name="connsiteX2951" fmla="*/ 591920 w 1010331"/>
                  <a:gd name="connsiteY2951" fmla="*/ 107540 h 303641"/>
                  <a:gd name="connsiteX2952" fmla="*/ 596439 w 1010331"/>
                  <a:gd name="connsiteY2952" fmla="*/ 103021 h 303641"/>
                  <a:gd name="connsiteX2953" fmla="*/ 596439 w 1010331"/>
                  <a:gd name="connsiteY2953" fmla="*/ 103021 h 303641"/>
                  <a:gd name="connsiteX2954" fmla="*/ 577461 w 1010331"/>
                  <a:gd name="connsiteY2954" fmla="*/ 103021 h 303641"/>
                  <a:gd name="connsiteX2955" fmla="*/ 581980 w 1010331"/>
                  <a:gd name="connsiteY2955" fmla="*/ 107540 h 303641"/>
                  <a:gd name="connsiteX2956" fmla="*/ 577461 w 1010331"/>
                  <a:gd name="connsiteY2956" fmla="*/ 112058 h 303641"/>
                  <a:gd name="connsiteX2957" fmla="*/ 572943 w 1010331"/>
                  <a:gd name="connsiteY2957" fmla="*/ 107540 h 303641"/>
                  <a:gd name="connsiteX2958" fmla="*/ 577461 w 1010331"/>
                  <a:gd name="connsiteY2958" fmla="*/ 103021 h 303641"/>
                  <a:gd name="connsiteX2959" fmla="*/ 577461 w 1010331"/>
                  <a:gd name="connsiteY2959" fmla="*/ 103021 h 303641"/>
                  <a:gd name="connsiteX2960" fmla="*/ 558484 w 1010331"/>
                  <a:gd name="connsiteY2960" fmla="*/ 103021 h 303641"/>
                  <a:gd name="connsiteX2961" fmla="*/ 563002 w 1010331"/>
                  <a:gd name="connsiteY2961" fmla="*/ 107540 h 303641"/>
                  <a:gd name="connsiteX2962" fmla="*/ 558484 w 1010331"/>
                  <a:gd name="connsiteY2962" fmla="*/ 112058 h 303641"/>
                  <a:gd name="connsiteX2963" fmla="*/ 553965 w 1010331"/>
                  <a:gd name="connsiteY2963" fmla="*/ 107540 h 303641"/>
                  <a:gd name="connsiteX2964" fmla="*/ 558484 w 1010331"/>
                  <a:gd name="connsiteY2964" fmla="*/ 103021 h 303641"/>
                  <a:gd name="connsiteX2965" fmla="*/ 558484 w 1010331"/>
                  <a:gd name="connsiteY2965" fmla="*/ 103021 h 303641"/>
                  <a:gd name="connsiteX2966" fmla="*/ 539506 w 1010331"/>
                  <a:gd name="connsiteY2966" fmla="*/ 103021 h 303641"/>
                  <a:gd name="connsiteX2967" fmla="*/ 544025 w 1010331"/>
                  <a:gd name="connsiteY2967" fmla="*/ 107540 h 303641"/>
                  <a:gd name="connsiteX2968" fmla="*/ 539506 w 1010331"/>
                  <a:gd name="connsiteY2968" fmla="*/ 112058 h 303641"/>
                  <a:gd name="connsiteX2969" fmla="*/ 534988 w 1010331"/>
                  <a:gd name="connsiteY2969" fmla="*/ 107540 h 303641"/>
                  <a:gd name="connsiteX2970" fmla="*/ 539506 w 1010331"/>
                  <a:gd name="connsiteY2970" fmla="*/ 103021 h 303641"/>
                  <a:gd name="connsiteX2971" fmla="*/ 539506 w 1010331"/>
                  <a:gd name="connsiteY2971" fmla="*/ 103021 h 303641"/>
                  <a:gd name="connsiteX2972" fmla="*/ 521432 w 1010331"/>
                  <a:gd name="connsiteY2972" fmla="*/ 103021 h 303641"/>
                  <a:gd name="connsiteX2973" fmla="*/ 525951 w 1010331"/>
                  <a:gd name="connsiteY2973" fmla="*/ 107540 h 303641"/>
                  <a:gd name="connsiteX2974" fmla="*/ 521432 w 1010331"/>
                  <a:gd name="connsiteY2974" fmla="*/ 112058 h 303641"/>
                  <a:gd name="connsiteX2975" fmla="*/ 516914 w 1010331"/>
                  <a:gd name="connsiteY2975" fmla="*/ 107540 h 303641"/>
                  <a:gd name="connsiteX2976" fmla="*/ 521432 w 1010331"/>
                  <a:gd name="connsiteY2976" fmla="*/ 103021 h 303641"/>
                  <a:gd name="connsiteX2977" fmla="*/ 521432 w 1010331"/>
                  <a:gd name="connsiteY2977" fmla="*/ 103021 h 303641"/>
                  <a:gd name="connsiteX2978" fmla="*/ 502455 w 1010331"/>
                  <a:gd name="connsiteY2978" fmla="*/ 103021 h 303641"/>
                  <a:gd name="connsiteX2979" fmla="*/ 506973 w 1010331"/>
                  <a:gd name="connsiteY2979" fmla="*/ 107540 h 303641"/>
                  <a:gd name="connsiteX2980" fmla="*/ 502455 w 1010331"/>
                  <a:gd name="connsiteY2980" fmla="*/ 112058 h 303641"/>
                  <a:gd name="connsiteX2981" fmla="*/ 497936 w 1010331"/>
                  <a:gd name="connsiteY2981" fmla="*/ 107540 h 303641"/>
                  <a:gd name="connsiteX2982" fmla="*/ 502455 w 1010331"/>
                  <a:gd name="connsiteY2982" fmla="*/ 103021 h 303641"/>
                  <a:gd name="connsiteX2983" fmla="*/ 502455 w 1010331"/>
                  <a:gd name="connsiteY2983" fmla="*/ 103021 h 303641"/>
                  <a:gd name="connsiteX2984" fmla="*/ 483477 w 1010331"/>
                  <a:gd name="connsiteY2984" fmla="*/ 103021 h 303641"/>
                  <a:gd name="connsiteX2985" fmla="*/ 487995 w 1010331"/>
                  <a:gd name="connsiteY2985" fmla="*/ 107540 h 303641"/>
                  <a:gd name="connsiteX2986" fmla="*/ 483477 w 1010331"/>
                  <a:gd name="connsiteY2986" fmla="*/ 112058 h 303641"/>
                  <a:gd name="connsiteX2987" fmla="*/ 478959 w 1010331"/>
                  <a:gd name="connsiteY2987" fmla="*/ 107540 h 303641"/>
                  <a:gd name="connsiteX2988" fmla="*/ 483477 w 1010331"/>
                  <a:gd name="connsiteY2988" fmla="*/ 103021 h 303641"/>
                  <a:gd name="connsiteX2989" fmla="*/ 483477 w 1010331"/>
                  <a:gd name="connsiteY2989" fmla="*/ 103021 h 303641"/>
                  <a:gd name="connsiteX2990" fmla="*/ 464499 w 1010331"/>
                  <a:gd name="connsiteY2990" fmla="*/ 103021 h 303641"/>
                  <a:gd name="connsiteX2991" fmla="*/ 469018 w 1010331"/>
                  <a:gd name="connsiteY2991" fmla="*/ 107540 h 303641"/>
                  <a:gd name="connsiteX2992" fmla="*/ 464499 w 1010331"/>
                  <a:gd name="connsiteY2992" fmla="*/ 112058 h 303641"/>
                  <a:gd name="connsiteX2993" fmla="*/ 459981 w 1010331"/>
                  <a:gd name="connsiteY2993" fmla="*/ 107540 h 303641"/>
                  <a:gd name="connsiteX2994" fmla="*/ 464499 w 1010331"/>
                  <a:gd name="connsiteY2994" fmla="*/ 103021 h 303641"/>
                  <a:gd name="connsiteX2995" fmla="*/ 464499 w 1010331"/>
                  <a:gd name="connsiteY2995" fmla="*/ 103021 h 303641"/>
                  <a:gd name="connsiteX2996" fmla="*/ 446425 w 1010331"/>
                  <a:gd name="connsiteY2996" fmla="*/ 103021 h 303641"/>
                  <a:gd name="connsiteX2997" fmla="*/ 450944 w 1010331"/>
                  <a:gd name="connsiteY2997" fmla="*/ 107540 h 303641"/>
                  <a:gd name="connsiteX2998" fmla="*/ 446425 w 1010331"/>
                  <a:gd name="connsiteY2998" fmla="*/ 112058 h 303641"/>
                  <a:gd name="connsiteX2999" fmla="*/ 441907 w 1010331"/>
                  <a:gd name="connsiteY2999" fmla="*/ 107540 h 303641"/>
                  <a:gd name="connsiteX3000" fmla="*/ 446425 w 1010331"/>
                  <a:gd name="connsiteY3000" fmla="*/ 103021 h 303641"/>
                  <a:gd name="connsiteX3001" fmla="*/ 446425 w 1010331"/>
                  <a:gd name="connsiteY3001" fmla="*/ 103021 h 303641"/>
                  <a:gd name="connsiteX3002" fmla="*/ 427448 w 1010331"/>
                  <a:gd name="connsiteY3002" fmla="*/ 103021 h 303641"/>
                  <a:gd name="connsiteX3003" fmla="*/ 431966 w 1010331"/>
                  <a:gd name="connsiteY3003" fmla="*/ 107540 h 303641"/>
                  <a:gd name="connsiteX3004" fmla="*/ 427448 w 1010331"/>
                  <a:gd name="connsiteY3004" fmla="*/ 112058 h 303641"/>
                  <a:gd name="connsiteX3005" fmla="*/ 422929 w 1010331"/>
                  <a:gd name="connsiteY3005" fmla="*/ 107540 h 303641"/>
                  <a:gd name="connsiteX3006" fmla="*/ 427448 w 1010331"/>
                  <a:gd name="connsiteY3006" fmla="*/ 103021 h 303641"/>
                  <a:gd name="connsiteX3007" fmla="*/ 427448 w 1010331"/>
                  <a:gd name="connsiteY3007" fmla="*/ 103021 h 303641"/>
                  <a:gd name="connsiteX3008" fmla="*/ 408470 w 1010331"/>
                  <a:gd name="connsiteY3008" fmla="*/ 103021 h 303641"/>
                  <a:gd name="connsiteX3009" fmla="*/ 412989 w 1010331"/>
                  <a:gd name="connsiteY3009" fmla="*/ 107540 h 303641"/>
                  <a:gd name="connsiteX3010" fmla="*/ 408470 w 1010331"/>
                  <a:gd name="connsiteY3010" fmla="*/ 112058 h 303641"/>
                  <a:gd name="connsiteX3011" fmla="*/ 403952 w 1010331"/>
                  <a:gd name="connsiteY3011" fmla="*/ 107540 h 303641"/>
                  <a:gd name="connsiteX3012" fmla="*/ 408470 w 1010331"/>
                  <a:gd name="connsiteY3012" fmla="*/ 103021 h 303641"/>
                  <a:gd name="connsiteX3013" fmla="*/ 408470 w 1010331"/>
                  <a:gd name="connsiteY3013" fmla="*/ 103021 h 303641"/>
                  <a:gd name="connsiteX3014" fmla="*/ 389493 w 1010331"/>
                  <a:gd name="connsiteY3014" fmla="*/ 103021 h 303641"/>
                  <a:gd name="connsiteX3015" fmla="*/ 394011 w 1010331"/>
                  <a:gd name="connsiteY3015" fmla="*/ 107540 h 303641"/>
                  <a:gd name="connsiteX3016" fmla="*/ 389493 w 1010331"/>
                  <a:gd name="connsiteY3016" fmla="*/ 112058 h 303641"/>
                  <a:gd name="connsiteX3017" fmla="*/ 384974 w 1010331"/>
                  <a:gd name="connsiteY3017" fmla="*/ 107540 h 303641"/>
                  <a:gd name="connsiteX3018" fmla="*/ 389493 w 1010331"/>
                  <a:gd name="connsiteY3018" fmla="*/ 103021 h 303641"/>
                  <a:gd name="connsiteX3019" fmla="*/ 389493 w 1010331"/>
                  <a:gd name="connsiteY3019" fmla="*/ 103021 h 303641"/>
                  <a:gd name="connsiteX3020" fmla="*/ 370515 w 1010331"/>
                  <a:gd name="connsiteY3020" fmla="*/ 103021 h 303641"/>
                  <a:gd name="connsiteX3021" fmla="*/ 375034 w 1010331"/>
                  <a:gd name="connsiteY3021" fmla="*/ 107540 h 303641"/>
                  <a:gd name="connsiteX3022" fmla="*/ 370515 w 1010331"/>
                  <a:gd name="connsiteY3022" fmla="*/ 112058 h 303641"/>
                  <a:gd name="connsiteX3023" fmla="*/ 365997 w 1010331"/>
                  <a:gd name="connsiteY3023" fmla="*/ 107540 h 303641"/>
                  <a:gd name="connsiteX3024" fmla="*/ 370515 w 1010331"/>
                  <a:gd name="connsiteY3024" fmla="*/ 103021 h 303641"/>
                  <a:gd name="connsiteX3025" fmla="*/ 370515 w 1010331"/>
                  <a:gd name="connsiteY3025" fmla="*/ 103021 h 303641"/>
                  <a:gd name="connsiteX3026" fmla="*/ 352441 w 1010331"/>
                  <a:gd name="connsiteY3026" fmla="*/ 103021 h 303641"/>
                  <a:gd name="connsiteX3027" fmla="*/ 356960 w 1010331"/>
                  <a:gd name="connsiteY3027" fmla="*/ 107540 h 303641"/>
                  <a:gd name="connsiteX3028" fmla="*/ 352441 w 1010331"/>
                  <a:gd name="connsiteY3028" fmla="*/ 112058 h 303641"/>
                  <a:gd name="connsiteX3029" fmla="*/ 347923 w 1010331"/>
                  <a:gd name="connsiteY3029" fmla="*/ 107540 h 303641"/>
                  <a:gd name="connsiteX3030" fmla="*/ 352441 w 1010331"/>
                  <a:gd name="connsiteY3030" fmla="*/ 103021 h 303641"/>
                  <a:gd name="connsiteX3031" fmla="*/ 352441 w 1010331"/>
                  <a:gd name="connsiteY3031" fmla="*/ 103021 h 303641"/>
                  <a:gd name="connsiteX3032" fmla="*/ 333464 w 1010331"/>
                  <a:gd name="connsiteY3032" fmla="*/ 103021 h 303641"/>
                  <a:gd name="connsiteX3033" fmla="*/ 337982 w 1010331"/>
                  <a:gd name="connsiteY3033" fmla="*/ 107540 h 303641"/>
                  <a:gd name="connsiteX3034" fmla="*/ 333464 w 1010331"/>
                  <a:gd name="connsiteY3034" fmla="*/ 112058 h 303641"/>
                  <a:gd name="connsiteX3035" fmla="*/ 328945 w 1010331"/>
                  <a:gd name="connsiteY3035" fmla="*/ 107540 h 303641"/>
                  <a:gd name="connsiteX3036" fmla="*/ 333464 w 1010331"/>
                  <a:gd name="connsiteY3036" fmla="*/ 103021 h 303641"/>
                  <a:gd name="connsiteX3037" fmla="*/ 333464 w 1010331"/>
                  <a:gd name="connsiteY3037" fmla="*/ 103021 h 303641"/>
                  <a:gd name="connsiteX3038" fmla="*/ 314486 w 1010331"/>
                  <a:gd name="connsiteY3038" fmla="*/ 103021 h 303641"/>
                  <a:gd name="connsiteX3039" fmla="*/ 319004 w 1010331"/>
                  <a:gd name="connsiteY3039" fmla="*/ 107540 h 303641"/>
                  <a:gd name="connsiteX3040" fmla="*/ 314486 w 1010331"/>
                  <a:gd name="connsiteY3040" fmla="*/ 112058 h 303641"/>
                  <a:gd name="connsiteX3041" fmla="*/ 309968 w 1010331"/>
                  <a:gd name="connsiteY3041" fmla="*/ 107540 h 303641"/>
                  <a:gd name="connsiteX3042" fmla="*/ 314486 w 1010331"/>
                  <a:gd name="connsiteY3042" fmla="*/ 103021 h 303641"/>
                  <a:gd name="connsiteX3043" fmla="*/ 314486 w 1010331"/>
                  <a:gd name="connsiteY3043" fmla="*/ 103021 h 303641"/>
                  <a:gd name="connsiteX3044" fmla="*/ 295508 w 1010331"/>
                  <a:gd name="connsiteY3044" fmla="*/ 103021 h 303641"/>
                  <a:gd name="connsiteX3045" fmla="*/ 300027 w 1010331"/>
                  <a:gd name="connsiteY3045" fmla="*/ 107540 h 303641"/>
                  <a:gd name="connsiteX3046" fmla="*/ 295508 w 1010331"/>
                  <a:gd name="connsiteY3046" fmla="*/ 112058 h 303641"/>
                  <a:gd name="connsiteX3047" fmla="*/ 290990 w 1010331"/>
                  <a:gd name="connsiteY3047" fmla="*/ 107540 h 303641"/>
                  <a:gd name="connsiteX3048" fmla="*/ 295508 w 1010331"/>
                  <a:gd name="connsiteY3048" fmla="*/ 103021 h 303641"/>
                  <a:gd name="connsiteX3049" fmla="*/ 295508 w 1010331"/>
                  <a:gd name="connsiteY3049" fmla="*/ 103021 h 303641"/>
                  <a:gd name="connsiteX3050" fmla="*/ 831400 w 1010331"/>
                  <a:gd name="connsiteY3050" fmla="*/ 92177 h 303641"/>
                  <a:gd name="connsiteX3051" fmla="*/ 835918 w 1010331"/>
                  <a:gd name="connsiteY3051" fmla="*/ 96695 h 303641"/>
                  <a:gd name="connsiteX3052" fmla="*/ 831400 w 1010331"/>
                  <a:gd name="connsiteY3052" fmla="*/ 101214 h 303641"/>
                  <a:gd name="connsiteX3053" fmla="*/ 826881 w 1010331"/>
                  <a:gd name="connsiteY3053" fmla="*/ 96695 h 303641"/>
                  <a:gd name="connsiteX3054" fmla="*/ 831400 w 1010331"/>
                  <a:gd name="connsiteY3054" fmla="*/ 92177 h 303641"/>
                  <a:gd name="connsiteX3055" fmla="*/ 831400 w 1010331"/>
                  <a:gd name="connsiteY3055" fmla="*/ 92177 h 303641"/>
                  <a:gd name="connsiteX3056" fmla="*/ 812422 w 1010331"/>
                  <a:gd name="connsiteY3056" fmla="*/ 92177 h 303641"/>
                  <a:gd name="connsiteX3057" fmla="*/ 816941 w 1010331"/>
                  <a:gd name="connsiteY3057" fmla="*/ 96695 h 303641"/>
                  <a:gd name="connsiteX3058" fmla="*/ 812422 w 1010331"/>
                  <a:gd name="connsiteY3058" fmla="*/ 101214 h 303641"/>
                  <a:gd name="connsiteX3059" fmla="*/ 807904 w 1010331"/>
                  <a:gd name="connsiteY3059" fmla="*/ 96695 h 303641"/>
                  <a:gd name="connsiteX3060" fmla="*/ 812422 w 1010331"/>
                  <a:gd name="connsiteY3060" fmla="*/ 92177 h 303641"/>
                  <a:gd name="connsiteX3061" fmla="*/ 812422 w 1010331"/>
                  <a:gd name="connsiteY3061" fmla="*/ 92177 h 303641"/>
                  <a:gd name="connsiteX3062" fmla="*/ 793445 w 1010331"/>
                  <a:gd name="connsiteY3062" fmla="*/ 92177 h 303641"/>
                  <a:gd name="connsiteX3063" fmla="*/ 797963 w 1010331"/>
                  <a:gd name="connsiteY3063" fmla="*/ 96695 h 303641"/>
                  <a:gd name="connsiteX3064" fmla="*/ 793445 w 1010331"/>
                  <a:gd name="connsiteY3064" fmla="*/ 101214 h 303641"/>
                  <a:gd name="connsiteX3065" fmla="*/ 788926 w 1010331"/>
                  <a:gd name="connsiteY3065" fmla="*/ 96695 h 303641"/>
                  <a:gd name="connsiteX3066" fmla="*/ 793445 w 1010331"/>
                  <a:gd name="connsiteY3066" fmla="*/ 92177 h 303641"/>
                  <a:gd name="connsiteX3067" fmla="*/ 793445 w 1010331"/>
                  <a:gd name="connsiteY3067" fmla="*/ 92177 h 303641"/>
                  <a:gd name="connsiteX3068" fmla="*/ 774467 w 1010331"/>
                  <a:gd name="connsiteY3068" fmla="*/ 92177 h 303641"/>
                  <a:gd name="connsiteX3069" fmla="*/ 778985 w 1010331"/>
                  <a:gd name="connsiteY3069" fmla="*/ 96695 h 303641"/>
                  <a:gd name="connsiteX3070" fmla="*/ 774467 w 1010331"/>
                  <a:gd name="connsiteY3070" fmla="*/ 101214 h 303641"/>
                  <a:gd name="connsiteX3071" fmla="*/ 769948 w 1010331"/>
                  <a:gd name="connsiteY3071" fmla="*/ 96695 h 303641"/>
                  <a:gd name="connsiteX3072" fmla="*/ 774467 w 1010331"/>
                  <a:gd name="connsiteY3072" fmla="*/ 92177 h 303641"/>
                  <a:gd name="connsiteX3073" fmla="*/ 774467 w 1010331"/>
                  <a:gd name="connsiteY3073" fmla="*/ 92177 h 303641"/>
                  <a:gd name="connsiteX3074" fmla="*/ 756393 w 1010331"/>
                  <a:gd name="connsiteY3074" fmla="*/ 92177 h 303641"/>
                  <a:gd name="connsiteX3075" fmla="*/ 760912 w 1010331"/>
                  <a:gd name="connsiteY3075" fmla="*/ 96695 h 303641"/>
                  <a:gd name="connsiteX3076" fmla="*/ 756393 w 1010331"/>
                  <a:gd name="connsiteY3076" fmla="*/ 101214 h 303641"/>
                  <a:gd name="connsiteX3077" fmla="*/ 751875 w 1010331"/>
                  <a:gd name="connsiteY3077" fmla="*/ 96695 h 303641"/>
                  <a:gd name="connsiteX3078" fmla="*/ 756393 w 1010331"/>
                  <a:gd name="connsiteY3078" fmla="*/ 92177 h 303641"/>
                  <a:gd name="connsiteX3079" fmla="*/ 756393 w 1010331"/>
                  <a:gd name="connsiteY3079" fmla="*/ 92177 h 303641"/>
                  <a:gd name="connsiteX3080" fmla="*/ 737415 w 1010331"/>
                  <a:gd name="connsiteY3080" fmla="*/ 92177 h 303641"/>
                  <a:gd name="connsiteX3081" fmla="*/ 741934 w 1010331"/>
                  <a:gd name="connsiteY3081" fmla="*/ 96695 h 303641"/>
                  <a:gd name="connsiteX3082" fmla="*/ 737415 w 1010331"/>
                  <a:gd name="connsiteY3082" fmla="*/ 101214 h 303641"/>
                  <a:gd name="connsiteX3083" fmla="*/ 732897 w 1010331"/>
                  <a:gd name="connsiteY3083" fmla="*/ 96695 h 303641"/>
                  <a:gd name="connsiteX3084" fmla="*/ 737415 w 1010331"/>
                  <a:gd name="connsiteY3084" fmla="*/ 92177 h 303641"/>
                  <a:gd name="connsiteX3085" fmla="*/ 737415 w 1010331"/>
                  <a:gd name="connsiteY3085" fmla="*/ 92177 h 303641"/>
                  <a:gd name="connsiteX3086" fmla="*/ 718438 w 1010331"/>
                  <a:gd name="connsiteY3086" fmla="*/ 92177 h 303641"/>
                  <a:gd name="connsiteX3087" fmla="*/ 722956 w 1010331"/>
                  <a:gd name="connsiteY3087" fmla="*/ 96695 h 303641"/>
                  <a:gd name="connsiteX3088" fmla="*/ 718438 w 1010331"/>
                  <a:gd name="connsiteY3088" fmla="*/ 101214 h 303641"/>
                  <a:gd name="connsiteX3089" fmla="*/ 713919 w 1010331"/>
                  <a:gd name="connsiteY3089" fmla="*/ 96695 h 303641"/>
                  <a:gd name="connsiteX3090" fmla="*/ 718438 w 1010331"/>
                  <a:gd name="connsiteY3090" fmla="*/ 92177 h 303641"/>
                  <a:gd name="connsiteX3091" fmla="*/ 718438 w 1010331"/>
                  <a:gd name="connsiteY3091" fmla="*/ 92177 h 303641"/>
                  <a:gd name="connsiteX3092" fmla="*/ 699460 w 1010331"/>
                  <a:gd name="connsiteY3092" fmla="*/ 92177 h 303641"/>
                  <a:gd name="connsiteX3093" fmla="*/ 703979 w 1010331"/>
                  <a:gd name="connsiteY3093" fmla="*/ 96695 h 303641"/>
                  <a:gd name="connsiteX3094" fmla="*/ 699460 w 1010331"/>
                  <a:gd name="connsiteY3094" fmla="*/ 101214 h 303641"/>
                  <a:gd name="connsiteX3095" fmla="*/ 694942 w 1010331"/>
                  <a:gd name="connsiteY3095" fmla="*/ 96695 h 303641"/>
                  <a:gd name="connsiteX3096" fmla="*/ 699460 w 1010331"/>
                  <a:gd name="connsiteY3096" fmla="*/ 92177 h 303641"/>
                  <a:gd name="connsiteX3097" fmla="*/ 699460 w 1010331"/>
                  <a:gd name="connsiteY3097" fmla="*/ 92177 h 303641"/>
                  <a:gd name="connsiteX3098" fmla="*/ 680483 w 1010331"/>
                  <a:gd name="connsiteY3098" fmla="*/ 92177 h 303641"/>
                  <a:gd name="connsiteX3099" fmla="*/ 685001 w 1010331"/>
                  <a:gd name="connsiteY3099" fmla="*/ 96695 h 303641"/>
                  <a:gd name="connsiteX3100" fmla="*/ 680483 w 1010331"/>
                  <a:gd name="connsiteY3100" fmla="*/ 101214 h 303641"/>
                  <a:gd name="connsiteX3101" fmla="*/ 675964 w 1010331"/>
                  <a:gd name="connsiteY3101" fmla="*/ 96695 h 303641"/>
                  <a:gd name="connsiteX3102" fmla="*/ 680483 w 1010331"/>
                  <a:gd name="connsiteY3102" fmla="*/ 92177 h 303641"/>
                  <a:gd name="connsiteX3103" fmla="*/ 680483 w 1010331"/>
                  <a:gd name="connsiteY3103" fmla="*/ 92177 h 303641"/>
                  <a:gd name="connsiteX3104" fmla="*/ 662409 w 1010331"/>
                  <a:gd name="connsiteY3104" fmla="*/ 92177 h 303641"/>
                  <a:gd name="connsiteX3105" fmla="*/ 666927 w 1010331"/>
                  <a:gd name="connsiteY3105" fmla="*/ 96695 h 303641"/>
                  <a:gd name="connsiteX3106" fmla="*/ 662409 w 1010331"/>
                  <a:gd name="connsiteY3106" fmla="*/ 101214 h 303641"/>
                  <a:gd name="connsiteX3107" fmla="*/ 657890 w 1010331"/>
                  <a:gd name="connsiteY3107" fmla="*/ 96695 h 303641"/>
                  <a:gd name="connsiteX3108" fmla="*/ 662409 w 1010331"/>
                  <a:gd name="connsiteY3108" fmla="*/ 92177 h 303641"/>
                  <a:gd name="connsiteX3109" fmla="*/ 662409 w 1010331"/>
                  <a:gd name="connsiteY3109" fmla="*/ 92177 h 303641"/>
                  <a:gd name="connsiteX3110" fmla="*/ 643431 w 1010331"/>
                  <a:gd name="connsiteY3110" fmla="*/ 92177 h 303641"/>
                  <a:gd name="connsiteX3111" fmla="*/ 647950 w 1010331"/>
                  <a:gd name="connsiteY3111" fmla="*/ 96695 h 303641"/>
                  <a:gd name="connsiteX3112" fmla="*/ 643431 w 1010331"/>
                  <a:gd name="connsiteY3112" fmla="*/ 101214 h 303641"/>
                  <a:gd name="connsiteX3113" fmla="*/ 638913 w 1010331"/>
                  <a:gd name="connsiteY3113" fmla="*/ 96695 h 303641"/>
                  <a:gd name="connsiteX3114" fmla="*/ 643431 w 1010331"/>
                  <a:gd name="connsiteY3114" fmla="*/ 92177 h 303641"/>
                  <a:gd name="connsiteX3115" fmla="*/ 643431 w 1010331"/>
                  <a:gd name="connsiteY3115" fmla="*/ 92177 h 303641"/>
                  <a:gd name="connsiteX3116" fmla="*/ 624453 w 1010331"/>
                  <a:gd name="connsiteY3116" fmla="*/ 92177 h 303641"/>
                  <a:gd name="connsiteX3117" fmla="*/ 628972 w 1010331"/>
                  <a:gd name="connsiteY3117" fmla="*/ 96695 h 303641"/>
                  <a:gd name="connsiteX3118" fmla="*/ 624453 w 1010331"/>
                  <a:gd name="connsiteY3118" fmla="*/ 101214 h 303641"/>
                  <a:gd name="connsiteX3119" fmla="*/ 619935 w 1010331"/>
                  <a:gd name="connsiteY3119" fmla="*/ 96695 h 303641"/>
                  <a:gd name="connsiteX3120" fmla="*/ 624453 w 1010331"/>
                  <a:gd name="connsiteY3120" fmla="*/ 92177 h 303641"/>
                  <a:gd name="connsiteX3121" fmla="*/ 624453 w 1010331"/>
                  <a:gd name="connsiteY3121" fmla="*/ 92177 h 303641"/>
                  <a:gd name="connsiteX3122" fmla="*/ 605476 w 1010331"/>
                  <a:gd name="connsiteY3122" fmla="*/ 92177 h 303641"/>
                  <a:gd name="connsiteX3123" fmla="*/ 609994 w 1010331"/>
                  <a:gd name="connsiteY3123" fmla="*/ 96695 h 303641"/>
                  <a:gd name="connsiteX3124" fmla="*/ 605476 w 1010331"/>
                  <a:gd name="connsiteY3124" fmla="*/ 101214 h 303641"/>
                  <a:gd name="connsiteX3125" fmla="*/ 600957 w 1010331"/>
                  <a:gd name="connsiteY3125" fmla="*/ 96695 h 303641"/>
                  <a:gd name="connsiteX3126" fmla="*/ 605476 w 1010331"/>
                  <a:gd name="connsiteY3126" fmla="*/ 92177 h 303641"/>
                  <a:gd name="connsiteX3127" fmla="*/ 605476 w 1010331"/>
                  <a:gd name="connsiteY3127" fmla="*/ 92177 h 303641"/>
                  <a:gd name="connsiteX3128" fmla="*/ 586498 w 1010331"/>
                  <a:gd name="connsiteY3128" fmla="*/ 92177 h 303641"/>
                  <a:gd name="connsiteX3129" fmla="*/ 591017 w 1010331"/>
                  <a:gd name="connsiteY3129" fmla="*/ 96695 h 303641"/>
                  <a:gd name="connsiteX3130" fmla="*/ 586498 w 1010331"/>
                  <a:gd name="connsiteY3130" fmla="*/ 101214 h 303641"/>
                  <a:gd name="connsiteX3131" fmla="*/ 581980 w 1010331"/>
                  <a:gd name="connsiteY3131" fmla="*/ 96695 h 303641"/>
                  <a:gd name="connsiteX3132" fmla="*/ 586498 w 1010331"/>
                  <a:gd name="connsiteY3132" fmla="*/ 92177 h 303641"/>
                  <a:gd name="connsiteX3133" fmla="*/ 586498 w 1010331"/>
                  <a:gd name="connsiteY3133" fmla="*/ 92177 h 303641"/>
                  <a:gd name="connsiteX3134" fmla="*/ 568424 w 1010331"/>
                  <a:gd name="connsiteY3134" fmla="*/ 92177 h 303641"/>
                  <a:gd name="connsiteX3135" fmla="*/ 572943 w 1010331"/>
                  <a:gd name="connsiteY3135" fmla="*/ 96695 h 303641"/>
                  <a:gd name="connsiteX3136" fmla="*/ 568424 w 1010331"/>
                  <a:gd name="connsiteY3136" fmla="*/ 101214 h 303641"/>
                  <a:gd name="connsiteX3137" fmla="*/ 563906 w 1010331"/>
                  <a:gd name="connsiteY3137" fmla="*/ 96695 h 303641"/>
                  <a:gd name="connsiteX3138" fmla="*/ 568424 w 1010331"/>
                  <a:gd name="connsiteY3138" fmla="*/ 92177 h 303641"/>
                  <a:gd name="connsiteX3139" fmla="*/ 568424 w 1010331"/>
                  <a:gd name="connsiteY3139" fmla="*/ 92177 h 303641"/>
                  <a:gd name="connsiteX3140" fmla="*/ 549447 w 1010331"/>
                  <a:gd name="connsiteY3140" fmla="*/ 92177 h 303641"/>
                  <a:gd name="connsiteX3141" fmla="*/ 553965 w 1010331"/>
                  <a:gd name="connsiteY3141" fmla="*/ 96695 h 303641"/>
                  <a:gd name="connsiteX3142" fmla="*/ 549447 w 1010331"/>
                  <a:gd name="connsiteY3142" fmla="*/ 101214 h 303641"/>
                  <a:gd name="connsiteX3143" fmla="*/ 544928 w 1010331"/>
                  <a:gd name="connsiteY3143" fmla="*/ 96695 h 303641"/>
                  <a:gd name="connsiteX3144" fmla="*/ 549447 w 1010331"/>
                  <a:gd name="connsiteY3144" fmla="*/ 92177 h 303641"/>
                  <a:gd name="connsiteX3145" fmla="*/ 549447 w 1010331"/>
                  <a:gd name="connsiteY3145" fmla="*/ 92177 h 303641"/>
                  <a:gd name="connsiteX3146" fmla="*/ 530469 w 1010331"/>
                  <a:gd name="connsiteY3146" fmla="*/ 92177 h 303641"/>
                  <a:gd name="connsiteX3147" fmla="*/ 534988 w 1010331"/>
                  <a:gd name="connsiteY3147" fmla="*/ 96695 h 303641"/>
                  <a:gd name="connsiteX3148" fmla="*/ 530469 w 1010331"/>
                  <a:gd name="connsiteY3148" fmla="*/ 101214 h 303641"/>
                  <a:gd name="connsiteX3149" fmla="*/ 525951 w 1010331"/>
                  <a:gd name="connsiteY3149" fmla="*/ 96695 h 303641"/>
                  <a:gd name="connsiteX3150" fmla="*/ 530469 w 1010331"/>
                  <a:gd name="connsiteY3150" fmla="*/ 92177 h 303641"/>
                  <a:gd name="connsiteX3151" fmla="*/ 530469 w 1010331"/>
                  <a:gd name="connsiteY3151" fmla="*/ 92177 h 303641"/>
                  <a:gd name="connsiteX3152" fmla="*/ 511492 w 1010331"/>
                  <a:gd name="connsiteY3152" fmla="*/ 92177 h 303641"/>
                  <a:gd name="connsiteX3153" fmla="*/ 516010 w 1010331"/>
                  <a:gd name="connsiteY3153" fmla="*/ 96695 h 303641"/>
                  <a:gd name="connsiteX3154" fmla="*/ 511492 w 1010331"/>
                  <a:gd name="connsiteY3154" fmla="*/ 101214 h 303641"/>
                  <a:gd name="connsiteX3155" fmla="*/ 506973 w 1010331"/>
                  <a:gd name="connsiteY3155" fmla="*/ 96695 h 303641"/>
                  <a:gd name="connsiteX3156" fmla="*/ 511492 w 1010331"/>
                  <a:gd name="connsiteY3156" fmla="*/ 92177 h 303641"/>
                  <a:gd name="connsiteX3157" fmla="*/ 511492 w 1010331"/>
                  <a:gd name="connsiteY3157" fmla="*/ 92177 h 303641"/>
                  <a:gd name="connsiteX3158" fmla="*/ 493418 w 1010331"/>
                  <a:gd name="connsiteY3158" fmla="*/ 92177 h 303641"/>
                  <a:gd name="connsiteX3159" fmla="*/ 497936 w 1010331"/>
                  <a:gd name="connsiteY3159" fmla="*/ 96695 h 303641"/>
                  <a:gd name="connsiteX3160" fmla="*/ 493418 w 1010331"/>
                  <a:gd name="connsiteY3160" fmla="*/ 101214 h 303641"/>
                  <a:gd name="connsiteX3161" fmla="*/ 488899 w 1010331"/>
                  <a:gd name="connsiteY3161" fmla="*/ 96695 h 303641"/>
                  <a:gd name="connsiteX3162" fmla="*/ 493418 w 1010331"/>
                  <a:gd name="connsiteY3162" fmla="*/ 92177 h 303641"/>
                  <a:gd name="connsiteX3163" fmla="*/ 493418 w 1010331"/>
                  <a:gd name="connsiteY3163" fmla="*/ 92177 h 303641"/>
                  <a:gd name="connsiteX3164" fmla="*/ 474440 w 1010331"/>
                  <a:gd name="connsiteY3164" fmla="*/ 92177 h 303641"/>
                  <a:gd name="connsiteX3165" fmla="*/ 478959 w 1010331"/>
                  <a:gd name="connsiteY3165" fmla="*/ 96695 h 303641"/>
                  <a:gd name="connsiteX3166" fmla="*/ 474440 w 1010331"/>
                  <a:gd name="connsiteY3166" fmla="*/ 101214 h 303641"/>
                  <a:gd name="connsiteX3167" fmla="*/ 469922 w 1010331"/>
                  <a:gd name="connsiteY3167" fmla="*/ 96695 h 303641"/>
                  <a:gd name="connsiteX3168" fmla="*/ 474440 w 1010331"/>
                  <a:gd name="connsiteY3168" fmla="*/ 92177 h 303641"/>
                  <a:gd name="connsiteX3169" fmla="*/ 474440 w 1010331"/>
                  <a:gd name="connsiteY3169" fmla="*/ 92177 h 303641"/>
                  <a:gd name="connsiteX3170" fmla="*/ 455462 w 1010331"/>
                  <a:gd name="connsiteY3170" fmla="*/ 92177 h 303641"/>
                  <a:gd name="connsiteX3171" fmla="*/ 459981 w 1010331"/>
                  <a:gd name="connsiteY3171" fmla="*/ 96695 h 303641"/>
                  <a:gd name="connsiteX3172" fmla="*/ 455462 w 1010331"/>
                  <a:gd name="connsiteY3172" fmla="*/ 101214 h 303641"/>
                  <a:gd name="connsiteX3173" fmla="*/ 450944 w 1010331"/>
                  <a:gd name="connsiteY3173" fmla="*/ 96695 h 303641"/>
                  <a:gd name="connsiteX3174" fmla="*/ 455462 w 1010331"/>
                  <a:gd name="connsiteY3174" fmla="*/ 92177 h 303641"/>
                  <a:gd name="connsiteX3175" fmla="*/ 455462 w 1010331"/>
                  <a:gd name="connsiteY3175" fmla="*/ 92177 h 303641"/>
                  <a:gd name="connsiteX3176" fmla="*/ 436485 w 1010331"/>
                  <a:gd name="connsiteY3176" fmla="*/ 92177 h 303641"/>
                  <a:gd name="connsiteX3177" fmla="*/ 441003 w 1010331"/>
                  <a:gd name="connsiteY3177" fmla="*/ 96695 h 303641"/>
                  <a:gd name="connsiteX3178" fmla="*/ 436485 w 1010331"/>
                  <a:gd name="connsiteY3178" fmla="*/ 101214 h 303641"/>
                  <a:gd name="connsiteX3179" fmla="*/ 431966 w 1010331"/>
                  <a:gd name="connsiteY3179" fmla="*/ 96695 h 303641"/>
                  <a:gd name="connsiteX3180" fmla="*/ 436485 w 1010331"/>
                  <a:gd name="connsiteY3180" fmla="*/ 92177 h 303641"/>
                  <a:gd name="connsiteX3181" fmla="*/ 436485 w 1010331"/>
                  <a:gd name="connsiteY3181" fmla="*/ 92177 h 303641"/>
                  <a:gd name="connsiteX3182" fmla="*/ 417507 w 1010331"/>
                  <a:gd name="connsiteY3182" fmla="*/ 92177 h 303641"/>
                  <a:gd name="connsiteX3183" fmla="*/ 422026 w 1010331"/>
                  <a:gd name="connsiteY3183" fmla="*/ 96695 h 303641"/>
                  <a:gd name="connsiteX3184" fmla="*/ 417507 w 1010331"/>
                  <a:gd name="connsiteY3184" fmla="*/ 101214 h 303641"/>
                  <a:gd name="connsiteX3185" fmla="*/ 412989 w 1010331"/>
                  <a:gd name="connsiteY3185" fmla="*/ 96695 h 303641"/>
                  <a:gd name="connsiteX3186" fmla="*/ 417507 w 1010331"/>
                  <a:gd name="connsiteY3186" fmla="*/ 92177 h 303641"/>
                  <a:gd name="connsiteX3187" fmla="*/ 417507 w 1010331"/>
                  <a:gd name="connsiteY3187" fmla="*/ 92177 h 303641"/>
                  <a:gd name="connsiteX3188" fmla="*/ 399433 w 1010331"/>
                  <a:gd name="connsiteY3188" fmla="*/ 92177 h 303641"/>
                  <a:gd name="connsiteX3189" fmla="*/ 403952 w 1010331"/>
                  <a:gd name="connsiteY3189" fmla="*/ 96695 h 303641"/>
                  <a:gd name="connsiteX3190" fmla="*/ 399433 w 1010331"/>
                  <a:gd name="connsiteY3190" fmla="*/ 101214 h 303641"/>
                  <a:gd name="connsiteX3191" fmla="*/ 394915 w 1010331"/>
                  <a:gd name="connsiteY3191" fmla="*/ 96695 h 303641"/>
                  <a:gd name="connsiteX3192" fmla="*/ 399433 w 1010331"/>
                  <a:gd name="connsiteY3192" fmla="*/ 92177 h 303641"/>
                  <a:gd name="connsiteX3193" fmla="*/ 399433 w 1010331"/>
                  <a:gd name="connsiteY3193" fmla="*/ 92177 h 303641"/>
                  <a:gd name="connsiteX3194" fmla="*/ 380456 w 1010331"/>
                  <a:gd name="connsiteY3194" fmla="*/ 92177 h 303641"/>
                  <a:gd name="connsiteX3195" fmla="*/ 384974 w 1010331"/>
                  <a:gd name="connsiteY3195" fmla="*/ 96695 h 303641"/>
                  <a:gd name="connsiteX3196" fmla="*/ 380456 w 1010331"/>
                  <a:gd name="connsiteY3196" fmla="*/ 101214 h 303641"/>
                  <a:gd name="connsiteX3197" fmla="*/ 375937 w 1010331"/>
                  <a:gd name="connsiteY3197" fmla="*/ 96695 h 303641"/>
                  <a:gd name="connsiteX3198" fmla="*/ 380456 w 1010331"/>
                  <a:gd name="connsiteY3198" fmla="*/ 92177 h 303641"/>
                  <a:gd name="connsiteX3199" fmla="*/ 380456 w 1010331"/>
                  <a:gd name="connsiteY3199" fmla="*/ 92177 h 303641"/>
                  <a:gd name="connsiteX3200" fmla="*/ 361478 w 1010331"/>
                  <a:gd name="connsiteY3200" fmla="*/ 92177 h 303641"/>
                  <a:gd name="connsiteX3201" fmla="*/ 365997 w 1010331"/>
                  <a:gd name="connsiteY3201" fmla="*/ 96695 h 303641"/>
                  <a:gd name="connsiteX3202" fmla="*/ 361478 w 1010331"/>
                  <a:gd name="connsiteY3202" fmla="*/ 101214 h 303641"/>
                  <a:gd name="connsiteX3203" fmla="*/ 356960 w 1010331"/>
                  <a:gd name="connsiteY3203" fmla="*/ 96695 h 303641"/>
                  <a:gd name="connsiteX3204" fmla="*/ 361478 w 1010331"/>
                  <a:gd name="connsiteY3204" fmla="*/ 92177 h 303641"/>
                  <a:gd name="connsiteX3205" fmla="*/ 361478 w 1010331"/>
                  <a:gd name="connsiteY3205" fmla="*/ 92177 h 303641"/>
                  <a:gd name="connsiteX3206" fmla="*/ 342501 w 1010331"/>
                  <a:gd name="connsiteY3206" fmla="*/ 92177 h 303641"/>
                  <a:gd name="connsiteX3207" fmla="*/ 347019 w 1010331"/>
                  <a:gd name="connsiteY3207" fmla="*/ 96695 h 303641"/>
                  <a:gd name="connsiteX3208" fmla="*/ 342501 w 1010331"/>
                  <a:gd name="connsiteY3208" fmla="*/ 101214 h 303641"/>
                  <a:gd name="connsiteX3209" fmla="*/ 337982 w 1010331"/>
                  <a:gd name="connsiteY3209" fmla="*/ 96695 h 303641"/>
                  <a:gd name="connsiteX3210" fmla="*/ 342501 w 1010331"/>
                  <a:gd name="connsiteY3210" fmla="*/ 92177 h 303641"/>
                  <a:gd name="connsiteX3211" fmla="*/ 342501 w 1010331"/>
                  <a:gd name="connsiteY3211" fmla="*/ 92177 h 303641"/>
                  <a:gd name="connsiteX3212" fmla="*/ 323523 w 1010331"/>
                  <a:gd name="connsiteY3212" fmla="*/ 92177 h 303641"/>
                  <a:gd name="connsiteX3213" fmla="*/ 328041 w 1010331"/>
                  <a:gd name="connsiteY3213" fmla="*/ 96695 h 303641"/>
                  <a:gd name="connsiteX3214" fmla="*/ 323523 w 1010331"/>
                  <a:gd name="connsiteY3214" fmla="*/ 101214 h 303641"/>
                  <a:gd name="connsiteX3215" fmla="*/ 319004 w 1010331"/>
                  <a:gd name="connsiteY3215" fmla="*/ 96695 h 303641"/>
                  <a:gd name="connsiteX3216" fmla="*/ 323523 w 1010331"/>
                  <a:gd name="connsiteY3216" fmla="*/ 92177 h 303641"/>
                  <a:gd name="connsiteX3217" fmla="*/ 323523 w 1010331"/>
                  <a:gd name="connsiteY3217" fmla="*/ 92177 h 303641"/>
                  <a:gd name="connsiteX3218" fmla="*/ 840437 w 1010331"/>
                  <a:gd name="connsiteY3218" fmla="*/ 82236 h 303641"/>
                  <a:gd name="connsiteX3219" fmla="*/ 844955 w 1010331"/>
                  <a:gd name="connsiteY3219" fmla="*/ 86755 h 303641"/>
                  <a:gd name="connsiteX3220" fmla="*/ 840437 w 1010331"/>
                  <a:gd name="connsiteY3220" fmla="*/ 91273 h 303641"/>
                  <a:gd name="connsiteX3221" fmla="*/ 835918 w 1010331"/>
                  <a:gd name="connsiteY3221" fmla="*/ 86755 h 303641"/>
                  <a:gd name="connsiteX3222" fmla="*/ 840437 w 1010331"/>
                  <a:gd name="connsiteY3222" fmla="*/ 82236 h 303641"/>
                  <a:gd name="connsiteX3223" fmla="*/ 840437 w 1010331"/>
                  <a:gd name="connsiteY3223" fmla="*/ 82236 h 303641"/>
                  <a:gd name="connsiteX3224" fmla="*/ 821459 w 1010331"/>
                  <a:gd name="connsiteY3224" fmla="*/ 82236 h 303641"/>
                  <a:gd name="connsiteX3225" fmla="*/ 825978 w 1010331"/>
                  <a:gd name="connsiteY3225" fmla="*/ 86755 h 303641"/>
                  <a:gd name="connsiteX3226" fmla="*/ 821459 w 1010331"/>
                  <a:gd name="connsiteY3226" fmla="*/ 91273 h 303641"/>
                  <a:gd name="connsiteX3227" fmla="*/ 816941 w 1010331"/>
                  <a:gd name="connsiteY3227" fmla="*/ 86755 h 303641"/>
                  <a:gd name="connsiteX3228" fmla="*/ 821459 w 1010331"/>
                  <a:gd name="connsiteY3228" fmla="*/ 82236 h 303641"/>
                  <a:gd name="connsiteX3229" fmla="*/ 821459 w 1010331"/>
                  <a:gd name="connsiteY3229" fmla="*/ 82236 h 303641"/>
                  <a:gd name="connsiteX3230" fmla="*/ 803385 w 1010331"/>
                  <a:gd name="connsiteY3230" fmla="*/ 82236 h 303641"/>
                  <a:gd name="connsiteX3231" fmla="*/ 807904 w 1010331"/>
                  <a:gd name="connsiteY3231" fmla="*/ 86755 h 303641"/>
                  <a:gd name="connsiteX3232" fmla="*/ 803385 w 1010331"/>
                  <a:gd name="connsiteY3232" fmla="*/ 91273 h 303641"/>
                  <a:gd name="connsiteX3233" fmla="*/ 798867 w 1010331"/>
                  <a:gd name="connsiteY3233" fmla="*/ 86755 h 303641"/>
                  <a:gd name="connsiteX3234" fmla="*/ 803385 w 1010331"/>
                  <a:gd name="connsiteY3234" fmla="*/ 82236 h 303641"/>
                  <a:gd name="connsiteX3235" fmla="*/ 803385 w 1010331"/>
                  <a:gd name="connsiteY3235" fmla="*/ 82236 h 303641"/>
                  <a:gd name="connsiteX3236" fmla="*/ 784408 w 1010331"/>
                  <a:gd name="connsiteY3236" fmla="*/ 82236 h 303641"/>
                  <a:gd name="connsiteX3237" fmla="*/ 788926 w 1010331"/>
                  <a:gd name="connsiteY3237" fmla="*/ 86755 h 303641"/>
                  <a:gd name="connsiteX3238" fmla="*/ 784408 w 1010331"/>
                  <a:gd name="connsiteY3238" fmla="*/ 91273 h 303641"/>
                  <a:gd name="connsiteX3239" fmla="*/ 779889 w 1010331"/>
                  <a:gd name="connsiteY3239" fmla="*/ 86755 h 303641"/>
                  <a:gd name="connsiteX3240" fmla="*/ 784408 w 1010331"/>
                  <a:gd name="connsiteY3240" fmla="*/ 82236 h 303641"/>
                  <a:gd name="connsiteX3241" fmla="*/ 784408 w 1010331"/>
                  <a:gd name="connsiteY3241" fmla="*/ 82236 h 303641"/>
                  <a:gd name="connsiteX3242" fmla="*/ 765430 w 1010331"/>
                  <a:gd name="connsiteY3242" fmla="*/ 82236 h 303641"/>
                  <a:gd name="connsiteX3243" fmla="*/ 769948 w 1010331"/>
                  <a:gd name="connsiteY3243" fmla="*/ 86755 h 303641"/>
                  <a:gd name="connsiteX3244" fmla="*/ 765430 w 1010331"/>
                  <a:gd name="connsiteY3244" fmla="*/ 91273 h 303641"/>
                  <a:gd name="connsiteX3245" fmla="*/ 760912 w 1010331"/>
                  <a:gd name="connsiteY3245" fmla="*/ 86755 h 303641"/>
                  <a:gd name="connsiteX3246" fmla="*/ 765430 w 1010331"/>
                  <a:gd name="connsiteY3246" fmla="*/ 82236 h 303641"/>
                  <a:gd name="connsiteX3247" fmla="*/ 765430 w 1010331"/>
                  <a:gd name="connsiteY3247" fmla="*/ 82236 h 303641"/>
                  <a:gd name="connsiteX3248" fmla="*/ 746452 w 1010331"/>
                  <a:gd name="connsiteY3248" fmla="*/ 82236 h 303641"/>
                  <a:gd name="connsiteX3249" fmla="*/ 750971 w 1010331"/>
                  <a:gd name="connsiteY3249" fmla="*/ 86755 h 303641"/>
                  <a:gd name="connsiteX3250" fmla="*/ 746452 w 1010331"/>
                  <a:gd name="connsiteY3250" fmla="*/ 91273 h 303641"/>
                  <a:gd name="connsiteX3251" fmla="*/ 741934 w 1010331"/>
                  <a:gd name="connsiteY3251" fmla="*/ 86755 h 303641"/>
                  <a:gd name="connsiteX3252" fmla="*/ 746452 w 1010331"/>
                  <a:gd name="connsiteY3252" fmla="*/ 82236 h 303641"/>
                  <a:gd name="connsiteX3253" fmla="*/ 746452 w 1010331"/>
                  <a:gd name="connsiteY3253" fmla="*/ 82236 h 303641"/>
                  <a:gd name="connsiteX3254" fmla="*/ 727475 w 1010331"/>
                  <a:gd name="connsiteY3254" fmla="*/ 82236 h 303641"/>
                  <a:gd name="connsiteX3255" fmla="*/ 731993 w 1010331"/>
                  <a:gd name="connsiteY3255" fmla="*/ 86755 h 303641"/>
                  <a:gd name="connsiteX3256" fmla="*/ 727475 w 1010331"/>
                  <a:gd name="connsiteY3256" fmla="*/ 91273 h 303641"/>
                  <a:gd name="connsiteX3257" fmla="*/ 722956 w 1010331"/>
                  <a:gd name="connsiteY3257" fmla="*/ 86755 h 303641"/>
                  <a:gd name="connsiteX3258" fmla="*/ 727475 w 1010331"/>
                  <a:gd name="connsiteY3258" fmla="*/ 82236 h 303641"/>
                  <a:gd name="connsiteX3259" fmla="*/ 727475 w 1010331"/>
                  <a:gd name="connsiteY3259" fmla="*/ 82236 h 303641"/>
                  <a:gd name="connsiteX3260" fmla="*/ 709401 w 1010331"/>
                  <a:gd name="connsiteY3260" fmla="*/ 82236 h 303641"/>
                  <a:gd name="connsiteX3261" fmla="*/ 713919 w 1010331"/>
                  <a:gd name="connsiteY3261" fmla="*/ 86755 h 303641"/>
                  <a:gd name="connsiteX3262" fmla="*/ 709401 w 1010331"/>
                  <a:gd name="connsiteY3262" fmla="*/ 91273 h 303641"/>
                  <a:gd name="connsiteX3263" fmla="*/ 704882 w 1010331"/>
                  <a:gd name="connsiteY3263" fmla="*/ 86755 h 303641"/>
                  <a:gd name="connsiteX3264" fmla="*/ 709401 w 1010331"/>
                  <a:gd name="connsiteY3264" fmla="*/ 82236 h 303641"/>
                  <a:gd name="connsiteX3265" fmla="*/ 709401 w 1010331"/>
                  <a:gd name="connsiteY3265" fmla="*/ 82236 h 303641"/>
                  <a:gd name="connsiteX3266" fmla="*/ 690423 w 1010331"/>
                  <a:gd name="connsiteY3266" fmla="*/ 82236 h 303641"/>
                  <a:gd name="connsiteX3267" fmla="*/ 694942 w 1010331"/>
                  <a:gd name="connsiteY3267" fmla="*/ 86755 h 303641"/>
                  <a:gd name="connsiteX3268" fmla="*/ 690423 w 1010331"/>
                  <a:gd name="connsiteY3268" fmla="*/ 91273 h 303641"/>
                  <a:gd name="connsiteX3269" fmla="*/ 685905 w 1010331"/>
                  <a:gd name="connsiteY3269" fmla="*/ 86755 h 303641"/>
                  <a:gd name="connsiteX3270" fmla="*/ 690423 w 1010331"/>
                  <a:gd name="connsiteY3270" fmla="*/ 82236 h 303641"/>
                  <a:gd name="connsiteX3271" fmla="*/ 690423 w 1010331"/>
                  <a:gd name="connsiteY3271" fmla="*/ 82236 h 303641"/>
                  <a:gd name="connsiteX3272" fmla="*/ 671446 w 1010331"/>
                  <a:gd name="connsiteY3272" fmla="*/ 82236 h 303641"/>
                  <a:gd name="connsiteX3273" fmla="*/ 675964 w 1010331"/>
                  <a:gd name="connsiteY3273" fmla="*/ 86755 h 303641"/>
                  <a:gd name="connsiteX3274" fmla="*/ 671446 w 1010331"/>
                  <a:gd name="connsiteY3274" fmla="*/ 91273 h 303641"/>
                  <a:gd name="connsiteX3275" fmla="*/ 666927 w 1010331"/>
                  <a:gd name="connsiteY3275" fmla="*/ 86755 h 303641"/>
                  <a:gd name="connsiteX3276" fmla="*/ 671446 w 1010331"/>
                  <a:gd name="connsiteY3276" fmla="*/ 82236 h 303641"/>
                  <a:gd name="connsiteX3277" fmla="*/ 671446 w 1010331"/>
                  <a:gd name="connsiteY3277" fmla="*/ 82236 h 303641"/>
                  <a:gd name="connsiteX3278" fmla="*/ 652468 w 1010331"/>
                  <a:gd name="connsiteY3278" fmla="*/ 82236 h 303641"/>
                  <a:gd name="connsiteX3279" fmla="*/ 656987 w 1010331"/>
                  <a:gd name="connsiteY3279" fmla="*/ 86755 h 303641"/>
                  <a:gd name="connsiteX3280" fmla="*/ 652468 w 1010331"/>
                  <a:gd name="connsiteY3280" fmla="*/ 91273 h 303641"/>
                  <a:gd name="connsiteX3281" fmla="*/ 647950 w 1010331"/>
                  <a:gd name="connsiteY3281" fmla="*/ 86755 h 303641"/>
                  <a:gd name="connsiteX3282" fmla="*/ 652468 w 1010331"/>
                  <a:gd name="connsiteY3282" fmla="*/ 82236 h 303641"/>
                  <a:gd name="connsiteX3283" fmla="*/ 652468 w 1010331"/>
                  <a:gd name="connsiteY3283" fmla="*/ 82236 h 303641"/>
                  <a:gd name="connsiteX3284" fmla="*/ 633490 w 1010331"/>
                  <a:gd name="connsiteY3284" fmla="*/ 82236 h 303641"/>
                  <a:gd name="connsiteX3285" fmla="*/ 638009 w 1010331"/>
                  <a:gd name="connsiteY3285" fmla="*/ 86755 h 303641"/>
                  <a:gd name="connsiteX3286" fmla="*/ 633490 w 1010331"/>
                  <a:gd name="connsiteY3286" fmla="*/ 91273 h 303641"/>
                  <a:gd name="connsiteX3287" fmla="*/ 628972 w 1010331"/>
                  <a:gd name="connsiteY3287" fmla="*/ 86755 h 303641"/>
                  <a:gd name="connsiteX3288" fmla="*/ 633490 w 1010331"/>
                  <a:gd name="connsiteY3288" fmla="*/ 82236 h 303641"/>
                  <a:gd name="connsiteX3289" fmla="*/ 633490 w 1010331"/>
                  <a:gd name="connsiteY3289" fmla="*/ 82236 h 303641"/>
                  <a:gd name="connsiteX3290" fmla="*/ 615417 w 1010331"/>
                  <a:gd name="connsiteY3290" fmla="*/ 82236 h 303641"/>
                  <a:gd name="connsiteX3291" fmla="*/ 619935 w 1010331"/>
                  <a:gd name="connsiteY3291" fmla="*/ 86755 h 303641"/>
                  <a:gd name="connsiteX3292" fmla="*/ 615417 w 1010331"/>
                  <a:gd name="connsiteY3292" fmla="*/ 91273 h 303641"/>
                  <a:gd name="connsiteX3293" fmla="*/ 610898 w 1010331"/>
                  <a:gd name="connsiteY3293" fmla="*/ 86755 h 303641"/>
                  <a:gd name="connsiteX3294" fmla="*/ 615417 w 1010331"/>
                  <a:gd name="connsiteY3294" fmla="*/ 82236 h 303641"/>
                  <a:gd name="connsiteX3295" fmla="*/ 615417 w 1010331"/>
                  <a:gd name="connsiteY3295" fmla="*/ 82236 h 303641"/>
                  <a:gd name="connsiteX3296" fmla="*/ 596439 w 1010331"/>
                  <a:gd name="connsiteY3296" fmla="*/ 82236 h 303641"/>
                  <a:gd name="connsiteX3297" fmla="*/ 600957 w 1010331"/>
                  <a:gd name="connsiteY3297" fmla="*/ 86755 h 303641"/>
                  <a:gd name="connsiteX3298" fmla="*/ 596439 w 1010331"/>
                  <a:gd name="connsiteY3298" fmla="*/ 91273 h 303641"/>
                  <a:gd name="connsiteX3299" fmla="*/ 591920 w 1010331"/>
                  <a:gd name="connsiteY3299" fmla="*/ 86755 h 303641"/>
                  <a:gd name="connsiteX3300" fmla="*/ 596439 w 1010331"/>
                  <a:gd name="connsiteY3300" fmla="*/ 82236 h 303641"/>
                  <a:gd name="connsiteX3301" fmla="*/ 596439 w 1010331"/>
                  <a:gd name="connsiteY3301" fmla="*/ 82236 h 303641"/>
                  <a:gd name="connsiteX3302" fmla="*/ 577461 w 1010331"/>
                  <a:gd name="connsiteY3302" fmla="*/ 82236 h 303641"/>
                  <a:gd name="connsiteX3303" fmla="*/ 581980 w 1010331"/>
                  <a:gd name="connsiteY3303" fmla="*/ 86755 h 303641"/>
                  <a:gd name="connsiteX3304" fmla="*/ 577461 w 1010331"/>
                  <a:gd name="connsiteY3304" fmla="*/ 91273 h 303641"/>
                  <a:gd name="connsiteX3305" fmla="*/ 572943 w 1010331"/>
                  <a:gd name="connsiteY3305" fmla="*/ 86755 h 303641"/>
                  <a:gd name="connsiteX3306" fmla="*/ 577461 w 1010331"/>
                  <a:gd name="connsiteY3306" fmla="*/ 82236 h 303641"/>
                  <a:gd name="connsiteX3307" fmla="*/ 577461 w 1010331"/>
                  <a:gd name="connsiteY3307" fmla="*/ 82236 h 303641"/>
                  <a:gd name="connsiteX3308" fmla="*/ 558484 w 1010331"/>
                  <a:gd name="connsiteY3308" fmla="*/ 82236 h 303641"/>
                  <a:gd name="connsiteX3309" fmla="*/ 563002 w 1010331"/>
                  <a:gd name="connsiteY3309" fmla="*/ 86755 h 303641"/>
                  <a:gd name="connsiteX3310" fmla="*/ 558484 w 1010331"/>
                  <a:gd name="connsiteY3310" fmla="*/ 91273 h 303641"/>
                  <a:gd name="connsiteX3311" fmla="*/ 553965 w 1010331"/>
                  <a:gd name="connsiteY3311" fmla="*/ 86755 h 303641"/>
                  <a:gd name="connsiteX3312" fmla="*/ 558484 w 1010331"/>
                  <a:gd name="connsiteY3312" fmla="*/ 82236 h 303641"/>
                  <a:gd name="connsiteX3313" fmla="*/ 558484 w 1010331"/>
                  <a:gd name="connsiteY3313" fmla="*/ 82236 h 303641"/>
                  <a:gd name="connsiteX3314" fmla="*/ 539506 w 1010331"/>
                  <a:gd name="connsiteY3314" fmla="*/ 82236 h 303641"/>
                  <a:gd name="connsiteX3315" fmla="*/ 544025 w 1010331"/>
                  <a:gd name="connsiteY3315" fmla="*/ 86755 h 303641"/>
                  <a:gd name="connsiteX3316" fmla="*/ 539506 w 1010331"/>
                  <a:gd name="connsiteY3316" fmla="*/ 91273 h 303641"/>
                  <a:gd name="connsiteX3317" fmla="*/ 534988 w 1010331"/>
                  <a:gd name="connsiteY3317" fmla="*/ 86755 h 303641"/>
                  <a:gd name="connsiteX3318" fmla="*/ 539506 w 1010331"/>
                  <a:gd name="connsiteY3318" fmla="*/ 82236 h 303641"/>
                  <a:gd name="connsiteX3319" fmla="*/ 539506 w 1010331"/>
                  <a:gd name="connsiteY3319" fmla="*/ 82236 h 303641"/>
                  <a:gd name="connsiteX3320" fmla="*/ 521432 w 1010331"/>
                  <a:gd name="connsiteY3320" fmla="*/ 82236 h 303641"/>
                  <a:gd name="connsiteX3321" fmla="*/ 525951 w 1010331"/>
                  <a:gd name="connsiteY3321" fmla="*/ 86755 h 303641"/>
                  <a:gd name="connsiteX3322" fmla="*/ 521432 w 1010331"/>
                  <a:gd name="connsiteY3322" fmla="*/ 91273 h 303641"/>
                  <a:gd name="connsiteX3323" fmla="*/ 516914 w 1010331"/>
                  <a:gd name="connsiteY3323" fmla="*/ 86755 h 303641"/>
                  <a:gd name="connsiteX3324" fmla="*/ 521432 w 1010331"/>
                  <a:gd name="connsiteY3324" fmla="*/ 82236 h 303641"/>
                  <a:gd name="connsiteX3325" fmla="*/ 521432 w 1010331"/>
                  <a:gd name="connsiteY3325" fmla="*/ 82236 h 303641"/>
                  <a:gd name="connsiteX3326" fmla="*/ 502455 w 1010331"/>
                  <a:gd name="connsiteY3326" fmla="*/ 82236 h 303641"/>
                  <a:gd name="connsiteX3327" fmla="*/ 506973 w 1010331"/>
                  <a:gd name="connsiteY3327" fmla="*/ 86755 h 303641"/>
                  <a:gd name="connsiteX3328" fmla="*/ 502455 w 1010331"/>
                  <a:gd name="connsiteY3328" fmla="*/ 91273 h 303641"/>
                  <a:gd name="connsiteX3329" fmla="*/ 497936 w 1010331"/>
                  <a:gd name="connsiteY3329" fmla="*/ 86755 h 303641"/>
                  <a:gd name="connsiteX3330" fmla="*/ 502455 w 1010331"/>
                  <a:gd name="connsiteY3330" fmla="*/ 82236 h 303641"/>
                  <a:gd name="connsiteX3331" fmla="*/ 502455 w 1010331"/>
                  <a:gd name="connsiteY3331" fmla="*/ 82236 h 303641"/>
                  <a:gd name="connsiteX3332" fmla="*/ 483477 w 1010331"/>
                  <a:gd name="connsiteY3332" fmla="*/ 82236 h 303641"/>
                  <a:gd name="connsiteX3333" fmla="*/ 487995 w 1010331"/>
                  <a:gd name="connsiteY3333" fmla="*/ 86755 h 303641"/>
                  <a:gd name="connsiteX3334" fmla="*/ 483477 w 1010331"/>
                  <a:gd name="connsiteY3334" fmla="*/ 91273 h 303641"/>
                  <a:gd name="connsiteX3335" fmla="*/ 478959 w 1010331"/>
                  <a:gd name="connsiteY3335" fmla="*/ 86755 h 303641"/>
                  <a:gd name="connsiteX3336" fmla="*/ 483477 w 1010331"/>
                  <a:gd name="connsiteY3336" fmla="*/ 82236 h 303641"/>
                  <a:gd name="connsiteX3337" fmla="*/ 483477 w 1010331"/>
                  <a:gd name="connsiteY3337" fmla="*/ 82236 h 303641"/>
                  <a:gd name="connsiteX3338" fmla="*/ 464499 w 1010331"/>
                  <a:gd name="connsiteY3338" fmla="*/ 82236 h 303641"/>
                  <a:gd name="connsiteX3339" fmla="*/ 469018 w 1010331"/>
                  <a:gd name="connsiteY3339" fmla="*/ 86755 h 303641"/>
                  <a:gd name="connsiteX3340" fmla="*/ 464499 w 1010331"/>
                  <a:gd name="connsiteY3340" fmla="*/ 91273 h 303641"/>
                  <a:gd name="connsiteX3341" fmla="*/ 459981 w 1010331"/>
                  <a:gd name="connsiteY3341" fmla="*/ 86755 h 303641"/>
                  <a:gd name="connsiteX3342" fmla="*/ 464499 w 1010331"/>
                  <a:gd name="connsiteY3342" fmla="*/ 82236 h 303641"/>
                  <a:gd name="connsiteX3343" fmla="*/ 464499 w 1010331"/>
                  <a:gd name="connsiteY3343" fmla="*/ 82236 h 303641"/>
                  <a:gd name="connsiteX3344" fmla="*/ 446425 w 1010331"/>
                  <a:gd name="connsiteY3344" fmla="*/ 82236 h 303641"/>
                  <a:gd name="connsiteX3345" fmla="*/ 450944 w 1010331"/>
                  <a:gd name="connsiteY3345" fmla="*/ 86755 h 303641"/>
                  <a:gd name="connsiteX3346" fmla="*/ 446425 w 1010331"/>
                  <a:gd name="connsiteY3346" fmla="*/ 91273 h 303641"/>
                  <a:gd name="connsiteX3347" fmla="*/ 441907 w 1010331"/>
                  <a:gd name="connsiteY3347" fmla="*/ 86755 h 303641"/>
                  <a:gd name="connsiteX3348" fmla="*/ 446425 w 1010331"/>
                  <a:gd name="connsiteY3348" fmla="*/ 82236 h 303641"/>
                  <a:gd name="connsiteX3349" fmla="*/ 446425 w 1010331"/>
                  <a:gd name="connsiteY3349" fmla="*/ 82236 h 303641"/>
                  <a:gd name="connsiteX3350" fmla="*/ 427448 w 1010331"/>
                  <a:gd name="connsiteY3350" fmla="*/ 82236 h 303641"/>
                  <a:gd name="connsiteX3351" fmla="*/ 431966 w 1010331"/>
                  <a:gd name="connsiteY3351" fmla="*/ 86755 h 303641"/>
                  <a:gd name="connsiteX3352" fmla="*/ 427448 w 1010331"/>
                  <a:gd name="connsiteY3352" fmla="*/ 91273 h 303641"/>
                  <a:gd name="connsiteX3353" fmla="*/ 422929 w 1010331"/>
                  <a:gd name="connsiteY3353" fmla="*/ 86755 h 303641"/>
                  <a:gd name="connsiteX3354" fmla="*/ 427448 w 1010331"/>
                  <a:gd name="connsiteY3354" fmla="*/ 82236 h 303641"/>
                  <a:gd name="connsiteX3355" fmla="*/ 427448 w 1010331"/>
                  <a:gd name="connsiteY3355" fmla="*/ 82236 h 303641"/>
                  <a:gd name="connsiteX3356" fmla="*/ 408470 w 1010331"/>
                  <a:gd name="connsiteY3356" fmla="*/ 82236 h 303641"/>
                  <a:gd name="connsiteX3357" fmla="*/ 412989 w 1010331"/>
                  <a:gd name="connsiteY3357" fmla="*/ 86755 h 303641"/>
                  <a:gd name="connsiteX3358" fmla="*/ 408470 w 1010331"/>
                  <a:gd name="connsiteY3358" fmla="*/ 91273 h 303641"/>
                  <a:gd name="connsiteX3359" fmla="*/ 403952 w 1010331"/>
                  <a:gd name="connsiteY3359" fmla="*/ 86755 h 303641"/>
                  <a:gd name="connsiteX3360" fmla="*/ 408470 w 1010331"/>
                  <a:gd name="connsiteY3360" fmla="*/ 82236 h 303641"/>
                  <a:gd name="connsiteX3361" fmla="*/ 408470 w 1010331"/>
                  <a:gd name="connsiteY3361" fmla="*/ 82236 h 303641"/>
                  <a:gd name="connsiteX3362" fmla="*/ 389493 w 1010331"/>
                  <a:gd name="connsiteY3362" fmla="*/ 82236 h 303641"/>
                  <a:gd name="connsiteX3363" fmla="*/ 394011 w 1010331"/>
                  <a:gd name="connsiteY3363" fmla="*/ 86755 h 303641"/>
                  <a:gd name="connsiteX3364" fmla="*/ 389493 w 1010331"/>
                  <a:gd name="connsiteY3364" fmla="*/ 91273 h 303641"/>
                  <a:gd name="connsiteX3365" fmla="*/ 384974 w 1010331"/>
                  <a:gd name="connsiteY3365" fmla="*/ 86755 h 303641"/>
                  <a:gd name="connsiteX3366" fmla="*/ 389493 w 1010331"/>
                  <a:gd name="connsiteY3366" fmla="*/ 82236 h 303641"/>
                  <a:gd name="connsiteX3367" fmla="*/ 389493 w 1010331"/>
                  <a:gd name="connsiteY3367" fmla="*/ 82236 h 303641"/>
                  <a:gd name="connsiteX3368" fmla="*/ 370515 w 1010331"/>
                  <a:gd name="connsiteY3368" fmla="*/ 82236 h 303641"/>
                  <a:gd name="connsiteX3369" fmla="*/ 375034 w 1010331"/>
                  <a:gd name="connsiteY3369" fmla="*/ 86755 h 303641"/>
                  <a:gd name="connsiteX3370" fmla="*/ 370515 w 1010331"/>
                  <a:gd name="connsiteY3370" fmla="*/ 91273 h 303641"/>
                  <a:gd name="connsiteX3371" fmla="*/ 365997 w 1010331"/>
                  <a:gd name="connsiteY3371" fmla="*/ 86755 h 303641"/>
                  <a:gd name="connsiteX3372" fmla="*/ 370515 w 1010331"/>
                  <a:gd name="connsiteY3372" fmla="*/ 82236 h 303641"/>
                  <a:gd name="connsiteX3373" fmla="*/ 370515 w 1010331"/>
                  <a:gd name="connsiteY3373" fmla="*/ 82236 h 303641"/>
                  <a:gd name="connsiteX3374" fmla="*/ 352441 w 1010331"/>
                  <a:gd name="connsiteY3374" fmla="*/ 82236 h 303641"/>
                  <a:gd name="connsiteX3375" fmla="*/ 356960 w 1010331"/>
                  <a:gd name="connsiteY3375" fmla="*/ 86755 h 303641"/>
                  <a:gd name="connsiteX3376" fmla="*/ 352441 w 1010331"/>
                  <a:gd name="connsiteY3376" fmla="*/ 91273 h 303641"/>
                  <a:gd name="connsiteX3377" fmla="*/ 347923 w 1010331"/>
                  <a:gd name="connsiteY3377" fmla="*/ 86755 h 303641"/>
                  <a:gd name="connsiteX3378" fmla="*/ 352441 w 1010331"/>
                  <a:gd name="connsiteY3378" fmla="*/ 82236 h 303641"/>
                  <a:gd name="connsiteX3379" fmla="*/ 352441 w 1010331"/>
                  <a:gd name="connsiteY3379" fmla="*/ 82236 h 303641"/>
                  <a:gd name="connsiteX3380" fmla="*/ 333464 w 1010331"/>
                  <a:gd name="connsiteY3380" fmla="*/ 82236 h 303641"/>
                  <a:gd name="connsiteX3381" fmla="*/ 337982 w 1010331"/>
                  <a:gd name="connsiteY3381" fmla="*/ 86755 h 303641"/>
                  <a:gd name="connsiteX3382" fmla="*/ 333464 w 1010331"/>
                  <a:gd name="connsiteY3382" fmla="*/ 91273 h 303641"/>
                  <a:gd name="connsiteX3383" fmla="*/ 328945 w 1010331"/>
                  <a:gd name="connsiteY3383" fmla="*/ 86755 h 303641"/>
                  <a:gd name="connsiteX3384" fmla="*/ 333464 w 1010331"/>
                  <a:gd name="connsiteY3384" fmla="*/ 82236 h 303641"/>
                  <a:gd name="connsiteX3385" fmla="*/ 333464 w 1010331"/>
                  <a:gd name="connsiteY3385" fmla="*/ 82236 h 303641"/>
                  <a:gd name="connsiteX3386" fmla="*/ 812422 w 1010331"/>
                  <a:gd name="connsiteY3386" fmla="*/ 71392 h 303641"/>
                  <a:gd name="connsiteX3387" fmla="*/ 816941 w 1010331"/>
                  <a:gd name="connsiteY3387" fmla="*/ 75910 h 303641"/>
                  <a:gd name="connsiteX3388" fmla="*/ 812422 w 1010331"/>
                  <a:gd name="connsiteY3388" fmla="*/ 80429 h 303641"/>
                  <a:gd name="connsiteX3389" fmla="*/ 807904 w 1010331"/>
                  <a:gd name="connsiteY3389" fmla="*/ 75910 h 303641"/>
                  <a:gd name="connsiteX3390" fmla="*/ 812422 w 1010331"/>
                  <a:gd name="connsiteY3390" fmla="*/ 71392 h 303641"/>
                  <a:gd name="connsiteX3391" fmla="*/ 812422 w 1010331"/>
                  <a:gd name="connsiteY3391" fmla="*/ 71392 h 303641"/>
                  <a:gd name="connsiteX3392" fmla="*/ 793445 w 1010331"/>
                  <a:gd name="connsiteY3392" fmla="*/ 71392 h 303641"/>
                  <a:gd name="connsiteX3393" fmla="*/ 797963 w 1010331"/>
                  <a:gd name="connsiteY3393" fmla="*/ 75910 h 303641"/>
                  <a:gd name="connsiteX3394" fmla="*/ 793445 w 1010331"/>
                  <a:gd name="connsiteY3394" fmla="*/ 80429 h 303641"/>
                  <a:gd name="connsiteX3395" fmla="*/ 788926 w 1010331"/>
                  <a:gd name="connsiteY3395" fmla="*/ 75910 h 303641"/>
                  <a:gd name="connsiteX3396" fmla="*/ 793445 w 1010331"/>
                  <a:gd name="connsiteY3396" fmla="*/ 71392 h 303641"/>
                  <a:gd name="connsiteX3397" fmla="*/ 793445 w 1010331"/>
                  <a:gd name="connsiteY3397" fmla="*/ 71392 h 303641"/>
                  <a:gd name="connsiteX3398" fmla="*/ 774467 w 1010331"/>
                  <a:gd name="connsiteY3398" fmla="*/ 71392 h 303641"/>
                  <a:gd name="connsiteX3399" fmla="*/ 778985 w 1010331"/>
                  <a:gd name="connsiteY3399" fmla="*/ 75910 h 303641"/>
                  <a:gd name="connsiteX3400" fmla="*/ 774467 w 1010331"/>
                  <a:gd name="connsiteY3400" fmla="*/ 80429 h 303641"/>
                  <a:gd name="connsiteX3401" fmla="*/ 769948 w 1010331"/>
                  <a:gd name="connsiteY3401" fmla="*/ 75910 h 303641"/>
                  <a:gd name="connsiteX3402" fmla="*/ 774467 w 1010331"/>
                  <a:gd name="connsiteY3402" fmla="*/ 71392 h 303641"/>
                  <a:gd name="connsiteX3403" fmla="*/ 774467 w 1010331"/>
                  <a:gd name="connsiteY3403" fmla="*/ 71392 h 303641"/>
                  <a:gd name="connsiteX3404" fmla="*/ 756393 w 1010331"/>
                  <a:gd name="connsiteY3404" fmla="*/ 71392 h 303641"/>
                  <a:gd name="connsiteX3405" fmla="*/ 760912 w 1010331"/>
                  <a:gd name="connsiteY3405" fmla="*/ 75910 h 303641"/>
                  <a:gd name="connsiteX3406" fmla="*/ 756393 w 1010331"/>
                  <a:gd name="connsiteY3406" fmla="*/ 80429 h 303641"/>
                  <a:gd name="connsiteX3407" fmla="*/ 751875 w 1010331"/>
                  <a:gd name="connsiteY3407" fmla="*/ 75910 h 303641"/>
                  <a:gd name="connsiteX3408" fmla="*/ 756393 w 1010331"/>
                  <a:gd name="connsiteY3408" fmla="*/ 71392 h 303641"/>
                  <a:gd name="connsiteX3409" fmla="*/ 756393 w 1010331"/>
                  <a:gd name="connsiteY3409" fmla="*/ 71392 h 303641"/>
                  <a:gd name="connsiteX3410" fmla="*/ 737415 w 1010331"/>
                  <a:gd name="connsiteY3410" fmla="*/ 71392 h 303641"/>
                  <a:gd name="connsiteX3411" fmla="*/ 741934 w 1010331"/>
                  <a:gd name="connsiteY3411" fmla="*/ 75910 h 303641"/>
                  <a:gd name="connsiteX3412" fmla="*/ 737415 w 1010331"/>
                  <a:gd name="connsiteY3412" fmla="*/ 80429 h 303641"/>
                  <a:gd name="connsiteX3413" fmla="*/ 732897 w 1010331"/>
                  <a:gd name="connsiteY3413" fmla="*/ 75910 h 303641"/>
                  <a:gd name="connsiteX3414" fmla="*/ 737415 w 1010331"/>
                  <a:gd name="connsiteY3414" fmla="*/ 71392 h 303641"/>
                  <a:gd name="connsiteX3415" fmla="*/ 737415 w 1010331"/>
                  <a:gd name="connsiteY3415" fmla="*/ 71392 h 303641"/>
                  <a:gd name="connsiteX3416" fmla="*/ 718438 w 1010331"/>
                  <a:gd name="connsiteY3416" fmla="*/ 71392 h 303641"/>
                  <a:gd name="connsiteX3417" fmla="*/ 722956 w 1010331"/>
                  <a:gd name="connsiteY3417" fmla="*/ 75910 h 303641"/>
                  <a:gd name="connsiteX3418" fmla="*/ 718438 w 1010331"/>
                  <a:gd name="connsiteY3418" fmla="*/ 80429 h 303641"/>
                  <a:gd name="connsiteX3419" fmla="*/ 713919 w 1010331"/>
                  <a:gd name="connsiteY3419" fmla="*/ 75910 h 303641"/>
                  <a:gd name="connsiteX3420" fmla="*/ 718438 w 1010331"/>
                  <a:gd name="connsiteY3420" fmla="*/ 71392 h 303641"/>
                  <a:gd name="connsiteX3421" fmla="*/ 718438 w 1010331"/>
                  <a:gd name="connsiteY3421" fmla="*/ 71392 h 303641"/>
                  <a:gd name="connsiteX3422" fmla="*/ 699460 w 1010331"/>
                  <a:gd name="connsiteY3422" fmla="*/ 71392 h 303641"/>
                  <a:gd name="connsiteX3423" fmla="*/ 703979 w 1010331"/>
                  <a:gd name="connsiteY3423" fmla="*/ 75910 h 303641"/>
                  <a:gd name="connsiteX3424" fmla="*/ 699460 w 1010331"/>
                  <a:gd name="connsiteY3424" fmla="*/ 80429 h 303641"/>
                  <a:gd name="connsiteX3425" fmla="*/ 694942 w 1010331"/>
                  <a:gd name="connsiteY3425" fmla="*/ 75910 h 303641"/>
                  <a:gd name="connsiteX3426" fmla="*/ 699460 w 1010331"/>
                  <a:gd name="connsiteY3426" fmla="*/ 71392 h 303641"/>
                  <a:gd name="connsiteX3427" fmla="*/ 699460 w 1010331"/>
                  <a:gd name="connsiteY3427" fmla="*/ 71392 h 303641"/>
                  <a:gd name="connsiteX3428" fmla="*/ 680483 w 1010331"/>
                  <a:gd name="connsiteY3428" fmla="*/ 71392 h 303641"/>
                  <a:gd name="connsiteX3429" fmla="*/ 685001 w 1010331"/>
                  <a:gd name="connsiteY3429" fmla="*/ 75910 h 303641"/>
                  <a:gd name="connsiteX3430" fmla="*/ 680483 w 1010331"/>
                  <a:gd name="connsiteY3430" fmla="*/ 80429 h 303641"/>
                  <a:gd name="connsiteX3431" fmla="*/ 675964 w 1010331"/>
                  <a:gd name="connsiteY3431" fmla="*/ 75910 h 303641"/>
                  <a:gd name="connsiteX3432" fmla="*/ 680483 w 1010331"/>
                  <a:gd name="connsiteY3432" fmla="*/ 71392 h 303641"/>
                  <a:gd name="connsiteX3433" fmla="*/ 680483 w 1010331"/>
                  <a:gd name="connsiteY3433" fmla="*/ 71392 h 303641"/>
                  <a:gd name="connsiteX3434" fmla="*/ 662409 w 1010331"/>
                  <a:gd name="connsiteY3434" fmla="*/ 71392 h 303641"/>
                  <a:gd name="connsiteX3435" fmla="*/ 666927 w 1010331"/>
                  <a:gd name="connsiteY3435" fmla="*/ 75910 h 303641"/>
                  <a:gd name="connsiteX3436" fmla="*/ 662409 w 1010331"/>
                  <a:gd name="connsiteY3436" fmla="*/ 80429 h 303641"/>
                  <a:gd name="connsiteX3437" fmla="*/ 657890 w 1010331"/>
                  <a:gd name="connsiteY3437" fmla="*/ 75910 h 303641"/>
                  <a:gd name="connsiteX3438" fmla="*/ 662409 w 1010331"/>
                  <a:gd name="connsiteY3438" fmla="*/ 71392 h 303641"/>
                  <a:gd name="connsiteX3439" fmla="*/ 662409 w 1010331"/>
                  <a:gd name="connsiteY3439" fmla="*/ 71392 h 303641"/>
                  <a:gd name="connsiteX3440" fmla="*/ 643431 w 1010331"/>
                  <a:gd name="connsiteY3440" fmla="*/ 71392 h 303641"/>
                  <a:gd name="connsiteX3441" fmla="*/ 647950 w 1010331"/>
                  <a:gd name="connsiteY3441" fmla="*/ 75910 h 303641"/>
                  <a:gd name="connsiteX3442" fmla="*/ 643431 w 1010331"/>
                  <a:gd name="connsiteY3442" fmla="*/ 80429 h 303641"/>
                  <a:gd name="connsiteX3443" fmla="*/ 638913 w 1010331"/>
                  <a:gd name="connsiteY3443" fmla="*/ 75910 h 303641"/>
                  <a:gd name="connsiteX3444" fmla="*/ 643431 w 1010331"/>
                  <a:gd name="connsiteY3444" fmla="*/ 71392 h 303641"/>
                  <a:gd name="connsiteX3445" fmla="*/ 643431 w 1010331"/>
                  <a:gd name="connsiteY3445" fmla="*/ 71392 h 303641"/>
                  <a:gd name="connsiteX3446" fmla="*/ 624453 w 1010331"/>
                  <a:gd name="connsiteY3446" fmla="*/ 71392 h 303641"/>
                  <a:gd name="connsiteX3447" fmla="*/ 628972 w 1010331"/>
                  <a:gd name="connsiteY3447" fmla="*/ 75910 h 303641"/>
                  <a:gd name="connsiteX3448" fmla="*/ 624453 w 1010331"/>
                  <a:gd name="connsiteY3448" fmla="*/ 80429 h 303641"/>
                  <a:gd name="connsiteX3449" fmla="*/ 619935 w 1010331"/>
                  <a:gd name="connsiteY3449" fmla="*/ 75910 h 303641"/>
                  <a:gd name="connsiteX3450" fmla="*/ 624453 w 1010331"/>
                  <a:gd name="connsiteY3450" fmla="*/ 71392 h 303641"/>
                  <a:gd name="connsiteX3451" fmla="*/ 624453 w 1010331"/>
                  <a:gd name="connsiteY3451" fmla="*/ 71392 h 303641"/>
                  <a:gd name="connsiteX3452" fmla="*/ 605476 w 1010331"/>
                  <a:gd name="connsiteY3452" fmla="*/ 71392 h 303641"/>
                  <a:gd name="connsiteX3453" fmla="*/ 609994 w 1010331"/>
                  <a:gd name="connsiteY3453" fmla="*/ 75910 h 303641"/>
                  <a:gd name="connsiteX3454" fmla="*/ 605476 w 1010331"/>
                  <a:gd name="connsiteY3454" fmla="*/ 80429 h 303641"/>
                  <a:gd name="connsiteX3455" fmla="*/ 600957 w 1010331"/>
                  <a:gd name="connsiteY3455" fmla="*/ 75910 h 303641"/>
                  <a:gd name="connsiteX3456" fmla="*/ 605476 w 1010331"/>
                  <a:gd name="connsiteY3456" fmla="*/ 71392 h 303641"/>
                  <a:gd name="connsiteX3457" fmla="*/ 605476 w 1010331"/>
                  <a:gd name="connsiteY3457" fmla="*/ 71392 h 303641"/>
                  <a:gd name="connsiteX3458" fmla="*/ 586498 w 1010331"/>
                  <a:gd name="connsiteY3458" fmla="*/ 71392 h 303641"/>
                  <a:gd name="connsiteX3459" fmla="*/ 591017 w 1010331"/>
                  <a:gd name="connsiteY3459" fmla="*/ 75910 h 303641"/>
                  <a:gd name="connsiteX3460" fmla="*/ 586498 w 1010331"/>
                  <a:gd name="connsiteY3460" fmla="*/ 80429 h 303641"/>
                  <a:gd name="connsiteX3461" fmla="*/ 581980 w 1010331"/>
                  <a:gd name="connsiteY3461" fmla="*/ 75910 h 303641"/>
                  <a:gd name="connsiteX3462" fmla="*/ 586498 w 1010331"/>
                  <a:gd name="connsiteY3462" fmla="*/ 71392 h 303641"/>
                  <a:gd name="connsiteX3463" fmla="*/ 586498 w 1010331"/>
                  <a:gd name="connsiteY3463" fmla="*/ 71392 h 303641"/>
                  <a:gd name="connsiteX3464" fmla="*/ 568424 w 1010331"/>
                  <a:gd name="connsiteY3464" fmla="*/ 71392 h 303641"/>
                  <a:gd name="connsiteX3465" fmla="*/ 572943 w 1010331"/>
                  <a:gd name="connsiteY3465" fmla="*/ 75910 h 303641"/>
                  <a:gd name="connsiteX3466" fmla="*/ 568424 w 1010331"/>
                  <a:gd name="connsiteY3466" fmla="*/ 80429 h 303641"/>
                  <a:gd name="connsiteX3467" fmla="*/ 563906 w 1010331"/>
                  <a:gd name="connsiteY3467" fmla="*/ 75910 h 303641"/>
                  <a:gd name="connsiteX3468" fmla="*/ 568424 w 1010331"/>
                  <a:gd name="connsiteY3468" fmla="*/ 71392 h 303641"/>
                  <a:gd name="connsiteX3469" fmla="*/ 568424 w 1010331"/>
                  <a:gd name="connsiteY3469" fmla="*/ 71392 h 303641"/>
                  <a:gd name="connsiteX3470" fmla="*/ 549447 w 1010331"/>
                  <a:gd name="connsiteY3470" fmla="*/ 71392 h 303641"/>
                  <a:gd name="connsiteX3471" fmla="*/ 553965 w 1010331"/>
                  <a:gd name="connsiteY3471" fmla="*/ 75910 h 303641"/>
                  <a:gd name="connsiteX3472" fmla="*/ 549447 w 1010331"/>
                  <a:gd name="connsiteY3472" fmla="*/ 80429 h 303641"/>
                  <a:gd name="connsiteX3473" fmla="*/ 544928 w 1010331"/>
                  <a:gd name="connsiteY3473" fmla="*/ 75910 h 303641"/>
                  <a:gd name="connsiteX3474" fmla="*/ 549447 w 1010331"/>
                  <a:gd name="connsiteY3474" fmla="*/ 71392 h 303641"/>
                  <a:gd name="connsiteX3475" fmla="*/ 549447 w 1010331"/>
                  <a:gd name="connsiteY3475" fmla="*/ 71392 h 303641"/>
                  <a:gd name="connsiteX3476" fmla="*/ 530469 w 1010331"/>
                  <a:gd name="connsiteY3476" fmla="*/ 71392 h 303641"/>
                  <a:gd name="connsiteX3477" fmla="*/ 534988 w 1010331"/>
                  <a:gd name="connsiteY3477" fmla="*/ 75910 h 303641"/>
                  <a:gd name="connsiteX3478" fmla="*/ 530469 w 1010331"/>
                  <a:gd name="connsiteY3478" fmla="*/ 80429 h 303641"/>
                  <a:gd name="connsiteX3479" fmla="*/ 525951 w 1010331"/>
                  <a:gd name="connsiteY3479" fmla="*/ 75910 h 303641"/>
                  <a:gd name="connsiteX3480" fmla="*/ 530469 w 1010331"/>
                  <a:gd name="connsiteY3480" fmla="*/ 71392 h 303641"/>
                  <a:gd name="connsiteX3481" fmla="*/ 530469 w 1010331"/>
                  <a:gd name="connsiteY3481" fmla="*/ 71392 h 303641"/>
                  <a:gd name="connsiteX3482" fmla="*/ 511492 w 1010331"/>
                  <a:gd name="connsiteY3482" fmla="*/ 71392 h 303641"/>
                  <a:gd name="connsiteX3483" fmla="*/ 516010 w 1010331"/>
                  <a:gd name="connsiteY3483" fmla="*/ 75910 h 303641"/>
                  <a:gd name="connsiteX3484" fmla="*/ 511492 w 1010331"/>
                  <a:gd name="connsiteY3484" fmla="*/ 80429 h 303641"/>
                  <a:gd name="connsiteX3485" fmla="*/ 506973 w 1010331"/>
                  <a:gd name="connsiteY3485" fmla="*/ 75910 h 303641"/>
                  <a:gd name="connsiteX3486" fmla="*/ 511492 w 1010331"/>
                  <a:gd name="connsiteY3486" fmla="*/ 71392 h 303641"/>
                  <a:gd name="connsiteX3487" fmla="*/ 511492 w 1010331"/>
                  <a:gd name="connsiteY3487" fmla="*/ 71392 h 303641"/>
                  <a:gd name="connsiteX3488" fmla="*/ 493418 w 1010331"/>
                  <a:gd name="connsiteY3488" fmla="*/ 71392 h 303641"/>
                  <a:gd name="connsiteX3489" fmla="*/ 497936 w 1010331"/>
                  <a:gd name="connsiteY3489" fmla="*/ 75910 h 303641"/>
                  <a:gd name="connsiteX3490" fmla="*/ 493418 w 1010331"/>
                  <a:gd name="connsiteY3490" fmla="*/ 80429 h 303641"/>
                  <a:gd name="connsiteX3491" fmla="*/ 488899 w 1010331"/>
                  <a:gd name="connsiteY3491" fmla="*/ 75910 h 303641"/>
                  <a:gd name="connsiteX3492" fmla="*/ 493418 w 1010331"/>
                  <a:gd name="connsiteY3492" fmla="*/ 71392 h 303641"/>
                  <a:gd name="connsiteX3493" fmla="*/ 493418 w 1010331"/>
                  <a:gd name="connsiteY3493" fmla="*/ 71392 h 303641"/>
                  <a:gd name="connsiteX3494" fmla="*/ 474440 w 1010331"/>
                  <a:gd name="connsiteY3494" fmla="*/ 71392 h 303641"/>
                  <a:gd name="connsiteX3495" fmla="*/ 478959 w 1010331"/>
                  <a:gd name="connsiteY3495" fmla="*/ 75910 h 303641"/>
                  <a:gd name="connsiteX3496" fmla="*/ 474440 w 1010331"/>
                  <a:gd name="connsiteY3496" fmla="*/ 80429 h 303641"/>
                  <a:gd name="connsiteX3497" fmla="*/ 469922 w 1010331"/>
                  <a:gd name="connsiteY3497" fmla="*/ 75910 h 303641"/>
                  <a:gd name="connsiteX3498" fmla="*/ 474440 w 1010331"/>
                  <a:gd name="connsiteY3498" fmla="*/ 71392 h 303641"/>
                  <a:gd name="connsiteX3499" fmla="*/ 474440 w 1010331"/>
                  <a:gd name="connsiteY3499" fmla="*/ 71392 h 303641"/>
                  <a:gd name="connsiteX3500" fmla="*/ 455462 w 1010331"/>
                  <a:gd name="connsiteY3500" fmla="*/ 71392 h 303641"/>
                  <a:gd name="connsiteX3501" fmla="*/ 459981 w 1010331"/>
                  <a:gd name="connsiteY3501" fmla="*/ 75910 h 303641"/>
                  <a:gd name="connsiteX3502" fmla="*/ 455462 w 1010331"/>
                  <a:gd name="connsiteY3502" fmla="*/ 80429 h 303641"/>
                  <a:gd name="connsiteX3503" fmla="*/ 450944 w 1010331"/>
                  <a:gd name="connsiteY3503" fmla="*/ 75910 h 303641"/>
                  <a:gd name="connsiteX3504" fmla="*/ 455462 w 1010331"/>
                  <a:gd name="connsiteY3504" fmla="*/ 71392 h 303641"/>
                  <a:gd name="connsiteX3505" fmla="*/ 455462 w 1010331"/>
                  <a:gd name="connsiteY3505" fmla="*/ 71392 h 303641"/>
                  <a:gd name="connsiteX3506" fmla="*/ 436485 w 1010331"/>
                  <a:gd name="connsiteY3506" fmla="*/ 71392 h 303641"/>
                  <a:gd name="connsiteX3507" fmla="*/ 441003 w 1010331"/>
                  <a:gd name="connsiteY3507" fmla="*/ 75910 h 303641"/>
                  <a:gd name="connsiteX3508" fmla="*/ 436485 w 1010331"/>
                  <a:gd name="connsiteY3508" fmla="*/ 80429 h 303641"/>
                  <a:gd name="connsiteX3509" fmla="*/ 431966 w 1010331"/>
                  <a:gd name="connsiteY3509" fmla="*/ 75910 h 303641"/>
                  <a:gd name="connsiteX3510" fmla="*/ 436485 w 1010331"/>
                  <a:gd name="connsiteY3510" fmla="*/ 71392 h 303641"/>
                  <a:gd name="connsiteX3511" fmla="*/ 436485 w 1010331"/>
                  <a:gd name="connsiteY3511" fmla="*/ 71392 h 303641"/>
                  <a:gd name="connsiteX3512" fmla="*/ 417507 w 1010331"/>
                  <a:gd name="connsiteY3512" fmla="*/ 71392 h 303641"/>
                  <a:gd name="connsiteX3513" fmla="*/ 422026 w 1010331"/>
                  <a:gd name="connsiteY3513" fmla="*/ 75910 h 303641"/>
                  <a:gd name="connsiteX3514" fmla="*/ 417507 w 1010331"/>
                  <a:gd name="connsiteY3514" fmla="*/ 80429 h 303641"/>
                  <a:gd name="connsiteX3515" fmla="*/ 412989 w 1010331"/>
                  <a:gd name="connsiteY3515" fmla="*/ 75910 h 303641"/>
                  <a:gd name="connsiteX3516" fmla="*/ 417507 w 1010331"/>
                  <a:gd name="connsiteY3516" fmla="*/ 71392 h 303641"/>
                  <a:gd name="connsiteX3517" fmla="*/ 417507 w 1010331"/>
                  <a:gd name="connsiteY3517" fmla="*/ 71392 h 303641"/>
                  <a:gd name="connsiteX3518" fmla="*/ 399433 w 1010331"/>
                  <a:gd name="connsiteY3518" fmla="*/ 71392 h 303641"/>
                  <a:gd name="connsiteX3519" fmla="*/ 403952 w 1010331"/>
                  <a:gd name="connsiteY3519" fmla="*/ 75910 h 303641"/>
                  <a:gd name="connsiteX3520" fmla="*/ 399433 w 1010331"/>
                  <a:gd name="connsiteY3520" fmla="*/ 80429 h 303641"/>
                  <a:gd name="connsiteX3521" fmla="*/ 394915 w 1010331"/>
                  <a:gd name="connsiteY3521" fmla="*/ 75910 h 303641"/>
                  <a:gd name="connsiteX3522" fmla="*/ 399433 w 1010331"/>
                  <a:gd name="connsiteY3522" fmla="*/ 71392 h 303641"/>
                  <a:gd name="connsiteX3523" fmla="*/ 399433 w 1010331"/>
                  <a:gd name="connsiteY3523" fmla="*/ 71392 h 303641"/>
                  <a:gd name="connsiteX3524" fmla="*/ 380456 w 1010331"/>
                  <a:gd name="connsiteY3524" fmla="*/ 71392 h 303641"/>
                  <a:gd name="connsiteX3525" fmla="*/ 384974 w 1010331"/>
                  <a:gd name="connsiteY3525" fmla="*/ 75910 h 303641"/>
                  <a:gd name="connsiteX3526" fmla="*/ 380456 w 1010331"/>
                  <a:gd name="connsiteY3526" fmla="*/ 80429 h 303641"/>
                  <a:gd name="connsiteX3527" fmla="*/ 375937 w 1010331"/>
                  <a:gd name="connsiteY3527" fmla="*/ 75910 h 303641"/>
                  <a:gd name="connsiteX3528" fmla="*/ 380456 w 1010331"/>
                  <a:gd name="connsiteY3528" fmla="*/ 71392 h 303641"/>
                  <a:gd name="connsiteX3529" fmla="*/ 380456 w 1010331"/>
                  <a:gd name="connsiteY3529" fmla="*/ 71392 h 303641"/>
                  <a:gd name="connsiteX3530" fmla="*/ 803385 w 1010331"/>
                  <a:gd name="connsiteY3530" fmla="*/ 62355 h 303641"/>
                  <a:gd name="connsiteX3531" fmla="*/ 807904 w 1010331"/>
                  <a:gd name="connsiteY3531" fmla="*/ 66873 h 303641"/>
                  <a:gd name="connsiteX3532" fmla="*/ 803385 w 1010331"/>
                  <a:gd name="connsiteY3532" fmla="*/ 71392 h 303641"/>
                  <a:gd name="connsiteX3533" fmla="*/ 798867 w 1010331"/>
                  <a:gd name="connsiteY3533" fmla="*/ 66873 h 303641"/>
                  <a:gd name="connsiteX3534" fmla="*/ 803385 w 1010331"/>
                  <a:gd name="connsiteY3534" fmla="*/ 62355 h 303641"/>
                  <a:gd name="connsiteX3535" fmla="*/ 803385 w 1010331"/>
                  <a:gd name="connsiteY3535" fmla="*/ 62355 h 303641"/>
                  <a:gd name="connsiteX3536" fmla="*/ 784408 w 1010331"/>
                  <a:gd name="connsiteY3536" fmla="*/ 62355 h 303641"/>
                  <a:gd name="connsiteX3537" fmla="*/ 788926 w 1010331"/>
                  <a:gd name="connsiteY3537" fmla="*/ 66873 h 303641"/>
                  <a:gd name="connsiteX3538" fmla="*/ 784408 w 1010331"/>
                  <a:gd name="connsiteY3538" fmla="*/ 71392 h 303641"/>
                  <a:gd name="connsiteX3539" fmla="*/ 779889 w 1010331"/>
                  <a:gd name="connsiteY3539" fmla="*/ 66873 h 303641"/>
                  <a:gd name="connsiteX3540" fmla="*/ 784408 w 1010331"/>
                  <a:gd name="connsiteY3540" fmla="*/ 62355 h 303641"/>
                  <a:gd name="connsiteX3541" fmla="*/ 784408 w 1010331"/>
                  <a:gd name="connsiteY3541" fmla="*/ 62355 h 303641"/>
                  <a:gd name="connsiteX3542" fmla="*/ 765430 w 1010331"/>
                  <a:gd name="connsiteY3542" fmla="*/ 62355 h 303641"/>
                  <a:gd name="connsiteX3543" fmla="*/ 769948 w 1010331"/>
                  <a:gd name="connsiteY3543" fmla="*/ 66873 h 303641"/>
                  <a:gd name="connsiteX3544" fmla="*/ 765430 w 1010331"/>
                  <a:gd name="connsiteY3544" fmla="*/ 71392 h 303641"/>
                  <a:gd name="connsiteX3545" fmla="*/ 760912 w 1010331"/>
                  <a:gd name="connsiteY3545" fmla="*/ 66873 h 303641"/>
                  <a:gd name="connsiteX3546" fmla="*/ 765430 w 1010331"/>
                  <a:gd name="connsiteY3546" fmla="*/ 62355 h 303641"/>
                  <a:gd name="connsiteX3547" fmla="*/ 765430 w 1010331"/>
                  <a:gd name="connsiteY3547" fmla="*/ 62355 h 303641"/>
                  <a:gd name="connsiteX3548" fmla="*/ 746452 w 1010331"/>
                  <a:gd name="connsiteY3548" fmla="*/ 62355 h 303641"/>
                  <a:gd name="connsiteX3549" fmla="*/ 750971 w 1010331"/>
                  <a:gd name="connsiteY3549" fmla="*/ 66873 h 303641"/>
                  <a:gd name="connsiteX3550" fmla="*/ 746452 w 1010331"/>
                  <a:gd name="connsiteY3550" fmla="*/ 71392 h 303641"/>
                  <a:gd name="connsiteX3551" fmla="*/ 741934 w 1010331"/>
                  <a:gd name="connsiteY3551" fmla="*/ 66873 h 303641"/>
                  <a:gd name="connsiteX3552" fmla="*/ 746452 w 1010331"/>
                  <a:gd name="connsiteY3552" fmla="*/ 62355 h 303641"/>
                  <a:gd name="connsiteX3553" fmla="*/ 746452 w 1010331"/>
                  <a:gd name="connsiteY3553" fmla="*/ 62355 h 303641"/>
                  <a:gd name="connsiteX3554" fmla="*/ 727475 w 1010331"/>
                  <a:gd name="connsiteY3554" fmla="*/ 62355 h 303641"/>
                  <a:gd name="connsiteX3555" fmla="*/ 731993 w 1010331"/>
                  <a:gd name="connsiteY3555" fmla="*/ 66873 h 303641"/>
                  <a:gd name="connsiteX3556" fmla="*/ 727475 w 1010331"/>
                  <a:gd name="connsiteY3556" fmla="*/ 71392 h 303641"/>
                  <a:gd name="connsiteX3557" fmla="*/ 722956 w 1010331"/>
                  <a:gd name="connsiteY3557" fmla="*/ 66873 h 303641"/>
                  <a:gd name="connsiteX3558" fmla="*/ 727475 w 1010331"/>
                  <a:gd name="connsiteY3558" fmla="*/ 62355 h 303641"/>
                  <a:gd name="connsiteX3559" fmla="*/ 727475 w 1010331"/>
                  <a:gd name="connsiteY3559" fmla="*/ 62355 h 303641"/>
                  <a:gd name="connsiteX3560" fmla="*/ 709401 w 1010331"/>
                  <a:gd name="connsiteY3560" fmla="*/ 62355 h 303641"/>
                  <a:gd name="connsiteX3561" fmla="*/ 713919 w 1010331"/>
                  <a:gd name="connsiteY3561" fmla="*/ 66873 h 303641"/>
                  <a:gd name="connsiteX3562" fmla="*/ 709401 w 1010331"/>
                  <a:gd name="connsiteY3562" fmla="*/ 71392 h 303641"/>
                  <a:gd name="connsiteX3563" fmla="*/ 704882 w 1010331"/>
                  <a:gd name="connsiteY3563" fmla="*/ 66873 h 303641"/>
                  <a:gd name="connsiteX3564" fmla="*/ 709401 w 1010331"/>
                  <a:gd name="connsiteY3564" fmla="*/ 62355 h 303641"/>
                  <a:gd name="connsiteX3565" fmla="*/ 709401 w 1010331"/>
                  <a:gd name="connsiteY3565" fmla="*/ 62355 h 303641"/>
                  <a:gd name="connsiteX3566" fmla="*/ 690423 w 1010331"/>
                  <a:gd name="connsiteY3566" fmla="*/ 62355 h 303641"/>
                  <a:gd name="connsiteX3567" fmla="*/ 694942 w 1010331"/>
                  <a:gd name="connsiteY3567" fmla="*/ 66873 h 303641"/>
                  <a:gd name="connsiteX3568" fmla="*/ 690423 w 1010331"/>
                  <a:gd name="connsiteY3568" fmla="*/ 71392 h 303641"/>
                  <a:gd name="connsiteX3569" fmla="*/ 685905 w 1010331"/>
                  <a:gd name="connsiteY3569" fmla="*/ 66873 h 303641"/>
                  <a:gd name="connsiteX3570" fmla="*/ 690423 w 1010331"/>
                  <a:gd name="connsiteY3570" fmla="*/ 62355 h 303641"/>
                  <a:gd name="connsiteX3571" fmla="*/ 690423 w 1010331"/>
                  <a:gd name="connsiteY3571" fmla="*/ 62355 h 303641"/>
                  <a:gd name="connsiteX3572" fmla="*/ 671446 w 1010331"/>
                  <a:gd name="connsiteY3572" fmla="*/ 62355 h 303641"/>
                  <a:gd name="connsiteX3573" fmla="*/ 675964 w 1010331"/>
                  <a:gd name="connsiteY3573" fmla="*/ 66873 h 303641"/>
                  <a:gd name="connsiteX3574" fmla="*/ 671446 w 1010331"/>
                  <a:gd name="connsiteY3574" fmla="*/ 71392 h 303641"/>
                  <a:gd name="connsiteX3575" fmla="*/ 666927 w 1010331"/>
                  <a:gd name="connsiteY3575" fmla="*/ 66873 h 303641"/>
                  <a:gd name="connsiteX3576" fmla="*/ 671446 w 1010331"/>
                  <a:gd name="connsiteY3576" fmla="*/ 62355 h 303641"/>
                  <a:gd name="connsiteX3577" fmla="*/ 671446 w 1010331"/>
                  <a:gd name="connsiteY3577" fmla="*/ 62355 h 303641"/>
                  <a:gd name="connsiteX3578" fmla="*/ 652468 w 1010331"/>
                  <a:gd name="connsiteY3578" fmla="*/ 62355 h 303641"/>
                  <a:gd name="connsiteX3579" fmla="*/ 656987 w 1010331"/>
                  <a:gd name="connsiteY3579" fmla="*/ 66873 h 303641"/>
                  <a:gd name="connsiteX3580" fmla="*/ 652468 w 1010331"/>
                  <a:gd name="connsiteY3580" fmla="*/ 71392 h 303641"/>
                  <a:gd name="connsiteX3581" fmla="*/ 647950 w 1010331"/>
                  <a:gd name="connsiteY3581" fmla="*/ 66873 h 303641"/>
                  <a:gd name="connsiteX3582" fmla="*/ 652468 w 1010331"/>
                  <a:gd name="connsiteY3582" fmla="*/ 62355 h 303641"/>
                  <a:gd name="connsiteX3583" fmla="*/ 652468 w 1010331"/>
                  <a:gd name="connsiteY3583" fmla="*/ 62355 h 303641"/>
                  <a:gd name="connsiteX3584" fmla="*/ 633490 w 1010331"/>
                  <a:gd name="connsiteY3584" fmla="*/ 62355 h 303641"/>
                  <a:gd name="connsiteX3585" fmla="*/ 638009 w 1010331"/>
                  <a:gd name="connsiteY3585" fmla="*/ 66873 h 303641"/>
                  <a:gd name="connsiteX3586" fmla="*/ 633490 w 1010331"/>
                  <a:gd name="connsiteY3586" fmla="*/ 71392 h 303641"/>
                  <a:gd name="connsiteX3587" fmla="*/ 628972 w 1010331"/>
                  <a:gd name="connsiteY3587" fmla="*/ 66873 h 303641"/>
                  <a:gd name="connsiteX3588" fmla="*/ 633490 w 1010331"/>
                  <a:gd name="connsiteY3588" fmla="*/ 62355 h 303641"/>
                  <a:gd name="connsiteX3589" fmla="*/ 633490 w 1010331"/>
                  <a:gd name="connsiteY3589" fmla="*/ 62355 h 303641"/>
                  <a:gd name="connsiteX3590" fmla="*/ 615417 w 1010331"/>
                  <a:gd name="connsiteY3590" fmla="*/ 62355 h 303641"/>
                  <a:gd name="connsiteX3591" fmla="*/ 619935 w 1010331"/>
                  <a:gd name="connsiteY3591" fmla="*/ 66873 h 303641"/>
                  <a:gd name="connsiteX3592" fmla="*/ 615417 w 1010331"/>
                  <a:gd name="connsiteY3592" fmla="*/ 71392 h 303641"/>
                  <a:gd name="connsiteX3593" fmla="*/ 610898 w 1010331"/>
                  <a:gd name="connsiteY3593" fmla="*/ 66873 h 303641"/>
                  <a:gd name="connsiteX3594" fmla="*/ 615417 w 1010331"/>
                  <a:gd name="connsiteY3594" fmla="*/ 62355 h 303641"/>
                  <a:gd name="connsiteX3595" fmla="*/ 615417 w 1010331"/>
                  <a:gd name="connsiteY3595" fmla="*/ 62355 h 303641"/>
                  <a:gd name="connsiteX3596" fmla="*/ 596439 w 1010331"/>
                  <a:gd name="connsiteY3596" fmla="*/ 62355 h 303641"/>
                  <a:gd name="connsiteX3597" fmla="*/ 600957 w 1010331"/>
                  <a:gd name="connsiteY3597" fmla="*/ 66873 h 303641"/>
                  <a:gd name="connsiteX3598" fmla="*/ 596439 w 1010331"/>
                  <a:gd name="connsiteY3598" fmla="*/ 71392 h 303641"/>
                  <a:gd name="connsiteX3599" fmla="*/ 591920 w 1010331"/>
                  <a:gd name="connsiteY3599" fmla="*/ 66873 h 303641"/>
                  <a:gd name="connsiteX3600" fmla="*/ 596439 w 1010331"/>
                  <a:gd name="connsiteY3600" fmla="*/ 62355 h 303641"/>
                  <a:gd name="connsiteX3601" fmla="*/ 596439 w 1010331"/>
                  <a:gd name="connsiteY3601" fmla="*/ 62355 h 303641"/>
                  <a:gd name="connsiteX3602" fmla="*/ 577461 w 1010331"/>
                  <a:gd name="connsiteY3602" fmla="*/ 62355 h 303641"/>
                  <a:gd name="connsiteX3603" fmla="*/ 581980 w 1010331"/>
                  <a:gd name="connsiteY3603" fmla="*/ 66873 h 303641"/>
                  <a:gd name="connsiteX3604" fmla="*/ 577461 w 1010331"/>
                  <a:gd name="connsiteY3604" fmla="*/ 71392 h 303641"/>
                  <a:gd name="connsiteX3605" fmla="*/ 572943 w 1010331"/>
                  <a:gd name="connsiteY3605" fmla="*/ 66873 h 303641"/>
                  <a:gd name="connsiteX3606" fmla="*/ 577461 w 1010331"/>
                  <a:gd name="connsiteY3606" fmla="*/ 62355 h 303641"/>
                  <a:gd name="connsiteX3607" fmla="*/ 577461 w 1010331"/>
                  <a:gd name="connsiteY3607" fmla="*/ 62355 h 303641"/>
                  <a:gd name="connsiteX3608" fmla="*/ 558484 w 1010331"/>
                  <a:gd name="connsiteY3608" fmla="*/ 62355 h 303641"/>
                  <a:gd name="connsiteX3609" fmla="*/ 563002 w 1010331"/>
                  <a:gd name="connsiteY3609" fmla="*/ 66873 h 303641"/>
                  <a:gd name="connsiteX3610" fmla="*/ 558484 w 1010331"/>
                  <a:gd name="connsiteY3610" fmla="*/ 71392 h 303641"/>
                  <a:gd name="connsiteX3611" fmla="*/ 553965 w 1010331"/>
                  <a:gd name="connsiteY3611" fmla="*/ 66873 h 303641"/>
                  <a:gd name="connsiteX3612" fmla="*/ 558484 w 1010331"/>
                  <a:gd name="connsiteY3612" fmla="*/ 62355 h 303641"/>
                  <a:gd name="connsiteX3613" fmla="*/ 558484 w 1010331"/>
                  <a:gd name="connsiteY3613" fmla="*/ 62355 h 303641"/>
                  <a:gd name="connsiteX3614" fmla="*/ 539506 w 1010331"/>
                  <a:gd name="connsiteY3614" fmla="*/ 62355 h 303641"/>
                  <a:gd name="connsiteX3615" fmla="*/ 544025 w 1010331"/>
                  <a:gd name="connsiteY3615" fmla="*/ 66873 h 303641"/>
                  <a:gd name="connsiteX3616" fmla="*/ 539506 w 1010331"/>
                  <a:gd name="connsiteY3616" fmla="*/ 71392 h 303641"/>
                  <a:gd name="connsiteX3617" fmla="*/ 534988 w 1010331"/>
                  <a:gd name="connsiteY3617" fmla="*/ 66873 h 303641"/>
                  <a:gd name="connsiteX3618" fmla="*/ 539506 w 1010331"/>
                  <a:gd name="connsiteY3618" fmla="*/ 62355 h 303641"/>
                  <a:gd name="connsiteX3619" fmla="*/ 539506 w 1010331"/>
                  <a:gd name="connsiteY3619" fmla="*/ 62355 h 303641"/>
                  <a:gd name="connsiteX3620" fmla="*/ 521432 w 1010331"/>
                  <a:gd name="connsiteY3620" fmla="*/ 62355 h 303641"/>
                  <a:gd name="connsiteX3621" fmla="*/ 525951 w 1010331"/>
                  <a:gd name="connsiteY3621" fmla="*/ 66873 h 303641"/>
                  <a:gd name="connsiteX3622" fmla="*/ 521432 w 1010331"/>
                  <a:gd name="connsiteY3622" fmla="*/ 71392 h 303641"/>
                  <a:gd name="connsiteX3623" fmla="*/ 516914 w 1010331"/>
                  <a:gd name="connsiteY3623" fmla="*/ 66873 h 303641"/>
                  <a:gd name="connsiteX3624" fmla="*/ 521432 w 1010331"/>
                  <a:gd name="connsiteY3624" fmla="*/ 62355 h 303641"/>
                  <a:gd name="connsiteX3625" fmla="*/ 521432 w 1010331"/>
                  <a:gd name="connsiteY3625" fmla="*/ 62355 h 303641"/>
                  <a:gd name="connsiteX3626" fmla="*/ 502455 w 1010331"/>
                  <a:gd name="connsiteY3626" fmla="*/ 62355 h 303641"/>
                  <a:gd name="connsiteX3627" fmla="*/ 506973 w 1010331"/>
                  <a:gd name="connsiteY3627" fmla="*/ 66873 h 303641"/>
                  <a:gd name="connsiteX3628" fmla="*/ 502455 w 1010331"/>
                  <a:gd name="connsiteY3628" fmla="*/ 71392 h 303641"/>
                  <a:gd name="connsiteX3629" fmla="*/ 497936 w 1010331"/>
                  <a:gd name="connsiteY3629" fmla="*/ 66873 h 303641"/>
                  <a:gd name="connsiteX3630" fmla="*/ 502455 w 1010331"/>
                  <a:gd name="connsiteY3630" fmla="*/ 62355 h 303641"/>
                  <a:gd name="connsiteX3631" fmla="*/ 502455 w 1010331"/>
                  <a:gd name="connsiteY3631" fmla="*/ 62355 h 303641"/>
                  <a:gd name="connsiteX3632" fmla="*/ 483477 w 1010331"/>
                  <a:gd name="connsiteY3632" fmla="*/ 62355 h 303641"/>
                  <a:gd name="connsiteX3633" fmla="*/ 487995 w 1010331"/>
                  <a:gd name="connsiteY3633" fmla="*/ 66873 h 303641"/>
                  <a:gd name="connsiteX3634" fmla="*/ 483477 w 1010331"/>
                  <a:gd name="connsiteY3634" fmla="*/ 71392 h 303641"/>
                  <a:gd name="connsiteX3635" fmla="*/ 478959 w 1010331"/>
                  <a:gd name="connsiteY3635" fmla="*/ 66873 h 303641"/>
                  <a:gd name="connsiteX3636" fmla="*/ 483477 w 1010331"/>
                  <a:gd name="connsiteY3636" fmla="*/ 62355 h 303641"/>
                  <a:gd name="connsiteX3637" fmla="*/ 483477 w 1010331"/>
                  <a:gd name="connsiteY3637" fmla="*/ 62355 h 303641"/>
                  <a:gd name="connsiteX3638" fmla="*/ 464499 w 1010331"/>
                  <a:gd name="connsiteY3638" fmla="*/ 62355 h 303641"/>
                  <a:gd name="connsiteX3639" fmla="*/ 469018 w 1010331"/>
                  <a:gd name="connsiteY3639" fmla="*/ 66873 h 303641"/>
                  <a:gd name="connsiteX3640" fmla="*/ 464499 w 1010331"/>
                  <a:gd name="connsiteY3640" fmla="*/ 71392 h 303641"/>
                  <a:gd name="connsiteX3641" fmla="*/ 459981 w 1010331"/>
                  <a:gd name="connsiteY3641" fmla="*/ 66873 h 303641"/>
                  <a:gd name="connsiteX3642" fmla="*/ 464499 w 1010331"/>
                  <a:gd name="connsiteY3642" fmla="*/ 62355 h 303641"/>
                  <a:gd name="connsiteX3643" fmla="*/ 464499 w 1010331"/>
                  <a:gd name="connsiteY3643" fmla="*/ 62355 h 303641"/>
                  <a:gd name="connsiteX3644" fmla="*/ 446425 w 1010331"/>
                  <a:gd name="connsiteY3644" fmla="*/ 62355 h 303641"/>
                  <a:gd name="connsiteX3645" fmla="*/ 450944 w 1010331"/>
                  <a:gd name="connsiteY3645" fmla="*/ 66873 h 303641"/>
                  <a:gd name="connsiteX3646" fmla="*/ 446425 w 1010331"/>
                  <a:gd name="connsiteY3646" fmla="*/ 71392 h 303641"/>
                  <a:gd name="connsiteX3647" fmla="*/ 441907 w 1010331"/>
                  <a:gd name="connsiteY3647" fmla="*/ 66873 h 303641"/>
                  <a:gd name="connsiteX3648" fmla="*/ 446425 w 1010331"/>
                  <a:gd name="connsiteY3648" fmla="*/ 62355 h 303641"/>
                  <a:gd name="connsiteX3649" fmla="*/ 446425 w 1010331"/>
                  <a:gd name="connsiteY3649" fmla="*/ 62355 h 303641"/>
                  <a:gd name="connsiteX3650" fmla="*/ 427448 w 1010331"/>
                  <a:gd name="connsiteY3650" fmla="*/ 62355 h 303641"/>
                  <a:gd name="connsiteX3651" fmla="*/ 431966 w 1010331"/>
                  <a:gd name="connsiteY3651" fmla="*/ 66873 h 303641"/>
                  <a:gd name="connsiteX3652" fmla="*/ 427448 w 1010331"/>
                  <a:gd name="connsiteY3652" fmla="*/ 71392 h 303641"/>
                  <a:gd name="connsiteX3653" fmla="*/ 422929 w 1010331"/>
                  <a:gd name="connsiteY3653" fmla="*/ 66873 h 303641"/>
                  <a:gd name="connsiteX3654" fmla="*/ 427448 w 1010331"/>
                  <a:gd name="connsiteY3654" fmla="*/ 62355 h 303641"/>
                  <a:gd name="connsiteX3655" fmla="*/ 427448 w 1010331"/>
                  <a:gd name="connsiteY3655" fmla="*/ 62355 h 303641"/>
                  <a:gd name="connsiteX3656" fmla="*/ 408470 w 1010331"/>
                  <a:gd name="connsiteY3656" fmla="*/ 62355 h 303641"/>
                  <a:gd name="connsiteX3657" fmla="*/ 412989 w 1010331"/>
                  <a:gd name="connsiteY3657" fmla="*/ 66873 h 303641"/>
                  <a:gd name="connsiteX3658" fmla="*/ 408470 w 1010331"/>
                  <a:gd name="connsiteY3658" fmla="*/ 71392 h 303641"/>
                  <a:gd name="connsiteX3659" fmla="*/ 403952 w 1010331"/>
                  <a:gd name="connsiteY3659" fmla="*/ 66873 h 303641"/>
                  <a:gd name="connsiteX3660" fmla="*/ 408470 w 1010331"/>
                  <a:gd name="connsiteY3660" fmla="*/ 62355 h 303641"/>
                  <a:gd name="connsiteX3661" fmla="*/ 408470 w 1010331"/>
                  <a:gd name="connsiteY3661" fmla="*/ 62355 h 303641"/>
                  <a:gd name="connsiteX3662" fmla="*/ 389493 w 1010331"/>
                  <a:gd name="connsiteY3662" fmla="*/ 62355 h 303641"/>
                  <a:gd name="connsiteX3663" fmla="*/ 394011 w 1010331"/>
                  <a:gd name="connsiteY3663" fmla="*/ 66873 h 303641"/>
                  <a:gd name="connsiteX3664" fmla="*/ 389493 w 1010331"/>
                  <a:gd name="connsiteY3664" fmla="*/ 71392 h 303641"/>
                  <a:gd name="connsiteX3665" fmla="*/ 384974 w 1010331"/>
                  <a:gd name="connsiteY3665" fmla="*/ 66873 h 303641"/>
                  <a:gd name="connsiteX3666" fmla="*/ 389493 w 1010331"/>
                  <a:gd name="connsiteY3666" fmla="*/ 62355 h 303641"/>
                  <a:gd name="connsiteX3667" fmla="*/ 389493 w 1010331"/>
                  <a:gd name="connsiteY3667" fmla="*/ 62355 h 303641"/>
                  <a:gd name="connsiteX3668" fmla="*/ 793445 w 1010331"/>
                  <a:gd name="connsiteY3668" fmla="*/ 51511 h 303641"/>
                  <a:gd name="connsiteX3669" fmla="*/ 797963 w 1010331"/>
                  <a:gd name="connsiteY3669" fmla="*/ 56029 h 303641"/>
                  <a:gd name="connsiteX3670" fmla="*/ 793445 w 1010331"/>
                  <a:gd name="connsiteY3670" fmla="*/ 60548 h 303641"/>
                  <a:gd name="connsiteX3671" fmla="*/ 788926 w 1010331"/>
                  <a:gd name="connsiteY3671" fmla="*/ 56029 h 303641"/>
                  <a:gd name="connsiteX3672" fmla="*/ 793445 w 1010331"/>
                  <a:gd name="connsiteY3672" fmla="*/ 51511 h 303641"/>
                  <a:gd name="connsiteX3673" fmla="*/ 793445 w 1010331"/>
                  <a:gd name="connsiteY3673" fmla="*/ 51511 h 303641"/>
                  <a:gd name="connsiteX3674" fmla="*/ 774467 w 1010331"/>
                  <a:gd name="connsiteY3674" fmla="*/ 51511 h 303641"/>
                  <a:gd name="connsiteX3675" fmla="*/ 778985 w 1010331"/>
                  <a:gd name="connsiteY3675" fmla="*/ 56029 h 303641"/>
                  <a:gd name="connsiteX3676" fmla="*/ 774467 w 1010331"/>
                  <a:gd name="connsiteY3676" fmla="*/ 60548 h 303641"/>
                  <a:gd name="connsiteX3677" fmla="*/ 769948 w 1010331"/>
                  <a:gd name="connsiteY3677" fmla="*/ 56029 h 303641"/>
                  <a:gd name="connsiteX3678" fmla="*/ 774467 w 1010331"/>
                  <a:gd name="connsiteY3678" fmla="*/ 51511 h 303641"/>
                  <a:gd name="connsiteX3679" fmla="*/ 774467 w 1010331"/>
                  <a:gd name="connsiteY3679" fmla="*/ 51511 h 303641"/>
                  <a:gd name="connsiteX3680" fmla="*/ 756393 w 1010331"/>
                  <a:gd name="connsiteY3680" fmla="*/ 51511 h 303641"/>
                  <a:gd name="connsiteX3681" fmla="*/ 760912 w 1010331"/>
                  <a:gd name="connsiteY3681" fmla="*/ 56029 h 303641"/>
                  <a:gd name="connsiteX3682" fmla="*/ 756393 w 1010331"/>
                  <a:gd name="connsiteY3682" fmla="*/ 60548 h 303641"/>
                  <a:gd name="connsiteX3683" fmla="*/ 751875 w 1010331"/>
                  <a:gd name="connsiteY3683" fmla="*/ 56029 h 303641"/>
                  <a:gd name="connsiteX3684" fmla="*/ 756393 w 1010331"/>
                  <a:gd name="connsiteY3684" fmla="*/ 51511 h 303641"/>
                  <a:gd name="connsiteX3685" fmla="*/ 756393 w 1010331"/>
                  <a:gd name="connsiteY3685" fmla="*/ 51511 h 303641"/>
                  <a:gd name="connsiteX3686" fmla="*/ 737415 w 1010331"/>
                  <a:gd name="connsiteY3686" fmla="*/ 51511 h 303641"/>
                  <a:gd name="connsiteX3687" fmla="*/ 741934 w 1010331"/>
                  <a:gd name="connsiteY3687" fmla="*/ 56029 h 303641"/>
                  <a:gd name="connsiteX3688" fmla="*/ 737415 w 1010331"/>
                  <a:gd name="connsiteY3688" fmla="*/ 60548 h 303641"/>
                  <a:gd name="connsiteX3689" fmla="*/ 732897 w 1010331"/>
                  <a:gd name="connsiteY3689" fmla="*/ 56029 h 303641"/>
                  <a:gd name="connsiteX3690" fmla="*/ 737415 w 1010331"/>
                  <a:gd name="connsiteY3690" fmla="*/ 51511 h 303641"/>
                  <a:gd name="connsiteX3691" fmla="*/ 737415 w 1010331"/>
                  <a:gd name="connsiteY3691" fmla="*/ 51511 h 303641"/>
                  <a:gd name="connsiteX3692" fmla="*/ 718438 w 1010331"/>
                  <a:gd name="connsiteY3692" fmla="*/ 51511 h 303641"/>
                  <a:gd name="connsiteX3693" fmla="*/ 722956 w 1010331"/>
                  <a:gd name="connsiteY3693" fmla="*/ 56029 h 303641"/>
                  <a:gd name="connsiteX3694" fmla="*/ 718438 w 1010331"/>
                  <a:gd name="connsiteY3694" fmla="*/ 60548 h 303641"/>
                  <a:gd name="connsiteX3695" fmla="*/ 713919 w 1010331"/>
                  <a:gd name="connsiteY3695" fmla="*/ 56029 h 303641"/>
                  <a:gd name="connsiteX3696" fmla="*/ 718438 w 1010331"/>
                  <a:gd name="connsiteY3696" fmla="*/ 51511 h 303641"/>
                  <a:gd name="connsiteX3697" fmla="*/ 718438 w 1010331"/>
                  <a:gd name="connsiteY3697" fmla="*/ 51511 h 303641"/>
                  <a:gd name="connsiteX3698" fmla="*/ 699460 w 1010331"/>
                  <a:gd name="connsiteY3698" fmla="*/ 51511 h 303641"/>
                  <a:gd name="connsiteX3699" fmla="*/ 703979 w 1010331"/>
                  <a:gd name="connsiteY3699" fmla="*/ 56029 h 303641"/>
                  <a:gd name="connsiteX3700" fmla="*/ 699460 w 1010331"/>
                  <a:gd name="connsiteY3700" fmla="*/ 60548 h 303641"/>
                  <a:gd name="connsiteX3701" fmla="*/ 694942 w 1010331"/>
                  <a:gd name="connsiteY3701" fmla="*/ 56029 h 303641"/>
                  <a:gd name="connsiteX3702" fmla="*/ 699460 w 1010331"/>
                  <a:gd name="connsiteY3702" fmla="*/ 51511 h 303641"/>
                  <a:gd name="connsiteX3703" fmla="*/ 699460 w 1010331"/>
                  <a:gd name="connsiteY3703" fmla="*/ 51511 h 303641"/>
                  <a:gd name="connsiteX3704" fmla="*/ 680483 w 1010331"/>
                  <a:gd name="connsiteY3704" fmla="*/ 51511 h 303641"/>
                  <a:gd name="connsiteX3705" fmla="*/ 685001 w 1010331"/>
                  <a:gd name="connsiteY3705" fmla="*/ 56029 h 303641"/>
                  <a:gd name="connsiteX3706" fmla="*/ 680483 w 1010331"/>
                  <a:gd name="connsiteY3706" fmla="*/ 60548 h 303641"/>
                  <a:gd name="connsiteX3707" fmla="*/ 675964 w 1010331"/>
                  <a:gd name="connsiteY3707" fmla="*/ 56029 h 303641"/>
                  <a:gd name="connsiteX3708" fmla="*/ 680483 w 1010331"/>
                  <a:gd name="connsiteY3708" fmla="*/ 51511 h 303641"/>
                  <a:gd name="connsiteX3709" fmla="*/ 680483 w 1010331"/>
                  <a:gd name="connsiteY3709" fmla="*/ 51511 h 303641"/>
                  <a:gd name="connsiteX3710" fmla="*/ 662409 w 1010331"/>
                  <a:gd name="connsiteY3710" fmla="*/ 51511 h 303641"/>
                  <a:gd name="connsiteX3711" fmla="*/ 666927 w 1010331"/>
                  <a:gd name="connsiteY3711" fmla="*/ 56029 h 303641"/>
                  <a:gd name="connsiteX3712" fmla="*/ 662409 w 1010331"/>
                  <a:gd name="connsiteY3712" fmla="*/ 60548 h 303641"/>
                  <a:gd name="connsiteX3713" fmla="*/ 657890 w 1010331"/>
                  <a:gd name="connsiteY3713" fmla="*/ 56029 h 303641"/>
                  <a:gd name="connsiteX3714" fmla="*/ 662409 w 1010331"/>
                  <a:gd name="connsiteY3714" fmla="*/ 51511 h 303641"/>
                  <a:gd name="connsiteX3715" fmla="*/ 662409 w 1010331"/>
                  <a:gd name="connsiteY3715" fmla="*/ 51511 h 303641"/>
                  <a:gd name="connsiteX3716" fmla="*/ 643431 w 1010331"/>
                  <a:gd name="connsiteY3716" fmla="*/ 51511 h 303641"/>
                  <a:gd name="connsiteX3717" fmla="*/ 647950 w 1010331"/>
                  <a:gd name="connsiteY3717" fmla="*/ 56029 h 303641"/>
                  <a:gd name="connsiteX3718" fmla="*/ 643431 w 1010331"/>
                  <a:gd name="connsiteY3718" fmla="*/ 60548 h 303641"/>
                  <a:gd name="connsiteX3719" fmla="*/ 638913 w 1010331"/>
                  <a:gd name="connsiteY3719" fmla="*/ 56029 h 303641"/>
                  <a:gd name="connsiteX3720" fmla="*/ 643431 w 1010331"/>
                  <a:gd name="connsiteY3720" fmla="*/ 51511 h 303641"/>
                  <a:gd name="connsiteX3721" fmla="*/ 643431 w 1010331"/>
                  <a:gd name="connsiteY3721" fmla="*/ 51511 h 303641"/>
                  <a:gd name="connsiteX3722" fmla="*/ 624453 w 1010331"/>
                  <a:gd name="connsiteY3722" fmla="*/ 51511 h 303641"/>
                  <a:gd name="connsiteX3723" fmla="*/ 628972 w 1010331"/>
                  <a:gd name="connsiteY3723" fmla="*/ 56029 h 303641"/>
                  <a:gd name="connsiteX3724" fmla="*/ 624453 w 1010331"/>
                  <a:gd name="connsiteY3724" fmla="*/ 60548 h 303641"/>
                  <a:gd name="connsiteX3725" fmla="*/ 619935 w 1010331"/>
                  <a:gd name="connsiteY3725" fmla="*/ 56029 h 303641"/>
                  <a:gd name="connsiteX3726" fmla="*/ 624453 w 1010331"/>
                  <a:gd name="connsiteY3726" fmla="*/ 51511 h 303641"/>
                  <a:gd name="connsiteX3727" fmla="*/ 624453 w 1010331"/>
                  <a:gd name="connsiteY3727" fmla="*/ 51511 h 303641"/>
                  <a:gd name="connsiteX3728" fmla="*/ 605476 w 1010331"/>
                  <a:gd name="connsiteY3728" fmla="*/ 51511 h 303641"/>
                  <a:gd name="connsiteX3729" fmla="*/ 609994 w 1010331"/>
                  <a:gd name="connsiteY3729" fmla="*/ 56029 h 303641"/>
                  <a:gd name="connsiteX3730" fmla="*/ 605476 w 1010331"/>
                  <a:gd name="connsiteY3730" fmla="*/ 60548 h 303641"/>
                  <a:gd name="connsiteX3731" fmla="*/ 600957 w 1010331"/>
                  <a:gd name="connsiteY3731" fmla="*/ 56029 h 303641"/>
                  <a:gd name="connsiteX3732" fmla="*/ 605476 w 1010331"/>
                  <a:gd name="connsiteY3732" fmla="*/ 51511 h 303641"/>
                  <a:gd name="connsiteX3733" fmla="*/ 605476 w 1010331"/>
                  <a:gd name="connsiteY3733" fmla="*/ 51511 h 303641"/>
                  <a:gd name="connsiteX3734" fmla="*/ 586498 w 1010331"/>
                  <a:gd name="connsiteY3734" fmla="*/ 51511 h 303641"/>
                  <a:gd name="connsiteX3735" fmla="*/ 591017 w 1010331"/>
                  <a:gd name="connsiteY3735" fmla="*/ 56029 h 303641"/>
                  <a:gd name="connsiteX3736" fmla="*/ 586498 w 1010331"/>
                  <a:gd name="connsiteY3736" fmla="*/ 60548 h 303641"/>
                  <a:gd name="connsiteX3737" fmla="*/ 581980 w 1010331"/>
                  <a:gd name="connsiteY3737" fmla="*/ 56029 h 303641"/>
                  <a:gd name="connsiteX3738" fmla="*/ 586498 w 1010331"/>
                  <a:gd name="connsiteY3738" fmla="*/ 51511 h 303641"/>
                  <a:gd name="connsiteX3739" fmla="*/ 586498 w 1010331"/>
                  <a:gd name="connsiteY3739" fmla="*/ 51511 h 303641"/>
                  <a:gd name="connsiteX3740" fmla="*/ 568424 w 1010331"/>
                  <a:gd name="connsiteY3740" fmla="*/ 51511 h 303641"/>
                  <a:gd name="connsiteX3741" fmla="*/ 572943 w 1010331"/>
                  <a:gd name="connsiteY3741" fmla="*/ 56029 h 303641"/>
                  <a:gd name="connsiteX3742" fmla="*/ 568424 w 1010331"/>
                  <a:gd name="connsiteY3742" fmla="*/ 60548 h 303641"/>
                  <a:gd name="connsiteX3743" fmla="*/ 563906 w 1010331"/>
                  <a:gd name="connsiteY3743" fmla="*/ 56029 h 303641"/>
                  <a:gd name="connsiteX3744" fmla="*/ 568424 w 1010331"/>
                  <a:gd name="connsiteY3744" fmla="*/ 51511 h 303641"/>
                  <a:gd name="connsiteX3745" fmla="*/ 568424 w 1010331"/>
                  <a:gd name="connsiteY3745" fmla="*/ 51511 h 303641"/>
                  <a:gd name="connsiteX3746" fmla="*/ 549447 w 1010331"/>
                  <a:gd name="connsiteY3746" fmla="*/ 51511 h 303641"/>
                  <a:gd name="connsiteX3747" fmla="*/ 553965 w 1010331"/>
                  <a:gd name="connsiteY3747" fmla="*/ 56029 h 303641"/>
                  <a:gd name="connsiteX3748" fmla="*/ 549447 w 1010331"/>
                  <a:gd name="connsiteY3748" fmla="*/ 60548 h 303641"/>
                  <a:gd name="connsiteX3749" fmla="*/ 544928 w 1010331"/>
                  <a:gd name="connsiteY3749" fmla="*/ 56029 h 303641"/>
                  <a:gd name="connsiteX3750" fmla="*/ 549447 w 1010331"/>
                  <a:gd name="connsiteY3750" fmla="*/ 51511 h 303641"/>
                  <a:gd name="connsiteX3751" fmla="*/ 549447 w 1010331"/>
                  <a:gd name="connsiteY3751" fmla="*/ 51511 h 303641"/>
                  <a:gd name="connsiteX3752" fmla="*/ 530469 w 1010331"/>
                  <a:gd name="connsiteY3752" fmla="*/ 51511 h 303641"/>
                  <a:gd name="connsiteX3753" fmla="*/ 534988 w 1010331"/>
                  <a:gd name="connsiteY3753" fmla="*/ 56029 h 303641"/>
                  <a:gd name="connsiteX3754" fmla="*/ 530469 w 1010331"/>
                  <a:gd name="connsiteY3754" fmla="*/ 60548 h 303641"/>
                  <a:gd name="connsiteX3755" fmla="*/ 525951 w 1010331"/>
                  <a:gd name="connsiteY3755" fmla="*/ 56029 h 303641"/>
                  <a:gd name="connsiteX3756" fmla="*/ 530469 w 1010331"/>
                  <a:gd name="connsiteY3756" fmla="*/ 51511 h 303641"/>
                  <a:gd name="connsiteX3757" fmla="*/ 530469 w 1010331"/>
                  <a:gd name="connsiteY3757" fmla="*/ 51511 h 303641"/>
                  <a:gd name="connsiteX3758" fmla="*/ 511492 w 1010331"/>
                  <a:gd name="connsiteY3758" fmla="*/ 51511 h 303641"/>
                  <a:gd name="connsiteX3759" fmla="*/ 516010 w 1010331"/>
                  <a:gd name="connsiteY3759" fmla="*/ 56029 h 303641"/>
                  <a:gd name="connsiteX3760" fmla="*/ 511492 w 1010331"/>
                  <a:gd name="connsiteY3760" fmla="*/ 60548 h 303641"/>
                  <a:gd name="connsiteX3761" fmla="*/ 506973 w 1010331"/>
                  <a:gd name="connsiteY3761" fmla="*/ 56029 h 303641"/>
                  <a:gd name="connsiteX3762" fmla="*/ 511492 w 1010331"/>
                  <a:gd name="connsiteY3762" fmla="*/ 51511 h 303641"/>
                  <a:gd name="connsiteX3763" fmla="*/ 511492 w 1010331"/>
                  <a:gd name="connsiteY3763" fmla="*/ 51511 h 303641"/>
                  <a:gd name="connsiteX3764" fmla="*/ 493418 w 1010331"/>
                  <a:gd name="connsiteY3764" fmla="*/ 51511 h 303641"/>
                  <a:gd name="connsiteX3765" fmla="*/ 497936 w 1010331"/>
                  <a:gd name="connsiteY3765" fmla="*/ 56029 h 303641"/>
                  <a:gd name="connsiteX3766" fmla="*/ 493418 w 1010331"/>
                  <a:gd name="connsiteY3766" fmla="*/ 60548 h 303641"/>
                  <a:gd name="connsiteX3767" fmla="*/ 488899 w 1010331"/>
                  <a:gd name="connsiteY3767" fmla="*/ 56029 h 303641"/>
                  <a:gd name="connsiteX3768" fmla="*/ 493418 w 1010331"/>
                  <a:gd name="connsiteY3768" fmla="*/ 51511 h 303641"/>
                  <a:gd name="connsiteX3769" fmla="*/ 493418 w 1010331"/>
                  <a:gd name="connsiteY3769" fmla="*/ 51511 h 303641"/>
                  <a:gd name="connsiteX3770" fmla="*/ 474440 w 1010331"/>
                  <a:gd name="connsiteY3770" fmla="*/ 51511 h 303641"/>
                  <a:gd name="connsiteX3771" fmla="*/ 478959 w 1010331"/>
                  <a:gd name="connsiteY3771" fmla="*/ 56029 h 303641"/>
                  <a:gd name="connsiteX3772" fmla="*/ 474440 w 1010331"/>
                  <a:gd name="connsiteY3772" fmla="*/ 60548 h 303641"/>
                  <a:gd name="connsiteX3773" fmla="*/ 469922 w 1010331"/>
                  <a:gd name="connsiteY3773" fmla="*/ 56029 h 303641"/>
                  <a:gd name="connsiteX3774" fmla="*/ 474440 w 1010331"/>
                  <a:gd name="connsiteY3774" fmla="*/ 51511 h 303641"/>
                  <a:gd name="connsiteX3775" fmla="*/ 474440 w 1010331"/>
                  <a:gd name="connsiteY3775" fmla="*/ 51511 h 303641"/>
                  <a:gd name="connsiteX3776" fmla="*/ 455462 w 1010331"/>
                  <a:gd name="connsiteY3776" fmla="*/ 51511 h 303641"/>
                  <a:gd name="connsiteX3777" fmla="*/ 459981 w 1010331"/>
                  <a:gd name="connsiteY3777" fmla="*/ 56029 h 303641"/>
                  <a:gd name="connsiteX3778" fmla="*/ 455462 w 1010331"/>
                  <a:gd name="connsiteY3778" fmla="*/ 60548 h 303641"/>
                  <a:gd name="connsiteX3779" fmla="*/ 450944 w 1010331"/>
                  <a:gd name="connsiteY3779" fmla="*/ 56029 h 303641"/>
                  <a:gd name="connsiteX3780" fmla="*/ 455462 w 1010331"/>
                  <a:gd name="connsiteY3780" fmla="*/ 51511 h 303641"/>
                  <a:gd name="connsiteX3781" fmla="*/ 455462 w 1010331"/>
                  <a:gd name="connsiteY3781" fmla="*/ 51511 h 303641"/>
                  <a:gd name="connsiteX3782" fmla="*/ 436485 w 1010331"/>
                  <a:gd name="connsiteY3782" fmla="*/ 51511 h 303641"/>
                  <a:gd name="connsiteX3783" fmla="*/ 441003 w 1010331"/>
                  <a:gd name="connsiteY3783" fmla="*/ 56029 h 303641"/>
                  <a:gd name="connsiteX3784" fmla="*/ 436485 w 1010331"/>
                  <a:gd name="connsiteY3784" fmla="*/ 60548 h 303641"/>
                  <a:gd name="connsiteX3785" fmla="*/ 431966 w 1010331"/>
                  <a:gd name="connsiteY3785" fmla="*/ 56029 h 303641"/>
                  <a:gd name="connsiteX3786" fmla="*/ 436485 w 1010331"/>
                  <a:gd name="connsiteY3786" fmla="*/ 51511 h 303641"/>
                  <a:gd name="connsiteX3787" fmla="*/ 436485 w 1010331"/>
                  <a:gd name="connsiteY3787" fmla="*/ 51511 h 303641"/>
                  <a:gd name="connsiteX3788" fmla="*/ 417507 w 1010331"/>
                  <a:gd name="connsiteY3788" fmla="*/ 51511 h 303641"/>
                  <a:gd name="connsiteX3789" fmla="*/ 422026 w 1010331"/>
                  <a:gd name="connsiteY3789" fmla="*/ 56029 h 303641"/>
                  <a:gd name="connsiteX3790" fmla="*/ 417507 w 1010331"/>
                  <a:gd name="connsiteY3790" fmla="*/ 60548 h 303641"/>
                  <a:gd name="connsiteX3791" fmla="*/ 412989 w 1010331"/>
                  <a:gd name="connsiteY3791" fmla="*/ 56029 h 303641"/>
                  <a:gd name="connsiteX3792" fmla="*/ 417507 w 1010331"/>
                  <a:gd name="connsiteY3792" fmla="*/ 51511 h 303641"/>
                  <a:gd name="connsiteX3793" fmla="*/ 417507 w 1010331"/>
                  <a:gd name="connsiteY3793" fmla="*/ 51511 h 303641"/>
                  <a:gd name="connsiteX3794" fmla="*/ 399433 w 1010331"/>
                  <a:gd name="connsiteY3794" fmla="*/ 51511 h 303641"/>
                  <a:gd name="connsiteX3795" fmla="*/ 403952 w 1010331"/>
                  <a:gd name="connsiteY3795" fmla="*/ 56029 h 303641"/>
                  <a:gd name="connsiteX3796" fmla="*/ 399433 w 1010331"/>
                  <a:gd name="connsiteY3796" fmla="*/ 60548 h 303641"/>
                  <a:gd name="connsiteX3797" fmla="*/ 394915 w 1010331"/>
                  <a:gd name="connsiteY3797" fmla="*/ 56029 h 303641"/>
                  <a:gd name="connsiteX3798" fmla="*/ 399433 w 1010331"/>
                  <a:gd name="connsiteY3798" fmla="*/ 51511 h 303641"/>
                  <a:gd name="connsiteX3799" fmla="*/ 399433 w 1010331"/>
                  <a:gd name="connsiteY3799" fmla="*/ 51511 h 303641"/>
                  <a:gd name="connsiteX3800" fmla="*/ 380456 w 1010331"/>
                  <a:gd name="connsiteY3800" fmla="*/ 51511 h 303641"/>
                  <a:gd name="connsiteX3801" fmla="*/ 384974 w 1010331"/>
                  <a:gd name="connsiteY3801" fmla="*/ 56029 h 303641"/>
                  <a:gd name="connsiteX3802" fmla="*/ 380456 w 1010331"/>
                  <a:gd name="connsiteY3802" fmla="*/ 60548 h 303641"/>
                  <a:gd name="connsiteX3803" fmla="*/ 375937 w 1010331"/>
                  <a:gd name="connsiteY3803" fmla="*/ 56029 h 303641"/>
                  <a:gd name="connsiteX3804" fmla="*/ 380456 w 1010331"/>
                  <a:gd name="connsiteY3804" fmla="*/ 51511 h 303641"/>
                  <a:gd name="connsiteX3805" fmla="*/ 380456 w 1010331"/>
                  <a:gd name="connsiteY3805" fmla="*/ 51511 h 303641"/>
                  <a:gd name="connsiteX3806" fmla="*/ 784408 w 1010331"/>
                  <a:gd name="connsiteY3806" fmla="*/ 42474 h 303641"/>
                  <a:gd name="connsiteX3807" fmla="*/ 788926 w 1010331"/>
                  <a:gd name="connsiteY3807" fmla="*/ 46992 h 303641"/>
                  <a:gd name="connsiteX3808" fmla="*/ 784408 w 1010331"/>
                  <a:gd name="connsiteY3808" fmla="*/ 51511 h 303641"/>
                  <a:gd name="connsiteX3809" fmla="*/ 779889 w 1010331"/>
                  <a:gd name="connsiteY3809" fmla="*/ 46992 h 303641"/>
                  <a:gd name="connsiteX3810" fmla="*/ 784408 w 1010331"/>
                  <a:gd name="connsiteY3810" fmla="*/ 42474 h 303641"/>
                  <a:gd name="connsiteX3811" fmla="*/ 784408 w 1010331"/>
                  <a:gd name="connsiteY3811" fmla="*/ 42474 h 303641"/>
                  <a:gd name="connsiteX3812" fmla="*/ 765430 w 1010331"/>
                  <a:gd name="connsiteY3812" fmla="*/ 42474 h 303641"/>
                  <a:gd name="connsiteX3813" fmla="*/ 769948 w 1010331"/>
                  <a:gd name="connsiteY3813" fmla="*/ 46992 h 303641"/>
                  <a:gd name="connsiteX3814" fmla="*/ 765430 w 1010331"/>
                  <a:gd name="connsiteY3814" fmla="*/ 51511 h 303641"/>
                  <a:gd name="connsiteX3815" fmla="*/ 760912 w 1010331"/>
                  <a:gd name="connsiteY3815" fmla="*/ 46992 h 303641"/>
                  <a:gd name="connsiteX3816" fmla="*/ 765430 w 1010331"/>
                  <a:gd name="connsiteY3816" fmla="*/ 42474 h 303641"/>
                  <a:gd name="connsiteX3817" fmla="*/ 765430 w 1010331"/>
                  <a:gd name="connsiteY3817" fmla="*/ 42474 h 303641"/>
                  <a:gd name="connsiteX3818" fmla="*/ 746452 w 1010331"/>
                  <a:gd name="connsiteY3818" fmla="*/ 42474 h 303641"/>
                  <a:gd name="connsiteX3819" fmla="*/ 750971 w 1010331"/>
                  <a:gd name="connsiteY3819" fmla="*/ 46992 h 303641"/>
                  <a:gd name="connsiteX3820" fmla="*/ 746452 w 1010331"/>
                  <a:gd name="connsiteY3820" fmla="*/ 51511 h 303641"/>
                  <a:gd name="connsiteX3821" fmla="*/ 741934 w 1010331"/>
                  <a:gd name="connsiteY3821" fmla="*/ 46992 h 303641"/>
                  <a:gd name="connsiteX3822" fmla="*/ 746452 w 1010331"/>
                  <a:gd name="connsiteY3822" fmla="*/ 42474 h 303641"/>
                  <a:gd name="connsiteX3823" fmla="*/ 746452 w 1010331"/>
                  <a:gd name="connsiteY3823" fmla="*/ 42474 h 303641"/>
                  <a:gd name="connsiteX3824" fmla="*/ 727475 w 1010331"/>
                  <a:gd name="connsiteY3824" fmla="*/ 42474 h 303641"/>
                  <a:gd name="connsiteX3825" fmla="*/ 731993 w 1010331"/>
                  <a:gd name="connsiteY3825" fmla="*/ 46992 h 303641"/>
                  <a:gd name="connsiteX3826" fmla="*/ 727475 w 1010331"/>
                  <a:gd name="connsiteY3826" fmla="*/ 51511 h 303641"/>
                  <a:gd name="connsiteX3827" fmla="*/ 722956 w 1010331"/>
                  <a:gd name="connsiteY3827" fmla="*/ 46992 h 303641"/>
                  <a:gd name="connsiteX3828" fmla="*/ 727475 w 1010331"/>
                  <a:gd name="connsiteY3828" fmla="*/ 42474 h 303641"/>
                  <a:gd name="connsiteX3829" fmla="*/ 727475 w 1010331"/>
                  <a:gd name="connsiteY3829" fmla="*/ 42474 h 303641"/>
                  <a:gd name="connsiteX3830" fmla="*/ 709401 w 1010331"/>
                  <a:gd name="connsiteY3830" fmla="*/ 42474 h 303641"/>
                  <a:gd name="connsiteX3831" fmla="*/ 713919 w 1010331"/>
                  <a:gd name="connsiteY3831" fmla="*/ 46992 h 303641"/>
                  <a:gd name="connsiteX3832" fmla="*/ 709401 w 1010331"/>
                  <a:gd name="connsiteY3832" fmla="*/ 51511 h 303641"/>
                  <a:gd name="connsiteX3833" fmla="*/ 704882 w 1010331"/>
                  <a:gd name="connsiteY3833" fmla="*/ 46992 h 303641"/>
                  <a:gd name="connsiteX3834" fmla="*/ 709401 w 1010331"/>
                  <a:gd name="connsiteY3834" fmla="*/ 42474 h 303641"/>
                  <a:gd name="connsiteX3835" fmla="*/ 709401 w 1010331"/>
                  <a:gd name="connsiteY3835" fmla="*/ 42474 h 303641"/>
                  <a:gd name="connsiteX3836" fmla="*/ 690423 w 1010331"/>
                  <a:gd name="connsiteY3836" fmla="*/ 42474 h 303641"/>
                  <a:gd name="connsiteX3837" fmla="*/ 694942 w 1010331"/>
                  <a:gd name="connsiteY3837" fmla="*/ 46992 h 303641"/>
                  <a:gd name="connsiteX3838" fmla="*/ 690423 w 1010331"/>
                  <a:gd name="connsiteY3838" fmla="*/ 51511 h 303641"/>
                  <a:gd name="connsiteX3839" fmla="*/ 685905 w 1010331"/>
                  <a:gd name="connsiteY3839" fmla="*/ 46992 h 303641"/>
                  <a:gd name="connsiteX3840" fmla="*/ 690423 w 1010331"/>
                  <a:gd name="connsiteY3840" fmla="*/ 42474 h 303641"/>
                  <a:gd name="connsiteX3841" fmla="*/ 690423 w 1010331"/>
                  <a:gd name="connsiteY3841" fmla="*/ 42474 h 303641"/>
                  <a:gd name="connsiteX3842" fmla="*/ 671446 w 1010331"/>
                  <a:gd name="connsiteY3842" fmla="*/ 42474 h 303641"/>
                  <a:gd name="connsiteX3843" fmla="*/ 675964 w 1010331"/>
                  <a:gd name="connsiteY3843" fmla="*/ 46992 h 303641"/>
                  <a:gd name="connsiteX3844" fmla="*/ 671446 w 1010331"/>
                  <a:gd name="connsiteY3844" fmla="*/ 51511 h 303641"/>
                  <a:gd name="connsiteX3845" fmla="*/ 666927 w 1010331"/>
                  <a:gd name="connsiteY3845" fmla="*/ 46992 h 303641"/>
                  <a:gd name="connsiteX3846" fmla="*/ 671446 w 1010331"/>
                  <a:gd name="connsiteY3846" fmla="*/ 42474 h 303641"/>
                  <a:gd name="connsiteX3847" fmla="*/ 671446 w 1010331"/>
                  <a:gd name="connsiteY3847" fmla="*/ 42474 h 303641"/>
                  <a:gd name="connsiteX3848" fmla="*/ 652468 w 1010331"/>
                  <a:gd name="connsiteY3848" fmla="*/ 42474 h 303641"/>
                  <a:gd name="connsiteX3849" fmla="*/ 656987 w 1010331"/>
                  <a:gd name="connsiteY3849" fmla="*/ 46992 h 303641"/>
                  <a:gd name="connsiteX3850" fmla="*/ 652468 w 1010331"/>
                  <a:gd name="connsiteY3850" fmla="*/ 51511 h 303641"/>
                  <a:gd name="connsiteX3851" fmla="*/ 647950 w 1010331"/>
                  <a:gd name="connsiteY3851" fmla="*/ 46992 h 303641"/>
                  <a:gd name="connsiteX3852" fmla="*/ 652468 w 1010331"/>
                  <a:gd name="connsiteY3852" fmla="*/ 42474 h 303641"/>
                  <a:gd name="connsiteX3853" fmla="*/ 652468 w 1010331"/>
                  <a:gd name="connsiteY3853" fmla="*/ 42474 h 303641"/>
                  <a:gd name="connsiteX3854" fmla="*/ 633490 w 1010331"/>
                  <a:gd name="connsiteY3854" fmla="*/ 42474 h 303641"/>
                  <a:gd name="connsiteX3855" fmla="*/ 638009 w 1010331"/>
                  <a:gd name="connsiteY3855" fmla="*/ 46992 h 303641"/>
                  <a:gd name="connsiteX3856" fmla="*/ 633490 w 1010331"/>
                  <a:gd name="connsiteY3856" fmla="*/ 51511 h 303641"/>
                  <a:gd name="connsiteX3857" fmla="*/ 628972 w 1010331"/>
                  <a:gd name="connsiteY3857" fmla="*/ 46992 h 303641"/>
                  <a:gd name="connsiteX3858" fmla="*/ 633490 w 1010331"/>
                  <a:gd name="connsiteY3858" fmla="*/ 42474 h 303641"/>
                  <a:gd name="connsiteX3859" fmla="*/ 633490 w 1010331"/>
                  <a:gd name="connsiteY3859" fmla="*/ 42474 h 303641"/>
                  <a:gd name="connsiteX3860" fmla="*/ 615417 w 1010331"/>
                  <a:gd name="connsiteY3860" fmla="*/ 42474 h 303641"/>
                  <a:gd name="connsiteX3861" fmla="*/ 619935 w 1010331"/>
                  <a:gd name="connsiteY3861" fmla="*/ 46992 h 303641"/>
                  <a:gd name="connsiteX3862" fmla="*/ 615417 w 1010331"/>
                  <a:gd name="connsiteY3862" fmla="*/ 51511 h 303641"/>
                  <a:gd name="connsiteX3863" fmla="*/ 610898 w 1010331"/>
                  <a:gd name="connsiteY3863" fmla="*/ 46992 h 303641"/>
                  <a:gd name="connsiteX3864" fmla="*/ 615417 w 1010331"/>
                  <a:gd name="connsiteY3864" fmla="*/ 42474 h 303641"/>
                  <a:gd name="connsiteX3865" fmla="*/ 615417 w 1010331"/>
                  <a:gd name="connsiteY3865" fmla="*/ 42474 h 303641"/>
                  <a:gd name="connsiteX3866" fmla="*/ 596439 w 1010331"/>
                  <a:gd name="connsiteY3866" fmla="*/ 42474 h 303641"/>
                  <a:gd name="connsiteX3867" fmla="*/ 600957 w 1010331"/>
                  <a:gd name="connsiteY3867" fmla="*/ 46992 h 303641"/>
                  <a:gd name="connsiteX3868" fmla="*/ 596439 w 1010331"/>
                  <a:gd name="connsiteY3868" fmla="*/ 51511 h 303641"/>
                  <a:gd name="connsiteX3869" fmla="*/ 591920 w 1010331"/>
                  <a:gd name="connsiteY3869" fmla="*/ 46992 h 303641"/>
                  <a:gd name="connsiteX3870" fmla="*/ 596439 w 1010331"/>
                  <a:gd name="connsiteY3870" fmla="*/ 42474 h 303641"/>
                  <a:gd name="connsiteX3871" fmla="*/ 596439 w 1010331"/>
                  <a:gd name="connsiteY3871" fmla="*/ 42474 h 303641"/>
                  <a:gd name="connsiteX3872" fmla="*/ 577461 w 1010331"/>
                  <a:gd name="connsiteY3872" fmla="*/ 42474 h 303641"/>
                  <a:gd name="connsiteX3873" fmla="*/ 581980 w 1010331"/>
                  <a:gd name="connsiteY3873" fmla="*/ 46992 h 303641"/>
                  <a:gd name="connsiteX3874" fmla="*/ 577461 w 1010331"/>
                  <a:gd name="connsiteY3874" fmla="*/ 51511 h 303641"/>
                  <a:gd name="connsiteX3875" fmla="*/ 572943 w 1010331"/>
                  <a:gd name="connsiteY3875" fmla="*/ 46992 h 303641"/>
                  <a:gd name="connsiteX3876" fmla="*/ 577461 w 1010331"/>
                  <a:gd name="connsiteY3876" fmla="*/ 42474 h 303641"/>
                  <a:gd name="connsiteX3877" fmla="*/ 577461 w 1010331"/>
                  <a:gd name="connsiteY3877" fmla="*/ 42474 h 303641"/>
                  <a:gd name="connsiteX3878" fmla="*/ 558484 w 1010331"/>
                  <a:gd name="connsiteY3878" fmla="*/ 42474 h 303641"/>
                  <a:gd name="connsiteX3879" fmla="*/ 563002 w 1010331"/>
                  <a:gd name="connsiteY3879" fmla="*/ 46992 h 303641"/>
                  <a:gd name="connsiteX3880" fmla="*/ 558484 w 1010331"/>
                  <a:gd name="connsiteY3880" fmla="*/ 51511 h 303641"/>
                  <a:gd name="connsiteX3881" fmla="*/ 553965 w 1010331"/>
                  <a:gd name="connsiteY3881" fmla="*/ 46992 h 303641"/>
                  <a:gd name="connsiteX3882" fmla="*/ 558484 w 1010331"/>
                  <a:gd name="connsiteY3882" fmla="*/ 42474 h 303641"/>
                  <a:gd name="connsiteX3883" fmla="*/ 558484 w 1010331"/>
                  <a:gd name="connsiteY3883" fmla="*/ 42474 h 303641"/>
                  <a:gd name="connsiteX3884" fmla="*/ 539506 w 1010331"/>
                  <a:gd name="connsiteY3884" fmla="*/ 42474 h 303641"/>
                  <a:gd name="connsiteX3885" fmla="*/ 544025 w 1010331"/>
                  <a:gd name="connsiteY3885" fmla="*/ 46992 h 303641"/>
                  <a:gd name="connsiteX3886" fmla="*/ 539506 w 1010331"/>
                  <a:gd name="connsiteY3886" fmla="*/ 51511 h 303641"/>
                  <a:gd name="connsiteX3887" fmla="*/ 534988 w 1010331"/>
                  <a:gd name="connsiteY3887" fmla="*/ 46992 h 303641"/>
                  <a:gd name="connsiteX3888" fmla="*/ 539506 w 1010331"/>
                  <a:gd name="connsiteY3888" fmla="*/ 42474 h 303641"/>
                  <a:gd name="connsiteX3889" fmla="*/ 539506 w 1010331"/>
                  <a:gd name="connsiteY3889" fmla="*/ 42474 h 303641"/>
                  <a:gd name="connsiteX3890" fmla="*/ 521432 w 1010331"/>
                  <a:gd name="connsiteY3890" fmla="*/ 42474 h 303641"/>
                  <a:gd name="connsiteX3891" fmla="*/ 525951 w 1010331"/>
                  <a:gd name="connsiteY3891" fmla="*/ 46992 h 303641"/>
                  <a:gd name="connsiteX3892" fmla="*/ 521432 w 1010331"/>
                  <a:gd name="connsiteY3892" fmla="*/ 51511 h 303641"/>
                  <a:gd name="connsiteX3893" fmla="*/ 516914 w 1010331"/>
                  <a:gd name="connsiteY3893" fmla="*/ 46992 h 303641"/>
                  <a:gd name="connsiteX3894" fmla="*/ 521432 w 1010331"/>
                  <a:gd name="connsiteY3894" fmla="*/ 42474 h 303641"/>
                  <a:gd name="connsiteX3895" fmla="*/ 521432 w 1010331"/>
                  <a:gd name="connsiteY3895" fmla="*/ 42474 h 303641"/>
                  <a:gd name="connsiteX3896" fmla="*/ 502455 w 1010331"/>
                  <a:gd name="connsiteY3896" fmla="*/ 42474 h 303641"/>
                  <a:gd name="connsiteX3897" fmla="*/ 506973 w 1010331"/>
                  <a:gd name="connsiteY3897" fmla="*/ 46992 h 303641"/>
                  <a:gd name="connsiteX3898" fmla="*/ 502455 w 1010331"/>
                  <a:gd name="connsiteY3898" fmla="*/ 51511 h 303641"/>
                  <a:gd name="connsiteX3899" fmla="*/ 497936 w 1010331"/>
                  <a:gd name="connsiteY3899" fmla="*/ 46992 h 303641"/>
                  <a:gd name="connsiteX3900" fmla="*/ 502455 w 1010331"/>
                  <a:gd name="connsiteY3900" fmla="*/ 42474 h 303641"/>
                  <a:gd name="connsiteX3901" fmla="*/ 502455 w 1010331"/>
                  <a:gd name="connsiteY3901" fmla="*/ 42474 h 303641"/>
                  <a:gd name="connsiteX3902" fmla="*/ 483477 w 1010331"/>
                  <a:gd name="connsiteY3902" fmla="*/ 42474 h 303641"/>
                  <a:gd name="connsiteX3903" fmla="*/ 487995 w 1010331"/>
                  <a:gd name="connsiteY3903" fmla="*/ 46992 h 303641"/>
                  <a:gd name="connsiteX3904" fmla="*/ 483477 w 1010331"/>
                  <a:gd name="connsiteY3904" fmla="*/ 51511 h 303641"/>
                  <a:gd name="connsiteX3905" fmla="*/ 478959 w 1010331"/>
                  <a:gd name="connsiteY3905" fmla="*/ 46992 h 303641"/>
                  <a:gd name="connsiteX3906" fmla="*/ 483477 w 1010331"/>
                  <a:gd name="connsiteY3906" fmla="*/ 42474 h 303641"/>
                  <a:gd name="connsiteX3907" fmla="*/ 483477 w 1010331"/>
                  <a:gd name="connsiteY3907" fmla="*/ 42474 h 303641"/>
                  <a:gd name="connsiteX3908" fmla="*/ 464499 w 1010331"/>
                  <a:gd name="connsiteY3908" fmla="*/ 42474 h 303641"/>
                  <a:gd name="connsiteX3909" fmla="*/ 469018 w 1010331"/>
                  <a:gd name="connsiteY3909" fmla="*/ 46992 h 303641"/>
                  <a:gd name="connsiteX3910" fmla="*/ 464499 w 1010331"/>
                  <a:gd name="connsiteY3910" fmla="*/ 51511 h 303641"/>
                  <a:gd name="connsiteX3911" fmla="*/ 459981 w 1010331"/>
                  <a:gd name="connsiteY3911" fmla="*/ 46992 h 303641"/>
                  <a:gd name="connsiteX3912" fmla="*/ 464499 w 1010331"/>
                  <a:gd name="connsiteY3912" fmla="*/ 42474 h 303641"/>
                  <a:gd name="connsiteX3913" fmla="*/ 464499 w 1010331"/>
                  <a:gd name="connsiteY3913" fmla="*/ 42474 h 303641"/>
                  <a:gd name="connsiteX3914" fmla="*/ 446425 w 1010331"/>
                  <a:gd name="connsiteY3914" fmla="*/ 42474 h 303641"/>
                  <a:gd name="connsiteX3915" fmla="*/ 450944 w 1010331"/>
                  <a:gd name="connsiteY3915" fmla="*/ 46992 h 303641"/>
                  <a:gd name="connsiteX3916" fmla="*/ 446425 w 1010331"/>
                  <a:gd name="connsiteY3916" fmla="*/ 51511 h 303641"/>
                  <a:gd name="connsiteX3917" fmla="*/ 441907 w 1010331"/>
                  <a:gd name="connsiteY3917" fmla="*/ 46992 h 303641"/>
                  <a:gd name="connsiteX3918" fmla="*/ 446425 w 1010331"/>
                  <a:gd name="connsiteY3918" fmla="*/ 42474 h 303641"/>
                  <a:gd name="connsiteX3919" fmla="*/ 446425 w 1010331"/>
                  <a:gd name="connsiteY3919" fmla="*/ 42474 h 303641"/>
                  <a:gd name="connsiteX3920" fmla="*/ 427448 w 1010331"/>
                  <a:gd name="connsiteY3920" fmla="*/ 42474 h 303641"/>
                  <a:gd name="connsiteX3921" fmla="*/ 431966 w 1010331"/>
                  <a:gd name="connsiteY3921" fmla="*/ 46992 h 303641"/>
                  <a:gd name="connsiteX3922" fmla="*/ 427448 w 1010331"/>
                  <a:gd name="connsiteY3922" fmla="*/ 51511 h 303641"/>
                  <a:gd name="connsiteX3923" fmla="*/ 422929 w 1010331"/>
                  <a:gd name="connsiteY3923" fmla="*/ 46992 h 303641"/>
                  <a:gd name="connsiteX3924" fmla="*/ 427448 w 1010331"/>
                  <a:gd name="connsiteY3924" fmla="*/ 42474 h 303641"/>
                  <a:gd name="connsiteX3925" fmla="*/ 427448 w 1010331"/>
                  <a:gd name="connsiteY3925" fmla="*/ 42474 h 303641"/>
                  <a:gd name="connsiteX3926" fmla="*/ 408470 w 1010331"/>
                  <a:gd name="connsiteY3926" fmla="*/ 42474 h 303641"/>
                  <a:gd name="connsiteX3927" fmla="*/ 412989 w 1010331"/>
                  <a:gd name="connsiteY3927" fmla="*/ 46992 h 303641"/>
                  <a:gd name="connsiteX3928" fmla="*/ 408470 w 1010331"/>
                  <a:gd name="connsiteY3928" fmla="*/ 51511 h 303641"/>
                  <a:gd name="connsiteX3929" fmla="*/ 403952 w 1010331"/>
                  <a:gd name="connsiteY3929" fmla="*/ 46992 h 303641"/>
                  <a:gd name="connsiteX3930" fmla="*/ 408470 w 1010331"/>
                  <a:gd name="connsiteY3930" fmla="*/ 42474 h 303641"/>
                  <a:gd name="connsiteX3931" fmla="*/ 408470 w 1010331"/>
                  <a:gd name="connsiteY3931" fmla="*/ 42474 h 303641"/>
                  <a:gd name="connsiteX3932" fmla="*/ 389493 w 1010331"/>
                  <a:gd name="connsiteY3932" fmla="*/ 42474 h 303641"/>
                  <a:gd name="connsiteX3933" fmla="*/ 394011 w 1010331"/>
                  <a:gd name="connsiteY3933" fmla="*/ 46992 h 303641"/>
                  <a:gd name="connsiteX3934" fmla="*/ 389493 w 1010331"/>
                  <a:gd name="connsiteY3934" fmla="*/ 51511 h 303641"/>
                  <a:gd name="connsiteX3935" fmla="*/ 384974 w 1010331"/>
                  <a:gd name="connsiteY3935" fmla="*/ 46992 h 303641"/>
                  <a:gd name="connsiteX3936" fmla="*/ 389493 w 1010331"/>
                  <a:gd name="connsiteY3936" fmla="*/ 42474 h 303641"/>
                  <a:gd name="connsiteX3937" fmla="*/ 389493 w 1010331"/>
                  <a:gd name="connsiteY3937" fmla="*/ 42474 h 303641"/>
                  <a:gd name="connsiteX3938" fmla="*/ 756393 w 1010331"/>
                  <a:gd name="connsiteY3938" fmla="*/ 30726 h 303641"/>
                  <a:gd name="connsiteX3939" fmla="*/ 760912 w 1010331"/>
                  <a:gd name="connsiteY3939" fmla="*/ 35244 h 303641"/>
                  <a:gd name="connsiteX3940" fmla="*/ 756393 w 1010331"/>
                  <a:gd name="connsiteY3940" fmla="*/ 39763 h 303641"/>
                  <a:gd name="connsiteX3941" fmla="*/ 751875 w 1010331"/>
                  <a:gd name="connsiteY3941" fmla="*/ 35244 h 303641"/>
                  <a:gd name="connsiteX3942" fmla="*/ 756393 w 1010331"/>
                  <a:gd name="connsiteY3942" fmla="*/ 30726 h 303641"/>
                  <a:gd name="connsiteX3943" fmla="*/ 756393 w 1010331"/>
                  <a:gd name="connsiteY3943" fmla="*/ 30726 h 303641"/>
                  <a:gd name="connsiteX3944" fmla="*/ 737415 w 1010331"/>
                  <a:gd name="connsiteY3944" fmla="*/ 30726 h 303641"/>
                  <a:gd name="connsiteX3945" fmla="*/ 741934 w 1010331"/>
                  <a:gd name="connsiteY3945" fmla="*/ 35244 h 303641"/>
                  <a:gd name="connsiteX3946" fmla="*/ 737415 w 1010331"/>
                  <a:gd name="connsiteY3946" fmla="*/ 39763 h 303641"/>
                  <a:gd name="connsiteX3947" fmla="*/ 732897 w 1010331"/>
                  <a:gd name="connsiteY3947" fmla="*/ 35244 h 303641"/>
                  <a:gd name="connsiteX3948" fmla="*/ 737415 w 1010331"/>
                  <a:gd name="connsiteY3948" fmla="*/ 30726 h 303641"/>
                  <a:gd name="connsiteX3949" fmla="*/ 737415 w 1010331"/>
                  <a:gd name="connsiteY3949" fmla="*/ 30726 h 303641"/>
                  <a:gd name="connsiteX3950" fmla="*/ 718438 w 1010331"/>
                  <a:gd name="connsiteY3950" fmla="*/ 30726 h 303641"/>
                  <a:gd name="connsiteX3951" fmla="*/ 722956 w 1010331"/>
                  <a:gd name="connsiteY3951" fmla="*/ 35244 h 303641"/>
                  <a:gd name="connsiteX3952" fmla="*/ 718438 w 1010331"/>
                  <a:gd name="connsiteY3952" fmla="*/ 39763 h 303641"/>
                  <a:gd name="connsiteX3953" fmla="*/ 713919 w 1010331"/>
                  <a:gd name="connsiteY3953" fmla="*/ 35244 h 303641"/>
                  <a:gd name="connsiteX3954" fmla="*/ 718438 w 1010331"/>
                  <a:gd name="connsiteY3954" fmla="*/ 30726 h 303641"/>
                  <a:gd name="connsiteX3955" fmla="*/ 718438 w 1010331"/>
                  <a:gd name="connsiteY3955" fmla="*/ 30726 h 303641"/>
                  <a:gd name="connsiteX3956" fmla="*/ 699460 w 1010331"/>
                  <a:gd name="connsiteY3956" fmla="*/ 30726 h 303641"/>
                  <a:gd name="connsiteX3957" fmla="*/ 703979 w 1010331"/>
                  <a:gd name="connsiteY3957" fmla="*/ 35244 h 303641"/>
                  <a:gd name="connsiteX3958" fmla="*/ 699460 w 1010331"/>
                  <a:gd name="connsiteY3958" fmla="*/ 39763 h 303641"/>
                  <a:gd name="connsiteX3959" fmla="*/ 694942 w 1010331"/>
                  <a:gd name="connsiteY3959" fmla="*/ 35244 h 303641"/>
                  <a:gd name="connsiteX3960" fmla="*/ 699460 w 1010331"/>
                  <a:gd name="connsiteY3960" fmla="*/ 30726 h 303641"/>
                  <a:gd name="connsiteX3961" fmla="*/ 699460 w 1010331"/>
                  <a:gd name="connsiteY3961" fmla="*/ 30726 h 303641"/>
                  <a:gd name="connsiteX3962" fmla="*/ 680483 w 1010331"/>
                  <a:gd name="connsiteY3962" fmla="*/ 30726 h 303641"/>
                  <a:gd name="connsiteX3963" fmla="*/ 685001 w 1010331"/>
                  <a:gd name="connsiteY3963" fmla="*/ 35244 h 303641"/>
                  <a:gd name="connsiteX3964" fmla="*/ 680483 w 1010331"/>
                  <a:gd name="connsiteY3964" fmla="*/ 39763 h 303641"/>
                  <a:gd name="connsiteX3965" fmla="*/ 675964 w 1010331"/>
                  <a:gd name="connsiteY3965" fmla="*/ 35244 h 303641"/>
                  <a:gd name="connsiteX3966" fmla="*/ 680483 w 1010331"/>
                  <a:gd name="connsiteY3966" fmla="*/ 30726 h 303641"/>
                  <a:gd name="connsiteX3967" fmla="*/ 680483 w 1010331"/>
                  <a:gd name="connsiteY3967" fmla="*/ 30726 h 303641"/>
                  <a:gd name="connsiteX3968" fmla="*/ 662409 w 1010331"/>
                  <a:gd name="connsiteY3968" fmla="*/ 30726 h 303641"/>
                  <a:gd name="connsiteX3969" fmla="*/ 666927 w 1010331"/>
                  <a:gd name="connsiteY3969" fmla="*/ 35244 h 303641"/>
                  <a:gd name="connsiteX3970" fmla="*/ 662409 w 1010331"/>
                  <a:gd name="connsiteY3970" fmla="*/ 39763 h 303641"/>
                  <a:gd name="connsiteX3971" fmla="*/ 657890 w 1010331"/>
                  <a:gd name="connsiteY3971" fmla="*/ 35244 h 303641"/>
                  <a:gd name="connsiteX3972" fmla="*/ 662409 w 1010331"/>
                  <a:gd name="connsiteY3972" fmla="*/ 30726 h 303641"/>
                  <a:gd name="connsiteX3973" fmla="*/ 662409 w 1010331"/>
                  <a:gd name="connsiteY3973" fmla="*/ 30726 h 303641"/>
                  <a:gd name="connsiteX3974" fmla="*/ 643431 w 1010331"/>
                  <a:gd name="connsiteY3974" fmla="*/ 30726 h 303641"/>
                  <a:gd name="connsiteX3975" fmla="*/ 647950 w 1010331"/>
                  <a:gd name="connsiteY3975" fmla="*/ 35244 h 303641"/>
                  <a:gd name="connsiteX3976" fmla="*/ 643431 w 1010331"/>
                  <a:gd name="connsiteY3976" fmla="*/ 39763 h 303641"/>
                  <a:gd name="connsiteX3977" fmla="*/ 638913 w 1010331"/>
                  <a:gd name="connsiteY3977" fmla="*/ 35244 h 303641"/>
                  <a:gd name="connsiteX3978" fmla="*/ 643431 w 1010331"/>
                  <a:gd name="connsiteY3978" fmla="*/ 30726 h 303641"/>
                  <a:gd name="connsiteX3979" fmla="*/ 643431 w 1010331"/>
                  <a:gd name="connsiteY3979" fmla="*/ 30726 h 303641"/>
                  <a:gd name="connsiteX3980" fmla="*/ 624453 w 1010331"/>
                  <a:gd name="connsiteY3980" fmla="*/ 30726 h 303641"/>
                  <a:gd name="connsiteX3981" fmla="*/ 628972 w 1010331"/>
                  <a:gd name="connsiteY3981" fmla="*/ 35244 h 303641"/>
                  <a:gd name="connsiteX3982" fmla="*/ 624453 w 1010331"/>
                  <a:gd name="connsiteY3982" fmla="*/ 39763 h 303641"/>
                  <a:gd name="connsiteX3983" fmla="*/ 619935 w 1010331"/>
                  <a:gd name="connsiteY3983" fmla="*/ 35244 h 303641"/>
                  <a:gd name="connsiteX3984" fmla="*/ 624453 w 1010331"/>
                  <a:gd name="connsiteY3984" fmla="*/ 30726 h 303641"/>
                  <a:gd name="connsiteX3985" fmla="*/ 624453 w 1010331"/>
                  <a:gd name="connsiteY3985" fmla="*/ 30726 h 303641"/>
                  <a:gd name="connsiteX3986" fmla="*/ 605476 w 1010331"/>
                  <a:gd name="connsiteY3986" fmla="*/ 30726 h 303641"/>
                  <a:gd name="connsiteX3987" fmla="*/ 609994 w 1010331"/>
                  <a:gd name="connsiteY3987" fmla="*/ 35244 h 303641"/>
                  <a:gd name="connsiteX3988" fmla="*/ 605476 w 1010331"/>
                  <a:gd name="connsiteY3988" fmla="*/ 39763 h 303641"/>
                  <a:gd name="connsiteX3989" fmla="*/ 600957 w 1010331"/>
                  <a:gd name="connsiteY3989" fmla="*/ 35244 h 303641"/>
                  <a:gd name="connsiteX3990" fmla="*/ 605476 w 1010331"/>
                  <a:gd name="connsiteY3990" fmla="*/ 30726 h 303641"/>
                  <a:gd name="connsiteX3991" fmla="*/ 605476 w 1010331"/>
                  <a:gd name="connsiteY3991" fmla="*/ 30726 h 303641"/>
                  <a:gd name="connsiteX3992" fmla="*/ 586498 w 1010331"/>
                  <a:gd name="connsiteY3992" fmla="*/ 30726 h 303641"/>
                  <a:gd name="connsiteX3993" fmla="*/ 591017 w 1010331"/>
                  <a:gd name="connsiteY3993" fmla="*/ 35244 h 303641"/>
                  <a:gd name="connsiteX3994" fmla="*/ 586498 w 1010331"/>
                  <a:gd name="connsiteY3994" fmla="*/ 39763 h 303641"/>
                  <a:gd name="connsiteX3995" fmla="*/ 581980 w 1010331"/>
                  <a:gd name="connsiteY3995" fmla="*/ 35244 h 303641"/>
                  <a:gd name="connsiteX3996" fmla="*/ 586498 w 1010331"/>
                  <a:gd name="connsiteY3996" fmla="*/ 30726 h 303641"/>
                  <a:gd name="connsiteX3997" fmla="*/ 586498 w 1010331"/>
                  <a:gd name="connsiteY3997" fmla="*/ 30726 h 303641"/>
                  <a:gd name="connsiteX3998" fmla="*/ 568424 w 1010331"/>
                  <a:gd name="connsiteY3998" fmla="*/ 30726 h 303641"/>
                  <a:gd name="connsiteX3999" fmla="*/ 572943 w 1010331"/>
                  <a:gd name="connsiteY3999" fmla="*/ 35244 h 303641"/>
                  <a:gd name="connsiteX4000" fmla="*/ 568424 w 1010331"/>
                  <a:gd name="connsiteY4000" fmla="*/ 39763 h 303641"/>
                  <a:gd name="connsiteX4001" fmla="*/ 563906 w 1010331"/>
                  <a:gd name="connsiteY4001" fmla="*/ 35244 h 303641"/>
                  <a:gd name="connsiteX4002" fmla="*/ 568424 w 1010331"/>
                  <a:gd name="connsiteY4002" fmla="*/ 30726 h 303641"/>
                  <a:gd name="connsiteX4003" fmla="*/ 568424 w 1010331"/>
                  <a:gd name="connsiteY4003" fmla="*/ 30726 h 303641"/>
                  <a:gd name="connsiteX4004" fmla="*/ 549447 w 1010331"/>
                  <a:gd name="connsiteY4004" fmla="*/ 30726 h 303641"/>
                  <a:gd name="connsiteX4005" fmla="*/ 553965 w 1010331"/>
                  <a:gd name="connsiteY4005" fmla="*/ 35244 h 303641"/>
                  <a:gd name="connsiteX4006" fmla="*/ 549447 w 1010331"/>
                  <a:gd name="connsiteY4006" fmla="*/ 39763 h 303641"/>
                  <a:gd name="connsiteX4007" fmla="*/ 544928 w 1010331"/>
                  <a:gd name="connsiteY4007" fmla="*/ 35244 h 303641"/>
                  <a:gd name="connsiteX4008" fmla="*/ 549447 w 1010331"/>
                  <a:gd name="connsiteY4008" fmla="*/ 30726 h 303641"/>
                  <a:gd name="connsiteX4009" fmla="*/ 549447 w 1010331"/>
                  <a:gd name="connsiteY4009" fmla="*/ 30726 h 303641"/>
                  <a:gd name="connsiteX4010" fmla="*/ 530469 w 1010331"/>
                  <a:gd name="connsiteY4010" fmla="*/ 30726 h 303641"/>
                  <a:gd name="connsiteX4011" fmla="*/ 534988 w 1010331"/>
                  <a:gd name="connsiteY4011" fmla="*/ 35244 h 303641"/>
                  <a:gd name="connsiteX4012" fmla="*/ 530469 w 1010331"/>
                  <a:gd name="connsiteY4012" fmla="*/ 39763 h 303641"/>
                  <a:gd name="connsiteX4013" fmla="*/ 525951 w 1010331"/>
                  <a:gd name="connsiteY4013" fmla="*/ 35244 h 303641"/>
                  <a:gd name="connsiteX4014" fmla="*/ 530469 w 1010331"/>
                  <a:gd name="connsiteY4014" fmla="*/ 30726 h 303641"/>
                  <a:gd name="connsiteX4015" fmla="*/ 530469 w 1010331"/>
                  <a:gd name="connsiteY4015" fmla="*/ 30726 h 303641"/>
                  <a:gd name="connsiteX4016" fmla="*/ 511492 w 1010331"/>
                  <a:gd name="connsiteY4016" fmla="*/ 30726 h 303641"/>
                  <a:gd name="connsiteX4017" fmla="*/ 516010 w 1010331"/>
                  <a:gd name="connsiteY4017" fmla="*/ 35244 h 303641"/>
                  <a:gd name="connsiteX4018" fmla="*/ 511492 w 1010331"/>
                  <a:gd name="connsiteY4018" fmla="*/ 39763 h 303641"/>
                  <a:gd name="connsiteX4019" fmla="*/ 506973 w 1010331"/>
                  <a:gd name="connsiteY4019" fmla="*/ 35244 h 303641"/>
                  <a:gd name="connsiteX4020" fmla="*/ 511492 w 1010331"/>
                  <a:gd name="connsiteY4020" fmla="*/ 30726 h 303641"/>
                  <a:gd name="connsiteX4021" fmla="*/ 511492 w 1010331"/>
                  <a:gd name="connsiteY4021" fmla="*/ 30726 h 303641"/>
                  <a:gd name="connsiteX4022" fmla="*/ 493418 w 1010331"/>
                  <a:gd name="connsiteY4022" fmla="*/ 30726 h 303641"/>
                  <a:gd name="connsiteX4023" fmla="*/ 497936 w 1010331"/>
                  <a:gd name="connsiteY4023" fmla="*/ 35244 h 303641"/>
                  <a:gd name="connsiteX4024" fmla="*/ 493418 w 1010331"/>
                  <a:gd name="connsiteY4024" fmla="*/ 39763 h 303641"/>
                  <a:gd name="connsiteX4025" fmla="*/ 488899 w 1010331"/>
                  <a:gd name="connsiteY4025" fmla="*/ 35244 h 303641"/>
                  <a:gd name="connsiteX4026" fmla="*/ 493418 w 1010331"/>
                  <a:gd name="connsiteY4026" fmla="*/ 30726 h 303641"/>
                  <a:gd name="connsiteX4027" fmla="*/ 493418 w 1010331"/>
                  <a:gd name="connsiteY4027" fmla="*/ 30726 h 303641"/>
                  <a:gd name="connsiteX4028" fmla="*/ 474440 w 1010331"/>
                  <a:gd name="connsiteY4028" fmla="*/ 30726 h 303641"/>
                  <a:gd name="connsiteX4029" fmla="*/ 478959 w 1010331"/>
                  <a:gd name="connsiteY4029" fmla="*/ 35244 h 303641"/>
                  <a:gd name="connsiteX4030" fmla="*/ 474440 w 1010331"/>
                  <a:gd name="connsiteY4030" fmla="*/ 39763 h 303641"/>
                  <a:gd name="connsiteX4031" fmla="*/ 469922 w 1010331"/>
                  <a:gd name="connsiteY4031" fmla="*/ 35244 h 303641"/>
                  <a:gd name="connsiteX4032" fmla="*/ 474440 w 1010331"/>
                  <a:gd name="connsiteY4032" fmla="*/ 30726 h 303641"/>
                  <a:gd name="connsiteX4033" fmla="*/ 474440 w 1010331"/>
                  <a:gd name="connsiteY4033" fmla="*/ 30726 h 303641"/>
                  <a:gd name="connsiteX4034" fmla="*/ 455462 w 1010331"/>
                  <a:gd name="connsiteY4034" fmla="*/ 30726 h 303641"/>
                  <a:gd name="connsiteX4035" fmla="*/ 459981 w 1010331"/>
                  <a:gd name="connsiteY4035" fmla="*/ 35244 h 303641"/>
                  <a:gd name="connsiteX4036" fmla="*/ 455462 w 1010331"/>
                  <a:gd name="connsiteY4036" fmla="*/ 39763 h 303641"/>
                  <a:gd name="connsiteX4037" fmla="*/ 450944 w 1010331"/>
                  <a:gd name="connsiteY4037" fmla="*/ 35244 h 303641"/>
                  <a:gd name="connsiteX4038" fmla="*/ 455462 w 1010331"/>
                  <a:gd name="connsiteY4038" fmla="*/ 30726 h 303641"/>
                  <a:gd name="connsiteX4039" fmla="*/ 455462 w 1010331"/>
                  <a:gd name="connsiteY4039" fmla="*/ 30726 h 303641"/>
                  <a:gd name="connsiteX4040" fmla="*/ 436485 w 1010331"/>
                  <a:gd name="connsiteY4040" fmla="*/ 30726 h 303641"/>
                  <a:gd name="connsiteX4041" fmla="*/ 441003 w 1010331"/>
                  <a:gd name="connsiteY4041" fmla="*/ 35244 h 303641"/>
                  <a:gd name="connsiteX4042" fmla="*/ 436485 w 1010331"/>
                  <a:gd name="connsiteY4042" fmla="*/ 39763 h 303641"/>
                  <a:gd name="connsiteX4043" fmla="*/ 431966 w 1010331"/>
                  <a:gd name="connsiteY4043" fmla="*/ 35244 h 303641"/>
                  <a:gd name="connsiteX4044" fmla="*/ 436485 w 1010331"/>
                  <a:gd name="connsiteY4044" fmla="*/ 30726 h 303641"/>
                  <a:gd name="connsiteX4045" fmla="*/ 436485 w 1010331"/>
                  <a:gd name="connsiteY4045" fmla="*/ 30726 h 303641"/>
                  <a:gd name="connsiteX4046" fmla="*/ 417507 w 1010331"/>
                  <a:gd name="connsiteY4046" fmla="*/ 30726 h 303641"/>
                  <a:gd name="connsiteX4047" fmla="*/ 422026 w 1010331"/>
                  <a:gd name="connsiteY4047" fmla="*/ 35244 h 303641"/>
                  <a:gd name="connsiteX4048" fmla="*/ 417507 w 1010331"/>
                  <a:gd name="connsiteY4048" fmla="*/ 39763 h 303641"/>
                  <a:gd name="connsiteX4049" fmla="*/ 412989 w 1010331"/>
                  <a:gd name="connsiteY4049" fmla="*/ 35244 h 303641"/>
                  <a:gd name="connsiteX4050" fmla="*/ 417507 w 1010331"/>
                  <a:gd name="connsiteY4050" fmla="*/ 30726 h 303641"/>
                  <a:gd name="connsiteX4051" fmla="*/ 417507 w 1010331"/>
                  <a:gd name="connsiteY4051" fmla="*/ 30726 h 303641"/>
                  <a:gd name="connsiteX4052" fmla="*/ 399433 w 1010331"/>
                  <a:gd name="connsiteY4052" fmla="*/ 30726 h 303641"/>
                  <a:gd name="connsiteX4053" fmla="*/ 403952 w 1010331"/>
                  <a:gd name="connsiteY4053" fmla="*/ 35244 h 303641"/>
                  <a:gd name="connsiteX4054" fmla="*/ 399433 w 1010331"/>
                  <a:gd name="connsiteY4054" fmla="*/ 39763 h 303641"/>
                  <a:gd name="connsiteX4055" fmla="*/ 394915 w 1010331"/>
                  <a:gd name="connsiteY4055" fmla="*/ 35244 h 303641"/>
                  <a:gd name="connsiteX4056" fmla="*/ 399433 w 1010331"/>
                  <a:gd name="connsiteY4056" fmla="*/ 30726 h 303641"/>
                  <a:gd name="connsiteX4057" fmla="*/ 399433 w 1010331"/>
                  <a:gd name="connsiteY4057" fmla="*/ 30726 h 303641"/>
                  <a:gd name="connsiteX4058" fmla="*/ 840437 w 1010331"/>
                  <a:gd name="connsiteY4058" fmla="*/ 264783 h 303641"/>
                  <a:gd name="connsiteX4059" fmla="*/ 844955 w 1010331"/>
                  <a:gd name="connsiteY4059" fmla="*/ 269301 h 303641"/>
                  <a:gd name="connsiteX4060" fmla="*/ 840437 w 1010331"/>
                  <a:gd name="connsiteY4060" fmla="*/ 273820 h 303641"/>
                  <a:gd name="connsiteX4061" fmla="*/ 835918 w 1010331"/>
                  <a:gd name="connsiteY4061" fmla="*/ 269301 h 303641"/>
                  <a:gd name="connsiteX4062" fmla="*/ 840437 w 1010331"/>
                  <a:gd name="connsiteY4062" fmla="*/ 264783 h 303641"/>
                  <a:gd name="connsiteX4063" fmla="*/ 840437 w 1010331"/>
                  <a:gd name="connsiteY4063" fmla="*/ 264783 h 303641"/>
                  <a:gd name="connsiteX4064" fmla="*/ 821459 w 1010331"/>
                  <a:gd name="connsiteY4064" fmla="*/ 264783 h 303641"/>
                  <a:gd name="connsiteX4065" fmla="*/ 825978 w 1010331"/>
                  <a:gd name="connsiteY4065" fmla="*/ 269301 h 303641"/>
                  <a:gd name="connsiteX4066" fmla="*/ 821459 w 1010331"/>
                  <a:gd name="connsiteY4066" fmla="*/ 273820 h 303641"/>
                  <a:gd name="connsiteX4067" fmla="*/ 816941 w 1010331"/>
                  <a:gd name="connsiteY4067" fmla="*/ 269301 h 303641"/>
                  <a:gd name="connsiteX4068" fmla="*/ 821459 w 1010331"/>
                  <a:gd name="connsiteY4068" fmla="*/ 264783 h 303641"/>
                  <a:gd name="connsiteX4069" fmla="*/ 821459 w 1010331"/>
                  <a:gd name="connsiteY4069" fmla="*/ 264783 h 303641"/>
                  <a:gd name="connsiteX4070" fmla="*/ 803385 w 1010331"/>
                  <a:gd name="connsiteY4070" fmla="*/ 264783 h 303641"/>
                  <a:gd name="connsiteX4071" fmla="*/ 807904 w 1010331"/>
                  <a:gd name="connsiteY4071" fmla="*/ 269301 h 303641"/>
                  <a:gd name="connsiteX4072" fmla="*/ 803385 w 1010331"/>
                  <a:gd name="connsiteY4072" fmla="*/ 273820 h 303641"/>
                  <a:gd name="connsiteX4073" fmla="*/ 798867 w 1010331"/>
                  <a:gd name="connsiteY4073" fmla="*/ 269301 h 303641"/>
                  <a:gd name="connsiteX4074" fmla="*/ 803385 w 1010331"/>
                  <a:gd name="connsiteY4074" fmla="*/ 264783 h 303641"/>
                  <a:gd name="connsiteX4075" fmla="*/ 803385 w 1010331"/>
                  <a:gd name="connsiteY4075" fmla="*/ 264783 h 303641"/>
                  <a:gd name="connsiteX4076" fmla="*/ 784408 w 1010331"/>
                  <a:gd name="connsiteY4076" fmla="*/ 264783 h 303641"/>
                  <a:gd name="connsiteX4077" fmla="*/ 788926 w 1010331"/>
                  <a:gd name="connsiteY4077" fmla="*/ 269301 h 303641"/>
                  <a:gd name="connsiteX4078" fmla="*/ 784408 w 1010331"/>
                  <a:gd name="connsiteY4078" fmla="*/ 273820 h 303641"/>
                  <a:gd name="connsiteX4079" fmla="*/ 779889 w 1010331"/>
                  <a:gd name="connsiteY4079" fmla="*/ 269301 h 303641"/>
                  <a:gd name="connsiteX4080" fmla="*/ 784408 w 1010331"/>
                  <a:gd name="connsiteY4080" fmla="*/ 264783 h 303641"/>
                  <a:gd name="connsiteX4081" fmla="*/ 784408 w 1010331"/>
                  <a:gd name="connsiteY4081" fmla="*/ 264783 h 303641"/>
                  <a:gd name="connsiteX4082" fmla="*/ 765430 w 1010331"/>
                  <a:gd name="connsiteY4082" fmla="*/ 264783 h 303641"/>
                  <a:gd name="connsiteX4083" fmla="*/ 769948 w 1010331"/>
                  <a:gd name="connsiteY4083" fmla="*/ 269301 h 303641"/>
                  <a:gd name="connsiteX4084" fmla="*/ 765430 w 1010331"/>
                  <a:gd name="connsiteY4084" fmla="*/ 273820 h 303641"/>
                  <a:gd name="connsiteX4085" fmla="*/ 760912 w 1010331"/>
                  <a:gd name="connsiteY4085" fmla="*/ 269301 h 303641"/>
                  <a:gd name="connsiteX4086" fmla="*/ 765430 w 1010331"/>
                  <a:gd name="connsiteY4086" fmla="*/ 264783 h 303641"/>
                  <a:gd name="connsiteX4087" fmla="*/ 765430 w 1010331"/>
                  <a:gd name="connsiteY4087" fmla="*/ 264783 h 303641"/>
                  <a:gd name="connsiteX4088" fmla="*/ 746452 w 1010331"/>
                  <a:gd name="connsiteY4088" fmla="*/ 264783 h 303641"/>
                  <a:gd name="connsiteX4089" fmla="*/ 750971 w 1010331"/>
                  <a:gd name="connsiteY4089" fmla="*/ 269301 h 303641"/>
                  <a:gd name="connsiteX4090" fmla="*/ 746452 w 1010331"/>
                  <a:gd name="connsiteY4090" fmla="*/ 273820 h 303641"/>
                  <a:gd name="connsiteX4091" fmla="*/ 741934 w 1010331"/>
                  <a:gd name="connsiteY4091" fmla="*/ 269301 h 303641"/>
                  <a:gd name="connsiteX4092" fmla="*/ 746452 w 1010331"/>
                  <a:gd name="connsiteY4092" fmla="*/ 264783 h 303641"/>
                  <a:gd name="connsiteX4093" fmla="*/ 746452 w 1010331"/>
                  <a:gd name="connsiteY4093" fmla="*/ 264783 h 303641"/>
                  <a:gd name="connsiteX4094" fmla="*/ 727475 w 1010331"/>
                  <a:gd name="connsiteY4094" fmla="*/ 264783 h 303641"/>
                  <a:gd name="connsiteX4095" fmla="*/ 731993 w 1010331"/>
                  <a:gd name="connsiteY4095" fmla="*/ 269301 h 303641"/>
                  <a:gd name="connsiteX4096" fmla="*/ 727475 w 1010331"/>
                  <a:gd name="connsiteY4096" fmla="*/ 273820 h 303641"/>
                  <a:gd name="connsiteX4097" fmla="*/ 722956 w 1010331"/>
                  <a:gd name="connsiteY4097" fmla="*/ 269301 h 303641"/>
                  <a:gd name="connsiteX4098" fmla="*/ 727475 w 1010331"/>
                  <a:gd name="connsiteY4098" fmla="*/ 264783 h 303641"/>
                  <a:gd name="connsiteX4099" fmla="*/ 727475 w 1010331"/>
                  <a:gd name="connsiteY4099" fmla="*/ 264783 h 303641"/>
                  <a:gd name="connsiteX4100" fmla="*/ 709401 w 1010331"/>
                  <a:gd name="connsiteY4100" fmla="*/ 264783 h 303641"/>
                  <a:gd name="connsiteX4101" fmla="*/ 713919 w 1010331"/>
                  <a:gd name="connsiteY4101" fmla="*/ 269301 h 303641"/>
                  <a:gd name="connsiteX4102" fmla="*/ 709401 w 1010331"/>
                  <a:gd name="connsiteY4102" fmla="*/ 273820 h 303641"/>
                  <a:gd name="connsiteX4103" fmla="*/ 704882 w 1010331"/>
                  <a:gd name="connsiteY4103" fmla="*/ 269301 h 303641"/>
                  <a:gd name="connsiteX4104" fmla="*/ 709401 w 1010331"/>
                  <a:gd name="connsiteY4104" fmla="*/ 264783 h 303641"/>
                  <a:gd name="connsiteX4105" fmla="*/ 709401 w 1010331"/>
                  <a:gd name="connsiteY4105" fmla="*/ 264783 h 303641"/>
                  <a:gd name="connsiteX4106" fmla="*/ 690423 w 1010331"/>
                  <a:gd name="connsiteY4106" fmla="*/ 264783 h 303641"/>
                  <a:gd name="connsiteX4107" fmla="*/ 694942 w 1010331"/>
                  <a:gd name="connsiteY4107" fmla="*/ 269301 h 303641"/>
                  <a:gd name="connsiteX4108" fmla="*/ 690423 w 1010331"/>
                  <a:gd name="connsiteY4108" fmla="*/ 273820 h 303641"/>
                  <a:gd name="connsiteX4109" fmla="*/ 685905 w 1010331"/>
                  <a:gd name="connsiteY4109" fmla="*/ 269301 h 303641"/>
                  <a:gd name="connsiteX4110" fmla="*/ 690423 w 1010331"/>
                  <a:gd name="connsiteY4110" fmla="*/ 264783 h 303641"/>
                  <a:gd name="connsiteX4111" fmla="*/ 690423 w 1010331"/>
                  <a:gd name="connsiteY4111" fmla="*/ 264783 h 303641"/>
                  <a:gd name="connsiteX4112" fmla="*/ 671446 w 1010331"/>
                  <a:gd name="connsiteY4112" fmla="*/ 264783 h 303641"/>
                  <a:gd name="connsiteX4113" fmla="*/ 675964 w 1010331"/>
                  <a:gd name="connsiteY4113" fmla="*/ 269301 h 303641"/>
                  <a:gd name="connsiteX4114" fmla="*/ 671446 w 1010331"/>
                  <a:gd name="connsiteY4114" fmla="*/ 273820 h 303641"/>
                  <a:gd name="connsiteX4115" fmla="*/ 666927 w 1010331"/>
                  <a:gd name="connsiteY4115" fmla="*/ 269301 h 303641"/>
                  <a:gd name="connsiteX4116" fmla="*/ 671446 w 1010331"/>
                  <a:gd name="connsiteY4116" fmla="*/ 264783 h 303641"/>
                  <a:gd name="connsiteX4117" fmla="*/ 671446 w 1010331"/>
                  <a:gd name="connsiteY4117" fmla="*/ 264783 h 303641"/>
                  <a:gd name="connsiteX4118" fmla="*/ 652468 w 1010331"/>
                  <a:gd name="connsiteY4118" fmla="*/ 264783 h 303641"/>
                  <a:gd name="connsiteX4119" fmla="*/ 656987 w 1010331"/>
                  <a:gd name="connsiteY4119" fmla="*/ 269301 h 303641"/>
                  <a:gd name="connsiteX4120" fmla="*/ 652468 w 1010331"/>
                  <a:gd name="connsiteY4120" fmla="*/ 273820 h 303641"/>
                  <a:gd name="connsiteX4121" fmla="*/ 647950 w 1010331"/>
                  <a:gd name="connsiteY4121" fmla="*/ 269301 h 303641"/>
                  <a:gd name="connsiteX4122" fmla="*/ 652468 w 1010331"/>
                  <a:gd name="connsiteY4122" fmla="*/ 264783 h 303641"/>
                  <a:gd name="connsiteX4123" fmla="*/ 652468 w 1010331"/>
                  <a:gd name="connsiteY4123" fmla="*/ 264783 h 303641"/>
                  <a:gd name="connsiteX4124" fmla="*/ 633490 w 1010331"/>
                  <a:gd name="connsiteY4124" fmla="*/ 264783 h 303641"/>
                  <a:gd name="connsiteX4125" fmla="*/ 638009 w 1010331"/>
                  <a:gd name="connsiteY4125" fmla="*/ 269301 h 303641"/>
                  <a:gd name="connsiteX4126" fmla="*/ 633490 w 1010331"/>
                  <a:gd name="connsiteY4126" fmla="*/ 273820 h 303641"/>
                  <a:gd name="connsiteX4127" fmla="*/ 628972 w 1010331"/>
                  <a:gd name="connsiteY4127" fmla="*/ 269301 h 303641"/>
                  <a:gd name="connsiteX4128" fmla="*/ 633490 w 1010331"/>
                  <a:gd name="connsiteY4128" fmla="*/ 264783 h 303641"/>
                  <a:gd name="connsiteX4129" fmla="*/ 633490 w 1010331"/>
                  <a:gd name="connsiteY4129" fmla="*/ 264783 h 303641"/>
                  <a:gd name="connsiteX4130" fmla="*/ 615417 w 1010331"/>
                  <a:gd name="connsiteY4130" fmla="*/ 264783 h 303641"/>
                  <a:gd name="connsiteX4131" fmla="*/ 619935 w 1010331"/>
                  <a:gd name="connsiteY4131" fmla="*/ 269301 h 303641"/>
                  <a:gd name="connsiteX4132" fmla="*/ 615417 w 1010331"/>
                  <a:gd name="connsiteY4132" fmla="*/ 273820 h 303641"/>
                  <a:gd name="connsiteX4133" fmla="*/ 610898 w 1010331"/>
                  <a:gd name="connsiteY4133" fmla="*/ 269301 h 303641"/>
                  <a:gd name="connsiteX4134" fmla="*/ 615417 w 1010331"/>
                  <a:gd name="connsiteY4134" fmla="*/ 264783 h 303641"/>
                  <a:gd name="connsiteX4135" fmla="*/ 615417 w 1010331"/>
                  <a:gd name="connsiteY4135" fmla="*/ 264783 h 303641"/>
                  <a:gd name="connsiteX4136" fmla="*/ 596439 w 1010331"/>
                  <a:gd name="connsiteY4136" fmla="*/ 264783 h 303641"/>
                  <a:gd name="connsiteX4137" fmla="*/ 600957 w 1010331"/>
                  <a:gd name="connsiteY4137" fmla="*/ 269301 h 303641"/>
                  <a:gd name="connsiteX4138" fmla="*/ 596439 w 1010331"/>
                  <a:gd name="connsiteY4138" fmla="*/ 273820 h 303641"/>
                  <a:gd name="connsiteX4139" fmla="*/ 591920 w 1010331"/>
                  <a:gd name="connsiteY4139" fmla="*/ 269301 h 303641"/>
                  <a:gd name="connsiteX4140" fmla="*/ 596439 w 1010331"/>
                  <a:gd name="connsiteY4140" fmla="*/ 264783 h 303641"/>
                  <a:gd name="connsiteX4141" fmla="*/ 596439 w 1010331"/>
                  <a:gd name="connsiteY4141" fmla="*/ 264783 h 303641"/>
                  <a:gd name="connsiteX4142" fmla="*/ 577461 w 1010331"/>
                  <a:gd name="connsiteY4142" fmla="*/ 264783 h 303641"/>
                  <a:gd name="connsiteX4143" fmla="*/ 581980 w 1010331"/>
                  <a:gd name="connsiteY4143" fmla="*/ 269301 h 303641"/>
                  <a:gd name="connsiteX4144" fmla="*/ 577461 w 1010331"/>
                  <a:gd name="connsiteY4144" fmla="*/ 273820 h 303641"/>
                  <a:gd name="connsiteX4145" fmla="*/ 572943 w 1010331"/>
                  <a:gd name="connsiteY4145" fmla="*/ 269301 h 303641"/>
                  <a:gd name="connsiteX4146" fmla="*/ 577461 w 1010331"/>
                  <a:gd name="connsiteY4146" fmla="*/ 264783 h 303641"/>
                  <a:gd name="connsiteX4147" fmla="*/ 577461 w 1010331"/>
                  <a:gd name="connsiteY4147" fmla="*/ 264783 h 303641"/>
                  <a:gd name="connsiteX4148" fmla="*/ 558484 w 1010331"/>
                  <a:gd name="connsiteY4148" fmla="*/ 264783 h 303641"/>
                  <a:gd name="connsiteX4149" fmla="*/ 563002 w 1010331"/>
                  <a:gd name="connsiteY4149" fmla="*/ 269301 h 303641"/>
                  <a:gd name="connsiteX4150" fmla="*/ 558484 w 1010331"/>
                  <a:gd name="connsiteY4150" fmla="*/ 273820 h 303641"/>
                  <a:gd name="connsiteX4151" fmla="*/ 553965 w 1010331"/>
                  <a:gd name="connsiteY4151" fmla="*/ 269301 h 303641"/>
                  <a:gd name="connsiteX4152" fmla="*/ 558484 w 1010331"/>
                  <a:gd name="connsiteY4152" fmla="*/ 264783 h 303641"/>
                  <a:gd name="connsiteX4153" fmla="*/ 558484 w 1010331"/>
                  <a:gd name="connsiteY4153" fmla="*/ 264783 h 303641"/>
                  <a:gd name="connsiteX4154" fmla="*/ 539506 w 1010331"/>
                  <a:gd name="connsiteY4154" fmla="*/ 264783 h 303641"/>
                  <a:gd name="connsiteX4155" fmla="*/ 544025 w 1010331"/>
                  <a:gd name="connsiteY4155" fmla="*/ 269301 h 303641"/>
                  <a:gd name="connsiteX4156" fmla="*/ 539506 w 1010331"/>
                  <a:gd name="connsiteY4156" fmla="*/ 273820 h 303641"/>
                  <a:gd name="connsiteX4157" fmla="*/ 534988 w 1010331"/>
                  <a:gd name="connsiteY4157" fmla="*/ 269301 h 303641"/>
                  <a:gd name="connsiteX4158" fmla="*/ 539506 w 1010331"/>
                  <a:gd name="connsiteY4158" fmla="*/ 264783 h 303641"/>
                  <a:gd name="connsiteX4159" fmla="*/ 539506 w 1010331"/>
                  <a:gd name="connsiteY4159" fmla="*/ 264783 h 303641"/>
                  <a:gd name="connsiteX4160" fmla="*/ 521432 w 1010331"/>
                  <a:gd name="connsiteY4160" fmla="*/ 264783 h 303641"/>
                  <a:gd name="connsiteX4161" fmla="*/ 525951 w 1010331"/>
                  <a:gd name="connsiteY4161" fmla="*/ 269301 h 303641"/>
                  <a:gd name="connsiteX4162" fmla="*/ 521432 w 1010331"/>
                  <a:gd name="connsiteY4162" fmla="*/ 273820 h 303641"/>
                  <a:gd name="connsiteX4163" fmla="*/ 516914 w 1010331"/>
                  <a:gd name="connsiteY4163" fmla="*/ 269301 h 303641"/>
                  <a:gd name="connsiteX4164" fmla="*/ 521432 w 1010331"/>
                  <a:gd name="connsiteY4164" fmla="*/ 264783 h 303641"/>
                  <a:gd name="connsiteX4165" fmla="*/ 521432 w 1010331"/>
                  <a:gd name="connsiteY4165" fmla="*/ 264783 h 303641"/>
                  <a:gd name="connsiteX4166" fmla="*/ 502455 w 1010331"/>
                  <a:gd name="connsiteY4166" fmla="*/ 264783 h 303641"/>
                  <a:gd name="connsiteX4167" fmla="*/ 506973 w 1010331"/>
                  <a:gd name="connsiteY4167" fmla="*/ 269301 h 303641"/>
                  <a:gd name="connsiteX4168" fmla="*/ 502455 w 1010331"/>
                  <a:gd name="connsiteY4168" fmla="*/ 273820 h 303641"/>
                  <a:gd name="connsiteX4169" fmla="*/ 497936 w 1010331"/>
                  <a:gd name="connsiteY4169" fmla="*/ 269301 h 303641"/>
                  <a:gd name="connsiteX4170" fmla="*/ 502455 w 1010331"/>
                  <a:gd name="connsiteY4170" fmla="*/ 264783 h 303641"/>
                  <a:gd name="connsiteX4171" fmla="*/ 502455 w 1010331"/>
                  <a:gd name="connsiteY4171" fmla="*/ 264783 h 303641"/>
                  <a:gd name="connsiteX4172" fmla="*/ 483477 w 1010331"/>
                  <a:gd name="connsiteY4172" fmla="*/ 264783 h 303641"/>
                  <a:gd name="connsiteX4173" fmla="*/ 487995 w 1010331"/>
                  <a:gd name="connsiteY4173" fmla="*/ 269301 h 303641"/>
                  <a:gd name="connsiteX4174" fmla="*/ 483477 w 1010331"/>
                  <a:gd name="connsiteY4174" fmla="*/ 273820 h 303641"/>
                  <a:gd name="connsiteX4175" fmla="*/ 478959 w 1010331"/>
                  <a:gd name="connsiteY4175" fmla="*/ 269301 h 303641"/>
                  <a:gd name="connsiteX4176" fmla="*/ 483477 w 1010331"/>
                  <a:gd name="connsiteY4176" fmla="*/ 264783 h 303641"/>
                  <a:gd name="connsiteX4177" fmla="*/ 483477 w 1010331"/>
                  <a:gd name="connsiteY4177" fmla="*/ 264783 h 303641"/>
                  <a:gd name="connsiteX4178" fmla="*/ 464499 w 1010331"/>
                  <a:gd name="connsiteY4178" fmla="*/ 264783 h 303641"/>
                  <a:gd name="connsiteX4179" fmla="*/ 469018 w 1010331"/>
                  <a:gd name="connsiteY4179" fmla="*/ 269301 h 303641"/>
                  <a:gd name="connsiteX4180" fmla="*/ 464499 w 1010331"/>
                  <a:gd name="connsiteY4180" fmla="*/ 273820 h 303641"/>
                  <a:gd name="connsiteX4181" fmla="*/ 459981 w 1010331"/>
                  <a:gd name="connsiteY4181" fmla="*/ 269301 h 303641"/>
                  <a:gd name="connsiteX4182" fmla="*/ 464499 w 1010331"/>
                  <a:gd name="connsiteY4182" fmla="*/ 264783 h 303641"/>
                  <a:gd name="connsiteX4183" fmla="*/ 464499 w 1010331"/>
                  <a:gd name="connsiteY4183" fmla="*/ 264783 h 303641"/>
                  <a:gd name="connsiteX4184" fmla="*/ 446425 w 1010331"/>
                  <a:gd name="connsiteY4184" fmla="*/ 264783 h 303641"/>
                  <a:gd name="connsiteX4185" fmla="*/ 450944 w 1010331"/>
                  <a:gd name="connsiteY4185" fmla="*/ 269301 h 303641"/>
                  <a:gd name="connsiteX4186" fmla="*/ 446425 w 1010331"/>
                  <a:gd name="connsiteY4186" fmla="*/ 273820 h 303641"/>
                  <a:gd name="connsiteX4187" fmla="*/ 441907 w 1010331"/>
                  <a:gd name="connsiteY4187" fmla="*/ 269301 h 303641"/>
                  <a:gd name="connsiteX4188" fmla="*/ 446425 w 1010331"/>
                  <a:gd name="connsiteY4188" fmla="*/ 264783 h 303641"/>
                  <a:gd name="connsiteX4189" fmla="*/ 446425 w 1010331"/>
                  <a:gd name="connsiteY4189" fmla="*/ 264783 h 303641"/>
                  <a:gd name="connsiteX4190" fmla="*/ 427448 w 1010331"/>
                  <a:gd name="connsiteY4190" fmla="*/ 264783 h 303641"/>
                  <a:gd name="connsiteX4191" fmla="*/ 431966 w 1010331"/>
                  <a:gd name="connsiteY4191" fmla="*/ 269301 h 303641"/>
                  <a:gd name="connsiteX4192" fmla="*/ 427448 w 1010331"/>
                  <a:gd name="connsiteY4192" fmla="*/ 273820 h 303641"/>
                  <a:gd name="connsiteX4193" fmla="*/ 422929 w 1010331"/>
                  <a:gd name="connsiteY4193" fmla="*/ 269301 h 303641"/>
                  <a:gd name="connsiteX4194" fmla="*/ 427448 w 1010331"/>
                  <a:gd name="connsiteY4194" fmla="*/ 264783 h 303641"/>
                  <a:gd name="connsiteX4195" fmla="*/ 427448 w 1010331"/>
                  <a:gd name="connsiteY4195" fmla="*/ 264783 h 303641"/>
                  <a:gd name="connsiteX4196" fmla="*/ 408470 w 1010331"/>
                  <a:gd name="connsiteY4196" fmla="*/ 264783 h 303641"/>
                  <a:gd name="connsiteX4197" fmla="*/ 412989 w 1010331"/>
                  <a:gd name="connsiteY4197" fmla="*/ 269301 h 303641"/>
                  <a:gd name="connsiteX4198" fmla="*/ 408470 w 1010331"/>
                  <a:gd name="connsiteY4198" fmla="*/ 273820 h 303641"/>
                  <a:gd name="connsiteX4199" fmla="*/ 403952 w 1010331"/>
                  <a:gd name="connsiteY4199" fmla="*/ 269301 h 303641"/>
                  <a:gd name="connsiteX4200" fmla="*/ 408470 w 1010331"/>
                  <a:gd name="connsiteY4200" fmla="*/ 264783 h 303641"/>
                  <a:gd name="connsiteX4201" fmla="*/ 408470 w 1010331"/>
                  <a:gd name="connsiteY4201" fmla="*/ 264783 h 303641"/>
                  <a:gd name="connsiteX4202" fmla="*/ 389493 w 1010331"/>
                  <a:gd name="connsiteY4202" fmla="*/ 264783 h 303641"/>
                  <a:gd name="connsiteX4203" fmla="*/ 394011 w 1010331"/>
                  <a:gd name="connsiteY4203" fmla="*/ 269301 h 303641"/>
                  <a:gd name="connsiteX4204" fmla="*/ 389493 w 1010331"/>
                  <a:gd name="connsiteY4204" fmla="*/ 273820 h 303641"/>
                  <a:gd name="connsiteX4205" fmla="*/ 384974 w 1010331"/>
                  <a:gd name="connsiteY4205" fmla="*/ 269301 h 303641"/>
                  <a:gd name="connsiteX4206" fmla="*/ 389493 w 1010331"/>
                  <a:gd name="connsiteY4206" fmla="*/ 264783 h 303641"/>
                  <a:gd name="connsiteX4207" fmla="*/ 389493 w 1010331"/>
                  <a:gd name="connsiteY4207" fmla="*/ 264783 h 303641"/>
                  <a:gd name="connsiteX4208" fmla="*/ 370515 w 1010331"/>
                  <a:gd name="connsiteY4208" fmla="*/ 264783 h 303641"/>
                  <a:gd name="connsiteX4209" fmla="*/ 375034 w 1010331"/>
                  <a:gd name="connsiteY4209" fmla="*/ 269301 h 303641"/>
                  <a:gd name="connsiteX4210" fmla="*/ 370515 w 1010331"/>
                  <a:gd name="connsiteY4210" fmla="*/ 273820 h 303641"/>
                  <a:gd name="connsiteX4211" fmla="*/ 365997 w 1010331"/>
                  <a:gd name="connsiteY4211" fmla="*/ 269301 h 303641"/>
                  <a:gd name="connsiteX4212" fmla="*/ 370515 w 1010331"/>
                  <a:gd name="connsiteY4212" fmla="*/ 264783 h 303641"/>
                  <a:gd name="connsiteX4213" fmla="*/ 370515 w 1010331"/>
                  <a:gd name="connsiteY4213" fmla="*/ 264783 h 303641"/>
                  <a:gd name="connsiteX4214" fmla="*/ 352441 w 1010331"/>
                  <a:gd name="connsiteY4214" fmla="*/ 264783 h 303641"/>
                  <a:gd name="connsiteX4215" fmla="*/ 356960 w 1010331"/>
                  <a:gd name="connsiteY4215" fmla="*/ 269301 h 303641"/>
                  <a:gd name="connsiteX4216" fmla="*/ 352441 w 1010331"/>
                  <a:gd name="connsiteY4216" fmla="*/ 273820 h 303641"/>
                  <a:gd name="connsiteX4217" fmla="*/ 347923 w 1010331"/>
                  <a:gd name="connsiteY4217" fmla="*/ 269301 h 303641"/>
                  <a:gd name="connsiteX4218" fmla="*/ 352441 w 1010331"/>
                  <a:gd name="connsiteY4218" fmla="*/ 264783 h 303641"/>
                  <a:gd name="connsiteX4219" fmla="*/ 352441 w 1010331"/>
                  <a:gd name="connsiteY4219" fmla="*/ 264783 h 303641"/>
                  <a:gd name="connsiteX4220" fmla="*/ 333464 w 1010331"/>
                  <a:gd name="connsiteY4220" fmla="*/ 264783 h 303641"/>
                  <a:gd name="connsiteX4221" fmla="*/ 337982 w 1010331"/>
                  <a:gd name="connsiteY4221" fmla="*/ 269301 h 303641"/>
                  <a:gd name="connsiteX4222" fmla="*/ 333464 w 1010331"/>
                  <a:gd name="connsiteY4222" fmla="*/ 273820 h 303641"/>
                  <a:gd name="connsiteX4223" fmla="*/ 328945 w 1010331"/>
                  <a:gd name="connsiteY4223" fmla="*/ 269301 h 303641"/>
                  <a:gd name="connsiteX4224" fmla="*/ 333464 w 1010331"/>
                  <a:gd name="connsiteY4224" fmla="*/ 264783 h 303641"/>
                  <a:gd name="connsiteX4225" fmla="*/ 333464 w 1010331"/>
                  <a:gd name="connsiteY4225" fmla="*/ 264783 h 303641"/>
                  <a:gd name="connsiteX4226" fmla="*/ 831400 w 1010331"/>
                  <a:gd name="connsiteY4226" fmla="*/ 253938 h 303641"/>
                  <a:gd name="connsiteX4227" fmla="*/ 835918 w 1010331"/>
                  <a:gd name="connsiteY4227" fmla="*/ 258457 h 303641"/>
                  <a:gd name="connsiteX4228" fmla="*/ 831400 w 1010331"/>
                  <a:gd name="connsiteY4228" fmla="*/ 262975 h 303641"/>
                  <a:gd name="connsiteX4229" fmla="*/ 826881 w 1010331"/>
                  <a:gd name="connsiteY4229" fmla="*/ 258457 h 303641"/>
                  <a:gd name="connsiteX4230" fmla="*/ 831400 w 1010331"/>
                  <a:gd name="connsiteY4230" fmla="*/ 253938 h 303641"/>
                  <a:gd name="connsiteX4231" fmla="*/ 831400 w 1010331"/>
                  <a:gd name="connsiteY4231" fmla="*/ 253938 h 303641"/>
                  <a:gd name="connsiteX4232" fmla="*/ 812422 w 1010331"/>
                  <a:gd name="connsiteY4232" fmla="*/ 253938 h 303641"/>
                  <a:gd name="connsiteX4233" fmla="*/ 816941 w 1010331"/>
                  <a:gd name="connsiteY4233" fmla="*/ 258457 h 303641"/>
                  <a:gd name="connsiteX4234" fmla="*/ 812422 w 1010331"/>
                  <a:gd name="connsiteY4234" fmla="*/ 262975 h 303641"/>
                  <a:gd name="connsiteX4235" fmla="*/ 807904 w 1010331"/>
                  <a:gd name="connsiteY4235" fmla="*/ 258457 h 303641"/>
                  <a:gd name="connsiteX4236" fmla="*/ 812422 w 1010331"/>
                  <a:gd name="connsiteY4236" fmla="*/ 253938 h 303641"/>
                  <a:gd name="connsiteX4237" fmla="*/ 812422 w 1010331"/>
                  <a:gd name="connsiteY4237" fmla="*/ 253938 h 303641"/>
                  <a:gd name="connsiteX4238" fmla="*/ 793445 w 1010331"/>
                  <a:gd name="connsiteY4238" fmla="*/ 253938 h 303641"/>
                  <a:gd name="connsiteX4239" fmla="*/ 797963 w 1010331"/>
                  <a:gd name="connsiteY4239" fmla="*/ 258457 h 303641"/>
                  <a:gd name="connsiteX4240" fmla="*/ 793445 w 1010331"/>
                  <a:gd name="connsiteY4240" fmla="*/ 262975 h 303641"/>
                  <a:gd name="connsiteX4241" fmla="*/ 788926 w 1010331"/>
                  <a:gd name="connsiteY4241" fmla="*/ 258457 h 303641"/>
                  <a:gd name="connsiteX4242" fmla="*/ 793445 w 1010331"/>
                  <a:gd name="connsiteY4242" fmla="*/ 253938 h 303641"/>
                  <a:gd name="connsiteX4243" fmla="*/ 793445 w 1010331"/>
                  <a:gd name="connsiteY4243" fmla="*/ 253938 h 303641"/>
                  <a:gd name="connsiteX4244" fmla="*/ 774467 w 1010331"/>
                  <a:gd name="connsiteY4244" fmla="*/ 253938 h 303641"/>
                  <a:gd name="connsiteX4245" fmla="*/ 778985 w 1010331"/>
                  <a:gd name="connsiteY4245" fmla="*/ 258457 h 303641"/>
                  <a:gd name="connsiteX4246" fmla="*/ 774467 w 1010331"/>
                  <a:gd name="connsiteY4246" fmla="*/ 262975 h 303641"/>
                  <a:gd name="connsiteX4247" fmla="*/ 769948 w 1010331"/>
                  <a:gd name="connsiteY4247" fmla="*/ 258457 h 303641"/>
                  <a:gd name="connsiteX4248" fmla="*/ 774467 w 1010331"/>
                  <a:gd name="connsiteY4248" fmla="*/ 253938 h 303641"/>
                  <a:gd name="connsiteX4249" fmla="*/ 774467 w 1010331"/>
                  <a:gd name="connsiteY4249" fmla="*/ 253938 h 303641"/>
                  <a:gd name="connsiteX4250" fmla="*/ 756393 w 1010331"/>
                  <a:gd name="connsiteY4250" fmla="*/ 253938 h 303641"/>
                  <a:gd name="connsiteX4251" fmla="*/ 760912 w 1010331"/>
                  <a:gd name="connsiteY4251" fmla="*/ 258457 h 303641"/>
                  <a:gd name="connsiteX4252" fmla="*/ 756393 w 1010331"/>
                  <a:gd name="connsiteY4252" fmla="*/ 262975 h 303641"/>
                  <a:gd name="connsiteX4253" fmla="*/ 751875 w 1010331"/>
                  <a:gd name="connsiteY4253" fmla="*/ 258457 h 303641"/>
                  <a:gd name="connsiteX4254" fmla="*/ 756393 w 1010331"/>
                  <a:gd name="connsiteY4254" fmla="*/ 253938 h 303641"/>
                  <a:gd name="connsiteX4255" fmla="*/ 756393 w 1010331"/>
                  <a:gd name="connsiteY4255" fmla="*/ 253938 h 303641"/>
                  <a:gd name="connsiteX4256" fmla="*/ 737415 w 1010331"/>
                  <a:gd name="connsiteY4256" fmla="*/ 253938 h 303641"/>
                  <a:gd name="connsiteX4257" fmla="*/ 741934 w 1010331"/>
                  <a:gd name="connsiteY4257" fmla="*/ 258457 h 303641"/>
                  <a:gd name="connsiteX4258" fmla="*/ 737415 w 1010331"/>
                  <a:gd name="connsiteY4258" fmla="*/ 262975 h 303641"/>
                  <a:gd name="connsiteX4259" fmla="*/ 732897 w 1010331"/>
                  <a:gd name="connsiteY4259" fmla="*/ 258457 h 303641"/>
                  <a:gd name="connsiteX4260" fmla="*/ 737415 w 1010331"/>
                  <a:gd name="connsiteY4260" fmla="*/ 253938 h 303641"/>
                  <a:gd name="connsiteX4261" fmla="*/ 737415 w 1010331"/>
                  <a:gd name="connsiteY4261" fmla="*/ 253938 h 303641"/>
                  <a:gd name="connsiteX4262" fmla="*/ 718438 w 1010331"/>
                  <a:gd name="connsiteY4262" fmla="*/ 253938 h 303641"/>
                  <a:gd name="connsiteX4263" fmla="*/ 722956 w 1010331"/>
                  <a:gd name="connsiteY4263" fmla="*/ 258457 h 303641"/>
                  <a:gd name="connsiteX4264" fmla="*/ 718438 w 1010331"/>
                  <a:gd name="connsiteY4264" fmla="*/ 262975 h 303641"/>
                  <a:gd name="connsiteX4265" fmla="*/ 713919 w 1010331"/>
                  <a:gd name="connsiteY4265" fmla="*/ 258457 h 303641"/>
                  <a:gd name="connsiteX4266" fmla="*/ 718438 w 1010331"/>
                  <a:gd name="connsiteY4266" fmla="*/ 253938 h 303641"/>
                  <a:gd name="connsiteX4267" fmla="*/ 718438 w 1010331"/>
                  <a:gd name="connsiteY4267" fmla="*/ 253938 h 303641"/>
                  <a:gd name="connsiteX4268" fmla="*/ 699460 w 1010331"/>
                  <a:gd name="connsiteY4268" fmla="*/ 253938 h 303641"/>
                  <a:gd name="connsiteX4269" fmla="*/ 703979 w 1010331"/>
                  <a:gd name="connsiteY4269" fmla="*/ 258457 h 303641"/>
                  <a:gd name="connsiteX4270" fmla="*/ 699460 w 1010331"/>
                  <a:gd name="connsiteY4270" fmla="*/ 262975 h 303641"/>
                  <a:gd name="connsiteX4271" fmla="*/ 694942 w 1010331"/>
                  <a:gd name="connsiteY4271" fmla="*/ 258457 h 303641"/>
                  <a:gd name="connsiteX4272" fmla="*/ 699460 w 1010331"/>
                  <a:gd name="connsiteY4272" fmla="*/ 253938 h 303641"/>
                  <a:gd name="connsiteX4273" fmla="*/ 699460 w 1010331"/>
                  <a:gd name="connsiteY4273" fmla="*/ 253938 h 303641"/>
                  <a:gd name="connsiteX4274" fmla="*/ 680483 w 1010331"/>
                  <a:gd name="connsiteY4274" fmla="*/ 253938 h 303641"/>
                  <a:gd name="connsiteX4275" fmla="*/ 685001 w 1010331"/>
                  <a:gd name="connsiteY4275" fmla="*/ 258457 h 303641"/>
                  <a:gd name="connsiteX4276" fmla="*/ 680483 w 1010331"/>
                  <a:gd name="connsiteY4276" fmla="*/ 262975 h 303641"/>
                  <a:gd name="connsiteX4277" fmla="*/ 675964 w 1010331"/>
                  <a:gd name="connsiteY4277" fmla="*/ 258457 h 303641"/>
                  <a:gd name="connsiteX4278" fmla="*/ 680483 w 1010331"/>
                  <a:gd name="connsiteY4278" fmla="*/ 253938 h 303641"/>
                  <a:gd name="connsiteX4279" fmla="*/ 680483 w 1010331"/>
                  <a:gd name="connsiteY4279" fmla="*/ 253938 h 303641"/>
                  <a:gd name="connsiteX4280" fmla="*/ 662409 w 1010331"/>
                  <a:gd name="connsiteY4280" fmla="*/ 253938 h 303641"/>
                  <a:gd name="connsiteX4281" fmla="*/ 666927 w 1010331"/>
                  <a:gd name="connsiteY4281" fmla="*/ 258457 h 303641"/>
                  <a:gd name="connsiteX4282" fmla="*/ 662409 w 1010331"/>
                  <a:gd name="connsiteY4282" fmla="*/ 262975 h 303641"/>
                  <a:gd name="connsiteX4283" fmla="*/ 657890 w 1010331"/>
                  <a:gd name="connsiteY4283" fmla="*/ 258457 h 303641"/>
                  <a:gd name="connsiteX4284" fmla="*/ 662409 w 1010331"/>
                  <a:gd name="connsiteY4284" fmla="*/ 253938 h 303641"/>
                  <a:gd name="connsiteX4285" fmla="*/ 662409 w 1010331"/>
                  <a:gd name="connsiteY4285" fmla="*/ 253938 h 303641"/>
                  <a:gd name="connsiteX4286" fmla="*/ 643431 w 1010331"/>
                  <a:gd name="connsiteY4286" fmla="*/ 253938 h 303641"/>
                  <a:gd name="connsiteX4287" fmla="*/ 647950 w 1010331"/>
                  <a:gd name="connsiteY4287" fmla="*/ 258457 h 303641"/>
                  <a:gd name="connsiteX4288" fmla="*/ 643431 w 1010331"/>
                  <a:gd name="connsiteY4288" fmla="*/ 262975 h 303641"/>
                  <a:gd name="connsiteX4289" fmla="*/ 638913 w 1010331"/>
                  <a:gd name="connsiteY4289" fmla="*/ 258457 h 303641"/>
                  <a:gd name="connsiteX4290" fmla="*/ 643431 w 1010331"/>
                  <a:gd name="connsiteY4290" fmla="*/ 253938 h 303641"/>
                  <a:gd name="connsiteX4291" fmla="*/ 643431 w 1010331"/>
                  <a:gd name="connsiteY4291" fmla="*/ 253938 h 303641"/>
                  <a:gd name="connsiteX4292" fmla="*/ 624453 w 1010331"/>
                  <a:gd name="connsiteY4292" fmla="*/ 253938 h 303641"/>
                  <a:gd name="connsiteX4293" fmla="*/ 628972 w 1010331"/>
                  <a:gd name="connsiteY4293" fmla="*/ 258457 h 303641"/>
                  <a:gd name="connsiteX4294" fmla="*/ 624453 w 1010331"/>
                  <a:gd name="connsiteY4294" fmla="*/ 262975 h 303641"/>
                  <a:gd name="connsiteX4295" fmla="*/ 619935 w 1010331"/>
                  <a:gd name="connsiteY4295" fmla="*/ 258457 h 303641"/>
                  <a:gd name="connsiteX4296" fmla="*/ 624453 w 1010331"/>
                  <a:gd name="connsiteY4296" fmla="*/ 253938 h 303641"/>
                  <a:gd name="connsiteX4297" fmla="*/ 624453 w 1010331"/>
                  <a:gd name="connsiteY4297" fmla="*/ 253938 h 303641"/>
                  <a:gd name="connsiteX4298" fmla="*/ 605476 w 1010331"/>
                  <a:gd name="connsiteY4298" fmla="*/ 253938 h 303641"/>
                  <a:gd name="connsiteX4299" fmla="*/ 609994 w 1010331"/>
                  <a:gd name="connsiteY4299" fmla="*/ 258457 h 303641"/>
                  <a:gd name="connsiteX4300" fmla="*/ 605476 w 1010331"/>
                  <a:gd name="connsiteY4300" fmla="*/ 262975 h 303641"/>
                  <a:gd name="connsiteX4301" fmla="*/ 600957 w 1010331"/>
                  <a:gd name="connsiteY4301" fmla="*/ 258457 h 303641"/>
                  <a:gd name="connsiteX4302" fmla="*/ 605476 w 1010331"/>
                  <a:gd name="connsiteY4302" fmla="*/ 253938 h 303641"/>
                  <a:gd name="connsiteX4303" fmla="*/ 605476 w 1010331"/>
                  <a:gd name="connsiteY4303" fmla="*/ 253938 h 303641"/>
                  <a:gd name="connsiteX4304" fmla="*/ 586498 w 1010331"/>
                  <a:gd name="connsiteY4304" fmla="*/ 253938 h 303641"/>
                  <a:gd name="connsiteX4305" fmla="*/ 591017 w 1010331"/>
                  <a:gd name="connsiteY4305" fmla="*/ 258457 h 303641"/>
                  <a:gd name="connsiteX4306" fmla="*/ 586498 w 1010331"/>
                  <a:gd name="connsiteY4306" fmla="*/ 262975 h 303641"/>
                  <a:gd name="connsiteX4307" fmla="*/ 581980 w 1010331"/>
                  <a:gd name="connsiteY4307" fmla="*/ 258457 h 303641"/>
                  <a:gd name="connsiteX4308" fmla="*/ 586498 w 1010331"/>
                  <a:gd name="connsiteY4308" fmla="*/ 253938 h 303641"/>
                  <a:gd name="connsiteX4309" fmla="*/ 586498 w 1010331"/>
                  <a:gd name="connsiteY4309" fmla="*/ 253938 h 303641"/>
                  <a:gd name="connsiteX4310" fmla="*/ 568424 w 1010331"/>
                  <a:gd name="connsiteY4310" fmla="*/ 253938 h 303641"/>
                  <a:gd name="connsiteX4311" fmla="*/ 572943 w 1010331"/>
                  <a:gd name="connsiteY4311" fmla="*/ 258457 h 303641"/>
                  <a:gd name="connsiteX4312" fmla="*/ 568424 w 1010331"/>
                  <a:gd name="connsiteY4312" fmla="*/ 262975 h 303641"/>
                  <a:gd name="connsiteX4313" fmla="*/ 563906 w 1010331"/>
                  <a:gd name="connsiteY4313" fmla="*/ 258457 h 303641"/>
                  <a:gd name="connsiteX4314" fmla="*/ 568424 w 1010331"/>
                  <a:gd name="connsiteY4314" fmla="*/ 253938 h 303641"/>
                  <a:gd name="connsiteX4315" fmla="*/ 568424 w 1010331"/>
                  <a:gd name="connsiteY4315" fmla="*/ 253938 h 303641"/>
                  <a:gd name="connsiteX4316" fmla="*/ 549447 w 1010331"/>
                  <a:gd name="connsiteY4316" fmla="*/ 253938 h 303641"/>
                  <a:gd name="connsiteX4317" fmla="*/ 553965 w 1010331"/>
                  <a:gd name="connsiteY4317" fmla="*/ 258457 h 303641"/>
                  <a:gd name="connsiteX4318" fmla="*/ 549447 w 1010331"/>
                  <a:gd name="connsiteY4318" fmla="*/ 262975 h 303641"/>
                  <a:gd name="connsiteX4319" fmla="*/ 544928 w 1010331"/>
                  <a:gd name="connsiteY4319" fmla="*/ 258457 h 303641"/>
                  <a:gd name="connsiteX4320" fmla="*/ 549447 w 1010331"/>
                  <a:gd name="connsiteY4320" fmla="*/ 253938 h 303641"/>
                  <a:gd name="connsiteX4321" fmla="*/ 549447 w 1010331"/>
                  <a:gd name="connsiteY4321" fmla="*/ 253938 h 303641"/>
                  <a:gd name="connsiteX4322" fmla="*/ 530469 w 1010331"/>
                  <a:gd name="connsiteY4322" fmla="*/ 253938 h 303641"/>
                  <a:gd name="connsiteX4323" fmla="*/ 534988 w 1010331"/>
                  <a:gd name="connsiteY4323" fmla="*/ 258457 h 303641"/>
                  <a:gd name="connsiteX4324" fmla="*/ 530469 w 1010331"/>
                  <a:gd name="connsiteY4324" fmla="*/ 262975 h 303641"/>
                  <a:gd name="connsiteX4325" fmla="*/ 525951 w 1010331"/>
                  <a:gd name="connsiteY4325" fmla="*/ 258457 h 303641"/>
                  <a:gd name="connsiteX4326" fmla="*/ 530469 w 1010331"/>
                  <a:gd name="connsiteY4326" fmla="*/ 253938 h 303641"/>
                  <a:gd name="connsiteX4327" fmla="*/ 530469 w 1010331"/>
                  <a:gd name="connsiteY4327" fmla="*/ 253938 h 303641"/>
                  <a:gd name="connsiteX4328" fmla="*/ 511492 w 1010331"/>
                  <a:gd name="connsiteY4328" fmla="*/ 253938 h 303641"/>
                  <a:gd name="connsiteX4329" fmla="*/ 516010 w 1010331"/>
                  <a:gd name="connsiteY4329" fmla="*/ 258457 h 303641"/>
                  <a:gd name="connsiteX4330" fmla="*/ 511492 w 1010331"/>
                  <a:gd name="connsiteY4330" fmla="*/ 262975 h 303641"/>
                  <a:gd name="connsiteX4331" fmla="*/ 506973 w 1010331"/>
                  <a:gd name="connsiteY4331" fmla="*/ 258457 h 303641"/>
                  <a:gd name="connsiteX4332" fmla="*/ 511492 w 1010331"/>
                  <a:gd name="connsiteY4332" fmla="*/ 253938 h 303641"/>
                  <a:gd name="connsiteX4333" fmla="*/ 511492 w 1010331"/>
                  <a:gd name="connsiteY4333" fmla="*/ 253938 h 303641"/>
                  <a:gd name="connsiteX4334" fmla="*/ 493418 w 1010331"/>
                  <a:gd name="connsiteY4334" fmla="*/ 253938 h 303641"/>
                  <a:gd name="connsiteX4335" fmla="*/ 497936 w 1010331"/>
                  <a:gd name="connsiteY4335" fmla="*/ 258457 h 303641"/>
                  <a:gd name="connsiteX4336" fmla="*/ 493418 w 1010331"/>
                  <a:gd name="connsiteY4336" fmla="*/ 262975 h 303641"/>
                  <a:gd name="connsiteX4337" fmla="*/ 488899 w 1010331"/>
                  <a:gd name="connsiteY4337" fmla="*/ 258457 h 303641"/>
                  <a:gd name="connsiteX4338" fmla="*/ 493418 w 1010331"/>
                  <a:gd name="connsiteY4338" fmla="*/ 253938 h 303641"/>
                  <a:gd name="connsiteX4339" fmla="*/ 493418 w 1010331"/>
                  <a:gd name="connsiteY4339" fmla="*/ 253938 h 303641"/>
                  <a:gd name="connsiteX4340" fmla="*/ 474440 w 1010331"/>
                  <a:gd name="connsiteY4340" fmla="*/ 253938 h 303641"/>
                  <a:gd name="connsiteX4341" fmla="*/ 478959 w 1010331"/>
                  <a:gd name="connsiteY4341" fmla="*/ 258457 h 303641"/>
                  <a:gd name="connsiteX4342" fmla="*/ 474440 w 1010331"/>
                  <a:gd name="connsiteY4342" fmla="*/ 262975 h 303641"/>
                  <a:gd name="connsiteX4343" fmla="*/ 469922 w 1010331"/>
                  <a:gd name="connsiteY4343" fmla="*/ 258457 h 303641"/>
                  <a:gd name="connsiteX4344" fmla="*/ 474440 w 1010331"/>
                  <a:gd name="connsiteY4344" fmla="*/ 253938 h 303641"/>
                  <a:gd name="connsiteX4345" fmla="*/ 474440 w 1010331"/>
                  <a:gd name="connsiteY4345" fmla="*/ 253938 h 303641"/>
                  <a:gd name="connsiteX4346" fmla="*/ 455462 w 1010331"/>
                  <a:gd name="connsiteY4346" fmla="*/ 253938 h 303641"/>
                  <a:gd name="connsiteX4347" fmla="*/ 459981 w 1010331"/>
                  <a:gd name="connsiteY4347" fmla="*/ 258457 h 303641"/>
                  <a:gd name="connsiteX4348" fmla="*/ 455462 w 1010331"/>
                  <a:gd name="connsiteY4348" fmla="*/ 262975 h 303641"/>
                  <a:gd name="connsiteX4349" fmla="*/ 450944 w 1010331"/>
                  <a:gd name="connsiteY4349" fmla="*/ 258457 h 303641"/>
                  <a:gd name="connsiteX4350" fmla="*/ 455462 w 1010331"/>
                  <a:gd name="connsiteY4350" fmla="*/ 253938 h 303641"/>
                  <a:gd name="connsiteX4351" fmla="*/ 455462 w 1010331"/>
                  <a:gd name="connsiteY4351" fmla="*/ 253938 h 303641"/>
                  <a:gd name="connsiteX4352" fmla="*/ 436485 w 1010331"/>
                  <a:gd name="connsiteY4352" fmla="*/ 253938 h 303641"/>
                  <a:gd name="connsiteX4353" fmla="*/ 441003 w 1010331"/>
                  <a:gd name="connsiteY4353" fmla="*/ 258457 h 303641"/>
                  <a:gd name="connsiteX4354" fmla="*/ 436485 w 1010331"/>
                  <a:gd name="connsiteY4354" fmla="*/ 262975 h 303641"/>
                  <a:gd name="connsiteX4355" fmla="*/ 431966 w 1010331"/>
                  <a:gd name="connsiteY4355" fmla="*/ 258457 h 303641"/>
                  <a:gd name="connsiteX4356" fmla="*/ 436485 w 1010331"/>
                  <a:gd name="connsiteY4356" fmla="*/ 253938 h 303641"/>
                  <a:gd name="connsiteX4357" fmla="*/ 436485 w 1010331"/>
                  <a:gd name="connsiteY4357" fmla="*/ 253938 h 303641"/>
                  <a:gd name="connsiteX4358" fmla="*/ 417507 w 1010331"/>
                  <a:gd name="connsiteY4358" fmla="*/ 253938 h 303641"/>
                  <a:gd name="connsiteX4359" fmla="*/ 422026 w 1010331"/>
                  <a:gd name="connsiteY4359" fmla="*/ 258457 h 303641"/>
                  <a:gd name="connsiteX4360" fmla="*/ 417507 w 1010331"/>
                  <a:gd name="connsiteY4360" fmla="*/ 262975 h 303641"/>
                  <a:gd name="connsiteX4361" fmla="*/ 412989 w 1010331"/>
                  <a:gd name="connsiteY4361" fmla="*/ 258457 h 303641"/>
                  <a:gd name="connsiteX4362" fmla="*/ 417507 w 1010331"/>
                  <a:gd name="connsiteY4362" fmla="*/ 253938 h 303641"/>
                  <a:gd name="connsiteX4363" fmla="*/ 417507 w 1010331"/>
                  <a:gd name="connsiteY4363" fmla="*/ 253938 h 303641"/>
                  <a:gd name="connsiteX4364" fmla="*/ 399433 w 1010331"/>
                  <a:gd name="connsiteY4364" fmla="*/ 253938 h 303641"/>
                  <a:gd name="connsiteX4365" fmla="*/ 403952 w 1010331"/>
                  <a:gd name="connsiteY4365" fmla="*/ 258457 h 303641"/>
                  <a:gd name="connsiteX4366" fmla="*/ 399433 w 1010331"/>
                  <a:gd name="connsiteY4366" fmla="*/ 262975 h 303641"/>
                  <a:gd name="connsiteX4367" fmla="*/ 394915 w 1010331"/>
                  <a:gd name="connsiteY4367" fmla="*/ 258457 h 303641"/>
                  <a:gd name="connsiteX4368" fmla="*/ 399433 w 1010331"/>
                  <a:gd name="connsiteY4368" fmla="*/ 253938 h 303641"/>
                  <a:gd name="connsiteX4369" fmla="*/ 399433 w 1010331"/>
                  <a:gd name="connsiteY4369" fmla="*/ 253938 h 303641"/>
                  <a:gd name="connsiteX4370" fmla="*/ 380456 w 1010331"/>
                  <a:gd name="connsiteY4370" fmla="*/ 253938 h 303641"/>
                  <a:gd name="connsiteX4371" fmla="*/ 384974 w 1010331"/>
                  <a:gd name="connsiteY4371" fmla="*/ 258457 h 303641"/>
                  <a:gd name="connsiteX4372" fmla="*/ 380456 w 1010331"/>
                  <a:gd name="connsiteY4372" fmla="*/ 262975 h 303641"/>
                  <a:gd name="connsiteX4373" fmla="*/ 375937 w 1010331"/>
                  <a:gd name="connsiteY4373" fmla="*/ 258457 h 303641"/>
                  <a:gd name="connsiteX4374" fmla="*/ 380456 w 1010331"/>
                  <a:gd name="connsiteY4374" fmla="*/ 253938 h 303641"/>
                  <a:gd name="connsiteX4375" fmla="*/ 380456 w 1010331"/>
                  <a:gd name="connsiteY4375" fmla="*/ 253938 h 303641"/>
                  <a:gd name="connsiteX4376" fmla="*/ 361478 w 1010331"/>
                  <a:gd name="connsiteY4376" fmla="*/ 253938 h 303641"/>
                  <a:gd name="connsiteX4377" fmla="*/ 365997 w 1010331"/>
                  <a:gd name="connsiteY4377" fmla="*/ 258457 h 303641"/>
                  <a:gd name="connsiteX4378" fmla="*/ 361478 w 1010331"/>
                  <a:gd name="connsiteY4378" fmla="*/ 262975 h 303641"/>
                  <a:gd name="connsiteX4379" fmla="*/ 356960 w 1010331"/>
                  <a:gd name="connsiteY4379" fmla="*/ 258457 h 303641"/>
                  <a:gd name="connsiteX4380" fmla="*/ 361478 w 1010331"/>
                  <a:gd name="connsiteY4380" fmla="*/ 253938 h 303641"/>
                  <a:gd name="connsiteX4381" fmla="*/ 361478 w 1010331"/>
                  <a:gd name="connsiteY4381" fmla="*/ 253938 h 303641"/>
                  <a:gd name="connsiteX4382" fmla="*/ 342501 w 1010331"/>
                  <a:gd name="connsiteY4382" fmla="*/ 253938 h 303641"/>
                  <a:gd name="connsiteX4383" fmla="*/ 347019 w 1010331"/>
                  <a:gd name="connsiteY4383" fmla="*/ 258457 h 303641"/>
                  <a:gd name="connsiteX4384" fmla="*/ 342501 w 1010331"/>
                  <a:gd name="connsiteY4384" fmla="*/ 262975 h 303641"/>
                  <a:gd name="connsiteX4385" fmla="*/ 337982 w 1010331"/>
                  <a:gd name="connsiteY4385" fmla="*/ 258457 h 303641"/>
                  <a:gd name="connsiteX4386" fmla="*/ 342501 w 1010331"/>
                  <a:gd name="connsiteY4386" fmla="*/ 253938 h 303641"/>
                  <a:gd name="connsiteX4387" fmla="*/ 342501 w 1010331"/>
                  <a:gd name="connsiteY4387" fmla="*/ 253938 h 303641"/>
                  <a:gd name="connsiteX4388" fmla="*/ 840437 w 1010331"/>
                  <a:gd name="connsiteY4388" fmla="*/ 244901 h 303641"/>
                  <a:gd name="connsiteX4389" fmla="*/ 844955 w 1010331"/>
                  <a:gd name="connsiteY4389" fmla="*/ 249420 h 303641"/>
                  <a:gd name="connsiteX4390" fmla="*/ 840437 w 1010331"/>
                  <a:gd name="connsiteY4390" fmla="*/ 253938 h 303641"/>
                  <a:gd name="connsiteX4391" fmla="*/ 835918 w 1010331"/>
                  <a:gd name="connsiteY4391" fmla="*/ 249420 h 303641"/>
                  <a:gd name="connsiteX4392" fmla="*/ 840437 w 1010331"/>
                  <a:gd name="connsiteY4392" fmla="*/ 244901 h 303641"/>
                  <a:gd name="connsiteX4393" fmla="*/ 840437 w 1010331"/>
                  <a:gd name="connsiteY4393" fmla="*/ 244901 h 303641"/>
                  <a:gd name="connsiteX4394" fmla="*/ 821459 w 1010331"/>
                  <a:gd name="connsiteY4394" fmla="*/ 244901 h 303641"/>
                  <a:gd name="connsiteX4395" fmla="*/ 825978 w 1010331"/>
                  <a:gd name="connsiteY4395" fmla="*/ 249420 h 303641"/>
                  <a:gd name="connsiteX4396" fmla="*/ 821459 w 1010331"/>
                  <a:gd name="connsiteY4396" fmla="*/ 253938 h 303641"/>
                  <a:gd name="connsiteX4397" fmla="*/ 816941 w 1010331"/>
                  <a:gd name="connsiteY4397" fmla="*/ 249420 h 303641"/>
                  <a:gd name="connsiteX4398" fmla="*/ 821459 w 1010331"/>
                  <a:gd name="connsiteY4398" fmla="*/ 244901 h 303641"/>
                  <a:gd name="connsiteX4399" fmla="*/ 821459 w 1010331"/>
                  <a:gd name="connsiteY4399" fmla="*/ 244901 h 303641"/>
                  <a:gd name="connsiteX4400" fmla="*/ 803385 w 1010331"/>
                  <a:gd name="connsiteY4400" fmla="*/ 244901 h 303641"/>
                  <a:gd name="connsiteX4401" fmla="*/ 807904 w 1010331"/>
                  <a:gd name="connsiteY4401" fmla="*/ 249420 h 303641"/>
                  <a:gd name="connsiteX4402" fmla="*/ 803385 w 1010331"/>
                  <a:gd name="connsiteY4402" fmla="*/ 253938 h 303641"/>
                  <a:gd name="connsiteX4403" fmla="*/ 798867 w 1010331"/>
                  <a:gd name="connsiteY4403" fmla="*/ 249420 h 303641"/>
                  <a:gd name="connsiteX4404" fmla="*/ 803385 w 1010331"/>
                  <a:gd name="connsiteY4404" fmla="*/ 244901 h 303641"/>
                  <a:gd name="connsiteX4405" fmla="*/ 803385 w 1010331"/>
                  <a:gd name="connsiteY4405" fmla="*/ 244901 h 303641"/>
                  <a:gd name="connsiteX4406" fmla="*/ 784408 w 1010331"/>
                  <a:gd name="connsiteY4406" fmla="*/ 244901 h 303641"/>
                  <a:gd name="connsiteX4407" fmla="*/ 788926 w 1010331"/>
                  <a:gd name="connsiteY4407" fmla="*/ 249420 h 303641"/>
                  <a:gd name="connsiteX4408" fmla="*/ 784408 w 1010331"/>
                  <a:gd name="connsiteY4408" fmla="*/ 253938 h 303641"/>
                  <a:gd name="connsiteX4409" fmla="*/ 779889 w 1010331"/>
                  <a:gd name="connsiteY4409" fmla="*/ 249420 h 303641"/>
                  <a:gd name="connsiteX4410" fmla="*/ 784408 w 1010331"/>
                  <a:gd name="connsiteY4410" fmla="*/ 244901 h 303641"/>
                  <a:gd name="connsiteX4411" fmla="*/ 784408 w 1010331"/>
                  <a:gd name="connsiteY4411" fmla="*/ 244901 h 303641"/>
                  <a:gd name="connsiteX4412" fmla="*/ 765430 w 1010331"/>
                  <a:gd name="connsiteY4412" fmla="*/ 244901 h 303641"/>
                  <a:gd name="connsiteX4413" fmla="*/ 769948 w 1010331"/>
                  <a:gd name="connsiteY4413" fmla="*/ 249420 h 303641"/>
                  <a:gd name="connsiteX4414" fmla="*/ 765430 w 1010331"/>
                  <a:gd name="connsiteY4414" fmla="*/ 253938 h 303641"/>
                  <a:gd name="connsiteX4415" fmla="*/ 760912 w 1010331"/>
                  <a:gd name="connsiteY4415" fmla="*/ 249420 h 303641"/>
                  <a:gd name="connsiteX4416" fmla="*/ 765430 w 1010331"/>
                  <a:gd name="connsiteY4416" fmla="*/ 244901 h 303641"/>
                  <a:gd name="connsiteX4417" fmla="*/ 765430 w 1010331"/>
                  <a:gd name="connsiteY4417" fmla="*/ 244901 h 303641"/>
                  <a:gd name="connsiteX4418" fmla="*/ 746452 w 1010331"/>
                  <a:gd name="connsiteY4418" fmla="*/ 244901 h 303641"/>
                  <a:gd name="connsiteX4419" fmla="*/ 750971 w 1010331"/>
                  <a:gd name="connsiteY4419" fmla="*/ 249420 h 303641"/>
                  <a:gd name="connsiteX4420" fmla="*/ 746452 w 1010331"/>
                  <a:gd name="connsiteY4420" fmla="*/ 253938 h 303641"/>
                  <a:gd name="connsiteX4421" fmla="*/ 741934 w 1010331"/>
                  <a:gd name="connsiteY4421" fmla="*/ 249420 h 303641"/>
                  <a:gd name="connsiteX4422" fmla="*/ 746452 w 1010331"/>
                  <a:gd name="connsiteY4422" fmla="*/ 244901 h 303641"/>
                  <a:gd name="connsiteX4423" fmla="*/ 746452 w 1010331"/>
                  <a:gd name="connsiteY4423" fmla="*/ 244901 h 303641"/>
                  <a:gd name="connsiteX4424" fmla="*/ 727475 w 1010331"/>
                  <a:gd name="connsiteY4424" fmla="*/ 244901 h 303641"/>
                  <a:gd name="connsiteX4425" fmla="*/ 731993 w 1010331"/>
                  <a:gd name="connsiteY4425" fmla="*/ 249420 h 303641"/>
                  <a:gd name="connsiteX4426" fmla="*/ 727475 w 1010331"/>
                  <a:gd name="connsiteY4426" fmla="*/ 253938 h 303641"/>
                  <a:gd name="connsiteX4427" fmla="*/ 722956 w 1010331"/>
                  <a:gd name="connsiteY4427" fmla="*/ 249420 h 303641"/>
                  <a:gd name="connsiteX4428" fmla="*/ 727475 w 1010331"/>
                  <a:gd name="connsiteY4428" fmla="*/ 244901 h 303641"/>
                  <a:gd name="connsiteX4429" fmla="*/ 727475 w 1010331"/>
                  <a:gd name="connsiteY4429" fmla="*/ 244901 h 303641"/>
                  <a:gd name="connsiteX4430" fmla="*/ 709401 w 1010331"/>
                  <a:gd name="connsiteY4430" fmla="*/ 244901 h 303641"/>
                  <a:gd name="connsiteX4431" fmla="*/ 713919 w 1010331"/>
                  <a:gd name="connsiteY4431" fmla="*/ 249420 h 303641"/>
                  <a:gd name="connsiteX4432" fmla="*/ 709401 w 1010331"/>
                  <a:gd name="connsiteY4432" fmla="*/ 253938 h 303641"/>
                  <a:gd name="connsiteX4433" fmla="*/ 704882 w 1010331"/>
                  <a:gd name="connsiteY4433" fmla="*/ 249420 h 303641"/>
                  <a:gd name="connsiteX4434" fmla="*/ 709401 w 1010331"/>
                  <a:gd name="connsiteY4434" fmla="*/ 244901 h 303641"/>
                  <a:gd name="connsiteX4435" fmla="*/ 709401 w 1010331"/>
                  <a:gd name="connsiteY4435" fmla="*/ 244901 h 303641"/>
                  <a:gd name="connsiteX4436" fmla="*/ 690423 w 1010331"/>
                  <a:gd name="connsiteY4436" fmla="*/ 244901 h 303641"/>
                  <a:gd name="connsiteX4437" fmla="*/ 694942 w 1010331"/>
                  <a:gd name="connsiteY4437" fmla="*/ 249420 h 303641"/>
                  <a:gd name="connsiteX4438" fmla="*/ 690423 w 1010331"/>
                  <a:gd name="connsiteY4438" fmla="*/ 253938 h 303641"/>
                  <a:gd name="connsiteX4439" fmla="*/ 685905 w 1010331"/>
                  <a:gd name="connsiteY4439" fmla="*/ 249420 h 303641"/>
                  <a:gd name="connsiteX4440" fmla="*/ 690423 w 1010331"/>
                  <a:gd name="connsiteY4440" fmla="*/ 244901 h 303641"/>
                  <a:gd name="connsiteX4441" fmla="*/ 690423 w 1010331"/>
                  <a:gd name="connsiteY4441" fmla="*/ 244901 h 303641"/>
                  <a:gd name="connsiteX4442" fmla="*/ 671446 w 1010331"/>
                  <a:gd name="connsiteY4442" fmla="*/ 244901 h 303641"/>
                  <a:gd name="connsiteX4443" fmla="*/ 675964 w 1010331"/>
                  <a:gd name="connsiteY4443" fmla="*/ 249420 h 303641"/>
                  <a:gd name="connsiteX4444" fmla="*/ 671446 w 1010331"/>
                  <a:gd name="connsiteY4444" fmla="*/ 253938 h 303641"/>
                  <a:gd name="connsiteX4445" fmla="*/ 666927 w 1010331"/>
                  <a:gd name="connsiteY4445" fmla="*/ 249420 h 303641"/>
                  <a:gd name="connsiteX4446" fmla="*/ 671446 w 1010331"/>
                  <a:gd name="connsiteY4446" fmla="*/ 244901 h 303641"/>
                  <a:gd name="connsiteX4447" fmla="*/ 671446 w 1010331"/>
                  <a:gd name="connsiteY4447" fmla="*/ 244901 h 303641"/>
                  <a:gd name="connsiteX4448" fmla="*/ 652468 w 1010331"/>
                  <a:gd name="connsiteY4448" fmla="*/ 244901 h 303641"/>
                  <a:gd name="connsiteX4449" fmla="*/ 656987 w 1010331"/>
                  <a:gd name="connsiteY4449" fmla="*/ 249420 h 303641"/>
                  <a:gd name="connsiteX4450" fmla="*/ 652468 w 1010331"/>
                  <a:gd name="connsiteY4450" fmla="*/ 253938 h 303641"/>
                  <a:gd name="connsiteX4451" fmla="*/ 647950 w 1010331"/>
                  <a:gd name="connsiteY4451" fmla="*/ 249420 h 303641"/>
                  <a:gd name="connsiteX4452" fmla="*/ 652468 w 1010331"/>
                  <a:gd name="connsiteY4452" fmla="*/ 244901 h 303641"/>
                  <a:gd name="connsiteX4453" fmla="*/ 652468 w 1010331"/>
                  <a:gd name="connsiteY4453" fmla="*/ 244901 h 303641"/>
                  <a:gd name="connsiteX4454" fmla="*/ 633490 w 1010331"/>
                  <a:gd name="connsiteY4454" fmla="*/ 244901 h 303641"/>
                  <a:gd name="connsiteX4455" fmla="*/ 638009 w 1010331"/>
                  <a:gd name="connsiteY4455" fmla="*/ 249420 h 303641"/>
                  <a:gd name="connsiteX4456" fmla="*/ 633490 w 1010331"/>
                  <a:gd name="connsiteY4456" fmla="*/ 253938 h 303641"/>
                  <a:gd name="connsiteX4457" fmla="*/ 628972 w 1010331"/>
                  <a:gd name="connsiteY4457" fmla="*/ 249420 h 303641"/>
                  <a:gd name="connsiteX4458" fmla="*/ 633490 w 1010331"/>
                  <a:gd name="connsiteY4458" fmla="*/ 244901 h 303641"/>
                  <a:gd name="connsiteX4459" fmla="*/ 633490 w 1010331"/>
                  <a:gd name="connsiteY4459" fmla="*/ 244901 h 303641"/>
                  <a:gd name="connsiteX4460" fmla="*/ 615417 w 1010331"/>
                  <a:gd name="connsiteY4460" fmla="*/ 244901 h 303641"/>
                  <a:gd name="connsiteX4461" fmla="*/ 619935 w 1010331"/>
                  <a:gd name="connsiteY4461" fmla="*/ 249420 h 303641"/>
                  <a:gd name="connsiteX4462" fmla="*/ 615417 w 1010331"/>
                  <a:gd name="connsiteY4462" fmla="*/ 253938 h 303641"/>
                  <a:gd name="connsiteX4463" fmla="*/ 610898 w 1010331"/>
                  <a:gd name="connsiteY4463" fmla="*/ 249420 h 303641"/>
                  <a:gd name="connsiteX4464" fmla="*/ 615417 w 1010331"/>
                  <a:gd name="connsiteY4464" fmla="*/ 244901 h 303641"/>
                  <a:gd name="connsiteX4465" fmla="*/ 615417 w 1010331"/>
                  <a:gd name="connsiteY4465" fmla="*/ 244901 h 303641"/>
                  <a:gd name="connsiteX4466" fmla="*/ 596439 w 1010331"/>
                  <a:gd name="connsiteY4466" fmla="*/ 244901 h 303641"/>
                  <a:gd name="connsiteX4467" fmla="*/ 600957 w 1010331"/>
                  <a:gd name="connsiteY4467" fmla="*/ 249420 h 303641"/>
                  <a:gd name="connsiteX4468" fmla="*/ 596439 w 1010331"/>
                  <a:gd name="connsiteY4468" fmla="*/ 253938 h 303641"/>
                  <a:gd name="connsiteX4469" fmla="*/ 591920 w 1010331"/>
                  <a:gd name="connsiteY4469" fmla="*/ 249420 h 303641"/>
                  <a:gd name="connsiteX4470" fmla="*/ 596439 w 1010331"/>
                  <a:gd name="connsiteY4470" fmla="*/ 244901 h 303641"/>
                  <a:gd name="connsiteX4471" fmla="*/ 596439 w 1010331"/>
                  <a:gd name="connsiteY4471" fmla="*/ 244901 h 303641"/>
                  <a:gd name="connsiteX4472" fmla="*/ 577461 w 1010331"/>
                  <a:gd name="connsiteY4472" fmla="*/ 244901 h 303641"/>
                  <a:gd name="connsiteX4473" fmla="*/ 581980 w 1010331"/>
                  <a:gd name="connsiteY4473" fmla="*/ 249420 h 303641"/>
                  <a:gd name="connsiteX4474" fmla="*/ 577461 w 1010331"/>
                  <a:gd name="connsiteY4474" fmla="*/ 253938 h 303641"/>
                  <a:gd name="connsiteX4475" fmla="*/ 572943 w 1010331"/>
                  <a:gd name="connsiteY4475" fmla="*/ 249420 h 303641"/>
                  <a:gd name="connsiteX4476" fmla="*/ 577461 w 1010331"/>
                  <a:gd name="connsiteY4476" fmla="*/ 244901 h 303641"/>
                  <a:gd name="connsiteX4477" fmla="*/ 577461 w 1010331"/>
                  <a:gd name="connsiteY4477" fmla="*/ 244901 h 303641"/>
                  <a:gd name="connsiteX4478" fmla="*/ 558484 w 1010331"/>
                  <a:gd name="connsiteY4478" fmla="*/ 244901 h 303641"/>
                  <a:gd name="connsiteX4479" fmla="*/ 563002 w 1010331"/>
                  <a:gd name="connsiteY4479" fmla="*/ 249420 h 303641"/>
                  <a:gd name="connsiteX4480" fmla="*/ 558484 w 1010331"/>
                  <a:gd name="connsiteY4480" fmla="*/ 253938 h 303641"/>
                  <a:gd name="connsiteX4481" fmla="*/ 553965 w 1010331"/>
                  <a:gd name="connsiteY4481" fmla="*/ 249420 h 303641"/>
                  <a:gd name="connsiteX4482" fmla="*/ 558484 w 1010331"/>
                  <a:gd name="connsiteY4482" fmla="*/ 244901 h 303641"/>
                  <a:gd name="connsiteX4483" fmla="*/ 558484 w 1010331"/>
                  <a:gd name="connsiteY4483" fmla="*/ 244901 h 303641"/>
                  <a:gd name="connsiteX4484" fmla="*/ 539506 w 1010331"/>
                  <a:gd name="connsiteY4484" fmla="*/ 244901 h 303641"/>
                  <a:gd name="connsiteX4485" fmla="*/ 544025 w 1010331"/>
                  <a:gd name="connsiteY4485" fmla="*/ 249420 h 303641"/>
                  <a:gd name="connsiteX4486" fmla="*/ 539506 w 1010331"/>
                  <a:gd name="connsiteY4486" fmla="*/ 253938 h 303641"/>
                  <a:gd name="connsiteX4487" fmla="*/ 534988 w 1010331"/>
                  <a:gd name="connsiteY4487" fmla="*/ 249420 h 303641"/>
                  <a:gd name="connsiteX4488" fmla="*/ 539506 w 1010331"/>
                  <a:gd name="connsiteY4488" fmla="*/ 244901 h 303641"/>
                  <a:gd name="connsiteX4489" fmla="*/ 539506 w 1010331"/>
                  <a:gd name="connsiteY4489" fmla="*/ 244901 h 303641"/>
                  <a:gd name="connsiteX4490" fmla="*/ 521432 w 1010331"/>
                  <a:gd name="connsiteY4490" fmla="*/ 244901 h 303641"/>
                  <a:gd name="connsiteX4491" fmla="*/ 525951 w 1010331"/>
                  <a:gd name="connsiteY4491" fmla="*/ 249420 h 303641"/>
                  <a:gd name="connsiteX4492" fmla="*/ 521432 w 1010331"/>
                  <a:gd name="connsiteY4492" fmla="*/ 253938 h 303641"/>
                  <a:gd name="connsiteX4493" fmla="*/ 516914 w 1010331"/>
                  <a:gd name="connsiteY4493" fmla="*/ 249420 h 303641"/>
                  <a:gd name="connsiteX4494" fmla="*/ 521432 w 1010331"/>
                  <a:gd name="connsiteY4494" fmla="*/ 244901 h 303641"/>
                  <a:gd name="connsiteX4495" fmla="*/ 521432 w 1010331"/>
                  <a:gd name="connsiteY4495" fmla="*/ 244901 h 303641"/>
                  <a:gd name="connsiteX4496" fmla="*/ 502455 w 1010331"/>
                  <a:gd name="connsiteY4496" fmla="*/ 244901 h 303641"/>
                  <a:gd name="connsiteX4497" fmla="*/ 506973 w 1010331"/>
                  <a:gd name="connsiteY4497" fmla="*/ 249420 h 303641"/>
                  <a:gd name="connsiteX4498" fmla="*/ 502455 w 1010331"/>
                  <a:gd name="connsiteY4498" fmla="*/ 253938 h 303641"/>
                  <a:gd name="connsiteX4499" fmla="*/ 497936 w 1010331"/>
                  <a:gd name="connsiteY4499" fmla="*/ 249420 h 303641"/>
                  <a:gd name="connsiteX4500" fmla="*/ 502455 w 1010331"/>
                  <a:gd name="connsiteY4500" fmla="*/ 244901 h 303641"/>
                  <a:gd name="connsiteX4501" fmla="*/ 502455 w 1010331"/>
                  <a:gd name="connsiteY4501" fmla="*/ 244901 h 303641"/>
                  <a:gd name="connsiteX4502" fmla="*/ 483477 w 1010331"/>
                  <a:gd name="connsiteY4502" fmla="*/ 244901 h 303641"/>
                  <a:gd name="connsiteX4503" fmla="*/ 487995 w 1010331"/>
                  <a:gd name="connsiteY4503" fmla="*/ 249420 h 303641"/>
                  <a:gd name="connsiteX4504" fmla="*/ 483477 w 1010331"/>
                  <a:gd name="connsiteY4504" fmla="*/ 253938 h 303641"/>
                  <a:gd name="connsiteX4505" fmla="*/ 478959 w 1010331"/>
                  <a:gd name="connsiteY4505" fmla="*/ 249420 h 303641"/>
                  <a:gd name="connsiteX4506" fmla="*/ 483477 w 1010331"/>
                  <a:gd name="connsiteY4506" fmla="*/ 244901 h 303641"/>
                  <a:gd name="connsiteX4507" fmla="*/ 483477 w 1010331"/>
                  <a:gd name="connsiteY4507" fmla="*/ 244901 h 303641"/>
                  <a:gd name="connsiteX4508" fmla="*/ 464499 w 1010331"/>
                  <a:gd name="connsiteY4508" fmla="*/ 244901 h 303641"/>
                  <a:gd name="connsiteX4509" fmla="*/ 469018 w 1010331"/>
                  <a:gd name="connsiteY4509" fmla="*/ 249420 h 303641"/>
                  <a:gd name="connsiteX4510" fmla="*/ 464499 w 1010331"/>
                  <a:gd name="connsiteY4510" fmla="*/ 253938 h 303641"/>
                  <a:gd name="connsiteX4511" fmla="*/ 459981 w 1010331"/>
                  <a:gd name="connsiteY4511" fmla="*/ 249420 h 303641"/>
                  <a:gd name="connsiteX4512" fmla="*/ 464499 w 1010331"/>
                  <a:gd name="connsiteY4512" fmla="*/ 244901 h 303641"/>
                  <a:gd name="connsiteX4513" fmla="*/ 464499 w 1010331"/>
                  <a:gd name="connsiteY4513" fmla="*/ 244901 h 303641"/>
                  <a:gd name="connsiteX4514" fmla="*/ 446425 w 1010331"/>
                  <a:gd name="connsiteY4514" fmla="*/ 244901 h 303641"/>
                  <a:gd name="connsiteX4515" fmla="*/ 450944 w 1010331"/>
                  <a:gd name="connsiteY4515" fmla="*/ 249420 h 303641"/>
                  <a:gd name="connsiteX4516" fmla="*/ 446425 w 1010331"/>
                  <a:gd name="connsiteY4516" fmla="*/ 253938 h 303641"/>
                  <a:gd name="connsiteX4517" fmla="*/ 441907 w 1010331"/>
                  <a:gd name="connsiteY4517" fmla="*/ 249420 h 303641"/>
                  <a:gd name="connsiteX4518" fmla="*/ 446425 w 1010331"/>
                  <a:gd name="connsiteY4518" fmla="*/ 244901 h 303641"/>
                  <a:gd name="connsiteX4519" fmla="*/ 446425 w 1010331"/>
                  <a:gd name="connsiteY4519" fmla="*/ 244901 h 303641"/>
                  <a:gd name="connsiteX4520" fmla="*/ 427448 w 1010331"/>
                  <a:gd name="connsiteY4520" fmla="*/ 244901 h 303641"/>
                  <a:gd name="connsiteX4521" fmla="*/ 431966 w 1010331"/>
                  <a:gd name="connsiteY4521" fmla="*/ 249420 h 303641"/>
                  <a:gd name="connsiteX4522" fmla="*/ 427448 w 1010331"/>
                  <a:gd name="connsiteY4522" fmla="*/ 253938 h 303641"/>
                  <a:gd name="connsiteX4523" fmla="*/ 422929 w 1010331"/>
                  <a:gd name="connsiteY4523" fmla="*/ 249420 h 303641"/>
                  <a:gd name="connsiteX4524" fmla="*/ 427448 w 1010331"/>
                  <a:gd name="connsiteY4524" fmla="*/ 244901 h 303641"/>
                  <a:gd name="connsiteX4525" fmla="*/ 427448 w 1010331"/>
                  <a:gd name="connsiteY4525" fmla="*/ 244901 h 303641"/>
                  <a:gd name="connsiteX4526" fmla="*/ 408470 w 1010331"/>
                  <a:gd name="connsiteY4526" fmla="*/ 244901 h 303641"/>
                  <a:gd name="connsiteX4527" fmla="*/ 412989 w 1010331"/>
                  <a:gd name="connsiteY4527" fmla="*/ 249420 h 303641"/>
                  <a:gd name="connsiteX4528" fmla="*/ 408470 w 1010331"/>
                  <a:gd name="connsiteY4528" fmla="*/ 253938 h 303641"/>
                  <a:gd name="connsiteX4529" fmla="*/ 403952 w 1010331"/>
                  <a:gd name="connsiteY4529" fmla="*/ 249420 h 303641"/>
                  <a:gd name="connsiteX4530" fmla="*/ 408470 w 1010331"/>
                  <a:gd name="connsiteY4530" fmla="*/ 244901 h 303641"/>
                  <a:gd name="connsiteX4531" fmla="*/ 408470 w 1010331"/>
                  <a:gd name="connsiteY4531" fmla="*/ 244901 h 303641"/>
                  <a:gd name="connsiteX4532" fmla="*/ 389493 w 1010331"/>
                  <a:gd name="connsiteY4532" fmla="*/ 244901 h 303641"/>
                  <a:gd name="connsiteX4533" fmla="*/ 394011 w 1010331"/>
                  <a:gd name="connsiteY4533" fmla="*/ 249420 h 303641"/>
                  <a:gd name="connsiteX4534" fmla="*/ 389493 w 1010331"/>
                  <a:gd name="connsiteY4534" fmla="*/ 253938 h 303641"/>
                  <a:gd name="connsiteX4535" fmla="*/ 384974 w 1010331"/>
                  <a:gd name="connsiteY4535" fmla="*/ 249420 h 303641"/>
                  <a:gd name="connsiteX4536" fmla="*/ 389493 w 1010331"/>
                  <a:gd name="connsiteY4536" fmla="*/ 244901 h 303641"/>
                  <a:gd name="connsiteX4537" fmla="*/ 389493 w 1010331"/>
                  <a:gd name="connsiteY4537" fmla="*/ 244901 h 303641"/>
                  <a:gd name="connsiteX4538" fmla="*/ 370515 w 1010331"/>
                  <a:gd name="connsiteY4538" fmla="*/ 244901 h 303641"/>
                  <a:gd name="connsiteX4539" fmla="*/ 375034 w 1010331"/>
                  <a:gd name="connsiteY4539" fmla="*/ 249420 h 303641"/>
                  <a:gd name="connsiteX4540" fmla="*/ 370515 w 1010331"/>
                  <a:gd name="connsiteY4540" fmla="*/ 253938 h 303641"/>
                  <a:gd name="connsiteX4541" fmla="*/ 365997 w 1010331"/>
                  <a:gd name="connsiteY4541" fmla="*/ 249420 h 303641"/>
                  <a:gd name="connsiteX4542" fmla="*/ 370515 w 1010331"/>
                  <a:gd name="connsiteY4542" fmla="*/ 244901 h 303641"/>
                  <a:gd name="connsiteX4543" fmla="*/ 370515 w 1010331"/>
                  <a:gd name="connsiteY4543" fmla="*/ 244901 h 303641"/>
                  <a:gd name="connsiteX4544" fmla="*/ 352441 w 1010331"/>
                  <a:gd name="connsiteY4544" fmla="*/ 244901 h 303641"/>
                  <a:gd name="connsiteX4545" fmla="*/ 356960 w 1010331"/>
                  <a:gd name="connsiteY4545" fmla="*/ 249420 h 303641"/>
                  <a:gd name="connsiteX4546" fmla="*/ 352441 w 1010331"/>
                  <a:gd name="connsiteY4546" fmla="*/ 253938 h 303641"/>
                  <a:gd name="connsiteX4547" fmla="*/ 347923 w 1010331"/>
                  <a:gd name="connsiteY4547" fmla="*/ 249420 h 303641"/>
                  <a:gd name="connsiteX4548" fmla="*/ 352441 w 1010331"/>
                  <a:gd name="connsiteY4548" fmla="*/ 244901 h 303641"/>
                  <a:gd name="connsiteX4549" fmla="*/ 352441 w 1010331"/>
                  <a:gd name="connsiteY4549" fmla="*/ 244901 h 303641"/>
                  <a:gd name="connsiteX4550" fmla="*/ 333464 w 1010331"/>
                  <a:gd name="connsiteY4550" fmla="*/ 244901 h 303641"/>
                  <a:gd name="connsiteX4551" fmla="*/ 337982 w 1010331"/>
                  <a:gd name="connsiteY4551" fmla="*/ 249420 h 303641"/>
                  <a:gd name="connsiteX4552" fmla="*/ 333464 w 1010331"/>
                  <a:gd name="connsiteY4552" fmla="*/ 253938 h 303641"/>
                  <a:gd name="connsiteX4553" fmla="*/ 328945 w 1010331"/>
                  <a:gd name="connsiteY4553" fmla="*/ 249420 h 303641"/>
                  <a:gd name="connsiteX4554" fmla="*/ 333464 w 1010331"/>
                  <a:gd name="connsiteY4554" fmla="*/ 244901 h 303641"/>
                  <a:gd name="connsiteX4555" fmla="*/ 333464 w 1010331"/>
                  <a:gd name="connsiteY4555" fmla="*/ 244901 h 303641"/>
                  <a:gd name="connsiteX4556" fmla="*/ 314486 w 1010331"/>
                  <a:gd name="connsiteY4556" fmla="*/ 244901 h 303641"/>
                  <a:gd name="connsiteX4557" fmla="*/ 319004 w 1010331"/>
                  <a:gd name="connsiteY4557" fmla="*/ 249420 h 303641"/>
                  <a:gd name="connsiteX4558" fmla="*/ 314486 w 1010331"/>
                  <a:gd name="connsiteY4558" fmla="*/ 253938 h 303641"/>
                  <a:gd name="connsiteX4559" fmla="*/ 309968 w 1010331"/>
                  <a:gd name="connsiteY4559" fmla="*/ 249420 h 303641"/>
                  <a:gd name="connsiteX4560" fmla="*/ 314486 w 1010331"/>
                  <a:gd name="connsiteY4560" fmla="*/ 244901 h 303641"/>
                  <a:gd name="connsiteX4561" fmla="*/ 314486 w 1010331"/>
                  <a:gd name="connsiteY4561" fmla="*/ 244901 h 303641"/>
                  <a:gd name="connsiteX4562" fmla="*/ 295508 w 1010331"/>
                  <a:gd name="connsiteY4562" fmla="*/ 244901 h 303641"/>
                  <a:gd name="connsiteX4563" fmla="*/ 300027 w 1010331"/>
                  <a:gd name="connsiteY4563" fmla="*/ 249420 h 303641"/>
                  <a:gd name="connsiteX4564" fmla="*/ 295508 w 1010331"/>
                  <a:gd name="connsiteY4564" fmla="*/ 253938 h 303641"/>
                  <a:gd name="connsiteX4565" fmla="*/ 290990 w 1010331"/>
                  <a:gd name="connsiteY4565" fmla="*/ 249420 h 303641"/>
                  <a:gd name="connsiteX4566" fmla="*/ 295508 w 1010331"/>
                  <a:gd name="connsiteY4566" fmla="*/ 244901 h 303641"/>
                  <a:gd name="connsiteX4567" fmla="*/ 295508 w 1010331"/>
                  <a:gd name="connsiteY4567" fmla="*/ 244901 h 303641"/>
                  <a:gd name="connsiteX4568" fmla="*/ 831400 w 1010331"/>
                  <a:gd name="connsiteY4568" fmla="*/ 234057 h 303641"/>
                  <a:gd name="connsiteX4569" fmla="*/ 835918 w 1010331"/>
                  <a:gd name="connsiteY4569" fmla="*/ 238576 h 303641"/>
                  <a:gd name="connsiteX4570" fmla="*/ 831400 w 1010331"/>
                  <a:gd name="connsiteY4570" fmla="*/ 243094 h 303641"/>
                  <a:gd name="connsiteX4571" fmla="*/ 826881 w 1010331"/>
                  <a:gd name="connsiteY4571" fmla="*/ 238576 h 303641"/>
                  <a:gd name="connsiteX4572" fmla="*/ 831400 w 1010331"/>
                  <a:gd name="connsiteY4572" fmla="*/ 234057 h 303641"/>
                  <a:gd name="connsiteX4573" fmla="*/ 831400 w 1010331"/>
                  <a:gd name="connsiteY4573" fmla="*/ 234057 h 303641"/>
                  <a:gd name="connsiteX4574" fmla="*/ 812422 w 1010331"/>
                  <a:gd name="connsiteY4574" fmla="*/ 234057 h 303641"/>
                  <a:gd name="connsiteX4575" fmla="*/ 816941 w 1010331"/>
                  <a:gd name="connsiteY4575" fmla="*/ 238576 h 303641"/>
                  <a:gd name="connsiteX4576" fmla="*/ 812422 w 1010331"/>
                  <a:gd name="connsiteY4576" fmla="*/ 243094 h 303641"/>
                  <a:gd name="connsiteX4577" fmla="*/ 807904 w 1010331"/>
                  <a:gd name="connsiteY4577" fmla="*/ 238576 h 303641"/>
                  <a:gd name="connsiteX4578" fmla="*/ 812422 w 1010331"/>
                  <a:gd name="connsiteY4578" fmla="*/ 234057 h 303641"/>
                  <a:gd name="connsiteX4579" fmla="*/ 812422 w 1010331"/>
                  <a:gd name="connsiteY4579" fmla="*/ 234057 h 303641"/>
                  <a:gd name="connsiteX4580" fmla="*/ 793445 w 1010331"/>
                  <a:gd name="connsiteY4580" fmla="*/ 234057 h 303641"/>
                  <a:gd name="connsiteX4581" fmla="*/ 797963 w 1010331"/>
                  <a:gd name="connsiteY4581" fmla="*/ 238576 h 303641"/>
                  <a:gd name="connsiteX4582" fmla="*/ 793445 w 1010331"/>
                  <a:gd name="connsiteY4582" fmla="*/ 243094 h 303641"/>
                  <a:gd name="connsiteX4583" fmla="*/ 788926 w 1010331"/>
                  <a:gd name="connsiteY4583" fmla="*/ 238576 h 303641"/>
                  <a:gd name="connsiteX4584" fmla="*/ 793445 w 1010331"/>
                  <a:gd name="connsiteY4584" fmla="*/ 234057 h 303641"/>
                  <a:gd name="connsiteX4585" fmla="*/ 793445 w 1010331"/>
                  <a:gd name="connsiteY4585" fmla="*/ 234057 h 303641"/>
                  <a:gd name="connsiteX4586" fmla="*/ 774467 w 1010331"/>
                  <a:gd name="connsiteY4586" fmla="*/ 234057 h 303641"/>
                  <a:gd name="connsiteX4587" fmla="*/ 778985 w 1010331"/>
                  <a:gd name="connsiteY4587" fmla="*/ 238576 h 303641"/>
                  <a:gd name="connsiteX4588" fmla="*/ 774467 w 1010331"/>
                  <a:gd name="connsiteY4588" fmla="*/ 243094 h 303641"/>
                  <a:gd name="connsiteX4589" fmla="*/ 769948 w 1010331"/>
                  <a:gd name="connsiteY4589" fmla="*/ 238576 h 303641"/>
                  <a:gd name="connsiteX4590" fmla="*/ 774467 w 1010331"/>
                  <a:gd name="connsiteY4590" fmla="*/ 234057 h 303641"/>
                  <a:gd name="connsiteX4591" fmla="*/ 774467 w 1010331"/>
                  <a:gd name="connsiteY4591" fmla="*/ 234057 h 303641"/>
                  <a:gd name="connsiteX4592" fmla="*/ 756393 w 1010331"/>
                  <a:gd name="connsiteY4592" fmla="*/ 234057 h 303641"/>
                  <a:gd name="connsiteX4593" fmla="*/ 760912 w 1010331"/>
                  <a:gd name="connsiteY4593" fmla="*/ 238576 h 303641"/>
                  <a:gd name="connsiteX4594" fmla="*/ 756393 w 1010331"/>
                  <a:gd name="connsiteY4594" fmla="*/ 243094 h 303641"/>
                  <a:gd name="connsiteX4595" fmla="*/ 751875 w 1010331"/>
                  <a:gd name="connsiteY4595" fmla="*/ 238576 h 303641"/>
                  <a:gd name="connsiteX4596" fmla="*/ 756393 w 1010331"/>
                  <a:gd name="connsiteY4596" fmla="*/ 234057 h 303641"/>
                  <a:gd name="connsiteX4597" fmla="*/ 756393 w 1010331"/>
                  <a:gd name="connsiteY4597" fmla="*/ 234057 h 303641"/>
                  <a:gd name="connsiteX4598" fmla="*/ 737415 w 1010331"/>
                  <a:gd name="connsiteY4598" fmla="*/ 234057 h 303641"/>
                  <a:gd name="connsiteX4599" fmla="*/ 741934 w 1010331"/>
                  <a:gd name="connsiteY4599" fmla="*/ 238576 h 303641"/>
                  <a:gd name="connsiteX4600" fmla="*/ 737415 w 1010331"/>
                  <a:gd name="connsiteY4600" fmla="*/ 243094 h 303641"/>
                  <a:gd name="connsiteX4601" fmla="*/ 732897 w 1010331"/>
                  <a:gd name="connsiteY4601" fmla="*/ 238576 h 303641"/>
                  <a:gd name="connsiteX4602" fmla="*/ 737415 w 1010331"/>
                  <a:gd name="connsiteY4602" fmla="*/ 234057 h 303641"/>
                  <a:gd name="connsiteX4603" fmla="*/ 737415 w 1010331"/>
                  <a:gd name="connsiteY4603" fmla="*/ 234057 h 303641"/>
                  <a:gd name="connsiteX4604" fmla="*/ 718438 w 1010331"/>
                  <a:gd name="connsiteY4604" fmla="*/ 234057 h 303641"/>
                  <a:gd name="connsiteX4605" fmla="*/ 722956 w 1010331"/>
                  <a:gd name="connsiteY4605" fmla="*/ 238576 h 303641"/>
                  <a:gd name="connsiteX4606" fmla="*/ 718438 w 1010331"/>
                  <a:gd name="connsiteY4606" fmla="*/ 243094 h 303641"/>
                  <a:gd name="connsiteX4607" fmla="*/ 713919 w 1010331"/>
                  <a:gd name="connsiteY4607" fmla="*/ 238576 h 303641"/>
                  <a:gd name="connsiteX4608" fmla="*/ 718438 w 1010331"/>
                  <a:gd name="connsiteY4608" fmla="*/ 234057 h 303641"/>
                  <a:gd name="connsiteX4609" fmla="*/ 718438 w 1010331"/>
                  <a:gd name="connsiteY4609" fmla="*/ 234057 h 303641"/>
                  <a:gd name="connsiteX4610" fmla="*/ 699460 w 1010331"/>
                  <a:gd name="connsiteY4610" fmla="*/ 234057 h 303641"/>
                  <a:gd name="connsiteX4611" fmla="*/ 703979 w 1010331"/>
                  <a:gd name="connsiteY4611" fmla="*/ 238576 h 303641"/>
                  <a:gd name="connsiteX4612" fmla="*/ 699460 w 1010331"/>
                  <a:gd name="connsiteY4612" fmla="*/ 243094 h 303641"/>
                  <a:gd name="connsiteX4613" fmla="*/ 694942 w 1010331"/>
                  <a:gd name="connsiteY4613" fmla="*/ 238576 h 303641"/>
                  <a:gd name="connsiteX4614" fmla="*/ 699460 w 1010331"/>
                  <a:gd name="connsiteY4614" fmla="*/ 234057 h 303641"/>
                  <a:gd name="connsiteX4615" fmla="*/ 699460 w 1010331"/>
                  <a:gd name="connsiteY4615" fmla="*/ 234057 h 303641"/>
                  <a:gd name="connsiteX4616" fmla="*/ 680483 w 1010331"/>
                  <a:gd name="connsiteY4616" fmla="*/ 234057 h 303641"/>
                  <a:gd name="connsiteX4617" fmla="*/ 685001 w 1010331"/>
                  <a:gd name="connsiteY4617" fmla="*/ 238576 h 303641"/>
                  <a:gd name="connsiteX4618" fmla="*/ 680483 w 1010331"/>
                  <a:gd name="connsiteY4618" fmla="*/ 243094 h 303641"/>
                  <a:gd name="connsiteX4619" fmla="*/ 675964 w 1010331"/>
                  <a:gd name="connsiteY4619" fmla="*/ 238576 h 303641"/>
                  <a:gd name="connsiteX4620" fmla="*/ 680483 w 1010331"/>
                  <a:gd name="connsiteY4620" fmla="*/ 234057 h 303641"/>
                  <a:gd name="connsiteX4621" fmla="*/ 680483 w 1010331"/>
                  <a:gd name="connsiteY4621" fmla="*/ 234057 h 303641"/>
                  <a:gd name="connsiteX4622" fmla="*/ 662409 w 1010331"/>
                  <a:gd name="connsiteY4622" fmla="*/ 234057 h 303641"/>
                  <a:gd name="connsiteX4623" fmla="*/ 666927 w 1010331"/>
                  <a:gd name="connsiteY4623" fmla="*/ 238576 h 303641"/>
                  <a:gd name="connsiteX4624" fmla="*/ 662409 w 1010331"/>
                  <a:gd name="connsiteY4624" fmla="*/ 243094 h 303641"/>
                  <a:gd name="connsiteX4625" fmla="*/ 657890 w 1010331"/>
                  <a:gd name="connsiteY4625" fmla="*/ 238576 h 303641"/>
                  <a:gd name="connsiteX4626" fmla="*/ 662409 w 1010331"/>
                  <a:gd name="connsiteY4626" fmla="*/ 234057 h 303641"/>
                  <a:gd name="connsiteX4627" fmla="*/ 662409 w 1010331"/>
                  <a:gd name="connsiteY4627" fmla="*/ 234057 h 303641"/>
                  <a:gd name="connsiteX4628" fmla="*/ 643431 w 1010331"/>
                  <a:gd name="connsiteY4628" fmla="*/ 234057 h 303641"/>
                  <a:gd name="connsiteX4629" fmla="*/ 647950 w 1010331"/>
                  <a:gd name="connsiteY4629" fmla="*/ 238576 h 303641"/>
                  <a:gd name="connsiteX4630" fmla="*/ 643431 w 1010331"/>
                  <a:gd name="connsiteY4630" fmla="*/ 243094 h 303641"/>
                  <a:gd name="connsiteX4631" fmla="*/ 638913 w 1010331"/>
                  <a:gd name="connsiteY4631" fmla="*/ 238576 h 303641"/>
                  <a:gd name="connsiteX4632" fmla="*/ 643431 w 1010331"/>
                  <a:gd name="connsiteY4632" fmla="*/ 234057 h 303641"/>
                  <a:gd name="connsiteX4633" fmla="*/ 643431 w 1010331"/>
                  <a:gd name="connsiteY4633" fmla="*/ 234057 h 303641"/>
                  <a:gd name="connsiteX4634" fmla="*/ 624453 w 1010331"/>
                  <a:gd name="connsiteY4634" fmla="*/ 234057 h 303641"/>
                  <a:gd name="connsiteX4635" fmla="*/ 628972 w 1010331"/>
                  <a:gd name="connsiteY4635" fmla="*/ 238576 h 303641"/>
                  <a:gd name="connsiteX4636" fmla="*/ 624453 w 1010331"/>
                  <a:gd name="connsiteY4636" fmla="*/ 243094 h 303641"/>
                  <a:gd name="connsiteX4637" fmla="*/ 619935 w 1010331"/>
                  <a:gd name="connsiteY4637" fmla="*/ 238576 h 303641"/>
                  <a:gd name="connsiteX4638" fmla="*/ 624453 w 1010331"/>
                  <a:gd name="connsiteY4638" fmla="*/ 234057 h 303641"/>
                  <a:gd name="connsiteX4639" fmla="*/ 624453 w 1010331"/>
                  <a:gd name="connsiteY4639" fmla="*/ 234057 h 303641"/>
                  <a:gd name="connsiteX4640" fmla="*/ 605476 w 1010331"/>
                  <a:gd name="connsiteY4640" fmla="*/ 234057 h 303641"/>
                  <a:gd name="connsiteX4641" fmla="*/ 609994 w 1010331"/>
                  <a:gd name="connsiteY4641" fmla="*/ 238576 h 303641"/>
                  <a:gd name="connsiteX4642" fmla="*/ 605476 w 1010331"/>
                  <a:gd name="connsiteY4642" fmla="*/ 243094 h 303641"/>
                  <a:gd name="connsiteX4643" fmla="*/ 600957 w 1010331"/>
                  <a:gd name="connsiteY4643" fmla="*/ 238576 h 303641"/>
                  <a:gd name="connsiteX4644" fmla="*/ 605476 w 1010331"/>
                  <a:gd name="connsiteY4644" fmla="*/ 234057 h 303641"/>
                  <a:gd name="connsiteX4645" fmla="*/ 605476 w 1010331"/>
                  <a:gd name="connsiteY4645" fmla="*/ 234057 h 303641"/>
                  <a:gd name="connsiteX4646" fmla="*/ 586498 w 1010331"/>
                  <a:gd name="connsiteY4646" fmla="*/ 234057 h 303641"/>
                  <a:gd name="connsiteX4647" fmla="*/ 591017 w 1010331"/>
                  <a:gd name="connsiteY4647" fmla="*/ 238576 h 303641"/>
                  <a:gd name="connsiteX4648" fmla="*/ 586498 w 1010331"/>
                  <a:gd name="connsiteY4648" fmla="*/ 243094 h 303641"/>
                  <a:gd name="connsiteX4649" fmla="*/ 581980 w 1010331"/>
                  <a:gd name="connsiteY4649" fmla="*/ 238576 h 303641"/>
                  <a:gd name="connsiteX4650" fmla="*/ 586498 w 1010331"/>
                  <a:gd name="connsiteY4650" fmla="*/ 234057 h 303641"/>
                  <a:gd name="connsiteX4651" fmla="*/ 586498 w 1010331"/>
                  <a:gd name="connsiteY4651" fmla="*/ 234057 h 303641"/>
                  <a:gd name="connsiteX4652" fmla="*/ 568424 w 1010331"/>
                  <a:gd name="connsiteY4652" fmla="*/ 234057 h 303641"/>
                  <a:gd name="connsiteX4653" fmla="*/ 572943 w 1010331"/>
                  <a:gd name="connsiteY4653" fmla="*/ 238576 h 303641"/>
                  <a:gd name="connsiteX4654" fmla="*/ 568424 w 1010331"/>
                  <a:gd name="connsiteY4654" fmla="*/ 243094 h 303641"/>
                  <a:gd name="connsiteX4655" fmla="*/ 563906 w 1010331"/>
                  <a:gd name="connsiteY4655" fmla="*/ 238576 h 303641"/>
                  <a:gd name="connsiteX4656" fmla="*/ 568424 w 1010331"/>
                  <a:gd name="connsiteY4656" fmla="*/ 234057 h 303641"/>
                  <a:gd name="connsiteX4657" fmla="*/ 568424 w 1010331"/>
                  <a:gd name="connsiteY4657" fmla="*/ 234057 h 303641"/>
                  <a:gd name="connsiteX4658" fmla="*/ 549447 w 1010331"/>
                  <a:gd name="connsiteY4658" fmla="*/ 234057 h 303641"/>
                  <a:gd name="connsiteX4659" fmla="*/ 553965 w 1010331"/>
                  <a:gd name="connsiteY4659" fmla="*/ 238576 h 303641"/>
                  <a:gd name="connsiteX4660" fmla="*/ 549447 w 1010331"/>
                  <a:gd name="connsiteY4660" fmla="*/ 243094 h 303641"/>
                  <a:gd name="connsiteX4661" fmla="*/ 544928 w 1010331"/>
                  <a:gd name="connsiteY4661" fmla="*/ 238576 h 303641"/>
                  <a:gd name="connsiteX4662" fmla="*/ 549447 w 1010331"/>
                  <a:gd name="connsiteY4662" fmla="*/ 234057 h 303641"/>
                  <a:gd name="connsiteX4663" fmla="*/ 549447 w 1010331"/>
                  <a:gd name="connsiteY4663" fmla="*/ 234057 h 303641"/>
                  <a:gd name="connsiteX4664" fmla="*/ 530469 w 1010331"/>
                  <a:gd name="connsiteY4664" fmla="*/ 234057 h 303641"/>
                  <a:gd name="connsiteX4665" fmla="*/ 534988 w 1010331"/>
                  <a:gd name="connsiteY4665" fmla="*/ 238576 h 303641"/>
                  <a:gd name="connsiteX4666" fmla="*/ 530469 w 1010331"/>
                  <a:gd name="connsiteY4666" fmla="*/ 243094 h 303641"/>
                  <a:gd name="connsiteX4667" fmla="*/ 525951 w 1010331"/>
                  <a:gd name="connsiteY4667" fmla="*/ 238576 h 303641"/>
                  <a:gd name="connsiteX4668" fmla="*/ 530469 w 1010331"/>
                  <a:gd name="connsiteY4668" fmla="*/ 234057 h 303641"/>
                  <a:gd name="connsiteX4669" fmla="*/ 530469 w 1010331"/>
                  <a:gd name="connsiteY4669" fmla="*/ 234057 h 303641"/>
                  <a:gd name="connsiteX4670" fmla="*/ 511492 w 1010331"/>
                  <a:gd name="connsiteY4670" fmla="*/ 234057 h 303641"/>
                  <a:gd name="connsiteX4671" fmla="*/ 516010 w 1010331"/>
                  <a:gd name="connsiteY4671" fmla="*/ 238576 h 303641"/>
                  <a:gd name="connsiteX4672" fmla="*/ 511492 w 1010331"/>
                  <a:gd name="connsiteY4672" fmla="*/ 243094 h 303641"/>
                  <a:gd name="connsiteX4673" fmla="*/ 506973 w 1010331"/>
                  <a:gd name="connsiteY4673" fmla="*/ 238576 h 303641"/>
                  <a:gd name="connsiteX4674" fmla="*/ 511492 w 1010331"/>
                  <a:gd name="connsiteY4674" fmla="*/ 234057 h 303641"/>
                  <a:gd name="connsiteX4675" fmla="*/ 511492 w 1010331"/>
                  <a:gd name="connsiteY4675" fmla="*/ 234057 h 303641"/>
                  <a:gd name="connsiteX4676" fmla="*/ 493418 w 1010331"/>
                  <a:gd name="connsiteY4676" fmla="*/ 234057 h 303641"/>
                  <a:gd name="connsiteX4677" fmla="*/ 497936 w 1010331"/>
                  <a:gd name="connsiteY4677" fmla="*/ 238576 h 303641"/>
                  <a:gd name="connsiteX4678" fmla="*/ 493418 w 1010331"/>
                  <a:gd name="connsiteY4678" fmla="*/ 243094 h 303641"/>
                  <a:gd name="connsiteX4679" fmla="*/ 488899 w 1010331"/>
                  <a:gd name="connsiteY4679" fmla="*/ 238576 h 303641"/>
                  <a:gd name="connsiteX4680" fmla="*/ 493418 w 1010331"/>
                  <a:gd name="connsiteY4680" fmla="*/ 234057 h 303641"/>
                  <a:gd name="connsiteX4681" fmla="*/ 493418 w 1010331"/>
                  <a:gd name="connsiteY4681" fmla="*/ 234057 h 303641"/>
                  <a:gd name="connsiteX4682" fmla="*/ 474440 w 1010331"/>
                  <a:gd name="connsiteY4682" fmla="*/ 234057 h 303641"/>
                  <a:gd name="connsiteX4683" fmla="*/ 478959 w 1010331"/>
                  <a:gd name="connsiteY4683" fmla="*/ 238576 h 303641"/>
                  <a:gd name="connsiteX4684" fmla="*/ 474440 w 1010331"/>
                  <a:gd name="connsiteY4684" fmla="*/ 243094 h 303641"/>
                  <a:gd name="connsiteX4685" fmla="*/ 469922 w 1010331"/>
                  <a:gd name="connsiteY4685" fmla="*/ 238576 h 303641"/>
                  <a:gd name="connsiteX4686" fmla="*/ 474440 w 1010331"/>
                  <a:gd name="connsiteY4686" fmla="*/ 234057 h 303641"/>
                  <a:gd name="connsiteX4687" fmla="*/ 474440 w 1010331"/>
                  <a:gd name="connsiteY4687" fmla="*/ 234057 h 303641"/>
                  <a:gd name="connsiteX4688" fmla="*/ 455462 w 1010331"/>
                  <a:gd name="connsiteY4688" fmla="*/ 234057 h 303641"/>
                  <a:gd name="connsiteX4689" fmla="*/ 459981 w 1010331"/>
                  <a:gd name="connsiteY4689" fmla="*/ 238576 h 303641"/>
                  <a:gd name="connsiteX4690" fmla="*/ 455462 w 1010331"/>
                  <a:gd name="connsiteY4690" fmla="*/ 243094 h 303641"/>
                  <a:gd name="connsiteX4691" fmla="*/ 450944 w 1010331"/>
                  <a:gd name="connsiteY4691" fmla="*/ 238576 h 303641"/>
                  <a:gd name="connsiteX4692" fmla="*/ 455462 w 1010331"/>
                  <a:gd name="connsiteY4692" fmla="*/ 234057 h 303641"/>
                  <a:gd name="connsiteX4693" fmla="*/ 455462 w 1010331"/>
                  <a:gd name="connsiteY4693" fmla="*/ 234057 h 303641"/>
                  <a:gd name="connsiteX4694" fmla="*/ 436485 w 1010331"/>
                  <a:gd name="connsiteY4694" fmla="*/ 234057 h 303641"/>
                  <a:gd name="connsiteX4695" fmla="*/ 441003 w 1010331"/>
                  <a:gd name="connsiteY4695" fmla="*/ 238576 h 303641"/>
                  <a:gd name="connsiteX4696" fmla="*/ 436485 w 1010331"/>
                  <a:gd name="connsiteY4696" fmla="*/ 243094 h 303641"/>
                  <a:gd name="connsiteX4697" fmla="*/ 431966 w 1010331"/>
                  <a:gd name="connsiteY4697" fmla="*/ 238576 h 303641"/>
                  <a:gd name="connsiteX4698" fmla="*/ 436485 w 1010331"/>
                  <a:gd name="connsiteY4698" fmla="*/ 234057 h 303641"/>
                  <a:gd name="connsiteX4699" fmla="*/ 436485 w 1010331"/>
                  <a:gd name="connsiteY4699" fmla="*/ 234057 h 303641"/>
                  <a:gd name="connsiteX4700" fmla="*/ 417507 w 1010331"/>
                  <a:gd name="connsiteY4700" fmla="*/ 234057 h 303641"/>
                  <a:gd name="connsiteX4701" fmla="*/ 422026 w 1010331"/>
                  <a:gd name="connsiteY4701" fmla="*/ 238576 h 303641"/>
                  <a:gd name="connsiteX4702" fmla="*/ 417507 w 1010331"/>
                  <a:gd name="connsiteY4702" fmla="*/ 243094 h 303641"/>
                  <a:gd name="connsiteX4703" fmla="*/ 412989 w 1010331"/>
                  <a:gd name="connsiteY4703" fmla="*/ 238576 h 303641"/>
                  <a:gd name="connsiteX4704" fmla="*/ 417507 w 1010331"/>
                  <a:gd name="connsiteY4704" fmla="*/ 234057 h 303641"/>
                  <a:gd name="connsiteX4705" fmla="*/ 417507 w 1010331"/>
                  <a:gd name="connsiteY4705" fmla="*/ 234057 h 303641"/>
                  <a:gd name="connsiteX4706" fmla="*/ 399433 w 1010331"/>
                  <a:gd name="connsiteY4706" fmla="*/ 234057 h 303641"/>
                  <a:gd name="connsiteX4707" fmla="*/ 403952 w 1010331"/>
                  <a:gd name="connsiteY4707" fmla="*/ 238576 h 303641"/>
                  <a:gd name="connsiteX4708" fmla="*/ 399433 w 1010331"/>
                  <a:gd name="connsiteY4708" fmla="*/ 243094 h 303641"/>
                  <a:gd name="connsiteX4709" fmla="*/ 394915 w 1010331"/>
                  <a:gd name="connsiteY4709" fmla="*/ 238576 h 303641"/>
                  <a:gd name="connsiteX4710" fmla="*/ 399433 w 1010331"/>
                  <a:gd name="connsiteY4710" fmla="*/ 234057 h 303641"/>
                  <a:gd name="connsiteX4711" fmla="*/ 399433 w 1010331"/>
                  <a:gd name="connsiteY4711" fmla="*/ 234057 h 303641"/>
                  <a:gd name="connsiteX4712" fmla="*/ 380456 w 1010331"/>
                  <a:gd name="connsiteY4712" fmla="*/ 234057 h 303641"/>
                  <a:gd name="connsiteX4713" fmla="*/ 384974 w 1010331"/>
                  <a:gd name="connsiteY4713" fmla="*/ 238576 h 303641"/>
                  <a:gd name="connsiteX4714" fmla="*/ 380456 w 1010331"/>
                  <a:gd name="connsiteY4714" fmla="*/ 243094 h 303641"/>
                  <a:gd name="connsiteX4715" fmla="*/ 375937 w 1010331"/>
                  <a:gd name="connsiteY4715" fmla="*/ 238576 h 303641"/>
                  <a:gd name="connsiteX4716" fmla="*/ 380456 w 1010331"/>
                  <a:gd name="connsiteY4716" fmla="*/ 234057 h 303641"/>
                  <a:gd name="connsiteX4717" fmla="*/ 380456 w 1010331"/>
                  <a:gd name="connsiteY4717" fmla="*/ 234057 h 303641"/>
                  <a:gd name="connsiteX4718" fmla="*/ 361478 w 1010331"/>
                  <a:gd name="connsiteY4718" fmla="*/ 234057 h 303641"/>
                  <a:gd name="connsiteX4719" fmla="*/ 365997 w 1010331"/>
                  <a:gd name="connsiteY4719" fmla="*/ 238576 h 303641"/>
                  <a:gd name="connsiteX4720" fmla="*/ 361478 w 1010331"/>
                  <a:gd name="connsiteY4720" fmla="*/ 243094 h 303641"/>
                  <a:gd name="connsiteX4721" fmla="*/ 356960 w 1010331"/>
                  <a:gd name="connsiteY4721" fmla="*/ 238576 h 303641"/>
                  <a:gd name="connsiteX4722" fmla="*/ 361478 w 1010331"/>
                  <a:gd name="connsiteY4722" fmla="*/ 234057 h 303641"/>
                  <a:gd name="connsiteX4723" fmla="*/ 361478 w 1010331"/>
                  <a:gd name="connsiteY4723" fmla="*/ 234057 h 303641"/>
                  <a:gd name="connsiteX4724" fmla="*/ 342501 w 1010331"/>
                  <a:gd name="connsiteY4724" fmla="*/ 234057 h 303641"/>
                  <a:gd name="connsiteX4725" fmla="*/ 347019 w 1010331"/>
                  <a:gd name="connsiteY4725" fmla="*/ 238576 h 303641"/>
                  <a:gd name="connsiteX4726" fmla="*/ 342501 w 1010331"/>
                  <a:gd name="connsiteY4726" fmla="*/ 243094 h 303641"/>
                  <a:gd name="connsiteX4727" fmla="*/ 337982 w 1010331"/>
                  <a:gd name="connsiteY4727" fmla="*/ 238576 h 303641"/>
                  <a:gd name="connsiteX4728" fmla="*/ 342501 w 1010331"/>
                  <a:gd name="connsiteY4728" fmla="*/ 234057 h 303641"/>
                  <a:gd name="connsiteX4729" fmla="*/ 342501 w 1010331"/>
                  <a:gd name="connsiteY4729" fmla="*/ 234057 h 303641"/>
                  <a:gd name="connsiteX4730" fmla="*/ 323523 w 1010331"/>
                  <a:gd name="connsiteY4730" fmla="*/ 234057 h 303641"/>
                  <a:gd name="connsiteX4731" fmla="*/ 328041 w 1010331"/>
                  <a:gd name="connsiteY4731" fmla="*/ 238576 h 303641"/>
                  <a:gd name="connsiteX4732" fmla="*/ 323523 w 1010331"/>
                  <a:gd name="connsiteY4732" fmla="*/ 243094 h 303641"/>
                  <a:gd name="connsiteX4733" fmla="*/ 319004 w 1010331"/>
                  <a:gd name="connsiteY4733" fmla="*/ 238576 h 303641"/>
                  <a:gd name="connsiteX4734" fmla="*/ 323523 w 1010331"/>
                  <a:gd name="connsiteY4734" fmla="*/ 234057 h 303641"/>
                  <a:gd name="connsiteX4735" fmla="*/ 323523 w 1010331"/>
                  <a:gd name="connsiteY4735" fmla="*/ 234057 h 303641"/>
                  <a:gd name="connsiteX4736" fmla="*/ 305449 w 1010331"/>
                  <a:gd name="connsiteY4736" fmla="*/ 234057 h 303641"/>
                  <a:gd name="connsiteX4737" fmla="*/ 309968 w 1010331"/>
                  <a:gd name="connsiteY4737" fmla="*/ 238576 h 303641"/>
                  <a:gd name="connsiteX4738" fmla="*/ 305449 w 1010331"/>
                  <a:gd name="connsiteY4738" fmla="*/ 243094 h 303641"/>
                  <a:gd name="connsiteX4739" fmla="*/ 300931 w 1010331"/>
                  <a:gd name="connsiteY4739" fmla="*/ 238576 h 303641"/>
                  <a:gd name="connsiteX4740" fmla="*/ 305449 w 1010331"/>
                  <a:gd name="connsiteY4740" fmla="*/ 234057 h 303641"/>
                  <a:gd name="connsiteX4741" fmla="*/ 305449 w 1010331"/>
                  <a:gd name="connsiteY4741" fmla="*/ 234057 h 303641"/>
                  <a:gd name="connsiteX4742" fmla="*/ 286471 w 1010331"/>
                  <a:gd name="connsiteY4742" fmla="*/ 234057 h 303641"/>
                  <a:gd name="connsiteX4743" fmla="*/ 290990 w 1010331"/>
                  <a:gd name="connsiteY4743" fmla="*/ 238576 h 303641"/>
                  <a:gd name="connsiteX4744" fmla="*/ 286471 w 1010331"/>
                  <a:gd name="connsiteY4744" fmla="*/ 243094 h 303641"/>
                  <a:gd name="connsiteX4745" fmla="*/ 281953 w 1010331"/>
                  <a:gd name="connsiteY4745" fmla="*/ 238576 h 303641"/>
                  <a:gd name="connsiteX4746" fmla="*/ 286471 w 1010331"/>
                  <a:gd name="connsiteY4746" fmla="*/ 234057 h 303641"/>
                  <a:gd name="connsiteX4747" fmla="*/ 286471 w 1010331"/>
                  <a:gd name="connsiteY4747" fmla="*/ 234057 h 303641"/>
                  <a:gd name="connsiteX4748" fmla="*/ 840437 w 1010331"/>
                  <a:gd name="connsiteY4748" fmla="*/ 225020 h 303641"/>
                  <a:gd name="connsiteX4749" fmla="*/ 844955 w 1010331"/>
                  <a:gd name="connsiteY4749" fmla="*/ 229539 h 303641"/>
                  <a:gd name="connsiteX4750" fmla="*/ 840437 w 1010331"/>
                  <a:gd name="connsiteY4750" fmla="*/ 234057 h 303641"/>
                  <a:gd name="connsiteX4751" fmla="*/ 835918 w 1010331"/>
                  <a:gd name="connsiteY4751" fmla="*/ 229539 h 303641"/>
                  <a:gd name="connsiteX4752" fmla="*/ 840437 w 1010331"/>
                  <a:gd name="connsiteY4752" fmla="*/ 225020 h 303641"/>
                  <a:gd name="connsiteX4753" fmla="*/ 840437 w 1010331"/>
                  <a:gd name="connsiteY4753" fmla="*/ 225020 h 303641"/>
                  <a:gd name="connsiteX4754" fmla="*/ 821459 w 1010331"/>
                  <a:gd name="connsiteY4754" fmla="*/ 225020 h 303641"/>
                  <a:gd name="connsiteX4755" fmla="*/ 825978 w 1010331"/>
                  <a:gd name="connsiteY4755" fmla="*/ 229539 h 303641"/>
                  <a:gd name="connsiteX4756" fmla="*/ 821459 w 1010331"/>
                  <a:gd name="connsiteY4756" fmla="*/ 234057 h 303641"/>
                  <a:gd name="connsiteX4757" fmla="*/ 816941 w 1010331"/>
                  <a:gd name="connsiteY4757" fmla="*/ 229539 h 303641"/>
                  <a:gd name="connsiteX4758" fmla="*/ 821459 w 1010331"/>
                  <a:gd name="connsiteY4758" fmla="*/ 225020 h 303641"/>
                  <a:gd name="connsiteX4759" fmla="*/ 821459 w 1010331"/>
                  <a:gd name="connsiteY4759" fmla="*/ 225020 h 303641"/>
                  <a:gd name="connsiteX4760" fmla="*/ 803385 w 1010331"/>
                  <a:gd name="connsiteY4760" fmla="*/ 225020 h 303641"/>
                  <a:gd name="connsiteX4761" fmla="*/ 807904 w 1010331"/>
                  <a:gd name="connsiteY4761" fmla="*/ 229539 h 303641"/>
                  <a:gd name="connsiteX4762" fmla="*/ 803385 w 1010331"/>
                  <a:gd name="connsiteY4762" fmla="*/ 234057 h 303641"/>
                  <a:gd name="connsiteX4763" fmla="*/ 798867 w 1010331"/>
                  <a:gd name="connsiteY4763" fmla="*/ 229539 h 303641"/>
                  <a:gd name="connsiteX4764" fmla="*/ 803385 w 1010331"/>
                  <a:gd name="connsiteY4764" fmla="*/ 225020 h 303641"/>
                  <a:gd name="connsiteX4765" fmla="*/ 803385 w 1010331"/>
                  <a:gd name="connsiteY4765" fmla="*/ 225020 h 303641"/>
                  <a:gd name="connsiteX4766" fmla="*/ 784408 w 1010331"/>
                  <a:gd name="connsiteY4766" fmla="*/ 225020 h 303641"/>
                  <a:gd name="connsiteX4767" fmla="*/ 788926 w 1010331"/>
                  <a:gd name="connsiteY4767" fmla="*/ 229539 h 303641"/>
                  <a:gd name="connsiteX4768" fmla="*/ 784408 w 1010331"/>
                  <a:gd name="connsiteY4768" fmla="*/ 234057 h 303641"/>
                  <a:gd name="connsiteX4769" fmla="*/ 779889 w 1010331"/>
                  <a:gd name="connsiteY4769" fmla="*/ 229539 h 303641"/>
                  <a:gd name="connsiteX4770" fmla="*/ 784408 w 1010331"/>
                  <a:gd name="connsiteY4770" fmla="*/ 225020 h 303641"/>
                  <a:gd name="connsiteX4771" fmla="*/ 784408 w 1010331"/>
                  <a:gd name="connsiteY4771" fmla="*/ 225020 h 303641"/>
                  <a:gd name="connsiteX4772" fmla="*/ 765430 w 1010331"/>
                  <a:gd name="connsiteY4772" fmla="*/ 225020 h 303641"/>
                  <a:gd name="connsiteX4773" fmla="*/ 769948 w 1010331"/>
                  <a:gd name="connsiteY4773" fmla="*/ 229539 h 303641"/>
                  <a:gd name="connsiteX4774" fmla="*/ 765430 w 1010331"/>
                  <a:gd name="connsiteY4774" fmla="*/ 234057 h 303641"/>
                  <a:gd name="connsiteX4775" fmla="*/ 760912 w 1010331"/>
                  <a:gd name="connsiteY4775" fmla="*/ 229539 h 303641"/>
                  <a:gd name="connsiteX4776" fmla="*/ 765430 w 1010331"/>
                  <a:gd name="connsiteY4776" fmla="*/ 225020 h 303641"/>
                  <a:gd name="connsiteX4777" fmla="*/ 765430 w 1010331"/>
                  <a:gd name="connsiteY4777" fmla="*/ 225020 h 303641"/>
                  <a:gd name="connsiteX4778" fmla="*/ 746452 w 1010331"/>
                  <a:gd name="connsiteY4778" fmla="*/ 225020 h 303641"/>
                  <a:gd name="connsiteX4779" fmla="*/ 750971 w 1010331"/>
                  <a:gd name="connsiteY4779" fmla="*/ 229539 h 303641"/>
                  <a:gd name="connsiteX4780" fmla="*/ 746452 w 1010331"/>
                  <a:gd name="connsiteY4780" fmla="*/ 234057 h 303641"/>
                  <a:gd name="connsiteX4781" fmla="*/ 741934 w 1010331"/>
                  <a:gd name="connsiteY4781" fmla="*/ 229539 h 303641"/>
                  <a:gd name="connsiteX4782" fmla="*/ 746452 w 1010331"/>
                  <a:gd name="connsiteY4782" fmla="*/ 225020 h 303641"/>
                  <a:gd name="connsiteX4783" fmla="*/ 746452 w 1010331"/>
                  <a:gd name="connsiteY4783" fmla="*/ 225020 h 303641"/>
                  <a:gd name="connsiteX4784" fmla="*/ 727475 w 1010331"/>
                  <a:gd name="connsiteY4784" fmla="*/ 225020 h 303641"/>
                  <a:gd name="connsiteX4785" fmla="*/ 731993 w 1010331"/>
                  <a:gd name="connsiteY4785" fmla="*/ 229539 h 303641"/>
                  <a:gd name="connsiteX4786" fmla="*/ 727475 w 1010331"/>
                  <a:gd name="connsiteY4786" fmla="*/ 234057 h 303641"/>
                  <a:gd name="connsiteX4787" fmla="*/ 722956 w 1010331"/>
                  <a:gd name="connsiteY4787" fmla="*/ 229539 h 303641"/>
                  <a:gd name="connsiteX4788" fmla="*/ 727475 w 1010331"/>
                  <a:gd name="connsiteY4788" fmla="*/ 225020 h 303641"/>
                  <a:gd name="connsiteX4789" fmla="*/ 727475 w 1010331"/>
                  <a:gd name="connsiteY4789" fmla="*/ 225020 h 303641"/>
                  <a:gd name="connsiteX4790" fmla="*/ 709401 w 1010331"/>
                  <a:gd name="connsiteY4790" fmla="*/ 225020 h 303641"/>
                  <a:gd name="connsiteX4791" fmla="*/ 713919 w 1010331"/>
                  <a:gd name="connsiteY4791" fmla="*/ 229539 h 303641"/>
                  <a:gd name="connsiteX4792" fmla="*/ 709401 w 1010331"/>
                  <a:gd name="connsiteY4792" fmla="*/ 234057 h 303641"/>
                  <a:gd name="connsiteX4793" fmla="*/ 704882 w 1010331"/>
                  <a:gd name="connsiteY4793" fmla="*/ 229539 h 303641"/>
                  <a:gd name="connsiteX4794" fmla="*/ 709401 w 1010331"/>
                  <a:gd name="connsiteY4794" fmla="*/ 225020 h 303641"/>
                  <a:gd name="connsiteX4795" fmla="*/ 709401 w 1010331"/>
                  <a:gd name="connsiteY4795" fmla="*/ 225020 h 303641"/>
                  <a:gd name="connsiteX4796" fmla="*/ 690423 w 1010331"/>
                  <a:gd name="connsiteY4796" fmla="*/ 225020 h 303641"/>
                  <a:gd name="connsiteX4797" fmla="*/ 694942 w 1010331"/>
                  <a:gd name="connsiteY4797" fmla="*/ 229539 h 303641"/>
                  <a:gd name="connsiteX4798" fmla="*/ 690423 w 1010331"/>
                  <a:gd name="connsiteY4798" fmla="*/ 234057 h 303641"/>
                  <a:gd name="connsiteX4799" fmla="*/ 685905 w 1010331"/>
                  <a:gd name="connsiteY4799" fmla="*/ 229539 h 303641"/>
                  <a:gd name="connsiteX4800" fmla="*/ 690423 w 1010331"/>
                  <a:gd name="connsiteY4800" fmla="*/ 225020 h 303641"/>
                  <a:gd name="connsiteX4801" fmla="*/ 690423 w 1010331"/>
                  <a:gd name="connsiteY4801" fmla="*/ 225020 h 303641"/>
                  <a:gd name="connsiteX4802" fmla="*/ 671446 w 1010331"/>
                  <a:gd name="connsiteY4802" fmla="*/ 225020 h 303641"/>
                  <a:gd name="connsiteX4803" fmla="*/ 675964 w 1010331"/>
                  <a:gd name="connsiteY4803" fmla="*/ 229539 h 303641"/>
                  <a:gd name="connsiteX4804" fmla="*/ 671446 w 1010331"/>
                  <a:gd name="connsiteY4804" fmla="*/ 234057 h 303641"/>
                  <a:gd name="connsiteX4805" fmla="*/ 666927 w 1010331"/>
                  <a:gd name="connsiteY4805" fmla="*/ 229539 h 303641"/>
                  <a:gd name="connsiteX4806" fmla="*/ 671446 w 1010331"/>
                  <a:gd name="connsiteY4806" fmla="*/ 225020 h 303641"/>
                  <a:gd name="connsiteX4807" fmla="*/ 671446 w 1010331"/>
                  <a:gd name="connsiteY4807" fmla="*/ 225020 h 303641"/>
                  <a:gd name="connsiteX4808" fmla="*/ 652468 w 1010331"/>
                  <a:gd name="connsiteY4808" fmla="*/ 225020 h 303641"/>
                  <a:gd name="connsiteX4809" fmla="*/ 656987 w 1010331"/>
                  <a:gd name="connsiteY4809" fmla="*/ 229539 h 303641"/>
                  <a:gd name="connsiteX4810" fmla="*/ 652468 w 1010331"/>
                  <a:gd name="connsiteY4810" fmla="*/ 234057 h 303641"/>
                  <a:gd name="connsiteX4811" fmla="*/ 647950 w 1010331"/>
                  <a:gd name="connsiteY4811" fmla="*/ 229539 h 303641"/>
                  <a:gd name="connsiteX4812" fmla="*/ 652468 w 1010331"/>
                  <a:gd name="connsiteY4812" fmla="*/ 225020 h 303641"/>
                  <a:gd name="connsiteX4813" fmla="*/ 652468 w 1010331"/>
                  <a:gd name="connsiteY4813" fmla="*/ 225020 h 303641"/>
                  <a:gd name="connsiteX4814" fmla="*/ 633490 w 1010331"/>
                  <a:gd name="connsiteY4814" fmla="*/ 225020 h 303641"/>
                  <a:gd name="connsiteX4815" fmla="*/ 638009 w 1010331"/>
                  <a:gd name="connsiteY4815" fmla="*/ 229539 h 303641"/>
                  <a:gd name="connsiteX4816" fmla="*/ 633490 w 1010331"/>
                  <a:gd name="connsiteY4816" fmla="*/ 234057 h 303641"/>
                  <a:gd name="connsiteX4817" fmla="*/ 628972 w 1010331"/>
                  <a:gd name="connsiteY4817" fmla="*/ 229539 h 303641"/>
                  <a:gd name="connsiteX4818" fmla="*/ 633490 w 1010331"/>
                  <a:gd name="connsiteY4818" fmla="*/ 225020 h 303641"/>
                  <a:gd name="connsiteX4819" fmla="*/ 633490 w 1010331"/>
                  <a:gd name="connsiteY4819" fmla="*/ 225020 h 303641"/>
                  <a:gd name="connsiteX4820" fmla="*/ 615417 w 1010331"/>
                  <a:gd name="connsiteY4820" fmla="*/ 225020 h 303641"/>
                  <a:gd name="connsiteX4821" fmla="*/ 619935 w 1010331"/>
                  <a:gd name="connsiteY4821" fmla="*/ 229539 h 303641"/>
                  <a:gd name="connsiteX4822" fmla="*/ 615417 w 1010331"/>
                  <a:gd name="connsiteY4822" fmla="*/ 234057 h 303641"/>
                  <a:gd name="connsiteX4823" fmla="*/ 610898 w 1010331"/>
                  <a:gd name="connsiteY4823" fmla="*/ 229539 h 303641"/>
                  <a:gd name="connsiteX4824" fmla="*/ 615417 w 1010331"/>
                  <a:gd name="connsiteY4824" fmla="*/ 225020 h 303641"/>
                  <a:gd name="connsiteX4825" fmla="*/ 615417 w 1010331"/>
                  <a:gd name="connsiteY4825" fmla="*/ 225020 h 303641"/>
                  <a:gd name="connsiteX4826" fmla="*/ 596439 w 1010331"/>
                  <a:gd name="connsiteY4826" fmla="*/ 225020 h 303641"/>
                  <a:gd name="connsiteX4827" fmla="*/ 600957 w 1010331"/>
                  <a:gd name="connsiteY4827" fmla="*/ 229539 h 303641"/>
                  <a:gd name="connsiteX4828" fmla="*/ 596439 w 1010331"/>
                  <a:gd name="connsiteY4828" fmla="*/ 234057 h 303641"/>
                  <a:gd name="connsiteX4829" fmla="*/ 591920 w 1010331"/>
                  <a:gd name="connsiteY4829" fmla="*/ 229539 h 303641"/>
                  <a:gd name="connsiteX4830" fmla="*/ 596439 w 1010331"/>
                  <a:gd name="connsiteY4830" fmla="*/ 225020 h 303641"/>
                  <a:gd name="connsiteX4831" fmla="*/ 596439 w 1010331"/>
                  <a:gd name="connsiteY4831" fmla="*/ 225020 h 303641"/>
                  <a:gd name="connsiteX4832" fmla="*/ 577461 w 1010331"/>
                  <a:gd name="connsiteY4832" fmla="*/ 225020 h 303641"/>
                  <a:gd name="connsiteX4833" fmla="*/ 581980 w 1010331"/>
                  <a:gd name="connsiteY4833" fmla="*/ 229539 h 303641"/>
                  <a:gd name="connsiteX4834" fmla="*/ 577461 w 1010331"/>
                  <a:gd name="connsiteY4834" fmla="*/ 234057 h 303641"/>
                  <a:gd name="connsiteX4835" fmla="*/ 572943 w 1010331"/>
                  <a:gd name="connsiteY4835" fmla="*/ 229539 h 303641"/>
                  <a:gd name="connsiteX4836" fmla="*/ 577461 w 1010331"/>
                  <a:gd name="connsiteY4836" fmla="*/ 225020 h 303641"/>
                  <a:gd name="connsiteX4837" fmla="*/ 577461 w 1010331"/>
                  <a:gd name="connsiteY4837" fmla="*/ 225020 h 303641"/>
                  <a:gd name="connsiteX4838" fmla="*/ 558484 w 1010331"/>
                  <a:gd name="connsiteY4838" fmla="*/ 225020 h 303641"/>
                  <a:gd name="connsiteX4839" fmla="*/ 563002 w 1010331"/>
                  <a:gd name="connsiteY4839" fmla="*/ 229539 h 303641"/>
                  <a:gd name="connsiteX4840" fmla="*/ 558484 w 1010331"/>
                  <a:gd name="connsiteY4840" fmla="*/ 234057 h 303641"/>
                  <a:gd name="connsiteX4841" fmla="*/ 553965 w 1010331"/>
                  <a:gd name="connsiteY4841" fmla="*/ 229539 h 303641"/>
                  <a:gd name="connsiteX4842" fmla="*/ 558484 w 1010331"/>
                  <a:gd name="connsiteY4842" fmla="*/ 225020 h 303641"/>
                  <a:gd name="connsiteX4843" fmla="*/ 558484 w 1010331"/>
                  <a:gd name="connsiteY4843" fmla="*/ 225020 h 303641"/>
                  <a:gd name="connsiteX4844" fmla="*/ 539506 w 1010331"/>
                  <a:gd name="connsiteY4844" fmla="*/ 225020 h 303641"/>
                  <a:gd name="connsiteX4845" fmla="*/ 544025 w 1010331"/>
                  <a:gd name="connsiteY4845" fmla="*/ 229539 h 303641"/>
                  <a:gd name="connsiteX4846" fmla="*/ 539506 w 1010331"/>
                  <a:gd name="connsiteY4846" fmla="*/ 234057 h 303641"/>
                  <a:gd name="connsiteX4847" fmla="*/ 534988 w 1010331"/>
                  <a:gd name="connsiteY4847" fmla="*/ 229539 h 303641"/>
                  <a:gd name="connsiteX4848" fmla="*/ 539506 w 1010331"/>
                  <a:gd name="connsiteY4848" fmla="*/ 225020 h 303641"/>
                  <a:gd name="connsiteX4849" fmla="*/ 539506 w 1010331"/>
                  <a:gd name="connsiteY4849" fmla="*/ 225020 h 303641"/>
                  <a:gd name="connsiteX4850" fmla="*/ 521432 w 1010331"/>
                  <a:gd name="connsiteY4850" fmla="*/ 225020 h 303641"/>
                  <a:gd name="connsiteX4851" fmla="*/ 525951 w 1010331"/>
                  <a:gd name="connsiteY4851" fmla="*/ 229539 h 303641"/>
                  <a:gd name="connsiteX4852" fmla="*/ 521432 w 1010331"/>
                  <a:gd name="connsiteY4852" fmla="*/ 234057 h 303641"/>
                  <a:gd name="connsiteX4853" fmla="*/ 516914 w 1010331"/>
                  <a:gd name="connsiteY4853" fmla="*/ 229539 h 303641"/>
                  <a:gd name="connsiteX4854" fmla="*/ 521432 w 1010331"/>
                  <a:gd name="connsiteY4854" fmla="*/ 225020 h 303641"/>
                  <a:gd name="connsiteX4855" fmla="*/ 521432 w 1010331"/>
                  <a:gd name="connsiteY4855" fmla="*/ 225020 h 303641"/>
                  <a:gd name="connsiteX4856" fmla="*/ 502455 w 1010331"/>
                  <a:gd name="connsiteY4856" fmla="*/ 225020 h 303641"/>
                  <a:gd name="connsiteX4857" fmla="*/ 506973 w 1010331"/>
                  <a:gd name="connsiteY4857" fmla="*/ 229539 h 303641"/>
                  <a:gd name="connsiteX4858" fmla="*/ 502455 w 1010331"/>
                  <a:gd name="connsiteY4858" fmla="*/ 234057 h 303641"/>
                  <a:gd name="connsiteX4859" fmla="*/ 497936 w 1010331"/>
                  <a:gd name="connsiteY4859" fmla="*/ 229539 h 303641"/>
                  <a:gd name="connsiteX4860" fmla="*/ 502455 w 1010331"/>
                  <a:gd name="connsiteY4860" fmla="*/ 225020 h 303641"/>
                  <a:gd name="connsiteX4861" fmla="*/ 502455 w 1010331"/>
                  <a:gd name="connsiteY4861" fmla="*/ 225020 h 303641"/>
                  <a:gd name="connsiteX4862" fmla="*/ 483477 w 1010331"/>
                  <a:gd name="connsiteY4862" fmla="*/ 225020 h 303641"/>
                  <a:gd name="connsiteX4863" fmla="*/ 487995 w 1010331"/>
                  <a:gd name="connsiteY4863" fmla="*/ 229539 h 303641"/>
                  <a:gd name="connsiteX4864" fmla="*/ 483477 w 1010331"/>
                  <a:gd name="connsiteY4864" fmla="*/ 234057 h 303641"/>
                  <a:gd name="connsiteX4865" fmla="*/ 478959 w 1010331"/>
                  <a:gd name="connsiteY4865" fmla="*/ 229539 h 303641"/>
                  <a:gd name="connsiteX4866" fmla="*/ 483477 w 1010331"/>
                  <a:gd name="connsiteY4866" fmla="*/ 225020 h 303641"/>
                  <a:gd name="connsiteX4867" fmla="*/ 483477 w 1010331"/>
                  <a:gd name="connsiteY4867" fmla="*/ 225020 h 303641"/>
                  <a:gd name="connsiteX4868" fmla="*/ 464499 w 1010331"/>
                  <a:gd name="connsiteY4868" fmla="*/ 225020 h 303641"/>
                  <a:gd name="connsiteX4869" fmla="*/ 469018 w 1010331"/>
                  <a:gd name="connsiteY4869" fmla="*/ 229539 h 303641"/>
                  <a:gd name="connsiteX4870" fmla="*/ 464499 w 1010331"/>
                  <a:gd name="connsiteY4870" fmla="*/ 234057 h 303641"/>
                  <a:gd name="connsiteX4871" fmla="*/ 459981 w 1010331"/>
                  <a:gd name="connsiteY4871" fmla="*/ 229539 h 303641"/>
                  <a:gd name="connsiteX4872" fmla="*/ 464499 w 1010331"/>
                  <a:gd name="connsiteY4872" fmla="*/ 225020 h 303641"/>
                  <a:gd name="connsiteX4873" fmla="*/ 464499 w 1010331"/>
                  <a:gd name="connsiteY4873" fmla="*/ 225020 h 303641"/>
                  <a:gd name="connsiteX4874" fmla="*/ 446425 w 1010331"/>
                  <a:gd name="connsiteY4874" fmla="*/ 225020 h 303641"/>
                  <a:gd name="connsiteX4875" fmla="*/ 450944 w 1010331"/>
                  <a:gd name="connsiteY4875" fmla="*/ 229539 h 303641"/>
                  <a:gd name="connsiteX4876" fmla="*/ 446425 w 1010331"/>
                  <a:gd name="connsiteY4876" fmla="*/ 234057 h 303641"/>
                  <a:gd name="connsiteX4877" fmla="*/ 441907 w 1010331"/>
                  <a:gd name="connsiteY4877" fmla="*/ 229539 h 303641"/>
                  <a:gd name="connsiteX4878" fmla="*/ 446425 w 1010331"/>
                  <a:gd name="connsiteY4878" fmla="*/ 225020 h 303641"/>
                  <a:gd name="connsiteX4879" fmla="*/ 446425 w 1010331"/>
                  <a:gd name="connsiteY4879" fmla="*/ 225020 h 303641"/>
                  <a:gd name="connsiteX4880" fmla="*/ 427448 w 1010331"/>
                  <a:gd name="connsiteY4880" fmla="*/ 225020 h 303641"/>
                  <a:gd name="connsiteX4881" fmla="*/ 431966 w 1010331"/>
                  <a:gd name="connsiteY4881" fmla="*/ 229539 h 303641"/>
                  <a:gd name="connsiteX4882" fmla="*/ 427448 w 1010331"/>
                  <a:gd name="connsiteY4882" fmla="*/ 234057 h 303641"/>
                  <a:gd name="connsiteX4883" fmla="*/ 422929 w 1010331"/>
                  <a:gd name="connsiteY4883" fmla="*/ 229539 h 303641"/>
                  <a:gd name="connsiteX4884" fmla="*/ 427448 w 1010331"/>
                  <a:gd name="connsiteY4884" fmla="*/ 225020 h 303641"/>
                  <a:gd name="connsiteX4885" fmla="*/ 427448 w 1010331"/>
                  <a:gd name="connsiteY4885" fmla="*/ 225020 h 303641"/>
                  <a:gd name="connsiteX4886" fmla="*/ 408470 w 1010331"/>
                  <a:gd name="connsiteY4886" fmla="*/ 225020 h 303641"/>
                  <a:gd name="connsiteX4887" fmla="*/ 412989 w 1010331"/>
                  <a:gd name="connsiteY4887" fmla="*/ 229539 h 303641"/>
                  <a:gd name="connsiteX4888" fmla="*/ 408470 w 1010331"/>
                  <a:gd name="connsiteY4888" fmla="*/ 234057 h 303641"/>
                  <a:gd name="connsiteX4889" fmla="*/ 403952 w 1010331"/>
                  <a:gd name="connsiteY4889" fmla="*/ 229539 h 303641"/>
                  <a:gd name="connsiteX4890" fmla="*/ 408470 w 1010331"/>
                  <a:gd name="connsiteY4890" fmla="*/ 225020 h 303641"/>
                  <a:gd name="connsiteX4891" fmla="*/ 408470 w 1010331"/>
                  <a:gd name="connsiteY4891" fmla="*/ 225020 h 303641"/>
                  <a:gd name="connsiteX4892" fmla="*/ 389493 w 1010331"/>
                  <a:gd name="connsiteY4892" fmla="*/ 225020 h 303641"/>
                  <a:gd name="connsiteX4893" fmla="*/ 394011 w 1010331"/>
                  <a:gd name="connsiteY4893" fmla="*/ 229539 h 303641"/>
                  <a:gd name="connsiteX4894" fmla="*/ 389493 w 1010331"/>
                  <a:gd name="connsiteY4894" fmla="*/ 234057 h 303641"/>
                  <a:gd name="connsiteX4895" fmla="*/ 384974 w 1010331"/>
                  <a:gd name="connsiteY4895" fmla="*/ 229539 h 303641"/>
                  <a:gd name="connsiteX4896" fmla="*/ 389493 w 1010331"/>
                  <a:gd name="connsiteY4896" fmla="*/ 225020 h 303641"/>
                  <a:gd name="connsiteX4897" fmla="*/ 389493 w 1010331"/>
                  <a:gd name="connsiteY4897" fmla="*/ 225020 h 303641"/>
                  <a:gd name="connsiteX4898" fmla="*/ 370515 w 1010331"/>
                  <a:gd name="connsiteY4898" fmla="*/ 225020 h 303641"/>
                  <a:gd name="connsiteX4899" fmla="*/ 375034 w 1010331"/>
                  <a:gd name="connsiteY4899" fmla="*/ 229539 h 303641"/>
                  <a:gd name="connsiteX4900" fmla="*/ 370515 w 1010331"/>
                  <a:gd name="connsiteY4900" fmla="*/ 234057 h 303641"/>
                  <a:gd name="connsiteX4901" fmla="*/ 365997 w 1010331"/>
                  <a:gd name="connsiteY4901" fmla="*/ 229539 h 303641"/>
                  <a:gd name="connsiteX4902" fmla="*/ 370515 w 1010331"/>
                  <a:gd name="connsiteY4902" fmla="*/ 225020 h 303641"/>
                  <a:gd name="connsiteX4903" fmla="*/ 370515 w 1010331"/>
                  <a:gd name="connsiteY4903" fmla="*/ 225020 h 303641"/>
                  <a:gd name="connsiteX4904" fmla="*/ 352441 w 1010331"/>
                  <a:gd name="connsiteY4904" fmla="*/ 225020 h 303641"/>
                  <a:gd name="connsiteX4905" fmla="*/ 356960 w 1010331"/>
                  <a:gd name="connsiteY4905" fmla="*/ 229539 h 303641"/>
                  <a:gd name="connsiteX4906" fmla="*/ 352441 w 1010331"/>
                  <a:gd name="connsiteY4906" fmla="*/ 234057 h 303641"/>
                  <a:gd name="connsiteX4907" fmla="*/ 347923 w 1010331"/>
                  <a:gd name="connsiteY4907" fmla="*/ 229539 h 303641"/>
                  <a:gd name="connsiteX4908" fmla="*/ 352441 w 1010331"/>
                  <a:gd name="connsiteY4908" fmla="*/ 225020 h 303641"/>
                  <a:gd name="connsiteX4909" fmla="*/ 352441 w 1010331"/>
                  <a:gd name="connsiteY4909" fmla="*/ 225020 h 303641"/>
                  <a:gd name="connsiteX4910" fmla="*/ 333464 w 1010331"/>
                  <a:gd name="connsiteY4910" fmla="*/ 225020 h 303641"/>
                  <a:gd name="connsiteX4911" fmla="*/ 337982 w 1010331"/>
                  <a:gd name="connsiteY4911" fmla="*/ 229539 h 303641"/>
                  <a:gd name="connsiteX4912" fmla="*/ 333464 w 1010331"/>
                  <a:gd name="connsiteY4912" fmla="*/ 234057 h 303641"/>
                  <a:gd name="connsiteX4913" fmla="*/ 328945 w 1010331"/>
                  <a:gd name="connsiteY4913" fmla="*/ 229539 h 303641"/>
                  <a:gd name="connsiteX4914" fmla="*/ 333464 w 1010331"/>
                  <a:gd name="connsiteY4914" fmla="*/ 225020 h 303641"/>
                  <a:gd name="connsiteX4915" fmla="*/ 333464 w 1010331"/>
                  <a:gd name="connsiteY4915" fmla="*/ 225020 h 303641"/>
                  <a:gd name="connsiteX4916" fmla="*/ 314486 w 1010331"/>
                  <a:gd name="connsiteY4916" fmla="*/ 225020 h 303641"/>
                  <a:gd name="connsiteX4917" fmla="*/ 319004 w 1010331"/>
                  <a:gd name="connsiteY4917" fmla="*/ 229539 h 303641"/>
                  <a:gd name="connsiteX4918" fmla="*/ 314486 w 1010331"/>
                  <a:gd name="connsiteY4918" fmla="*/ 234057 h 303641"/>
                  <a:gd name="connsiteX4919" fmla="*/ 309968 w 1010331"/>
                  <a:gd name="connsiteY4919" fmla="*/ 229539 h 303641"/>
                  <a:gd name="connsiteX4920" fmla="*/ 314486 w 1010331"/>
                  <a:gd name="connsiteY4920" fmla="*/ 225020 h 303641"/>
                  <a:gd name="connsiteX4921" fmla="*/ 314486 w 1010331"/>
                  <a:gd name="connsiteY4921" fmla="*/ 225020 h 303641"/>
                  <a:gd name="connsiteX4922" fmla="*/ 295508 w 1010331"/>
                  <a:gd name="connsiteY4922" fmla="*/ 225020 h 303641"/>
                  <a:gd name="connsiteX4923" fmla="*/ 300027 w 1010331"/>
                  <a:gd name="connsiteY4923" fmla="*/ 229539 h 303641"/>
                  <a:gd name="connsiteX4924" fmla="*/ 295508 w 1010331"/>
                  <a:gd name="connsiteY4924" fmla="*/ 234057 h 303641"/>
                  <a:gd name="connsiteX4925" fmla="*/ 290990 w 1010331"/>
                  <a:gd name="connsiteY4925" fmla="*/ 229539 h 303641"/>
                  <a:gd name="connsiteX4926" fmla="*/ 295508 w 1010331"/>
                  <a:gd name="connsiteY4926" fmla="*/ 225020 h 303641"/>
                  <a:gd name="connsiteX4927" fmla="*/ 295508 w 1010331"/>
                  <a:gd name="connsiteY4927" fmla="*/ 225020 h 303641"/>
                  <a:gd name="connsiteX4928" fmla="*/ 831400 w 1010331"/>
                  <a:gd name="connsiteY4928" fmla="*/ 214176 h 303641"/>
                  <a:gd name="connsiteX4929" fmla="*/ 835918 w 1010331"/>
                  <a:gd name="connsiteY4929" fmla="*/ 218694 h 303641"/>
                  <a:gd name="connsiteX4930" fmla="*/ 831400 w 1010331"/>
                  <a:gd name="connsiteY4930" fmla="*/ 223213 h 303641"/>
                  <a:gd name="connsiteX4931" fmla="*/ 826881 w 1010331"/>
                  <a:gd name="connsiteY4931" fmla="*/ 218694 h 303641"/>
                  <a:gd name="connsiteX4932" fmla="*/ 831400 w 1010331"/>
                  <a:gd name="connsiteY4932" fmla="*/ 214176 h 303641"/>
                  <a:gd name="connsiteX4933" fmla="*/ 831400 w 1010331"/>
                  <a:gd name="connsiteY4933" fmla="*/ 214176 h 303641"/>
                  <a:gd name="connsiteX4934" fmla="*/ 812422 w 1010331"/>
                  <a:gd name="connsiteY4934" fmla="*/ 214176 h 303641"/>
                  <a:gd name="connsiteX4935" fmla="*/ 816941 w 1010331"/>
                  <a:gd name="connsiteY4935" fmla="*/ 218694 h 303641"/>
                  <a:gd name="connsiteX4936" fmla="*/ 812422 w 1010331"/>
                  <a:gd name="connsiteY4936" fmla="*/ 223213 h 303641"/>
                  <a:gd name="connsiteX4937" fmla="*/ 807904 w 1010331"/>
                  <a:gd name="connsiteY4937" fmla="*/ 218694 h 303641"/>
                  <a:gd name="connsiteX4938" fmla="*/ 812422 w 1010331"/>
                  <a:gd name="connsiteY4938" fmla="*/ 214176 h 303641"/>
                  <a:gd name="connsiteX4939" fmla="*/ 812422 w 1010331"/>
                  <a:gd name="connsiteY4939" fmla="*/ 214176 h 303641"/>
                  <a:gd name="connsiteX4940" fmla="*/ 793445 w 1010331"/>
                  <a:gd name="connsiteY4940" fmla="*/ 214176 h 303641"/>
                  <a:gd name="connsiteX4941" fmla="*/ 797963 w 1010331"/>
                  <a:gd name="connsiteY4941" fmla="*/ 218694 h 303641"/>
                  <a:gd name="connsiteX4942" fmla="*/ 793445 w 1010331"/>
                  <a:gd name="connsiteY4942" fmla="*/ 223213 h 303641"/>
                  <a:gd name="connsiteX4943" fmla="*/ 788926 w 1010331"/>
                  <a:gd name="connsiteY4943" fmla="*/ 218694 h 303641"/>
                  <a:gd name="connsiteX4944" fmla="*/ 793445 w 1010331"/>
                  <a:gd name="connsiteY4944" fmla="*/ 214176 h 303641"/>
                  <a:gd name="connsiteX4945" fmla="*/ 793445 w 1010331"/>
                  <a:gd name="connsiteY4945" fmla="*/ 214176 h 303641"/>
                  <a:gd name="connsiteX4946" fmla="*/ 774467 w 1010331"/>
                  <a:gd name="connsiteY4946" fmla="*/ 214176 h 303641"/>
                  <a:gd name="connsiteX4947" fmla="*/ 778985 w 1010331"/>
                  <a:gd name="connsiteY4947" fmla="*/ 218694 h 303641"/>
                  <a:gd name="connsiteX4948" fmla="*/ 774467 w 1010331"/>
                  <a:gd name="connsiteY4948" fmla="*/ 223213 h 303641"/>
                  <a:gd name="connsiteX4949" fmla="*/ 769948 w 1010331"/>
                  <a:gd name="connsiteY4949" fmla="*/ 218694 h 303641"/>
                  <a:gd name="connsiteX4950" fmla="*/ 774467 w 1010331"/>
                  <a:gd name="connsiteY4950" fmla="*/ 214176 h 303641"/>
                  <a:gd name="connsiteX4951" fmla="*/ 774467 w 1010331"/>
                  <a:gd name="connsiteY4951" fmla="*/ 214176 h 303641"/>
                  <a:gd name="connsiteX4952" fmla="*/ 756393 w 1010331"/>
                  <a:gd name="connsiteY4952" fmla="*/ 214176 h 303641"/>
                  <a:gd name="connsiteX4953" fmla="*/ 760912 w 1010331"/>
                  <a:gd name="connsiteY4953" fmla="*/ 218694 h 303641"/>
                  <a:gd name="connsiteX4954" fmla="*/ 756393 w 1010331"/>
                  <a:gd name="connsiteY4954" fmla="*/ 223213 h 303641"/>
                  <a:gd name="connsiteX4955" fmla="*/ 751875 w 1010331"/>
                  <a:gd name="connsiteY4955" fmla="*/ 218694 h 303641"/>
                  <a:gd name="connsiteX4956" fmla="*/ 756393 w 1010331"/>
                  <a:gd name="connsiteY4956" fmla="*/ 214176 h 303641"/>
                  <a:gd name="connsiteX4957" fmla="*/ 756393 w 1010331"/>
                  <a:gd name="connsiteY4957" fmla="*/ 214176 h 303641"/>
                  <a:gd name="connsiteX4958" fmla="*/ 737415 w 1010331"/>
                  <a:gd name="connsiteY4958" fmla="*/ 214176 h 303641"/>
                  <a:gd name="connsiteX4959" fmla="*/ 741934 w 1010331"/>
                  <a:gd name="connsiteY4959" fmla="*/ 218694 h 303641"/>
                  <a:gd name="connsiteX4960" fmla="*/ 737415 w 1010331"/>
                  <a:gd name="connsiteY4960" fmla="*/ 223213 h 303641"/>
                  <a:gd name="connsiteX4961" fmla="*/ 732897 w 1010331"/>
                  <a:gd name="connsiteY4961" fmla="*/ 218694 h 303641"/>
                  <a:gd name="connsiteX4962" fmla="*/ 737415 w 1010331"/>
                  <a:gd name="connsiteY4962" fmla="*/ 214176 h 303641"/>
                  <a:gd name="connsiteX4963" fmla="*/ 737415 w 1010331"/>
                  <a:gd name="connsiteY4963" fmla="*/ 214176 h 303641"/>
                  <a:gd name="connsiteX4964" fmla="*/ 718438 w 1010331"/>
                  <a:gd name="connsiteY4964" fmla="*/ 214176 h 303641"/>
                  <a:gd name="connsiteX4965" fmla="*/ 722956 w 1010331"/>
                  <a:gd name="connsiteY4965" fmla="*/ 218694 h 303641"/>
                  <a:gd name="connsiteX4966" fmla="*/ 718438 w 1010331"/>
                  <a:gd name="connsiteY4966" fmla="*/ 223213 h 303641"/>
                  <a:gd name="connsiteX4967" fmla="*/ 713919 w 1010331"/>
                  <a:gd name="connsiteY4967" fmla="*/ 218694 h 303641"/>
                  <a:gd name="connsiteX4968" fmla="*/ 718438 w 1010331"/>
                  <a:gd name="connsiteY4968" fmla="*/ 214176 h 303641"/>
                  <a:gd name="connsiteX4969" fmla="*/ 718438 w 1010331"/>
                  <a:gd name="connsiteY4969" fmla="*/ 214176 h 303641"/>
                  <a:gd name="connsiteX4970" fmla="*/ 699460 w 1010331"/>
                  <a:gd name="connsiteY4970" fmla="*/ 214176 h 303641"/>
                  <a:gd name="connsiteX4971" fmla="*/ 703979 w 1010331"/>
                  <a:gd name="connsiteY4971" fmla="*/ 218694 h 303641"/>
                  <a:gd name="connsiteX4972" fmla="*/ 699460 w 1010331"/>
                  <a:gd name="connsiteY4972" fmla="*/ 223213 h 303641"/>
                  <a:gd name="connsiteX4973" fmla="*/ 694942 w 1010331"/>
                  <a:gd name="connsiteY4973" fmla="*/ 218694 h 303641"/>
                  <a:gd name="connsiteX4974" fmla="*/ 699460 w 1010331"/>
                  <a:gd name="connsiteY4974" fmla="*/ 214176 h 303641"/>
                  <a:gd name="connsiteX4975" fmla="*/ 699460 w 1010331"/>
                  <a:gd name="connsiteY4975" fmla="*/ 214176 h 303641"/>
                  <a:gd name="connsiteX4976" fmla="*/ 680483 w 1010331"/>
                  <a:gd name="connsiteY4976" fmla="*/ 214176 h 303641"/>
                  <a:gd name="connsiteX4977" fmla="*/ 685001 w 1010331"/>
                  <a:gd name="connsiteY4977" fmla="*/ 218694 h 303641"/>
                  <a:gd name="connsiteX4978" fmla="*/ 680483 w 1010331"/>
                  <a:gd name="connsiteY4978" fmla="*/ 223213 h 303641"/>
                  <a:gd name="connsiteX4979" fmla="*/ 675964 w 1010331"/>
                  <a:gd name="connsiteY4979" fmla="*/ 218694 h 303641"/>
                  <a:gd name="connsiteX4980" fmla="*/ 680483 w 1010331"/>
                  <a:gd name="connsiteY4980" fmla="*/ 214176 h 303641"/>
                  <a:gd name="connsiteX4981" fmla="*/ 680483 w 1010331"/>
                  <a:gd name="connsiteY4981" fmla="*/ 214176 h 303641"/>
                  <a:gd name="connsiteX4982" fmla="*/ 662409 w 1010331"/>
                  <a:gd name="connsiteY4982" fmla="*/ 214176 h 303641"/>
                  <a:gd name="connsiteX4983" fmla="*/ 666927 w 1010331"/>
                  <a:gd name="connsiteY4983" fmla="*/ 218694 h 303641"/>
                  <a:gd name="connsiteX4984" fmla="*/ 662409 w 1010331"/>
                  <a:gd name="connsiteY4984" fmla="*/ 223213 h 303641"/>
                  <a:gd name="connsiteX4985" fmla="*/ 657890 w 1010331"/>
                  <a:gd name="connsiteY4985" fmla="*/ 218694 h 303641"/>
                  <a:gd name="connsiteX4986" fmla="*/ 662409 w 1010331"/>
                  <a:gd name="connsiteY4986" fmla="*/ 214176 h 303641"/>
                  <a:gd name="connsiteX4987" fmla="*/ 662409 w 1010331"/>
                  <a:gd name="connsiteY4987" fmla="*/ 214176 h 303641"/>
                  <a:gd name="connsiteX4988" fmla="*/ 643431 w 1010331"/>
                  <a:gd name="connsiteY4988" fmla="*/ 214176 h 303641"/>
                  <a:gd name="connsiteX4989" fmla="*/ 647950 w 1010331"/>
                  <a:gd name="connsiteY4989" fmla="*/ 218694 h 303641"/>
                  <a:gd name="connsiteX4990" fmla="*/ 643431 w 1010331"/>
                  <a:gd name="connsiteY4990" fmla="*/ 223213 h 303641"/>
                  <a:gd name="connsiteX4991" fmla="*/ 638913 w 1010331"/>
                  <a:gd name="connsiteY4991" fmla="*/ 218694 h 303641"/>
                  <a:gd name="connsiteX4992" fmla="*/ 643431 w 1010331"/>
                  <a:gd name="connsiteY4992" fmla="*/ 214176 h 303641"/>
                  <a:gd name="connsiteX4993" fmla="*/ 643431 w 1010331"/>
                  <a:gd name="connsiteY4993" fmla="*/ 214176 h 303641"/>
                  <a:gd name="connsiteX4994" fmla="*/ 624453 w 1010331"/>
                  <a:gd name="connsiteY4994" fmla="*/ 214176 h 303641"/>
                  <a:gd name="connsiteX4995" fmla="*/ 628972 w 1010331"/>
                  <a:gd name="connsiteY4995" fmla="*/ 218694 h 303641"/>
                  <a:gd name="connsiteX4996" fmla="*/ 624453 w 1010331"/>
                  <a:gd name="connsiteY4996" fmla="*/ 223213 h 303641"/>
                  <a:gd name="connsiteX4997" fmla="*/ 619935 w 1010331"/>
                  <a:gd name="connsiteY4997" fmla="*/ 218694 h 303641"/>
                  <a:gd name="connsiteX4998" fmla="*/ 624453 w 1010331"/>
                  <a:gd name="connsiteY4998" fmla="*/ 214176 h 303641"/>
                  <a:gd name="connsiteX4999" fmla="*/ 624453 w 1010331"/>
                  <a:gd name="connsiteY4999" fmla="*/ 214176 h 303641"/>
                  <a:gd name="connsiteX5000" fmla="*/ 605476 w 1010331"/>
                  <a:gd name="connsiteY5000" fmla="*/ 214176 h 303641"/>
                  <a:gd name="connsiteX5001" fmla="*/ 609994 w 1010331"/>
                  <a:gd name="connsiteY5001" fmla="*/ 218694 h 303641"/>
                  <a:gd name="connsiteX5002" fmla="*/ 605476 w 1010331"/>
                  <a:gd name="connsiteY5002" fmla="*/ 223213 h 303641"/>
                  <a:gd name="connsiteX5003" fmla="*/ 600957 w 1010331"/>
                  <a:gd name="connsiteY5003" fmla="*/ 218694 h 303641"/>
                  <a:gd name="connsiteX5004" fmla="*/ 605476 w 1010331"/>
                  <a:gd name="connsiteY5004" fmla="*/ 214176 h 303641"/>
                  <a:gd name="connsiteX5005" fmla="*/ 605476 w 1010331"/>
                  <a:gd name="connsiteY5005" fmla="*/ 214176 h 303641"/>
                  <a:gd name="connsiteX5006" fmla="*/ 586498 w 1010331"/>
                  <a:gd name="connsiteY5006" fmla="*/ 214176 h 303641"/>
                  <a:gd name="connsiteX5007" fmla="*/ 591017 w 1010331"/>
                  <a:gd name="connsiteY5007" fmla="*/ 218694 h 303641"/>
                  <a:gd name="connsiteX5008" fmla="*/ 586498 w 1010331"/>
                  <a:gd name="connsiteY5008" fmla="*/ 223213 h 303641"/>
                  <a:gd name="connsiteX5009" fmla="*/ 581980 w 1010331"/>
                  <a:gd name="connsiteY5009" fmla="*/ 218694 h 303641"/>
                  <a:gd name="connsiteX5010" fmla="*/ 586498 w 1010331"/>
                  <a:gd name="connsiteY5010" fmla="*/ 214176 h 303641"/>
                  <a:gd name="connsiteX5011" fmla="*/ 586498 w 1010331"/>
                  <a:gd name="connsiteY5011" fmla="*/ 214176 h 303641"/>
                  <a:gd name="connsiteX5012" fmla="*/ 568424 w 1010331"/>
                  <a:gd name="connsiteY5012" fmla="*/ 214176 h 303641"/>
                  <a:gd name="connsiteX5013" fmla="*/ 572943 w 1010331"/>
                  <a:gd name="connsiteY5013" fmla="*/ 218694 h 303641"/>
                  <a:gd name="connsiteX5014" fmla="*/ 568424 w 1010331"/>
                  <a:gd name="connsiteY5014" fmla="*/ 223213 h 303641"/>
                  <a:gd name="connsiteX5015" fmla="*/ 563906 w 1010331"/>
                  <a:gd name="connsiteY5015" fmla="*/ 218694 h 303641"/>
                  <a:gd name="connsiteX5016" fmla="*/ 568424 w 1010331"/>
                  <a:gd name="connsiteY5016" fmla="*/ 214176 h 303641"/>
                  <a:gd name="connsiteX5017" fmla="*/ 568424 w 1010331"/>
                  <a:gd name="connsiteY5017" fmla="*/ 214176 h 303641"/>
                  <a:gd name="connsiteX5018" fmla="*/ 549447 w 1010331"/>
                  <a:gd name="connsiteY5018" fmla="*/ 214176 h 303641"/>
                  <a:gd name="connsiteX5019" fmla="*/ 553965 w 1010331"/>
                  <a:gd name="connsiteY5019" fmla="*/ 218694 h 303641"/>
                  <a:gd name="connsiteX5020" fmla="*/ 549447 w 1010331"/>
                  <a:gd name="connsiteY5020" fmla="*/ 223213 h 303641"/>
                  <a:gd name="connsiteX5021" fmla="*/ 544928 w 1010331"/>
                  <a:gd name="connsiteY5021" fmla="*/ 218694 h 303641"/>
                  <a:gd name="connsiteX5022" fmla="*/ 549447 w 1010331"/>
                  <a:gd name="connsiteY5022" fmla="*/ 214176 h 303641"/>
                  <a:gd name="connsiteX5023" fmla="*/ 549447 w 1010331"/>
                  <a:gd name="connsiteY5023" fmla="*/ 214176 h 303641"/>
                  <a:gd name="connsiteX5024" fmla="*/ 530469 w 1010331"/>
                  <a:gd name="connsiteY5024" fmla="*/ 214176 h 303641"/>
                  <a:gd name="connsiteX5025" fmla="*/ 534988 w 1010331"/>
                  <a:gd name="connsiteY5025" fmla="*/ 218694 h 303641"/>
                  <a:gd name="connsiteX5026" fmla="*/ 530469 w 1010331"/>
                  <a:gd name="connsiteY5026" fmla="*/ 223213 h 303641"/>
                  <a:gd name="connsiteX5027" fmla="*/ 525951 w 1010331"/>
                  <a:gd name="connsiteY5027" fmla="*/ 218694 h 303641"/>
                  <a:gd name="connsiteX5028" fmla="*/ 530469 w 1010331"/>
                  <a:gd name="connsiteY5028" fmla="*/ 214176 h 303641"/>
                  <a:gd name="connsiteX5029" fmla="*/ 530469 w 1010331"/>
                  <a:gd name="connsiteY5029" fmla="*/ 214176 h 303641"/>
                  <a:gd name="connsiteX5030" fmla="*/ 511492 w 1010331"/>
                  <a:gd name="connsiteY5030" fmla="*/ 214176 h 303641"/>
                  <a:gd name="connsiteX5031" fmla="*/ 516010 w 1010331"/>
                  <a:gd name="connsiteY5031" fmla="*/ 218694 h 303641"/>
                  <a:gd name="connsiteX5032" fmla="*/ 511492 w 1010331"/>
                  <a:gd name="connsiteY5032" fmla="*/ 223213 h 303641"/>
                  <a:gd name="connsiteX5033" fmla="*/ 506973 w 1010331"/>
                  <a:gd name="connsiteY5033" fmla="*/ 218694 h 303641"/>
                  <a:gd name="connsiteX5034" fmla="*/ 511492 w 1010331"/>
                  <a:gd name="connsiteY5034" fmla="*/ 214176 h 303641"/>
                  <a:gd name="connsiteX5035" fmla="*/ 511492 w 1010331"/>
                  <a:gd name="connsiteY5035" fmla="*/ 214176 h 303641"/>
                  <a:gd name="connsiteX5036" fmla="*/ 493418 w 1010331"/>
                  <a:gd name="connsiteY5036" fmla="*/ 214176 h 303641"/>
                  <a:gd name="connsiteX5037" fmla="*/ 497936 w 1010331"/>
                  <a:gd name="connsiteY5037" fmla="*/ 218694 h 303641"/>
                  <a:gd name="connsiteX5038" fmla="*/ 493418 w 1010331"/>
                  <a:gd name="connsiteY5038" fmla="*/ 223213 h 303641"/>
                  <a:gd name="connsiteX5039" fmla="*/ 488899 w 1010331"/>
                  <a:gd name="connsiteY5039" fmla="*/ 218694 h 303641"/>
                  <a:gd name="connsiteX5040" fmla="*/ 493418 w 1010331"/>
                  <a:gd name="connsiteY5040" fmla="*/ 214176 h 303641"/>
                  <a:gd name="connsiteX5041" fmla="*/ 493418 w 1010331"/>
                  <a:gd name="connsiteY5041" fmla="*/ 214176 h 303641"/>
                  <a:gd name="connsiteX5042" fmla="*/ 474440 w 1010331"/>
                  <a:gd name="connsiteY5042" fmla="*/ 214176 h 303641"/>
                  <a:gd name="connsiteX5043" fmla="*/ 478959 w 1010331"/>
                  <a:gd name="connsiteY5043" fmla="*/ 218694 h 303641"/>
                  <a:gd name="connsiteX5044" fmla="*/ 474440 w 1010331"/>
                  <a:gd name="connsiteY5044" fmla="*/ 223213 h 303641"/>
                  <a:gd name="connsiteX5045" fmla="*/ 469922 w 1010331"/>
                  <a:gd name="connsiteY5045" fmla="*/ 218694 h 303641"/>
                  <a:gd name="connsiteX5046" fmla="*/ 474440 w 1010331"/>
                  <a:gd name="connsiteY5046" fmla="*/ 214176 h 303641"/>
                  <a:gd name="connsiteX5047" fmla="*/ 474440 w 1010331"/>
                  <a:gd name="connsiteY5047" fmla="*/ 214176 h 303641"/>
                  <a:gd name="connsiteX5048" fmla="*/ 455462 w 1010331"/>
                  <a:gd name="connsiteY5048" fmla="*/ 214176 h 303641"/>
                  <a:gd name="connsiteX5049" fmla="*/ 459981 w 1010331"/>
                  <a:gd name="connsiteY5049" fmla="*/ 218694 h 303641"/>
                  <a:gd name="connsiteX5050" fmla="*/ 455462 w 1010331"/>
                  <a:gd name="connsiteY5050" fmla="*/ 223213 h 303641"/>
                  <a:gd name="connsiteX5051" fmla="*/ 450944 w 1010331"/>
                  <a:gd name="connsiteY5051" fmla="*/ 218694 h 303641"/>
                  <a:gd name="connsiteX5052" fmla="*/ 455462 w 1010331"/>
                  <a:gd name="connsiteY5052" fmla="*/ 214176 h 303641"/>
                  <a:gd name="connsiteX5053" fmla="*/ 455462 w 1010331"/>
                  <a:gd name="connsiteY5053" fmla="*/ 214176 h 303641"/>
                  <a:gd name="connsiteX5054" fmla="*/ 436485 w 1010331"/>
                  <a:gd name="connsiteY5054" fmla="*/ 214176 h 303641"/>
                  <a:gd name="connsiteX5055" fmla="*/ 441003 w 1010331"/>
                  <a:gd name="connsiteY5055" fmla="*/ 218694 h 303641"/>
                  <a:gd name="connsiteX5056" fmla="*/ 436485 w 1010331"/>
                  <a:gd name="connsiteY5056" fmla="*/ 223213 h 303641"/>
                  <a:gd name="connsiteX5057" fmla="*/ 431966 w 1010331"/>
                  <a:gd name="connsiteY5057" fmla="*/ 218694 h 303641"/>
                  <a:gd name="connsiteX5058" fmla="*/ 436485 w 1010331"/>
                  <a:gd name="connsiteY5058" fmla="*/ 214176 h 303641"/>
                  <a:gd name="connsiteX5059" fmla="*/ 436485 w 1010331"/>
                  <a:gd name="connsiteY5059" fmla="*/ 214176 h 303641"/>
                  <a:gd name="connsiteX5060" fmla="*/ 417507 w 1010331"/>
                  <a:gd name="connsiteY5060" fmla="*/ 214176 h 303641"/>
                  <a:gd name="connsiteX5061" fmla="*/ 422026 w 1010331"/>
                  <a:gd name="connsiteY5061" fmla="*/ 218694 h 303641"/>
                  <a:gd name="connsiteX5062" fmla="*/ 417507 w 1010331"/>
                  <a:gd name="connsiteY5062" fmla="*/ 223213 h 303641"/>
                  <a:gd name="connsiteX5063" fmla="*/ 412989 w 1010331"/>
                  <a:gd name="connsiteY5063" fmla="*/ 218694 h 303641"/>
                  <a:gd name="connsiteX5064" fmla="*/ 417507 w 1010331"/>
                  <a:gd name="connsiteY5064" fmla="*/ 214176 h 303641"/>
                  <a:gd name="connsiteX5065" fmla="*/ 417507 w 1010331"/>
                  <a:gd name="connsiteY5065" fmla="*/ 214176 h 303641"/>
                  <a:gd name="connsiteX5066" fmla="*/ 399433 w 1010331"/>
                  <a:gd name="connsiteY5066" fmla="*/ 214176 h 303641"/>
                  <a:gd name="connsiteX5067" fmla="*/ 403952 w 1010331"/>
                  <a:gd name="connsiteY5067" fmla="*/ 218694 h 303641"/>
                  <a:gd name="connsiteX5068" fmla="*/ 399433 w 1010331"/>
                  <a:gd name="connsiteY5068" fmla="*/ 223213 h 303641"/>
                  <a:gd name="connsiteX5069" fmla="*/ 394915 w 1010331"/>
                  <a:gd name="connsiteY5069" fmla="*/ 218694 h 303641"/>
                  <a:gd name="connsiteX5070" fmla="*/ 399433 w 1010331"/>
                  <a:gd name="connsiteY5070" fmla="*/ 214176 h 303641"/>
                  <a:gd name="connsiteX5071" fmla="*/ 399433 w 1010331"/>
                  <a:gd name="connsiteY5071" fmla="*/ 214176 h 303641"/>
                  <a:gd name="connsiteX5072" fmla="*/ 380456 w 1010331"/>
                  <a:gd name="connsiteY5072" fmla="*/ 214176 h 303641"/>
                  <a:gd name="connsiteX5073" fmla="*/ 384974 w 1010331"/>
                  <a:gd name="connsiteY5073" fmla="*/ 218694 h 303641"/>
                  <a:gd name="connsiteX5074" fmla="*/ 380456 w 1010331"/>
                  <a:gd name="connsiteY5074" fmla="*/ 223213 h 303641"/>
                  <a:gd name="connsiteX5075" fmla="*/ 375937 w 1010331"/>
                  <a:gd name="connsiteY5075" fmla="*/ 218694 h 303641"/>
                  <a:gd name="connsiteX5076" fmla="*/ 380456 w 1010331"/>
                  <a:gd name="connsiteY5076" fmla="*/ 214176 h 303641"/>
                  <a:gd name="connsiteX5077" fmla="*/ 380456 w 1010331"/>
                  <a:gd name="connsiteY5077" fmla="*/ 214176 h 303641"/>
                  <a:gd name="connsiteX5078" fmla="*/ 361478 w 1010331"/>
                  <a:gd name="connsiteY5078" fmla="*/ 214176 h 303641"/>
                  <a:gd name="connsiteX5079" fmla="*/ 365997 w 1010331"/>
                  <a:gd name="connsiteY5079" fmla="*/ 218694 h 303641"/>
                  <a:gd name="connsiteX5080" fmla="*/ 361478 w 1010331"/>
                  <a:gd name="connsiteY5080" fmla="*/ 223213 h 303641"/>
                  <a:gd name="connsiteX5081" fmla="*/ 356960 w 1010331"/>
                  <a:gd name="connsiteY5081" fmla="*/ 218694 h 303641"/>
                  <a:gd name="connsiteX5082" fmla="*/ 361478 w 1010331"/>
                  <a:gd name="connsiteY5082" fmla="*/ 214176 h 303641"/>
                  <a:gd name="connsiteX5083" fmla="*/ 361478 w 1010331"/>
                  <a:gd name="connsiteY5083" fmla="*/ 214176 h 303641"/>
                  <a:gd name="connsiteX5084" fmla="*/ 342501 w 1010331"/>
                  <a:gd name="connsiteY5084" fmla="*/ 214176 h 303641"/>
                  <a:gd name="connsiteX5085" fmla="*/ 347019 w 1010331"/>
                  <a:gd name="connsiteY5085" fmla="*/ 218694 h 303641"/>
                  <a:gd name="connsiteX5086" fmla="*/ 342501 w 1010331"/>
                  <a:gd name="connsiteY5086" fmla="*/ 223213 h 303641"/>
                  <a:gd name="connsiteX5087" fmla="*/ 337982 w 1010331"/>
                  <a:gd name="connsiteY5087" fmla="*/ 218694 h 303641"/>
                  <a:gd name="connsiteX5088" fmla="*/ 342501 w 1010331"/>
                  <a:gd name="connsiteY5088" fmla="*/ 214176 h 303641"/>
                  <a:gd name="connsiteX5089" fmla="*/ 342501 w 1010331"/>
                  <a:gd name="connsiteY5089" fmla="*/ 214176 h 303641"/>
                  <a:gd name="connsiteX5090" fmla="*/ 323523 w 1010331"/>
                  <a:gd name="connsiteY5090" fmla="*/ 214176 h 303641"/>
                  <a:gd name="connsiteX5091" fmla="*/ 328041 w 1010331"/>
                  <a:gd name="connsiteY5091" fmla="*/ 218694 h 303641"/>
                  <a:gd name="connsiteX5092" fmla="*/ 323523 w 1010331"/>
                  <a:gd name="connsiteY5092" fmla="*/ 223213 h 303641"/>
                  <a:gd name="connsiteX5093" fmla="*/ 319004 w 1010331"/>
                  <a:gd name="connsiteY5093" fmla="*/ 218694 h 303641"/>
                  <a:gd name="connsiteX5094" fmla="*/ 323523 w 1010331"/>
                  <a:gd name="connsiteY5094" fmla="*/ 214176 h 303641"/>
                  <a:gd name="connsiteX5095" fmla="*/ 323523 w 1010331"/>
                  <a:gd name="connsiteY5095" fmla="*/ 214176 h 303641"/>
                  <a:gd name="connsiteX5096" fmla="*/ 305449 w 1010331"/>
                  <a:gd name="connsiteY5096" fmla="*/ 214176 h 303641"/>
                  <a:gd name="connsiteX5097" fmla="*/ 309968 w 1010331"/>
                  <a:gd name="connsiteY5097" fmla="*/ 218694 h 303641"/>
                  <a:gd name="connsiteX5098" fmla="*/ 305449 w 1010331"/>
                  <a:gd name="connsiteY5098" fmla="*/ 223213 h 303641"/>
                  <a:gd name="connsiteX5099" fmla="*/ 300931 w 1010331"/>
                  <a:gd name="connsiteY5099" fmla="*/ 218694 h 303641"/>
                  <a:gd name="connsiteX5100" fmla="*/ 305449 w 1010331"/>
                  <a:gd name="connsiteY5100" fmla="*/ 214176 h 303641"/>
                  <a:gd name="connsiteX5101" fmla="*/ 305449 w 1010331"/>
                  <a:gd name="connsiteY5101" fmla="*/ 214176 h 303641"/>
                  <a:gd name="connsiteX5102" fmla="*/ 286471 w 1010331"/>
                  <a:gd name="connsiteY5102" fmla="*/ 214176 h 303641"/>
                  <a:gd name="connsiteX5103" fmla="*/ 290990 w 1010331"/>
                  <a:gd name="connsiteY5103" fmla="*/ 218694 h 303641"/>
                  <a:gd name="connsiteX5104" fmla="*/ 286471 w 1010331"/>
                  <a:gd name="connsiteY5104" fmla="*/ 223213 h 303641"/>
                  <a:gd name="connsiteX5105" fmla="*/ 281953 w 1010331"/>
                  <a:gd name="connsiteY5105" fmla="*/ 218694 h 303641"/>
                  <a:gd name="connsiteX5106" fmla="*/ 286471 w 1010331"/>
                  <a:gd name="connsiteY5106" fmla="*/ 214176 h 303641"/>
                  <a:gd name="connsiteX5107" fmla="*/ 286471 w 1010331"/>
                  <a:gd name="connsiteY5107" fmla="*/ 214176 h 303641"/>
                  <a:gd name="connsiteX5108" fmla="*/ 840437 w 1010331"/>
                  <a:gd name="connsiteY5108" fmla="*/ 204235 h 303641"/>
                  <a:gd name="connsiteX5109" fmla="*/ 844955 w 1010331"/>
                  <a:gd name="connsiteY5109" fmla="*/ 208754 h 303641"/>
                  <a:gd name="connsiteX5110" fmla="*/ 840437 w 1010331"/>
                  <a:gd name="connsiteY5110" fmla="*/ 213272 h 303641"/>
                  <a:gd name="connsiteX5111" fmla="*/ 835918 w 1010331"/>
                  <a:gd name="connsiteY5111" fmla="*/ 208754 h 303641"/>
                  <a:gd name="connsiteX5112" fmla="*/ 840437 w 1010331"/>
                  <a:gd name="connsiteY5112" fmla="*/ 204235 h 303641"/>
                  <a:gd name="connsiteX5113" fmla="*/ 840437 w 1010331"/>
                  <a:gd name="connsiteY5113" fmla="*/ 204235 h 303641"/>
                  <a:gd name="connsiteX5114" fmla="*/ 821459 w 1010331"/>
                  <a:gd name="connsiteY5114" fmla="*/ 204235 h 303641"/>
                  <a:gd name="connsiteX5115" fmla="*/ 825978 w 1010331"/>
                  <a:gd name="connsiteY5115" fmla="*/ 208754 h 303641"/>
                  <a:gd name="connsiteX5116" fmla="*/ 821459 w 1010331"/>
                  <a:gd name="connsiteY5116" fmla="*/ 213272 h 303641"/>
                  <a:gd name="connsiteX5117" fmla="*/ 816941 w 1010331"/>
                  <a:gd name="connsiteY5117" fmla="*/ 208754 h 303641"/>
                  <a:gd name="connsiteX5118" fmla="*/ 821459 w 1010331"/>
                  <a:gd name="connsiteY5118" fmla="*/ 204235 h 303641"/>
                  <a:gd name="connsiteX5119" fmla="*/ 821459 w 1010331"/>
                  <a:gd name="connsiteY5119" fmla="*/ 204235 h 303641"/>
                  <a:gd name="connsiteX5120" fmla="*/ 803385 w 1010331"/>
                  <a:gd name="connsiteY5120" fmla="*/ 204235 h 303641"/>
                  <a:gd name="connsiteX5121" fmla="*/ 807904 w 1010331"/>
                  <a:gd name="connsiteY5121" fmla="*/ 208754 h 303641"/>
                  <a:gd name="connsiteX5122" fmla="*/ 803385 w 1010331"/>
                  <a:gd name="connsiteY5122" fmla="*/ 213272 h 303641"/>
                  <a:gd name="connsiteX5123" fmla="*/ 798867 w 1010331"/>
                  <a:gd name="connsiteY5123" fmla="*/ 208754 h 303641"/>
                  <a:gd name="connsiteX5124" fmla="*/ 803385 w 1010331"/>
                  <a:gd name="connsiteY5124" fmla="*/ 204235 h 303641"/>
                  <a:gd name="connsiteX5125" fmla="*/ 803385 w 1010331"/>
                  <a:gd name="connsiteY5125" fmla="*/ 204235 h 303641"/>
                  <a:gd name="connsiteX5126" fmla="*/ 784408 w 1010331"/>
                  <a:gd name="connsiteY5126" fmla="*/ 204235 h 303641"/>
                  <a:gd name="connsiteX5127" fmla="*/ 788926 w 1010331"/>
                  <a:gd name="connsiteY5127" fmla="*/ 208754 h 303641"/>
                  <a:gd name="connsiteX5128" fmla="*/ 784408 w 1010331"/>
                  <a:gd name="connsiteY5128" fmla="*/ 213272 h 303641"/>
                  <a:gd name="connsiteX5129" fmla="*/ 779889 w 1010331"/>
                  <a:gd name="connsiteY5129" fmla="*/ 208754 h 303641"/>
                  <a:gd name="connsiteX5130" fmla="*/ 784408 w 1010331"/>
                  <a:gd name="connsiteY5130" fmla="*/ 204235 h 303641"/>
                  <a:gd name="connsiteX5131" fmla="*/ 784408 w 1010331"/>
                  <a:gd name="connsiteY5131" fmla="*/ 204235 h 303641"/>
                  <a:gd name="connsiteX5132" fmla="*/ 765430 w 1010331"/>
                  <a:gd name="connsiteY5132" fmla="*/ 204235 h 303641"/>
                  <a:gd name="connsiteX5133" fmla="*/ 769948 w 1010331"/>
                  <a:gd name="connsiteY5133" fmla="*/ 208754 h 303641"/>
                  <a:gd name="connsiteX5134" fmla="*/ 765430 w 1010331"/>
                  <a:gd name="connsiteY5134" fmla="*/ 213272 h 303641"/>
                  <a:gd name="connsiteX5135" fmla="*/ 760912 w 1010331"/>
                  <a:gd name="connsiteY5135" fmla="*/ 208754 h 303641"/>
                  <a:gd name="connsiteX5136" fmla="*/ 765430 w 1010331"/>
                  <a:gd name="connsiteY5136" fmla="*/ 204235 h 303641"/>
                  <a:gd name="connsiteX5137" fmla="*/ 765430 w 1010331"/>
                  <a:gd name="connsiteY5137" fmla="*/ 204235 h 303641"/>
                  <a:gd name="connsiteX5138" fmla="*/ 746452 w 1010331"/>
                  <a:gd name="connsiteY5138" fmla="*/ 204235 h 303641"/>
                  <a:gd name="connsiteX5139" fmla="*/ 750971 w 1010331"/>
                  <a:gd name="connsiteY5139" fmla="*/ 208754 h 303641"/>
                  <a:gd name="connsiteX5140" fmla="*/ 746452 w 1010331"/>
                  <a:gd name="connsiteY5140" fmla="*/ 213272 h 303641"/>
                  <a:gd name="connsiteX5141" fmla="*/ 741934 w 1010331"/>
                  <a:gd name="connsiteY5141" fmla="*/ 208754 h 303641"/>
                  <a:gd name="connsiteX5142" fmla="*/ 746452 w 1010331"/>
                  <a:gd name="connsiteY5142" fmla="*/ 204235 h 303641"/>
                  <a:gd name="connsiteX5143" fmla="*/ 746452 w 1010331"/>
                  <a:gd name="connsiteY5143" fmla="*/ 204235 h 303641"/>
                  <a:gd name="connsiteX5144" fmla="*/ 727475 w 1010331"/>
                  <a:gd name="connsiteY5144" fmla="*/ 204235 h 303641"/>
                  <a:gd name="connsiteX5145" fmla="*/ 731993 w 1010331"/>
                  <a:gd name="connsiteY5145" fmla="*/ 208754 h 303641"/>
                  <a:gd name="connsiteX5146" fmla="*/ 727475 w 1010331"/>
                  <a:gd name="connsiteY5146" fmla="*/ 213272 h 303641"/>
                  <a:gd name="connsiteX5147" fmla="*/ 722956 w 1010331"/>
                  <a:gd name="connsiteY5147" fmla="*/ 208754 h 303641"/>
                  <a:gd name="connsiteX5148" fmla="*/ 727475 w 1010331"/>
                  <a:gd name="connsiteY5148" fmla="*/ 204235 h 303641"/>
                  <a:gd name="connsiteX5149" fmla="*/ 727475 w 1010331"/>
                  <a:gd name="connsiteY5149" fmla="*/ 204235 h 303641"/>
                  <a:gd name="connsiteX5150" fmla="*/ 709401 w 1010331"/>
                  <a:gd name="connsiteY5150" fmla="*/ 204235 h 303641"/>
                  <a:gd name="connsiteX5151" fmla="*/ 713919 w 1010331"/>
                  <a:gd name="connsiteY5151" fmla="*/ 208754 h 303641"/>
                  <a:gd name="connsiteX5152" fmla="*/ 709401 w 1010331"/>
                  <a:gd name="connsiteY5152" fmla="*/ 213272 h 303641"/>
                  <a:gd name="connsiteX5153" fmla="*/ 704882 w 1010331"/>
                  <a:gd name="connsiteY5153" fmla="*/ 208754 h 303641"/>
                  <a:gd name="connsiteX5154" fmla="*/ 709401 w 1010331"/>
                  <a:gd name="connsiteY5154" fmla="*/ 204235 h 303641"/>
                  <a:gd name="connsiteX5155" fmla="*/ 709401 w 1010331"/>
                  <a:gd name="connsiteY5155" fmla="*/ 204235 h 303641"/>
                  <a:gd name="connsiteX5156" fmla="*/ 690423 w 1010331"/>
                  <a:gd name="connsiteY5156" fmla="*/ 204235 h 303641"/>
                  <a:gd name="connsiteX5157" fmla="*/ 694942 w 1010331"/>
                  <a:gd name="connsiteY5157" fmla="*/ 208754 h 303641"/>
                  <a:gd name="connsiteX5158" fmla="*/ 690423 w 1010331"/>
                  <a:gd name="connsiteY5158" fmla="*/ 213272 h 303641"/>
                  <a:gd name="connsiteX5159" fmla="*/ 685905 w 1010331"/>
                  <a:gd name="connsiteY5159" fmla="*/ 208754 h 303641"/>
                  <a:gd name="connsiteX5160" fmla="*/ 690423 w 1010331"/>
                  <a:gd name="connsiteY5160" fmla="*/ 204235 h 303641"/>
                  <a:gd name="connsiteX5161" fmla="*/ 690423 w 1010331"/>
                  <a:gd name="connsiteY5161" fmla="*/ 204235 h 303641"/>
                  <a:gd name="connsiteX5162" fmla="*/ 671446 w 1010331"/>
                  <a:gd name="connsiteY5162" fmla="*/ 204235 h 303641"/>
                  <a:gd name="connsiteX5163" fmla="*/ 675964 w 1010331"/>
                  <a:gd name="connsiteY5163" fmla="*/ 208754 h 303641"/>
                  <a:gd name="connsiteX5164" fmla="*/ 671446 w 1010331"/>
                  <a:gd name="connsiteY5164" fmla="*/ 213272 h 303641"/>
                  <a:gd name="connsiteX5165" fmla="*/ 666927 w 1010331"/>
                  <a:gd name="connsiteY5165" fmla="*/ 208754 h 303641"/>
                  <a:gd name="connsiteX5166" fmla="*/ 671446 w 1010331"/>
                  <a:gd name="connsiteY5166" fmla="*/ 204235 h 303641"/>
                  <a:gd name="connsiteX5167" fmla="*/ 671446 w 1010331"/>
                  <a:gd name="connsiteY5167" fmla="*/ 204235 h 303641"/>
                  <a:gd name="connsiteX5168" fmla="*/ 652468 w 1010331"/>
                  <a:gd name="connsiteY5168" fmla="*/ 204235 h 303641"/>
                  <a:gd name="connsiteX5169" fmla="*/ 656987 w 1010331"/>
                  <a:gd name="connsiteY5169" fmla="*/ 208754 h 303641"/>
                  <a:gd name="connsiteX5170" fmla="*/ 652468 w 1010331"/>
                  <a:gd name="connsiteY5170" fmla="*/ 213272 h 303641"/>
                  <a:gd name="connsiteX5171" fmla="*/ 647950 w 1010331"/>
                  <a:gd name="connsiteY5171" fmla="*/ 208754 h 303641"/>
                  <a:gd name="connsiteX5172" fmla="*/ 652468 w 1010331"/>
                  <a:gd name="connsiteY5172" fmla="*/ 204235 h 303641"/>
                  <a:gd name="connsiteX5173" fmla="*/ 652468 w 1010331"/>
                  <a:gd name="connsiteY5173" fmla="*/ 204235 h 303641"/>
                  <a:gd name="connsiteX5174" fmla="*/ 633490 w 1010331"/>
                  <a:gd name="connsiteY5174" fmla="*/ 204235 h 303641"/>
                  <a:gd name="connsiteX5175" fmla="*/ 638009 w 1010331"/>
                  <a:gd name="connsiteY5175" fmla="*/ 208754 h 303641"/>
                  <a:gd name="connsiteX5176" fmla="*/ 633490 w 1010331"/>
                  <a:gd name="connsiteY5176" fmla="*/ 213272 h 303641"/>
                  <a:gd name="connsiteX5177" fmla="*/ 628972 w 1010331"/>
                  <a:gd name="connsiteY5177" fmla="*/ 208754 h 303641"/>
                  <a:gd name="connsiteX5178" fmla="*/ 633490 w 1010331"/>
                  <a:gd name="connsiteY5178" fmla="*/ 204235 h 303641"/>
                  <a:gd name="connsiteX5179" fmla="*/ 633490 w 1010331"/>
                  <a:gd name="connsiteY5179" fmla="*/ 204235 h 303641"/>
                  <a:gd name="connsiteX5180" fmla="*/ 615417 w 1010331"/>
                  <a:gd name="connsiteY5180" fmla="*/ 204235 h 303641"/>
                  <a:gd name="connsiteX5181" fmla="*/ 619935 w 1010331"/>
                  <a:gd name="connsiteY5181" fmla="*/ 208754 h 303641"/>
                  <a:gd name="connsiteX5182" fmla="*/ 615417 w 1010331"/>
                  <a:gd name="connsiteY5182" fmla="*/ 213272 h 303641"/>
                  <a:gd name="connsiteX5183" fmla="*/ 610898 w 1010331"/>
                  <a:gd name="connsiteY5183" fmla="*/ 208754 h 303641"/>
                  <a:gd name="connsiteX5184" fmla="*/ 615417 w 1010331"/>
                  <a:gd name="connsiteY5184" fmla="*/ 204235 h 303641"/>
                  <a:gd name="connsiteX5185" fmla="*/ 615417 w 1010331"/>
                  <a:gd name="connsiteY5185" fmla="*/ 204235 h 303641"/>
                  <a:gd name="connsiteX5186" fmla="*/ 596439 w 1010331"/>
                  <a:gd name="connsiteY5186" fmla="*/ 204235 h 303641"/>
                  <a:gd name="connsiteX5187" fmla="*/ 600957 w 1010331"/>
                  <a:gd name="connsiteY5187" fmla="*/ 208754 h 303641"/>
                  <a:gd name="connsiteX5188" fmla="*/ 596439 w 1010331"/>
                  <a:gd name="connsiteY5188" fmla="*/ 213272 h 303641"/>
                  <a:gd name="connsiteX5189" fmla="*/ 591920 w 1010331"/>
                  <a:gd name="connsiteY5189" fmla="*/ 208754 h 303641"/>
                  <a:gd name="connsiteX5190" fmla="*/ 596439 w 1010331"/>
                  <a:gd name="connsiteY5190" fmla="*/ 204235 h 303641"/>
                  <a:gd name="connsiteX5191" fmla="*/ 596439 w 1010331"/>
                  <a:gd name="connsiteY5191" fmla="*/ 204235 h 303641"/>
                  <a:gd name="connsiteX5192" fmla="*/ 577461 w 1010331"/>
                  <a:gd name="connsiteY5192" fmla="*/ 204235 h 303641"/>
                  <a:gd name="connsiteX5193" fmla="*/ 581980 w 1010331"/>
                  <a:gd name="connsiteY5193" fmla="*/ 208754 h 303641"/>
                  <a:gd name="connsiteX5194" fmla="*/ 577461 w 1010331"/>
                  <a:gd name="connsiteY5194" fmla="*/ 213272 h 303641"/>
                  <a:gd name="connsiteX5195" fmla="*/ 572943 w 1010331"/>
                  <a:gd name="connsiteY5195" fmla="*/ 208754 h 303641"/>
                  <a:gd name="connsiteX5196" fmla="*/ 577461 w 1010331"/>
                  <a:gd name="connsiteY5196" fmla="*/ 204235 h 303641"/>
                  <a:gd name="connsiteX5197" fmla="*/ 577461 w 1010331"/>
                  <a:gd name="connsiteY5197" fmla="*/ 204235 h 303641"/>
                  <a:gd name="connsiteX5198" fmla="*/ 558484 w 1010331"/>
                  <a:gd name="connsiteY5198" fmla="*/ 204235 h 303641"/>
                  <a:gd name="connsiteX5199" fmla="*/ 563002 w 1010331"/>
                  <a:gd name="connsiteY5199" fmla="*/ 208754 h 303641"/>
                  <a:gd name="connsiteX5200" fmla="*/ 558484 w 1010331"/>
                  <a:gd name="connsiteY5200" fmla="*/ 213272 h 303641"/>
                  <a:gd name="connsiteX5201" fmla="*/ 553965 w 1010331"/>
                  <a:gd name="connsiteY5201" fmla="*/ 208754 h 303641"/>
                  <a:gd name="connsiteX5202" fmla="*/ 558484 w 1010331"/>
                  <a:gd name="connsiteY5202" fmla="*/ 204235 h 303641"/>
                  <a:gd name="connsiteX5203" fmla="*/ 558484 w 1010331"/>
                  <a:gd name="connsiteY5203" fmla="*/ 204235 h 303641"/>
                  <a:gd name="connsiteX5204" fmla="*/ 539506 w 1010331"/>
                  <a:gd name="connsiteY5204" fmla="*/ 204235 h 303641"/>
                  <a:gd name="connsiteX5205" fmla="*/ 544025 w 1010331"/>
                  <a:gd name="connsiteY5205" fmla="*/ 208754 h 303641"/>
                  <a:gd name="connsiteX5206" fmla="*/ 539506 w 1010331"/>
                  <a:gd name="connsiteY5206" fmla="*/ 213272 h 303641"/>
                  <a:gd name="connsiteX5207" fmla="*/ 534988 w 1010331"/>
                  <a:gd name="connsiteY5207" fmla="*/ 208754 h 303641"/>
                  <a:gd name="connsiteX5208" fmla="*/ 539506 w 1010331"/>
                  <a:gd name="connsiteY5208" fmla="*/ 204235 h 303641"/>
                  <a:gd name="connsiteX5209" fmla="*/ 539506 w 1010331"/>
                  <a:gd name="connsiteY5209" fmla="*/ 204235 h 303641"/>
                  <a:gd name="connsiteX5210" fmla="*/ 521432 w 1010331"/>
                  <a:gd name="connsiteY5210" fmla="*/ 204235 h 303641"/>
                  <a:gd name="connsiteX5211" fmla="*/ 525951 w 1010331"/>
                  <a:gd name="connsiteY5211" fmla="*/ 208754 h 303641"/>
                  <a:gd name="connsiteX5212" fmla="*/ 521432 w 1010331"/>
                  <a:gd name="connsiteY5212" fmla="*/ 213272 h 303641"/>
                  <a:gd name="connsiteX5213" fmla="*/ 516914 w 1010331"/>
                  <a:gd name="connsiteY5213" fmla="*/ 208754 h 303641"/>
                  <a:gd name="connsiteX5214" fmla="*/ 521432 w 1010331"/>
                  <a:gd name="connsiteY5214" fmla="*/ 204235 h 303641"/>
                  <a:gd name="connsiteX5215" fmla="*/ 521432 w 1010331"/>
                  <a:gd name="connsiteY5215" fmla="*/ 204235 h 303641"/>
                  <a:gd name="connsiteX5216" fmla="*/ 502455 w 1010331"/>
                  <a:gd name="connsiteY5216" fmla="*/ 204235 h 303641"/>
                  <a:gd name="connsiteX5217" fmla="*/ 506973 w 1010331"/>
                  <a:gd name="connsiteY5217" fmla="*/ 208754 h 303641"/>
                  <a:gd name="connsiteX5218" fmla="*/ 502455 w 1010331"/>
                  <a:gd name="connsiteY5218" fmla="*/ 213272 h 303641"/>
                  <a:gd name="connsiteX5219" fmla="*/ 497936 w 1010331"/>
                  <a:gd name="connsiteY5219" fmla="*/ 208754 h 303641"/>
                  <a:gd name="connsiteX5220" fmla="*/ 502455 w 1010331"/>
                  <a:gd name="connsiteY5220" fmla="*/ 204235 h 303641"/>
                  <a:gd name="connsiteX5221" fmla="*/ 502455 w 1010331"/>
                  <a:gd name="connsiteY5221" fmla="*/ 204235 h 303641"/>
                  <a:gd name="connsiteX5222" fmla="*/ 483477 w 1010331"/>
                  <a:gd name="connsiteY5222" fmla="*/ 204235 h 303641"/>
                  <a:gd name="connsiteX5223" fmla="*/ 487995 w 1010331"/>
                  <a:gd name="connsiteY5223" fmla="*/ 208754 h 303641"/>
                  <a:gd name="connsiteX5224" fmla="*/ 483477 w 1010331"/>
                  <a:gd name="connsiteY5224" fmla="*/ 213272 h 303641"/>
                  <a:gd name="connsiteX5225" fmla="*/ 478959 w 1010331"/>
                  <a:gd name="connsiteY5225" fmla="*/ 208754 h 303641"/>
                  <a:gd name="connsiteX5226" fmla="*/ 483477 w 1010331"/>
                  <a:gd name="connsiteY5226" fmla="*/ 204235 h 303641"/>
                  <a:gd name="connsiteX5227" fmla="*/ 483477 w 1010331"/>
                  <a:gd name="connsiteY5227" fmla="*/ 204235 h 303641"/>
                  <a:gd name="connsiteX5228" fmla="*/ 464499 w 1010331"/>
                  <a:gd name="connsiteY5228" fmla="*/ 204235 h 303641"/>
                  <a:gd name="connsiteX5229" fmla="*/ 469018 w 1010331"/>
                  <a:gd name="connsiteY5229" fmla="*/ 208754 h 303641"/>
                  <a:gd name="connsiteX5230" fmla="*/ 464499 w 1010331"/>
                  <a:gd name="connsiteY5230" fmla="*/ 213272 h 303641"/>
                  <a:gd name="connsiteX5231" fmla="*/ 459981 w 1010331"/>
                  <a:gd name="connsiteY5231" fmla="*/ 208754 h 303641"/>
                  <a:gd name="connsiteX5232" fmla="*/ 464499 w 1010331"/>
                  <a:gd name="connsiteY5232" fmla="*/ 204235 h 303641"/>
                  <a:gd name="connsiteX5233" fmla="*/ 464499 w 1010331"/>
                  <a:gd name="connsiteY5233" fmla="*/ 204235 h 303641"/>
                  <a:gd name="connsiteX5234" fmla="*/ 446425 w 1010331"/>
                  <a:gd name="connsiteY5234" fmla="*/ 204235 h 303641"/>
                  <a:gd name="connsiteX5235" fmla="*/ 450944 w 1010331"/>
                  <a:gd name="connsiteY5235" fmla="*/ 208754 h 303641"/>
                  <a:gd name="connsiteX5236" fmla="*/ 446425 w 1010331"/>
                  <a:gd name="connsiteY5236" fmla="*/ 213272 h 303641"/>
                  <a:gd name="connsiteX5237" fmla="*/ 441907 w 1010331"/>
                  <a:gd name="connsiteY5237" fmla="*/ 208754 h 303641"/>
                  <a:gd name="connsiteX5238" fmla="*/ 446425 w 1010331"/>
                  <a:gd name="connsiteY5238" fmla="*/ 204235 h 303641"/>
                  <a:gd name="connsiteX5239" fmla="*/ 446425 w 1010331"/>
                  <a:gd name="connsiteY5239" fmla="*/ 204235 h 303641"/>
                  <a:gd name="connsiteX5240" fmla="*/ 427448 w 1010331"/>
                  <a:gd name="connsiteY5240" fmla="*/ 204235 h 303641"/>
                  <a:gd name="connsiteX5241" fmla="*/ 431966 w 1010331"/>
                  <a:gd name="connsiteY5241" fmla="*/ 208754 h 303641"/>
                  <a:gd name="connsiteX5242" fmla="*/ 427448 w 1010331"/>
                  <a:gd name="connsiteY5242" fmla="*/ 213272 h 303641"/>
                  <a:gd name="connsiteX5243" fmla="*/ 422929 w 1010331"/>
                  <a:gd name="connsiteY5243" fmla="*/ 208754 h 303641"/>
                  <a:gd name="connsiteX5244" fmla="*/ 427448 w 1010331"/>
                  <a:gd name="connsiteY5244" fmla="*/ 204235 h 303641"/>
                  <a:gd name="connsiteX5245" fmla="*/ 427448 w 1010331"/>
                  <a:gd name="connsiteY5245" fmla="*/ 204235 h 303641"/>
                  <a:gd name="connsiteX5246" fmla="*/ 408470 w 1010331"/>
                  <a:gd name="connsiteY5246" fmla="*/ 204235 h 303641"/>
                  <a:gd name="connsiteX5247" fmla="*/ 412989 w 1010331"/>
                  <a:gd name="connsiteY5247" fmla="*/ 208754 h 303641"/>
                  <a:gd name="connsiteX5248" fmla="*/ 408470 w 1010331"/>
                  <a:gd name="connsiteY5248" fmla="*/ 213272 h 303641"/>
                  <a:gd name="connsiteX5249" fmla="*/ 403952 w 1010331"/>
                  <a:gd name="connsiteY5249" fmla="*/ 208754 h 303641"/>
                  <a:gd name="connsiteX5250" fmla="*/ 408470 w 1010331"/>
                  <a:gd name="connsiteY5250" fmla="*/ 204235 h 303641"/>
                  <a:gd name="connsiteX5251" fmla="*/ 408470 w 1010331"/>
                  <a:gd name="connsiteY5251" fmla="*/ 204235 h 303641"/>
                  <a:gd name="connsiteX5252" fmla="*/ 389493 w 1010331"/>
                  <a:gd name="connsiteY5252" fmla="*/ 204235 h 303641"/>
                  <a:gd name="connsiteX5253" fmla="*/ 394011 w 1010331"/>
                  <a:gd name="connsiteY5253" fmla="*/ 208754 h 303641"/>
                  <a:gd name="connsiteX5254" fmla="*/ 389493 w 1010331"/>
                  <a:gd name="connsiteY5254" fmla="*/ 213272 h 303641"/>
                  <a:gd name="connsiteX5255" fmla="*/ 384974 w 1010331"/>
                  <a:gd name="connsiteY5255" fmla="*/ 208754 h 303641"/>
                  <a:gd name="connsiteX5256" fmla="*/ 389493 w 1010331"/>
                  <a:gd name="connsiteY5256" fmla="*/ 204235 h 303641"/>
                  <a:gd name="connsiteX5257" fmla="*/ 389493 w 1010331"/>
                  <a:gd name="connsiteY5257" fmla="*/ 204235 h 303641"/>
                  <a:gd name="connsiteX5258" fmla="*/ 370515 w 1010331"/>
                  <a:gd name="connsiteY5258" fmla="*/ 204235 h 303641"/>
                  <a:gd name="connsiteX5259" fmla="*/ 375034 w 1010331"/>
                  <a:gd name="connsiteY5259" fmla="*/ 208754 h 303641"/>
                  <a:gd name="connsiteX5260" fmla="*/ 370515 w 1010331"/>
                  <a:gd name="connsiteY5260" fmla="*/ 213272 h 303641"/>
                  <a:gd name="connsiteX5261" fmla="*/ 365997 w 1010331"/>
                  <a:gd name="connsiteY5261" fmla="*/ 208754 h 303641"/>
                  <a:gd name="connsiteX5262" fmla="*/ 370515 w 1010331"/>
                  <a:gd name="connsiteY5262" fmla="*/ 204235 h 303641"/>
                  <a:gd name="connsiteX5263" fmla="*/ 370515 w 1010331"/>
                  <a:gd name="connsiteY5263" fmla="*/ 204235 h 303641"/>
                  <a:gd name="connsiteX5264" fmla="*/ 352441 w 1010331"/>
                  <a:gd name="connsiteY5264" fmla="*/ 204235 h 303641"/>
                  <a:gd name="connsiteX5265" fmla="*/ 356960 w 1010331"/>
                  <a:gd name="connsiteY5265" fmla="*/ 208754 h 303641"/>
                  <a:gd name="connsiteX5266" fmla="*/ 352441 w 1010331"/>
                  <a:gd name="connsiteY5266" fmla="*/ 213272 h 303641"/>
                  <a:gd name="connsiteX5267" fmla="*/ 347923 w 1010331"/>
                  <a:gd name="connsiteY5267" fmla="*/ 208754 h 303641"/>
                  <a:gd name="connsiteX5268" fmla="*/ 352441 w 1010331"/>
                  <a:gd name="connsiteY5268" fmla="*/ 204235 h 303641"/>
                  <a:gd name="connsiteX5269" fmla="*/ 352441 w 1010331"/>
                  <a:gd name="connsiteY5269" fmla="*/ 204235 h 303641"/>
                  <a:gd name="connsiteX5270" fmla="*/ 333464 w 1010331"/>
                  <a:gd name="connsiteY5270" fmla="*/ 204235 h 303641"/>
                  <a:gd name="connsiteX5271" fmla="*/ 337982 w 1010331"/>
                  <a:gd name="connsiteY5271" fmla="*/ 208754 h 303641"/>
                  <a:gd name="connsiteX5272" fmla="*/ 333464 w 1010331"/>
                  <a:gd name="connsiteY5272" fmla="*/ 213272 h 303641"/>
                  <a:gd name="connsiteX5273" fmla="*/ 328945 w 1010331"/>
                  <a:gd name="connsiteY5273" fmla="*/ 208754 h 303641"/>
                  <a:gd name="connsiteX5274" fmla="*/ 333464 w 1010331"/>
                  <a:gd name="connsiteY5274" fmla="*/ 204235 h 303641"/>
                  <a:gd name="connsiteX5275" fmla="*/ 333464 w 1010331"/>
                  <a:gd name="connsiteY5275" fmla="*/ 204235 h 303641"/>
                  <a:gd name="connsiteX5276" fmla="*/ 314486 w 1010331"/>
                  <a:gd name="connsiteY5276" fmla="*/ 204235 h 303641"/>
                  <a:gd name="connsiteX5277" fmla="*/ 319004 w 1010331"/>
                  <a:gd name="connsiteY5277" fmla="*/ 208754 h 303641"/>
                  <a:gd name="connsiteX5278" fmla="*/ 314486 w 1010331"/>
                  <a:gd name="connsiteY5278" fmla="*/ 213272 h 303641"/>
                  <a:gd name="connsiteX5279" fmla="*/ 309968 w 1010331"/>
                  <a:gd name="connsiteY5279" fmla="*/ 208754 h 303641"/>
                  <a:gd name="connsiteX5280" fmla="*/ 314486 w 1010331"/>
                  <a:gd name="connsiteY5280" fmla="*/ 204235 h 303641"/>
                  <a:gd name="connsiteX5281" fmla="*/ 314486 w 1010331"/>
                  <a:gd name="connsiteY5281" fmla="*/ 204235 h 303641"/>
                  <a:gd name="connsiteX5282" fmla="*/ 295508 w 1010331"/>
                  <a:gd name="connsiteY5282" fmla="*/ 204235 h 303641"/>
                  <a:gd name="connsiteX5283" fmla="*/ 300027 w 1010331"/>
                  <a:gd name="connsiteY5283" fmla="*/ 208754 h 303641"/>
                  <a:gd name="connsiteX5284" fmla="*/ 295508 w 1010331"/>
                  <a:gd name="connsiteY5284" fmla="*/ 213272 h 303641"/>
                  <a:gd name="connsiteX5285" fmla="*/ 290990 w 1010331"/>
                  <a:gd name="connsiteY5285" fmla="*/ 208754 h 303641"/>
                  <a:gd name="connsiteX5286" fmla="*/ 295508 w 1010331"/>
                  <a:gd name="connsiteY5286" fmla="*/ 204235 h 303641"/>
                  <a:gd name="connsiteX5287" fmla="*/ 295508 w 1010331"/>
                  <a:gd name="connsiteY5287" fmla="*/ 204235 h 303641"/>
                  <a:gd name="connsiteX5288" fmla="*/ 831400 w 1010331"/>
                  <a:gd name="connsiteY5288" fmla="*/ 193391 h 303641"/>
                  <a:gd name="connsiteX5289" fmla="*/ 835918 w 1010331"/>
                  <a:gd name="connsiteY5289" fmla="*/ 197909 h 303641"/>
                  <a:gd name="connsiteX5290" fmla="*/ 831400 w 1010331"/>
                  <a:gd name="connsiteY5290" fmla="*/ 202428 h 303641"/>
                  <a:gd name="connsiteX5291" fmla="*/ 826881 w 1010331"/>
                  <a:gd name="connsiteY5291" fmla="*/ 197909 h 303641"/>
                  <a:gd name="connsiteX5292" fmla="*/ 831400 w 1010331"/>
                  <a:gd name="connsiteY5292" fmla="*/ 193391 h 303641"/>
                  <a:gd name="connsiteX5293" fmla="*/ 831400 w 1010331"/>
                  <a:gd name="connsiteY5293" fmla="*/ 193391 h 303641"/>
                  <a:gd name="connsiteX5294" fmla="*/ 812422 w 1010331"/>
                  <a:gd name="connsiteY5294" fmla="*/ 193391 h 303641"/>
                  <a:gd name="connsiteX5295" fmla="*/ 816941 w 1010331"/>
                  <a:gd name="connsiteY5295" fmla="*/ 197909 h 303641"/>
                  <a:gd name="connsiteX5296" fmla="*/ 812422 w 1010331"/>
                  <a:gd name="connsiteY5296" fmla="*/ 202428 h 303641"/>
                  <a:gd name="connsiteX5297" fmla="*/ 807904 w 1010331"/>
                  <a:gd name="connsiteY5297" fmla="*/ 197909 h 303641"/>
                  <a:gd name="connsiteX5298" fmla="*/ 812422 w 1010331"/>
                  <a:gd name="connsiteY5298" fmla="*/ 193391 h 303641"/>
                  <a:gd name="connsiteX5299" fmla="*/ 812422 w 1010331"/>
                  <a:gd name="connsiteY5299" fmla="*/ 193391 h 303641"/>
                  <a:gd name="connsiteX5300" fmla="*/ 793445 w 1010331"/>
                  <a:gd name="connsiteY5300" fmla="*/ 193391 h 303641"/>
                  <a:gd name="connsiteX5301" fmla="*/ 797963 w 1010331"/>
                  <a:gd name="connsiteY5301" fmla="*/ 197909 h 303641"/>
                  <a:gd name="connsiteX5302" fmla="*/ 793445 w 1010331"/>
                  <a:gd name="connsiteY5302" fmla="*/ 202428 h 303641"/>
                  <a:gd name="connsiteX5303" fmla="*/ 788926 w 1010331"/>
                  <a:gd name="connsiteY5303" fmla="*/ 197909 h 303641"/>
                  <a:gd name="connsiteX5304" fmla="*/ 793445 w 1010331"/>
                  <a:gd name="connsiteY5304" fmla="*/ 193391 h 303641"/>
                  <a:gd name="connsiteX5305" fmla="*/ 793445 w 1010331"/>
                  <a:gd name="connsiteY5305" fmla="*/ 193391 h 303641"/>
                  <a:gd name="connsiteX5306" fmla="*/ 774467 w 1010331"/>
                  <a:gd name="connsiteY5306" fmla="*/ 193391 h 303641"/>
                  <a:gd name="connsiteX5307" fmla="*/ 778985 w 1010331"/>
                  <a:gd name="connsiteY5307" fmla="*/ 197909 h 303641"/>
                  <a:gd name="connsiteX5308" fmla="*/ 774467 w 1010331"/>
                  <a:gd name="connsiteY5308" fmla="*/ 202428 h 303641"/>
                  <a:gd name="connsiteX5309" fmla="*/ 769948 w 1010331"/>
                  <a:gd name="connsiteY5309" fmla="*/ 197909 h 303641"/>
                  <a:gd name="connsiteX5310" fmla="*/ 774467 w 1010331"/>
                  <a:gd name="connsiteY5310" fmla="*/ 193391 h 303641"/>
                  <a:gd name="connsiteX5311" fmla="*/ 774467 w 1010331"/>
                  <a:gd name="connsiteY5311" fmla="*/ 193391 h 303641"/>
                  <a:gd name="connsiteX5312" fmla="*/ 756393 w 1010331"/>
                  <a:gd name="connsiteY5312" fmla="*/ 193391 h 303641"/>
                  <a:gd name="connsiteX5313" fmla="*/ 760912 w 1010331"/>
                  <a:gd name="connsiteY5313" fmla="*/ 197909 h 303641"/>
                  <a:gd name="connsiteX5314" fmla="*/ 756393 w 1010331"/>
                  <a:gd name="connsiteY5314" fmla="*/ 202428 h 303641"/>
                  <a:gd name="connsiteX5315" fmla="*/ 751875 w 1010331"/>
                  <a:gd name="connsiteY5315" fmla="*/ 197909 h 303641"/>
                  <a:gd name="connsiteX5316" fmla="*/ 756393 w 1010331"/>
                  <a:gd name="connsiteY5316" fmla="*/ 193391 h 303641"/>
                  <a:gd name="connsiteX5317" fmla="*/ 756393 w 1010331"/>
                  <a:gd name="connsiteY5317" fmla="*/ 193391 h 303641"/>
                  <a:gd name="connsiteX5318" fmla="*/ 737415 w 1010331"/>
                  <a:gd name="connsiteY5318" fmla="*/ 193391 h 303641"/>
                  <a:gd name="connsiteX5319" fmla="*/ 741934 w 1010331"/>
                  <a:gd name="connsiteY5319" fmla="*/ 197909 h 303641"/>
                  <a:gd name="connsiteX5320" fmla="*/ 737415 w 1010331"/>
                  <a:gd name="connsiteY5320" fmla="*/ 202428 h 303641"/>
                  <a:gd name="connsiteX5321" fmla="*/ 732897 w 1010331"/>
                  <a:gd name="connsiteY5321" fmla="*/ 197909 h 303641"/>
                  <a:gd name="connsiteX5322" fmla="*/ 737415 w 1010331"/>
                  <a:gd name="connsiteY5322" fmla="*/ 193391 h 303641"/>
                  <a:gd name="connsiteX5323" fmla="*/ 737415 w 1010331"/>
                  <a:gd name="connsiteY5323" fmla="*/ 193391 h 303641"/>
                  <a:gd name="connsiteX5324" fmla="*/ 718438 w 1010331"/>
                  <a:gd name="connsiteY5324" fmla="*/ 193391 h 303641"/>
                  <a:gd name="connsiteX5325" fmla="*/ 722956 w 1010331"/>
                  <a:gd name="connsiteY5325" fmla="*/ 197909 h 303641"/>
                  <a:gd name="connsiteX5326" fmla="*/ 718438 w 1010331"/>
                  <a:gd name="connsiteY5326" fmla="*/ 202428 h 303641"/>
                  <a:gd name="connsiteX5327" fmla="*/ 713919 w 1010331"/>
                  <a:gd name="connsiteY5327" fmla="*/ 197909 h 303641"/>
                  <a:gd name="connsiteX5328" fmla="*/ 718438 w 1010331"/>
                  <a:gd name="connsiteY5328" fmla="*/ 193391 h 303641"/>
                  <a:gd name="connsiteX5329" fmla="*/ 718438 w 1010331"/>
                  <a:gd name="connsiteY5329" fmla="*/ 193391 h 303641"/>
                  <a:gd name="connsiteX5330" fmla="*/ 699460 w 1010331"/>
                  <a:gd name="connsiteY5330" fmla="*/ 193391 h 303641"/>
                  <a:gd name="connsiteX5331" fmla="*/ 703979 w 1010331"/>
                  <a:gd name="connsiteY5331" fmla="*/ 197909 h 303641"/>
                  <a:gd name="connsiteX5332" fmla="*/ 699460 w 1010331"/>
                  <a:gd name="connsiteY5332" fmla="*/ 202428 h 303641"/>
                  <a:gd name="connsiteX5333" fmla="*/ 694942 w 1010331"/>
                  <a:gd name="connsiteY5333" fmla="*/ 197909 h 303641"/>
                  <a:gd name="connsiteX5334" fmla="*/ 699460 w 1010331"/>
                  <a:gd name="connsiteY5334" fmla="*/ 193391 h 303641"/>
                  <a:gd name="connsiteX5335" fmla="*/ 699460 w 1010331"/>
                  <a:gd name="connsiteY5335" fmla="*/ 193391 h 303641"/>
                  <a:gd name="connsiteX5336" fmla="*/ 680483 w 1010331"/>
                  <a:gd name="connsiteY5336" fmla="*/ 193391 h 303641"/>
                  <a:gd name="connsiteX5337" fmla="*/ 685001 w 1010331"/>
                  <a:gd name="connsiteY5337" fmla="*/ 197909 h 303641"/>
                  <a:gd name="connsiteX5338" fmla="*/ 680483 w 1010331"/>
                  <a:gd name="connsiteY5338" fmla="*/ 202428 h 303641"/>
                  <a:gd name="connsiteX5339" fmla="*/ 675964 w 1010331"/>
                  <a:gd name="connsiteY5339" fmla="*/ 197909 h 303641"/>
                  <a:gd name="connsiteX5340" fmla="*/ 680483 w 1010331"/>
                  <a:gd name="connsiteY5340" fmla="*/ 193391 h 303641"/>
                  <a:gd name="connsiteX5341" fmla="*/ 680483 w 1010331"/>
                  <a:gd name="connsiteY5341" fmla="*/ 193391 h 303641"/>
                  <a:gd name="connsiteX5342" fmla="*/ 662409 w 1010331"/>
                  <a:gd name="connsiteY5342" fmla="*/ 193391 h 303641"/>
                  <a:gd name="connsiteX5343" fmla="*/ 666927 w 1010331"/>
                  <a:gd name="connsiteY5343" fmla="*/ 197909 h 303641"/>
                  <a:gd name="connsiteX5344" fmla="*/ 662409 w 1010331"/>
                  <a:gd name="connsiteY5344" fmla="*/ 202428 h 303641"/>
                  <a:gd name="connsiteX5345" fmla="*/ 657890 w 1010331"/>
                  <a:gd name="connsiteY5345" fmla="*/ 197909 h 303641"/>
                  <a:gd name="connsiteX5346" fmla="*/ 662409 w 1010331"/>
                  <a:gd name="connsiteY5346" fmla="*/ 193391 h 303641"/>
                  <a:gd name="connsiteX5347" fmla="*/ 662409 w 1010331"/>
                  <a:gd name="connsiteY5347" fmla="*/ 193391 h 303641"/>
                  <a:gd name="connsiteX5348" fmla="*/ 643431 w 1010331"/>
                  <a:gd name="connsiteY5348" fmla="*/ 193391 h 303641"/>
                  <a:gd name="connsiteX5349" fmla="*/ 647950 w 1010331"/>
                  <a:gd name="connsiteY5349" fmla="*/ 197909 h 303641"/>
                  <a:gd name="connsiteX5350" fmla="*/ 643431 w 1010331"/>
                  <a:gd name="connsiteY5350" fmla="*/ 202428 h 303641"/>
                  <a:gd name="connsiteX5351" fmla="*/ 638913 w 1010331"/>
                  <a:gd name="connsiteY5351" fmla="*/ 197909 h 303641"/>
                  <a:gd name="connsiteX5352" fmla="*/ 643431 w 1010331"/>
                  <a:gd name="connsiteY5352" fmla="*/ 193391 h 303641"/>
                  <a:gd name="connsiteX5353" fmla="*/ 643431 w 1010331"/>
                  <a:gd name="connsiteY5353" fmla="*/ 193391 h 303641"/>
                  <a:gd name="connsiteX5354" fmla="*/ 624453 w 1010331"/>
                  <a:gd name="connsiteY5354" fmla="*/ 193391 h 303641"/>
                  <a:gd name="connsiteX5355" fmla="*/ 628972 w 1010331"/>
                  <a:gd name="connsiteY5355" fmla="*/ 197909 h 303641"/>
                  <a:gd name="connsiteX5356" fmla="*/ 624453 w 1010331"/>
                  <a:gd name="connsiteY5356" fmla="*/ 202428 h 303641"/>
                  <a:gd name="connsiteX5357" fmla="*/ 619935 w 1010331"/>
                  <a:gd name="connsiteY5357" fmla="*/ 197909 h 303641"/>
                  <a:gd name="connsiteX5358" fmla="*/ 624453 w 1010331"/>
                  <a:gd name="connsiteY5358" fmla="*/ 193391 h 303641"/>
                  <a:gd name="connsiteX5359" fmla="*/ 624453 w 1010331"/>
                  <a:gd name="connsiteY5359" fmla="*/ 193391 h 303641"/>
                  <a:gd name="connsiteX5360" fmla="*/ 605476 w 1010331"/>
                  <a:gd name="connsiteY5360" fmla="*/ 193391 h 303641"/>
                  <a:gd name="connsiteX5361" fmla="*/ 609994 w 1010331"/>
                  <a:gd name="connsiteY5361" fmla="*/ 197909 h 303641"/>
                  <a:gd name="connsiteX5362" fmla="*/ 605476 w 1010331"/>
                  <a:gd name="connsiteY5362" fmla="*/ 202428 h 303641"/>
                  <a:gd name="connsiteX5363" fmla="*/ 600957 w 1010331"/>
                  <a:gd name="connsiteY5363" fmla="*/ 197909 h 303641"/>
                  <a:gd name="connsiteX5364" fmla="*/ 605476 w 1010331"/>
                  <a:gd name="connsiteY5364" fmla="*/ 193391 h 303641"/>
                  <a:gd name="connsiteX5365" fmla="*/ 605476 w 1010331"/>
                  <a:gd name="connsiteY5365" fmla="*/ 193391 h 303641"/>
                  <a:gd name="connsiteX5366" fmla="*/ 586498 w 1010331"/>
                  <a:gd name="connsiteY5366" fmla="*/ 193391 h 303641"/>
                  <a:gd name="connsiteX5367" fmla="*/ 591017 w 1010331"/>
                  <a:gd name="connsiteY5367" fmla="*/ 197909 h 303641"/>
                  <a:gd name="connsiteX5368" fmla="*/ 586498 w 1010331"/>
                  <a:gd name="connsiteY5368" fmla="*/ 202428 h 303641"/>
                  <a:gd name="connsiteX5369" fmla="*/ 581980 w 1010331"/>
                  <a:gd name="connsiteY5369" fmla="*/ 197909 h 303641"/>
                  <a:gd name="connsiteX5370" fmla="*/ 586498 w 1010331"/>
                  <a:gd name="connsiteY5370" fmla="*/ 193391 h 303641"/>
                  <a:gd name="connsiteX5371" fmla="*/ 586498 w 1010331"/>
                  <a:gd name="connsiteY5371" fmla="*/ 193391 h 303641"/>
                  <a:gd name="connsiteX5372" fmla="*/ 568424 w 1010331"/>
                  <a:gd name="connsiteY5372" fmla="*/ 193391 h 303641"/>
                  <a:gd name="connsiteX5373" fmla="*/ 572943 w 1010331"/>
                  <a:gd name="connsiteY5373" fmla="*/ 197909 h 303641"/>
                  <a:gd name="connsiteX5374" fmla="*/ 568424 w 1010331"/>
                  <a:gd name="connsiteY5374" fmla="*/ 202428 h 303641"/>
                  <a:gd name="connsiteX5375" fmla="*/ 563906 w 1010331"/>
                  <a:gd name="connsiteY5375" fmla="*/ 197909 h 303641"/>
                  <a:gd name="connsiteX5376" fmla="*/ 568424 w 1010331"/>
                  <a:gd name="connsiteY5376" fmla="*/ 193391 h 303641"/>
                  <a:gd name="connsiteX5377" fmla="*/ 568424 w 1010331"/>
                  <a:gd name="connsiteY5377" fmla="*/ 193391 h 303641"/>
                  <a:gd name="connsiteX5378" fmla="*/ 549447 w 1010331"/>
                  <a:gd name="connsiteY5378" fmla="*/ 193391 h 303641"/>
                  <a:gd name="connsiteX5379" fmla="*/ 553965 w 1010331"/>
                  <a:gd name="connsiteY5379" fmla="*/ 197909 h 303641"/>
                  <a:gd name="connsiteX5380" fmla="*/ 549447 w 1010331"/>
                  <a:gd name="connsiteY5380" fmla="*/ 202428 h 303641"/>
                  <a:gd name="connsiteX5381" fmla="*/ 544928 w 1010331"/>
                  <a:gd name="connsiteY5381" fmla="*/ 197909 h 303641"/>
                  <a:gd name="connsiteX5382" fmla="*/ 549447 w 1010331"/>
                  <a:gd name="connsiteY5382" fmla="*/ 193391 h 303641"/>
                  <a:gd name="connsiteX5383" fmla="*/ 549447 w 1010331"/>
                  <a:gd name="connsiteY5383" fmla="*/ 193391 h 303641"/>
                  <a:gd name="connsiteX5384" fmla="*/ 530469 w 1010331"/>
                  <a:gd name="connsiteY5384" fmla="*/ 193391 h 303641"/>
                  <a:gd name="connsiteX5385" fmla="*/ 534988 w 1010331"/>
                  <a:gd name="connsiteY5385" fmla="*/ 197909 h 303641"/>
                  <a:gd name="connsiteX5386" fmla="*/ 530469 w 1010331"/>
                  <a:gd name="connsiteY5386" fmla="*/ 202428 h 303641"/>
                  <a:gd name="connsiteX5387" fmla="*/ 525951 w 1010331"/>
                  <a:gd name="connsiteY5387" fmla="*/ 197909 h 303641"/>
                  <a:gd name="connsiteX5388" fmla="*/ 530469 w 1010331"/>
                  <a:gd name="connsiteY5388" fmla="*/ 193391 h 303641"/>
                  <a:gd name="connsiteX5389" fmla="*/ 530469 w 1010331"/>
                  <a:gd name="connsiteY5389" fmla="*/ 193391 h 303641"/>
                  <a:gd name="connsiteX5390" fmla="*/ 511492 w 1010331"/>
                  <a:gd name="connsiteY5390" fmla="*/ 193391 h 303641"/>
                  <a:gd name="connsiteX5391" fmla="*/ 516010 w 1010331"/>
                  <a:gd name="connsiteY5391" fmla="*/ 197909 h 303641"/>
                  <a:gd name="connsiteX5392" fmla="*/ 511492 w 1010331"/>
                  <a:gd name="connsiteY5392" fmla="*/ 202428 h 303641"/>
                  <a:gd name="connsiteX5393" fmla="*/ 506973 w 1010331"/>
                  <a:gd name="connsiteY5393" fmla="*/ 197909 h 303641"/>
                  <a:gd name="connsiteX5394" fmla="*/ 511492 w 1010331"/>
                  <a:gd name="connsiteY5394" fmla="*/ 193391 h 303641"/>
                  <a:gd name="connsiteX5395" fmla="*/ 511492 w 1010331"/>
                  <a:gd name="connsiteY5395" fmla="*/ 193391 h 303641"/>
                  <a:gd name="connsiteX5396" fmla="*/ 493418 w 1010331"/>
                  <a:gd name="connsiteY5396" fmla="*/ 193391 h 303641"/>
                  <a:gd name="connsiteX5397" fmla="*/ 497936 w 1010331"/>
                  <a:gd name="connsiteY5397" fmla="*/ 197909 h 303641"/>
                  <a:gd name="connsiteX5398" fmla="*/ 493418 w 1010331"/>
                  <a:gd name="connsiteY5398" fmla="*/ 202428 h 303641"/>
                  <a:gd name="connsiteX5399" fmla="*/ 488899 w 1010331"/>
                  <a:gd name="connsiteY5399" fmla="*/ 197909 h 303641"/>
                  <a:gd name="connsiteX5400" fmla="*/ 493418 w 1010331"/>
                  <a:gd name="connsiteY5400" fmla="*/ 193391 h 303641"/>
                  <a:gd name="connsiteX5401" fmla="*/ 493418 w 1010331"/>
                  <a:gd name="connsiteY5401" fmla="*/ 193391 h 303641"/>
                  <a:gd name="connsiteX5402" fmla="*/ 474440 w 1010331"/>
                  <a:gd name="connsiteY5402" fmla="*/ 193391 h 303641"/>
                  <a:gd name="connsiteX5403" fmla="*/ 478959 w 1010331"/>
                  <a:gd name="connsiteY5403" fmla="*/ 197909 h 303641"/>
                  <a:gd name="connsiteX5404" fmla="*/ 474440 w 1010331"/>
                  <a:gd name="connsiteY5404" fmla="*/ 202428 h 303641"/>
                  <a:gd name="connsiteX5405" fmla="*/ 469922 w 1010331"/>
                  <a:gd name="connsiteY5405" fmla="*/ 197909 h 303641"/>
                  <a:gd name="connsiteX5406" fmla="*/ 474440 w 1010331"/>
                  <a:gd name="connsiteY5406" fmla="*/ 193391 h 303641"/>
                  <a:gd name="connsiteX5407" fmla="*/ 474440 w 1010331"/>
                  <a:gd name="connsiteY5407" fmla="*/ 193391 h 303641"/>
                  <a:gd name="connsiteX5408" fmla="*/ 455462 w 1010331"/>
                  <a:gd name="connsiteY5408" fmla="*/ 193391 h 303641"/>
                  <a:gd name="connsiteX5409" fmla="*/ 459981 w 1010331"/>
                  <a:gd name="connsiteY5409" fmla="*/ 197909 h 303641"/>
                  <a:gd name="connsiteX5410" fmla="*/ 455462 w 1010331"/>
                  <a:gd name="connsiteY5410" fmla="*/ 202428 h 303641"/>
                  <a:gd name="connsiteX5411" fmla="*/ 450944 w 1010331"/>
                  <a:gd name="connsiteY5411" fmla="*/ 197909 h 303641"/>
                  <a:gd name="connsiteX5412" fmla="*/ 455462 w 1010331"/>
                  <a:gd name="connsiteY5412" fmla="*/ 193391 h 303641"/>
                  <a:gd name="connsiteX5413" fmla="*/ 455462 w 1010331"/>
                  <a:gd name="connsiteY5413" fmla="*/ 193391 h 303641"/>
                  <a:gd name="connsiteX5414" fmla="*/ 436485 w 1010331"/>
                  <a:gd name="connsiteY5414" fmla="*/ 193391 h 303641"/>
                  <a:gd name="connsiteX5415" fmla="*/ 441003 w 1010331"/>
                  <a:gd name="connsiteY5415" fmla="*/ 197909 h 303641"/>
                  <a:gd name="connsiteX5416" fmla="*/ 436485 w 1010331"/>
                  <a:gd name="connsiteY5416" fmla="*/ 202428 h 303641"/>
                  <a:gd name="connsiteX5417" fmla="*/ 431966 w 1010331"/>
                  <a:gd name="connsiteY5417" fmla="*/ 197909 h 303641"/>
                  <a:gd name="connsiteX5418" fmla="*/ 436485 w 1010331"/>
                  <a:gd name="connsiteY5418" fmla="*/ 193391 h 303641"/>
                  <a:gd name="connsiteX5419" fmla="*/ 436485 w 1010331"/>
                  <a:gd name="connsiteY5419" fmla="*/ 193391 h 303641"/>
                  <a:gd name="connsiteX5420" fmla="*/ 417507 w 1010331"/>
                  <a:gd name="connsiteY5420" fmla="*/ 193391 h 303641"/>
                  <a:gd name="connsiteX5421" fmla="*/ 422026 w 1010331"/>
                  <a:gd name="connsiteY5421" fmla="*/ 197909 h 303641"/>
                  <a:gd name="connsiteX5422" fmla="*/ 417507 w 1010331"/>
                  <a:gd name="connsiteY5422" fmla="*/ 202428 h 303641"/>
                  <a:gd name="connsiteX5423" fmla="*/ 412989 w 1010331"/>
                  <a:gd name="connsiteY5423" fmla="*/ 197909 h 303641"/>
                  <a:gd name="connsiteX5424" fmla="*/ 417507 w 1010331"/>
                  <a:gd name="connsiteY5424" fmla="*/ 193391 h 303641"/>
                  <a:gd name="connsiteX5425" fmla="*/ 417507 w 1010331"/>
                  <a:gd name="connsiteY5425" fmla="*/ 193391 h 303641"/>
                  <a:gd name="connsiteX5426" fmla="*/ 399433 w 1010331"/>
                  <a:gd name="connsiteY5426" fmla="*/ 193391 h 303641"/>
                  <a:gd name="connsiteX5427" fmla="*/ 403952 w 1010331"/>
                  <a:gd name="connsiteY5427" fmla="*/ 197909 h 303641"/>
                  <a:gd name="connsiteX5428" fmla="*/ 399433 w 1010331"/>
                  <a:gd name="connsiteY5428" fmla="*/ 202428 h 303641"/>
                  <a:gd name="connsiteX5429" fmla="*/ 394915 w 1010331"/>
                  <a:gd name="connsiteY5429" fmla="*/ 197909 h 303641"/>
                  <a:gd name="connsiteX5430" fmla="*/ 399433 w 1010331"/>
                  <a:gd name="connsiteY5430" fmla="*/ 193391 h 303641"/>
                  <a:gd name="connsiteX5431" fmla="*/ 399433 w 1010331"/>
                  <a:gd name="connsiteY5431" fmla="*/ 193391 h 303641"/>
                  <a:gd name="connsiteX5432" fmla="*/ 380456 w 1010331"/>
                  <a:gd name="connsiteY5432" fmla="*/ 193391 h 303641"/>
                  <a:gd name="connsiteX5433" fmla="*/ 384974 w 1010331"/>
                  <a:gd name="connsiteY5433" fmla="*/ 197909 h 303641"/>
                  <a:gd name="connsiteX5434" fmla="*/ 380456 w 1010331"/>
                  <a:gd name="connsiteY5434" fmla="*/ 202428 h 303641"/>
                  <a:gd name="connsiteX5435" fmla="*/ 375937 w 1010331"/>
                  <a:gd name="connsiteY5435" fmla="*/ 197909 h 303641"/>
                  <a:gd name="connsiteX5436" fmla="*/ 380456 w 1010331"/>
                  <a:gd name="connsiteY5436" fmla="*/ 193391 h 303641"/>
                  <a:gd name="connsiteX5437" fmla="*/ 380456 w 1010331"/>
                  <a:gd name="connsiteY5437" fmla="*/ 193391 h 303641"/>
                  <a:gd name="connsiteX5438" fmla="*/ 361478 w 1010331"/>
                  <a:gd name="connsiteY5438" fmla="*/ 193391 h 303641"/>
                  <a:gd name="connsiteX5439" fmla="*/ 365997 w 1010331"/>
                  <a:gd name="connsiteY5439" fmla="*/ 197909 h 303641"/>
                  <a:gd name="connsiteX5440" fmla="*/ 361478 w 1010331"/>
                  <a:gd name="connsiteY5440" fmla="*/ 202428 h 303641"/>
                  <a:gd name="connsiteX5441" fmla="*/ 356960 w 1010331"/>
                  <a:gd name="connsiteY5441" fmla="*/ 197909 h 303641"/>
                  <a:gd name="connsiteX5442" fmla="*/ 361478 w 1010331"/>
                  <a:gd name="connsiteY5442" fmla="*/ 193391 h 303641"/>
                  <a:gd name="connsiteX5443" fmla="*/ 361478 w 1010331"/>
                  <a:gd name="connsiteY5443" fmla="*/ 193391 h 303641"/>
                  <a:gd name="connsiteX5444" fmla="*/ 342501 w 1010331"/>
                  <a:gd name="connsiteY5444" fmla="*/ 193391 h 303641"/>
                  <a:gd name="connsiteX5445" fmla="*/ 347019 w 1010331"/>
                  <a:gd name="connsiteY5445" fmla="*/ 197909 h 303641"/>
                  <a:gd name="connsiteX5446" fmla="*/ 342501 w 1010331"/>
                  <a:gd name="connsiteY5446" fmla="*/ 202428 h 303641"/>
                  <a:gd name="connsiteX5447" fmla="*/ 337982 w 1010331"/>
                  <a:gd name="connsiteY5447" fmla="*/ 197909 h 303641"/>
                  <a:gd name="connsiteX5448" fmla="*/ 342501 w 1010331"/>
                  <a:gd name="connsiteY5448" fmla="*/ 193391 h 303641"/>
                  <a:gd name="connsiteX5449" fmla="*/ 342501 w 1010331"/>
                  <a:gd name="connsiteY5449" fmla="*/ 193391 h 303641"/>
                  <a:gd name="connsiteX5450" fmla="*/ 323523 w 1010331"/>
                  <a:gd name="connsiteY5450" fmla="*/ 193391 h 303641"/>
                  <a:gd name="connsiteX5451" fmla="*/ 328041 w 1010331"/>
                  <a:gd name="connsiteY5451" fmla="*/ 197909 h 303641"/>
                  <a:gd name="connsiteX5452" fmla="*/ 323523 w 1010331"/>
                  <a:gd name="connsiteY5452" fmla="*/ 202428 h 303641"/>
                  <a:gd name="connsiteX5453" fmla="*/ 319004 w 1010331"/>
                  <a:gd name="connsiteY5453" fmla="*/ 197909 h 303641"/>
                  <a:gd name="connsiteX5454" fmla="*/ 323523 w 1010331"/>
                  <a:gd name="connsiteY5454" fmla="*/ 193391 h 303641"/>
                  <a:gd name="connsiteX5455" fmla="*/ 323523 w 1010331"/>
                  <a:gd name="connsiteY5455" fmla="*/ 193391 h 303641"/>
                  <a:gd name="connsiteX5456" fmla="*/ 305449 w 1010331"/>
                  <a:gd name="connsiteY5456" fmla="*/ 193391 h 303641"/>
                  <a:gd name="connsiteX5457" fmla="*/ 309968 w 1010331"/>
                  <a:gd name="connsiteY5457" fmla="*/ 197909 h 303641"/>
                  <a:gd name="connsiteX5458" fmla="*/ 305449 w 1010331"/>
                  <a:gd name="connsiteY5458" fmla="*/ 202428 h 303641"/>
                  <a:gd name="connsiteX5459" fmla="*/ 300931 w 1010331"/>
                  <a:gd name="connsiteY5459" fmla="*/ 197909 h 303641"/>
                  <a:gd name="connsiteX5460" fmla="*/ 305449 w 1010331"/>
                  <a:gd name="connsiteY5460" fmla="*/ 193391 h 303641"/>
                  <a:gd name="connsiteX5461" fmla="*/ 305449 w 1010331"/>
                  <a:gd name="connsiteY5461" fmla="*/ 193391 h 303641"/>
                  <a:gd name="connsiteX5462" fmla="*/ 286471 w 1010331"/>
                  <a:gd name="connsiteY5462" fmla="*/ 193391 h 303641"/>
                  <a:gd name="connsiteX5463" fmla="*/ 290990 w 1010331"/>
                  <a:gd name="connsiteY5463" fmla="*/ 197909 h 303641"/>
                  <a:gd name="connsiteX5464" fmla="*/ 286471 w 1010331"/>
                  <a:gd name="connsiteY5464" fmla="*/ 202428 h 303641"/>
                  <a:gd name="connsiteX5465" fmla="*/ 281953 w 1010331"/>
                  <a:gd name="connsiteY5465" fmla="*/ 197909 h 303641"/>
                  <a:gd name="connsiteX5466" fmla="*/ 286471 w 1010331"/>
                  <a:gd name="connsiteY5466" fmla="*/ 193391 h 303641"/>
                  <a:gd name="connsiteX5467" fmla="*/ 286471 w 1010331"/>
                  <a:gd name="connsiteY5467" fmla="*/ 193391 h 303641"/>
                  <a:gd name="connsiteX5468" fmla="*/ 840437 w 1010331"/>
                  <a:gd name="connsiteY5468" fmla="*/ 184354 h 303641"/>
                  <a:gd name="connsiteX5469" fmla="*/ 844955 w 1010331"/>
                  <a:gd name="connsiteY5469" fmla="*/ 188872 h 303641"/>
                  <a:gd name="connsiteX5470" fmla="*/ 840437 w 1010331"/>
                  <a:gd name="connsiteY5470" fmla="*/ 193391 h 303641"/>
                  <a:gd name="connsiteX5471" fmla="*/ 835918 w 1010331"/>
                  <a:gd name="connsiteY5471" fmla="*/ 188872 h 303641"/>
                  <a:gd name="connsiteX5472" fmla="*/ 840437 w 1010331"/>
                  <a:gd name="connsiteY5472" fmla="*/ 184354 h 303641"/>
                  <a:gd name="connsiteX5473" fmla="*/ 840437 w 1010331"/>
                  <a:gd name="connsiteY5473" fmla="*/ 184354 h 303641"/>
                  <a:gd name="connsiteX5474" fmla="*/ 821459 w 1010331"/>
                  <a:gd name="connsiteY5474" fmla="*/ 184354 h 303641"/>
                  <a:gd name="connsiteX5475" fmla="*/ 825978 w 1010331"/>
                  <a:gd name="connsiteY5475" fmla="*/ 188872 h 303641"/>
                  <a:gd name="connsiteX5476" fmla="*/ 821459 w 1010331"/>
                  <a:gd name="connsiteY5476" fmla="*/ 193391 h 303641"/>
                  <a:gd name="connsiteX5477" fmla="*/ 816941 w 1010331"/>
                  <a:gd name="connsiteY5477" fmla="*/ 188872 h 303641"/>
                  <a:gd name="connsiteX5478" fmla="*/ 821459 w 1010331"/>
                  <a:gd name="connsiteY5478" fmla="*/ 184354 h 303641"/>
                  <a:gd name="connsiteX5479" fmla="*/ 821459 w 1010331"/>
                  <a:gd name="connsiteY5479" fmla="*/ 184354 h 303641"/>
                  <a:gd name="connsiteX5480" fmla="*/ 803385 w 1010331"/>
                  <a:gd name="connsiteY5480" fmla="*/ 184354 h 303641"/>
                  <a:gd name="connsiteX5481" fmla="*/ 807904 w 1010331"/>
                  <a:gd name="connsiteY5481" fmla="*/ 188872 h 303641"/>
                  <a:gd name="connsiteX5482" fmla="*/ 803385 w 1010331"/>
                  <a:gd name="connsiteY5482" fmla="*/ 193391 h 303641"/>
                  <a:gd name="connsiteX5483" fmla="*/ 798867 w 1010331"/>
                  <a:gd name="connsiteY5483" fmla="*/ 188872 h 303641"/>
                  <a:gd name="connsiteX5484" fmla="*/ 803385 w 1010331"/>
                  <a:gd name="connsiteY5484" fmla="*/ 184354 h 303641"/>
                  <a:gd name="connsiteX5485" fmla="*/ 803385 w 1010331"/>
                  <a:gd name="connsiteY5485" fmla="*/ 184354 h 303641"/>
                  <a:gd name="connsiteX5486" fmla="*/ 784408 w 1010331"/>
                  <a:gd name="connsiteY5486" fmla="*/ 184354 h 303641"/>
                  <a:gd name="connsiteX5487" fmla="*/ 788926 w 1010331"/>
                  <a:gd name="connsiteY5487" fmla="*/ 188872 h 303641"/>
                  <a:gd name="connsiteX5488" fmla="*/ 784408 w 1010331"/>
                  <a:gd name="connsiteY5488" fmla="*/ 193391 h 303641"/>
                  <a:gd name="connsiteX5489" fmla="*/ 779889 w 1010331"/>
                  <a:gd name="connsiteY5489" fmla="*/ 188872 h 303641"/>
                  <a:gd name="connsiteX5490" fmla="*/ 784408 w 1010331"/>
                  <a:gd name="connsiteY5490" fmla="*/ 184354 h 303641"/>
                  <a:gd name="connsiteX5491" fmla="*/ 784408 w 1010331"/>
                  <a:gd name="connsiteY5491" fmla="*/ 184354 h 303641"/>
                  <a:gd name="connsiteX5492" fmla="*/ 765430 w 1010331"/>
                  <a:gd name="connsiteY5492" fmla="*/ 184354 h 303641"/>
                  <a:gd name="connsiteX5493" fmla="*/ 769948 w 1010331"/>
                  <a:gd name="connsiteY5493" fmla="*/ 188872 h 303641"/>
                  <a:gd name="connsiteX5494" fmla="*/ 765430 w 1010331"/>
                  <a:gd name="connsiteY5494" fmla="*/ 193391 h 303641"/>
                  <a:gd name="connsiteX5495" fmla="*/ 760912 w 1010331"/>
                  <a:gd name="connsiteY5495" fmla="*/ 188872 h 303641"/>
                  <a:gd name="connsiteX5496" fmla="*/ 765430 w 1010331"/>
                  <a:gd name="connsiteY5496" fmla="*/ 184354 h 303641"/>
                  <a:gd name="connsiteX5497" fmla="*/ 765430 w 1010331"/>
                  <a:gd name="connsiteY5497" fmla="*/ 184354 h 303641"/>
                  <a:gd name="connsiteX5498" fmla="*/ 746452 w 1010331"/>
                  <a:gd name="connsiteY5498" fmla="*/ 184354 h 303641"/>
                  <a:gd name="connsiteX5499" fmla="*/ 750971 w 1010331"/>
                  <a:gd name="connsiteY5499" fmla="*/ 188872 h 303641"/>
                  <a:gd name="connsiteX5500" fmla="*/ 746452 w 1010331"/>
                  <a:gd name="connsiteY5500" fmla="*/ 193391 h 303641"/>
                  <a:gd name="connsiteX5501" fmla="*/ 741934 w 1010331"/>
                  <a:gd name="connsiteY5501" fmla="*/ 188872 h 303641"/>
                  <a:gd name="connsiteX5502" fmla="*/ 746452 w 1010331"/>
                  <a:gd name="connsiteY5502" fmla="*/ 184354 h 303641"/>
                  <a:gd name="connsiteX5503" fmla="*/ 746452 w 1010331"/>
                  <a:gd name="connsiteY5503" fmla="*/ 184354 h 303641"/>
                  <a:gd name="connsiteX5504" fmla="*/ 727475 w 1010331"/>
                  <a:gd name="connsiteY5504" fmla="*/ 184354 h 303641"/>
                  <a:gd name="connsiteX5505" fmla="*/ 731993 w 1010331"/>
                  <a:gd name="connsiteY5505" fmla="*/ 188872 h 303641"/>
                  <a:gd name="connsiteX5506" fmla="*/ 727475 w 1010331"/>
                  <a:gd name="connsiteY5506" fmla="*/ 193391 h 303641"/>
                  <a:gd name="connsiteX5507" fmla="*/ 722956 w 1010331"/>
                  <a:gd name="connsiteY5507" fmla="*/ 188872 h 303641"/>
                  <a:gd name="connsiteX5508" fmla="*/ 727475 w 1010331"/>
                  <a:gd name="connsiteY5508" fmla="*/ 184354 h 303641"/>
                  <a:gd name="connsiteX5509" fmla="*/ 727475 w 1010331"/>
                  <a:gd name="connsiteY5509" fmla="*/ 184354 h 303641"/>
                  <a:gd name="connsiteX5510" fmla="*/ 709401 w 1010331"/>
                  <a:gd name="connsiteY5510" fmla="*/ 184354 h 303641"/>
                  <a:gd name="connsiteX5511" fmla="*/ 713919 w 1010331"/>
                  <a:gd name="connsiteY5511" fmla="*/ 188872 h 303641"/>
                  <a:gd name="connsiteX5512" fmla="*/ 709401 w 1010331"/>
                  <a:gd name="connsiteY5512" fmla="*/ 193391 h 303641"/>
                  <a:gd name="connsiteX5513" fmla="*/ 704882 w 1010331"/>
                  <a:gd name="connsiteY5513" fmla="*/ 188872 h 303641"/>
                  <a:gd name="connsiteX5514" fmla="*/ 709401 w 1010331"/>
                  <a:gd name="connsiteY5514" fmla="*/ 184354 h 303641"/>
                  <a:gd name="connsiteX5515" fmla="*/ 709401 w 1010331"/>
                  <a:gd name="connsiteY5515" fmla="*/ 184354 h 303641"/>
                  <a:gd name="connsiteX5516" fmla="*/ 690423 w 1010331"/>
                  <a:gd name="connsiteY5516" fmla="*/ 184354 h 303641"/>
                  <a:gd name="connsiteX5517" fmla="*/ 694942 w 1010331"/>
                  <a:gd name="connsiteY5517" fmla="*/ 188872 h 303641"/>
                  <a:gd name="connsiteX5518" fmla="*/ 690423 w 1010331"/>
                  <a:gd name="connsiteY5518" fmla="*/ 193391 h 303641"/>
                  <a:gd name="connsiteX5519" fmla="*/ 685905 w 1010331"/>
                  <a:gd name="connsiteY5519" fmla="*/ 188872 h 303641"/>
                  <a:gd name="connsiteX5520" fmla="*/ 690423 w 1010331"/>
                  <a:gd name="connsiteY5520" fmla="*/ 184354 h 303641"/>
                  <a:gd name="connsiteX5521" fmla="*/ 690423 w 1010331"/>
                  <a:gd name="connsiteY5521" fmla="*/ 184354 h 303641"/>
                  <a:gd name="connsiteX5522" fmla="*/ 671446 w 1010331"/>
                  <a:gd name="connsiteY5522" fmla="*/ 184354 h 303641"/>
                  <a:gd name="connsiteX5523" fmla="*/ 675964 w 1010331"/>
                  <a:gd name="connsiteY5523" fmla="*/ 188872 h 303641"/>
                  <a:gd name="connsiteX5524" fmla="*/ 671446 w 1010331"/>
                  <a:gd name="connsiteY5524" fmla="*/ 193391 h 303641"/>
                  <a:gd name="connsiteX5525" fmla="*/ 666927 w 1010331"/>
                  <a:gd name="connsiteY5525" fmla="*/ 188872 h 303641"/>
                  <a:gd name="connsiteX5526" fmla="*/ 671446 w 1010331"/>
                  <a:gd name="connsiteY5526" fmla="*/ 184354 h 303641"/>
                  <a:gd name="connsiteX5527" fmla="*/ 671446 w 1010331"/>
                  <a:gd name="connsiteY5527" fmla="*/ 184354 h 303641"/>
                  <a:gd name="connsiteX5528" fmla="*/ 652468 w 1010331"/>
                  <a:gd name="connsiteY5528" fmla="*/ 184354 h 303641"/>
                  <a:gd name="connsiteX5529" fmla="*/ 656987 w 1010331"/>
                  <a:gd name="connsiteY5529" fmla="*/ 188872 h 303641"/>
                  <a:gd name="connsiteX5530" fmla="*/ 652468 w 1010331"/>
                  <a:gd name="connsiteY5530" fmla="*/ 193391 h 303641"/>
                  <a:gd name="connsiteX5531" fmla="*/ 647950 w 1010331"/>
                  <a:gd name="connsiteY5531" fmla="*/ 188872 h 303641"/>
                  <a:gd name="connsiteX5532" fmla="*/ 652468 w 1010331"/>
                  <a:gd name="connsiteY5532" fmla="*/ 184354 h 303641"/>
                  <a:gd name="connsiteX5533" fmla="*/ 652468 w 1010331"/>
                  <a:gd name="connsiteY5533" fmla="*/ 184354 h 303641"/>
                  <a:gd name="connsiteX5534" fmla="*/ 633490 w 1010331"/>
                  <a:gd name="connsiteY5534" fmla="*/ 184354 h 303641"/>
                  <a:gd name="connsiteX5535" fmla="*/ 638009 w 1010331"/>
                  <a:gd name="connsiteY5535" fmla="*/ 188872 h 303641"/>
                  <a:gd name="connsiteX5536" fmla="*/ 633490 w 1010331"/>
                  <a:gd name="connsiteY5536" fmla="*/ 193391 h 303641"/>
                  <a:gd name="connsiteX5537" fmla="*/ 628972 w 1010331"/>
                  <a:gd name="connsiteY5537" fmla="*/ 188872 h 303641"/>
                  <a:gd name="connsiteX5538" fmla="*/ 633490 w 1010331"/>
                  <a:gd name="connsiteY5538" fmla="*/ 184354 h 303641"/>
                  <a:gd name="connsiteX5539" fmla="*/ 633490 w 1010331"/>
                  <a:gd name="connsiteY5539" fmla="*/ 184354 h 303641"/>
                  <a:gd name="connsiteX5540" fmla="*/ 615417 w 1010331"/>
                  <a:gd name="connsiteY5540" fmla="*/ 184354 h 303641"/>
                  <a:gd name="connsiteX5541" fmla="*/ 619935 w 1010331"/>
                  <a:gd name="connsiteY5541" fmla="*/ 188872 h 303641"/>
                  <a:gd name="connsiteX5542" fmla="*/ 615417 w 1010331"/>
                  <a:gd name="connsiteY5542" fmla="*/ 193391 h 303641"/>
                  <a:gd name="connsiteX5543" fmla="*/ 610898 w 1010331"/>
                  <a:gd name="connsiteY5543" fmla="*/ 188872 h 303641"/>
                  <a:gd name="connsiteX5544" fmla="*/ 615417 w 1010331"/>
                  <a:gd name="connsiteY5544" fmla="*/ 184354 h 303641"/>
                  <a:gd name="connsiteX5545" fmla="*/ 615417 w 1010331"/>
                  <a:gd name="connsiteY5545" fmla="*/ 184354 h 303641"/>
                  <a:gd name="connsiteX5546" fmla="*/ 596439 w 1010331"/>
                  <a:gd name="connsiteY5546" fmla="*/ 184354 h 303641"/>
                  <a:gd name="connsiteX5547" fmla="*/ 600957 w 1010331"/>
                  <a:gd name="connsiteY5547" fmla="*/ 188872 h 303641"/>
                  <a:gd name="connsiteX5548" fmla="*/ 596439 w 1010331"/>
                  <a:gd name="connsiteY5548" fmla="*/ 193391 h 303641"/>
                  <a:gd name="connsiteX5549" fmla="*/ 591920 w 1010331"/>
                  <a:gd name="connsiteY5549" fmla="*/ 188872 h 303641"/>
                  <a:gd name="connsiteX5550" fmla="*/ 596439 w 1010331"/>
                  <a:gd name="connsiteY5550" fmla="*/ 184354 h 303641"/>
                  <a:gd name="connsiteX5551" fmla="*/ 596439 w 1010331"/>
                  <a:gd name="connsiteY5551" fmla="*/ 184354 h 303641"/>
                  <a:gd name="connsiteX5552" fmla="*/ 577461 w 1010331"/>
                  <a:gd name="connsiteY5552" fmla="*/ 184354 h 303641"/>
                  <a:gd name="connsiteX5553" fmla="*/ 581980 w 1010331"/>
                  <a:gd name="connsiteY5553" fmla="*/ 188872 h 303641"/>
                  <a:gd name="connsiteX5554" fmla="*/ 577461 w 1010331"/>
                  <a:gd name="connsiteY5554" fmla="*/ 193391 h 303641"/>
                  <a:gd name="connsiteX5555" fmla="*/ 572943 w 1010331"/>
                  <a:gd name="connsiteY5555" fmla="*/ 188872 h 303641"/>
                  <a:gd name="connsiteX5556" fmla="*/ 577461 w 1010331"/>
                  <a:gd name="connsiteY5556" fmla="*/ 184354 h 303641"/>
                  <a:gd name="connsiteX5557" fmla="*/ 577461 w 1010331"/>
                  <a:gd name="connsiteY5557" fmla="*/ 184354 h 303641"/>
                  <a:gd name="connsiteX5558" fmla="*/ 558484 w 1010331"/>
                  <a:gd name="connsiteY5558" fmla="*/ 184354 h 303641"/>
                  <a:gd name="connsiteX5559" fmla="*/ 563002 w 1010331"/>
                  <a:gd name="connsiteY5559" fmla="*/ 188872 h 303641"/>
                  <a:gd name="connsiteX5560" fmla="*/ 558484 w 1010331"/>
                  <a:gd name="connsiteY5560" fmla="*/ 193391 h 303641"/>
                  <a:gd name="connsiteX5561" fmla="*/ 553965 w 1010331"/>
                  <a:gd name="connsiteY5561" fmla="*/ 188872 h 303641"/>
                  <a:gd name="connsiteX5562" fmla="*/ 558484 w 1010331"/>
                  <a:gd name="connsiteY5562" fmla="*/ 184354 h 303641"/>
                  <a:gd name="connsiteX5563" fmla="*/ 558484 w 1010331"/>
                  <a:gd name="connsiteY5563" fmla="*/ 184354 h 303641"/>
                  <a:gd name="connsiteX5564" fmla="*/ 539506 w 1010331"/>
                  <a:gd name="connsiteY5564" fmla="*/ 184354 h 303641"/>
                  <a:gd name="connsiteX5565" fmla="*/ 544025 w 1010331"/>
                  <a:gd name="connsiteY5565" fmla="*/ 188872 h 303641"/>
                  <a:gd name="connsiteX5566" fmla="*/ 539506 w 1010331"/>
                  <a:gd name="connsiteY5566" fmla="*/ 193391 h 303641"/>
                  <a:gd name="connsiteX5567" fmla="*/ 534988 w 1010331"/>
                  <a:gd name="connsiteY5567" fmla="*/ 188872 h 303641"/>
                  <a:gd name="connsiteX5568" fmla="*/ 539506 w 1010331"/>
                  <a:gd name="connsiteY5568" fmla="*/ 184354 h 303641"/>
                  <a:gd name="connsiteX5569" fmla="*/ 539506 w 1010331"/>
                  <a:gd name="connsiteY5569" fmla="*/ 184354 h 303641"/>
                  <a:gd name="connsiteX5570" fmla="*/ 521432 w 1010331"/>
                  <a:gd name="connsiteY5570" fmla="*/ 184354 h 303641"/>
                  <a:gd name="connsiteX5571" fmla="*/ 525951 w 1010331"/>
                  <a:gd name="connsiteY5571" fmla="*/ 188872 h 303641"/>
                  <a:gd name="connsiteX5572" fmla="*/ 521432 w 1010331"/>
                  <a:gd name="connsiteY5572" fmla="*/ 193391 h 303641"/>
                  <a:gd name="connsiteX5573" fmla="*/ 516914 w 1010331"/>
                  <a:gd name="connsiteY5573" fmla="*/ 188872 h 303641"/>
                  <a:gd name="connsiteX5574" fmla="*/ 521432 w 1010331"/>
                  <a:gd name="connsiteY5574" fmla="*/ 184354 h 303641"/>
                  <a:gd name="connsiteX5575" fmla="*/ 521432 w 1010331"/>
                  <a:gd name="connsiteY5575" fmla="*/ 184354 h 303641"/>
                  <a:gd name="connsiteX5576" fmla="*/ 502455 w 1010331"/>
                  <a:gd name="connsiteY5576" fmla="*/ 184354 h 303641"/>
                  <a:gd name="connsiteX5577" fmla="*/ 506973 w 1010331"/>
                  <a:gd name="connsiteY5577" fmla="*/ 188872 h 303641"/>
                  <a:gd name="connsiteX5578" fmla="*/ 502455 w 1010331"/>
                  <a:gd name="connsiteY5578" fmla="*/ 193391 h 303641"/>
                  <a:gd name="connsiteX5579" fmla="*/ 497936 w 1010331"/>
                  <a:gd name="connsiteY5579" fmla="*/ 188872 h 303641"/>
                  <a:gd name="connsiteX5580" fmla="*/ 502455 w 1010331"/>
                  <a:gd name="connsiteY5580" fmla="*/ 184354 h 303641"/>
                  <a:gd name="connsiteX5581" fmla="*/ 502455 w 1010331"/>
                  <a:gd name="connsiteY5581" fmla="*/ 184354 h 303641"/>
                  <a:gd name="connsiteX5582" fmla="*/ 483477 w 1010331"/>
                  <a:gd name="connsiteY5582" fmla="*/ 184354 h 303641"/>
                  <a:gd name="connsiteX5583" fmla="*/ 487995 w 1010331"/>
                  <a:gd name="connsiteY5583" fmla="*/ 188872 h 303641"/>
                  <a:gd name="connsiteX5584" fmla="*/ 483477 w 1010331"/>
                  <a:gd name="connsiteY5584" fmla="*/ 193391 h 303641"/>
                  <a:gd name="connsiteX5585" fmla="*/ 478959 w 1010331"/>
                  <a:gd name="connsiteY5585" fmla="*/ 188872 h 303641"/>
                  <a:gd name="connsiteX5586" fmla="*/ 483477 w 1010331"/>
                  <a:gd name="connsiteY5586" fmla="*/ 184354 h 303641"/>
                  <a:gd name="connsiteX5587" fmla="*/ 483477 w 1010331"/>
                  <a:gd name="connsiteY5587" fmla="*/ 184354 h 303641"/>
                  <a:gd name="connsiteX5588" fmla="*/ 464499 w 1010331"/>
                  <a:gd name="connsiteY5588" fmla="*/ 184354 h 303641"/>
                  <a:gd name="connsiteX5589" fmla="*/ 469018 w 1010331"/>
                  <a:gd name="connsiteY5589" fmla="*/ 188872 h 303641"/>
                  <a:gd name="connsiteX5590" fmla="*/ 464499 w 1010331"/>
                  <a:gd name="connsiteY5590" fmla="*/ 193391 h 303641"/>
                  <a:gd name="connsiteX5591" fmla="*/ 459981 w 1010331"/>
                  <a:gd name="connsiteY5591" fmla="*/ 188872 h 303641"/>
                  <a:gd name="connsiteX5592" fmla="*/ 464499 w 1010331"/>
                  <a:gd name="connsiteY5592" fmla="*/ 184354 h 303641"/>
                  <a:gd name="connsiteX5593" fmla="*/ 464499 w 1010331"/>
                  <a:gd name="connsiteY5593" fmla="*/ 184354 h 303641"/>
                  <a:gd name="connsiteX5594" fmla="*/ 446425 w 1010331"/>
                  <a:gd name="connsiteY5594" fmla="*/ 184354 h 303641"/>
                  <a:gd name="connsiteX5595" fmla="*/ 450944 w 1010331"/>
                  <a:gd name="connsiteY5595" fmla="*/ 188872 h 303641"/>
                  <a:gd name="connsiteX5596" fmla="*/ 446425 w 1010331"/>
                  <a:gd name="connsiteY5596" fmla="*/ 193391 h 303641"/>
                  <a:gd name="connsiteX5597" fmla="*/ 441907 w 1010331"/>
                  <a:gd name="connsiteY5597" fmla="*/ 188872 h 303641"/>
                  <a:gd name="connsiteX5598" fmla="*/ 446425 w 1010331"/>
                  <a:gd name="connsiteY5598" fmla="*/ 184354 h 303641"/>
                  <a:gd name="connsiteX5599" fmla="*/ 446425 w 1010331"/>
                  <a:gd name="connsiteY5599" fmla="*/ 184354 h 303641"/>
                  <a:gd name="connsiteX5600" fmla="*/ 427448 w 1010331"/>
                  <a:gd name="connsiteY5600" fmla="*/ 184354 h 303641"/>
                  <a:gd name="connsiteX5601" fmla="*/ 431966 w 1010331"/>
                  <a:gd name="connsiteY5601" fmla="*/ 188872 h 303641"/>
                  <a:gd name="connsiteX5602" fmla="*/ 427448 w 1010331"/>
                  <a:gd name="connsiteY5602" fmla="*/ 193391 h 303641"/>
                  <a:gd name="connsiteX5603" fmla="*/ 422929 w 1010331"/>
                  <a:gd name="connsiteY5603" fmla="*/ 188872 h 303641"/>
                  <a:gd name="connsiteX5604" fmla="*/ 427448 w 1010331"/>
                  <a:gd name="connsiteY5604" fmla="*/ 184354 h 303641"/>
                  <a:gd name="connsiteX5605" fmla="*/ 427448 w 1010331"/>
                  <a:gd name="connsiteY5605" fmla="*/ 184354 h 303641"/>
                  <a:gd name="connsiteX5606" fmla="*/ 408470 w 1010331"/>
                  <a:gd name="connsiteY5606" fmla="*/ 184354 h 303641"/>
                  <a:gd name="connsiteX5607" fmla="*/ 412989 w 1010331"/>
                  <a:gd name="connsiteY5607" fmla="*/ 188872 h 303641"/>
                  <a:gd name="connsiteX5608" fmla="*/ 408470 w 1010331"/>
                  <a:gd name="connsiteY5608" fmla="*/ 193391 h 303641"/>
                  <a:gd name="connsiteX5609" fmla="*/ 403952 w 1010331"/>
                  <a:gd name="connsiteY5609" fmla="*/ 188872 h 303641"/>
                  <a:gd name="connsiteX5610" fmla="*/ 408470 w 1010331"/>
                  <a:gd name="connsiteY5610" fmla="*/ 184354 h 303641"/>
                  <a:gd name="connsiteX5611" fmla="*/ 408470 w 1010331"/>
                  <a:gd name="connsiteY5611" fmla="*/ 184354 h 303641"/>
                  <a:gd name="connsiteX5612" fmla="*/ 389493 w 1010331"/>
                  <a:gd name="connsiteY5612" fmla="*/ 184354 h 303641"/>
                  <a:gd name="connsiteX5613" fmla="*/ 394011 w 1010331"/>
                  <a:gd name="connsiteY5613" fmla="*/ 188872 h 303641"/>
                  <a:gd name="connsiteX5614" fmla="*/ 389493 w 1010331"/>
                  <a:gd name="connsiteY5614" fmla="*/ 193391 h 303641"/>
                  <a:gd name="connsiteX5615" fmla="*/ 384974 w 1010331"/>
                  <a:gd name="connsiteY5615" fmla="*/ 188872 h 303641"/>
                  <a:gd name="connsiteX5616" fmla="*/ 389493 w 1010331"/>
                  <a:gd name="connsiteY5616" fmla="*/ 184354 h 303641"/>
                  <a:gd name="connsiteX5617" fmla="*/ 389493 w 1010331"/>
                  <a:gd name="connsiteY5617" fmla="*/ 184354 h 303641"/>
                  <a:gd name="connsiteX5618" fmla="*/ 370515 w 1010331"/>
                  <a:gd name="connsiteY5618" fmla="*/ 184354 h 303641"/>
                  <a:gd name="connsiteX5619" fmla="*/ 375034 w 1010331"/>
                  <a:gd name="connsiteY5619" fmla="*/ 188872 h 303641"/>
                  <a:gd name="connsiteX5620" fmla="*/ 370515 w 1010331"/>
                  <a:gd name="connsiteY5620" fmla="*/ 193391 h 303641"/>
                  <a:gd name="connsiteX5621" fmla="*/ 365997 w 1010331"/>
                  <a:gd name="connsiteY5621" fmla="*/ 188872 h 303641"/>
                  <a:gd name="connsiteX5622" fmla="*/ 370515 w 1010331"/>
                  <a:gd name="connsiteY5622" fmla="*/ 184354 h 303641"/>
                  <a:gd name="connsiteX5623" fmla="*/ 370515 w 1010331"/>
                  <a:gd name="connsiteY5623" fmla="*/ 184354 h 303641"/>
                  <a:gd name="connsiteX5624" fmla="*/ 352441 w 1010331"/>
                  <a:gd name="connsiteY5624" fmla="*/ 184354 h 303641"/>
                  <a:gd name="connsiteX5625" fmla="*/ 356960 w 1010331"/>
                  <a:gd name="connsiteY5625" fmla="*/ 188872 h 303641"/>
                  <a:gd name="connsiteX5626" fmla="*/ 352441 w 1010331"/>
                  <a:gd name="connsiteY5626" fmla="*/ 193391 h 303641"/>
                  <a:gd name="connsiteX5627" fmla="*/ 347923 w 1010331"/>
                  <a:gd name="connsiteY5627" fmla="*/ 188872 h 303641"/>
                  <a:gd name="connsiteX5628" fmla="*/ 352441 w 1010331"/>
                  <a:gd name="connsiteY5628" fmla="*/ 184354 h 303641"/>
                  <a:gd name="connsiteX5629" fmla="*/ 352441 w 1010331"/>
                  <a:gd name="connsiteY5629" fmla="*/ 184354 h 303641"/>
                  <a:gd name="connsiteX5630" fmla="*/ 333464 w 1010331"/>
                  <a:gd name="connsiteY5630" fmla="*/ 184354 h 303641"/>
                  <a:gd name="connsiteX5631" fmla="*/ 337982 w 1010331"/>
                  <a:gd name="connsiteY5631" fmla="*/ 188872 h 303641"/>
                  <a:gd name="connsiteX5632" fmla="*/ 333464 w 1010331"/>
                  <a:gd name="connsiteY5632" fmla="*/ 193391 h 303641"/>
                  <a:gd name="connsiteX5633" fmla="*/ 328945 w 1010331"/>
                  <a:gd name="connsiteY5633" fmla="*/ 188872 h 303641"/>
                  <a:gd name="connsiteX5634" fmla="*/ 333464 w 1010331"/>
                  <a:gd name="connsiteY5634" fmla="*/ 184354 h 303641"/>
                  <a:gd name="connsiteX5635" fmla="*/ 333464 w 1010331"/>
                  <a:gd name="connsiteY5635" fmla="*/ 184354 h 303641"/>
                  <a:gd name="connsiteX5636" fmla="*/ 314486 w 1010331"/>
                  <a:gd name="connsiteY5636" fmla="*/ 184354 h 303641"/>
                  <a:gd name="connsiteX5637" fmla="*/ 319004 w 1010331"/>
                  <a:gd name="connsiteY5637" fmla="*/ 188872 h 303641"/>
                  <a:gd name="connsiteX5638" fmla="*/ 314486 w 1010331"/>
                  <a:gd name="connsiteY5638" fmla="*/ 193391 h 303641"/>
                  <a:gd name="connsiteX5639" fmla="*/ 309968 w 1010331"/>
                  <a:gd name="connsiteY5639" fmla="*/ 188872 h 303641"/>
                  <a:gd name="connsiteX5640" fmla="*/ 314486 w 1010331"/>
                  <a:gd name="connsiteY5640" fmla="*/ 184354 h 303641"/>
                  <a:gd name="connsiteX5641" fmla="*/ 314486 w 1010331"/>
                  <a:gd name="connsiteY5641" fmla="*/ 184354 h 303641"/>
                  <a:gd name="connsiteX5642" fmla="*/ 295508 w 1010331"/>
                  <a:gd name="connsiteY5642" fmla="*/ 184354 h 303641"/>
                  <a:gd name="connsiteX5643" fmla="*/ 300027 w 1010331"/>
                  <a:gd name="connsiteY5643" fmla="*/ 188872 h 303641"/>
                  <a:gd name="connsiteX5644" fmla="*/ 295508 w 1010331"/>
                  <a:gd name="connsiteY5644" fmla="*/ 193391 h 303641"/>
                  <a:gd name="connsiteX5645" fmla="*/ 290990 w 1010331"/>
                  <a:gd name="connsiteY5645" fmla="*/ 188872 h 303641"/>
                  <a:gd name="connsiteX5646" fmla="*/ 295508 w 1010331"/>
                  <a:gd name="connsiteY5646" fmla="*/ 184354 h 303641"/>
                  <a:gd name="connsiteX5647" fmla="*/ 295508 w 1010331"/>
                  <a:gd name="connsiteY5647" fmla="*/ 184354 h 303641"/>
                  <a:gd name="connsiteX5648" fmla="*/ 831400 w 1010331"/>
                  <a:gd name="connsiteY5648" fmla="*/ 173510 h 303641"/>
                  <a:gd name="connsiteX5649" fmla="*/ 835918 w 1010331"/>
                  <a:gd name="connsiteY5649" fmla="*/ 178028 h 303641"/>
                  <a:gd name="connsiteX5650" fmla="*/ 831400 w 1010331"/>
                  <a:gd name="connsiteY5650" fmla="*/ 182546 h 303641"/>
                  <a:gd name="connsiteX5651" fmla="*/ 826881 w 1010331"/>
                  <a:gd name="connsiteY5651" fmla="*/ 178028 h 303641"/>
                  <a:gd name="connsiteX5652" fmla="*/ 831400 w 1010331"/>
                  <a:gd name="connsiteY5652" fmla="*/ 173510 h 303641"/>
                  <a:gd name="connsiteX5653" fmla="*/ 831400 w 1010331"/>
                  <a:gd name="connsiteY5653" fmla="*/ 173510 h 303641"/>
                  <a:gd name="connsiteX5654" fmla="*/ 812422 w 1010331"/>
                  <a:gd name="connsiteY5654" fmla="*/ 173510 h 303641"/>
                  <a:gd name="connsiteX5655" fmla="*/ 816941 w 1010331"/>
                  <a:gd name="connsiteY5655" fmla="*/ 178028 h 303641"/>
                  <a:gd name="connsiteX5656" fmla="*/ 812422 w 1010331"/>
                  <a:gd name="connsiteY5656" fmla="*/ 182546 h 303641"/>
                  <a:gd name="connsiteX5657" fmla="*/ 807904 w 1010331"/>
                  <a:gd name="connsiteY5657" fmla="*/ 178028 h 303641"/>
                  <a:gd name="connsiteX5658" fmla="*/ 812422 w 1010331"/>
                  <a:gd name="connsiteY5658" fmla="*/ 173510 h 303641"/>
                  <a:gd name="connsiteX5659" fmla="*/ 812422 w 1010331"/>
                  <a:gd name="connsiteY5659" fmla="*/ 173510 h 303641"/>
                  <a:gd name="connsiteX5660" fmla="*/ 793445 w 1010331"/>
                  <a:gd name="connsiteY5660" fmla="*/ 173510 h 303641"/>
                  <a:gd name="connsiteX5661" fmla="*/ 797963 w 1010331"/>
                  <a:gd name="connsiteY5661" fmla="*/ 178028 h 303641"/>
                  <a:gd name="connsiteX5662" fmla="*/ 793445 w 1010331"/>
                  <a:gd name="connsiteY5662" fmla="*/ 182546 h 303641"/>
                  <a:gd name="connsiteX5663" fmla="*/ 788926 w 1010331"/>
                  <a:gd name="connsiteY5663" fmla="*/ 178028 h 303641"/>
                  <a:gd name="connsiteX5664" fmla="*/ 793445 w 1010331"/>
                  <a:gd name="connsiteY5664" fmla="*/ 173510 h 303641"/>
                  <a:gd name="connsiteX5665" fmla="*/ 793445 w 1010331"/>
                  <a:gd name="connsiteY5665" fmla="*/ 173510 h 303641"/>
                  <a:gd name="connsiteX5666" fmla="*/ 774467 w 1010331"/>
                  <a:gd name="connsiteY5666" fmla="*/ 173510 h 303641"/>
                  <a:gd name="connsiteX5667" fmla="*/ 778985 w 1010331"/>
                  <a:gd name="connsiteY5667" fmla="*/ 178028 h 303641"/>
                  <a:gd name="connsiteX5668" fmla="*/ 774467 w 1010331"/>
                  <a:gd name="connsiteY5668" fmla="*/ 182546 h 303641"/>
                  <a:gd name="connsiteX5669" fmla="*/ 769948 w 1010331"/>
                  <a:gd name="connsiteY5669" fmla="*/ 178028 h 303641"/>
                  <a:gd name="connsiteX5670" fmla="*/ 774467 w 1010331"/>
                  <a:gd name="connsiteY5670" fmla="*/ 173510 h 303641"/>
                  <a:gd name="connsiteX5671" fmla="*/ 774467 w 1010331"/>
                  <a:gd name="connsiteY5671" fmla="*/ 173510 h 303641"/>
                  <a:gd name="connsiteX5672" fmla="*/ 756393 w 1010331"/>
                  <a:gd name="connsiteY5672" fmla="*/ 173510 h 303641"/>
                  <a:gd name="connsiteX5673" fmla="*/ 760912 w 1010331"/>
                  <a:gd name="connsiteY5673" fmla="*/ 178028 h 303641"/>
                  <a:gd name="connsiteX5674" fmla="*/ 756393 w 1010331"/>
                  <a:gd name="connsiteY5674" fmla="*/ 182546 h 303641"/>
                  <a:gd name="connsiteX5675" fmla="*/ 751875 w 1010331"/>
                  <a:gd name="connsiteY5675" fmla="*/ 178028 h 303641"/>
                  <a:gd name="connsiteX5676" fmla="*/ 756393 w 1010331"/>
                  <a:gd name="connsiteY5676" fmla="*/ 173510 h 303641"/>
                  <a:gd name="connsiteX5677" fmla="*/ 756393 w 1010331"/>
                  <a:gd name="connsiteY5677" fmla="*/ 173510 h 303641"/>
                  <a:gd name="connsiteX5678" fmla="*/ 737415 w 1010331"/>
                  <a:gd name="connsiteY5678" fmla="*/ 173510 h 303641"/>
                  <a:gd name="connsiteX5679" fmla="*/ 741934 w 1010331"/>
                  <a:gd name="connsiteY5679" fmla="*/ 178028 h 303641"/>
                  <a:gd name="connsiteX5680" fmla="*/ 737415 w 1010331"/>
                  <a:gd name="connsiteY5680" fmla="*/ 182546 h 303641"/>
                  <a:gd name="connsiteX5681" fmla="*/ 732897 w 1010331"/>
                  <a:gd name="connsiteY5681" fmla="*/ 178028 h 303641"/>
                  <a:gd name="connsiteX5682" fmla="*/ 737415 w 1010331"/>
                  <a:gd name="connsiteY5682" fmla="*/ 173510 h 303641"/>
                  <a:gd name="connsiteX5683" fmla="*/ 737415 w 1010331"/>
                  <a:gd name="connsiteY5683" fmla="*/ 173510 h 303641"/>
                  <a:gd name="connsiteX5684" fmla="*/ 718438 w 1010331"/>
                  <a:gd name="connsiteY5684" fmla="*/ 173510 h 303641"/>
                  <a:gd name="connsiteX5685" fmla="*/ 722956 w 1010331"/>
                  <a:gd name="connsiteY5685" fmla="*/ 178028 h 303641"/>
                  <a:gd name="connsiteX5686" fmla="*/ 718438 w 1010331"/>
                  <a:gd name="connsiteY5686" fmla="*/ 182546 h 303641"/>
                  <a:gd name="connsiteX5687" fmla="*/ 713919 w 1010331"/>
                  <a:gd name="connsiteY5687" fmla="*/ 178028 h 303641"/>
                  <a:gd name="connsiteX5688" fmla="*/ 718438 w 1010331"/>
                  <a:gd name="connsiteY5688" fmla="*/ 173510 h 303641"/>
                  <a:gd name="connsiteX5689" fmla="*/ 718438 w 1010331"/>
                  <a:gd name="connsiteY5689" fmla="*/ 173510 h 303641"/>
                  <a:gd name="connsiteX5690" fmla="*/ 699460 w 1010331"/>
                  <a:gd name="connsiteY5690" fmla="*/ 173510 h 303641"/>
                  <a:gd name="connsiteX5691" fmla="*/ 703979 w 1010331"/>
                  <a:gd name="connsiteY5691" fmla="*/ 178028 h 303641"/>
                  <a:gd name="connsiteX5692" fmla="*/ 699460 w 1010331"/>
                  <a:gd name="connsiteY5692" fmla="*/ 182546 h 303641"/>
                  <a:gd name="connsiteX5693" fmla="*/ 694942 w 1010331"/>
                  <a:gd name="connsiteY5693" fmla="*/ 178028 h 303641"/>
                  <a:gd name="connsiteX5694" fmla="*/ 699460 w 1010331"/>
                  <a:gd name="connsiteY5694" fmla="*/ 173510 h 303641"/>
                  <a:gd name="connsiteX5695" fmla="*/ 699460 w 1010331"/>
                  <a:gd name="connsiteY5695" fmla="*/ 173510 h 303641"/>
                  <a:gd name="connsiteX5696" fmla="*/ 680483 w 1010331"/>
                  <a:gd name="connsiteY5696" fmla="*/ 173510 h 303641"/>
                  <a:gd name="connsiteX5697" fmla="*/ 685001 w 1010331"/>
                  <a:gd name="connsiteY5697" fmla="*/ 178028 h 303641"/>
                  <a:gd name="connsiteX5698" fmla="*/ 680483 w 1010331"/>
                  <a:gd name="connsiteY5698" fmla="*/ 182546 h 303641"/>
                  <a:gd name="connsiteX5699" fmla="*/ 675964 w 1010331"/>
                  <a:gd name="connsiteY5699" fmla="*/ 178028 h 303641"/>
                  <a:gd name="connsiteX5700" fmla="*/ 680483 w 1010331"/>
                  <a:gd name="connsiteY5700" fmla="*/ 173510 h 303641"/>
                  <a:gd name="connsiteX5701" fmla="*/ 680483 w 1010331"/>
                  <a:gd name="connsiteY5701" fmla="*/ 173510 h 303641"/>
                  <a:gd name="connsiteX5702" fmla="*/ 662409 w 1010331"/>
                  <a:gd name="connsiteY5702" fmla="*/ 173510 h 303641"/>
                  <a:gd name="connsiteX5703" fmla="*/ 666927 w 1010331"/>
                  <a:gd name="connsiteY5703" fmla="*/ 178028 h 303641"/>
                  <a:gd name="connsiteX5704" fmla="*/ 662409 w 1010331"/>
                  <a:gd name="connsiteY5704" fmla="*/ 182546 h 303641"/>
                  <a:gd name="connsiteX5705" fmla="*/ 657890 w 1010331"/>
                  <a:gd name="connsiteY5705" fmla="*/ 178028 h 303641"/>
                  <a:gd name="connsiteX5706" fmla="*/ 662409 w 1010331"/>
                  <a:gd name="connsiteY5706" fmla="*/ 173510 h 303641"/>
                  <a:gd name="connsiteX5707" fmla="*/ 662409 w 1010331"/>
                  <a:gd name="connsiteY5707" fmla="*/ 173510 h 303641"/>
                  <a:gd name="connsiteX5708" fmla="*/ 643431 w 1010331"/>
                  <a:gd name="connsiteY5708" fmla="*/ 173510 h 303641"/>
                  <a:gd name="connsiteX5709" fmla="*/ 647950 w 1010331"/>
                  <a:gd name="connsiteY5709" fmla="*/ 178028 h 303641"/>
                  <a:gd name="connsiteX5710" fmla="*/ 643431 w 1010331"/>
                  <a:gd name="connsiteY5710" fmla="*/ 182546 h 303641"/>
                  <a:gd name="connsiteX5711" fmla="*/ 638913 w 1010331"/>
                  <a:gd name="connsiteY5711" fmla="*/ 178028 h 303641"/>
                  <a:gd name="connsiteX5712" fmla="*/ 643431 w 1010331"/>
                  <a:gd name="connsiteY5712" fmla="*/ 173510 h 303641"/>
                  <a:gd name="connsiteX5713" fmla="*/ 643431 w 1010331"/>
                  <a:gd name="connsiteY5713" fmla="*/ 173510 h 303641"/>
                  <a:gd name="connsiteX5714" fmla="*/ 624453 w 1010331"/>
                  <a:gd name="connsiteY5714" fmla="*/ 173510 h 303641"/>
                  <a:gd name="connsiteX5715" fmla="*/ 628972 w 1010331"/>
                  <a:gd name="connsiteY5715" fmla="*/ 178028 h 303641"/>
                  <a:gd name="connsiteX5716" fmla="*/ 624453 w 1010331"/>
                  <a:gd name="connsiteY5716" fmla="*/ 182546 h 303641"/>
                  <a:gd name="connsiteX5717" fmla="*/ 619935 w 1010331"/>
                  <a:gd name="connsiteY5717" fmla="*/ 178028 h 303641"/>
                  <a:gd name="connsiteX5718" fmla="*/ 624453 w 1010331"/>
                  <a:gd name="connsiteY5718" fmla="*/ 173510 h 303641"/>
                  <a:gd name="connsiteX5719" fmla="*/ 624453 w 1010331"/>
                  <a:gd name="connsiteY5719" fmla="*/ 173510 h 303641"/>
                  <a:gd name="connsiteX5720" fmla="*/ 605476 w 1010331"/>
                  <a:gd name="connsiteY5720" fmla="*/ 173510 h 303641"/>
                  <a:gd name="connsiteX5721" fmla="*/ 609994 w 1010331"/>
                  <a:gd name="connsiteY5721" fmla="*/ 178028 h 303641"/>
                  <a:gd name="connsiteX5722" fmla="*/ 605476 w 1010331"/>
                  <a:gd name="connsiteY5722" fmla="*/ 182546 h 303641"/>
                  <a:gd name="connsiteX5723" fmla="*/ 600957 w 1010331"/>
                  <a:gd name="connsiteY5723" fmla="*/ 178028 h 303641"/>
                  <a:gd name="connsiteX5724" fmla="*/ 605476 w 1010331"/>
                  <a:gd name="connsiteY5724" fmla="*/ 173510 h 303641"/>
                  <a:gd name="connsiteX5725" fmla="*/ 605476 w 1010331"/>
                  <a:gd name="connsiteY5725" fmla="*/ 173510 h 303641"/>
                  <a:gd name="connsiteX5726" fmla="*/ 586498 w 1010331"/>
                  <a:gd name="connsiteY5726" fmla="*/ 173510 h 303641"/>
                  <a:gd name="connsiteX5727" fmla="*/ 591017 w 1010331"/>
                  <a:gd name="connsiteY5727" fmla="*/ 178028 h 303641"/>
                  <a:gd name="connsiteX5728" fmla="*/ 586498 w 1010331"/>
                  <a:gd name="connsiteY5728" fmla="*/ 182546 h 303641"/>
                  <a:gd name="connsiteX5729" fmla="*/ 581980 w 1010331"/>
                  <a:gd name="connsiteY5729" fmla="*/ 178028 h 303641"/>
                  <a:gd name="connsiteX5730" fmla="*/ 586498 w 1010331"/>
                  <a:gd name="connsiteY5730" fmla="*/ 173510 h 303641"/>
                  <a:gd name="connsiteX5731" fmla="*/ 586498 w 1010331"/>
                  <a:gd name="connsiteY5731" fmla="*/ 173510 h 303641"/>
                  <a:gd name="connsiteX5732" fmla="*/ 568424 w 1010331"/>
                  <a:gd name="connsiteY5732" fmla="*/ 173510 h 303641"/>
                  <a:gd name="connsiteX5733" fmla="*/ 572943 w 1010331"/>
                  <a:gd name="connsiteY5733" fmla="*/ 178028 h 303641"/>
                  <a:gd name="connsiteX5734" fmla="*/ 568424 w 1010331"/>
                  <a:gd name="connsiteY5734" fmla="*/ 182546 h 303641"/>
                  <a:gd name="connsiteX5735" fmla="*/ 563906 w 1010331"/>
                  <a:gd name="connsiteY5735" fmla="*/ 178028 h 303641"/>
                  <a:gd name="connsiteX5736" fmla="*/ 568424 w 1010331"/>
                  <a:gd name="connsiteY5736" fmla="*/ 173510 h 303641"/>
                  <a:gd name="connsiteX5737" fmla="*/ 568424 w 1010331"/>
                  <a:gd name="connsiteY5737" fmla="*/ 173510 h 303641"/>
                  <a:gd name="connsiteX5738" fmla="*/ 549447 w 1010331"/>
                  <a:gd name="connsiteY5738" fmla="*/ 173510 h 303641"/>
                  <a:gd name="connsiteX5739" fmla="*/ 553965 w 1010331"/>
                  <a:gd name="connsiteY5739" fmla="*/ 178028 h 303641"/>
                  <a:gd name="connsiteX5740" fmla="*/ 549447 w 1010331"/>
                  <a:gd name="connsiteY5740" fmla="*/ 182546 h 303641"/>
                  <a:gd name="connsiteX5741" fmla="*/ 544928 w 1010331"/>
                  <a:gd name="connsiteY5741" fmla="*/ 178028 h 303641"/>
                  <a:gd name="connsiteX5742" fmla="*/ 549447 w 1010331"/>
                  <a:gd name="connsiteY5742" fmla="*/ 173510 h 303641"/>
                  <a:gd name="connsiteX5743" fmla="*/ 549447 w 1010331"/>
                  <a:gd name="connsiteY5743" fmla="*/ 173510 h 303641"/>
                  <a:gd name="connsiteX5744" fmla="*/ 530469 w 1010331"/>
                  <a:gd name="connsiteY5744" fmla="*/ 173510 h 303641"/>
                  <a:gd name="connsiteX5745" fmla="*/ 534988 w 1010331"/>
                  <a:gd name="connsiteY5745" fmla="*/ 178028 h 303641"/>
                  <a:gd name="connsiteX5746" fmla="*/ 530469 w 1010331"/>
                  <a:gd name="connsiteY5746" fmla="*/ 182546 h 303641"/>
                  <a:gd name="connsiteX5747" fmla="*/ 525951 w 1010331"/>
                  <a:gd name="connsiteY5747" fmla="*/ 178028 h 303641"/>
                  <a:gd name="connsiteX5748" fmla="*/ 530469 w 1010331"/>
                  <a:gd name="connsiteY5748" fmla="*/ 173510 h 303641"/>
                  <a:gd name="connsiteX5749" fmla="*/ 530469 w 1010331"/>
                  <a:gd name="connsiteY5749" fmla="*/ 173510 h 303641"/>
                  <a:gd name="connsiteX5750" fmla="*/ 511492 w 1010331"/>
                  <a:gd name="connsiteY5750" fmla="*/ 173510 h 303641"/>
                  <a:gd name="connsiteX5751" fmla="*/ 516010 w 1010331"/>
                  <a:gd name="connsiteY5751" fmla="*/ 178028 h 303641"/>
                  <a:gd name="connsiteX5752" fmla="*/ 511492 w 1010331"/>
                  <a:gd name="connsiteY5752" fmla="*/ 182546 h 303641"/>
                  <a:gd name="connsiteX5753" fmla="*/ 506973 w 1010331"/>
                  <a:gd name="connsiteY5753" fmla="*/ 178028 h 303641"/>
                  <a:gd name="connsiteX5754" fmla="*/ 511492 w 1010331"/>
                  <a:gd name="connsiteY5754" fmla="*/ 173510 h 303641"/>
                  <a:gd name="connsiteX5755" fmla="*/ 511492 w 1010331"/>
                  <a:gd name="connsiteY5755" fmla="*/ 173510 h 303641"/>
                  <a:gd name="connsiteX5756" fmla="*/ 493418 w 1010331"/>
                  <a:gd name="connsiteY5756" fmla="*/ 173510 h 303641"/>
                  <a:gd name="connsiteX5757" fmla="*/ 497936 w 1010331"/>
                  <a:gd name="connsiteY5757" fmla="*/ 178028 h 303641"/>
                  <a:gd name="connsiteX5758" fmla="*/ 493418 w 1010331"/>
                  <a:gd name="connsiteY5758" fmla="*/ 182546 h 303641"/>
                  <a:gd name="connsiteX5759" fmla="*/ 488899 w 1010331"/>
                  <a:gd name="connsiteY5759" fmla="*/ 178028 h 303641"/>
                  <a:gd name="connsiteX5760" fmla="*/ 493418 w 1010331"/>
                  <a:gd name="connsiteY5760" fmla="*/ 173510 h 303641"/>
                  <a:gd name="connsiteX5761" fmla="*/ 493418 w 1010331"/>
                  <a:gd name="connsiteY5761" fmla="*/ 173510 h 303641"/>
                  <a:gd name="connsiteX5762" fmla="*/ 474440 w 1010331"/>
                  <a:gd name="connsiteY5762" fmla="*/ 173510 h 303641"/>
                  <a:gd name="connsiteX5763" fmla="*/ 478959 w 1010331"/>
                  <a:gd name="connsiteY5763" fmla="*/ 178028 h 303641"/>
                  <a:gd name="connsiteX5764" fmla="*/ 474440 w 1010331"/>
                  <a:gd name="connsiteY5764" fmla="*/ 182546 h 303641"/>
                  <a:gd name="connsiteX5765" fmla="*/ 469922 w 1010331"/>
                  <a:gd name="connsiteY5765" fmla="*/ 178028 h 303641"/>
                  <a:gd name="connsiteX5766" fmla="*/ 474440 w 1010331"/>
                  <a:gd name="connsiteY5766" fmla="*/ 173510 h 303641"/>
                  <a:gd name="connsiteX5767" fmla="*/ 474440 w 1010331"/>
                  <a:gd name="connsiteY5767" fmla="*/ 173510 h 303641"/>
                  <a:gd name="connsiteX5768" fmla="*/ 455462 w 1010331"/>
                  <a:gd name="connsiteY5768" fmla="*/ 173510 h 303641"/>
                  <a:gd name="connsiteX5769" fmla="*/ 459981 w 1010331"/>
                  <a:gd name="connsiteY5769" fmla="*/ 178028 h 303641"/>
                  <a:gd name="connsiteX5770" fmla="*/ 455462 w 1010331"/>
                  <a:gd name="connsiteY5770" fmla="*/ 182546 h 303641"/>
                  <a:gd name="connsiteX5771" fmla="*/ 450944 w 1010331"/>
                  <a:gd name="connsiteY5771" fmla="*/ 178028 h 303641"/>
                  <a:gd name="connsiteX5772" fmla="*/ 455462 w 1010331"/>
                  <a:gd name="connsiteY5772" fmla="*/ 173510 h 303641"/>
                  <a:gd name="connsiteX5773" fmla="*/ 455462 w 1010331"/>
                  <a:gd name="connsiteY5773" fmla="*/ 173510 h 303641"/>
                  <a:gd name="connsiteX5774" fmla="*/ 436485 w 1010331"/>
                  <a:gd name="connsiteY5774" fmla="*/ 173510 h 303641"/>
                  <a:gd name="connsiteX5775" fmla="*/ 441003 w 1010331"/>
                  <a:gd name="connsiteY5775" fmla="*/ 178028 h 303641"/>
                  <a:gd name="connsiteX5776" fmla="*/ 436485 w 1010331"/>
                  <a:gd name="connsiteY5776" fmla="*/ 182546 h 303641"/>
                  <a:gd name="connsiteX5777" fmla="*/ 431966 w 1010331"/>
                  <a:gd name="connsiteY5777" fmla="*/ 178028 h 303641"/>
                  <a:gd name="connsiteX5778" fmla="*/ 436485 w 1010331"/>
                  <a:gd name="connsiteY5778" fmla="*/ 173510 h 303641"/>
                  <a:gd name="connsiteX5779" fmla="*/ 436485 w 1010331"/>
                  <a:gd name="connsiteY5779" fmla="*/ 173510 h 303641"/>
                  <a:gd name="connsiteX5780" fmla="*/ 417507 w 1010331"/>
                  <a:gd name="connsiteY5780" fmla="*/ 173510 h 303641"/>
                  <a:gd name="connsiteX5781" fmla="*/ 422026 w 1010331"/>
                  <a:gd name="connsiteY5781" fmla="*/ 178028 h 303641"/>
                  <a:gd name="connsiteX5782" fmla="*/ 417507 w 1010331"/>
                  <a:gd name="connsiteY5782" fmla="*/ 182546 h 303641"/>
                  <a:gd name="connsiteX5783" fmla="*/ 412989 w 1010331"/>
                  <a:gd name="connsiteY5783" fmla="*/ 178028 h 303641"/>
                  <a:gd name="connsiteX5784" fmla="*/ 417507 w 1010331"/>
                  <a:gd name="connsiteY5784" fmla="*/ 173510 h 303641"/>
                  <a:gd name="connsiteX5785" fmla="*/ 417507 w 1010331"/>
                  <a:gd name="connsiteY5785" fmla="*/ 173510 h 303641"/>
                  <a:gd name="connsiteX5786" fmla="*/ 399433 w 1010331"/>
                  <a:gd name="connsiteY5786" fmla="*/ 173510 h 303641"/>
                  <a:gd name="connsiteX5787" fmla="*/ 403952 w 1010331"/>
                  <a:gd name="connsiteY5787" fmla="*/ 178028 h 303641"/>
                  <a:gd name="connsiteX5788" fmla="*/ 399433 w 1010331"/>
                  <a:gd name="connsiteY5788" fmla="*/ 182546 h 303641"/>
                  <a:gd name="connsiteX5789" fmla="*/ 394915 w 1010331"/>
                  <a:gd name="connsiteY5789" fmla="*/ 178028 h 303641"/>
                  <a:gd name="connsiteX5790" fmla="*/ 399433 w 1010331"/>
                  <a:gd name="connsiteY5790" fmla="*/ 173510 h 303641"/>
                  <a:gd name="connsiteX5791" fmla="*/ 399433 w 1010331"/>
                  <a:gd name="connsiteY5791" fmla="*/ 173510 h 303641"/>
                  <a:gd name="connsiteX5792" fmla="*/ 380456 w 1010331"/>
                  <a:gd name="connsiteY5792" fmla="*/ 173510 h 303641"/>
                  <a:gd name="connsiteX5793" fmla="*/ 384974 w 1010331"/>
                  <a:gd name="connsiteY5793" fmla="*/ 178028 h 303641"/>
                  <a:gd name="connsiteX5794" fmla="*/ 380456 w 1010331"/>
                  <a:gd name="connsiteY5794" fmla="*/ 182546 h 303641"/>
                  <a:gd name="connsiteX5795" fmla="*/ 375937 w 1010331"/>
                  <a:gd name="connsiteY5795" fmla="*/ 178028 h 303641"/>
                  <a:gd name="connsiteX5796" fmla="*/ 380456 w 1010331"/>
                  <a:gd name="connsiteY5796" fmla="*/ 173510 h 303641"/>
                  <a:gd name="connsiteX5797" fmla="*/ 380456 w 1010331"/>
                  <a:gd name="connsiteY5797" fmla="*/ 173510 h 303641"/>
                  <a:gd name="connsiteX5798" fmla="*/ 361478 w 1010331"/>
                  <a:gd name="connsiteY5798" fmla="*/ 173510 h 303641"/>
                  <a:gd name="connsiteX5799" fmla="*/ 365997 w 1010331"/>
                  <a:gd name="connsiteY5799" fmla="*/ 178028 h 303641"/>
                  <a:gd name="connsiteX5800" fmla="*/ 361478 w 1010331"/>
                  <a:gd name="connsiteY5800" fmla="*/ 182546 h 303641"/>
                  <a:gd name="connsiteX5801" fmla="*/ 356960 w 1010331"/>
                  <a:gd name="connsiteY5801" fmla="*/ 178028 h 303641"/>
                  <a:gd name="connsiteX5802" fmla="*/ 361478 w 1010331"/>
                  <a:gd name="connsiteY5802" fmla="*/ 173510 h 303641"/>
                  <a:gd name="connsiteX5803" fmla="*/ 361478 w 1010331"/>
                  <a:gd name="connsiteY5803" fmla="*/ 173510 h 303641"/>
                  <a:gd name="connsiteX5804" fmla="*/ 342501 w 1010331"/>
                  <a:gd name="connsiteY5804" fmla="*/ 173510 h 303641"/>
                  <a:gd name="connsiteX5805" fmla="*/ 347019 w 1010331"/>
                  <a:gd name="connsiteY5805" fmla="*/ 178028 h 303641"/>
                  <a:gd name="connsiteX5806" fmla="*/ 342501 w 1010331"/>
                  <a:gd name="connsiteY5806" fmla="*/ 182546 h 303641"/>
                  <a:gd name="connsiteX5807" fmla="*/ 337982 w 1010331"/>
                  <a:gd name="connsiteY5807" fmla="*/ 178028 h 303641"/>
                  <a:gd name="connsiteX5808" fmla="*/ 342501 w 1010331"/>
                  <a:gd name="connsiteY5808" fmla="*/ 173510 h 303641"/>
                  <a:gd name="connsiteX5809" fmla="*/ 342501 w 1010331"/>
                  <a:gd name="connsiteY5809" fmla="*/ 173510 h 303641"/>
                  <a:gd name="connsiteX5810" fmla="*/ 323523 w 1010331"/>
                  <a:gd name="connsiteY5810" fmla="*/ 173510 h 303641"/>
                  <a:gd name="connsiteX5811" fmla="*/ 328041 w 1010331"/>
                  <a:gd name="connsiteY5811" fmla="*/ 178028 h 303641"/>
                  <a:gd name="connsiteX5812" fmla="*/ 323523 w 1010331"/>
                  <a:gd name="connsiteY5812" fmla="*/ 182546 h 303641"/>
                  <a:gd name="connsiteX5813" fmla="*/ 319004 w 1010331"/>
                  <a:gd name="connsiteY5813" fmla="*/ 178028 h 303641"/>
                  <a:gd name="connsiteX5814" fmla="*/ 323523 w 1010331"/>
                  <a:gd name="connsiteY5814" fmla="*/ 173510 h 303641"/>
                  <a:gd name="connsiteX5815" fmla="*/ 323523 w 1010331"/>
                  <a:gd name="connsiteY5815" fmla="*/ 173510 h 303641"/>
                  <a:gd name="connsiteX5816" fmla="*/ 305449 w 1010331"/>
                  <a:gd name="connsiteY5816" fmla="*/ 173510 h 303641"/>
                  <a:gd name="connsiteX5817" fmla="*/ 309968 w 1010331"/>
                  <a:gd name="connsiteY5817" fmla="*/ 178028 h 303641"/>
                  <a:gd name="connsiteX5818" fmla="*/ 305449 w 1010331"/>
                  <a:gd name="connsiteY5818" fmla="*/ 182546 h 303641"/>
                  <a:gd name="connsiteX5819" fmla="*/ 300931 w 1010331"/>
                  <a:gd name="connsiteY5819" fmla="*/ 178028 h 303641"/>
                  <a:gd name="connsiteX5820" fmla="*/ 305449 w 1010331"/>
                  <a:gd name="connsiteY5820" fmla="*/ 173510 h 303641"/>
                  <a:gd name="connsiteX5821" fmla="*/ 305449 w 1010331"/>
                  <a:gd name="connsiteY5821" fmla="*/ 173510 h 303641"/>
                  <a:gd name="connsiteX5822" fmla="*/ 286471 w 1010331"/>
                  <a:gd name="connsiteY5822" fmla="*/ 173510 h 303641"/>
                  <a:gd name="connsiteX5823" fmla="*/ 290990 w 1010331"/>
                  <a:gd name="connsiteY5823" fmla="*/ 178028 h 303641"/>
                  <a:gd name="connsiteX5824" fmla="*/ 286471 w 1010331"/>
                  <a:gd name="connsiteY5824" fmla="*/ 182546 h 303641"/>
                  <a:gd name="connsiteX5825" fmla="*/ 281953 w 1010331"/>
                  <a:gd name="connsiteY5825" fmla="*/ 178028 h 303641"/>
                  <a:gd name="connsiteX5826" fmla="*/ 286471 w 1010331"/>
                  <a:gd name="connsiteY5826" fmla="*/ 173510 h 303641"/>
                  <a:gd name="connsiteX5827" fmla="*/ 286471 w 1010331"/>
                  <a:gd name="connsiteY5827" fmla="*/ 173510 h 303641"/>
                  <a:gd name="connsiteX5828" fmla="*/ 840437 w 1010331"/>
                  <a:gd name="connsiteY5828" fmla="*/ 163569 h 303641"/>
                  <a:gd name="connsiteX5829" fmla="*/ 844955 w 1010331"/>
                  <a:gd name="connsiteY5829" fmla="*/ 168087 h 303641"/>
                  <a:gd name="connsiteX5830" fmla="*/ 840437 w 1010331"/>
                  <a:gd name="connsiteY5830" fmla="*/ 172606 h 303641"/>
                  <a:gd name="connsiteX5831" fmla="*/ 835918 w 1010331"/>
                  <a:gd name="connsiteY5831" fmla="*/ 168087 h 303641"/>
                  <a:gd name="connsiteX5832" fmla="*/ 840437 w 1010331"/>
                  <a:gd name="connsiteY5832" fmla="*/ 163569 h 303641"/>
                  <a:gd name="connsiteX5833" fmla="*/ 840437 w 1010331"/>
                  <a:gd name="connsiteY5833" fmla="*/ 163569 h 303641"/>
                  <a:gd name="connsiteX5834" fmla="*/ 821459 w 1010331"/>
                  <a:gd name="connsiteY5834" fmla="*/ 163569 h 303641"/>
                  <a:gd name="connsiteX5835" fmla="*/ 825978 w 1010331"/>
                  <a:gd name="connsiteY5835" fmla="*/ 168087 h 303641"/>
                  <a:gd name="connsiteX5836" fmla="*/ 821459 w 1010331"/>
                  <a:gd name="connsiteY5836" fmla="*/ 172606 h 303641"/>
                  <a:gd name="connsiteX5837" fmla="*/ 816941 w 1010331"/>
                  <a:gd name="connsiteY5837" fmla="*/ 168087 h 303641"/>
                  <a:gd name="connsiteX5838" fmla="*/ 821459 w 1010331"/>
                  <a:gd name="connsiteY5838" fmla="*/ 163569 h 303641"/>
                  <a:gd name="connsiteX5839" fmla="*/ 821459 w 1010331"/>
                  <a:gd name="connsiteY5839" fmla="*/ 163569 h 303641"/>
                  <a:gd name="connsiteX5840" fmla="*/ 803385 w 1010331"/>
                  <a:gd name="connsiteY5840" fmla="*/ 163569 h 303641"/>
                  <a:gd name="connsiteX5841" fmla="*/ 807904 w 1010331"/>
                  <a:gd name="connsiteY5841" fmla="*/ 168087 h 303641"/>
                  <a:gd name="connsiteX5842" fmla="*/ 803385 w 1010331"/>
                  <a:gd name="connsiteY5842" fmla="*/ 172606 h 303641"/>
                  <a:gd name="connsiteX5843" fmla="*/ 798867 w 1010331"/>
                  <a:gd name="connsiteY5843" fmla="*/ 168087 h 303641"/>
                  <a:gd name="connsiteX5844" fmla="*/ 803385 w 1010331"/>
                  <a:gd name="connsiteY5844" fmla="*/ 163569 h 303641"/>
                  <a:gd name="connsiteX5845" fmla="*/ 803385 w 1010331"/>
                  <a:gd name="connsiteY5845" fmla="*/ 163569 h 303641"/>
                  <a:gd name="connsiteX5846" fmla="*/ 784408 w 1010331"/>
                  <a:gd name="connsiteY5846" fmla="*/ 163569 h 303641"/>
                  <a:gd name="connsiteX5847" fmla="*/ 788926 w 1010331"/>
                  <a:gd name="connsiteY5847" fmla="*/ 168087 h 303641"/>
                  <a:gd name="connsiteX5848" fmla="*/ 784408 w 1010331"/>
                  <a:gd name="connsiteY5848" fmla="*/ 172606 h 303641"/>
                  <a:gd name="connsiteX5849" fmla="*/ 779889 w 1010331"/>
                  <a:gd name="connsiteY5849" fmla="*/ 168087 h 303641"/>
                  <a:gd name="connsiteX5850" fmla="*/ 784408 w 1010331"/>
                  <a:gd name="connsiteY5850" fmla="*/ 163569 h 303641"/>
                  <a:gd name="connsiteX5851" fmla="*/ 784408 w 1010331"/>
                  <a:gd name="connsiteY5851" fmla="*/ 163569 h 303641"/>
                  <a:gd name="connsiteX5852" fmla="*/ 765430 w 1010331"/>
                  <a:gd name="connsiteY5852" fmla="*/ 163569 h 303641"/>
                  <a:gd name="connsiteX5853" fmla="*/ 769948 w 1010331"/>
                  <a:gd name="connsiteY5853" fmla="*/ 168087 h 303641"/>
                  <a:gd name="connsiteX5854" fmla="*/ 765430 w 1010331"/>
                  <a:gd name="connsiteY5854" fmla="*/ 172606 h 303641"/>
                  <a:gd name="connsiteX5855" fmla="*/ 760912 w 1010331"/>
                  <a:gd name="connsiteY5855" fmla="*/ 168087 h 303641"/>
                  <a:gd name="connsiteX5856" fmla="*/ 765430 w 1010331"/>
                  <a:gd name="connsiteY5856" fmla="*/ 163569 h 303641"/>
                  <a:gd name="connsiteX5857" fmla="*/ 765430 w 1010331"/>
                  <a:gd name="connsiteY5857" fmla="*/ 163569 h 303641"/>
                  <a:gd name="connsiteX5858" fmla="*/ 746452 w 1010331"/>
                  <a:gd name="connsiteY5858" fmla="*/ 163569 h 303641"/>
                  <a:gd name="connsiteX5859" fmla="*/ 750971 w 1010331"/>
                  <a:gd name="connsiteY5859" fmla="*/ 168087 h 303641"/>
                  <a:gd name="connsiteX5860" fmla="*/ 746452 w 1010331"/>
                  <a:gd name="connsiteY5860" fmla="*/ 172606 h 303641"/>
                  <a:gd name="connsiteX5861" fmla="*/ 741934 w 1010331"/>
                  <a:gd name="connsiteY5861" fmla="*/ 168087 h 303641"/>
                  <a:gd name="connsiteX5862" fmla="*/ 746452 w 1010331"/>
                  <a:gd name="connsiteY5862" fmla="*/ 163569 h 303641"/>
                  <a:gd name="connsiteX5863" fmla="*/ 746452 w 1010331"/>
                  <a:gd name="connsiteY5863" fmla="*/ 163569 h 303641"/>
                  <a:gd name="connsiteX5864" fmla="*/ 727475 w 1010331"/>
                  <a:gd name="connsiteY5864" fmla="*/ 163569 h 303641"/>
                  <a:gd name="connsiteX5865" fmla="*/ 731993 w 1010331"/>
                  <a:gd name="connsiteY5865" fmla="*/ 168087 h 303641"/>
                  <a:gd name="connsiteX5866" fmla="*/ 727475 w 1010331"/>
                  <a:gd name="connsiteY5866" fmla="*/ 172606 h 303641"/>
                  <a:gd name="connsiteX5867" fmla="*/ 722956 w 1010331"/>
                  <a:gd name="connsiteY5867" fmla="*/ 168087 h 303641"/>
                  <a:gd name="connsiteX5868" fmla="*/ 727475 w 1010331"/>
                  <a:gd name="connsiteY5868" fmla="*/ 163569 h 303641"/>
                  <a:gd name="connsiteX5869" fmla="*/ 727475 w 1010331"/>
                  <a:gd name="connsiteY5869" fmla="*/ 163569 h 303641"/>
                  <a:gd name="connsiteX5870" fmla="*/ 709401 w 1010331"/>
                  <a:gd name="connsiteY5870" fmla="*/ 163569 h 303641"/>
                  <a:gd name="connsiteX5871" fmla="*/ 713919 w 1010331"/>
                  <a:gd name="connsiteY5871" fmla="*/ 168087 h 303641"/>
                  <a:gd name="connsiteX5872" fmla="*/ 709401 w 1010331"/>
                  <a:gd name="connsiteY5872" fmla="*/ 172606 h 303641"/>
                  <a:gd name="connsiteX5873" fmla="*/ 704882 w 1010331"/>
                  <a:gd name="connsiteY5873" fmla="*/ 168087 h 303641"/>
                  <a:gd name="connsiteX5874" fmla="*/ 709401 w 1010331"/>
                  <a:gd name="connsiteY5874" fmla="*/ 163569 h 303641"/>
                  <a:gd name="connsiteX5875" fmla="*/ 709401 w 1010331"/>
                  <a:gd name="connsiteY5875" fmla="*/ 163569 h 303641"/>
                  <a:gd name="connsiteX5876" fmla="*/ 690423 w 1010331"/>
                  <a:gd name="connsiteY5876" fmla="*/ 163569 h 303641"/>
                  <a:gd name="connsiteX5877" fmla="*/ 694942 w 1010331"/>
                  <a:gd name="connsiteY5877" fmla="*/ 168087 h 303641"/>
                  <a:gd name="connsiteX5878" fmla="*/ 690423 w 1010331"/>
                  <a:gd name="connsiteY5878" fmla="*/ 172606 h 303641"/>
                  <a:gd name="connsiteX5879" fmla="*/ 685905 w 1010331"/>
                  <a:gd name="connsiteY5879" fmla="*/ 168087 h 303641"/>
                  <a:gd name="connsiteX5880" fmla="*/ 690423 w 1010331"/>
                  <a:gd name="connsiteY5880" fmla="*/ 163569 h 303641"/>
                  <a:gd name="connsiteX5881" fmla="*/ 690423 w 1010331"/>
                  <a:gd name="connsiteY5881" fmla="*/ 163569 h 303641"/>
                  <a:gd name="connsiteX5882" fmla="*/ 671446 w 1010331"/>
                  <a:gd name="connsiteY5882" fmla="*/ 163569 h 303641"/>
                  <a:gd name="connsiteX5883" fmla="*/ 675964 w 1010331"/>
                  <a:gd name="connsiteY5883" fmla="*/ 168087 h 303641"/>
                  <a:gd name="connsiteX5884" fmla="*/ 671446 w 1010331"/>
                  <a:gd name="connsiteY5884" fmla="*/ 172606 h 303641"/>
                  <a:gd name="connsiteX5885" fmla="*/ 666927 w 1010331"/>
                  <a:gd name="connsiteY5885" fmla="*/ 168087 h 303641"/>
                  <a:gd name="connsiteX5886" fmla="*/ 671446 w 1010331"/>
                  <a:gd name="connsiteY5886" fmla="*/ 163569 h 303641"/>
                  <a:gd name="connsiteX5887" fmla="*/ 671446 w 1010331"/>
                  <a:gd name="connsiteY5887" fmla="*/ 163569 h 303641"/>
                  <a:gd name="connsiteX5888" fmla="*/ 652468 w 1010331"/>
                  <a:gd name="connsiteY5888" fmla="*/ 163569 h 303641"/>
                  <a:gd name="connsiteX5889" fmla="*/ 656987 w 1010331"/>
                  <a:gd name="connsiteY5889" fmla="*/ 168087 h 303641"/>
                  <a:gd name="connsiteX5890" fmla="*/ 652468 w 1010331"/>
                  <a:gd name="connsiteY5890" fmla="*/ 172606 h 303641"/>
                  <a:gd name="connsiteX5891" fmla="*/ 647950 w 1010331"/>
                  <a:gd name="connsiteY5891" fmla="*/ 168087 h 303641"/>
                  <a:gd name="connsiteX5892" fmla="*/ 652468 w 1010331"/>
                  <a:gd name="connsiteY5892" fmla="*/ 163569 h 303641"/>
                  <a:gd name="connsiteX5893" fmla="*/ 652468 w 1010331"/>
                  <a:gd name="connsiteY5893" fmla="*/ 163569 h 303641"/>
                  <a:gd name="connsiteX5894" fmla="*/ 633490 w 1010331"/>
                  <a:gd name="connsiteY5894" fmla="*/ 163569 h 303641"/>
                  <a:gd name="connsiteX5895" fmla="*/ 638009 w 1010331"/>
                  <a:gd name="connsiteY5895" fmla="*/ 168087 h 303641"/>
                  <a:gd name="connsiteX5896" fmla="*/ 633490 w 1010331"/>
                  <a:gd name="connsiteY5896" fmla="*/ 172606 h 303641"/>
                  <a:gd name="connsiteX5897" fmla="*/ 628972 w 1010331"/>
                  <a:gd name="connsiteY5897" fmla="*/ 168087 h 303641"/>
                  <a:gd name="connsiteX5898" fmla="*/ 633490 w 1010331"/>
                  <a:gd name="connsiteY5898" fmla="*/ 163569 h 303641"/>
                  <a:gd name="connsiteX5899" fmla="*/ 633490 w 1010331"/>
                  <a:gd name="connsiteY5899" fmla="*/ 163569 h 303641"/>
                  <a:gd name="connsiteX5900" fmla="*/ 615417 w 1010331"/>
                  <a:gd name="connsiteY5900" fmla="*/ 163569 h 303641"/>
                  <a:gd name="connsiteX5901" fmla="*/ 619935 w 1010331"/>
                  <a:gd name="connsiteY5901" fmla="*/ 168087 h 303641"/>
                  <a:gd name="connsiteX5902" fmla="*/ 615417 w 1010331"/>
                  <a:gd name="connsiteY5902" fmla="*/ 172606 h 303641"/>
                  <a:gd name="connsiteX5903" fmla="*/ 610898 w 1010331"/>
                  <a:gd name="connsiteY5903" fmla="*/ 168087 h 303641"/>
                  <a:gd name="connsiteX5904" fmla="*/ 615417 w 1010331"/>
                  <a:gd name="connsiteY5904" fmla="*/ 163569 h 303641"/>
                  <a:gd name="connsiteX5905" fmla="*/ 615417 w 1010331"/>
                  <a:gd name="connsiteY5905" fmla="*/ 163569 h 303641"/>
                  <a:gd name="connsiteX5906" fmla="*/ 596439 w 1010331"/>
                  <a:gd name="connsiteY5906" fmla="*/ 163569 h 303641"/>
                  <a:gd name="connsiteX5907" fmla="*/ 600957 w 1010331"/>
                  <a:gd name="connsiteY5907" fmla="*/ 168087 h 303641"/>
                  <a:gd name="connsiteX5908" fmla="*/ 596439 w 1010331"/>
                  <a:gd name="connsiteY5908" fmla="*/ 172606 h 303641"/>
                  <a:gd name="connsiteX5909" fmla="*/ 591920 w 1010331"/>
                  <a:gd name="connsiteY5909" fmla="*/ 168087 h 303641"/>
                  <a:gd name="connsiteX5910" fmla="*/ 596439 w 1010331"/>
                  <a:gd name="connsiteY5910" fmla="*/ 163569 h 303641"/>
                  <a:gd name="connsiteX5911" fmla="*/ 596439 w 1010331"/>
                  <a:gd name="connsiteY5911" fmla="*/ 163569 h 303641"/>
                  <a:gd name="connsiteX5912" fmla="*/ 577461 w 1010331"/>
                  <a:gd name="connsiteY5912" fmla="*/ 163569 h 303641"/>
                  <a:gd name="connsiteX5913" fmla="*/ 581980 w 1010331"/>
                  <a:gd name="connsiteY5913" fmla="*/ 168087 h 303641"/>
                  <a:gd name="connsiteX5914" fmla="*/ 577461 w 1010331"/>
                  <a:gd name="connsiteY5914" fmla="*/ 172606 h 303641"/>
                  <a:gd name="connsiteX5915" fmla="*/ 572943 w 1010331"/>
                  <a:gd name="connsiteY5915" fmla="*/ 168087 h 303641"/>
                  <a:gd name="connsiteX5916" fmla="*/ 577461 w 1010331"/>
                  <a:gd name="connsiteY5916" fmla="*/ 163569 h 303641"/>
                  <a:gd name="connsiteX5917" fmla="*/ 577461 w 1010331"/>
                  <a:gd name="connsiteY5917" fmla="*/ 163569 h 303641"/>
                  <a:gd name="connsiteX5918" fmla="*/ 558484 w 1010331"/>
                  <a:gd name="connsiteY5918" fmla="*/ 163569 h 303641"/>
                  <a:gd name="connsiteX5919" fmla="*/ 563002 w 1010331"/>
                  <a:gd name="connsiteY5919" fmla="*/ 168087 h 303641"/>
                  <a:gd name="connsiteX5920" fmla="*/ 558484 w 1010331"/>
                  <a:gd name="connsiteY5920" fmla="*/ 172606 h 303641"/>
                  <a:gd name="connsiteX5921" fmla="*/ 553965 w 1010331"/>
                  <a:gd name="connsiteY5921" fmla="*/ 168087 h 303641"/>
                  <a:gd name="connsiteX5922" fmla="*/ 558484 w 1010331"/>
                  <a:gd name="connsiteY5922" fmla="*/ 163569 h 303641"/>
                  <a:gd name="connsiteX5923" fmla="*/ 558484 w 1010331"/>
                  <a:gd name="connsiteY5923" fmla="*/ 163569 h 303641"/>
                  <a:gd name="connsiteX5924" fmla="*/ 539506 w 1010331"/>
                  <a:gd name="connsiteY5924" fmla="*/ 163569 h 303641"/>
                  <a:gd name="connsiteX5925" fmla="*/ 544025 w 1010331"/>
                  <a:gd name="connsiteY5925" fmla="*/ 168087 h 303641"/>
                  <a:gd name="connsiteX5926" fmla="*/ 539506 w 1010331"/>
                  <a:gd name="connsiteY5926" fmla="*/ 172606 h 303641"/>
                  <a:gd name="connsiteX5927" fmla="*/ 534988 w 1010331"/>
                  <a:gd name="connsiteY5927" fmla="*/ 168087 h 303641"/>
                  <a:gd name="connsiteX5928" fmla="*/ 539506 w 1010331"/>
                  <a:gd name="connsiteY5928" fmla="*/ 163569 h 303641"/>
                  <a:gd name="connsiteX5929" fmla="*/ 539506 w 1010331"/>
                  <a:gd name="connsiteY5929" fmla="*/ 163569 h 303641"/>
                  <a:gd name="connsiteX5930" fmla="*/ 521432 w 1010331"/>
                  <a:gd name="connsiteY5930" fmla="*/ 163569 h 303641"/>
                  <a:gd name="connsiteX5931" fmla="*/ 525951 w 1010331"/>
                  <a:gd name="connsiteY5931" fmla="*/ 168087 h 303641"/>
                  <a:gd name="connsiteX5932" fmla="*/ 521432 w 1010331"/>
                  <a:gd name="connsiteY5932" fmla="*/ 172606 h 303641"/>
                  <a:gd name="connsiteX5933" fmla="*/ 516914 w 1010331"/>
                  <a:gd name="connsiteY5933" fmla="*/ 168087 h 303641"/>
                  <a:gd name="connsiteX5934" fmla="*/ 521432 w 1010331"/>
                  <a:gd name="connsiteY5934" fmla="*/ 163569 h 303641"/>
                  <a:gd name="connsiteX5935" fmla="*/ 521432 w 1010331"/>
                  <a:gd name="connsiteY5935" fmla="*/ 163569 h 303641"/>
                  <a:gd name="connsiteX5936" fmla="*/ 502455 w 1010331"/>
                  <a:gd name="connsiteY5936" fmla="*/ 163569 h 303641"/>
                  <a:gd name="connsiteX5937" fmla="*/ 506973 w 1010331"/>
                  <a:gd name="connsiteY5937" fmla="*/ 168087 h 303641"/>
                  <a:gd name="connsiteX5938" fmla="*/ 502455 w 1010331"/>
                  <a:gd name="connsiteY5938" fmla="*/ 172606 h 303641"/>
                  <a:gd name="connsiteX5939" fmla="*/ 497936 w 1010331"/>
                  <a:gd name="connsiteY5939" fmla="*/ 168087 h 303641"/>
                  <a:gd name="connsiteX5940" fmla="*/ 502455 w 1010331"/>
                  <a:gd name="connsiteY5940" fmla="*/ 163569 h 303641"/>
                  <a:gd name="connsiteX5941" fmla="*/ 502455 w 1010331"/>
                  <a:gd name="connsiteY5941" fmla="*/ 163569 h 303641"/>
                  <a:gd name="connsiteX5942" fmla="*/ 483477 w 1010331"/>
                  <a:gd name="connsiteY5942" fmla="*/ 163569 h 303641"/>
                  <a:gd name="connsiteX5943" fmla="*/ 487995 w 1010331"/>
                  <a:gd name="connsiteY5943" fmla="*/ 168087 h 303641"/>
                  <a:gd name="connsiteX5944" fmla="*/ 483477 w 1010331"/>
                  <a:gd name="connsiteY5944" fmla="*/ 172606 h 303641"/>
                  <a:gd name="connsiteX5945" fmla="*/ 478959 w 1010331"/>
                  <a:gd name="connsiteY5945" fmla="*/ 168087 h 303641"/>
                  <a:gd name="connsiteX5946" fmla="*/ 483477 w 1010331"/>
                  <a:gd name="connsiteY5946" fmla="*/ 163569 h 303641"/>
                  <a:gd name="connsiteX5947" fmla="*/ 483477 w 1010331"/>
                  <a:gd name="connsiteY5947" fmla="*/ 163569 h 303641"/>
                  <a:gd name="connsiteX5948" fmla="*/ 464499 w 1010331"/>
                  <a:gd name="connsiteY5948" fmla="*/ 163569 h 303641"/>
                  <a:gd name="connsiteX5949" fmla="*/ 469018 w 1010331"/>
                  <a:gd name="connsiteY5949" fmla="*/ 168087 h 303641"/>
                  <a:gd name="connsiteX5950" fmla="*/ 464499 w 1010331"/>
                  <a:gd name="connsiteY5950" fmla="*/ 172606 h 303641"/>
                  <a:gd name="connsiteX5951" fmla="*/ 459981 w 1010331"/>
                  <a:gd name="connsiteY5951" fmla="*/ 168087 h 303641"/>
                  <a:gd name="connsiteX5952" fmla="*/ 464499 w 1010331"/>
                  <a:gd name="connsiteY5952" fmla="*/ 163569 h 303641"/>
                  <a:gd name="connsiteX5953" fmla="*/ 464499 w 1010331"/>
                  <a:gd name="connsiteY5953" fmla="*/ 163569 h 303641"/>
                  <a:gd name="connsiteX5954" fmla="*/ 446425 w 1010331"/>
                  <a:gd name="connsiteY5954" fmla="*/ 163569 h 303641"/>
                  <a:gd name="connsiteX5955" fmla="*/ 450944 w 1010331"/>
                  <a:gd name="connsiteY5955" fmla="*/ 168087 h 303641"/>
                  <a:gd name="connsiteX5956" fmla="*/ 446425 w 1010331"/>
                  <a:gd name="connsiteY5956" fmla="*/ 172606 h 303641"/>
                  <a:gd name="connsiteX5957" fmla="*/ 441907 w 1010331"/>
                  <a:gd name="connsiteY5957" fmla="*/ 168087 h 303641"/>
                  <a:gd name="connsiteX5958" fmla="*/ 446425 w 1010331"/>
                  <a:gd name="connsiteY5958" fmla="*/ 163569 h 303641"/>
                  <a:gd name="connsiteX5959" fmla="*/ 446425 w 1010331"/>
                  <a:gd name="connsiteY5959" fmla="*/ 163569 h 303641"/>
                  <a:gd name="connsiteX5960" fmla="*/ 427448 w 1010331"/>
                  <a:gd name="connsiteY5960" fmla="*/ 163569 h 303641"/>
                  <a:gd name="connsiteX5961" fmla="*/ 431966 w 1010331"/>
                  <a:gd name="connsiteY5961" fmla="*/ 168087 h 303641"/>
                  <a:gd name="connsiteX5962" fmla="*/ 427448 w 1010331"/>
                  <a:gd name="connsiteY5962" fmla="*/ 172606 h 303641"/>
                  <a:gd name="connsiteX5963" fmla="*/ 422929 w 1010331"/>
                  <a:gd name="connsiteY5963" fmla="*/ 168087 h 303641"/>
                  <a:gd name="connsiteX5964" fmla="*/ 427448 w 1010331"/>
                  <a:gd name="connsiteY5964" fmla="*/ 163569 h 303641"/>
                  <a:gd name="connsiteX5965" fmla="*/ 427448 w 1010331"/>
                  <a:gd name="connsiteY5965" fmla="*/ 163569 h 303641"/>
                  <a:gd name="connsiteX5966" fmla="*/ 408470 w 1010331"/>
                  <a:gd name="connsiteY5966" fmla="*/ 163569 h 303641"/>
                  <a:gd name="connsiteX5967" fmla="*/ 412989 w 1010331"/>
                  <a:gd name="connsiteY5967" fmla="*/ 168087 h 303641"/>
                  <a:gd name="connsiteX5968" fmla="*/ 408470 w 1010331"/>
                  <a:gd name="connsiteY5968" fmla="*/ 172606 h 303641"/>
                  <a:gd name="connsiteX5969" fmla="*/ 403952 w 1010331"/>
                  <a:gd name="connsiteY5969" fmla="*/ 168087 h 303641"/>
                  <a:gd name="connsiteX5970" fmla="*/ 408470 w 1010331"/>
                  <a:gd name="connsiteY5970" fmla="*/ 163569 h 303641"/>
                  <a:gd name="connsiteX5971" fmla="*/ 408470 w 1010331"/>
                  <a:gd name="connsiteY5971" fmla="*/ 163569 h 303641"/>
                  <a:gd name="connsiteX5972" fmla="*/ 389493 w 1010331"/>
                  <a:gd name="connsiteY5972" fmla="*/ 163569 h 303641"/>
                  <a:gd name="connsiteX5973" fmla="*/ 394011 w 1010331"/>
                  <a:gd name="connsiteY5973" fmla="*/ 168087 h 303641"/>
                  <a:gd name="connsiteX5974" fmla="*/ 389493 w 1010331"/>
                  <a:gd name="connsiteY5974" fmla="*/ 172606 h 303641"/>
                  <a:gd name="connsiteX5975" fmla="*/ 384974 w 1010331"/>
                  <a:gd name="connsiteY5975" fmla="*/ 168087 h 303641"/>
                  <a:gd name="connsiteX5976" fmla="*/ 389493 w 1010331"/>
                  <a:gd name="connsiteY5976" fmla="*/ 163569 h 303641"/>
                  <a:gd name="connsiteX5977" fmla="*/ 389493 w 1010331"/>
                  <a:gd name="connsiteY5977" fmla="*/ 163569 h 303641"/>
                  <a:gd name="connsiteX5978" fmla="*/ 370515 w 1010331"/>
                  <a:gd name="connsiteY5978" fmla="*/ 163569 h 303641"/>
                  <a:gd name="connsiteX5979" fmla="*/ 375034 w 1010331"/>
                  <a:gd name="connsiteY5979" fmla="*/ 168087 h 303641"/>
                  <a:gd name="connsiteX5980" fmla="*/ 370515 w 1010331"/>
                  <a:gd name="connsiteY5980" fmla="*/ 172606 h 303641"/>
                  <a:gd name="connsiteX5981" fmla="*/ 365997 w 1010331"/>
                  <a:gd name="connsiteY5981" fmla="*/ 168087 h 303641"/>
                  <a:gd name="connsiteX5982" fmla="*/ 370515 w 1010331"/>
                  <a:gd name="connsiteY5982" fmla="*/ 163569 h 303641"/>
                  <a:gd name="connsiteX5983" fmla="*/ 370515 w 1010331"/>
                  <a:gd name="connsiteY5983" fmla="*/ 163569 h 303641"/>
                  <a:gd name="connsiteX5984" fmla="*/ 352441 w 1010331"/>
                  <a:gd name="connsiteY5984" fmla="*/ 163569 h 303641"/>
                  <a:gd name="connsiteX5985" fmla="*/ 356960 w 1010331"/>
                  <a:gd name="connsiteY5985" fmla="*/ 168087 h 303641"/>
                  <a:gd name="connsiteX5986" fmla="*/ 352441 w 1010331"/>
                  <a:gd name="connsiteY5986" fmla="*/ 172606 h 303641"/>
                  <a:gd name="connsiteX5987" fmla="*/ 347923 w 1010331"/>
                  <a:gd name="connsiteY5987" fmla="*/ 168087 h 303641"/>
                  <a:gd name="connsiteX5988" fmla="*/ 352441 w 1010331"/>
                  <a:gd name="connsiteY5988" fmla="*/ 163569 h 303641"/>
                  <a:gd name="connsiteX5989" fmla="*/ 352441 w 1010331"/>
                  <a:gd name="connsiteY5989" fmla="*/ 163569 h 303641"/>
                  <a:gd name="connsiteX5990" fmla="*/ 333464 w 1010331"/>
                  <a:gd name="connsiteY5990" fmla="*/ 163569 h 303641"/>
                  <a:gd name="connsiteX5991" fmla="*/ 337982 w 1010331"/>
                  <a:gd name="connsiteY5991" fmla="*/ 168087 h 303641"/>
                  <a:gd name="connsiteX5992" fmla="*/ 333464 w 1010331"/>
                  <a:gd name="connsiteY5992" fmla="*/ 172606 h 303641"/>
                  <a:gd name="connsiteX5993" fmla="*/ 328945 w 1010331"/>
                  <a:gd name="connsiteY5993" fmla="*/ 168087 h 303641"/>
                  <a:gd name="connsiteX5994" fmla="*/ 333464 w 1010331"/>
                  <a:gd name="connsiteY5994" fmla="*/ 163569 h 303641"/>
                  <a:gd name="connsiteX5995" fmla="*/ 333464 w 1010331"/>
                  <a:gd name="connsiteY5995" fmla="*/ 163569 h 303641"/>
                  <a:gd name="connsiteX5996" fmla="*/ 314486 w 1010331"/>
                  <a:gd name="connsiteY5996" fmla="*/ 163569 h 303641"/>
                  <a:gd name="connsiteX5997" fmla="*/ 319004 w 1010331"/>
                  <a:gd name="connsiteY5997" fmla="*/ 168087 h 303641"/>
                  <a:gd name="connsiteX5998" fmla="*/ 314486 w 1010331"/>
                  <a:gd name="connsiteY5998" fmla="*/ 172606 h 303641"/>
                  <a:gd name="connsiteX5999" fmla="*/ 309968 w 1010331"/>
                  <a:gd name="connsiteY5999" fmla="*/ 168087 h 303641"/>
                  <a:gd name="connsiteX6000" fmla="*/ 314486 w 1010331"/>
                  <a:gd name="connsiteY6000" fmla="*/ 163569 h 303641"/>
                  <a:gd name="connsiteX6001" fmla="*/ 314486 w 1010331"/>
                  <a:gd name="connsiteY6001" fmla="*/ 163569 h 303641"/>
                  <a:gd name="connsiteX6002" fmla="*/ 295508 w 1010331"/>
                  <a:gd name="connsiteY6002" fmla="*/ 163569 h 303641"/>
                  <a:gd name="connsiteX6003" fmla="*/ 300027 w 1010331"/>
                  <a:gd name="connsiteY6003" fmla="*/ 168087 h 303641"/>
                  <a:gd name="connsiteX6004" fmla="*/ 295508 w 1010331"/>
                  <a:gd name="connsiteY6004" fmla="*/ 172606 h 303641"/>
                  <a:gd name="connsiteX6005" fmla="*/ 290990 w 1010331"/>
                  <a:gd name="connsiteY6005" fmla="*/ 168087 h 303641"/>
                  <a:gd name="connsiteX6006" fmla="*/ 295508 w 1010331"/>
                  <a:gd name="connsiteY6006" fmla="*/ 163569 h 303641"/>
                  <a:gd name="connsiteX6007" fmla="*/ 295508 w 1010331"/>
                  <a:gd name="connsiteY6007" fmla="*/ 163569 h 303641"/>
                  <a:gd name="connsiteX6008" fmla="*/ 831400 w 1010331"/>
                  <a:gd name="connsiteY6008" fmla="*/ 152725 h 303641"/>
                  <a:gd name="connsiteX6009" fmla="*/ 835918 w 1010331"/>
                  <a:gd name="connsiteY6009" fmla="*/ 157243 h 303641"/>
                  <a:gd name="connsiteX6010" fmla="*/ 831400 w 1010331"/>
                  <a:gd name="connsiteY6010" fmla="*/ 161761 h 303641"/>
                  <a:gd name="connsiteX6011" fmla="*/ 826881 w 1010331"/>
                  <a:gd name="connsiteY6011" fmla="*/ 157243 h 303641"/>
                  <a:gd name="connsiteX6012" fmla="*/ 831400 w 1010331"/>
                  <a:gd name="connsiteY6012" fmla="*/ 152725 h 303641"/>
                  <a:gd name="connsiteX6013" fmla="*/ 831400 w 1010331"/>
                  <a:gd name="connsiteY6013" fmla="*/ 152725 h 303641"/>
                  <a:gd name="connsiteX6014" fmla="*/ 812422 w 1010331"/>
                  <a:gd name="connsiteY6014" fmla="*/ 152725 h 303641"/>
                  <a:gd name="connsiteX6015" fmla="*/ 816941 w 1010331"/>
                  <a:gd name="connsiteY6015" fmla="*/ 157243 h 303641"/>
                  <a:gd name="connsiteX6016" fmla="*/ 812422 w 1010331"/>
                  <a:gd name="connsiteY6016" fmla="*/ 161761 h 303641"/>
                  <a:gd name="connsiteX6017" fmla="*/ 807904 w 1010331"/>
                  <a:gd name="connsiteY6017" fmla="*/ 157243 h 303641"/>
                  <a:gd name="connsiteX6018" fmla="*/ 812422 w 1010331"/>
                  <a:gd name="connsiteY6018" fmla="*/ 152725 h 303641"/>
                  <a:gd name="connsiteX6019" fmla="*/ 812422 w 1010331"/>
                  <a:gd name="connsiteY6019" fmla="*/ 152725 h 303641"/>
                  <a:gd name="connsiteX6020" fmla="*/ 793445 w 1010331"/>
                  <a:gd name="connsiteY6020" fmla="*/ 152725 h 303641"/>
                  <a:gd name="connsiteX6021" fmla="*/ 797963 w 1010331"/>
                  <a:gd name="connsiteY6021" fmla="*/ 157243 h 303641"/>
                  <a:gd name="connsiteX6022" fmla="*/ 793445 w 1010331"/>
                  <a:gd name="connsiteY6022" fmla="*/ 161761 h 303641"/>
                  <a:gd name="connsiteX6023" fmla="*/ 788926 w 1010331"/>
                  <a:gd name="connsiteY6023" fmla="*/ 157243 h 303641"/>
                  <a:gd name="connsiteX6024" fmla="*/ 793445 w 1010331"/>
                  <a:gd name="connsiteY6024" fmla="*/ 152725 h 303641"/>
                  <a:gd name="connsiteX6025" fmla="*/ 793445 w 1010331"/>
                  <a:gd name="connsiteY6025" fmla="*/ 152725 h 303641"/>
                  <a:gd name="connsiteX6026" fmla="*/ 774467 w 1010331"/>
                  <a:gd name="connsiteY6026" fmla="*/ 152725 h 303641"/>
                  <a:gd name="connsiteX6027" fmla="*/ 778985 w 1010331"/>
                  <a:gd name="connsiteY6027" fmla="*/ 157243 h 303641"/>
                  <a:gd name="connsiteX6028" fmla="*/ 774467 w 1010331"/>
                  <a:gd name="connsiteY6028" fmla="*/ 161761 h 303641"/>
                  <a:gd name="connsiteX6029" fmla="*/ 769948 w 1010331"/>
                  <a:gd name="connsiteY6029" fmla="*/ 157243 h 303641"/>
                  <a:gd name="connsiteX6030" fmla="*/ 774467 w 1010331"/>
                  <a:gd name="connsiteY6030" fmla="*/ 152725 h 303641"/>
                  <a:gd name="connsiteX6031" fmla="*/ 774467 w 1010331"/>
                  <a:gd name="connsiteY6031" fmla="*/ 152725 h 303641"/>
                  <a:gd name="connsiteX6032" fmla="*/ 756393 w 1010331"/>
                  <a:gd name="connsiteY6032" fmla="*/ 152725 h 303641"/>
                  <a:gd name="connsiteX6033" fmla="*/ 760912 w 1010331"/>
                  <a:gd name="connsiteY6033" fmla="*/ 157243 h 303641"/>
                  <a:gd name="connsiteX6034" fmla="*/ 756393 w 1010331"/>
                  <a:gd name="connsiteY6034" fmla="*/ 161761 h 303641"/>
                  <a:gd name="connsiteX6035" fmla="*/ 751875 w 1010331"/>
                  <a:gd name="connsiteY6035" fmla="*/ 157243 h 303641"/>
                  <a:gd name="connsiteX6036" fmla="*/ 756393 w 1010331"/>
                  <a:gd name="connsiteY6036" fmla="*/ 152725 h 303641"/>
                  <a:gd name="connsiteX6037" fmla="*/ 756393 w 1010331"/>
                  <a:gd name="connsiteY6037" fmla="*/ 152725 h 303641"/>
                  <a:gd name="connsiteX6038" fmla="*/ 737415 w 1010331"/>
                  <a:gd name="connsiteY6038" fmla="*/ 152725 h 303641"/>
                  <a:gd name="connsiteX6039" fmla="*/ 741934 w 1010331"/>
                  <a:gd name="connsiteY6039" fmla="*/ 157243 h 303641"/>
                  <a:gd name="connsiteX6040" fmla="*/ 737415 w 1010331"/>
                  <a:gd name="connsiteY6040" fmla="*/ 161761 h 303641"/>
                  <a:gd name="connsiteX6041" fmla="*/ 732897 w 1010331"/>
                  <a:gd name="connsiteY6041" fmla="*/ 157243 h 303641"/>
                  <a:gd name="connsiteX6042" fmla="*/ 737415 w 1010331"/>
                  <a:gd name="connsiteY6042" fmla="*/ 152725 h 303641"/>
                  <a:gd name="connsiteX6043" fmla="*/ 737415 w 1010331"/>
                  <a:gd name="connsiteY6043" fmla="*/ 152725 h 303641"/>
                  <a:gd name="connsiteX6044" fmla="*/ 718438 w 1010331"/>
                  <a:gd name="connsiteY6044" fmla="*/ 152725 h 303641"/>
                  <a:gd name="connsiteX6045" fmla="*/ 722956 w 1010331"/>
                  <a:gd name="connsiteY6045" fmla="*/ 157243 h 303641"/>
                  <a:gd name="connsiteX6046" fmla="*/ 718438 w 1010331"/>
                  <a:gd name="connsiteY6046" fmla="*/ 161761 h 303641"/>
                  <a:gd name="connsiteX6047" fmla="*/ 713919 w 1010331"/>
                  <a:gd name="connsiteY6047" fmla="*/ 157243 h 303641"/>
                  <a:gd name="connsiteX6048" fmla="*/ 718438 w 1010331"/>
                  <a:gd name="connsiteY6048" fmla="*/ 152725 h 303641"/>
                  <a:gd name="connsiteX6049" fmla="*/ 718438 w 1010331"/>
                  <a:gd name="connsiteY6049" fmla="*/ 152725 h 303641"/>
                  <a:gd name="connsiteX6050" fmla="*/ 699460 w 1010331"/>
                  <a:gd name="connsiteY6050" fmla="*/ 152725 h 303641"/>
                  <a:gd name="connsiteX6051" fmla="*/ 703979 w 1010331"/>
                  <a:gd name="connsiteY6051" fmla="*/ 157243 h 303641"/>
                  <a:gd name="connsiteX6052" fmla="*/ 699460 w 1010331"/>
                  <a:gd name="connsiteY6052" fmla="*/ 161761 h 303641"/>
                  <a:gd name="connsiteX6053" fmla="*/ 694942 w 1010331"/>
                  <a:gd name="connsiteY6053" fmla="*/ 157243 h 303641"/>
                  <a:gd name="connsiteX6054" fmla="*/ 699460 w 1010331"/>
                  <a:gd name="connsiteY6054" fmla="*/ 152725 h 303641"/>
                  <a:gd name="connsiteX6055" fmla="*/ 699460 w 1010331"/>
                  <a:gd name="connsiteY6055" fmla="*/ 152725 h 303641"/>
                  <a:gd name="connsiteX6056" fmla="*/ 680483 w 1010331"/>
                  <a:gd name="connsiteY6056" fmla="*/ 152725 h 303641"/>
                  <a:gd name="connsiteX6057" fmla="*/ 685001 w 1010331"/>
                  <a:gd name="connsiteY6057" fmla="*/ 157243 h 303641"/>
                  <a:gd name="connsiteX6058" fmla="*/ 680483 w 1010331"/>
                  <a:gd name="connsiteY6058" fmla="*/ 161761 h 303641"/>
                  <a:gd name="connsiteX6059" fmla="*/ 675964 w 1010331"/>
                  <a:gd name="connsiteY6059" fmla="*/ 157243 h 303641"/>
                  <a:gd name="connsiteX6060" fmla="*/ 680483 w 1010331"/>
                  <a:gd name="connsiteY6060" fmla="*/ 152725 h 303641"/>
                  <a:gd name="connsiteX6061" fmla="*/ 680483 w 1010331"/>
                  <a:gd name="connsiteY6061" fmla="*/ 152725 h 303641"/>
                  <a:gd name="connsiteX6062" fmla="*/ 662409 w 1010331"/>
                  <a:gd name="connsiteY6062" fmla="*/ 152725 h 303641"/>
                  <a:gd name="connsiteX6063" fmla="*/ 666927 w 1010331"/>
                  <a:gd name="connsiteY6063" fmla="*/ 157243 h 303641"/>
                  <a:gd name="connsiteX6064" fmla="*/ 662409 w 1010331"/>
                  <a:gd name="connsiteY6064" fmla="*/ 161761 h 303641"/>
                  <a:gd name="connsiteX6065" fmla="*/ 657890 w 1010331"/>
                  <a:gd name="connsiteY6065" fmla="*/ 157243 h 303641"/>
                  <a:gd name="connsiteX6066" fmla="*/ 662409 w 1010331"/>
                  <a:gd name="connsiteY6066" fmla="*/ 152725 h 303641"/>
                  <a:gd name="connsiteX6067" fmla="*/ 662409 w 1010331"/>
                  <a:gd name="connsiteY6067" fmla="*/ 152725 h 303641"/>
                  <a:gd name="connsiteX6068" fmla="*/ 643431 w 1010331"/>
                  <a:gd name="connsiteY6068" fmla="*/ 152725 h 303641"/>
                  <a:gd name="connsiteX6069" fmla="*/ 647950 w 1010331"/>
                  <a:gd name="connsiteY6069" fmla="*/ 157243 h 303641"/>
                  <a:gd name="connsiteX6070" fmla="*/ 643431 w 1010331"/>
                  <a:gd name="connsiteY6070" fmla="*/ 161761 h 303641"/>
                  <a:gd name="connsiteX6071" fmla="*/ 638913 w 1010331"/>
                  <a:gd name="connsiteY6071" fmla="*/ 157243 h 303641"/>
                  <a:gd name="connsiteX6072" fmla="*/ 643431 w 1010331"/>
                  <a:gd name="connsiteY6072" fmla="*/ 152725 h 303641"/>
                  <a:gd name="connsiteX6073" fmla="*/ 643431 w 1010331"/>
                  <a:gd name="connsiteY6073" fmla="*/ 152725 h 303641"/>
                  <a:gd name="connsiteX6074" fmla="*/ 624453 w 1010331"/>
                  <a:gd name="connsiteY6074" fmla="*/ 152725 h 303641"/>
                  <a:gd name="connsiteX6075" fmla="*/ 628972 w 1010331"/>
                  <a:gd name="connsiteY6075" fmla="*/ 157243 h 303641"/>
                  <a:gd name="connsiteX6076" fmla="*/ 624453 w 1010331"/>
                  <a:gd name="connsiteY6076" fmla="*/ 161761 h 303641"/>
                  <a:gd name="connsiteX6077" fmla="*/ 619935 w 1010331"/>
                  <a:gd name="connsiteY6077" fmla="*/ 157243 h 303641"/>
                  <a:gd name="connsiteX6078" fmla="*/ 624453 w 1010331"/>
                  <a:gd name="connsiteY6078" fmla="*/ 152725 h 303641"/>
                  <a:gd name="connsiteX6079" fmla="*/ 624453 w 1010331"/>
                  <a:gd name="connsiteY6079" fmla="*/ 152725 h 303641"/>
                  <a:gd name="connsiteX6080" fmla="*/ 605476 w 1010331"/>
                  <a:gd name="connsiteY6080" fmla="*/ 152725 h 303641"/>
                  <a:gd name="connsiteX6081" fmla="*/ 609994 w 1010331"/>
                  <a:gd name="connsiteY6081" fmla="*/ 157243 h 303641"/>
                  <a:gd name="connsiteX6082" fmla="*/ 605476 w 1010331"/>
                  <a:gd name="connsiteY6082" fmla="*/ 161761 h 303641"/>
                  <a:gd name="connsiteX6083" fmla="*/ 600957 w 1010331"/>
                  <a:gd name="connsiteY6083" fmla="*/ 157243 h 303641"/>
                  <a:gd name="connsiteX6084" fmla="*/ 605476 w 1010331"/>
                  <a:gd name="connsiteY6084" fmla="*/ 152725 h 303641"/>
                  <a:gd name="connsiteX6085" fmla="*/ 605476 w 1010331"/>
                  <a:gd name="connsiteY6085" fmla="*/ 152725 h 303641"/>
                  <a:gd name="connsiteX6086" fmla="*/ 586498 w 1010331"/>
                  <a:gd name="connsiteY6086" fmla="*/ 152725 h 303641"/>
                  <a:gd name="connsiteX6087" fmla="*/ 591017 w 1010331"/>
                  <a:gd name="connsiteY6087" fmla="*/ 157243 h 303641"/>
                  <a:gd name="connsiteX6088" fmla="*/ 586498 w 1010331"/>
                  <a:gd name="connsiteY6088" fmla="*/ 161761 h 303641"/>
                  <a:gd name="connsiteX6089" fmla="*/ 581980 w 1010331"/>
                  <a:gd name="connsiteY6089" fmla="*/ 157243 h 303641"/>
                  <a:gd name="connsiteX6090" fmla="*/ 586498 w 1010331"/>
                  <a:gd name="connsiteY6090" fmla="*/ 152725 h 303641"/>
                  <a:gd name="connsiteX6091" fmla="*/ 586498 w 1010331"/>
                  <a:gd name="connsiteY6091" fmla="*/ 152725 h 303641"/>
                  <a:gd name="connsiteX6092" fmla="*/ 568424 w 1010331"/>
                  <a:gd name="connsiteY6092" fmla="*/ 152725 h 303641"/>
                  <a:gd name="connsiteX6093" fmla="*/ 572943 w 1010331"/>
                  <a:gd name="connsiteY6093" fmla="*/ 157243 h 303641"/>
                  <a:gd name="connsiteX6094" fmla="*/ 568424 w 1010331"/>
                  <a:gd name="connsiteY6094" fmla="*/ 161761 h 303641"/>
                  <a:gd name="connsiteX6095" fmla="*/ 563906 w 1010331"/>
                  <a:gd name="connsiteY6095" fmla="*/ 157243 h 303641"/>
                  <a:gd name="connsiteX6096" fmla="*/ 568424 w 1010331"/>
                  <a:gd name="connsiteY6096" fmla="*/ 152725 h 303641"/>
                  <a:gd name="connsiteX6097" fmla="*/ 568424 w 1010331"/>
                  <a:gd name="connsiteY6097" fmla="*/ 152725 h 303641"/>
                  <a:gd name="connsiteX6098" fmla="*/ 549447 w 1010331"/>
                  <a:gd name="connsiteY6098" fmla="*/ 152725 h 303641"/>
                  <a:gd name="connsiteX6099" fmla="*/ 553965 w 1010331"/>
                  <a:gd name="connsiteY6099" fmla="*/ 157243 h 303641"/>
                  <a:gd name="connsiteX6100" fmla="*/ 549447 w 1010331"/>
                  <a:gd name="connsiteY6100" fmla="*/ 161761 h 303641"/>
                  <a:gd name="connsiteX6101" fmla="*/ 544928 w 1010331"/>
                  <a:gd name="connsiteY6101" fmla="*/ 157243 h 303641"/>
                  <a:gd name="connsiteX6102" fmla="*/ 549447 w 1010331"/>
                  <a:gd name="connsiteY6102" fmla="*/ 152725 h 303641"/>
                  <a:gd name="connsiteX6103" fmla="*/ 549447 w 1010331"/>
                  <a:gd name="connsiteY6103" fmla="*/ 152725 h 303641"/>
                  <a:gd name="connsiteX6104" fmla="*/ 530469 w 1010331"/>
                  <a:gd name="connsiteY6104" fmla="*/ 152725 h 303641"/>
                  <a:gd name="connsiteX6105" fmla="*/ 534988 w 1010331"/>
                  <a:gd name="connsiteY6105" fmla="*/ 157243 h 303641"/>
                  <a:gd name="connsiteX6106" fmla="*/ 530469 w 1010331"/>
                  <a:gd name="connsiteY6106" fmla="*/ 161761 h 303641"/>
                  <a:gd name="connsiteX6107" fmla="*/ 525951 w 1010331"/>
                  <a:gd name="connsiteY6107" fmla="*/ 157243 h 303641"/>
                  <a:gd name="connsiteX6108" fmla="*/ 530469 w 1010331"/>
                  <a:gd name="connsiteY6108" fmla="*/ 152725 h 303641"/>
                  <a:gd name="connsiteX6109" fmla="*/ 530469 w 1010331"/>
                  <a:gd name="connsiteY6109" fmla="*/ 152725 h 303641"/>
                  <a:gd name="connsiteX6110" fmla="*/ 511492 w 1010331"/>
                  <a:gd name="connsiteY6110" fmla="*/ 152725 h 303641"/>
                  <a:gd name="connsiteX6111" fmla="*/ 516010 w 1010331"/>
                  <a:gd name="connsiteY6111" fmla="*/ 157243 h 303641"/>
                  <a:gd name="connsiteX6112" fmla="*/ 511492 w 1010331"/>
                  <a:gd name="connsiteY6112" fmla="*/ 161761 h 303641"/>
                  <a:gd name="connsiteX6113" fmla="*/ 506973 w 1010331"/>
                  <a:gd name="connsiteY6113" fmla="*/ 157243 h 303641"/>
                  <a:gd name="connsiteX6114" fmla="*/ 511492 w 1010331"/>
                  <a:gd name="connsiteY6114" fmla="*/ 152725 h 303641"/>
                  <a:gd name="connsiteX6115" fmla="*/ 511492 w 1010331"/>
                  <a:gd name="connsiteY6115" fmla="*/ 152725 h 303641"/>
                  <a:gd name="connsiteX6116" fmla="*/ 493418 w 1010331"/>
                  <a:gd name="connsiteY6116" fmla="*/ 152725 h 303641"/>
                  <a:gd name="connsiteX6117" fmla="*/ 497936 w 1010331"/>
                  <a:gd name="connsiteY6117" fmla="*/ 157243 h 303641"/>
                  <a:gd name="connsiteX6118" fmla="*/ 493418 w 1010331"/>
                  <a:gd name="connsiteY6118" fmla="*/ 161761 h 303641"/>
                  <a:gd name="connsiteX6119" fmla="*/ 488899 w 1010331"/>
                  <a:gd name="connsiteY6119" fmla="*/ 157243 h 303641"/>
                  <a:gd name="connsiteX6120" fmla="*/ 493418 w 1010331"/>
                  <a:gd name="connsiteY6120" fmla="*/ 152725 h 303641"/>
                  <a:gd name="connsiteX6121" fmla="*/ 493418 w 1010331"/>
                  <a:gd name="connsiteY6121" fmla="*/ 152725 h 303641"/>
                  <a:gd name="connsiteX6122" fmla="*/ 474440 w 1010331"/>
                  <a:gd name="connsiteY6122" fmla="*/ 152725 h 303641"/>
                  <a:gd name="connsiteX6123" fmla="*/ 478959 w 1010331"/>
                  <a:gd name="connsiteY6123" fmla="*/ 157243 h 303641"/>
                  <a:gd name="connsiteX6124" fmla="*/ 474440 w 1010331"/>
                  <a:gd name="connsiteY6124" fmla="*/ 161761 h 303641"/>
                  <a:gd name="connsiteX6125" fmla="*/ 469922 w 1010331"/>
                  <a:gd name="connsiteY6125" fmla="*/ 157243 h 303641"/>
                  <a:gd name="connsiteX6126" fmla="*/ 474440 w 1010331"/>
                  <a:gd name="connsiteY6126" fmla="*/ 152725 h 303641"/>
                  <a:gd name="connsiteX6127" fmla="*/ 474440 w 1010331"/>
                  <a:gd name="connsiteY6127" fmla="*/ 152725 h 303641"/>
                  <a:gd name="connsiteX6128" fmla="*/ 455462 w 1010331"/>
                  <a:gd name="connsiteY6128" fmla="*/ 152725 h 303641"/>
                  <a:gd name="connsiteX6129" fmla="*/ 459981 w 1010331"/>
                  <a:gd name="connsiteY6129" fmla="*/ 157243 h 303641"/>
                  <a:gd name="connsiteX6130" fmla="*/ 455462 w 1010331"/>
                  <a:gd name="connsiteY6130" fmla="*/ 161761 h 303641"/>
                  <a:gd name="connsiteX6131" fmla="*/ 450944 w 1010331"/>
                  <a:gd name="connsiteY6131" fmla="*/ 157243 h 303641"/>
                  <a:gd name="connsiteX6132" fmla="*/ 455462 w 1010331"/>
                  <a:gd name="connsiteY6132" fmla="*/ 152725 h 303641"/>
                  <a:gd name="connsiteX6133" fmla="*/ 455462 w 1010331"/>
                  <a:gd name="connsiteY6133" fmla="*/ 152725 h 303641"/>
                  <a:gd name="connsiteX6134" fmla="*/ 436485 w 1010331"/>
                  <a:gd name="connsiteY6134" fmla="*/ 152725 h 303641"/>
                  <a:gd name="connsiteX6135" fmla="*/ 441003 w 1010331"/>
                  <a:gd name="connsiteY6135" fmla="*/ 157243 h 303641"/>
                  <a:gd name="connsiteX6136" fmla="*/ 436485 w 1010331"/>
                  <a:gd name="connsiteY6136" fmla="*/ 161761 h 303641"/>
                  <a:gd name="connsiteX6137" fmla="*/ 431966 w 1010331"/>
                  <a:gd name="connsiteY6137" fmla="*/ 157243 h 303641"/>
                  <a:gd name="connsiteX6138" fmla="*/ 436485 w 1010331"/>
                  <a:gd name="connsiteY6138" fmla="*/ 152725 h 303641"/>
                  <a:gd name="connsiteX6139" fmla="*/ 436485 w 1010331"/>
                  <a:gd name="connsiteY6139" fmla="*/ 152725 h 303641"/>
                  <a:gd name="connsiteX6140" fmla="*/ 417507 w 1010331"/>
                  <a:gd name="connsiteY6140" fmla="*/ 152725 h 303641"/>
                  <a:gd name="connsiteX6141" fmla="*/ 422026 w 1010331"/>
                  <a:gd name="connsiteY6141" fmla="*/ 157243 h 303641"/>
                  <a:gd name="connsiteX6142" fmla="*/ 417507 w 1010331"/>
                  <a:gd name="connsiteY6142" fmla="*/ 161761 h 303641"/>
                  <a:gd name="connsiteX6143" fmla="*/ 412989 w 1010331"/>
                  <a:gd name="connsiteY6143" fmla="*/ 157243 h 303641"/>
                  <a:gd name="connsiteX6144" fmla="*/ 417507 w 1010331"/>
                  <a:gd name="connsiteY6144" fmla="*/ 152725 h 303641"/>
                  <a:gd name="connsiteX6145" fmla="*/ 417507 w 1010331"/>
                  <a:gd name="connsiteY6145" fmla="*/ 152725 h 303641"/>
                  <a:gd name="connsiteX6146" fmla="*/ 399433 w 1010331"/>
                  <a:gd name="connsiteY6146" fmla="*/ 152725 h 303641"/>
                  <a:gd name="connsiteX6147" fmla="*/ 403952 w 1010331"/>
                  <a:gd name="connsiteY6147" fmla="*/ 157243 h 303641"/>
                  <a:gd name="connsiteX6148" fmla="*/ 399433 w 1010331"/>
                  <a:gd name="connsiteY6148" fmla="*/ 161761 h 303641"/>
                  <a:gd name="connsiteX6149" fmla="*/ 394915 w 1010331"/>
                  <a:gd name="connsiteY6149" fmla="*/ 157243 h 303641"/>
                  <a:gd name="connsiteX6150" fmla="*/ 399433 w 1010331"/>
                  <a:gd name="connsiteY6150" fmla="*/ 152725 h 303641"/>
                  <a:gd name="connsiteX6151" fmla="*/ 399433 w 1010331"/>
                  <a:gd name="connsiteY6151" fmla="*/ 152725 h 303641"/>
                  <a:gd name="connsiteX6152" fmla="*/ 380456 w 1010331"/>
                  <a:gd name="connsiteY6152" fmla="*/ 152725 h 303641"/>
                  <a:gd name="connsiteX6153" fmla="*/ 384974 w 1010331"/>
                  <a:gd name="connsiteY6153" fmla="*/ 157243 h 303641"/>
                  <a:gd name="connsiteX6154" fmla="*/ 380456 w 1010331"/>
                  <a:gd name="connsiteY6154" fmla="*/ 161761 h 303641"/>
                  <a:gd name="connsiteX6155" fmla="*/ 375937 w 1010331"/>
                  <a:gd name="connsiteY6155" fmla="*/ 157243 h 303641"/>
                  <a:gd name="connsiteX6156" fmla="*/ 380456 w 1010331"/>
                  <a:gd name="connsiteY6156" fmla="*/ 152725 h 303641"/>
                  <a:gd name="connsiteX6157" fmla="*/ 380456 w 1010331"/>
                  <a:gd name="connsiteY6157" fmla="*/ 152725 h 303641"/>
                  <a:gd name="connsiteX6158" fmla="*/ 361478 w 1010331"/>
                  <a:gd name="connsiteY6158" fmla="*/ 152725 h 303641"/>
                  <a:gd name="connsiteX6159" fmla="*/ 365997 w 1010331"/>
                  <a:gd name="connsiteY6159" fmla="*/ 157243 h 303641"/>
                  <a:gd name="connsiteX6160" fmla="*/ 361478 w 1010331"/>
                  <a:gd name="connsiteY6160" fmla="*/ 161761 h 303641"/>
                  <a:gd name="connsiteX6161" fmla="*/ 356960 w 1010331"/>
                  <a:gd name="connsiteY6161" fmla="*/ 157243 h 303641"/>
                  <a:gd name="connsiteX6162" fmla="*/ 361478 w 1010331"/>
                  <a:gd name="connsiteY6162" fmla="*/ 152725 h 303641"/>
                  <a:gd name="connsiteX6163" fmla="*/ 361478 w 1010331"/>
                  <a:gd name="connsiteY6163" fmla="*/ 152725 h 303641"/>
                  <a:gd name="connsiteX6164" fmla="*/ 342501 w 1010331"/>
                  <a:gd name="connsiteY6164" fmla="*/ 152725 h 303641"/>
                  <a:gd name="connsiteX6165" fmla="*/ 347019 w 1010331"/>
                  <a:gd name="connsiteY6165" fmla="*/ 157243 h 303641"/>
                  <a:gd name="connsiteX6166" fmla="*/ 342501 w 1010331"/>
                  <a:gd name="connsiteY6166" fmla="*/ 161761 h 303641"/>
                  <a:gd name="connsiteX6167" fmla="*/ 337982 w 1010331"/>
                  <a:gd name="connsiteY6167" fmla="*/ 157243 h 303641"/>
                  <a:gd name="connsiteX6168" fmla="*/ 342501 w 1010331"/>
                  <a:gd name="connsiteY6168" fmla="*/ 152725 h 303641"/>
                  <a:gd name="connsiteX6169" fmla="*/ 342501 w 1010331"/>
                  <a:gd name="connsiteY6169" fmla="*/ 152725 h 303641"/>
                  <a:gd name="connsiteX6170" fmla="*/ 323523 w 1010331"/>
                  <a:gd name="connsiteY6170" fmla="*/ 152725 h 303641"/>
                  <a:gd name="connsiteX6171" fmla="*/ 328041 w 1010331"/>
                  <a:gd name="connsiteY6171" fmla="*/ 157243 h 303641"/>
                  <a:gd name="connsiteX6172" fmla="*/ 323523 w 1010331"/>
                  <a:gd name="connsiteY6172" fmla="*/ 161761 h 303641"/>
                  <a:gd name="connsiteX6173" fmla="*/ 319004 w 1010331"/>
                  <a:gd name="connsiteY6173" fmla="*/ 157243 h 303641"/>
                  <a:gd name="connsiteX6174" fmla="*/ 323523 w 1010331"/>
                  <a:gd name="connsiteY6174" fmla="*/ 152725 h 303641"/>
                  <a:gd name="connsiteX6175" fmla="*/ 323523 w 1010331"/>
                  <a:gd name="connsiteY6175" fmla="*/ 152725 h 303641"/>
                  <a:gd name="connsiteX6176" fmla="*/ 305449 w 1010331"/>
                  <a:gd name="connsiteY6176" fmla="*/ 152725 h 303641"/>
                  <a:gd name="connsiteX6177" fmla="*/ 309968 w 1010331"/>
                  <a:gd name="connsiteY6177" fmla="*/ 157243 h 303641"/>
                  <a:gd name="connsiteX6178" fmla="*/ 305449 w 1010331"/>
                  <a:gd name="connsiteY6178" fmla="*/ 161761 h 303641"/>
                  <a:gd name="connsiteX6179" fmla="*/ 300931 w 1010331"/>
                  <a:gd name="connsiteY6179" fmla="*/ 157243 h 303641"/>
                  <a:gd name="connsiteX6180" fmla="*/ 305449 w 1010331"/>
                  <a:gd name="connsiteY6180" fmla="*/ 152725 h 303641"/>
                  <a:gd name="connsiteX6181" fmla="*/ 305449 w 1010331"/>
                  <a:gd name="connsiteY6181" fmla="*/ 152725 h 303641"/>
                  <a:gd name="connsiteX6182" fmla="*/ 286471 w 1010331"/>
                  <a:gd name="connsiteY6182" fmla="*/ 152725 h 303641"/>
                  <a:gd name="connsiteX6183" fmla="*/ 290990 w 1010331"/>
                  <a:gd name="connsiteY6183" fmla="*/ 157243 h 303641"/>
                  <a:gd name="connsiteX6184" fmla="*/ 286471 w 1010331"/>
                  <a:gd name="connsiteY6184" fmla="*/ 161761 h 303641"/>
                  <a:gd name="connsiteX6185" fmla="*/ 281953 w 1010331"/>
                  <a:gd name="connsiteY6185" fmla="*/ 157243 h 303641"/>
                  <a:gd name="connsiteX6186" fmla="*/ 286471 w 1010331"/>
                  <a:gd name="connsiteY6186" fmla="*/ 152725 h 303641"/>
                  <a:gd name="connsiteX6187" fmla="*/ 286471 w 1010331"/>
                  <a:gd name="connsiteY6187" fmla="*/ 152725 h 303641"/>
                  <a:gd name="connsiteX6188" fmla="*/ 840437 w 1010331"/>
                  <a:gd name="connsiteY6188" fmla="*/ 285568 h 303641"/>
                  <a:gd name="connsiteX6189" fmla="*/ 844955 w 1010331"/>
                  <a:gd name="connsiteY6189" fmla="*/ 290086 h 303641"/>
                  <a:gd name="connsiteX6190" fmla="*/ 840437 w 1010331"/>
                  <a:gd name="connsiteY6190" fmla="*/ 294605 h 303641"/>
                  <a:gd name="connsiteX6191" fmla="*/ 835918 w 1010331"/>
                  <a:gd name="connsiteY6191" fmla="*/ 290086 h 303641"/>
                  <a:gd name="connsiteX6192" fmla="*/ 840437 w 1010331"/>
                  <a:gd name="connsiteY6192" fmla="*/ 285568 h 303641"/>
                  <a:gd name="connsiteX6193" fmla="*/ 840437 w 1010331"/>
                  <a:gd name="connsiteY6193" fmla="*/ 285568 h 303641"/>
                  <a:gd name="connsiteX6194" fmla="*/ 821459 w 1010331"/>
                  <a:gd name="connsiteY6194" fmla="*/ 285568 h 303641"/>
                  <a:gd name="connsiteX6195" fmla="*/ 825978 w 1010331"/>
                  <a:gd name="connsiteY6195" fmla="*/ 290086 h 303641"/>
                  <a:gd name="connsiteX6196" fmla="*/ 821459 w 1010331"/>
                  <a:gd name="connsiteY6196" fmla="*/ 294605 h 303641"/>
                  <a:gd name="connsiteX6197" fmla="*/ 816941 w 1010331"/>
                  <a:gd name="connsiteY6197" fmla="*/ 290086 h 303641"/>
                  <a:gd name="connsiteX6198" fmla="*/ 821459 w 1010331"/>
                  <a:gd name="connsiteY6198" fmla="*/ 285568 h 303641"/>
                  <a:gd name="connsiteX6199" fmla="*/ 821459 w 1010331"/>
                  <a:gd name="connsiteY6199" fmla="*/ 285568 h 303641"/>
                  <a:gd name="connsiteX6200" fmla="*/ 803385 w 1010331"/>
                  <a:gd name="connsiteY6200" fmla="*/ 285568 h 303641"/>
                  <a:gd name="connsiteX6201" fmla="*/ 807904 w 1010331"/>
                  <a:gd name="connsiteY6201" fmla="*/ 290086 h 303641"/>
                  <a:gd name="connsiteX6202" fmla="*/ 803385 w 1010331"/>
                  <a:gd name="connsiteY6202" fmla="*/ 294605 h 303641"/>
                  <a:gd name="connsiteX6203" fmla="*/ 798867 w 1010331"/>
                  <a:gd name="connsiteY6203" fmla="*/ 290086 h 303641"/>
                  <a:gd name="connsiteX6204" fmla="*/ 803385 w 1010331"/>
                  <a:gd name="connsiteY6204" fmla="*/ 285568 h 303641"/>
                  <a:gd name="connsiteX6205" fmla="*/ 803385 w 1010331"/>
                  <a:gd name="connsiteY6205" fmla="*/ 285568 h 303641"/>
                  <a:gd name="connsiteX6206" fmla="*/ 784408 w 1010331"/>
                  <a:gd name="connsiteY6206" fmla="*/ 285568 h 303641"/>
                  <a:gd name="connsiteX6207" fmla="*/ 788926 w 1010331"/>
                  <a:gd name="connsiteY6207" fmla="*/ 290086 h 303641"/>
                  <a:gd name="connsiteX6208" fmla="*/ 784408 w 1010331"/>
                  <a:gd name="connsiteY6208" fmla="*/ 294605 h 303641"/>
                  <a:gd name="connsiteX6209" fmla="*/ 779889 w 1010331"/>
                  <a:gd name="connsiteY6209" fmla="*/ 290086 h 303641"/>
                  <a:gd name="connsiteX6210" fmla="*/ 784408 w 1010331"/>
                  <a:gd name="connsiteY6210" fmla="*/ 285568 h 303641"/>
                  <a:gd name="connsiteX6211" fmla="*/ 784408 w 1010331"/>
                  <a:gd name="connsiteY6211" fmla="*/ 285568 h 303641"/>
                  <a:gd name="connsiteX6212" fmla="*/ 765430 w 1010331"/>
                  <a:gd name="connsiteY6212" fmla="*/ 285568 h 303641"/>
                  <a:gd name="connsiteX6213" fmla="*/ 769948 w 1010331"/>
                  <a:gd name="connsiteY6213" fmla="*/ 290086 h 303641"/>
                  <a:gd name="connsiteX6214" fmla="*/ 765430 w 1010331"/>
                  <a:gd name="connsiteY6214" fmla="*/ 294605 h 303641"/>
                  <a:gd name="connsiteX6215" fmla="*/ 760912 w 1010331"/>
                  <a:gd name="connsiteY6215" fmla="*/ 290086 h 303641"/>
                  <a:gd name="connsiteX6216" fmla="*/ 765430 w 1010331"/>
                  <a:gd name="connsiteY6216" fmla="*/ 285568 h 303641"/>
                  <a:gd name="connsiteX6217" fmla="*/ 765430 w 1010331"/>
                  <a:gd name="connsiteY6217" fmla="*/ 285568 h 303641"/>
                  <a:gd name="connsiteX6218" fmla="*/ 746452 w 1010331"/>
                  <a:gd name="connsiteY6218" fmla="*/ 285568 h 303641"/>
                  <a:gd name="connsiteX6219" fmla="*/ 750971 w 1010331"/>
                  <a:gd name="connsiteY6219" fmla="*/ 290086 h 303641"/>
                  <a:gd name="connsiteX6220" fmla="*/ 746452 w 1010331"/>
                  <a:gd name="connsiteY6220" fmla="*/ 294605 h 303641"/>
                  <a:gd name="connsiteX6221" fmla="*/ 741934 w 1010331"/>
                  <a:gd name="connsiteY6221" fmla="*/ 290086 h 303641"/>
                  <a:gd name="connsiteX6222" fmla="*/ 746452 w 1010331"/>
                  <a:gd name="connsiteY6222" fmla="*/ 285568 h 303641"/>
                  <a:gd name="connsiteX6223" fmla="*/ 746452 w 1010331"/>
                  <a:gd name="connsiteY6223" fmla="*/ 285568 h 303641"/>
                  <a:gd name="connsiteX6224" fmla="*/ 727475 w 1010331"/>
                  <a:gd name="connsiteY6224" fmla="*/ 285568 h 303641"/>
                  <a:gd name="connsiteX6225" fmla="*/ 731993 w 1010331"/>
                  <a:gd name="connsiteY6225" fmla="*/ 290086 h 303641"/>
                  <a:gd name="connsiteX6226" fmla="*/ 727475 w 1010331"/>
                  <a:gd name="connsiteY6226" fmla="*/ 294605 h 303641"/>
                  <a:gd name="connsiteX6227" fmla="*/ 722956 w 1010331"/>
                  <a:gd name="connsiteY6227" fmla="*/ 290086 h 303641"/>
                  <a:gd name="connsiteX6228" fmla="*/ 727475 w 1010331"/>
                  <a:gd name="connsiteY6228" fmla="*/ 285568 h 303641"/>
                  <a:gd name="connsiteX6229" fmla="*/ 727475 w 1010331"/>
                  <a:gd name="connsiteY6229" fmla="*/ 285568 h 303641"/>
                  <a:gd name="connsiteX6230" fmla="*/ 709401 w 1010331"/>
                  <a:gd name="connsiteY6230" fmla="*/ 285568 h 303641"/>
                  <a:gd name="connsiteX6231" fmla="*/ 713919 w 1010331"/>
                  <a:gd name="connsiteY6231" fmla="*/ 290086 h 303641"/>
                  <a:gd name="connsiteX6232" fmla="*/ 709401 w 1010331"/>
                  <a:gd name="connsiteY6232" fmla="*/ 294605 h 303641"/>
                  <a:gd name="connsiteX6233" fmla="*/ 704882 w 1010331"/>
                  <a:gd name="connsiteY6233" fmla="*/ 290086 h 303641"/>
                  <a:gd name="connsiteX6234" fmla="*/ 709401 w 1010331"/>
                  <a:gd name="connsiteY6234" fmla="*/ 285568 h 303641"/>
                  <a:gd name="connsiteX6235" fmla="*/ 709401 w 1010331"/>
                  <a:gd name="connsiteY6235" fmla="*/ 285568 h 303641"/>
                  <a:gd name="connsiteX6236" fmla="*/ 690423 w 1010331"/>
                  <a:gd name="connsiteY6236" fmla="*/ 285568 h 303641"/>
                  <a:gd name="connsiteX6237" fmla="*/ 694942 w 1010331"/>
                  <a:gd name="connsiteY6237" fmla="*/ 290086 h 303641"/>
                  <a:gd name="connsiteX6238" fmla="*/ 690423 w 1010331"/>
                  <a:gd name="connsiteY6238" fmla="*/ 294605 h 303641"/>
                  <a:gd name="connsiteX6239" fmla="*/ 685905 w 1010331"/>
                  <a:gd name="connsiteY6239" fmla="*/ 290086 h 303641"/>
                  <a:gd name="connsiteX6240" fmla="*/ 690423 w 1010331"/>
                  <a:gd name="connsiteY6240" fmla="*/ 285568 h 303641"/>
                  <a:gd name="connsiteX6241" fmla="*/ 690423 w 1010331"/>
                  <a:gd name="connsiteY6241" fmla="*/ 285568 h 303641"/>
                  <a:gd name="connsiteX6242" fmla="*/ 671446 w 1010331"/>
                  <a:gd name="connsiteY6242" fmla="*/ 285568 h 303641"/>
                  <a:gd name="connsiteX6243" fmla="*/ 675964 w 1010331"/>
                  <a:gd name="connsiteY6243" fmla="*/ 290086 h 303641"/>
                  <a:gd name="connsiteX6244" fmla="*/ 671446 w 1010331"/>
                  <a:gd name="connsiteY6244" fmla="*/ 294605 h 303641"/>
                  <a:gd name="connsiteX6245" fmla="*/ 666927 w 1010331"/>
                  <a:gd name="connsiteY6245" fmla="*/ 290086 h 303641"/>
                  <a:gd name="connsiteX6246" fmla="*/ 671446 w 1010331"/>
                  <a:gd name="connsiteY6246" fmla="*/ 285568 h 303641"/>
                  <a:gd name="connsiteX6247" fmla="*/ 671446 w 1010331"/>
                  <a:gd name="connsiteY6247" fmla="*/ 285568 h 303641"/>
                  <a:gd name="connsiteX6248" fmla="*/ 652468 w 1010331"/>
                  <a:gd name="connsiteY6248" fmla="*/ 285568 h 303641"/>
                  <a:gd name="connsiteX6249" fmla="*/ 656987 w 1010331"/>
                  <a:gd name="connsiteY6249" fmla="*/ 290086 h 303641"/>
                  <a:gd name="connsiteX6250" fmla="*/ 652468 w 1010331"/>
                  <a:gd name="connsiteY6250" fmla="*/ 294605 h 303641"/>
                  <a:gd name="connsiteX6251" fmla="*/ 647950 w 1010331"/>
                  <a:gd name="connsiteY6251" fmla="*/ 290086 h 303641"/>
                  <a:gd name="connsiteX6252" fmla="*/ 652468 w 1010331"/>
                  <a:gd name="connsiteY6252" fmla="*/ 285568 h 303641"/>
                  <a:gd name="connsiteX6253" fmla="*/ 652468 w 1010331"/>
                  <a:gd name="connsiteY6253" fmla="*/ 285568 h 303641"/>
                  <a:gd name="connsiteX6254" fmla="*/ 633490 w 1010331"/>
                  <a:gd name="connsiteY6254" fmla="*/ 285568 h 303641"/>
                  <a:gd name="connsiteX6255" fmla="*/ 638009 w 1010331"/>
                  <a:gd name="connsiteY6255" fmla="*/ 290086 h 303641"/>
                  <a:gd name="connsiteX6256" fmla="*/ 633490 w 1010331"/>
                  <a:gd name="connsiteY6256" fmla="*/ 294605 h 303641"/>
                  <a:gd name="connsiteX6257" fmla="*/ 628972 w 1010331"/>
                  <a:gd name="connsiteY6257" fmla="*/ 290086 h 303641"/>
                  <a:gd name="connsiteX6258" fmla="*/ 633490 w 1010331"/>
                  <a:gd name="connsiteY6258" fmla="*/ 285568 h 303641"/>
                  <a:gd name="connsiteX6259" fmla="*/ 633490 w 1010331"/>
                  <a:gd name="connsiteY6259" fmla="*/ 285568 h 303641"/>
                  <a:gd name="connsiteX6260" fmla="*/ 615417 w 1010331"/>
                  <a:gd name="connsiteY6260" fmla="*/ 285568 h 303641"/>
                  <a:gd name="connsiteX6261" fmla="*/ 619935 w 1010331"/>
                  <a:gd name="connsiteY6261" fmla="*/ 290086 h 303641"/>
                  <a:gd name="connsiteX6262" fmla="*/ 615417 w 1010331"/>
                  <a:gd name="connsiteY6262" fmla="*/ 294605 h 303641"/>
                  <a:gd name="connsiteX6263" fmla="*/ 610898 w 1010331"/>
                  <a:gd name="connsiteY6263" fmla="*/ 290086 h 303641"/>
                  <a:gd name="connsiteX6264" fmla="*/ 615417 w 1010331"/>
                  <a:gd name="connsiteY6264" fmla="*/ 285568 h 303641"/>
                  <a:gd name="connsiteX6265" fmla="*/ 615417 w 1010331"/>
                  <a:gd name="connsiteY6265" fmla="*/ 285568 h 303641"/>
                  <a:gd name="connsiteX6266" fmla="*/ 596439 w 1010331"/>
                  <a:gd name="connsiteY6266" fmla="*/ 285568 h 303641"/>
                  <a:gd name="connsiteX6267" fmla="*/ 600957 w 1010331"/>
                  <a:gd name="connsiteY6267" fmla="*/ 290086 h 303641"/>
                  <a:gd name="connsiteX6268" fmla="*/ 596439 w 1010331"/>
                  <a:gd name="connsiteY6268" fmla="*/ 294605 h 303641"/>
                  <a:gd name="connsiteX6269" fmla="*/ 591920 w 1010331"/>
                  <a:gd name="connsiteY6269" fmla="*/ 290086 h 303641"/>
                  <a:gd name="connsiteX6270" fmla="*/ 596439 w 1010331"/>
                  <a:gd name="connsiteY6270" fmla="*/ 285568 h 303641"/>
                  <a:gd name="connsiteX6271" fmla="*/ 596439 w 1010331"/>
                  <a:gd name="connsiteY6271" fmla="*/ 285568 h 303641"/>
                  <a:gd name="connsiteX6272" fmla="*/ 577461 w 1010331"/>
                  <a:gd name="connsiteY6272" fmla="*/ 285568 h 303641"/>
                  <a:gd name="connsiteX6273" fmla="*/ 581980 w 1010331"/>
                  <a:gd name="connsiteY6273" fmla="*/ 290086 h 303641"/>
                  <a:gd name="connsiteX6274" fmla="*/ 577461 w 1010331"/>
                  <a:gd name="connsiteY6274" fmla="*/ 294605 h 303641"/>
                  <a:gd name="connsiteX6275" fmla="*/ 572943 w 1010331"/>
                  <a:gd name="connsiteY6275" fmla="*/ 290086 h 303641"/>
                  <a:gd name="connsiteX6276" fmla="*/ 577461 w 1010331"/>
                  <a:gd name="connsiteY6276" fmla="*/ 285568 h 303641"/>
                  <a:gd name="connsiteX6277" fmla="*/ 577461 w 1010331"/>
                  <a:gd name="connsiteY6277" fmla="*/ 285568 h 303641"/>
                  <a:gd name="connsiteX6278" fmla="*/ 558484 w 1010331"/>
                  <a:gd name="connsiteY6278" fmla="*/ 285568 h 303641"/>
                  <a:gd name="connsiteX6279" fmla="*/ 563002 w 1010331"/>
                  <a:gd name="connsiteY6279" fmla="*/ 290086 h 303641"/>
                  <a:gd name="connsiteX6280" fmla="*/ 558484 w 1010331"/>
                  <a:gd name="connsiteY6280" fmla="*/ 294605 h 303641"/>
                  <a:gd name="connsiteX6281" fmla="*/ 553965 w 1010331"/>
                  <a:gd name="connsiteY6281" fmla="*/ 290086 h 303641"/>
                  <a:gd name="connsiteX6282" fmla="*/ 558484 w 1010331"/>
                  <a:gd name="connsiteY6282" fmla="*/ 285568 h 303641"/>
                  <a:gd name="connsiteX6283" fmla="*/ 558484 w 1010331"/>
                  <a:gd name="connsiteY6283" fmla="*/ 285568 h 303641"/>
                  <a:gd name="connsiteX6284" fmla="*/ 539506 w 1010331"/>
                  <a:gd name="connsiteY6284" fmla="*/ 285568 h 303641"/>
                  <a:gd name="connsiteX6285" fmla="*/ 544025 w 1010331"/>
                  <a:gd name="connsiteY6285" fmla="*/ 290086 h 303641"/>
                  <a:gd name="connsiteX6286" fmla="*/ 539506 w 1010331"/>
                  <a:gd name="connsiteY6286" fmla="*/ 294605 h 303641"/>
                  <a:gd name="connsiteX6287" fmla="*/ 534988 w 1010331"/>
                  <a:gd name="connsiteY6287" fmla="*/ 290086 h 303641"/>
                  <a:gd name="connsiteX6288" fmla="*/ 539506 w 1010331"/>
                  <a:gd name="connsiteY6288" fmla="*/ 285568 h 303641"/>
                  <a:gd name="connsiteX6289" fmla="*/ 539506 w 1010331"/>
                  <a:gd name="connsiteY6289" fmla="*/ 285568 h 303641"/>
                  <a:gd name="connsiteX6290" fmla="*/ 521432 w 1010331"/>
                  <a:gd name="connsiteY6290" fmla="*/ 285568 h 303641"/>
                  <a:gd name="connsiteX6291" fmla="*/ 525951 w 1010331"/>
                  <a:gd name="connsiteY6291" fmla="*/ 290086 h 303641"/>
                  <a:gd name="connsiteX6292" fmla="*/ 521432 w 1010331"/>
                  <a:gd name="connsiteY6292" fmla="*/ 294605 h 303641"/>
                  <a:gd name="connsiteX6293" fmla="*/ 516914 w 1010331"/>
                  <a:gd name="connsiteY6293" fmla="*/ 290086 h 303641"/>
                  <a:gd name="connsiteX6294" fmla="*/ 521432 w 1010331"/>
                  <a:gd name="connsiteY6294" fmla="*/ 285568 h 303641"/>
                  <a:gd name="connsiteX6295" fmla="*/ 521432 w 1010331"/>
                  <a:gd name="connsiteY6295" fmla="*/ 285568 h 303641"/>
                  <a:gd name="connsiteX6296" fmla="*/ 502455 w 1010331"/>
                  <a:gd name="connsiteY6296" fmla="*/ 285568 h 303641"/>
                  <a:gd name="connsiteX6297" fmla="*/ 506973 w 1010331"/>
                  <a:gd name="connsiteY6297" fmla="*/ 290086 h 303641"/>
                  <a:gd name="connsiteX6298" fmla="*/ 502455 w 1010331"/>
                  <a:gd name="connsiteY6298" fmla="*/ 294605 h 303641"/>
                  <a:gd name="connsiteX6299" fmla="*/ 497936 w 1010331"/>
                  <a:gd name="connsiteY6299" fmla="*/ 290086 h 303641"/>
                  <a:gd name="connsiteX6300" fmla="*/ 502455 w 1010331"/>
                  <a:gd name="connsiteY6300" fmla="*/ 285568 h 303641"/>
                  <a:gd name="connsiteX6301" fmla="*/ 502455 w 1010331"/>
                  <a:gd name="connsiteY6301" fmla="*/ 285568 h 303641"/>
                  <a:gd name="connsiteX6302" fmla="*/ 483477 w 1010331"/>
                  <a:gd name="connsiteY6302" fmla="*/ 285568 h 303641"/>
                  <a:gd name="connsiteX6303" fmla="*/ 487995 w 1010331"/>
                  <a:gd name="connsiteY6303" fmla="*/ 290086 h 303641"/>
                  <a:gd name="connsiteX6304" fmla="*/ 483477 w 1010331"/>
                  <a:gd name="connsiteY6304" fmla="*/ 294605 h 303641"/>
                  <a:gd name="connsiteX6305" fmla="*/ 478959 w 1010331"/>
                  <a:gd name="connsiteY6305" fmla="*/ 290086 h 303641"/>
                  <a:gd name="connsiteX6306" fmla="*/ 483477 w 1010331"/>
                  <a:gd name="connsiteY6306" fmla="*/ 285568 h 303641"/>
                  <a:gd name="connsiteX6307" fmla="*/ 483477 w 1010331"/>
                  <a:gd name="connsiteY6307" fmla="*/ 285568 h 303641"/>
                  <a:gd name="connsiteX6308" fmla="*/ 464499 w 1010331"/>
                  <a:gd name="connsiteY6308" fmla="*/ 285568 h 303641"/>
                  <a:gd name="connsiteX6309" fmla="*/ 469018 w 1010331"/>
                  <a:gd name="connsiteY6309" fmla="*/ 290086 h 303641"/>
                  <a:gd name="connsiteX6310" fmla="*/ 464499 w 1010331"/>
                  <a:gd name="connsiteY6310" fmla="*/ 294605 h 303641"/>
                  <a:gd name="connsiteX6311" fmla="*/ 459981 w 1010331"/>
                  <a:gd name="connsiteY6311" fmla="*/ 290086 h 303641"/>
                  <a:gd name="connsiteX6312" fmla="*/ 464499 w 1010331"/>
                  <a:gd name="connsiteY6312" fmla="*/ 285568 h 303641"/>
                  <a:gd name="connsiteX6313" fmla="*/ 464499 w 1010331"/>
                  <a:gd name="connsiteY6313" fmla="*/ 285568 h 303641"/>
                  <a:gd name="connsiteX6314" fmla="*/ 446425 w 1010331"/>
                  <a:gd name="connsiteY6314" fmla="*/ 285568 h 303641"/>
                  <a:gd name="connsiteX6315" fmla="*/ 450944 w 1010331"/>
                  <a:gd name="connsiteY6315" fmla="*/ 290086 h 303641"/>
                  <a:gd name="connsiteX6316" fmla="*/ 446425 w 1010331"/>
                  <a:gd name="connsiteY6316" fmla="*/ 294605 h 303641"/>
                  <a:gd name="connsiteX6317" fmla="*/ 441907 w 1010331"/>
                  <a:gd name="connsiteY6317" fmla="*/ 290086 h 303641"/>
                  <a:gd name="connsiteX6318" fmla="*/ 446425 w 1010331"/>
                  <a:gd name="connsiteY6318" fmla="*/ 285568 h 303641"/>
                  <a:gd name="connsiteX6319" fmla="*/ 446425 w 1010331"/>
                  <a:gd name="connsiteY6319" fmla="*/ 285568 h 303641"/>
                  <a:gd name="connsiteX6320" fmla="*/ 427448 w 1010331"/>
                  <a:gd name="connsiteY6320" fmla="*/ 285568 h 303641"/>
                  <a:gd name="connsiteX6321" fmla="*/ 431966 w 1010331"/>
                  <a:gd name="connsiteY6321" fmla="*/ 290086 h 303641"/>
                  <a:gd name="connsiteX6322" fmla="*/ 427448 w 1010331"/>
                  <a:gd name="connsiteY6322" fmla="*/ 294605 h 303641"/>
                  <a:gd name="connsiteX6323" fmla="*/ 422929 w 1010331"/>
                  <a:gd name="connsiteY6323" fmla="*/ 290086 h 303641"/>
                  <a:gd name="connsiteX6324" fmla="*/ 427448 w 1010331"/>
                  <a:gd name="connsiteY6324" fmla="*/ 285568 h 303641"/>
                  <a:gd name="connsiteX6325" fmla="*/ 427448 w 1010331"/>
                  <a:gd name="connsiteY6325" fmla="*/ 285568 h 303641"/>
                  <a:gd name="connsiteX6326" fmla="*/ 408470 w 1010331"/>
                  <a:gd name="connsiteY6326" fmla="*/ 285568 h 303641"/>
                  <a:gd name="connsiteX6327" fmla="*/ 412989 w 1010331"/>
                  <a:gd name="connsiteY6327" fmla="*/ 290086 h 303641"/>
                  <a:gd name="connsiteX6328" fmla="*/ 408470 w 1010331"/>
                  <a:gd name="connsiteY6328" fmla="*/ 294605 h 303641"/>
                  <a:gd name="connsiteX6329" fmla="*/ 403952 w 1010331"/>
                  <a:gd name="connsiteY6329" fmla="*/ 290086 h 303641"/>
                  <a:gd name="connsiteX6330" fmla="*/ 408470 w 1010331"/>
                  <a:gd name="connsiteY6330" fmla="*/ 285568 h 303641"/>
                  <a:gd name="connsiteX6331" fmla="*/ 408470 w 1010331"/>
                  <a:gd name="connsiteY6331" fmla="*/ 285568 h 303641"/>
                  <a:gd name="connsiteX6332" fmla="*/ 389493 w 1010331"/>
                  <a:gd name="connsiteY6332" fmla="*/ 285568 h 303641"/>
                  <a:gd name="connsiteX6333" fmla="*/ 394011 w 1010331"/>
                  <a:gd name="connsiteY6333" fmla="*/ 290086 h 303641"/>
                  <a:gd name="connsiteX6334" fmla="*/ 389493 w 1010331"/>
                  <a:gd name="connsiteY6334" fmla="*/ 294605 h 303641"/>
                  <a:gd name="connsiteX6335" fmla="*/ 384974 w 1010331"/>
                  <a:gd name="connsiteY6335" fmla="*/ 290086 h 303641"/>
                  <a:gd name="connsiteX6336" fmla="*/ 389493 w 1010331"/>
                  <a:gd name="connsiteY6336" fmla="*/ 285568 h 303641"/>
                  <a:gd name="connsiteX6337" fmla="*/ 389493 w 1010331"/>
                  <a:gd name="connsiteY6337" fmla="*/ 285568 h 303641"/>
                  <a:gd name="connsiteX6338" fmla="*/ 370515 w 1010331"/>
                  <a:gd name="connsiteY6338" fmla="*/ 285568 h 303641"/>
                  <a:gd name="connsiteX6339" fmla="*/ 375034 w 1010331"/>
                  <a:gd name="connsiteY6339" fmla="*/ 290086 h 303641"/>
                  <a:gd name="connsiteX6340" fmla="*/ 370515 w 1010331"/>
                  <a:gd name="connsiteY6340" fmla="*/ 294605 h 303641"/>
                  <a:gd name="connsiteX6341" fmla="*/ 365997 w 1010331"/>
                  <a:gd name="connsiteY6341" fmla="*/ 290086 h 303641"/>
                  <a:gd name="connsiteX6342" fmla="*/ 370515 w 1010331"/>
                  <a:gd name="connsiteY6342" fmla="*/ 285568 h 303641"/>
                  <a:gd name="connsiteX6343" fmla="*/ 370515 w 1010331"/>
                  <a:gd name="connsiteY6343" fmla="*/ 285568 h 303641"/>
                  <a:gd name="connsiteX6344" fmla="*/ 352441 w 1010331"/>
                  <a:gd name="connsiteY6344" fmla="*/ 285568 h 303641"/>
                  <a:gd name="connsiteX6345" fmla="*/ 356960 w 1010331"/>
                  <a:gd name="connsiteY6345" fmla="*/ 290086 h 303641"/>
                  <a:gd name="connsiteX6346" fmla="*/ 352441 w 1010331"/>
                  <a:gd name="connsiteY6346" fmla="*/ 294605 h 303641"/>
                  <a:gd name="connsiteX6347" fmla="*/ 347923 w 1010331"/>
                  <a:gd name="connsiteY6347" fmla="*/ 290086 h 303641"/>
                  <a:gd name="connsiteX6348" fmla="*/ 352441 w 1010331"/>
                  <a:gd name="connsiteY6348" fmla="*/ 285568 h 303641"/>
                  <a:gd name="connsiteX6349" fmla="*/ 352441 w 1010331"/>
                  <a:gd name="connsiteY6349" fmla="*/ 285568 h 303641"/>
                  <a:gd name="connsiteX6350" fmla="*/ 831400 w 1010331"/>
                  <a:gd name="connsiteY6350" fmla="*/ 274723 h 303641"/>
                  <a:gd name="connsiteX6351" fmla="*/ 835918 w 1010331"/>
                  <a:gd name="connsiteY6351" fmla="*/ 279242 h 303641"/>
                  <a:gd name="connsiteX6352" fmla="*/ 831400 w 1010331"/>
                  <a:gd name="connsiteY6352" fmla="*/ 283760 h 303641"/>
                  <a:gd name="connsiteX6353" fmla="*/ 826881 w 1010331"/>
                  <a:gd name="connsiteY6353" fmla="*/ 279242 h 303641"/>
                  <a:gd name="connsiteX6354" fmla="*/ 831400 w 1010331"/>
                  <a:gd name="connsiteY6354" fmla="*/ 274723 h 303641"/>
                  <a:gd name="connsiteX6355" fmla="*/ 831400 w 1010331"/>
                  <a:gd name="connsiteY6355" fmla="*/ 274723 h 303641"/>
                  <a:gd name="connsiteX6356" fmla="*/ 812422 w 1010331"/>
                  <a:gd name="connsiteY6356" fmla="*/ 274723 h 303641"/>
                  <a:gd name="connsiteX6357" fmla="*/ 816941 w 1010331"/>
                  <a:gd name="connsiteY6357" fmla="*/ 279242 h 303641"/>
                  <a:gd name="connsiteX6358" fmla="*/ 812422 w 1010331"/>
                  <a:gd name="connsiteY6358" fmla="*/ 283760 h 303641"/>
                  <a:gd name="connsiteX6359" fmla="*/ 807904 w 1010331"/>
                  <a:gd name="connsiteY6359" fmla="*/ 279242 h 303641"/>
                  <a:gd name="connsiteX6360" fmla="*/ 812422 w 1010331"/>
                  <a:gd name="connsiteY6360" fmla="*/ 274723 h 303641"/>
                  <a:gd name="connsiteX6361" fmla="*/ 812422 w 1010331"/>
                  <a:gd name="connsiteY6361" fmla="*/ 274723 h 303641"/>
                  <a:gd name="connsiteX6362" fmla="*/ 793445 w 1010331"/>
                  <a:gd name="connsiteY6362" fmla="*/ 274723 h 303641"/>
                  <a:gd name="connsiteX6363" fmla="*/ 797963 w 1010331"/>
                  <a:gd name="connsiteY6363" fmla="*/ 279242 h 303641"/>
                  <a:gd name="connsiteX6364" fmla="*/ 793445 w 1010331"/>
                  <a:gd name="connsiteY6364" fmla="*/ 283760 h 303641"/>
                  <a:gd name="connsiteX6365" fmla="*/ 788926 w 1010331"/>
                  <a:gd name="connsiteY6365" fmla="*/ 279242 h 303641"/>
                  <a:gd name="connsiteX6366" fmla="*/ 793445 w 1010331"/>
                  <a:gd name="connsiteY6366" fmla="*/ 274723 h 303641"/>
                  <a:gd name="connsiteX6367" fmla="*/ 793445 w 1010331"/>
                  <a:gd name="connsiteY6367" fmla="*/ 274723 h 303641"/>
                  <a:gd name="connsiteX6368" fmla="*/ 774467 w 1010331"/>
                  <a:gd name="connsiteY6368" fmla="*/ 274723 h 303641"/>
                  <a:gd name="connsiteX6369" fmla="*/ 778985 w 1010331"/>
                  <a:gd name="connsiteY6369" fmla="*/ 279242 h 303641"/>
                  <a:gd name="connsiteX6370" fmla="*/ 774467 w 1010331"/>
                  <a:gd name="connsiteY6370" fmla="*/ 283760 h 303641"/>
                  <a:gd name="connsiteX6371" fmla="*/ 769948 w 1010331"/>
                  <a:gd name="connsiteY6371" fmla="*/ 279242 h 303641"/>
                  <a:gd name="connsiteX6372" fmla="*/ 774467 w 1010331"/>
                  <a:gd name="connsiteY6372" fmla="*/ 274723 h 303641"/>
                  <a:gd name="connsiteX6373" fmla="*/ 774467 w 1010331"/>
                  <a:gd name="connsiteY6373" fmla="*/ 274723 h 303641"/>
                  <a:gd name="connsiteX6374" fmla="*/ 756393 w 1010331"/>
                  <a:gd name="connsiteY6374" fmla="*/ 274723 h 303641"/>
                  <a:gd name="connsiteX6375" fmla="*/ 760912 w 1010331"/>
                  <a:gd name="connsiteY6375" fmla="*/ 279242 h 303641"/>
                  <a:gd name="connsiteX6376" fmla="*/ 756393 w 1010331"/>
                  <a:gd name="connsiteY6376" fmla="*/ 283760 h 303641"/>
                  <a:gd name="connsiteX6377" fmla="*/ 751875 w 1010331"/>
                  <a:gd name="connsiteY6377" fmla="*/ 279242 h 303641"/>
                  <a:gd name="connsiteX6378" fmla="*/ 756393 w 1010331"/>
                  <a:gd name="connsiteY6378" fmla="*/ 274723 h 303641"/>
                  <a:gd name="connsiteX6379" fmla="*/ 756393 w 1010331"/>
                  <a:gd name="connsiteY6379" fmla="*/ 274723 h 303641"/>
                  <a:gd name="connsiteX6380" fmla="*/ 737415 w 1010331"/>
                  <a:gd name="connsiteY6380" fmla="*/ 274723 h 303641"/>
                  <a:gd name="connsiteX6381" fmla="*/ 741934 w 1010331"/>
                  <a:gd name="connsiteY6381" fmla="*/ 279242 h 303641"/>
                  <a:gd name="connsiteX6382" fmla="*/ 737415 w 1010331"/>
                  <a:gd name="connsiteY6382" fmla="*/ 283760 h 303641"/>
                  <a:gd name="connsiteX6383" fmla="*/ 732897 w 1010331"/>
                  <a:gd name="connsiteY6383" fmla="*/ 279242 h 303641"/>
                  <a:gd name="connsiteX6384" fmla="*/ 737415 w 1010331"/>
                  <a:gd name="connsiteY6384" fmla="*/ 274723 h 303641"/>
                  <a:gd name="connsiteX6385" fmla="*/ 737415 w 1010331"/>
                  <a:gd name="connsiteY6385" fmla="*/ 274723 h 303641"/>
                  <a:gd name="connsiteX6386" fmla="*/ 718438 w 1010331"/>
                  <a:gd name="connsiteY6386" fmla="*/ 274723 h 303641"/>
                  <a:gd name="connsiteX6387" fmla="*/ 722956 w 1010331"/>
                  <a:gd name="connsiteY6387" fmla="*/ 279242 h 303641"/>
                  <a:gd name="connsiteX6388" fmla="*/ 718438 w 1010331"/>
                  <a:gd name="connsiteY6388" fmla="*/ 283760 h 303641"/>
                  <a:gd name="connsiteX6389" fmla="*/ 713919 w 1010331"/>
                  <a:gd name="connsiteY6389" fmla="*/ 279242 h 303641"/>
                  <a:gd name="connsiteX6390" fmla="*/ 718438 w 1010331"/>
                  <a:gd name="connsiteY6390" fmla="*/ 274723 h 303641"/>
                  <a:gd name="connsiteX6391" fmla="*/ 718438 w 1010331"/>
                  <a:gd name="connsiteY6391" fmla="*/ 274723 h 303641"/>
                  <a:gd name="connsiteX6392" fmla="*/ 699460 w 1010331"/>
                  <a:gd name="connsiteY6392" fmla="*/ 274723 h 303641"/>
                  <a:gd name="connsiteX6393" fmla="*/ 703979 w 1010331"/>
                  <a:gd name="connsiteY6393" fmla="*/ 279242 h 303641"/>
                  <a:gd name="connsiteX6394" fmla="*/ 699460 w 1010331"/>
                  <a:gd name="connsiteY6394" fmla="*/ 283760 h 303641"/>
                  <a:gd name="connsiteX6395" fmla="*/ 694942 w 1010331"/>
                  <a:gd name="connsiteY6395" fmla="*/ 279242 h 303641"/>
                  <a:gd name="connsiteX6396" fmla="*/ 699460 w 1010331"/>
                  <a:gd name="connsiteY6396" fmla="*/ 274723 h 303641"/>
                  <a:gd name="connsiteX6397" fmla="*/ 699460 w 1010331"/>
                  <a:gd name="connsiteY6397" fmla="*/ 274723 h 303641"/>
                  <a:gd name="connsiteX6398" fmla="*/ 680483 w 1010331"/>
                  <a:gd name="connsiteY6398" fmla="*/ 274723 h 303641"/>
                  <a:gd name="connsiteX6399" fmla="*/ 685001 w 1010331"/>
                  <a:gd name="connsiteY6399" fmla="*/ 279242 h 303641"/>
                  <a:gd name="connsiteX6400" fmla="*/ 680483 w 1010331"/>
                  <a:gd name="connsiteY6400" fmla="*/ 283760 h 303641"/>
                  <a:gd name="connsiteX6401" fmla="*/ 675964 w 1010331"/>
                  <a:gd name="connsiteY6401" fmla="*/ 279242 h 303641"/>
                  <a:gd name="connsiteX6402" fmla="*/ 680483 w 1010331"/>
                  <a:gd name="connsiteY6402" fmla="*/ 274723 h 303641"/>
                  <a:gd name="connsiteX6403" fmla="*/ 680483 w 1010331"/>
                  <a:gd name="connsiteY6403" fmla="*/ 274723 h 303641"/>
                  <a:gd name="connsiteX6404" fmla="*/ 662409 w 1010331"/>
                  <a:gd name="connsiteY6404" fmla="*/ 274723 h 303641"/>
                  <a:gd name="connsiteX6405" fmla="*/ 666927 w 1010331"/>
                  <a:gd name="connsiteY6405" fmla="*/ 279242 h 303641"/>
                  <a:gd name="connsiteX6406" fmla="*/ 662409 w 1010331"/>
                  <a:gd name="connsiteY6406" fmla="*/ 283760 h 303641"/>
                  <a:gd name="connsiteX6407" fmla="*/ 657890 w 1010331"/>
                  <a:gd name="connsiteY6407" fmla="*/ 279242 h 303641"/>
                  <a:gd name="connsiteX6408" fmla="*/ 662409 w 1010331"/>
                  <a:gd name="connsiteY6408" fmla="*/ 274723 h 303641"/>
                  <a:gd name="connsiteX6409" fmla="*/ 662409 w 1010331"/>
                  <a:gd name="connsiteY6409" fmla="*/ 274723 h 303641"/>
                  <a:gd name="connsiteX6410" fmla="*/ 643431 w 1010331"/>
                  <a:gd name="connsiteY6410" fmla="*/ 274723 h 303641"/>
                  <a:gd name="connsiteX6411" fmla="*/ 647950 w 1010331"/>
                  <a:gd name="connsiteY6411" fmla="*/ 279242 h 303641"/>
                  <a:gd name="connsiteX6412" fmla="*/ 643431 w 1010331"/>
                  <a:gd name="connsiteY6412" fmla="*/ 283760 h 303641"/>
                  <a:gd name="connsiteX6413" fmla="*/ 638913 w 1010331"/>
                  <a:gd name="connsiteY6413" fmla="*/ 279242 h 303641"/>
                  <a:gd name="connsiteX6414" fmla="*/ 643431 w 1010331"/>
                  <a:gd name="connsiteY6414" fmla="*/ 274723 h 303641"/>
                  <a:gd name="connsiteX6415" fmla="*/ 643431 w 1010331"/>
                  <a:gd name="connsiteY6415" fmla="*/ 274723 h 303641"/>
                  <a:gd name="connsiteX6416" fmla="*/ 624453 w 1010331"/>
                  <a:gd name="connsiteY6416" fmla="*/ 274723 h 303641"/>
                  <a:gd name="connsiteX6417" fmla="*/ 628972 w 1010331"/>
                  <a:gd name="connsiteY6417" fmla="*/ 279242 h 303641"/>
                  <a:gd name="connsiteX6418" fmla="*/ 624453 w 1010331"/>
                  <a:gd name="connsiteY6418" fmla="*/ 283760 h 303641"/>
                  <a:gd name="connsiteX6419" fmla="*/ 619935 w 1010331"/>
                  <a:gd name="connsiteY6419" fmla="*/ 279242 h 303641"/>
                  <a:gd name="connsiteX6420" fmla="*/ 624453 w 1010331"/>
                  <a:gd name="connsiteY6420" fmla="*/ 274723 h 303641"/>
                  <a:gd name="connsiteX6421" fmla="*/ 624453 w 1010331"/>
                  <a:gd name="connsiteY6421" fmla="*/ 274723 h 303641"/>
                  <a:gd name="connsiteX6422" fmla="*/ 605476 w 1010331"/>
                  <a:gd name="connsiteY6422" fmla="*/ 274723 h 303641"/>
                  <a:gd name="connsiteX6423" fmla="*/ 609994 w 1010331"/>
                  <a:gd name="connsiteY6423" fmla="*/ 279242 h 303641"/>
                  <a:gd name="connsiteX6424" fmla="*/ 605476 w 1010331"/>
                  <a:gd name="connsiteY6424" fmla="*/ 283760 h 303641"/>
                  <a:gd name="connsiteX6425" fmla="*/ 600957 w 1010331"/>
                  <a:gd name="connsiteY6425" fmla="*/ 279242 h 303641"/>
                  <a:gd name="connsiteX6426" fmla="*/ 605476 w 1010331"/>
                  <a:gd name="connsiteY6426" fmla="*/ 274723 h 303641"/>
                  <a:gd name="connsiteX6427" fmla="*/ 605476 w 1010331"/>
                  <a:gd name="connsiteY6427" fmla="*/ 274723 h 303641"/>
                  <a:gd name="connsiteX6428" fmla="*/ 586498 w 1010331"/>
                  <a:gd name="connsiteY6428" fmla="*/ 274723 h 303641"/>
                  <a:gd name="connsiteX6429" fmla="*/ 591017 w 1010331"/>
                  <a:gd name="connsiteY6429" fmla="*/ 279242 h 303641"/>
                  <a:gd name="connsiteX6430" fmla="*/ 586498 w 1010331"/>
                  <a:gd name="connsiteY6430" fmla="*/ 283760 h 303641"/>
                  <a:gd name="connsiteX6431" fmla="*/ 581980 w 1010331"/>
                  <a:gd name="connsiteY6431" fmla="*/ 279242 h 303641"/>
                  <a:gd name="connsiteX6432" fmla="*/ 586498 w 1010331"/>
                  <a:gd name="connsiteY6432" fmla="*/ 274723 h 303641"/>
                  <a:gd name="connsiteX6433" fmla="*/ 586498 w 1010331"/>
                  <a:gd name="connsiteY6433" fmla="*/ 274723 h 303641"/>
                  <a:gd name="connsiteX6434" fmla="*/ 568424 w 1010331"/>
                  <a:gd name="connsiteY6434" fmla="*/ 274723 h 303641"/>
                  <a:gd name="connsiteX6435" fmla="*/ 572943 w 1010331"/>
                  <a:gd name="connsiteY6435" fmla="*/ 279242 h 303641"/>
                  <a:gd name="connsiteX6436" fmla="*/ 568424 w 1010331"/>
                  <a:gd name="connsiteY6436" fmla="*/ 283760 h 303641"/>
                  <a:gd name="connsiteX6437" fmla="*/ 563906 w 1010331"/>
                  <a:gd name="connsiteY6437" fmla="*/ 279242 h 303641"/>
                  <a:gd name="connsiteX6438" fmla="*/ 568424 w 1010331"/>
                  <a:gd name="connsiteY6438" fmla="*/ 274723 h 303641"/>
                  <a:gd name="connsiteX6439" fmla="*/ 568424 w 1010331"/>
                  <a:gd name="connsiteY6439" fmla="*/ 274723 h 303641"/>
                  <a:gd name="connsiteX6440" fmla="*/ 549447 w 1010331"/>
                  <a:gd name="connsiteY6440" fmla="*/ 274723 h 303641"/>
                  <a:gd name="connsiteX6441" fmla="*/ 553965 w 1010331"/>
                  <a:gd name="connsiteY6441" fmla="*/ 279242 h 303641"/>
                  <a:gd name="connsiteX6442" fmla="*/ 549447 w 1010331"/>
                  <a:gd name="connsiteY6442" fmla="*/ 283760 h 303641"/>
                  <a:gd name="connsiteX6443" fmla="*/ 544928 w 1010331"/>
                  <a:gd name="connsiteY6443" fmla="*/ 279242 h 303641"/>
                  <a:gd name="connsiteX6444" fmla="*/ 549447 w 1010331"/>
                  <a:gd name="connsiteY6444" fmla="*/ 274723 h 303641"/>
                  <a:gd name="connsiteX6445" fmla="*/ 549447 w 1010331"/>
                  <a:gd name="connsiteY6445" fmla="*/ 274723 h 303641"/>
                  <a:gd name="connsiteX6446" fmla="*/ 530469 w 1010331"/>
                  <a:gd name="connsiteY6446" fmla="*/ 274723 h 303641"/>
                  <a:gd name="connsiteX6447" fmla="*/ 534988 w 1010331"/>
                  <a:gd name="connsiteY6447" fmla="*/ 279242 h 303641"/>
                  <a:gd name="connsiteX6448" fmla="*/ 530469 w 1010331"/>
                  <a:gd name="connsiteY6448" fmla="*/ 283760 h 303641"/>
                  <a:gd name="connsiteX6449" fmla="*/ 525951 w 1010331"/>
                  <a:gd name="connsiteY6449" fmla="*/ 279242 h 303641"/>
                  <a:gd name="connsiteX6450" fmla="*/ 530469 w 1010331"/>
                  <a:gd name="connsiteY6450" fmla="*/ 274723 h 303641"/>
                  <a:gd name="connsiteX6451" fmla="*/ 530469 w 1010331"/>
                  <a:gd name="connsiteY6451" fmla="*/ 274723 h 303641"/>
                  <a:gd name="connsiteX6452" fmla="*/ 511492 w 1010331"/>
                  <a:gd name="connsiteY6452" fmla="*/ 274723 h 303641"/>
                  <a:gd name="connsiteX6453" fmla="*/ 516010 w 1010331"/>
                  <a:gd name="connsiteY6453" fmla="*/ 279242 h 303641"/>
                  <a:gd name="connsiteX6454" fmla="*/ 511492 w 1010331"/>
                  <a:gd name="connsiteY6454" fmla="*/ 283760 h 303641"/>
                  <a:gd name="connsiteX6455" fmla="*/ 506973 w 1010331"/>
                  <a:gd name="connsiteY6455" fmla="*/ 279242 h 303641"/>
                  <a:gd name="connsiteX6456" fmla="*/ 511492 w 1010331"/>
                  <a:gd name="connsiteY6456" fmla="*/ 274723 h 303641"/>
                  <a:gd name="connsiteX6457" fmla="*/ 511492 w 1010331"/>
                  <a:gd name="connsiteY6457" fmla="*/ 274723 h 303641"/>
                  <a:gd name="connsiteX6458" fmla="*/ 493418 w 1010331"/>
                  <a:gd name="connsiteY6458" fmla="*/ 274723 h 303641"/>
                  <a:gd name="connsiteX6459" fmla="*/ 497936 w 1010331"/>
                  <a:gd name="connsiteY6459" fmla="*/ 279242 h 303641"/>
                  <a:gd name="connsiteX6460" fmla="*/ 493418 w 1010331"/>
                  <a:gd name="connsiteY6460" fmla="*/ 283760 h 303641"/>
                  <a:gd name="connsiteX6461" fmla="*/ 488899 w 1010331"/>
                  <a:gd name="connsiteY6461" fmla="*/ 279242 h 303641"/>
                  <a:gd name="connsiteX6462" fmla="*/ 493418 w 1010331"/>
                  <a:gd name="connsiteY6462" fmla="*/ 274723 h 303641"/>
                  <a:gd name="connsiteX6463" fmla="*/ 493418 w 1010331"/>
                  <a:gd name="connsiteY6463" fmla="*/ 274723 h 303641"/>
                  <a:gd name="connsiteX6464" fmla="*/ 474440 w 1010331"/>
                  <a:gd name="connsiteY6464" fmla="*/ 274723 h 303641"/>
                  <a:gd name="connsiteX6465" fmla="*/ 478959 w 1010331"/>
                  <a:gd name="connsiteY6465" fmla="*/ 279242 h 303641"/>
                  <a:gd name="connsiteX6466" fmla="*/ 474440 w 1010331"/>
                  <a:gd name="connsiteY6466" fmla="*/ 283760 h 303641"/>
                  <a:gd name="connsiteX6467" fmla="*/ 469922 w 1010331"/>
                  <a:gd name="connsiteY6467" fmla="*/ 279242 h 303641"/>
                  <a:gd name="connsiteX6468" fmla="*/ 474440 w 1010331"/>
                  <a:gd name="connsiteY6468" fmla="*/ 274723 h 303641"/>
                  <a:gd name="connsiteX6469" fmla="*/ 474440 w 1010331"/>
                  <a:gd name="connsiteY6469" fmla="*/ 274723 h 303641"/>
                  <a:gd name="connsiteX6470" fmla="*/ 455462 w 1010331"/>
                  <a:gd name="connsiteY6470" fmla="*/ 274723 h 303641"/>
                  <a:gd name="connsiteX6471" fmla="*/ 459981 w 1010331"/>
                  <a:gd name="connsiteY6471" fmla="*/ 279242 h 303641"/>
                  <a:gd name="connsiteX6472" fmla="*/ 455462 w 1010331"/>
                  <a:gd name="connsiteY6472" fmla="*/ 283760 h 303641"/>
                  <a:gd name="connsiteX6473" fmla="*/ 450944 w 1010331"/>
                  <a:gd name="connsiteY6473" fmla="*/ 279242 h 303641"/>
                  <a:gd name="connsiteX6474" fmla="*/ 455462 w 1010331"/>
                  <a:gd name="connsiteY6474" fmla="*/ 274723 h 303641"/>
                  <a:gd name="connsiteX6475" fmla="*/ 455462 w 1010331"/>
                  <a:gd name="connsiteY6475" fmla="*/ 274723 h 303641"/>
                  <a:gd name="connsiteX6476" fmla="*/ 436485 w 1010331"/>
                  <a:gd name="connsiteY6476" fmla="*/ 274723 h 303641"/>
                  <a:gd name="connsiteX6477" fmla="*/ 441003 w 1010331"/>
                  <a:gd name="connsiteY6477" fmla="*/ 279242 h 303641"/>
                  <a:gd name="connsiteX6478" fmla="*/ 436485 w 1010331"/>
                  <a:gd name="connsiteY6478" fmla="*/ 283760 h 303641"/>
                  <a:gd name="connsiteX6479" fmla="*/ 431966 w 1010331"/>
                  <a:gd name="connsiteY6479" fmla="*/ 279242 h 303641"/>
                  <a:gd name="connsiteX6480" fmla="*/ 436485 w 1010331"/>
                  <a:gd name="connsiteY6480" fmla="*/ 274723 h 303641"/>
                  <a:gd name="connsiteX6481" fmla="*/ 436485 w 1010331"/>
                  <a:gd name="connsiteY6481" fmla="*/ 274723 h 303641"/>
                  <a:gd name="connsiteX6482" fmla="*/ 417507 w 1010331"/>
                  <a:gd name="connsiteY6482" fmla="*/ 274723 h 303641"/>
                  <a:gd name="connsiteX6483" fmla="*/ 422026 w 1010331"/>
                  <a:gd name="connsiteY6483" fmla="*/ 279242 h 303641"/>
                  <a:gd name="connsiteX6484" fmla="*/ 417507 w 1010331"/>
                  <a:gd name="connsiteY6484" fmla="*/ 283760 h 303641"/>
                  <a:gd name="connsiteX6485" fmla="*/ 412989 w 1010331"/>
                  <a:gd name="connsiteY6485" fmla="*/ 279242 h 303641"/>
                  <a:gd name="connsiteX6486" fmla="*/ 417507 w 1010331"/>
                  <a:gd name="connsiteY6486" fmla="*/ 274723 h 303641"/>
                  <a:gd name="connsiteX6487" fmla="*/ 417507 w 1010331"/>
                  <a:gd name="connsiteY6487" fmla="*/ 274723 h 303641"/>
                  <a:gd name="connsiteX6488" fmla="*/ 399433 w 1010331"/>
                  <a:gd name="connsiteY6488" fmla="*/ 274723 h 303641"/>
                  <a:gd name="connsiteX6489" fmla="*/ 403952 w 1010331"/>
                  <a:gd name="connsiteY6489" fmla="*/ 279242 h 303641"/>
                  <a:gd name="connsiteX6490" fmla="*/ 399433 w 1010331"/>
                  <a:gd name="connsiteY6490" fmla="*/ 283760 h 303641"/>
                  <a:gd name="connsiteX6491" fmla="*/ 394915 w 1010331"/>
                  <a:gd name="connsiteY6491" fmla="*/ 279242 h 303641"/>
                  <a:gd name="connsiteX6492" fmla="*/ 399433 w 1010331"/>
                  <a:gd name="connsiteY6492" fmla="*/ 274723 h 303641"/>
                  <a:gd name="connsiteX6493" fmla="*/ 399433 w 1010331"/>
                  <a:gd name="connsiteY6493" fmla="*/ 274723 h 303641"/>
                  <a:gd name="connsiteX6494" fmla="*/ 380456 w 1010331"/>
                  <a:gd name="connsiteY6494" fmla="*/ 274723 h 303641"/>
                  <a:gd name="connsiteX6495" fmla="*/ 384974 w 1010331"/>
                  <a:gd name="connsiteY6495" fmla="*/ 279242 h 303641"/>
                  <a:gd name="connsiteX6496" fmla="*/ 380456 w 1010331"/>
                  <a:gd name="connsiteY6496" fmla="*/ 283760 h 303641"/>
                  <a:gd name="connsiteX6497" fmla="*/ 375937 w 1010331"/>
                  <a:gd name="connsiteY6497" fmla="*/ 279242 h 303641"/>
                  <a:gd name="connsiteX6498" fmla="*/ 380456 w 1010331"/>
                  <a:gd name="connsiteY6498" fmla="*/ 274723 h 303641"/>
                  <a:gd name="connsiteX6499" fmla="*/ 380456 w 1010331"/>
                  <a:gd name="connsiteY6499" fmla="*/ 274723 h 303641"/>
                  <a:gd name="connsiteX6500" fmla="*/ 361478 w 1010331"/>
                  <a:gd name="connsiteY6500" fmla="*/ 274723 h 303641"/>
                  <a:gd name="connsiteX6501" fmla="*/ 365997 w 1010331"/>
                  <a:gd name="connsiteY6501" fmla="*/ 279242 h 303641"/>
                  <a:gd name="connsiteX6502" fmla="*/ 361478 w 1010331"/>
                  <a:gd name="connsiteY6502" fmla="*/ 283760 h 303641"/>
                  <a:gd name="connsiteX6503" fmla="*/ 356960 w 1010331"/>
                  <a:gd name="connsiteY6503" fmla="*/ 279242 h 303641"/>
                  <a:gd name="connsiteX6504" fmla="*/ 361478 w 1010331"/>
                  <a:gd name="connsiteY6504" fmla="*/ 274723 h 303641"/>
                  <a:gd name="connsiteX6505" fmla="*/ 361478 w 1010331"/>
                  <a:gd name="connsiteY6505" fmla="*/ 274723 h 303641"/>
                  <a:gd name="connsiteX6506" fmla="*/ 342501 w 1010331"/>
                  <a:gd name="connsiteY6506" fmla="*/ 274723 h 303641"/>
                  <a:gd name="connsiteX6507" fmla="*/ 347019 w 1010331"/>
                  <a:gd name="connsiteY6507" fmla="*/ 279242 h 303641"/>
                  <a:gd name="connsiteX6508" fmla="*/ 342501 w 1010331"/>
                  <a:gd name="connsiteY6508" fmla="*/ 283760 h 303641"/>
                  <a:gd name="connsiteX6509" fmla="*/ 337982 w 1010331"/>
                  <a:gd name="connsiteY6509" fmla="*/ 279242 h 303641"/>
                  <a:gd name="connsiteX6510" fmla="*/ 342501 w 1010331"/>
                  <a:gd name="connsiteY6510" fmla="*/ 274723 h 303641"/>
                  <a:gd name="connsiteX6511" fmla="*/ 342501 w 1010331"/>
                  <a:gd name="connsiteY6511" fmla="*/ 274723 h 303641"/>
                  <a:gd name="connsiteX6512" fmla="*/ 953399 w 1010331"/>
                  <a:gd name="connsiteY6512" fmla="*/ 143688 h 303641"/>
                  <a:gd name="connsiteX6513" fmla="*/ 957917 w 1010331"/>
                  <a:gd name="connsiteY6513" fmla="*/ 148206 h 303641"/>
                  <a:gd name="connsiteX6514" fmla="*/ 953399 w 1010331"/>
                  <a:gd name="connsiteY6514" fmla="*/ 152725 h 303641"/>
                  <a:gd name="connsiteX6515" fmla="*/ 948880 w 1010331"/>
                  <a:gd name="connsiteY6515" fmla="*/ 148206 h 303641"/>
                  <a:gd name="connsiteX6516" fmla="*/ 953399 w 1010331"/>
                  <a:gd name="connsiteY6516" fmla="*/ 143688 h 303641"/>
                  <a:gd name="connsiteX6517" fmla="*/ 953399 w 1010331"/>
                  <a:gd name="connsiteY6517" fmla="*/ 143688 h 303641"/>
                  <a:gd name="connsiteX6518" fmla="*/ 934421 w 1010331"/>
                  <a:gd name="connsiteY6518" fmla="*/ 143688 h 303641"/>
                  <a:gd name="connsiteX6519" fmla="*/ 938939 w 1010331"/>
                  <a:gd name="connsiteY6519" fmla="*/ 148206 h 303641"/>
                  <a:gd name="connsiteX6520" fmla="*/ 934421 w 1010331"/>
                  <a:gd name="connsiteY6520" fmla="*/ 152725 h 303641"/>
                  <a:gd name="connsiteX6521" fmla="*/ 929903 w 1010331"/>
                  <a:gd name="connsiteY6521" fmla="*/ 148206 h 303641"/>
                  <a:gd name="connsiteX6522" fmla="*/ 934421 w 1010331"/>
                  <a:gd name="connsiteY6522" fmla="*/ 143688 h 303641"/>
                  <a:gd name="connsiteX6523" fmla="*/ 934421 w 1010331"/>
                  <a:gd name="connsiteY6523" fmla="*/ 143688 h 303641"/>
                  <a:gd name="connsiteX6524" fmla="*/ 915443 w 1010331"/>
                  <a:gd name="connsiteY6524" fmla="*/ 143688 h 303641"/>
                  <a:gd name="connsiteX6525" fmla="*/ 919962 w 1010331"/>
                  <a:gd name="connsiteY6525" fmla="*/ 148206 h 303641"/>
                  <a:gd name="connsiteX6526" fmla="*/ 915443 w 1010331"/>
                  <a:gd name="connsiteY6526" fmla="*/ 152725 h 303641"/>
                  <a:gd name="connsiteX6527" fmla="*/ 910925 w 1010331"/>
                  <a:gd name="connsiteY6527" fmla="*/ 148206 h 303641"/>
                  <a:gd name="connsiteX6528" fmla="*/ 915443 w 1010331"/>
                  <a:gd name="connsiteY6528" fmla="*/ 143688 h 303641"/>
                  <a:gd name="connsiteX6529" fmla="*/ 915443 w 1010331"/>
                  <a:gd name="connsiteY6529" fmla="*/ 143688 h 303641"/>
                  <a:gd name="connsiteX6530" fmla="*/ 897369 w 1010331"/>
                  <a:gd name="connsiteY6530" fmla="*/ 143688 h 303641"/>
                  <a:gd name="connsiteX6531" fmla="*/ 901888 w 1010331"/>
                  <a:gd name="connsiteY6531" fmla="*/ 148206 h 303641"/>
                  <a:gd name="connsiteX6532" fmla="*/ 897369 w 1010331"/>
                  <a:gd name="connsiteY6532" fmla="*/ 152725 h 303641"/>
                  <a:gd name="connsiteX6533" fmla="*/ 892851 w 1010331"/>
                  <a:gd name="connsiteY6533" fmla="*/ 148206 h 303641"/>
                  <a:gd name="connsiteX6534" fmla="*/ 897369 w 1010331"/>
                  <a:gd name="connsiteY6534" fmla="*/ 143688 h 303641"/>
                  <a:gd name="connsiteX6535" fmla="*/ 897369 w 1010331"/>
                  <a:gd name="connsiteY6535" fmla="*/ 143688 h 303641"/>
                  <a:gd name="connsiteX6536" fmla="*/ 878392 w 1010331"/>
                  <a:gd name="connsiteY6536" fmla="*/ 143688 h 303641"/>
                  <a:gd name="connsiteX6537" fmla="*/ 882910 w 1010331"/>
                  <a:gd name="connsiteY6537" fmla="*/ 148206 h 303641"/>
                  <a:gd name="connsiteX6538" fmla="*/ 878392 w 1010331"/>
                  <a:gd name="connsiteY6538" fmla="*/ 152725 h 303641"/>
                  <a:gd name="connsiteX6539" fmla="*/ 873873 w 1010331"/>
                  <a:gd name="connsiteY6539" fmla="*/ 148206 h 303641"/>
                  <a:gd name="connsiteX6540" fmla="*/ 878392 w 1010331"/>
                  <a:gd name="connsiteY6540" fmla="*/ 143688 h 303641"/>
                  <a:gd name="connsiteX6541" fmla="*/ 878392 w 1010331"/>
                  <a:gd name="connsiteY6541" fmla="*/ 143688 h 303641"/>
                  <a:gd name="connsiteX6542" fmla="*/ 859414 w 1010331"/>
                  <a:gd name="connsiteY6542" fmla="*/ 143688 h 303641"/>
                  <a:gd name="connsiteX6543" fmla="*/ 863933 w 1010331"/>
                  <a:gd name="connsiteY6543" fmla="*/ 148206 h 303641"/>
                  <a:gd name="connsiteX6544" fmla="*/ 859414 w 1010331"/>
                  <a:gd name="connsiteY6544" fmla="*/ 152725 h 303641"/>
                  <a:gd name="connsiteX6545" fmla="*/ 854896 w 1010331"/>
                  <a:gd name="connsiteY6545" fmla="*/ 148206 h 303641"/>
                  <a:gd name="connsiteX6546" fmla="*/ 859414 w 1010331"/>
                  <a:gd name="connsiteY6546" fmla="*/ 143688 h 303641"/>
                  <a:gd name="connsiteX6547" fmla="*/ 859414 w 1010331"/>
                  <a:gd name="connsiteY6547" fmla="*/ 143688 h 303641"/>
                  <a:gd name="connsiteX6548" fmla="*/ 962436 w 1010331"/>
                  <a:gd name="connsiteY6548" fmla="*/ 132843 h 303641"/>
                  <a:gd name="connsiteX6549" fmla="*/ 966954 w 1010331"/>
                  <a:gd name="connsiteY6549" fmla="*/ 137362 h 303641"/>
                  <a:gd name="connsiteX6550" fmla="*/ 962436 w 1010331"/>
                  <a:gd name="connsiteY6550" fmla="*/ 141880 h 303641"/>
                  <a:gd name="connsiteX6551" fmla="*/ 957917 w 1010331"/>
                  <a:gd name="connsiteY6551" fmla="*/ 137362 h 303641"/>
                  <a:gd name="connsiteX6552" fmla="*/ 962436 w 1010331"/>
                  <a:gd name="connsiteY6552" fmla="*/ 132843 h 303641"/>
                  <a:gd name="connsiteX6553" fmla="*/ 962436 w 1010331"/>
                  <a:gd name="connsiteY6553" fmla="*/ 132843 h 303641"/>
                  <a:gd name="connsiteX6554" fmla="*/ 944362 w 1010331"/>
                  <a:gd name="connsiteY6554" fmla="*/ 132843 h 303641"/>
                  <a:gd name="connsiteX6555" fmla="*/ 948880 w 1010331"/>
                  <a:gd name="connsiteY6555" fmla="*/ 137362 h 303641"/>
                  <a:gd name="connsiteX6556" fmla="*/ 944362 w 1010331"/>
                  <a:gd name="connsiteY6556" fmla="*/ 141880 h 303641"/>
                  <a:gd name="connsiteX6557" fmla="*/ 939843 w 1010331"/>
                  <a:gd name="connsiteY6557" fmla="*/ 137362 h 303641"/>
                  <a:gd name="connsiteX6558" fmla="*/ 944362 w 1010331"/>
                  <a:gd name="connsiteY6558" fmla="*/ 132843 h 303641"/>
                  <a:gd name="connsiteX6559" fmla="*/ 944362 w 1010331"/>
                  <a:gd name="connsiteY6559" fmla="*/ 132843 h 303641"/>
                  <a:gd name="connsiteX6560" fmla="*/ 925384 w 1010331"/>
                  <a:gd name="connsiteY6560" fmla="*/ 132843 h 303641"/>
                  <a:gd name="connsiteX6561" fmla="*/ 929903 w 1010331"/>
                  <a:gd name="connsiteY6561" fmla="*/ 137362 h 303641"/>
                  <a:gd name="connsiteX6562" fmla="*/ 925384 w 1010331"/>
                  <a:gd name="connsiteY6562" fmla="*/ 141880 h 303641"/>
                  <a:gd name="connsiteX6563" fmla="*/ 920866 w 1010331"/>
                  <a:gd name="connsiteY6563" fmla="*/ 137362 h 303641"/>
                  <a:gd name="connsiteX6564" fmla="*/ 925384 w 1010331"/>
                  <a:gd name="connsiteY6564" fmla="*/ 132843 h 303641"/>
                  <a:gd name="connsiteX6565" fmla="*/ 925384 w 1010331"/>
                  <a:gd name="connsiteY6565" fmla="*/ 132843 h 303641"/>
                  <a:gd name="connsiteX6566" fmla="*/ 906406 w 1010331"/>
                  <a:gd name="connsiteY6566" fmla="*/ 132843 h 303641"/>
                  <a:gd name="connsiteX6567" fmla="*/ 910925 w 1010331"/>
                  <a:gd name="connsiteY6567" fmla="*/ 137362 h 303641"/>
                  <a:gd name="connsiteX6568" fmla="*/ 906406 w 1010331"/>
                  <a:gd name="connsiteY6568" fmla="*/ 141880 h 303641"/>
                  <a:gd name="connsiteX6569" fmla="*/ 901888 w 1010331"/>
                  <a:gd name="connsiteY6569" fmla="*/ 137362 h 303641"/>
                  <a:gd name="connsiteX6570" fmla="*/ 906406 w 1010331"/>
                  <a:gd name="connsiteY6570" fmla="*/ 132843 h 303641"/>
                  <a:gd name="connsiteX6571" fmla="*/ 906406 w 1010331"/>
                  <a:gd name="connsiteY6571" fmla="*/ 132843 h 303641"/>
                  <a:gd name="connsiteX6572" fmla="*/ 887429 w 1010331"/>
                  <a:gd name="connsiteY6572" fmla="*/ 132843 h 303641"/>
                  <a:gd name="connsiteX6573" fmla="*/ 891947 w 1010331"/>
                  <a:gd name="connsiteY6573" fmla="*/ 137362 h 303641"/>
                  <a:gd name="connsiteX6574" fmla="*/ 887429 w 1010331"/>
                  <a:gd name="connsiteY6574" fmla="*/ 141880 h 303641"/>
                  <a:gd name="connsiteX6575" fmla="*/ 882910 w 1010331"/>
                  <a:gd name="connsiteY6575" fmla="*/ 137362 h 303641"/>
                  <a:gd name="connsiteX6576" fmla="*/ 887429 w 1010331"/>
                  <a:gd name="connsiteY6576" fmla="*/ 132843 h 303641"/>
                  <a:gd name="connsiteX6577" fmla="*/ 887429 w 1010331"/>
                  <a:gd name="connsiteY6577" fmla="*/ 132843 h 303641"/>
                  <a:gd name="connsiteX6578" fmla="*/ 868451 w 1010331"/>
                  <a:gd name="connsiteY6578" fmla="*/ 132843 h 303641"/>
                  <a:gd name="connsiteX6579" fmla="*/ 872970 w 1010331"/>
                  <a:gd name="connsiteY6579" fmla="*/ 137362 h 303641"/>
                  <a:gd name="connsiteX6580" fmla="*/ 868451 w 1010331"/>
                  <a:gd name="connsiteY6580" fmla="*/ 141880 h 303641"/>
                  <a:gd name="connsiteX6581" fmla="*/ 863933 w 1010331"/>
                  <a:gd name="connsiteY6581" fmla="*/ 137362 h 303641"/>
                  <a:gd name="connsiteX6582" fmla="*/ 868451 w 1010331"/>
                  <a:gd name="connsiteY6582" fmla="*/ 132843 h 303641"/>
                  <a:gd name="connsiteX6583" fmla="*/ 868451 w 1010331"/>
                  <a:gd name="connsiteY6583" fmla="*/ 132843 h 303641"/>
                  <a:gd name="connsiteX6584" fmla="*/ 850377 w 1010331"/>
                  <a:gd name="connsiteY6584" fmla="*/ 132843 h 303641"/>
                  <a:gd name="connsiteX6585" fmla="*/ 854896 w 1010331"/>
                  <a:gd name="connsiteY6585" fmla="*/ 137362 h 303641"/>
                  <a:gd name="connsiteX6586" fmla="*/ 850377 w 1010331"/>
                  <a:gd name="connsiteY6586" fmla="*/ 141880 h 303641"/>
                  <a:gd name="connsiteX6587" fmla="*/ 845859 w 1010331"/>
                  <a:gd name="connsiteY6587" fmla="*/ 137362 h 303641"/>
                  <a:gd name="connsiteX6588" fmla="*/ 850377 w 1010331"/>
                  <a:gd name="connsiteY6588" fmla="*/ 132843 h 303641"/>
                  <a:gd name="connsiteX6589" fmla="*/ 850377 w 1010331"/>
                  <a:gd name="connsiteY6589" fmla="*/ 132843 h 303641"/>
                  <a:gd name="connsiteX6590" fmla="*/ 934421 w 1010331"/>
                  <a:gd name="connsiteY6590" fmla="*/ 122903 h 303641"/>
                  <a:gd name="connsiteX6591" fmla="*/ 938939 w 1010331"/>
                  <a:gd name="connsiteY6591" fmla="*/ 127421 h 303641"/>
                  <a:gd name="connsiteX6592" fmla="*/ 934421 w 1010331"/>
                  <a:gd name="connsiteY6592" fmla="*/ 131940 h 303641"/>
                  <a:gd name="connsiteX6593" fmla="*/ 929903 w 1010331"/>
                  <a:gd name="connsiteY6593" fmla="*/ 127421 h 303641"/>
                  <a:gd name="connsiteX6594" fmla="*/ 934421 w 1010331"/>
                  <a:gd name="connsiteY6594" fmla="*/ 122903 h 303641"/>
                  <a:gd name="connsiteX6595" fmla="*/ 934421 w 1010331"/>
                  <a:gd name="connsiteY6595" fmla="*/ 122903 h 303641"/>
                  <a:gd name="connsiteX6596" fmla="*/ 915443 w 1010331"/>
                  <a:gd name="connsiteY6596" fmla="*/ 122903 h 303641"/>
                  <a:gd name="connsiteX6597" fmla="*/ 919962 w 1010331"/>
                  <a:gd name="connsiteY6597" fmla="*/ 127421 h 303641"/>
                  <a:gd name="connsiteX6598" fmla="*/ 915443 w 1010331"/>
                  <a:gd name="connsiteY6598" fmla="*/ 131940 h 303641"/>
                  <a:gd name="connsiteX6599" fmla="*/ 910925 w 1010331"/>
                  <a:gd name="connsiteY6599" fmla="*/ 127421 h 303641"/>
                  <a:gd name="connsiteX6600" fmla="*/ 915443 w 1010331"/>
                  <a:gd name="connsiteY6600" fmla="*/ 122903 h 303641"/>
                  <a:gd name="connsiteX6601" fmla="*/ 915443 w 1010331"/>
                  <a:gd name="connsiteY6601" fmla="*/ 122903 h 303641"/>
                  <a:gd name="connsiteX6602" fmla="*/ 897369 w 1010331"/>
                  <a:gd name="connsiteY6602" fmla="*/ 122903 h 303641"/>
                  <a:gd name="connsiteX6603" fmla="*/ 901888 w 1010331"/>
                  <a:gd name="connsiteY6603" fmla="*/ 127421 h 303641"/>
                  <a:gd name="connsiteX6604" fmla="*/ 897369 w 1010331"/>
                  <a:gd name="connsiteY6604" fmla="*/ 131940 h 303641"/>
                  <a:gd name="connsiteX6605" fmla="*/ 892851 w 1010331"/>
                  <a:gd name="connsiteY6605" fmla="*/ 127421 h 303641"/>
                  <a:gd name="connsiteX6606" fmla="*/ 897369 w 1010331"/>
                  <a:gd name="connsiteY6606" fmla="*/ 122903 h 303641"/>
                  <a:gd name="connsiteX6607" fmla="*/ 897369 w 1010331"/>
                  <a:gd name="connsiteY6607" fmla="*/ 122903 h 303641"/>
                  <a:gd name="connsiteX6608" fmla="*/ 878392 w 1010331"/>
                  <a:gd name="connsiteY6608" fmla="*/ 122903 h 303641"/>
                  <a:gd name="connsiteX6609" fmla="*/ 882910 w 1010331"/>
                  <a:gd name="connsiteY6609" fmla="*/ 127421 h 303641"/>
                  <a:gd name="connsiteX6610" fmla="*/ 878392 w 1010331"/>
                  <a:gd name="connsiteY6610" fmla="*/ 131940 h 303641"/>
                  <a:gd name="connsiteX6611" fmla="*/ 873873 w 1010331"/>
                  <a:gd name="connsiteY6611" fmla="*/ 127421 h 303641"/>
                  <a:gd name="connsiteX6612" fmla="*/ 878392 w 1010331"/>
                  <a:gd name="connsiteY6612" fmla="*/ 122903 h 303641"/>
                  <a:gd name="connsiteX6613" fmla="*/ 878392 w 1010331"/>
                  <a:gd name="connsiteY6613" fmla="*/ 122903 h 303641"/>
                  <a:gd name="connsiteX6614" fmla="*/ 859414 w 1010331"/>
                  <a:gd name="connsiteY6614" fmla="*/ 122903 h 303641"/>
                  <a:gd name="connsiteX6615" fmla="*/ 863933 w 1010331"/>
                  <a:gd name="connsiteY6615" fmla="*/ 127421 h 303641"/>
                  <a:gd name="connsiteX6616" fmla="*/ 859414 w 1010331"/>
                  <a:gd name="connsiteY6616" fmla="*/ 131940 h 303641"/>
                  <a:gd name="connsiteX6617" fmla="*/ 854896 w 1010331"/>
                  <a:gd name="connsiteY6617" fmla="*/ 127421 h 303641"/>
                  <a:gd name="connsiteX6618" fmla="*/ 859414 w 1010331"/>
                  <a:gd name="connsiteY6618" fmla="*/ 122903 h 303641"/>
                  <a:gd name="connsiteX6619" fmla="*/ 859414 w 1010331"/>
                  <a:gd name="connsiteY6619" fmla="*/ 122903 h 303641"/>
                  <a:gd name="connsiteX6620" fmla="*/ 906406 w 1010331"/>
                  <a:gd name="connsiteY6620" fmla="*/ 112058 h 303641"/>
                  <a:gd name="connsiteX6621" fmla="*/ 910925 w 1010331"/>
                  <a:gd name="connsiteY6621" fmla="*/ 116577 h 303641"/>
                  <a:gd name="connsiteX6622" fmla="*/ 906406 w 1010331"/>
                  <a:gd name="connsiteY6622" fmla="*/ 121095 h 303641"/>
                  <a:gd name="connsiteX6623" fmla="*/ 901888 w 1010331"/>
                  <a:gd name="connsiteY6623" fmla="*/ 116577 h 303641"/>
                  <a:gd name="connsiteX6624" fmla="*/ 906406 w 1010331"/>
                  <a:gd name="connsiteY6624" fmla="*/ 112058 h 303641"/>
                  <a:gd name="connsiteX6625" fmla="*/ 906406 w 1010331"/>
                  <a:gd name="connsiteY6625" fmla="*/ 112058 h 303641"/>
                  <a:gd name="connsiteX6626" fmla="*/ 887429 w 1010331"/>
                  <a:gd name="connsiteY6626" fmla="*/ 112058 h 303641"/>
                  <a:gd name="connsiteX6627" fmla="*/ 891947 w 1010331"/>
                  <a:gd name="connsiteY6627" fmla="*/ 116577 h 303641"/>
                  <a:gd name="connsiteX6628" fmla="*/ 887429 w 1010331"/>
                  <a:gd name="connsiteY6628" fmla="*/ 121095 h 303641"/>
                  <a:gd name="connsiteX6629" fmla="*/ 882910 w 1010331"/>
                  <a:gd name="connsiteY6629" fmla="*/ 116577 h 303641"/>
                  <a:gd name="connsiteX6630" fmla="*/ 887429 w 1010331"/>
                  <a:gd name="connsiteY6630" fmla="*/ 112058 h 303641"/>
                  <a:gd name="connsiteX6631" fmla="*/ 887429 w 1010331"/>
                  <a:gd name="connsiteY6631" fmla="*/ 112058 h 303641"/>
                  <a:gd name="connsiteX6632" fmla="*/ 868451 w 1010331"/>
                  <a:gd name="connsiteY6632" fmla="*/ 112058 h 303641"/>
                  <a:gd name="connsiteX6633" fmla="*/ 872970 w 1010331"/>
                  <a:gd name="connsiteY6633" fmla="*/ 116577 h 303641"/>
                  <a:gd name="connsiteX6634" fmla="*/ 868451 w 1010331"/>
                  <a:gd name="connsiteY6634" fmla="*/ 121095 h 303641"/>
                  <a:gd name="connsiteX6635" fmla="*/ 863933 w 1010331"/>
                  <a:gd name="connsiteY6635" fmla="*/ 116577 h 303641"/>
                  <a:gd name="connsiteX6636" fmla="*/ 868451 w 1010331"/>
                  <a:gd name="connsiteY6636" fmla="*/ 112058 h 303641"/>
                  <a:gd name="connsiteX6637" fmla="*/ 868451 w 1010331"/>
                  <a:gd name="connsiteY6637" fmla="*/ 112058 h 303641"/>
                  <a:gd name="connsiteX6638" fmla="*/ 850377 w 1010331"/>
                  <a:gd name="connsiteY6638" fmla="*/ 112058 h 303641"/>
                  <a:gd name="connsiteX6639" fmla="*/ 854896 w 1010331"/>
                  <a:gd name="connsiteY6639" fmla="*/ 116577 h 303641"/>
                  <a:gd name="connsiteX6640" fmla="*/ 850377 w 1010331"/>
                  <a:gd name="connsiteY6640" fmla="*/ 121095 h 303641"/>
                  <a:gd name="connsiteX6641" fmla="*/ 845859 w 1010331"/>
                  <a:gd name="connsiteY6641" fmla="*/ 116577 h 303641"/>
                  <a:gd name="connsiteX6642" fmla="*/ 850377 w 1010331"/>
                  <a:gd name="connsiteY6642" fmla="*/ 112058 h 303641"/>
                  <a:gd name="connsiteX6643" fmla="*/ 850377 w 1010331"/>
                  <a:gd name="connsiteY6643" fmla="*/ 112058 h 303641"/>
                  <a:gd name="connsiteX6644" fmla="*/ 897369 w 1010331"/>
                  <a:gd name="connsiteY6644" fmla="*/ 103021 h 303641"/>
                  <a:gd name="connsiteX6645" fmla="*/ 901888 w 1010331"/>
                  <a:gd name="connsiteY6645" fmla="*/ 107540 h 303641"/>
                  <a:gd name="connsiteX6646" fmla="*/ 897369 w 1010331"/>
                  <a:gd name="connsiteY6646" fmla="*/ 112058 h 303641"/>
                  <a:gd name="connsiteX6647" fmla="*/ 892851 w 1010331"/>
                  <a:gd name="connsiteY6647" fmla="*/ 107540 h 303641"/>
                  <a:gd name="connsiteX6648" fmla="*/ 897369 w 1010331"/>
                  <a:gd name="connsiteY6648" fmla="*/ 103021 h 303641"/>
                  <a:gd name="connsiteX6649" fmla="*/ 897369 w 1010331"/>
                  <a:gd name="connsiteY6649" fmla="*/ 103021 h 303641"/>
                  <a:gd name="connsiteX6650" fmla="*/ 878392 w 1010331"/>
                  <a:gd name="connsiteY6650" fmla="*/ 103021 h 303641"/>
                  <a:gd name="connsiteX6651" fmla="*/ 882910 w 1010331"/>
                  <a:gd name="connsiteY6651" fmla="*/ 107540 h 303641"/>
                  <a:gd name="connsiteX6652" fmla="*/ 878392 w 1010331"/>
                  <a:gd name="connsiteY6652" fmla="*/ 112058 h 303641"/>
                  <a:gd name="connsiteX6653" fmla="*/ 873873 w 1010331"/>
                  <a:gd name="connsiteY6653" fmla="*/ 107540 h 303641"/>
                  <a:gd name="connsiteX6654" fmla="*/ 878392 w 1010331"/>
                  <a:gd name="connsiteY6654" fmla="*/ 103021 h 303641"/>
                  <a:gd name="connsiteX6655" fmla="*/ 878392 w 1010331"/>
                  <a:gd name="connsiteY6655" fmla="*/ 103021 h 303641"/>
                  <a:gd name="connsiteX6656" fmla="*/ 859414 w 1010331"/>
                  <a:gd name="connsiteY6656" fmla="*/ 103021 h 303641"/>
                  <a:gd name="connsiteX6657" fmla="*/ 863933 w 1010331"/>
                  <a:gd name="connsiteY6657" fmla="*/ 107540 h 303641"/>
                  <a:gd name="connsiteX6658" fmla="*/ 859414 w 1010331"/>
                  <a:gd name="connsiteY6658" fmla="*/ 112058 h 303641"/>
                  <a:gd name="connsiteX6659" fmla="*/ 854896 w 1010331"/>
                  <a:gd name="connsiteY6659" fmla="*/ 107540 h 303641"/>
                  <a:gd name="connsiteX6660" fmla="*/ 859414 w 1010331"/>
                  <a:gd name="connsiteY6660" fmla="*/ 103021 h 303641"/>
                  <a:gd name="connsiteX6661" fmla="*/ 859414 w 1010331"/>
                  <a:gd name="connsiteY6661" fmla="*/ 103021 h 303641"/>
                  <a:gd name="connsiteX6662" fmla="*/ 868451 w 1010331"/>
                  <a:gd name="connsiteY6662" fmla="*/ 92177 h 303641"/>
                  <a:gd name="connsiteX6663" fmla="*/ 872970 w 1010331"/>
                  <a:gd name="connsiteY6663" fmla="*/ 96695 h 303641"/>
                  <a:gd name="connsiteX6664" fmla="*/ 868451 w 1010331"/>
                  <a:gd name="connsiteY6664" fmla="*/ 101214 h 303641"/>
                  <a:gd name="connsiteX6665" fmla="*/ 863933 w 1010331"/>
                  <a:gd name="connsiteY6665" fmla="*/ 96695 h 303641"/>
                  <a:gd name="connsiteX6666" fmla="*/ 868451 w 1010331"/>
                  <a:gd name="connsiteY6666" fmla="*/ 92177 h 303641"/>
                  <a:gd name="connsiteX6667" fmla="*/ 868451 w 1010331"/>
                  <a:gd name="connsiteY6667" fmla="*/ 92177 h 303641"/>
                  <a:gd name="connsiteX6668" fmla="*/ 850377 w 1010331"/>
                  <a:gd name="connsiteY6668" fmla="*/ 92177 h 303641"/>
                  <a:gd name="connsiteX6669" fmla="*/ 854896 w 1010331"/>
                  <a:gd name="connsiteY6669" fmla="*/ 96695 h 303641"/>
                  <a:gd name="connsiteX6670" fmla="*/ 850377 w 1010331"/>
                  <a:gd name="connsiteY6670" fmla="*/ 101214 h 303641"/>
                  <a:gd name="connsiteX6671" fmla="*/ 845859 w 1010331"/>
                  <a:gd name="connsiteY6671" fmla="*/ 96695 h 303641"/>
                  <a:gd name="connsiteX6672" fmla="*/ 850377 w 1010331"/>
                  <a:gd name="connsiteY6672" fmla="*/ 92177 h 303641"/>
                  <a:gd name="connsiteX6673" fmla="*/ 850377 w 1010331"/>
                  <a:gd name="connsiteY6673" fmla="*/ 92177 h 303641"/>
                  <a:gd name="connsiteX6674" fmla="*/ 972376 w 1010331"/>
                  <a:gd name="connsiteY6674" fmla="*/ 264783 h 303641"/>
                  <a:gd name="connsiteX6675" fmla="*/ 976895 w 1010331"/>
                  <a:gd name="connsiteY6675" fmla="*/ 269301 h 303641"/>
                  <a:gd name="connsiteX6676" fmla="*/ 972376 w 1010331"/>
                  <a:gd name="connsiteY6676" fmla="*/ 273820 h 303641"/>
                  <a:gd name="connsiteX6677" fmla="*/ 967858 w 1010331"/>
                  <a:gd name="connsiteY6677" fmla="*/ 269301 h 303641"/>
                  <a:gd name="connsiteX6678" fmla="*/ 972376 w 1010331"/>
                  <a:gd name="connsiteY6678" fmla="*/ 264783 h 303641"/>
                  <a:gd name="connsiteX6679" fmla="*/ 972376 w 1010331"/>
                  <a:gd name="connsiteY6679" fmla="*/ 264783 h 303641"/>
                  <a:gd name="connsiteX6680" fmla="*/ 953399 w 1010331"/>
                  <a:gd name="connsiteY6680" fmla="*/ 264783 h 303641"/>
                  <a:gd name="connsiteX6681" fmla="*/ 957917 w 1010331"/>
                  <a:gd name="connsiteY6681" fmla="*/ 269301 h 303641"/>
                  <a:gd name="connsiteX6682" fmla="*/ 953399 w 1010331"/>
                  <a:gd name="connsiteY6682" fmla="*/ 273820 h 303641"/>
                  <a:gd name="connsiteX6683" fmla="*/ 948880 w 1010331"/>
                  <a:gd name="connsiteY6683" fmla="*/ 269301 h 303641"/>
                  <a:gd name="connsiteX6684" fmla="*/ 953399 w 1010331"/>
                  <a:gd name="connsiteY6684" fmla="*/ 264783 h 303641"/>
                  <a:gd name="connsiteX6685" fmla="*/ 953399 w 1010331"/>
                  <a:gd name="connsiteY6685" fmla="*/ 264783 h 303641"/>
                  <a:gd name="connsiteX6686" fmla="*/ 934421 w 1010331"/>
                  <a:gd name="connsiteY6686" fmla="*/ 264783 h 303641"/>
                  <a:gd name="connsiteX6687" fmla="*/ 938939 w 1010331"/>
                  <a:gd name="connsiteY6687" fmla="*/ 269301 h 303641"/>
                  <a:gd name="connsiteX6688" fmla="*/ 934421 w 1010331"/>
                  <a:gd name="connsiteY6688" fmla="*/ 273820 h 303641"/>
                  <a:gd name="connsiteX6689" fmla="*/ 929903 w 1010331"/>
                  <a:gd name="connsiteY6689" fmla="*/ 269301 h 303641"/>
                  <a:gd name="connsiteX6690" fmla="*/ 934421 w 1010331"/>
                  <a:gd name="connsiteY6690" fmla="*/ 264783 h 303641"/>
                  <a:gd name="connsiteX6691" fmla="*/ 934421 w 1010331"/>
                  <a:gd name="connsiteY6691" fmla="*/ 264783 h 303641"/>
                  <a:gd name="connsiteX6692" fmla="*/ 915443 w 1010331"/>
                  <a:gd name="connsiteY6692" fmla="*/ 264783 h 303641"/>
                  <a:gd name="connsiteX6693" fmla="*/ 919962 w 1010331"/>
                  <a:gd name="connsiteY6693" fmla="*/ 269301 h 303641"/>
                  <a:gd name="connsiteX6694" fmla="*/ 915443 w 1010331"/>
                  <a:gd name="connsiteY6694" fmla="*/ 273820 h 303641"/>
                  <a:gd name="connsiteX6695" fmla="*/ 910925 w 1010331"/>
                  <a:gd name="connsiteY6695" fmla="*/ 269301 h 303641"/>
                  <a:gd name="connsiteX6696" fmla="*/ 915443 w 1010331"/>
                  <a:gd name="connsiteY6696" fmla="*/ 264783 h 303641"/>
                  <a:gd name="connsiteX6697" fmla="*/ 915443 w 1010331"/>
                  <a:gd name="connsiteY6697" fmla="*/ 264783 h 303641"/>
                  <a:gd name="connsiteX6698" fmla="*/ 897369 w 1010331"/>
                  <a:gd name="connsiteY6698" fmla="*/ 264783 h 303641"/>
                  <a:gd name="connsiteX6699" fmla="*/ 901888 w 1010331"/>
                  <a:gd name="connsiteY6699" fmla="*/ 269301 h 303641"/>
                  <a:gd name="connsiteX6700" fmla="*/ 897369 w 1010331"/>
                  <a:gd name="connsiteY6700" fmla="*/ 273820 h 303641"/>
                  <a:gd name="connsiteX6701" fmla="*/ 892851 w 1010331"/>
                  <a:gd name="connsiteY6701" fmla="*/ 269301 h 303641"/>
                  <a:gd name="connsiteX6702" fmla="*/ 897369 w 1010331"/>
                  <a:gd name="connsiteY6702" fmla="*/ 264783 h 303641"/>
                  <a:gd name="connsiteX6703" fmla="*/ 897369 w 1010331"/>
                  <a:gd name="connsiteY6703" fmla="*/ 264783 h 303641"/>
                  <a:gd name="connsiteX6704" fmla="*/ 878392 w 1010331"/>
                  <a:gd name="connsiteY6704" fmla="*/ 264783 h 303641"/>
                  <a:gd name="connsiteX6705" fmla="*/ 882910 w 1010331"/>
                  <a:gd name="connsiteY6705" fmla="*/ 269301 h 303641"/>
                  <a:gd name="connsiteX6706" fmla="*/ 878392 w 1010331"/>
                  <a:gd name="connsiteY6706" fmla="*/ 273820 h 303641"/>
                  <a:gd name="connsiteX6707" fmla="*/ 873873 w 1010331"/>
                  <a:gd name="connsiteY6707" fmla="*/ 269301 h 303641"/>
                  <a:gd name="connsiteX6708" fmla="*/ 878392 w 1010331"/>
                  <a:gd name="connsiteY6708" fmla="*/ 264783 h 303641"/>
                  <a:gd name="connsiteX6709" fmla="*/ 878392 w 1010331"/>
                  <a:gd name="connsiteY6709" fmla="*/ 264783 h 303641"/>
                  <a:gd name="connsiteX6710" fmla="*/ 859414 w 1010331"/>
                  <a:gd name="connsiteY6710" fmla="*/ 264783 h 303641"/>
                  <a:gd name="connsiteX6711" fmla="*/ 863933 w 1010331"/>
                  <a:gd name="connsiteY6711" fmla="*/ 269301 h 303641"/>
                  <a:gd name="connsiteX6712" fmla="*/ 859414 w 1010331"/>
                  <a:gd name="connsiteY6712" fmla="*/ 273820 h 303641"/>
                  <a:gd name="connsiteX6713" fmla="*/ 854896 w 1010331"/>
                  <a:gd name="connsiteY6713" fmla="*/ 269301 h 303641"/>
                  <a:gd name="connsiteX6714" fmla="*/ 859414 w 1010331"/>
                  <a:gd name="connsiteY6714" fmla="*/ 264783 h 303641"/>
                  <a:gd name="connsiteX6715" fmla="*/ 859414 w 1010331"/>
                  <a:gd name="connsiteY6715" fmla="*/ 264783 h 303641"/>
                  <a:gd name="connsiteX6716" fmla="*/ 981413 w 1010331"/>
                  <a:gd name="connsiteY6716" fmla="*/ 253938 h 303641"/>
                  <a:gd name="connsiteX6717" fmla="*/ 985932 w 1010331"/>
                  <a:gd name="connsiteY6717" fmla="*/ 258457 h 303641"/>
                  <a:gd name="connsiteX6718" fmla="*/ 981413 w 1010331"/>
                  <a:gd name="connsiteY6718" fmla="*/ 262975 h 303641"/>
                  <a:gd name="connsiteX6719" fmla="*/ 976895 w 1010331"/>
                  <a:gd name="connsiteY6719" fmla="*/ 258457 h 303641"/>
                  <a:gd name="connsiteX6720" fmla="*/ 981413 w 1010331"/>
                  <a:gd name="connsiteY6720" fmla="*/ 253938 h 303641"/>
                  <a:gd name="connsiteX6721" fmla="*/ 981413 w 1010331"/>
                  <a:gd name="connsiteY6721" fmla="*/ 253938 h 303641"/>
                  <a:gd name="connsiteX6722" fmla="*/ 962436 w 1010331"/>
                  <a:gd name="connsiteY6722" fmla="*/ 253938 h 303641"/>
                  <a:gd name="connsiteX6723" fmla="*/ 966954 w 1010331"/>
                  <a:gd name="connsiteY6723" fmla="*/ 258457 h 303641"/>
                  <a:gd name="connsiteX6724" fmla="*/ 962436 w 1010331"/>
                  <a:gd name="connsiteY6724" fmla="*/ 262975 h 303641"/>
                  <a:gd name="connsiteX6725" fmla="*/ 957917 w 1010331"/>
                  <a:gd name="connsiteY6725" fmla="*/ 258457 h 303641"/>
                  <a:gd name="connsiteX6726" fmla="*/ 962436 w 1010331"/>
                  <a:gd name="connsiteY6726" fmla="*/ 253938 h 303641"/>
                  <a:gd name="connsiteX6727" fmla="*/ 962436 w 1010331"/>
                  <a:gd name="connsiteY6727" fmla="*/ 253938 h 303641"/>
                  <a:gd name="connsiteX6728" fmla="*/ 944362 w 1010331"/>
                  <a:gd name="connsiteY6728" fmla="*/ 253938 h 303641"/>
                  <a:gd name="connsiteX6729" fmla="*/ 948880 w 1010331"/>
                  <a:gd name="connsiteY6729" fmla="*/ 258457 h 303641"/>
                  <a:gd name="connsiteX6730" fmla="*/ 944362 w 1010331"/>
                  <a:gd name="connsiteY6730" fmla="*/ 262975 h 303641"/>
                  <a:gd name="connsiteX6731" fmla="*/ 939843 w 1010331"/>
                  <a:gd name="connsiteY6731" fmla="*/ 258457 h 303641"/>
                  <a:gd name="connsiteX6732" fmla="*/ 944362 w 1010331"/>
                  <a:gd name="connsiteY6732" fmla="*/ 253938 h 303641"/>
                  <a:gd name="connsiteX6733" fmla="*/ 944362 w 1010331"/>
                  <a:gd name="connsiteY6733" fmla="*/ 253938 h 303641"/>
                  <a:gd name="connsiteX6734" fmla="*/ 925384 w 1010331"/>
                  <a:gd name="connsiteY6734" fmla="*/ 253938 h 303641"/>
                  <a:gd name="connsiteX6735" fmla="*/ 929903 w 1010331"/>
                  <a:gd name="connsiteY6735" fmla="*/ 258457 h 303641"/>
                  <a:gd name="connsiteX6736" fmla="*/ 925384 w 1010331"/>
                  <a:gd name="connsiteY6736" fmla="*/ 262975 h 303641"/>
                  <a:gd name="connsiteX6737" fmla="*/ 920866 w 1010331"/>
                  <a:gd name="connsiteY6737" fmla="*/ 258457 h 303641"/>
                  <a:gd name="connsiteX6738" fmla="*/ 925384 w 1010331"/>
                  <a:gd name="connsiteY6738" fmla="*/ 253938 h 303641"/>
                  <a:gd name="connsiteX6739" fmla="*/ 925384 w 1010331"/>
                  <a:gd name="connsiteY6739" fmla="*/ 253938 h 303641"/>
                  <a:gd name="connsiteX6740" fmla="*/ 906406 w 1010331"/>
                  <a:gd name="connsiteY6740" fmla="*/ 253938 h 303641"/>
                  <a:gd name="connsiteX6741" fmla="*/ 910925 w 1010331"/>
                  <a:gd name="connsiteY6741" fmla="*/ 258457 h 303641"/>
                  <a:gd name="connsiteX6742" fmla="*/ 906406 w 1010331"/>
                  <a:gd name="connsiteY6742" fmla="*/ 262975 h 303641"/>
                  <a:gd name="connsiteX6743" fmla="*/ 901888 w 1010331"/>
                  <a:gd name="connsiteY6743" fmla="*/ 258457 h 303641"/>
                  <a:gd name="connsiteX6744" fmla="*/ 906406 w 1010331"/>
                  <a:gd name="connsiteY6744" fmla="*/ 253938 h 303641"/>
                  <a:gd name="connsiteX6745" fmla="*/ 906406 w 1010331"/>
                  <a:gd name="connsiteY6745" fmla="*/ 253938 h 303641"/>
                  <a:gd name="connsiteX6746" fmla="*/ 887429 w 1010331"/>
                  <a:gd name="connsiteY6746" fmla="*/ 253938 h 303641"/>
                  <a:gd name="connsiteX6747" fmla="*/ 891947 w 1010331"/>
                  <a:gd name="connsiteY6747" fmla="*/ 258457 h 303641"/>
                  <a:gd name="connsiteX6748" fmla="*/ 887429 w 1010331"/>
                  <a:gd name="connsiteY6748" fmla="*/ 262975 h 303641"/>
                  <a:gd name="connsiteX6749" fmla="*/ 882910 w 1010331"/>
                  <a:gd name="connsiteY6749" fmla="*/ 258457 h 303641"/>
                  <a:gd name="connsiteX6750" fmla="*/ 887429 w 1010331"/>
                  <a:gd name="connsiteY6750" fmla="*/ 253938 h 303641"/>
                  <a:gd name="connsiteX6751" fmla="*/ 887429 w 1010331"/>
                  <a:gd name="connsiteY6751" fmla="*/ 253938 h 303641"/>
                  <a:gd name="connsiteX6752" fmla="*/ 868451 w 1010331"/>
                  <a:gd name="connsiteY6752" fmla="*/ 253938 h 303641"/>
                  <a:gd name="connsiteX6753" fmla="*/ 872970 w 1010331"/>
                  <a:gd name="connsiteY6753" fmla="*/ 258457 h 303641"/>
                  <a:gd name="connsiteX6754" fmla="*/ 868451 w 1010331"/>
                  <a:gd name="connsiteY6754" fmla="*/ 262975 h 303641"/>
                  <a:gd name="connsiteX6755" fmla="*/ 863933 w 1010331"/>
                  <a:gd name="connsiteY6755" fmla="*/ 258457 h 303641"/>
                  <a:gd name="connsiteX6756" fmla="*/ 868451 w 1010331"/>
                  <a:gd name="connsiteY6756" fmla="*/ 253938 h 303641"/>
                  <a:gd name="connsiteX6757" fmla="*/ 868451 w 1010331"/>
                  <a:gd name="connsiteY6757" fmla="*/ 253938 h 303641"/>
                  <a:gd name="connsiteX6758" fmla="*/ 850377 w 1010331"/>
                  <a:gd name="connsiteY6758" fmla="*/ 253938 h 303641"/>
                  <a:gd name="connsiteX6759" fmla="*/ 854896 w 1010331"/>
                  <a:gd name="connsiteY6759" fmla="*/ 258457 h 303641"/>
                  <a:gd name="connsiteX6760" fmla="*/ 850377 w 1010331"/>
                  <a:gd name="connsiteY6760" fmla="*/ 262975 h 303641"/>
                  <a:gd name="connsiteX6761" fmla="*/ 845859 w 1010331"/>
                  <a:gd name="connsiteY6761" fmla="*/ 258457 h 303641"/>
                  <a:gd name="connsiteX6762" fmla="*/ 850377 w 1010331"/>
                  <a:gd name="connsiteY6762" fmla="*/ 253938 h 303641"/>
                  <a:gd name="connsiteX6763" fmla="*/ 850377 w 1010331"/>
                  <a:gd name="connsiteY6763" fmla="*/ 253938 h 303641"/>
                  <a:gd name="connsiteX6764" fmla="*/ 990450 w 1010331"/>
                  <a:gd name="connsiteY6764" fmla="*/ 244901 h 303641"/>
                  <a:gd name="connsiteX6765" fmla="*/ 994969 w 1010331"/>
                  <a:gd name="connsiteY6765" fmla="*/ 249420 h 303641"/>
                  <a:gd name="connsiteX6766" fmla="*/ 990450 w 1010331"/>
                  <a:gd name="connsiteY6766" fmla="*/ 253938 h 303641"/>
                  <a:gd name="connsiteX6767" fmla="*/ 985932 w 1010331"/>
                  <a:gd name="connsiteY6767" fmla="*/ 249420 h 303641"/>
                  <a:gd name="connsiteX6768" fmla="*/ 990450 w 1010331"/>
                  <a:gd name="connsiteY6768" fmla="*/ 244901 h 303641"/>
                  <a:gd name="connsiteX6769" fmla="*/ 990450 w 1010331"/>
                  <a:gd name="connsiteY6769" fmla="*/ 244901 h 303641"/>
                  <a:gd name="connsiteX6770" fmla="*/ 972376 w 1010331"/>
                  <a:gd name="connsiteY6770" fmla="*/ 244901 h 303641"/>
                  <a:gd name="connsiteX6771" fmla="*/ 976895 w 1010331"/>
                  <a:gd name="connsiteY6771" fmla="*/ 249420 h 303641"/>
                  <a:gd name="connsiteX6772" fmla="*/ 972376 w 1010331"/>
                  <a:gd name="connsiteY6772" fmla="*/ 253938 h 303641"/>
                  <a:gd name="connsiteX6773" fmla="*/ 967858 w 1010331"/>
                  <a:gd name="connsiteY6773" fmla="*/ 249420 h 303641"/>
                  <a:gd name="connsiteX6774" fmla="*/ 972376 w 1010331"/>
                  <a:gd name="connsiteY6774" fmla="*/ 244901 h 303641"/>
                  <a:gd name="connsiteX6775" fmla="*/ 972376 w 1010331"/>
                  <a:gd name="connsiteY6775" fmla="*/ 244901 h 303641"/>
                  <a:gd name="connsiteX6776" fmla="*/ 953399 w 1010331"/>
                  <a:gd name="connsiteY6776" fmla="*/ 244901 h 303641"/>
                  <a:gd name="connsiteX6777" fmla="*/ 957917 w 1010331"/>
                  <a:gd name="connsiteY6777" fmla="*/ 249420 h 303641"/>
                  <a:gd name="connsiteX6778" fmla="*/ 953399 w 1010331"/>
                  <a:gd name="connsiteY6778" fmla="*/ 253938 h 303641"/>
                  <a:gd name="connsiteX6779" fmla="*/ 948880 w 1010331"/>
                  <a:gd name="connsiteY6779" fmla="*/ 249420 h 303641"/>
                  <a:gd name="connsiteX6780" fmla="*/ 953399 w 1010331"/>
                  <a:gd name="connsiteY6780" fmla="*/ 244901 h 303641"/>
                  <a:gd name="connsiteX6781" fmla="*/ 953399 w 1010331"/>
                  <a:gd name="connsiteY6781" fmla="*/ 244901 h 303641"/>
                  <a:gd name="connsiteX6782" fmla="*/ 934421 w 1010331"/>
                  <a:gd name="connsiteY6782" fmla="*/ 244901 h 303641"/>
                  <a:gd name="connsiteX6783" fmla="*/ 938939 w 1010331"/>
                  <a:gd name="connsiteY6783" fmla="*/ 249420 h 303641"/>
                  <a:gd name="connsiteX6784" fmla="*/ 934421 w 1010331"/>
                  <a:gd name="connsiteY6784" fmla="*/ 253938 h 303641"/>
                  <a:gd name="connsiteX6785" fmla="*/ 929903 w 1010331"/>
                  <a:gd name="connsiteY6785" fmla="*/ 249420 h 303641"/>
                  <a:gd name="connsiteX6786" fmla="*/ 934421 w 1010331"/>
                  <a:gd name="connsiteY6786" fmla="*/ 244901 h 303641"/>
                  <a:gd name="connsiteX6787" fmla="*/ 934421 w 1010331"/>
                  <a:gd name="connsiteY6787" fmla="*/ 244901 h 303641"/>
                  <a:gd name="connsiteX6788" fmla="*/ 915443 w 1010331"/>
                  <a:gd name="connsiteY6788" fmla="*/ 244901 h 303641"/>
                  <a:gd name="connsiteX6789" fmla="*/ 919962 w 1010331"/>
                  <a:gd name="connsiteY6789" fmla="*/ 249420 h 303641"/>
                  <a:gd name="connsiteX6790" fmla="*/ 915443 w 1010331"/>
                  <a:gd name="connsiteY6790" fmla="*/ 253938 h 303641"/>
                  <a:gd name="connsiteX6791" fmla="*/ 910925 w 1010331"/>
                  <a:gd name="connsiteY6791" fmla="*/ 249420 h 303641"/>
                  <a:gd name="connsiteX6792" fmla="*/ 915443 w 1010331"/>
                  <a:gd name="connsiteY6792" fmla="*/ 244901 h 303641"/>
                  <a:gd name="connsiteX6793" fmla="*/ 915443 w 1010331"/>
                  <a:gd name="connsiteY6793" fmla="*/ 244901 h 303641"/>
                  <a:gd name="connsiteX6794" fmla="*/ 897369 w 1010331"/>
                  <a:gd name="connsiteY6794" fmla="*/ 244901 h 303641"/>
                  <a:gd name="connsiteX6795" fmla="*/ 901888 w 1010331"/>
                  <a:gd name="connsiteY6795" fmla="*/ 249420 h 303641"/>
                  <a:gd name="connsiteX6796" fmla="*/ 897369 w 1010331"/>
                  <a:gd name="connsiteY6796" fmla="*/ 253938 h 303641"/>
                  <a:gd name="connsiteX6797" fmla="*/ 892851 w 1010331"/>
                  <a:gd name="connsiteY6797" fmla="*/ 249420 h 303641"/>
                  <a:gd name="connsiteX6798" fmla="*/ 897369 w 1010331"/>
                  <a:gd name="connsiteY6798" fmla="*/ 244901 h 303641"/>
                  <a:gd name="connsiteX6799" fmla="*/ 897369 w 1010331"/>
                  <a:gd name="connsiteY6799" fmla="*/ 244901 h 303641"/>
                  <a:gd name="connsiteX6800" fmla="*/ 878392 w 1010331"/>
                  <a:gd name="connsiteY6800" fmla="*/ 244901 h 303641"/>
                  <a:gd name="connsiteX6801" fmla="*/ 882910 w 1010331"/>
                  <a:gd name="connsiteY6801" fmla="*/ 249420 h 303641"/>
                  <a:gd name="connsiteX6802" fmla="*/ 878392 w 1010331"/>
                  <a:gd name="connsiteY6802" fmla="*/ 253938 h 303641"/>
                  <a:gd name="connsiteX6803" fmla="*/ 873873 w 1010331"/>
                  <a:gd name="connsiteY6803" fmla="*/ 249420 h 303641"/>
                  <a:gd name="connsiteX6804" fmla="*/ 878392 w 1010331"/>
                  <a:gd name="connsiteY6804" fmla="*/ 244901 h 303641"/>
                  <a:gd name="connsiteX6805" fmla="*/ 878392 w 1010331"/>
                  <a:gd name="connsiteY6805" fmla="*/ 244901 h 303641"/>
                  <a:gd name="connsiteX6806" fmla="*/ 859414 w 1010331"/>
                  <a:gd name="connsiteY6806" fmla="*/ 244901 h 303641"/>
                  <a:gd name="connsiteX6807" fmla="*/ 863933 w 1010331"/>
                  <a:gd name="connsiteY6807" fmla="*/ 249420 h 303641"/>
                  <a:gd name="connsiteX6808" fmla="*/ 859414 w 1010331"/>
                  <a:gd name="connsiteY6808" fmla="*/ 253938 h 303641"/>
                  <a:gd name="connsiteX6809" fmla="*/ 854896 w 1010331"/>
                  <a:gd name="connsiteY6809" fmla="*/ 249420 h 303641"/>
                  <a:gd name="connsiteX6810" fmla="*/ 859414 w 1010331"/>
                  <a:gd name="connsiteY6810" fmla="*/ 244901 h 303641"/>
                  <a:gd name="connsiteX6811" fmla="*/ 859414 w 1010331"/>
                  <a:gd name="connsiteY6811" fmla="*/ 244901 h 303641"/>
                  <a:gd name="connsiteX6812" fmla="*/ 981413 w 1010331"/>
                  <a:gd name="connsiteY6812" fmla="*/ 234057 h 303641"/>
                  <a:gd name="connsiteX6813" fmla="*/ 985932 w 1010331"/>
                  <a:gd name="connsiteY6813" fmla="*/ 238576 h 303641"/>
                  <a:gd name="connsiteX6814" fmla="*/ 981413 w 1010331"/>
                  <a:gd name="connsiteY6814" fmla="*/ 243094 h 303641"/>
                  <a:gd name="connsiteX6815" fmla="*/ 976895 w 1010331"/>
                  <a:gd name="connsiteY6815" fmla="*/ 238576 h 303641"/>
                  <a:gd name="connsiteX6816" fmla="*/ 981413 w 1010331"/>
                  <a:gd name="connsiteY6816" fmla="*/ 234057 h 303641"/>
                  <a:gd name="connsiteX6817" fmla="*/ 981413 w 1010331"/>
                  <a:gd name="connsiteY6817" fmla="*/ 234057 h 303641"/>
                  <a:gd name="connsiteX6818" fmla="*/ 962436 w 1010331"/>
                  <a:gd name="connsiteY6818" fmla="*/ 234057 h 303641"/>
                  <a:gd name="connsiteX6819" fmla="*/ 966954 w 1010331"/>
                  <a:gd name="connsiteY6819" fmla="*/ 238576 h 303641"/>
                  <a:gd name="connsiteX6820" fmla="*/ 962436 w 1010331"/>
                  <a:gd name="connsiteY6820" fmla="*/ 243094 h 303641"/>
                  <a:gd name="connsiteX6821" fmla="*/ 957917 w 1010331"/>
                  <a:gd name="connsiteY6821" fmla="*/ 238576 h 303641"/>
                  <a:gd name="connsiteX6822" fmla="*/ 962436 w 1010331"/>
                  <a:gd name="connsiteY6822" fmla="*/ 234057 h 303641"/>
                  <a:gd name="connsiteX6823" fmla="*/ 962436 w 1010331"/>
                  <a:gd name="connsiteY6823" fmla="*/ 234057 h 303641"/>
                  <a:gd name="connsiteX6824" fmla="*/ 944362 w 1010331"/>
                  <a:gd name="connsiteY6824" fmla="*/ 234057 h 303641"/>
                  <a:gd name="connsiteX6825" fmla="*/ 948880 w 1010331"/>
                  <a:gd name="connsiteY6825" fmla="*/ 238576 h 303641"/>
                  <a:gd name="connsiteX6826" fmla="*/ 944362 w 1010331"/>
                  <a:gd name="connsiteY6826" fmla="*/ 243094 h 303641"/>
                  <a:gd name="connsiteX6827" fmla="*/ 939843 w 1010331"/>
                  <a:gd name="connsiteY6827" fmla="*/ 238576 h 303641"/>
                  <a:gd name="connsiteX6828" fmla="*/ 944362 w 1010331"/>
                  <a:gd name="connsiteY6828" fmla="*/ 234057 h 303641"/>
                  <a:gd name="connsiteX6829" fmla="*/ 944362 w 1010331"/>
                  <a:gd name="connsiteY6829" fmla="*/ 234057 h 303641"/>
                  <a:gd name="connsiteX6830" fmla="*/ 925384 w 1010331"/>
                  <a:gd name="connsiteY6830" fmla="*/ 234057 h 303641"/>
                  <a:gd name="connsiteX6831" fmla="*/ 929903 w 1010331"/>
                  <a:gd name="connsiteY6831" fmla="*/ 238576 h 303641"/>
                  <a:gd name="connsiteX6832" fmla="*/ 925384 w 1010331"/>
                  <a:gd name="connsiteY6832" fmla="*/ 243094 h 303641"/>
                  <a:gd name="connsiteX6833" fmla="*/ 920866 w 1010331"/>
                  <a:gd name="connsiteY6833" fmla="*/ 238576 h 303641"/>
                  <a:gd name="connsiteX6834" fmla="*/ 925384 w 1010331"/>
                  <a:gd name="connsiteY6834" fmla="*/ 234057 h 303641"/>
                  <a:gd name="connsiteX6835" fmla="*/ 925384 w 1010331"/>
                  <a:gd name="connsiteY6835" fmla="*/ 234057 h 303641"/>
                  <a:gd name="connsiteX6836" fmla="*/ 906406 w 1010331"/>
                  <a:gd name="connsiteY6836" fmla="*/ 234057 h 303641"/>
                  <a:gd name="connsiteX6837" fmla="*/ 910925 w 1010331"/>
                  <a:gd name="connsiteY6837" fmla="*/ 238576 h 303641"/>
                  <a:gd name="connsiteX6838" fmla="*/ 906406 w 1010331"/>
                  <a:gd name="connsiteY6838" fmla="*/ 243094 h 303641"/>
                  <a:gd name="connsiteX6839" fmla="*/ 901888 w 1010331"/>
                  <a:gd name="connsiteY6839" fmla="*/ 238576 h 303641"/>
                  <a:gd name="connsiteX6840" fmla="*/ 906406 w 1010331"/>
                  <a:gd name="connsiteY6840" fmla="*/ 234057 h 303641"/>
                  <a:gd name="connsiteX6841" fmla="*/ 906406 w 1010331"/>
                  <a:gd name="connsiteY6841" fmla="*/ 234057 h 303641"/>
                  <a:gd name="connsiteX6842" fmla="*/ 887429 w 1010331"/>
                  <a:gd name="connsiteY6842" fmla="*/ 234057 h 303641"/>
                  <a:gd name="connsiteX6843" fmla="*/ 891947 w 1010331"/>
                  <a:gd name="connsiteY6843" fmla="*/ 238576 h 303641"/>
                  <a:gd name="connsiteX6844" fmla="*/ 887429 w 1010331"/>
                  <a:gd name="connsiteY6844" fmla="*/ 243094 h 303641"/>
                  <a:gd name="connsiteX6845" fmla="*/ 882910 w 1010331"/>
                  <a:gd name="connsiteY6845" fmla="*/ 238576 h 303641"/>
                  <a:gd name="connsiteX6846" fmla="*/ 887429 w 1010331"/>
                  <a:gd name="connsiteY6846" fmla="*/ 234057 h 303641"/>
                  <a:gd name="connsiteX6847" fmla="*/ 887429 w 1010331"/>
                  <a:gd name="connsiteY6847" fmla="*/ 234057 h 303641"/>
                  <a:gd name="connsiteX6848" fmla="*/ 868451 w 1010331"/>
                  <a:gd name="connsiteY6848" fmla="*/ 234057 h 303641"/>
                  <a:gd name="connsiteX6849" fmla="*/ 872970 w 1010331"/>
                  <a:gd name="connsiteY6849" fmla="*/ 238576 h 303641"/>
                  <a:gd name="connsiteX6850" fmla="*/ 868451 w 1010331"/>
                  <a:gd name="connsiteY6850" fmla="*/ 243094 h 303641"/>
                  <a:gd name="connsiteX6851" fmla="*/ 863933 w 1010331"/>
                  <a:gd name="connsiteY6851" fmla="*/ 238576 h 303641"/>
                  <a:gd name="connsiteX6852" fmla="*/ 868451 w 1010331"/>
                  <a:gd name="connsiteY6852" fmla="*/ 234057 h 303641"/>
                  <a:gd name="connsiteX6853" fmla="*/ 868451 w 1010331"/>
                  <a:gd name="connsiteY6853" fmla="*/ 234057 h 303641"/>
                  <a:gd name="connsiteX6854" fmla="*/ 850377 w 1010331"/>
                  <a:gd name="connsiteY6854" fmla="*/ 234057 h 303641"/>
                  <a:gd name="connsiteX6855" fmla="*/ 854896 w 1010331"/>
                  <a:gd name="connsiteY6855" fmla="*/ 238576 h 303641"/>
                  <a:gd name="connsiteX6856" fmla="*/ 850377 w 1010331"/>
                  <a:gd name="connsiteY6856" fmla="*/ 243094 h 303641"/>
                  <a:gd name="connsiteX6857" fmla="*/ 845859 w 1010331"/>
                  <a:gd name="connsiteY6857" fmla="*/ 238576 h 303641"/>
                  <a:gd name="connsiteX6858" fmla="*/ 850377 w 1010331"/>
                  <a:gd name="connsiteY6858" fmla="*/ 234057 h 303641"/>
                  <a:gd name="connsiteX6859" fmla="*/ 850377 w 1010331"/>
                  <a:gd name="connsiteY6859" fmla="*/ 234057 h 303641"/>
                  <a:gd name="connsiteX6860" fmla="*/ 990450 w 1010331"/>
                  <a:gd name="connsiteY6860" fmla="*/ 225020 h 303641"/>
                  <a:gd name="connsiteX6861" fmla="*/ 994969 w 1010331"/>
                  <a:gd name="connsiteY6861" fmla="*/ 229539 h 303641"/>
                  <a:gd name="connsiteX6862" fmla="*/ 990450 w 1010331"/>
                  <a:gd name="connsiteY6862" fmla="*/ 234057 h 303641"/>
                  <a:gd name="connsiteX6863" fmla="*/ 985932 w 1010331"/>
                  <a:gd name="connsiteY6863" fmla="*/ 229539 h 303641"/>
                  <a:gd name="connsiteX6864" fmla="*/ 990450 w 1010331"/>
                  <a:gd name="connsiteY6864" fmla="*/ 225020 h 303641"/>
                  <a:gd name="connsiteX6865" fmla="*/ 990450 w 1010331"/>
                  <a:gd name="connsiteY6865" fmla="*/ 225020 h 303641"/>
                  <a:gd name="connsiteX6866" fmla="*/ 972376 w 1010331"/>
                  <a:gd name="connsiteY6866" fmla="*/ 225020 h 303641"/>
                  <a:gd name="connsiteX6867" fmla="*/ 976895 w 1010331"/>
                  <a:gd name="connsiteY6867" fmla="*/ 229539 h 303641"/>
                  <a:gd name="connsiteX6868" fmla="*/ 972376 w 1010331"/>
                  <a:gd name="connsiteY6868" fmla="*/ 234057 h 303641"/>
                  <a:gd name="connsiteX6869" fmla="*/ 967858 w 1010331"/>
                  <a:gd name="connsiteY6869" fmla="*/ 229539 h 303641"/>
                  <a:gd name="connsiteX6870" fmla="*/ 972376 w 1010331"/>
                  <a:gd name="connsiteY6870" fmla="*/ 225020 h 303641"/>
                  <a:gd name="connsiteX6871" fmla="*/ 972376 w 1010331"/>
                  <a:gd name="connsiteY6871" fmla="*/ 225020 h 303641"/>
                  <a:gd name="connsiteX6872" fmla="*/ 953399 w 1010331"/>
                  <a:gd name="connsiteY6872" fmla="*/ 225020 h 303641"/>
                  <a:gd name="connsiteX6873" fmla="*/ 957917 w 1010331"/>
                  <a:gd name="connsiteY6873" fmla="*/ 229539 h 303641"/>
                  <a:gd name="connsiteX6874" fmla="*/ 953399 w 1010331"/>
                  <a:gd name="connsiteY6874" fmla="*/ 234057 h 303641"/>
                  <a:gd name="connsiteX6875" fmla="*/ 948880 w 1010331"/>
                  <a:gd name="connsiteY6875" fmla="*/ 229539 h 303641"/>
                  <a:gd name="connsiteX6876" fmla="*/ 953399 w 1010331"/>
                  <a:gd name="connsiteY6876" fmla="*/ 225020 h 303641"/>
                  <a:gd name="connsiteX6877" fmla="*/ 953399 w 1010331"/>
                  <a:gd name="connsiteY6877" fmla="*/ 225020 h 303641"/>
                  <a:gd name="connsiteX6878" fmla="*/ 934421 w 1010331"/>
                  <a:gd name="connsiteY6878" fmla="*/ 225020 h 303641"/>
                  <a:gd name="connsiteX6879" fmla="*/ 938939 w 1010331"/>
                  <a:gd name="connsiteY6879" fmla="*/ 229539 h 303641"/>
                  <a:gd name="connsiteX6880" fmla="*/ 934421 w 1010331"/>
                  <a:gd name="connsiteY6880" fmla="*/ 234057 h 303641"/>
                  <a:gd name="connsiteX6881" fmla="*/ 929903 w 1010331"/>
                  <a:gd name="connsiteY6881" fmla="*/ 229539 h 303641"/>
                  <a:gd name="connsiteX6882" fmla="*/ 934421 w 1010331"/>
                  <a:gd name="connsiteY6882" fmla="*/ 225020 h 303641"/>
                  <a:gd name="connsiteX6883" fmla="*/ 934421 w 1010331"/>
                  <a:gd name="connsiteY6883" fmla="*/ 225020 h 303641"/>
                  <a:gd name="connsiteX6884" fmla="*/ 915443 w 1010331"/>
                  <a:gd name="connsiteY6884" fmla="*/ 225020 h 303641"/>
                  <a:gd name="connsiteX6885" fmla="*/ 919962 w 1010331"/>
                  <a:gd name="connsiteY6885" fmla="*/ 229539 h 303641"/>
                  <a:gd name="connsiteX6886" fmla="*/ 915443 w 1010331"/>
                  <a:gd name="connsiteY6886" fmla="*/ 234057 h 303641"/>
                  <a:gd name="connsiteX6887" fmla="*/ 910925 w 1010331"/>
                  <a:gd name="connsiteY6887" fmla="*/ 229539 h 303641"/>
                  <a:gd name="connsiteX6888" fmla="*/ 915443 w 1010331"/>
                  <a:gd name="connsiteY6888" fmla="*/ 225020 h 303641"/>
                  <a:gd name="connsiteX6889" fmla="*/ 915443 w 1010331"/>
                  <a:gd name="connsiteY6889" fmla="*/ 225020 h 303641"/>
                  <a:gd name="connsiteX6890" fmla="*/ 897369 w 1010331"/>
                  <a:gd name="connsiteY6890" fmla="*/ 225020 h 303641"/>
                  <a:gd name="connsiteX6891" fmla="*/ 901888 w 1010331"/>
                  <a:gd name="connsiteY6891" fmla="*/ 229539 h 303641"/>
                  <a:gd name="connsiteX6892" fmla="*/ 897369 w 1010331"/>
                  <a:gd name="connsiteY6892" fmla="*/ 234057 h 303641"/>
                  <a:gd name="connsiteX6893" fmla="*/ 892851 w 1010331"/>
                  <a:gd name="connsiteY6893" fmla="*/ 229539 h 303641"/>
                  <a:gd name="connsiteX6894" fmla="*/ 897369 w 1010331"/>
                  <a:gd name="connsiteY6894" fmla="*/ 225020 h 303641"/>
                  <a:gd name="connsiteX6895" fmla="*/ 897369 w 1010331"/>
                  <a:gd name="connsiteY6895" fmla="*/ 225020 h 303641"/>
                  <a:gd name="connsiteX6896" fmla="*/ 878392 w 1010331"/>
                  <a:gd name="connsiteY6896" fmla="*/ 225020 h 303641"/>
                  <a:gd name="connsiteX6897" fmla="*/ 882910 w 1010331"/>
                  <a:gd name="connsiteY6897" fmla="*/ 229539 h 303641"/>
                  <a:gd name="connsiteX6898" fmla="*/ 878392 w 1010331"/>
                  <a:gd name="connsiteY6898" fmla="*/ 234057 h 303641"/>
                  <a:gd name="connsiteX6899" fmla="*/ 873873 w 1010331"/>
                  <a:gd name="connsiteY6899" fmla="*/ 229539 h 303641"/>
                  <a:gd name="connsiteX6900" fmla="*/ 878392 w 1010331"/>
                  <a:gd name="connsiteY6900" fmla="*/ 225020 h 303641"/>
                  <a:gd name="connsiteX6901" fmla="*/ 878392 w 1010331"/>
                  <a:gd name="connsiteY6901" fmla="*/ 225020 h 303641"/>
                  <a:gd name="connsiteX6902" fmla="*/ 859414 w 1010331"/>
                  <a:gd name="connsiteY6902" fmla="*/ 225020 h 303641"/>
                  <a:gd name="connsiteX6903" fmla="*/ 863933 w 1010331"/>
                  <a:gd name="connsiteY6903" fmla="*/ 229539 h 303641"/>
                  <a:gd name="connsiteX6904" fmla="*/ 859414 w 1010331"/>
                  <a:gd name="connsiteY6904" fmla="*/ 234057 h 303641"/>
                  <a:gd name="connsiteX6905" fmla="*/ 854896 w 1010331"/>
                  <a:gd name="connsiteY6905" fmla="*/ 229539 h 303641"/>
                  <a:gd name="connsiteX6906" fmla="*/ 859414 w 1010331"/>
                  <a:gd name="connsiteY6906" fmla="*/ 225020 h 303641"/>
                  <a:gd name="connsiteX6907" fmla="*/ 859414 w 1010331"/>
                  <a:gd name="connsiteY6907" fmla="*/ 225020 h 303641"/>
                  <a:gd name="connsiteX6908" fmla="*/ 981413 w 1010331"/>
                  <a:gd name="connsiteY6908" fmla="*/ 214176 h 303641"/>
                  <a:gd name="connsiteX6909" fmla="*/ 985932 w 1010331"/>
                  <a:gd name="connsiteY6909" fmla="*/ 218694 h 303641"/>
                  <a:gd name="connsiteX6910" fmla="*/ 981413 w 1010331"/>
                  <a:gd name="connsiteY6910" fmla="*/ 223213 h 303641"/>
                  <a:gd name="connsiteX6911" fmla="*/ 976895 w 1010331"/>
                  <a:gd name="connsiteY6911" fmla="*/ 218694 h 303641"/>
                  <a:gd name="connsiteX6912" fmla="*/ 981413 w 1010331"/>
                  <a:gd name="connsiteY6912" fmla="*/ 214176 h 303641"/>
                  <a:gd name="connsiteX6913" fmla="*/ 981413 w 1010331"/>
                  <a:gd name="connsiteY6913" fmla="*/ 214176 h 303641"/>
                  <a:gd name="connsiteX6914" fmla="*/ 962436 w 1010331"/>
                  <a:gd name="connsiteY6914" fmla="*/ 214176 h 303641"/>
                  <a:gd name="connsiteX6915" fmla="*/ 966954 w 1010331"/>
                  <a:gd name="connsiteY6915" fmla="*/ 218694 h 303641"/>
                  <a:gd name="connsiteX6916" fmla="*/ 962436 w 1010331"/>
                  <a:gd name="connsiteY6916" fmla="*/ 223213 h 303641"/>
                  <a:gd name="connsiteX6917" fmla="*/ 957917 w 1010331"/>
                  <a:gd name="connsiteY6917" fmla="*/ 218694 h 303641"/>
                  <a:gd name="connsiteX6918" fmla="*/ 962436 w 1010331"/>
                  <a:gd name="connsiteY6918" fmla="*/ 214176 h 303641"/>
                  <a:gd name="connsiteX6919" fmla="*/ 962436 w 1010331"/>
                  <a:gd name="connsiteY6919" fmla="*/ 214176 h 303641"/>
                  <a:gd name="connsiteX6920" fmla="*/ 944362 w 1010331"/>
                  <a:gd name="connsiteY6920" fmla="*/ 214176 h 303641"/>
                  <a:gd name="connsiteX6921" fmla="*/ 948880 w 1010331"/>
                  <a:gd name="connsiteY6921" fmla="*/ 218694 h 303641"/>
                  <a:gd name="connsiteX6922" fmla="*/ 944362 w 1010331"/>
                  <a:gd name="connsiteY6922" fmla="*/ 223213 h 303641"/>
                  <a:gd name="connsiteX6923" fmla="*/ 939843 w 1010331"/>
                  <a:gd name="connsiteY6923" fmla="*/ 218694 h 303641"/>
                  <a:gd name="connsiteX6924" fmla="*/ 944362 w 1010331"/>
                  <a:gd name="connsiteY6924" fmla="*/ 214176 h 303641"/>
                  <a:gd name="connsiteX6925" fmla="*/ 944362 w 1010331"/>
                  <a:gd name="connsiteY6925" fmla="*/ 214176 h 303641"/>
                  <a:gd name="connsiteX6926" fmla="*/ 925384 w 1010331"/>
                  <a:gd name="connsiteY6926" fmla="*/ 214176 h 303641"/>
                  <a:gd name="connsiteX6927" fmla="*/ 929903 w 1010331"/>
                  <a:gd name="connsiteY6927" fmla="*/ 218694 h 303641"/>
                  <a:gd name="connsiteX6928" fmla="*/ 925384 w 1010331"/>
                  <a:gd name="connsiteY6928" fmla="*/ 223213 h 303641"/>
                  <a:gd name="connsiteX6929" fmla="*/ 920866 w 1010331"/>
                  <a:gd name="connsiteY6929" fmla="*/ 218694 h 303641"/>
                  <a:gd name="connsiteX6930" fmla="*/ 925384 w 1010331"/>
                  <a:gd name="connsiteY6930" fmla="*/ 214176 h 303641"/>
                  <a:gd name="connsiteX6931" fmla="*/ 925384 w 1010331"/>
                  <a:gd name="connsiteY6931" fmla="*/ 214176 h 303641"/>
                  <a:gd name="connsiteX6932" fmla="*/ 906406 w 1010331"/>
                  <a:gd name="connsiteY6932" fmla="*/ 214176 h 303641"/>
                  <a:gd name="connsiteX6933" fmla="*/ 910925 w 1010331"/>
                  <a:gd name="connsiteY6933" fmla="*/ 218694 h 303641"/>
                  <a:gd name="connsiteX6934" fmla="*/ 906406 w 1010331"/>
                  <a:gd name="connsiteY6934" fmla="*/ 223213 h 303641"/>
                  <a:gd name="connsiteX6935" fmla="*/ 901888 w 1010331"/>
                  <a:gd name="connsiteY6935" fmla="*/ 218694 h 303641"/>
                  <a:gd name="connsiteX6936" fmla="*/ 906406 w 1010331"/>
                  <a:gd name="connsiteY6936" fmla="*/ 214176 h 303641"/>
                  <a:gd name="connsiteX6937" fmla="*/ 906406 w 1010331"/>
                  <a:gd name="connsiteY6937" fmla="*/ 214176 h 303641"/>
                  <a:gd name="connsiteX6938" fmla="*/ 887429 w 1010331"/>
                  <a:gd name="connsiteY6938" fmla="*/ 214176 h 303641"/>
                  <a:gd name="connsiteX6939" fmla="*/ 891947 w 1010331"/>
                  <a:gd name="connsiteY6939" fmla="*/ 218694 h 303641"/>
                  <a:gd name="connsiteX6940" fmla="*/ 887429 w 1010331"/>
                  <a:gd name="connsiteY6940" fmla="*/ 223213 h 303641"/>
                  <a:gd name="connsiteX6941" fmla="*/ 882910 w 1010331"/>
                  <a:gd name="connsiteY6941" fmla="*/ 218694 h 303641"/>
                  <a:gd name="connsiteX6942" fmla="*/ 887429 w 1010331"/>
                  <a:gd name="connsiteY6942" fmla="*/ 214176 h 303641"/>
                  <a:gd name="connsiteX6943" fmla="*/ 887429 w 1010331"/>
                  <a:gd name="connsiteY6943" fmla="*/ 214176 h 303641"/>
                  <a:gd name="connsiteX6944" fmla="*/ 868451 w 1010331"/>
                  <a:gd name="connsiteY6944" fmla="*/ 214176 h 303641"/>
                  <a:gd name="connsiteX6945" fmla="*/ 872970 w 1010331"/>
                  <a:gd name="connsiteY6945" fmla="*/ 218694 h 303641"/>
                  <a:gd name="connsiteX6946" fmla="*/ 868451 w 1010331"/>
                  <a:gd name="connsiteY6946" fmla="*/ 223213 h 303641"/>
                  <a:gd name="connsiteX6947" fmla="*/ 863933 w 1010331"/>
                  <a:gd name="connsiteY6947" fmla="*/ 218694 h 303641"/>
                  <a:gd name="connsiteX6948" fmla="*/ 868451 w 1010331"/>
                  <a:gd name="connsiteY6948" fmla="*/ 214176 h 303641"/>
                  <a:gd name="connsiteX6949" fmla="*/ 868451 w 1010331"/>
                  <a:gd name="connsiteY6949" fmla="*/ 214176 h 303641"/>
                  <a:gd name="connsiteX6950" fmla="*/ 850377 w 1010331"/>
                  <a:gd name="connsiteY6950" fmla="*/ 214176 h 303641"/>
                  <a:gd name="connsiteX6951" fmla="*/ 854896 w 1010331"/>
                  <a:gd name="connsiteY6951" fmla="*/ 218694 h 303641"/>
                  <a:gd name="connsiteX6952" fmla="*/ 850377 w 1010331"/>
                  <a:gd name="connsiteY6952" fmla="*/ 223213 h 303641"/>
                  <a:gd name="connsiteX6953" fmla="*/ 845859 w 1010331"/>
                  <a:gd name="connsiteY6953" fmla="*/ 218694 h 303641"/>
                  <a:gd name="connsiteX6954" fmla="*/ 850377 w 1010331"/>
                  <a:gd name="connsiteY6954" fmla="*/ 214176 h 303641"/>
                  <a:gd name="connsiteX6955" fmla="*/ 850377 w 1010331"/>
                  <a:gd name="connsiteY6955" fmla="*/ 214176 h 303641"/>
                  <a:gd name="connsiteX6956" fmla="*/ 972376 w 1010331"/>
                  <a:gd name="connsiteY6956" fmla="*/ 204235 h 303641"/>
                  <a:gd name="connsiteX6957" fmla="*/ 976895 w 1010331"/>
                  <a:gd name="connsiteY6957" fmla="*/ 208754 h 303641"/>
                  <a:gd name="connsiteX6958" fmla="*/ 972376 w 1010331"/>
                  <a:gd name="connsiteY6958" fmla="*/ 213272 h 303641"/>
                  <a:gd name="connsiteX6959" fmla="*/ 967858 w 1010331"/>
                  <a:gd name="connsiteY6959" fmla="*/ 208754 h 303641"/>
                  <a:gd name="connsiteX6960" fmla="*/ 972376 w 1010331"/>
                  <a:gd name="connsiteY6960" fmla="*/ 204235 h 303641"/>
                  <a:gd name="connsiteX6961" fmla="*/ 972376 w 1010331"/>
                  <a:gd name="connsiteY6961" fmla="*/ 204235 h 303641"/>
                  <a:gd name="connsiteX6962" fmla="*/ 953399 w 1010331"/>
                  <a:gd name="connsiteY6962" fmla="*/ 204235 h 303641"/>
                  <a:gd name="connsiteX6963" fmla="*/ 957917 w 1010331"/>
                  <a:gd name="connsiteY6963" fmla="*/ 208754 h 303641"/>
                  <a:gd name="connsiteX6964" fmla="*/ 953399 w 1010331"/>
                  <a:gd name="connsiteY6964" fmla="*/ 213272 h 303641"/>
                  <a:gd name="connsiteX6965" fmla="*/ 948880 w 1010331"/>
                  <a:gd name="connsiteY6965" fmla="*/ 208754 h 303641"/>
                  <a:gd name="connsiteX6966" fmla="*/ 953399 w 1010331"/>
                  <a:gd name="connsiteY6966" fmla="*/ 204235 h 303641"/>
                  <a:gd name="connsiteX6967" fmla="*/ 953399 w 1010331"/>
                  <a:gd name="connsiteY6967" fmla="*/ 204235 h 303641"/>
                  <a:gd name="connsiteX6968" fmla="*/ 934421 w 1010331"/>
                  <a:gd name="connsiteY6968" fmla="*/ 204235 h 303641"/>
                  <a:gd name="connsiteX6969" fmla="*/ 938939 w 1010331"/>
                  <a:gd name="connsiteY6969" fmla="*/ 208754 h 303641"/>
                  <a:gd name="connsiteX6970" fmla="*/ 934421 w 1010331"/>
                  <a:gd name="connsiteY6970" fmla="*/ 213272 h 303641"/>
                  <a:gd name="connsiteX6971" fmla="*/ 929903 w 1010331"/>
                  <a:gd name="connsiteY6971" fmla="*/ 208754 h 303641"/>
                  <a:gd name="connsiteX6972" fmla="*/ 934421 w 1010331"/>
                  <a:gd name="connsiteY6972" fmla="*/ 204235 h 303641"/>
                  <a:gd name="connsiteX6973" fmla="*/ 934421 w 1010331"/>
                  <a:gd name="connsiteY6973" fmla="*/ 204235 h 303641"/>
                  <a:gd name="connsiteX6974" fmla="*/ 915443 w 1010331"/>
                  <a:gd name="connsiteY6974" fmla="*/ 204235 h 303641"/>
                  <a:gd name="connsiteX6975" fmla="*/ 919962 w 1010331"/>
                  <a:gd name="connsiteY6975" fmla="*/ 208754 h 303641"/>
                  <a:gd name="connsiteX6976" fmla="*/ 915443 w 1010331"/>
                  <a:gd name="connsiteY6976" fmla="*/ 213272 h 303641"/>
                  <a:gd name="connsiteX6977" fmla="*/ 910925 w 1010331"/>
                  <a:gd name="connsiteY6977" fmla="*/ 208754 h 303641"/>
                  <a:gd name="connsiteX6978" fmla="*/ 915443 w 1010331"/>
                  <a:gd name="connsiteY6978" fmla="*/ 204235 h 303641"/>
                  <a:gd name="connsiteX6979" fmla="*/ 915443 w 1010331"/>
                  <a:gd name="connsiteY6979" fmla="*/ 204235 h 303641"/>
                  <a:gd name="connsiteX6980" fmla="*/ 897369 w 1010331"/>
                  <a:gd name="connsiteY6980" fmla="*/ 204235 h 303641"/>
                  <a:gd name="connsiteX6981" fmla="*/ 901888 w 1010331"/>
                  <a:gd name="connsiteY6981" fmla="*/ 208754 h 303641"/>
                  <a:gd name="connsiteX6982" fmla="*/ 897369 w 1010331"/>
                  <a:gd name="connsiteY6982" fmla="*/ 213272 h 303641"/>
                  <a:gd name="connsiteX6983" fmla="*/ 892851 w 1010331"/>
                  <a:gd name="connsiteY6983" fmla="*/ 208754 h 303641"/>
                  <a:gd name="connsiteX6984" fmla="*/ 897369 w 1010331"/>
                  <a:gd name="connsiteY6984" fmla="*/ 204235 h 303641"/>
                  <a:gd name="connsiteX6985" fmla="*/ 897369 w 1010331"/>
                  <a:gd name="connsiteY6985" fmla="*/ 204235 h 303641"/>
                  <a:gd name="connsiteX6986" fmla="*/ 878392 w 1010331"/>
                  <a:gd name="connsiteY6986" fmla="*/ 204235 h 303641"/>
                  <a:gd name="connsiteX6987" fmla="*/ 882910 w 1010331"/>
                  <a:gd name="connsiteY6987" fmla="*/ 208754 h 303641"/>
                  <a:gd name="connsiteX6988" fmla="*/ 878392 w 1010331"/>
                  <a:gd name="connsiteY6988" fmla="*/ 213272 h 303641"/>
                  <a:gd name="connsiteX6989" fmla="*/ 873873 w 1010331"/>
                  <a:gd name="connsiteY6989" fmla="*/ 208754 h 303641"/>
                  <a:gd name="connsiteX6990" fmla="*/ 878392 w 1010331"/>
                  <a:gd name="connsiteY6990" fmla="*/ 204235 h 303641"/>
                  <a:gd name="connsiteX6991" fmla="*/ 878392 w 1010331"/>
                  <a:gd name="connsiteY6991" fmla="*/ 204235 h 303641"/>
                  <a:gd name="connsiteX6992" fmla="*/ 859414 w 1010331"/>
                  <a:gd name="connsiteY6992" fmla="*/ 204235 h 303641"/>
                  <a:gd name="connsiteX6993" fmla="*/ 863933 w 1010331"/>
                  <a:gd name="connsiteY6993" fmla="*/ 208754 h 303641"/>
                  <a:gd name="connsiteX6994" fmla="*/ 859414 w 1010331"/>
                  <a:gd name="connsiteY6994" fmla="*/ 213272 h 303641"/>
                  <a:gd name="connsiteX6995" fmla="*/ 854896 w 1010331"/>
                  <a:gd name="connsiteY6995" fmla="*/ 208754 h 303641"/>
                  <a:gd name="connsiteX6996" fmla="*/ 859414 w 1010331"/>
                  <a:gd name="connsiteY6996" fmla="*/ 204235 h 303641"/>
                  <a:gd name="connsiteX6997" fmla="*/ 859414 w 1010331"/>
                  <a:gd name="connsiteY6997" fmla="*/ 204235 h 303641"/>
                  <a:gd name="connsiteX6998" fmla="*/ 981413 w 1010331"/>
                  <a:gd name="connsiteY6998" fmla="*/ 193391 h 303641"/>
                  <a:gd name="connsiteX6999" fmla="*/ 985932 w 1010331"/>
                  <a:gd name="connsiteY6999" fmla="*/ 197909 h 303641"/>
                  <a:gd name="connsiteX7000" fmla="*/ 981413 w 1010331"/>
                  <a:gd name="connsiteY7000" fmla="*/ 202428 h 303641"/>
                  <a:gd name="connsiteX7001" fmla="*/ 976895 w 1010331"/>
                  <a:gd name="connsiteY7001" fmla="*/ 197909 h 303641"/>
                  <a:gd name="connsiteX7002" fmla="*/ 981413 w 1010331"/>
                  <a:gd name="connsiteY7002" fmla="*/ 193391 h 303641"/>
                  <a:gd name="connsiteX7003" fmla="*/ 981413 w 1010331"/>
                  <a:gd name="connsiteY7003" fmla="*/ 193391 h 303641"/>
                  <a:gd name="connsiteX7004" fmla="*/ 962436 w 1010331"/>
                  <a:gd name="connsiteY7004" fmla="*/ 193391 h 303641"/>
                  <a:gd name="connsiteX7005" fmla="*/ 966954 w 1010331"/>
                  <a:gd name="connsiteY7005" fmla="*/ 197909 h 303641"/>
                  <a:gd name="connsiteX7006" fmla="*/ 962436 w 1010331"/>
                  <a:gd name="connsiteY7006" fmla="*/ 202428 h 303641"/>
                  <a:gd name="connsiteX7007" fmla="*/ 957917 w 1010331"/>
                  <a:gd name="connsiteY7007" fmla="*/ 197909 h 303641"/>
                  <a:gd name="connsiteX7008" fmla="*/ 962436 w 1010331"/>
                  <a:gd name="connsiteY7008" fmla="*/ 193391 h 303641"/>
                  <a:gd name="connsiteX7009" fmla="*/ 962436 w 1010331"/>
                  <a:gd name="connsiteY7009" fmla="*/ 193391 h 303641"/>
                  <a:gd name="connsiteX7010" fmla="*/ 944362 w 1010331"/>
                  <a:gd name="connsiteY7010" fmla="*/ 193391 h 303641"/>
                  <a:gd name="connsiteX7011" fmla="*/ 948880 w 1010331"/>
                  <a:gd name="connsiteY7011" fmla="*/ 197909 h 303641"/>
                  <a:gd name="connsiteX7012" fmla="*/ 944362 w 1010331"/>
                  <a:gd name="connsiteY7012" fmla="*/ 202428 h 303641"/>
                  <a:gd name="connsiteX7013" fmla="*/ 939843 w 1010331"/>
                  <a:gd name="connsiteY7013" fmla="*/ 197909 h 303641"/>
                  <a:gd name="connsiteX7014" fmla="*/ 944362 w 1010331"/>
                  <a:gd name="connsiteY7014" fmla="*/ 193391 h 303641"/>
                  <a:gd name="connsiteX7015" fmla="*/ 944362 w 1010331"/>
                  <a:gd name="connsiteY7015" fmla="*/ 193391 h 303641"/>
                  <a:gd name="connsiteX7016" fmla="*/ 925384 w 1010331"/>
                  <a:gd name="connsiteY7016" fmla="*/ 193391 h 303641"/>
                  <a:gd name="connsiteX7017" fmla="*/ 929903 w 1010331"/>
                  <a:gd name="connsiteY7017" fmla="*/ 197909 h 303641"/>
                  <a:gd name="connsiteX7018" fmla="*/ 925384 w 1010331"/>
                  <a:gd name="connsiteY7018" fmla="*/ 202428 h 303641"/>
                  <a:gd name="connsiteX7019" fmla="*/ 920866 w 1010331"/>
                  <a:gd name="connsiteY7019" fmla="*/ 197909 h 303641"/>
                  <a:gd name="connsiteX7020" fmla="*/ 925384 w 1010331"/>
                  <a:gd name="connsiteY7020" fmla="*/ 193391 h 303641"/>
                  <a:gd name="connsiteX7021" fmla="*/ 925384 w 1010331"/>
                  <a:gd name="connsiteY7021" fmla="*/ 193391 h 303641"/>
                  <a:gd name="connsiteX7022" fmla="*/ 906406 w 1010331"/>
                  <a:gd name="connsiteY7022" fmla="*/ 193391 h 303641"/>
                  <a:gd name="connsiteX7023" fmla="*/ 910925 w 1010331"/>
                  <a:gd name="connsiteY7023" fmla="*/ 197909 h 303641"/>
                  <a:gd name="connsiteX7024" fmla="*/ 906406 w 1010331"/>
                  <a:gd name="connsiteY7024" fmla="*/ 202428 h 303641"/>
                  <a:gd name="connsiteX7025" fmla="*/ 901888 w 1010331"/>
                  <a:gd name="connsiteY7025" fmla="*/ 197909 h 303641"/>
                  <a:gd name="connsiteX7026" fmla="*/ 906406 w 1010331"/>
                  <a:gd name="connsiteY7026" fmla="*/ 193391 h 303641"/>
                  <a:gd name="connsiteX7027" fmla="*/ 906406 w 1010331"/>
                  <a:gd name="connsiteY7027" fmla="*/ 193391 h 303641"/>
                  <a:gd name="connsiteX7028" fmla="*/ 887429 w 1010331"/>
                  <a:gd name="connsiteY7028" fmla="*/ 193391 h 303641"/>
                  <a:gd name="connsiteX7029" fmla="*/ 891947 w 1010331"/>
                  <a:gd name="connsiteY7029" fmla="*/ 197909 h 303641"/>
                  <a:gd name="connsiteX7030" fmla="*/ 887429 w 1010331"/>
                  <a:gd name="connsiteY7030" fmla="*/ 202428 h 303641"/>
                  <a:gd name="connsiteX7031" fmla="*/ 882910 w 1010331"/>
                  <a:gd name="connsiteY7031" fmla="*/ 197909 h 303641"/>
                  <a:gd name="connsiteX7032" fmla="*/ 887429 w 1010331"/>
                  <a:gd name="connsiteY7032" fmla="*/ 193391 h 303641"/>
                  <a:gd name="connsiteX7033" fmla="*/ 887429 w 1010331"/>
                  <a:gd name="connsiteY7033" fmla="*/ 193391 h 303641"/>
                  <a:gd name="connsiteX7034" fmla="*/ 868451 w 1010331"/>
                  <a:gd name="connsiteY7034" fmla="*/ 193391 h 303641"/>
                  <a:gd name="connsiteX7035" fmla="*/ 872970 w 1010331"/>
                  <a:gd name="connsiteY7035" fmla="*/ 197909 h 303641"/>
                  <a:gd name="connsiteX7036" fmla="*/ 868451 w 1010331"/>
                  <a:gd name="connsiteY7036" fmla="*/ 202428 h 303641"/>
                  <a:gd name="connsiteX7037" fmla="*/ 863933 w 1010331"/>
                  <a:gd name="connsiteY7037" fmla="*/ 197909 h 303641"/>
                  <a:gd name="connsiteX7038" fmla="*/ 868451 w 1010331"/>
                  <a:gd name="connsiteY7038" fmla="*/ 193391 h 303641"/>
                  <a:gd name="connsiteX7039" fmla="*/ 868451 w 1010331"/>
                  <a:gd name="connsiteY7039" fmla="*/ 193391 h 303641"/>
                  <a:gd name="connsiteX7040" fmla="*/ 850377 w 1010331"/>
                  <a:gd name="connsiteY7040" fmla="*/ 193391 h 303641"/>
                  <a:gd name="connsiteX7041" fmla="*/ 854896 w 1010331"/>
                  <a:gd name="connsiteY7041" fmla="*/ 197909 h 303641"/>
                  <a:gd name="connsiteX7042" fmla="*/ 850377 w 1010331"/>
                  <a:gd name="connsiteY7042" fmla="*/ 202428 h 303641"/>
                  <a:gd name="connsiteX7043" fmla="*/ 845859 w 1010331"/>
                  <a:gd name="connsiteY7043" fmla="*/ 197909 h 303641"/>
                  <a:gd name="connsiteX7044" fmla="*/ 850377 w 1010331"/>
                  <a:gd name="connsiteY7044" fmla="*/ 193391 h 303641"/>
                  <a:gd name="connsiteX7045" fmla="*/ 850377 w 1010331"/>
                  <a:gd name="connsiteY7045" fmla="*/ 193391 h 303641"/>
                  <a:gd name="connsiteX7046" fmla="*/ 972376 w 1010331"/>
                  <a:gd name="connsiteY7046" fmla="*/ 184354 h 303641"/>
                  <a:gd name="connsiteX7047" fmla="*/ 976895 w 1010331"/>
                  <a:gd name="connsiteY7047" fmla="*/ 188872 h 303641"/>
                  <a:gd name="connsiteX7048" fmla="*/ 972376 w 1010331"/>
                  <a:gd name="connsiteY7048" fmla="*/ 193391 h 303641"/>
                  <a:gd name="connsiteX7049" fmla="*/ 967858 w 1010331"/>
                  <a:gd name="connsiteY7049" fmla="*/ 188872 h 303641"/>
                  <a:gd name="connsiteX7050" fmla="*/ 972376 w 1010331"/>
                  <a:gd name="connsiteY7050" fmla="*/ 184354 h 303641"/>
                  <a:gd name="connsiteX7051" fmla="*/ 972376 w 1010331"/>
                  <a:gd name="connsiteY7051" fmla="*/ 184354 h 303641"/>
                  <a:gd name="connsiteX7052" fmla="*/ 953399 w 1010331"/>
                  <a:gd name="connsiteY7052" fmla="*/ 184354 h 303641"/>
                  <a:gd name="connsiteX7053" fmla="*/ 957917 w 1010331"/>
                  <a:gd name="connsiteY7053" fmla="*/ 188872 h 303641"/>
                  <a:gd name="connsiteX7054" fmla="*/ 953399 w 1010331"/>
                  <a:gd name="connsiteY7054" fmla="*/ 193391 h 303641"/>
                  <a:gd name="connsiteX7055" fmla="*/ 948880 w 1010331"/>
                  <a:gd name="connsiteY7055" fmla="*/ 188872 h 303641"/>
                  <a:gd name="connsiteX7056" fmla="*/ 953399 w 1010331"/>
                  <a:gd name="connsiteY7056" fmla="*/ 184354 h 303641"/>
                  <a:gd name="connsiteX7057" fmla="*/ 953399 w 1010331"/>
                  <a:gd name="connsiteY7057" fmla="*/ 184354 h 303641"/>
                  <a:gd name="connsiteX7058" fmla="*/ 934421 w 1010331"/>
                  <a:gd name="connsiteY7058" fmla="*/ 184354 h 303641"/>
                  <a:gd name="connsiteX7059" fmla="*/ 938939 w 1010331"/>
                  <a:gd name="connsiteY7059" fmla="*/ 188872 h 303641"/>
                  <a:gd name="connsiteX7060" fmla="*/ 934421 w 1010331"/>
                  <a:gd name="connsiteY7060" fmla="*/ 193391 h 303641"/>
                  <a:gd name="connsiteX7061" fmla="*/ 929903 w 1010331"/>
                  <a:gd name="connsiteY7061" fmla="*/ 188872 h 303641"/>
                  <a:gd name="connsiteX7062" fmla="*/ 934421 w 1010331"/>
                  <a:gd name="connsiteY7062" fmla="*/ 184354 h 303641"/>
                  <a:gd name="connsiteX7063" fmla="*/ 934421 w 1010331"/>
                  <a:gd name="connsiteY7063" fmla="*/ 184354 h 303641"/>
                  <a:gd name="connsiteX7064" fmla="*/ 915443 w 1010331"/>
                  <a:gd name="connsiteY7064" fmla="*/ 184354 h 303641"/>
                  <a:gd name="connsiteX7065" fmla="*/ 919962 w 1010331"/>
                  <a:gd name="connsiteY7065" fmla="*/ 188872 h 303641"/>
                  <a:gd name="connsiteX7066" fmla="*/ 915443 w 1010331"/>
                  <a:gd name="connsiteY7066" fmla="*/ 193391 h 303641"/>
                  <a:gd name="connsiteX7067" fmla="*/ 910925 w 1010331"/>
                  <a:gd name="connsiteY7067" fmla="*/ 188872 h 303641"/>
                  <a:gd name="connsiteX7068" fmla="*/ 915443 w 1010331"/>
                  <a:gd name="connsiteY7068" fmla="*/ 184354 h 303641"/>
                  <a:gd name="connsiteX7069" fmla="*/ 915443 w 1010331"/>
                  <a:gd name="connsiteY7069" fmla="*/ 184354 h 303641"/>
                  <a:gd name="connsiteX7070" fmla="*/ 897369 w 1010331"/>
                  <a:gd name="connsiteY7070" fmla="*/ 184354 h 303641"/>
                  <a:gd name="connsiteX7071" fmla="*/ 901888 w 1010331"/>
                  <a:gd name="connsiteY7071" fmla="*/ 188872 h 303641"/>
                  <a:gd name="connsiteX7072" fmla="*/ 897369 w 1010331"/>
                  <a:gd name="connsiteY7072" fmla="*/ 193391 h 303641"/>
                  <a:gd name="connsiteX7073" fmla="*/ 892851 w 1010331"/>
                  <a:gd name="connsiteY7073" fmla="*/ 188872 h 303641"/>
                  <a:gd name="connsiteX7074" fmla="*/ 897369 w 1010331"/>
                  <a:gd name="connsiteY7074" fmla="*/ 184354 h 303641"/>
                  <a:gd name="connsiteX7075" fmla="*/ 897369 w 1010331"/>
                  <a:gd name="connsiteY7075" fmla="*/ 184354 h 303641"/>
                  <a:gd name="connsiteX7076" fmla="*/ 878392 w 1010331"/>
                  <a:gd name="connsiteY7076" fmla="*/ 184354 h 303641"/>
                  <a:gd name="connsiteX7077" fmla="*/ 882910 w 1010331"/>
                  <a:gd name="connsiteY7077" fmla="*/ 188872 h 303641"/>
                  <a:gd name="connsiteX7078" fmla="*/ 878392 w 1010331"/>
                  <a:gd name="connsiteY7078" fmla="*/ 193391 h 303641"/>
                  <a:gd name="connsiteX7079" fmla="*/ 873873 w 1010331"/>
                  <a:gd name="connsiteY7079" fmla="*/ 188872 h 303641"/>
                  <a:gd name="connsiteX7080" fmla="*/ 878392 w 1010331"/>
                  <a:gd name="connsiteY7080" fmla="*/ 184354 h 303641"/>
                  <a:gd name="connsiteX7081" fmla="*/ 878392 w 1010331"/>
                  <a:gd name="connsiteY7081" fmla="*/ 184354 h 303641"/>
                  <a:gd name="connsiteX7082" fmla="*/ 859414 w 1010331"/>
                  <a:gd name="connsiteY7082" fmla="*/ 184354 h 303641"/>
                  <a:gd name="connsiteX7083" fmla="*/ 863933 w 1010331"/>
                  <a:gd name="connsiteY7083" fmla="*/ 188872 h 303641"/>
                  <a:gd name="connsiteX7084" fmla="*/ 859414 w 1010331"/>
                  <a:gd name="connsiteY7084" fmla="*/ 193391 h 303641"/>
                  <a:gd name="connsiteX7085" fmla="*/ 854896 w 1010331"/>
                  <a:gd name="connsiteY7085" fmla="*/ 188872 h 303641"/>
                  <a:gd name="connsiteX7086" fmla="*/ 859414 w 1010331"/>
                  <a:gd name="connsiteY7086" fmla="*/ 184354 h 303641"/>
                  <a:gd name="connsiteX7087" fmla="*/ 859414 w 1010331"/>
                  <a:gd name="connsiteY7087" fmla="*/ 184354 h 303641"/>
                  <a:gd name="connsiteX7088" fmla="*/ 962436 w 1010331"/>
                  <a:gd name="connsiteY7088" fmla="*/ 173510 h 303641"/>
                  <a:gd name="connsiteX7089" fmla="*/ 966954 w 1010331"/>
                  <a:gd name="connsiteY7089" fmla="*/ 178028 h 303641"/>
                  <a:gd name="connsiteX7090" fmla="*/ 962436 w 1010331"/>
                  <a:gd name="connsiteY7090" fmla="*/ 182546 h 303641"/>
                  <a:gd name="connsiteX7091" fmla="*/ 957917 w 1010331"/>
                  <a:gd name="connsiteY7091" fmla="*/ 178028 h 303641"/>
                  <a:gd name="connsiteX7092" fmla="*/ 962436 w 1010331"/>
                  <a:gd name="connsiteY7092" fmla="*/ 173510 h 303641"/>
                  <a:gd name="connsiteX7093" fmla="*/ 962436 w 1010331"/>
                  <a:gd name="connsiteY7093" fmla="*/ 173510 h 303641"/>
                  <a:gd name="connsiteX7094" fmla="*/ 944362 w 1010331"/>
                  <a:gd name="connsiteY7094" fmla="*/ 173510 h 303641"/>
                  <a:gd name="connsiteX7095" fmla="*/ 948880 w 1010331"/>
                  <a:gd name="connsiteY7095" fmla="*/ 178028 h 303641"/>
                  <a:gd name="connsiteX7096" fmla="*/ 944362 w 1010331"/>
                  <a:gd name="connsiteY7096" fmla="*/ 182546 h 303641"/>
                  <a:gd name="connsiteX7097" fmla="*/ 939843 w 1010331"/>
                  <a:gd name="connsiteY7097" fmla="*/ 178028 h 303641"/>
                  <a:gd name="connsiteX7098" fmla="*/ 944362 w 1010331"/>
                  <a:gd name="connsiteY7098" fmla="*/ 173510 h 303641"/>
                  <a:gd name="connsiteX7099" fmla="*/ 944362 w 1010331"/>
                  <a:gd name="connsiteY7099" fmla="*/ 173510 h 303641"/>
                  <a:gd name="connsiteX7100" fmla="*/ 925384 w 1010331"/>
                  <a:gd name="connsiteY7100" fmla="*/ 173510 h 303641"/>
                  <a:gd name="connsiteX7101" fmla="*/ 929903 w 1010331"/>
                  <a:gd name="connsiteY7101" fmla="*/ 178028 h 303641"/>
                  <a:gd name="connsiteX7102" fmla="*/ 925384 w 1010331"/>
                  <a:gd name="connsiteY7102" fmla="*/ 182546 h 303641"/>
                  <a:gd name="connsiteX7103" fmla="*/ 920866 w 1010331"/>
                  <a:gd name="connsiteY7103" fmla="*/ 178028 h 303641"/>
                  <a:gd name="connsiteX7104" fmla="*/ 925384 w 1010331"/>
                  <a:gd name="connsiteY7104" fmla="*/ 173510 h 303641"/>
                  <a:gd name="connsiteX7105" fmla="*/ 925384 w 1010331"/>
                  <a:gd name="connsiteY7105" fmla="*/ 173510 h 303641"/>
                  <a:gd name="connsiteX7106" fmla="*/ 906406 w 1010331"/>
                  <a:gd name="connsiteY7106" fmla="*/ 173510 h 303641"/>
                  <a:gd name="connsiteX7107" fmla="*/ 910925 w 1010331"/>
                  <a:gd name="connsiteY7107" fmla="*/ 178028 h 303641"/>
                  <a:gd name="connsiteX7108" fmla="*/ 906406 w 1010331"/>
                  <a:gd name="connsiteY7108" fmla="*/ 182546 h 303641"/>
                  <a:gd name="connsiteX7109" fmla="*/ 901888 w 1010331"/>
                  <a:gd name="connsiteY7109" fmla="*/ 178028 h 303641"/>
                  <a:gd name="connsiteX7110" fmla="*/ 906406 w 1010331"/>
                  <a:gd name="connsiteY7110" fmla="*/ 173510 h 303641"/>
                  <a:gd name="connsiteX7111" fmla="*/ 906406 w 1010331"/>
                  <a:gd name="connsiteY7111" fmla="*/ 173510 h 303641"/>
                  <a:gd name="connsiteX7112" fmla="*/ 887429 w 1010331"/>
                  <a:gd name="connsiteY7112" fmla="*/ 173510 h 303641"/>
                  <a:gd name="connsiteX7113" fmla="*/ 891947 w 1010331"/>
                  <a:gd name="connsiteY7113" fmla="*/ 178028 h 303641"/>
                  <a:gd name="connsiteX7114" fmla="*/ 887429 w 1010331"/>
                  <a:gd name="connsiteY7114" fmla="*/ 182546 h 303641"/>
                  <a:gd name="connsiteX7115" fmla="*/ 882910 w 1010331"/>
                  <a:gd name="connsiteY7115" fmla="*/ 178028 h 303641"/>
                  <a:gd name="connsiteX7116" fmla="*/ 887429 w 1010331"/>
                  <a:gd name="connsiteY7116" fmla="*/ 173510 h 303641"/>
                  <a:gd name="connsiteX7117" fmla="*/ 887429 w 1010331"/>
                  <a:gd name="connsiteY7117" fmla="*/ 173510 h 303641"/>
                  <a:gd name="connsiteX7118" fmla="*/ 868451 w 1010331"/>
                  <a:gd name="connsiteY7118" fmla="*/ 173510 h 303641"/>
                  <a:gd name="connsiteX7119" fmla="*/ 872970 w 1010331"/>
                  <a:gd name="connsiteY7119" fmla="*/ 178028 h 303641"/>
                  <a:gd name="connsiteX7120" fmla="*/ 868451 w 1010331"/>
                  <a:gd name="connsiteY7120" fmla="*/ 182546 h 303641"/>
                  <a:gd name="connsiteX7121" fmla="*/ 863933 w 1010331"/>
                  <a:gd name="connsiteY7121" fmla="*/ 178028 h 303641"/>
                  <a:gd name="connsiteX7122" fmla="*/ 868451 w 1010331"/>
                  <a:gd name="connsiteY7122" fmla="*/ 173510 h 303641"/>
                  <a:gd name="connsiteX7123" fmla="*/ 868451 w 1010331"/>
                  <a:gd name="connsiteY7123" fmla="*/ 173510 h 303641"/>
                  <a:gd name="connsiteX7124" fmla="*/ 850377 w 1010331"/>
                  <a:gd name="connsiteY7124" fmla="*/ 173510 h 303641"/>
                  <a:gd name="connsiteX7125" fmla="*/ 854896 w 1010331"/>
                  <a:gd name="connsiteY7125" fmla="*/ 178028 h 303641"/>
                  <a:gd name="connsiteX7126" fmla="*/ 850377 w 1010331"/>
                  <a:gd name="connsiteY7126" fmla="*/ 182546 h 303641"/>
                  <a:gd name="connsiteX7127" fmla="*/ 845859 w 1010331"/>
                  <a:gd name="connsiteY7127" fmla="*/ 178028 h 303641"/>
                  <a:gd name="connsiteX7128" fmla="*/ 850377 w 1010331"/>
                  <a:gd name="connsiteY7128" fmla="*/ 173510 h 303641"/>
                  <a:gd name="connsiteX7129" fmla="*/ 850377 w 1010331"/>
                  <a:gd name="connsiteY7129" fmla="*/ 173510 h 303641"/>
                  <a:gd name="connsiteX7130" fmla="*/ 972376 w 1010331"/>
                  <a:gd name="connsiteY7130" fmla="*/ 163569 h 303641"/>
                  <a:gd name="connsiteX7131" fmla="*/ 976895 w 1010331"/>
                  <a:gd name="connsiteY7131" fmla="*/ 168087 h 303641"/>
                  <a:gd name="connsiteX7132" fmla="*/ 972376 w 1010331"/>
                  <a:gd name="connsiteY7132" fmla="*/ 172606 h 303641"/>
                  <a:gd name="connsiteX7133" fmla="*/ 967858 w 1010331"/>
                  <a:gd name="connsiteY7133" fmla="*/ 168087 h 303641"/>
                  <a:gd name="connsiteX7134" fmla="*/ 972376 w 1010331"/>
                  <a:gd name="connsiteY7134" fmla="*/ 163569 h 303641"/>
                  <a:gd name="connsiteX7135" fmla="*/ 972376 w 1010331"/>
                  <a:gd name="connsiteY7135" fmla="*/ 163569 h 303641"/>
                  <a:gd name="connsiteX7136" fmla="*/ 953399 w 1010331"/>
                  <a:gd name="connsiteY7136" fmla="*/ 163569 h 303641"/>
                  <a:gd name="connsiteX7137" fmla="*/ 957917 w 1010331"/>
                  <a:gd name="connsiteY7137" fmla="*/ 168087 h 303641"/>
                  <a:gd name="connsiteX7138" fmla="*/ 953399 w 1010331"/>
                  <a:gd name="connsiteY7138" fmla="*/ 172606 h 303641"/>
                  <a:gd name="connsiteX7139" fmla="*/ 948880 w 1010331"/>
                  <a:gd name="connsiteY7139" fmla="*/ 168087 h 303641"/>
                  <a:gd name="connsiteX7140" fmla="*/ 953399 w 1010331"/>
                  <a:gd name="connsiteY7140" fmla="*/ 163569 h 303641"/>
                  <a:gd name="connsiteX7141" fmla="*/ 953399 w 1010331"/>
                  <a:gd name="connsiteY7141" fmla="*/ 163569 h 303641"/>
                  <a:gd name="connsiteX7142" fmla="*/ 934421 w 1010331"/>
                  <a:gd name="connsiteY7142" fmla="*/ 163569 h 303641"/>
                  <a:gd name="connsiteX7143" fmla="*/ 938939 w 1010331"/>
                  <a:gd name="connsiteY7143" fmla="*/ 168087 h 303641"/>
                  <a:gd name="connsiteX7144" fmla="*/ 934421 w 1010331"/>
                  <a:gd name="connsiteY7144" fmla="*/ 172606 h 303641"/>
                  <a:gd name="connsiteX7145" fmla="*/ 929903 w 1010331"/>
                  <a:gd name="connsiteY7145" fmla="*/ 168087 h 303641"/>
                  <a:gd name="connsiteX7146" fmla="*/ 934421 w 1010331"/>
                  <a:gd name="connsiteY7146" fmla="*/ 163569 h 303641"/>
                  <a:gd name="connsiteX7147" fmla="*/ 934421 w 1010331"/>
                  <a:gd name="connsiteY7147" fmla="*/ 163569 h 303641"/>
                  <a:gd name="connsiteX7148" fmla="*/ 915443 w 1010331"/>
                  <a:gd name="connsiteY7148" fmla="*/ 163569 h 303641"/>
                  <a:gd name="connsiteX7149" fmla="*/ 919962 w 1010331"/>
                  <a:gd name="connsiteY7149" fmla="*/ 168087 h 303641"/>
                  <a:gd name="connsiteX7150" fmla="*/ 915443 w 1010331"/>
                  <a:gd name="connsiteY7150" fmla="*/ 172606 h 303641"/>
                  <a:gd name="connsiteX7151" fmla="*/ 910925 w 1010331"/>
                  <a:gd name="connsiteY7151" fmla="*/ 168087 h 303641"/>
                  <a:gd name="connsiteX7152" fmla="*/ 915443 w 1010331"/>
                  <a:gd name="connsiteY7152" fmla="*/ 163569 h 303641"/>
                  <a:gd name="connsiteX7153" fmla="*/ 915443 w 1010331"/>
                  <a:gd name="connsiteY7153" fmla="*/ 163569 h 303641"/>
                  <a:gd name="connsiteX7154" fmla="*/ 897369 w 1010331"/>
                  <a:gd name="connsiteY7154" fmla="*/ 163569 h 303641"/>
                  <a:gd name="connsiteX7155" fmla="*/ 901888 w 1010331"/>
                  <a:gd name="connsiteY7155" fmla="*/ 168087 h 303641"/>
                  <a:gd name="connsiteX7156" fmla="*/ 897369 w 1010331"/>
                  <a:gd name="connsiteY7156" fmla="*/ 172606 h 303641"/>
                  <a:gd name="connsiteX7157" fmla="*/ 892851 w 1010331"/>
                  <a:gd name="connsiteY7157" fmla="*/ 168087 h 303641"/>
                  <a:gd name="connsiteX7158" fmla="*/ 897369 w 1010331"/>
                  <a:gd name="connsiteY7158" fmla="*/ 163569 h 303641"/>
                  <a:gd name="connsiteX7159" fmla="*/ 897369 w 1010331"/>
                  <a:gd name="connsiteY7159" fmla="*/ 163569 h 303641"/>
                  <a:gd name="connsiteX7160" fmla="*/ 878392 w 1010331"/>
                  <a:gd name="connsiteY7160" fmla="*/ 163569 h 303641"/>
                  <a:gd name="connsiteX7161" fmla="*/ 882910 w 1010331"/>
                  <a:gd name="connsiteY7161" fmla="*/ 168087 h 303641"/>
                  <a:gd name="connsiteX7162" fmla="*/ 878392 w 1010331"/>
                  <a:gd name="connsiteY7162" fmla="*/ 172606 h 303641"/>
                  <a:gd name="connsiteX7163" fmla="*/ 873873 w 1010331"/>
                  <a:gd name="connsiteY7163" fmla="*/ 168087 h 303641"/>
                  <a:gd name="connsiteX7164" fmla="*/ 878392 w 1010331"/>
                  <a:gd name="connsiteY7164" fmla="*/ 163569 h 303641"/>
                  <a:gd name="connsiteX7165" fmla="*/ 878392 w 1010331"/>
                  <a:gd name="connsiteY7165" fmla="*/ 163569 h 303641"/>
                  <a:gd name="connsiteX7166" fmla="*/ 859414 w 1010331"/>
                  <a:gd name="connsiteY7166" fmla="*/ 163569 h 303641"/>
                  <a:gd name="connsiteX7167" fmla="*/ 863933 w 1010331"/>
                  <a:gd name="connsiteY7167" fmla="*/ 168087 h 303641"/>
                  <a:gd name="connsiteX7168" fmla="*/ 859414 w 1010331"/>
                  <a:gd name="connsiteY7168" fmla="*/ 172606 h 303641"/>
                  <a:gd name="connsiteX7169" fmla="*/ 854896 w 1010331"/>
                  <a:gd name="connsiteY7169" fmla="*/ 168087 h 303641"/>
                  <a:gd name="connsiteX7170" fmla="*/ 859414 w 1010331"/>
                  <a:gd name="connsiteY7170" fmla="*/ 163569 h 303641"/>
                  <a:gd name="connsiteX7171" fmla="*/ 859414 w 1010331"/>
                  <a:gd name="connsiteY7171" fmla="*/ 163569 h 303641"/>
                  <a:gd name="connsiteX7172" fmla="*/ 962436 w 1010331"/>
                  <a:gd name="connsiteY7172" fmla="*/ 152725 h 303641"/>
                  <a:gd name="connsiteX7173" fmla="*/ 966954 w 1010331"/>
                  <a:gd name="connsiteY7173" fmla="*/ 157243 h 303641"/>
                  <a:gd name="connsiteX7174" fmla="*/ 962436 w 1010331"/>
                  <a:gd name="connsiteY7174" fmla="*/ 161761 h 303641"/>
                  <a:gd name="connsiteX7175" fmla="*/ 957917 w 1010331"/>
                  <a:gd name="connsiteY7175" fmla="*/ 157243 h 303641"/>
                  <a:gd name="connsiteX7176" fmla="*/ 962436 w 1010331"/>
                  <a:gd name="connsiteY7176" fmla="*/ 152725 h 303641"/>
                  <a:gd name="connsiteX7177" fmla="*/ 962436 w 1010331"/>
                  <a:gd name="connsiteY7177" fmla="*/ 152725 h 303641"/>
                  <a:gd name="connsiteX7178" fmla="*/ 944362 w 1010331"/>
                  <a:gd name="connsiteY7178" fmla="*/ 152725 h 303641"/>
                  <a:gd name="connsiteX7179" fmla="*/ 948880 w 1010331"/>
                  <a:gd name="connsiteY7179" fmla="*/ 157243 h 303641"/>
                  <a:gd name="connsiteX7180" fmla="*/ 944362 w 1010331"/>
                  <a:gd name="connsiteY7180" fmla="*/ 161761 h 303641"/>
                  <a:gd name="connsiteX7181" fmla="*/ 939843 w 1010331"/>
                  <a:gd name="connsiteY7181" fmla="*/ 157243 h 303641"/>
                  <a:gd name="connsiteX7182" fmla="*/ 944362 w 1010331"/>
                  <a:gd name="connsiteY7182" fmla="*/ 152725 h 303641"/>
                  <a:gd name="connsiteX7183" fmla="*/ 944362 w 1010331"/>
                  <a:gd name="connsiteY7183" fmla="*/ 152725 h 303641"/>
                  <a:gd name="connsiteX7184" fmla="*/ 925384 w 1010331"/>
                  <a:gd name="connsiteY7184" fmla="*/ 152725 h 303641"/>
                  <a:gd name="connsiteX7185" fmla="*/ 929903 w 1010331"/>
                  <a:gd name="connsiteY7185" fmla="*/ 157243 h 303641"/>
                  <a:gd name="connsiteX7186" fmla="*/ 925384 w 1010331"/>
                  <a:gd name="connsiteY7186" fmla="*/ 161761 h 303641"/>
                  <a:gd name="connsiteX7187" fmla="*/ 920866 w 1010331"/>
                  <a:gd name="connsiteY7187" fmla="*/ 157243 h 303641"/>
                  <a:gd name="connsiteX7188" fmla="*/ 925384 w 1010331"/>
                  <a:gd name="connsiteY7188" fmla="*/ 152725 h 303641"/>
                  <a:gd name="connsiteX7189" fmla="*/ 925384 w 1010331"/>
                  <a:gd name="connsiteY7189" fmla="*/ 152725 h 303641"/>
                  <a:gd name="connsiteX7190" fmla="*/ 906406 w 1010331"/>
                  <a:gd name="connsiteY7190" fmla="*/ 152725 h 303641"/>
                  <a:gd name="connsiteX7191" fmla="*/ 910925 w 1010331"/>
                  <a:gd name="connsiteY7191" fmla="*/ 157243 h 303641"/>
                  <a:gd name="connsiteX7192" fmla="*/ 906406 w 1010331"/>
                  <a:gd name="connsiteY7192" fmla="*/ 161761 h 303641"/>
                  <a:gd name="connsiteX7193" fmla="*/ 901888 w 1010331"/>
                  <a:gd name="connsiteY7193" fmla="*/ 157243 h 303641"/>
                  <a:gd name="connsiteX7194" fmla="*/ 906406 w 1010331"/>
                  <a:gd name="connsiteY7194" fmla="*/ 152725 h 303641"/>
                  <a:gd name="connsiteX7195" fmla="*/ 906406 w 1010331"/>
                  <a:gd name="connsiteY7195" fmla="*/ 152725 h 303641"/>
                  <a:gd name="connsiteX7196" fmla="*/ 887429 w 1010331"/>
                  <a:gd name="connsiteY7196" fmla="*/ 152725 h 303641"/>
                  <a:gd name="connsiteX7197" fmla="*/ 891947 w 1010331"/>
                  <a:gd name="connsiteY7197" fmla="*/ 157243 h 303641"/>
                  <a:gd name="connsiteX7198" fmla="*/ 887429 w 1010331"/>
                  <a:gd name="connsiteY7198" fmla="*/ 161761 h 303641"/>
                  <a:gd name="connsiteX7199" fmla="*/ 882910 w 1010331"/>
                  <a:gd name="connsiteY7199" fmla="*/ 157243 h 303641"/>
                  <a:gd name="connsiteX7200" fmla="*/ 887429 w 1010331"/>
                  <a:gd name="connsiteY7200" fmla="*/ 152725 h 303641"/>
                  <a:gd name="connsiteX7201" fmla="*/ 887429 w 1010331"/>
                  <a:gd name="connsiteY7201" fmla="*/ 152725 h 303641"/>
                  <a:gd name="connsiteX7202" fmla="*/ 868451 w 1010331"/>
                  <a:gd name="connsiteY7202" fmla="*/ 152725 h 303641"/>
                  <a:gd name="connsiteX7203" fmla="*/ 872970 w 1010331"/>
                  <a:gd name="connsiteY7203" fmla="*/ 157243 h 303641"/>
                  <a:gd name="connsiteX7204" fmla="*/ 868451 w 1010331"/>
                  <a:gd name="connsiteY7204" fmla="*/ 161761 h 303641"/>
                  <a:gd name="connsiteX7205" fmla="*/ 863933 w 1010331"/>
                  <a:gd name="connsiteY7205" fmla="*/ 157243 h 303641"/>
                  <a:gd name="connsiteX7206" fmla="*/ 868451 w 1010331"/>
                  <a:gd name="connsiteY7206" fmla="*/ 152725 h 303641"/>
                  <a:gd name="connsiteX7207" fmla="*/ 868451 w 1010331"/>
                  <a:gd name="connsiteY7207" fmla="*/ 152725 h 303641"/>
                  <a:gd name="connsiteX7208" fmla="*/ 850377 w 1010331"/>
                  <a:gd name="connsiteY7208" fmla="*/ 152725 h 303641"/>
                  <a:gd name="connsiteX7209" fmla="*/ 854896 w 1010331"/>
                  <a:gd name="connsiteY7209" fmla="*/ 157243 h 303641"/>
                  <a:gd name="connsiteX7210" fmla="*/ 850377 w 1010331"/>
                  <a:gd name="connsiteY7210" fmla="*/ 161761 h 303641"/>
                  <a:gd name="connsiteX7211" fmla="*/ 845859 w 1010331"/>
                  <a:gd name="connsiteY7211" fmla="*/ 157243 h 303641"/>
                  <a:gd name="connsiteX7212" fmla="*/ 850377 w 1010331"/>
                  <a:gd name="connsiteY7212" fmla="*/ 152725 h 303641"/>
                  <a:gd name="connsiteX7213" fmla="*/ 850377 w 1010331"/>
                  <a:gd name="connsiteY7213" fmla="*/ 152725 h 303641"/>
                  <a:gd name="connsiteX7214" fmla="*/ 953399 w 1010331"/>
                  <a:gd name="connsiteY7214" fmla="*/ 285568 h 303641"/>
                  <a:gd name="connsiteX7215" fmla="*/ 957917 w 1010331"/>
                  <a:gd name="connsiteY7215" fmla="*/ 290086 h 303641"/>
                  <a:gd name="connsiteX7216" fmla="*/ 953399 w 1010331"/>
                  <a:gd name="connsiteY7216" fmla="*/ 294605 h 303641"/>
                  <a:gd name="connsiteX7217" fmla="*/ 948880 w 1010331"/>
                  <a:gd name="connsiteY7217" fmla="*/ 290086 h 303641"/>
                  <a:gd name="connsiteX7218" fmla="*/ 953399 w 1010331"/>
                  <a:gd name="connsiteY7218" fmla="*/ 285568 h 303641"/>
                  <a:gd name="connsiteX7219" fmla="*/ 953399 w 1010331"/>
                  <a:gd name="connsiteY7219" fmla="*/ 285568 h 303641"/>
                  <a:gd name="connsiteX7220" fmla="*/ 934421 w 1010331"/>
                  <a:gd name="connsiteY7220" fmla="*/ 285568 h 303641"/>
                  <a:gd name="connsiteX7221" fmla="*/ 938939 w 1010331"/>
                  <a:gd name="connsiteY7221" fmla="*/ 290086 h 303641"/>
                  <a:gd name="connsiteX7222" fmla="*/ 934421 w 1010331"/>
                  <a:gd name="connsiteY7222" fmla="*/ 294605 h 303641"/>
                  <a:gd name="connsiteX7223" fmla="*/ 929903 w 1010331"/>
                  <a:gd name="connsiteY7223" fmla="*/ 290086 h 303641"/>
                  <a:gd name="connsiteX7224" fmla="*/ 934421 w 1010331"/>
                  <a:gd name="connsiteY7224" fmla="*/ 285568 h 303641"/>
                  <a:gd name="connsiteX7225" fmla="*/ 934421 w 1010331"/>
                  <a:gd name="connsiteY7225" fmla="*/ 285568 h 303641"/>
                  <a:gd name="connsiteX7226" fmla="*/ 915443 w 1010331"/>
                  <a:gd name="connsiteY7226" fmla="*/ 285568 h 303641"/>
                  <a:gd name="connsiteX7227" fmla="*/ 919962 w 1010331"/>
                  <a:gd name="connsiteY7227" fmla="*/ 290086 h 303641"/>
                  <a:gd name="connsiteX7228" fmla="*/ 915443 w 1010331"/>
                  <a:gd name="connsiteY7228" fmla="*/ 294605 h 303641"/>
                  <a:gd name="connsiteX7229" fmla="*/ 910925 w 1010331"/>
                  <a:gd name="connsiteY7229" fmla="*/ 290086 h 303641"/>
                  <a:gd name="connsiteX7230" fmla="*/ 915443 w 1010331"/>
                  <a:gd name="connsiteY7230" fmla="*/ 285568 h 303641"/>
                  <a:gd name="connsiteX7231" fmla="*/ 915443 w 1010331"/>
                  <a:gd name="connsiteY7231" fmla="*/ 285568 h 303641"/>
                  <a:gd name="connsiteX7232" fmla="*/ 897369 w 1010331"/>
                  <a:gd name="connsiteY7232" fmla="*/ 285568 h 303641"/>
                  <a:gd name="connsiteX7233" fmla="*/ 901888 w 1010331"/>
                  <a:gd name="connsiteY7233" fmla="*/ 290086 h 303641"/>
                  <a:gd name="connsiteX7234" fmla="*/ 897369 w 1010331"/>
                  <a:gd name="connsiteY7234" fmla="*/ 294605 h 303641"/>
                  <a:gd name="connsiteX7235" fmla="*/ 892851 w 1010331"/>
                  <a:gd name="connsiteY7235" fmla="*/ 290086 h 303641"/>
                  <a:gd name="connsiteX7236" fmla="*/ 897369 w 1010331"/>
                  <a:gd name="connsiteY7236" fmla="*/ 285568 h 303641"/>
                  <a:gd name="connsiteX7237" fmla="*/ 897369 w 1010331"/>
                  <a:gd name="connsiteY7237" fmla="*/ 285568 h 303641"/>
                  <a:gd name="connsiteX7238" fmla="*/ 878392 w 1010331"/>
                  <a:gd name="connsiteY7238" fmla="*/ 285568 h 303641"/>
                  <a:gd name="connsiteX7239" fmla="*/ 882910 w 1010331"/>
                  <a:gd name="connsiteY7239" fmla="*/ 290086 h 303641"/>
                  <a:gd name="connsiteX7240" fmla="*/ 878392 w 1010331"/>
                  <a:gd name="connsiteY7240" fmla="*/ 294605 h 303641"/>
                  <a:gd name="connsiteX7241" fmla="*/ 873873 w 1010331"/>
                  <a:gd name="connsiteY7241" fmla="*/ 290086 h 303641"/>
                  <a:gd name="connsiteX7242" fmla="*/ 878392 w 1010331"/>
                  <a:gd name="connsiteY7242" fmla="*/ 285568 h 303641"/>
                  <a:gd name="connsiteX7243" fmla="*/ 878392 w 1010331"/>
                  <a:gd name="connsiteY7243" fmla="*/ 285568 h 303641"/>
                  <a:gd name="connsiteX7244" fmla="*/ 859414 w 1010331"/>
                  <a:gd name="connsiteY7244" fmla="*/ 285568 h 303641"/>
                  <a:gd name="connsiteX7245" fmla="*/ 863933 w 1010331"/>
                  <a:gd name="connsiteY7245" fmla="*/ 290086 h 303641"/>
                  <a:gd name="connsiteX7246" fmla="*/ 859414 w 1010331"/>
                  <a:gd name="connsiteY7246" fmla="*/ 294605 h 303641"/>
                  <a:gd name="connsiteX7247" fmla="*/ 854896 w 1010331"/>
                  <a:gd name="connsiteY7247" fmla="*/ 290086 h 303641"/>
                  <a:gd name="connsiteX7248" fmla="*/ 859414 w 1010331"/>
                  <a:gd name="connsiteY7248" fmla="*/ 285568 h 303641"/>
                  <a:gd name="connsiteX7249" fmla="*/ 859414 w 1010331"/>
                  <a:gd name="connsiteY7249" fmla="*/ 285568 h 303641"/>
                  <a:gd name="connsiteX7250" fmla="*/ 962436 w 1010331"/>
                  <a:gd name="connsiteY7250" fmla="*/ 274723 h 303641"/>
                  <a:gd name="connsiteX7251" fmla="*/ 966954 w 1010331"/>
                  <a:gd name="connsiteY7251" fmla="*/ 279242 h 303641"/>
                  <a:gd name="connsiteX7252" fmla="*/ 962436 w 1010331"/>
                  <a:gd name="connsiteY7252" fmla="*/ 283760 h 303641"/>
                  <a:gd name="connsiteX7253" fmla="*/ 957917 w 1010331"/>
                  <a:gd name="connsiteY7253" fmla="*/ 279242 h 303641"/>
                  <a:gd name="connsiteX7254" fmla="*/ 962436 w 1010331"/>
                  <a:gd name="connsiteY7254" fmla="*/ 274723 h 303641"/>
                  <a:gd name="connsiteX7255" fmla="*/ 962436 w 1010331"/>
                  <a:gd name="connsiteY7255" fmla="*/ 274723 h 303641"/>
                  <a:gd name="connsiteX7256" fmla="*/ 944362 w 1010331"/>
                  <a:gd name="connsiteY7256" fmla="*/ 274723 h 303641"/>
                  <a:gd name="connsiteX7257" fmla="*/ 948880 w 1010331"/>
                  <a:gd name="connsiteY7257" fmla="*/ 279242 h 303641"/>
                  <a:gd name="connsiteX7258" fmla="*/ 944362 w 1010331"/>
                  <a:gd name="connsiteY7258" fmla="*/ 283760 h 303641"/>
                  <a:gd name="connsiteX7259" fmla="*/ 939843 w 1010331"/>
                  <a:gd name="connsiteY7259" fmla="*/ 279242 h 303641"/>
                  <a:gd name="connsiteX7260" fmla="*/ 944362 w 1010331"/>
                  <a:gd name="connsiteY7260" fmla="*/ 274723 h 303641"/>
                  <a:gd name="connsiteX7261" fmla="*/ 944362 w 1010331"/>
                  <a:gd name="connsiteY7261" fmla="*/ 274723 h 303641"/>
                  <a:gd name="connsiteX7262" fmla="*/ 925384 w 1010331"/>
                  <a:gd name="connsiteY7262" fmla="*/ 274723 h 303641"/>
                  <a:gd name="connsiteX7263" fmla="*/ 929903 w 1010331"/>
                  <a:gd name="connsiteY7263" fmla="*/ 279242 h 303641"/>
                  <a:gd name="connsiteX7264" fmla="*/ 925384 w 1010331"/>
                  <a:gd name="connsiteY7264" fmla="*/ 283760 h 303641"/>
                  <a:gd name="connsiteX7265" fmla="*/ 920866 w 1010331"/>
                  <a:gd name="connsiteY7265" fmla="*/ 279242 h 303641"/>
                  <a:gd name="connsiteX7266" fmla="*/ 925384 w 1010331"/>
                  <a:gd name="connsiteY7266" fmla="*/ 274723 h 303641"/>
                  <a:gd name="connsiteX7267" fmla="*/ 925384 w 1010331"/>
                  <a:gd name="connsiteY7267" fmla="*/ 274723 h 303641"/>
                  <a:gd name="connsiteX7268" fmla="*/ 906406 w 1010331"/>
                  <a:gd name="connsiteY7268" fmla="*/ 274723 h 303641"/>
                  <a:gd name="connsiteX7269" fmla="*/ 910925 w 1010331"/>
                  <a:gd name="connsiteY7269" fmla="*/ 279242 h 303641"/>
                  <a:gd name="connsiteX7270" fmla="*/ 906406 w 1010331"/>
                  <a:gd name="connsiteY7270" fmla="*/ 283760 h 303641"/>
                  <a:gd name="connsiteX7271" fmla="*/ 901888 w 1010331"/>
                  <a:gd name="connsiteY7271" fmla="*/ 279242 h 303641"/>
                  <a:gd name="connsiteX7272" fmla="*/ 906406 w 1010331"/>
                  <a:gd name="connsiteY7272" fmla="*/ 274723 h 303641"/>
                  <a:gd name="connsiteX7273" fmla="*/ 906406 w 1010331"/>
                  <a:gd name="connsiteY7273" fmla="*/ 274723 h 303641"/>
                  <a:gd name="connsiteX7274" fmla="*/ 887429 w 1010331"/>
                  <a:gd name="connsiteY7274" fmla="*/ 274723 h 303641"/>
                  <a:gd name="connsiteX7275" fmla="*/ 891947 w 1010331"/>
                  <a:gd name="connsiteY7275" fmla="*/ 279242 h 303641"/>
                  <a:gd name="connsiteX7276" fmla="*/ 887429 w 1010331"/>
                  <a:gd name="connsiteY7276" fmla="*/ 283760 h 303641"/>
                  <a:gd name="connsiteX7277" fmla="*/ 882910 w 1010331"/>
                  <a:gd name="connsiteY7277" fmla="*/ 279242 h 303641"/>
                  <a:gd name="connsiteX7278" fmla="*/ 887429 w 1010331"/>
                  <a:gd name="connsiteY7278" fmla="*/ 274723 h 303641"/>
                  <a:gd name="connsiteX7279" fmla="*/ 887429 w 1010331"/>
                  <a:gd name="connsiteY7279" fmla="*/ 274723 h 303641"/>
                  <a:gd name="connsiteX7280" fmla="*/ 868451 w 1010331"/>
                  <a:gd name="connsiteY7280" fmla="*/ 274723 h 303641"/>
                  <a:gd name="connsiteX7281" fmla="*/ 872970 w 1010331"/>
                  <a:gd name="connsiteY7281" fmla="*/ 279242 h 303641"/>
                  <a:gd name="connsiteX7282" fmla="*/ 868451 w 1010331"/>
                  <a:gd name="connsiteY7282" fmla="*/ 283760 h 303641"/>
                  <a:gd name="connsiteX7283" fmla="*/ 863933 w 1010331"/>
                  <a:gd name="connsiteY7283" fmla="*/ 279242 h 303641"/>
                  <a:gd name="connsiteX7284" fmla="*/ 868451 w 1010331"/>
                  <a:gd name="connsiteY7284" fmla="*/ 274723 h 303641"/>
                  <a:gd name="connsiteX7285" fmla="*/ 868451 w 1010331"/>
                  <a:gd name="connsiteY7285" fmla="*/ 274723 h 303641"/>
                  <a:gd name="connsiteX7286" fmla="*/ 850377 w 1010331"/>
                  <a:gd name="connsiteY7286" fmla="*/ 274723 h 303641"/>
                  <a:gd name="connsiteX7287" fmla="*/ 854896 w 1010331"/>
                  <a:gd name="connsiteY7287" fmla="*/ 279242 h 303641"/>
                  <a:gd name="connsiteX7288" fmla="*/ 850377 w 1010331"/>
                  <a:gd name="connsiteY7288" fmla="*/ 283760 h 303641"/>
                  <a:gd name="connsiteX7289" fmla="*/ 845859 w 1010331"/>
                  <a:gd name="connsiteY7289" fmla="*/ 279242 h 303641"/>
                  <a:gd name="connsiteX7290" fmla="*/ 850377 w 1010331"/>
                  <a:gd name="connsiteY7290" fmla="*/ 274723 h 303641"/>
                  <a:gd name="connsiteX7291" fmla="*/ 850377 w 1010331"/>
                  <a:gd name="connsiteY7291" fmla="*/ 274723 h 303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</a:cxnLst>
                <a:rect l="l" t="t" r="r" b="b"/>
                <a:pathLst>
                  <a:path w="1010331" h="303641">
                    <a:moveTo>
                      <a:pt x="286471" y="260264"/>
                    </a:moveTo>
                    <a:lnTo>
                      <a:pt x="282857" y="261168"/>
                    </a:lnTo>
                    <a:cubicBezTo>
                      <a:pt x="282857" y="260264"/>
                      <a:pt x="281953" y="259361"/>
                      <a:pt x="281953" y="259361"/>
                    </a:cubicBezTo>
                    <a:cubicBezTo>
                      <a:pt x="281953" y="256649"/>
                      <a:pt x="283760" y="254842"/>
                      <a:pt x="286471" y="254842"/>
                    </a:cubicBezTo>
                    <a:cubicBezTo>
                      <a:pt x="289182" y="254842"/>
                      <a:pt x="290990" y="256649"/>
                      <a:pt x="290990" y="259361"/>
                    </a:cubicBezTo>
                    <a:cubicBezTo>
                      <a:pt x="290990" y="260264"/>
                      <a:pt x="290990" y="260264"/>
                      <a:pt x="290990" y="261168"/>
                    </a:cubicBezTo>
                    <a:cubicBezTo>
                      <a:pt x="289182" y="260264"/>
                      <a:pt x="287375" y="260264"/>
                      <a:pt x="286471" y="260264"/>
                    </a:cubicBezTo>
                    <a:lnTo>
                      <a:pt x="286471" y="260264"/>
                    </a:lnTo>
                    <a:close/>
                    <a:moveTo>
                      <a:pt x="261168" y="266590"/>
                    </a:moveTo>
                    <a:cubicBezTo>
                      <a:pt x="258457" y="267494"/>
                      <a:pt x="255746" y="267494"/>
                      <a:pt x="253035" y="268398"/>
                    </a:cubicBezTo>
                    <a:cubicBezTo>
                      <a:pt x="253938" y="266590"/>
                      <a:pt x="255746" y="264783"/>
                      <a:pt x="257553" y="264783"/>
                    </a:cubicBezTo>
                    <a:cubicBezTo>
                      <a:pt x="259361" y="264783"/>
                      <a:pt x="260264" y="265686"/>
                      <a:pt x="261168" y="266590"/>
                    </a:cubicBezTo>
                    <a:lnTo>
                      <a:pt x="261168" y="266590"/>
                    </a:lnTo>
                    <a:close/>
                    <a:moveTo>
                      <a:pt x="243094" y="271109"/>
                    </a:moveTo>
                    <a:lnTo>
                      <a:pt x="235864" y="272916"/>
                    </a:lnTo>
                    <a:cubicBezTo>
                      <a:pt x="234961" y="272012"/>
                      <a:pt x="234961" y="271109"/>
                      <a:pt x="234961" y="269301"/>
                    </a:cubicBezTo>
                    <a:cubicBezTo>
                      <a:pt x="234961" y="266590"/>
                      <a:pt x="236768" y="264783"/>
                      <a:pt x="239479" y="264783"/>
                    </a:cubicBezTo>
                    <a:cubicBezTo>
                      <a:pt x="242190" y="264783"/>
                      <a:pt x="243998" y="266590"/>
                      <a:pt x="243998" y="269301"/>
                    </a:cubicBezTo>
                    <a:cubicBezTo>
                      <a:pt x="243094" y="270205"/>
                      <a:pt x="243094" y="271109"/>
                      <a:pt x="243094" y="271109"/>
                    </a:cubicBezTo>
                    <a:lnTo>
                      <a:pt x="243094" y="271109"/>
                    </a:lnTo>
                    <a:close/>
                    <a:moveTo>
                      <a:pt x="229539" y="274723"/>
                    </a:moveTo>
                    <a:lnTo>
                      <a:pt x="226828" y="275627"/>
                    </a:lnTo>
                    <a:cubicBezTo>
                      <a:pt x="227731" y="274723"/>
                      <a:pt x="228635" y="274723"/>
                      <a:pt x="229539" y="274723"/>
                    </a:cubicBezTo>
                    <a:lnTo>
                      <a:pt x="229539" y="274723"/>
                    </a:lnTo>
                    <a:close/>
                    <a:moveTo>
                      <a:pt x="215080" y="278338"/>
                    </a:moveTo>
                    <a:lnTo>
                      <a:pt x="206043" y="281049"/>
                    </a:lnTo>
                    <a:cubicBezTo>
                      <a:pt x="206043" y="281049"/>
                      <a:pt x="206043" y="280146"/>
                      <a:pt x="206043" y="280146"/>
                    </a:cubicBezTo>
                    <a:cubicBezTo>
                      <a:pt x="206043" y="277434"/>
                      <a:pt x="207850" y="275627"/>
                      <a:pt x="210561" y="275627"/>
                    </a:cubicBezTo>
                    <a:cubicBezTo>
                      <a:pt x="213272" y="274723"/>
                      <a:pt x="215080" y="276531"/>
                      <a:pt x="215080" y="278338"/>
                    </a:cubicBezTo>
                    <a:lnTo>
                      <a:pt x="215080" y="278338"/>
                    </a:lnTo>
                    <a:close/>
                    <a:moveTo>
                      <a:pt x="194294" y="283760"/>
                    </a:moveTo>
                    <a:lnTo>
                      <a:pt x="192487" y="283760"/>
                    </a:lnTo>
                    <a:cubicBezTo>
                      <a:pt x="192487" y="283760"/>
                      <a:pt x="192487" y="283760"/>
                      <a:pt x="192487" y="283760"/>
                    </a:cubicBezTo>
                    <a:cubicBezTo>
                      <a:pt x="189776" y="283760"/>
                      <a:pt x="187969" y="281953"/>
                      <a:pt x="187969" y="279242"/>
                    </a:cubicBezTo>
                    <a:cubicBezTo>
                      <a:pt x="187969" y="276531"/>
                      <a:pt x="189776" y="274723"/>
                      <a:pt x="192487" y="274723"/>
                    </a:cubicBezTo>
                    <a:cubicBezTo>
                      <a:pt x="195198" y="274723"/>
                      <a:pt x="197006" y="276531"/>
                      <a:pt x="197006" y="279242"/>
                    </a:cubicBezTo>
                    <a:cubicBezTo>
                      <a:pt x="197006" y="281049"/>
                      <a:pt x="195198" y="282857"/>
                      <a:pt x="194294" y="283760"/>
                    </a:cubicBezTo>
                    <a:lnTo>
                      <a:pt x="194294" y="283760"/>
                    </a:lnTo>
                    <a:close/>
                    <a:moveTo>
                      <a:pt x="184354" y="285568"/>
                    </a:moveTo>
                    <a:lnTo>
                      <a:pt x="178932" y="287375"/>
                    </a:lnTo>
                    <a:cubicBezTo>
                      <a:pt x="179835" y="286471"/>
                      <a:pt x="180739" y="285568"/>
                      <a:pt x="182546" y="285568"/>
                    </a:cubicBezTo>
                    <a:cubicBezTo>
                      <a:pt x="183450" y="285568"/>
                      <a:pt x="183450" y="285568"/>
                      <a:pt x="184354" y="285568"/>
                    </a:cubicBezTo>
                    <a:lnTo>
                      <a:pt x="184354" y="285568"/>
                    </a:lnTo>
                    <a:close/>
                    <a:moveTo>
                      <a:pt x="168087" y="290086"/>
                    </a:moveTo>
                    <a:cubicBezTo>
                      <a:pt x="165376" y="290990"/>
                      <a:pt x="161761" y="291894"/>
                      <a:pt x="159050" y="291894"/>
                    </a:cubicBezTo>
                    <a:cubicBezTo>
                      <a:pt x="159050" y="290990"/>
                      <a:pt x="158147" y="290990"/>
                      <a:pt x="158147" y="290086"/>
                    </a:cubicBezTo>
                    <a:cubicBezTo>
                      <a:pt x="158147" y="287375"/>
                      <a:pt x="159954" y="285568"/>
                      <a:pt x="162665" y="285568"/>
                    </a:cubicBezTo>
                    <a:cubicBezTo>
                      <a:pt x="166280" y="285568"/>
                      <a:pt x="168087" y="287375"/>
                      <a:pt x="168087" y="290086"/>
                    </a:cubicBezTo>
                    <a:lnTo>
                      <a:pt x="168087" y="290086"/>
                    </a:lnTo>
                    <a:close/>
                    <a:moveTo>
                      <a:pt x="140073" y="297316"/>
                    </a:moveTo>
                    <a:lnTo>
                      <a:pt x="131036" y="300027"/>
                    </a:lnTo>
                    <a:cubicBezTo>
                      <a:pt x="131036" y="300027"/>
                      <a:pt x="131036" y="300027"/>
                      <a:pt x="131036" y="300027"/>
                    </a:cubicBezTo>
                    <a:cubicBezTo>
                      <a:pt x="131036" y="297316"/>
                      <a:pt x="132843" y="295508"/>
                      <a:pt x="135554" y="295508"/>
                    </a:cubicBezTo>
                    <a:cubicBezTo>
                      <a:pt x="137362" y="294605"/>
                      <a:pt x="139169" y="295508"/>
                      <a:pt x="140073" y="297316"/>
                    </a:cubicBezTo>
                    <a:lnTo>
                      <a:pt x="140073" y="297316"/>
                    </a:lnTo>
                    <a:close/>
                    <a:moveTo>
                      <a:pt x="120191" y="302738"/>
                    </a:moveTo>
                    <a:lnTo>
                      <a:pt x="114769" y="303642"/>
                    </a:lnTo>
                    <a:cubicBezTo>
                      <a:pt x="112962" y="302738"/>
                      <a:pt x="112058" y="300931"/>
                      <a:pt x="112058" y="299123"/>
                    </a:cubicBezTo>
                    <a:cubicBezTo>
                      <a:pt x="112058" y="296412"/>
                      <a:pt x="113866" y="294605"/>
                      <a:pt x="116577" y="294605"/>
                    </a:cubicBezTo>
                    <a:cubicBezTo>
                      <a:pt x="119288" y="294605"/>
                      <a:pt x="121095" y="296412"/>
                      <a:pt x="121095" y="299123"/>
                    </a:cubicBezTo>
                    <a:cubicBezTo>
                      <a:pt x="121095" y="300931"/>
                      <a:pt x="121095" y="301834"/>
                      <a:pt x="120191" y="302738"/>
                    </a:cubicBezTo>
                    <a:lnTo>
                      <a:pt x="120191" y="302738"/>
                    </a:lnTo>
                    <a:close/>
                    <a:moveTo>
                      <a:pt x="81333" y="303642"/>
                    </a:moveTo>
                    <a:lnTo>
                      <a:pt x="75910" y="301834"/>
                    </a:lnTo>
                    <a:lnTo>
                      <a:pt x="75007" y="300027"/>
                    </a:lnTo>
                    <a:cubicBezTo>
                      <a:pt x="75007" y="300027"/>
                      <a:pt x="75007" y="300027"/>
                      <a:pt x="75007" y="299123"/>
                    </a:cubicBezTo>
                    <a:cubicBezTo>
                      <a:pt x="75007" y="296412"/>
                      <a:pt x="76814" y="294605"/>
                      <a:pt x="79525" y="294605"/>
                    </a:cubicBezTo>
                    <a:cubicBezTo>
                      <a:pt x="82236" y="294605"/>
                      <a:pt x="84044" y="296412"/>
                      <a:pt x="84044" y="299123"/>
                    </a:cubicBezTo>
                    <a:cubicBezTo>
                      <a:pt x="84044" y="300931"/>
                      <a:pt x="83140" y="302738"/>
                      <a:pt x="81333" y="303642"/>
                    </a:cubicBezTo>
                    <a:lnTo>
                      <a:pt x="81333" y="303642"/>
                    </a:lnTo>
                    <a:close/>
                    <a:moveTo>
                      <a:pt x="71392" y="294605"/>
                    </a:moveTo>
                    <a:cubicBezTo>
                      <a:pt x="69585" y="291894"/>
                      <a:pt x="68681" y="289183"/>
                      <a:pt x="66873" y="286471"/>
                    </a:cubicBezTo>
                    <a:cubicBezTo>
                      <a:pt x="67777" y="285568"/>
                      <a:pt x="68681" y="285568"/>
                      <a:pt x="69585" y="285568"/>
                    </a:cubicBezTo>
                    <a:cubicBezTo>
                      <a:pt x="72296" y="285568"/>
                      <a:pt x="74103" y="287375"/>
                      <a:pt x="74103" y="290086"/>
                    </a:cubicBezTo>
                    <a:cubicBezTo>
                      <a:pt x="74103" y="291894"/>
                      <a:pt x="73199" y="293701"/>
                      <a:pt x="71392" y="294605"/>
                    </a:cubicBezTo>
                    <a:lnTo>
                      <a:pt x="71392" y="294605"/>
                    </a:lnTo>
                    <a:close/>
                    <a:moveTo>
                      <a:pt x="64162" y="281953"/>
                    </a:moveTo>
                    <a:cubicBezTo>
                      <a:pt x="62355" y="279242"/>
                      <a:pt x="61451" y="276531"/>
                      <a:pt x="59644" y="274723"/>
                    </a:cubicBezTo>
                    <a:cubicBezTo>
                      <a:pt x="59644" y="274723"/>
                      <a:pt x="59644" y="274723"/>
                      <a:pt x="60548" y="274723"/>
                    </a:cubicBezTo>
                    <a:cubicBezTo>
                      <a:pt x="63259" y="274723"/>
                      <a:pt x="65066" y="276531"/>
                      <a:pt x="65066" y="279242"/>
                    </a:cubicBezTo>
                    <a:cubicBezTo>
                      <a:pt x="65066" y="280146"/>
                      <a:pt x="65066" y="281049"/>
                      <a:pt x="64162" y="281953"/>
                    </a:cubicBezTo>
                    <a:lnTo>
                      <a:pt x="64162" y="281953"/>
                    </a:lnTo>
                    <a:close/>
                    <a:moveTo>
                      <a:pt x="9941" y="212368"/>
                    </a:moveTo>
                    <a:cubicBezTo>
                      <a:pt x="9941" y="211465"/>
                      <a:pt x="9037" y="209657"/>
                      <a:pt x="9037" y="208754"/>
                    </a:cubicBezTo>
                    <a:cubicBezTo>
                      <a:pt x="9037" y="206043"/>
                      <a:pt x="11748" y="204235"/>
                      <a:pt x="13555" y="204235"/>
                    </a:cubicBezTo>
                    <a:cubicBezTo>
                      <a:pt x="16267" y="204235"/>
                      <a:pt x="18074" y="206043"/>
                      <a:pt x="18074" y="208754"/>
                    </a:cubicBezTo>
                    <a:cubicBezTo>
                      <a:pt x="18074" y="211465"/>
                      <a:pt x="16267" y="213272"/>
                      <a:pt x="13555" y="213272"/>
                    </a:cubicBezTo>
                    <a:cubicBezTo>
                      <a:pt x="11748" y="214176"/>
                      <a:pt x="10844" y="213272"/>
                      <a:pt x="9941" y="212368"/>
                    </a:cubicBezTo>
                    <a:lnTo>
                      <a:pt x="9941" y="212368"/>
                    </a:lnTo>
                    <a:close/>
                    <a:moveTo>
                      <a:pt x="6326" y="202428"/>
                    </a:moveTo>
                    <a:cubicBezTo>
                      <a:pt x="5422" y="199717"/>
                      <a:pt x="4518" y="197006"/>
                      <a:pt x="3615" y="193391"/>
                    </a:cubicBezTo>
                    <a:cubicBezTo>
                      <a:pt x="3615" y="193391"/>
                      <a:pt x="3615" y="193391"/>
                      <a:pt x="4518" y="193391"/>
                    </a:cubicBezTo>
                    <a:cubicBezTo>
                      <a:pt x="7230" y="193391"/>
                      <a:pt x="9037" y="195198"/>
                      <a:pt x="9037" y="197909"/>
                    </a:cubicBezTo>
                    <a:cubicBezTo>
                      <a:pt x="9037" y="199717"/>
                      <a:pt x="8133" y="201524"/>
                      <a:pt x="6326" y="202428"/>
                    </a:cubicBezTo>
                    <a:lnTo>
                      <a:pt x="6326" y="202428"/>
                    </a:lnTo>
                    <a:close/>
                    <a:moveTo>
                      <a:pt x="904" y="180739"/>
                    </a:moveTo>
                    <a:cubicBezTo>
                      <a:pt x="904" y="178932"/>
                      <a:pt x="904" y="178028"/>
                      <a:pt x="0" y="176221"/>
                    </a:cubicBezTo>
                    <a:cubicBezTo>
                      <a:pt x="0" y="175317"/>
                      <a:pt x="904" y="174413"/>
                      <a:pt x="904" y="174413"/>
                    </a:cubicBezTo>
                    <a:cubicBezTo>
                      <a:pt x="1807" y="173510"/>
                      <a:pt x="2711" y="173510"/>
                      <a:pt x="3615" y="173510"/>
                    </a:cubicBezTo>
                    <a:cubicBezTo>
                      <a:pt x="6326" y="173510"/>
                      <a:pt x="8133" y="175317"/>
                      <a:pt x="8133" y="178028"/>
                    </a:cubicBezTo>
                    <a:cubicBezTo>
                      <a:pt x="8133" y="180739"/>
                      <a:pt x="6326" y="182546"/>
                      <a:pt x="3615" y="182546"/>
                    </a:cubicBezTo>
                    <a:cubicBezTo>
                      <a:pt x="2711" y="182546"/>
                      <a:pt x="904" y="181643"/>
                      <a:pt x="904" y="180739"/>
                    </a:cubicBezTo>
                    <a:lnTo>
                      <a:pt x="904" y="180739"/>
                    </a:lnTo>
                    <a:close/>
                    <a:moveTo>
                      <a:pt x="13555" y="152725"/>
                    </a:moveTo>
                    <a:cubicBezTo>
                      <a:pt x="15363" y="150917"/>
                      <a:pt x="16267" y="148206"/>
                      <a:pt x="18074" y="146399"/>
                    </a:cubicBezTo>
                    <a:cubicBezTo>
                      <a:pt x="18074" y="146399"/>
                      <a:pt x="18074" y="147302"/>
                      <a:pt x="18074" y="147302"/>
                    </a:cubicBezTo>
                    <a:cubicBezTo>
                      <a:pt x="18074" y="150917"/>
                      <a:pt x="16267" y="152725"/>
                      <a:pt x="13555" y="152725"/>
                    </a:cubicBezTo>
                    <a:lnTo>
                      <a:pt x="13555" y="152725"/>
                    </a:lnTo>
                    <a:close/>
                    <a:moveTo>
                      <a:pt x="21689" y="141880"/>
                    </a:moveTo>
                    <a:cubicBezTo>
                      <a:pt x="23496" y="140073"/>
                      <a:pt x="25303" y="137362"/>
                      <a:pt x="27111" y="135554"/>
                    </a:cubicBezTo>
                    <a:cubicBezTo>
                      <a:pt x="27111" y="136458"/>
                      <a:pt x="27111" y="136458"/>
                      <a:pt x="27111" y="137362"/>
                    </a:cubicBezTo>
                    <a:cubicBezTo>
                      <a:pt x="27111" y="140073"/>
                      <a:pt x="25303" y="141880"/>
                      <a:pt x="22592" y="141880"/>
                    </a:cubicBezTo>
                    <a:cubicBezTo>
                      <a:pt x="22592" y="141880"/>
                      <a:pt x="21689" y="141880"/>
                      <a:pt x="21689" y="141880"/>
                    </a:cubicBezTo>
                    <a:lnTo>
                      <a:pt x="21689" y="141880"/>
                    </a:lnTo>
                    <a:close/>
                    <a:moveTo>
                      <a:pt x="29822" y="131940"/>
                    </a:moveTo>
                    <a:cubicBezTo>
                      <a:pt x="31629" y="129228"/>
                      <a:pt x="33437" y="127421"/>
                      <a:pt x="36148" y="124710"/>
                    </a:cubicBezTo>
                    <a:cubicBezTo>
                      <a:pt x="37052" y="125614"/>
                      <a:pt x="37052" y="126517"/>
                      <a:pt x="37052" y="127421"/>
                    </a:cubicBezTo>
                    <a:cubicBezTo>
                      <a:pt x="37052" y="130132"/>
                      <a:pt x="35244" y="131940"/>
                      <a:pt x="32533" y="131940"/>
                    </a:cubicBezTo>
                    <a:cubicBezTo>
                      <a:pt x="31629" y="132843"/>
                      <a:pt x="30726" y="131940"/>
                      <a:pt x="29822" y="131940"/>
                    </a:cubicBezTo>
                    <a:lnTo>
                      <a:pt x="29822" y="131940"/>
                    </a:lnTo>
                    <a:close/>
                    <a:moveTo>
                      <a:pt x="39763" y="121095"/>
                    </a:moveTo>
                    <a:cubicBezTo>
                      <a:pt x="41570" y="119288"/>
                      <a:pt x="44281" y="117480"/>
                      <a:pt x="46088" y="116577"/>
                    </a:cubicBezTo>
                    <a:cubicBezTo>
                      <a:pt x="46088" y="116577"/>
                      <a:pt x="46088" y="116577"/>
                      <a:pt x="46088" y="116577"/>
                    </a:cubicBezTo>
                    <a:cubicBezTo>
                      <a:pt x="46088" y="119288"/>
                      <a:pt x="44281" y="121095"/>
                      <a:pt x="41570" y="121095"/>
                    </a:cubicBezTo>
                    <a:cubicBezTo>
                      <a:pt x="40666" y="121999"/>
                      <a:pt x="40666" y="121095"/>
                      <a:pt x="39763" y="121095"/>
                    </a:cubicBezTo>
                    <a:lnTo>
                      <a:pt x="39763" y="121095"/>
                    </a:lnTo>
                    <a:close/>
                    <a:moveTo>
                      <a:pt x="65066" y="109347"/>
                    </a:moveTo>
                    <a:cubicBezTo>
                      <a:pt x="67777" y="109347"/>
                      <a:pt x="70488" y="109347"/>
                      <a:pt x="74103" y="109347"/>
                    </a:cubicBezTo>
                    <a:cubicBezTo>
                      <a:pt x="73199" y="111155"/>
                      <a:pt x="71392" y="112058"/>
                      <a:pt x="69585" y="112058"/>
                    </a:cubicBezTo>
                    <a:cubicBezTo>
                      <a:pt x="67777" y="112058"/>
                      <a:pt x="65970" y="111155"/>
                      <a:pt x="65066" y="109347"/>
                    </a:cubicBezTo>
                    <a:lnTo>
                      <a:pt x="65066" y="109347"/>
                    </a:lnTo>
                    <a:close/>
                    <a:moveTo>
                      <a:pt x="84044" y="108443"/>
                    </a:moveTo>
                    <a:cubicBezTo>
                      <a:pt x="86755" y="108443"/>
                      <a:pt x="90370" y="107540"/>
                      <a:pt x="93081" y="106636"/>
                    </a:cubicBezTo>
                    <a:cubicBezTo>
                      <a:pt x="93081" y="106636"/>
                      <a:pt x="93081" y="107540"/>
                      <a:pt x="93081" y="107540"/>
                    </a:cubicBezTo>
                    <a:cubicBezTo>
                      <a:pt x="93081" y="110251"/>
                      <a:pt x="91273" y="112058"/>
                      <a:pt x="88562" y="112058"/>
                    </a:cubicBezTo>
                    <a:cubicBezTo>
                      <a:pt x="85851" y="112058"/>
                      <a:pt x="84044" y="110251"/>
                      <a:pt x="84044" y="108443"/>
                    </a:cubicBezTo>
                    <a:lnTo>
                      <a:pt x="84044" y="108443"/>
                    </a:lnTo>
                    <a:close/>
                    <a:moveTo>
                      <a:pt x="103021" y="106636"/>
                    </a:moveTo>
                    <a:cubicBezTo>
                      <a:pt x="106636" y="106636"/>
                      <a:pt x="109347" y="106636"/>
                      <a:pt x="112058" y="107540"/>
                    </a:cubicBezTo>
                    <a:lnTo>
                      <a:pt x="112058" y="107540"/>
                    </a:lnTo>
                    <a:cubicBezTo>
                      <a:pt x="112058" y="110251"/>
                      <a:pt x="110251" y="112058"/>
                      <a:pt x="107540" y="112058"/>
                    </a:cubicBezTo>
                    <a:cubicBezTo>
                      <a:pt x="104829" y="112058"/>
                      <a:pt x="103021" y="110251"/>
                      <a:pt x="103021" y="107540"/>
                    </a:cubicBezTo>
                    <a:cubicBezTo>
                      <a:pt x="103021" y="107540"/>
                      <a:pt x="103021" y="106636"/>
                      <a:pt x="103021" y="106636"/>
                    </a:cubicBezTo>
                    <a:lnTo>
                      <a:pt x="103021" y="106636"/>
                    </a:lnTo>
                    <a:close/>
                    <a:moveTo>
                      <a:pt x="121095" y="107540"/>
                    </a:moveTo>
                    <a:cubicBezTo>
                      <a:pt x="122903" y="107540"/>
                      <a:pt x="124710" y="106636"/>
                      <a:pt x="125614" y="106636"/>
                    </a:cubicBezTo>
                    <a:cubicBezTo>
                      <a:pt x="127421" y="106636"/>
                      <a:pt x="128325" y="106636"/>
                      <a:pt x="130132" y="106636"/>
                    </a:cubicBezTo>
                    <a:cubicBezTo>
                      <a:pt x="130132" y="106636"/>
                      <a:pt x="130132" y="107540"/>
                      <a:pt x="130132" y="107540"/>
                    </a:cubicBezTo>
                    <a:cubicBezTo>
                      <a:pt x="130132" y="110251"/>
                      <a:pt x="128325" y="112058"/>
                      <a:pt x="125614" y="112058"/>
                    </a:cubicBezTo>
                    <a:cubicBezTo>
                      <a:pt x="123806" y="112058"/>
                      <a:pt x="121095" y="110251"/>
                      <a:pt x="121095" y="107540"/>
                    </a:cubicBezTo>
                    <a:cubicBezTo>
                      <a:pt x="121095" y="107540"/>
                      <a:pt x="121095" y="107540"/>
                      <a:pt x="121095" y="107540"/>
                    </a:cubicBezTo>
                    <a:lnTo>
                      <a:pt x="121095" y="107540"/>
                    </a:lnTo>
                    <a:close/>
                    <a:moveTo>
                      <a:pt x="140073" y="106636"/>
                    </a:moveTo>
                    <a:cubicBezTo>
                      <a:pt x="142784" y="106636"/>
                      <a:pt x="146399" y="106636"/>
                      <a:pt x="149110" y="106636"/>
                    </a:cubicBezTo>
                    <a:cubicBezTo>
                      <a:pt x="149110" y="106636"/>
                      <a:pt x="149110" y="106636"/>
                      <a:pt x="149110" y="107540"/>
                    </a:cubicBezTo>
                    <a:cubicBezTo>
                      <a:pt x="149110" y="110251"/>
                      <a:pt x="147302" y="112058"/>
                      <a:pt x="144591" y="112058"/>
                    </a:cubicBezTo>
                    <a:cubicBezTo>
                      <a:pt x="141880" y="112058"/>
                      <a:pt x="140073" y="110251"/>
                      <a:pt x="140073" y="106636"/>
                    </a:cubicBezTo>
                    <a:cubicBezTo>
                      <a:pt x="140073" y="107540"/>
                      <a:pt x="140073" y="107540"/>
                      <a:pt x="140073" y="106636"/>
                    </a:cubicBezTo>
                    <a:lnTo>
                      <a:pt x="140073" y="106636"/>
                    </a:lnTo>
                    <a:close/>
                    <a:moveTo>
                      <a:pt x="159050" y="106636"/>
                    </a:moveTo>
                    <a:cubicBezTo>
                      <a:pt x="161761" y="106636"/>
                      <a:pt x="165376" y="106636"/>
                      <a:pt x="168087" y="106636"/>
                    </a:cubicBezTo>
                    <a:cubicBezTo>
                      <a:pt x="168087" y="106636"/>
                      <a:pt x="168087" y="107540"/>
                      <a:pt x="168087" y="107540"/>
                    </a:cubicBezTo>
                    <a:cubicBezTo>
                      <a:pt x="168087" y="110251"/>
                      <a:pt x="166280" y="112058"/>
                      <a:pt x="163569" y="112058"/>
                    </a:cubicBezTo>
                    <a:cubicBezTo>
                      <a:pt x="160858" y="112058"/>
                      <a:pt x="159050" y="110251"/>
                      <a:pt x="159050" y="106636"/>
                    </a:cubicBezTo>
                    <a:cubicBezTo>
                      <a:pt x="159050" y="107540"/>
                      <a:pt x="159050" y="107540"/>
                      <a:pt x="159050" y="106636"/>
                    </a:cubicBezTo>
                    <a:lnTo>
                      <a:pt x="159050" y="106636"/>
                    </a:lnTo>
                    <a:close/>
                    <a:moveTo>
                      <a:pt x="178028" y="106636"/>
                    </a:moveTo>
                    <a:cubicBezTo>
                      <a:pt x="180739" y="106636"/>
                      <a:pt x="184354" y="106636"/>
                      <a:pt x="187065" y="106636"/>
                    </a:cubicBezTo>
                    <a:cubicBezTo>
                      <a:pt x="187065" y="107540"/>
                      <a:pt x="187065" y="107540"/>
                      <a:pt x="187065" y="108443"/>
                    </a:cubicBezTo>
                    <a:cubicBezTo>
                      <a:pt x="187065" y="111155"/>
                      <a:pt x="185258" y="112962"/>
                      <a:pt x="182546" y="112962"/>
                    </a:cubicBezTo>
                    <a:cubicBezTo>
                      <a:pt x="179835" y="112962"/>
                      <a:pt x="178028" y="111155"/>
                      <a:pt x="178028" y="108443"/>
                    </a:cubicBezTo>
                    <a:cubicBezTo>
                      <a:pt x="178028" y="107540"/>
                      <a:pt x="178028" y="106636"/>
                      <a:pt x="178028" y="106636"/>
                    </a:cubicBezTo>
                    <a:lnTo>
                      <a:pt x="178028" y="106636"/>
                    </a:lnTo>
                    <a:close/>
                    <a:moveTo>
                      <a:pt x="206043" y="97599"/>
                    </a:moveTo>
                    <a:cubicBezTo>
                      <a:pt x="207850" y="96695"/>
                      <a:pt x="209657" y="96695"/>
                      <a:pt x="212368" y="95792"/>
                    </a:cubicBezTo>
                    <a:cubicBezTo>
                      <a:pt x="213272" y="95792"/>
                      <a:pt x="214176" y="95792"/>
                      <a:pt x="215983" y="95792"/>
                    </a:cubicBezTo>
                    <a:cubicBezTo>
                      <a:pt x="215983" y="95792"/>
                      <a:pt x="215983" y="96695"/>
                      <a:pt x="215983" y="96695"/>
                    </a:cubicBezTo>
                    <a:cubicBezTo>
                      <a:pt x="215983" y="99406"/>
                      <a:pt x="214176" y="101214"/>
                      <a:pt x="211465" y="101214"/>
                    </a:cubicBezTo>
                    <a:cubicBezTo>
                      <a:pt x="208754" y="101214"/>
                      <a:pt x="206043" y="99406"/>
                      <a:pt x="206043" y="97599"/>
                    </a:cubicBezTo>
                    <a:lnTo>
                      <a:pt x="206043" y="97599"/>
                    </a:lnTo>
                    <a:close/>
                    <a:moveTo>
                      <a:pt x="225020" y="96695"/>
                    </a:moveTo>
                    <a:cubicBezTo>
                      <a:pt x="227731" y="96695"/>
                      <a:pt x="231346" y="97599"/>
                      <a:pt x="234057" y="98503"/>
                    </a:cubicBezTo>
                    <a:cubicBezTo>
                      <a:pt x="233153" y="100310"/>
                      <a:pt x="231346" y="101214"/>
                      <a:pt x="229539" y="101214"/>
                    </a:cubicBezTo>
                    <a:cubicBezTo>
                      <a:pt x="226828" y="101214"/>
                      <a:pt x="225020" y="99406"/>
                      <a:pt x="225020" y="96695"/>
                    </a:cubicBezTo>
                    <a:lnTo>
                      <a:pt x="225020" y="96695"/>
                    </a:lnTo>
                    <a:close/>
                    <a:moveTo>
                      <a:pt x="245805" y="100310"/>
                    </a:moveTo>
                    <a:cubicBezTo>
                      <a:pt x="246709" y="100310"/>
                      <a:pt x="248516" y="100310"/>
                      <a:pt x="249420" y="101214"/>
                    </a:cubicBezTo>
                    <a:cubicBezTo>
                      <a:pt x="249420" y="101214"/>
                      <a:pt x="248516" y="101214"/>
                      <a:pt x="248516" y="101214"/>
                    </a:cubicBezTo>
                    <a:cubicBezTo>
                      <a:pt x="247613" y="101214"/>
                      <a:pt x="246709" y="101214"/>
                      <a:pt x="245805" y="100310"/>
                    </a:cubicBezTo>
                    <a:lnTo>
                      <a:pt x="245805" y="100310"/>
                    </a:lnTo>
                    <a:close/>
                    <a:moveTo>
                      <a:pt x="267494" y="101214"/>
                    </a:moveTo>
                    <a:cubicBezTo>
                      <a:pt x="268398" y="99406"/>
                      <a:pt x="270205" y="97599"/>
                      <a:pt x="271109" y="96695"/>
                    </a:cubicBezTo>
                    <a:lnTo>
                      <a:pt x="271109" y="96695"/>
                    </a:lnTo>
                    <a:cubicBezTo>
                      <a:pt x="272012" y="99406"/>
                      <a:pt x="270205" y="101214"/>
                      <a:pt x="267494" y="101214"/>
                    </a:cubicBezTo>
                    <a:lnTo>
                      <a:pt x="267494" y="101214"/>
                    </a:lnTo>
                    <a:close/>
                    <a:moveTo>
                      <a:pt x="284664" y="92177"/>
                    </a:moveTo>
                    <a:cubicBezTo>
                      <a:pt x="285568" y="92177"/>
                      <a:pt x="286471" y="92177"/>
                      <a:pt x="287375" y="92177"/>
                    </a:cubicBezTo>
                    <a:cubicBezTo>
                      <a:pt x="289182" y="93081"/>
                      <a:pt x="290990" y="94888"/>
                      <a:pt x="290990" y="96695"/>
                    </a:cubicBezTo>
                    <a:cubicBezTo>
                      <a:pt x="290990" y="99406"/>
                      <a:pt x="289182" y="101214"/>
                      <a:pt x="286471" y="101214"/>
                    </a:cubicBezTo>
                    <a:cubicBezTo>
                      <a:pt x="283760" y="101214"/>
                      <a:pt x="281953" y="99406"/>
                      <a:pt x="281953" y="96695"/>
                    </a:cubicBezTo>
                    <a:cubicBezTo>
                      <a:pt x="281953" y="94888"/>
                      <a:pt x="282857" y="93081"/>
                      <a:pt x="284664" y="92177"/>
                    </a:cubicBezTo>
                    <a:lnTo>
                      <a:pt x="284664" y="92177"/>
                    </a:lnTo>
                    <a:close/>
                    <a:moveTo>
                      <a:pt x="300931" y="93984"/>
                    </a:moveTo>
                    <a:lnTo>
                      <a:pt x="300931" y="93984"/>
                    </a:lnTo>
                    <a:cubicBezTo>
                      <a:pt x="303642" y="93984"/>
                      <a:pt x="305449" y="93081"/>
                      <a:pt x="307256" y="92177"/>
                    </a:cubicBezTo>
                    <a:cubicBezTo>
                      <a:pt x="309064" y="93081"/>
                      <a:pt x="309968" y="94888"/>
                      <a:pt x="309968" y="96695"/>
                    </a:cubicBezTo>
                    <a:cubicBezTo>
                      <a:pt x="309968" y="99406"/>
                      <a:pt x="308160" y="101214"/>
                      <a:pt x="305449" y="101214"/>
                    </a:cubicBezTo>
                    <a:cubicBezTo>
                      <a:pt x="302738" y="101214"/>
                      <a:pt x="300931" y="99406"/>
                      <a:pt x="300931" y="96695"/>
                    </a:cubicBezTo>
                    <a:cubicBezTo>
                      <a:pt x="300027" y="95792"/>
                      <a:pt x="300931" y="94888"/>
                      <a:pt x="300931" y="93984"/>
                    </a:cubicBezTo>
                    <a:lnTo>
                      <a:pt x="300931" y="93984"/>
                    </a:lnTo>
                    <a:close/>
                    <a:moveTo>
                      <a:pt x="310871" y="90370"/>
                    </a:moveTo>
                    <a:cubicBezTo>
                      <a:pt x="313582" y="88562"/>
                      <a:pt x="316293" y="86755"/>
                      <a:pt x="319004" y="84947"/>
                    </a:cubicBezTo>
                    <a:cubicBezTo>
                      <a:pt x="319004" y="85851"/>
                      <a:pt x="319908" y="86755"/>
                      <a:pt x="319908" y="87658"/>
                    </a:cubicBezTo>
                    <a:cubicBezTo>
                      <a:pt x="319908" y="90370"/>
                      <a:pt x="318101" y="92177"/>
                      <a:pt x="315390" y="92177"/>
                    </a:cubicBezTo>
                    <a:cubicBezTo>
                      <a:pt x="312679" y="92177"/>
                      <a:pt x="311775" y="91273"/>
                      <a:pt x="310871" y="90370"/>
                    </a:cubicBezTo>
                    <a:lnTo>
                      <a:pt x="310871" y="90370"/>
                    </a:lnTo>
                    <a:close/>
                    <a:moveTo>
                      <a:pt x="340693" y="80429"/>
                    </a:moveTo>
                    <a:cubicBezTo>
                      <a:pt x="342501" y="80429"/>
                      <a:pt x="344308" y="79525"/>
                      <a:pt x="346115" y="79525"/>
                    </a:cubicBezTo>
                    <a:cubicBezTo>
                      <a:pt x="345212" y="80429"/>
                      <a:pt x="344308" y="80429"/>
                      <a:pt x="343404" y="80429"/>
                    </a:cubicBezTo>
                    <a:cubicBezTo>
                      <a:pt x="341597" y="81333"/>
                      <a:pt x="341597" y="81333"/>
                      <a:pt x="340693" y="80429"/>
                    </a:cubicBezTo>
                    <a:lnTo>
                      <a:pt x="340693" y="80429"/>
                    </a:lnTo>
                    <a:close/>
                    <a:moveTo>
                      <a:pt x="356960" y="77718"/>
                    </a:moveTo>
                    <a:cubicBezTo>
                      <a:pt x="360574" y="76814"/>
                      <a:pt x="363286" y="75910"/>
                      <a:pt x="365997" y="75007"/>
                    </a:cubicBezTo>
                    <a:cubicBezTo>
                      <a:pt x="365997" y="75910"/>
                      <a:pt x="365997" y="75910"/>
                      <a:pt x="365997" y="76814"/>
                    </a:cubicBezTo>
                    <a:cubicBezTo>
                      <a:pt x="365997" y="79525"/>
                      <a:pt x="364189" y="81333"/>
                      <a:pt x="361478" y="81333"/>
                    </a:cubicBezTo>
                    <a:cubicBezTo>
                      <a:pt x="359671" y="81333"/>
                      <a:pt x="357863" y="79525"/>
                      <a:pt x="356960" y="77718"/>
                    </a:cubicBezTo>
                    <a:lnTo>
                      <a:pt x="356960" y="77718"/>
                    </a:lnTo>
                    <a:close/>
                    <a:moveTo>
                      <a:pt x="370515" y="71392"/>
                    </a:moveTo>
                    <a:cubicBezTo>
                      <a:pt x="370515" y="71392"/>
                      <a:pt x="371419" y="71392"/>
                      <a:pt x="370515" y="71392"/>
                    </a:cubicBezTo>
                    <a:cubicBezTo>
                      <a:pt x="369611" y="67777"/>
                      <a:pt x="368708" y="65970"/>
                      <a:pt x="366900" y="63259"/>
                    </a:cubicBezTo>
                    <a:cubicBezTo>
                      <a:pt x="367804" y="62355"/>
                      <a:pt x="368708" y="61451"/>
                      <a:pt x="370515" y="61451"/>
                    </a:cubicBezTo>
                    <a:cubicBezTo>
                      <a:pt x="373226" y="61451"/>
                      <a:pt x="375034" y="63259"/>
                      <a:pt x="375034" y="65970"/>
                    </a:cubicBezTo>
                    <a:cubicBezTo>
                      <a:pt x="375937" y="69585"/>
                      <a:pt x="373226" y="71392"/>
                      <a:pt x="370515" y="71392"/>
                    </a:cubicBezTo>
                    <a:lnTo>
                      <a:pt x="370515" y="71392"/>
                    </a:lnTo>
                    <a:close/>
                    <a:moveTo>
                      <a:pt x="412989" y="14459"/>
                    </a:moveTo>
                    <a:cubicBezTo>
                      <a:pt x="415700" y="14459"/>
                      <a:pt x="419315" y="13555"/>
                      <a:pt x="422026" y="14459"/>
                    </a:cubicBezTo>
                    <a:cubicBezTo>
                      <a:pt x="422026" y="15363"/>
                      <a:pt x="422026" y="15363"/>
                      <a:pt x="422026" y="16267"/>
                    </a:cubicBezTo>
                    <a:cubicBezTo>
                      <a:pt x="422026" y="18978"/>
                      <a:pt x="420218" y="20785"/>
                      <a:pt x="417507" y="20785"/>
                    </a:cubicBezTo>
                    <a:cubicBezTo>
                      <a:pt x="414796" y="20785"/>
                      <a:pt x="412989" y="18978"/>
                      <a:pt x="412989" y="16267"/>
                    </a:cubicBezTo>
                    <a:cubicBezTo>
                      <a:pt x="412989" y="15363"/>
                      <a:pt x="412989" y="14459"/>
                      <a:pt x="412989" y="14459"/>
                    </a:cubicBezTo>
                    <a:lnTo>
                      <a:pt x="412989" y="14459"/>
                    </a:lnTo>
                    <a:close/>
                    <a:moveTo>
                      <a:pt x="431966" y="15363"/>
                    </a:moveTo>
                    <a:cubicBezTo>
                      <a:pt x="435581" y="15363"/>
                      <a:pt x="438292" y="16267"/>
                      <a:pt x="441003" y="16267"/>
                    </a:cubicBezTo>
                    <a:cubicBezTo>
                      <a:pt x="440100" y="18074"/>
                      <a:pt x="438292" y="19881"/>
                      <a:pt x="436485" y="19881"/>
                    </a:cubicBezTo>
                    <a:cubicBezTo>
                      <a:pt x="433774" y="19881"/>
                      <a:pt x="431966" y="18074"/>
                      <a:pt x="431966" y="15363"/>
                    </a:cubicBezTo>
                    <a:cubicBezTo>
                      <a:pt x="431966" y="15363"/>
                      <a:pt x="431966" y="15363"/>
                      <a:pt x="431966" y="15363"/>
                    </a:cubicBezTo>
                    <a:lnTo>
                      <a:pt x="431966" y="15363"/>
                    </a:lnTo>
                    <a:close/>
                    <a:moveTo>
                      <a:pt x="450944" y="17170"/>
                    </a:moveTo>
                    <a:cubicBezTo>
                      <a:pt x="453655" y="17170"/>
                      <a:pt x="457270" y="17170"/>
                      <a:pt x="459981" y="17170"/>
                    </a:cubicBezTo>
                    <a:cubicBezTo>
                      <a:pt x="459077" y="18978"/>
                      <a:pt x="457270" y="19881"/>
                      <a:pt x="455462" y="19881"/>
                    </a:cubicBezTo>
                    <a:cubicBezTo>
                      <a:pt x="453655" y="19881"/>
                      <a:pt x="451848" y="18978"/>
                      <a:pt x="450944" y="17170"/>
                    </a:cubicBezTo>
                    <a:lnTo>
                      <a:pt x="450944" y="17170"/>
                    </a:lnTo>
                    <a:close/>
                    <a:moveTo>
                      <a:pt x="469922" y="16267"/>
                    </a:moveTo>
                    <a:cubicBezTo>
                      <a:pt x="471729" y="16267"/>
                      <a:pt x="473536" y="16267"/>
                      <a:pt x="476247" y="16267"/>
                    </a:cubicBezTo>
                    <a:cubicBezTo>
                      <a:pt x="477151" y="16267"/>
                      <a:pt x="478055" y="16267"/>
                      <a:pt x="478959" y="16267"/>
                    </a:cubicBezTo>
                    <a:cubicBezTo>
                      <a:pt x="478055" y="18074"/>
                      <a:pt x="476247" y="19881"/>
                      <a:pt x="474440" y="19881"/>
                    </a:cubicBezTo>
                    <a:cubicBezTo>
                      <a:pt x="471729" y="19881"/>
                      <a:pt x="469922" y="18978"/>
                      <a:pt x="469922" y="16267"/>
                    </a:cubicBezTo>
                    <a:lnTo>
                      <a:pt x="469922" y="16267"/>
                    </a:lnTo>
                    <a:close/>
                    <a:moveTo>
                      <a:pt x="489803" y="18978"/>
                    </a:moveTo>
                    <a:cubicBezTo>
                      <a:pt x="491610" y="18978"/>
                      <a:pt x="493418" y="19881"/>
                      <a:pt x="495225" y="19881"/>
                    </a:cubicBezTo>
                    <a:cubicBezTo>
                      <a:pt x="494321" y="19881"/>
                      <a:pt x="493418" y="20785"/>
                      <a:pt x="492514" y="20785"/>
                    </a:cubicBezTo>
                    <a:cubicBezTo>
                      <a:pt x="491610" y="19881"/>
                      <a:pt x="490707" y="19881"/>
                      <a:pt x="489803" y="18978"/>
                    </a:cubicBezTo>
                    <a:lnTo>
                      <a:pt x="489803" y="18978"/>
                    </a:lnTo>
                    <a:close/>
                    <a:moveTo>
                      <a:pt x="536795" y="22592"/>
                    </a:moveTo>
                    <a:cubicBezTo>
                      <a:pt x="539506" y="22592"/>
                      <a:pt x="541314" y="23496"/>
                      <a:pt x="544025" y="23496"/>
                    </a:cubicBezTo>
                    <a:cubicBezTo>
                      <a:pt x="544928" y="24400"/>
                      <a:pt x="544928" y="25303"/>
                      <a:pt x="544928" y="26207"/>
                    </a:cubicBezTo>
                    <a:cubicBezTo>
                      <a:pt x="544928" y="28918"/>
                      <a:pt x="543121" y="30726"/>
                      <a:pt x="540410" y="30726"/>
                    </a:cubicBezTo>
                    <a:cubicBezTo>
                      <a:pt x="537699" y="30726"/>
                      <a:pt x="535891" y="28918"/>
                      <a:pt x="535891" y="26207"/>
                    </a:cubicBezTo>
                    <a:cubicBezTo>
                      <a:pt x="534988" y="25303"/>
                      <a:pt x="535891" y="23496"/>
                      <a:pt x="536795" y="22592"/>
                    </a:cubicBezTo>
                    <a:lnTo>
                      <a:pt x="536795" y="22592"/>
                    </a:lnTo>
                    <a:close/>
                    <a:moveTo>
                      <a:pt x="553965" y="25303"/>
                    </a:moveTo>
                    <a:cubicBezTo>
                      <a:pt x="554869" y="25303"/>
                      <a:pt x="555773" y="25303"/>
                      <a:pt x="555773" y="25303"/>
                    </a:cubicBezTo>
                    <a:cubicBezTo>
                      <a:pt x="557580" y="24400"/>
                      <a:pt x="560291" y="24400"/>
                      <a:pt x="562099" y="23496"/>
                    </a:cubicBezTo>
                    <a:cubicBezTo>
                      <a:pt x="563002" y="24400"/>
                      <a:pt x="563002" y="25303"/>
                      <a:pt x="563002" y="26207"/>
                    </a:cubicBezTo>
                    <a:cubicBezTo>
                      <a:pt x="563002" y="28918"/>
                      <a:pt x="561195" y="30726"/>
                      <a:pt x="558484" y="30726"/>
                    </a:cubicBezTo>
                    <a:cubicBezTo>
                      <a:pt x="555773" y="30726"/>
                      <a:pt x="553965" y="28918"/>
                      <a:pt x="553965" y="26207"/>
                    </a:cubicBezTo>
                    <a:cubicBezTo>
                      <a:pt x="553965" y="26207"/>
                      <a:pt x="553965" y="25303"/>
                      <a:pt x="553965" y="25303"/>
                    </a:cubicBezTo>
                    <a:lnTo>
                      <a:pt x="553965" y="25303"/>
                    </a:lnTo>
                    <a:close/>
                    <a:moveTo>
                      <a:pt x="581980" y="14459"/>
                    </a:moveTo>
                    <a:cubicBezTo>
                      <a:pt x="582883" y="14459"/>
                      <a:pt x="582883" y="14459"/>
                      <a:pt x="583787" y="13555"/>
                    </a:cubicBezTo>
                    <a:cubicBezTo>
                      <a:pt x="584691" y="12652"/>
                      <a:pt x="585595" y="11748"/>
                      <a:pt x="586498" y="10844"/>
                    </a:cubicBezTo>
                    <a:cubicBezTo>
                      <a:pt x="589209" y="10844"/>
                      <a:pt x="591017" y="12652"/>
                      <a:pt x="591017" y="15363"/>
                    </a:cubicBezTo>
                    <a:cubicBezTo>
                      <a:pt x="591017" y="18074"/>
                      <a:pt x="589209" y="19881"/>
                      <a:pt x="586498" y="19881"/>
                    </a:cubicBezTo>
                    <a:cubicBezTo>
                      <a:pt x="583787" y="19881"/>
                      <a:pt x="581980" y="18074"/>
                      <a:pt x="581980" y="15363"/>
                    </a:cubicBezTo>
                    <a:cubicBezTo>
                      <a:pt x="581980" y="15363"/>
                      <a:pt x="581980" y="14459"/>
                      <a:pt x="581980" y="14459"/>
                    </a:cubicBezTo>
                    <a:lnTo>
                      <a:pt x="581980" y="14459"/>
                    </a:lnTo>
                    <a:close/>
                    <a:moveTo>
                      <a:pt x="604572" y="0"/>
                    </a:moveTo>
                    <a:lnTo>
                      <a:pt x="605476" y="0"/>
                    </a:lnTo>
                    <a:cubicBezTo>
                      <a:pt x="605476" y="0"/>
                      <a:pt x="604572" y="0"/>
                      <a:pt x="604572" y="0"/>
                    </a:cubicBezTo>
                    <a:lnTo>
                      <a:pt x="604572" y="0"/>
                    </a:lnTo>
                    <a:close/>
                    <a:moveTo>
                      <a:pt x="614513" y="1807"/>
                    </a:moveTo>
                    <a:lnTo>
                      <a:pt x="617224" y="1807"/>
                    </a:lnTo>
                    <a:cubicBezTo>
                      <a:pt x="619031" y="2711"/>
                      <a:pt x="619935" y="4518"/>
                      <a:pt x="619935" y="6326"/>
                    </a:cubicBezTo>
                    <a:cubicBezTo>
                      <a:pt x="619935" y="9037"/>
                      <a:pt x="618128" y="10844"/>
                      <a:pt x="615417" y="10844"/>
                    </a:cubicBezTo>
                    <a:cubicBezTo>
                      <a:pt x="612705" y="10844"/>
                      <a:pt x="610898" y="9037"/>
                      <a:pt x="610898" y="6326"/>
                    </a:cubicBezTo>
                    <a:cubicBezTo>
                      <a:pt x="609994" y="3615"/>
                      <a:pt x="611802" y="1807"/>
                      <a:pt x="614513" y="1807"/>
                    </a:cubicBezTo>
                    <a:lnTo>
                      <a:pt x="614513" y="1807"/>
                    </a:lnTo>
                    <a:close/>
                    <a:moveTo>
                      <a:pt x="629876" y="3615"/>
                    </a:moveTo>
                    <a:lnTo>
                      <a:pt x="638913" y="5422"/>
                    </a:lnTo>
                    <a:cubicBezTo>
                      <a:pt x="638913" y="5422"/>
                      <a:pt x="638913" y="6326"/>
                      <a:pt x="638913" y="6326"/>
                    </a:cubicBezTo>
                    <a:cubicBezTo>
                      <a:pt x="638913" y="9037"/>
                      <a:pt x="637105" y="10844"/>
                      <a:pt x="634394" y="10844"/>
                    </a:cubicBezTo>
                    <a:cubicBezTo>
                      <a:pt x="631683" y="10844"/>
                      <a:pt x="629876" y="9037"/>
                      <a:pt x="629876" y="6326"/>
                    </a:cubicBezTo>
                    <a:cubicBezTo>
                      <a:pt x="628972" y="5422"/>
                      <a:pt x="628972" y="4518"/>
                      <a:pt x="629876" y="3615"/>
                    </a:cubicBezTo>
                    <a:lnTo>
                      <a:pt x="629876" y="3615"/>
                    </a:lnTo>
                    <a:close/>
                    <a:moveTo>
                      <a:pt x="647950" y="7230"/>
                    </a:moveTo>
                    <a:lnTo>
                      <a:pt x="656987" y="9037"/>
                    </a:lnTo>
                    <a:cubicBezTo>
                      <a:pt x="656083" y="9941"/>
                      <a:pt x="654275" y="10844"/>
                      <a:pt x="652468" y="10844"/>
                    </a:cubicBezTo>
                    <a:cubicBezTo>
                      <a:pt x="650661" y="10844"/>
                      <a:pt x="647950" y="9037"/>
                      <a:pt x="647950" y="7230"/>
                    </a:cubicBezTo>
                    <a:lnTo>
                      <a:pt x="647950" y="7230"/>
                    </a:lnTo>
                    <a:close/>
                    <a:moveTo>
                      <a:pt x="669638" y="10844"/>
                    </a:moveTo>
                    <a:lnTo>
                      <a:pt x="672349" y="10844"/>
                    </a:lnTo>
                    <a:cubicBezTo>
                      <a:pt x="672349" y="10844"/>
                      <a:pt x="672349" y="10844"/>
                      <a:pt x="671446" y="10844"/>
                    </a:cubicBezTo>
                    <a:cubicBezTo>
                      <a:pt x="670542" y="10844"/>
                      <a:pt x="669638" y="10844"/>
                      <a:pt x="669638" y="10844"/>
                    </a:cubicBezTo>
                    <a:lnTo>
                      <a:pt x="669638" y="10844"/>
                    </a:lnTo>
                    <a:close/>
                    <a:moveTo>
                      <a:pt x="677771" y="11748"/>
                    </a:moveTo>
                    <a:lnTo>
                      <a:pt x="684097" y="12652"/>
                    </a:lnTo>
                    <a:cubicBezTo>
                      <a:pt x="685001" y="13555"/>
                      <a:pt x="685001" y="14459"/>
                      <a:pt x="685001" y="15363"/>
                    </a:cubicBezTo>
                    <a:cubicBezTo>
                      <a:pt x="685001" y="18074"/>
                      <a:pt x="683194" y="19881"/>
                      <a:pt x="680483" y="19881"/>
                    </a:cubicBezTo>
                    <a:cubicBezTo>
                      <a:pt x="677771" y="19881"/>
                      <a:pt x="675964" y="18074"/>
                      <a:pt x="675964" y="15363"/>
                    </a:cubicBezTo>
                    <a:cubicBezTo>
                      <a:pt x="675964" y="14459"/>
                      <a:pt x="676868" y="12652"/>
                      <a:pt x="677771" y="11748"/>
                    </a:cubicBezTo>
                    <a:lnTo>
                      <a:pt x="677771" y="11748"/>
                    </a:lnTo>
                    <a:close/>
                    <a:moveTo>
                      <a:pt x="694942" y="14459"/>
                    </a:moveTo>
                    <a:cubicBezTo>
                      <a:pt x="697653" y="15363"/>
                      <a:pt x="701268" y="15363"/>
                      <a:pt x="703979" y="16267"/>
                    </a:cubicBezTo>
                    <a:cubicBezTo>
                      <a:pt x="703979" y="18978"/>
                      <a:pt x="701268" y="20785"/>
                      <a:pt x="699460" y="20785"/>
                    </a:cubicBezTo>
                    <a:cubicBezTo>
                      <a:pt x="696749" y="20785"/>
                      <a:pt x="694942" y="18978"/>
                      <a:pt x="694942" y="16267"/>
                    </a:cubicBezTo>
                    <a:cubicBezTo>
                      <a:pt x="694942" y="15363"/>
                      <a:pt x="694942" y="15363"/>
                      <a:pt x="694942" y="14459"/>
                    </a:cubicBezTo>
                    <a:lnTo>
                      <a:pt x="694942" y="14459"/>
                    </a:lnTo>
                    <a:close/>
                    <a:moveTo>
                      <a:pt x="713919" y="18074"/>
                    </a:moveTo>
                    <a:lnTo>
                      <a:pt x="721149" y="18978"/>
                    </a:lnTo>
                    <a:cubicBezTo>
                      <a:pt x="721149" y="19881"/>
                      <a:pt x="719341" y="19881"/>
                      <a:pt x="718438" y="19881"/>
                    </a:cubicBezTo>
                    <a:cubicBezTo>
                      <a:pt x="716630" y="19881"/>
                      <a:pt x="714823" y="18978"/>
                      <a:pt x="713919" y="18074"/>
                    </a:cubicBezTo>
                    <a:lnTo>
                      <a:pt x="713919" y="18074"/>
                    </a:lnTo>
                    <a:close/>
                    <a:moveTo>
                      <a:pt x="742838" y="24400"/>
                    </a:moveTo>
                    <a:cubicBezTo>
                      <a:pt x="745549" y="25303"/>
                      <a:pt x="748260" y="26207"/>
                      <a:pt x="751875" y="26207"/>
                    </a:cubicBezTo>
                    <a:cubicBezTo>
                      <a:pt x="751875" y="26207"/>
                      <a:pt x="751875" y="26207"/>
                      <a:pt x="751875" y="26207"/>
                    </a:cubicBezTo>
                    <a:cubicBezTo>
                      <a:pt x="751875" y="28918"/>
                      <a:pt x="750067" y="30726"/>
                      <a:pt x="747356" y="30726"/>
                    </a:cubicBezTo>
                    <a:cubicBezTo>
                      <a:pt x="744645" y="30726"/>
                      <a:pt x="742838" y="28918"/>
                      <a:pt x="742838" y="26207"/>
                    </a:cubicBezTo>
                    <a:cubicBezTo>
                      <a:pt x="741934" y="25303"/>
                      <a:pt x="741934" y="24400"/>
                      <a:pt x="742838" y="24400"/>
                    </a:cubicBezTo>
                    <a:lnTo>
                      <a:pt x="742838" y="24400"/>
                    </a:lnTo>
                    <a:close/>
                    <a:moveTo>
                      <a:pt x="760912" y="28918"/>
                    </a:moveTo>
                    <a:cubicBezTo>
                      <a:pt x="763623" y="29822"/>
                      <a:pt x="765430" y="29822"/>
                      <a:pt x="767237" y="30726"/>
                    </a:cubicBezTo>
                    <a:cubicBezTo>
                      <a:pt x="766334" y="31629"/>
                      <a:pt x="765430" y="31629"/>
                      <a:pt x="764526" y="31629"/>
                    </a:cubicBezTo>
                    <a:cubicBezTo>
                      <a:pt x="763623" y="30726"/>
                      <a:pt x="761815" y="29822"/>
                      <a:pt x="760912" y="28918"/>
                    </a:cubicBezTo>
                    <a:lnTo>
                      <a:pt x="760912" y="28918"/>
                    </a:lnTo>
                    <a:close/>
                    <a:moveTo>
                      <a:pt x="772660" y="31629"/>
                    </a:moveTo>
                    <a:cubicBezTo>
                      <a:pt x="774467" y="32533"/>
                      <a:pt x="776274" y="32533"/>
                      <a:pt x="778082" y="33437"/>
                    </a:cubicBezTo>
                    <a:cubicBezTo>
                      <a:pt x="778985" y="34340"/>
                      <a:pt x="778985" y="35244"/>
                      <a:pt x="778985" y="36148"/>
                    </a:cubicBezTo>
                    <a:cubicBezTo>
                      <a:pt x="778985" y="38859"/>
                      <a:pt x="777178" y="40666"/>
                      <a:pt x="774467" y="40666"/>
                    </a:cubicBezTo>
                    <a:cubicBezTo>
                      <a:pt x="771756" y="40666"/>
                      <a:pt x="769948" y="38859"/>
                      <a:pt x="769948" y="36148"/>
                    </a:cubicBezTo>
                    <a:cubicBezTo>
                      <a:pt x="769948" y="34340"/>
                      <a:pt x="770852" y="32533"/>
                      <a:pt x="772660" y="31629"/>
                    </a:cubicBezTo>
                    <a:lnTo>
                      <a:pt x="772660" y="31629"/>
                    </a:lnTo>
                    <a:close/>
                    <a:moveTo>
                      <a:pt x="816941" y="67777"/>
                    </a:moveTo>
                    <a:cubicBezTo>
                      <a:pt x="818748" y="68681"/>
                      <a:pt x="820555" y="70488"/>
                      <a:pt x="822363" y="71392"/>
                    </a:cubicBezTo>
                    <a:cubicBezTo>
                      <a:pt x="822363" y="71392"/>
                      <a:pt x="821459" y="71392"/>
                      <a:pt x="821459" y="71392"/>
                    </a:cubicBezTo>
                    <a:cubicBezTo>
                      <a:pt x="819652" y="71392"/>
                      <a:pt x="816941" y="69585"/>
                      <a:pt x="816941" y="67777"/>
                    </a:cubicBezTo>
                    <a:lnTo>
                      <a:pt x="816941" y="67777"/>
                    </a:lnTo>
                    <a:close/>
                    <a:moveTo>
                      <a:pt x="826881" y="74103"/>
                    </a:moveTo>
                    <a:cubicBezTo>
                      <a:pt x="829592" y="75007"/>
                      <a:pt x="832303" y="75910"/>
                      <a:pt x="835918" y="77718"/>
                    </a:cubicBezTo>
                    <a:cubicBezTo>
                      <a:pt x="835014" y="79525"/>
                      <a:pt x="833207" y="81333"/>
                      <a:pt x="831400" y="81333"/>
                    </a:cubicBezTo>
                    <a:cubicBezTo>
                      <a:pt x="828689" y="81333"/>
                      <a:pt x="826881" y="79525"/>
                      <a:pt x="826881" y="76814"/>
                    </a:cubicBezTo>
                    <a:cubicBezTo>
                      <a:pt x="826881" y="75910"/>
                      <a:pt x="826881" y="75007"/>
                      <a:pt x="826881" y="74103"/>
                    </a:cubicBezTo>
                    <a:lnTo>
                      <a:pt x="826881" y="74103"/>
                    </a:lnTo>
                    <a:close/>
                    <a:moveTo>
                      <a:pt x="854896" y="84947"/>
                    </a:moveTo>
                    <a:cubicBezTo>
                      <a:pt x="857607" y="85851"/>
                      <a:pt x="860318" y="87658"/>
                      <a:pt x="863933" y="88562"/>
                    </a:cubicBezTo>
                    <a:cubicBezTo>
                      <a:pt x="863029" y="90370"/>
                      <a:pt x="861222" y="92177"/>
                      <a:pt x="859414" y="92177"/>
                    </a:cubicBezTo>
                    <a:cubicBezTo>
                      <a:pt x="856703" y="92177"/>
                      <a:pt x="854896" y="90370"/>
                      <a:pt x="854896" y="87658"/>
                    </a:cubicBezTo>
                    <a:cubicBezTo>
                      <a:pt x="854896" y="86755"/>
                      <a:pt x="854896" y="85851"/>
                      <a:pt x="854896" y="84947"/>
                    </a:cubicBezTo>
                    <a:lnTo>
                      <a:pt x="854896" y="84947"/>
                    </a:lnTo>
                    <a:close/>
                    <a:moveTo>
                      <a:pt x="882910" y="95792"/>
                    </a:moveTo>
                    <a:lnTo>
                      <a:pt x="891044" y="99406"/>
                    </a:lnTo>
                    <a:cubicBezTo>
                      <a:pt x="890140" y="100310"/>
                      <a:pt x="888333" y="101214"/>
                      <a:pt x="887429" y="101214"/>
                    </a:cubicBezTo>
                    <a:cubicBezTo>
                      <a:pt x="884718" y="101214"/>
                      <a:pt x="882910" y="99406"/>
                      <a:pt x="882910" y="95792"/>
                    </a:cubicBezTo>
                    <a:cubicBezTo>
                      <a:pt x="882910" y="96695"/>
                      <a:pt x="882910" y="95792"/>
                      <a:pt x="882910" y="95792"/>
                    </a:cubicBezTo>
                    <a:lnTo>
                      <a:pt x="882910" y="95792"/>
                    </a:lnTo>
                    <a:close/>
                    <a:moveTo>
                      <a:pt x="910925" y="107540"/>
                    </a:moveTo>
                    <a:lnTo>
                      <a:pt x="919058" y="111155"/>
                    </a:lnTo>
                    <a:cubicBezTo>
                      <a:pt x="918154" y="112058"/>
                      <a:pt x="917251" y="112962"/>
                      <a:pt x="915443" y="112962"/>
                    </a:cubicBezTo>
                    <a:cubicBezTo>
                      <a:pt x="912732" y="112058"/>
                      <a:pt x="910925" y="110251"/>
                      <a:pt x="910925" y="107540"/>
                    </a:cubicBezTo>
                    <a:cubicBezTo>
                      <a:pt x="910925" y="107540"/>
                      <a:pt x="910925" y="107540"/>
                      <a:pt x="910925" y="107540"/>
                    </a:cubicBezTo>
                    <a:lnTo>
                      <a:pt x="910925" y="107540"/>
                    </a:lnTo>
                    <a:close/>
                    <a:moveTo>
                      <a:pt x="924480" y="112058"/>
                    </a:moveTo>
                    <a:lnTo>
                      <a:pt x="929903" y="113866"/>
                    </a:lnTo>
                    <a:cubicBezTo>
                      <a:pt x="930806" y="114769"/>
                      <a:pt x="930806" y="115673"/>
                      <a:pt x="930806" y="116577"/>
                    </a:cubicBezTo>
                    <a:cubicBezTo>
                      <a:pt x="930806" y="119288"/>
                      <a:pt x="928999" y="121095"/>
                      <a:pt x="926288" y="121095"/>
                    </a:cubicBezTo>
                    <a:cubicBezTo>
                      <a:pt x="923577" y="121095"/>
                      <a:pt x="921769" y="119288"/>
                      <a:pt x="921769" y="116577"/>
                    </a:cubicBezTo>
                    <a:cubicBezTo>
                      <a:pt x="920866" y="114769"/>
                      <a:pt x="921769" y="112962"/>
                      <a:pt x="924480" y="112058"/>
                    </a:cubicBezTo>
                    <a:lnTo>
                      <a:pt x="924480" y="112058"/>
                    </a:lnTo>
                    <a:close/>
                    <a:moveTo>
                      <a:pt x="939843" y="118384"/>
                    </a:moveTo>
                    <a:lnTo>
                      <a:pt x="946169" y="121095"/>
                    </a:lnTo>
                    <a:cubicBezTo>
                      <a:pt x="945265" y="121095"/>
                      <a:pt x="945265" y="121095"/>
                      <a:pt x="944362" y="121095"/>
                    </a:cubicBezTo>
                    <a:cubicBezTo>
                      <a:pt x="941651" y="121999"/>
                      <a:pt x="940747" y="120191"/>
                      <a:pt x="939843" y="118384"/>
                    </a:cubicBezTo>
                    <a:lnTo>
                      <a:pt x="939843" y="118384"/>
                    </a:lnTo>
                    <a:close/>
                    <a:moveTo>
                      <a:pt x="951591" y="123806"/>
                    </a:moveTo>
                    <a:lnTo>
                      <a:pt x="957917" y="126517"/>
                    </a:lnTo>
                    <a:lnTo>
                      <a:pt x="957917" y="126517"/>
                    </a:lnTo>
                    <a:cubicBezTo>
                      <a:pt x="957917" y="127421"/>
                      <a:pt x="957917" y="127421"/>
                      <a:pt x="957917" y="128325"/>
                    </a:cubicBezTo>
                    <a:cubicBezTo>
                      <a:pt x="957917" y="131036"/>
                      <a:pt x="956110" y="132843"/>
                      <a:pt x="953399" y="132843"/>
                    </a:cubicBezTo>
                    <a:cubicBezTo>
                      <a:pt x="950688" y="132843"/>
                      <a:pt x="948880" y="131036"/>
                      <a:pt x="948880" y="128325"/>
                    </a:cubicBezTo>
                    <a:cubicBezTo>
                      <a:pt x="948880" y="125614"/>
                      <a:pt x="949784" y="123806"/>
                      <a:pt x="951591" y="123806"/>
                    </a:cubicBezTo>
                    <a:lnTo>
                      <a:pt x="951591" y="123806"/>
                    </a:lnTo>
                    <a:close/>
                    <a:moveTo>
                      <a:pt x="967858" y="130132"/>
                    </a:moveTo>
                    <a:cubicBezTo>
                      <a:pt x="968761" y="131036"/>
                      <a:pt x="968761" y="131036"/>
                      <a:pt x="969665" y="131940"/>
                    </a:cubicBezTo>
                    <a:cubicBezTo>
                      <a:pt x="968761" y="131036"/>
                      <a:pt x="968761" y="131036"/>
                      <a:pt x="967858" y="130132"/>
                    </a:cubicBezTo>
                    <a:lnTo>
                      <a:pt x="967858" y="130132"/>
                    </a:lnTo>
                    <a:close/>
                    <a:moveTo>
                      <a:pt x="975087" y="144591"/>
                    </a:moveTo>
                    <a:cubicBezTo>
                      <a:pt x="975991" y="146399"/>
                      <a:pt x="975991" y="148206"/>
                      <a:pt x="976895" y="150013"/>
                    </a:cubicBezTo>
                    <a:cubicBezTo>
                      <a:pt x="975991" y="151821"/>
                      <a:pt x="974184" y="152725"/>
                      <a:pt x="972376" y="152725"/>
                    </a:cubicBezTo>
                    <a:cubicBezTo>
                      <a:pt x="969665" y="152725"/>
                      <a:pt x="967858" y="150917"/>
                      <a:pt x="967858" y="148206"/>
                    </a:cubicBezTo>
                    <a:cubicBezTo>
                      <a:pt x="967858" y="145495"/>
                      <a:pt x="969665" y="143688"/>
                      <a:pt x="972376" y="143688"/>
                    </a:cubicBezTo>
                    <a:cubicBezTo>
                      <a:pt x="973280" y="143688"/>
                      <a:pt x="974184" y="143688"/>
                      <a:pt x="975087" y="144591"/>
                    </a:cubicBezTo>
                    <a:lnTo>
                      <a:pt x="975087" y="144591"/>
                    </a:lnTo>
                    <a:close/>
                    <a:moveTo>
                      <a:pt x="977798" y="155436"/>
                    </a:moveTo>
                    <a:cubicBezTo>
                      <a:pt x="978702" y="157243"/>
                      <a:pt x="978702" y="159954"/>
                      <a:pt x="979606" y="161761"/>
                    </a:cubicBezTo>
                    <a:cubicBezTo>
                      <a:pt x="977798" y="160858"/>
                      <a:pt x="976895" y="159050"/>
                      <a:pt x="976895" y="157243"/>
                    </a:cubicBezTo>
                    <a:cubicBezTo>
                      <a:pt x="976895" y="156339"/>
                      <a:pt x="976895" y="155436"/>
                      <a:pt x="977798" y="155436"/>
                    </a:cubicBezTo>
                    <a:lnTo>
                      <a:pt x="977798" y="155436"/>
                    </a:lnTo>
                    <a:close/>
                    <a:moveTo>
                      <a:pt x="978702" y="174413"/>
                    </a:moveTo>
                    <a:cubicBezTo>
                      <a:pt x="978702" y="176221"/>
                      <a:pt x="977798" y="178932"/>
                      <a:pt x="977798" y="180739"/>
                    </a:cubicBezTo>
                    <a:cubicBezTo>
                      <a:pt x="977798" y="179835"/>
                      <a:pt x="976895" y="178932"/>
                      <a:pt x="976895" y="178028"/>
                    </a:cubicBezTo>
                    <a:cubicBezTo>
                      <a:pt x="976895" y="176221"/>
                      <a:pt x="977798" y="175317"/>
                      <a:pt x="978702" y="174413"/>
                    </a:cubicBezTo>
                    <a:lnTo>
                      <a:pt x="978702" y="174413"/>
                    </a:lnTo>
                    <a:close/>
                    <a:moveTo>
                      <a:pt x="977798" y="180739"/>
                    </a:moveTo>
                    <a:cubicBezTo>
                      <a:pt x="979606" y="180739"/>
                      <a:pt x="981413" y="181643"/>
                      <a:pt x="982317" y="182546"/>
                    </a:cubicBezTo>
                    <a:cubicBezTo>
                      <a:pt x="982317" y="182546"/>
                      <a:pt x="981413" y="182546"/>
                      <a:pt x="981413" y="182546"/>
                    </a:cubicBezTo>
                    <a:cubicBezTo>
                      <a:pt x="979606" y="182546"/>
                      <a:pt x="978702" y="181643"/>
                      <a:pt x="977798" y="180739"/>
                    </a:cubicBezTo>
                    <a:lnTo>
                      <a:pt x="977798" y="180739"/>
                    </a:lnTo>
                    <a:close/>
                    <a:moveTo>
                      <a:pt x="986835" y="186161"/>
                    </a:moveTo>
                    <a:cubicBezTo>
                      <a:pt x="988643" y="187969"/>
                      <a:pt x="990450" y="190680"/>
                      <a:pt x="991354" y="193391"/>
                    </a:cubicBezTo>
                    <a:cubicBezTo>
                      <a:pt x="991354" y="193391"/>
                      <a:pt x="991354" y="193391"/>
                      <a:pt x="991354" y="194294"/>
                    </a:cubicBezTo>
                    <a:cubicBezTo>
                      <a:pt x="991354" y="194294"/>
                      <a:pt x="991354" y="194294"/>
                      <a:pt x="990450" y="194294"/>
                    </a:cubicBezTo>
                    <a:cubicBezTo>
                      <a:pt x="987739" y="194294"/>
                      <a:pt x="985932" y="192487"/>
                      <a:pt x="985932" y="189776"/>
                    </a:cubicBezTo>
                    <a:cubicBezTo>
                      <a:pt x="985932" y="187969"/>
                      <a:pt x="986835" y="187065"/>
                      <a:pt x="986835" y="186161"/>
                    </a:cubicBezTo>
                    <a:lnTo>
                      <a:pt x="986835" y="186161"/>
                    </a:lnTo>
                    <a:close/>
                    <a:moveTo>
                      <a:pt x="991354" y="204235"/>
                    </a:moveTo>
                    <a:cubicBezTo>
                      <a:pt x="991354" y="205139"/>
                      <a:pt x="991354" y="206946"/>
                      <a:pt x="991354" y="207850"/>
                    </a:cubicBezTo>
                    <a:cubicBezTo>
                      <a:pt x="992257" y="209657"/>
                      <a:pt x="992257" y="210561"/>
                      <a:pt x="993161" y="212368"/>
                    </a:cubicBezTo>
                    <a:cubicBezTo>
                      <a:pt x="992257" y="213272"/>
                      <a:pt x="991354" y="213272"/>
                      <a:pt x="990450" y="213272"/>
                    </a:cubicBezTo>
                    <a:cubicBezTo>
                      <a:pt x="987739" y="213272"/>
                      <a:pt x="985932" y="211465"/>
                      <a:pt x="985932" y="208754"/>
                    </a:cubicBezTo>
                    <a:cubicBezTo>
                      <a:pt x="985932" y="206043"/>
                      <a:pt x="988643" y="204235"/>
                      <a:pt x="991354" y="204235"/>
                    </a:cubicBezTo>
                    <a:cubicBezTo>
                      <a:pt x="991354" y="204235"/>
                      <a:pt x="991354" y="204235"/>
                      <a:pt x="991354" y="204235"/>
                    </a:cubicBezTo>
                    <a:lnTo>
                      <a:pt x="991354" y="204235"/>
                    </a:lnTo>
                    <a:close/>
                    <a:moveTo>
                      <a:pt x="995872" y="219598"/>
                    </a:moveTo>
                    <a:lnTo>
                      <a:pt x="996776" y="221405"/>
                    </a:lnTo>
                    <a:cubicBezTo>
                      <a:pt x="995872" y="220502"/>
                      <a:pt x="995872" y="219598"/>
                      <a:pt x="995872" y="219598"/>
                    </a:cubicBezTo>
                    <a:lnTo>
                      <a:pt x="995872" y="219598"/>
                    </a:lnTo>
                    <a:close/>
                    <a:moveTo>
                      <a:pt x="1001294" y="234057"/>
                    </a:moveTo>
                    <a:cubicBezTo>
                      <a:pt x="1002198" y="236768"/>
                      <a:pt x="1003102" y="238576"/>
                      <a:pt x="1004005" y="241287"/>
                    </a:cubicBezTo>
                    <a:cubicBezTo>
                      <a:pt x="1003102" y="243094"/>
                      <a:pt x="1001294" y="243998"/>
                      <a:pt x="999487" y="243998"/>
                    </a:cubicBezTo>
                    <a:cubicBezTo>
                      <a:pt x="996776" y="243998"/>
                      <a:pt x="994969" y="242190"/>
                      <a:pt x="994969" y="239479"/>
                    </a:cubicBezTo>
                    <a:cubicBezTo>
                      <a:pt x="994969" y="236768"/>
                      <a:pt x="996776" y="234961"/>
                      <a:pt x="999487" y="234961"/>
                    </a:cubicBezTo>
                    <a:cubicBezTo>
                      <a:pt x="1000391" y="234057"/>
                      <a:pt x="1001294" y="234057"/>
                      <a:pt x="1001294" y="234057"/>
                    </a:cubicBezTo>
                    <a:lnTo>
                      <a:pt x="1001294" y="234057"/>
                    </a:lnTo>
                    <a:close/>
                    <a:moveTo>
                      <a:pt x="1006717" y="245805"/>
                    </a:moveTo>
                    <a:cubicBezTo>
                      <a:pt x="1007620" y="248516"/>
                      <a:pt x="1009428" y="251227"/>
                      <a:pt x="1010331" y="253938"/>
                    </a:cubicBezTo>
                    <a:cubicBezTo>
                      <a:pt x="1010331" y="253938"/>
                      <a:pt x="1010331" y="253938"/>
                      <a:pt x="1009428" y="253938"/>
                    </a:cubicBezTo>
                    <a:cubicBezTo>
                      <a:pt x="1006717" y="253938"/>
                      <a:pt x="1004909" y="252131"/>
                      <a:pt x="1004909" y="249420"/>
                    </a:cubicBezTo>
                    <a:cubicBezTo>
                      <a:pt x="1004909" y="248516"/>
                      <a:pt x="1005813" y="246709"/>
                      <a:pt x="1006717" y="245805"/>
                    </a:cubicBezTo>
                    <a:lnTo>
                      <a:pt x="1006717" y="245805"/>
                    </a:lnTo>
                    <a:close/>
                    <a:moveTo>
                      <a:pt x="967858" y="299123"/>
                    </a:moveTo>
                    <a:lnTo>
                      <a:pt x="958821" y="299123"/>
                    </a:lnTo>
                    <a:cubicBezTo>
                      <a:pt x="958821" y="296412"/>
                      <a:pt x="960628" y="294605"/>
                      <a:pt x="963339" y="294605"/>
                    </a:cubicBezTo>
                    <a:cubicBezTo>
                      <a:pt x="965147" y="294605"/>
                      <a:pt x="967858" y="297316"/>
                      <a:pt x="967858" y="299123"/>
                    </a:cubicBezTo>
                    <a:lnTo>
                      <a:pt x="967858" y="299123"/>
                    </a:lnTo>
                    <a:close/>
                    <a:moveTo>
                      <a:pt x="948880" y="299123"/>
                    </a:moveTo>
                    <a:lnTo>
                      <a:pt x="939843" y="299123"/>
                    </a:lnTo>
                    <a:cubicBezTo>
                      <a:pt x="939843" y="296412"/>
                      <a:pt x="941651" y="294605"/>
                      <a:pt x="944362" y="294605"/>
                    </a:cubicBezTo>
                    <a:cubicBezTo>
                      <a:pt x="946169" y="294605"/>
                      <a:pt x="948880" y="296412"/>
                      <a:pt x="948880" y="299123"/>
                    </a:cubicBezTo>
                    <a:lnTo>
                      <a:pt x="948880" y="299123"/>
                    </a:lnTo>
                    <a:close/>
                    <a:moveTo>
                      <a:pt x="929903" y="299123"/>
                    </a:moveTo>
                    <a:lnTo>
                      <a:pt x="920866" y="299123"/>
                    </a:lnTo>
                    <a:cubicBezTo>
                      <a:pt x="920866" y="296412"/>
                      <a:pt x="922673" y="294605"/>
                      <a:pt x="925384" y="294605"/>
                    </a:cubicBezTo>
                    <a:cubicBezTo>
                      <a:pt x="928095" y="294605"/>
                      <a:pt x="929903" y="296412"/>
                      <a:pt x="929903" y="299123"/>
                    </a:cubicBezTo>
                    <a:lnTo>
                      <a:pt x="929903" y="299123"/>
                    </a:lnTo>
                    <a:close/>
                    <a:moveTo>
                      <a:pt x="910925" y="299123"/>
                    </a:moveTo>
                    <a:lnTo>
                      <a:pt x="901888" y="299123"/>
                    </a:lnTo>
                    <a:cubicBezTo>
                      <a:pt x="901888" y="296412"/>
                      <a:pt x="903695" y="294605"/>
                      <a:pt x="906406" y="294605"/>
                    </a:cubicBezTo>
                    <a:cubicBezTo>
                      <a:pt x="909117" y="294605"/>
                      <a:pt x="910925" y="296412"/>
                      <a:pt x="910925" y="299123"/>
                    </a:cubicBezTo>
                    <a:lnTo>
                      <a:pt x="910925" y="299123"/>
                    </a:lnTo>
                    <a:close/>
                    <a:moveTo>
                      <a:pt x="891947" y="299123"/>
                    </a:moveTo>
                    <a:lnTo>
                      <a:pt x="882910" y="299123"/>
                    </a:lnTo>
                    <a:cubicBezTo>
                      <a:pt x="882910" y="296412"/>
                      <a:pt x="884718" y="294605"/>
                      <a:pt x="887429" y="294605"/>
                    </a:cubicBezTo>
                    <a:cubicBezTo>
                      <a:pt x="890140" y="294605"/>
                      <a:pt x="891947" y="296412"/>
                      <a:pt x="891947" y="299123"/>
                    </a:cubicBezTo>
                    <a:lnTo>
                      <a:pt x="891947" y="299123"/>
                    </a:lnTo>
                    <a:close/>
                    <a:moveTo>
                      <a:pt x="873873" y="299123"/>
                    </a:moveTo>
                    <a:lnTo>
                      <a:pt x="864836" y="299123"/>
                    </a:lnTo>
                    <a:cubicBezTo>
                      <a:pt x="864836" y="296412"/>
                      <a:pt x="866644" y="294605"/>
                      <a:pt x="869355" y="294605"/>
                    </a:cubicBezTo>
                    <a:cubicBezTo>
                      <a:pt x="871162" y="294605"/>
                      <a:pt x="872970" y="296412"/>
                      <a:pt x="873873" y="299123"/>
                    </a:cubicBezTo>
                    <a:lnTo>
                      <a:pt x="873873" y="299123"/>
                    </a:lnTo>
                    <a:close/>
                    <a:moveTo>
                      <a:pt x="854896" y="299123"/>
                    </a:moveTo>
                    <a:lnTo>
                      <a:pt x="845859" y="299123"/>
                    </a:lnTo>
                    <a:cubicBezTo>
                      <a:pt x="845859" y="296412"/>
                      <a:pt x="847666" y="294605"/>
                      <a:pt x="850377" y="294605"/>
                    </a:cubicBezTo>
                    <a:cubicBezTo>
                      <a:pt x="852185" y="294605"/>
                      <a:pt x="854896" y="296412"/>
                      <a:pt x="854896" y="299123"/>
                    </a:cubicBezTo>
                    <a:lnTo>
                      <a:pt x="854896" y="299123"/>
                    </a:lnTo>
                    <a:close/>
                    <a:moveTo>
                      <a:pt x="835918" y="299123"/>
                    </a:moveTo>
                    <a:lnTo>
                      <a:pt x="826881" y="299123"/>
                    </a:lnTo>
                    <a:cubicBezTo>
                      <a:pt x="826881" y="296412"/>
                      <a:pt x="829592" y="294605"/>
                      <a:pt x="831400" y="294605"/>
                    </a:cubicBezTo>
                    <a:cubicBezTo>
                      <a:pt x="833207" y="294605"/>
                      <a:pt x="835918" y="296412"/>
                      <a:pt x="835918" y="299123"/>
                    </a:cubicBezTo>
                    <a:lnTo>
                      <a:pt x="835918" y="299123"/>
                    </a:lnTo>
                    <a:close/>
                    <a:moveTo>
                      <a:pt x="816941" y="299123"/>
                    </a:moveTo>
                    <a:lnTo>
                      <a:pt x="807904" y="299123"/>
                    </a:lnTo>
                    <a:cubicBezTo>
                      <a:pt x="807904" y="296412"/>
                      <a:pt x="810615" y="294605"/>
                      <a:pt x="812422" y="294605"/>
                    </a:cubicBezTo>
                    <a:cubicBezTo>
                      <a:pt x="815133" y="294605"/>
                      <a:pt x="816941" y="296412"/>
                      <a:pt x="816941" y="299123"/>
                    </a:cubicBezTo>
                    <a:lnTo>
                      <a:pt x="816941" y="299123"/>
                    </a:lnTo>
                    <a:close/>
                    <a:moveTo>
                      <a:pt x="797963" y="299123"/>
                    </a:moveTo>
                    <a:lnTo>
                      <a:pt x="788926" y="299123"/>
                    </a:lnTo>
                    <a:cubicBezTo>
                      <a:pt x="788926" y="296412"/>
                      <a:pt x="791637" y="294605"/>
                      <a:pt x="793445" y="294605"/>
                    </a:cubicBezTo>
                    <a:cubicBezTo>
                      <a:pt x="796156" y="294605"/>
                      <a:pt x="797963" y="296412"/>
                      <a:pt x="797963" y="299123"/>
                    </a:cubicBezTo>
                    <a:lnTo>
                      <a:pt x="797963" y="299123"/>
                    </a:lnTo>
                    <a:close/>
                    <a:moveTo>
                      <a:pt x="778985" y="299123"/>
                    </a:moveTo>
                    <a:lnTo>
                      <a:pt x="769948" y="299123"/>
                    </a:lnTo>
                    <a:cubicBezTo>
                      <a:pt x="769948" y="296412"/>
                      <a:pt x="771756" y="295508"/>
                      <a:pt x="774467" y="295508"/>
                    </a:cubicBezTo>
                    <a:cubicBezTo>
                      <a:pt x="777178" y="294605"/>
                      <a:pt x="778985" y="296412"/>
                      <a:pt x="778985" y="299123"/>
                    </a:cubicBezTo>
                    <a:lnTo>
                      <a:pt x="778985" y="299123"/>
                    </a:lnTo>
                    <a:close/>
                    <a:moveTo>
                      <a:pt x="760912" y="299123"/>
                    </a:moveTo>
                    <a:lnTo>
                      <a:pt x="751875" y="299123"/>
                    </a:lnTo>
                    <a:cubicBezTo>
                      <a:pt x="751875" y="297316"/>
                      <a:pt x="754586" y="295508"/>
                      <a:pt x="756393" y="295508"/>
                    </a:cubicBezTo>
                    <a:cubicBezTo>
                      <a:pt x="758200" y="294605"/>
                      <a:pt x="760008" y="296412"/>
                      <a:pt x="760912" y="299123"/>
                    </a:cubicBezTo>
                    <a:lnTo>
                      <a:pt x="760912" y="299123"/>
                    </a:lnTo>
                    <a:close/>
                    <a:moveTo>
                      <a:pt x="741934" y="299123"/>
                    </a:moveTo>
                    <a:lnTo>
                      <a:pt x="732897" y="299123"/>
                    </a:lnTo>
                    <a:cubicBezTo>
                      <a:pt x="732897" y="297316"/>
                      <a:pt x="735608" y="295508"/>
                      <a:pt x="737415" y="295508"/>
                    </a:cubicBezTo>
                    <a:cubicBezTo>
                      <a:pt x="739223" y="294605"/>
                      <a:pt x="741934" y="296412"/>
                      <a:pt x="741934" y="299123"/>
                    </a:cubicBezTo>
                    <a:lnTo>
                      <a:pt x="741934" y="299123"/>
                    </a:lnTo>
                    <a:close/>
                    <a:moveTo>
                      <a:pt x="722956" y="299123"/>
                    </a:moveTo>
                    <a:lnTo>
                      <a:pt x="713919" y="299123"/>
                    </a:lnTo>
                    <a:cubicBezTo>
                      <a:pt x="713919" y="297316"/>
                      <a:pt x="716630" y="295508"/>
                      <a:pt x="718438" y="295508"/>
                    </a:cubicBezTo>
                    <a:cubicBezTo>
                      <a:pt x="721149" y="294605"/>
                      <a:pt x="722956" y="296412"/>
                      <a:pt x="722956" y="299123"/>
                    </a:cubicBezTo>
                    <a:lnTo>
                      <a:pt x="722956" y="299123"/>
                    </a:lnTo>
                    <a:close/>
                    <a:moveTo>
                      <a:pt x="703979" y="299123"/>
                    </a:moveTo>
                    <a:lnTo>
                      <a:pt x="694942" y="299123"/>
                    </a:lnTo>
                    <a:cubicBezTo>
                      <a:pt x="694942" y="297316"/>
                      <a:pt x="697653" y="295508"/>
                      <a:pt x="699460" y="295508"/>
                    </a:cubicBezTo>
                    <a:cubicBezTo>
                      <a:pt x="702171" y="294605"/>
                      <a:pt x="703979" y="296412"/>
                      <a:pt x="703979" y="299123"/>
                    </a:cubicBezTo>
                    <a:lnTo>
                      <a:pt x="703979" y="299123"/>
                    </a:lnTo>
                    <a:close/>
                    <a:moveTo>
                      <a:pt x="685905" y="298219"/>
                    </a:moveTo>
                    <a:lnTo>
                      <a:pt x="676868" y="298219"/>
                    </a:lnTo>
                    <a:cubicBezTo>
                      <a:pt x="676868" y="296412"/>
                      <a:pt x="679579" y="294605"/>
                      <a:pt x="681386" y="294605"/>
                    </a:cubicBezTo>
                    <a:cubicBezTo>
                      <a:pt x="683194" y="294605"/>
                      <a:pt x="685001" y="296412"/>
                      <a:pt x="685905" y="298219"/>
                    </a:cubicBezTo>
                    <a:lnTo>
                      <a:pt x="685905" y="298219"/>
                    </a:lnTo>
                    <a:close/>
                    <a:moveTo>
                      <a:pt x="666927" y="298219"/>
                    </a:moveTo>
                    <a:lnTo>
                      <a:pt x="657890" y="298219"/>
                    </a:lnTo>
                    <a:cubicBezTo>
                      <a:pt x="658794" y="296412"/>
                      <a:pt x="660601" y="294605"/>
                      <a:pt x="662409" y="294605"/>
                    </a:cubicBezTo>
                    <a:cubicBezTo>
                      <a:pt x="664216" y="294605"/>
                      <a:pt x="666023" y="296412"/>
                      <a:pt x="666927" y="298219"/>
                    </a:cubicBezTo>
                    <a:lnTo>
                      <a:pt x="666927" y="298219"/>
                    </a:lnTo>
                    <a:close/>
                    <a:moveTo>
                      <a:pt x="647950" y="298219"/>
                    </a:moveTo>
                    <a:lnTo>
                      <a:pt x="638913" y="298219"/>
                    </a:lnTo>
                    <a:cubicBezTo>
                      <a:pt x="639816" y="296412"/>
                      <a:pt x="641624" y="294605"/>
                      <a:pt x="643431" y="294605"/>
                    </a:cubicBezTo>
                    <a:cubicBezTo>
                      <a:pt x="645238" y="294605"/>
                      <a:pt x="647046" y="296412"/>
                      <a:pt x="647950" y="298219"/>
                    </a:cubicBezTo>
                    <a:lnTo>
                      <a:pt x="647950" y="298219"/>
                    </a:lnTo>
                    <a:close/>
                    <a:moveTo>
                      <a:pt x="628972" y="298219"/>
                    </a:moveTo>
                    <a:lnTo>
                      <a:pt x="619935" y="298219"/>
                    </a:lnTo>
                    <a:cubicBezTo>
                      <a:pt x="620839" y="296412"/>
                      <a:pt x="622646" y="294605"/>
                      <a:pt x="624453" y="294605"/>
                    </a:cubicBezTo>
                    <a:cubicBezTo>
                      <a:pt x="627165" y="294605"/>
                      <a:pt x="628972" y="296412"/>
                      <a:pt x="628972" y="298219"/>
                    </a:cubicBezTo>
                    <a:lnTo>
                      <a:pt x="628972" y="298219"/>
                    </a:lnTo>
                    <a:close/>
                    <a:moveTo>
                      <a:pt x="609994" y="298219"/>
                    </a:moveTo>
                    <a:lnTo>
                      <a:pt x="600957" y="298219"/>
                    </a:lnTo>
                    <a:cubicBezTo>
                      <a:pt x="601861" y="296412"/>
                      <a:pt x="603669" y="294605"/>
                      <a:pt x="605476" y="294605"/>
                    </a:cubicBezTo>
                    <a:cubicBezTo>
                      <a:pt x="607283" y="294605"/>
                      <a:pt x="609994" y="296412"/>
                      <a:pt x="609994" y="298219"/>
                    </a:cubicBezTo>
                    <a:lnTo>
                      <a:pt x="609994" y="298219"/>
                    </a:lnTo>
                    <a:close/>
                    <a:moveTo>
                      <a:pt x="591920" y="298219"/>
                    </a:moveTo>
                    <a:lnTo>
                      <a:pt x="582883" y="298219"/>
                    </a:lnTo>
                    <a:cubicBezTo>
                      <a:pt x="583787" y="296412"/>
                      <a:pt x="585595" y="294605"/>
                      <a:pt x="587402" y="294605"/>
                    </a:cubicBezTo>
                    <a:cubicBezTo>
                      <a:pt x="589209" y="294605"/>
                      <a:pt x="591017" y="296412"/>
                      <a:pt x="591920" y="298219"/>
                    </a:cubicBezTo>
                    <a:lnTo>
                      <a:pt x="591920" y="298219"/>
                    </a:lnTo>
                    <a:close/>
                    <a:moveTo>
                      <a:pt x="572943" y="298219"/>
                    </a:moveTo>
                    <a:lnTo>
                      <a:pt x="563906" y="298219"/>
                    </a:lnTo>
                    <a:cubicBezTo>
                      <a:pt x="564810" y="296412"/>
                      <a:pt x="566617" y="294605"/>
                      <a:pt x="568424" y="294605"/>
                    </a:cubicBezTo>
                    <a:cubicBezTo>
                      <a:pt x="570232" y="294605"/>
                      <a:pt x="572039" y="296412"/>
                      <a:pt x="572943" y="298219"/>
                    </a:cubicBezTo>
                    <a:lnTo>
                      <a:pt x="572943" y="298219"/>
                    </a:lnTo>
                    <a:close/>
                    <a:moveTo>
                      <a:pt x="553965" y="298219"/>
                    </a:moveTo>
                    <a:lnTo>
                      <a:pt x="544928" y="298219"/>
                    </a:lnTo>
                    <a:cubicBezTo>
                      <a:pt x="545832" y="296412"/>
                      <a:pt x="547639" y="294605"/>
                      <a:pt x="549447" y="294605"/>
                    </a:cubicBezTo>
                    <a:cubicBezTo>
                      <a:pt x="551254" y="294605"/>
                      <a:pt x="553062" y="296412"/>
                      <a:pt x="553965" y="298219"/>
                    </a:cubicBezTo>
                    <a:lnTo>
                      <a:pt x="553965" y="298219"/>
                    </a:lnTo>
                    <a:close/>
                    <a:moveTo>
                      <a:pt x="534988" y="298219"/>
                    </a:moveTo>
                    <a:lnTo>
                      <a:pt x="525951" y="298219"/>
                    </a:lnTo>
                    <a:cubicBezTo>
                      <a:pt x="526854" y="296412"/>
                      <a:pt x="528662" y="294605"/>
                      <a:pt x="530469" y="294605"/>
                    </a:cubicBezTo>
                    <a:cubicBezTo>
                      <a:pt x="533180" y="294605"/>
                      <a:pt x="534988" y="296412"/>
                      <a:pt x="534988" y="298219"/>
                    </a:cubicBezTo>
                    <a:lnTo>
                      <a:pt x="534988" y="298219"/>
                    </a:lnTo>
                    <a:close/>
                    <a:moveTo>
                      <a:pt x="516010" y="298219"/>
                    </a:moveTo>
                    <a:lnTo>
                      <a:pt x="506973" y="298219"/>
                    </a:lnTo>
                    <a:cubicBezTo>
                      <a:pt x="507877" y="296412"/>
                      <a:pt x="509684" y="294605"/>
                      <a:pt x="511492" y="294605"/>
                    </a:cubicBezTo>
                    <a:cubicBezTo>
                      <a:pt x="514203" y="294605"/>
                      <a:pt x="516010" y="296412"/>
                      <a:pt x="516010" y="298219"/>
                    </a:cubicBezTo>
                    <a:lnTo>
                      <a:pt x="516010" y="298219"/>
                    </a:lnTo>
                    <a:close/>
                    <a:moveTo>
                      <a:pt x="497936" y="298219"/>
                    </a:moveTo>
                    <a:lnTo>
                      <a:pt x="488899" y="298219"/>
                    </a:lnTo>
                    <a:cubicBezTo>
                      <a:pt x="488899" y="296412"/>
                      <a:pt x="491610" y="294605"/>
                      <a:pt x="493418" y="294605"/>
                    </a:cubicBezTo>
                    <a:cubicBezTo>
                      <a:pt x="495225" y="294605"/>
                      <a:pt x="497032" y="296412"/>
                      <a:pt x="497936" y="298219"/>
                    </a:cubicBezTo>
                    <a:lnTo>
                      <a:pt x="497936" y="298219"/>
                    </a:lnTo>
                    <a:close/>
                    <a:moveTo>
                      <a:pt x="478959" y="299123"/>
                    </a:moveTo>
                    <a:lnTo>
                      <a:pt x="469922" y="299123"/>
                    </a:lnTo>
                    <a:cubicBezTo>
                      <a:pt x="469922" y="297316"/>
                      <a:pt x="472633" y="295508"/>
                      <a:pt x="474440" y="295508"/>
                    </a:cubicBezTo>
                    <a:cubicBezTo>
                      <a:pt x="476247" y="294605"/>
                      <a:pt x="478055" y="296412"/>
                      <a:pt x="478959" y="299123"/>
                    </a:cubicBezTo>
                    <a:lnTo>
                      <a:pt x="478959" y="299123"/>
                    </a:lnTo>
                    <a:close/>
                    <a:moveTo>
                      <a:pt x="459981" y="299123"/>
                    </a:moveTo>
                    <a:lnTo>
                      <a:pt x="450944" y="299123"/>
                    </a:lnTo>
                    <a:cubicBezTo>
                      <a:pt x="450944" y="296412"/>
                      <a:pt x="453655" y="295508"/>
                      <a:pt x="455462" y="295508"/>
                    </a:cubicBezTo>
                    <a:cubicBezTo>
                      <a:pt x="458174" y="294605"/>
                      <a:pt x="459981" y="296412"/>
                      <a:pt x="459981" y="299123"/>
                    </a:cubicBezTo>
                    <a:lnTo>
                      <a:pt x="459981" y="299123"/>
                    </a:lnTo>
                    <a:close/>
                    <a:moveTo>
                      <a:pt x="441003" y="299123"/>
                    </a:moveTo>
                    <a:lnTo>
                      <a:pt x="431966" y="299123"/>
                    </a:lnTo>
                    <a:cubicBezTo>
                      <a:pt x="431966" y="296412"/>
                      <a:pt x="433774" y="294605"/>
                      <a:pt x="436485" y="294605"/>
                    </a:cubicBezTo>
                    <a:cubicBezTo>
                      <a:pt x="439196" y="294605"/>
                      <a:pt x="441003" y="296412"/>
                      <a:pt x="441003" y="299123"/>
                    </a:cubicBezTo>
                    <a:lnTo>
                      <a:pt x="441003" y="299123"/>
                    </a:lnTo>
                    <a:close/>
                    <a:moveTo>
                      <a:pt x="422929" y="299123"/>
                    </a:moveTo>
                    <a:lnTo>
                      <a:pt x="413892" y="299123"/>
                    </a:lnTo>
                    <a:cubicBezTo>
                      <a:pt x="413892" y="296412"/>
                      <a:pt x="415700" y="294605"/>
                      <a:pt x="418411" y="294605"/>
                    </a:cubicBezTo>
                    <a:cubicBezTo>
                      <a:pt x="420218" y="294605"/>
                      <a:pt x="422026" y="296412"/>
                      <a:pt x="422929" y="299123"/>
                    </a:cubicBezTo>
                    <a:lnTo>
                      <a:pt x="422929" y="299123"/>
                    </a:lnTo>
                    <a:close/>
                    <a:moveTo>
                      <a:pt x="403952" y="299123"/>
                    </a:moveTo>
                    <a:lnTo>
                      <a:pt x="394915" y="299123"/>
                    </a:lnTo>
                    <a:cubicBezTo>
                      <a:pt x="394915" y="296412"/>
                      <a:pt x="396722" y="294605"/>
                      <a:pt x="399433" y="294605"/>
                    </a:cubicBezTo>
                    <a:cubicBezTo>
                      <a:pt x="401241" y="294605"/>
                      <a:pt x="403952" y="296412"/>
                      <a:pt x="403952" y="299123"/>
                    </a:cubicBezTo>
                    <a:lnTo>
                      <a:pt x="403952" y="299123"/>
                    </a:lnTo>
                    <a:close/>
                    <a:moveTo>
                      <a:pt x="384974" y="299123"/>
                    </a:moveTo>
                    <a:lnTo>
                      <a:pt x="375937" y="299123"/>
                    </a:lnTo>
                    <a:cubicBezTo>
                      <a:pt x="375937" y="296412"/>
                      <a:pt x="377745" y="294605"/>
                      <a:pt x="380456" y="294605"/>
                    </a:cubicBezTo>
                    <a:cubicBezTo>
                      <a:pt x="383167" y="294605"/>
                      <a:pt x="384974" y="296412"/>
                      <a:pt x="384974" y="299123"/>
                    </a:cubicBezTo>
                    <a:lnTo>
                      <a:pt x="384974" y="299123"/>
                    </a:lnTo>
                    <a:close/>
                    <a:moveTo>
                      <a:pt x="365997" y="299123"/>
                    </a:moveTo>
                    <a:lnTo>
                      <a:pt x="356960" y="299123"/>
                    </a:lnTo>
                    <a:cubicBezTo>
                      <a:pt x="356960" y="296412"/>
                      <a:pt x="358767" y="294605"/>
                      <a:pt x="361478" y="294605"/>
                    </a:cubicBezTo>
                    <a:cubicBezTo>
                      <a:pt x="364189" y="294605"/>
                      <a:pt x="365997" y="296412"/>
                      <a:pt x="365997" y="299123"/>
                    </a:cubicBezTo>
                    <a:lnTo>
                      <a:pt x="365997" y="299123"/>
                    </a:lnTo>
                    <a:close/>
                    <a:moveTo>
                      <a:pt x="347019" y="299123"/>
                    </a:moveTo>
                    <a:lnTo>
                      <a:pt x="337982" y="299123"/>
                    </a:lnTo>
                    <a:cubicBezTo>
                      <a:pt x="337982" y="296412"/>
                      <a:pt x="339789" y="294605"/>
                      <a:pt x="342501" y="294605"/>
                    </a:cubicBezTo>
                    <a:cubicBezTo>
                      <a:pt x="345212" y="294605"/>
                      <a:pt x="347019" y="297316"/>
                      <a:pt x="347019" y="299123"/>
                    </a:cubicBezTo>
                    <a:lnTo>
                      <a:pt x="347019" y="299123"/>
                    </a:lnTo>
                    <a:close/>
                    <a:moveTo>
                      <a:pt x="335271" y="294605"/>
                    </a:moveTo>
                    <a:lnTo>
                      <a:pt x="332560" y="285568"/>
                    </a:lnTo>
                    <a:cubicBezTo>
                      <a:pt x="332560" y="285568"/>
                      <a:pt x="333464" y="285568"/>
                      <a:pt x="334367" y="285568"/>
                    </a:cubicBezTo>
                    <a:cubicBezTo>
                      <a:pt x="337078" y="285568"/>
                      <a:pt x="338886" y="287375"/>
                      <a:pt x="338886" y="290086"/>
                    </a:cubicBezTo>
                    <a:cubicBezTo>
                      <a:pt x="337982" y="291894"/>
                      <a:pt x="337078" y="293701"/>
                      <a:pt x="335271" y="294605"/>
                    </a:cubicBezTo>
                    <a:lnTo>
                      <a:pt x="335271" y="294605"/>
                    </a:lnTo>
                    <a:close/>
                    <a:moveTo>
                      <a:pt x="323523" y="263879"/>
                    </a:moveTo>
                    <a:cubicBezTo>
                      <a:pt x="322619" y="262975"/>
                      <a:pt x="321716" y="262072"/>
                      <a:pt x="319908" y="262072"/>
                    </a:cubicBezTo>
                    <a:cubicBezTo>
                      <a:pt x="319004" y="261168"/>
                      <a:pt x="319004" y="260264"/>
                      <a:pt x="319004" y="259361"/>
                    </a:cubicBezTo>
                    <a:cubicBezTo>
                      <a:pt x="319004" y="256649"/>
                      <a:pt x="320812" y="254842"/>
                      <a:pt x="323523" y="254842"/>
                    </a:cubicBezTo>
                    <a:cubicBezTo>
                      <a:pt x="326234" y="254842"/>
                      <a:pt x="328041" y="256649"/>
                      <a:pt x="328041" y="259361"/>
                    </a:cubicBezTo>
                    <a:cubicBezTo>
                      <a:pt x="328945" y="261168"/>
                      <a:pt x="326234" y="263879"/>
                      <a:pt x="323523" y="263879"/>
                    </a:cubicBezTo>
                    <a:cubicBezTo>
                      <a:pt x="323523" y="263879"/>
                      <a:pt x="323523" y="263879"/>
                      <a:pt x="323523" y="263879"/>
                    </a:cubicBezTo>
                    <a:lnTo>
                      <a:pt x="323523" y="263879"/>
                    </a:lnTo>
                    <a:close/>
                    <a:moveTo>
                      <a:pt x="309968" y="260264"/>
                    </a:moveTo>
                    <a:cubicBezTo>
                      <a:pt x="308160" y="260264"/>
                      <a:pt x="306353" y="260264"/>
                      <a:pt x="304545" y="261168"/>
                    </a:cubicBezTo>
                    <a:cubicBezTo>
                      <a:pt x="303642" y="261168"/>
                      <a:pt x="301834" y="261168"/>
                      <a:pt x="300931" y="261168"/>
                    </a:cubicBezTo>
                    <a:cubicBezTo>
                      <a:pt x="300931" y="260264"/>
                      <a:pt x="300931" y="260264"/>
                      <a:pt x="300931" y="259361"/>
                    </a:cubicBezTo>
                    <a:cubicBezTo>
                      <a:pt x="300931" y="256649"/>
                      <a:pt x="302738" y="254842"/>
                      <a:pt x="305449" y="254842"/>
                    </a:cubicBezTo>
                    <a:cubicBezTo>
                      <a:pt x="308160" y="254842"/>
                      <a:pt x="309968" y="256649"/>
                      <a:pt x="309968" y="259361"/>
                    </a:cubicBezTo>
                    <a:cubicBezTo>
                      <a:pt x="309968" y="259361"/>
                      <a:pt x="309968" y="259361"/>
                      <a:pt x="309968" y="260264"/>
                    </a:cubicBezTo>
                    <a:lnTo>
                      <a:pt x="309968" y="260264"/>
                    </a:lnTo>
                    <a:close/>
                    <a:moveTo>
                      <a:pt x="276531" y="143688"/>
                    </a:moveTo>
                    <a:cubicBezTo>
                      <a:pt x="279242" y="143688"/>
                      <a:pt x="281049" y="145495"/>
                      <a:pt x="281049" y="148206"/>
                    </a:cubicBezTo>
                    <a:cubicBezTo>
                      <a:pt x="281049" y="150917"/>
                      <a:pt x="279242" y="152725"/>
                      <a:pt x="276531" y="152725"/>
                    </a:cubicBezTo>
                    <a:cubicBezTo>
                      <a:pt x="273820" y="152725"/>
                      <a:pt x="272012" y="150917"/>
                      <a:pt x="272012" y="148206"/>
                    </a:cubicBezTo>
                    <a:cubicBezTo>
                      <a:pt x="272012" y="145495"/>
                      <a:pt x="273820" y="143688"/>
                      <a:pt x="276531" y="143688"/>
                    </a:cubicBezTo>
                    <a:lnTo>
                      <a:pt x="276531" y="143688"/>
                    </a:lnTo>
                    <a:close/>
                    <a:moveTo>
                      <a:pt x="257553" y="143688"/>
                    </a:moveTo>
                    <a:cubicBezTo>
                      <a:pt x="260264" y="143688"/>
                      <a:pt x="262072" y="145495"/>
                      <a:pt x="262072" y="148206"/>
                    </a:cubicBezTo>
                    <a:cubicBezTo>
                      <a:pt x="262072" y="150917"/>
                      <a:pt x="260264" y="152725"/>
                      <a:pt x="257553" y="152725"/>
                    </a:cubicBezTo>
                    <a:cubicBezTo>
                      <a:pt x="254842" y="152725"/>
                      <a:pt x="253035" y="150917"/>
                      <a:pt x="253035" y="148206"/>
                    </a:cubicBezTo>
                    <a:cubicBezTo>
                      <a:pt x="253035" y="145495"/>
                      <a:pt x="254842" y="143688"/>
                      <a:pt x="257553" y="143688"/>
                    </a:cubicBezTo>
                    <a:lnTo>
                      <a:pt x="257553" y="143688"/>
                    </a:lnTo>
                    <a:close/>
                    <a:moveTo>
                      <a:pt x="238576" y="143688"/>
                    </a:moveTo>
                    <a:cubicBezTo>
                      <a:pt x="241287" y="143688"/>
                      <a:pt x="243094" y="145495"/>
                      <a:pt x="243094" y="148206"/>
                    </a:cubicBezTo>
                    <a:cubicBezTo>
                      <a:pt x="243094" y="150917"/>
                      <a:pt x="241287" y="152725"/>
                      <a:pt x="238576" y="152725"/>
                    </a:cubicBezTo>
                    <a:cubicBezTo>
                      <a:pt x="235864" y="152725"/>
                      <a:pt x="234057" y="150917"/>
                      <a:pt x="234057" y="148206"/>
                    </a:cubicBezTo>
                    <a:cubicBezTo>
                      <a:pt x="234057" y="145495"/>
                      <a:pt x="235864" y="143688"/>
                      <a:pt x="238576" y="143688"/>
                    </a:cubicBezTo>
                    <a:lnTo>
                      <a:pt x="238576" y="143688"/>
                    </a:lnTo>
                    <a:close/>
                    <a:moveTo>
                      <a:pt x="220502" y="143688"/>
                    </a:moveTo>
                    <a:cubicBezTo>
                      <a:pt x="223213" y="143688"/>
                      <a:pt x="225020" y="145495"/>
                      <a:pt x="225020" y="148206"/>
                    </a:cubicBezTo>
                    <a:cubicBezTo>
                      <a:pt x="225020" y="150917"/>
                      <a:pt x="223213" y="152725"/>
                      <a:pt x="220502" y="152725"/>
                    </a:cubicBezTo>
                    <a:cubicBezTo>
                      <a:pt x="217791" y="152725"/>
                      <a:pt x="215983" y="150917"/>
                      <a:pt x="215983" y="148206"/>
                    </a:cubicBezTo>
                    <a:cubicBezTo>
                      <a:pt x="215983" y="145495"/>
                      <a:pt x="217791" y="143688"/>
                      <a:pt x="220502" y="143688"/>
                    </a:cubicBezTo>
                    <a:lnTo>
                      <a:pt x="220502" y="143688"/>
                    </a:lnTo>
                    <a:close/>
                    <a:moveTo>
                      <a:pt x="201524" y="143688"/>
                    </a:moveTo>
                    <a:cubicBezTo>
                      <a:pt x="204235" y="143688"/>
                      <a:pt x="206043" y="145495"/>
                      <a:pt x="206043" y="148206"/>
                    </a:cubicBezTo>
                    <a:cubicBezTo>
                      <a:pt x="206043" y="150917"/>
                      <a:pt x="204235" y="152725"/>
                      <a:pt x="201524" y="152725"/>
                    </a:cubicBezTo>
                    <a:cubicBezTo>
                      <a:pt x="198813" y="152725"/>
                      <a:pt x="197006" y="150917"/>
                      <a:pt x="197006" y="148206"/>
                    </a:cubicBezTo>
                    <a:cubicBezTo>
                      <a:pt x="197006" y="145495"/>
                      <a:pt x="198813" y="143688"/>
                      <a:pt x="201524" y="143688"/>
                    </a:cubicBezTo>
                    <a:lnTo>
                      <a:pt x="201524" y="143688"/>
                    </a:lnTo>
                    <a:close/>
                    <a:moveTo>
                      <a:pt x="182546" y="143688"/>
                    </a:moveTo>
                    <a:cubicBezTo>
                      <a:pt x="185258" y="143688"/>
                      <a:pt x="187065" y="145495"/>
                      <a:pt x="187065" y="148206"/>
                    </a:cubicBezTo>
                    <a:cubicBezTo>
                      <a:pt x="187065" y="150917"/>
                      <a:pt x="185258" y="152725"/>
                      <a:pt x="182546" y="152725"/>
                    </a:cubicBezTo>
                    <a:cubicBezTo>
                      <a:pt x="179835" y="152725"/>
                      <a:pt x="178028" y="150917"/>
                      <a:pt x="178028" y="148206"/>
                    </a:cubicBezTo>
                    <a:cubicBezTo>
                      <a:pt x="178028" y="145495"/>
                      <a:pt x="179835" y="143688"/>
                      <a:pt x="182546" y="143688"/>
                    </a:cubicBezTo>
                    <a:lnTo>
                      <a:pt x="182546" y="143688"/>
                    </a:lnTo>
                    <a:close/>
                    <a:moveTo>
                      <a:pt x="163569" y="143688"/>
                    </a:moveTo>
                    <a:cubicBezTo>
                      <a:pt x="166280" y="143688"/>
                      <a:pt x="168087" y="145495"/>
                      <a:pt x="168087" y="148206"/>
                    </a:cubicBezTo>
                    <a:cubicBezTo>
                      <a:pt x="168087" y="150917"/>
                      <a:pt x="166280" y="152725"/>
                      <a:pt x="163569" y="152725"/>
                    </a:cubicBezTo>
                    <a:cubicBezTo>
                      <a:pt x="160858" y="152725"/>
                      <a:pt x="159050" y="150917"/>
                      <a:pt x="159050" y="148206"/>
                    </a:cubicBezTo>
                    <a:cubicBezTo>
                      <a:pt x="159050" y="145495"/>
                      <a:pt x="160858" y="143688"/>
                      <a:pt x="163569" y="143688"/>
                    </a:cubicBezTo>
                    <a:lnTo>
                      <a:pt x="163569" y="143688"/>
                    </a:lnTo>
                    <a:close/>
                    <a:moveTo>
                      <a:pt x="144591" y="143688"/>
                    </a:moveTo>
                    <a:cubicBezTo>
                      <a:pt x="147302" y="143688"/>
                      <a:pt x="149110" y="145495"/>
                      <a:pt x="149110" y="148206"/>
                    </a:cubicBezTo>
                    <a:cubicBezTo>
                      <a:pt x="149110" y="150917"/>
                      <a:pt x="147302" y="152725"/>
                      <a:pt x="144591" y="152725"/>
                    </a:cubicBezTo>
                    <a:cubicBezTo>
                      <a:pt x="141880" y="152725"/>
                      <a:pt x="140073" y="150917"/>
                      <a:pt x="140073" y="148206"/>
                    </a:cubicBezTo>
                    <a:cubicBezTo>
                      <a:pt x="140073" y="145495"/>
                      <a:pt x="141880" y="143688"/>
                      <a:pt x="144591" y="143688"/>
                    </a:cubicBezTo>
                    <a:lnTo>
                      <a:pt x="144591" y="143688"/>
                    </a:lnTo>
                    <a:close/>
                    <a:moveTo>
                      <a:pt x="126517" y="143688"/>
                    </a:moveTo>
                    <a:cubicBezTo>
                      <a:pt x="129228" y="143688"/>
                      <a:pt x="131036" y="145495"/>
                      <a:pt x="131036" y="148206"/>
                    </a:cubicBezTo>
                    <a:cubicBezTo>
                      <a:pt x="131036" y="150917"/>
                      <a:pt x="129228" y="152725"/>
                      <a:pt x="126517" y="152725"/>
                    </a:cubicBezTo>
                    <a:cubicBezTo>
                      <a:pt x="123806" y="152725"/>
                      <a:pt x="121999" y="150917"/>
                      <a:pt x="121999" y="148206"/>
                    </a:cubicBezTo>
                    <a:cubicBezTo>
                      <a:pt x="121999" y="145495"/>
                      <a:pt x="123806" y="143688"/>
                      <a:pt x="126517" y="143688"/>
                    </a:cubicBezTo>
                    <a:lnTo>
                      <a:pt x="126517" y="143688"/>
                    </a:lnTo>
                    <a:close/>
                    <a:moveTo>
                      <a:pt x="107540" y="143688"/>
                    </a:moveTo>
                    <a:cubicBezTo>
                      <a:pt x="110251" y="143688"/>
                      <a:pt x="112058" y="145495"/>
                      <a:pt x="112058" y="148206"/>
                    </a:cubicBezTo>
                    <a:cubicBezTo>
                      <a:pt x="112058" y="150917"/>
                      <a:pt x="110251" y="152725"/>
                      <a:pt x="107540" y="152725"/>
                    </a:cubicBezTo>
                    <a:cubicBezTo>
                      <a:pt x="104829" y="152725"/>
                      <a:pt x="103021" y="150917"/>
                      <a:pt x="103021" y="148206"/>
                    </a:cubicBezTo>
                    <a:cubicBezTo>
                      <a:pt x="103021" y="145495"/>
                      <a:pt x="104829" y="143688"/>
                      <a:pt x="107540" y="143688"/>
                    </a:cubicBezTo>
                    <a:lnTo>
                      <a:pt x="107540" y="143688"/>
                    </a:lnTo>
                    <a:close/>
                    <a:moveTo>
                      <a:pt x="88562" y="143688"/>
                    </a:moveTo>
                    <a:cubicBezTo>
                      <a:pt x="91273" y="143688"/>
                      <a:pt x="93081" y="145495"/>
                      <a:pt x="93081" y="148206"/>
                    </a:cubicBezTo>
                    <a:cubicBezTo>
                      <a:pt x="93081" y="150917"/>
                      <a:pt x="91273" y="152725"/>
                      <a:pt x="88562" y="152725"/>
                    </a:cubicBezTo>
                    <a:cubicBezTo>
                      <a:pt x="85851" y="152725"/>
                      <a:pt x="84044" y="150917"/>
                      <a:pt x="84044" y="148206"/>
                    </a:cubicBezTo>
                    <a:cubicBezTo>
                      <a:pt x="84044" y="145495"/>
                      <a:pt x="85851" y="143688"/>
                      <a:pt x="88562" y="143688"/>
                    </a:cubicBezTo>
                    <a:lnTo>
                      <a:pt x="88562" y="143688"/>
                    </a:lnTo>
                    <a:close/>
                    <a:moveTo>
                      <a:pt x="69585" y="143688"/>
                    </a:moveTo>
                    <a:cubicBezTo>
                      <a:pt x="72296" y="143688"/>
                      <a:pt x="74103" y="145495"/>
                      <a:pt x="74103" y="148206"/>
                    </a:cubicBezTo>
                    <a:cubicBezTo>
                      <a:pt x="74103" y="150917"/>
                      <a:pt x="72296" y="152725"/>
                      <a:pt x="69585" y="152725"/>
                    </a:cubicBezTo>
                    <a:cubicBezTo>
                      <a:pt x="66873" y="152725"/>
                      <a:pt x="65066" y="150917"/>
                      <a:pt x="65066" y="148206"/>
                    </a:cubicBezTo>
                    <a:cubicBezTo>
                      <a:pt x="65066" y="145495"/>
                      <a:pt x="66873" y="143688"/>
                      <a:pt x="69585" y="143688"/>
                    </a:cubicBezTo>
                    <a:lnTo>
                      <a:pt x="69585" y="143688"/>
                    </a:lnTo>
                    <a:close/>
                    <a:moveTo>
                      <a:pt x="50607" y="143688"/>
                    </a:moveTo>
                    <a:cubicBezTo>
                      <a:pt x="53318" y="143688"/>
                      <a:pt x="55125" y="145495"/>
                      <a:pt x="55125" y="148206"/>
                    </a:cubicBezTo>
                    <a:cubicBezTo>
                      <a:pt x="55125" y="150917"/>
                      <a:pt x="53318" y="152725"/>
                      <a:pt x="50607" y="152725"/>
                    </a:cubicBezTo>
                    <a:cubicBezTo>
                      <a:pt x="47896" y="152725"/>
                      <a:pt x="46088" y="150917"/>
                      <a:pt x="46088" y="148206"/>
                    </a:cubicBezTo>
                    <a:cubicBezTo>
                      <a:pt x="46088" y="145495"/>
                      <a:pt x="48800" y="143688"/>
                      <a:pt x="50607" y="143688"/>
                    </a:cubicBezTo>
                    <a:lnTo>
                      <a:pt x="50607" y="143688"/>
                    </a:lnTo>
                    <a:close/>
                    <a:moveTo>
                      <a:pt x="32533" y="143688"/>
                    </a:moveTo>
                    <a:cubicBezTo>
                      <a:pt x="35244" y="143688"/>
                      <a:pt x="37052" y="145495"/>
                      <a:pt x="37052" y="148206"/>
                    </a:cubicBezTo>
                    <a:cubicBezTo>
                      <a:pt x="37052" y="150917"/>
                      <a:pt x="35244" y="152725"/>
                      <a:pt x="32533" y="152725"/>
                    </a:cubicBezTo>
                    <a:cubicBezTo>
                      <a:pt x="29822" y="152725"/>
                      <a:pt x="28015" y="150917"/>
                      <a:pt x="28015" y="148206"/>
                    </a:cubicBezTo>
                    <a:cubicBezTo>
                      <a:pt x="28015" y="145495"/>
                      <a:pt x="29822" y="143688"/>
                      <a:pt x="32533" y="143688"/>
                    </a:cubicBezTo>
                    <a:lnTo>
                      <a:pt x="32533" y="143688"/>
                    </a:lnTo>
                    <a:close/>
                    <a:moveTo>
                      <a:pt x="267494" y="132843"/>
                    </a:moveTo>
                    <a:cubicBezTo>
                      <a:pt x="270205" y="132843"/>
                      <a:pt x="272012" y="134651"/>
                      <a:pt x="272012" y="137362"/>
                    </a:cubicBezTo>
                    <a:cubicBezTo>
                      <a:pt x="272012" y="140073"/>
                      <a:pt x="270205" y="141880"/>
                      <a:pt x="267494" y="141880"/>
                    </a:cubicBezTo>
                    <a:cubicBezTo>
                      <a:pt x="264783" y="141880"/>
                      <a:pt x="262975" y="140073"/>
                      <a:pt x="262975" y="137362"/>
                    </a:cubicBezTo>
                    <a:cubicBezTo>
                      <a:pt x="262975" y="134651"/>
                      <a:pt x="264783" y="132843"/>
                      <a:pt x="267494" y="132843"/>
                    </a:cubicBezTo>
                    <a:lnTo>
                      <a:pt x="267494" y="132843"/>
                    </a:lnTo>
                    <a:close/>
                    <a:moveTo>
                      <a:pt x="248516" y="132843"/>
                    </a:moveTo>
                    <a:cubicBezTo>
                      <a:pt x="251227" y="132843"/>
                      <a:pt x="253035" y="134651"/>
                      <a:pt x="253035" y="137362"/>
                    </a:cubicBezTo>
                    <a:cubicBezTo>
                      <a:pt x="253035" y="140073"/>
                      <a:pt x="251227" y="141880"/>
                      <a:pt x="248516" y="141880"/>
                    </a:cubicBezTo>
                    <a:cubicBezTo>
                      <a:pt x="245805" y="141880"/>
                      <a:pt x="243998" y="140073"/>
                      <a:pt x="243998" y="137362"/>
                    </a:cubicBezTo>
                    <a:cubicBezTo>
                      <a:pt x="243998" y="134651"/>
                      <a:pt x="245805" y="132843"/>
                      <a:pt x="248516" y="132843"/>
                    </a:cubicBezTo>
                    <a:lnTo>
                      <a:pt x="248516" y="132843"/>
                    </a:lnTo>
                    <a:close/>
                    <a:moveTo>
                      <a:pt x="229539" y="132843"/>
                    </a:moveTo>
                    <a:cubicBezTo>
                      <a:pt x="232250" y="132843"/>
                      <a:pt x="234057" y="134651"/>
                      <a:pt x="234057" y="137362"/>
                    </a:cubicBezTo>
                    <a:cubicBezTo>
                      <a:pt x="234057" y="140073"/>
                      <a:pt x="232250" y="141880"/>
                      <a:pt x="229539" y="141880"/>
                    </a:cubicBezTo>
                    <a:cubicBezTo>
                      <a:pt x="226828" y="141880"/>
                      <a:pt x="225020" y="140073"/>
                      <a:pt x="225020" y="137362"/>
                    </a:cubicBezTo>
                    <a:cubicBezTo>
                      <a:pt x="225020" y="134651"/>
                      <a:pt x="226828" y="132843"/>
                      <a:pt x="229539" y="132843"/>
                    </a:cubicBezTo>
                    <a:lnTo>
                      <a:pt x="229539" y="132843"/>
                    </a:lnTo>
                    <a:close/>
                    <a:moveTo>
                      <a:pt x="210561" y="132843"/>
                    </a:moveTo>
                    <a:cubicBezTo>
                      <a:pt x="213272" y="132843"/>
                      <a:pt x="215080" y="134651"/>
                      <a:pt x="215080" y="137362"/>
                    </a:cubicBezTo>
                    <a:cubicBezTo>
                      <a:pt x="215080" y="140073"/>
                      <a:pt x="213272" y="141880"/>
                      <a:pt x="210561" y="141880"/>
                    </a:cubicBezTo>
                    <a:cubicBezTo>
                      <a:pt x="207850" y="141880"/>
                      <a:pt x="206043" y="140073"/>
                      <a:pt x="206043" y="137362"/>
                    </a:cubicBezTo>
                    <a:cubicBezTo>
                      <a:pt x="206043" y="134651"/>
                      <a:pt x="207850" y="132843"/>
                      <a:pt x="210561" y="132843"/>
                    </a:cubicBezTo>
                    <a:lnTo>
                      <a:pt x="210561" y="132843"/>
                    </a:lnTo>
                    <a:close/>
                    <a:moveTo>
                      <a:pt x="191583" y="132843"/>
                    </a:moveTo>
                    <a:cubicBezTo>
                      <a:pt x="194294" y="132843"/>
                      <a:pt x="196102" y="134651"/>
                      <a:pt x="196102" y="137362"/>
                    </a:cubicBezTo>
                    <a:cubicBezTo>
                      <a:pt x="196102" y="140073"/>
                      <a:pt x="194294" y="141880"/>
                      <a:pt x="191583" y="141880"/>
                    </a:cubicBezTo>
                    <a:cubicBezTo>
                      <a:pt x="188872" y="141880"/>
                      <a:pt x="187065" y="140073"/>
                      <a:pt x="187065" y="137362"/>
                    </a:cubicBezTo>
                    <a:cubicBezTo>
                      <a:pt x="187065" y="134651"/>
                      <a:pt x="189776" y="132843"/>
                      <a:pt x="191583" y="132843"/>
                    </a:cubicBezTo>
                    <a:lnTo>
                      <a:pt x="191583" y="132843"/>
                    </a:lnTo>
                    <a:close/>
                    <a:moveTo>
                      <a:pt x="173509" y="132843"/>
                    </a:moveTo>
                    <a:cubicBezTo>
                      <a:pt x="176221" y="132843"/>
                      <a:pt x="178028" y="134651"/>
                      <a:pt x="178028" y="137362"/>
                    </a:cubicBezTo>
                    <a:cubicBezTo>
                      <a:pt x="178028" y="140073"/>
                      <a:pt x="176221" y="141880"/>
                      <a:pt x="173509" y="141880"/>
                    </a:cubicBezTo>
                    <a:cubicBezTo>
                      <a:pt x="170798" y="141880"/>
                      <a:pt x="168991" y="140073"/>
                      <a:pt x="168991" y="137362"/>
                    </a:cubicBezTo>
                    <a:cubicBezTo>
                      <a:pt x="168991" y="134651"/>
                      <a:pt x="170798" y="132843"/>
                      <a:pt x="173509" y="132843"/>
                    </a:cubicBezTo>
                    <a:lnTo>
                      <a:pt x="173509" y="132843"/>
                    </a:lnTo>
                    <a:close/>
                    <a:moveTo>
                      <a:pt x="154532" y="132843"/>
                    </a:moveTo>
                    <a:cubicBezTo>
                      <a:pt x="157243" y="132843"/>
                      <a:pt x="159050" y="134651"/>
                      <a:pt x="159050" y="137362"/>
                    </a:cubicBezTo>
                    <a:cubicBezTo>
                      <a:pt x="159050" y="140073"/>
                      <a:pt x="157243" y="141880"/>
                      <a:pt x="154532" y="141880"/>
                    </a:cubicBezTo>
                    <a:cubicBezTo>
                      <a:pt x="151821" y="141880"/>
                      <a:pt x="150013" y="140073"/>
                      <a:pt x="150013" y="137362"/>
                    </a:cubicBezTo>
                    <a:cubicBezTo>
                      <a:pt x="150013" y="134651"/>
                      <a:pt x="151821" y="132843"/>
                      <a:pt x="154532" y="132843"/>
                    </a:cubicBezTo>
                    <a:lnTo>
                      <a:pt x="154532" y="132843"/>
                    </a:lnTo>
                    <a:close/>
                    <a:moveTo>
                      <a:pt x="135554" y="132843"/>
                    </a:moveTo>
                    <a:cubicBezTo>
                      <a:pt x="138265" y="132843"/>
                      <a:pt x="140073" y="134651"/>
                      <a:pt x="140073" y="137362"/>
                    </a:cubicBezTo>
                    <a:cubicBezTo>
                      <a:pt x="140073" y="140073"/>
                      <a:pt x="138265" y="141880"/>
                      <a:pt x="135554" y="141880"/>
                    </a:cubicBezTo>
                    <a:cubicBezTo>
                      <a:pt x="132843" y="141880"/>
                      <a:pt x="131036" y="140073"/>
                      <a:pt x="131036" y="137362"/>
                    </a:cubicBezTo>
                    <a:cubicBezTo>
                      <a:pt x="131036" y="134651"/>
                      <a:pt x="132843" y="132843"/>
                      <a:pt x="135554" y="132843"/>
                    </a:cubicBezTo>
                    <a:lnTo>
                      <a:pt x="135554" y="132843"/>
                    </a:lnTo>
                    <a:close/>
                    <a:moveTo>
                      <a:pt x="116577" y="132843"/>
                    </a:moveTo>
                    <a:cubicBezTo>
                      <a:pt x="119288" y="132843"/>
                      <a:pt x="121095" y="134651"/>
                      <a:pt x="121095" y="137362"/>
                    </a:cubicBezTo>
                    <a:cubicBezTo>
                      <a:pt x="121095" y="140073"/>
                      <a:pt x="119288" y="141880"/>
                      <a:pt x="116577" y="141880"/>
                    </a:cubicBezTo>
                    <a:cubicBezTo>
                      <a:pt x="113866" y="141880"/>
                      <a:pt x="112058" y="140073"/>
                      <a:pt x="112058" y="137362"/>
                    </a:cubicBezTo>
                    <a:cubicBezTo>
                      <a:pt x="112058" y="134651"/>
                      <a:pt x="113866" y="132843"/>
                      <a:pt x="116577" y="132843"/>
                    </a:cubicBezTo>
                    <a:lnTo>
                      <a:pt x="116577" y="132843"/>
                    </a:lnTo>
                    <a:close/>
                    <a:moveTo>
                      <a:pt x="97599" y="132843"/>
                    </a:moveTo>
                    <a:cubicBezTo>
                      <a:pt x="100310" y="132843"/>
                      <a:pt x="102118" y="134651"/>
                      <a:pt x="102118" y="137362"/>
                    </a:cubicBezTo>
                    <a:cubicBezTo>
                      <a:pt x="102118" y="140073"/>
                      <a:pt x="100310" y="141880"/>
                      <a:pt x="97599" y="141880"/>
                    </a:cubicBezTo>
                    <a:cubicBezTo>
                      <a:pt x="94888" y="141880"/>
                      <a:pt x="93081" y="140073"/>
                      <a:pt x="93081" y="137362"/>
                    </a:cubicBezTo>
                    <a:cubicBezTo>
                      <a:pt x="93081" y="134651"/>
                      <a:pt x="95792" y="132843"/>
                      <a:pt x="97599" y="132843"/>
                    </a:cubicBezTo>
                    <a:lnTo>
                      <a:pt x="97599" y="132843"/>
                    </a:lnTo>
                    <a:close/>
                    <a:moveTo>
                      <a:pt x="79525" y="132843"/>
                    </a:moveTo>
                    <a:cubicBezTo>
                      <a:pt x="82236" y="132843"/>
                      <a:pt x="84044" y="134651"/>
                      <a:pt x="84044" y="137362"/>
                    </a:cubicBezTo>
                    <a:cubicBezTo>
                      <a:pt x="84044" y="140073"/>
                      <a:pt x="82236" y="141880"/>
                      <a:pt x="79525" y="141880"/>
                    </a:cubicBezTo>
                    <a:cubicBezTo>
                      <a:pt x="76814" y="141880"/>
                      <a:pt x="75007" y="140073"/>
                      <a:pt x="75007" y="137362"/>
                    </a:cubicBezTo>
                    <a:cubicBezTo>
                      <a:pt x="75007" y="134651"/>
                      <a:pt x="76814" y="132843"/>
                      <a:pt x="79525" y="132843"/>
                    </a:cubicBezTo>
                    <a:lnTo>
                      <a:pt x="79525" y="132843"/>
                    </a:lnTo>
                    <a:close/>
                    <a:moveTo>
                      <a:pt x="60548" y="132843"/>
                    </a:moveTo>
                    <a:cubicBezTo>
                      <a:pt x="63259" y="132843"/>
                      <a:pt x="65066" y="134651"/>
                      <a:pt x="65066" y="137362"/>
                    </a:cubicBezTo>
                    <a:cubicBezTo>
                      <a:pt x="65066" y="140073"/>
                      <a:pt x="63259" y="141880"/>
                      <a:pt x="60548" y="141880"/>
                    </a:cubicBezTo>
                    <a:cubicBezTo>
                      <a:pt x="57836" y="141880"/>
                      <a:pt x="56029" y="140073"/>
                      <a:pt x="56029" y="137362"/>
                    </a:cubicBezTo>
                    <a:cubicBezTo>
                      <a:pt x="56029" y="134651"/>
                      <a:pt x="57836" y="132843"/>
                      <a:pt x="60548" y="132843"/>
                    </a:cubicBezTo>
                    <a:lnTo>
                      <a:pt x="60548" y="132843"/>
                    </a:lnTo>
                    <a:close/>
                    <a:moveTo>
                      <a:pt x="41570" y="132843"/>
                    </a:moveTo>
                    <a:cubicBezTo>
                      <a:pt x="44281" y="132843"/>
                      <a:pt x="46088" y="134651"/>
                      <a:pt x="46088" y="137362"/>
                    </a:cubicBezTo>
                    <a:cubicBezTo>
                      <a:pt x="46088" y="140073"/>
                      <a:pt x="44281" y="141880"/>
                      <a:pt x="41570" y="141880"/>
                    </a:cubicBezTo>
                    <a:cubicBezTo>
                      <a:pt x="38859" y="141880"/>
                      <a:pt x="37052" y="140073"/>
                      <a:pt x="37052" y="137362"/>
                    </a:cubicBezTo>
                    <a:cubicBezTo>
                      <a:pt x="37052" y="134651"/>
                      <a:pt x="38859" y="132843"/>
                      <a:pt x="41570" y="132843"/>
                    </a:cubicBezTo>
                    <a:lnTo>
                      <a:pt x="41570" y="132843"/>
                    </a:lnTo>
                    <a:close/>
                    <a:moveTo>
                      <a:pt x="276531" y="122903"/>
                    </a:moveTo>
                    <a:cubicBezTo>
                      <a:pt x="279242" y="122903"/>
                      <a:pt x="281049" y="124710"/>
                      <a:pt x="281049" y="127421"/>
                    </a:cubicBezTo>
                    <a:cubicBezTo>
                      <a:pt x="281049" y="130132"/>
                      <a:pt x="279242" y="131940"/>
                      <a:pt x="276531" y="131940"/>
                    </a:cubicBezTo>
                    <a:cubicBezTo>
                      <a:pt x="273820" y="131940"/>
                      <a:pt x="272012" y="130132"/>
                      <a:pt x="272012" y="127421"/>
                    </a:cubicBezTo>
                    <a:cubicBezTo>
                      <a:pt x="272012" y="125614"/>
                      <a:pt x="273820" y="122903"/>
                      <a:pt x="276531" y="122903"/>
                    </a:cubicBezTo>
                    <a:lnTo>
                      <a:pt x="276531" y="122903"/>
                    </a:lnTo>
                    <a:close/>
                    <a:moveTo>
                      <a:pt x="257553" y="122903"/>
                    </a:moveTo>
                    <a:cubicBezTo>
                      <a:pt x="260264" y="122903"/>
                      <a:pt x="262072" y="124710"/>
                      <a:pt x="262072" y="127421"/>
                    </a:cubicBezTo>
                    <a:cubicBezTo>
                      <a:pt x="262072" y="130132"/>
                      <a:pt x="260264" y="131940"/>
                      <a:pt x="257553" y="131940"/>
                    </a:cubicBezTo>
                    <a:cubicBezTo>
                      <a:pt x="254842" y="131940"/>
                      <a:pt x="253035" y="130132"/>
                      <a:pt x="253035" y="127421"/>
                    </a:cubicBezTo>
                    <a:cubicBezTo>
                      <a:pt x="253035" y="125614"/>
                      <a:pt x="254842" y="122903"/>
                      <a:pt x="257553" y="122903"/>
                    </a:cubicBezTo>
                    <a:lnTo>
                      <a:pt x="257553" y="122903"/>
                    </a:lnTo>
                    <a:close/>
                    <a:moveTo>
                      <a:pt x="238576" y="122903"/>
                    </a:moveTo>
                    <a:cubicBezTo>
                      <a:pt x="241287" y="122903"/>
                      <a:pt x="243094" y="124710"/>
                      <a:pt x="243094" y="127421"/>
                    </a:cubicBezTo>
                    <a:cubicBezTo>
                      <a:pt x="243094" y="130132"/>
                      <a:pt x="241287" y="131940"/>
                      <a:pt x="238576" y="131940"/>
                    </a:cubicBezTo>
                    <a:cubicBezTo>
                      <a:pt x="235864" y="131940"/>
                      <a:pt x="234057" y="130132"/>
                      <a:pt x="234057" y="127421"/>
                    </a:cubicBezTo>
                    <a:cubicBezTo>
                      <a:pt x="234057" y="125614"/>
                      <a:pt x="235864" y="122903"/>
                      <a:pt x="238576" y="122903"/>
                    </a:cubicBezTo>
                    <a:lnTo>
                      <a:pt x="238576" y="122903"/>
                    </a:lnTo>
                    <a:close/>
                    <a:moveTo>
                      <a:pt x="220502" y="122903"/>
                    </a:moveTo>
                    <a:cubicBezTo>
                      <a:pt x="223213" y="122903"/>
                      <a:pt x="225020" y="124710"/>
                      <a:pt x="225020" y="127421"/>
                    </a:cubicBezTo>
                    <a:cubicBezTo>
                      <a:pt x="225020" y="130132"/>
                      <a:pt x="223213" y="131940"/>
                      <a:pt x="220502" y="131940"/>
                    </a:cubicBezTo>
                    <a:cubicBezTo>
                      <a:pt x="217791" y="131940"/>
                      <a:pt x="215983" y="130132"/>
                      <a:pt x="215983" y="127421"/>
                    </a:cubicBezTo>
                    <a:cubicBezTo>
                      <a:pt x="215080" y="125614"/>
                      <a:pt x="217791" y="122903"/>
                      <a:pt x="220502" y="122903"/>
                    </a:cubicBezTo>
                    <a:lnTo>
                      <a:pt x="220502" y="122903"/>
                    </a:lnTo>
                    <a:close/>
                    <a:moveTo>
                      <a:pt x="201524" y="122903"/>
                    </a:moveTo>
                    <a:cubicBezTo>
                      <a:pt x="204235" y="122903"/>
                      <a:pt x="206043" y="124710"/>
                      <a:pt x="206043" y="127421"/>
                    </a:cubicBezTo>
                    <a:cubicBezTo>
                      <a:pt x="206043" y="130132"/>
                      <a:pt x="204235" y="131940"/>
                      <a:pt x="201524" y="131940"/>
                    </a:cubicBezTo>
                    <a:cubicBezTo>
                      <a:pt x="198813" y="131940"/>
                      <a:pt x="197006" y="130132"/>
                      <a:pt x="197006" y="127421"/>
                    </a:cubicBezTo>
                    <a:cubicBezTo>
                      <a:pt x="196102" y="125614"/>
                      <a:pt x="198813" y="122903"/>
                      <a:pt x="201524" y="122903"/>
                    </a:cubicBezTo>
                    <a:lnTo>
                      <a:pt x="201524" y="122903"/>
                    </a:lnTo>
                    <a:close/>
                    <a:moveTo>
                      <a:pt x="182546" y="122903"/>
                    </a:moveTo>
                    <a:cubicBezTo>
                      <a:pt x="185258" y="122903"/>
                      <a:pt x="187065" y="124710"/>
                      <a:pt x="187065" y="127421"/>
                    </a:cubicBezTo>
                    <a:cubicBezTo>
                      <a:pt x="187065" y="130132"/>
                      <a:pt x="185258" y="131940"/>
                      <a:pt x="182546" y="131940"/>
                    </a:cubicBezTo>
                    <a:cubicBezTo>
                      <a:pt x="179835" y="131940"/>
                      <a:pt x="178028" y="130132"/>
                      <a:pt x="178028" y="127421"/>
                    </a:cubicBezTo>
                    <a:cubicBezTo>
                      <a:pt x="178028" y="125614"/>
                      <a:pt x="179835" y="122903"/>
                      <a:pt x="182546" y="122903"/>
                    </a:cubicBezTo>
                    <a:lnTo>
                      <a:pt x="182546" y="122903"/>
                    </a:lnTo>
                    <a:close/>
                    <a:moveTo>
                      <a:pt x="163569" y="122903"/>
                    </a:moveTo>
                    <a:cubicBezTo>
                      <a:pt x="166280" y="122903"/>
                      <a:pt x="168087" y="124710"/>
                      <a:pt x="168087" y="127421"/>
                    </a:cubicBezTo>
                    <a:cubicBezTo>
                      <a:pt x="168087" y="130132"/>
                      <a:pt x="166280" y="131940"/>
                      <a:pt x="163569" y="131940"/>
                    </a:cubicBezTo>
                    <a:cubicBezTo>
                      <a:pt x="160858" y="131940"/>
                      <a:pt x="159050" y="130132"/>
                      <a:pt x="159050" y="127421"/>
                    </a:cubicBezTo>
                    <a:cubicBezTo>
                      <a:pt x="159050" y="125614"/>
                      <a:pt x="160858" y="122903"/>
                      <a:pt x="163569" y="122903"/>
                    </a:cubicBezTo>
                    <a:lnTo>
                      <a:pt x="163569" y="122903"/>
                    </a:lnTo>
                    <a:close/>
                    <a:moveTo>
                      <a:pt x="144591" y="122903"/>
                    </a:moveTo>
                    <a:cubicBezTo>
                      <a:pt x="147302" y="122903"/>
                      <a:pt x="149110" y="124710"/>
                      <a:pt x="149110" y="127421"/>
                    </a:cubicBezTo>
                    <a:cubicBezTo>
                      <a:pt x="149110" y="130132"/>
                      <a:pt x="147302" y="131940"/>
                      <a:pt x="144591" y="131940"/>
                    </a:cubicBezTo>
                    <a:cubicBezTo>
                      <a:pt x="141880" y="131940"/>
                      <a:pt x="140073" y="130132"/>
                      <a:pt x="140073" y="127421"/>
                    </a:cubicBezTo>
                    <a:cubicBezTo>
                      <a:pt x="140073" y="125614"/>
                      <a:pt x="141880" y="122903"/>
                      <a:pt x="144591" y="122903"/>
                    </a:cubicBezTo>
                    <a:lnTo>
                      <a:pt x="144591" y="122903"/>
                    </a:lnTo>
                    <a:close/>
                    <a:moveTo>
                      <a:pt x="126517" y="122903"/>
                    </a:moveTo>
                    <a:cubicBezTo>
                      <a:pt x="129228" y="122903"/>
                      <a:pt x="131036" y="124710"/>
                      <a:pt x="131036" y="127421"/>
                    </a:cubicBezTo>
                    <a:cubicBezTo>
                      <a:pt x="131036" y="130132"/>
                      <a:pt x="129228" y="131940"/>
                      <a:pt x="126517" y="131940"/>
                    </a:cubicBezTo>
                    <a:cubicBezTo>
                      <a:pt x="123806" y="131940"/>
                      <a:pt x="121999" y="130132"/>
                      <a:pt x="121999" y="127421"/>
                    </a:cubicBezTo>
                    <a:cubicBezTo>
                      <a:pt x="121095" y="125614"/>
                      <a:pt x="123806" y="122903"/>
                      <a:pt x="126517" y="122903"/>
                    </a:cubicBezTo>
                    <a:lnTo>
                      <a:pt x="126517" y="122903"/>
                    </a:lnTo>
                    <a:close/>
                    <a:moveTo>
                      <a:pt x="107540" y="122903"/>
                    </a:moveTo>
                    <a:cubicBezTo>
                      <a:pt x="110251" y="122903"/>
                      <a:pt x="112058" y="124710"/>
                      <a:pt x="112058" y="127421"/>
                    </a:cubicBezTo>
                    <a:cubicBezTo>
                      <a:pt x="112058" y="130132"/>
                      <a:pt x="110251" y="131940"/>
                      <a:pt x="107540" y="131940"/>
                    </a:cubicBezTo>
                    <a:cubicBezTo>
                      <a:pt x="104829" y="131940"/>
                      <a:pt x="103021" y="130132"/>
                      <a:pt x="103021" y="127421"/>
                    </a:cubicBezTo>
                    <a:cubicBezTo>
                      <a:pt x="103021" y="125614"/>
                      <a:pt x="104829" y="122903"/>
                      <a:pt x="107540" y="122903"/>
                    </a:cubicBezTo>
                    <a:lnTo>
                      <a:pt x="107540" y="122903"/>
                    </a:lnTo>
                    <a:close/>
                    <a:moveTo>
                      <a:pt x="88562" y="122903"/>
                    </a:moveTo>
                    <a:cubicBezTo>
                      <a:pt x="91273" y="122903"/>
                      <a:pt x="93081" y="124710"/>
                      <a:pt x="93081" y="127421"/>
                    </a:cubicBezTo>
                    <a:cubicBezTo>
                      <a:pt x="93081" y="130132"/>
                      <a:pt x="91273" y="131940"/>
                      <a:pt x="88562" y="131940"/>
                    </a:cubicBezTo>
                    <a:cubicBezTo>
                      <a:pt x="85851" y="131940"/>
                      <a:pt x="84044" y="130132"/>
                      <a:pt x="84044" y="127421"/>
                    </a:cubicBezTo>
                    <a:cubicBezTo>
                      <a:pt x="84044" y="125614"/>
                      <a:pt x="85851" y="122903"/>
                      <a:pt x="88562" y="122903"/>
                    </a:cubicBezTo>
                    <a:lnTo>
                      <a:pt x="88562" y="122903"/>
                    </a:lnTo>
                    <a:close/>
                    <a:moveTo>
                      <a:pt x="69585" y="122903"/>
                    </a:moveTo>
                    <a:cubicBezTo>
                      <a:pt x="72296" y="122903"/>
                      <a:pt x="74103" y="124710"/>
                      <a:pt x="74103" y="127421"/>
                    </a:cubicBezTo>
                    <a:cubicBezTo>
                      <a:pt x="74103" y="130132"/>
                      <a:pt x="72296" y="131940"/>
                      <a:pt x="69585" y="131940"/>
                    </a:cubicBezTo>
                    <a:cubicBezTo>
                      <a:pt x="66873" y="131940"/>
                      <a:pt x="65066" y="130132"/>
                      <a:pt x="65066" y="127421"/>
                    </a:cubicBezTo>
                    <a:cubicBezTo>
                      <a:pt x="65066" y="125614"/>
                      <a:pt x="66873" y="122903"/>
                      <a:pt x="69585" y="122903"/>
                    </a:cubicBezTo>
                    <a:lnTo>
                      <a:pt x="69585" y="122903"/>
                    </a:lnTo>
                    <a:close/>
                    <a:moveTo>
                      <a:pt x="50607" y="122903"/>
                    </a:moveTo>
                    <a:cubicBezTo>
                      <a:pt x="53318" y="122903"/>
                      <a:pt x="55125" y="124710"/>
                      <a:pt x="55125" y="127421"/>
                    </a:cubicBezTo>
                    <a:cubicBezTo>
                      <a:pt x="55125" y="130132"/>
                      <a:pt x="53318" y="131940"/>
                      <a:pt x="50607" y="131940"/>
                    </a:cubicBezTo>
                    <a:cubicBezTo>
                      <a:pt x="47896" y="131940"/>
                      <a:pt x="46088" y="130132"/>
                      <a:pt x="46088" y="127421"/>
                    </a:cubicBezTo>
                    <a:cubicBezTo>
                      <a:pt x="46088" y="125614"/>
                      <a:pt x="48800" y="122903"/>
                      <a:pt x="50607" y="122903"/>
                    </a:cubicBezTo>
                    <a:lnTo>
                      <a:pt x="50607" y="122903"/>
                    </a:lnTo>
                    <a:close/>
                    <a:moveTo>
                      <a:pt x="267494" y="112058"/>
                    </a:moveTo>
                    <a:cubicBezTo>
                      <a:pt x="270205" y="112058"/>
                      <a:pt x="272012" y="113866"/>
                      <a:pt x="272012" y="116577"/>
                    </a:cubicBezTo>
                    <a:cubicBezTo>
                      <a:pt x="272012" y="119288"/>
                      <a:pt x="270205" y="121095"/>
                      <a:pt x="267494" y="121095"/>
                    </a:cubicBezTo>
                    <a:cubicBezTo>
                      <a:pt x="264783" y="121095"/>
                      <a:pt x="262975" y="119288"/>
                      <a:pt x="262975" y="116577"/>
                    </a:cubicBezTo>
                    <a:cubicBezTo>
                      <a:pt x="262072" y="114769"/>
                      <a:pt x="264783" y="112058"/>
                      <a:pt x="267494" y="112058"/>
                    </a:cubicBezTo>
                    <a:lnTo>
                      <a:pt x="267494" y="112058"/>
                    </a:lnTo>
                    <a:close/>
                    <a:moveTo>
                      <a:pt x="248516" y="112058"/>
                    </a:moveTo>
                    <a:cubicBezTo>
                      <a:pt x="251227" y="112058"/>
                      <a:pt x="253035" y="113866"/>
                      <a:pt x="253035" y="116577"/>
                    </a:cubicBezTo>
                    <a:cubicBezTo>
                      <a:pt x="253035" y="119288"/>
                      <a:pt x="251227" y="121095"/>
                      <a:pt x="248516" y="121095"/>
                    </a:cubicBezTo>
                    <a:cubicBezTo>
                      <a:pt x="245805" y="121095"/>
                      <a:pt x="243998" y="119288"/>
                      <a:pt x="243998" y="116577"/>
                    </a:cubicBezTo>
                    <a:cubicBezTo>
                      <a:pt x="243998" y="114769"/>
                      <a:pt x="245805" y="112058"/>
                      <a:pt x="248516" y="112058"/>
                    </a:cubicBezTo>
                    <a:lnTo>
                      <a:pt x="248516" y="112058"/>
                    </a:lnTo>
                    <a:close/>
                    <a:moveTo>
                      <a:pt x="229539" y="112058"/>
                    </a:moveTo>
                    <a:cubicBezTo>
                      <a:pt x="232250" y="112058"/>
                      <a:pt x="234057" y="113866"/>
                      <a:pt x="234057" y="116577"/>
                    </a:cubicBezTo>
                    <a:cubicBezTo>
                      <a:pt x="234057" y="119288"/>
                      <a:pt x="232250" y="121095"/>
                      <a:pt x="229539" y="121095"/>
                    </a:cubicBezTo>
                    <a:cubicBezTo>
                      <a:pt x="226828" y="121095"/>
                      <a:pt x="225020" y="119288"/>
                      <a:pt x="225020" y="116577"/>
                    </a:cubicBezTo>
                    <a:cubicBezTo>
                      <a:pt x="225020" y="114769"/>
                      <a:pt x="226828" y="112058"/>
                      <a:pt x="229539" y="112058"/>
                    </a:cubicBezTo>
                    <a:lnTo>
                      <a:pt x="229539" y="112058"/>
                    </a:lnTo>
                    <a:close/>
                    <a:moveTo>
                      <a:pt x="210561" y="112058"/>
                    </a:moveTo>
                    <a:cubicBezTo>
                      <a:pt x="213272" y="112058"/>
                      <a:pt x="215080" y="113866"/>
                      <a:pt x="215080" y="116577"/>
                    </a:cubicBezTo>
                    <a:cubicBezTo>
                      <a:pt x="215080" y="119288"/>
                      <a:pt x="213272" y="121095"/>
                      <a:pt x="210561" y="121095"/>
                    </a:cubicBezTo>
                    <a:cubicBezTo>
                      <a:pt x="207850" y="121095"/>
                      <a:pt x="206043" y="119288"/>
                      <a:pt x="206043" y="116577"/>
                    </a:cubicBezTo>
                    <a:cubicBezTo>
                      <a:pt x="206043" y="114769"/>
                      <a:pt x="207850" y="112058"/>
                      <a:pt x="210561" y="112058"/>
                    </a:cubicBezTo>
                    <a:lnTo>
                      <a:pt x="210561" y="112058"/>
                    </a:lnTo>
                    <a:close/>
                    <a:moveTo>
                      <a:pt x="191583" y="112058"/>
                    </a:moveTo>
                    <a:cubicBezTo>
                      <a:pt x="194294" y="112058"/>
                      <a:pt x="196102" y="113866"/>
                      <a:pt x="196102" y="116577"/>
                    </a:cubicBezTo>
                    <a:cubicBezTo>
                      <a:pt x="196102" y="119288"/>
                      <a:pt x="194294" y="121095"/>
                      <a:pt x="191583" y="121095"/>
                    </a:cubicBezTo>
                    <a:cubicBezTo>
                      <a:pt x="188872" y="121095"/>
                      <a:pt x="187065" y="119288"/>
                      <a:pt x="187065" y="116577"/>
                    </a:cubicBezTo>
                    <a:cubicBezTo>
                      <a:pt x="187065" y="114769"/>
                      <a:pt x="189776" y="112058"/>
                      <a:pt x="191583" y="112058"/>
                    </a:cubicBezTo>
                    <a:lnTo>
                      <a:pt x="191583" y="112058"/>
                    </a:lnTo>
                    <a:close/>
                    <a:moveTo>
                      <a:pt x="173509" y="112058"/>
                    </a:moveTo>
                    <a:cubicBezTo>
                      <a:pt x="176221" y="112058"/>
                      <a:pt x="178028" y="113866"/>
                      <a:pt x="178028" y="116577"/>
                    </a:cubicBezTo>
                    <a:cubicBezTo>
                      <a:pt x="178028" y="119288"/>
                      <a:pt x="176221" y="121095"/>
                      <a:pt x="173509" y="121095"/>
                    </a:cubicBezTo>
                    <a:cubicBezTo>
                      <a:pt x="170798" y="121095"/>
                      <a:pt x="168991" y="119288"/>
                      <a:pt x="168991" y="116577"/>
                    </a:cubicBezTo>
                    <a:cubicBezTo>
                      <a:pt x="168087" y="114769"/>
                      <a:pt x="170798" y="112058"/>
                      <a:pt x="173509" y="112058"/>
                    </a:cubicBezTo>
                    <a:lnTo>
                      <a:pt x="173509" y="112058"/>
                    </a:lnTo>
                    <a:close/>
                    <a:moveTo>
                      <a:pt x="154532" y="112058"/>
                    </a:moveTo>
                    <a:cubicBezTo>
                      <a:pt x="157243" y="112058"/>
                      <a:pt x="159050" y="113866"/>
                      <a:pt x="159050" y="116577"/>
                    </a:cubicBezTo>
                    <a:cubicBezTo>
                      <a:pt x="159050" y="119288"/>
                      <a:pt x="157243" y="121095"/>
                      <a:pt x="154532" y="121095"/>
                    </a:cubicBezTo>
                    <a:cubicBezTo>
                      <a:pt x="151821" y="121095"/>
                      <a:pt x="150013" y="119288"/>
                      <a:pt x="150013" y="116577"/>
                    </a:cubicBezTo>
                    <a:cubicBezTo>
                      <a:pt x="150013" y="114769"/>
                      <a:pt x="151821" y="112058"/>
                      <a:pt x="154532" y="112058"/>
                    </a:cubicBezTo>
                    <a:lnTo>
                      <a:pt x="154532" y="112058"/>
                    </a:lnTo>
                    <a:close/>
                    <a:moveTo>
                      <a:pt x="135554" y="112058"/>
                    </a:moveTo>
                    <a:cubicBezTo>
                      <a:pt x="138265" y="112058"/>
                      <a:pt x="140073" y="113866"/>
                      <a:pt x="140073" y="116577"/>
                    </a:cubicBezTo>
                    <a:cubicBezTo>
                      <a:pt x="140073" y="119288"/>
                      <a:pt x="138265" y="121095"/>
                      <a:pt x="135554" y="121095"/>
                    </a:cubicBezTo>
                    <a:cubicBezTo>
                      <a:pt x="132843" y="121095"/>
                      <a:pt x="131036" y="119288"/>
                      <a:pt x="131036" y="116577"/>
                    </a:cubicBezTo>
                    <a:cubicBezTo>
                      <a:pt x="131036" y="114769"/>
                      <a:pt x="132843" y="112058"/>
                      <a:pt x="135554" y="112058"/>
                    </a:cubicBezTo>
                    <a:lnTo>
                      <a:pt x="135554" y="112058"/>
                    </a:lnTo>
                    <a:close/>
                    <a:moveTo>
                      <a:pt x="116577" y="112058"/>
                    </a:moveTo>
                    <a:cubicBezTo>
                      <a:pt x="119288" y="112058"/>
                      <a:pt x="121095" y="113866"/>
                      <a:pt x="121095" y="116577"/>
                    </a:cubicBezTo>
                    <a:cubicBezTo>
                      <a:pt x="121095" y="119288"/>
                      <a:pt x="119288" y="121095"/>
                      <a:pt x="116577" y="121095"/>
                    </a:cubicBezTo>
                    <a:cubicBezTo>
                      <a:pt x="113866" y="121095"/>
                      <a:pt x="112058" y="119288"/>
                      <a:pt x="112058" y="116577"/>
                    </a:cubicBezTo>
                    <a:cubicBezTo>
                      <a:pt x="112058" y="114769"/>
                      <a:pt x="113866" y="112058"/>
                      <a:pt x="116577" y="112058"/>
                    </a:cubicBezTo>
                    <a:lnTo>
                      <a:pt x="116577" y="112058"/>
                    </a:lnTo>
                    <a:close/>
                    <a:moveTo>
                      <a:pt x="97599" y="112058"/>
                    </a:moveTo>
                    <a:cubicBezTo>
                      <a:pt x="100310" y="112058"/>
                      <a:pt x="102118" y="113866"/>
                      <a:pt x="102118" y="116577"/>
                    </a:cubicBezTo>
                    <a:cubicBezTo>
                      <a:pt x="102118" y="119288"/>
                      <a:pt x="100310" y="121095"/>
                      <a:pt x="97599" y="121095"/>
                    </a:cubicBezTo>
                    <a:cubicBezTo>
                      <a:pt x="94888" y="121095"/>
                      <a:pt x="93081" y="119288"/>
                      <a:pt x="93081" y="116577"/>
                    </a:cubicBezTo>
                    <a:cubicBezTo>
                      <a:pt x="93081" y="114769"/>
                      <a:pt x="95792" y="112058"/>
                      <a:pt x="97599" y="112058"/>
                    </a:cubicBezTo>
                    <a:lnTo>
                      <a:pt x="97599" y="112058"/>
                    </a:lnTo>
                    <a:close/>
                    <a:moveTo>
                      <a:pt x="79525" y="112058"/>
                    </a:moveTo>
                    <a:cubicBezTo>
                      <a:pt x="82236" y="112058"/>
                      <a:pt x="84044" y="113866"/>
                      <a:pt x="84044" y="116577"/>
                    </a:cubicBezTo>
                    <a:cubicBezTo>
                      <a:pt x="84044" y="119288"/>
                      <a:pt x="82236" y="121095"/>
                      <a:pt x="79525" y="121095"/>
                    </a:cubicBezTo>
                    <a:cubicBezTo>
                      <a:pt x="76814" y="121095"/>
                      <a:pt x="75007" y="119288"/>
                      <a:pt x="75007" y="116577"/>
                    </a:cubicBezTo>
                    <a:cubicBezTo>
                      <a:pt x="74103" y="114769"/>
                      <a:pt x="76814" y="112058"/>
                      <a:pt x="79525" y="112058"/>
                    </a:cubicBezTo>
                    <a:lnTo>
                      <a:pt x="79525" y="112058"/>
                    </a:lnTo>
                    <a:close/>
                    <a:moveTo>
                      <a:pt x="60548" y="112058"/>
                    </a:moveTo>
                    <a:cubicBezTo>
                      <a:pt x="63259" y="112058"/>
                      <a:pt x="65066" y="113866"/>
                      <a:pt x="65066" y="116577"/>
                    </a:cubicBezTo>
                    <a:cubicBezTo>
                      <a:pt x="65066" y="119288"/>
                      <a:pt x="63259" y="121095"/>
                      <a:pt x="60548" y="121095"/>
                    </a:cubicBezTo>
                    <a:cubicBezTo>
                      <a:pt x="57836" y="121095"/>
                      <a:pt x="56029" y="119288"/>
                      <a:pt x="56029" y="116577"/>
                    </a:cubicBezTo>
                    <a:cubicBezTo>
                      <a:pt x="56029" y="114769"/>
                      <a:pt x="57836" y="112058"/>
                      <a:pt x="60548" y="112058"/>
                    </a:cubicBezTo>
                    <a:lnTo>
                      <a:pt x="60548" y="112058"/>
                    </a:lnTo>
                    <a:close/>
                    <a:moveTo>
                      <a:pt x="276531" y="103021"/>
                    </a:moveTo>
                    <a:cubicBezTo>
                      <a:pt x="279242" y="103021"/>
                      <a:pt x="281049" y="104829"/>
                      <a:pt x="281049" y="107540"/>
                    </a:cubicBezTo>
                    <a:cubicBezTo>
                      <a:pt x="281049" y="110251"/>
                      <a:pt x="279242" y="112058"/>
                      <a:pt x="276531" y="112058"/>
                    </a:cubicBezTo>
                    <a:cubicBezTo>
                      <a:pt x="273820" y="112058"/>
                      <a:pt x="272012" y="110251"/>
                      <a:pt x="272012" y="107540"/>
                    </a:cubicBezTo>
                    <a:cubicBezTo>
                      <a:pt x="272012" y="104829"/>
                      <a:pt x="273820" y="103021"/>
                      <a:pt x="276531" y="103021"/>
                    </a:cubicBezTo>
                    <a:lnTo>
                      <a:pt x="276531" y="103021"/>
                    </a:lnTo>
                    <a:close/>
                    <a:moveTo>
                      <a:pt x="257553" y="103021"/>
                    </a:moveTo>
                    <a:cubicBezTo>
                      <a:pt x="260264" y="103021"/>
                      <a:pt x="262072" y="104829"/>
                      <a:pt x="262072" y="107540"/>
                    </a:cubicBezTo>
                    <a:cubicBezTo>
                      <a:pt x="262072" y="110251"/>
                      <a:pt x="260264" y="112058"/>
                      <a:pt x="257553" y="112058"/>
                    </a:cubicBezTo>
                    <a:cubicBezTo>
                      <a:pt x="254842" y="112058"/>
                      <a:pt x="253035" y="110251"/>
                      <a:pt x="253035" y="107540"/>
                    </a:cubicBezTo>
                    <a:cubicBezTo>
                      <a:pt x="253035" y="104829"/>
                      <a:pt x="254842" y="103021"/>
                      <a:pt x="257553" y="103021"/>
                    </a:cubicBezTo>
                    <a:lnTo>
                      <a:pt x="257553" y="103021"/>
                    </a:lnTo>
                    <a:close/>
                    <a:moveTo>
                      <a:pt x="238576" y="103021"/>
                    </a:moveTo>
                    <a:cubicBezTo>
                      <a:pt x="241287" y="103021"/>
                      <a:pt x="243094" y="104829"/>
                      <a:pt x="243094" y="107540"/>
                    </a:cubicBezTo>
                    <a:cubicBezTo>
                      <a:pt x="243094" y="110251"/>
                      <a:pt x="241287" y="112058"/>
                      <a:pt x="238576" y="112058"/>
                    </a:cubicBezTo>
                    <a:cubicBezTo>
                      <a:pt x="235864" y="112058"/>
                      <a:pt x="234057" y="110251"/>
                      <a:pt x="234057" y="107540"/>
                    </a:cubicBezTo>
                    <a:cubicBezTo>
                      <a:pt x="234057" y="104829"/>
                      <a:pt x="235864" y="103021"/>
                      <a:pt x="238576" y="103021"/>
                    </a:cubicBezTo>
                    <a:lnTo>
                      <a:pt x="238576" y="103021"/>
                    </a:lnTo>
                    <a:close/>
                    <a:moveTo>
                      <a:pt x="220502" y="103021"/>
                    </a:moveTo>
                    <a:cubicBezTo>
                      <a:pt x="223213" y="103021"/>
                      <a:pt x="225020" y="104829"/>
                      <a:pt x="225020" y="107540"/>
                    </a:cubicBezTo>
                    <a:cubicBezTo>
                      <a:pt x="225020" y="110251"/>
                      <a:pt x="223213" y="112058"/>
                      <a:pt x="220502" y="112058"/>
                    </a:cubicBezTo>
                    <a:cubicBezTo>
                      <a:pt x="217791" y="112058"/>
                      <a:pt x="215983" y="110251"/>
                      <a:pt x="215983" y="107540"/>
                    </a:cubicBezTo>
                    <a:cubicBezTo>
                      <a:pt x="215080" y="104829"/>
                      <a:pt x="217791" y="103021"/>
                      <a:pt x="220502" y="103021"/>
                    </a:cubicBezTo>
                    <a:lnTo>
                      <a:pt x="220502" y="103021"/>
                    </a:lnTo>
                    <a:close/>
                    <a:moveTo>
                      <a:pt x="201524" y="103021"/>
                    </a:moveTo>
                    <a:cubicBezTo>
                      <a:pt x="204235" y="103021"/>
                      <a:pt x="206043" y="104829"/>
                      <a:pt x="206043" y="107540"/>
                    </a:cubicBezTo>
                    <a:cubicBezTo>
                      <a:pt x="206043" y="110251"/>
                      <a:pt x="204235" y="112058"/>
                      <a:pt x="201524" y="112058"/>
                    </a:cubicBezTo>
                    <a:cubicBezTo>
                      <a:pt x="198813" y="112058"/>
                      <a:pt x="197006" y="110251"/>
                      <a:pt x="197006" y="107540"/>
                    </a:cubicBezTo>
                    <a:cubicBezTo>
                      <a:pt x="196102" y="104829"/>
                      <a:pt x="198813" y="103021"/>
                      <a:pt x="201524" y="103021"/>
                    </a:cubicBezTo>
                    <a:lnTo>
                      <a:pt x="201524" y="103021"/>
                    </a:lnTo>
                    <a:close/>
                    <a:moveTo>
                      <a:pt x="220502" y="264783"/>
                    </a:moveTo>
                    <a:cubicBezTo>
                      <a:pt x="223213" y="264783"/>
                      <a:pt x="225020" y="266590"/>
                      <a:pt x="225020" y="269301"/>
                    </a:cubicBezTo>
                    <a:cubicBezTo>
                      <a:pt x="225020" y="272012"/>
                      <a:pt x="223213" y="273820"/>
                      <a:pt x="220502" y="273820"/>
                    </a:cubicBezTo>
                    <a:cubicBezTo>
                      <a:pt x="217791" y="273820"/>
                      <a:pt x="215983" y="272012"/>
                      <a:pt x="215983" y="269301"/>
                    </a:cubicBezTo>
                    <a:cubicBezTo>
                      <a:pt x="215080" y="267494"/>
                      <a:pt x="217791" y="264783"/>
                      <a:pt x="220502" y="264783"/>
                    </a:cubicBezTo>
                    <a:lnTo>
                      <a:pt x="220502" y="264783"/>
                    </a:lnTo>
                    <a:close/>
                    <a:moveTo>
                      <a:pt x="201524" y="264783"/>
                    </a:moveTo>
                    <a:cubicBezTo>
                      <a:pt x="204235" y="264783"/>
                      <a:pt x="206043" y="266590"/>
                      <a:pt x="206043" y="269301"/>
                    </a:cubicBezTo>
                    <a:cubicBezTo>
                      <a:pt x="206043" y="272012"/>
                      <a:pt x="204235" y="273820"/>
                      <a:pt x="201524" y="273820"/>
                    </a:cubicBezTo>
                    <a:cubicBezTo>
                      <a:pt x="198813" y="273820"/>
                      <a:pt x="197006" y="272012"/>
                      <a:pt x="197006" y="269301"/>
                    </a:cubicBezTo>
                    <a:cubicBezTo>
                      <a:pt x="196102" y="267494"/>
                      <a:pt x="198813" y="264783"/>
                      <a:pt x="201524" y="264783"/>
                    </a:cubicBezTo>
                    <a:lnTo>
                      <a:pt x="201524" y="264783"/>
                    </a:lnTo>
                    <a:close/>
                    <a:moveTo>
                      <a:pt x="182546" y="264783"/>
                    </a:moveTo>
                    <a:cubicBezTo>
                      <a:pt x="185258" y="264783"/>
                      <a:pt x="187065" y="266590"/>
                      <a:pt x="187065" y="269301"/>
                    </a:cubicBezTo>
                    <a:cubicBezTo>
                      <a:pt x="187065" y="272012"/>
                      <a:pt x="185258" y="273820"/>
                      <a:pt x="182546" y="273820"/>
                    </a:cubicBezTo>
                    <a:cubicBezTo>
                      <a:pt x="179835" y="273820"/>
                      <a:pt x="178028" y="272012"/>
                      <a:pt x="178028" y="269301"/>
                    </a:cubicBezTo>
                    <a:cubicBezTo>
                      <a:pt x="178028" y="267494"/>
                      <a:pt x="179835" y="264783"/>
                      <a:pt x="182546" y="264783"/>
                    </a:cubicBezTo>
                    <a:lnTo>
                      <a:pt x="182546" y="264783"/>
                    </a:lnTo>
                    <a:close/>
                    <a:moveTo>
                      <a:pt x="163569" y="264783"/>
                    </a:moveTo>
                    <a:cubicBezTo>
                      <a:pt x="166280" y="264783"/>
                      <a:pt x="168087" y="266590"/>
                      <a:pt x="168087" y="269301"/>
                    </a:cubicBezTo>
                    <a:cubicBezTo>
                      <a:pt x="168087" y="272012"/>
                      <a:pt x="166280" y="273820"/>
                      <a:pt x="163569" y="273820"/>
                    </a:cubicBezTo>
                    <a:cubicBezTo>
                      <a:pt x="160858" y="273820"/>
                      <a:pt x="159050" y="272012"/>
                      <a:pt x="159050" y="269301"/>
                    </a:cubicBezTo>
                    <a:cubicBezTo>
                      <a:pt x="159050" y="267494"/>
                      <a:pt x="160858" y="264783"/>
                      <a:pt x="163569" y="264783"/>
                    </a:cubicBezTo>
                    <a:lnTo>
                      <a:pt x="163569" y="264783"/>
                    </a:lnTo>
                    <a:close/>
                    <a:moveTo>
                      <a:pt x="144591" y="264783"/>
                    </a:moveTo>
                    <a:cubicBezTo>
                      <a:pt x="147302" y="264783"/>
                      <a:pt x="149110" y="266590"/>
                      <a:pt x="149110" y="269301"/>
                    </a:cubicBezTo>
                    <a:cubicBezTo>
                      <a:pt x="149110" y="272012"/>
                      <a:pt x="147302" y="273820"/>
                      <a:pt x="144591" y="273820"/>
                    </a:cubicBezTo>
                    <a:cubicBezTo>
                      <a:pt x="141880" y="273820"/>
                      <a:pt x="140073" y="272012"/>
                      <a:pt x="140073" y="269301"/>
                    </a:cubicBezTo>
                    <a:cubicBezTo>
                      <a:pt x="140073" y="267494"/>
                      <a:pt x="141880" y="264783"/>
                      <a:pt x="144591" y="264783"/>
                    </a:cubicBezTo>
                    <a:lnTo>
                      <a:pt x="144591" y="264783"/>
                    </a:lnTo>
                    <a:close/>
                    <a:moveTo>
                      <a:pt x="126517" y="264783"/>
                    </a:moveTo>
                    <a:cubicBezTo>
                      <a:pt x="129228" y="264783"/>
                      <a:pt x="131036" y="266590"/>
                      <a:pt x="131036" y="269301"/>
                    </a:cubicBezTo>
                    <a:cubicBezTo>
                      <a:pt x="131036" y="272012"/>
                      <a:pt x="129228" y="273820"/>
                      <a:pt x="126517" y="273820"/>
                    </a:cubicBezTo>
                    <a:cubicBezTo>
                      <a:pt x="123806" y="273820"/>
                      <a:pt x="121999" y="272012"/>
                      <a:pt x="121999" y="269301"/>
                    </a:cubicBezTo>
                    <a:cubicBezTo>
                      <a:pt x="121095" y="267494"/>
                      <a:pt x="123806" y="264783"/>
                      <a:pt x="126517" y="264783"/>
                    </a:cubicBezTo>
                    <a:lnTo>
                      <a:pt x="126517" y="264783"/>
                    </a:lnTo>
                    <a:close/>
                    <a:moveTo>
                      <a:pt x="107540" y="264783"/>
                    </a:moveTo>
                    <a:cubicBezTo>
                      <a:pt x="110251" y="264783"/>
                      <a:pt x="112058" y="266590"/>
                      <a:pt x="112058" y="269301"/>
                    </a:cubicBezTo>
                    <a:cubicBezTo>
                      <a:pt x="112058" y="272012"/>
                      <a:pt x="110251" y="273820"/>
                      <a:pt x="107540" y="273820"/>
                    </a:cubicBezTo>
                    <a:cubicBezTo>
                      <a:pt x="104829" y="273820"/>
                      <a:pt x="103021" y="272012"/>
                      <a:pt x="103021" y="269301"/>
                    </a:cubicBezTo>
                    <a:cubicBezTo>
                      <a:pt x="103021" y="267494"/>
                      <a:pt x="104829" y="264783"/>
                      <a:pt x="107540" y="264783"/>
                    </a:cubicBezTo>
                    <a:lnTo>
                      <a:pt x="107540" y="264783"/>
                    </a:lnTo>
                    <a:close/>
                    <a:moveTo>
                      <a:pt x="88562" y="264783"/>
                    </a:moveTo>
                    <a:cubicBezTo>
                      <a:pt x="91273" y="264783"/>
                      <a:pt x="93081" y="266590"/>
                      <a:pt x="93081" y="269301"/>
                    </a:cubicBezTo>
                    <a:cubicBezTo>
                      <a:pt x="93081" y="272012"/>
                      <a:pt x="91273" y="273820"/>
                      <a:pt x="88562" y="273820"/>
                    </a:cubicBezTo>
                    <a:cubicBezTo>
                      <a:pt x="85851" y="273820"/>
                      <a:pt x="84044" y="272012"/>
                      <a:pt x="84044" y="269301"/>
                    </a:cubicBezTo>
                    <a:cubicBezTo>
                      <a:pt x="84044" y="267494"/>
                      <a:pt x="85851" y="264783"/>
                      <a:pt x="88562" y="264783"/>
                    </a:cubicBezTo>
                    <a:lnTo>
                      <a:pt x="88562" y="264783"/>
                    </a:lnTo>
                    <a:close/>
                    <a:moveTo>
                      <a:pt x="69585" y="264783"/>
                    </a:moveTo>
                    <a:cubicBezTo>
                      <a:pt x="72296" y="264783"/>
                      <a:pt x="74103" y="266590"/>
                      <a:pt x="74103" y="269301"/>
                    </a:cubicBezTo>
                    <a:cubicBezTo>
                      <a:pt x="74103" y="272012"/>
                      <a:pt x="72296" y="273820"/>
                      <a:pt x="69585" y="273820"/>
                    </a:cubicBezTo>
                    <a:cubicBezTo>
                      <a:pt x="66873" y="273820"/>
                      <a:pt x="65066" y="272012"/>
                      <a:pt x="65066" y="269301"/>
                    </a:cubicBezTo>
                    <a:cubicBezTo>
                      <a:pt x="65066" y="267494"/>
                      <a:pt x="66873" y="264783"/>
                      <a:pt x="69585" y="264783"/>
                    </a:cubicBezTo>
                    <a:lnTo>
                      <a:pt x="69585" y="264783"/>
                    </a:lnTo>
                    <a:close/>
                    <a:moveTo>
                      <a:pt x="267494" y="253938"/>
                    </a:moveTo>
                    <a:cubicBezTo>
                      <a:pt x="270205" y="253938"/>
                      <a:pt x="272012" y="255746"/>
                      <a:pt x="272012" y="258457"/>
                    </a:cubicBezTo>
                    <a:cubicBezTo>
                      <a:pt x="272012" y="261168"/>
                      <a:pt x="270205" y="262975"/>
                      <a:pt x="267494" y="262975"/>
                    </a:cubicBezTo>
                    <a:cubicBezTo>
                      <a:pt x="264783" y="262975"/>
                      <a:pt x="262975" y="261168"/>
                      <a:pt x="262975" y="258457"/>
                    </a:cubicBezTo>
                    <a:cubicBezTo>
                      <a:pt x="262072" y="256649"/>
                      <a:pt x="264783" y="253938"/>
                      <a:pt x="267494" y="253938"/>
                    </a:cubicBezTo>
                    <a:lnTo>
                      <a:pt x="267494" y="253938"/>
                    </a:lnTo>
                    <a:close/>
                    <a:moveTo>
                      <a:pt x="248516" y="253938"/>
                    </a:moveTo>
                    <a:cubicBezTo>
                      <a:pt x="251227" y="253938"/>
                      <a:pt x="253035" y="255746"/>
                      <a:pt x="253035" y="258457"/>
                    </a:cubicBezTo>
                    <a:cubicBezTo>
                      <a:pt x="253035" y="261168"/>
                      <a:pt x="251227" y="262975"/>
                      <a:pt x="248516" y="262975"/>
                    </a:cubicBezTo>
                    <a:cubicBezTo>
                      <a:pt x="245805" y="262975"/>
                      <a:pt x="243998" y="261168"/>
                      <a:pt x="243998" y="258457"/>
                    </a:cubicBezTo>
                    <a:cubicBezTo>
                      <a:pt x="243998" y="256649"/>
                      <a:pt x="245805" y="253938"/>
                      <a:pt x="248516" y="253938"/>
                    </a:cubicBezTo>
                    <a:lnTo>
                      <a:pt x="248516" y="253938"/>
                    </a:lnTo>
                    <a:close/>
                    <a:moveTo>
                      <a:pt x="229539" y="253938"/>
                    </a:moveTo>
                    <a:cubicBezTo>
                      <a:pt x="232250" y="253938"/>
                      <a:pt x="234057" y="255746"/>
                      <a:pt x="234057" y="258457"/>
                    </a:cubicBezTo>
                    <a:cubicBezTo>
                      <a:pt x="234057" y="261168"/>
                      <a:pt x="232250" y="262975"/>
                      <a:pt x="229539" y="262975"/>
                    </a:cubicBezTo>
                    <a:cubicBezTo>
                      <a:pt x="226828" y="262975"/>
                      <a:pt x="225020" y="261168"/>
                      <a:pt x="225020" y="258457"/>
                    </a:cubicBezTo>
                    <a:cubicBezTo>
                      <a:pt x="225020" y="256649"/>
                      <a:pt x="226828" y="253938"/>
                      <a:pt x="229539" y="253938"/>
                    </a:cubicBezTo>
                    <a:lnTo>
                      <a:pt x="229539" y="253938"/>
                    </a:lnTo>
                    <a:close/>
                    <a:moveTo>
                      <a:pt x="210561" y="253938"/>
                    </a:moveTo>
                    <a:cubicBezTo>
                      <a:pt x="213272" y="253938"/>
                      <a:pt x="215080" y="255746"/>
                      <a:pt x="215080" y="258457"/>
                    </a:cubicBezTo>
                    <a:cubicBezTo>
                      <a:pt x="215080" y="261168"/>
                      <a:pt x="213272" y="262975"/>
                      <a:pt x="210561" y="262975"/>
                    </a:cubicBezTo>
                    <a:cubicBezTo>
                      <a:pt x="207850" y="262975"/>
                      <a:pt x="206043" y="261168"/>
                      <a:pt x="206043" y="258457"/>
                    </a:cubicBezTo>
                    <a:cubicBezTo>
                      <a:pt x="206043" y="256649"/>
                      <a:pt x="207850" y="253938"/>
                      <a:pt x="210561" y="253938"/>
                    </a:cubicBezTo>
                    <a:lnTo>
                      <a:pt x="210561" y="253938"/>
                    </a:lnTo>
                    <a:close/>
                    <a:moveTo>
                      <a:pt x="191583" y="253938"/>
                    </a:moveTo>
                    <a:cubicBezTo>
                      <a:pt x="194294" y="253938"/>
                      <a:pt x="196102" y="255746"/>
                      <a:pt x="196102" y="258457"/>
                    </a:cubicBezTo>
                    <a:cubicBezTo>
                      <a:pt x="196102" y="261168"/>
                      <a:pt x="194294" y="262975"/>
                      <a:pt x="191583" y="262975"/>
                    </a:cubicBezTo>
                    <a:cubicBezTo>
                      <a:pt x="188872" y="262975"/>
                      <a:pt x="187065" y="261168"/>
                      <a:pt x="187065" y="258457"/>
                    </a:cubicBezTo>
                    <a:cubicBezTo>
                      <a:pt x="187065" y="256649"/>
                      <a:pt x="189776" y="253938"/>
                      <a:pt x="191583" y="253938"/>
                    </a:cubicBezTo>
                    <a:lnTo>
                      <a:pt x="191583" y="253938"/>
                    </a:lnTo>
                    <a:close/>
                    <a:moveTo>
                      <a:pt x="173509" y="253938"/>
                    </a:moveTo>
                    <a:cubicBezTo>
                      <a:pt x="176221" y="253938"/>
                      <a:pt x="178028" y="255746"/>
                      <a:pt x="178028" y="258457"/>
                    </a:cubicBezTo>
                    <a:cubicBezTo>
                      <a:pt x="178028" y="261168"/>
                      <a:pt x="176221" y="262975"/>
                      <a:pt x="173509" y="262975"/>
                    </a:cubicBezTo>
                    <a:cubicBezTo>
                      <a:pt x="170798" y="262975"/>
                      <a:pt x="168991" y="261168"/>
                      <a:pt x="168991" y="258457"/>
                    </a:cubicBezTo>
                    <a:cubicBezTo>
                      <a:pt x="168087" y="256649"/>
                      <a:pt x="170798" y="253938"/>
                      <a:pt x="173509" y="253938"/>
                    </a:cubicBezTo>
                    <a:lnTo>
                      <a:pt x="173509" y="253938"/>
                    </a:lnTo>
                    <a:close/>
                    <a:moveTo>
                      <a:pt x="154532" y="253938"/>
                    </a:moveTo>
                    <a:cubicBezTo>
                      <a:pt x="157243" y="253938"/>
                      <a:pt x="159050" y="255746"/>
                      <a:pt x="159050" y="258457"/>
                    </a:cubicBezTo>
                    <a:cubicBezTo>
                      <a:pt x="159050" y="261168"/>
                      <a:pt x="157243" y="262975"/>
                      <a:pt x="154532" y="262975"/>
                    </a:cubicBezTo>
                    <a:cubicBezTo>
                      <a:pt x="151821" y="262975"/>
                      <a:pt x="150013" y="261168"/>
                      <a:pt x="150013" y="258457"/>
                    </a:cubicBezTo>
                    <a:cubicBezTo>
                      <a:pt x="150013" y="256649"/>
                      <a:pt x="151821" y="253938"/>
                      <a:pt x="154532" y="253938"/>
                    </a:cubicBezTo>
                    <a:lnTo>
                      <a:pt x="154532" y="253938"/>
                    </a:lnTo>
                    <a:close/>
                    <a:moveTo>
                      <a:pt x="135554" y="253938"/>
                    </a:moveTo>
                    <a:cubicBezTo>
                      <a:pt x="138265" y="253938"/>
                      <a:pt x="140073" y="255746"/>
                      <a:pt x="140073" y="258457"/>
                    </a:cubicBezTo>
                    <a:cubicBezTo>
                      <a:pt x="140073" y="261168"/>
                      <a:pt x="138265" y="262975"/>
                      <a:pt x="135554" y="262975"/>
                    </a:cubicBezTo>
                    <a:cubicBezTo>
                      <a:pt x="132843" y="262975"/>
                      <a:pt x="131036" y="261168"/>
                      <a:pt x="131036" y="258457"/>
                    </a:cubicBezTo>
                    <a:cubicBezTo>
                      <a:pt x="131036" y="256649"/>
                      <a:pt x="132843" y="253938"/>
                      <a:pt x="135554" y="253938"/>
                    </a:cubicBezTo>
                    <a:lnTo>
                      <a:pt x="135554" y="253938"/>
                    </a:lnTo>
                    <a:close/>
                    <a:moveTo>
                      <a:pt x="116577" y="253938"/>
                    </a:moveTo>
                    <a:cubicBezTo>
                      <a:pt x="119288" y="253938"/>
                      <a:pt x="121095" y="255746"/>
                      <a:pt x="121095" y="258457"/>
                    </a:cubicBezTo>
                    <a:cubicBezTo>
                      <a:pt x="121095" y="261168"/>
                      <a:pt x="119288" y="262975"/>
                      <a:pt x="116577" y="262975"/>
                    </a:cubicBezTo>
                    <a:cubicBezTo>
                      <a:pt x="113866" y="262975"/>
                      <a:pt x="112058" y="261168"/>
                      <a:pt x="112058" y="258457"/>
                    </a:cubicBezTo>
                    <a:cubicBezTo>
                      <a:pt x="112058" y="256649"/>
                      <a:pt x="113866" y="253938"/>
                      <a:pt x="116577" y="253938"/>
                    </a:cubicBezTo>
                    <a:lnTo>
                      <a:pt x="116577" y="253938"/>
                    </a:lnTo>
                    <a:close/>
                    <a:moveTo>
                      <a:pt x="97599" y="253938"/>
                    </a:moveTo>
                    <a:cubicBezTo>
                      <a:pt x="100310" y="253938"/>
                      <a:pt x="102118" y="255746"/>
                      <a:pt x="102118" y="258457"/>
                    </a:cubicBezTo>
                    <a:cubicBezTo>
                      <a:pt x="102118" y="261168"/>
                      <a:pt x="100310" y="262975"/>
                      <a:pt x="97599" y="262975"/>
                    </a:cubicBezTo>
                    <a:cubicBezTo>
                      <a:pt x="94888" y="262975"/>
                      <a:pt x="93081" y="261168"/>
                      <a:pt x="93081" y="258457"/>
                    </a:cubicBezTo>
                    <a:cubicBezTo>
                      <a:pt x="93081" y="256649"/>
                      <a:pt x="95792" y="253938"/>
                      <a:pt x="97599" y="253938"/>
                    </a:cubicBezTo>
                    <a:lnTo>
                      <a:pt x="97599" y="253938"/>
                    </a:lnTo>
                    <a:close/>
                    <a:moveTo>
                      <a:pt x="79525" y="253938"/>
                    </a:moveTo>
                    <a:cubicBezTo>
                      <a:pt x="82236" y="253938"/>
                      <a:pt x="84044" y="255746"/>
                      <a:pt x="84044" y="258457"/>
                    </a:cubicBezTo>
                    <a:cubicBezTo>
                      <a:pt x="84044" y="261168"/>
                      <a:pt x="82236" y="262975"/>
                      <a:pt x="79525" y="262975"/>
                    </a:cubicBezTo>
                    <a:cubicBezTo>
                      <a:pt x="76814" y="262975"/>
                      <a:pt x="75007" y="261168"/>
                      <a:pt x="75007" y="258457"/>
                    </a:cubicBezTo>
                    <a:cubicBezTo>
                      <a:pt x="74103" y="256649"/>
                      <a:pt x="76814" y="253938"/>
                      <a:pt x="79525" y="253938"/>
                    </a:cubicBezTo>
                    <a:lnTo>
                      <a:pt x="79525" y="253938"/>
                    </a:lnTo>
                    <a:close/>
                    <a:moveTo>
                      <a:pt x="60548" y="253938"/>
                    </a:moveTo>
                    <a:cubicBezTo>
                      <a:pt x="63259" y="253938"/>
                      <a:pt x="65066" y="255746"/>
                      <a:pt x="65066" y="258457"/>
                    </a:cubicBezTo>
                    <a:cubicBezTo>
                      <a:pt x="65066" y="261168"/>
                      <a:pt x="63259" y="262975"/>
                      <a:pt x="60548" y="262975"/>
                    </a:cubicBezTo>
                    <a:cubicBezTo>
                      <a:pt x="57836" y="262975"/>
                      <a:pt x="56029" y="261168"/>
                      <a:pt x="56029" y="258457"/>
                    </a:cubicBezTo>
                    <a:cubicBezTo>
                      <a:pt x="56029" y="256649"/>
                      <a:pt x="57836" y="253938"/>
                      <a:pt x="60548" y="253938"/>
                    </a:cubicBezTo>
                    <a:lnTo>
                      <a:pt x="60548" y="253938"/>
                    </a:lnTo>
                    <a:close/>
                    <a:moveTo>
                      <a:pt x="276531" y="244901"/>
                    </a:moveTo>
                    <a:cubicBezTo>
                      <a:pt x="279242" y="244901"/>
                      <a:pt x="281049" y="246709"/>
                      <a:pt x="281049" y="249420"/>
                    </a:cubicBezTo>
                    <a:cubicBezTo>
                      <a:pt x="281049" y="252131"/>
                      <a:pt x="279242" y="253938"/>
                      <a:pt x="276531" y="253938"/>
                    </a:cubicBezTo>
                    <a:cubicBezTo>
                      <a:pt x="273820" y="253938"/>
                      <a:pt x="272012" y="252131"/>
                      <a:pt x="272012" y="249420"/>
                    </a:cubicBezTo>
                    <a:cubicBezTo>
                      <a:pt x="272012" y="246709"/>
                      <a:pt x="273820" y="244901"/>
                      <a:pt x="276531" y="244901"/>
                    </a:cubicBezTo>
                    <a:lnTo>
                      <a:pt x="276531" y="244901"/>
                    </a:lnTo>
                    <a:close/>
                    <a:moveTo>
                      <a:pt x="257553" y="244901"/>
                    </a:moveTo>
                    <a:cubicBezTo>
                      <a:pt x="260264" y="244901"/>
                      <a:pt x="262072" y="246709"/>
                      <a:pt x="262072" y="249420"/>
                    </a:cubicBezTo>
                    <a:cubicBezTo>
                      <a:pt x="262072" y="252131"/>
                      <a:pt x="260264" y="253938"/>
                      <a:pt x="257553" y="253938"/>
                    </a:cubicBezTo>
                    <a:cubicBezTo>
                      <a:pt x="254842" y="253938"/>
                      <a:pt x="253035" y="252131"/>
                      <a:pt x="253035" y="249420"/>
                    </a:cubicBezTo>
                    <a:cubicBezTo>
                      <a:pt x="253035" y="246709"/>
                      <a:pt x="254842" y="244901"/>
                      <a:pt x="257553" y="244901"/>
                    </a:cubicBezTo>
                    <a:lnTo>
                      <a:pt x="257553" y="244901"/>
                    </a:lnTo>
                    <a:close/>
                    <a:moveTo>
                      <a:pt x="238576" y="244901"/>
                    </a:moveTo>
                    <a:cubicBezTo>
                      <a:pt x="241287" y="244901"/>
                      <a:pt x="243094" y="246709"/>
                      <a:pt x="243094" y="249420"/>
                    </a:cubicBezTo>
                    <a:cubicBezTo>
                      <a:pt x="243094" y="252131"/>
                      <a:pt x="241287" y="253938"/>
                      <a:pt x="238576" y="253938"/>
                    </a:cubicBezTo>
                    <a:cubicBezTo>
                      <a:pt x="235864" y="253938"/>
                      <a:pt x="234057" y="252131"/>
                      <a:pt x="234057" y="249420"/>
                    </a:cubicBezTo>
                    <a:cubicBezTo>
                      <a:pt x="234057" y="246709"/>
                      <a:pt x="235864" y="244901"/>
                      <a:pt x="238576" y="244901"/>
                    </a:cubicBezTo>
                    <a:lnTo>
                      <a:pt x="238576" y="244901"/>
                    </a:lnTo>
                    <a:close/>
                    <a:moveTo>
                      <a:pt x="220502" y="244901"/>
                    </a:moveTo>
                    <a:cubicBezTo>
                      <a:pt x="223213" y="244901"/>
                      <a:pt x="225020" y="246709"/>
                      <a:pt x="225020" y="249420"/>
                    </a:cubicBezTo>
                    <a:cubicBezTo>
                      <a:pt x="225020" y="252131"/>
                      <a:pt x="223213" y="253938"/>
                      <a:pt x="220502" y="253938"/>
                    </a:cubicBezTo>
                    <a:cubicBezTo>
                      <a:pt x="217791" y="253938"/>
                      <a:pt x="215983" y="252131"/>
                      <a:pt x="215983" y="249420"/>
                    </a:cubicBezTo>
                    <a:cubicBezTo>
                      <a:pt x="215080" y="246709"/>
                      <a:pt x="217791" y="244901"/>
                      <a:pt x="220502" y="244901"/>
                    </a:cubicBezTo>
                    <a:lnTo>
                      <a:pt x="220502" y="244901"/>
                    </a:lnTo>
                    <a:close/>
                    <a:moveTo>
                      <a:pt x="201524" y="244901"/>
                    </a:moveTo>
                    <a:cubicBezTo>
                      <a:pt x="204235" y="244901"/>
                      <a:pt x="206043" y="246709"/>
                      <a:pt x="206043" y="249420"/>
                    </a:cubicBezTo>
                    <a:cubicBezTo>
                      <a:pt x="206043" y="252131"/>
                      <a:pt x="204235" y="253938"/>
                      <a:pt x="201524" y="253938"/>
                    </a:cubicBezTo>
                    <a:cubicBezTo>
                      <a:pt x="198813" y="253938"/>
                      <a:pt x="197006" y="252131"/>
                      <a:pt x="197006" y="249420"/>
                    </a:cubicBezTo>
                    <a:cubicBezTo>
                      <a:pt x="196102" y="246709"/>
                      <a:pt x="198813" y="244901"/>
                      <a:pt x="201524" y="244901"/>
                    </a:cubicBezTo>
                    <a:lnTo>
                      <a:pt x="201524" y="244901"/>
                    </a:lnTo>
                    <a:close/>
                    <a:moveTo>
                      <a:pt x="182546" y="244901"/>
                    </a:moveTo>
                    <a:cubicBezTo>
                      <a:pt x="185258" y="244901"/>
                      <a:pt x="187065" y="246709"/>
                      <a:pt x="187065" y="249420"/>
                    </a:cubicBezTo>
                    <a:cubicBezTo>
                      <a:pt x="187065" y="252131"/>
                      <a:pt x="185258" y="253938"/>
                      <a:pt x="182546" y="253938"/>
                    </a:cubicBezTo>
                    <a:cubicBezTo>
                      <a:pt x="179835" y="253938"/>
                      <a:pt x="178028" y="252131"/>
                      <a:pt x="178028" y="249420"/>
                    </a:cubicBezTo>
                    <a:cubicBezTo>
                      <a:pt x="178028" y="246709"/>
                      <a:pt x="179835" y="244901"/>
                      <a:pt x="182546" y="244901"/>
                    </a:cubicBezTo>
                    <a:lnTo>
                      <a:pt x="182546" y="244901"/>
                    </a:lnTo>
                    <a:close/>
                    <a:moveTo>
                      <a:pt x="163569" y="244901"/>
                    </a:moveTo>
                    <a:cubicBezTo>
                      <a:pt x="166280" y="244901"/>
                      <a:pt x="168087" y="246709"/>
                      <a:pt x="168087" y="249420"/>
                    </a:cubicBezTo>
                    <a:cubicBezTo>
                      <a:pt x="168087" y="252131"/>
                      <a:pt x="166280" y="253938"/>
                      <a:pt x="163569" y="253938"/>
                    </a:cubicBezTo>
                    <a:cubicBezTo>
                      <a:pt x="160858" y="253938"/>
                      <a:pt x="159050" y="252131"/>
                      <a:pt x="159050" y="249420"/>
                    </a:cubicBezTo>
                    <a:cubicBezTo>
                      <a:pt x="159050" y="246709"/>
                      <a:pt x="160858" y="244901"/>
                      <a:pt x="163569" y="244901"/>
                    </a:cubicBezTo>
                    <a:lnTo>
                      <a:pt x="163569" y="244901"/>
                    </a:lnTo>
                    <a:close/>
                    <a:moveTo>
                      <a:pt x="144591" y="244901"/>
                    </a:moveTo>
                    <a:cubicBezTo>
                      <a:pt x="147302" y="244901"/>
                      <a:pt x="149110" y="246709"/>
                      <a:pt x="149110" y="249420"/>
                    </a:cubicBezTo>
                    <a:cubicBezTo>
                      <a:pt x="149110" y="252131"/>
                      <a:pt x="147302" y="253938"/>
                      <a:pt x="144591" y="253938"/>
                    </a:cubicBezTo>
                    <a:cubicBezTo>
                      <a:pt x="141880" y="253938"/>
                      <a:pt x="140073" y="252131"/>
                      <a:pt x="140073" y="249420"/>
                    </a:cubicBezTo>
                    <a:cubicBezTo>
                      <a:pt x="140073" y="246709"/>
                      <a:pt x="141880" y="244901"/>
                      <a:pt x="144591" y="244901"/>
                    </a:cubicBezTo>
                    <a:lnTo>
                      <a:pt x="144591" y="244901"/>
                    </a:lnTo>
                    <a:close/>
                    <a:moveTo>
                      <a:pt x="126517" y="244901"/>
                    </a:moveTo>
                    <a:cubicBezTo>
                      <a:pt x="129228" y="244901"/>
                      <a:pt x="131036" y="246709"/>
                      <a:pt x="131036" y="249420"/>
                    </a:cubicBezTo>
                    <a:cubicBezTo>
                      <a:pt x="131036" y="252131"/>
                      <a:pt x="129228" y="253938"/>
                      <a:pt x="126517" y="253938"/>
                    </a:cubicBezTo>
                    <a:cubicBezTo>
                      <a:pt x="123806" y="253938"/>
                      <a:pt x="121999" y="252131"/>
                      <a:pt x="121999" y="249420"/>
                    </a:cubicBezTo>
                    <a:cubicBezTo>
                      <a:pt x="121095" y="246709"/>
                      <a:pt x="123806" y="244901"/>
                      <a:pt x="126517" y="244901"/>
                    </a:cubicBezTo>
                    <a:lnTo>
                      <a:pt x="126517" y="244901"/>
                    </a:lnTo>
                    <a:close/>
                    <a:moveTo>
                      <a:pt x="107540" y="244901"/>
                    </a:moveTo>
                    <a:cubicBezTo>
                      <a:pt x="110251" y="244901"/>
                      <a:pt x="112058" y="246709"/>
                      <a:pt x="112058" y="249420"/>
                    </a:cubicBezTo>
                    <a:cubicBezTo>
                      <a:pt x="112058" y="252131"/>
                      <a:pt x="110251" y="253938"/>
                      <a:pt x="107540" y="253938"/>
                    </a:cubicBezTo>
                    <a:cubicBezTo>
                      <a:pt x="104829" y="253938"/>
                      <a:pt x="103021" y="252131"/>
                      <a:pt x="103021" y="249420"/>
                    </a:cubicBezTo>
                    <a:cubicBezTo>
                      <a:pt x="103021" y="246709"/>
                      <a:pt x="104829" y="244901"/>
                      <a:pt x="107540" y="244901"/>
                    </a:cubicBezTo>
                    <a:lnTo>
                      <a:pt x="107540" y="244901"/>
                    </a:lnTo>
                    <a:close/>
                    <a:moveTo>
                      <a:pt x="88562" y="244901"/>
                    </a:moveTo>
                    <a:cubicBezTo>
                      <a:pt x="91273" y="244901"/>
                      <a:pt x="93081" y="246709"/>
                      <a:pt x="93081" y="249420"/>
                    </a:cubicBezTo>
                    <a:cubicBezTo>
                      <a:pt x="93081" y="252131"/>
                      <a:pt x="91273" y="253938"/>
                      <a:pt x="88562" y="253938"/>
                    </a:cubicBezTo>
                    <a:cubicBezTo>
                      <a:pt x="85851" y="253938"/>
                      <a:pt x="84044" y="252131"/>
                      <a:pt x="84044" y="249420"/>
                    </a:cubicBezTo>
                    <a:cubicBezTo>
                      <a:pt x="84044" y="246709"/>
                      <a:pt x="85851" y="244901"/>
                      <a:pt x="88562" y="244901"/>
                    </a:cubicBezTo>
                    <a:lnTo>
                      <a:pt x="88562" y="244901"/>
                    </a:lnTo>
                    <a:close/>
                    <a:moveTo>
                      <a:pt x="69585" y="244901"/>
                    </a:moveTo>
                    <a:cubicBezTo>
                      <a:pt x="72296" y="244901"/>
                      <a:pt x="74103" y="246709"/>
                      <a:pt x="74103" y="249420"/>
                    </a:cubicBezTo>
                    <a:cubicBezTo>
                      <a:pt x="74103" y="252131"/>
                      <a:pt x="72296" y="253938"/>
                      <a:pt x="69585" y="253938"/>
                    </a:cubicBezTo>
                    <a:cubicBezTo>
                      <a:pt x="66873" y="253938"/>
                      <a:pt x="65066" y="252131"/>
                      <a:pt x="65066" y="249420"/>
                    </a:cubicBezTo>
                    <a:cubicBezTo>
                      <a:pt x="65066" y="246709"/>
                      <a:pt x="66873" y="244901"/>
                      <a:pt x="69585" y="244901"/>
                    </a:cubicBezTo>
                    <a:lnTo>
                      <a:pt x="69585" y="244901"/>
                    </a:lnTo>
                    <a:close/>
                    <a:moveTo>
                      <a:pt x="50607" y="244901"/>
                    </a:moveTo>
                    <a:cubicBezTo>
                      <a:pt x="53318" y="244901"/>
                      <a:pt x="55125" y="246709"/>
                      <a:pt x="55125" y="249420"/>
                    </a:cubicBezTo>
                    <a:cubicBezTo>
                      <a:pt x="55125" y="252131"/>
                      <a:pt x="53318" y="253938"/>
                      <a:pt x="50607" y="253938"/>
                    </a:cubicBezTo>
                    <a:cubicBezTo>
                      <a:pt x="47896" y="253938"/>
                      <a:pt x="46088" y="252131"/>
                      <a:pt x="46088" y="249420"/>
                    </a:cubicBezTo>
                    <a:cubicBezTo>
                      <a:pt x="46088" y="246709"/>
                      <a:pt x="48800" y="244901"/>
                      <a:pt x="50607" y="244901"/>
                    </a:cubicBezTo>
                    <a:lnTo>
                      <a:pt x="50607" y="244901"/>
                    </a:lnTo>
                    <a:close/>
                    <a:moveTo>
                      <a:pt x="267494" y="234057"/>
                    </a:moveTo>
                    <a:cubicBezTo>
                      <a:pt x="270205" y="234057"/>
                      <a:pt x="272012" y="235864"/>
                      <a:pt x="272012" y="238576"/>
                    </a:cubicBezTo>
                    <a:cubicBezTo>
                      <a:pt x="272012" y="241287"/>
                      <a:pt x="270205" y="243094"/>
                      <a:pt x="267494" y="243094"/>
                    </a:cubicBezTo>
                    <a:cubicBezTo>
                      <a:pt x="264783" y="243094"/>
                      <a:pt x="262975" y="241287"/>
                      <a:pt x="262975" y="238576"/>
                    </a:cubicBezTo>
                    <a:cubicBezTo>
                      <a:pt x="262072" y="235864"/>
                      <a:pt x="264783" y="234057"/>
                      <a:pt x="267494" y="234057"/>
                    </a:cubicBezTo>
                    <a:lnTo>
                      <a:pt x="267494" y="234057"/>
                    </a:lnTo>
                    <a:close/>
                    <a:moveTo>
                      <a:pt x="248516" y="234057"/>
                    </a:moveTo>
                    <a:cubicBezTo>
                      <a:pt x="251227" y="234057"/>
                      <a:pt x="253035" y="235864"/>
                      <a:pt x="253035" y="238576"/>
                    </a:cubicBezTo>
                    <a:cubicBezTo>
                      <a:pt x="253035" y="241287"/>
                      <a:pt x="251227" y="243094"/>
                      <a:pt x="248516" y="243094"/>
                    </a:cubicBezTo>
                    <a:cubicBezTo>
                      <a:pt x="245805" y="243094"/>
                      <a:pt x="243998" y="241287"/>
                      <a:pt x="243998" y="238576"/>
                    </a:cubicBezTo>
                    <a:cubicBezTo>
                      <a:pt x="243998" y="235864"/>
                      <a:pt x="245805" y="234057"/>
                      <a:pt x="248516" y="234057"/>
                    </a:cubicBezTo>
                    <a:lnTo>
                      <a:pt x="248516" y="234057"/>
                    </a:lnTo>
                    <a:close/>
                    <a:moveTo>
                      <a:pt x="229539" y="234057"/>
                    </a:moveTo>
                    <a:cubicBezTo>
                      <a:pt x="232250" y="234057"/>
                      <a:pt x="234057" y="235864"/>
                      <a:pt x="234057" y="238576"/>
                    </a:cubicBezTo>
                    <a:cubicBezTo>
                      <a:pt x="234057" y="241287"/>
                      <a:pt x="232250" y="243094"/>
                      <a:pt x="229539" y="243094"/>
                    </a:cubicBezTo>
                    <a:cubicBezTo>
                      <a:pt x="226828" y="243094"/>
                      <a:pt x="225020" y="241287"/>
                      <a:pt x="225020" y="238576"/>
                    </a:cubicBezTo>
                    <a:cubicBezTo>
                      <a:pt x="225020" y="235864"/>
                      <a:pt x="226828" y="234057"/>
                      <a:pt x="229539" y="234057"/>
                    </a:cubicBezTo>
                    <a:lnTo>
                      <a:pt x="229539" y="234057"/>
                    </a:lnTo>
                    <a:close/>
                    <a:moveTo>
                      <a:pt x="210561" y="234057"/>
                    </a:moveTo>
                    <a:cubicBezTo>
                      <a:pt x="213272" y="234057"/>
                      <a:pt x="215080" y="235864"/>
                      <a:pt x="215080" y="238576"/>
                    </a:cubicBezTo>
                    <a:cubicBezTo>
                      <a:pt x="215080" y="241287"/>
                      <a:pt x="213272" y="243094"/>
                      <a:pt x="210561" y="243094"/>
                    </a:cubicBezTo>
                    <a:cubicBezTo>
                      <a:pt x="207850" y="243094"/>
                      <a:pt x="206043" y="241287"/>
                      <a:pt x="206043" y="238576"/>
                    </a:cubicBezTo>
                    <a:cubicBezTo>
                      <a:pt x="206043" y="235864"/>
                      <a:pt x="207850" y="234057"/>
                      <a:pt x="210561" y="234057"/>
                    </a:cubicBezTo>
                    <a:lnTo>
                      <a:pt x="210561" y="234057"/>
                    </a:lnTo>
                    <a:close/>
                    <a:moveTo>
                      <a:pt x="191583" y="234057"/>
                    </a:moveTo>
                    <a:cubicBezTo>
                      <a:pt x="194294" y="234057"/>
                      <a:pt x="196102" y="235864"/>
                      <a:pt x="196102" y="238576"/>
                    </a:cubicBezTo>
                    <a:cubicBezTo>
                      <a:pt x="196102" y="241287"/>
                      <a:pt x="194294" y="243094"/>
                      <a:pt x="191583" y="243094"/>
                    </a:cubicBezTo>
                    <a:cubicBezTo>
                      <a:pt x="188872" y="243094"/>
                      <a:pt x="187065" y="241287"/>
                      <a:pt x="187065" y="238576"/>
                    </a:cubicBezTo>
                    <a:cubicBezTo>
                      <a:pt x="187065" y="235864"/>
                      <a:pt x="189776" y="234057"/>
                      <a:pt x="191583" y="234057"/>
                    </a:cubicBezTo>
                    <a:lnTo>
                      <a:pt x="191583" y="234057"/>
                    </a:lnTo>
                    <a:close/>
                    <a:moveTo>
                      <a:pt x="173509" y="234057"/>
                    </a:moveTo>
                    <a:cubicBezTo>
                      <a:pt x="176221" y="234057"/>
                      <a:pt x="178028" y="235864"/>
                      <a:pt x="178028" y="238576"/>
                    </a:cubicBezTo>
                    <a:cubicBezTo>
                      <a:pt x="178028" y="241287"/>
                      <a:pt x="176221" y="243094"/>
                      <a:pt x="173509" y="243094"/>
                    </a:cubicBezTo>
                    <a:cubicBezTo>
                      <a:pt x="170798" y="243094"/>
                      <a:pt x="168991" y="241287"/>
                      <a:pt x="168991" y="238576"/>
                    </a:cubicBezTo>
                    <a:cubicBezTo>
                      <a:pt x="168087" y="235864"/>
                      <a:pt x="170798" y="234057"/>
                      <a:pt x="173509" y="234057"/>
                    </a:cubicBezTo>
                    <a:lnTo>
                      <a:pt x="173509" y="234057"/>
                    </a:lnTo>
                    <a:close/>
                    <a:moveTo>
                      <a:pt x="154532" y="234057"/>
                    </a:moveTo>
                    <a:cubicBezTo>
                      <a:pt x="157243" y="234057"/>
                      <a:pt x="159050" y="235864"/>
                      <a:pt x="159050" y="238576"/>
                    </a:cubicBezTo>
                    <a:cubicBezTo>
                      <a:pt x="159050" y="241287"/>
                      <a:pt x="157243" y="243094"/>
                      <a:pt x="154532" y="243094"/>
                    </a:cubicBezTo>
                    <a:cubicBezTo>
                      <a:pt x="151821" y="243094"/>
                      <a:pt x="150013" y="241287"/>
                      <a:pt x="150013" y="238576"/>
                    </a:cubicBezTo>
                    <a:cubicBezTo>
                      <a:pt x="150013" y="235864"/>
                      <a:pt x="151821" y="234057"/>
                      <a:pt x="154532" y="234057"/>
                    </a:cubicBezTo>
                    <a:lnTo>
                      <a:pt x="154532" y="234057"/>
                    </a:lnTo>
                    <a:close/>
                    <a:moveTo>
                      <a:pt x="135554" y="234057"/>
                    </a:moveTo>
                    <a:cubicBezTo>
                      <a:pt x="138265" y="234057"/>
                      <a:pt x="140073" y="235864"/>
                      <a:pt x="140073" y="238576"/>
                    </a:cubicBezTo>
                    <a:cubicBezTo>
                      <a:pt x="140073" y="241287"/>
                      <a:pt x="138265" y="243094"/>
                      <a:pt x="135554" y="243094"/>
                    </a:cubicBezTo>
                    <a:cubicBezTo>
                      <a:pt x="132843" y="243094"/>
                      <a:pt x="131036" y="241287"/>
                      <a:pt x="131036" y="238576"/>
                    </a:cubicBezTo>
                    <a:cubicBezTo>
                      <a:pt x="131036" y="235864"/>
                      <a:pt x="132843" y="234057"/>
                      <a:pt x="135554" y="234057"/>
                    </a:cubicBezTo>
                    <a:lnTo>
                      <a:pt x="135554" y="234057"/>
                    </a:lnTo>
                    <a:close/>
                    <a:moveTo>
                      <a:pt x="116577" y="234057"/>
                    </a:moveTo>
                    <a:cubicBezTo>
                      <a:pt x="119288" y="234057"/>
                      <a:pt x="121095" y="235864"/>
                      <a:pt x="121095" y="238576"/>
                    </a:cubicBezTo>
                    <a:cubicBezTo>
                      <a:pt x="121095" y="241287"/>
                      <a:pt x="119288" y="243094"/>
                      <a:pt x="116577" y="243094"/>
                    </a:cubicBezTo>
                    <a:cubicBezTo>
                      <a:pt x="113866" y="243094"/>
                      <a:pt x="112058" y="241287"/>
                      <a:pt x="112058" y="238576"/>
                    </a:cubicBezTo>
                    <a:cubicBezTo>
                      <a:pt x="112058" y="235864"/>
                      <a:pt x="113866" y="234057"/>
                      <a:pt x="116577" y="234057"/>
                    </a:cubicBezTo>
                    <a:lnTo>
                      <a:pt x="116577" y="234057"/>
                    </a:lnTo>
                    <a:close/>
                    <a:moveTo>
                      <a:pt x="97599" y="234057"/>
                    </a:moveTo>
                    <a:cubicBezTo>
                      <a:pt x="100310" y="234057"/>
                      <a:pt x="102118" y="235864"/>
                      <a:pt x="102118" y="238576"/>
                    </a:cubicBezTo>
                    <a:cubicBezTo>
                      <a:pt x="102118" y="241287"/>
                      <a:pt x="100310" y="243094"/>
                      <a:pt x="97599" y="243094"/>
                    </a:cubicBezTo>
                    <a:cubicBezTo>
                      <a:pt x="94888" y="243094"/>
                      <a:pt x="93081" y="241287"/>
                      <a:pt x="93081" y="238576"/>
                    </a:cubicBezTo>
                    <a:cubicBezTo>
                      <a:pt x="93081" y="235864"/>
                      <a:pt x="95792" y="234057"/>
                      <a:pt x="97599" y="234057"/>
                    </a:cubicBezTo>
                    <a:lnTo>
                      <a:pt x="97599" y="234057"/>
                    </a:lnTo>
                    <a:close/>
                    <a:moveTo>
                      <a:pt x="79525" y="234057"/>
                    </a:moveTo>
                    <a:cubicBezTo>
                      <a:pt x="82236" y="234057"/>
                      <a:pt x="84044" y="235864"/>
                      <a:pt x="84044" y="238576"/>
                    </a:cubicBezTo>
                    <a:cubicBezTo>
                      <a:pt x="84044" y="241287"/>
                      <a:pt x="82236" y="243094"/>
                      <a:pt x="79525" y="243094"/>
                    </a:cubicBezTo>
                    <a:cubicBezTo>
                      <a:pt x="76814" y="243094"/>
                      <a:pt x="75007" y="241287"/>
                      <a:pt x="75007" y="238576"/>
                    </a:cubicBezTo>
                    <a:cubicBezTo>
                      <a:pt x="74103" y="235864"/>
                      <a:pt x="76814" y="234057"/>
                      <a:pt x="79525" y="234057"/>
                    </a:cubicBezTo>
                    <a:lnTo>
                      <a:pt x="79525" y="234057"/>
                    </a:lnTo>
                    <a:close/>
                    <a:moveTo>
                      <a:pt x="60548" y="234057"/>
                    </a:moveTo>
                    <a:cubicBezTo>
                      <a:pt x="63259" y="234057"/>
                      <a:pt x="65066" y="235864"/>
                      <a:pt x="65066" y="238576"/>
                    </a:cubicBezTo>
                    <a:cubicBezTo>
                      <a:pt x="65066" y="241287"/>
                      <a:pt x="63259" y="243094"/>
                      <a:pt x="60548" y="243094"/>
                    </a:cubicBezTo>
                    <a:cubicBezTo>
                      <a:pt x="57836" y="243094"/>
                      <a:pt x="56029" y="241287"/>
                      <a:pt x="56029" y="238576"/>
                    </a:cubicBezTo>
                    <a:cubicBezTo>
                      <a:pt x="56029" y="235864"/>
                      <a:pt x="57836" y="234057"/>
                      <a:pt x="60548" y="234057"/>
                    </a:cubicBezTo>
                    <a:lnTo>
                      <a:pt x="60548" y="234057"/>
                    </a:lnTo>
                    <a:close/>
                    <a:moveTo>
                      <a:pt x="41570" y="234057"/>
                    </a:moveTo>
                    <a:cubicBezTo>
                      <a:pt x="44281" y="234057"/>
                      <a:pt x="46088" y="235864"/>
                      <a:pt x="46088" y="238576"/>
                    </a:cubicBezTo>
                    <a:cubicBezTo>
                      <a:pt x="46088" y="241287"/>
                      <a:pt x="44281" y="243094"/>
                      <a:pt x="41570" y="243094"/>
                    </a:cubicBezTo>
                    <a:cubicBezTo>
                      <a:pt x="38859" y="243094"/>
                      <a:pt x="37052" y="241287"/>
                      <a:pt x="37052" y="238576"/>
                    </a:cubicBezTo>
                    <a:cubicBezTo>
                      <a:pt x="37052" y="235864"/>
                      <a:pt x="38859" y="234057"/>
                      <a:pt x="41570" y="234057"/>
                    </a:cubicBezTo>
                    <a:lnTo>
                      <a:pt x="41570" y="234057"/>
                    </a:lnTo>
                    <a:close/>
                    <a:moveTo>
                      <a:pt x="276531" y="225020"/>
                    </a:moveTo>
                    <a:cubicBezTo>
                      <a:pt x="279242" y="225020"/>
                      <a:pt x="281049" y="226828"/>
                      <a:pt x="281049" y="229539"/>
                    </a:cubicBezTo>
                    <a:cubicBezTo>
                      <a:pt x="281049" y="232250"/>
                      <a:pt x="279242" y="234057"/>
                      <a:pt x="276531" y="234057"/>
                    </a:cubicBezTo>
                    <a:cubicBezTo>
                      <a:pt x="273820" y="234057"/>
                      <a:pt x="272012" y="232250"/>
                      <a:pt x="272012" y="229539"/>
                    </a:cubicBezTo>
                    <a:cubicBezTo>
                      <a:pt x="272012" y="226828"/>
                      <a:pt x="273820" y="225020"/>
                      <a:pt x="276531" y="225020"/>
                    </a:cubicBezTo>
                    <a:lnTo>
                      <a:pt x="276531" y="225020"/>
                    </a:lnTo>
                    <a:close/>
                    <a:moveTo>
                      <a:pt x="257553" y="225020"/>
                    </a:moveTo>
                    <a:cubicBezTo>
                      <a:pt x="260264" y="225020"/>
                      <a:pt x="262072" y="226828"/>
                      <a:pt x="262072" y="229539"/>
                    </a:cubicBezTo>
                    <a:cubicBezTo>
                      <a:pt x="262072" y="232250"/>
                      <a:pt x="260264" y="234057"/>
                      <a:pt x="257553" y="234057"/>
                    </a:cubicBezTo>
                    <a:cubicBezTo>
                      <a:pt x="254842" y="234057"/>
                      <a:pt x="253035" y="232250"/>
                      <a:pt x="253035" y="229539"/>
                    </a:cubicBezTo>
                    <a:cubicBezTo>
                      <a:pt x="253035" y="226828"/>
                      <a:pt x="254842" y="225020"/>
                      <a:pt x="257553" y="225020"/>
                    </a:cubicBezTo>
                    <a:lnTo>
                      <a:pt x="257553" y="225020"/>
                    </a:lnTo>
                    <a:close/>
                    <a:moveTo>
                      <a:pt x="238576" y="225020"/>
                    </a:moveTo>
                    <a:cubicBezTo>
                      <a:pt x="241287" y="225020"/>
                      <a:pt x="243094" y="226828"/>
                      <a:pt x="243094" y="229539"/>
                    </a:cubicBezTo>
                    <a:cubicBezTo>
                      <a:pt x="243094" y="232250"/>
                      <a:pt x="241287" y="234057"/>
                      <a:pt x="238576" y="234057"/>
                    </a:cubicBezTo>
                    <a:cubicBezTo>
                      <a:pt x="235864" y="234057"/>
                      <a:pt x="234057" y="232250"/>
                      <a:pt x="234057" y="229539"/>
                    </a:cubicBezTo>
                    <a:cubicBezTo>
                      <a:pt x="234057" y="226828"/>
                      <a:pt x="235864" y="225020"/>
                      <a:pt x="238576" y="225020"/>
                    </a:cubicBezTo>
                    <a:lnTo>
                      <a:pt x="238576" y="225020"/>
                    </a:lnTo>
                    <a:close/>
                    <a:moveTo>
                      <a:pt x="220502" y="225020"/>
                    </a:moveTo>
                    <a:cubicBezTo>
                      <a:pt x="223213" y="225020"/>
                      <a:pt x="225020" y="226828"/>
                      <a:pt x="225020" y="229539"/>
                    </a:cubicBezTo>
                    <a:cubicBezTo>
                      <a:pt x="225020" y="232250"/>
                      <a:pt x="223213" y="234057"/>
                      <a:pt x="220502" y="234057"/>
                    </a:cubicBezTo>
                    <a:cubicBezTo>
                      <a:pt x="217791" y="234057"/>
                      <a:pt x="215983" y="232250"/>
                      <a:pt x="215983" y="229539"/>
                    </a:cubicBezTo>
                    <a:cubicBezTo>
                      <a:pt x="215080" y="226828"/>
                      <a:pt x="217791" y="225020"/>
                      <a:pt x="220502" y="225020"/>
                    </a:cubicBezTo>
                    <a:lnTo>
                      <a:pt x="220502" y="225020"/>
                    </a:lnTo>
                    <a:close/>
                    <a:moveTo>
                      <a:pt x="201524" y="225020"/>
                    </a:moveTo>
                    <a:cubicBezTo>
                      <a:pt x="204235" y="225020"/>
                      <a:pt x="206043" y="226828"/>
                      <a:pt x="206043" y="229539"/>
                    </a:cubicBezTo>
                    <a:cubicBezTo>
                      <a:pt x="206043" y="232250"/>
                      <a:pt x="204235" y="234057"/>
                      <a:pt x="201524" y="234057"/>
                    </a:cubicBezTo>
                    <a:cubicBezTo>
                      <a:pt x="198813" y="234057"/>
                      <a:pt x="197006" y="232250"/>
                      <a:pt x="197006" y="229539"/>
                    </a:cubicBezTo>
                    <a:cubicBezTo>
                      <a:pt x="196102" y="226828"/>
                      <a:pt x="198813" y="225020"/>
                      <a:pt x="201524" y="225020"/>
                    </a:cubicBezTo>
                    <a:lnTo>
                      <a:pt x="201524" y="225020"/>
                    </a:lnTo>
                    <a:close/>
                    <a:moveTo>
                      <a:pt x="182546" y="225020"/>
                    </a:moveTo>
                    <a:cubicBezTo>
                      <a:pt x="185258" y="225020"/>
                      <a:pt x="187065" y="226828"/>
                      <a:pt x="187065" y="229539"/>
                    </a:cubicBezTo>
                    <a:cubicBezTo>
                      <a:pt x="187065" y="232250"/>
                      <a:pt x="185258" y="234057"/>
                      <a:pt x="182546" y="234057"/>
                    </a:cubicBezTo>
                    <a:cubicBezTo>
                      <a:pt x="179835" y="234057"/>
                      <a:pt x="178028" y="232250"/>
                      <a:pt x="178028" y="229539"/>
                    </a:cubicBezTo>
                    <a:cubicBezTo>
                      <a:pt x="178028" y="226828"/>
                      <a:pt x="179835" y="225020"/>
                      <a:pt x="182546" y="225020"/>
                    </a:cubicBezTo>
                    <a:lnTo>
                      <a:pt x="182546" y="225020"/>
                    </a:lnTo>
                    <a:close/>
                    <a:moveTo>
                      <a:pt x="163569" y="225020"/>
                    </a:moveTo>
                    <a:cubicBezTo>
                      <a:pt x="166280" y="225020"/>
                      <a:pt x="168087" y="226828"/>
                      <a:pt x="168087" y="229539"/>
                    </a:cubicBezTo>
                    <a:cubicBezTo>
                      <a:pt x="168087" y="232250"/>
                      <a:pt x="166280" y="234057"/>
                      <a:pt x="163569" y="234057"/>
                    </a:cubicBezTo>
                    <a:cubicBezTo>
                      <a:pt x="160858" y="234057"/>
                      <a:pt x="159050" y="232250"/>
                      <a:pt x="159050" y="229539"/>
                    </a:cubicBezTo>
                    <a:cubicBezTo>
                      <a:pt x="159050" y="226828"/>
                      <a:pt x="160858" y="225020"/>
                      <a:pt x="163569" y="225020"/>
                    </a:cubicBezTo>
                    <a:lnTo>
                      <a:pt x="163569" y="225020"/>
                    </a:lnTo>
                    <a:close/>
                    <a:moveTo>
                      <a:pt x="144591" y="225020"/>
                    </a:moveTo>
                    <a:cubicBezTo>
                      <a:pt x="147302" y="225020"/>
                      <a:pt x="149110" y="226828"/>
                      <a:pt x="149110" y="229539"/>
                    </a:cubicBezTo>
                    <a:cubicBezTo>
                      <a:pt x="149110" y="232250"/>
                      <a:pt x="147302" y="234057"/>
                      <a:pt x="144591" y="234057"/>
                    </a:cubicBezTo>
                    <a:cubicBezTo>
                      <a:pt x="141880" y="234057"/>
                      <a:pt x="140073" y="232250"/>
                      <a:pt x="140073" y="229539"/>
                    </a:cubicBezTo>
                    <a:cubicBezTo>
                      <a:pt x="140073" y="226828"/>
                      <a:pt x="141880" y="225020"/>
                      <a:pt x="144591" y="225020"/>
                    </a:cubicBezTo>
                    <a:lnTo>
                      <a:pt x="144591" y="225020"/>
                    </a:lnTo>
                    <a:close/>
                    <a:moveTo>
                      <a:pt x="126517" y="225020"/>
                    </a:moveTo>
                    <a:cubicBezTo>
                      <a:pt x="129228" y="225020"/>
                      <a:pt x="131036" y="226828"/>
                      <a:pt x="131036" y="229539"/>
                    </a:cubicBezTo>
                    <a:cubicBezTo>
                      <a:pt x="131036" y="232250"/>
                      <a:pt x="129228" y="234057"/>
                      <a:pt x="126517" y="234057"/>
                    </a:cubicBezTo>
                    <a:cubicBezTo>
                      <a:pt x="123806" y="234057"/>
                      <a:pt x="121999" y="232250"/>
                      <a:pt x="121999" y="229539"/>
                    </a:cubicBezTo>
                    <a:cubicBezTo>
                      <a:pt x="121095" y="226828"/>
                      <a:pt x="123806" y="225020"/>
                      <a:pt x="126517" y="225020"/>
                    </a:cubicBezTo>
                    <a:lnTo>
                      <a:pt x="126517" y="225020"/>
                    </a:lnTo>
                    <a:close/>
                    <a:moveTo>
                      <a:pt x="107540" y="225020"/>
                    </a:moveTo>
                    <a:cubicBezTo>
                      <a:pt x="110251" y="225020"/>
                      <a:pt x="112058" y="226828"/>
                      <a:pt x="112058" y="229539"/>
                    </a:cubicBezTo>
                    <a:cubicBezTo>
                      <a:pt x="112058" y="232250"/>
                      <a:pt x="110251" y="234057"/>
                      <a:pt x="107540" y="234057"/>
                    </a:cubicBezTo>
                    <a:cubicBezTo>
                      <a:pt x="104829" y="234057"/>
                      <a:pt x="103021" y="232250"/>
                      <a:pt x="103021" y="229539"/>
                    </a:cubicBezTo>
                    <a:cubicBezTo>
                      <a:pt x="103021" y="226828"/>
                      <a:pt x="104829" y="225020"/>
                      <a:pt x="107540" y="225020"/>
                    </a:cubicBezTo>
                    <a:lnTo>
                      <a:pt x="107540" y="225020"/>
                    </a:lnTo>
                    <a:close/>
                    <a:moveTo>
                      <a:pt x="88562" y="225020"/>
                    </a:moveTo>
                    <a:cubicBezTo>
                      <a:pt x="91273" y="225020"/>
                      <a:pt x="93081" y="226828"/>
                      <a:pt x="93081" y="229539"/>
                    </a:cubicBezTo>
                    <a:cubicBezTo>
                      <a:pt x="93081" y="232250"/>
                      <a:pt x="91273" y="234057"/>
                      <a:pt x="88562" y="234057"/>
                    </a:cubicBezTo>
                    <a:cubicBezTo>
                      <a:pt x="85851" y="234057"/>
                      <a:pt x="84044" y="232250"/>
                      <a:pt x="84044" y="229539"/>
                    </a:cubicBezTo>
                    <a:cubicBezTo>
                      <a:pt x="84044" y="226828"/>
                      <a:pt x="85851" y="225020"/>
                      <a:pt x="88562" y="225020"/>
                    </a:cubicBezTo>
                    <a:lnTo>
                      <a:pt x="88562" y="225020"/>
                    </a:lnTo>
                    <a:close/>
                    <a:moveTo>
                      <a:pt x="69585" y="225020"/>
                    </a:moveTo>
                    <a:cubicBezTo>
                      <a:pt x="72296" y="225020"/>
                      <a:pt x="74103" y="226828"/>
                      <a:pt x="74103" y="229539"/>
                    </a:cubicBezTo>
                    <a:cubicBezTo>
                      <a:pt x="74103" y="232250"/>
                      <a:pt x="72296" y="234057"/>
                      <a:pt x="69585" y="234057"/>
                    </a:cubicBezTo>
                    <a:cubicBezTo>
                      <a:pt x="66873" y="234057"/>
                      <a:pt x="65066" y="232250"/>
                      <a:pt x="65066" y="229539"/>
                    </a:cubicBezTo>
                    <a:cubicBezTo>
                      <a:pt x="65066" y="226828"/>
                      <a:pt x="66873" y="225020"/>
                      <a:pt x="69585" y="225020"/>
                    </a:cubicBezTo>
                    <a:lnTo>
                      <a:pt x="69585" y="225020"/>
                    </a:lnTo>
                    <a:close/>
                    <a:moveTo>
                      <a:pt x="50607" y="225020"/>
                    </a:moveTo>
                    <a:cubicBezTo>
                      <a:pt x="53318" y="225020"/>
                      <a:pt x="55125" y="226828"/>
                      <a:pt x="55125" y="229539"/>
                    </a:cubicBezTo>
                    <a:cubicBezTo>
                      <a:pt x="55125" y="232250"/>
                      <a:pt x="53318" y="234057"/>
                      <a:pt x="50607" y="234057"/>
                    </a:cubicBezTo>
                    <a:cubicBezTo>
                      <a:pt x="47896" y="234057"/>
                      <a:pt x="46088" y="232250"/>
                      <a:pt x="46088" y="229539"/>
                    </a:cubicBezTo>
                    <a:cubicBezTo>
                      <a:pt x="46088" y="226828"/>
                      <a:pt x="48800" y="225020"/>
                      <a:pt x="50607" y="225020"/>
                    </a:cubicBezTo>
                    <a:lnTo>
                      <a:pt x="50607" y="225020"/>
                    </a:lnTo>
                    <a:close/>
                    <a:moveTo>
                      <a:pt x="32533" y="225020"/>
                    </a:moveTo>
                    <a:cubicBezTo>
                      <a:pt x="35244" y="225020"/>
                      <a:pt x="37052" y="226828"/>
                      <a:pt x="37052" y="229539"/>
                    </a:cubicBezTo>
                    <a:cubicBezTo>
                      <a:pt x="37052" y="232250"/>
                      <a:pt x="35244" y="234057"/>
                      <a:pt x="32533" y="234057"/>
                    </a:cubicBezTo>
                    <a:cubicBezTo>
                      <a:pt x="29822" y="234057"/>
                      <a:pt x="28015" y="232250"/>
                      <a:pt x="28015" y="229539"/>
                    </a:cubicBezTo>
                    <a:cubicBezTo>
                      <a:pt x="27111" y="226828"/>
                      <a:pt x="29822" y="225020"/>
                      <a:pt x="32533" y="225020"/>
                    </a:cubicBezTo>
                    <a:lnTo>
                      <a:pt x="32533" y="225020"/>
                    </a:lnTo>
                    <a:close/>
                    <a:moveTo>
                      <a:pt x="267494" y="214176"/>
                    </a:moveTo>
                    <a:cubicBezTo>
                      <a:pt x="270205" y="214176"/>
                      <a:pt x="272012" y="215983"/>
                      <a:pt x="272012" y="218694"/>
                    </a:cubicBezTo>
                    <a:cubicBezTo>
                      <a:pt x="272012" y="221405"/>
                      <a:pt x="270205" y="223213"/>
                      <a:pt x="267494" y="223213"/>
                    </a:cubicBezTo>
                    <a:cubicBezTo>
                      <a:pt x="264783" y="223213"/>
                      <a:pt x="262975" y="221405"/>
                      <a:pt x="262975" y="218694"/>
                    </a:cubicBezTo>
                    <a:cubicBezTo>
                      <a:pt x="262072" y="215983"/>
                      <a:pt x="264783" y="214176"/>
                      <a:pt x="267494" y="214176"/>
                    </a:cubicBezTo>
                    <a:lnTo>
                      <a:pt x="267494" y="214176"/>
                    </a:lnTo>
                    <a:close/>
                    <a:moveTo>
                      <a:pt x="248516" y="214176"/>
                    </a:moveTo>
                    <a:cubicBezTo>
                      <a:pt x="251227" y="214176"/>
                      <a:pt x="253035" y="215983"/>
                      <a:pt x="253035" y="218694"/>
                    </a:cubicBezTo>
                    <a:cubicBezTo>
                      <a:pt x="253035" y="221405"/>
                      <a:pt x="251227" y="223213"/>
                      <a:pt x="248516" y="223213"/>
                    </a:cubicBezTo>
                    <a:cubicBezTo>
                      <a:pt x="245805" y="223213"/>
                      <a:pt x="243998" y="221405"/>
                      <a:pt x="243998" y="218694"/>
                    </a:cubicBezTo>
                    <a:cubicBezTo>
                      <a:pt x="243998" y="215983"/>
                      <a:pt x="245805" y="214176"/>
                      <a:pt x="248516" y="214176"/>
                    </a:cubicBezTo>
                    <a:lnTo>
                      <a:pt x="248516" y="214176"/>
                    </a:lnTo>
                    <a:close/>
                    <a:moveTo>
                      <a:pt x="229539" y="214176"/>
                    </a:moveTo>
                    <a:cubicBezTo>
                      <a:pt x="232250" y="214176"/>
                      <a:pt x="234057" y="215983"/>
                      <a:pt x="234057" y="218694"/>
                    </a:cubicBezTo>
                    <a:cubicBezTo>
                      <a:pt x="234057" y="221405"/>
                      <a:pt x="232250" y="223213"/>
                      <a:pt x="229539" y="223213"/>
                    </a:cubicBezTo>
                    <a:cubicBezTo>
                      <a:pt x="226828" y="223213"/>
                      <a:pt x="225020" y="221405"/>
                      <a:pt x="225020" y="218694"/>
                    </a:cubicBezTo>
                    <a:cubicBezTo>
                      <a:pt x="225020" y="215983"/>
                      <a:pt x="226828" y="214176"/>
                      <a:pt x="229539" y="214176"/>
                    </a:cubicBezTo>
                    <a:lnTo>
                      <a:pt x="229539" y="214176"/>
                    </a:lnTo>
                    <a:close/>
                    <a:moveTo>
                      <a:pt x="210561" y="214176"/>
                    </a:moveTo>
                    <a:cubicBezTo>
                      <a:pt x="213272" y="214176"/>
                      <a:pt x="215080" y="215983"/>
                      <a:pt x="215080" y="218694"/>
                    </a:cubicBezTo>
                    <a:cubicBezTo>
                      <a:pt x="215080" y="221405"/>
                      <a:pt x="213272" y="223213"/>
                      <a:pt x="210561" y="223213"/>
                    </a:cubicBezTo>
                    <a:cubicBezTo>
                      <a:pt x="207850" y="223213"/>
                      <a:pt x="206043" y="221405"/>
                      <a:pt x="206043" y="218694"/>
                    </a:cubicBezTo>
                    <a:cubicBezTo>
                      <a:pt x="206043" y="215983"/>
                      <a:pt x="207850" y="214176"/>
                      <a:pt x="210561" y="214176"/>
                    </a:cubicBezTo>
                    <a:lnTo>
                      <a:pt x="210561" y="214176"/>
                    </a:lnTo>
                    <a:close/>
                    <a:moveTo>
                      <a:pt x="191583" y="214176"/>
                    </a:moveTo>
                    <a:cubicBezTo>
                      <a:pt x="194294" y="214176"/>
                      <a:pt x="196102" y="215983"/>
                      <a:pt x="196102" y="218694"/>
                    </a:cubicBezTo>
                    <a:cubicBezTo>
                      <a:pt x="196102" y="221405"/>
                      <a:pt x="194294" y="223213"/>
                      <a:pt x="191583" y="223213"/>
                    </a:cubicBezTo>
                    <a:cubicBezTo>
                      <a:pt x="188872" y="223213"/>
                      <a:pt x="187065" y="221405"/>
                      <a:pt x="187065" y="218694"/>
                    </a:cubicBezTo>
                    <a:cubicBezTo>
                      <a:pt x="187065" y="215983"/>
                      <a:pt x="189776" y="214176"/>
                      <a:pt x="191583" y="214176"/>
                    </a:cubicBezTo>
                    <a:lnTo>
                      <a:pt x="191583" y="214176"/>
                    </a:lnTo>
                    <a:close/>
                    <a:moveTo>
                      <a:pt x="173509" y="214176"/>
                    </a:moveTo>
                    <a:cubicBezTo>
                      <a:pt x="176221" y="214176"/>
                      <a:pt x="178028" y="215983"/>
                      <a:pt x="178028" y="218694"/>
                    </a:cubicBezTo>
                    <a:cubicBezTo>
                      <a:pt x="178028" y="221405"/>
                      <a:pt x="176221" y="223213"/>
                      <a:pt x="173509" y="223213"/>
                    </a:cubicBezTo>
                    <a:cubicBezTo>
                      <a:pt x="170798" y="223213"/>
                      <a:pt x="168991" y="221405"/>
                      <a:pt x="168991" y="218694"/>
                    </a:cubicBezTo>
                    <a:cubicBezTo>
                      <a:pt x="168087" y="215983"/>
                      <a:pt x="170798" y="214176"/>
                      <a:pt x="173509" y="214176"/>
                    </a:cubicBezTo>
                    <a:lnTo>
                      <a:pt x="173509" y="214176"/>
                    </a:lnTo>
                    <a:close/>
                    <a:moveTo>
                      <a:pt x="154532" y="214176"/>
                    </a:moveTo>
                    <a:cubicBezTo>
                      <a:pt x="157243" y="214176"/>
                      <a:pt x="159050" y="215983"/>
                      <a:pt x="159050" y="218694"/>
                    </a:cubicBezTo>
                    <a:cubicBezTo>
                      <a:pt x="159050" y="221405"/>
                      <a:pt x="157243" y="223213"/>
                      <a:pt x="154532" y="223213"/>
                    </a:cubicBezTo>
                    <a:cubicBezTo>
                      <a:pt x="151821" y="223213"/>
                      <a:pt x="150013" y="221405"/>
                      <a:pt x="150013" y="218694"/>
                    </a:cubicBezTo>
                    <a:cubicBezTo>
                      <a:pt x="150013" y="215983"/>
                      <a:pt x="151821" y="214176"/>
                      <a:pt x="154532" y="214176"/>
                    </a:cubicBezTo>
                    <a:lnTo>
                      <a:pt x="154532" y="214176"/>
                    </a:lnTo>
                    <a:close/>
                    <a:moveTo>
                      <a:pt x="135554" y="214176"/>
                    </a:moveTo>
                    <a:cubicBezTo>
                      <a:pt x="138265" y="214176"/>
                      <a:pt x="140073" y="215983"/>
                      <a:pt x="140073" y="218694"/>
                    </a:cubicBezTo>
                    <a:cubicBezTo>
                      <a:pt x="140073" y="221405"/>
                      <a:pt x="138265" y="223213"/>
                      <a:pt x="135554" y="223213"/>
                    </a:cubicBezTo>
                    <a:cubicBezTo>
                      <a:pt x="132843" y="223213"/>
                      <a:pt x="131036" y="221405"/>
                      <a:pt x="131036" y="218694"/>
                    </a:cubicBezTo>
                    <a:cubicBezTo>
                      <a:pt x="131036" y="215983"/>
                      <a:pt x="132843" y="214176"/>
                      <a:pt x="135554" y="214176"/>
                    </a:cubicBezTo>
                    <a:lnTo>
                      <a:pt x="135554" y="214176"/>
                    </a:lnTo>
                    <a:close/>
                    <a:moveTo>
                      <a:pt x="116577" y="214176"/>
                    </a:moveTo>
                    <a:cubicBezTo>
                      <a:pt x="119288" y="214176"/>
                      <a:pt x="121095" y="215983"/>
                      <a:pt x="121095" y="218694"/>
                    </a:cubicBezTo>
                    <a:cubicBezTo>
                      <a:pt x="121095" y="221405"/>
                      <a:pt x="119288" y="223213"/>
                      <a:pt x="116577" y="223213"/>
                    </a:cubicBezTo>
                    <a:cubicBezTo>
                      <a:pt x="113866" y="223213"/>
                      <a:pt x="112058" y="221405"/>
                      <a:pt x="112058" y="218694"/>
                    </a:cubicBezTo>
                    <a:cubicBezTo>
                      <a:pt x="112058" y="215983"/>
                      <a:pt x="113866" y="214176"/>
                      <a:pt x="116577" y="214176"/>
                    </a:cubicBezTo>
                    <a:lnTo>
                      <a:pt x="116577" y="214176"/>
                    </a:lnTo>
                    <a:close/>
                    <a:moveTo>
                      <a:pt x="97599" y="214176"/>
                    </a:moveTo>
                    <a:cubicBezTo>
                      <a:pt x="100310" y="214176"/>
                      <a:pt x="102118" y="215983"/>
                      <a:pt x="102118" y="218694"/>
                    </a:cubicBezTo>
                    <a:cubicBezTo>
                      <a:pt x="102118" y="221405"/>
                      <a:pt x="100310" y="223213"/>
                      <a:pt x="97599" y="223213"/>
                    </a:cubicBezTo>
                    <a:cubicBezTo>
                      <a:pt x="94888" y="223213"/>
                      <a:pt x="93081" y="221405"/>
                      <a:pt x="93081" y="218694"/>
                    </a:cubicBezTo>
                    <a:cubicBezTo>
                      <a:pt x="93081" y="215983"/>
                      <a:pt x="95792" y="214176"/>
                      <a:pt x="97599" y="214176"/>
                    </a:cubicBezTo>
                    <a:lnTo>
                      <a:pt x="97599" y="214176"/>
                    </a:lnTo>
                    <a:close/>
                    <a:moveTo>
                      <a:pt x="79525" y="214176"/>
                    </a:moveTo>
                    <a:cubicBezTo>
                      <a:pt x="82236" y="214176"/>
                      <a:pt x="84044" y="215983"/>
                      <a:pt x="84044" y="218694"/>
                    </a:cubicBezTo>
                    <a:cubicBezTo>
                      <a:pt x="84044" y="221405"/>
                      <a:pt x="82236" y="223213"/>
                      <a:pt x="79525" y="223213"/>
                    </a:cubicBezTo>
                    <a:cubicBezTo>
                      <a:pt x="76814" y="223213"/>
                      <a:pt x="75007" y="221405"/>
                      <a:pt x="75007" y="218694"/>
                    </a:cubicBezTo>
                    <a:cubicBezTo>
                      <a:pt x="74103" y="215983"/>
                      <a:pt x="76814" y="214176"/>
                      <a:pt x="79525" y="214176"/>
                    </a:cubicBezTo>
                    <a:lnTo>
                      <a:pt x="79525" y="214176"/>
                    </a:lnTo>
                    <a:close/>
                    <a:moveTo>
                      <a:pt x="60548" y="214176"/>
                    </a:moveTo>
                    <a:cubicBezTo>
                      <a:pt x="63259" y="214176"/>
                      <a:pt x="65066" y="215983"/>
                      <a:pt x="65066" y="218694"/>
                    </a:cubicBezTo>
                    <a:cubicBezTo>
                      <a:pt x="65066" y="221405"/>
                      <a:pt x="63259" y="223213"/>
                      <a:pt x="60548" y="223213"/>
                    </a:cubicBezTo>
                    <a:cubicBezTo>
                      <a:pt x="57836" y="223213"/>
                      <a:pt x="56029" y="221405"/>
                      <a:pt x="56029" y="218694"/>
                    </a:cubicBezTo>
                    <a:cubicBezTo>
                      <a:pt x="56029" y="215983"/>
                      <a:pt x="57836" y="214176"/>
                      <a:pt x="60548" y="214176"/>
                    </a:cubicBezTo>
                    <a:lnTo>
                      <a:pt x="60548" y="214176"/>
                    </a:lnTo>
                    <a:close/>
                    <a:moveTo>
                      <a:pt x="41570" y="214176"/>
                    </a:moveTo>
                    <a:cubicBezTo>
                      <a:pt x="44281" y="214176"/>
                      <a:pt x="46088" y="215983"/>
                      <a:pt x="46088" y="218694"/>
                    </a:cubicBezTo>
                    <a:cubicBezTo>
                      <a:pt x="46088" y="221405"/>
                      <a:pt x="44281" y="223213"/>
                      <a:pt x="41570" y="223213"/>
                    </a:cubicBezTo>
                    <a:cubicBezTo>
                      <a:pt x="38859" y="223213"/>
                      <a:pt x="37052" y="221405"/>
                      <a:pt x="37052" y="218694"/>
                    </a:cubicBezTo>
                    <a:cubicBezTo>
                      <a:pt x="37052" y="215983"/>
                      <a:pt x="38859" y="214176"/>
                      <a:pt x="41570" y="214176"/>
                    </a:cubicBezTo>
                    <a:lnTo>
                      <a:pt x="41570" y="214176"/>
                    </a:lnTo>
                    <a:close/>
                    <a:moveTo>
                      <a:pt x="22592" y="214176"/>
                    </a:moveTo>
                    <a:cubicBezTo>
                      <a:pt x="25303" y="214176"/>
                      <a:pt x="27111" y="215983"/>
                      <a:pt x="27111" y="218694"/>
                    </a:cubicBezTo>
                    <a:cubicBezTo>
                      <a:pt x="27111" y="221405"/>
                      <a:pt x="25303" y="223213"/>
                      <a:pt x="22592" y="223213"/>
                    </a:cubicBezTo>
                    <a:cubicBezTo>
                      <a:pt x="19881" y="223213"/>
                      <a:pt x="18074" y="221405"/>
                      <a:pt x="18074" y="218694"/>
                    </a:cubicBezTo>
                    <a:cubicBezTo>
                      <a:pt x="18074" y="215983"/>
                      <a:pt x="19881" y="214176"/>
                      <a:pt x="22592" y="214176"/>
                    </a:cubicBezTo>
                    <a:lnTo>
                      <a:pt x="22592" y="214176"/>
                    </a:lnTo>
                    <a:close/>
                    <a:moveTo>
                      <a:pt x="276531" y="204235"/>
                    </a:moveTo>
                    <a:cubicBezTo>
                      <a:pt x="279242" y="204235"/>
                      <a:pt x="281049" y="206043"/>
                      <a:pt x="281049" y="208754"/>
                    </a:cubicBezTo>
                    <a:cubicBezTo>
                      <a:pt x="281049" y="211465"/>
                      <a:pt x="279242" y="213272"/>
                      <a:pt x="276531" y="213272"/>
                    </a:cubicBezTo>
                    <a:cubicBezTo>
                      <a:pt x="273820" y="213272"/>
                      <a:pt x="272012" y="211465"/>
                      <a:pt x="272012" y="208754"/>
                    </a:cubicBezTo>
                    <a:cubicBezTo>
                      <a:pt x="272012" y="206043"/>
                      <a:pt x="273820" y="204235"/>
                      <a:pt x="276531" y="204235"/>
                    </a:cubicBezTo>
                    <a:lnTo>
                      <a:pt x="276531" y="204235"/>
                    </a:lnTo>
                    <a:close/>
                    <a:moveTo>
                      <a:pt x="257553" y="204235"/>
                    </a:moveTo>
                    <a:cubicBezTo>
                      <a:pt x="260264" y="204235"/>
                      <a:pt x="262072" y="206043"/>
                      <a:pt x="262072" y="208754"/>
                    </a:cubicBezTo>
                    <a:cubicBezTo>
                      <a:pt x="262072" y="211465"/>
                      <a:pt x="260264" y="213272"/>
                      <a:pt x="257553" y="213272"/>
                    </a:cubicBezTo>
                    <a:cubicBezTo>
                      <a:pt x="254842" y="213272"/>
                      <a:pt x="253035" y="211465"/>
                      <a:pt x="253035" y="208754"/>
                    </a:cubicBezTo>
                    <a:cubicBezTo>
                      <a:pt x="253035" y="206043"/>
                      <a:pt x="254842" y="204235"/>
                      <a:pt x="257553" y="204235"/>
                    </a:cubicBezTo>
                    <a:lnTo>
                      <a:pt x="257553" y="204235"/>
                    </a:lnTo>
                    <a:close/>
                    <a:moveTo>
                      <a:pt x="238576" y="204235"/>
                    </a:moveTo>
                    <a:cubicBezTo>
                      <a:pt x="241287" y="204235"/>
                      <a:pt x="243094" y="206043"/>
                      <a:pt x="243094" y="208754"/>
                    </a:cubicBezTo>
                    <a:cubicBezTo>
                      <a:pt x="243094" y="211465"/>
                      <a:pt x="241287" y="213272"/>
                      <a:pt x="238576" y="213272"/>
                    </a:cubicBezTo>
                    <a:cubicBezTo>
                      <a:pt x="235864" y="213272"/>
                      <a:pt x="234057" y="211465"/>
                      <a:pt x="234057" y="208754"/>
                    </a:cubicBezTo>
                    <a:cubicBezTo>
                      <a:pt x="234057" y="206043"/>
                      <a:pt x="235864" y="204235"/>
                      <a:pt x="238576" y="204235"/>
                    </a:cubicBezTo>
                    <a:lnTo>
                      <a:pt x="238576" y="204235"/>
                    </a:lnTo>
                    <a:close/>
                    <a:moveTo>
                      <a:pt x="220502" y="204235"/>
                    </a:moveTo>
                    <a:cubicBezTo>
                      <a:pt x="223213" y="204235"/>
                      <a:pt x="225020" y="206043"/>
                      <a:pt x="225020" y="208754"/>
                    </a:cubicBezTo>
                    <a:cubicBezTo>
                      <a:pt x="225020" y="211465"/>
                      <a:pt x="223213" y="213272"/>
                      <a:pt x="220502" y="213272"/>
                    </a:cubicBezTo>
                    <a:cubicBezTo>
                      <a:pt x="217791" y="213272"/>
                      <a:pt x="215983" y="211465"/>
                      <a:pt x="215983" y="208754"/>
                    </a:cubicBezTo>
                    <a:cubicBezTo>
                      <a:pt x="215080" y="206043"/>
                      <a:pt x="217791" y="204235"/>
                      <a:pt x="220502" y="204235"/>
                    </a:cubicBezTo>
                    <a:lnTo>
                      <a:pt x="220502" y="204235"/>
                    </a:lnTo>
                    <a:close/>
                    <a:moveTo>
                      <a:pt x="201524" y="204235"/>
                    </a:moveTo>
                    <a:cubicBezTo>
                      <a:pt x="204235" y="204235"/>
                      <a:pt x="206043" y="206043"/>
                      <a:pt x="206043" y="208754"/>
                    </a:cubicBezTo>
                    <a:cubicBezTo>
                      <a:pt x="206043" y="211465"/>
                      <a:pt x="204235" y="213272"/>
                      <a:pt x="201524" y="213272"/>
                    </a:cubicBezTo>
                    <a:cubicBezTo>
                      <a:pt x="198813" y="213272"/>
                      <a:pt x="197006" y="211465"/>
                      <a:pt x="197006" y="208754"/>
                    </a:cubicBezTo>
                    <a:cubicBezTo>
                      <a:pt x="196102" y="206043"/>
                      <a:pt x="198813" y="204235"/>
                      <a:pt x="201524" y="204235"/>
                    </a:cubicBezTo>
                    <a:lnTo>
                      <a:pt x="201524" y="204235"/>
                    </a:lnTo>
                    <a:close/>
                    <a:moveTo>
                      <a:pt x="182546" y="204235"/>
                    </a:moveTo>
                    <a:cubicBezTo>
                      <a:pt x="185258" y="204235"/>
                      <a:pt x="187065" y="206043"/>
                      <a:pt x="187065" y="208754"/>
                    </a:cubicBezTo>
                    <a:cubicBezTo>
                      <a:pt x="187065" y="211465"/>
                      <a:pt x="185258" y="213272"/>
                      <a:pt x="182546" y="213272"/>
                    </a:cubicBezTo>
                    <a:cubicBezTo>
                      <a:pt x="179835" y="213272"/>
                      <a:pt x="178028" y="211465"/>
                      <a:pt x="178028" y="208754"/>
                    </a:cubicBezTo>
                    <a:cubicBezTo>
                      <a:pt x="178028" y="206043"/>
                      <a:pt x="179835" y="204235"/>
                      <a:pt x="182546" y="204235"/>
                    </a:cubicBezTo>
                    <a:lnTo>
                      <a:pt x="182546" y="204235"/>
                    </a:lnTo>
                    <a:close/>
                    <a:moveTo>
                      <a:pt x="163569" y="204235"/>
                    </a:moveTo>
                    <a:cubicBezTo>
                      <a:pt x="166280" y="204235"/>
                      <a:pt x="168087" y="206043"/>
                      <a:pt x="168087" y="208754"/>
                    </a:cubicBezTo>
                    <a:cubicBezTo>
                      <a:pt x="168087" y="211465"/>
                      <a:pt x="166280" y="213272"/>
                      <a:pt x="163569" y="213272"/>
                    </a:cubicBezTo>
                    <a:cubicBezTo>
                      <a:pt x="160858" y="213272"/>
                      <a:pt x="159050" y="211465"/>
                      <a:pt x="159050" y="208754"/>
                    </a:cubicBezTo>
                    <a:cubicBezTo>
                      <a:pt x="159050" y="206043"/>
                      <a:pt x="160858" y="204235"/>
                      <a:pt x="163569" y="204235"/>
                    </a:cubicBezTo>
                    <a:lnTo>
                      <a:pt x="163569" y="204235"/>
                    </a:lnTo>
                    <a:close/>
                    <a:moveTo>
                      <a:pt x="144591" y="204235"/>
                    </a:moveTo>
                    <a:cubicBezTo>
                      <a:pt x="147302" y="204235"/>
                      <a:pt x="149110" y="206043"/>
                      <a:pt x="149110" y="208754"/>
                    </a:cubicBezTo>
                    <a:cubicBezTo>
                      <a:pt x="149110" y="211465"/>
                      <a:pt x="147302" y="213272"/>
                      <a:pt x="144591" y="213272"/>
                    </a:cubicBezTo>
                    <a:cubicBezTo>
                      <a:pt x="141880" y="213272"/>
                      <a:pt x="140073" y="211465"/>
                      <a:pt x="140073" y="208754"/>
                    </a:cubicBezTo>
                    <a:cubicBezTo>
                      <a:pt x="140073" y="206043"/>
                      <a:pt x="141880" y="204235"/>
                      <a:pt x="144591" y="204235"/>
                    </a:cubicBezTo>
                    <a:lnTo>
                      <a:pt x="144591" y="204235"/>
                    </a:lnTo>
                    <a:close/>
                    <a:moveTo>
                      <a:pt x="126517" y="204235"/>
                    </a:moveTo>
                    <a:cubicBezTo>
                      <a:pt x="129228" y="204235"/>
                      <a:pt x="131036" y="206043"/>
                      <a:pt x="131036" y="208754"/>
                    </a:cubicBezTo>
                    <a:cubicBezTo>
                      <a:pt x="131036" y="211465"/>
                      <a:pt x="129228" y="213272"/>
                      <a:pt x="126517" y="213272"/>
                    </a:cubicBezTo>
                    <a:cubicBezTo>
                      <a:pt x="123806" y="213272"/>
                      <a:pt x="121999" y="211465"/>
                      <a:pt x="121999" y="208754"/>
                    </a:cubicBezTo>
                    <a:cubicBezTo>
                      <a:pt x="121095" y="206043"/>
                      <a:pt x="123806" y="204235"/>
                      <a:pt x="126517" y="204235"/>
                    </a:cubicBezTo>
                    <a:lnTo>
                      <a:pt x="126517" y="204235"/>
                    </a:lnTo>
                    <a:close/>
                    <a:moveTo>
                      <a:pt x="107540" y="204235"/>
                    </a:moveTo>
                    <a:cubicBezTo>
                      <a:pt x="110251" y="204235"/>
                      <a:pt x="112058" y="206043"/>
                      <a:pt x="112058" y="208754"/>
                    </a:cubicBezTo>
                    <a:cubicBezTo>
                      <a:pt x="112058" y="211465"/>
                      <a:pt x="110251" y="213272"/>
                      <a:pt x="107540" y="213272"/>
                    </a:cubicBezTo>
                    <a:cubicBezTo>
                      <a:pt x="104829" y="213272"/>
                      <a:pt x="103021" y="211465"/>
                      <a:pt x="103021" y="208754"/>
                    </a:cubicBezTo>
                    <a:cubicBezTo>
                      <a:pt x="103021" y="206043"/>
                      <a:pt x="104829" y="204235"/>
                      <a:pt x="107540" y="204235"/>
                    </a:cubicBezTo>
                    <a:lnTo>
                      <a:pt x="107540" y="204235"/>
                    </a:lnTo>
                    <a:close/>
                    <a:moveTo>
                      <a:pt x="88562" y="204235"/>
                    </a:moveTo>
                    <a:cubicBezTo>
                      <a:pt x="91273" y="204235"/>
                      <a:pt x="93081" y="206043"/>
                      <a:pt x="93081" y="208754"/>
                    </a:cubicBezTo>
                    <a:cubicBezTo>
                      <a:pt x="93081" y="211465"/>
                      <a:pt x="91273" y="213272"/>
                      <a:pt x="88562" y="213272"/>
                    </a:cubicBezTo>
                    <a:cubicBezTo>
                      <a:pt x="85851" y="213272"/>
                      <a:pt x="84044" y="211465"/>
                      <a:pt x="84044" y="208754"/>
                    </a:cubicBezTo>
                    <a:cubicBezTo>
                      <a:pt x="84044" y="206043"/>
                      <a:pt x="85851" y="204235"/>
                      <a:pt x="88562" y="204235"/>
                    </a:cubicBezTo>
                    <a:lnTo>
                      <a:pt x="88562" y="204235"/>
                    </a:lnTo>
                    <a:close/>
                    <a:moveTo>
                      <a:pt x="69585" y="204235"/>
                    </a:moveTo>
                    <a:cubicBezTo>
                      <a:pt x="72296" y="204235"/>
                      <a:pt x="74103" y="206043"/>
                      <a:pt x="74103" y="208754"/>
                    </a:cubicBezTo>
                    <a:cubicBezTo>
                      <a:pt x="74103" y="211465"/>
                      <a:pt x="72296" y="213272"/>
                      <a:pt x="69585" y="213272"/>
                    </a:cubicBezTo>
                    <a:cubicBezTo>
                      <a:pt x="66873" y="213272"/>
                      <a:pt x="65066" y="211465"/>
                      <a:pt x="65066" y="208754"/>
                    </a:cubicBezTo>
                    <a:cubicBezTo>
                      <a:pt x="65066" y="206043"/>
                      <a:pt x="66873" y="204235"/>
                      <a:pt x="69585" y="204235"/>
                    </a:cubicBezTo>
                    <a:lnTo>
                      <a:pt x="69585" y="204235"/>
                    </a:lnTo>
                    <a:close/>
                    <a:moveTo>
                      <a:pt x="50607" y="204235"/>
                    </a:moveTo>
                    <a:cubicBezTo>
                      <a:pt x="53318" y="204235"/>
                      <a:pt x="55125" y="206043"/>
                      <a:pt x="55125" y="208754"/>
                    </a:cubicBezTo>
                    <a:cubicBezTo>
                      <a:pt x="55125" y="211465"/>
                      <a:pt x="53318" y="213272"/>
                      <a:pt x="50607" y="213272"/>
                    </a:cubicBezTo>
                    <a:cubicBezTo>
                      <a:pt x="47896" y="213272"/>
                      <a:pt x="46088" y="211465"/>
                      <a:pt x="46088" y="208754"/>
                    </a:cubicBezTo>
                    <a:cubicBezTo>
                      <a:pt x="46088" y="206043"/>
                      <a:pt x="48800" y="204235"/>
                      <a:pt x="50607" y="204235"/>
                    </a:cubicBezTo>
                    <a:lnTo>
                      <a:pt x="50607" y="204235"/>
                    </a:lnTo>
                    <a:close/>
                    <a:moveTo>
                      <a:pt x="32533" y="204235"/>
                    </a:moveTo>
                    <a:cubicBezTo>
                      <a:pt x="35244" y="204235"/>
                      <a:pt x="37052" y="206043"/>
                      <a:pt x="37052" y="208754"/>
                    </a:cubicBezTo>
                    <a:cubicBezTo>
                      <a:pt x="37052" y="211465"/>
                      <a:pt x="35244" y="213272"/>
                      <a:pt x="32533" y="213272"/>
                    </a:cubicBezTo>
                    <a:cubicBezTo>
                      <a:pt x="29822" y="213272"/>
                      <a:pt x="28015" y="211465"/>
                      <a:pt x="28015" y="208754"/>
                    </a:cubicBezTo>
                    <a:cubicBezTo>
                      <a:pt x="27111" y="206043"/>
                      <a:pt x="29822" y="204235"/>
                      <a:pt x="32533" y="204235"/>
                    </a:cubicBezTo>
                    <a:lnTo>
                      <a:pt x="32533" y="204235"/>
                    </a:lnTo>
                    <a:close/>
                    <a:moveTo>
                      <a:pt x="267494" y="193391"/>
                    </a:moveTo>
                    <a:cubicBezTo>
                      <a:pt x="270205" y="193391"/>
                      <a:pt x="272012" y="195198"/>
                      <a:pt x="272012" y="197909"/>
                    </a:cubicBezTo>
                    <a:cubicBezTo>
                      <a:pt x="272012" y="200620"/>
                      <a:pt x="270205" y="202428"/>
                      <a:pt x="267494" y="202428"/>
                    </a:cubicBezTo>
                    <a:cubicBezTo>
                      <a:pt x="264783" y="202428"/>
                      <a:pt x="262975" y="200620"/>
                      <a:pt x="262975" y="197909"/>
                    </a:cubicBezTo>
                    <a:cubicBezTo>
                      <a:pt x="262072" y="195198"/>
                      <a:pt x="264783" y="193391"/>
                      <a:pt x="267494" y="193391"/>
                    </a:cubicBezTo>
                    <a:lnTo>
                      <a:pt x="267494" y="193391"/>
                    </a:lnTo>
                    <a:close/>
                    <a:moveTo>
                      <a:pt x="248516" y="193391"/>
                    </a:moveTo>
                    <a:cubicBezTo>
                      <a:pt x="251227" y="193391"/>
                      <a:pt x="253035" y="195198"/>
                      <a:pt x="253035" y="197909"/>
                    </a:cubicBezTo>
                    <a:cubicBezTo>
                      <a:pt x="253035" y="200620"/>
                      <a:pt x="251227" y="202428"/>
                      <a:pt x="248516" y="202428"/>
                    </a:cubicBezTo>
                    <a:cubicBezTo>
                      <a:pt x="245805" y="202428"/>
                      <a:pt x="243998" y="200620"/>
                      <a:pt x="243998" y="197909"/>
                    </a:cubicBezTo>
                    <a:cubicBezTo>
                      <a:pt x="243998" y="195198"/>
                      <a:pt x="245805" y="193391"/>
                      <a:pt x="248516" y="193391"/>
                    </a:cubicBezTo>
                    <a:lnTo>
                      <a:pt x="248516" y="193391"/>
                    </a:lnTo>
                    <a:close/>
                    <a:moveTo>
                      <a:pt x="229539" y="193391"/>
                    </a:moveTo>
                    <a:cubicBezTo>
                      <a:pt x="232250" y="193391"/>
                      <a:pt x="234057" y="195198"/>
                      <a:pt x="234057" y="197909"/>
                    </a:cubicBezTo>
                    <a:cubicBezTo>
                      <a:pt x="234057" y="200620"/>
                      <a:pt x="232250" y="202428"/>
                      <a:pt x="229539" y="202428"/>
                    </a:cubicBezTo>
                    <a:cubicBezTo>
                      <a:pt x="226828" y="202428"/>
                      <a:pt x="225020" y="200620"/>
                      <a:pt x="225020" y="197909"/>
                    </a:cubicBezTo>
                    <a:cubicBezTo>
                      <a:pt x="225020" y="195198"/>
                      <a:pt x="226828" y="193391"/>
                      <a:pt x="229539" y="193391"/>
                    </a:cubicBezTo>
                    <a:lnTo>
                      <a:pt x="229539" y="193391"/>
                    </a:lnTo>
                    <a:close/>
                    <a:moveTo>
                      <a:pt x="210561" y="193391"/>
                    </a:moveTo>
                    <a:cubicBezTo>
                      <a:pt x="213272" y="193391"/>
                      <a:pt x="215080" y="195198"/>
                      <a:pt x="215080" y="197909"/>
                    </a:cubicBezTo>
                    <a:cubicBezTo>
                      <a:pt x="215080" y="200620"/>
                      <a:pt x="213272" y="202428"/>
                      <a:pt x="210561" y="202428"/>
                    </a:cubicBezTo>
                    <a:cubicBezTo>
                      <a:pt x="207850" y="202428"/>
                      <a:pt x="206043" y="200620"/>
                      <a:pt x="206043" y="197909"/>
                    </a:cubicBezTo>
                    <a:cubicBezTo>
                      <a:pt x="206043" y="195198"/>
                      <a:pt x="207850" y="193391"/>
                      <a:pt x="210561" y="193391"/>
                    </a:cubicBezTo>
                    <a:lnTo>
                      <a:pt x="210561" y="193391"/>
                    </a:lnTo>
                    <a:close/>
                    <a:moveTo>
                      <a:pt x="191583" y="193391"/>
                    </a:moveTo>
                    <a:cubicBezTo>
                      <a:pt x="194294" y="193391"/>
                      <a:pt x="196102" y="195198"/>
                      <a:pt x="196102" y="197909"/>
                    </a:cubicBezTo>
                    <a:cubicBezTo>
                      <a:pt x="196102" y="200620"/>
                      <a:pt x="194294" y="202428"/>
                      <a:pt x="191583" y="202428"/>
                    </a:cubicBezTo>
                    <a:cubicBezTo>
                      <a:pt x="188872" y="202428"/>
                      <a:pt x="187065" y="200620"/>
                      <a:pt x="187065" y="197909"/>
                    </a:cubicBezTo>
                    <a:cubicBezTo>
                      <a:pt x="187065" y="195198"/>
                      <a:pt x="189776" y="193391"/>
                      <a:pt x="191583" y="193391"/>
                    </a:cubicBezTo>
                    <a:lnTo>
                      <a:pt x="191583" y="193391"/>
                    </a:lnTo>
                    <a:close/>
                    <a:moveTo>
                      <a:pt x="173509" y="193391"/>
                    </a:moveTo>
                    <a:cubicBezTo>
                      <a:pt x="176221" y="193391"/>
                      <a:pt x="178028" y="195198"/>
                      <a:pt x="178028" y="197909"/>
                    </a:cubicBezTo>
                    <a:cubicBezTo>
                      <a:pt x="178028" y="200620"/>
                      <a:pt x="176221" y="202428"/>
                      <a:pt x="173509" y="202428"/>
                    </a:cubicBezTo>
                    <a:cubicBezTo>
                      <a:pt x="170798" y="202428"/>
                      <a:pt x="168991" y="200620"/>
                      <a:pt x="168991" y="197909"/>
                    </a:cubicBezTo>
                    <a:cubicBezTo>
                      <a:pt x="168087" y="195198"/>
                      <a:pt x="170798" y="193391"/>
                      <a:pt x="173509" y="193391"/>
                    </a:cubicBezTo>
                    <a:lnTo>
                      <a:pt x="173509" y="193391"/>
                    </a:lnTo>
                    <a:close/>
                    <a:moveTo>
                      <a:pt x="154532" y="193391"/>
                    </a:moveTo>
                    <a:cubicBezTo>
                      <a:pt x="157243" y="193391"/>
                      <a:pt x="159050" y="195198"/>
                      <a:pt x="159050" y="197909"/>
                    </a:cubicBezTo>
                    <a:cubicBezTo>
                      <a:pt x="159050" y="200620"/>
                      <a:pt x="157243" y="202428"/>
                      <a:pt x="154532" y="202428"/>
                    </a:cubicBezTo>
                    <a:cubicBezTo>
                      <a:pt x="151821" y="202428"/>
                      <a:pt x="150013" y="200620"/>
                      <a:pt x="150013" y="197909"/>
                    </a:cubicBezTo>
                    <a:cubicBezTo>
                      <a:pt x="150013" y="195198"/>
                      <a:pt x="151821" y="193391"/>
                      <a:pt x="154532" y="193391"/>
                    </a:cubicBezTo>
                    <a:lnTo>
                      <a:pt x="154532" y="193391"/>
                    </a:lnTo>
                    <a:close/>
                    <a:moveTo>
                      <a:pt x="135554" y="193391"/>
                    </a:moveTo>
                    <a:cubicBezTo>
                      <a:pt x="138265" y="193391"/>
                      <a:pt x="140073" y="195198"/>
                      <a:pt x="140073" y="197909"/>
                    </a:cubicBezTo>
                    <a:cubicBezTo>
                      <a:pt x="140073" y="200620"/>
                      <a:pt x="138265" y="202428"/>
                      <a:pt x="135554" y="202428"/>
                    </a:cubicBezTo>
                    <a:cubicBezTo>
                      <a:pt x="132843" y="202428"/>
                      <a:pt x="131036" y="200620"/>
                      <a:pt x="131036" y="197909"/>
                    </a:cubicBezTo>
                    <a:cubicBezTo>
                      <a:pt x="131036" y="195198"/>
                      <a:pt x="132843" y="193391"/>
                      <a:pt x="135554" y="193391"/>
                    </a:cubicBezTo>
                    <a:lnTo>
                      <a:pt x="135554" y="193391"/>
                    </a:lnTo>
                    <a:close/>
                    <a:moveTo>
                      <a:pt x="116577" y="193391"/>
                    </a:moveTo>
                    <a:cubicBezTo>
                      <a:pt x="119288" y="193391"/>
                      <a:pt x="121095" y="195198"/>
                      <a:pt x="121095" y="197909"/>
                    </a:cubicBezTo>
                    <a:cubicBezTo>
                      <a:pt x="121095" y="200620"/>
                      <a:pt x="119288" y="202428"/>
                      <a:pt x="116577" y="202428"/>
                    </a:cubicBezTo>
                    <a:cubicBezTo>
                      <a:pt x="113866" y="202428"/>
                      <a:pt x="112058" y="200620"/>
                      <a:pt x="112058" y="197909"/>
                    </a:cubicBezTo>
                    <a:cubicBezTo>
                      <a:pt x="112058" y="195198"/>
                      <a:pt x="113866" y="193391"/>
                      <a:pt x="116577" y="193391"/>
                    </a:cubicBezTo>
                    <a:lnTo>
                      <a:pt x="116577" y="193391"/>
                    </a:lnTo>
                    <a:close/>
                    <a:moveTo>
                      <a:pt x="97599" y="193391"/>
                    </a:moveTo>
                    <a:cubicBezTo>
                      <a:pt x="100310" y="193391"/>
                      <a:pt x="102118" y="195198"/>
                      <a:pt x="102118" y="197909"/>
                    </a:cubicBezTo>
                    <a:cubicBezTo>
                      <a:pt x="102118" y="200620"/>
                      <a:pt x="100310" y="202428"/>
                      <a:pt x="97599" y="202428"/>
                    </a:cubicBezTo>
                    <a:cubicBezTo>
                      <a:pt x="94888" y="202428"/>
                      <a:pt x="93081" y="200620"/>
                      <a:pt x="93081" y="197909"/>
                    </a:cubicBezTo>
                    <a:cubicBezTo>
                      <a:pt x="93081" y="195198"/>
                      <a:pt x="95792" y="193391"/>
                      <a:pt x="97599" y="193391"/>
                    </a:cubicBezTo>
                    <a:lnTo>
                      <a:pt x="97599" y="193391"/>
                    </a:lnTo>
                    <a:close/>
                    <a:moveTo>
                      <a:pt x="79525" y="193391"/>
                    </a:moveTo>
                    <a:cubicBezTo>
                      <a:pt x="82236" y="193391"/>
                      <a:pt x="84044" y="195198"/>
                      <a:pt x="84044" y="197909"/>
                    </a:cubicBezTo>
                    <a:cubicBezTo>
                      <a:pt x="84044" y="200620"/>
                      <a:pt x="82236" y="202428"/>
                      <a:pt x="79525" y="202428"/>
                    </a:cubicBezTo>
                    <a:cubicBezTo>
                      <a:pt x="76814" y="202428"/>
                      <a:pt x="75007" y="200620"/>
                      <a:pt x="75007" y="197909"/>
                    </a:cubicBezTo>
                    <a:cubicBezTo>
                      <a:pt x="74103" y="195198"/>
                      <a:pt x="76814" y="193391"/>
                      <a:pt x="79525" y="193391"/>
                    </a:cubicBezTo>
                    <a:lnTo>
                      <a:pt x="79525" y="193391"/>
                    </a:lnTo>
                    <a:close/>
                    <a:moveTo>
                      <a:pt x="60548" y="193391"/>
                    </a:moveTo>
                    <a:cubicBezTo>
                      <a:pt x="63259" y="193391"/>
                      <a:pt x="65066" y="195198"/>
                      <a:pt x="65066" y="197909"/>
                    </a:cubicBezTo>
                    <a:cubicBezTo>
                      <a:pt x="65066" y="200620"/>
                      <a:pt x="63259" y="202428"/>
                      <a:pt x="60548" y="202428"/>
                    </a:cubicBezTo>
                    <a:cubicBezTo>
                      <a:pt x="57836" y="202428"/>
                      <a:pt x="56029" y="200620"/>
                      <a:pt x="56029" y="197909"/>
                    </a:cubicBezTo>
                    <a:cubicBezTo>
                      <a:pt x="56029" y="195198"/>
                      <a:pt x="57836" y="193391"/>
                      <a:pt x="60548" y="193391"/>
                    </a:cubicBezTo>
                    <a:lnTo>
                      <a:pt x="60548" y="193391"/>
                    </a:lnTo>
                    <a:close/>
                    <a:moveTo>
                      <a:pt x="41570" y="193391"/>
                    </a:moveTo>
                    <a:cubicBezTo>
                      <a:pt x="44281" y="193391"/>
                      <a:pt x="46088" y="195198"/>
                      <a:pt x="46088" y="197909"/>
                    </a:cubicBezTo>
                    <a:cubicBezTo>
                      <a:pt x="46088" y="200620"/>
                      <a:pt x="44281" y="202428"/>
                      <a:pt x="41570" y="202428"/>
                    </a:cubicBezTo>
                    <a:cubicBezTo>
                      <a:pt x="38859" y="202428"/>
                      <a:pt x="37052" y="200620"/>
                      <a:pt x="37052" y="197909"/>
                    </a:cubicBezTo>
                    <a:cubicBezTo>
                      <a:pt x="37052" y="195198"/>
                      <a:pt x="38859" y="193391"/>
                      <a:pt x="41570" y="193391"/>
                    </a:cubicBezTo>
                    <a:lnTo>
                      <a:pt x="41570" y="193391"/>
                    </a:lnTo>
                    <a:close/>
                    <a:moveTo>
                      <a:pt x="22592" y="193391"/>
                    </a:moveTo>
                    <a:cubicBezTo>
                      <a:pt x="25303" y="193391"/>
                      <a:pt x="27111" y="195198"/>
                      <a:pt x="27111" y="197909"/>
                    </a:cubicBezTo>
                    <a:cubicBezTo>
                      <a:pt x="27111" y="200620"/>
                      <a:pt x="25303" y="202428"/>
                      <a:pt x="22592" y="202428"/>
                    </a:cubicBezTo>
                    <a:cubicBezTo>
                      <a:pt x="19881" y="202428"/>
                      <a:pt x="18074" y="200620"/>
                      <a:pt x="18074" y="197909"/>
                    </a:cubicBezTo>
                    <a:cubicBezTo>
                      <a:pt x="18074" y="195198"/>
                      <a:pt x="19881" y="193391"/>
                      <a:pt x="22592" y="193391"/>
                    </a:cubicBezTo>
                    <a:lnTo>
                      <a:pt x="22592" y="193391"/>
                    </a:lnTo>
                    <a:close/>
                    <a:moveTo>
                      <a:pt x="276531" y="184354"/>
                    </a:moveTo>
                    <a:cubicBezTo>
                      <a:pt x="279242" y="184354"/>
                      <a:pt x="281049" y="186161"/>
                      <a:pt x="281049" y="188872"/>
                    </a:cubicBezTo>
                    <a:cubicBezTo>
                      <a:pt x="281049" y="191583"/>
                      <a:pt x="279242" y="193391"/>
                      <a:pt x="276531" y="193391"/>
                    </a:cubicBezTo>
                    <a:cubicBezTo>
                      <a:pt x="273820" y="193391"/>
                      <a:pt x="272012" y="191583"/>
                      <a:pt x="272012" y="188872"/>
                    </a:cubicBezTo>
                    <a:cubicBezTo>
                      <a:pt x="272012" y="186161"/>
                      <a:pt x="273820" y="184354"/>
                      <a:pt x="276531" y="184354"/>
                    </a:cubicBezTo>
                    <a:lnTo>
                      <a:pt x="276531" y="184354"/>
                    </a:lnTo>
                    <a:close/>
                    <a:moveTo>
                      <a:pt x="257553" y="184354"/>
                    </a:moveTo>
                    <a:cubicBezTo>
                      <a:pt x="260264" y="184354"/>
                      <a:pt x="262072" y="186161"/>
                      <a:pt x="262072" y="188872"/>
                    </a:cubicBezTo>
                    <a:cubicBezTo>
                      <a:pt x="262072" y="191583"/>
                      <a:pt x="260264" y="193391"/>
                      <a:pt x="257553" y="193391"/>
                    </a:cubicBezTo>
                    <a:cubicBezTo>
                      <a:pt x="254842" y="193391"/>
                      <a:pt x="253035" y="191583"/>
                      <a:pt x="253035" y="188872"/>
                    </a:cubicBezTo>
                    <a:cubicBezTo>
                      <a:pt x="253035" y="186161"/>
                      <a:pt x="254842" y="184354"/>
                      <a:pt x="257553" y="184354"/>
                    </a:cubicBezTo>
                    <a:lnTo>
                      <a:pt x="257553" y="184354"/>
                    </a:lnTo>
                    <a:close/>
                    <a:moveTo>
                      <a:pt x="238576" y="184354"/>
                    </a:moveTo>
                    <a:cubicBezTo>
                      <a:pt x="241287" y="184354"/>
                      <a:pt x="243094" y="186161"/>
                      <a:pt x="243094" y="188872"/>
                    </a:cubicBezTo>
                    <a:cubicBezTo>
                      <a:pt x="243094" y="191583"/>
                      <a:pt x="241287" y="193391"/>
                      <a:pt x="238576" y="193391"/>
                    </a:cubicBezTo>
                    <a:cubicBezTo>
                      <a:pt x="235864" y="193391"/>
                      <a:pt x="234057" y="191583"/>
                      <a:pt x="234057" y="188872"/>
                    </a:cubicBezTo>
                    <a:cubicBezTo>
                      <a:pt x="234057" y="186161"/>
                      <a:pt x="235864" y="184354"/>
                      <a:pt x="238576" y="184354"/>
                    </a:cubicBezTo>
                    <a:lnTo>
                      <a:pt x="238576" y="184354"/>
                    </a:lnTo>
                    <a:close/>
                    <a:moveTo>
                      <a:pt x="220502" y="184354"/>
                    </a:moveTo>
                    <a:cubicBezTo>
                      <a:pt x="223213" y="184354"/>
                      <a:pt x="225020" y="186161"/>
                      <a:pt x="225020" y="188872"/>
                    </a:cubicBezTo>
                    <a:cubicBezTo>
                      <a:pt x="225020" y="191583"/>
                      <a:pt x="223213" y="193391"/>
                      <a:pt x="220502" y="193391"/>
                    </a:cubicBezTo>
                    <a:cubicBezTo>
                      <a:pt x="217791" y="193391"/>
                      <a:pt x="215983" y="191583"/>
                      <a:pt x="215983" y="188872"/>
                    </a:cubicBezTo>
                    <a:cubicBezTo>
                      <a:pt x="215080" y="186161"/>
                      <a:pt x="217791" y="184354"/>
                      <a:pt x="220502" y="184354"/>
                    </a:cubicBezTo>
                    <a:lnTo>
                      <a:pt x="220502" y="184354"/>
                    </a:lnTo>
                    <a:close/>
                    <a:moveTo>
                      <a:pt x="201524" y="184354"/>
                    </a:moveTo>
                    <a:cubicBezTo>
                      <a:pt x="204235" y="184354"/>
                      <a:pt x="206043" y="186161"/>
                      <a:pt x="206043" y="188872"/>
                    </a:cubicBezTo>
                    <a:cubicBezTo>
                      <a:pt x="206043" y="191583"/>
                      <a:pt x="204235" y="193391"/>
                      <a:pt x="201524" y="193391"/>
                    </a:cubicBezTo>
                    <a:cubicBezTo>
                      <a:pt x="198813" y="193391"/>
                      <a:pt x="197006" y="191583"/>
                      <a:pt x="197006" y="188872"/>
                    </a:cubicBezTo>
                    <a:cubicBezTo>
                      <a:pt x="196102" y="186161"/>
                      <a:pt x="198813" y="184354"/>
                      <a:pt x="201524" y="184354"/>
                    </a:cubicBezTo>
                    <a:lnTo>
                      <a:pt x="201524" y="184354"/>
                    </a:lnTo>
                    <a:close/>
                    <a:moveTo>
                      <a:pt x="182546" y="184354"/>
                    </a:moveTo>
                    <a:cubicBezTo>
                      <a:pt x="185258" y="184354"/>
                      <a:pt x="187065" y="186161"/>
                      <a:pt x="187065" y="188872"/>
                    </a:cubicBezTo>
                    <a:cubicBezTo>
                      <a:pt x="187065" y="191583"/>
                      <a:pt x="185258" y="193391"/>
                      <a:pt x="182546" y="193391"/>
                    </a:cubicBezTo>
                    <a:cubicBezTo>
                      <a:pt x="179835" y="193391"/>
                      <a:pt x="178028" y="191583"/>
                      <a:pt x="178028" y="188872"/>
                    </a:cubicBezTo>
                    <a:cubicBezTo>
                      <a:pt x="178028" y="186161"/>
                      <a:pt x="179835" y="184354"/>
                      <a:pt x="182546" y="184354"/>
                    </a:cubicBezTo>
                    <a:lnTo>
                      <a:pt x="182546" y="184354"/>
                    </a:lnTo>
                    <a:close/>
                    <a:moveTo>
                      <a:pt x="163569" y="184354"/>
                    </a:moveTo>
                    <a:cubicBezTo>
                      <a:pt x="166280" y="184354"/>
                      <a:pt x="168087" y="186161"/>
                      <a:pt x="168087" y="188872"/>
                    </a:cubicBezTo>
                    <a:cubicBezTo>
                      <a:pt x="168087" y="191583"/>
                      <a:pt x="166280" y="193391"/>
                      <a:pt x="163569" y="193391"/>
                    </a:cubicBezTo>
                    <a:cubicBezTo>
                      <a:pt x="160858" y="193391"/>
                      <a:pt x="159050" y="191583"/>
                      <a:pt x="159050" y="188872"/>
                    </a:cubicBezTo>
                    <a:cubicBezTo>
                      <a:pt x="159050" y="186161"/>
                      <a:pt x="160858" y="184354"/>
                      <a:pt x="163569" y="184354"/>
                    </a:cubicBezTo>
                    <a:lnTo>
                      <a:pt x="163569" y="184354"/>
                    </a:lnTo>
                    <a:close/>
                    <a:moveTo>
                      <a:pt x="144591" y="184354"/>
                    </a:moveTo>
                    <a:cubicBezTo>
                      <a:pt x="147302" y="184354"/>
                      <a:pt x="149110" y="186161"/>
                      <a:pt x="149110" y="188872"/>
                    </a:cubicBezTo>
                    <a:cubicBezTo>
                      <a:pt x="149110" y="191583"/>
                      <a:pt x="147302" y="193391"/>
                      <a:pt x="144591" y="193391"/>
                    </a:cubicBezTo>
                    <a:cubicBezTo>
                      <a:pt x="141880" y="193391"/>
                      <a:pt x="140073" y="191583"/>
                      <a:pt x="140073" y="188872"/>
                    </a:cubicBezTo>
                    <a:cubicBezTo>
                      <a:pt x="140073" y="186161"/>
                      <a:pt x="141880" y="184354"/>
                      <a:pt x="144591" y="184354"/>
                    </a:cubicBezTo>
                    <a:lnTo>
                      <a:pt x="144591" y="184354"/>
                    </a:lnTo>
                    <a:close/>
                    <a:moveTo>
                      <a:pt x="126517" y="184354"/>
                    </a:moveTo>
                    <a:cubicBezTo>
                      <a:pt x="129228" y="184354"/>
                      <a:pt x="131036" y="186161"/>
                      <a:pt x="131036" y="188872"/>
                    </a:cubicBezTo>
                    <a:cubicBezTo>
                      <a:pt x="131036" y="191583"/>
                      <a:pt x="129228" y="193391"/>
                      <a:pt x="126517" y="193391"/>
                    </a:cubicBezTo>
                    <a:cubicBezTo>
                      <a:pt x="123806" y="193391"/>
                      <a:pt x="121999" y="191583"/>
                      <a:pt x="121999" y="188872"/>
                    </a:cubicBezTo>
                    <a:cubicBezTo>
                      <a:pt x="121095" y="186161"/>
                      <a:pt x="123806" y="184354"/>
                      <a:pt x="126517" y="184354"/>
                    </a:cubicBezTo>
                    <a:lnTo>
                      <a:pt x="126517" y="184354"/>
                    </a:lnTo>
                    <a:close/>
                    <a:moveTo>
                      <a:pt x="107540" y="184354"/>
                    </a:moveTo>
                    <a:cubicBezTo>
                      <a:pt x="110251" y="184354"/>
                      <a:pt x="112058" y="186161"/>
                      <a:pt x="112058" y="188872"/>
                    </a:cubicBezTo>
                    <a:cubicBezTo>
                      <a:pt x="112058" y="191583"/>
                      <a:pt x="110251" y="193391"/>
                      <a:pt x="107540" y="193391"/>
                    </a:cubicBezTo>
                    <a:cubicBezTo>
                      <a:pt x="104829" y="193391"/>
                      <a:pt x="103021" y="191583"/>
                      <a:pt x="103021" y="188872"/>
                    </a:cubicBezTo>
                    <a:cubicBezTo>
                      <a:pt x="103021" y="186161"/>
                      <a:pt x="104829" y="184354"/>
                      <a:pt x="107540" y="184354"/>
                    </a:cubicBezTo>
                    <a:lnTo>
                      <a:pt x="107540" y="184354"/>
                    </a:lnTo>
                    <a:close/>
                    <a:moveTo>
                      <a:pt x="88562" y="184354"/>
                    </a:moveTo>
                    <a:cubicBezTo>
                      <a:pt x="91273" y="184354"/>
                      <a:pt x="93081" y="186161"/>
                      <a:pt x="93081" y="188872"/>
                    </a:cubicBezTo>
                    <a:cubicBezTo>
                      <a:pt x="93081" y="191583"/>
                      <a:pt x="91273" y="193391"/>
                      <a:pt x="88562" y="193391"/>
                    </a:cubicBezTo>
                    <a:cubicBezTo>
                      <a:pt x="85851" y="193391"/>
                      <a:pt x="84044" y="191583"/>
                      <a:pt x="84044" y="188872"/>
                    </a:cubicBezTo>
                    <a:cubicBezTo>
                      <a:pt x="84044" y="186161"/>
                      <a:pt x="85851" y="184354"/>
                      <a:pt x="88562" y="184354"/>
                    </a:cubicBezTo>
                    <a:lnTo>
                      <a:pt x="88562" y="184354"/>
                    </a:lnTo>
                    <a:close/>
                    <a:moveTo>
                      <a:pt x="69585" y="184354"/>
                    </a:moveTo>
                    <a:cubicBezTo>
                      <a:pt x="72296" y="184354"/>
                      <a:pt x="74103" y="186161"/>
                      <a:pt x="74103" y="188872"/>
                    </a:cubicBezTo>
                    <a:cubicBezTo>
                      <a:pt x="74103" y="191583"/>
                      <a:pt x="72296" y="193391"/>
                      <a:pt x="69585" y="193391"/>
                    </a:cubicBezTo>
                    <a:cubicBezTo>
                      <a:pt x="66873" y="193391"/>
                      <a:pt x="65066" y="191583"/>
                      <a:pt x="65066" y="188872"/>
                    </a:cubicBezTo>
                    <a:cubicBezTo>
                      <a:pt x="65066" y="186161"/>
                      <a:pt x="66873" y="184354"/>
                      <a:pt x="69585" y="184354"/>
                    </a:cubicBezTo>
                    <a:lnTo>
                      <a:pt x="69585" y="184354"/>
                    </a:lnTo>
                    <a:close/>
                    <a:moveTo>
                      <a:pt x="50607" y="184354"/>
                    </a:moveTo>
                    <a:cubicBezTo>
                      <a:pt x="53318" y="184354"/>
                      <a:pt x="55125" y="186161"/>
                      <a:pt x="55125" y="188872"/>
                    </a:cubicBezTo>
                    <a:cubicBezTo>
                      <a:pt x="55125" y="191583"/>
                      <a:pt x="53318" y="193391"/>
                      <a:pt x="50607" y="193391"/>
                    </a:cubicBezTo>
                    <a:cubicBezTo>
                      <a:pt x="47896" y="193391"/>
                      <a:pt x="46088" y="191583"/>
                      <a:pt x="46088" y="188872"/>
                    </a:cubicBezTo>
                    <a:cubicBezTo>
                      <a:pt x="46088" y="186161"/>
                      <a:pt x="48800" y="184354"/>
                      <a:pt x="50607" y="184354"/>
                    </a:cubicBezTo>
                    <a:lnTo>
                      <a:pt x="50607" y="184354"/>
                    </a:lnTo>
                    <a:close/>
                    <a:moveTo>
                      <a:pt x="32533" y="184354"/>
                    </a:moveTo>
                    <a:cubicBezTo>
                      <a:pt x="35244" y="184354"/>
                      <a:pt x="37052" y="186161"/>
                      <a:pt x="37052" y="188872"/>
                    </a:cubicBezTo>
                    <a:cubicBezTo>
                      <a:pt x="37052" y="191583"/>
                      <a:pt x="35244" y="193391"/>
                      <a:pt x="32533" y="193391"/>
                    </a:cubicBezTo>
                    <a:cubicBezTo>
                      <a:pt x="29822" y="193391"/>
                      <a:pt x="28015" y="191583"/>
                      <a:pt x="28015" y="188872"/>
                    </a:cubicBezTo>
                    <a:cubicBezTo>
                      <a:pt x="27111" y="186161"/>
                      <a:pt x="29822" y="184354"/>
                      <a:pt x="32533" y="184354"/>
                    </a:cubicBezTo>
                    <a:lnTo>
                      <a:pt x="32533" y="184354"/>
                    </a:lnTo>
                    <a:close/>
                    <a:moveTo>
                      <a:pt x="13555" y="184354"/>
                    </a:moveTo>
                    <a:cubicBezTo>
                      <a:pt x="16267" y="184354"/>
                      <a:pt x="18074" y="186161"/>
                      <a:pt x="18074" y="188872"/>
                    </a:cubicBezTo>
                    <a:cubicBezTo>
                      <a:pt x="18074" y="191583"/>
                      <a:pt x="16267" y="193391"/>
                      <a:pt x="13555" y="193391"/>
                    </a:cubicBezTo>
                    <a:cubicBezTo>
                      <a:pt x="10844" y="193391"/>
                      <a:pt x="9037" y="191583"/>
                      <a:pt x="9037" y="188872"/>
                    </a:cubicBezTo>
                    <a:cubicBezTo>
                      <a:pt x="9037" y="186161"/>
                      <a:pt x="10844" y="184354"/>
                      <a:pt x="13555" y="184354"/>
                    </a:cubicBezTo>
                    <a:lnTo>
                      <a:pt x="13555" y="184354"/>
                    </a:lnTo>
                    <a:close/>
                    <a:moveTo>
                      <a:pt x="267494" y="173510"/>
                    </a:moveTo>
                    <a:cubicBezTo>
                      <a:pt x="270205" y="173510"/>
                      <a:pt x="272012" y="175317"/>
                      <a:pt x="272012" y="178028"/>
                    </a:cubicBezTo>
                    <a:cubicBezTo>
                      <a:pt x="272012" y="180739"/>
                      <a:pt x="270205" y="182546"/>
                      <a:pt x="267494" y="182546"/>
                    </a:cubicBezTo>
                    <a:cubicBezTo>
                      <a:pt x="264783" y="182546"/>
                      <a:pt x="262975" y="180739"/>
                      <a:pt x="262975" y="178028"/>
                    </a:cubicBezTo>
                    <a:cubicBezTo>
                      <a:pt x="262072" y="175317"/>
                      <a:pt x="264783" y="173510"/>
                      <a:pt x="267494" y="173510"/>
                    </a:cubicBezTo>
                    <a:lnTo>
                      <a:pt x="267494" y="173510"/>
                    </a:lnTo>
                    <a:close/>
                    <a:moveTo>
                      <a:pt x="248516" y="173510"/>
                    </a:moveTo>
                    <a:cubicBezTo>
                      <a:pt x="251227" y="173510"/>
                      <a:pt x="253035" y="175317"/>
                      <a:pt x="253035" y="178028"/>
                    </a:cubicBezTo>
                    <a:cubicBezTo>
                      <a:pt x="253035" y="180739"/>
                      <a:pt x="251227" y="182546"/>
                      <a:pt x="248516" y="182546"/>
                    </a:cubicBezTo>
                    <a:cubicBezTo>
                      <a:pt x="245805" y="182546"/>
                      <a:pt x="243998" y="180739"/>
                      <a:pt x="243998" y="178028"/>
                    </a:cubicBezTo>
                    <a:cubicBezTo>
                      <a:pt x="243998" y="175317"/>
                      <a:pt x="245805" y="173510"/>
                      <a:pt x="248516" y="173510"/>
                    </a:cubicBezTo>
                    <a:lnTo>
                      <a:pt x="248516" y="173510"/>
                    </a:lnTo>
                    <a:close/>
                    <a:moveTo>
                      <a:pt x="229539" y="173510"/>
                    </a:moveTo>
                    <a:cubicBezTo>
                      <a:pt x="232250" y="173510"/>
                      <a:pt x="234057" y="175317"/>
                      <a:pt x="234057" y="178028"/>
                    </a:cubicBezTo>
                    <a:cubicBezTo>
                      <a:pt x="234057" y="180739"/>
                      <a:pt x="232250" y="182546"/>
                      <a:pt x="229539" y="182546"/>
                    </a:cubicBezTo>
                    <a:cubicBezTo>
                      <a:pt x="226828" y="182546"/>
                      <a:pt x="225020" y="180739"/>
                      <a:pt x="225020" y="178028"/>
                    </a:cubicBezTo>
                    <a:cubicBezTo>
                      <a:pt x="225020" y="175317"/>
                      <a:pt x="226828" y="173510"/>
                      <a:pt x="229539" y="173510"/>
                    </a:cubicBezTo>
                    <a:lnTo>
                      <a:pt x="229539" y="173510"/>
                    </a:lnTo>
                    <a:close/>
                    <a:moveTo>
                      <a:pt x="210561" y="173510"/>
                    </a:moveTo>
                    <a:cubicBezTo>
                      <a:pt x="213272" y="173510"/>
                      <a:pt x="215080" y="175317"/>
                      <a:pt x="215080" y="178028"/>
                    </a:cubicBezTo>
                    <a:cubicBezTo>
                      <a:pt x="215080" y="180739"/>
                      <a:pt x="213272" y="182546"/>
                      <a:pt x="210561" y="182546"/>
                    </a:cubicBezTo>
                    <a:cubicBezTo>
                      <a:pt x="207850" y="182546"/>
                      <a:pt x="206043" y="180739"/>
                      <a:pt x="206043" y="178028"/>
                    </a:cubicBezTo>
                    <a:cubicBezTo>
                      <a:pt x="206043" y="175317"/>
                      <a:pt x="207850" y="173510"/>
                      <a:pt x="210561" y="173510"/>
                    </a:cubicBezTo>
                    <a:lnTo>
                      <a:pt x="210561" y="173510"/>
                    </a:lnTo>
                    <a:close/>
                    <a:moveTo>
                      <a:pt x="191583" y="173510"/>
                    </a:moveTo>
                    <a:cubicBezTo>
                      <a:pt x="194294" y="173510"/>
                      <a:pt x="196102" y="175317"/>
                      <a:pt x="196102" y="178028"/>
                    </a:cubicBezTo>
                    <a:cubicBezTo>
                      <a:pt x="196102" y="180739"/>
                      <a:pt x="194294" y="182546"/>
                      <a:pt x="191583" y="182546"/>
                    </a:cubicBezTo>
                    <a:cubicBezTo>
                      <a:pt x="188872" y="182546"/>
                      <a:pt x="187065" y="180739"/>
                      <a:pt x="187065" y="178028"/>
                    </a:cubicBezTo>
                    <a:cubicBezTo>
                      <a:pt x="187065" y="175317"/>
                      <a:pt x="189776" y="173510"/>
                      <a:pt x="191583" y="173510"/>
                    </a:cubicBezTo>
                    <a:lnTo>
                      <a:pt x="191583" y="173510"/>
                    </a:lnTo>
                    <a:close/>
                    <a:moveTo>
                      <a:pt x="173509" y="173510"/>
                    </a:moveTo>
                    <a:cubicBezTo>
                      <a:pt x="176221" y="173510"/>
                      <a:pt x="178028" y="175317"/>
                      <a:pt x="178028" y="178028"/>
                    </a:cubicBezTo>
                    <a:cubicBezTo>
                      <a:pt x="178028" y="180739"/>
                      <a:pt x="176221" y="182546"/>
                      <a:pt x="173509" y="182546"/>
                    </a:cubicBezTo>
                    <a:cubicBezTo>
                      <a:pt x="170798" y="182546"/>
                      <a:pt x="168991" y="180739"/>
                      <a:pt x="168991" y="178028"/>
                    </a:cubicBezTo>
                    <a:cubicBezTo>
                      <a:pt x="168087" y="175317"/>
                      <a:pt x="170798" y="173510"/>
                      <a:pt x="173509" y="173510"/>
                    </a:cubicBezTo>
                    <a:lnTo>
                      <a:pt x="173509" y="173510"/>
                    </a:lnTo>
                    <a:close/>
                    <a:moveTo>
                      <a:pt x="154532" y="173510"/>
                    </a:moveTo>
                    <a:cubicBezTo>
                      <a:pt x="157243" y="173510"/>
                      <a:pt x="159050" y="175317"/>
                      <a:pt x="159050" y="178028"/>
                    </a:cubicBezTo>
                    <a:cubicBezTo>
                      <a:pt x="159050" y="180739"/>
                      <a:pt x="157243" y="182546"/>
                      <a:pt x="154532" y="182546"/>
                    </a:cubicBezTo>
                    <a:cubicBezTo>
                      <a:pt x="151821" y="182546"/>
                      <a:pt x="150013" y="180739"/>
                      <a:pt x="150013" y="178028"/>
                    </a:cubicBezTo>
                    <a:cubicBezTo>
                      <a:pt x="150013" y="175317"/>
                      <a:pt x="151821" y="173510"/>
                      <a:pt x="154532" y="173510"/>
                    </a:cubicBezTo>
                    <a:lnTo>
                      <a:pt x="154532" y="173510"/>
                    </a:lnTo>
                    <a:close/>
                    <a:moveTo>
                      <a:pt x="135554" y="173510"/>
                    </a:moveTo>
                    <a:cubicBezTo>
                      <a:pt x="138265" y="173510"/>
                      <a:pt x="140073" y="175317"/>
                      <a:pt x="140073" y="178028"/>
                    </a:cubicBezTo>
                    <a:cubicBezTo>
                      <a:pt x="140073" y="180739"/>
                      <a:pt x="138265" y="182546"/>
                      <a:pt x="135554" y="182546"/>
                    </a:cubicBezTo>
                    <a:cubicBezTo>
                      <a:pt x="132843" y="182546"/>
                      <a:pt x="131036" y="180739"/>
                      <a:pt x="131036" y="178028"/>
                    </a:cubicBezTo>
                    <a:cubicBezTo>
                      <a:pt x="131036" y="175317"/>
                      <a:pt x="132843" y="173510"/>
                      <a:pt x="135554" y="173510"/>
                    </a:cubicBezTo>
                    <a:lnTo>
                      <a:pt x="135554" y="173510"/>
                    </a:lnTo>
                    <a:close/>
                    <a:moveTo>
                      <a:pt x="116577" y="173510"/>
                    </a:moveTo>
                    <a:cubicBezTo>
                      <a:pt x="119288" y="173510"/>
                      <a:pt x="121095" y="175317"/>
                      <a:pt x="121095" y="178028"/>
                    </a:cubicBezTo>
                    <a:cubicBezTo>
                      <a:pt x="121095" y="180739"/>
                      <a:pt x="119288" y="182546"/>
                      <a:pt x="116577" y="182546"/>
                    </a:cubicBezTo>
                    <a:cubicBezTo>
                      <a:pt x="113866" y="182546"/>
                      <a:pt x="112058" y="180739"/>
                      <a:pt x="112058" y="178028"/>
                    </a:cubicBezTo>
                    <a:cubicBezTo>
                      <a:pt x="112058" y="175317"/>
                      <a:pt x="113866" y="173510"/>
                      <a:pt x="116577" y="173510"/>
                    </a:cubicBezTo>
                    <a:lnTo>
                      <a:pt x="116577" y="173510"/>
                    </a:lnTo>
                    <a:close/>
                    <a:moveTo>
                      <a:pt x="97599" y="173510"/>
                    </a:moveTo>
                    <a:cubicBezTo>
                      <a:pt x="100310" y="173510"/>
                      <a:pt x="102118" y="175317"/>
                      <a:pt x="102118" y="178028"/>
                    </a:cubicBezTo>
                    <a:cubicBezTo>
                      <a:pt x="102118" y="180739"/>
                      <a:pt x="100310" y="182546"/>
                      <a:pt x="97599" y="182546"/>
                    </a:cubicBezTo>
                    <a:cubicBezTo>
                      <a:pt x="94888" y="182546"/>
                      <a:pt x="93081" y="180739"/>
                      <a:pt x="93081" y="178028"/>
                    </a:cubicBezTo>
                    <a:cubicBezTo>
                      <a:pt x="93081" y="175317"/>
                      <a:pt x="95792" y="173510"/>
                      <a:pt x="97599" y="173510"/>
                    </a:cubicBezTo>
                    <a:lnTo>
                      <a:pt x="97599" y="173510"/>
                    </a:lnTo>
                    <a:close/>
                    <a:moveTo>
                      <a:pt x="79525" y="173510"/>
                    </a:moveTo>
                    <a:cubicBezTo>
                      <a:pt x="82236" y="173510"/>
                      <a:pt x="84044" y="175317"/>
                      <a:pt x="84044" y="178028"/>
                    </a:cubicBezTo>
                    <a:cubicBezTo>
                      <a:pt x="84044" y="180739"/>
                      <a:pt x="82236" y="182546"/>
                      <a:pt x="79525" y="182546"/>
                    </a:cubicBezTo>
                    <a:cubicBezTo>
                      <a:pt x="76814" y="182546"/>
                      <a:pt x="75007" y="180739"/>
                      <a:pt x="75007" y="178028"/>
                    </a:cubicBezTo>
                    <a:cubicBezTo>
                      <a:pt x="74103" y="175317"/>
                      <a:pt x="76814" y="173510"/>
                      <a:pt x="79525" y="173510"/>
                    </a:cubicBezTo>
                    <a:lnTo>
                      <a:pt x="79525" y="173510"/>
                    </a:lnTo>
                    <a:close/>
                    <a:moveTo>
                      <a:pt x="60548" y="173510"/>
                    </a:moveTo>
                    <a:cubicBezTo>
                      <a:pt x="63259" y="173510"/>
                      <a:pt x="65066" y="175317"/>
                      <a:pt x="65066" y="178028"/>
                    </a:cubicBezTo>
                    <a:cubicBezTo>
                      <a:pt x="65066" y="180739"/>
                      <a:pt x="63259" y="182546"/>
                      <a:pt x="60548" y="182546"/>
                    </a:cubicBezTo>
                    <a:cubicBezTo>
                      <a:pt x="57836" y="182546"/>
                      <a:pt x="56029" y="180739"/>
                      <a:pt x="56029" y="178028"/>
                    </a:cubicBezTo>
                    <a:cubicBezTo>
                      <a:pt x="56029" y="175317"/>
                      <a:pt x="57836" y="173510"/>
                      <a:pt x="60548" y="173510"/>
                    </a:cubicBezTo>
                    <a:lnTo>
                      <a:pt x="60548" y="173510"/>
                    </a:lnTo>
                    <a:close/>
                    <a:moveTo>
                      <a:pt x="41570" y="173510"/>
                    </a:moveTo>
                    <a:cubicBezTo>
                      <a:pt x="44281" y="173510"/>
                      <a:pt x="46088" y="175317"/>
                      <a:pt x="46088" y="178028"/>
                    </a:cubicBezTo>
                    <a:cubicBezTo>
                      <a:pt x="46088" y="180739"/>
                      <a:pt x="44281" y="182546"/>
                      <a:pt x="41570" y="182546"/>
                    </a:cubicBezTo>
                    <a:cubicBezTo>
                      <a:pt x="38859" y="182546"/>
                      <a:pt x="37052" y="180739"/>
                      <a:pt x="37052" y="178028"/>
                    </a:cubicBezTo>
                    <a:cubicBezTo>
                      <a:pt x="37052" y="175317"/>
                      <a:pt x="38859" y="173510"/>
                      <a:pt x="41570" y="173510"/>
                    </a:cubicBezTo>
                    <a:lnTo>
                      <a:pt x="41570" y="173510"/>
                    </a:lnTo>
                    <a:close/>
                    <a:moveTo>
                      <a:pt x="22592" y="173510"/>
                    </a:moveTo>
                    <a:cubicBezTo>
                      <a:pt x="25303" y="173510"/>
                      <a:pt x="27111" y="175317"/>
                      <a:pt x="27111" y="178028"/>
                    </a:cubicBezTo>
                    <a:cubicBezTo>
                      <a:pt x="27111" y="180739"/>
                      <a:pt x="25303" y="182546"/>
                      <a:pt x="22592" y="182546"/>
                    </a:cubicBezTo>
                    <a:cubicBezTo>
                      <a:pt x="19881" y="182546"/>
                      <a:pt x="18074" y="180739"/>
                      <a:pt x="18074" y="178028"/>
                    </a:cubicBezTo>
                    <a:cubicBezTo>
                      <a:pt x="18074" y="175317"/>
                      <a:pt x="19881" y="173510"/>
                      <a:pt x="22592" y="173510"/>
                    </a:cubicBezTo>
                    <a:lnTo>
                      <a:pt x="22592" y="173510"/>
                    </a:lnTo>
                    <a:close/>
                    <a:moveTo>
                      <a:pt x="276531" y="163569"/>
                    </a:moveTo>
                    <a:cubicBezTo>
                      <a:pt x="279242" y="163569"/>
                      <a:pt x="281049" y="165376"/>
                      <a:pt x="281049" y="168087"/>
                    </a:cubicBezTo>
                    <a:cubicBezTo>
                      <a:pt x="281049" y="170798"/>
                      <a:pt x="279242" y="172606"/>
                      <a:pt x="276531" y="172606"/>
                    </a:cubicBezTo>
                    <a:cubicBezTo>
                      <a:pt x="273820" y="172606"/>
                      <a:pt x="272012" y="170798"/>
                      <a:pt x="272012" y="168087"/>
                    </a:cubicBezTo>
                    <a:cubicBezTo>
                      <a:pt x="272012" y="166280"/>
                      <a:pt x="273820" y="163569"/>
                      <a:pt x="276531" y="163569"/>
                    </a:cubicBezTo>
                    <a:lnTo>
                      <a:pt x="276531" y="163569"/>
                    </a:lnTo>
                    <a:close/>
                    <a:moveTo>
                      <a:pt x="257553" y="163569"/>
                    </a:moveTo>
                    <a:cubicBezTo>
                      <a:pt x="260264" y="163569"/>
                      <a:pt x="262072" y="165376"/>
                      <a:pt x="262072" y="168087"/>
                    </a:cubicBezTo>
                    <a:cubicBezTo>
                      <a:pt x="262072" y="170798"/>
                      <a:pt x="260264" y="172606"/>
                      <a:pt x="257553" y="172606"/>
                    </a:cubicBezTo>
                    <a:cubicBezTo>
                      <a:pt x="254842" y="172606"/>
                      <a:pt x="253035" y="170798"/>
                      <a:pt x="253035" y="168087"/>
                    </a:cubicBezTo>
                    <a:cubicBezTo>
                      <a:pt x="253035" y="166280"/>
                      <a:pt x="254842" y="163569"/>
                      <a:pt x="257553" y="163569"/>
                    </a:cubicBezTo>
                    <a:lnTo>
                      <a:pt x="257553" y="163569"/>
                    </a:lnTo>
                    <a:close/>
                    <a:moveTo>
                      <a:pt x="238576" y="163569"/>
                    </a:moveTo>
                    <a:cubicBezTo>
                      <a:pt x="241287" y="163569"/>
                      <a:pt x="243094" y="165376"/>
                      <a:pt x="243094" y="168087"/>
                    </a:cubicBezTo>
                    <a:cubicBezTo>
                      <a:pt x="243094" y="170798"/>
                      <a:pt x="241287" y="172606"/>
                      <a:pt x="238576" y="172606"/>
                    </a:cubicBezTo>
                    <a:cubicBezTo>
                      <a:pt x="235864" y="172606"/>
                      <a:pt x="234057" y="170798"/>
                      <a:pt x="234057" y="168087"/>
                    </a:cubicBezTo>
                    <a:cubicBezTo>
                      <a:pt x="234057" y="166280"/>
                      <a:pt x="235864" y="163569"/>
                      <a:pt x="238576" y="163569"/>
                    </a:cubicBezTo>
                    <a:lnTo>
                      <a:pt x="238576" y="163569"/>
                    </a:lnTo>
                    <a:close/>
                    <a:moveTo>
                      <a:pt x="220502" y="163569"/>
                    </a:moveTo>
                    <a:cubicBezTo>
                      <a:pt x="223213" y="163569"/>
                      <a:pt x="225020" y="165376"/>
                      <a:pt x="225020" y="168087"/>
                    </a:cubicBezTo>
                    <a:cubicBezTo>
                      <a:pt x="225020" y="170798"/>
                      <a:pt x="223213" y="172606"/>
                      <a:pt x="220502" y="172606"/>
                    </a:cubicBezTo>
                    <a:cubicBezTo>
                      <a:pt x="217791" y="172606"/>
                      <a:pt x="215983" y="170798"/>
                      <a:pt x="215983" y="168087"/>
                    </a:cubicBezTo>
                    <a:cubicBezTo>
                      <a:pt x="215080" y="166280"/>
                      <a:pt x="217791" y="163569"/>
                      <a:pt x="220502" y="163569"/>
                    </a:cubicBezTo>
                    <a:lnTo>
                      <a:pt x="220502" y="163569"/>
                    </a:lnTo>
                    <a:close/>
                    <a:moveTo>
                      <a:pt x="201524" y="163569"/>
                    </a:moveTo>
                    <a:cubicBezTo>
                      <a:pt x="204235" y="163569"/>
                      <a:pt x="206043" y="165376"/>
                      <a:pt x="206043" y="168087"/>
                    </a:cubicBezTo>
                    <a:cubicBezTo>
                      <a:pt x="206043" y="170798"/>
                      <a:pt x="204235" y="172606"/>
                      <a:pt x="201524" y="172606"/>
                    </a:cubicBezTo>
                    <a:cubicBezTo>
                      <a:pt x="198813" y="172606"/>
                      <a:pt x="197006" y="170798"/>
                      <a:pt x="197006" y="168087"/>
                    </a:cubicBezTo>
                    <a:cubicBezTo>
                      <a:pt x="196102" y="166280"/>
                      <a:pt x="198813" y="163569"/>
                      <a:pt x="201524" y="163569"/>
                    </a:cubicBezTo>
                    <a:lnTo>
                      <a:pt x="201524" y="163569"/>
                    </a:lnTo>
                    <a:close/>
                    <a:moveTo>
                      <a:pt x="182546" y="163569"/>
                    </a:moveTo>
                    <a:cubicBezTo>
                      <a:pt x="185258" y="163569"/>
                      <a:pt x="187065" y="165376"/>
                      <a:pt x="187065" y="168087"/>
                    </a:cubicBezTo>
                    <a:cubicBezTo>
                      <a:pt x="187065" y="170798"/>
                      <a:pt x="185258" y="172606"/>
                      <a:pt x="182546" y="172606"/>
                    </a:cubicBezTo>
                    <a:cubicBezTo>
                      <a:pt x="179835" y="172606"/>
                      <a:pt x="178028" y="170798"/>
                      <a:pt x="178028" y="168087"/>
                    </a:cubicBezTo>
                    <a:cubicBezTo>
                      <a:pt x="178028" y="166280"/>
                      <a:pt x="179835" y="163569"/>
                      <a:pt x="182546" y="163569"/>
                    </a:cubicBezTo>
                    <a:lnTo>
                      <a:pt x="182546" y="163569"/>
                    </a:lnTo>
                    <a:close/>
                    <a:moveTo>
                      <a:pt x="163569" y="163569"/>
                    </a:moveTo>
                    <a:cubicBezTo>
                      <a:pt x="166280" y="163569"/>
                      <a:pt x="168087" y="165376"/>
                      <a:pt x="168087" y="168087"/>
                    </a:cubicBezTo>
                    <a:cubicBezTo>
                      <a:pt x="168087" y="170798"/>
                      <a:pt x="166280" y="172606"/>
                      <a:pt x="163569" y="172606"/>
                    </a:cubicBezTo>
                    <a:cubicBezTo>
                      <a:pt x="160858" y="172606"/>
                      <a:pt x="159050" y="170798"/>
                      <a:pt x="159050" y="168087"/>
                    </a:cubicBezTo>
                    <a:cubicBezTo>
                      <a:pt x="159050" y="166280"/>
                      <a:pt x="160858" y="163569"/>
                      <a:pt x="163569" y="163569"/>
                    </a:cubicBezTo>
                    <a:lnTo>
                      <a:pt x="163569" y="163569"/>
                    </a:lnTo>
                    <a:close/>
                    <a:moveTo>
                      <a:pt x="144591" y="163569"/>
                    </a:moveTo>
                    <a:cubicBezTo>
                      <a:pt x="147302" y="163569"/>
                      <a:pt x="149110" y="165376"/>
                      <a:pt x="149110" y="168087"/>
                    </a:cubicBezTo>
                    <a:cubicBezTo>
                      <a:pt x="149110" y="170798"/>
                      <a:pt x="147302" y="172606"/>
                      <a:pt x="144591" y="172606"/>
                    </a:cubicBezTo>
                    <a:cubicBezTo>
                      <a:pt x="141880" y="172606"/>
                      <a:pt x="140073" y="170798"/>
                      <a:pt x="140073" y="168087"/>
                    </a:cubicBezTo>
                    <a:cubicBezTo>
                      <a:pt x="140073" y="166280"/>
                      <a:pt x="141880" y="163569"/>
                      <a:pt x="144591" y="163569"/>
                    </a:cubicBezTo>
                    <a:lnTo>
                      <a:pt x="144591" y="163569"/>
                    </a:lnTo>
                    <a:close/>
                    <a:moveTo>
                      <a:pt x="126517" y="163569"/>
                    </a:moveTo>
                    <a:cubicBezTo>
                      <a:pt x="129228" y="163569"/>
                      <a:pt x="131036" y="165376"/>
                      <a:pt x="131036" y="168087"/>
                    </a:cubicBezTo>
                    <a:cubicBezTo>
                      <a:pt x="131036" y="170798"/>
                      <a:pt x="129228" y="172606"/>
                      <a:pt x="126517" y="172606"/>
                    </a:cubicBezTo>
                    <a:cubicBezTo>
                      <a:pt x="123806" y="172606"/>
                      <a:pt x="121999" y="170798"/>
                      <a:pt x="121999" y="168087"/>
                    </a:cubicBezTo>
                    <a:cubicBezTo>
                      <a:pt x="121095" y="166280"/>
                      <a:pt x="123806" y="163569"/>
                      <a:pt x="126517" y="163569"/>
                    </a:cubicBezTo>
                    <a:lnTo>
                      <a:pt x="126517" y="163569"/>
                    </a:lnTo>
                    <a:close/>
                    <a:moveTo>
                      <a:pt x="107540" y="163569"/>
                    </a:moveTo>
                    <a:cubicBezTo>
                      <a:pt x="110251" y="163569"/>
                      <a:pt x="112058" y="165376"/>
                      <a:pt x="112058" y="168087"/>
                    </a:cubicBezTo>
                    <a:cubicBezTo>
                      <a:pt x="112058" y="170798"/>
                      <a:pt x="110251" y="172606"/>
                      <a:pt x="107540" y="172606"/>
                    </a:cubicBezTo>
                    <a:cubicBezTo>
                      <a:pt x="104829" y="172606"/>
                      <a:pt x="103021" y="170798"/>
                      <a:pt x="103021" y="168087"/>
                    </a:cubicBezTo>
                    <a:cubicBezTo>
                      <a:pt x="103021" y="166280"/>
                      <a:pt x="104829" y="163569"/>
                      <a:pt x="107540" y="163569"/>
                    </a:cubicBezTo>
                    <a:lnTo>
                      <a:pt x="107540" y="163569"/>
                    </a:lnTo>
                    <a:close/>
                    <a:moveTo>
                      <a:pt x="88562" y="163569"/>
                    </a:moveTo>
                    <a:cubicBezTo>
                      <a:pt x="91273" y="163569"/>
                      <a:pt x="93081" y="165376"/>
                      <a:pt x="93081" y="168087"/>
                    </a:cubicBezTo>
                    <a:cubicBezTo>
                      <a:pt x="93081" y="170798"/>
                      <a:pt x="91273" y="172606"/>
                      <a:pt x="88562" y="172606"/>
                    </a:cubicBezTo>
                    <a:cubicBezTo>
                      <a:pt x="85851" y="172606"/>
                      <a:pt x="84044" y="170798"/>
                      <a:pt x="84044" y="168087"/>
                    </a:cubicBezTo>
                    <a:cubicBezTo>
                      <a:pt x="84044" y="166280"/>
                      <a:pt x="85851" y="163569"/>
                      <a:pt x="88562" y="163569"/>
                    </a:cubicBezTo>
                    <a:lnTo>
                      <a:pt x="88562" y="163569"/>
                    </a:lnTo>
                    <a:close/>
                    <a:moveTo>
                      <a:pt x="69585" y="163569"/>
                    </a:moveTo>
                    <a:cubicBezTo>
                      <a:pt x="72296" y="163569"/>
                      <a:pt x="74103" y="165376"/>
                      <a:pt x="74103" y="168087"/>
                    </a:cubicBezTo>
                    <a:cubicBezTo>
                      <a:pt x="74103" y="170798"/>
                      <a:pt x="72296" y="172606"/>
                      <a:pt x="69585" y="172606"/>
                    </a:cubicBezTo>
                    <a:cubicBezTo>
                      <a:pt x="66873" y="172606"/>
                      <a:pt x="65066" y="170798"/>
                      <a:pt x="65066" y="168087"/>
                    </a:cubicBezTo>
                    <a:cubicBezTo>
                      <a:pt x="65066" y="166280"/>
                      <a:pt x="66873" y="163569"/>
                      <a:pt x="69585" y="163569"/>
                    </a:cubicBezTo>
                    <a:lnTo>
                      <a:pt x="69585" y="163569"/>
                    </a:lnTo>
                    <a:close/>
                    <a:moveTo>
                      <a:pt x="50607" y="163569"/>
                    </a:moveTo>
                    <a:cubicBezTo>
                      <a:pt x="53318" y="163569"/>
                      <a:pt x="55125" y="165376"/>
                      <a:pt x="55125" y="168087"/>
                    </a:cubicBezTo>
                    <a:cubicBezTo>
                      <a:pt x="55125" y="170798"/>
                      <a:pt x="53318" y="172606"/>
                      <a:pt x="50607" y="172606"/>
                    </a:cubicBezTo>
                    <a:cubicBezTo>
                      <a:pt x="47896" y="172606"/>
                      <a:pt x="46088" y="170798"/>
                      <a:pt x="46088" y="168087"/>
                    </a:cubicBezTo>
                    <a:cubicBezTo>
                      <a:pt x="46088" y="166280"/>
                      <a:pt x="48800" y="163569"/>
                      <a:pt x="50607" y="163569"/>
                    </a:cubicBezTo>
                    <a:lnTo>
                      <a:pt x="50607" y="163569"/>
                    </a:lnTo>
                    <a:close/>
                    <a:moveTo>
                      <a:pt x="32533" y="163569"/>
                    </a:moveTo>
                    <a:cubicBezTo>
                      <a:pt x="35244" y="163569"/>
                      <a:pt x="37052" y="165376"/>
                      <a:pt x="37052" y="168087"/>
                    </a:cubicBezTo>
                    <a:cubicBezTo>
                      <a:pt x="37052" y="170798"/>
                      <a:pt x="35244" y="172606"/>
                      <a:pt x="32533" y="172606"/>
                    </a:cubicBezTo>
                    <a:cubicBezTo>
                      <a:pt x="29822" y="172606"/>
                      <a:pt x="28015" y="170798"/>
                      <a:pt x="28015" y="168087"/>
                    </a:cubicBezTo>
                    <a:cubicBezTo>
                      <a:pt x="27111" y="166280"/>
                      <a:pt x="29822" y="163569"/>
                      <a:pt x="32533" y="163569"/>
                    </a:cubicBezTo>
                    <a:lnTo>
                      <a:pt x="32533" y="163569"/>
                    </a:lnTo>
                    <a:close/>
                    <a:moveTo>
                      <a:pt x="13555" y="163569"/>
                    </a:moveTo>
                    <a:cubicBezTo>
                      <a:pt x="16267" y="163569"/>
                      <a:pt x="18074" y="165376"/>
                      <a:pt x="18074" y="168087"/>
                    </a:cubicBezTo>
                    <a:cubicBezTo>
                      <a:pt x="18074" y="170798"/>
                      <a:pt x="16267" y="172606"/>
                      <a:pt x="13555" y="172606"/>
                    </a:cubicBezTo>
                    <a:cubicBezTo>
                      <a:pt x="10844" y="172606"/>
                      <a:pt x="9037" y="170798"/>
                      <a:pt x="9037" y="168087"/>
                    </a:cubicBezTo>
                    <a:cubicBezTo>
                      <a:pt x="9037" y="166280"/>
                      <a:pt x="10844" y="163569"/>
                      <a:pt x="13555" y="163569"/>
                    </a:cubicBezTo>
                    <a:lnTo>
                      <a:pt x="13555" y="163569"/>
                    </a:lnTo>
                    <a:close/>
                    <a:moveTo>
                      <a:pt x="267494" y="152725"/>
                    </a:moveTo>
                    <a:cubicBezTo>
                      <a:pt x="270205" y="152725"/>
                      <a:pt x="272012" y="154532"/>
                      <a:pt x="272012" y="157243"/>
                    </a:cubicBezTo>
                    <a:cubicBezTo>
                      <a:pt x="272012" y="159954"/>
                      <a:pt x="270205" y="161761"/>
                      <a:pt x="267494" y="161761"/>
                    </a:cubicBezTo>
                    <a:cubicBezTo>
                      <a:pt x="264783" y="161761"/>
                      <a:pt x="262975" y="159954"/>
                      <a:pt x="262975" y="157243"/>
                    </a:cubicBezTo>
                    <a:cubicBezTo>
                      <a:pt x="262072" y="155436"/>
                      <a:pt x="264783" y="152725"/>
                      <a:pt x="267494" y="152725"/>
                    </a:cubicBezTo>
                    <a:lnTo>
                      <a:pt x="267494" y="152725"/>
                    </a:lnTo>
                    <a:close/>
                    <a:moveTo>
                      <a:pt x="248516" y="152725"/>
                    </a:moveTo>
                    <a:cubicBezTo>
                      <a:pt x="251227" y="152725"/>
                      <a:pt x="253035" y="154532"/>
                      <a:pt x="253035" y="157243"/>
                    </a:cubicBezTo>
                    <a:cubicBezTo>
                      <a:pt x="253035" y="159954"/>
                      <a:pt x="251227" y="161761"/>
                      <a:pt x="248516" y="161761"/>
                    </a:cubicBezTo>
                    <a:cubicBezTo>
                      <a:pt x="245805" y="161761"/>
                      <a:pt x="243998" y="159954"/>
                      <a:pt x="243998" y="157243"/>
                    </a:cubicBezTo>
                    <a:cubicBezTo>
                      <a:pt x="243998" y="155436"/>
                      <a:pt x="245805" y="152725"/>
                      <a:pt x="248516" y="152725"/>
                    </a:cubicBezTo>
                    <a:lnTo>
                      <a:pt x="248516" y="152725"/>
                    </a:lnTo>
                    <a:close/>
                    <a:moveTo>
                      <a:pt x="229539" y="152725"/>
                    </a:moveTo>
                    <a:cubicBezTo>
                      <a:pt x="232250" y="152725"/>
                      <a:pt x="234057" y="154532"/>
                      <a:pt x="234057" y="157243"/>
                    </a:cubicBezTo>
                    <a:cubicBezTo>
                      <a:pt x="234057" y="159954"/>
                      <a:pt x="232250" y="161761"/>
                      <a:pt x="229539" y="161761"/>
                    </a:cubicBezTo>
                    <a:cubicBezTo>
                      <a:pt x="226828" y="161761"/>
                      <a:pt x="225020" y="159954"/>
                      <a:pt x="225020" y="157243"/>
                    </a:cubicBezTo>
                    <a:cubicBezTo>
                      <a:pt x="225020" y="155436"/>
                      <a:pt x="226828" y="152725"/>
                      <a:pt x="229539" y="152725"/>
                    </a:cubicBezTo>
                    <a:lnTo>
                      <a:pt x="229539" y="152725"/>
                    </a:lnTo>
                    <a:close/>
                    <a:moveTo>
                      <a:pt x="210561" y="152725"/>
                    </a:moveTo>
                    <a:cubicBezTo>
                      <a:pt x="213272" y="152725"/>
                      <a:pt x="215080" y="154532"/>
                      <a:pt x="215080" y="157243"/>
                    </a:cubicBezTo>
                    <a:cubicBezTo>
                      <a:pt x="215080" y="159954"/>
                      <a:pt x="213272" y="161761"/>
                      <a:pt x="210561" y="161761"/>
                    </a:cubicBezTo>
                    <a:cubicBezTo>
                      <a:pt x="207850" y="161761"/>
                      <a:pt x="206043" y="159954"/>
                      <a:pt x="206043" y="157243"/>
                    </a:cubicBezTo>
                    <a:cubicBezTo>
                      <a:pt x="206043" y="155436"/>
                      <a:pt x="207850" y="152725"/>
                      <a:pt x="210561" y="152725"/>
                    </a:cubicBezTo>
                    <a:lnTo>
                      <a:pt x="210561" y="152725"/>
                    </a:lnTo>
                    <a:close/>
                    <a:moveTo>
                      <a:pt x="191583" y="152725"/>
                    </a:moveTo>
                    <a:cubicBezTo>
                      <a:pt x="194294" y="152725"/>
                      <a:pt x="196102" y="154532"/>
                      <a:pt x="196102" y="157243"/>
                    </a:cubicBezTo>
                    <a:cubicBezTo>
                      <a:pt x="196102" y="159954"/>
                      <a:pt x="194294" y="161761"/>
                      <a:pt x="191583" y="161761"/>
                    </a:cubicBezTo>
                    <a:cubicBezTo>
                      <a:pt x="188872" y="161761"/>
                      <a:pt x="187065" y="159954"/>
                      <a:pt x="187065" y="157243"/>
                    </a:cubicBezTo>
                    <a:cubicBezTo>
                      <a:pt x="187065" y="155436"/>
                      <a:pt x="189776" y="152725"/>
                      <a:pt x="191583" y="152725"/>
                    </a:cubicBezTo>
                    <a:lnTo>
                      <a:pt x="191583" y="152725"/>
                    </a:lnTo>
                    <a:close/>
                    <a:moveTo>
                      <a:pt x="173509" y="152725"/>
                    </a:moveTo>
                    <a:cubicBezTo>
                      <a:pt x="176221" y="152725"/>
                      <a:pt x="178028" y="154532"/>
                      <a:pt x="178028" y="157243"/>
                    </a:cubicBezTo>
                    <a:cubicBezTo>
                      <a:pt x="178028" y="159954"/>
                      <a:pt x="176221" y="161761"/>
                      <a:pt x="173509" y="161761"/>
                    </a:cubicBezTo>
                    <a:cubicBezTo>
                      <a:pt x="170798" y="161761"/>
                      <a:pt x="168991" y="159954"/>
                      <a:pt x="168991" y="157243"/>
                    </a:cubicBezTo>
                    <a:cubicBezTo>
                      <a:pt x="168087" y="155436"/>
                      <a:pt x="170798" y="152725"/>
                      <a:pt x="173509" y="152725"/>
                    </a:cubicBezTo>
                    <a:lnTo>
                      <a:pt x="173509" y="152725"/>
                    </a:lnTo>
                    <a:close/>
                    <a:moveTo>
                      <a:pt x="154532" y="152725"/>
                    </a:moveTo>
                    <a:cubicBezTo>
                      <a:pt x="157243" y="152725"/>
                      <a:pt x="159050" y="154532"/>
                      <a:pt x="159050" y="157243"/>
                    </a:cubicBezTo>
                    <a:cubicBezTo>
                      <a:pt x="159050" y="159954"/>
                      <a:pt x="157243" y="161761"/>
                      <a:pt x="154532" y="161761"/>
                    </a:cubicBezTo>
                    <a:cubicBezTo>
                      <a:pt x="151821" y="161761"/>
                      <a:pt x="150013" y="159954"/>
                      <a:pt x="150013" y="157243"/>
                    </a:cubicBezTo>
                    <a:cubicBezTo>
                      <a:pt x="150013" y="155436"/>
                      <a:pt x="151821" y="152725"/>
                      <a:pt x="154532" y="152725"/>
                    </a:cubicBezTo>
                    <a:lnTo>
                      <a:pt x="154532" y="152725"/>
                    </a:lnTo>
                    <a:close/>
                    <a:moveTo>
                      <a:pt x="135554" y="152725"/>
                    </a:moveTo>
                    <a:cubicBezTo>
                      <a:pt x="138265" y="152725"/>
                      <a:pt x="140073" y="154532"/>
                      <a:pt x="140073" y="157243"/>
                    </a:cubicBezTo>
                    <a:cubicBezTo>
                      <a:pt x="140073" y="159954"/>
                      <a:pt x="138265" y="161761"/>
                      <a:pt x="135554" y="161761"/>
                    </a:cubicBezTo>
                    <a:cubicBezTo>
                      <a:pt x="132843" y="161761"/>
                      <a:pt x="131036" y="159954"/>
                      <a:pt x="131036" y="157243"/>
                    </a:cubicBezTo>
                    <a:cubicBezTo>
                      <a:pt x="131036" y="155436"/>
                      <a:pt x="132843" y="152725"/>
                      <a:pt x="135554" y="152725"/>
                    </a:cubicBezTo>
                    <a:lnTo>
                      <a:pt x="135554" y="152725"/>
                    </a:lnTo>
                    <a:close/>
                    <a:moveTo>
                      <a:pt x="116577" y="152725"/>
                    </a:moveTo>
                    <a:cubicBezTo>
                      <a:pt x="119288" y="152725"/>
                      <a:pt x="121095" y="154532"/>
                      <a:pt x="121095" y="157243"/>
                    </a:cubicBezTo>
                    <a:cubicBezTo>
                      <a:pt x="121095" y="159954"/>
                      <a:pt x="119288" y="161761"/>
                      <a:pt x="116577" y="161761"/>
                    </a:cubicBezTo>
                    <a:cubicBezTo>
                      <a:pt x="113866" y="161761"/>
                      <a:pt x="112058" y="159954"/>
                      <a:pt x="112058" y="157243"/>
                    </a:cubicBezTo>
                    <a:cubicBezTo>
                      <a:pt x="112058" y="155436"/>
                      <a:pt x="113866" y="152725"/>
                      <a:pt x="116577" y="152725"/>
                    </a:cubicBezTo>
                    <a:lnTo>
                      <a:pt x="116577" y="152725"/>
                    </a:lnTo>
                    <a:close/>
                    <a:moveTo>
                      <a:pt x="97599" y="152725"/>
                    </a:moveTo>
                    <a:cubicBezTo>
                      <a:pt x="100310" y="152725"/>
                      <a:pt x="102118" y="154532"/>
                      <a:pt x="102118" y="157243"/>
                    </a:cubicBezTo>
                    <a:cubicBezTo>
                      <a:pt x="102118" y="159954"/>
                      <a:pt x="100310" y="161761"/>
                      <a:pt x="97599" y="161761"/>
                    </a:cubicBezTo>
                    <a:cubicBezTo>
                      <a:pt x="94888" y="161761"/>
                      <a:pt x="93081" y="159954"/>
                      <a:pt x="93081" y="157243"/>
                    </a:cubicBezTo>
                    <a:cubicBezTo>
                      <a:pt x="93081" y="155436"/>
                      <a:pt x="95792" y="152725"/>
                      <a:pt x="97599" y="152725"/>
                    </a:cubicBezTo>
                    <a:lnTo>
                      <a:pt x="97599" y="152725"/>
                    </a:lnTo>
                    <a:close/>
                    <a:moveTo>
                      <a:pt x="79525" y="152725"/>
                    </a:moveTo>
                    <a:cubicBezTo>
                      <a:pt x="82236" y="152725"/>
                      <a:pt x="84044" y="154532"/>
                      <a:pt x="84044" y="157243"/>
                    </a:cubicBezTo>
                    <a:cubicBezTo>
                      <a:pt x="84044" y="159954"/>
                      <a:pt x="82236" y="161761"/>
                      <a:pt x="79525" y="161761"/>
                    </a:cubicBezTo>
                    <a:cubicBezTo>
                      <a:pt x="76814" y="161761"/>
                      <a:pt x="75007" y="159954"/>
                      <a:pt x="75007" y="157243"/>
                    </a:cubicBezTo>
                    <a:cubicBezTo>
                      <a:pt x="74103" y="155436"/>
                      <a:pt x="76814" y="152725"/>
                      <a:pt x="79525" y="152725"/>
                    </a:cubicBezTo>
                    <a:lnTo>
                      <a:pt x="79525" y="152725"/>
                    </a:lnTo>
                    <a:close/>
                    <a:moveTo>
                      <a:pt x="60548" y="152725"/>
                    </a:moveTo>
                    <a:cubicBezTo>
                      <a:pt x="63259" y="152725"/>
                      <a:pt x="65066" y="154532"/>
                      <a:pt x="65066" y="157243"/>
                    </a:cubicBezTo>
                    <a:cubicBezTo>
                      <a:pt x="65066" y="159954"/>
                      <a:pt x="63259" y="161761"/>
                      <a:pt x="60548" y="161761"/>
                    </a:cubicBezTo>
                    <a:cubicBezTo>
                      <a:pt x="57836" y="161761"/>
                      <a:pt x="56029" y="159954"/>
                      <a:pt x="56029" y="157243"/>
                    </a:cubicBezTo>
                    <a:cubicBezTo>
                      <a:pt x="56029" y="155436"/>
                      <a:pt x="57836" y="152725"/>
                      <a:pt x="60548" y="152725"/>
                    </a:cubicBezTo>
                    <a:lnTo>
                      <a:pt x="60548" y="152725"/>
                    </a:lnTo>
                    <a:close/>
                    <a:moveTo>
                      <a:pt x="41570" y="152725"/>
                    </a:moveTo>
                    <a:cubicBezTo>
                      <a:pt x="44281" y="152725"/>
                      <a:pt x="46088" y="154532"/>
                      <a:pt x="46088" y="157243"/>
                    </a:cubicBezTo>
                    <a:cubicBezTo>
                      <a:pt x="46088" y="159954"/>
                      <a:pt x="44281" y="161761"/>
                      <a:pt x="41570" y="161761"/>
                    </a:cubicBezTo>
                    <a:cubicBezTo>
                      <a:pt x="38859" y="161761"/>
                      <a:pt x="37052" y="159954"/>
                      <a:pt x="37052" y="157243"/>
                    </a:cubicBezTo>
                    <a:cubicBezTo>
                      <a:pt x="37052" y="155436"/>
                      <a:pt x="38859" y="152725"/>
                      <a:pt x="41570" y="152725"/>
                    </a:cubicBezTo>
                    <a:lnTo>
                      <a:pt x="41570" y="152725"/>
                    </a:lnTo>
                    <a:close/>
                    <a:moveTo>
                      <a:pt x="22592" y="152725"/>
                    </a:moveTo>
                    <a:cubicBezTo>
                      <a:pt x="25303" y="152725"/>
                      <a:pt x="27111" y="154532"/>
                      <a:pt x="27111" y="157243"/>
                    </a:cubicBezTo>
                    <a:cubicBezTo>
                      <a:pt x="27111" y="159954"/>
                      <a:pt x="25303" y="161761"/>
                      <a:pt x="22592" y="161761"/>
                    </a:cubicBezTo>
                    <a:cubicBezTo>
                      <a:pt x="19881" y="161761"/>
                      <a:pt x="18074" y="159954"/>
                      <a:pt x="18074" y="157243"/>
                    </a:cubicBezTo>
                    <a:cubicBezTo>
                      <a:pt x="18074" y="155436"/>
                      <a:pt x="19881" y="152725"/>
                      <a:pt x="22592" y="152725"/>
                    </a:cubicBezTo>
                    <a:lnTo>
                      <a:pt x="22592" y="152725"/>
                    </a:lnTo>
                    <a:close/>
                    <a:moveTo>
                      <a:pt x="97599" y="294605"/>
                    </a:moveTo>
                    <a:cubicBezTo>
                      <a:pt x="100310" y="294605"/>
                      <a:pt x="102118" y="296412"/>
                      <a:pt x="102118" y="299123"/>
                    </a:cubicBezTo>
                    <a:cubicBezTo>
                      <a:pt x="102118" y="301834"/>
                      <a:pt x="100310" y="303642"/>
                      <a:pt x="97599" y="303642"/>
                    </a:cubicBezTo>
                    <a:cubicBezTo>
                      <a:pt x="94888" y="303642"/>
                      <a:pt x="93081" y="301834"/>
                      <a:pt x="93081" y="299123"/>
                    </a:cubicBezTo>
                    <a:cubicBezTo>
                      <a:pt x="93081" y="297316"/>
                      <a:pt x="95792" y="294605"/>
                      <a:pt x="97599" y="294605"/>
                    </a:cubicBezTo>
                    <a:lnTo>
                      <a:pt x="97599" y="294605"/>
                    </a:lnTo>
                    <a:close/>
                    <a:moveTo>
                      <a:pt x="144591" y="285568"/>
                    </a:moveTo>
                    <a:cubicBezTo>
                      <a:pt x="147302" y="285568"/>
                      <a:pt x="149110" y="287375"/>
                      <a:pt x="149110" y="290086"/>
                    </a:cubicBezTo>
                    <a:cubicBezTo>
                      <a:pt x="149110" y="292797"/>
                      <a:pt x="147302" y="294605"/>
                      <a:pt x="144591" y="294605"/>
                    </a:cubicBezTo>
                    <a:cubicBezTo>
                      <a:pt x="141880" y="294605"/>
                      <a:pt x="140073" y="292797"/>
                      <a:pt x="140073" y="290086"/>
                    </a:cubicBezTo>
                    <a:cubicBezTo>
                      <a:pt x="140073" y="287375"/>
                      <a:pt x="141880" y="285568"/>
                      <a:pt x="144591" y="285568"/>
                    </a:cubicBezTo>
                    <a:lnTo>
                      <a:pt x="144591" y="285568"/>
                    </a:lnTo>
                    <a:close/>
                    <a:moveTo>
                      <a:pt x="126517" y="285568"/>
                    </a:moveTo>
                    <a:cubicBezTo>
                      <a:pt x="129228" y="285568"/>
                      <a:pt x="131036" y="287375"/>
                      <a:pt x="131036" y="290086"/>
                    </a:cubicBezTo>
                    <a:cubicBezTo>
                      <a:pt x="131036" y="292797"/>
                      <a:pt x="129228" y="294605"/>
                      <a:pt x="126517" y="294605"/>
                    </a:cubicBezTo>
                    <a:cubicBezTo>
                      <a:pt x="123806" y="294605"/>
                      <a:pt x="121999" y="292797"/>
                      <a:pt x="121999" y="290086"/>
                    </a:cubicBezTo>
                    <a:cubicBezTo>
                      <a:pt x="121095" y="287375"/>
                      <a:pt x="123806" y="285568"/>
                      <a:pt x="126517" y="285568"/>
                    </a:cubicBezTo>
                    <a:lnTo>
                      <a:pt x="126517" y="285568"/>
                    </a:lnTo>
                    <a:close/>
                    <a:moveTo>
                      <a:pt x="107540" y="285568"/>
                    </a:moveTo>
                    <a:cubicBezTo>
                      <a:pt x="110251" y="285568"/>
                      <a:pt x="112058" y="287375"/>
                      <a:pt x="112058" y="290086"/>
                    </a:cubicBezTo>
                    <a:cubicBezTo>
                      <a:pt x="112058" y="292797"/>
                      <a:pt x="110251" y="294605"/>
                      <a:pt x="107540" y="294605"/>
                    </a:cubicBezTo>
                    <a:cubicBezTo>
                      <a:pt x="104829" y="294605"/>
                      <a:pt x="103021" y="292797"/>
                      <a:pt x="103021" y="290086"/>
                    </a:cubicBezTo>
                    <a:cubicBezTo>
                      <a:pt x="103021" y="287375"/>
                      <a:pt x="104829" y="285568"/>
                      <a:pt x="107540" y="285568"/>
                    </a:cubicBezTo>
                    <a:lnTo>
                      <a:pt x="107540" y="285568"/>
                    </a:lnTo>
                    <a:close/>
                    <a:moveTo>
                      <a:pt x="88562" y="285568"/>
                    </a:moveTo>
                    <a:cubicBezTo>
                      <a:pt x="91273" y="285568"/>
                      <a:pt x="93081" y="287375"/>
                      <a:pt x="93081" y="290086"/>
                    </a:cubicBezTo>
                    <a:cubicBezTo>
                      <a:pt x="93081" y="292797"/>
                      <a:pt x="91273" y="294605"/>
                      <a:pt x="88562" y="294605"/>
                    </a:cubicBezTo>
                    <a:cubicBezTo>
                      <a:pt x="85851" y="294605"/>
                      <a:pt x="84044" y="292797"/>
                      <a:pt x="84044" y="290086"/>
                    </a:cubicBezTo>
                    <a:cubicBezTo>
                      <a:pt x="84044" y="287375"/>
                      <a:pt x="85851" y="285568"/>
                      <a:pt x="88562" y="285568"/>
                    </a:cubicBezTo>
                    <a:lnTo>
                      <a:pt x="88562" y="285568"/>
                    </a:lnTo>
                    <a:close/>
                    <a:moveTo>
                      <a:pt x="173509" y="274723"/>
                    </a:moveTo>
                    <a:cubicBezTo>
                      <a:pt x="176221" y="274723"/>
                      <a:pt x="178028" y="276531"/>
                      <a:pt x="178028" y="279242"/>
                    </a:cubicBezTo>
                    <a:cubicBezTo>
                      <a:pt x="178028" y="281953"/>
                      <a:pt x="176221" y="283760"/>
                      <a:pt x="173509" y="283760"/>
                    </a:cubicBezTo>
                    <a:cubicBezTo>
                      <a:pt x="170798" y="283760"/>
                      <a:pt x="168991" y="281953"/>
                      <a:pt x="168991" y="279242"/>
                    </a:cubicBezTo>
                    <a:cubicBezTo>
                      <a:pt x="168087" y="276531"/>
                      <a:pt x="170798" y="274723"/>
                      <a:pt x="173509" y="274723"/>
                    </a:cubicBezTo>
                    <a:lnTo>
                      <a:pt x="173509" y="274723"/>
                    </a:lnTo>
                    <a:close/>
                    <a:moveTo>
                      <a:pt x="154532" y="274723"/>
                    </a:moveTo>
                    <a:cubicBezTo>
                      <a:pt x="157243" y="274723"/>
                      <a:pt x="159050" y="276531"/>
                      <a:pt x="159050" y="279242"/>
                    </a:cubicBezTo>
                    <a:cubicBezTo>
                      <a:pt x="159050" y="281953"/>
                      <a:pt x="157243" y="283760"/>
                      <a:pt x="154532" y="283760"/>
                    </a:cubicBezTo>
                    <a:cubicBezTo>
                      <a:pt x="151821" y="283760"/>
                      <a:pt x="150013" y="281953"/>
                      <a:pt x="150013" y="279242"/>
                    </a:cubicBezTo>
                    <a:cubicBezTo>
                      <a:pt x="150013" y="276531"/>
                      <a:pt x="151821" y="274723"/>
                      <a:pt x="154532" y="274723"/>
                    </a:cubicBezTo>
                    <a:lnTo>
                      <a:pt x="154532" y="274723"/>
                    </a:lnTo>
                    <a:close/>
                    <a:moveTo>
                      <a:pt x="135554" y="274723"/>
                    </a:moveTo>
                    <a:cubicBezTo>
                      <a:pt x="138265" y="274723"/>
                      <a:pt x="140073" y="276531"/>
                      <a:pt x="140073" y="279242"/>
                    </a:cubicBezTo>
                    <a:cubicBezTo>
                      <a:pt x="140073" y="281953"/>
                      <a:pt x="138265" y="283760"/>
                      <a:pt x="135554" y="283760"/>
                    </a:cubicBezTo>
                    <a:cubicBezTo>
                      <a:pt x="132843" y="283760"/>
                      <a:pt x="131036" y="281953"/>
                      <a:pt x="131036" y="279242"/>
                    </a:cubicBezTo>
                    <a:cubicBezTo>
                      <a:pt x="131036" y="276531"/>
                      <a:pt x="132843" y="274723"/>
                      <a:pt x="135554" y="274723"/>
                    </a:cubicBezTo>
                    <a:lnTo>
                      <a:pt x="135554" y="274723"/>
                    </a:lnTo>
                    <a:close/>
                    <a:moveTo>
                      <a:pt x="116577" y="274723"/>
                    </a:moveTo>
                    <a:cubicBezTo>
                      <a:pt x="119288" y="274723"/>
                      <a:pt x="121095" y="276531"/>
                      <a:pt x="121095" y="279242"/>
                    </a:cubicBezTo>
                    <a:cubicBezTo>
                      <a:pt x="121095" y="281953"/>
                      <a:pt x="119288" y="283760"/>
                      <a:pt x="116577" y="283760"/>
                    </a:cubicBezTo>
                    <a:cubicBezTo>
                      <a:pt x="113866" y="283760"/>
                      <a:pt x="112058" y="281953"/>
                      <a:pt x="112058" y="279242"/>
                    </a:cubicBezTo>
                    <a:cubicBezTo>
                      <a:pt x="112058" y="276531"/>
                      <a:pt x="113866" y="274723"/>
                      <a:pt x="116577" y="274723"/>
                    </a:cubicBezTo>
                    <a:lnTo>
                      <a:pt x="116577" y="274723"/>
                    </a:lnTo>
                    <a:close/>
                    <a:moveTo>
                      <a:pt x="97599" y="274723"/>
                    </a:moveTo>
                    <a:cubicBezTo>
                      <a:pt x="100310" y="274723"/>
                      <a:pt x="102118" y="276531"/>
                      <a:pt x="102118" y="279242"/>
                    </a:cubicBezTo>
                    <a:cubicBezTo>
                      <a:pt x="102118" y="281953"/>
                      <a:pt x="100310" y="283760"/>
                      <a:pt x="97599" y="283760"/>
                    </a:cubicBezTo>
                    <a:cubicBezTo>
                      <a:pt x="94888" y="283760"/>
                      <a:pt x="93081" y="281953"/>
                      <a:pt x="93081" y="279242"/>
                    </a:cubicBezTo>
                    <a:cubicBezTo>
                      <a:pt x="93081" y="276531"/>
                      <a:pt x="95792" y="274723"/>
                      <a:pt x="97599" y="274723"/>
                    </a:cubicBezTo>
                    <a:lnTo>
                      <a:pt x="97599" y="274723"/>
                    </a:lnTo>
                    <a:close/>
                    <a:moveTo>
                      <a:pt x="79525" y="274723"/>
                    </a:moveTo>
                    <a:cubicBezTo>
                      <a:pt x="82236" y="274723"/>
                      <a:pt x="84044" y="276531"/>
                      <a:pt x="84044" y="279242"/>
                    </a:cubicBezTo>
                    <a:cubicBezTo>
                      <a:pt x="84044" y="281953"/>
                      <a:pt x="82236" y="283760"/>
                      <a:pt x="79525" y="283760"/>
                    </a:cubicBezTo>
                    <a:cubicBezTo>
                      <a:pt x="76814" y="283760"/>
                      <a:pt x="75007" y="281953"/>
                      <a:pt x="75007" y="279242"/>
                    </a:cubicBezTo>
                    <a:cubicBezTo>
                      <a:pt x="74103" y="276531"/>
                      <a:pt x="76814" y="274723"/>
                      <a:pt x="79525" y="274723"/>
                    </a:cubicBezTo>
                    <a:lnTo>
                      <a:pt x="79525" y="274723"/>
                    </a:lnTo>
                    <a:close/>
                    <a:moveTo>
                      <a:pt x="727475" y="21689"/>
                    </a:moveTo>
                    <a:cubicBezTo>
                      <a:pt x="730186" y="21689"/>
                      <a:pt x="731993" y="23496"/>
                      <a:pt x="731993" y="26207"/>
                    </a:cubicBezTo>
                    <a:cubicBezTo>
                      <a:pt x="731993" y="28918"/>
                      <a:pt x="730186" y="30726"/>
                      <a:pt x="727475" y="30726"/>
                    </a:cubicBezTo>
                    <a:cubicBezTo>
                      <a:pt x="724764" y="30726"/>
                      <a:pt x="722956" y="28918"/>
                      <a:pt x="722956" y="26207"/>
                    </a:cubicBezTo>
                    <a:cubicBezTo>
                      <a:pt x="722956" y="23496"/>
                      <a:pt x="724764" y="21689"/>
                      <a:pt x="727475" y="21689"/>
                    </a:cubicBezTo>
                    <a:lnTo>
                      <a:pt x="727475" y="21689"/>
                    </a:lnTo>
                    <a:close/>
                    <a:moveTo>
                      <a:pt x="709401" y="21689"/>
                    </a:moveTo>
                    <a:cubicBezTo>
                      <a:pt x="712112" y="21689"/>
                      <a:pt x="713919" y="23496"/>
                      <a:pt x="713919" y="26207"/>
                    </a:cubicBezTo>
                    <a:cubicBezTo>
                      <a:pt x="713919" y="28918"/>
                      <a:pt x="712112" y="30726"/>
                      <a:pt x="709401" y="30726"/>
                    </a:cubicBezTo>
                    <a:cubicBezTo>
                      <a:pt x="706690" y="30726"/>
                      <a:pt x="704882" y="28918"/>
                      <a:pt x="704882" y="26207"/>
                    </a:cubicBezTo>
                    <a:cubicBezTo>
                      <a:pt x="703979" y="23496"/>
                      <a:pt x="706690" y="21689"/>
                      <a:pt x="709401" y="21689"/>
                    </a:cubicBezTo>
                    <a:lnTo>
                      <a:pt x="709401" y="21689"/>
                    </a:lnTo>
                    <a:close/>
                    <a:moveTo>
                      <a:pt x="690423" y="21689"/>
                    </a:moveTo>
                    <a:cubicBezTo>
                      <a:pt x="693134" y="21689"/>
                      <a:pt x="694942" y="23496"/>
                      <a:pt x="694942" y="26207"/>
                    </a:cubicBezTo>
                    <a:cubicBezTo>
                      <a:pt x="694942" y="28918"/>
                      <a:pt x="693134" y="30726"/>
                      <a:pt x="690423" y="30726"/>
                    </a:cubicBezTo>
                    <a:cubicBezTo>
                      <a:pt x="687712" y="30726"/>
                      <a:pt x="685905" y="28918"/>
                      <a:pt x="685905" y="26207"/>
                    </a:cubicBezTo>
                    <a:cubicBezTo>
                      <a:pt x="685905" y="23496"/>
                      <a:pt x="687712" y="21689"/>
                      <a:pt x="690423" y="21689"/>
                    </a:cubicBezTo>
                    <a:lnTo>
                      <a:pt x="690423" y="21689"/>
                    </a:lnTo>
                    <a:close/>
                    <a:moveTo>
                      <a:pt x="671446" y="21689"/>
                    </a:moveTo>
                    <a:cubicBezTo>
                      <a:pt x="674157" y="21689"/>
                      <a:pt x="675964" y="23496"/>
                      <a:pt x="675964" y="26207"/>
                    </a:cubicBezTo>
                    <a:cubicBezTo>
                      <a:pt x="675964" y="28918"/>
                      <a:pt x="674157" y="30726"/>
                      <a:pt x="671446" y="30726"/>
                    </a:cubicBezTo>
                    <a:cubicBezTo>
                      <a:pt x="668735" y="30726"/>
                      <a:pt x="666927" y="28918"/>
                      <a:pt x="666927" y="26207"/>
                    </a:cubicBezTo>
                    <a:cubicBezTo>
                      <a:pt x="666927" y="23496"/>
                      <a:pt x="668735" y="21689"/>
                      <a:pt x="671446" y="21689"/>
                    </a:cubicBezTo>
                    <a:lnTo>
                      <a:pt x="671446" y="21689"/>
                    </a:lnTo>
                    <a:close/>
                    <a:moveTo>
                      <a:pt x="652468" y="21689"/>
                    </a:moveTo>
                    <a:cubicBezTo>
                      <a:pt x="655179" y="21689"/>
                      <a:pt x="656987" y="23496"/>
                      <a:pt x="656987" y="26207"/>
                    </a:cubicBezTo>
                    <a:cubicBezTo>
                      <a:pt x="656987" y="28918"/>
                      <a:pt x="655179" y="30726"/>
                      <a:pt x="652468" y="30726"/>
                    </a:cubicBezTo>
                    <a:cubicBezTo>
                      <a:pt x="649757" y="30726"/>
                      <a:pt x="647950" y="28918"/>
                      <a:pt x="647950" y="26207"/>
                    </a:cubicBezTo>
                    <a:cubicBezTo>
                      <a:pt x="647950" y="23496"/>
                      <a:pt x="649757" y="21689"/>
                      <a:pt x="652468" y="21689"/>
                    </a:cubicBezTo>
                    <a:lnTo>
                      <a:pt x="652468" y="21689"/>
                    </a:lnTo>
                    <a:close/>
                    <a:moveTo>
                      <a:pt x="633490" y="21689"/>
                    </a:moveTo>
                    <a:cubicBezTo>
                      <a:pt x="636202" y="21689"/>
                      <a:pt x="638009" y="23496"/>
                      <a:pt x="638009" y="26207"/>
                    </a:cubicBezTo>
                    <a:cubicBezTo>
                      <a:pt x="638009" y="28918"/>
                      <a:pt x="636202" y="30726"/>
                      <a:pt x="633490" y="30726"/>
                    </a:cubicBezTo>
                    <a:cubicBezTo>
                      <a:pt x="630779" y="30726"/>
                      <a:pt x="628972" y="28918"/>
                      <a:pt x="628972" y="26207"/>
                    </a:cubicBezTo>
                    <a:cubicBezTo>
                      <a:pt x="628972" y="23496"/>
                      <a:pt x="631683" y="21689"/>
                      <a:pt x="633490" y="21689"/>
                    </a:cubicBezTo>
                    <a:lnTo>
                      <a:pt x="633490" y="21689"/>
                    </a:lnTo>
                    <a:close/>
                    <a:moveTo>
                      <a:pt x="615417" y="21689"/>
                    </a:moveTo>
                    <a:cubicBezTo>
                      <a:pt x="618128" y="21689"/>
                      <a:pt x="619935" y="23496"/>
                      <a:pt x="619935" y="26207"/>
                    </a:cubicBezTo>
                    <a:cubicBezTo>
                      <a:pt x="619935" y="28918"/>
                      <a:pt x="618128" y="30726"/>
                      <a:pt x="615417" y="30726"/>
                    </a:cubicBezTo>
                    <a:cubicBezTo>
                      <a:pt x="612705" y="30726"/>
                      <a:pt x="610898" y="28918"/>
                      <a:pt x="610898" y="26207"/>
                    </a:cubicBezTo>
                    <a:cubicBezTo>
                      <a:pt x="609994" y="23496"/>
                      <a:pt x="612705" y="21689"/>
                      <a:pt x="615417" y="21689"/>
                    </a:cubicBezTo>
                    <a:lnTo>
                      <a:pt x="615417" y="21689"/>
                    </a:lnTo>
                    <a:close/>
                    <a:moveTo>
                      <a:pt x="596439" y="21689"/>
                    </a:moveTo>
                    <a:cubicBezTo>
                      <a:pt x="599150" y="21689"/>
                      <a:pt x="600957" y="23496"/>
                      <a:pt x="600957" y="26207"/>
                    </a:cubicBezTo>
                    <a:cubicBezTo>
                      <a:pt x="600957" y="28918"/>
                      <a:pt x="599150" y="30726"/>
                      <a:pt x="596439" y="30726"/>
                    </a:cubicBezTo>
                    <a:cubicBezTo>
                      <a:pt x="593728" y="30726"/>
                      <a:pt x="591920" y="28918"/>
                      <a:pt x="591920" y="26207"/>
                    </a:cubicBezTo>
                    <a:cubicBezTo>
                      <a:pt x="591920" y="23496"/>
                      <a:pt x="593728" y="21689"/>
                      <a:pt x="596439" y="21689"/>
                    </a:cubicBezTo>
                    <a:lnTo>
                      <a:pt x="596439" y="21689"/>
                    </a:lnTo>
                    <a:close/>
                    <a:moveTo>
                      <a:pt x="577461" y="21689"/>
                    </a:moveTo>
                    <a:cubicBezTo>
                      <a:pt x="580172" y="21689"/>
                      <a:pt x="581980" y="23496"/>
                      <a:pt x="581980" y="26207"/>
                    </a:cubicBezTo>
                    <a:cubicBezTo>
                      <a:pt x="581980" y="28918"/>
                      <a:pt x="580172" y="30726"/>
                      <a:pt x="577461" y="30726"/>
                    </a:cubicBezTo>
                    <a:cubicBezTo>
                      <a:pt x="574750" y="30726"/>
                      <a:pt x="572943" y="28918"/>
                      <a:pt x="572943" y="26207"/>
                    </a:cubicBezTo>
                    <a:cubicBezTo>
                      <a:pt x="572943" y="23496"/>
                      <a:pt x="574750" y="21689"/>
                      <a:pt x="577461" y="21689"/>
                    </a:cubicBezTo>
                    <a:lnTo>
                      <a:pt x="577461" y="21689"/>
                    </a:lnTo>
                    <a:close/>
                    <a:moveTo>
                      <a:pt x="521432" y="21689"/>
                    </a:moveTo>
                    <a:cubicBezTo>
                      <a:pt x="524143" y="21689"/>
                      <a:pt x="525951" y="23496"/>
                      <a:pt x="525951" y="26207"/>
                    </a:cubicBezTo>
                    <a:cubicBezTo>
                      <a:pt x="525951" y="28918"/>
                      <a:pt x="524143" y="30726"/>
                      <a:pt x="521432" y="30726"/>
                    </a:cubicBezTo>
                    <a:cubicBezTo>
                      <a:pt x="518721" y="30726"/>
                      <a:pt x="516914" y="28918"/>
                      <a:pt x="516914" y="26207"/>
                    </a:cubicBezTo>
                    <a:cubicBezTo>
                      <a:pt x="516010" y="23496"/>
                      <a:pt x="518721" y="21689"/>
                      <a:pt x="521432" y="21689"/>
                    </a:cubicBezTo>
                    <a:lnTo>
                      <a:pt x="521432" y="21689"/>
                    </a:lnTo>
                    <a:close/>
                    <a:moveTo>
                      <a:pt x="502455" y="21689"/>
                    </a:moveTo>
                    <a:cubicBezTo>
                      <a:pt x="505166" y="21689"/>
                      <a:pt x="506973" y="23496"/>
                      <a:pt x="506973" y="26207"/>
                    </a:cubicBezTo>
                    <a:cubicBezTo>
                      <a:pt x="506973" y="28918"/>
                      <a:pt x="505166" y="30726"/>
                      <a:pt x="502455" y="30726"/>
                    </a:cubicBezTo>
                    <a:cubicBezTo>
                      <a:pt x="499744" y="30726"/>
                      <a:pt x="497936" y="28918"/>
                      <a:pt x="497936" y="26207"/>
                    </a:cubicBezTo>
                    <a:cubicBezTo>
                      <a:pt x="497936" y="23496"/>
                      <a:pt x="499744" y="21689"/>
                      <a:pt x="502455" y="21689"/>
                    </a:cubicBezTo>
                    <a:lnTo>
                      <a:pt x="502455" y="21689"/>
                    </a:lnTo>
                    <a:close/>
                    <a:moveTo>
                      <a:pt x="483477" y="21689"/>
                    </a:moveTo>
                    <a:cubicBezTo>
                      <a:pt x="486188" y="21689"/>
                      <a:pt x="487995" y="23496"/>
                      <a:pt x="487995" y="26207"/>
                    </a:cubicBezTo>
                    <a:cubicBezTo>
                      <a:pt x="487995" y="28918"/>
                      <a:pt x="486188" y="30726"/>
                      <a:pt x="483477" y="30726"/>
                    </a:cubicBezTo>
                    <a:cubicBezTo>
                      <a:pt x="480766" y="30726"/>
                      <a:pt x="478959" y="28918"/>
                      <a:pt x="478959" y="26207"/>
                    </a:cubicBezTo>
                    <a:cubicBezTo>
                      <a:pt x="478959" y="23496"/>
                      <a:pt x="480766" y="21689"/>
                      <a:pt x="483477" y="21689"/>
                    </a:cubicBezTo>
                    <a:lnTo>
                      <a:pt x="483477" y="21689"/>
                    </a:lnTo>
                    <a:close/>
                    <a:moveTo>
                      <a:pt x="464499" y="21689"/>
                    </a:moveTo>
                    <a:cubicBezTo>
                      <a:pt x="467211" y="21689"/>
                      <a:pt x="469018" y="23496"/>
                      <a:pt x="469018" y="26207"/>
                    </a:cubicBezTo>
                    <a:cubicBezTo>
                      <a:pt x="469018" y="28918"/>
                      <a:pt x="467211" y="30726"/>
                      <a:pt x="464499" y="30726"/>
                    </a:cubicBezTo>
                    <a:cubicBezTo>
                      <a:pt x="461788" y="30726"/>
                      <a:pt x="459981" y="28918"/>
                      <a:pt x="459981" y="26207"/>
                    </a:cubicBezTo>
                    <a:cubicBezTo>
                      <a:pt x="459981" y="23496"/>
                      <a:pt x="461788" y="21689"/>
                      <a:pt x="464499" y="21689"/>
                    </a:cubicBezTo>
                    <a:lnTo>
                      <a:pt x="464499" y="21689"/>
                    </a:lnTo>
                    <a:close/>
                    <a:moveTo>
                      <a:pt x="446425" y="21689"/>
                    </a:moveTo>
                    <a:cubicBezTo>
                      <a:pt x="449137" y="21689"/>
                      <a:pt x="450944" y="23496"/>
                      <a:pt x="450944" y="26207"/>
                    </a:cubicBezTo>
                    <a:cubicBezTo>
                      <a:pt x="450944" y="28918"/>
                      <a:pt x="449137" y="30726"/>
                      <a:pt x="446425" y="30726"/>
                    </a:cubicBezTo>
                    <a:cubicBezTo>
                      <a:pt x="443714" y="30726"/>
                      <a:pt x="441907" y="28918"/>
                      <a:pt x="441907" y="26207"/>
                    </a:cubicBezTo>
                    <a:cubicBezTo>
                      <a:pt x="441003" y="23496"/>
                      <a:pt x="443714" y="21689"/>
                      <a:pt x="446425" y="21689"/>
                    </a:cubicBezTo>
                    <a:lnTo>
                      <a:pt x="446425" y="21689"/>
                    </a:lnTo>
                    <a:close/>
                    <a:moveTo>
                      <a:pt x="427448" y="21689"/>
                    </a:moveTo>
                    <a:cubicBezTo>
                      <a:pt x="430159" y="21689"/>
                      <a:pt x="431966" y="23496"/>
                      <a:pt x="431966" y="26207"/>
                    </a:cubicBezTo>
                    <a:cubicBezTo>
                      <a:pt x="431966" y="28918"/>
                      <a:pt x="430159" y="30726"/>
                      <a:pt x="427448" y="30726"/>
                    </a:cubicBezTo>
                    <a:cubicBezTo>
                      <a:pt x="424737" y="30726"/>
                      <a:pt x="422929" y="28918"/>
                      <a:pt x="422929" y="26207"/>
                    </a:cubicBezTo>
                    <a:cubicBezTo>
                      <a:pt x="422929" y="23496"/>
                      <a:pt x="424737" y="21689"/>
                      <a:pt x="427448" y="21689"/>
                    </a:cubicBezTo>
                    <a:lnTo>
                      <a:pt x="427448" y="21689"/>
                    </a:lnTo>
                    <a:close/>
                    <a:moveTo>
                      <a:pt x="408470" y="21689"/>
                    </a:moveTo>
                    <a:cubicBezTo>
                      <a:pt x="411181" y="21689"/>
                      <a:pt x="412989" y="23496"/>
                      <a:pt x="412989" y="26207"/>
                    </a:cubicBezTo>
                    <a:cubicBezTo>
                      <a:pt x="412989" y="28918"/>
                      <a:pt x="411181" y="30726"/>
                      <a:pt x="408470" y="30726"/>
                    </a:cubicBezTo>
                    <a:cubicBezTo>
                      <a:pt x="405759" y="30726"/>
                      <a:pt x="403952" y="28918"/>
                      <a:pt x="403952" y="26207"/>
                    </a:cubicBezTo>
                    <a:cubicBezTo>
                      <a:pt x="403952" y="23496"/>
                      <a:pt x="405759" y="21689"/>
                      <a:pt x="408470" y="21689"/>
                    </a:cubicBezTo>
                    <a:lnTo>
                      <a:pt x="408470" y="21689"/>
                    </a:lnTo>
                    <a:close/>
                    <a:moveTo>
                      <a:pt x="662409" y="10844"/>
                    </a:moveTo>
                    <a:cubicBezTo>
                      <a:pt x="665120" y="10844"/>
                      <a:pt x="666927" y="12652"/>
                      <a:pt x="666927" y="15363"/>
                    </a:cubicBezTo>
                    <a:cubicBezTo>
                      <a:pt x="666927" y="18074"/>
                      <a:pt x="665120" y="19881"/>
                      <a:pt x="662409" y="19881"/>
                    </a:cubicBezTo>
                    <a:cubicBezTo>
                      <a:pt x="659698" y="19881"/>
                      <a:pt x="657890" y="18074"/>
                      <a:pt x="657890" y="15363"/>
                    </a:cubicBezTo>
                    <a:cubicBezTo>
                      <a:pt x="656987" y="12652"/>
                      <a:pt x="659698" y="10844"/>
                      <a:pt x="662409" y="10844"/>
                    </a:cubicBezTo>
                    <a:lnTo>
                      <a:pt x="662409" y="10844"/>
                    </a:lnTo>
                    <a:close/>
                    <a:moveTo>
                      <a:pt x="643431" y="10844"/>
                    </a:moveTo>
                    <a:cubicBezTo>
                      <a:pt x="646142" y="10844"/>
                      <a:pt x="647950" y="12652"/>
                      <a:pt x="647950" y="15363"/>
                    </a:cubicBezTo>
                    <a:cubicBezTo>
                      <a:pt x="647950" y="18074"/>
                      <a:pt x="646142" y="19881"/>
                      <a:pt x="643431" y="19881"/>
                    </a:cubicBezTo>
                    <a:cubicBezTo>
                      <a:pt x="640720" y="19881"/>
                      <a:pt x="638913" y="18074"/>
                      <a:pt x="638913" y="15363"/>
                    </a:cubicBezTo>
                    <a:cubicBezTo>
                      <a:pt x="638913" y="12652"/>
                      <a:pt x="640720" y="10844"/>
                      <a:pt x="643431" y="10844"/>
                    </a:cubicBezTo>
                    <a:lnTo>
                      <a:pt x="643431" y="10844"/>
                    </a:lnTo>
                    <a:close/>
                    <a:moveTo>
                      <a:pt x="624453" y="10844"/>
                    </a:moveTo>
                    <a:cubicBezTo>
                      <a:pt x="627165" y="10844"/>
                      <a:pt x="628972" y="12652"/>
                      <a:pt x="628972" y="15363"/>
                    </a:cubicBezTo>
                    <a:cubicBezTo>
                      <a:pt x="628972" y="18074"/>
                      <a:pt x="627165" y="19881"/>
                      <a:pt x="624453" y="19881"/>
                    </a:cubicBezTo>
                    <a:cubicBezTo>
                      <a:pt x="621742" y="19881"/>
                      <a:pt x="619935" y="18074"/>
                      <a:pt x="619935" y="15363"/>
                    </a:cubicBezTo>
                    <a:cubicBezTo>
                      <a:pt x="619935" y="12652"/>
                      <a:pt x="621742" y="10844"/>
                      <a:pt x="624453" y="10844"/>
                    </a:cubicBezTo>
                    <a:lnTo>
                      <a:pt x="624453" y="10844"/>
                    </a:lnTo>
                    <a:close/>
                    <a:moveTo>
                      <a:pt x="605476" y="10844"/>
                    </a:moveTo>
                    <a:cubicBezTo>
                      <a:pt x="608187" y="10844"/>
                      <a:pt x="609994" y="12652"/>
                      <a:pt x="609994" y="15363"/>
                    </a:cubicBezTo>
                    <a:cubicBezTo>
                      <a:pt x="609994" y="18074"/>
                      <a:pt x="608187" y="19881"/>
                      <a:pt x="605476" y="19881"/>
                    </a:cubicBezTo>
                    <a:cubicBezTo>
                      <a:pt x="602765" y="19881"/>
                      <a:pt x="600957" y="18074"/>
                      <a:pt x="600957" y="15363"/>
                    </a:cubicBezTo>
                    <a:cubicBezTo>
                      <a:pt x="600957" y="12652"/>
                      <a:pt x="602765" y="10844"/>
                      <a:pt x="605476" y="10844"/>
                    </a:cubicBezTo>
                    <a:lnTo>
                      <a:pt x="605476" y="10844"/>
                    </a:lnTo>
                    <a:close/>
                    <a:moveTo>
                      <a:pt x="596439" y="1807"/>
                    </a:moveTo>
                    <a:cubicBezTo>
                      <a:pt x="599150" y="1807"/>
                      <a:pt x="600957" y="3615"/>
                      <a:pt x="600957" y="6326"/>
                    </a:cubicBezTo>
                    <a:cubicBezTo>
                      <a:pt x="600957" y="9037"/>
                      <a:pt x="599150" y="10844"/>
                      <a:pt x="596439" y="10844"/>
                    </a:cubicBezTo>
                    <a:cubicBezTo>
                      <a:pt x="593728" y="10844"/>
                      <a:pt x="591920" y="9037"/>
                      <a:pt x="591920" y="6326"/>
                    </a:cubicBezTo>
                    <a:cubicBezTo>
                      <a:pt x="591920" y="3615"/>
                      <a:pt x="593728" y="1807"/>
                      <a:pt x="596439" y="1807"/>
                    </a:cubicBezTo>
                    <a:lnTo>
                      <a:pt x="596439" y="1807"/>
                    </a:lnTo>
                    <a:close/>
                    <a:moveTo>
                      <a:pt x="840437" y="143688"/>
                    </a:moveTo>
                    <a:cubicBezTo>
                      <a:pt x="843148" y="143688"/>
                      <a:pt x="844955" y="145495"/>
                      <a:pt x="844955" y="148206"/>
                    </a:cubicBezTo>
                    <a:cubicBezTo>
                      <a:pt x="844955" y="150917"/>
                      <a:pt x="843148" y="152725"/>
                      <a:pt x="840437" y="152725"/>
                    </a:cubicBezTo>
                    <a:cubicBezTo>
                      <a:pt x="837726" y="152725"/>
                      <a:pt x="835918" y="150917"/>
                      <a:pt x="835918" y="148206"/>
                    </a:cubicBezTo>
                    <a:cubicBezTo>
                      <a:pt x="835918" y="145495"/>
                      <a:pt x="837726" y="143688"/>
                      <a:pt x="840437" y="143688"/>
                    </a:cubicBezTo>
                    <a:lnTo>
                      <a:pt x="840437" y="143688"/>
                    </a:lnTo>
                    <a:close/>
                    <a:moveTo>
                      <a:pt x="821459" y="143688"/>
                    </a:moveTo>
                    <a:cubicBezTo>
                      <a:pt x="824170" y="143688"/>
                      <a:pt x="825978" y="145495"/>
                      <a:pt x="825978" y="148206"/>
                    </a:cubicBezTo>
                    <a:cubicBezTo>
                      <a:pt x="825978" y="150917"/>
                      <a:pt x="824170" y="152725"/>
                      <a:pt x="821459" y="152725"/>
                    </a:cubicBezTo>
                    <a:cubicBezTo>
                      <a:pt x="818748" y="152725"/>
                      <a:pt x="816941" y="150917"/>
                      <a:pt x="816941" y="148206"/>
                    </a:cubicBezTo>
                    <a:cubicBezTo>
                      <a:pt x="816941" y="145495"/>
                      <a:pt x="818748" y="143688"/>
                      <a:pt x="821459" y="143688"/>
                    </a:cubicBezTo>
                    <a:lnTo>
                      <a:pt x="821459" y="143688"/>
                    </a:lnTo>
                    <a:close/>
                    <a:moveTo>
                      <a:pt x="803385" y="143688"/>
                    </a:moveTo>
                    <a:cubicBezTo>
                      <a:pt x="806096" y="143688"/>
                      <a:pt x="807904" y="145495"/>
                      <a:pt x="807904" y="148206"/>
                    </a:cubicBezTo>
                    <a:cubicBezTo>
                      <a:pt x="807904" y="150917"/>
                      <a:pt x="806096" y="152725"/>
                      <a:pt x="803385" y="152725"/>
                    </a:cubicBezTo>
                    <a:cubicBezTo>
                      <a:pt x="800674" y="152725"/>
                      <a:pt x="798867" y="150917"/>
                      <a:pt x="798867" y="148206"/>
                    </a:cubicBezTo>
                    <a:cubicBezTo>
                      <a:pt x="798867" y="145495"/>
                      <a:pt x="800674" y="143688"/>
                      <a:pt x="803385" y="143688"/>
                    </a:cubicBezTo>
                    <a:lnTo>
                      <a:pt x="803385" y="143688"/>
                    </a:lnTo>
                    <a:close/>
                    <a:moveTo>
                      <a:pt x="784408" y="143688"/>
                    </a:moveTo>
                    <a:cubicBezTo>
                      <a:pt x="787119" y="143688"/>
                      <a:pt x="788926" y="145495"/>
                      <a:pt x="788926" y="148206"/>
                    </a:cubicBezTo>
                    <a:cubicBezTo>
                      <a:pt x="788926" y="150917"/>
                      <a:pt x="787119" y="152725"/>
                      <a:pt x="784408" y="152725"/>
                    </a:cubicBezTo>
                    <a:cubicBezTo>
                      <a:pt x="781696" y="152725"/>
                      <a:pt x="779889" y="150917"/>
                      <a:pt x="779889" y="148206"/>
                    </a:cubicBezTo>
                    <a:cubicBezTo>
                      <a:pt x="779889" y="145495"/>
                      <a:pt x="781696" y="143688"/>
                      <a:pt x="784408" y="143688"/>
                    </a:cubicBezTo>
                    <a:lnTo>
                      <a:pt x="784408" y="143688"/>
                    </a:lnTo>
                    <a:close/>
                    <a:moveTo>
                      <a:pt x="765430" y="143688"/>
                    </a:moveTo>
                    <a:cubicBezTo>
                      <a:pt x="768141" y="143688"/>
                      <a:pt x="769948" y="145495"/>
                      <a:pt x="769948" y="148206"/>
                    </a:cubicBezTo>
                    <a:cubicBezTo>
                      <a:pt x="769948" y="150917"/>
                      <a:pt x="768141" y="152725"/>
                      <a:pt x="765430" y="152725"/>
                    </a:cubicBezTo>
                    <a:cubicBezTo>
                      <a:pt x="762719" y="152725"/>
                      <a:pt x="760912" y="150917"/>
                      <a:pt x="760912" y="148206"/>
                    </a:cubicBezTo>
                    <a:cubicBezTo>
                      <a:pt x="760912" y="145495"/>
                      <a:pt x="762719" y="143688"/>
                      <a:pt x="765430" y="143688"/>
                    </a:cubicBezTo>
                    <a:lnTo>
                      <a:pt x="765430" y="143688"/>
                    </a:lnTo>
                    <a:close/>
                    <a:moveTo>
                      <a:pt x="746452" y="143688"/>
                    </a:moveTo>
                    <a:cubicBezTo>
                      <a:pt x="749163" y="143688"/>
                      <a:pt x="750971" y="145495"/>
                      <a:pt x="750971" y="148206"/>
                    </a:cubicBezTo>
                    <a:cubicBezTo>
                      <a:pt x="750971" y="150917"/>
                      <a:pt x="749163" y="152725"/>
                      <a:pt x="746452" y="152725"/>
                    </a:cubicBezTo>
                    <a:cubicBezTo>
                      <a:pt x="743741" y="152725"/>
                      <a:pt x="741934" y="150917"/>
                      <a:pt x="741934" y="148206"/>
                    </a:cubicBezTo>
                    <a:cubicBezTo>
                      <a:pt x="741934" y="145495"/>
                      <a:pt x="743741" y="143688"/>
                      <a:pt x="746452" y="143688"/>
                    </a:cubicBezTo>
                    <a:lnTo>
                      <a:pt x="746452" y="143688"/>
                    </a:lnTo>
                    <a:close/>
                    <a:moveTo>
                      <a:pt x="727475" y="143688"/>
                    </a:moveTo>
                    <a:cubicBezTo>
                      <a:pt x="730186" y="143688"/>
                      <a:pt x="731993" y="145495"/>
                      <a:pt x="731993" y="148206"/>
                    </a:cubicBezTo>
                    <a:cubicBezTo>
                      <a:pt x="731993" y="150917"/>
                      <a:pt x="730186" y="152725"/>
                      <a:pt x="727475" y="152725"/>
                    </a:cubicBezTo>
                    <a:cubicBezTo>
                      <a:pt x="724764" y="152725"/>
                      <a:pt x="722956" y="150917"/>
                      <a:pt x="722956" y="148206"/>
                    </a:cubicBezTo>
                    <a:cubicBezTo>
                      <a:pt x="722956" y="145495"/>
                      <a:pt x="724764" y="143688"/>
                      <a:pt x="727475" y="143688"/>
                    </a:cubicBezTo>
                    <a:lnTo>
                      <a:pt x="727475" y="143688"/>
                    </a:lnTo>
                    <a:close/>
                    <a:moveTo>
                      <a:pt x="709401" y="143688"/>
                    </a:moveTo>
                    <a:cubicBezTo>
                      <a:pt x="712112" y="143688"/>
                      <a:pt x="713919" y="145495"/>
                      <a:pt x="713919" y="148206"/>
                    </a:cubicBezTo>
                    <a:cubicBezTo>
                      <a:pt x="713919" y="150917"/>
                      <a:pt x="712112" y="152725"/>
                      <a:pt x="709401" y="152725"/>
                    </a:cubicBezTo>
                    <a:cubicBezTo>
                      <a:pt x="706690" y="152725"/>
                      <a:pt x="704882" y="150917"/>
                      <a:pt x="704882" y="148206"/>
                    </a:cubicBezTo>
                    <a:cubicBezTo>
                      <a:pt x="704882" y="145495"/>
                      <a:pt x="706690" y="143688"/>
                      <a:pt x="709401" y="143688"/>
                    </a:cubicBezTo>
                    <a:lnTo>
                      <a:pt x="709401" y="143688"/>
                    </a:lnTo>
                    <a:close/>
                    <a:moveTo>
                      <a:pt x="690423" y="143688"/>
                    </a:moveTo>
                    <a:cubicBezTo>
                      <a:pt x="693134" y="143688"/>
                      <a:pt x="694942" y="145495"/>
                      <a:pt x="694942" y="148206"/>
                    </a:cubicBezTo>
                    <a:cubicBezTo>
                      <a:pt x="694942" y="150917"/>
                      <a:pt x="693134" y="152725"/>
                      <a:pt x="690423" y="152725"/>
                    </a:cubicBezTo>
                    <a:cubicBezTo>
                      <a:pt x="687712" y="152725"/>
                      <a:pt x="685905" y="150917"/>
                      <a:pt x="685905" y="148206"/>
                    </a:cubicBezTo>
                    <a:cubicBezTo>
                      <a:pt x="685905" y="145495"/>
                      <a:pt x="687712" y="143688"/>
                      <a:pt x="690423" y="143688"/>
                    </a:cubicBezTo>
                    <a:lnTo>
                      <a:pt x="690423" y="143688"/>
                    </a:lnTo>
                    <a:close/>
                    <a:moveTo>
                      <a:pt x="671446" y="143688"/>
                    </a:moveTo>
                    <a:cubicBezTo>
                      <a:pt x="674157" y="143688"/>
                      <a:pt x="675964" y="145495"/>
                      <a:pt x="675964" y="148206"/>
                    </a:cubicBezTo>
                    <a:cubicBezTo>
                      <a:pt x="675964" y="150917"/>
                      <a:pt x="674157" y="152725"/>
                      <a:pt x="671446" y="152725"/>
                    </a:cubicBezTo>
                    <a:cubicBezTo>
                      <a:pt x="668735" y="152725"/>
                      <a:pt x="666927" y="150917"/>
                      <a:pt x="666927" y="148206"/>
                    </a:cubicBezTo>
                    <a:cubicBezTo>
                      <a:pt x="666927" y="145495"/>
                      <a:pt x="668735" y="143688"/>
                      <a:pt x="671446" y="143688"/>
                    </a:cubicBezTo>
                    <a:lnTo>
                      <a:pt x="671446" y="143688"/>
                    </a:lnTo>
                    <a:close/>
                    <a:moveTo>
                      <a:pt x="652468" y="143688"/>
                    </a:moveTo>
                    <a:cubicBezTo>
                      <a:pt x="655179" y="143688"/>
                      <a:pt x="656987" y="145495"/>
                      <a:pt x="656987" y="148206"/>
                    </a:cubicBezTo>
                    <a:cubicBezTo>
                      <a:pt x="656987" y="150917"/>
                      <a:pt x="655179" y="152725"/>
                      <a:pt x="652468" y="152725"/>
                    </a:cubicBezTo>
                    <a:cubicBezTo>
                      <a:pt x="649757" y="152725"/>
                      <a:pt x="647950" y="150917"/>
                      <a:pt x="647950" y="148206"/>
                    </a:cubicBezTo>
                    <a:cubicBezTo>
                      <a:pt x="647950" y="145495"/>
                      <a:pt x="649757" y="143688"/>
                      <a:pt x="652468" y="143688"/>
                    </a:cubicBezTo>
                    <a:lnTo>
                      <a:pt x="652468" y="143688"/>
                    </a:lnTo>
                    <a:close/>
                    <a:moveTo>
                      <a:pt x="633490" y="143688"/>
                    </a:moveTo>
                    <a:cubicBezTo>
                      <a:pt x="636202" y="143688"/>
                      <a:pt x="638009" y="145495"/>
                      <a:pt x="638009" y="148206"/>
                    </a:cubicBezTo>
                    <a:cubicBezTo>
                      <a:pt x="638009" y="150917"/>
                      <a:pt x="636202" y="152725"/>
                      <a:pt x="633490" y="152725"/>
                    </a:cubicBezTo>
                    <a:cubicBezTo>
                      <a:pt x="630779" y="152725"/>
                      <a:pt x="628972" y="150917"/>
                      <a:pt x="628972" y="148206"/>
                    </a:cubicBezTo>
                    <a:cubicBezTo>
                      <a:pt x="628972" y="145495"/>
                      <a:pt x="631683" y="143688"/>
                      <a:pt x="633490" y="143688"/>
                    </a:cubicBezTo>
                    <a:lnTo>
                      <a:pt x="633490" y="143688"/>
                    </a:lnTo>
                    <a:close/>
                    <a:moveTo>
                      <a:pt x="615417" y="143688"/>
                    </a:moveTo>
                    <a:cubicBezTo>
                      <a:pt x="618128" y="143688"/>
                      <a:pt x="619935" y="145495"/>
                      <a:pt x="619935" y="148206"/>
                    </a:cubicBezTo>
                    <a:cubicBezTo>
                      <a:pt x="619935" y="150917"/>
                      <a:pt x="618128" y="152725"/>
                      <a:pt x="615417" y="152725"/>
                    </a:cubicBezTo>
                    <a:cubicBezTo>
                      <a:pt x="612705" y="152725"/>
                      <a:pt x="610898" y="150917"/>
                      <a:pt x="610898" y="148206"/>
                    </a:cubicBezTo>
                    <a:cubicBezTo>
                      <a:pt x="610898" y="145495"/>
                      <a:pt x="612705" y="143688"/>
                      <a:pt x="615417" y="143688"/>
                    </a:cubicBezTo>
                    <a:lnTo>
                      <a:pt x="615417" y="143688"/>
                    </a:lnTo>
                    <a:close/>
                    <a:moveTo>
                      <a:pt x="596439" y="143688"/>
                    </a:moveTo>
                    <a:cubicBezTo>
                      <a:pt x="599150" y="143688"/>
                      <a:pt x="600957" y="145495"/>
                      <a:pt x="600957" y="148206"/>
                    </a:cubicBezTo>
                    <a:cubicBezTo>
                      <a:pt x="600957" y="150917"/>
                      <a:pt x="599150" y="152725"/>
                      <a:pt x="596439" y="152725"/>
                    </a:cubicBezTo>
                    <a:cubicBezTo>
                      <a:pt x="593728" y="152725"/>
                      <a:pt x="591920" y="150917"/>
                      <a:pt x="591920" y="148206"/>
                    </a:cubicBezTo>
                    <a:cubicBezTo>
                      <a:pt x="591920" y="145495"/>
                      <a:pt x="593728" y="143688"/>
                      <a:pt x="596439" y="143688"/>
                    </a:cubicBezTo>
                    <a:lnTo>
                      <a:pt x="596439" y="143688"/>
                    </a:lnTo>
                    <a:close/>
                    <a:moveTo>
                      <a:pt x="577461" y="143688"/>
                    </a:moveTo>
                    <a:cubicBezTo>
                      <a:pt x="580172" y="143688"/>
                      <a:pt x="581980" y="145495"/>
                      <a:pt x="581980" y="148206"/>
                    </a:cubicBezTo>
                    <a:cubicBezTo>
                      <a:pt x="581980" y="150917"/>
                      <a:pt x="580172" y="152725"/>
                      <a:pt x="577461" y="152725"/>
                    </a:cubicBezTo>
                    <a:cubicBezTo>
                      <a:pt x="574750" y="152725"/>
                      <a:pt x="572943" y="150917"/>
                      <a:pt x="572943" y="148206"/>
                    </a:cubicBezTo>
                    <a:cubicBezTo>
                      <a:pt x="572943" y="145495"/>
                      <a:pt x="574750" y="143688"/>
                      <a:pt x="577461" y="143688"/>
                    </a:cubicBezTo>
                    <a:lnTo>
                      <a:pt x="577461" y="143688"/>
                    </a:lnTo>
                    <a:close/>
                    <a:moveTo>
                      <a:pt x="558484" y="143688"/>
                    </a:moveTo>
                    <a:cubicBezTo>
                      <a:pt x="561195" y="143688"/>
                      <a:pt x="563002" y="145495"/>
                      <a:pt x="563002" y="148206"/>
                    </a:cubicBezTo>
                    <a:cubicBezTo>
                      <a:pt x="563002" y="150917"/>
                      <a:pt x="561195" y="152725"/>
                      <a:pt x="558484" y="152725"/>
                    </a:cubicBezTo>
                    <a:cubicBezTo>
                      <a:pt x="555773" y="152725"/>
                      <a:pt x="553965" y="150917"/>
                      <a:pt x="553965" y="148206"/>
                    </a:cubicBezTo>
                    <a:cubicBezTo>
                      <a:pt x="553965" y="145495"/>
                      <a:pt x="555773" y="143688"/>
                      <a:pt x="558484" y="143688"/>
                    </a:cubicBezTo>
                    <a:lnTo>
                      <a:pt x="558484" y="143688"/>
                    </a:lnTo>
                    <a:close/>
                    <a:moveTo>
                      <a:pt x="539506" y="143688"/>
                    </a:moveTo>
                    <a:cubicBezTo>
                      <a:pt x="542217" y="143688"/>
                      <a:pt x="544025" y="145495"/>
                      <a:pt x="544025" y="148206"/>
                    </a:cubicBezTo>
                    <a:cubicBezTo>
                      <a:pt x="544025" y="150917"/>
                      <a:pt x="542217" y="152725"/>
                      <a:pt x="539506" y="152725"/>
                    </a:cubicBezTo>
                    <a:cubicBezTo>
                      <a:pt x="536795" y="152725"/>
                      <a:pt x="534988" y="150917"/>
                      <a:pt x="534988" y="148206"/>
                    </a:cubicBezTo>
                    <a:cubicBezTo>
                      <a:pt x="534988" y="145495"/>
                      <a:pt x="537699" y="143688"/>
                      <a:pt x="539506" y="143688"/>
                    </a:cubicBezTo>
                    <a:lnTo>
                      <a:pt x="539506" y="143688"/>
                    </a:lnTo>
                    <a:close/>
                    <a:moveTo>
                      <a:pt x="521432" y="143688"/>
                    </a:moveTo>
                    <a:cubicBezTo>
                      <a:pt x="524143" y="143688"/>
                      <a:pt x="525951" y="145495"/>
                      <a:pt x="525951" y="148206"/>
                    </a:cubicBezTo>
                    <a:cubicBezTo>
                      <a:pt x="525951" y="150917"/>
                      <a:pt x="524143" y="152725"/>
                      <a:pt x="521432" y="152725"/>
                    </a:cubicBezTo>
                    <a:cubicBezTo>
                      <a:pt x="518721" y="152725"/>
                      <a:pt x="516914" y="150917"/>
                      <a:pt x="516914" y="148206"/>
                    </a:cubicBezTo>
                    <a:cubicBezTo>
                      <a:pt x="516914" y="145495"/>
                      <a:pt x="518721" y="143688"/>
                      <a:pt x="521432" y="143688"/>
                    </a:cubicBezTo>
                    <a:lnTo>
                      <a:pt x="521432" y="143688"/>
                    </a:lnTo>
                    <a:close/>
                    <a:moveTo>
                      <a:pt x="502455" y="143688"/>
                    </a:moveTo>
                    <a:cubicBezTo>
                      <a:pt x="505166" y="143688"/>
                      <a:pt x="506973" y="145495"/>
                      <a:pt x="506973" y="148206"/>
                    </a:cubicBezTo>
                    <a:cubicBezTo>
                      <a:pt x="506973" y="150917"/>
                      <a:pt x="505166" y="152725"/>
                      <a:pt x="502455" y="152725"/>
                    </a:cubicBezTo>
                    <a:cubicBezTo>
                      <a:pt x="499744" y="152725"/>
                      <a:pt x="497936" y="150917"/>
                      <a:pt x="497936" y="148206"/>
                    </a:cubicBezTo>
                    <a:cubicBezTo>
                      <a:pt x="497936" y="145495"/>
                      <a:pt x="499744" y="143688"/>
                      <a:pt x="502455" y="143688"/>
                    </a:cubicBezTo>
                    <a:lnTo>
                      <a:pt x="502455" y="143688"/>
                    </a:lnTo>
                    <a:close/>
                    <a:moveTo>
                      <a:pt x="483477" y="143688"/>
                    </a:moveTo>
                    <a:cubicBezTo>
                      <a:pt x="486188" y="143688"/>
                      <a:pt x="487995" y="145495"/>
                      <a:pt x="487995" y="148206"/>
                    </a:cubicBezTo>
                    <a:cubicBezTo>
                      <a:pt x="487995" y="150917"/>
                      <a:pt x="486188" y="152725"/>
                      <a:pt x="483477" y="152725"/>
                    </a:cubicBezTo>
                    <a:cubicBezTo>
                      <a:pt x="480766" y="152725"/>
                      <a:pt x="478959" y="150917"/>
                      <a:pt x="478959" y="148206"/>
                    </a:cubicBezTo>
                    <a:cubicBezTo>
                      <a:pt x="478959" y="145495"/>
                      <a:pt x="480766" y="143688"/>
                      <a:pt x="483477" y="143688"/>
                    </a:cubicBezTo>
                    <a:lnTo>
                      <a:pt x="483477" y="143688"/>
                    </a:lnTo>
                    <a:close/>
                    <a:moveTo>
                      <a:pt x="464499" y="143688"/>
                    </a:moveTo>
                    <a:cubicBezTo>
                      <a:pt x="467211" y="143688"/>
                      <a:pt x="469018" y="145495"/>
                      <a:pt x="469018" y="148206"/>
                    </a:cubicBezTo>
                    <a:cubicBezTo>
                      <a:pt x="469018" y="150917"/>
                      <a:pt x="467211" y="152725"/>
                      <a:pt x="464499" y="152725"/>
                    </a:cubicBezTo>
                    <a:cubicBezTo>
                      <a:pt x="461788" y="152725"/>
                      <a:pt x="459981" y="150917"/>
                      <a:pt x="459981" y="148206"/>
                    </a:cubicBezTo>
                    <a:cubicBezTo>
                      <a:pt x="459981" y="145495"/>
                      <a:pt x="461788" y="143688"/>
                      <a:pt x="464499" y="143688"/>
                    </a:cubicBezTo>
                    <a:lnTo>
                      <a:pt x="464499" y="143688"/>
                    </a:lnTo>
                    <a:close/>
                    <a:moveTo>
                      <a:pt x="446425" y="143688"/>
                    </a:moveTo>
                    <a:cubicBezTo>
                      <a:pt x="449137" y="143688"/>
                      <a:pt x="450944" y="145495"/>
                      <a:pt x="450944" y="148206"/>
                    </a:cubicBezTo>
                    <a:cubicBezTo>
                      <a:pt x="450944" y="150917"/>
                      <a:pt x="449137" y="152725"/>
                      <a:pt x="446425" y="152725"/>
                    </a:cubicBezTo>
                    <a:cubicBezTo>
                      <a:pt x="443714" y="152725"/>
                      <a:pt x="441907" y="150917"/>
                      <a:pt x="441907" y="148206"/>
                    </a:cubicBezTo>
                    <a:cubicBezTo>
                      <a:pt x="441907" y="145495"/>
                      <a:pt x="443714" y="143688"/>
                      <a:pt x="446425" y="143688"/>
                    </a:cubicBezTo>
                    <a:lnTo>
                      <a:pt x="446425" y="143688"/>
                    </a:lnTo>
                    <a:close/>
                    <a:moveTo>
                      <a:pt x="427448" y="143688"/>
                    </a:moveTo>
                    <a:cubicBezTo>
                      <a:pt x="430159" y="143688"/>
                      <a:pt x="431966" y="145495"/>
                      <a:pt x="431966" y="148206"/>
                    </a:cubicBezTo>
                    <a:cubicBezTo>
                      <a:pt x="431966" y="150917"/>
                      <a:pt x="430159" y="152725"/>
                      <a:pt x="427448" y="152725"/>
                    </a:cubicBezTo>
                    <a:cubicBezTo>
                      <a:pt x="424737" y="152725"/>
                      <a:pt x="422929" y="150917"/>
                      <a:pt x="422929" y="148206"/>
                    </a:cubicBezTo>
                    <a:cubicBezTo>
                      <a:pt x="422929" y="145495"/>
                      <a:pt x="424737" y="143688"/>
                      <a:pt x="427448" y="143688"/>
                    </a:cubicBezTo>
                    <a:lnTo>
                      <a:pt x="427448" y="143688"/>
                    </a:lnTo>
                    <a:close/>
                    <a:moveTo>
                      <a:pt x="408470" y="143688"/>
                    </a:moveTo>
                    <a:cubicBezTo>
                      <a:pt x="411181" y="143688"/>
                      <a:pt x="412989" y="145495"/>
                      <a:pt x="412989" y="148206"/>
                    </a:cubicBezTo>
                    <a:cubicBezTo>
                      <a:pt x="412989" y="150917"/>
                      <a:pt x="411181" y="152725"/>
                      <a:pt x="408470" y="152725"/>
                    </a:cubicBezTo>
                    <a:cubicBezTo>
                      <a:pt x="405759" y="152725"/>
                      <a:pt x="403952" y="150917"/>
                      <a:pt x="403952" y="148206"/>
                    </a:cubicBezTo>
                    <a:cubicBezTo>
                      <a:pt x="403952" y="145495"/>
                      <a:pt x="405759" y="143688"/>
                      <a:pt x="408470" y="143688"/>
                    </a:cubicBezTo>
                    <a:lnTo>
                      <a:pt x="408470" y="143688"/>
                    </a:lnTo>
                    <a:close/>
                    <a:moveTo>
                      <a:pt x="389493" y="143688"/>
                    </a:moveTo>
                    <a:cubicBezTo>
                      <a:pt x="392204" y="143688"/>
                      <a:pt x="394011" y="145495"/>
                      <a:pt x="394011" y="148206"/>
                    </a:cubicBezTo>
                    <a:cubicBezTo>
                      <a:pt x="394011" y="150917"/>
                      <a:pt x="392204" y="152725"/>
                      <a:pt x="389493" y="152725"/>
                    </a:cubicBezTo>
                    <a:cubicBezTo>
                      <a:pt x="386782" y="152725"/>
                      <a:pt x="384974" y="150917"/>
                      <a:pt x="384974" y="148206"/>
                    </a:cubicBezTo>
                    <a:cubicBezTo>
                      <a:pt x="384974" y="145495"/>
                      <a:pt x="386782" y="143688"/>
                      <a:pt x="389493" y="143688"/>
                    </a:cubicBezTo>
                    <a:lnTo>
                      <a:pt x="389493" y="143688"/>
                    </a:lnTo>
                    <a:close/>
                    <a:moveTo>
                      <a:pt x="370515" y="143688"/>
                    </a:moveTo>
                    <a:cubicBezTo>
                      <a:pt x="373226" y="143688"/>
                      <a:pt x="375034" y="145495"/>
                      <a:pt x="375034" y="148206"/>
                    </a:cubicBezTo>
                    <a:cubicBezTo>
                      <a:pt x="375034" y="150917"/>
                      <a:pt x="373226" y="152725"/>
                      <a:pt x="370515" y="152725"/>
                    </a:cubicBezTo>
                    <a:cubicBezTo>
                      <a:pt x="367804" y="152725"/>
                      <a:pt x="365997" y="150917"/>
                      <a:pt x="365997" y="148206"/>
                    </a:cubicBezTo>
                    <a:cubicBezTo>
                      <a:pt x="365997" y="145495"/>
                      <a:pt x="367804" y="143688"/>
                      <a:pt x="370515" y="143688"/>
                    </a:cubicBezTo>
                    <a:lnTo>
                      <a:pt x="370515" y="143688"/>
                    </a:lnTo>
                    <a:close/>
                    <a:moveTo>
                      <a:pt x="352441" y="143688"/>
                    </a:moveTo>
                    <a:cubicBezTo>
                      <a:pt x="355152" y="143688"/>
                      <a:pt x="356960" y="145495"/>
                      <a:pt x="356960" y="148206"/>
                    </a:cubicBezTo>
                    <a:cubicBezTo>
                      <a:pt x="356960" y="150917"/>
                      <a:pt x="355152" y="152725"/>
                      <a:pt x="352441" y="152725"/>
                    </a:cubicBezTo>
                    <a:cubicBezTo>
                      <a:pt x="349730" y="152725"/>
                      <a:pt x="347923" y="150917"/>
                      <a:pt x="347923" y="148206"/>
                    </a:cubicBezTo>
                    <a:cubicBezTo>
                      <a:pt x="347923" y="145495"/>
                      <a:pt x="349730" y="143688"/>
                      <a:pt x="352441" y="143688"/>
                    </a:cubicBezTo>
                    <a:lnTo>
                      <a:pt x="352441" y="143688"/>
                    </a:lnTo>
                    <a:close/>
                    <a:moveTo>
                      <a:pt x="333464" y="143688"/>
                    </a:moveTo>
                    <a:cubicBezTo>
                      <a:pt x="336175" y="143688"/>
                      <a:pt x="337982" y="145495"/>
                      <a:pt x="337982" y="148206"/>
                    </a:cubicBezTo>
                    <a:cubicBezTo>
                      <a:pt x="337982" y="150917"/>
                      <a:pt x="336175" y="152725"/>
                      <a:pt x="333464" y="152725"/>
                    </a:cubicBezTo>
                    <a:cubicBezTo>
                      <a:pt x="330753" y="152725"/>
                      <a:pt x="328945" y="150917"/>
                      <a:pt x="328945" y="148206"/>
                    </a:cubicBezTo>
                    <a:cubicBezTo>
                      <a:pt x="328945" y="145495"/>
                      <a:pt x="330753" y="143688"/>
                      <a:pt x="333464" y="143688"/>
                    </a:cubicBezTo>
                    <a:lnTo>
                      <a:pt x="333464" y="143688"/>
                    </a:lnTo>
                    <a:close/>
                    <a:moveTo>
                      <a:pt x="314486" y="143688"/>
                    </a:moveTo>
                    <a:cubicBezTo>
                      <a:pt x="317197" y="143688"/>
                      <a:pt x="319004" y="145495"/>
                      <a:pt x="319004" y="148206"/>
                    </a:cubicBezTo>
                    <a:cubicBezTo>
                      <a:pt x="319004" y="150917"/>
                      <a:pt x="317197" y="152725"/>
                      <a:pt x="314486" y="152725"/>
                    </a:cubicBezTo>
                    <a:cubicBezTo>
                      <a:pt x="311775" y="152725"/>
                      <a:pt x="309968" y="150917"/>
                      <a:pt x="309968" y="148206"/>
                    </a:cubicBezTo>
                    <a:cubicBezTo>
                      <a:pt x="309968" y="145495"/>
                      <a:pt x="311775" y="143688"/>
                      <a:pt x="314486" y="143688"/>
                    </a:cubicBezTo>
                    <a:lnTo>
                      <a:pt x="314486" y="143688"/>
                    </a:lnTo>
                    <a:close/>
                    <a:moveTo>
                      <a:pt x="295508" y="143688"/>
                    </a:moveTo>
                    <a:cubicBezTo>
                      <a:pt x="298219" y="143688"/>
                      <a:pt x="300027" y="145495"/>
                      <a:pt x="300027" y="148206"/>
                    </a:cubicBezTo>
                    <a:cubicBezTo>
                      <a:pt x="300027" y="150917"/>
                      <a:pt x="298219" y="152725"/>
                      <a:pt x="295508" y="152725"/>
                    </a:cubicBezTo>
                    <a:cubicBezTo>
                      <a:pt x="292797" y="152725"/>
                      <a:pt x="290990" y="150917"/>
                      <a:pt x="290990" y="148206"/>
                    </a:cubicBezTo>
                    <a:cubicBezTo>
                      <a:pt x="290990" y="145495"/>
                      <a:pt x="292797" y="143688"/>
                      <a:pt x="295508" y="143688"/>
                    </a:cubicBezTo>
                    <a:lnTo>
                      <a:pt x="295508" y="143688"/>
                    </a:lnTo>
                    <a:close/>
                    <a:moveTo>
                      <a:pt x="831400" y="132843"/>
                    </a:moveTo>
                    <a:cubicBezTo>
                      <a:pt x="834111" y="132843"/>
                      <a:pt x="835918" y="134651"/>
                      <a:pt x="835918" y="137362"/>
                    </a:cubicBezTo>
                    <a:cubicBezTo>
                      <a:pt x="835918" y="140073"/>
                      <a:pt x="834111" y="141880"/>
                      <a:pt x="831400" y="141880"/>
                    </a:cubicBezTo>
                    <a:cubicBezTo>
                      <a:pt x="828689" y="141880"/>
                      <a:pt x="826881" y="140073"/>
                      <a:pt x="826881" y="137362"/>
                    </a:cubicBezTo>
                    <a:cubicBezTo>
                      <a:pt x="826881" y="134651"/>
                      <a:pt x="828689" y="132843"/>
                      <a:pt x="831400" y="132843"/>
                    </a:cubicBezTo>
                    <a:lnTo>
                      <a:pt x="831400" y="132843"/>
                    </a:lnTo>
                    <a:close/>
                    <a:moveTo>
                      <a:pt x="812422" y="132843"/>
                    </a:moveTo>
                    <a:cubicBezTo>
                      <a:pt x="815133" y="132843"/>
                      <a:pt x="816941" y="134651"/>
                      <a:pt x="816941" y="137362"/>
                    </a:cubicBezTo>
                    <a:cubicBezTo>
                      <a:pt x="816941" y="140073"/>
                      <a:pt x="815133" y="141880"/>
                      <a:pt x="812422" y="141880"/>
                    </a:cubicBezTo>
                    <a:cubicBezTo>
                      <a:pt x="809711" y="141880"/>
                      <a:pt x="807904" y="140073"/>
                      <a:pt x="807904" y="137362"/>
                    </a:cubicBezTo>
                    <a:cubicBezTo>
                      <a:pt x="807904" y="134651"/>
                      <a:pt x="809711" y="132843"/>
                      <a:pt x="812422" y="132843"/>
                    </a:cubicBezTo>
                    <a:lnTo>
                      <a:pt x="812422" y="132843"/>
                    </a:lnTo>
                    <a:close/>
                    <a:moveTo>
                      <a:pt x="793445" y="132843"/>
                    </a:moveTo>
                    <a:cubicBezTo>
                      <a:pt x="796156" y="132843"/>
                      <a:pt x="797963" y="134651"/>
                      <a:pt x="797963" y="137362"/>
                    </a:cubicBezTo>
                    <a:cubicBezTo>
                      <a:pt x="797963" y="140073"/>
                      <a:pt x="796156" y="141880"/>
                      <a:pt x="793445" y="141880"/>
                    </a:cubicBezTo>
                    <a:cubicBezTo>
                      <a:pt x="790733" y="141880"/>
                      <a:pt x="788926" y="140073"/>
                      <a:pt x="788926" y="137362"/>
                    </a:cubicBezTo>
                    <a:cubicBezTo>
                      <a:pt x="788926" y="134651"/>
                      <a:pt x="790733" y="132843"/>
                      <a:pt x="793445" y="132843"/>
                    </a:cubicBezTo>
                    <a:lnTo>
                      <a:pt x="793445" y="132843"/>
                    </a:lnTo>
                    <a:close/>
                    <a:moveTo>
                      <a:pt x="774467" y="132843"/>
                    </a:moveTo>
                    <a:cubicBezTo>
                      <a:pt x="777178" y="132843"/>
                      <a:pt x="778985" y="134651"/>
                      <a:pt x="778985" y="137362"/>
                    </a:cubicBezTo>
                    <a:cubicBezTo>
                      <a:pt x="778985" y="140073"/>
                      <a:pt x="777178" y="141880"/>
                      <a:pt x="774467" y="141880"/>
                    </a:cubicBezTo>
                    <a:cubicBezTo>
                      <a:pt x="771756" y="141880"/>
                      <a:pt x="769948" y="140073"/>
                      <a:pt x="769948" y="137362"/>
                    </a:cubicBezTo>
                    <a:cubicBezTo>
                      <a:pt x="769948" y="134651"/>
                      <a:pt x="771756" y="132843"/>
                      <a:pt x="774467" y="132843"/>
                    </a:cubicBezTo>
                    <a:lnTo>
                      <a:pt x="774467" y="132843"/>
                    </a:lnTo>
                    <a:close/>
                    <a:moveTo>
                      <a:pt x="756393" y="132843"/>
                    </a:moveTo>
                    <a:cubicBezTo>
                      <a:pt x="759104" y="132843"/>
                      <a:pt x="760912" y="134651"/>
                      <a:pt x="760912" y="137362"/>
                    </a:cubicBezTo>
                    <a:cubicBezTo>
                      <a:pt x="760912" y="140073"/>
                      <a:pt x="759104" y="141880"/>
                      <a:pt x="756393" y="141880"/>
                    </a:cubicBezTo>
                    <a:cubicBezTo>
                      <a:pt x="753682" y="141880"/>
                      <a:pt x="751875" y="140073"/>
                      <a:pt x="751875" y="137362"/>
                    </a:cubicBezTo>
                    <a:cubicBezTo>
                      <a:pt x="751875" y="134651"/>
                      <a:pt x="753682" y="132843"/>
                      <a:pt x="756393" y="132843"/>
                    </a:cubicBezTo>
                    <a:lnTo>
                      <a:pt x="756393" y="132843"/>
                    </a:lnTo>
                    <a:close/>
                    <a:moveTo>
                      <a:pt x="737415" y="132843"/>
                    </a:moveTo>
                    <a:cubicBezTo>
                      <a:pt x="740126" y="132843"/>
                      <a:pt x="741934" y="134651"/>
                      <a:pt x="741934" y="137362"/>
                    </a:cubicBezTo>
                    <a:cubicBezTo>
                      <a:pt x="741934" y="140073"/>
                      <a:pt x="740126" y="141880"/>
                      <a:pt x="737415" y="141880"/>
                    </a:cubicBezTo>
                    <a:cubicBezTo>
                      <a:pt x="734704" y="141880"/>
                      <a:pt x="732897" y="140073"/>
                      <a:pt x="732897" y="137362"/>
                    </a:cubicBezTo>
                    <a:cubicBezTo>
                      <a:pt x="732897" y="134651"/>
                      <a:pt x="734704" y="132843"/>
                      <a:pt x="737415" y="132843"/>
                    </a:cubicBezTo>
                    <a:lnTo>
                      <a:pt x="737415" y="132843"/>
                    </a:lnTo>
                    <a:close/>
                    <a:moveTo>
                      <a:pt x="718438" y="132843"/>
                    </a:moveTo>
                    <a:cubicBezTo>
                      <a:pt x="721149" y="132843"/>
                      <a:pt x="722956" y="134651"/>
                      <a:pt x="722956" y="137362"/>
                    </a:cubicBezTo>
                    <a:cubicBezTo>
                      <a:pt x="722956" y="140073"/>
                      <a:pt x="721149" y="141880"/>
                      <a:pt x="718438" y="141880"/>
                    </a:cubicBezTo>
                    <a:cubicBezTo>
                      <a:pt x="715727" y="141880"/>
                      <a:pt x="713919" y="140073"/>
                      <a:pt x="713919" y="137362"/>
                    </a:cubicBezTo>
                    <a:cubicBezTo>
                      <a:pt x="713919" y="134651"/>
                      <a:pt x="715727" y="132843"/>
                      <a:pt x="718438" y="132843"/>
                    </a:cubicBezTo>
                    <a:lnTo>
                      <a:pt x="718438" y="132843"/>
                    </a:lnTo>
                    <a:close/>
                    <a:moveTo>
                      <a:pt x="699460" y="132843"/>
                    </a:moveTo>
                    <a:cubicBezTo>
                      <a:pt x="702171" y="132843"/>
                      <a:pt x="703979" y="134651"/>
                      <a:pt x="703979" y="137362"/>
                    </a:cubicBezTo>
                    <a:cubicBezTo>
                      <a:pt x="703979" y="140073"/>
                      <a:pt x="702171" y="141880"/>
                      <a:pt x="699460" y="141880"/>
                    </a:cubicBezTo>
                    <a:cubicBezTo>
                      <a:pt x="696749" y="141880"/>
                      <a:pt x="694942" y="140073"/>
                      <a:pt x="694942" y="137362"/>
                    </a:cubicBezTo>
                    <a:cubicBezTo>
                      <a:pt x="694942" y="134651"/>
                      <a:pt x="696749" y="132843"/>
                      <a:pt x="699460" y="132843"/>
                    </a:cubicBezTo>
                    <a:lnTo>
                      <a:pt x="699460" y="132843"/>
                    </a:lnTo>
                    <a:close/>
                    <a:moveTo>
                      <a:pt x="680483" y="132843"/>
                    </a:moveTo>
                    <a:cubicBezTo>
                      <a:pt x="683194" y="132843"/>
                      <a:pt x="685001" y="134651"/>
                      <a:pt x="685001" y="137362"/>
                    </a:cubicBezTo>
                    <a:cubicBezTo>
                      <a:pt x="685001" y="140073"/>
                      <a:pt x="683194" y="141880"/>
                      <a:pt x="680483" y="141880"/>
                    </a:cubicBezTo>
                    <a:cubicBezTo>
                      <a:pt x="677771" y="141880"/>
                      <a:pt x="675964" y="140073"/>
                      <a:pt x="675964" y="137362"/>
                    </a:cubicBezTo>
                    <a:cubicBezTo>
                      <a:pt x="675964" y="134651"/>
                      <a:pt x="678675" y="132843"/>
                      <a:pt x="680483" y="132843"/>
                    </a:cubicBezTo>
                    <a:lnTo>
                      <a:pt x="680483" y="132843"/>
                    </a:lnTo>
                    <a:close/>
                    <a:moveTo>
                      <a:pt x="662409" y="132843"/>
                    </a:moveTo>
                    <a:cubicBezTo>
                      <a:pt x="665120" y="132843"/>
                      <a:pt x="666927" y="134651"/>
                      <a:pt x="666927" y="137362"/>
                    </a:cubicBezTo>
                    <a:cubicBezTo>
                      <a:pt x="666927" y="140073"/>
                      <a:pt x="665120" y="141880"/>
                      <a:pt x="662409" y="141880"/>
                    </a:cubicBezTo>
                    <a:cubicBezTo>
                      <a:pt x="659698" y="141880"/>
                      <a:pt x="657890" y="140073"/>
                      <a:pt x="657890" y="137362"/>
                    </a:cubicBezTo>
                    <a:cubicBezTo>
                      <a:pt x="657890" y="134651"/>
                      <a:pt x="659698" y="132843"/>
                      <a:pt x="662409" y="132843"/>
                    </a:cubicBezTo>
                    <a:lnTo>
                      <a:pt x="662409" y="132843"/>
                    </a:lnTo>
                    <a:close/>
                    <a:moveTo>
                      <a:pt x="643431" y="132843"/>
                    </a:moveTo>
                    <a:cubicBezTo>
                      <a:pt x="646142" y="132843"/>
                      <a:pt x="647950" y="134651"/>
                      <a:pt x="647950" y="137362"/>
                    </a:cubicBezTo>
                    <a:cubicBezTo>
                      <a:pt x="647950" y="140073"/>
                      <a:pt x="646142" y="141880"/>
                      <a:pt x="643431" y="141880"/>
                    </a:cubicBezTo>
                    <a:cubicBezTo>
                      <a:pt x="640720" y="141880"/>
                      <a:pt x="638913" y="140073"/>
                      <a:pt x="638913" y="137362"/>
                    </a:cubicBezTo>
                    <a:cubicBezTo>
                      <a:pt x="638913" y="134651"/>
                      <a:pt x="640720" y="132843"/>
                      <a:pt x="643431" y="132843"/>
                    </a:cubicBezTo>
                    <a:lnTo>
                      <a:pt x="643431" y="132843"/>
                    </a:lnTo>
                    <a:close/>
                    <a:moveTo>
                      <a:pt x="624453" y="132843"/>
                    </a:moveTo>
                    <a:cubicBezTo>
                      <a:pt x="627165" y="132843"/>
                      <a:pt x="628972" y="134651"/>
                      <a:pt x="628972" y="137362"/>
                    </a:cubicBezTo>
                    <a:cubicBezTo>
                      <a:pt x="628972" y="140073"/>
                      <a:pt x="627165" y="141880"/>
                      <a:pt x="624453" y="141880"/>
                    </a:cubicBezTo>
                    <a:cubicBezTo>
                      <a:pt x="621742" y="141880"/>
                      <a:pt x="619935" y="140073"/>
                      <a:pt x="619935" y="137362"/>
                    </a:cubicBezTo>
                    <a:cubicBezTo>
                      <a:pt x="619935" y="134651"/>
                      <a:pt x="621742" y="132843"/>
                      <a:pt x="624453" y="132843"/>
                    </a:cubicBezTo>
                    <a:lnTo>
                      <a:pt x="624453" y="132843"/>
                    </a:lnTo>
                    <a:close/>
                    <a:moveTo>
                      <a:pt x="605476" y="132843"/>
                    </a:moveTo>
                    <a:cubicBezTo>
                      <a:pt x="608187" y="132843"/>
                      <a:pt x="609994" y="134651"/>
                      <a:pt x="609994" y="137362"/>
                    </a:cubicBezTo>
                    <a:cubicBezTo>
                      <a:pt x="609994" y="140073"/>
                      <a:pt x="608187" y="141880"/>
                      <a:pt x="605476" y="141880"/>
                    </a:cubicBezTo>
                    <a:cubicBezTo>
                      <a:pt x="602765" y="141880"/>
                      <a:pt x="600957" y="140073"/>
                      <a:pt x="600957" y="137362"/>
                    </a:cubicBezTo>
                    <a:cubicBezTo>
                      <a:pt x="600957" y="134651"/>
                      <a:pt x="602765" y="132843"/>
                      <a:pt x="605476" y="132843"/>
                    </a:cubicBezTo>
                    <a:lnTo>
                      <a:pt x="605476" y="132843"/>
                    </a:lnTo>
                    <a:close/>
                    <a:moveTo>
                      <a:pt x="586498" y="132843"/>
                    </a:moveTo>
                    <a:cubicBezTo>
                      <a:pt x="589209" y="132843"/>
                      <a:pt x="591017" y="134651"/>
                      <a:pt x="591017" y="137362"/>
                    </a:cubicBezTo>
                    <a:cubicBezTo>
                      <a:pt x="591017" y="140073"/>
                      <a:pt x="589209" y="141880"/>
                      <a:pt x="586498" y="141880"/>
                    </a:cubicBezTo>
                    <a:cubicBezTo>
                      <a:pt x="583787" y="141880"/>
                      <a:pt x="581980" y="140073"/>
                      <a:pt x="581980" y="137362"/>
                    </a:cubicBezTo>
                    <a:cubicBezTo>
                      <a:pt x="581980" y="134651"/>
                      <a:pt x="584691" y="132843"/>
                      <a:pt x="586498" y="132843"/>
                    </a:cubicBezTo>
                    <a:lnTo>
                      <a:pt x="586498" y="132843"/>
                    </a:lnTo>
                    <a:close/>
                    <a:moveTo>
                      <a:pt x="568424" y="132843"/>
                    </a:moveTo>
                    <a:cubicBezTo>
                      <a:pt x="571135" y="132843"/>
                      <a:pt x="572943" y="134651"/>
                      <a:pt x="572943" y="137362"/>
                    </a:cubicBezTo>
                    <a:cubicBezTo>
                      <a:pt x="572943" y="140073"/>
                      <a:pt x="571135" y="141880"/>
                      <a:pt x="568424" y="141880"/>
                    </a:cubicBezTo>
                    <a:cubicBezTo>
                      <a:pt x="565713" y="141880"/>
                      <a:pt x="563906" y="140073"/>
                      <a:pt x="563906" y="137362"/>
                    </a:cubicBezTo>
                    <a:cubicBezTo>
                      <a:pt x="563906" y="134651"/>
                      <a:pt x="565713" y="132843"/>
                      <a:pt x="568424" y="132843"/>
                    </a:cubicBezTo>
                    <a:lnTo>
                      <a:pt x="568424" y="132843"/>
                    </a:lnTo>
                    <a:close/>
                    <a:moveTo>
                      <a:pt x="549447" y="132843"/>
                    </a:moveTo>
                    <a:cubicBezTo>
                      <a:pt x="552158" y="132843"/>
                      <a:pt x="553965" y="134651"/>
                      <a:pt x="553965" y="137362"/>
                    </a:cubicBezTo>
                    <a:cubicBezTo>
                      <a:pt x="553965" y="140073"/>
                      <a:pt x="552158" y="141880"/>
                      <a:pt x="549447" y="141880"/>
                    </a:cubicBezTo>
                    <a:cubicBezTo>
                      <a:pt x="546736" y="141880"/>
                      <a:pt x="544928" y="140073"/>
                      <a:pt x="544928" y="137362"/>
                    </a:cubicBezTo>
                    <a:cubicBezTo>
                      <a:pt x="544928" y="134651"/>
                      <a:pt x="546736" y="132843"/>
                      <a:pt x="549447" y="132843"/>
                    </a:cubicBezTo>
                    <a:lnTo>
                      <a:pt x="549447" y="132843"/>
                    </a:lnTo>
                    <a:close/>
                    <a:moveTo>
                      <a:pt x="530469" y="132843"/>
                    </a:moveTo>
                    <a:cubicBezTo>
                      <a:pt x="533180" y="132843"/>
                      <a:pt x="534988" y="134651"/>
                      <a:pt x="534988" y="137362"/>
                    </a:cubicBezTo>
                    <a:cubicBezTo>
                      <a:pt x="534988" y="140073"/>
                      <a:pt x="533180" y="141880"/>
                      <a:pt x="530469" y="141880"/>
                    </a:cubicBezTo>
                    <a:cubicBezTo>
                      <a:pt x="527758" y="141880"/>
                      <a:pt x="525951" y="140073"/>
                      <a:pt x="525951" y="137362"/>
                    </a:cubicBezTo>
                    <a:cubicBezTo>
                      <a:pt x="525951" y="134651"/>
                      <a:pt x="527758" y="132843"/>
                      <a:pt x="530469" y="132843"/>
                    </a:cubicBezTo>
                    <a:lnTo>
                      <a:pt x="530469" y="132843"/>
                    </a:lnTo>
                    <a:close/>
                    <a:moveTo>
                      <a:pt x="511492" y="132843"/>
                    </a:moveTo>
                    <a:cubicBezTo>
                      <a:pt x="514203" y="132843"/>
                      <a:pt x="516010" y="134651"/>
                      <a:pt x="516010" y="137362"/>
                    </a:cubicBezTo>
                    <a:cubicBezTo>
                      <a:pt x="516010" y="140073"/>
                      <a:pt x="514203" y="141880"/>
                      <a:pt x="511492" y="141880"/>
                    </a:cubicBezTo>
                    <a:cubicBezTo>
                      <a:pt x="508780" y="141880"/>
                      <a:pt x="506973" y="140073"/>
                      <a:pt x="506973" y="137362"/>
                    </a:cubicBezTo>
                    <a:cubicBezTo>
                      <a:pt x="506973" y="134651"/>
                      <a:pt x="508780" y="132843"/>
                      <a:pt x="511492" y="132843"/>
                    </a:cubicBezTo>
                    <a:lnTo>
                      <a:pt x="511492" y="132843"/>
                    </a:lnTo>
                    <a:close/>
                    <a:moveTo>
                      <a:pt x="493418" y="132843"/>
                    </a:moveTo>
                    <a:cubicBezTo>
                      <a:pt x="496129" y="132843"/>
                      <a:pt x="497936" y="134651"/>
                      <a:pt x="497936" y="137362"/>
                    </a:cubicBezTo>
                    <a:cubicBezTo>
                      <a:pt x="497936" y="140073"/>
                      <a:pt x="496129" y="141880"/>
                      <a:pt x="493418" y="141880"/>
                    </a:cubicBezTo>
                    <a:cubicBezTo>
                      <a:pt x="490707" y="141880"/>
                      <a:pt x="488899" y="140073"/>
                      <a:pt x="488899" y="137362"/>
                    </a:cubicBezTo>
                    <a:cubicBezTo>
                      <a:pt x="488899" y="134651"/>
                      <a:pt x="490707" y="132843"/>
                      <a:pt x="493418" y="132843"/>
                    </a:cubicBezTo>
                    <a:lnTo>
                      <a:pt x="493418" y="132843"/>
                    </a:lnTo>
                    <a:close/>
                    <a:moveTo>
                      <a:pt x="474440" y="132843"/>
                    </a:moveTo>
                    <a:cubicBezTo>
                      <a:pt x="477151" y="132843"/>
                      <a:pt x="478959" y="134651"/>
                      <a:pt x="478959" y="137362"/>
                    </a:cubicBezTo>
                    <a:cubicBezTo>
                      <a:pt x="478959" y="140073"/>
                      <a:pt x="477151" y="141880"/>
                      <a:pt x="474440" y="141880"/>
                    </a:cubicBezTo>
                    <a:cubicBezTo>
                      <a:pt x="471729" y="141880"/>
                      <a:pt x="469922" y="140073"/>
                      <a:pt x="469922" y="137362"/>
                    </a:cubicBezTo>
                    <a:cubicBezTo>
                      <a:pt x="469922" y="134651"/>
                      <a:pt x="471729" y="132843"/>
                      <a:pt x="474440" y="132843"/>
                    </a:cubicBezTo>
                    <a:lnTo>
                      <a:pt x="474440" y="132843"/>
                    </a:lnTo>
                    <a:close/>
                    <a:moveTo>
                      <a:pt x="455462" y="132843"/>
                    </a:moveTo>
                    <a:cubicBezTo>
                      <a:pt x="458174" y="132843"/>
                      <a:pt x="459981" y="134651"/>
                      <a:pt x="459981" y="137362"/>
                    </a:cubicBezTo>
                    <a:cubicBezTo>
                      <a:pt x="459981" y="140073"/>
                      <a:pt x="458174" y="141880"/>
                      <a:pt x="455462" y="141880"/>
                    </a:cubicBezTo>
                    <a:cubicBezTo>
                      <a:pt x="452751" y="141880"/>
                      <a:pt x="450944" y="140073"/>
                      <a:pt x="450944" y="137362"/>
                    </a:cubicBezTo>
                    <a:cubicBezTo>
                      <a:pt x="450944" y="134651"/>
                      <a:pt x="452751" y="132843"/>
                      <a:pt x="455462" y="132843"/>
                    </a:cubicBezTo>
                    <a:lnTo>
                      <a:pt x="455462" y="132843"/>
                    </a:lnTo>
                    <a:close/>
                    <a:moveTo>
                      <a:pt x="436485" y="132843"/>
                    </a:moveTo>
                    <a:cubicBezTo>
                      <a:pt x="439196" y="132843"/>
                      <a:pt x="441003" y="134651"/>
                      <a:pt x="441003" y="137362"/>
                    </a:cubicBezTo>
                    <a:cubicBezTo>
                      <a:pt x="441003" y="140073"/>
                      <a:pt x="439196" y="141880"/>
                      <a:pt x="436485" y="141880"/>
                    </a:cubicBezTo>
                    <a:cubicBezTo>
                      <a:pt x="433774" y="141880"/>
                      <a:pt x="431966" y="140073"/>
                      <a:pt x="431966" y="137362"/>
                    </a:cubicBezTo>
                    <a:cubicBezTo>
                      <a:pt x="431966" y="134651"/>
                      <a:pt x="433774" y="132843"/>
                      <a:pt x="436485" y="132843"/>
                    </a:cubicBezTo>
                    <a:lnTo>
                      <a:pt x="436485" y="132843"/>
                    </a:lnTo>
                    <a:close/>
                    <a:moveTo>
                      <a:pt x="417507" y="132843"/>
                    </a:moveTo>
                    <a:cubicBezTo>
                      <a:pt x="420218" y="132843"/>
                      <a:pt x="422026" y="134651"/>
                      <a:pt x="422026" y="137362"/>
                    </a:cubicBezTo>
                    <a:cubicBezTo>
                      <a:pt x="422026" y="140073"/>
                      <a:pt x="420218" y="141880"/>
                      <a:pt x="417507" y="141880"/>
                    </a:cubicBezTo>
                    <a:cubicBezTo>
                      <a:pt x="414796" y="141880"/>
                      <a:pt x="412989" y="140073"/>
                      <a:pt x="412989" y="137362"/>
                    </a:cubicBezTo>
                    <a:cubicBezTo>
                      <a:pt x="412989" y="134651"/>
                      <a:pt x="415700" y="132843"/>
                      <a:pt x="417507" y="132843"/>
                    </a:cubicBezTo>
                    <a:lnTo>
                      <a:pt x="417507" y="132843"/>
                    </a:lnTo>
                    <a:close/>
                    <a:moveTo>
                      <a:pt x="399433" y="132843"/>
                    </a:moveTo>
                    <a:cubicBezTo>
                      <a:pt x="402144" y="132843"/>
                      <a:pt x="403952" y="134651"/>
                      <a:pt x="403952" y="137362"/>
                    </a:cubicBezTo>
                    <a:cubicBezTo>
                      <a:pt x="403952" y="140073"/>
                      <a:pt x="402144" y="141880"/>
                      <a:pt x="399433" y="141880"/>
                    </a:cubicBezTo>
                    <a:cubicBezTo>
                      <a:pt x="396722" y="141880"/>
                      <a:pt x="394915" y="140073"/>
                      <a:pt x="394915" y="137362"/>
                    </a:cubicBezTo>
                    <a:cubicBezTo>
                      <a:pt x="394915" y="134651"/>
                      <a:pt x="396722" y="132843"/>
                      <a:pt x="399433" y="132843"/>
                    </a:cubicBezTo>
                    <a:lnTo>
                      <a:pt x="399433" y="132843"/>
                    </a:lnTo>
                    <a:close/>
                    <a:moveTo>
                      <a:pt x="380456" y="132843"/>
                    </a:moveTo>
                    <a:cubicBezTo>
                      <a:pt x="383167" y="132843"/>
                      <a:pt x="384974" y="134651"/>
                      <a:pt x="384974" y="137362"/>
                    </a:cubicBezTo>
                    <a:cubicBezTo>
                      <a:pt x="384974" y="140073"/>
                      <a:pt x="383167" y="141880"/>
                      <a:pt x="380456" y="141880"/>
                    </a:cubicBezTo>
                    <a:cubicBezTo>
                      <a:pt x="377745" y="141880"/>
                      <a:pt x="375937" y="140073"/>
                      <a:pt x="375937" y="137362"/>
                    </a:cubicBezTo>
                    <a:cubicBezTo>
                      <a:pt x="375937" y="134651"/>
                      <a:pt x="377745" y="132843"/>
                      <a:pt x="380456" y="132843"/>
                    </a:cubicBezTo>
                    <a:lnTo>
                      <a:pt x="380456" y="132843"/>
                    </a:lnTo>
                    <a:close/>
                    <a:moveTo>
                      <a:pt x="361478" y="132843"/>
                    </a:moveTo>
                    <a:cubicBezTo>
                      <a:pt x="364189" y="132843"/>
                      <a:pt x="365997" y="134651"/>
                      <a:pt x="365997" y="137362"/>
                    </a:cubicBezTo>
                    <a:cubicBezTo>
                      <a:pt x="365997" y="140073"/>
                      <a:pt x="364189" y="141880"/>
                      <a:pt x="361478" y="141880"/>
                    </a:cubicBezTo>
                    <a:cubicBezTo>
                      <a:pt x="358767" y="141880"/>
                      <a:pt x="356960" y="140073"/>
                      <a:pt x="356960" y="137362"/>
                    </a:cubicBezTo>
                    <a:cubicBezTo>
                      <a:pt x="356960" y="134651"/>
                      <a:pt x="358767" y="132843"/>
                      <a:pt x="361478" y="132843"/>
                    </a:cubicBezTo>
                    <a:lnTo>
                      <a:pt x="361478" y="132843"/>
                    </a:lnTo>
                    <a:close/>
                    <a:moveTo>
                      <a:pt x="342501" y="132843"/>
                    </a:moveTo>
                    <a:cubicBezTo>
                      <a:pt x="345212" y="132843"/>
                      <a:pt x="347019" y="134651"/>
                      <a:pt x="347019" y="137362"/>
                    </a:cubicBezTo>
                    <a:cubicBezTo>
                      <a:pt x="347019" y="140073"/>
                      <a:pt x="345212" y="141880"/>
                      <a:pt x="342501" y="141880"/>
                    </a:cubicBezTo>
                    <a:cubicBezTo>
                      <a:pt x="339789" y="141880"/>
                      <a:pt x="337982" y="140073"/>
                      <a:pt x="337982" y="137362"/>
                    </a:cubicBezTo>
                    <a:cubicBezTo>
                      <a:pt x="337982" y="134651"/>
                      <a:pt x="339789" y="132843"/>
                      <a:pt x="342501" y="132843"/>
                    </a:cubicBezTo>
                    <a:lnTo>
                      <a:pt x="342501" y="132843"/>
                    </a:lnTo>
                    <a:close/>
                    <a:moveTo>
                      <a:pt x="323523" y="132843"/>
                    </a:moveTo>
                    <a:cubicBezTo>
                      <a:pt x="326234" y="132843"/>
                      <a:pt x="328041" y="134651"/>
                      <a:pt x="328041" y="137362"/>
                    </a:cubicBezTo>
                    <a:cubicBezTo>
                      <a:pt x="328041" y="140073"/>
                      <a:pt x="326234" y="141880"/>
                      <a:pt x="323523" y="141880"/>
                    </a:cubicBezTo>
                    <a:cubicBezTo>
                      <a:pt x="320812" y="141880"/>
                      <a:pt x="319004" y="140073"/>
                      <a:pt x="319004" y="137362"/>
                    </a:cubicBezTo>
                    <a:cubicBezTo>
                      <a:pt x="319004" y="134651"/>
                      <a:pt x="321716" y="132843"/>
                      <a:pt x="323523" y="132843"/>
                    </a:cubicBezTo>
                    <a:lnTo>
                      <a:pt x="323523" y="132843"/>
                    </a:lnTo>
                    <a:close/>
                    <a:moveTo>
                      <a:pt x="305449" y="132843"/>
                    </a:moveTo>
                    <a:cubicBezTo>
                      <a:pt x="308160" y="132843"/>
                      <a:pt x="309968" y="134651"/>
                      <a:pt x="309968" y="137362"/>
                    </a:cubicBezTo>
                    <a:cubicBezTo>
                      <a:pt x="309968" y="140073"/>
                      <a:pt x="308160" y="141880"/>
                      <a:pt x="305449" y="141880"/>
                    </a:cubicBezTo>
                    <a:cubicBezTo>
                      <a:pt x="302738" y="141880"/>
                      <a:pt x="300931" y="140073"/>
                      <a:pt x="300931" y="137362"/>
                    </a:cubicBezTo>
                    <a:cubicBezTo>
                      <a:pt x="300931" y="134651"/>
                      <a:pt x="302738" y="132843"/>
                      <a:pt x="305449" y="132843"/>
                    </a:cubicBezTo>
                    <a:lnTo>
                      <a:pt x="305449" y="132843"/>
                    </a:lnTo>
                    <a:close/>
                    <a:moveTo>
                      <a:pt x="286471" y="132843"/>
                    </a:moveTo>
                    <a:cubicBezTo>
                      <a:pt x="289182" y="132843"/>
                      <a:pt x="290990" y="134651"/>
                      <a:pt x="290990" y="137362"/>
                    </a:cubicBezTo>
                    <a:cubicBezTo>
                      <a:pt x="290990" y="140073"/>
                      <a:pt x="289182" y="141880"/>
                      <a:pt x="286471" y="141880"/>
                    </a:cubicBezTo>
                    <a:cubicBezTo>
                      <a:pt x="283760" y="141880"/>
                      <a:pt x="281953" y="140073"/>
                      <a:pt x="281953" y="137362"/>
                    </a:cubicBezTo>
                    <a:cubicBezTo>
                      <a:pt x="281953" y="134651"/>
                      <a:pt x="283760" y="132843"/>
                      <a:pt x="286471" y="132843"/>
                    </a:cubicBezTo>
                    <a:lnTo>
                      <a:pt x="286471" y="132843"/>
                    </a:lnTo>
                    <a:close/>
                    <a:moveTo>
                      <a:pt x="840437" y="122903"/>
                    </a:moveTo>
                    <a:cubicBezTo>
                      <a:pt x="843148" y="122903"/>
                      <a:pt x="844955" y="124710"/>
                      <a:pt x="844955" y="127421"/>
                    </a:cubicBezTo>
                    <a:cubicBezTo>
                      <a:pt x="844955" y="130132"/>
                      <a:pt x="843148" y="131940"/>
                      <a:pt x="840437" y="131940"/>
                    </a:cubicBezTo>
                    <a:cubicBezTo>
                      <a:pt x="837726" y="131940"/>
                      <a:pt x="835918" y="130132"/>
                      <a:pt x="835918" y="127421"/>
                    </a:cubicBezTo>
                    <a:cubicBezTo>
                      <a:pt x="835918" y="125614"/>
                      <a:pt x="837726" y="122903"/>
                      <a:pt x="840437" y="122903"/>
                    </a:cubicBezTo>
                    <a:lnTo>
                      <a:pt x="840437" y="122903"/>
                    </a:lnTo>
                    <a:close/>
                    <a:moveTo>
                      <a:pt x="821459" y="122903"/>
                    </a:moveTo>
                    <a:cubicBezTo>
                      <a:pt x="824170" y="122903"/>
                      <a:pt x="825978" y="124710"/>
                      <a:pt x="825978" y="127421"/>
                    </a:cubicBezTo>
                    <a:cubicBezTo>
                      <a:pt x="825978" y="130132"/>
                      <a:pt x="824170" y="131940"/>
                      <a:pt x="821459" y="131940"/>
                    </a:cubicBezTo>
                    <a:cubicBezTo>
                      <a:pt x="818748" y="131940"/>
                      <a:pt x="816941" y="130132"/>
                      <a:pt x="816941" y="127421"/>
                    </a:cubicBezTo>
                    <a:cubicBezTo>
                      <a:pt x="816941" y="125614"/>
                      <a:pt x="818748" y="122903"/>
                      <a:pt x="821459" y="122903"/>
                    </a:cubicBezTo>
                    <a:lnTo>
                      <a:pt x="821459" y="122903"/>
                    </a:lnTo>
                    <a:close/>
                    <a:moveTo>
                      <a:pt x="803385" y="122903"/>
                    </a:moveTo>
                    <a:cubicBezTo>
                      <a:pt x="806096" y="122903"/>
                      <a:pt x="807904" y="124710"/>
                      <a:pt x="807904" y="127421"/>
                    </a:cubicBezTo>
                    <a:cubicBezTo>
                      <a:pt x="807904" y="130132"/>
                      <a:pt x="806096" y="131940"/>
                      <a:pt x="803385" y="131940"/>
                    </a:cubicBezTo>
                    <a:cubicBezTo>
                      <a:pt x="800674" y="131940"/>
                      <a:pt x="798867" y="130132"/>
                      <a:pt x="798867" y="127421"/>
                    </a:cubicBezTo>
                    <a:cubicBezTo>
                      <a:pt x="797963" y="125614"/>
                      <a:pt x="800674" y="122903"/>
                      <a:pt x="803385" y="122903"/>
                    </a:cubicBezTo>
                    <a:lnTo>
                      <a:pt x="803385" y="122903"/>
                    </a:lnTo>
                    <a:close/>
                    <a:moveTo>
                      <a:pt x="784408" y="122903"/>
                    </a:moveTo>
                    <a:cubicBezTo>
                      <a:pt x="787119" y="122903"/>
                      <a:pt x="788926" y="124710"/>
                      <a:pt x="788926" y="127421"/>
                    </a:cubicBezTo>
                    <a:cubicBezTo>
                      <a:pt x="788926" y="130132"/>
                      <a:pt x="787119" y="131940"/>
                      <a:pt x="784408" y="131940"/>
                    </a:cubicBezTo>
                    <a:cubicBezTo>
                      <a:pt x="781696" y="131940"/>
                      <a:pt x="779889" y="130132"/>
                      <a:pt x="779889" y="127421"/>
                    </a:cubicBezTo>
                    <a:cubicBezTo>
                      <a:pt x="778985" y="125614"/>
                      <a:pt x="781696" y="122903"/>
                      <a:pt x="784408" y="122903"/>
                    </a:cubicBezTo>
                    <a:lnTo>
                      <a:pt x="784408" y="122903"/>
                    </a:lnTo>
                    <a:close/>
                    <a:moveTo>
                      <a:pt x="765430" y="122903"/>
                    </a:moveTo>
                    <a:cubicBezTo>
                      <a:pt x="768141" y="122903"/>
                      <a:pt x="769948" y="124710"/>
                      <a:pt x="769948" y="127421"/>
                    </a:cubicBezTo>
                    <a:cubicBezTo>
                      <a:pt x="769948" y="130132"/>
                      <a:pt x="768141" y="131940"/>
                      <a:pt x="765430" y="131940"/>
                    </a:cubicBezTo>
                    <a:cubicBezTo>
                      <a:pt x="762719" y="131940"/>
                      <a:pt x="760912" y="130132"/>
                      <a:pt x="760912" y="127421"/>
                    </a:cubicBezTo>
                    <a:cubicBezTo>
                      <a:pt x="760912" y="125614"/>
                      <a:pt x="762719" y="122903"/>
                      <a:pt x="765430" y="122903"/>
                    </a:cubicBezTo>
                    <a:lnTo>
                      <a:pt x="765430" y="122903"/>
                    </a:lnTo>
                    <a:close/>
                    <a:moveTo>
                      <a:pt x="746452" y="122903"/>
                    </a:moveTo>
                    <a:cubicBezTo>
                      <a:pt x="749163" y="122903"/>
                      <a:pt x="750971" y="124710"/>
                      <a:pt x="750971" y="127421"/>
                    </a:cubicBezTo>
                    <a:cubicBezTo>
                      <a:pt x="750971" y="130132"/>
                      <a:pt x="749163" y="131940"/>
                      <a:pt x="746452" y="131940"/>
                    </a:cubicBezTo>
                    <a:cubicBezTo>
                      <a:pt x="743741" y="131940"/>
                      <a:pt x="741934" y="130132"/>
                      <a:pt x="741934" y="127421"/>
                    </a:cubicBezTo>
                    <a:cubicBezTo>
                      <a:pt x="741934" y="125614"/>
                      <a:pt x="743741" y="122903"/>
                      <a:pt x="746452" y="122903"/>
                    </a:cubicBezTo>
                    <a:lnTo>
                      <a:pt x="746452" y="122903"/>
                    </a:lnTo>
                    <a:close/>
                    <a:moveTo>
                      <a:pt x="727475" y="122903"/>
                    </a:moveTo>
                    <a:cubicBezTo>
                      <a:pt x="730186" y="122903"/>
                      <a:pt x="731993" y="124710"/>
                      <a:pt x="731993" y="127421"/>
                    </a:cubicBezTo>
                    <a:cubicBezTo>
                      <a:pt x="731993" y="130132"/>
                      <a:pt x="730186" y="131940"/>
                      <a:pt x="727475" y="131940"/>
                    </a:cubicBezTo>
                    <a:cubicBezTo>
                      <a:pt x="724764" y="131940"/>
                      <a:pt x="722956" y="130132"/>
                      <a:pt x="722956" y="127421"/>
                    </a:cubicBezTo>
                    <a:cubicBezTo>
                      <a:pt x="722956" y="125614"/>
                      <a:pt x="724764" y="122903"/>
                      <a:pt x="727475" y="122903"/>
                    </a:cubicBezTo>
                    <a:lnTo>
                      <a:pt x="727475" y="122903"/>
                    </a:lnTo>
                    <a:close/>
                    <a:moveTo>
                      <a:pt x="709401" y="122903"/>
                    </a:moveTo>
                    <a:cubicBezTo>
                      <a:pt x="712112" y="122903"/>
                      <a:pt x="713919" y="124710"/>
                      <a:pt x="713919" y="127421"/>
                    </a:cubicBezTo>
                    <a:cubicBezTo>
                      <a:pt x="713919" y="130132"/>
                      <a:pt x="712112" y="131940"/>
                      <a:pt x="709401" y="131940"/>
                    </a:cubicBezTo>
                    <a:cubicBezTo>
                      <a:pt x="706690" y="131940"/>
                      <a:pt x="704882" y="130132"/>
                      <a:pt x="704882" y="127421"/>
                    </a:cubicBezTo>
                    <a:cubicBezTo>
                      <a:pt x="703979" y="125614"/>
                      <a:pt x="706690" y="122903"/>
                      <a:pt x="709401" y="122903"/>
                    </a:cubicBezTo>
                    <a:lnTo>
                      <a:pt x="709401" y="122903"/>
                    </a:lnTo>
                    <a:close/>
                    <a:moveTo>
                      <a:pt x="690423" y="122903"/>
                    </a:moveTo>
                    <a:cubicBezTo>
                      <a:pt x="693134" y="122903"/>
                      <a:pt x="694942" y="124710"/>
                      <a:pt x="694942" y="127421"/>
                    </a:cubicBezTo>
                    <a:cubicBezTo>
                      <a:pt x="694942" y="130132"/>
                      <a:pt x="693134" y="131940"/>
                      <a:pt x="690423" y="131940"/>
                    </a:cubicBezTo>
                    <a:cubicBezTo>
                      <a:pt x="687712" y="131940"/>
                      <a:pt x="685905" y="130132"/>
                      <a:pt x="685905" y="127421"/>
                    </a:cubicBezTo>
                    <a:cubicBezTo>
                      <a:pt x="685905" y="125614"/>
                      <a:pt x="687712" y="122903"/>
                      <a:pt x="690423" y="122903"/>
                    </a:cubicBezTo>
                    <a:lnTo>
                      <a:pt x="690423" y="122903"/>
                    </a:lnTo>
                    <a:close/>
                    <a:moveTo>
                      <a:pt x="671446" y="122903"/>
                    </a:moveTo>
                    <a:cubicBezTo>
                      <a:pt x="674157" y="122903"/>
                      <a:pt x="675964" y="124710"/>
                      <a:pt x="675964" y="127421"/>
                    </a:cubicBezTo>
                    <a:cubicBezTo>
                      <a:pt x="675964" y="130132"/>
                      <a:pt x="674157" y="131940"/>
                      <a:pt x="671446" y="131940"/>
                    </a:cubicBezTo>
                    <a:cubicBezTo>
                      <a:pt x="668735" y="131940"/>
                      <a:pt x="666927" y="130132"/>
                      <a:pt x="666927" y="127421"/>
                    </a:cubicBezTo>
                    <a:cubicBezTo>
                      <a:pt x="666927" y="125614"/>
                      <a:pt x="668735" y="122903"/>
                      <a:pt x="671446" y="122903"/>
                    </a:cubicBezTo>
                    <a:lnTo>
                      <a:pt x="671446" y="122903"/>
                    </a:lnTo>
                    <a:close/>
                    <a:moveTo>
                      <a:pt x="652468" y="122903"/>
                    </a:moveTo>
                    <a:cubicBezTo>
                      <a:pt x="655179" y="122903"/>
                      <a:pt x="656987" y="124710"/>
                      <a:pt x="656987" y="127421"/>
                    </a:cubicBezTo>
                    <a:cubicBezTo>
                      <a:pt x="656987" y="130132"/>
                      <a:pt x="655179" y="131940"/>
                      <a:pt x="652468" y="131940"/>
                    </a:cubicBezTo>
                    <a:cubicBezTo>
                      <a:pt x="649757" y="131940"/>
                      <a:pt x="647950" y="130132"/>
                      <a:pt x="647950" y="127421"/>
                    </a:cubicBezTo>
                    <a:cubicBezTo>
                      <a:pt x="647950" y="125614"/>
                      <a:pt x="649757" y="122903"/>
                      <a:pt x="652468" y="122903"/>
                    </a:cubicBezTo>
                    <a:lnTo>
                      <a:pt x="652468" y="122903"/>
                    </a:lnTo>
                    <a:close/>
                    <a:moveTo>
                      <a:pt x="633490" y="122903"/>
                    </a:moveTo>
                    <a:cubicBezTo>
                      <a:pt x="636202" y="122903"/>
                      <a:pt x="638009" y="124710"/>
                      <a:pt x="638009" y="127421"/>
                    </a:cubicBezTo>
                    <a:cubicBezTo>
                      <a:pt x="638009" y="130132"/>
                      <a:pt x="636202" y="131940"/>
                      <a:pt x="633490" y="131940"/>
                    </a:cubicBezTo>
                    <a:cubicBezTo>
                      <a:pt x="630779" y="131940"/>
                      <a:pt x="628972" y="130132"/>
                      <a:pt x="628972" y="127421"/>
                    </a:cubicBezTo>
                    <a:cubicBezTo>
                      <a:pt x="628972" y="125614"/>
                      <a:pt x="631683" y="122903"/>
                      <a:pt x="633490" y="122903"/>
                    </a:cubicBezTo>
                    <a:lnTo>
                      <a:pt x="633490" y="122903"/>
                    </a:lnTo>
                    <a:close/>
                    <a:moveTo>
                      <a:pt x="615417" y="122903"/>
                    </a:moveTo>
                    <a:cubicBezTo>
                      <a:pt x="618128" y="122903"/>
                      <a:pt x="619935" y="124710"/>
                      <a:pt x="619935" y="127421"/>
                    </a:cubicBezTo>
                    <a:cubicBezTo>
                      <a:pt x="619935" y="130132"/>
                      <a:pt x="618128" y="131940"/>
                      <a:pt x="615417" y="131940"/>
                    </a:cubicBezTo>
                    <a:cubicBezTo>
                      <a:pt x="612705" y="131940"/>
                      <a:pt x="610898" y="130132"/>
                      <a:pt x="610898" y="127421"/>
                    </a:cubicBezTo>
                    <a:cubicBezTo>
                      <a:pt x="609994" y="125614"/>
                      <a:pt x="612705" y="122903"/>
                      <a:pt x="615417" y="122903"/>
                    </a:cubicBezTo>
                    <a:lnTo>
                      <a:pt x="615417" y="122903"/>
                    </a:lnTo>
                    <a:close/>
                    <a:moveTo>
                      <a:pt x="596439" y="122903"/>
                    </a:moveTo>
                    <a:cubicBezTo>
                      <a:pt x="599150" y="122903"/>
                      <a:pt x="600957" y="124710"/>
                      <a:pt x="600957" y="127421"/>
                    </a:cubicBezTo>
                    <a:cubicBezTo>
                      <a:pt x="600957" y="130132"/>
                      <a:pt x="599150" y="131940"/>
                      <a:pt x="596439" y="131940"/>
                    </a:cubicBezTo>
                    <a:cubicBezTo>
                      <a:pt x="593728" y="131940"/>
                      <a:pt x="591920" y="130132"/>
                      <a:pt x="591920" y="127421"/>
                    </a:cubicBezTo>
                    <a:cubicBezTo>
                      <a:pt x="591920" y="125614"/>
                      <a:pt x="593728" y="122903"/>
                      <a:pt x="596439" y="122903"/>
                    </a:cubicBezTo>
                    <a:lnTo>
                      <a:pt x="596439" y="122903"/>
                    </a:lnTo>
                    <a:close/>
                    <a:moveTo>
                      <a:pt x="577461" y="122903"/>
                    </a:moveTo>
                    <a:cubicBezTo>
                      <a:pt x="580172" y="122903"/>
                      <a:pt x="581980" y="124710"/>
                      <a:pt x="581980" y="127421"/>
                    </a:cubicBezTo>
                    <a:cubicBezTo>
                      <a:pt x="581980" y="130132"/>
                      <a:pt x="580172" y="131940"/>
                      <a:pt x="577461" y="131940"/>
                    </a:cubicBezTo>
                    <a:cubicBezTo>
                      <a:pt x="574750" y="131940"/>
                      <a:pt x="572943" y="130132"/>
                      <a:pt x="572943" y="127421"/>
                    </a:cubicBezTo>
                    <a:cubicBezTo>
                      <a:pt x="572943" y="125614"/>
                      <a:pt x="574750" y="122903"/>
                      <a:pt x="577461" y="122903"/>
                    </a:cubicBezTo>
                    <a:lnTo>
                      <a:pt x="577461" y="122903"/>
                    </a:lnTo>
                    <a:close/>
                    <a:moveTo>
                      <a:pt x="558484" y="122903"/>
                    </a:moveTo>
                    <a:cubicBezTo>
                      <a:pt x="561195" y="122903"/>
                      <a:pt x="563002" y="124710"/>
                      <a:pt x="563002" y="127421"/>
                    </a:cubicBezTo>
                    <a:cubicBezTo>
                      <a:pt x="563002" y="130132"/>
                      <a:pt x="561195" y="131940"/>
                      <a:pt x="558484" y="131940"/>
                    </a:cubicBezTo>
                    <a:cubicBezTo>
                      <a:pt x="555773" y="131940"/>
                      <a:pt x="553965" y="130132"/>
                      <a:pt x="553965" y="127421"/>
                    </a:cubicBezTo>
                    <a:cubicBezTo>
                      <a:pt x="553965" y="125614"/>
                      <a:pt x="555773" y="122903"/>
                      <a:pt x="558484" y="122903"/>
                    </a:cubicBezTo>
                    <a:lnTo>
                      <a:pt x="558484" y="122903"/>
                    </a:lnTo>
                    <a:close/>
                    <a:moveTo>
                      <a:pt x="539506" y="122903"/>
                    </a:moveTo>
                    <a:cubicBezTo>
                      <a:pt x="542217" y="122903"/>
                      <a:pt x="544025" y="124710"/>
                      <a:pt x="544025" y="127421"/>
                    </a:cubicBezTo>
                    <a:cubicBezTo>
                      <a:pt x="544025" y="130132"/>
                      <a:pt x="542217" y="131940"/>
                      <a:pt x="539506" y="131940"/>
                    </a:cubicBezTo>
                    <a:cubicBezTo>
                      <a:pt x="536795" y="131940"/>
                      <a:pt x="534988" y="130132"/>
                      <a:pt x="534988" y="127421"/>
                    </a:cubicBezTo>
                    <a:cubicBezTo>
                      <a:pt x="534988" y="125614"/>
                      <a:pt x="537699" y="122903"/>
                      <a:pt x="539506" y="122903"/>
                    </a:cubicBezTo>
                    <a:lnTo>
                      <a:pt x="539506" y="122903"/>
                    </a:lnTo>
                    <a:close/>
                    <a:moveTo>
                      <a:pt x="521432" y="122903"/>
                    </a:moveTo>
                    <a:cubicBezTo>
                      <a:pt x="524143" y="122903"/>
                      <a:pt x="525951" y="124710"/>
                      <a:pt x="525951" y="127421"/>
                    </a:cubicBezTo>
                    <a:cubicBezTo>
                      <a:pt x="525951" y="130132"/>
                      <a:pt x="524143" y="131940"/>
                      <a:pt x="521432" y="131940"/>
                    </a:cubicBezTo>
                    <a:cubicBezTo>
                      <a:pt x="518721" y="131940"/>
                      <a:pt x="516914" y="130132"/>
                      <a:pt x="516914" y="127421"/>
                    </a:cubicBezTo>
                    <a:cubicBezTo>
                      <a:pt x="516010" y="125614"/>
                      <a:pt x="518721" y="122903"/>
                      <a:pt x="521432" y="122903"/>
                    </a:cubicBezTo>
                    <a:lnTo>
                      <a:pt x="521432" y="122903"/>
                    </a:lnTo>
                    <a:close/>
                    <a:moveTo>
                      <a:pt x="502455" y="122903"/>
                    </a:moveTo>
                    <a:cubicBezTo>
                      <a:pt x="505166" y="122903"/>
                      <a:pt x="506973" y="124710"/>
                      <a:pt x="506973" y="127421"/>
                    </a:cubicBezTo>
                    <a:cubicBezTo>
                      <a:pt x="506973" y="130132"/>
                      <a:pt x="505166" y="131940"/>
                      <a:pt x="502455" y="131940"/>
                    </a:cubicBezTo>
                    <a:cubicBezTo>
                      <a:pt x="499744" y="131940"/>
                      <a:pt x="497936" y="130132"/>
                      <a:pt x="497936" y="127421"/>
                    </a:cubicBezTo>
                    <a:cubicBezTo>
                      <a:pt x="497936" y="125614"/>
                      <a:pt x="499744" y="122903"/>
                      <a:pt x="502455" y="122903"/>
                    </a:cubicBezTo>
                    <a:lnTo>
                      <a:pt x="502455" y="122903"/>
                    </a:lnTo>
                    <a:close/>
                    <a:moveTo>
                      <a:pt x="483477" y="122903"/>
                    </a:moveTo>
                    <a:cubicBezTo>
                      <a:pt x="486188" y="122903"/>
                      <a:pt x="487995" y="124710"/>
                      <a:pt x="487995" y="127421"/>
                    </a:cubicBezTo>
                    <a:cubicBezTo>
                      <a:pt x="487995" y="130132"/>
                      <a:pt x="486188" y="131940"/>
                      <a:pt x="483477" y="131940"/>
                    </a:cubicBezTo>
                    <a:cubicBezTo>
                      <a:pt x="480766" y="131940"/>
                      <a:pt x="478959" y="130132"/>
                      <a:pt x="478959" y="127421"/>
                    </a:cubicBezTo>
                    <a:cubicBezTo>
                      <a:pt x="478959" y="125614"/>
                      <a:pt x="480766" y="122903"/>
                      <a:pt x="483477" y="122903"/>
                    </a:cubicBezTo>
                    <a:lnTo>
                      <a:pt x="483477" y="122903"/>
                    </a:lnTo>
                    <a:close/>
                    <a:moveTo>
                      <a:pt x="464499" y="122903"/>
                    </a:moveTo>
                    <a:cubicBezTo>
                      <a:pt x="467211" y="122903"/>
                      <a:pt x="469018" y="124710"/>
                      <a:pt x="469018" y="127421"/>
                    </a:cubicBezTo>
                    <a:cubicBezTo>
                      <a:pt x="469018" y="130132"/>
                      <a:pt x="467211" y="131940"/>
                      <a:pt x="464499" y="131940"/>
                    </a:cubicBezTo>
                    <a:cubicBezTo>
                      <a:pt x="461788" y="131940"/>
                      <a:pt x="459981" y="130132"/>
                      <a:pt x="459981" y="127421"/>
                    </a:cubicBezTo>
                    <a:cubicBezTo>
                      <a:pt x="459981" y="125614"/>
                      <a:pt x="461788" y="122903"/>
                      <a:pt x="464499" y="122903"/>
                    </a:cubicBezTo>
                    <a:lnTo>
                      <a:pt x="464499" y="122903"/>
                    </a:lnTo>
                    <a:close/>
                    <a:moveTo>
                      <a:pt x="446425" y="122903"/>
                    </a:moveTo>
                    <a:cubicBezTo>
                      <a:pt x="449137" y="122903"/>
                      <a:pt x="450944" y="124710"/>
                      <a:pt x="450944" y="127421"/>
                    </a:cubicBezTo>
                    <a:cubicBezTo>
                      <a:pt x="450944" y="130132"/>
                      <a:pt x="449137" y="131940"/>
                      <a:pt x="446425" y="131940"/>
                    </a:cubicBezTo>
                    <a:cubicBezTo>
                      <a:pt x="443714" y="131940"/>
                      <a:pt x="441907" y="130132"/>
                      <a:pt x="441907" y="127421"/>
                    </a:cubicBezTo>
                    <a:cubicBezTo>
                      <a:pt x="441003" y="125614"/>
                      <a:pt x="443714" y="122903"/>
                      <a:pt x="446425" y="122903"/>
                    </a:cubicBezTo>
                    <a:lnTo>
                      <a:pt x="446425" y="122903"/>
                    </a:lnTo>
                    <a:close/>
                    <a:moveTo>
                      <a:pt x="427448" y="122903"/>
                    </a:moveTo>
                    <a:cubicBezTo>
                      <a:pt x="430159" y="122903"/>
                      <a:pt x="431966" y="124710"/>
                      <a:pt x="431966" y="127421"/>
                    </a:cubicBezTo>
                    <a:cubicBezTo>
                      <a:pt x="431966" y="130132"/>
                      <a:pt x="430159" y="131940"/>
                      <a:pt x="427448" y="131940"/>
                    </a:cubicBezTo>
                    <a:cubicBezTo>
                      <a:pt x="424737" y="131940"/>
                      <a:pt x="422929" y="130132"/>
                      <a:pt x="422929" y="127421"/>
                    </a:cubicBezTo>
                    <a:cubicBezTo>
                      <a:pt x="422929" y="125614"/>
                      <a:pt x="424737" y="122903"/>
                      <a:pt x="427448" y="122903"/>
                    </a:cubicBezTo>
                    <a:lnTo>
                      <a:pt x="427448" y="122903"/>
                    </a:lnTo>
                    <a:close/>
                    <a:moveTo>
                      <a:pt x="408470" y="122903"/>
                    </a:moveTo>
                    <a:cubicBezTo>
                      <a:pt x="411181" y="122903"/>
                      <a:pt x="412989" y="124710"/>
                      <a:pt x="412989" y="127421"/>
                    </a:cubicBezTo>
                    <a:cubicBezTo>
                      <a:pt x="412989" y="130132"/>
                      <a:pt x="411181" y="131940"/>
                      <a:pt x="408470" y="131940"/>
                    </a:cubicBezTo>
                    <a:cubicBezTo>
                      <a:pt x="405759" y="131940"/>
                      <a:pt x="403952" y="130132"/>
                      <a:pt x="403952" y="127421"/>
                    </a:cubicBezTo>
                    <a:cubicBezTo>
                      <a:pt x="403952" y="125614"/>
                      <a:pt x="405759" y="122903"/>
                      <a:pt x="408470" y="122903"/>
                    </a:cubicBezTo>
                    <a:lnTo>
                      <a:pt x="408470" y="122903"/>
                    </a:lnTo>
                    <a:close/>
                    <a:moveTo>
                      <a:pt x="389493" y="122903"/>
                    </a:moveTo>
                    <a:cubicBezTo>
                      <a:pt x="392204" y="122903"/>
                      <a:pt x="394011" y="124710"/>
                      <a:pt x="394011" y="127421"/>
                    </a:cubicBezTo>
                    <a:cubicBezTo>
                      <a:pt x="394011" y="130132"/>
                      <a:pt x="392204" y="131940"/>
                      <a:pt x="389493" y="131940"/>
                    </a:cubicBezTo>
                    <a:cubicBezTo>
                      <a:pt x="386782" y="131940"/>
                      <a:pt x="384974" y="130132"/>
                      <a:pt x="384974" y="127421"/>
                    </a:cubicBezTo>
                    <a:cubicBezTo>
                      <a:pt x="384974" y="125614"/>
                      <a:pt x="386782" y="122903"/>
                      <a:pt x="389493" y="122903"/>
                    </a:cubicBezTo>
                    <a:lnTo>
                      <a:pt x="389493" y="122903"/>
                    </a:lnTo>
                    <a:close/>
                    <a:moveTo>
                      <a:pt x="370515" y="122903"/>
                    </a:moveTo>
                    <a:cubicBezTo>
                      <a:pt x="373226" y="122903"/>
                      <a:pt x="375034" y="124710"/>
                      <a:pt x="375034" y="127421"/>
                    </a:cubicBezTo>
                    <a:cubicBezTo>
                      <a:pt x="375034" y="130132"/>
                      <a:pt x="373226" y="131940"/>
                      <a:pt x="370515" y="131940"/>
                    </a:cubicBezTo>
                    <a:cubicBezTo>
                      <a:pt x="367804" y="131940"/>
                      <a:pt x="365997" y="130132"/>
                      <a:pt x="365997" y="127421"/>
                    </a:cubicBezTo>
                    <a:cubicBezTo>
                      <a:pt x="365997" y="125614"/>
                      <a:pt x="367804" y="122903"/>
                      <a:pt x="370515" y="122903"/>
                    </a:cubicBezTo>
                    <a:lnTo>
                      <a:pt x="370515" y="122903"/>
                    </a:lnTo>
                    <a:close/>
                    <a:moveTo>
                      <a:pt x="352441" y="122903"/>
                    </a:moveTo>
                    <a:cubicBezTo>
                      <a:pt x="355152" y="122903"/>
                      <a:pt x="356960" y="124710"/>
                      <a:pt x="356960" y="127421"/>
                    </a:cubicBezTo>
                    <a:cubicBezTo>
                      <a:pt x="356960" y="130132"/>
                      <a:pt x="355152" y="131940"/>
                      <a:pt x="352441" y="131940"/>
                    </a:cubicBezTo>
                    <a:cubicBezTo>
                      <a:pt x="349730" y="131940"/>
                      <a:pt x="347923" y="130132"/>
                      <a:pt x="347923" y="127421"/>
                    </a:cubicBezTo>
                    <a:cubicBezTo>
                      <a:pt x="347019" y="125614"/>
                      <a:pt x="349730" y="122903"/>
                      <a:pt x="352441" y="122903"/>
                    </a:cubicBezTo>
                    <a:lnTo>
                      <a:pt x="352441" y="122903"/>
                    </a:lnTo>
                    <a:close/>
                    <a:moveTo>
                      <a:pt x="333464" y="122903"/>
                    </a:moveTo>
                    <a:cubicBezTo>
                      <a:pt x="336175" y="122903"/>
                      <a:pt x="337982" y="124710"/>
                      <a:pt x="337982" y="127421"/>
                    </a:cubicBezTo>
                    <a:cubicBezTo>
                      <a:pt x="337982" y="130132"/>
                      <a:pt x="336175" y="131940"/>
                      <a:pt x="333464" y="131940"/>
                    </a:cubicBezTo>
                    <a:cubicBezTo>
                      <a:pt x="330753" y="131940"/>
                      <a:pt x="328945" y="130132"/>
                      <a:pt x="328945" y="127421"/>
                    </a:cubicBezTo>
                    <a:cubicBezTo>
                      <a:pt x="328945" y="125614"/>
                      <a:pt x="330753" y="122903"/>
                      <a:pt x="333464" y="122903"/>
                    </a:cubicBezTo>
                    <a:lnTo>
                      <a:pt x="333464" y="122903"/>
                    </a:lnTo>
                    <a:close/>
                    <a:moveTo>
                      <a:pt x="314486" y="122903"/>
                    </a:moveTo>
                    <a:cubicBezTo>
                      <a:pt x="317197" y="122903"/>
                      <a:pt x="319004" y="124710"/>
                      <a:pt x="319004" y="127421"/>
                    </a:cubicBezTo>
                    <a:cubicBezTo>
                      <a:pt x="319004" y="130132"/>
                      <a:pt x="317197" y="131940"/>
                      <a:pt x="314486" y="131940"/>
                    </a:cubicBezTo>
                    <a:cubicBezTo>
                      <a:pt x="311775" y="131940"/>
                      <a:pt x="309968" y="130132"/>
                      <a:pt x="309968" y="127421"/>
                    </a:cubicBezTo>
                    <a:cubicBezTo>
                      <a:pt x="309968" y="125614"/>
                      <a:pt x="311775" y="122903"/>
                      <a:pt x="314486" y="122903"/>
                    </a:cubicBezTo>
                    <a:lnTo>
                      <a:pt x="314486" y="122903"/>
                    </a:lnTo>
                    <a:close/>
                    <a:moveTo>
                      <a:pt x="295508" y="122903"/>
                    </a:moveTo>
                    <a:cubicBezTo>
                      <a:pt x="298219" y="122903"/>
                      <a:pt x="300027" y="124710"/>
                      <a:pt x="300027" y="127421"/>
                    </a:cubicBezTo>
                    <a:cubicBezTo>
                      <a:pt x="300027" y="130132"/>
                      <a:pt x="298219" y="131940"/>
                      <a:pt x="295508" y="131940"/>
                    </a:cubicBezTo>
                    <a:cubicBezTo>
                      <a:pt x="292797" y="131940"/>
                      <a:pt x="290990" y="130132"/>
                      <a:pt x="290990" y="127421"/>
                    </a:cubicBezTo>
                    <a:cubicBezTo>
                      <a:pt x="290990" y="125614"/>
                      <a:pt x="292797" y="122903"/>
                      <a:pt x="295508" y="122903"/>
                    </a:cubicBezTo>
                    <a:lnTo>
                      <a:pt x="295508" y="122903"/>
                    </a:lnTo>
                    <a:close/>
                    <a:moveTo>
                      <a:pt x="831400" y="112058"/>
                    </a:moveTo>
                    <a:cubicBezTo>
                      <a:pt x="834111" y="112058"/>
                      <a:pt x="835918" y="113866"/>
                      <a:pt x="835918" y="116577"/>
                    </a:cubicBezTo>
                    <a:cubicBezTo>
                      <a:pt x="835918" y="119288"/>
                      <a:pt x="834111" y="121095"/>
                      <a:pt x="831400" y="121095"/>
                    </a:cubicBezTo>
                    <a:cubicBezTo>
                      <a:pt x="828689" y="121095"/>
                      <a:pt x="826881" y="119288"/>
                      <a:pt x="826881" y="116577"/>
                    </a:cubicBezTo>
                    <a:cubicBezTo>
                      <a:pt x="826881" y="114769"/>
                      <a:pt x="828689" y="112058"/>
                      <a:pt x="831400" y="112058"/>
                    </a:cubicBezTo>
                    <a:lnTo>
                      <a:pt x="831400" y="112058"/>
                    </a:lnTo>
                    <a:close/>
                    <a:moveTo>
                      <a:pt x="812422" y="112058"/>
                    </a:moveTo>
                    <a:cubicBezTo>
                      <a:pt x="815133" y="112058"/>
                      <a:pt x="816941" y="113866"/>
                      <a:pt x="816941" y="116577"/>
                    </a:cubicBezTo>
                    <a:cubicBezTo>
                      <a:pt x="816941" y="119288"/>
                      <a:pt x="815133" y="121095"/>
                      <a:pt x="812422" y="121095"/>
                    </a:cubicBezTo>
                    <a:cubicBezTo>
                      <a:pt x="809711" y="121095"/>
                      <a:pt x="807904" y="119288"/>
                      <a:pt x="807904" y="116577"/>
                    </a:cubicBezTo>
                    <a:cubicBezTo>
                      <a:pt x="807904" y="114769"/>
                      <a:pt x="809711" y="112058"/>
                      <a:pt x="812422" y="112058"/>
                    </a:cubicBezTo>
                    <a:lnTo>
                      <a:pt x="812422" y="112058"/>
                    </a:lnTo>
                    <a:close/>
                    <a:moveTo>
                      <a:pt x="793445" y="112058"/>
                    </a:moveTo>
                    <a:cubicBezTo>
                      <a:pt x="796156" y="112058"/>
                      <a:pt x="797963" y="113866"/>
                      <a:pt x="797963" y="116577"/>
                    </a:cubicBezTo>
                    <a:cubicBezTo>
                      <a:pt x="797963" y="119288"/>
                      <a:pt x="796156" y="121095"/>
                      <a:pt x="793445" y="121095"/>
                    </a:cubicBezTo>
                    <a:cubicBezTo>
                      <a:pt x="790733" y="121095"/>
                      <a:pt x="788926" y="119288"/>
                      <a:pt x="788926" y="116577"/>
                    </a:cubicBezTo>
                    <a:cubicBezTo>
                      <a:pt x="788926" y="114769"/>
                      <a:pt x="790733" y="112058"/>
                      <a:pt x="793445" y="112058"/>
                    </a:cubicBezTo>
                    <a:lnTo>
                      <a:pt x="793445" y="112058"/>
                    </a:lnTo>
                    <a:close/>
                    <a:moveTo>
                      <a:pt x="774467" y="112058"/>
                    </a:moveTo>
                    <a:cubicBezTo>
                      <a:pt x="777178" y="112058"/>
                      <a:pt x="778985" y="113866"/>
                      <a:pt x="778985" y="116577"/>
                    </a:cubicBezTo>
                    <a:cubicBezTo>
                      <a:pt x="778985" y="119288"/>
                      <a:pt x="777178" y="121095"/>
                      <a:pt x="774467" y="121095"/>
                    </a:cubicBezTo>
                    <a:cubicBezTo>
                      <a:pt x="771756" y="121095"/>
                      <a:pt x="769948" y="119288"/>
                      <a:pt x="769948" y="116577"/>
                    </a:cubicBezTo>
                    <a:cubicBezTo>
                      <a:pt x="769948" y="114769"/>
                      <a:pt x="771756" y="112058"/>
                      <a:pt x="774467" y="112058"/>
                    </a:cubicBezTo>
                    <a:lnTo>
                      <a:pt x="774467" y="112058"/>
                    </a:lnTo>
                    <a:close/>
                    <a:moveTo>
                      <a:pt x="756393" y="112058"/>
                    </a:moveTo>
                    <a:cubicBezTo>
                      <a:pt x="759104" y="112058"/>
                      <a:pt x="760912" y="113866"/>
                      <a:pt x="760912" y="116577"/>
                    </a:cubicBezTo>
                    <a:cubicBezTo>
                      <a:pt x="760912" y="119288"/>
                      <a:pt x="759104" y="121095"/>
                      <a:pt x="756393" y="121095"/>
                    </a:cubicBezTo>
                    <a:cubicBezTo>
                      <a:pt x="753682" y="121095"/>
                      <a:pt x="751875" y="119288"/>
                      <a:pt x="751875" y="116577"/>
                    </a:cubicBezTo>
                    <a:cubicBezTo>
                      <a:pt x="750971" y="114769"/>
                      <a:pt x="753682" y="112058"/>
                      <a:pt x="756393" y="112058"/>
                    </a:cubicBezTo>
                    <a:lnTo>
                      <a:pt x="756393" y="112058"/>
                    </a:lnTo>
                    <a:close/>
                    <a:moveTo>
                      <a:pt x="737415" y="112058"/>
                    </a:moveTo>
                    <a:cubicBezTo>
                      <a:pt x="740126" y="112058"/>
                      <a:pt x="741934" y="113866"/>
                      <a:pt x="741934" y="116577"/>
                    </a:cubicBezTo>
                    <a:cubicBezTo>
                      <a:pt x="741934" y="119288"/>
                      <a:pt x="740126" y="121095"/>
                      <a:pt x="737415" y="121095"/>
                    </a:cubicBezTo>
                    <a:cubicBezTo>
                      <a:pt x="734704" y="121095"/>
                      <a:pt x="732897" y="119288"/>
                      <a:pt x="732897" y="116577"/>
                    </a:cubicBezTo>
                    <a:cubicBezTo>
                      <a:pt x="732897" y="114769"/>
                      <a:pt x="734704" y="112058"/>
                      <a:pt x="737415" y="112058"/>
                    </a:cubicBezTo>
                    <a:lnTo>
                      <a:pt x="737415" y="112058"/>
                    </a:lnTo>
                    <a:close/>
                    <a:moveTo>
                      <a:pt x="718438" y="112058"/>
                    </a:moveTo>
                    <a:cubicBezTo>
                      <a:pt x="721149" y="112058"/>
                      <a:pt x="722956" y="113866"/>
                      <a:pt x="722956" y="116577"/>
                    </a:cubicBezTo>
                    <a:cubicBezTo>
                      <a:pt x="722956" y="119288"/>
                      <a:pt x="721149" y="121095"/>
                      <a:pt x="718438" y="121095"/>
                    </a:cubicBezTo>
                    <a:cubicBezTo>
                      <a:pt x="715727" y="121095"/>
                      <a:pt x="713919" y="119288"/>
                      <a:pt x="713919" y="116577"/>
                    </a:cubicBezTo>
                    <a:cubicBezTo>
                      <a:pt x="713919" y="114769"/>
                      <a:pt x="715727" y="112058"/>
                      <a:pt x="718438" y="112058"/>
                    </a:cubicBezTo>
                    <a:lnTo>
                      <a:pt x="718438" y="112058"/>
                    </a:lnTo>
                    <a:close/>
                    <a:moveTo>
                      <a:pt x="699460" y="112058"/>
                    </a:moveTo>
                    <a:cubicBezTo>
                      <a:pt x="702171" y="112058"/>
                      <a:pt x="703979" y="113866"/>
                      <a:pt x="703979" y="116577"/>
                    </a:cubicBezTo>
                    <a:cubicBezTo>
                      <a:pt x="703979" y="119288"/>
                      <a:pt x="702171" y="121095"/>
                      <a:pt x="699460" y="121095"/>
                    </a:cubicBezTo>
                    <a:cubicBezTo>
                      <a:pt x="696749" y="121095"/>
                      <a:pt x="694942" y="119288"/>
                      <a:pt x="694942" y="116577"/>
                    </a:cubicBezTo>
                    <a:cubicBezTo>
                      <a:pt x="694942" y="114769"/>
                      <a:pt x="696749" y="112058"/>
                      <a:pt x="699460" y="112058"/>
                    </a:cubicBezTo>
                    <a:lnTo>
                      <a:pt x="699460" y="112058"/>
                    </a:lnTo>
                    <a:close/>
                    <a:moveTo>
                      <a:pt x="680483" y="112058"/>
                    </a:moveTo>
                    <a:cubicBezTo>
                      <a:pt x="683194" y="112058"/>
                      <a:pt x="685001" y="113866"/>
                      <a:pt x="685001" y="116577"/>
                    </a:cubicBezTo>
                    <a:cubicBezTo>
                      <a:pt x="685001" y="119288"/>
                      <a:pt x="683194" y="121095"/>
                      <a:pt x="680483" y="121095"/>
                    </a:cubicBezTo>
                    <a:cubicBezTo>
                      <a:pt x="677771" y="121095"/>
                      <a:pt x="675964" y="119288"/>
                      <a:pt x="675964" y="116577"/>
                    </a:cubicBezTo>
                    <a:cubicBezTo>
                      <a:pt x="675964" y="114769"/>
                      <a:pt x="678675" y="112058"/>
                      <a:pt x="680483" y="112058"/>
                    </a:cubicBezTo>
                    <a:lnTo>
                      <a:pt x="680483" y="112058"/>
                    </a:lnTo>
                    <a:close/>
                    <a:moveTo>
                      <a:pt x="662409" y="112058"/>
                    </a:moveTo>
                    <a:cubicBezTo>
                      <a:pt x="665120" y="112058"/>
                      <a:pt x="666927" y="113866"/>
                      <a:pt x="666927" y="116577"/>
                    </a:cubicBezTo>
                    <a:cubicBezTo>
                      <a:pt x="666927" y="119288"/>
                      <a:pt x="665120" y="121095"/>
                      <a:pt x="662409" y="121095"/>
                    </a:cubicBezTo>
                    <a:cubicBezTo>
                      <a:pt x="659698" y="121095"/>
                      <a:pt x="657890" y="119288"/>
                      <a:pt x="657890" y="116577"/>
                    </a:cubicBezTo>
                    <a:cubicBezTo>
                      <a:pt x="656987" y="114769"/>
                      <a:pt x="659698" y="112058"/>
                      <a:pt x="662409" y="112058"/>
                    </a:cubicBezTo>
                    <a:lnTo>
                      <a:pt x="662409" y="112058"/>
                    </a:lnTo>
                    <a:close/>
                    <a:moveTo>
                      <a:pt x="643431" y="112058"/>
                    </a:moveTo>
                    <a:cubicBezTo>
                      <a:pt x="646142" y="112058"/>
                      <a:pt x="647950" y="113866"/>
                      <a:pt x="647950" y="116577"/>
                    </a:cubicBezTo>
                    <a:cubicBezTo>
                      <a:pt x="647950" y="119288"/>
                      <a:pt x="646142" y="121095"/>
                      <a:pt x="643431" y="121095"/>
                    </a:cubicBezTo>
                    <a:cubicBezTo>
                      <a:pt x="640720" y="121095"/>
                      <a:pt x="638913" y="119288"/>
                      <a:pt x="638913" y="116577"/>
                    </a:cubicBezTo>
                    <a:cubicBezTo>
                      <a:pt x="638913" y="114769"/>
                      <a:pt x="640720" y="112058"/>
                      <a:pt x="643431" y="112058"/>
                    </a:cubicBezTo>
                    <a:lnTo>
                      <a:pt x="643431" y="112058"/>
                    </a:lnTo>
                    <a:close/>
                    <a:moveTo>
                      <a:pt x="624453" y="112058"/>
                    </a:moveTo>
                    <a:cubicBezTo>
                      <a:pt x="627165" y="112058"/>
                      <a:pt x="628972" y="113866"/>
                      <a:pt x="628972" y="116577"/>
                    </a:cubicBezTo>
                    <a:cubicBezTo>
                      <a:pt x="628972" y="119288"/>
                      <a:pt x="627165" y="121095"/>
                      <a:pt x="624453" y="121095"/>
                    </a:cubicBezTo>
                    <a:cubicBezTo>
                      <a:pt x="621742" y="121095"/>
                      <a:pt x="619935" y="119288"/>
                      <a:pt x="619935" y="116577"/>
                    </a:cubicBezTo>
                    <a:cubicBezTo>
                      <a:pt x="619935" y="114769"/>
                      <a:pt x="621742" y="112058"/>
                      <a:pt x="624453" y="112058"/>
                    </a:cubicBezTo>
                    <a:lnTo>
                      <a:pt x="624453" y="112058"/>
                    </a:lnTo>
                    <a:close/>
                    <a:moveTo>
                      <a:pt x="605476" y="112058"/>
                    </a:moveTo>
                    <a:cubicBezTo>
                      <a:pt x="608187" y="112058"/>
                      <a:pt x="609994" y="113866"/>
                      <a:pt x="609994" y="116577"/>
                    </a:cubicBezTo>
                    <a:cubicBezTo>
                      <a:pt x="609994" y="119288"/>
                      <a:pt x="608187" y="121095"/>
                      <a:pt x="605476" y="121095"/>
                    </a:cubicBezTo>
                    <a:cubicBezTo>
                      <a:pt x="602765" y="121095"/>
                      <a:pt x="600957" y="119288"/>
                      <a:pt x="600957" y="116577"/>
                    </a:cubicBezTo>
                    <a:cubicBezTo>
                      <a:pt x="600957" y="114769"/>
                      <a:pt x="602765" y="112058"/>
                      <a:pt x="605476" y="112058"/>
                    </a:cubicBezTo>
                    <a:lnTo>
                      <a:pt x="605476" y="112058"/>
                    </a:lnTo>
                    <a:close/>
                    <a:moveTo>
                      <a:pt x="586498" y="112058"/>
                    </a:moveTo>
                    <a:cubicBezTo>
                      <a:pt x="589209" y="112058"/>
                      <a:pt x="591017" y="113866"/>
                      <a:pt x="591017" y="116577"/>
                    </a:cubicBezTo>
                    <a:cubicBezTo>
                      <a:pt x="591017" y="119288"/>
                      <a:pt x="589209" y="121095"/>
                      <a:pt x="586498" y="121095"/>
                    </a:cubicBezTo>
                    <a:cubicBezTo>
                      <a:pt x="583787" y="121095"/>
                      <a:pt x="581980" y="119288"/>
                      <a:pt x="581980" y="116577"/>
                    </a:cubicBezTo>
                    <a:cubicBezTo>
                      <a:pt x="581980" y="114769"/>
                      <a:pt x="584691" y="112058"/>
                      <a:pt x="586498" y="112058"/>
                    </a:cubicBezTo>
                    <a:lnTo>
                      <a:pt x="586498" y="112058"/>
                    </a:lnTo>
                    <a:close/>
                    <a:moveTo>
                      <a:pt x="568424" y="112058"/>
                    </a:moveTo>
                    <a:cubicBezTo>
                      <a:pt x="571135" y="112058"/>
                      <a:pt x="572943" y="113866"/>
                      <a:pt x="572943" y="116577"/>
                    </a:cubicBezTo>
                    <a:cubicBezTo>
                      <a:pt x="572943" y="119288"/>
                      <a:pt x="571135" y="121095"/>
                      <a:pt x="568424" y="121095"/>
                    </a:cubicBezTo>
                    <a:cubicBezTo>
                      <a:pt x="565713" y="121095"/>
                      <a:pt x="563906" y="119288"/>
                      <a:pt x="563906" y="116577"/>
                    </a:cubicBezTo>
                    <a:cubicBezTo>
                      <a:pt x="563906" y="114769"/>
                      <a:pt x="565713" y="112058"/>
                      <a:pt x="568424" y="112058"/>
                    </a:cubicBezTo>
                    <a:lnTo>
                      <a:pt x="568424" y="112058"/>
                    </a:lnTo>
                    <a:close/>
                    <a:moveTo>
                      <a:pt x="549447" y="112058"/>
                    </a:moveTo>
                    <a:cubicBezTo>
                      <a:pt x="552158" y="112058"/>
                      <a:pt x="553965" y="113866"/>
                      <a:pt x="553965" y="116577"/>
                    </a:cubicBezTo>
                    <a:cubicBezTo>
                      <a:pt x="553965" y="119288"/>
                      <a:pt x="552158" y="121095"/>
                      <a:pt x="549447" y="121095"/>
                    </a:cubicBezTo>
                    <a:cubicBezTo>
                      <a:pt x="546736" y="121095"/>
                      <a:pt x="544928" y="119288"/>
                      <a:pt x="544928" y="116577"/>
                    </a:cubicBezTo>
                    <a:cubicBezTo>
                      <a:pt x="544928" y="114769"/>
                      <a:pt x="546736" y="112058"/>
                      <a:pt x="549447" y="112058"/>
                    </a:cubicBezTo>
                    <a:lnTo>
                      <a:pt x="549447" y="112058"/>
                    </a:lnTo>
                    <a:close/>
                    <a:moveTo>
                      <a:pt x="530469" y="112058"/>
                    </a:moveTo>
                    <a:cubicBezTo>
                      <a:pt x="533180" y="112058"/>
                      <a:pt x="534988" y="113866"/>
                      <a:pt x="534988" y="116577"/>
                    </a:cubicBezTo>
                    <a:cubicBezTo>
                      <a:pt x="534988" y="119288"/>
                      <a:pt x="533180" y="121095"/>
                      <a:pt x="530469" y="121095"/>
                    </a:cubicBezTo>
                    <a:cubicBezTo>
                      <a:pt x="527758" y="121095"/>
                      <a:pt x="525951" y="119288"/>
                      <a:pt x="525951" y="116577"/>
                    </a:cubicBezTo>
                    <a:cubicBezTo>
                      <a:pt x="525951" y="114769"/>
                      <a:pt x="527758" y="112058"/>
                      <a:pt x="530469" y="112058"/>
                    </a:cubicBezTo>
                    <a:lnTo>
                      <a:pt x="530469" y="112058"/>
                    </a:lnTo>
                    <a:close/>
                    <a:moveTo>
                      <a:pt x="511492" y="112058"/>
                    </a:moveTo>
                    <a:cubicBezTo>
                      <a:pt x="514203" y="112058"/>
                      <a:pt x="516010" y="113866"/>
                      <a:pt x="516010" y="116577"/>
                    </a:cubicBezTo>
                    <a:cubicBezTo>
                      <a:pt x="516010" y="119288"/>
                      <a:pt x="514203" y="121095"/>
                      <a:pt x="511492" y="121095"/>
                    </a:cubicBezTo>
                    <a:cubicBezTo>
                      <a:pt x="508780" y="121095"/>
                      <a:pt x="506973" y="119288"/>
                      <a:pt x="506973" y="116577"/>
                    </a:cubicBezTo>
                    <a:cubicBezTo>
                      <a:pt x="506973" y="114769"/>
                      <a:pt x="508780" y="112058"/>
                      <a:pt x="511492" y="112058"/>
                    </a:cubicBezTo>
                    <a:lnTo>
                      <a:pt x="511492" y="112058"/>
                    </a:lnTo>
                    <a:close/>
                    <a:moveTo>
                      <a:pt x="493418" y="112058"/>
                    </a:moveTo>
                    <a:cubicBezTo>
                      <a:pt x="496129" y="112058"/>
                      <a:pt x="497936" y="113866"/>
                      <a:pt x="497936" y="116577"/>
                    </a:cubicBezTo>
                    <a:cubicBezTo>
                      <a:pt x="497936" y="119288"/>
                      <a:pt x="496129" y="121095"/>
                      <a:pt x="493418" y="121095"/>
                    </a:cubicBezTo>
                    <a:cubicBezTo>
                      <a:pt x="490707" y="121095"/>
                      <a:pt x="488899" y="119288"/>
                      <a:pt x="488899" y="116577"/>
                    </a:cubicBezTo>
                    <a:cubicBezTo>
                      <a:pt x="487995" y="114769"/>
                      <a:pt x="490707" y="112058"/>
                      <a:pt x="493418" y="112058"/>
                    </a:cubicBezTo>
                    <a:lnTo>
                      <a:pt x="493418" y="112058"/>
                    </a:lnTo>
                    <a:close/>
                    <a:moveTo>
                      <a:pt x="474440" y="112058"/>
                    </a:moveTo>
                    <a:cubicBezTo>
                      <a:pt x="477151" y="112058"/>
                      <a:pt x="478959" y="113866"/>
                      <a:pt x="478959" y="116577"/>
                    </a:cubicBezTo>
                    <a:cubicBezTo>
                      <a:pt x="478959" y="119288"/>
                      <a:pt x="477151" y="121095"/>
                      <a:pt x="474440" y="121095"/>
                    </a:cubicBezTo>
                    <a:cubicBezTo>
                      <a:pt x="471729" y="121095"/>
                      <a:pt x="469922" y="119288"/>
                      <a:pt x="469922" y="116577"/>
                    </a:cubicBezTo>
                    <a:cubicBezTo>
                      <a:pt x="469922" y="114769"/>
                      <a:pt x="471729" y="112058"/>
                      <a:pt x="474440" y="112058"/>
                    </a:cubicBezTo>
                    <a:lnTo>
                      <a:pt x="474440" y="112058"/>
                    </a:lnTo>
                    <a:close/>
                    <a:moveTo>
                      <a:pt x="455462" y="112058"/>
                    </a:moveTo>
                    <a:cubicBezTo>
                      <a:pt x="458174" y="112058"/>
                      <a:pt x="459981" y="113866"/>
                      <a:pt x="459981" y="116577"/>
                    </a:cubicBezTo>
                    <a:cubicBezTo>
                      <a:pt x="459981" y="119288"/>
                      <a:pt x="458174" y="121095"/>
                      <a:pt x="455462" y="121095"/>
                    </a:cubicBezTo>
                    <a:cubicBezTo>
                      <a:pt x="452751" y="121095"/>
                      <a:pt x="450944" y="119288"/>
                      <a:pt x="450944" y="116577"/>
                    </a:cubicBezTo>
                    <a:cubicBezTo>
                      <a:pt x="450944" y="114769"/>
                      <a:pt x="452751" y="112058"/>
                      <a:pt x="455462" y="112058"/>
                    </a:cubicBezTo>
                    <a:lnTo>
                      <a:pt x="455462" y="112058"/>
                    </a:lnTo>
                    <a:close/>
                    <a:moveTo>
                      <a:pt x="436485" y="112058"/>
                    </a:moveTo>
                    <a:cubicBezTo>
                      <a:pt x="439196" y="112058"/>
                      <a:pt x="441003" y="113866"/>
                      <a:pt x="441003" y="116577"/>
                    </a:cubicBezTo>
                    <a:cubicBezTo>
                      <a:pt x="441003" y="119288"/>
                      <a:pt x="439196" y="121095"/>
                      <a:pt x="436485" y="121095"/>
                    </a:cubicBezTo>
                    <a:cubicBezTo>
                      <a:pt x="433774" y="121095"/>
                      <a:pt x="431966" y="119288"/>
                      <a:pt x="431966" y="116577"/>
                    </a:cubicBezTo>
                    <a:cubicBezTo>
                      <a:pt x="431966" y="114769"/>
                      <a:pt x="433774" y="112058"/>
                      <a:pt x="436485" y="112058"/>
                    </a:cubicBezTo>
                    <a:lnTo>
                      <a:pt x="436485" y="112058"/>
                    </a:lnTo>
                    <a:close/>
                    <a:moveTo>
                      <a:pt x="417507" y="112058"/>
                    </a:moveTo>
                    <a:cubicBezTo>
                      <a:pt x="420218" y="112058"/>
                      <a:pt x="422026" y="113866"/>
                      <a:pt x="422026" y="116577"/>
                    </a:cubicBezTo>
                    <a:cubicBezTo>
                      <a:pt x="422026" y="119288"/>
                      <a:pt x="420218" y="121095"/>
                      <a:pt x="417507" y="121095"/>
                    </a:cubicBezTo>
                    <a:cubicBezTo>
                      <a:pt x="414796" y="121095"/>
                      <a:pt x="412989" y="119288"/>
                      <a:pt x="412989" y="116577"/>
                    </a:cubicBezTo>
                    <a:cubicBezTo>
                      <a:pt x="412989" y="114769"/>
                      <a:pt x="415700" y="112058"/>
                      <a:pt x="417507" y="112058"/>
                    </a:cubicBezTo>
                    <a:lnTo>
                      <a:pt x="417507" y="112058"/>
                    </a:lnTo>
                    <a:close/>
                    <a:moveTo>
                      <a:pt x="399433" y="112058"/>
                    </a:moveTo>
                    <a:cubicBezTo>
                      <a:pt x="402144" y="112058"/>
                      <a:pt x="403952" y="113866"/>
                      <a:pt x="403952" y="116577"/>
                    </a:cubicBezTo>
                    <a:cubicBezTo>
                      <a:pt x="403952" y="119288"/>
                      <a:pt x="402144" y="121095"/>
                      <a:pt x="399433" y="121095"/>
                    </a:cubicBezTo>
                    <a:cubicBezTo>
                      <a:pt x="396722" y="121095"/>
                      <a:pt x="394915" y="119288"/>
                      <a:pt x="394915" y="116577"/>
                    </a:cubicBezTo>
                    <a:cubicBezTo>
                      <a:pt x="394011" y="114769"/>
                      <a:pt x="396722" y="112058"/>
                      <a:pt x="399433" y="112058"/>
                    </a:cubicBezTo>
                    <a:lnTo>
                      <a:pt x="399433" y="112058"/>
                    </a:lnTo>
                    <a:close/>
                    <a:moveTo>
                      <a:pt x="380456" y="112058"/>
                    </a:moveTo>
                    <a:cubicBezTo>
                      <a:pt x="383167" y="112058"/>
                      <a:pt x="384974" y="113866"/>
                      <a:pt x="384974" y="116577"/>
                    </a:cubicBezTo>
                    <a:cubicBezTo>
                      <a:pt x="384974" y="119288"/>
                      <a:pt x="383167" y="121095"/>
                      <a:pt x="380456" y="121095"/>
                    </a:cubicBezTo>
                    <a:cubicBezTo>
                      <a:pt x="377745" y="121095"/>
                      <a:pt x="375937" y="119288"/>
                      <a:pt x="375937" y="116577"/>
                    </a:cubicBezTo>
                    <a:cubicBezTo>
                      <a:pt x="375937" y="114769"/>
                      <a:pt x="377745" y="112058"/>
                      <a:pt x="380456" y="112058"/>
                    </a:cubicBezTo>
                    <a:lnTo>
                      <a:pt x="380456" y="112058"/>
                    </a:lnTo>
                    <a:close/>
                    <a:moveTo>
                      <a:pt x="361478" y="112058"/>
                    </a:moveTo>
                    <a:cubicBezTo>
                      <a:pt x="364189" y="112058"/>
                      <a:pt x="365997" y="113866"/>
                      <a:pt x="365997" y="116577"/>
                    </a:cubicBezTo>
                    <a:cubicBezTo>
                      <a:pt x="365997" y="119288"/>
                      <a:pt x="364189" y="121095"/>
                      <a:pt x="361478" y="121095"/>
                    </a:cubicBezTo>
                    <a:cubicBezTo>
                      <a:pt x="358767" y="121095"/>
                      <a:pt x="356960" y="119288"/>
                      <a:pt x="356960" y="116577"/>
                    </a:cubicBezTo>
                    <a:cubicBezTo>
                      <a:pt x="356960" y="114769"/>
                      <a:pt x="358767" y="112058"/>
                      <a:pt x="361478" y="112058"/>
                    </a:cubicBezTo>
                    <a:lnTo>
                      <a:pt x="361478" y="112058"/>
                    </a:lnTo>
                    <a:close/>
                    <a:moveTo>
                      <a:pt x="342501" y="112058"/>
                    </a:moveTo>
                    <a:cubicBezTo>
                      <a:pt x="345212" y="112058"/>
                      <a:pt x="347019" y="113866"/>
                      <a:pt x="347019" y="116577"/>
                    </a:cubicBezTo>
                    <a:cubicBezTo>
                      <a:pt x="347019" y="119288"/>
                      <a:pt x="345212" y="121095"/>
                      <a:pt x="342501" y="121095"/>
                    </a:cubicBezTo>
                    <a:cubicBezTo>
                      <a:pt x="339789" y="121095"/>
                      <a:pt x="337982" y="119288"/>
                      <a:pt x="337982" y="116577"/>
                    </a:cubicBezTo>
                    <a:cubicBezTo>
                      <a:pt x="337982" y="114769"/>
                      <a:pt x="339789" y="112058"/>
                      <a:pt x="342501" y="112058"/>
                    </a:cubicBezTo>
                    <a:lnTo>
                      <a:pt x="342501" y="112058"/>
                    </a:lnTo>
                    <a:close/>
                    <a:moveTo>
                      <a:pt x="323523" y="112058"/>
                    </a:moveTo>
                    <a:cubicBezTo>
                      <a:pt x="326234" y="112058"/>
                      <a:pt x="328041" y="113866"/>
                      <a:pt x="328041" y="116577"/>
                    </a:cubicBezTo>
                    <a:cubicBezTo>
                      <a:pt x="328041" y="119288"/>
                      <a:pt x="326234" y="121095"/>
                      <a:pt x="323523" y="121095"/>
                    </a:cubicBezTo>
                    <a:cubicBezTo>
                      <a:pt x="320812" y="121095"/>
                      <a:pt x="319004" y="119288"/>
                      <a:pt x="319004" y="116577"/>
                    </a:cubicBezTo>
                    <a:cubicBezTo>
                      <a:pt x="319004" y="114769"/>
                      <a:pt x="321716" y="112058"/>
                      <a:pt x="323523" y="112058"/>
                    </a:cubicBezTo>
                    <a:lnTo>
                      <a:pt x="323523" y="112058"/>
                    </a:lnTo>
                    <a:close/>
                    <a:moveTo>
                      <a:pt x="305449" y="112058"/>
                    </a:moveTo>
                    <a:cubicBezTo>
                      <a:pt x="308160" y="112058"/>
                      <a:pt x="309968" y="113866"/>
                      <a:pt x="309968" y="116577"/>
                    </a:cubicBezTo>
                    <a:cubicBezTo>
                      <a:pt x="309968" y="119288"/>
                      <a:pt x="308160" y="121095"/>
                      <a:pt x="305449" y="121095"/>
                    </a:cubicBezTo>
                    <a:cubicBezTo>
                      <a:pt x="302738" y="121095"/>
                      <a:pt x="300931" y="119288"/>
                      <a:pt x="300931" y="116577"/>
                    </a:cubicBezTo>
                    <a:cubicBezTo>
                      <a:pt x="300027" y="114769"/>
                      <a:pt x="302738" y="112058"/>
                      <a:pt x="305449" y="112058"/>
                    </a:cubicBezTo>
                    <a:lnTo>
                      <a:pt x="305449" y="112058"/>
                    </a:lnTo>
                    <a:close/>
                    <a:moveTo>
                      <a:pt x="286471" y="112058"/>
                    </a:moveTo>
                    <a:cubicBezTo>
                      <a:pt x="289182" y="112058"/>
                      <a:pt x="290990" y="113866"/>
                      <a:pt x="290990" y="116577"/>
                    </a:cubicBezTo>
                    <a:cubicBezTo>
                      <a:pt x="290990" y="119288"/>
                      <a:pt x="289182" y="121095"/>
                      <a:pt x="286471" y="121095"/>
                    </a:cubicBezTo>
                    <a:cubicBezTo>
                      <a:pt x="283760" y="121095"/>
                      <a:pt x="281953" y="119288"/>
                      <a:pt x="281953" y="116577"/>
                    </a:cubicBezTo>
                    <a:cubicBezTo>
                      <a:pt x="281953" y="114769"/>
                      <a:pt x="283760" y="112058"/>
                      <a:pt x="286471" y="112058"/>
                    </a:cubicBezTo>
                    <a:lnTo>
                      <a:pt x="286471" y="112058"/>
                    </a:lnTo>
                    <a:close/>
                    <a:moveTo>
                      <a:pt x="840437" y="103021"/>
                    </a:moveTo>
                    <a:cubicBezTo>
                      <a:pt x="843148" y="103021"/>
                      <a:pt x="844955" y="104829"/>
                      <a:pt x="844955" y="107540"/>
                    </a:cubicBezTo>
                    <a:cubicBezTo>
                      <a:pt x="844955" y="110251"/>
                      <a:pt x="843148" y="112058"/>
                      <a:pt x="840437" y="112058"/>
                    </a:cubicBezTo>
                    <a:cubicBezTo>
                      <a:pt x="837726" y="112058"/>
                      <a:pt x="835918" y="110251"/>
                      <a:pt x="835918" y="107540"/>
                    </a:cubicBezTo>
                    <a:cubicBezTo>
                      <a:pt x="835918" y="104829"/>
                      <a:pt x="837726" y="103021"/>
                      <a:pt x="840437" y="103021"/>
                    </a:cubicBezTo>
                    <a:lnTo>
                      <a:pt x="840437" y="103021"/>
                    </a:lnTo>
                    <a:close/>
                    <a:moveTo>
                      <a:pt x="821459" y="103021"/>
                    </a:moveTo>
                    <a:cubicBezTo>
                      <a:pt x="824170" y="103021"/>
                      <a:pt x="825978" y="104829"/>
                      <a:pt x="825978" y="107540"/>
                    </a:cubicBezTo>
                    <a:cubicBezTo>
                      <a:pt x="825978" y="110251"/>
                      <a:pt x="824170" y="112058"/>
                      <a:pt x="821459" y="112058"/>
                    </a:cubicBezTo>
                    <a:cubicBezTo>
                      <a:pt x="818748" y="112058"/>
                      <a:pt x="816941" y="110251"/>
                      <a:pt x="816941" y="107540"/>
                    </a:cubicBezTo>
                    <a:cubicBezTo>
                      <a:pt x="816941" y="104829"/>
                      <a:pt x="818748" y="103021"/>
                      <a:pt x="821459" y="103021"/>
                    </a:cubicBezTo>
                    <a:lnTo>
                      <a:pt x="821459" y="103021"/>
                    </a:lnTo>
                    <a:close/>
                    <a:moveTo>
                      <a:pt x="803385" y="103021"/>
                    </a:moveTo>
                    <a:cubicBezTo>
                      <a:pt x="806096" y="103021"/>
                      <a:pt x="807904" y="104829"/>
                      <a:pt x="807904" y="107540"/>
                    </a:cubicBezTo>
                    <a:cubicBezTo>
                      <a:pt x="807904" y="110251"/>
                      <a:pt x="806096" y="112058"/>
                      <a:pt x="803385" y="112058"/>
                    </a:cubicBezTo>
                    <a:cubicBezTo>
                      <a:pt x="800674" y="112058"/>
                      <a:pt x="798867" y="110251"/>
                      <a:pt x="798867" y="107540"/>
                    </a:cubicBezTo>
                    <a:cubicBezTo>
                      <a:pt x="797963" y="104829"/>
                      <a:pt x="800674" y="103021"/>
                      <a:pt x="803385" y="103021"/>
                    </a:cubicBezTo>
                    <a:lnTo>
                      <a:pt x="803385" y="103021"/>
                    </a:lnTo>
                    <a:close/>
                    <a:moveTo>
                      <a:pt x="784408" y="103021"/>
                    </a:moveTo>
                    <a:cubicBezTo>
                      <a:pt x="787119" y="103021"/>
                      <a:pt x="788926" y="104829"/>
                      <a:pt x="788926" y="107540"/>
                    </a:cubicBezTo>
                    <a:cubicBezTo>
                      <a:pt x="788926" y="110251"/>
                      <a:pt x="787119" y="112058"/>
                      <a:pt x="784408" y="112058"/>
                    </a:cubicBezTo>
                    <a:cubicBezTo>
                      <a:pt x="781696" y="112058"/>
                      <a:pt x="779889" y="110251"/>
                      <a:pt x="779889" y="107540"/>
                    </a:cubicBezTo>
                    <a:cubicBezTo>
                      <a:pt x="778985" y="104829"/>
                      <a:pt x="781696" y="103021"/>
                      <a:pt x="784408" y="103021"/>
                    </a:cubicBezTo>
                    <a:lnTo>
                      <a:pt x="784408" y="103021"/>
                    </a:lnTo>
                    <a:close/>
                    <a:moveTo>
                      <a:pt x="765430" y="103021"/>
                    </a:moveTo>
                    <a:cubicBezTo>
                      <a:pt x="768141" y="103021"/>
                      <a:pt x="769948" y="104829"/>
                      <a:pt x="769948" y="107540"/>
                    </a:cubicBezTo>
                    <a:cubicBezTo>
                      <a:pt x="769948" y="110251"/>
                      <a:pt x="768141" y="112058"/>
                      <a:pt x="765430" y="112058"/>
                    </a:cubicBezTo>
                    <a:cubicBezTo>
                      <a:pt x="762719" y="112058"/>
                      <a:pt x="760912" y="110251"/>
                      <a:pt x="760912" y="107540"/>
                    </a:cubicBezTo>
                    <a:cubicBezTo>
                      <a:pt x="760912" y="104829"/>
                      <a:pt x="762719" y="103021"/>
                      <a:pt x="765430" y="103021"/>
                    </a:cubicBezTo>
                    <a:lnTo>
                      <a:pt x="765430" y="103021"/>
                    </a:lnTo>
                    <a:close/>
                    <a:moveTo>
                      <a:pt x="746452" y="103021"/>
                    </a:moveTo>
                    <a:cubicBezTo>
                      <a:pt x="749163" y="103021"/>
                      <a:pt x="750971" y="104829"/>
                      <a:pt x="750971" y="107540"/>
                    </a:cubicBezTo>
                    <a:cubicBezTo>
                      <a:pt x="750971" y="110251"/>
                      <a:pt x="749163" y="112058"/>
                      <a:pt x="746452" y="112058"/>
                    </a:cubicBezTo>
                    <a:cubicBezTo>
                      <a:pt x="743741" y="112058"/>
                      <a:pt x="741934" y="110251"/>
                      <a:pt x="741934" y="107540"/>
                    </a:cubicBezTo>
                    <a:cubicBezTo>
                      <a:pt x="741934" y="104829"/>
                      <a:pt x="743741" y="103021"/>
                      <a:pt x="746452" y="103021"/>
                    </a:cubicBezTo>
                    <a:lnTo>
                      <a:pt x="746452" y="103021"/>
                    </a:lnTo>
                    <a:close/>
                    <a:moveTo>
                      <a:pt x="727475" y="103021"/>
                    </a:moveTo>
                    <a:cubicBezTo>
                      <a:pt x="730186" y="103021"/>
                      <a:pt x="731993" y="104829"/>
                      <a:pt x="731993" y="107540"/>
                    </a:cubicBezTo>
                    <a:cubicBezTo>
                      <a:pt x="731993" y="110251"/>
                      <a:pt x="730186" y="112058"/>
                      <a:pt x="727475" y="112058"/>
                    </a:cubicBezTo>
                    <a:cubicBezTo>
                      <a:pt x="724764" y="112058"/>
                      <a:pt x="722956" y="110251"/>
                      <a:pt x="722956" y="107540"/>
                    </a:cubicBezTo>
                    <a:cubicBezTo>
                      <a:pt x="722956" y="104829"/>
                      <a:pt x="724764" y="103021"/>
                      <a:pt x="727475" y="103021"/>
                    </a:cubicBezTo>
                    <a:lnTo>
                      <a:pt x="727475" y="103021"/>
                    </a:lnTo>
                    <a:close/>
                    <a:moveTo>
                      <a:pt x="709401" y="103021"/>
                    </a:moveTo>
                    <a:cubicBezTo>
                      <a:pt x="712112" y="103021"/>
                      <a:pt x="713919" y="104829"/>
                      <a:pt x="713919" y="107540"/>
                    </a:cubicBezTo>
                    <a:cubicBezTo>
                      <a:pt x="713919" y="110251"/>
                      <a:pt x="712112" y="112058"/>
                      <a:pt x="709401" y="112058"/>
                    </a:cubicBezTo>
                    <a:cubicBezTo>
                      <a:pt x="706690" y="112058"/>
                      <a:pt x="704882" y="110251"/>
                      <a:pt x="704882" y="107540"/>
                    </a:cubicBezTo>
                    <a:cubicBezTo>
                      <a:pt x="703979" y="104829"/>
                      <a:pt x="706690" y="103021"/>
                      <a:pt x="709401" y="103021"/>
                    </a:cubicBezTo>
                    <a:lnTo>
                      <a:pt x="709401" y="103021"/>
                    </a:lnTo>
                    <a:close/>
                    <a:moveTo>
                      <a:pt x="690423" y="103021"/>
                    </a:moveTo>
                    <a:cubicBezTo>
                      <a:pt x="693134" y="103021"/>
                      <a:pt x="694942" y="104829"/>
                      <a:pt x="694942" y="107540"/>
                    </a:cubicBezTo>
                    <a:cubicBezTo>
                      <a:pt x="694942" y="110251"/>
                      <a:pt x="693134" y="112058"/>
                      <a:pt x="690423" y="112058"/>
                    </a:cubicBezTo>
                    <a:cubicBezTo>
                      <a:pt x="687712" y="112058"/>
                      <a:pt x="685905" y="110251"/>
                      <a:pt x="685905" y="107540"/>
                    </a:cubicBezTo>
                    <a:cubicBezTo>
                      <a:pt x="685905" y="104829"/>
                      <a:pt x="687712" y="103021"/>
                      <a:pt x="690423" y="103021"/>
                    </a:cubicBezTo>
                    <a:lnTo>
                      <a:pt x="690423" y="103021"/>
                    </a:lnTo>
                    <a:close/>
                    <a:moveTo>
                      <a:pt x="671446" y="103021"/>
                    </a:moveTo>
                    <a:cubicBezTo>
                      <a:pt x="674157" y="103021"/>
                      <a:pt x="675964" y="104829"/>
                      <a:pt x="675964" y="107540"/>
                    </a:cubicBezTo>
                    <a:cubicBezTo>
                      <a:pt x="675964" y="110251"/>
                      <a:pt x="674157" y="112058"/>
                      <a:pt x="671446" y="112058"/>
                    </a:cubicBezTo>
                    <a:cubicBezTo>
                      <a:pt x="668735" y="112058"/>
                      <a:pt x="666927" y="110251"/>
                      <a:pt x="666927" y="107540"/>
                    </a:cubicBezTo>
                    <a:cubicBezTo>
                      <a:pt x="666927" y="104829"/>
                      <a:pt x="668735" y="103021"/>
                      <a:pt x="671446" y="103021"/>
                    </a:cubicBezTo>
                    <a:lnTo>
                      <a:pt x="671446" y="103021"/>
                    </a:lnTo>
                    <a:close/>
                    <a:moveTo>
                      <a:pt x="652468" y="103021"/>
                    </a:moveTo>
                    <a:cubicBezTo>
                      <a:pt x="655179" y="103021"/>
                      <a:pt x="656987" y="104829"/>
                      <a:pt x="656987" y="107540"/>
                    </a:cubicBezTo>
                    <a:cubicBezTo>
                      <a:pt x="656987" y="110251"/>
                      <a:pt x="655179" y="112058"/>
                      <a:pt x="652468" y="112058"/>
                    </a:cubicBezTo>
                    <a:cubicBezTo>
                      <a:pt x="649757" y="112058"/>
                      <a:pt x="647950" y="110251"/>
                      <a:pt x="647950" y="107540"/>
                    </a:cubicBezTo>
                    <a:cubicBezTo>
                      <a:pt x="647950" y="104829"/>
                      <a:pt x="649757" y="103021"/>
                      <a:pt x="652468" y="103021"/>
                    </a:cubicBezTo>
                    <a:lnTo>
                      <a:pt x="652468" y="103021"/>
                    </a:lnTo>
                    <a:close/>
                    <a:moveTo>
                      <a:pt x="633490" y="103021"/>
                    </a:moveTo>
                    <a:cubicBezTo>
                      <a:pt x="636202" y="103021"/>
                      <a:pt x="638009" y="104829"/>
                      <a:pt x="638009" y="107540"/>
                    </a:cubicBezTo>
                    <a:cubicBezTo>
                      <a:pt x="638009" y="110251"/>
                      <a:pt x="636202" y="112058"/>
                      <a:pt x="633490" y="112058"/>
                    </a:cubicBezTo>
                    <a:cubicBezTo>
                      <a:pt x="630779" y="112058"/>
                      <a:pt x="628972" y="110251"/>
                      <a:pt x="628972" y="107540"/>
                    </a:cubicBezTo>
                    <a:cubicBezTo>
                      <a:pt x="628972" y="104829"/>
                      <a:pt x="631683" y="103021"/>
                      <a:pt x="633490" y="103021"/>
                    </a:cubicBezTo>
                    <a:lnTo>
                      <a:pt x="633490" y="103021"/>
                    </a:lnTo>
                    <a:close/>
                    <a:moveTo>
                      <a:pt x="615417" y="103021"/>
                    </a:moveTo>
                    <a:cubicBezTo>
                      <a:pt x="618128" y="103021"/>
                      <a:pt x="619935" y="104829"/>
                      <a:pt x="619935" y="107540"/>
                    </a:cubicBezTo>
                    <a:cubicBezTo>
                      <a:pt x="619935" y="110251"/>
                      <a:pt x="618128" y="112058"/>
                      <a:pt x="615417" y="112058"/>
                    </a:cubicBezTo>
                    <a:cubicBezTo>
                      <a:pt x="612705" y="112058"/>
                      <a:pt x="610898" y="110251"/>
                      <a:pt x="610898" y="107540"/>
                    </a:cubicBezTo>
                    <a:cubicBezTo>
                      <a:pt x="609994" y="104829"/>
                      <a:pt x="612705" y="103021"/>
                      <a:pt x="615417" y="103021"/>
                    </a:cubicBezTo>
                    <a:lnTo>
                      <a:pt x="615417" y="103021"/>
                    </a:lnTo>
                    <a:close/>
                    <a:moveTo>
                      <a:pt x="596439" y="103021"/>
                    </a:moveTo>
                    <a:cubicBezTo>
                      <a:pt x="599150" y="103021"/>
                      <a:pt x="600957" y="104829"/>
                      <a:pt x="600957" y="107540"/>
                    </a:cubicBezTo>
                    <a:cubicBezTo>
                      <a:pt x="600957" y="110251"/>
                      <a:pt x="599150" y="112058"/>
                      <a:pt x="596439" y="112058"/>
                    </a:cubicBezTo>
                    <a:cubicBezTo>
                      <a:pt x="593728" y="112058"/>
                      <a:pt x="591920" y="110251"/>
                      <a:pt x="591920" y="107540"/>
                    </a:cubicBezTo>
                    <a:cubicBezTo>
                      <a:pt x="591920" y="104829"/>
                      <a:pt x="593728" y="103021"/>
                      <a:pt x="596439" y="103021"/>
                    </a:cubicBezTo>
                    <a:lnTo>
                      <a:pt x="596439" y="103021"/>
                    </a:lnTo>
                    <a:close/>
                    <a:moveTo>
                      <a:pt x="577461" y="103021"/>
                    </a:moveTo>
                    <a:cubicBezTo>
                      <a:pt x="580172" y="103021"/>
                      <a:pt x="581980" y="104829"/>
                      <a:pt x="581980" y="107540"/>
                    </a:cubicBezTo>
                    <a:cubicBezTo>
                      <a:pt x="581980" y="110251"/>
                      <a:pt x="580172" y="112058"/>
                      <a:pt x="577461" y="112058"/>
                    </a:cubicBezTo>
                    <a:cubicBezTo>
                      <a:pt x="574750" y="112058"/>
                      <a:pt x="572943" y="110251"/>
                      <a:pt x="572943" y="107540"/>
                    </a:cubicBezTo>
                    <a:cubicBezTo>
                      <a:pt x="572943" y="104829"/>
                      <a:pt x="574750" y="103021"/>
                      <a:pt x="577461" y="103021"/>
                    </a:cubicBezTo>
                    <a:lnTo>
                      <a:pt x="577461" y="103021"/>
                    </a:lnTo>
                    <a:close/>
                    <a:moveTo>
                      <a:pt x="558484" y="103021"/>
                    </a:moveTo>
                    <a:cubicBezTo>
                      <a:pt x="561195" y="103021"/>
                      <a:pt x="563002" y="104829"/>
                      <a:pt x="563002" y="107540"/>
                    </a:cubicBezTo>
                    <a:cubicBezTo>
                      <a:pt x="563002" y="110251"/>
                      <a:pt x="561195" y="112058"/>
                      <a:pt x="558484" y="112058"/>
                    </a:cubicBezTo>
                    <a:cubicBezTo>
                      <a:pt x="555773" y="112058"/>
                      <a:pt x="553965" y="110251"/>
                      <a:pt x="553965" y="107540"/>
                    </a:cubicBezTo>
                    <a:cubicBezTo>
                      <a:pt x="553965" y="104829"/>
                      <a:pt x="555773" y="103021"/>
                      <a:pt x="558484" y="103021"/>
                    </a:cubicBezTo>
                    <a:lnTo>
                      <a:pt x="558484" y="103021"/>
                    </a:lnTo>
                    <a:close/>
                    <a:moveTo>
                      <a:pt x="539506" y="103021"/>
                    </a:moveTo>
                    <a:cubicBezTo>
                      <a:pt x="542217" y="103021"/>
                      <a:pt x="544025" y="104829"/>
                      <a:pt x="544025" y="107540"/>
                    </a:cubicBezTo>
                    <a:cubicBezTo>
                      <a:pt x="544025" y="110251"/>
                      <a:pt x="542217" y="112058"/>
                      <a:pt x="539506" y="112058"/>
                    </a:cubicBezTo>
                    <a:cubicBezTo>
                      <a:pt x="536795" y="112058"/>
                      <a:pt x="534988" y="110251"/>
                      <a:pt x="534988" y="107540"/>
                    </a:cubicBezTo>
                    <a:cubicBezTo>
                      <a:pt x="534988" y="104829"/>
                      <a:pt x="537699" y="103021"/>
                      <a:pt x="539506" y="103021"/>
                    </a:cubicBezTo>
                    <a:lnTo>
                      <a:pt x="539506" y="103021"/>
                    </a:lnTo>
                    <a:close/>
                    <a:moveTo>
                      <a:pt x="521432" y="103021"/>
                    </a:moveTo>
                    <a:cubicBezTo>
                      <a:pt x="524143" y="103021"/>
                      <a:pt x="525951" y="104829"/>
                      <a:pt x="525951" y="107540"/>
                    </a:cubicBezTo>
                    <a:cubicBezTo>
                      <a:pt x="525951" y="110251"/>
                      <a:pt x="524143" y="112058"/>
                      <a:pt x="521432" y="112058"/>
                    </a:cubicBezTo>
                    <a:cubicBezTo>
                      <a:pt x="518721" y="112058"/>
                      <a:pt x="516914" y="110251"/>
                      <a:pt x="516914" y="107540"/>
                    </a:cubicBezTo>
                    <a:cubicBezTo>
                      <a:pt x="516010" y="104829"/>
                      <a:pt x="518721" y="103021"/>
                      <a:pt x="521432" y="103021"/>
                    </a:cubicBezTo>
                    <a:lnTo>
                      <a:pt x="521432" y="103021"/>
                    </a:lnTo>
                    <a:close/>
                    <a:moveTo>
                      <a:pt x="502455" y="103021"/>
                    </a:moveTo>
                    <a:cubicBezTo>
                      <a:pt x="505166" y="103021"/>
                      <a:pt x="506973" y="104829"/>
                      <a:pt x="506973" y="107540"/>
                    </a:cubicBezTo>
                    <a:cubicBezTo>
                      <a:pt x="506973" y="110251"/>
                      <a:pt x="505166" y="112058"/>
                      <a:pt x="502455" y="112058"/>
                    </a:cubicBezTo>
                    <a:cubicBezTo>
                      <a:pt x="499744" y="112058"/>
                      <a:pt x="497936" y="110251"/>
                      <a:pt x="497936" y="107540"/>
                    </a:cubicBezTo>
                    <a:cubicBezTo>
                      <a:pt x="497936" y="104829"/>
                      <a:pt x="499744" y="103021"/>
                      <a:pt x="502455" y="103021"/>
                    </a:cubicBezTo>
                    <a:lnTo>
                      <a:pt x="502455" y="103021"/>
                    </a:lnTo>
                    <a:close/>
                    <a:moveTo>
                      <a:pt x="483477" y="103021"/>
                    </a:moveTo>
                    <a:cubicBezTo>
                      <a:pt x="486188" y="103021"/>
                      <a:pt x="487995" y="104829"/>
                      <a:pt x="487995" y="107540"/>
                    </a:cubicBezTo>
                    <a:cubicBezTo>
                      <a:pt x="487995" y="110251"/>
                      <a:pt x="486188" y="112058"/>
                      <a:pt x="483477" y="112058"/>
                    </a:cubicBezTo>
                    <a:cubicBezTo>
                      <a:pt x="480766" y="112058"/>
                      <a:pt x="478959" y="110251"/>
                      <a:pt x="478959" y="107540"/>
                    </a:cubicBezTo>
                    <a:cubicBezTo>
                      <a:pt x="478959" y="104829"/>
                      <a:pt x="480766" y="103021"/>
                      <a:pt x="483477" y="103021"/>
                    </a:cubicBezTo>
                    <a:lnTo>
                      <a:pt x="483477" y="103021"/>
                    </a:lnTo>
                    <a:close/>
                    <a:moveTo>
                      <a:pt x="464499" y="103021"/>
                    </a:moveTo>
                    <a:cubicBezTo>
                      <a:pt x="467211" y="103021"/>
                      <a:pt x="469018" y="104829"/>
                      <a:pt x="469018" y="107540"/>
                    </a:cubicBezTo>
                    <a:cubicBezTo>
                      <a:pt x="469018" y="110251"/>
                      <a:pt x="467211" y="112058"/>
                      <a:pt x="464499" y="112058"/>
                    </a:cubicBezTo>
                    <a:cubicBezTo>
                      <a:pt x="461788" y="112058"/>
                      <a:pt x="459981" y="110251"/>
                      <a:pt x="459981" y="107540"/>
                    </a:cubicBezTo>
                    <a:cubicBezTo>
                      <a:pt x="459981" y="104829"/>
                      <a:pt x="461788" y="103021"/>
                      <a:pt x="464499" y="103021"/>
                    </a:cubicBezTo>
                    <a:lnTo>
                      <a:pt x="464499" y="103021"/>
                    </a:lnTo>
                    <a:close/>
                    <a:moveTo>
                      <a:pt x="446425" y="103021"/>
                    </a:moveTo>
                    <a:cubicBezTo>
                      <a:pt x="449137" y="103021"/>
                      <a:pt x="450944" y="104829"/>
                      <a:pt x="450944" y="107540"/>
                    </a:cubicBezTo>
                    <a:cubicBezTo>
                      <a:pt x="450944" y="110251"/>
                      <a:pt x="449137" y="112058"/>
                      <a:pt x="446425" y="112058"/>
                    </a:cubicBezTo>
                    <a:cubicBezTo>
                      <a:pt x="443714" y="112058"/>
                      <a:pt x="441907" y="110251"/>
                      <a:pt x="441907" y="107540"/>
                    </a:cubicBezTo>
                    <a:cubicBezTo>
                      <a:pt x="441003" y="104829"/>
                      <a:pt x="443714" y="103021"/>
                      <a:pt x="446425" y="103021"/>
                    </a:cubicBezTo>
                    <a:lnTo>
                      <a:pt x="446425" y="103021"/>
                    </a:lnTo>
                    <a:close/>
                    <a:moveTo>
                      <a:pt x="427448" y="103021"/>
                    </a:moveTo>
                    <a:cubicBezTo>
                      <a:pt x="430159" y="103021"/>
                      <a:pt x="431966" y="104829"/>
                      <a:pt x="431966" y="107540"/>
                    </a:cubicBezTo>
                    <a:cubicBezTo>
                      <a:pt x="431966" y="110251"/>
                      <a:pt x="430159" y="112058"/>
                      <a:pt x="427448" y="112058"/>
                    </a:cubicBezTo>
                    <a:cubicBezTo>
                      <a:pt x="424737" y="112058"/>
                      <a:pt x="422929" y="110251"/>
                      <a:pt x="422929" y="107540"/>
                    </a:cubicBezTo>
                    <a:cubicBezTo>
                      <a:pt x="422929" y="104829"/>
                      <a:pt x="424737" y="103021"/>
                      <a:pt x="427448" y="103021"/>
                    </a:cubicBezTo>
                    <a:lnTo>
                      <a:pt x="427448" y="103021"/>
                    </a:lnTo>
                    <a:close/>
                    <a:moveTo>
                      <a:pt x="408470" y="103021"/>
                    </a:moveTo>
                    <a:cubicBezTo>
                      <a:pt x="411181" y="103021"/>
                      <a:pt x="412989" y="104829"/>
                      <a:pt x="412989" y="107540"/>
                    </a:cubicBezTo>
                    <a:cubicBezTo>
                      <a:pt x="412989" y="110251"/>
                      <a:pt x="411181" y="112058"/>
                      <a:pt x="408470" y="112058"/>
                    </a:cubicBezTo>
                    <a:cubicBezTo>
                      <a:pt x="405759" y="112058"/>
                      <a:pt x="403952" y="110251"/>
                      <a:pt x="403952" y="107540"/>
                    </a:cubicBezTo>
                    <a:cubicBezTo>
                      <a:pt x="403952" y="104829"/>
                      <a:pt x="405759" y="103021"/>
                      <a:pt x="408470" y="103021"/>
                    </a:cubicBezTo>
                    <a:lnTo>
                      <a:pt x="408470" y="103021"/>
                    </a:lnTo>
                    <a:close/>
                    <a:moveTo>
                      <a:pt x="389493" y="103021"/>
                    </a:moveTo>
                    <a:cubicBezTo>
                      <a:pt x="392204" y="103021"/>
                      <a:pt x="394011" y="104829"/>
                      <a:pt x="394011" y="107540"/>
                    </a:cubicBezTo>
                    <a:cubicBezTo>
                      <a:pt x="394011" y="110251"/>
                      <a:pt x="392204" y="112058"/>
                      <a:pt x="389493" y="112058"/>
                    </a:cubicBezTo>
                    <a:cubicBezTo>
                      <a:pt x="386782" y="112058"/>
                      <a:pt x="384974" y="110251"/>
                      <a:pt x="384974" y="107540"/>
                    </a:cubicBezTo>
                    <a:cubicBezTo>
                      <a:pt x="384974" y="104829"/>
                      <a:pt x="386782" y="103021"/>
                      <a:pt x="389493" y="103021"/>
                    </a:cubicBezTo>
                    <a:lnTo>
                      <a:pt x="389493" y="103021"/>
                    </a:lnTo>
                    <a:close/>
                    <a:moveTo>
                      <a:pt x="370515" y="103021"/>
                    </a:moveTo>
                    <a:cubicBezTo>
                      <a:pt x="373226" y="103021"/>
                      <a:pt x="375034" y="104829"/>
                      <a:pt x="375034" y="107540"/>
                    </a:cubicBezTo>
                    <a:cubicBezTo>
                      <a:pt x="375034" y="110251"/>
                      <a:pt x="373226" y="112058"/>
                      <a:pt x="370515" y="112058"/>
                    </a:cubicBezTo>
                    <a:cubicBezTo>
                      <a:pt x="367804" y="112058"/>
                      <a:pt x="365997" y="110251"/>
                      <a:pt x="365997" y="107540"/>
                    </a:cubicBezTo>
                    <a:cubicBezTo>
                      <a:pt x="365997" y="104829"/>
                      <a:pt x="367804" y="103021"/>
                      <a:pt x="370515" y="103021"/>
                    </a:cubicBezTo>
                    <a:lnTo>
                      <a:pt x="370515" y="103021"/>
                    </a:lnTo>
                    <a:close/>
                    <a:moveTo>
                      <a:pt x="352441" y="103021"/>
                    </a:moveTo>
                    <a:cubicBezTo>
                      <a:pt x="355152" y="103021"/>
                      <a:pt x="356960" y="104829"/>
                      <a:pt x="356960" y="107540"/>
                    </a:cubicBezTo>
                    <a:cubicBezTo>
                      <a:pt x="356960" y="110251"/>
                      <a:pt x="355152" y="112058"/>
                      <a:pt x="352441" y="112058"/>
                    </a:cubicBezTo>
                    <a:cubicBezTo>
                      <a:pt x="349730" y="112058"/>
                      <a:pt x="347923" y="110251"/>
                      <a:pt x="347923" y="107540"/>
                    </a:cubicBezTo>
                    <a:cubicBezTo>
                      <a:pt x="347019" y="104829"/>
                      <a:pt x="349730" y="103021"/>
                      <a:pt x="352441" y="103021"/>
                    </a:cubicBezTo>
                    <a:lnTo>
                      <a:pt x="352441" y="103021"/>
                    </a:lnTo>
                    <a:close/>
                    <a:moveTo>
                      <a:pt x="333464" y="103021"/>
                    </a:moveTo>
                    <a:cubicBezTo>
                      <a:pt x="336175" y="103021"/>
                      <a:pt x="337982" y="104829"/>
                      <a:pt x="337982" y="107540"/>
                    </a:cubicBezTo>
                    <a:cubicBezTo>
                      <a:pt x="337982" y="110251"/>
                      <a:pt x="336175" y="112058"/>
                      <a:pt x="333464" y="112058"/>
                    </a:cubicBezTo>
                    <a:cubicBezTo>
                      <a:pt x="330753" y="112058"/>
                      <a:pt x="328945" y="110251"/>
                      <a:pt x="328945" y="107540"/>
                    </a:cubicBezTo>
                    <a:cubicBezTo>
                      <a:pt x="328945" y="104829"/>
                      <a:pt x="330753" y="103021"/>
                      <a:pt x="333464" y="103021"/>
                    </a:cubicBezTo>
                    <a:lnTo>
                      <a:pt x="333464" y="103021"/>
                    </a:lnTo>
                    <a:close/>
                    <a:moveTo>
                      <a:pt x="314486" y="103021"/>
                    </a:moveTo>
                    <a:cubicBezTo>
                      <a:pt x="317197" y="103021"/>
                      <a:pt x="319004" y="104829"/>
                      <a:pt x="319004" y="107540"/>
                    </a:cubicBezTo>
                    <a:cubicBezTo>
                      <a:pt x="319004" y="110251"/>
                      <a:pt x="317197" y="112058"/>
                      <a:pt x="314486" y="112058"/>
                    </a:cubicBezTo>
                    <a:cubicBezTo>
                      <a:pt x="311775" y="112058"/>
                      <a:pt x="309968" y="110251"/>
                      <a:pt x="309968" y="107540"/>
                    </a:cubicBezTo>
                    <a:cubicBezTo>
                      <a:pt x="309968" y="104829"/>
                      <a:pt x="311775" y="103021"/>
                      <a:pt x="314486" y="103021"/>
                    </a:cubicBezTo>
                    <a:lnTo>
                      <a:pt x="314486" y="103021"/>
                    </a:lnTo>
                    <a:close/>
                    <a:moveTo>
                      <a:pt x="295508" y="103021"/>
                    </a:moveTo>
                    <a:cubicBezTo>
                      <a:pt x="298219" y="103021"/>
                      <a:pt x="300027" y="104829"/>
                      <a:pt x="300027" y="107540"/>
                    </a:cubicBezTo>
                    <a:cubicBezTo>
                      <a:pt x="300027" y="110251"/>
                      <a:pt x="298219" y="112058"/>
                      <a:pt x="295508" y="112058"/>
                    </a:cubicBezTo>
                    <a:cubicBezTo>
                      <a:pt x="292797" y="112058"/>
                      <a:pt x="290990" y="110251"/>
                      <a:pt x="290990" y="107540"/>
                    </a:cubicBezTo>
                    <a:cubicBezTo>
                      <a:pt x="290990" y="104829"/>
                      <a:pt x="292797" y="103021"/>
                      <a:pt x="295508" y="103021"/>
                    </a:cubicBezTo>
                    <a:lnTo>
                      <a:pt x="295508" y="103021"/>
                    </a:lnTo>
                    <a:close/>
                    <a:moveTo>
                      <a:pt x="831400" y="92177"/>
                    </a:moveTo>
                    <a:cubicBezTo>
                      <a:pt x="834111" y="92177"/>
                      <a:pt x="835918" y="93984"/>
                      <a:pt x="835918" y="96695"/>
                    </a:cubicBezTo>
                    <a:cubicBezTo>
                      <a:pt x="835918" y="99406"/>
                      <a:pt x="834111" y="101214"/>
                      <a:pt x="831400" y="101214"/>
                    </a:cubicBezTo>
                    <a:cubicBezTo>
                      <a:pt x="828689" y="101214"/>
                      <a:pt x="826881" y="99406"/>
                      <a:pt x="826881" y="96695"/>
                    </a:cubicBezTo>
                    <a:cubicBezTo>
                      <a:pt x="826881" y="93984"/>
                      <a:pt x="828689" y="92177"/>
                      <a:pt x="831400" y="92177"/>
                    </a:cubicBezTo>
                    <a:lnTo>
                      <a:pt x="831400" y="92177"/>
                    </a:lnTo>
                    <a:close/>
                    <a:moveTo>
                      <a:pt x="812422" y="92177"/>
                    </a:moveTo>
                    <a:cubicBezTo>
                      <a:pt x="815133" y="92177"/>
                      <a:pt x="816941" y="93984"/>
                      <a:pt x="816941" y="96695"/>
                    </a:cubicBezTo>
                    <a:cubicBezTo>
                      <a:pt x="816941" y="99406"/>
                      <a:pt x="815133" y="101214"/>
                      <a:pt x="812422" y="101214"/>
                    </a:cubicBezTo>
                    <a:cubicBezTo>
                      <a:pt x="809711" y="101214"/>
                      <a:pt x="807904" y="99406"/>
                      <a:pt x="807904" y="96695"/>
                    </a:cubicBezTo>
                    <a:cubicBezTo>
                      <a:pt x="807904" y="93984"/>
                      <a:pt x="809711" y="92177"/>
                      <a:pt x="812422" y="92177"/>
                    </a:cubicBezTo>
                    <a:lnTo>
                      <a:pt x="812422" y="92177"/>
                    </a:lnTo>
                    <a:close/>
                    <a:moveTo>
                      <a:pt x="793445" y="92177"/>
                    </a:moveTo>
                    <a:cubicBezTo>
                      <a:pt x="796156" y="92177"/>
                      <a:pt x="797963" y="93984"/>
                      <a:pt x="797963" y="96695"/>
                    </a:cubicBezTo>
                    <a:cubicBezTo>
                      <a:pt x="797963" y="99406"/>
                      <a:pt x="796156" y="101214"/>
                      <a:pt x="793445" y="101214"/>
                    </a:cubicBezTo>
                    <a:cubicBezTo>
                      <a:pt x="790733" y="101214"/>
                      <a:pt x="788926" y="99406"/>
                      <a:pt x="788926" y="96695"/>
                    </a:cubicBezTo>
                    <a:cubicBezTo>
                      <a:pt x="788926" y="93984"/>
                      <a:pt x="790733" y="92177"/>
                      <a:pt x="793445" y="92177"/>
                    </a:cubicBezTo>
                    <a:lnTo>
                      <a:pt x="793445" y="92177"/>
                    </a:lnTo>
                    <a:close/>
                    <a:moveTo>
                      <a:pt x="774467" y="92177"/>
                    </a:moveTo>
                    <a:cubicBezTo>
                      <a:pt x="777178" y="92177"/>
                      <a:pt x="778985" y="93984"/>
                      <a:pt x="778985" y="96695"/>
                    </a:cubicBezTo>
                    <a:cubicBezTo>
                      <a:pt x="778985" y="99406"/>
                      <a:pt x="777178" y="101214"/>
                      <a:pt x="774467" y="101214"/>
                    </a:cubicBezTo>
                    <a:cubicBezTo>
                      <a:pt x="771756" y="101214"/>
                      <a:pt x="769948" y="99406"/>
                      <a:pt x="769948" y="96695"/>
                    </a:cubicBezTo>
                    <a:cubicBezTo>
                      <a:pt x="769948" y="93984"/>
                      <a:pt x="771756" y="92177"/>
                      <a:pt x="774467" y="92177"/>
                    </a:cubicBezTo>
                    <a:lnTo>
                      <a:pt x="774467" y="92177"/>
                    </a:lnTo>
                    <a:close/>
                    <a:moveTo>
                      <a:pt x="756393" y="92177"/>
                    </a:moveTo>
                    <a:cubicBezTo>
                      <a:pt x="759104" y="92177"/>
                      <a:pt x="760912" y="93984"/>
                      <a:pt x="760912" y="96695"/>
                    </a:cubicBezTo>
                    <a:cubicBezTo>
                      <a:pt x="760912" y="99406"/>
                      <a:pt x="759104" y="101214"/>
                      <a:pt x="756393" y="101214"/>
                    </a:cubicBezTo>
                    <a:cubicBezTo>
                      <a:pt x="753682" y="101214"/>
                      <a:pt x="751875" y="99406"/>
                      <a:pt x="751875" y="96695"/>
                    </a:cubicBezTo>
                    <a:cubicBezTo>
                      <a:pt x="750971" y="93984"/>
                      <a:pt x="753682" y="92177"/>
                      <a:pt x="756393" y="92177"/>
                    </a:cubicBezTo>
                    <a:lnTo>
                      <a:pt x="756393" y="92177"/>
                    </a:lnTo>
                    <a:close/>
                    <a:moveTo>
                      <a:pt x="737415" y="92177"/>
                    </a:moveTo>
                    <a:cubicBezTo>
                      <a:pt x="740126" y="92177"/>
                      <a:pt x="741934" y="93984"/>
                      <a:pt x="741934" y="96695"/>
                    </a:cubicBezTo>
                    <a:cubicBezTo>
                      <a:pt x="741934" y="99406"/>
                      <a:pt x="740126" y="101214"/>
                      <a:pt x="737415" y="101214"/>
                    </a:cubicBezTo>
                    <a:cubicBezTo>
                      <a:pt x="734704" y="101214"/>
                      <a:pt x="732897" y="99406"/>
                      <a:pt x="732897" y="96695"/>
                    </a:cubicBezTo>
                    <a:cubicBezTo>
                      <a:pt x="732897" y="93984"/>
                      <a:pt x="734704" y="92177"/>
                      <a:pt x="737415" y="92177"/>
                    </a:cubicBezTo>
                    <a:lnTo>
                      <a:pt x="737415" y="92177"/>
                    </a:lnTo>
                    <a:close/>
                    <a:moveTo>
                      <a:pt x="718438" y="92177"/>
                    </a:moveTo>
                    <a:cubicBezTo>
                      <a:pt x="721149" y="92177"/>
                      <a:pt x="722956" y="93984"/>
                      <a:pt x="722956" y="96695"/>
                    </a:cubicBezTo>
                    <a:cubicBezTo>
                      <a:pt x="722956" y="99406"/>
                      <a:pt x="721149" y="101214"/>
                      <a:pt x="718438" y="101214"/>
                    </a:cubicBezTo>
                    <a:cubicBezTo>
                      <a:pt x="715727" y="101214"/>
                      <a:pt x="713919" y="99406"/>
                      <a:pt x="713919" y="96695"/>
                    </a:cubicBezTo>
                    <a:cubicBezTo>
                      <a:pt x="713919" y="93984"/>
                      <a:pt x="715727" y="92177"/>
                      <a:pt x="718438" y="92177"/>
                    </a:cubicBezTo>
                    <a:lnTo>
                      <a:pt x="718438" y="92177"/>
                    </a:lnTo>
                    <a:close/>
                    <a:moveTo>
                      <a:pt x="699460" y="92177"/>
                    </a:moveTo>
                    <a:cubicBezTo>
                      <a:pt x="702171" y="92177"/>
                      <a:pt x="703979" y="93984"/>
                      <a:pt x="703979" y="96695"/>
                    </a:cubicBezTo>
                    <a:cubicBezTo>
                      <a:pt x="703979" y="99406"/>
                      <a:pt x="702171" y="101214"/>
                      <a:pt x="699460" y="101214"/>
                    </a:cubicBezTo>
                    <a:cubicBezTo>
                      <a:pt x="696749" y="101214"/>
                      <a:pt x="694942" y="99406"/>
                      <a:pt x="694942" y="96695"/>
                    </a:cubicBezTo>
                    <a:cubicBezTo>
                      <a:pt x="694942" y="93984"/>
                      <a:pt x="696749" y="92177"/>
                      <a:pt x="699460" y="92177"/>
                    </a:cubicBezTo>
                    <a:lnTo>
                      <a:pt x="699460" y="92177"/>
                    </a:lnTo>
                    <a:close/>
                    <a:moveTo>
                      <a:pt x="680483" y="92177"/>
                    </a:moveTo>
                    <a:cubicBezTo>
                      <a:pt x="683194" y="92177"/>
                      <a:pt x="685001" y="93984"/>
                      <a:pt x="685001" y="96695"/>
                    </a:cubicBezTo>
                    <a:cubicBezTo>
                      <a:pt x="685001" y="99406"/>
                      <a:pt x="683194" y="101214"/>
                      <a:pt x="680483" y="101214"/>
                    </a:cubicBezTo>
                    <a:cubicBezTo>
                      <a:pt x="677771" y="101214"/>
                      <a:pt x="675964" y="99406"/>
                      <a:pt x="675964" y="96695"/>
                    </a:cubicBezTo>
                    <a:cubicBezTo>
                      <a:pt x="675964" y="93984"/>
                      <a:pt x="678675" y="92177"/>
                      <a:pt x="680483" y="92177"/>
                    </a:cubicBezTo>
                    <a:lnTo>
                      <a:pt x="680483" y="92177"/>
                    </a:lnTo>
                    <a:close/>
                    <a:moveTo>
                      <a:pt x="662409" y="92177"/>
                    </a:moveTo>
                    <a:cubicBezTo>
                      <a:pt x="665120" y="92177"/>
                      <a:pt x="666927" y="93984"/>
                      <a:pt x="666927" y="96695"/>
                    </a:cubicBezTo>
                    <a:cubicBezTo>
                      <a:pt x="666927" y="99406"/>
                      <a:pt x="665120" y="101214"/>
                      <a:pt x="662409" y="101214"/>
                    </a:cubicBezTo>
                    <a:cubicBezTo>
                      <a:pt x="659698" y="101214"/>
                      <a:pt x="657890" y="99406"/>
                      <a:pt x="657890" y="96695"/>
                    </a:cubicBezTo>
                    <a:cubicBezTo>
                      <a:pt x="656987" y="93984"/>
                      <a:pt x="659698" y="92177"/>
                      <a:pt x="662409" y="92177"/>
                    </a:cubicBezTo>
                    <a:lnTo>
                      <a:pt x="662409" y="92177"/>
                    </a:lnTo>
                    <a:close/>
                    <a:moveTo>
                      <a:pt x="643431" y="92177"/>
                    </a:moveTo>
                    <a:cubicBezTo>
                      <a:pt x="646142" y="92177"/>
                      <a:pt x="647950" y="93984"/>
                      <a:pt x="647950" y="96695"/>
                    </a:cubicBezTo>
                    <a:cubicBezTo>
                      <a:pt x="647950" y="99406"/>
                      <a:pt x="646142" y="101214"/>
                      <a:pt x="643431" y="101214"/>
                    </a:cubicBezTo>
                    <a:cubicBezTo>
                      <a:pt x="640720" y="101214"/>
                      <a:pt x="638913" y="99406"/>
                      <a:pt x="638913" y="96695"/>
                    </a:cubicBezTo>
                    <a:cubicBezTo>
                      <a:pt x="638913" y="93984"/>
                      <a:pt x="640720" y="92177"/>
                      <a:pt x="643431" y="92177"/>
                    </a:cubicBezTo>
                    <a:lnTo>
                      <a:pt x="643431" y="92177"/>
                    </a:lnTo>
                    <a:close/>
                    <a:moveTo>
                      <a:pt x="624453" y="92177"/>
                    </a:moveTo>
                    <a:cubicBezTo>
                      <a:pt x="627165" y="92177"/>
                      <a:pt x="628972" y="93984"/>
                      <a:pt x="628972" y="96695"/>
                    </a:cubicBezTo>
                    <a:cubicBezTo>
                      <a:pt x="628972" y="99406"/>
                      <a:pt x="627165" y="101214"/>
                      <a:pt x="624453" y="101214"/>
                    </a:cubicBezTo>
                    <a:cubicBezTo>
                      <a:pt x="621742" y="101214"/>
                      <a:pt x="619935" y="99406"/>
                      <a:pt x="619935" y="96695"/>
                    </a:cubicBezTo>
                    <a:cubicBezTo>
                      <a:pt x="619935" y="93984"/>
                      <a:pt x="621742" y="92177"/>
                      <a:pt x="624453" y="92177"/>
                    </a:cubicBezTo>
                    <a:lnTo>
                      <a:pt x="624453" y="92177"/>
                    </a:lnTo>
                    <a:close/>
                    <a:moveTo>
                      <a:pt x="605476" y="92177"/>
                    </a:moveTo>
                    <a:cubicBezTo>
                      <a:pt x="608187" y="92177"/>
                      <a:pt x="609994" y="93984"/>
                      <a:pt x="609994" y="96695"/>
                    </a:cubicBezTo>
                    <a:cubicBezTo>
                      <a:pt x="609994" y="99406"/>
                      <a:pt x="608187" y="101214"/>
                      <a:pt x="605476" y="101214"/>
                    </a:cubicBezTo>
                    <a:cubicBezTo>
                      <a:pt x="602765" y="101214"/>
                      <a:pt x="600957" y="99406"/>
                      <a:pt x="600957" y="96695"/>
                    </a:cubicBezTo>
                    <a:cubicBezTo>
                      <a:pt x="600957" y="93984"/>
                      <a:pt x="602765" y="92177"/>
                      <a:pt x="605476" y="92177"/>
                    </a:cubicBezTo>
                    <a:lnTo>
                      <a:pt x="605476" y="92177"/>
                    </a:lnTo>
                    <a:close/>
                    <a:moveTo>
                      <a:pt x="586498" y="92177"/>
                    </a:moveTo>
                    <a:cubicBezTo>
                      <a:pt x="589209" y="92177"/>
                      <a:pt x="591017" y="93984"/>
                      <a:pt x="591017" y="96695"/>
                    </a:cubicBezTo>
                    <a:cubicBezTo>
                      <a:pt x="591017" y="99406"/>
                      <a:pt x="589209" y="101214"/>
                      <a:pt x="586498" y="101214"/>
                    </a:cubicBezTo>
                    <a:cubicBezTo>
                      <a:pt x="583787" y="101214"/>
                      <a:pt x="581980" y="99406"/>
                      <a:pt x="581980" y="96695"/>
                    </a:cubicBezTo>
                    <a:cubicBezTo>
                      <a:pt x="581980" y="93984"/>
                      <a:pt x="584691" y="92177"/>
                      <a:pt x="586498" y="92177"/>
                    </a:cubicBezTo>
                    <a:lnTo>
                      <a:pt x="586498" y="92177"/>
                    </a:lnTo>
                    <a:close/>
                    <a:moveTo>
                      <a:pt x="568424" y="92177"/>
                    </a:moveTo>
                    <a:cubicBezTo>
                      <a:pt x="571135" y="92177"/>
                      <a:pt x="572943" y="93984"/>
                      <a:pt x="572943" y="96695"/>
                    </a:cubicBezTo>
                    <a:cubicBezTo>
                      <a:pt x="572943" y="99406"/>
                      <a:pt x="571135" y="101214"/>
                      <a:pt x="568424" y="101214"/>
                    </a:cubicBezTo>
                    <a:cubicBezTo>
                      <a:pt x="565713" y="101214"/>
                      <a:pt x="563906" y="99406"/>
                      <a:pt x="563906" y="96695"/>
                    </a:cubicBezTo>
                    <a:cubicBezTo>
                      <a:pt x="563906" y="93984"/>
                      <a:pt x="565713" y="92177"/>
                      <a:pt x="568424" y="92177"/>
                    </a:cubicBezTo>
                    <a:lnTo>
                      <a:pt x="568424" y="92177"/>
                    </a:lnTo>
                    <a:close/>
                    <a:moveTo>
                      <a:pt x="549447" y="92177"/>
                    </a:moveTo>
                    <a:cubicBezTo>
                      <a:pt x="552158" y="92177"/>
                      <a:pt x="553965" y="93984"/>
                      <a:pt x="553965" y="96695"/>
                    </a:cubicBezTo>
                    <a:cubicBezTo>
                      <a:pt x="553965" y="99406"/>
                      <a:pt x="552158" y="101214"/>
                      <a:pt x="549447" y="101214"/>
                    </a:cubicBezTo>
                    <a:cubicBezTo>
                      <a:pt x="546736" y="101214"/>
                      <a:pt x="544928" y="99406"/>
                      <a:pt x="544928" y="96695"/>
                    </a:cubicBezTo>
                    <a:cubicBezTo>
                      <a:pt x="544928" y="93984"/>
                      <a:pt x="546736" y="92177"/>
                      <a:pt x="549447" y="92177"/>
                    </a:cubicBezTo>
                    <a:lnTo>
                      <a:pt x="549447" y="92177"/>
                    </a:lnTo>
                    <a:close/>
                    <a:moveTo>
                      <a:pt x="530469" y="92177"/>
                    </a:moveTo>
                    <a:cubicBezTo>
                      <a:pt x="533180" y="92177"/>
                      <a:pt x="534988" y="93984"/>
                      <a:pt x="534988" y="96695"/>
                    </a:cubicBezTo>
                    <a:cubicBezTo>
                      <a:pt x="534988" y="99406"/>
                      <a:pt x="533180" y="101214"/>
                      <a:pt x="530469" y="101214"/>
                    </a:cubicBezTo>
                    <a:cubicBezTo>
                      <a:pt x="527758" y="101214"/>
                      <a:pt x="525951" y="99406"/>
                      <a:pt x="525951" y="96695"/>
                    </a:cubicBezTo>
                    <a:cubicBezTo>
                      <a:pt x="525951" y="93984"/>
                      <a:pt x="527758" y="92177"/>
                      <a:pt x="530469" y="92177"/>
                    </a:cubicBezTo>
                    <a:lnTo>
                      <a:pt x="530469" y="92177"/>
                    </a:lnTo>
                    <a:close/>
                    <a:moveTo>
                      <a:pt x="511492" y="92177"/>
                    </a:moveTo>
                    <a:cubicBezTo>
                      <a:pt x="514203" y="92177"/>
                      <a:pt x="516010" y="93984"/>
                      <a:pt x="516010" y="96695"/>
                    </a:cubicBezTo>
                    <a:cubicBezTo>
                      <a:pt x="516010" y="99406"/>
                      <a:pt x="514203" y="101214"/>
                      <a:pt x="511492" y="101214"/>
                    </a:cubicBezTo>
                    <a:cubicBezTo>
                      <a:pt x="508780" y="101214"/>
                      <a:pt x="506973" y="99406"/>
                      <a:pt x="506973" y="96695"/>
                    </a:cubicBezTo>
                    <a:cubicBezTo>
                      <a:pt x="506973" y="93984"/>
                      <a:pt x="508780" y="92177"/>
                      <a:pt x="511492" y="92177"/>
                    </a:cubicBezTo>
                    <a:lnTo>
                      <a:pt x="511492" y="92177"/>
                    </a:lnTo>
                    <a:close/>
                    <a:moveTo>
                      <a:pt x="493418" y="92177"/>
                    </a:moveTo>
                    <a:cubicBezTo>
                      <a:pt x="496129" y="92177"/>
                      <a:pt x="497936" y="93984"/>
                      <a:pt x="497936" y="96695"/>
                    </a:cubicBezTo>
                    <a:cubicBezTo>
                      <a:pt x="497936" y="99406"/>
                      <a:pt x="496129" y="101214"/>
                      <a:pt x="493418" y="101214"/>
                    </a:cubicBezTo>
                    <a:cubicBezTo>
                      <a:pt x="490707" y="101214"/>
                      <a:pt x="488899" y="99406"/>
                      <a:pt x="488899" y="96695"/>
                    </a:cubicBezTo>
                    <a:cubicBezTo>
                      <a:pt x="487995" y="93984"/>
                      <a:pt x="490707" y="92177"/>
                      <a:pt x="493418" y="92177"/>
                    </a:cubicBezTo>
                    <a:lnTo>
                      <a:pt x="493418" y="92177"/>
                    </a:lnTo>
                    <a:close/>
                    <a:moveTo>
                      <a:pt x="474440" y="92177"/>
                    </a:moveTo>
                    <a:cubicBezTo>
                      <a:pt x="477151" y="92177"/>
                      <a:pt x="478959" y="93984"/>
                      <a:pt x="478959" y="96695"/>
                    </a:cubicBezTo>
                    <a:cubicBezTo>
                      <a:pt x="478959" y="99406"/>
                      <a:pt x="477151" y="101214"/>
                      <a:pt x="474440" y="101214"/>
                    </a:cubicBezTo>
                    <a:cubicBezTo>
                      <a:pt x="471729" y="101214"/>
                      <a:pt x="469922" y="99406"/>
                      <a:pt x="469922" y="96695"/>
                    </a:cubicBezTo>
                    <a:cubicBezTo>
                      <a:pt x="469922" y="93984"/>
                      <a:pt x="471729" y="92177"/>
                      <a:pt x="474440" y="92177"/>
                    </a:cubicBezTo>
                    <a:lnTo>
                      <a:pt x="474440" y="92177"/>
                    </a:lnTo>
                    <a:close/>
                    <a:moveTo>
                      <a:pt x="455462" y="92177"/>
                    </a:moveTo>
                    <a:cubicBezTo>
                      <a:pt x="458174" y="92177"/>
                      <a:pt x="459981" y="93984"/>
                      <a:pt x="459981" y="96695"/>
                    </a:cubicBezTo>
                    <a:cubicBezTo>
                      <a:pt x="459981" y="99406"/>
                      <a:pt x="458174" y="101214"/>
                      <a:pt x="455462" y="101214"/>
                    </a:cubicBezTo>
                    <a:cubicBezTo>
                      <a:pt x="452751" y="101214"/>
                      <a:pt x="450944" y="99406"/>
                      <a:pt x="450944" y="96695"/>
                    </a:cubicBezTo>
                    <a:cubicBezTo>
                      <a:pt x="450944" y="93984"/>
                      <a:pt x="452751" y="92177"/>
                      <a:pt x="455462" y="92177"/>
                    </a:cubicBezTo>
                    <a:lnTo>
                      <a:pt x="455462" y="92177"/>
                    </a:lnTo>
                    <a:close/>
                    <a:moveTo>
                      <a:pt x="436485" y="92177"/>
                    </a:moveTo>
                    <a:cubicBezTo>
                      <a:pt x="439196" y="92177"/>
                      <a:pt x="441003" y="93984"/>
                      <a:pt x="441003" y="96695"/>
                    </a:cubicBezTo>
                    <a:cubicBezTo>
                      <a:pt x="441003" y="99406"/>
                      <a:pt x="439196" y="101214"/>
                      <a:pt x="436485" y="101214"/>
                    </a:cubicBezTo>
                    <a:cubicBezTo>
                      <a:pt x="433774" y="101214"/>
                      <a:pt x="431966" y="99406"/>
                      <a:pt x="431966" y="96695"/>
                    </a:cubicBezTo>
                    <a:cubicBezTo>
                      <a:pt x="431966" y="93984"/>
                      <a:pt x="433774" y="92177"/>
                      <a:pt x="436485" y="92177"/>
                    </a:cubicBezTo>
                    <a:lnTo>
                      <a:pt x="436485" y="92177"/>
                    </a:lnTo>
                    <a:close/>
                    <a:moveTo>
                      <a:pt x="417507" y="92177"/>
                    </a:moveTo>
                    <a:cubicBezTo>
                      <a:pt x="420218" y="92177"/>
                      <a:pt x="422026" y="93984"/>
                      <a:pt x="422026" y="96695"/>
                    </a:cubicBezTo>
                    <a:cubicBezTo>
                      <a:pt x="422026" y="99406"/>
                      <a:pt x="420218" y="101214"/>
                      <a:pt x="417507" y="101214"/>
                    </a:cubicBezTo>
                    <a:cubicBezTo>
                      <a:pt x="414796" y="101214"/>
                      <a:pt x="412989" y="99406"/>
                      <a:pt x="412989" y="96695"/>
                    </a:cubicBezTo>
                    <a:cubicBezTo>
                      <a:pt x="412989" y="93984"/>
                      <a:pt x="415700" y="92177"/>
                      <a:pt x="417507" y="92177"/>
                    </a:cubicBezTo>
                    <a:lnTo>
                      <a:pt x="417507" y="92177"/>
                    </a:lnTo>
                    <a:close/>
                    <a:moveTo>
                      <a:pt x="399433" y="92177"/>
                    </a:moveTo>
                    <a:cubicBezTo>
                      <a:pt x="402144" y="92177"/>
                      <a:pt x="403952" y="93984"/>
                      <a:pt x="403952" y="96695"/>
                    </a:cubicBezTo>
                    <a:cubicBezTo>
                      <a:pt x="403952" y="99406"/>
                      <a:pt x="402144" y="101214"/>
                      <a:pt x="399433" y="101214"/>
                    </a:cubicBezTo>
                    <a:cubicBezTo>
                      <a:pt x="396722" y="101214"/>
                      <a:pt x="394915" y="99406"/>
                      <a:pt x="394915" y="96695"/>
                    </a:cubicBezTo>
                    <a:cubicBezTo>
                      <a:pt x="394011" y="93984"/>
                      <a:pt x="396722" y="92177"/>
                      <a:pt x="399433" y="92177"/>
                    </a:cubicBezTo>
                    <a:lnTo>
                      <a:pt x="399433" y="92177"/>
                    </a:lnTo>
                    <a:close/>
                    <a:moveTo>
                      <a:pt x="380456" y="92177"/>
                    </a:moveTo>
                    <a:cubicBezTo>
                      <a:pt x="383167" y="92177"/>
                      <a:pt x="384974" y="93984"/>
                      <a:pt x="384974" y="96695"/>
                    </a:cubicBezTo>
                    <a:cubicBezTo>
                      <a:pt x="384974" y="99406"/>
                      <a:pt x="383167" y="101214"/>
                      <a:pt x="380456" y="101214"/>
                    </a:cubicBezTo>
                    <a:cubicBezTo>
                      <a:pt x="377745" y="101214"/>
                      <a:pt x="375937" y="99406"/>
                      <a:pt x="375937" y="96695"/>
                    </a:cubicBezTo>
                    <a:cubicBezTo>
                      <a:pt x="375937" y="93984"/>
                      <a:pt x="377745" y="92177"/>
                      <a:pt x="380456" y="92177"/>
                    </a:cubicBezTo>
                    <a:lnTo>
                      <a:pt x="380456" y="92177"/>
                    </a:lnTo>
                    <a:close/>
                    <a:moveTo>
                      <a:pt x="361478" y="92177"/>
                    </a:moveTo>
                    <a:cubicBezTo>
                      <a:pt x="364189" y="92177"/>
                      <a:pt x="365997" y="93984"/>
                      <a:pt x="365997" y="96695"/>
                    </a:cubicBezTo>
                    <a:cubicBezTo>
                      <a:pt x="365997" y="99406"/>
                      <a:pt x="364189" y="101214"/>
                      <a:pt x="361478" y="101214"/>
                    </a:cubicBezTo>
                    <a:cubicBezTo>
                      <a:pt x="358767" y="101214"/>
                      <a:pt x="356960" y="99406"/>
                      <a:pt x="356960" y="96695"/>
                    </a:cubicBezTo>
                    <a:cubicBezTo>
                      <a:pt x="356960" y="93984"/>
                      <a:pt x="358767" y="92177"/>
                      <a:pt x="361478" y="92177"/>
                    </a:cubicBezTo>
                    <a:lnTo>
                      <a:pt x="361478" y="92177"/>
                    </a:lnTo>
                    <a:close/>
                    <a:moveTo>
                      <a:pt x="342501" y="92177"/>
                    </a:moveTo>
                    <a:cubicBezTo>
                      <a:pt x="345212" y="92177"/>
                      <a:pt x="347019" y="93984"/>
                      <a:pt x="347019" y="96695"/>
                    </a:cubicBezTo>
                    <a:cubicBezTo>
                      <a:pt x="347019" y="99406"/>
                      <a:pt x="345212" y="101214"/>
                      <a:pt x="342501" y="101214"/>
                    </a:cubicBezTo>
                    <a:cubicBezTo>
                      <a:pt x="339789" y="101214"/>
                      <a:pt x="337982" y="99406"/>
                      <a:pt x="337982" y="96695"/>
                    </a:cubicBezTo>
                    <a:cubicBezTo>
                      <a:pt x="337982" y="93984"/>
                      <a:pt x="339789" y="92177"/>
                      <a:pt x="342501" y="92177"/>
                    </a:cubicBezTo>
                    <a:lnTo>
                      <a:pt x="342501" y="92177"/>
                    </a:lnTo>
                    <a:close/>
                    <a:moveTo>
                      <a:pt x="323523" y="92177"/>
                    </a:moveTo>
                    <a:cubicBezTo>
                      <a:pt x="326234" y="92177"/>
                      <a:pt x="328041" y="93984"/>
                      <a:pt x="328041" y="96695"/>
                    </a:cubicBezTo>
                    <a:cubicBezTo>
                      <a:pt x="328041" y="99406"/>
                      <a:pt x="326234" y="101214"/>
                      <a:pt x="323523" y="101214"/>
                    </a:cubicBezTo>
                    <a:cubicBezTo>
                      <a:pt x="320812" y="101214"/>
                      <a:pt x="319004" y="99406"/>
                      <a:pt x="319004" y="96695"/>
                    </a:cubicBezTo>
                    <a:cubicBezTo>
                      <a:pt x="319004" y="93984"/>
                      <a:pt x="321716" y="92177"/>
                      <a:pt x="323523" y="92177"/>
                    </a:cubicBezTo>
                    <a:lnTo>
                      <a:pt x="323523" y="92177"/>
                    </a:lnTo>
                    <a:close/>
                    <a:moveTo>
                      <a:pt x="840437" y="82236"/>
                    </a:moveTo>
                    <a:cubicBezTo>
                      <a:pt x="843148" y="82236"/>
                      <a:pt x="844955" y="84044"/>
                      <a:pt x="844955" y="86755"/>
                    </a:cubicBezTo>
                    <a:cubicBezTo>
                      <a:pt x="844955" y="89466"/>
                      <a:pt x="843148" y="91273"/>
                      <a:pt x="840437" y="91273"/>
                    </a:cubicBezTo>
                    <a:cubicBezTo>
                      <a:pt x="837726" y="91273"/>
                      <a:pt x="835918" y="89466"/>
                      <a:pt x="835918" y="86755"/>
                    </a:cubicBezTo>
                    <a:cubicBezTo>
                      <a:pt x="835918" y="84947"/>
                      <a:pt x="837726" y="82236"/>
                      <a:pt x="840437" y="82236"/>
                    </a:cubicBezTo>
                    <a:lnTo>
                      <a:pt x="840437" y="82236"/>
                    </a:lnTo>
                    <a:close/>
                    <a:moveTo>
                      <a:pt x="821459" y="82236"/>
                    </a:moveTo>
                    <a:cubicBezTo>
                      <a:pt x="824170" y="82236"/>
                      <a:pt x="825978" y="84044"/>
                      <a:pt x="825978" y="86755"/>
                    </a:cubicBezTo>
                    <a:cubicBezTo>
                      <a:pt x="825978" y="89466"/>
                      <a:pt x="824170" y="91273"/>
                      <a:pt x="821459" y="91273"/>
                    </a:cubicBezTo>
                    <a:cubicBezTo>
                      <a:pt x="818748" y="91273"/>
                      <a:pt x="816941" y="89466"/>
                      <a:pt x="816941" y="86755"/>
                    </a:cubicBezTo>
                    <a:cubicBezTo>
                      <a:pt x="816941" y="84947"/>
                      <a:pt x="818748" y="82236"/>
                      <a:pt x="821459" y="82236"/>
                    </a:cubicBezTo>
                    <a:lnTo>
                      <a:pt x="821459" y="82236"/>
                    </a:lnTo>
                    <a:close/>
                    <a:moveTo>
                      <a:pt x="803385" y="82236"/>
                    </a:moveTo>
                    <a:cubicBezTo>
                      <a:pt x="806096" y="82236"/>
                      <a:pt x="807904" y="84044"/>
                      <a:pt x="807904" y="86755"/>
                    </a:cubicBezTo>
                    <a:cubicBezTo>
                      <a:pt x="807904" y="89466"/>
                      <a:pt x="806096" y="91273"/>
                      <a:pt x="803385" y="91273"/>
                    </a:cubicBezTo>
                    <a:cubicBezTo>
                      <a:pt x="800674" y="91273"/>
                      <a:pt x="798867" y="89466"/>
                      <a:pt x="798867" y="86755"/>
                    </a:cubicBezTo>
                    <a:cubicBezTo>
                      <a:pt x="797963" y="84947"/>
                      <a:pt x="800674" y="82236"/>
                      <a:pt x="803385" y="82236"/>
                    </a:cubicBezTo>
                    <a:lnTo>
                      <a:pt x="803385" y="82236"/>
                    </a:lnTo>
                    <a:close/>
                    <a:moveTo>
                      <a:pt x="784408" y="82236"/>
                    </a:moveTo>
                    <a:cubicBezTo>
                      <a:pt x="787119" y="82236"/>
                      <a:pt x="788926" y="84044"/>
                      <a:pt x="788926" y="86755"/>
                    </a:cubicBezTo>
                    <a:cubicBezTo>
                      <a:pt x="788926" y="89466"/>
                      <a:pt x="787119" y="91273"/>
                      <a:pt x="784408" y="91273"/>
                    </a:cubicBezTo>
                    <a:cubicBezTo>
                      <a:pt x="781696" y="91273"/>
                      <a:pt x="779889" y="89466"/>
                      <a:pt x="779889" y="86755"/>
                    </a:cubicBezTo>
                    <a:cubicBezTo>
                      <a:pt x="778985" y="84947"/>
                      <a:pt x="781696" y="82236"/>
                      <a:pt x="784408" y="82236"/>
                    </a:cubicBezTo>
                    <a:lnTo>
                      <a:pt x="784408" y="82236"/>
                    </a:lnTo>
                    <a:close/>
                    <a:moveTo>
                      <a:pt x="765430" y="82236"/>
                    </a:moveTo>
                    <a:cubicBezTo>
                      <a:pt x="768141" y="82236"/>
                      <a:pt x="769948" y="84044"/>
                      <a:pt x="769948" y="86755"/>
                    </a:cubicBezTo>
                    <a:cubicBezTo>
                      <a:pt x="769948" y="89466"/>
                      <a:pt x="768141" y="91273"/>
                      <a:pt x="765430" y="91273"/>
                    </a:cubicBezTo>
                    <a:cubicBezTo>
                      <a:pt x="762719" y="91273"/>
                      <a:pt x="760912" y="89466"/>
                      <a:pt x="760912" y="86755"/>
                    </a:cubicBezTo>
                    <a:cubicBezTo>
                      <a:pt x="760912" y="84947"/>
                      <a:pt x="762719" y="82236"/>
                      <a:pt x="765430" y="82236"/>
                    </a:cubicBezTo>
                    <a:lnTo>
                      <a:pt x="765430" y="82236"/>
                    </a:lnTo>
                    <a:close/>
                    <a:moveTo>
                      <a:pt x="746452" y="82236"/>
                    </a:moveTo>
                    <a:cubicBezTo>
                      <a:pt x="749163" y="82236"/>
                      <a:pt x="750971" y="84044"/>
                      <a:pt x="750971" y="86755"/>
                    </a:cubicBezTo>
                    <a:cubicBezTo>
                      <a:pt x="750971" y="89466"/>
                      <a:pt x="749163" y="91273"/>
                      <a:pt x="746452" y="91273"/>
                    </a:cubicBezTo>
                    <a:cubicBezTo>
                      <a:pt x="743741" y="91273"/>
                      <a:pt x="741934" y="89466"/>
                      <a:pt x="741934" y="86755"/>
                    </a:cubicBezTo>
                    <a:cubicBezTo>
                      <a:pt x="741934" y="84947"/>
                      <a:pt x="743741" y="82236"/>
                      <a:pt x="746452" y="82236"/>
                    </a:cubicBezTo>
                    <a:lnTo>
                      <a:pt x="746452" y="82236"/>
                    </a:lnTo>
                    <a:close/>
                    <a:moveTo>
                      <a:pt x="727475" y="82236"/>
                    </a:moveTo>
                    <a:cubicBezTo>
                      <a:pt x="730186" y="82236"/>
                      <a:pt x="731993" y="84044"/>
                      <a:pt x="731993" y="86755"/>
                    </a:cubicBezTo>
                    <a:cubicBezTo>
                      <a:pt x="731993" y="89466"/>
                      <a:pt x="730186" y="91273"/>
                      <a:pt x="727475" y="91273"/>
                    </a:cubicBezTo>
                    <a:cubicBezTo>
                      <a:pt x="724764" y="91273"/>
                      <a:pt x="722956" y="89466"/>
                      <a:pt x="722956" y="86755"/>
                    </a:cubicBezTo>
                    <a:cubicBezTo>
                      <a:pt x="722956" y="84947"/>
                      <a:pt x="724764" y="82236"/>
                      <a:pt x="727475" y="82236"/>
                    </a:cubicBezTo>
                    <a:lnTo>
                      <a:pt x="727475" y="82236"/>
                    </a:lnTo>
                    <a:close/>
                    <a:moveTo>
                      <a:pt x="709401" y="82236"/>
                    </a:moveTo>
                    <a:cubicBezTo>
                      <a:pt x="712112" y="82236"/>
                      <a:pt x="713919" y="84044"/>
                      <a:pt x="713919" y="86755"/>
                    </a:cubicBezTo>
                    <a:cubicBezTo>
                      <a:pt x="713919" y="89466"/>
                      <a:pt x="712112" y="91273"/>
                      <a:pt x="709401" y="91273"/>
                    </a:cubicBezTo>
                    <a:cubicBezTo>
                      <a:pt x="706690" y="91273"/>
                      <a:pt x="704882" y="89466"/>
                      <a:pt x="704882" y="86755"/>
                    </a:cubicBezTo>
                    <a:cubicBezTo>
                      <a:pt x="703979" y="84947"/>
                      <a:pt x="706690" y="82236"/>
                      <a:pt x="709401" y="82236"/>
                    </a:cubicBezTo>
                    <a:lnTo>
                      <a:pt x="709401" y="82236"/>
                    </a:lnTo>
                    <a:close/>
                    <a:moveTo>
                      <a:pt x="690423" y="82236"/>
                    </a:moveTo>
                    <a:cubicBezTo>
                      <a:pt x="693134" y="82236"/>
                      <a:pt x="694942" y="84044"/>
                      <a:pt x="694942" y="86755"/>
                    </a:cubicBezTo>
                    <a:cubicBezTo>
                      <a:pt x="694942" y="89466"/>
                      <a:pt x="693134" y="91273"/>
                      <a:pt x="690423" y="91273"/>
                    </a:cubicBezTo>
                    <a:cubicBezTo>
                      <a:pt x="687712" y="91273"/>
                      <a:pt x="685905" y="89466"/>
                      <a:pt x="685905" y="86755"/>
                    </a:cubicBezTo>
                    <a:cubicBezTo>
                      <a:pt x="685905" y="84947"/>
                      <a:pt x="687712" y="82236"/>
                      <a:pt x="690423" y="82236"/>
                    </a:cubicBezTo>
                    <a:lnTo>
                      <a:pt x="690423" y="82236"/>
                    </a:lnTo>
                    <a:close/>
                    <a:moveTo>
                      <a:pt x="671446" y="82236"/>
                    </a:moveTo>
                    <a:cubicBezTo>
                      <a:pt x="674157" y="82236"/>
                      <a:pt x="675964" y="84044"/>
                      <a:pt x="675964" y="86755"/>
                    </a:cubicBezTo>
                    <a:cubicBezTo>
                      <a:pt x="675964" y="89466"/>
                      <a:pt x="674157" y="91273"/>
                      <a:pt x="671446" y="91273"/>
                    </a:cubicBezTo>
                    <a:cubicBezTo>
                      <a:pt x="668735" y="91273"/>
                      <a:pt x="666927" y="89466"/>
                      <a:pt x="666927" y="86755"/>
                    </a:cubicBezTo>
                    <a:cubicBezTo>
                      <a:pt x="666927" y="84947"/>
                      <a:pt x="668735" y="82236"/>
                      <a:pt x="671446" y="82236"/>
                    </a:cubicBezTo>
                    <a:lnTo>
                      <a:pt x="671446" y="82236"/>
                    </a:lnTo>
                    <a:close/>
                    <a:moveTo>
                      <a:pt x="652468" y="82236"/>
                    </a:moveTo>
                    <a:cubicBezTo>
                      <a:pt x="655179" y="82236"/>
                      <a:pt x="656987" y="84044"/>
                      <a:pt x="656987" y="86755"/>
                    </a:cubicBezTo>
                    <a:cubicBezTo>
                      <a:pt x="656987" y="89466"/>
                      <a:pt x="655179" y="91273"/>
                      <a:pt x="652468" y="91273"/>
                    </a:cubicBezTo>
                    <a:cubicBezTo>
                      <a:pt x="649757" y="91273"/>
                      <a:pt x="647950" y="89466"/>
                      <a:pt x="647950" y="86755"/>
                    </a:cubicBezTo>
                    <a:cubicBezTo>
                      <a:pt x="647950" y="84947"/>
                      <a:pt x="649757" y="82236"/>
                      <a:pt x="652468" y="82236"/>
                    </a:cubicBezTo>
                    <a:lnTo>
                      <a:pt x="652468" y="82236"/>
                    </a:lnTo>
                    <a:close/>
                    <a:moveTo>
                      <a:pt x="633490" y="82236"/>
                    </a:moveTo>
                    <a:cubicBezTo>
                      <a:pt x="636202" y="82236"/>
                      <a:pt x="638009" y="84044"/>
                      <a:pt x="638009" y="86755"/>
                    </a:cubicBezTo>
                    <a:cubicBezTo>
                      <a:pt x="638009" y="89466"/>
                      <a:pt x="636202" y="91273"/>
                      <a:pt x="633490" y="91273"/>
                    </a:cubicBezTo>
                    <a:cubicBezTo>
                      <a:pt x="630779" y="91273"/>
                      <a:pt x="628972" y="89466"/>
                      <a:pt x="628972" y="86755"/>
                    </a:cubicBezTo>
                    <a:cubicBezTo>
                      <a:pt x="628972" y="84947"/>
                      <a:pt x="631683" y="82236"/>
                      <a:pt x="633490" y="82236"/>
                    </a:cubicBezTo>
                    <a:lnTo>
                      <a:pt x="633490" y="82236"/>
                    </a:lnTo>
                    <a:close/>
                    <a:moveTo>
                      <a:pt x="615417" y="82236"/>
                    </a:moveTo>
                    <a:cubicBezTo>
                      <a:pt x="618128" y="82236"/>
                      <a:pt x="619935" y="84044"/>
                      <a:pt x="619935" y="86755"/>
                    </a:cubicBezTo>
                    <a:cubicBezTo>
                      <a:pt x="619935" y="89466"/>
                      <a:pt x="618128" y="91273"/>
                      <a:pt x="615417" y="91273"/>
                    </a:cubicBezTo>
                    <a:cubicBezTo>
                      <a:pt x="612705" y="91273"/>
                      <a:pt x="610898" y="89466"/>
                      <a:pt x="610898" y="86755"/>
                    </a:cubicBezTo>
                    <a:cubicBezTo>
                      <a:pt x="609994" y="84947"/>
                      <a:pt x="612705" y="82236"/>
                      <a:pt x="615417" y="82236"/>
                    </a:cubicBezTo>
                    <a:lnTo>
                      <a:pt x="615417" y="82236"/>
                    </a:lnTo>
                    <a:close/>
                    <a:moveTo>
                      <a:pt x="596439" y="82236"/>
                    </a:moveTo>
                    <a:cubicBezTo>
                      <a:pt x="599150" y="82236"/>
                      <a:pt x="600957" y="84044"/>
                      <a:pt x="600957" y="86755"/>
                    </a:cubicBezTo>
                    <a:cubicBezTo>
                      <a:pt x="600957" y="89466"/>
                      <a:pt x="599150" y="91273"/>
                      <a:pt x="596439" y="91273"/>
                    </a:cubicBezTo>
                    <a:cubicBezTo>
                      <a:pt x="593728" y="91273"/>
                      <a:pt x="591920" y="89466"/>
                      <a:pt x="591920" y="86755"/>
                    </a:cubicBezTo>
                    <a:cubicBezTo>
                      <a:pt x="591920" y="84947"/>
                      <a:pt x="593728" y="82236"/>
                      <a:pt x="596439" y="82236"/>
                    </a:cubicBezTo>
                    <a:lnTo>
                      <a:pt x="596439" y="82236"/>
                    </a:lnTo>
                    <a:close/>
                    <a:moveTo>
                      <a:pt x="577461" y="82236"/>
                    </a:moveTo>
                    <a:cubicBezTo>
                      <a:pt x="580172" y="82236"/>
                      <a:pt x="581980" y="84044"/>
                      <a:pt x="581980" y="86755"/>
                    </a:cubicBezTo>
                    <a:cubicBezTo>
                      <a:pt x="581980" y="89466"/>
                      <a:pt x="580172" y="91273"/>
                      <a:pt x="577461" y="91273"/>
                    </a:cubicBezTo>
                    <a:cubicBezTo>
                      <a:pt x="574750" y="91273"/>
                      <a:pt x="572943" y="89466"/>
                      <a:pt x="572943" y="86755"/>
                    </a:cubicBezTo>
                    <a:cubicBezTo>
                      <a:pt x="572943" y="84947"/>
                      <a:pt x="574750" y="82236"/>
                      <a:pt x="577461" y="82236"/>
                    </a:cubicBezTo>
                    <a:lnTo>
                      <a:pt x="577461" y="82236"/>
                    </a:lnTo>
                    <a:close/>
                    <a:moveTo>
                      <a:pt x="558484" y="82236"/>
                    </a:moveTo>
                    <a:cubicBezTo>
                      <a:pt x="561195" y="82236"/>
                      <a:pt x="563002" y="84044"/>
                      <a:pt x="563002" y="86755"/>
                    </a:cubicBezTo>
                    <a:cubicBezTo>
                      <a:pt x="563002" y="89466"/>
                      <a:pt x="561195" y="91273"/>
                      <a:pt x="558484" y="91273"/>
                    </a:cubicBezTo>
                    <a:cubicBezTo>
                      <a:pt x="555773" y="91273"/>
                      <a:pt x="553965" y="89466"/>
                      <a:pt x="553965" y="86755"/>
                    </a:cubicBezTo>
                    <a:cubicBezTo>
                      <a:pt x="553965" y="84947"/>
                      <a:pt x="555773" y="82236"/>
                      <a:pt x="558484" y="82236"/>
                    </a:cubicBezTo>
                    <a:lnTo>
                      <a:pt x="558484" y="82236"/>
                    </a:lnTo>
                    <a:close/>
                    <a:moveTo>
                      <a:pt x="539506" y="82236"/>
                    </a:moveTo>
                    <a:cubicBezTo>
                      <a:pt x="542217" y="82236"/>
                      <a:pt x="544025" y="84044"/>
                      <a:pt x="544025" y="86755"/>
                    </a:cubicBezTo>
                    <a:cubicBezTo>
                      <a:pt x="544025" y="89466"/>
                      <a:pt x="542217" y="91273"/>
                      <a:pt x="539506" y="91273"/>
                    </a:cubicBezTo>
                    <a:cubicBezTo>
                      <a:pt x="536795" y="91273"/>
                      <a:pt x="534988" y="89466"/>
                      <a:pt x="534988" y="86755"/>
                    </a:cubicBezTo>
                    <a:cubicBezTo>
                      <a:pt x="534988" y="84947"/>
                      <a:pt x="537699" y="82236"/>
                      <a:pt x="539506" y="82236"/>
                    </a:cubicBezTo>
                    <a:lnTo>
                      <a:pt x="539506" y="82236"/>
                    </a:lnTo>
                    <a:close/>
                    <a:moveTo>
                      <a:pt x="521432" y="82236"/>
                    </a:moveTo>
                    <a:cubicBezTo>
                      <a:pt x="524143" y="82236"/>
                      <a:pt x="525951" y="84044"/>
                      <a:pt x="525951" y="86755"/>
                    </a:cubicBezTo>
                    <a:cubicBezTo>
                      <a:pt x="525951" y="89466"/>
                      <a:pt x="524143" y="91273"/>
                      <a:pt x="521432" y="91273"/>
                    </a:cubicBezTo>
                    <a:cubicBezTo>
                      <a:pt x="518721" y="91273"/>
                      <a:pt x="516914" y="89466"/>
                      <a:pt x="516914" y="86755"/>
                    </a:cubicBezTo>
                    <a:cubicBezTo>
                      <a:pt x="516010" y="84947"/>
                      <a:pt x="518721" y="82236"/>
                      <a:pt x="521432" y="82236"/>
                    </a:cubicBezTo>
                    <a:lnTo>
                      <a:pt x="521432" y="82236"/>
                    </a:lnTo>
                    <a:close/>
                    <a:moveTo>
                      <a:pt x="502455" y="82236"/>
                    </a:moveTo>
                    <a:cubicBezTo>
                      <a:pt x="505166" y="82236"/>
                      <a:pt x="506973" y="84044"/>
                      <a:pt x="506973" y="86755"/>
                    </a:cubicBezTo>
                    <a:cubicBezTo>
                      <a:pt x="506973" y="89466"/>
                      <a:pt x="505166" y="91273"/>
                      <a:pt x="502455" y="91273"/>
                    </a:cubicBezTo>
                    <a:cubicBezTo>
                      <a:pt x="499744" y="91273"/>
                      <a:pt x="497936" y="89466"/>
                      <a:pt x="497936" y="86755"/>
                    </a:cubicBezTo>
                    <a:cubicBezTo>
                      <a:pt x="497936" y="84947"/>
                      <a:pt x="499744" y="82236"/>
                      <a:pt x="502455" y="82236"/>
                    </a:cubicBezTo>
                    <a:lnTo>
                      <a:pt x="502455" y="82236"/>
                    </a:lnTo>
                    <a:close/>
                    <a:moveTo>
                      <a:pt x="483477" y="82236"/>
                    </a:moveTo>
                    <a:cubicBezTo>
                      <a:pt x="486188" y="82236"/>
                      <a:pt x="487995" y="84044"/>
                      <a:pt x="487995" y="86755"/>
                    </a:cubicBezTo>
                    <a:cubicBezTo>
                      <a:pt x="487995" y="89466"/>
                      <a:pt x="486188" y="91273"/>
                      <a:pt x="483477" y="91273"/>
                    </a:cubicBezTo>
                    <a:cubicBezTo>
                      <a:pt x="480766" y="91273"/>
                      <a:pt x="478959" y="89466"/>
                      <a:pt x="478959" y="86755"/>
                    </a:cubicBezTo>
                    <a:cubicBezTo>
                      <a:pt x="478959" y="84947"/>
                      <a:pt x="480766" y="82236"/>
                      <a:pt x="483477" y="82236"/>
                    </a:cubicBezTo>
                    <a:lnTo>
                      <a:pt x="483477" y="82236"/>
                    </a:lnTo>
                    <a:close/>
                    <a:moveTo>
                      <a:pt x="464499" y="82236"/>
                    </a:moveTo>
                    <a:cubicBezTo>
                      <a:pt x="467211" y="82236"/>
                      <a:pt x="469018" y="84044"/>
                      <a:pt x="469018" y="86755"/>
                    </a:cubicBezTo>
                    <a:cubicBezTo>
                      <a:pt x="469018" y="89466"/>
                      <a:pt x="467211" y="91273"/>
                      <a:pt x="464499" y="91273"/>
                    </a:cubicBezTo>
                    <a:cubicBezTo>
                      <a:pt x="461788" y="91273"/>
                      <a:pt x="459981" y="89466"/>
                      <a:pt x="459981" y="86755"/>
                    </a:cubicBezTo>
                    <a:cubicBezTo>
                      <a:pt x="459981" y="84947"/>
                      <a:pt x="461788" y="82236"/>
                      <a:pt x="464499" y="82236"/>
                    </a:cubicBezTo>
                    <a:lnTo>
                      <a:pt x="464499" y="82236"/>
                    </a:lnTo>
                    <a:close/>
                    <a:moveTo>
                      <a:pt x="446425" y="82236"/>
                    </a:moveTo>
                    <a:cubicBezTo>
                      <a:pt x="449137" y="82236"/>
                      <a:pt x="450944" y="84044"/>
                      <a:pt x="450944" y="86755"/>
                    </a:cubicBezTo>
                    <a:cubicBezTo>
                      <a:pt x="450944" y="89466"/>
                      <a:pt x="449137" y="91273"/>
                      <a:pt x="446425" y="91273"/>
                    </a:cubicBezTo>
                    <a:cubicBezTo>
                      <a:pt x="443714" y="91273"/>
                      <a:pt x="441907" y="89466"/>
                      <a:pt x="441907" y="86755"/>
                    </a:cubicBezTo>
                    <a:cubicBezTo>
                      <a:pt x="441003" y="84947"/>
                      <a:pt x="443714" y="82236"/>
                      <a:pt x="446425" y="82236"/>
                    </a:cubicBezTo>
                    <a:lnTo>
                      <a:pt x="446425" y="82236"/>
                    </a:lnTo>
                    <a:close/>
                    <a:moveTo>
                      <a:pt x="427448" y="82236"/>
                    </a:moveTo>
                    <a:cubicBezTo>
                      <a:pt x="430159" y="82236"/>
                      <a:pt x="431966" y="84044"/>
                      <a:pt x="431966" y="86755"/>
                    </a:cubicBezTo>
                    <a:cubicBezTo>
                      <a:pt x="431966" y="89466"/>
                      <a:pt x="430159" y="91273"/>
                      <a:pt x="427448" y="91273"/>
                    </a:cubicBezTo>
                    <a:cubicBezTo>
                      <a:pt x="424737" y="91273"/>
                      <a:pt x="422929" y="89466"/>
                      <a:pt x="422929" y="86755"/>
                    </a:cubicBezTo>
                    <a:cubicBezTo>
                      <a:pt x="422929" y="84947"/>
                      <a:pt x="424737" y="82236"/>
                      <a:pt x="427448" y="82236"/>
                    </a:cubicBezTo>
                    <a:lnTo>
                      <a:pt x="427448" y="82236"/>
                    </a:lnTo>
                    <a:close/>
                    <a:moveTo>
                      <a:pt x="408470" y="82236"/>
                    </a:moveTo>
                    <a:cubicBezTo>
                      <a:pt x="411181" y="82236"/>
                      <a:pt x="412989" y="84044"/>
                      <a:pt x="412989" y="86755"/>
                    </a:cubicBezTo>
                    <a:cubicBezTo>
                      <a:pt x="412989" y="89466"/>
                      <a:pt x="411181" y="91273"/>
                      <a:pt x="408470" y="91273"/>
                    </a:cubicBezTo>
                    <a:cubicBezTo>
                      <a:pt x="405759" y="91273"/>
                      <a:pt x="403952" y="89466"/>
                      <a:pt x="403952" y="86755"/>
                    </a:cubicBezTo>
                    <a:cubicBezTo>
                      <a:pt x="403952" y="84947"/>
                      <a:pt x="405759" y="82236"/>
                      <a:pt x="408470" y="82236"/>
                    </a:cubicBezTo>
                    <a:lnTo>
                      <a:pt x="408470" y="82236"/>
                    </a:lnTo>
                    <a:close/>
                    <a:moveTo>
                      <a:pt x="389493" y="82236"/>
                    </a:moveTo>
                    <a:cubicBezTo>
                      <a:pt x="392204" y="82236"/>
                      <a:pt x="394011" y="84044"/>
                      <a:pt x="394011" y="86755"/>
                    </a:cubicBezTo>
                    <a:cubicBezTo>
                      <a:pt x="394011" y="89466"/>
                      <a:pt x="392204" y="91273"/>
                      <a:pt x="389493" y="91273"/>
                    </a:cubicBezTo>
                    <a:cubicBezTo>
                      <a:pt x="386782" y="91273"/>
                      <a:pt x="384974" y="89466"/>
                      <a:pt x="384974" y="86755"/>
                    </a:cubicBezTo>
                    <a:cubicBezTo>
                      <a:pt x="384974" y="84947"/>
                      <a:pt x="386782" y="82236"/>
                      <a:pt x="389493" y="82236"/>
                    </a:cubicBezTo>
                    <a:lnTo>
                      <a:pt x="389493" y="82236"/>
                    </a:lnTo>
                    <a:close/>
                    <a:moveTo>
                      <a:pt x="370515" y="82236"/>
                    </a:moveTo>
                    <a:cubicBezTo>
                      <a:pt x="373226" y="82236"/>
                      <a:pt x="375034" y="84044"/>
                      <a:pt x="375034" y="86755"/>
                    </a:cubicBezTo>
                    <a:cubicBezTo>
                      <a:pt x="375034" y="89466"/>
                      <a:pt x="373226" y="91273"/>
                      <a:pt x="370515" y="91273"/>
                    </a:cubicBezTo>
                    <a:cubicBezTo>
                      <a:pt x="367804" y="91273"/>
                      <a:pt x="365997" y="89466"/>
                      <a:pt x="365997" y="86755"/>
                    </a:cubicBezTo>
                    <a:cubicBezTo>
                      <a:pt x="365997" y="84947"/>
                      <a:pt x="367804" y="82236"/>
                      <a:pt x="370515" y="82236"/>
                    </a:cubicBezTo>
                    <a:lnTo>
                      <a:pt x="370515" y="82236"/>
                    </a:lnTo>
                    <a:close/>
                    <a:moveTo>
                      <a:pt x="352441" y="82236"/>
                    </a:moveTo>
                    <a:cubicBezTo>
                      <a:pt x="355152" y="82236"/>
                      <a:pt x="356960" y="84044"/>
                      <a:pt x="356960" y="86755"/>
                    </a:cubicBezTo>
                    <a:cubicBezTo>
                      <a:pt x="356960" y="89466"/>
                      <a:pt x="355152" y="91273"/>
                      <a:pt x="352441" y="91273"/>
                    </a:cubicBezTo>
                    <a:cubicBezTo>
                      <a:pt x="349730" y="91273"/>
                      <a:pt x="347923" y="89466"/>
                      <a:pt x="347923" y="86755"/>
                    </a:cubicBezTo>
                    <a:cubicBezTo>
                      <a:pt x="347019" y="84947"/>
                      <a:pt x="349730" y="82236"/>
                      <a:pt x="352441" y="82236"/>
                    </a:cubicBezTo>
                    <a:lnTo>
                      <a:pt x="352441" y="82236"/>
                    </a:lnTo>
                    <a:close/>
                    <a:moveTo>
                      <a:pt x="333464" y="82236"/>
                    </a:moveTo>
                    <a:cubicBezTo>
                      <a:pt x="336175" y="82236"/>
                      <a:pt x="337982" y="84044"/>
                      <a:pt x="337982" y="86755"/>
                    </a:cubicBezTo>
                    <a:cubicBezTo>
                      <a:pt x="337982" y="89466"/>
                      <a:pt x="336175" y="91273"/>
                      <a:pt x="333464" y="91273"/>
                    </a:cubicBezTo>
                    <a:cubicBezTo>
                      <a:pt x="330753" y="91273"/>
                      <a:pt x="328945" y="89466"/>
                      <a:pt x="328945" y="86755"/>
                    </a:cubicBezTo>
                    <a:cubicBezTo>
                      <a:pt x="328945" y="84947"/>
                      <a:pt x="330753" y="82236"/>
                      <a:pt x="333464" y="82236"/>
                    </a:cubicBezTo>
                    <a:lnTo>
                      <a:pt x="333464" y="82236"/>
                    </a:lnTo>
                    <a:close/>
                    <a:moveTo>
                      <a:pt x="812422" y="71392"/>
                    </a:moveTo>
                    <a:cubicBezTo>
                      <a:pt x="815133" y="71392"/>
                      <a:pt x="816941" y="73199"/>
                      <a:pt x="816941" y="75910"/>
                    </a:cubicBezTo>
                    <a:cubicBezTo>
                      <a:pt x="816941" y="78621"/>
                      <a:pt x="815133" y="80429"/>
                      <a:pt x="812422" y="80429"/>
                    </a:cubicBezTo>
                    <a:cubicBezTo>
                      <a:pt x="809711" y="80429"/>
                      <a:pt x="807904" y="78621"/>
                      <a:pt x="807904" y="75910"/>
                    </a:cubicBezTo>
                    <a:cubicBezTo>
                      <a:pt x="807904" y="73199"/>
                      <a:pt x="809711" y="71392"/>
                      <a:pt x="812422" y="71392"/>
                    </a:cubicBezTo>
                    <a:lnTo>
                      <a:pt x="812422" y="71392"/>
                    </a:lnTo>
                    <a:close/>
                    <a:moveTo>
                      <a:pt x="793445" y="71392"/>
                    </a:moveTo>
                    <a:cubicBezTo>
                      <a:pt x="796156" y="71392"/>
                      <a:pt x="797963" y="73199"/>
                      <a:pt x="797963" y="75910"/>
                    </a:cubicBezTo>
                    <a:cubicBezTo>
                      <a:pt x="797963" y="78621"/>
                      <a:pt x="796156" y="80429"/>
                      <a:pt x="793445" y="80429"/>
                    </a:cubicBezTo>
                    <a:cubicBezTo>
                      <a:pt x="790733" y="80429"/>
                      <a:pt x="788926" y="78621"/>
                      <a:pt x="788926" y="75910"/>
                    </a:cubicBezTo>
                    <a:cubicBezTo>
                      <a:pt x="788926" y="73199"/>
                      <a:pt x="790733" y="71392"/>
                      <a:pt x="793445" y="71392"/>
                    </a:cubicBezTo>
                    <a:lnTo>
                      <a:pt x="793445" y="71392"/>
                    </a:lnTo>
                    <a:close/>
                    <a:moveTo>
                      <a:pt x="774467" y="71392"/>
                    </a:moveTo>
                    <a:cubicBezTo>
                      <a:pt x="777178" y="71392"/>
                      <a:pt x="778985" y="73199"/>
                      <a:pt x="778985" y="75910"/>
                    </a:cubicBezTo>
                    <a:cubicBezTo>
                      <a:pt x="778985" y="78621"/>
                      <a:pt x="777178" y="80429"/>
                      <a:pt x="774467" y="80429"/>
                    </a:cubicBezTo>
                    <a:cubicBezTo>
                      <a:pt x="771756" y="80429"/>
                      <a:pt x="769948" y="78621"/>
                      <a:pt x="769948" y="75910"/>
                    </a:cubicBezTo>
                    <a:cubicBezTo>
                      <a:pt x="769948" y="73199"/>
                      <a:pt x="771756" y="71392"/>
                      <a:pt x="774467" y="71392"/>
                    </a:cubicBezTo>
                    <a:lnTo>
                      <a:pt x="774467" y="71392"/>
                    </a:lnTo>
                    <a:close/>
                    <a:moveTo>
                      <a:pt x="756393" y="71392"/>
                    </a:moveTo>
                    <a:cubicBezTo>
                      <a:pt x="759104" y="71392"/>
                      <a:pt x="760912" y="73199"/>
                      <a:pt x="760912" y="75910"/>
                    </a:cubicBezTo>
                    <a:cubicBezTo>
                      <a:pt x="760912" y="78621"/>
                      <a:pt x="759104" y="80429"/>
                      <a:pt x="756393" y="80429"/>
                    </a:cubicBezTo>
                    <a:cubicBezTo>
                      <a:pt x="753682" y="80429"/>
                      <a:pt x="751875" y="78621"/>
                      <a:pt x="751875" y="75910"/>
                    </a:cubicBezTo>
                    <a:cubicBezTo>
                      <a:pt x="751875" y="73199"/>
                      <a:pt x="753682" y="71392"/>
                      <a:pt x="756393" y="71392"/>
                    </a:cubicBezTo>
                    <a:lnTo>
                      <a:pt x="756393" y="71392"/>
                    </a:lnTo>
                    <a:close/>
                    <a:moveTo>
                      <a:pt x="737415" y="71392"/>
                    </a:moveTo>
                    <a:cubicBezTo>
                      <a:pt x="740126" y="71392"/>
                      <a:pt x="741934" y="73199"/>
                      <a:pt x="741934" y="75910"/>
                    </a:cubicBezTo>
                    <a:cubicBezTo>
                      <a:pt x="741934" y="78621"/>
                      <a:pt x="740126" y="80429"/>
                      <a:pt x="737415" y="80429"/>
                    </a:cubicBezTo>
                    <a:cubicBezTo>
                      <a:pt x="734704" y="80429"/>
                      <a:pt x="732897" y="78621"/>
                      <a:pt x="732897" y="75910"/>
                    </a:cubicBezTo>
                    <a:cubicBezTo>
                      <a:pt x="732897" y="73199"/>
                      <a:pt x="734704" y="71392"/>
                      <a:pt x="737415" y="71392"/>
                    </a:cubicBezTo>
                    <a:lnTo>
                      <a:pt x="737415" y="71392"/>
                    </a:lnTo>
                    <a:close/>
                    <a:moveTo>
                      <a:pt x="718438" y="71392"/>
                    </a:moveTo>
                    <a:cubicBezTo>
                      <a:pt x="721149" y="71392"/>
                      <a:pt x="722956" y="73199"/>
                      <a:pt x="722956" y="75910"/>
                    </a:cubicBezTo>
                    <a:cubicBezTo>
                      <a:pt x="722956" y="78621"/>
                      <a:pt x="721149" y="80429"/>
                      <a:pt x="718438" y="80429"/>
                    </a:cubicBezTo>
                    <a:cubicBezTo>
                      <a:pt x="715727" y="80429"/>
                      <a:pt x="713919" y="78621"/>
                      <a:pt x="713919" y="75910"/>
                    </a:cubicBezTo>
                    <a:cubicBezTo>
                      <a:pt x="713919" y="73199"/>
                      <a:pt x="715727" y="71392"/>
                      <a:pt x="718438" y="71392"/>
                    </a:cubicBezTo>
                    <a:lnTo>
                      <a:pt x="718438" y="71392"/>
                    </a:lnTo>
                    <a:close/>
                    <a:moveTo>
                      <a:pt x="699460" y="71392"/>
                    </a:moveTo>
                    <a:cubicBezTo>
                      <a:pt x="702171" y="71392"/>
                      <a:pt x="703979" y="73199"/>
                      <a:pt x="703979" y="75910"/>
                    </a:cubicBezTo>
                    <a:cubicBezTo>
                      <a:pt x="703979" y="78621"/>
                      <a:pt x="702171" y="80429"/>
                      <a:pt x="699460" y="80429"/>
                    </a:cubicBezTo>
                    <a:cubicBezTo>
                      <a:pt x="696749" y="80429"/>
                      <a:pt x="694942" y="78621"/>
                      <a:pt x="694942" y="75910"/>
                    </a:cubicBezTo>
                    <a:cubicBezTo>
                      <a:pt x="694942" y="73199"/>
                      <a:pt x="696749" y="71392"/>
                      <a:pt x="699460" y="71392"/>
                    </a:cubicBezTo>
                    <a:lnTo>
                      <a:pt x="699460" y="71392"/>
                    </a:lnTo>
                    <a:close/>
                    <a:moveTo>
                      <a:pt x="680483" y="71392"/>
                    </a:moveTo>
                    <a:cubicBezTo>
                      <a:pt x="683194" y="71392"/>
                      <a:pt x="685001" y="73199"/>
                      <a:pt x="685001" y="75910"/>
                    </a:cubicBezTo>
                    <a:cubicBezTo>
                      <a:pt x="685001" y="78621"/>
                      <a:pt x="683194" y="80429"/>
                      <a:pt x="680483" y="80429"/>
                    </a:cubicBezTo>
                    <a:cubicBezTo>
                      <a:pt x="677771" y="80429"/>
                      <a:pt x="675964" y="78621"/>
                      <a:pt x="675964" y="75910"/>
                    </a:cubicBezTo>
                    <a:cubicBezTo>
                      <a:pt x="675964" y="73199"/>
                      <a:pt x="678675" y="71392"/>
                      <a:pt x="680483" y="71392"/>
                    </a:cubicBezTo>
                    <a:lnTo>
                      <a:pt x="680483" y="71392"/>
                    </a:lnTo>
                    <a:close/>
                    <a:moveTo>
                      <a:pt x="662409" y="71392"/>
                    </a:moveTo>
                    <a:cubicBezTo>
                      <a:pt x="665120" y="71392"/>
                      <a:pt x="666927" y="73199"/>
                      <a:pt x="666927" y="75910"/>
                    </a:cubicBezTo>
                    <a:cubicBezTo>
                      <a:pt x="666927" y="78621"/>
                      <a:pt x="665120" y="80429"/>
                      <a:pt x="662409" y="80429"/>
                    </a:cubicBezTo>
                    <a:cubicBezTo>
                      <a:pt x="659698" y="80429"/>
                      <a:pt x="657890" y="78621"/>
                      <a:pt x="657890" y="75910"/>
                    </a:cubicBezTo>
                    <a:cubicBezTo>
                      <a:pt x="657890" y="73199"/>
                      <a:pt x="659698" y="71392"/>
                      <a:pt x="662409" y="71392"/>
                    </a:cubicBezTo>
                    <a:lnTo>
                      <a:pt x="662409" y="71392"/>
                    </a:lnTo>
                    <a:close/>
                    <a:moveTo>
                      <a:pt x="643431" y="71392"/>
                    </a:moveTo>
                    <a:cubicBezTo>
                      <a:pt x="646142" y="71392"/>
                      <a:pt x="647950" y="73199"/>
                      <a:pt x="647950" y="75910"/>
                    </a:cubicBezTo>
                    <a:cubicBezTo>
                      <a:pt x="647950" y="78621"/>
                      <a:pt x="646142" y="80429"/>
                      <a:pt x="643431" y="80429"/>
                    </a:cubicBezTo>
                    <a:cubicBezTo>
                      <a:pt x="640720" y="80429"/>
                      <a:pt x="638913" y="78621"/>
                      <a:pt x="638913" y="75910"/>
                    </a:cubicBezTo>
                    <a:cubicBezTo>
                      <a:pt x="638913" y="73199"/>
                      <a:pt x="640720" y="71392"/>
                      <a:pt x="643431" y="71392"/>
                    </a:cubicBezTo>
                    <a:lnTo>
                      <a:pt x="643431" y="71392"/>
                    </a:lnTo>
                    <a:close/>
                    <a:moveTo>
                      <a:pt x="624453" y="71392"/>
                    </a:moveTo>
                    <a:cubicBezTo>
                      <a:pt x="627165" y="71392"/>
                      <a:pt x="628972" y="73199"/>
                      <a:pt x="628972" y="75910"/>
                    </a:cubicBezTo>
                    <a:cubicBezTo>
                      <a:pt x="628972" y="78621"/>
                      <a:pt x="627165" y="80429"/>
                      <a:pt x="624453" y="80429"/>
                    </a:cubicBezTo>
                    <a:cubicBezTo>
                      <a:pt x="621742" y="80429"/>
                      <a:pt x="619935" y="78621"/>
                      <a:pt x="619935" y="75910"/>
                    </a:cubicBezTo>
                    <a:cubicBezTo>
                      <a:pt x="619935" y="73199"/>
                      <a:pt x="621742" y="71392"/>
                      <a:pt x="624453" y="71392"/>
                    </a:cubicBezTo>
                    <a:lnTo>
                      <a:pt x="624453" y="71392"/>
                    </a:lnTo>
                    <a:close/>
                    <a:moveTo>
                      <a:pt x="605476" y="71392"/>
                    </a:moveTo>
                    <a:cubicBezTo>
                      <a:pt x="608187" y="71392"/>
                      <a:pt x="609994" y="73199"/>
                      <a:pt x="609994" y="75910"/>
                    </a:cubicBezTo>
                    <a:cubicBezTo>
                      <a:pt x="609994" y="78621"/>
                      <a:pt x="608187" y="80429"/>
                      <a:pt x="605476" y="80429"/>
                    </a:cubicBezTo>
                    <a:cubicBezTo>
                      <a:pt x="602765" y="80429"/>
                      <a:pt x="600957" y="78621"/>
                      <a:pt x="600957" y="75910"/>
                    </a:cubicBezTo>
                    <a:cubicBezTo>
                      <a:pt x="600957" y="73199"/>
                      <a:pt x="602765" y="71392"/>
                      <a:pt x="605476" y="71392"/>
                    </a:cubicBezTo>
                    <a:lnTo>
                      <a:pt x="605476" y="71392"/>
                    </a:lnTo>
                    <a:close/>
                    <a:moveTo>
                      <a:pt x="586498" y="71392"/>
                    </a:moveTo>
                    <a:cubicBezTo>
                      <a:pt x="589209" y="71392"/>
                      <a:pt x="591017" y="73199"/>
                      <a:pt x="591017" y="75910"/>
                    </a:cubicBezTo>
                    <a:cubicBezTo>
                      <a:pt x="591017" y="78621"/>
                      <a:pt x="589209" y="80429"/>
                      <a:pt x="586498" y="80429"/>
                    </a:cubicBezTo>
                    <a:cubicBezTo>
                      <a:pt x="583787" y="80429"/>
                      <a:pt x="581980" y="78621"/>
                      <a:pt x="581980" y="75910"/>
                    </a:cubicBezTo>
                    <a:cubicBezTo>
                      <a:pt x="581980" y="73199"/>
                      <a:pt x="584691" y="71392"/>
                      <a:pt x="586498" y="71392"/>
                    </a:cubicBezTo>
                    <a:lnTo>
                      <a:pt x="586498" y="71392"/>
                    </a:lnTo>
                    <a:close/>
                    <a:moveTo>
                      <a:pt x="568424" y="71392"/>
                    </a:moveTo>
                    <a:cubicBezTo>
                      <a:pt x="571135" y="71392"/>
                      <a:pt x="572943" y="73199"/>
                      <a:pt x="572943" y="75910"/>
                    </a:cubicBezTo>
                    <a:cubicBezTo>
                      <a:pt x="572943" y="78621"/>
                      <a:pt x="571135" y="80429"/>
                      <a:pt x="568424" y="80429"/>
                    </a:cubicBezTo>
                    <a:cubicBezTo>
                      <a:pt x="565713" y="80429"/>
                      <a:pt x="563906" y="78621"/>
                      <a:pt x="563906" y="75910"/>
                    </a:cubicBezTo>
                    <a:cubicBezTo>
                      <a:pt x="563906" y="73199"/>
                      <a:pt x="565713" y="71392"/>
                      <a:pt x="568424" y="71392"/>
                    </a:cubicBezTo>
                    <a:lnTo>
                      <a:pt x="568424" y="71392"/>
                    </a:lnTo>
                    <a:close/>
                    <a:moveTo>
                      <a:pt x="549447" y="71392"/>
                    </a:moveTo>
                    <a:cubicBezTo>
                      <a:pt x="552158" y="71392"/>
                      <a:pt x="553965" y="73199"/>
                      <a:pt x="553965" y="75910"/>
                    </a:cubicBezTo>
                    <a:cubicBezTo>
                      <a:pt x="553965" y="78621"/>
                      <a:pt x="552158" y="80429"/>
                      <a:pt x="549447" y="80429"/>
                    </a:cubicBezTo>
                    <a:cubicBezTo>
                      <a:pt x="546736" y="80429"/>
                      <a:pt x="544928" y="78621"/>
                      <a:pt x="544928" y="75910"/>
                    </a:cubicBezTo>
                    <a:cubicBezTo>
                      <a:pt x="544928" y="73199"/>
                      <a:pt x="546736" y="71392"/>
                      <a:pt x="549447" y="71392"/>
                    </a:cubicBezTo>
                    <a:lnTo>
                      <a:pt x="549447" y="71392"/>
                    </a:lnTo>
                    <a:close/>
                    <a:moveTo>
                      <a:pt x="530469" y="71392"/>
                    </a:moveTo>
                    <a:cubicBezTo>
                      <a:pt x="533180" y="71392"/>
                      <a:pt x="534988" y="73199"/>
                      <a:pt x="534988" y="75910"/>
                    </a:cubicBezTo>
                    <a:cubicBezTo>
                      <a:pt x="534988" y="78621"/>
                      <a:pt x="533180" y="80429"/>
                      <a:pt x="530469" y="80429"/>
                    </a:cubicBezTo>
                    <a:cubicBezTo>
                      <a:pt x="527758" y="80429"/>
                      <a:pt x="525951" y="78621"/>
                      <a:pt x="525951" y="75910"/>
                    </a:cubicBezTo>
                    <a:cubicBezTo>
                      <a:pt x="525951" y="73199"/>
                      <a:pt x="527758" y="71392"/>
                      <a:pt x="530469" y="71392"/>
                    </a:cubicBezTo>
                    <a:lnTo>
                      <a:pt x="530469" y="71392"/>
                    </a:lnTo>
                    <a:close/>
                    <a:moveTo>
                      <a:pt x="511492" y="71392"/>
                    </a:moveTo>
                    <a:cubicBezTo>
                      <a:pt x="514203" y="71392"/>
                      <a:pt x="516010" y="73199"/>
                      <a:pt x="516010" y="75910"/>
                    </a:cubicBezTo>
                    <a:cubicBezTo>
                      <a:pt x="516010" y="78621"/>
                      <a:pt x="514203" y="80429"/>
                      <a:pt x="511492" y="80429"/>
                    </a:cubicBezTo>
                    <a:cubicBezTo>
                      <a:pt x="508780" y="80429"/>
                      <a:pt x="506973" y="78621"/>
                      <a:pt x="506973" y="75910"/>
                    </a:cubicBezTo>
                    <a:cubicBezTo>
                      <a:pt x="506973" y="73199"/>
                      <a:pt x="508780" y="71392"/>
                      <a:pt x="511492" y="71392"/>
                    </a:cubicBezTo>
                    <a:lnTo>
                      <a:pt x="511492" y="71392"/>
                    </a:lnTo>
                    <a:close/>
                    <a:moveTo>
                      <a:pt x="493418" y="71392"/>
                    </a:moveTo>
                    <a:cubicBezTo>
                      <a:pt x="496129" y="71392"/>
                      <a:pt x="497936" y="73199"/>
                      <a:pt x="497936" y="75910"/>
                    </a:cubicBezTo>
                    <a:cubicBezTo>
                      <a:pt x="497936" y="78621"/>
                      <a:pt x="496129" y="80429"/>
                      <a:pt x="493418" y="80429"/>
                    </a:cubicBezTo>
                    <a:cubicBezTo>
                      <a:pt x="490707" y="80429"/>
                      <a:pt x="488899" y="78621"/>
                      <a:pt x="488899" y="75910"/>
                    </a:cubicBezTo>
                    <a:cubicBezTo>
                      <a:pt x="488899" y="73199"/>
                      <a:pt x="490707" y="71392"/>
                      <a:pt x="493418" y="71392"/>
                    </a:cubicBezTo>
                    <a:lnTo>
                      <a:pt x="493418" y="71392"/>
                    </a:lnTo>
                    <a:close/>
                    <a:moveTo>
                      <a:pt x="474440" y="71392"/>
                    </a:moveTo>
                    <a:cubicBezTo>
                      <a:pt x="477151" y="71392"/>
                      <a:pt x="478959" y="73199"/>
                      <a:pt x="478959" y="75910"/>
                    </a:cubicBezTo>
                    <a:cubicBezTo>
                      <a:pt x="478959" y="78621"/>
                      <a:pt x="477151" y="80429"/>
                      <a:pt x="474440" y="80429"/>
                    </a:cubicBezTo>
                    <a:cubicBezTo>
                      <a:pt x="471729" y="80429"/>
                      <a:pt x="469922" y="78621"/>
                      <a:pt x="469922" y="75910"/>
                    </a:cubicBezTo>
                    <a:cubicBezTo>
                      <a:pt x="469922" y="73199"/>
                      <a:pt x="471729" y="71392"/>
                      <a:pt x="474440" y="71392"/>
                    </a:cubicBezTo>
                    <a:lnTo>
                      <a:pt x="474440" y="71392"/>
                    </a:lnTo>
                    <a:close/>
                    <a:moveTo>
                      <a:pt x="455462" y="71392"/>
                    </a:moveTo>
                    <a:cubicBezTo>
                      <a:pt x="458174" y="71392"/>
                      <a:pt x="459981" y="73199"/>
                      <a:pt x="459981" y="75910"/>
                    </a:cubicBezTo>
                    <a:cubicBezTo>
                      <a:pt x="459981" y="78621"/>
                      <a:pt x="458174" y="80429"/>
                      <a:pt x="455462" y="80429"/>
                    </a:cubicBezTo>
                    <a:cubicBezTo>
                      <a:pt x="452751" y="80429"/>
                      <a:pt x="450944" y="78621"/>
                      <a:pt x="450944" y="75910"/>
                    </a:cubicBezTo>
                    <a:cubicBezTo>
                      <a:pt x="450944" y="73199"/>
                      <a:pt x="452751" y="71392"/>
                      <a:pt x="455462" y="71392"/>
                    </a:cubicBezTo>
                    <a:lnTo>
                      <a:pt x="455462" y="71392"/>
                    </a:lnTo>
                    <a:close/>
                    <a:moveTo>
                      <a:pt x="436485" y="71392"/>
                    </a:moveTo>
                    <a:cubicBezTo>
                      <a:pt x="439196" y="71392"/>
                      <a:pt x="441003" y="73199"/>
                      <a:pt x="441003" y="75910"/>
                    </a:cubicBezTo>
                    <a:cubicBezTo>
                      <a:pt x="441003" y="78621"/>
                      <a:pt x="439196" y="80429"/>
                      <a:pt x="436485" y="80429"/>
                    </a:cubicBezTo>
                    <a:cubicBezTo>
                      <a:pt x="433774" y="80429"/>
                      <a:pt x="431966" y="78621"/>
                      <a:pt x="431966" y="75910"/>
                    </a:cubicBezTo>
                    <a:cubicBezTo>
                      <a:pt x="431966" y="73199"/>
                      <a:pt x="433774" y="71392"/>
                      <a:pt x="436485" y="71392"/>
                    </a:cubicBezTo>
                    <a:lnTo>
                      <a:pt x="436485" y="71392"/>
                    </a:lnTo>
                    <a:close/>
                    <a:moveTo>
                      <a:pt x="417507" y="71392"/>
                    </a:moveTo>
                    <a:cubicBezTo>
                      <a:pt x="420218" y="71392"/>
                      <a:pt x="422026" y="73199"/>
                      <a:pt x="422026" y="75910"/>
                    </a:cubicBezTo>
                    <a:cubicBezTo>
                      <a:pt x="422026" y="78621"/>
                      <a:pt x="420218" y="80429"/>
                      <a:pt x="417507" y="80429"/>
                    </a:cubicBezTo>
                    <a:cubicBezTo>
                      <a:pt x="414796" y="80429"/>
                      <a:pt x="412989" y="78621"/>
                      <a:pt x="412989" y="75910"/>
                    </a:cubicBezTo>
                    <a:cubicBezTo>
                      <a:pt x="412989" y="73199"/>
                      <a:pt x="415700" y="71392"/>
                      <a:pt x="417507" y="71392"/>
                    </a:cubicBezTo>
                    <a:lnTo>
                      <a:pt x="417507" y="71392"/>
                    </a:lnTo>
                    <a:close/>
                    <a:moveTo>
                      <a:pt x="399433" y="71392"/>
                    </a:moveTo>
                    <a:cubicBezTo>
                      <a:pt x="402144" y="71392"/>
                      <a:pt x="403952" y="73199"/>
                      <a:pt x="403952" y="75910"/>
                    </a:cubicBezTo>
                    <a:cubicBezTo>
                      <a:pt x="403952" y="78621"/>
                      <a:pt x="402144" y="80429"/>
                      <a:pt x="399433" y="80429"/>
                    </a:cubicBezTo>
                    <a:cubicBezTo>
                      <a:pt x="396722" y="80429"/>
                      <a:pt x="394915" y="78621"/>
                      <a:pt x="394915" y="75910"/>
                    </a:cubicBezTo>
                    <a:cubicBezTo>
                      <a:pt x="394915" y="73199"/>
                      <a:pt x="396722" y="71392"/>
                      <a:pt x="399433" y="71392"/>
                    </a:cubicBezTo>
                    <a:lnTo>
                      <a:pt x="399433" y="71392"/>
                    </a:lnTo>
                    <a:close/>
                    <a:moveTo>
                      <a:pt x="380456" y="71392"/>
                    </a:moveTo>
                    <a:cubicBezTo>
                      <a:pt x="383167" y="71392"/>
                      <a:pt x="384974" y="73199"/>
                      <a:pt x="384974" y="75910"/>
                    </a:cubicBezTo>
                    <a:cubicBezTo>
                      <a:pt x="384974" y="78621"/>
                      <a:pt x="383167" y="80429"/>
                      <a:pt x="380456" y="80429"/>
                    </a:cubicBezTo>
                    <a:cubicBezTo>
                      <a:pt x="377745" y="80429"/>
                      <a:pt x="375937" y="78621"/>
                      <a:pt x="375937" y="75910"/>
                    </a:cubicBezTo>
                    <a:cubicBezTo>
                      <a:pt x="375937" y="73199"/>
                      <a:pt x="377745" y="71392"/>
                      <a:pt x="380456" y="71392"/>
                    </a:cubicBezTo>
                    <a:lnTo>
                      <a:pt x="380456" y="71392"/>
                    </a:lnTo>
                    <a:close/>
                    <a:moveTo>
                      <a:pt x="803385" y="62355"/>
                    </a:moveTo>
                    <a:cubicBezTo>
                      <a:pt x="806096" y="62355"/>
                      <a:pt x="807904" y="64162"/>
                      <a:pt x="807904" y="66873"/>
                    </a:cubicBezTo>
                    <a:cubicBezTo>
                      <a:pt x="807904" y="69585"/>
                      <a:pt x="806096" y="71392"/>
                      <a:pt x="803385" y="71392"/>
                    </a:cubicBezTo>
                    <a:cubicBezTo>
                      <a:pt x="800674" y="71392"/>
                      <a:pt x="798867" y="69585"/>
                      <a:pt x="798867" y="66873"/>
                    </a:cubicBezTo>
                    <a:cubicBezTo>
                      <a:pt x="797963" y="64162"/>
                      <a:pt x="800674" y="62355"/>
                      <a:pt x="803385" y="62355"/>
                    </a:cubicBezTo>
                    <a:lnTo>
                      <a:pt x="803385" y="62355"/>
                    </a:lnTo>
                    <a:close/>
                    <a:moveTo>
                      <a:pt x="784408" y="62355"/>
                    </a:moveTo>
                    <a:cubicBezTo>
                      <a:pt x="787119" y="62355"/>
                      <a:pt x="788926" y="64162"/>
                      <a:pt x="788926" y="66873"/>
                    </a:cubicBezTo>
                    <a:cubicBezTo>
                      <a:pt x="788926" y="69585"/>
                      <a:pt x="787119" y="71392"/>
                      <a:pt x="784408" y="71392"/>
                    </a:cubicBezTo>
                    <a:cubicBezTo>
                      <a:pt x="781696" y="71392"/>
                      <a:pt x="779889" y="69585"/>
                      <a:pt x="779889" y="66873"/>
                    </a:cubicBezTo>
                    <a:cubicBezTo>
                      <a:pt x="778985" y="64162"/>
                      <a:pt x="781696" y="62355"/>
                      <a:pt x="784408" y="62355"/>
                    </a:cubicBezTo>
                    <a:lnTo>
                      <a:pt x="784408" y="62355"/>
                    </a:lnTo>
                    <a:close/>
                    <a:moveTo>
                      <a:pt x="765430" y="62355"/>
                    </a:moveTo>
                    <a:cubicBezTo>
                      <a:pt x="768141" y="62355"/>
                      <a:pt x="769948" y="64162"/>
                      <a:pt x="769948" y="66873"/>
                    </a:cubicBezTo>
                    <a:cubicBezTo>
                      <a:pt x="769948" y="69585"/>
                      <a:pt x="768141" y="71392"/>
                      <a:pt x="765430" y="71392"/>
                    </a:cubicBezTo>
                    <a:cubicBezTo>
                      <a:pt x="762719" y="71392"/>
                      <a:pt x="760912" y="69585"/>
                      <a:pt x="760912" y="66873"/>
                    </a:cubicBezTo>
                    <a:cubicBezTo>
                      <a:pt x="760912" y="64162"/>
                      <a:pt x="762719" y="62355"/>
                      <a:pt x="765430" y="62355"/>
                    </a:cubicBezTo>
                    <a:lnTo>
                      <a:pt x="765430" y="62355"/>
                    </a:lnTo>
                    <a:close/>
                    <a:moveTo>
                      <a:pt x="746452" y="62355"/>
                    </a:moveTo>
                    <a:cubicBezTo>
                      <a:pt x="749163" y="62355"/>
                      <a:pt x="750971" y="64162"/>
                      <a:pt x="750971" y="66873"/>
                    </a:cubicBezTo>
                    <a:cubicBezTo>
                      <a:pt x="750971" y="69585"/>
                      <a:pt x="749163" y="71392"/>
                      <a:pt x="746452" y="71392"/>
                    </a:cubicBezTo>
                    <a:cubicBezTo>
                      <a:pt x="743741" y="71392"/>
                      <a:pt x="741934" y="69585"/>
                      <a:pt x="741934" y="66873"/>
                    </a:cubicBezTo>
                    <a:cubicBezTo>
                      <a:pt x="741934" y="64162"/>
                      <a:pt x="743741" y="62355"/>
                      <a:pt x="746452" y="62355"/>
                    </a:cubicBezTo>
                    <a:lnTo>
                      <a:pt x="746452" y="62355"/>
                    </a:lnTo>
                    <a:close/>
                    <a:moveTo>
                      <a:pt x="727475" y="62355"/>
                    </a:moveTo>
                    <a:cubicBezTo>
                      <a:pt x="730186" y="62355"/>
                      <a:pt x="731993" y="64162"/>
                      <a:pt x="731993" y="66873"/>
                    </a:cubicBezTo>
                    <a:cubicBezTo>
                      <a:pt x="731993" y="69585"/>
                      <a:pt x="730186" y="71392"/>
                      <a:pt x="727475" y="71392"/>
                    </a:cubicBezTo>
                    <a:cubicBezTo>
                      <a:pt x="724764" y="71392"/>
                      <a:pt x="722956" y="69585"/>
                      <a:pt x="722956" y="66873"/>
                    </a:cubicBezTo>
                    <a:cubicBezTo>
                      <a:pt x="722956" y="64162"/>
                      <a:pt x="724764" y="62355"/>
                      <a:pt x="727475" y="62355"/>
                    </a:cubicBezTo>
                    <a:lnTo>
                      <a:pt x="727475" y="62355"/>
                    </a:lnTo>
                    <a:close/>
                    <a:moveTo>
                      <a:pt x="709401" y="62355"/>
                    </a:moveTo>
                    <a:cubicBezTo>
                      <a:pt x="712112" y="62355"/>
                      <a:pt x="713919" y="64162"/>
                      <a:pt x="713919" y="66873"/>
                    </a:cubicBezTo>
                    <a:cubicBezTo>
                      <a:pt x="713919" y="69585"/>
                      <a:pt x="712112" y="71392"/>
                      <a:pt x="709401" y="71392"/>
                    </a:cubicBezTo>
                    <a:cubicBezTo>
                      <a:pt x="706690" y="71392"/>
                      <a:pt x="704882" y="69585"/>
                      <a:pt x="704882" y="66873"/>
                    </a:cubicBezTo>
                    <a:cubicBezTo>
                      <a:pt x="703979" y="64162"/>
                      <a:pt x="706690" y="62355"/>
                      <a:pt x="709401" y="62355"/>
                    </a:cubicBezTo>
                    <a:lnTo>
                      <a:pt x="709401" y="62355"/>
                    </a:lnTo>
                    <a:close/>
                    <a:moveTo>
                      <a:pt x="690423" y="62355"/>
                    </a:moveTo>
                    <a:cubicBezTo>
                      <a:pt x="693134" y="62355"/>
                      <a:pt x="694942" y="64162"/>
                      <a:pt x="694942" y="66873"/>
                    </a:cubicBezTo>
                    <a:cubicBezTo>
                      <a:pt x="694942" y="69585"/>
                      <a:pt x="693134" y="71392"/>
                      <a:pt x="690423" y="71392"/>
                    </a:cubicBezTo>
                    <a:cubicBezTo>
                      <a:pt x="687712" y="71392"/>
                      <a:pt x="685905" y="69585"/>
                      <a:pt x="685905" y="66873"/>
                    </a:cubicBezTo>
                    <a:cubicBezTo>
                      <a:pt x="685905" y="64162"/>
                      <a:pt x="687712" y="62355"/>
                      <a:pt x="690423" y="62355"/>
                    </a:cubicBezTo>
                    <a:lnTo>
                      <a:pt x="690423" y="62355"/>
                    </a:lnTo>
                    <a:close/>
                    <a:moveTo>
                      <a:pt x="671446" y="62355"/>
                    </a:moveTo>
                    <a:cubicBezTo>
                      <a:pt x="674157" y="62355"/>
                      <a:pt x="675964" y="64162"/>
                      <a:pt x="675964" y="66873"/>
                    </a:cubicBezTo>
                    <a:cubicBezTo>
                      <a:pt x="675964" y="69585"/>
                      <a:pt x="674157" y="71392"/>
                      <a:pt x="671446" y="71392"/>
                    </a:cubicBezTo>
                    <a:cubicBezTo>
                      <a:pt x="668735" y="71392"/>
                      <a:pt x="666927" y="69585"/>
                      <a:pt x="666927" y="66873"/>
                    </a:cubicBezTo>
                    <a:cubicBezTo>
                      <a:pt x="666927" y="64162"/>
                      <a:pt x="668735" y="62355"/>
                      <a:pt x="671446" y="62355"/>
                    </a:cubicBezTo>
                    <a:lnTo>
                      <a:pt x="671446" y="62355"/>
                    </a:lnTo>
                    <a:close/>
                    <a:moveTo>
                      <a:pt x="652468" y="62355"/>
                    </a:moveTo>
                    <a:cubicBezTo>
                      <a:pt x="655179" y="62355"/>
                      <a:pt x="656987" y="64162"/>
                      <a:pt x="656987" y="66873"/>
                    </a:cubicBezTo>
                    <a:cubicBezTo>
                      <a:pt x="656987" y="69585"/>
                      <a:pt x="655179" y="71392"/>
                      <a:pt x="652468" y="71392"/>
                    </a:cubicBezTo>
                    <a:cubicBezTo>
                      <a:pt x="649757" y="71392"/>
                      <a:pt x="647950" y="69585"/>
                      <a:pt x="647950" y="66873"/>
                    </a:cubicBezTo>
                    <a:cubicBezTo>
                      <a:pt x="647950" y="64162"/>
                      <a:pt x="649757" y="62355"/>
                      <a:pt x="652468" y="62355"/>
                    </a:cubicBezTo>
                    <a:lnTo>
                      <a:pt x="652468" y="62355"/>
                    </a:lnTo>
                    <a:close/>
                    <a:moveTo>
                      <a:pt x="633490" y="62355"/>
                    </a:moveTo>
                    <a:cubicBezTo>
                      <a:pt x="636202" y="62355"/>
                      <a:pt x="638009" y="64162"/>
                      <a:pt x="638009" y="66873"/>
                    </a:cubicBezTo>
                    <a:cubicBezTo>
                      <a:pt x="638009" y="69585"/>
                      <a:pt x="636202" y="71392"/>
                      <a:pt x="633490" y="71392"/>
                    </a:cubicBezTo>
                    <a:cubicBezTo>
                      <a:pt x="630779" y="71392"/>
                      <a:pt x="628972" y="69585"/>
                      <a:pt x="628972" y="66873"/>
                    </a:cubicBezTo>
                    <a:cubicBezTo>
                      <a:pt x="628972" y="64162"/>
                      <a:pt x="631683" y="62355"/>
                      <a:pt x="633490" y="62355"/>
                    </a:cubicBezTo>
                    <a:lnTo>
                      <a:pt x="633490" y="62355"/>
                    </a:lnTo>
                    <a:close/>
                    <a:moveTo>
                      <a:pt x="615417" y="62355"/>
                    </a:moveTo>
                    <a:cubicBezTo>
                      <a:pt x="618128" y="62355"/>
                      <a:pt x="619935" y="64162"/>
                      <a:pt x="619935" y="66873"/>
                    </a:cubicBezTo>
                    <a:cubicBezTo>
                      <a:pt x="619935" y="69585"/>
                      <a:pt x="618128" y="71392"/>
                      <a:pt x="615417" y="71392"/>
                    </a:cubicBezTo>
                    <a:cubicBezTo>
                      <a:pt x="612705" y="71392"/>
                      <a:pt x="610898" y="69585"/>
                      <a:pt x="610898" y="66873"/>
                    </a:cubicBezTo>
                    <a:cubicBezTo>
                      <a:pt x="609994" y="64162"/>
                      <a:pt x="612705" y="62355"/>
                      <a:pt x="615417" y="62355"/>
                    </a:cubicBezTo>
                    <a:lnTo>
                      <a:pt x="615417" y="62355"/>
                    </a:lnTo>
                    <a:close/>
                    <a:moveTo>
                      <a:pt x="596439" y="62355"/>
                    </a:moveTo>
                    <a:cubicBezTo>
                      <a:pt x="599150" y="62355"/>
                      <a:pt x="600957" y="64162"/>
                      <a:pt x="600957" y="66873"/>
                    </a:cubicBezTo>
                    <a:cubicBezTo>
                      <a:pt x="600957" y="69585"/>
                      <a:pt x="599150" y="71392"/>
                      <a:pt x="596439" y="71392"/>
                    </a:cubicBezTo>
                    <a:cubicBezTo>
                      <a:pt x="593728" y="71392"/>
                      <a:pt x="591920" y="69585"/>
                      <a:pt x="591920" y="66873"/>
                    </a:cubicBezTo>
                    <a:cubicBezTo>
                      <a:pt x="591920" y="64162"/>
                      <a:pt x="593728" y="62355"/>
                      <a:pt x="596439" y="62355"/>
                    </a:cubicBezTo>
                    <a:lnTo>
                      <a:pt x="596439" y="62355"/>
                    </a:lnTo>
                    <a:close/>
                    <a:moveTo>
                      <a:pt x="577461" y="62355"/>
                    </a:moveTo>
                    <a:cubicBezTo>
                      <a:pt x="580172" y="62355"/>
                      <a:pt x="581980" y="64162"/>
                      <a:pt x="581980" y="66873"/>
                    </a:cubicBezTo>
                    <a:cubicBezTo>
                      <a:pt x="581980" y="69585"/>
                      <a:pt x="580172" y="71392"/>
                      <a:pt x="577461" y="71392"/>
                    </a:cubicBezTo>
                    <a:cubicBezTo>
                      <a:pt x="574750" y="71392"/>
                      <a:pt x="572943" y="69585"/>
                      <a:pt x="572943" y="66873"/>
                    </a:cubicBezTo>
                    <a:cubicBezTo>
                      <a:pt x="572943" y="64162"/>
                      <a:pt x="574750" y="62355"/>
                      <a:pt x="577461" y="62355"/>
                    </a:cubicBezTo>
                    <a:lnTo>
                      <a:pt x="577461" y="62355"/>
                    </a:lnTo>
                    <a:close/>
                    <a:moveTo>
                      <a:pt x="558484" y="62355"/>
                    </a:moveTo>
                    <a:cubicBezTo>
                      <a:pt x="561195" y="62355"/>
                      <a:pt x="563002" y="64162"/>
                      <a:pt x="563002" y="66873"/>
                    </a:cubicBezTo>
                    <a:cubicBezTo>
                      <a:pt x="563002" y="69585"/>
                      <a:pt x="561195" y="71392"/>
                      <a:pt x="558484" y="71392"/>
                    </a:cubicBezTo>
                    <a:cubicBezTo>
                      <a:pt x="555773" y="71392"/>
                      <a:pt x="553965" y="69585"/>
                      <a:pt x="553965" y="66873"/>
                    </a:cubicBezTo>
                    <a:cubicBezTo>
                      <a:pt x="553965" y="64162"/>
                      <a:pt x="555773" y="62355"/>
                      <a:pt x="558484" y="62355"/>
                    </a:cubicBezTo>
                    <a:lnTo>
                      <a:pt x="558484" y="62355"/>
                    </a:lnTo>
                    <a:close/>
                    <a:moveTo>
                      <a:pt x="539506" y="62355"/>
                    </a:moveTo>
                    <a:cubicBezTo>
                      <a:pt x="542217" y="62355"/>
                      <a:pt x="544025" y="64162"/>
                      <a:pt x="544025" y="66873"/>
                    </a:cubicBezTo>
                    <a:cubicBezTo>
                      <a:pt x="544025" y="69585"/>
                      <a:pt x="542217" y="71392"/>
                      <a:pt x="539506" y="71392"/>
                    </a:cubicBezTo>
                    <a:cubicBezTo>
                      <a:pt x="536795" y="71392"/>
                      <a:pt x="534988" y="69585"/>
                      <a:pt x="534988" y="66873"/>
                    </a:cubicBezTo>
                    <a:cubicBezTo>
                      <a:pt x="534988" y="64162"/>
                      <a:pt x="537699" y="62355"/>
                      <a:pt x="539506" y="62355"/>
                    </a:cubicBezTo>
                    <a:lnTo>
                      <a:pt x="539506" y="62355"/>
                    </a:lnTo>
                    <a:close/>
                    <a:moveTo>
                      <a:pt x="521432" y="62355"/>
                    </a:moveTo>
                    <a:cubicBezTo>
                      <a:pt x="524143" y="62355"/>
                      <a:pt x="525951" y="64162"/>
                      <a:pt x="525951" y="66873"/>
                    </a:cubicBezTo>
                    <a:cubicBezTo>
                      <a:pt x="525951" y="69585"/>
                      <a:pt x="524143" y="71392"/>
                      <a:pt x="521432" y="71392"/>
                    </a:cubicBezTo>
                    <a:cubicBezTo>
                      <a:pt x="518721" y="71392"/>
                      <a:pt x="516914" y="69585"/>
                      <a:pt x="516914" y="66873"/>
                    </a:cubicBezTo>
                    <a:cubicBezTo>
                      <a:pt x="516010" y="64162"/>
                      <a:pt x="518721" y="62355"/>
                      <a:pt x="521432" y="62355"/>
                    </a:cubicBezTo>
                    <a:lnTo>
                      <a:pt x="521432" y="62355"/>
                    </a:lnTo>
                    <a:close/>
                    <a:moveTo>
                      <a:pt x="502455" y="62355"/>
                    </a:moveTo>
                    <a:cubicBezTo>
                      <a:pt x="505166" y="62355"/>
                      <a:pt x="506973" y="64162"/>
                      <a:pt x="506973" y="66873"/>
                    </a:cubicBezTo>
                    <a:cubicBezTo>
                      <a:pt x="506973" y="69585"/>
                      <a:pt x="505166" y="71392"/>
                      <a:pt x="502455" y="71392"/>
                    </a:cubicBezTo>
                    <a:cubicBezTo>
                      <a:pt x="499744" y="71392"/>
                      <a:pt x="497936" y="69585"/>
                      <a:pt x="497936" y="66873"/>
                    </a:cubicBezTo>
                    <a:cubicBezTo>
                      <a:pt x="497936" y="64162"/>
                      <a:pt x="499744" y="62355"/>
                      <a:pt x="502455" y="62355"/>
                    </a:cubicBezTo>
                    <a:lnTo>
                      <a:pt x="502455" y="62355"/>
                    </a:lnTo>
                    <a:close/>
                    <a:moveTo>
                      <a:pt x="483477" y="62355"/>
                    </a:moveTo>
                    <a:cubicBezTo>
                      <a:pt x="486188" y="62355"/>
                      <a:pt x="487995" y="64162"/>
                      <a:pt x="487995" y="66873"/>
                    </a:cubicBezTo>
                    <a:cubicBezTo>
                      <a:pt x="487995" y="69585"/>
                      <a:pt x="486188" y="71392"/>
                      <a:pt x="483477" y="71392"/>
                    </a:cubicBezTo>
                    <a:cubicBezTo>
                      <a:pt x="480766" y="71392"/>
                      <a:pt x="478959" y="69585"/>
                      <a:pt x="478959" y="66873"/>
                    </a:cubicBezTo>
                    <a:cubicBezTo>
                      <a:pt x="478959" y="64162"/>
                      <a:pt x="480766" y="62355"/>
                      <a:pt x="483477" y="62355"/>
                    </a:cubicBezTo>
                    <a:lnTo>
                      <a:pt x="483477" y="62355"/>
                    </a:lnTo>
                    <a:close/>
                    <a:moveTo>
                      <a:pt x="464499" y="62355"/>
                    </a:moveTo>
                    <a:cubicBezTo>
                      <a:pt x="467211" y="62355"/>
                      <a:pt x="469018" y="64162"/>
                      <a:pt x="469018" y="66873"/>
                    </a:cubicBezTo>
                    <a:cubicBezTo>
                      <a:pt x="469018" y="69585"/>
                      <a:pt x="467211" y="71392"/>
                      <a:pt x="464499" y="71392"/>
                    </a:cubicBezTo>
                    <a:cubicBezTo>
                      <a:pt x="461788" y="71392"/>
                      <a:pt x="459981" y="69585"/>
                      <a:pt x="459981" y="66873"/>
                    </a:cubicBezTo>
                    <a:cubicBezTo>
                      <a:pt x="459981" y="64162"/>
                      <a:pt x="461788" y="62355"/>
                      <a:pt x="464499" y="62355"/>
                    </a:cubicBezTo>
                    <a:lnTo>
                      <a:pt x="464499" y="62355"/>
                    </a:lnTo>
                    <a:close/>
                    <a:moveTo>
                      <a:pt x="446425" y="62355"/>
                    </a:moveTo>
                    <a:cubicBezTo>
                      <a:pt x="449137" y="62355"/>
                      <a:pt x="450944" y="64162"/>
                      <a:pt x="450944" y="66873"/>
                    </a:cubicBezTo>
                    <a:cubicBezTo>
                      <a:pt x="450944" y="69585"/>
                      <a:pt x="449137" y="71392"/>
                      <a:pt x="446425" y="71392"/>
                    </a:cubicBezTo>
                    <a:cubicBezTo>
                      <a:pt x="443714" y="71392"/>
                      <a:pt x="441907" y="69585"/>
                      <a:pt x="441907" y="66873"/>
                    </a:cubicBezTo>
                    <a:cubicBezTo>
                      <a:pt x="441003" y="64162"/>
                      <a:pt x="443714" y="62355"/>
                      <a:pt x="446425" y="62355"/>
                    </a:cubicBezTo>
                    <a:lnTo>
                      <a:pt x="446425" y="62355"/>
                    </a:lnTo>
                    <a:close/>
                    <a:moveTo>
                      <a:pt x="427448" y="62355"/>
                    </a:moveTo>
                    <a:cubicBezTo>
                      <a:pt x="430159" y="62355"/>
                      <a:pt x="431966" y="64162"/>
                      <a:pt x="431966" y="66873"/>
                    </a:cubicBezTo>
                    <a:cubicBezTo>
                      <a:pt x="431966" y="69585"/>
                      <a:pt x="430159" y="71392"/>
                      <a:pt x="427448" y="71392"/>
                    </a:cubicBezTo>
                    <a:cubicBezTo>
                      <a:pt x="424737" y="71392"/>
                      <a:pt x="422929" y="69585"/>
                      <a:pt x="422929" y="66873"/>
                    </a:cubicBezTo>
                    <a:cubicBezTo>
                      <a:pt x="422929" y="64162"/>
                      <a:pt x="424737" y="62355"/>
                      <a:pt x="427448" y="62355"/>
                    </a:cubicBezTo>
                    <a:lnTo>
                      <a:pt x="427448" y="62355"/>
                    </a:lnTo>
                    <a:close/>
                    <a:moveTo>
                      <a:pt x="408470" y="62355"/>
                    </a:moveTo>
                    <a:cubicBezTo>
                      <a:pt x="411181" y="62355"/>
                      <a:pt x="412989" y="64162"/>
                      <a:pt x="412989" y="66873"/>
                    </a:cubicBezTo>
                    <a:cubicBezTo>
                      <a:pt x="412989" y="69585"/>
                      <a:pt x="411181" y="71392"/>
                      <a:pt x="408470" y="71392"/>
                    </a:cubicBezTo>
                    <a:cubicBezTo>
                      <a:pt x="405759" y="71392"/>
                      <a:pt x="403952" y="69585"/>
                      <a:pt x="403952" y="66873"/>
                    </a:cubicBezTo>
                    <a:cubicBezTo>
                      <a:pt x="403952" y="64162"/>
                      <a:pt x="405759" y="62355"/>
                      <a:pt x="408470" y="62355"/>
                    </a:cubicBezTo>
                    <a:lnTo>
                      <a:pt x="408470" y="62355"/>
                    </a:lnTo>
                    <a:close/>
                    <a:moveTo>
                      <a:pt x="389493" y="62355"/>
                    </a:moveTo>
                    <a:cubicBezTo>
                      <a:pt x="392204" y="62355"/>
                      <a:pt x="394011" y="64162"/>
                      <a:pt x="394011" y="66873"/>
                    </a:cubicBezTo>
                    <a:cubicBezTo>
                      <a:pt x="394011" y="69585"/>
                      <a:pt x="392204" y="71392"/>
                      <a:pt x="389493" y="71392"/>
                    </a:cubicBezTo>
                    <a:cubicBezTo>
                      <a:pt x="386782" y="71392"/>
                      <a:pt x="384974" y="69585"/>
                      <a:pt x="384974" y="66873"/>
                    </a:cubicBezTo>
                    <a:cubicBezTo>
                      <a:pt x="384974" y="64162"/>
                      <a:pt x="386782" y="62355"/>
                      <a:pt x="389493" y="62355"/>
                    </a:cubicBezTo>
                    <a:lnTo>
                      <a:pt x="389493" y="62355"/>
                    </a:lnTo>
                    <a:close/>
                    <a:moveTo>
                      <a:pt x="793445" y="51511"/>
                    </a:moveTo>
                    <a:cubicBezTo>
                      <a:pt x="796156" y="51511"/>
                      <a:pt x="797963" y="53318"/>
                      <a:pt x="797963" y="56029"/>
                    </a:cubicBezTo>
                    <a:cubicBezTo>
                      <a:pt x="797963" y="58740"/>
                      <a:pt x="796156" y="60548"/>
                      <a:pt x="793445" y="60548"/>
                    </a:cubicBezTo>
                    <a:cubicBezTo>
                      <a:pt x="790733" y="60548"/>
                      <a:pt x="788926" y="58740"/>
                      <a:pt x="788926" y="56029"/>
                    </a:cubicBezTo>
                    <a:cubicBezTo>
                      <a:pt x="788926" y="53318"/>
                      <a:pt x="790733" y="51511"/>
                      <a:pt x="793445" y="51511"/>
                    </a:cubicBezTo>
                    <a:lnTo>
                      <a:pt x="793445" y="51511"/>
                    </a:lnTo>
                    <a:close/>
                    <a:moveTo>
                      <a:pt x="774467" y="51511"/>
                    </a:moveTo>
                    <a:cubicBezTo>
                      <a:pt x="777178" y="51511"/>
                      <a:pt x="778985" y="53318"/>
                      <a:pt x="778985" y="56029"/>
                    </a:cubicBezTo>
                    <a:cubicBezTo>
                      <a:pt x="778985" y="58740"/>
                      <a:pt x="777178" y="60548"/>
                      <a:pt x="774467" y="60548"/>
                    </a:cubicBezTo>
                    <a:cubicBezTo>
                      <a:pt x="771756" y="60548"/>
                      <a:pt x="769948" y="58740"/>
                      <a:pt x="769948" y="56029"/>
                    </a:cubicBezTo>
                    <a:cubicBezTo>
                      <a:pt x="769948" y="53318"/>
                      <a:pt x="771756" y="51511"/>
                      <a:pt x="774467" y="51511"/>
                    </a:cubicBezTo>
                    <a:lnTo>
                      <a:pt x="774467" y="51511"/>
                    </a:lnTo>
                    <a:close/>
                    <a:moveTo>
                      <a:pt x="756393" y="51511"/>
                    </a:moveTo>
                    <a:cubicBezTo>
                      <a:pt x="759104" y="51511"/>
                      <a:pt x="760912" y="53318"/>
                      <a:pt x="760912" y="56029"/>
                    </a:cubicBezTo>
                    <a:cubicBezTo>
                      <a:pt x="760912" y="58740"/>
                      <a:pt x="759104" y="60548"/>
                      <a:pt x="756393" y="60548"/>
                    </a:cubicBezTo>
                    <a:cubicBezTo>
                      <a:pt x="753682" y="60548"/>
                      <a:pt x="751875" y="58740"/>
                      <a:pt x="751875" y="56029"/>
                    </a:cubicBezTo>
                    <a:cubicBezTo>
                      <a:pt x="750971" y="53318"/>
                      <a:pt x="753682" y="51511"/>
                      <a:pt x="756393" y="51511"/>
                    </a:cubicBezTo>
                    <a:lnTo>
                      <a:pt x="756393" y="51511"/>
                    </a:lnTo>
                    <a:close/>
                    <a:moveTo>
                      <a:pt x="737415" y="51511"/>
                    </a:moveTo>
                    <a:cubicBezTo>
                      <a:pt x="740126" y="51511"/>
                      <a:pt x="741934" y="53318"/>
                      <a:pt x="741934" y="56029"/>
                    </a:cubicBezTo>
                    <a:cubicBezTo>
                      <a:pt x="741934" y="58740"/>
                      <a:pt x="740126" y="60548"/>
                      <a:pt x="737415" y="60548"/>
                    </a:cubicBezTo>
                    <a:cubicBezTo>
                      <a:pt x="734704" y="60548"/>
                      <a:pt x="732897" y="58740"/>
                      <a:pt x="732897" y="56029"/>
                    </a:cubicBezTo>
                    <a:cubicBezTo>
                      <a:pt x="732897" y="53318"/>
                      <a:pt x="734704" y="51511"/>
                      <a:pt x="737415" y="51511"/>
                    </a:cubicBezTo>
                    <a:lnTo>
                      <a:pt x="737415" y="51511"/>
                    </a:lnTo>
                    <a:close/>
                    <a:moveTo>
                      <a:pt x="718438" y="51511"/>
                    </a:moveTo>
                    <a:cubicBezTo>
                      <a:pt x="721149" y="51511"/>
                      <a:pt x="722956" y="53318"/>
                      <a:pt x="722956" y="56029"/>
                    </a:cubicBezTo>
                    <a:cubicBezTo>
                      <a:pt x="722956" y="58740"/>
                      <a:pt x="721149" y="60548"/>
                      <a:pt x="718438" y="60548"/>
                    </a:cubicBezTo>
                    <a:cubicBezTo>
                      <a:pt x="715727" y="60548"/>
                      <a:pt x="713919" y="58740"/>
                      <a:pt x="713919" y="56029"/>
                    </a:cubicBezTo>
                    <a:cubicBezTo>
                      <a:pt x="713919" y="53318"/>
                      <a:pt x="715727" y="51511"/>
                      <a:pt x="718438" y="51511"/>
                    </a:cubicBezTo>
                    <a:lnTo>
                      <a:pt x="718438" y="51511"/>
                    </a:lnTo>
                    <a:close/>
                    <a:moveTo>
                      <a:pt x="699460" y="51511"/>
                    </a:moveTo>
                    <a:cubicBezTo>
                      <a:pt x="702171" y="51511"/>
                      <a:pt x="703979" y="53318"/>
                      <a:pt x="703979" y="56029"/>
                    </a:cubicBezTo>
                    <a:cubicBezTo>
                      <a:pt x="703979" y="58740"/>
                      <a:pt x="702171" y="60548"/>
                      <a:pt x="699460" y="60548"/>
                    </a:cubicBezTo>
                    <a:cubicBezTo>
                      <a:pt x="696749" y="60548"/>
                      <a:pt x="694942" y="58740"/>
                      <a:pt x="694942" y="56029"/>
                    </a:cubicBezTo>
                    <a:cubicBezTo>
                      <a:pt x="694942" y="53318"/>
                      <a:pt x="696749" y="51511"/>
                      <a:pt x="699460" y="51511"/>
                    </a:cubicBezTo>
                    <a:lnTo>
                      <a:pt x="699460" y="51511"/>
                    </a:lnTo>
                    <a:close/>
                    <a:moveTo>
                      <a:pt x="680483" y="51511"/>
                    </a:moveTo>
                    <a:cubicBezTo>
                      <a:pt x="683194" y="51511"/>
                      <a:pt x="685001" y="53318"/>
                      <a:pt x="685001" y="56029"/>
                    </a:cubicBezTo>
                    <a:cubicBezTo>
                      <a:pt x="685001" y="58740"/>
                      <a:pt x="683194" y="60548"/>
                      <a:pt x="680483" y="60548"/>
                    </a:cubicBezTo>
                    <a:cubicBezTo>
                      <a:pt x="677771" y="60548"/>
                      <a:pt x="675964" y="58740"/>
                      <a:pt x="675964" y="56029"/>
                    </a:cubicBezTo>
                    <a:cubicBezTo>
                      <a:pt x="675964" y="53318"/>
                      <a:pt x="678675" y="51511"/>
                      <a:pt x="680483" y="51511"/>
                    </a:cubicBezTo>
                    <a:lnTo>
                      <a:pt x="680483" y="51511"/>
                    </a:lnTo>
                    <a:close/>
                    <a:moveTo>
                      <a:pt x="662409" y="51511"/>
                    </a:moveTo>
                    <a:cubicBezTo>
                      <a:pt x="665120" y="51511"/>
                      <a:pt x="666927" y="53318"/>
                      <a:pt x="666927" y="56029"/>
                    </a:cubicBezTo>
                    <a:cubicBezTo>
                      <a:pt x="666927" y="58740"/>
                      <a:pt x="665120" y="60548"/>
                      <a:pt x="662409" y="60548"/>
                    </a:cubicBezTo>
                    <a:cubicBezTo>
                      <a:pt x="659698" y="60548"/>
                      <a:pt x="657890" y="58740"/>
                      <a:pt x="657890" y="56029"/>
                    </a:cubicBezTo>
                    <a:cubicBezTo>
                      <a:pt x="656987" y="53318"/>
                      <a:pt x="659698" y="51511"/>
                      <a:pt x="662409" y="51511"/>
                    </a:cubicBezTo>
                    <a:lnTo>
                      <a:pt x="662409" y="51511"/>
                    </a:lnTo>
                    <a:close/>
                    <a:moveTo>
                      <a:pt x="643431" y="51511"/>
                    </a:moveTo>
                    <a:cubicBezTo>
                      <a:pt x="646142" y="51511"/>
                      <a:pt x="647950" y="53318"/>
                      <a:pt x="647950" y="56029"/>
                    </a:cubicBezTo>
                    <a:cubicBezTo>
                      <a:pt x="647950" y="58740"/>
                      <a:pt x="646142" y="60548"/>
                      <a:pt x="643431" y="60548"/>
                    </a:cubicBezTo>
                    <a:cubicBezTo>
                      <a:pt x="640720" y="60548"/>
                      <a:pt x="638913" y="58740"/>
                      <a:pt x="638913" y="56029"/>
                    </a:cubicBezTo>
                    <a:cubicBezTo>
                      <a:pt x="638913" y="53318"/>
                      <a:pt x="640720" y="51511"/>
                      <a:pt x="643431" y="51511"/>
                    </a:cubicBezTo>
                    <a:lnTo>
                      <a:pt x="643431" y="51511"/>
                    </a:lnTo>
                    <a:close/>
                    <a:moveTo>
                      <a:pt x="624453" y="51511"/>
                    </a:moveTo>
                    <a:cubicBezTo>
                      <a:pt x="627165" y="51511"/>
                      <a:pt x="628972" y="53318"/>
                      <a:pt x="628972" y="56029"/>
                    </a:cubicBezTo>
                    <a:cubicBezTo>
                      <a:pt x="628972" y="58740"/>
                      <a:pt x="627165" y="60548"/>
                      <a:pt x="624453" y="60548"/>
                    </a:cubicBezTo>
                    <a:cubicBezTo>
                      <a:pt x="621742" y="60548"/>
                      <a:pt x="619935" y="58740"/>
                      <a:pt x="619935" y="56029"/>
                    </a:cubicBezTo>
                    <a:cubicBezTo>
                      <a:pt x="619935" y="53318"/>
                      <a:pt x="621742" y="51511"/>
                      <a:pt x="624453" y="51511"/>
                    </a:cubicBezTo>
                    <a:lnTo>
                      <a:pt x="624453" y="51511"/>
                    </a:lnTo>
                    <a:close/>
                    <a:moveTo>
                      <a:pt x="605476" y="51511"/>
                    </a:moveTo>
                    <a:cubicBezTo>
                      <a:pt x="608187" y="51511"/>
                      <a:pt x="609994" y="53318"/>
                      <a:pt x="609994" y="56029"/>
                    </a:cubicBezTo>
                    <a:cubicBezTo>
                      <a:pt x="609994" y="58740"/>
                      <a:pt x="608187" y="60548"/>
                      <a:pt x="605476" y="60548"/>
                    </a:cubicBezTo>
                    <a:cubicBezTo>
                      <a:pt x="602765" y="60548"/>
                      <a:pt x="600957" y="58740"/>
                      <a:pt x="600957" y="56029"/>
                    </a:cubicBezTo>
                    <a:cubicBezTo>
                      <a:pt x="600957" y="53318"/>
                      <a:pt x="602765" y="51511"/>
                      <a:pt x="605476" y="51511"/>
                    </a:cubicBezTo>
                    <a:lnTo>
                      <a:pt x="605476" y="51511"/>
                    </a:lnTo>
                    <a:close/>
                    <a:moveTo>
                      <a:pt x="586498" y="51511"/>
                    </a:moveTo>
                    <a:cubicBezTo>
                      <a:pt x="589209" y="51511"/>
                      <a:pt x="591017" y="53318"/>
                      <a:pt x="591017" y="56029"/>
                    </a:cubicBezTo>
                    <a:cubicBezTo>
                      <a:pt x="591017" y="58740"/>
                      <a:pt x="589209" y="60548"/>
                      <a:pt x="586498" y="60548"/>
                    </a:cubicBezTo>
                    <a:cubicBezTo>
                      <a:pt x="583787" y="60548"/>
                      <a:pt x="581980" y="58740"/>
                      <a:pt x="581980" y="56029"/>
                    </a:cubicBezTo>
                    <a:cubicBezTo>
                      <a:pt x="581980" y="53318"/>
                      <a:pt x="584691" y="51511"/>
                      <a:pt x="586498" y="51511"/>
                    </a:cubicBezTo>
                    <a:lnTo>
                      <a:pt x="586498" y="51511"/>
                    </a:lnTo>
                    <a:close/>
                    <a:moveTo>
                      <a:pt x="568424" y="51511"/>
                    </a:moveTo>
                    <a:cubicBezTo>
                      <a:pt x="571135" y="51511"/>
                      <a:pt x="572943" y="53318"/>
                      <a:pt x="572943" y="56029"/>
                    </a:cubicBezTo>
                    <a:cubicBezTo>
                      <a:pt x="572943" y="58740"/>
                      <a:pt x="571135" y="60548"/>
                      <a:pt x="568424" y="60548"/>
                    </a:cubicBezTo>
                    <a:cubicBezTo>
                      <a:pt x="565713" y="60548"/>
                      <a:pt x="563906" y="58740"/>
                      <a:pt x="563906" y="56029"/>
                    </a:cubicBezTo>
                    <a:cubicBezTo>
                      <a:pt x="563906" y="53318"/>
                      <a:pt x="565713" y="51511"/>
                      <a:pt x="568424" y="51511"/>
                    </a:cubicBezTo>
                    <a:lnTo>
                      <a:pt x="568424" y="51511"/>
                    </a:lnTo>
                    <a:close/>
                    <a:moveTo>
                      <a:pt x="549447" y="51511"/>
                    </a:moveTo>
                    <a:cubicBezTo>
                      <a:pt x="552158" y="51511"/>
                      <a:pt x="553965" y="53318"/>
                      <a:pt x="553965" y="56029"/>
                    </a:cubicBezTo>
                    <a:cubicBezTo>
                      <a:pt x="553965" y="58740"/>
                      <a:pt x="552158" y="60548"/>
                      <a:pt x="549447" y="60548"/>
                    </a:cubicBezTo>
                    <a:cubicBezTo>
                      <a:pt x="546736" y="60548"/>
                      <a:pt x="544928" y="58740"/>
                      <a:pt x="544928" y="56029"/>
                    </a:cubicBezTo>
                    <a:cubicBezTo>
                      <a:pt x="544928" y="53318"/>
                      <a:pt x="546736" y="51511"/>
                      <a:pt x="549447" y="51511"/>
                    </a:cubicBezTo>
                    <a:lnTo>
                      <a:pt x="549447" y="51511"/>
                    </a:lnTo>
                    <a:close/>
                    <a:moveTo>
                      <a:pt x="530469" y="51511"/>
                    </a:moveTo>
                    <a:cubicBezTo>
                      <a:pt x="533180" y="51511"/>
                      <a:pt x="534988" y="53318"/>
                      <a:pt x="534988" y="56029"/>
                    </a:cubicBezTo>
                    <a:cubicBezTo>
                      <a:pt x="534988" y="58740"/>
                      <a:pt x="533180" y="60548"/>
                      <a:pt x="530469" y="60548"/>
                    </a:cubicBezTo>
                    <a:cubicBezTo>
                      <a:pt x="527758" y="60548"/>
                      <a:pt x="525951" y="58740"/>
                      <a:pt x="525951" y="56029"/>
                    </a:cubicBezTo>
                    <a:cubicBezTo>
                      <a:pt x="525951" y="53318"/>
                      <a:pt x="527758" y="51511"/>
                      <a:pt x="530469" y="51511"/>
                    </a:cubicBezTo>
                    <a:lnTo>
                      <a:pt x="530469" y="51511"/>
                    </a:lnTo>
                    <a:close/>
                    <a:moveTo>
                      <a:pt x="511492" y="51511"/>
                    </a:moveTo>
                    <a:cubicBezTo>
                      <a:pt x="514203" y="51511"/>
                      <a:pt x="516010" y="53318"/>
                      <a:pt x="516010" y="56029"/>
                    </a:cubicBezTo>
                    <a:cubicBezTo>
                      <a:pt x="516010" y="58740"/>
                      <a:pt x="514203" y="60548"/>
                      <a:pt x="511492" y="60548"/>
                    </a:cubicBezTo>
                    <a:cubicBezTo>
                      <a:pt x="508780" y="60548"/>
                      <a:pt x="506973" y="58740"/>
                      <a:pt x="506973" y="56029"/>
                    </a:cubicBezTo>
                    <a:cubicBezTo>
                      <a:pt x="506973" y="53318"/>
                      <a:pt x="508780" y="51511"/>
                      <a:pt x="511492" y="51511"/>
                    </a:cubicBezTo>
                    <a:lnTo>
                      <a:pt x="511492" y="51511"/>
                    </a:lnTo>
                    <a:close/>
                    <a:moveTo>
                      <a:pt x="493418" y="51511"/>
                    </a:moveTo>
                    <a:cubicBezTo>
                      <a:pt x="496129" y="51511"/>
                      <a:pt x="497936" y="53318"/>
                      <a:pt x="497936" y="56029"/>
                    </a:cubicBezTo>
                    <a:cubicBezTo>
                      <a:pt x="497936" y="58740"/>
                      <a:pt x="496129" y="60548"/>
                      <a:pt x="493418" y="60548"/>
                    </a:cubicBezTo>
                    <a:cubicBezTo>
                      <a:pt x="490707" y="60548"/>
                      <a:pt x="488899" y="58740"/>
                      <a:pt x="488899" y="56029"/>
                    </a:cubicBezTo>
                    <a:cubicBezTo>
                      <a:pt x="487995" y="53318"/>
                      <a:pt x="490707" y="51511"/>
                      <a:pt x="493418" y="51511"/>
                    </a:cubicBezTo>
                    <a:lnTo>
                      <a:pt x="493418" y="51511"/>
                    </a:lnTo>
                    <a:close/>
                    <a:moveTo>
                      <a:pt x="474440" y="51511"/>
                    </a:moveTo>
                    <a:cubicBezTo>
                      <a:pt x="477151" y="51511"/>
                      <a:pt x="478959" y="53318"/>
                      <a:pt x="478959" y="56029"/>
                    </a:cubicBezTo>
                    <a:cubicBezTo>
                      <a:pt x="478959" y="58740"/>
                      <a:pt x="477151" y="60548"/>
                      <a:pt x="474440" y="60548"/>
                    </a:cubicBezTo>
                    <a:cubicBezTo>
                      <a:pt x="471729" y="60548"/>
                      <a:pt x="469922" y="58740"/>
                      <a:pt x="469922" y="56029"/>
                    </a:cubicBezTo>
                    <a:cubicBezTo>
                      <a:pt x="469922" y="53318"/>
                      <a:pt x="471729" y="51511"/>
                      <a:pt x="474440" y="51511"/>
                    </a:cubicBezTo>
                    <a:lnTo>
                      <a:pt x="474440" y="51511"/>
                    </a:lnTo>
                    <a:close/>
                    <a:moveTo>
                      <a:pt x="455462" y="51511"/>
                    </a:moveTo>
                    <a:cubicBezTo>
                      <a:pt x="458174" y="51511"/>
                      <a:pt x="459981" y="53318"/>
                      <a:pt x="459981" y="56029"/>
                    </a:cubicBezTo>
                    <a:cubicBezTo>
                      <a:pt x="459981" y="58740"/>
                      <a:pt x="458174" y="60548"/>
                      <a:pt x="455462" y="60548"/>
                    </a:cubicBezTo>
                    <a:cubicBezTo>
                      <a:pt x="452751" y="60548"/>
                      <a:pt x="450944" y="58740"/>
                      <a:pt x="450944" y="56029"/>
                    </a:cubicBezTo>
                    <a:cubicBezTo>
                      <a:pt x="450944" y="53318"/>
                      <a:pt x="452751" y="51511"/>
                      <a:pt x="455462" y="51511"/>
                    </a:cubicBezTo>
                    <a:lnTo>
                      <a:pt x="455462" y="51511"/>
                    </a:lnTo>
                    <a:close/>
                    <a:moveTo>
                      <a:pt x="436485" y="51511"/>
                    </a:moveTo>
                    <a:cubicBezTo>
                      <a:pt x="439196" y="51511"/>
                      <a:pt x="441003" y="53318"/>
                      <a:pt x="441003" y="56029"/>
                    </a:cubicBezTo>
                    <a:cubicBezTo>
                      <a:pt x="441003" y="58740"/>
                      <a:pt x="439196" y="60548"/>
                      <a:pt x="436485" y="60548"/>
                    </a:cubicBezTo>
                    <a:cubicBezTo>
                      <a:pt x="433774" y="60548"/>
                      <a:pt x="431966" y="58740"/>
                      <a:pt x="431966" y="56029"/>
                    </a:cubicBezTo>
                    <a:cubicBezTo>
                      <a:pt x="431966" y="53318"/>
                      <a:pt x="433774" y="51511"/>
                      <a:pt x="436485" y="51511"/>
                    </a:cubicBezTo>
                    <a:lnTo>
                      <a:pt x="436485" y="51511"/>
                    </a:lnTo>
                    <a:close/>
                    <a:moveTo>
                      <a:pt x="417507" y="51511"/>
                    </a:moveTo>
                    <a:cubicBezTo>
                      <a:pt x="420218" y="51511"/>
                      <a:pt x="422026" y="53318"/>
                      <a:pt x="422026" y="56029"/>
                    </a:cubicBezTo>
                    <a:cubicBezTo>
                      <a:pt x="422026" y="58740"/>
                      <a:pt x="420218" y="60548"/>
                      <a:pt x="417507" y="60548"/>
                    </a:cubicBezTo>
                    <a:cubicBezTo>
                      <a:pt x="414796" y="60548"/>
                      <a:pt x="412989" y="58740"/>
                      <a:pt x="412989" y="56029"/>
                    </a:cubicBezTo>
                    <a:cubicBezTo>
                      <a:pt x="412989" y="53318"/>
                      <a:pt x="415700" y="51511"/>
                      <a:pt x="417507" y="51511"/>
                    </a:cubicBezTo>
                    <a:lnTo>
                      <a:pt x="417507" y="51511"/>
                    </a:lnTo>
                    <a:close/>
                    <a:moveTo>
                      <a:pt x="399433" y="51511"/>
                    </a:moveTo>
                    <a:cubicBezTo>
                      <a:pt x="402144" y="51511"/>
                      <a:pt x="403952" y="53318"/>
                      <a:pt x="403952" y="56029"/>
                    </a:cubicBezTo>
                    <a:cubicBezTo>
                      <a:pt x="403952" y="58740"/>
                      <a:pt x="402144" y="60548"/>
                      <a:pt x="399433" y="60548"/>
                    </a:cubicBezTo>
                    <a:cubicBezTo>
                      <a:pt x="396722" y="60548"/>
                      <a:pt x="394915" y="58740"/>
                      <a:pt x="394915" y="56029"/>
                    </a:cubicBezTo>
                    <a:cubicBezTo>
                      <a:pt x="394011" y="53318"/>
                      <a:pt x="396722" y="51511"/>
                      <a:pt x="399433" y="51511"/>
                    </a:cubicBezTo>
                    <a:lnTo>
                      <a:pt x="399433" y="51511"/>
                    </a:lnTo>
                    <a:close/>
                    <a:moveTo>
                      <a:pt x="380456" y="51511"/>
                    </a:moveTo>
                    <a:cubicBezTo>
                      <a:pt x="383167" y="51511"/>
                      <a:pt x="384974" y="53318"/>
                      <a:pt x="384974" y="56029"/>
                    </a:cubicBezTo>
                    <a:cubicBezTo>
                      <a:pt x="384974" y="58740"/>
                      <a:pt x="383167" y="60548"/>
                      <a:pt x="380456" y="60548"/>
                    </a:cubicBezTo>
                    <a:cubicBezTo>
                      <a:pt x="377745" y="60548"/>
                      <a:pt x="375937" y="58740"/>
                      <a:pt x="375937" y="56029"/>
                    </a:cubicBezTo>
                    <a:cubicBezTo>
                      <a:pt x="375937" y="53318"/>
                      <a:pt x="377745" y="51511"/>
                      <a:pt x="380456" y="51511"/>
                    </a:cubicBezTo>
                    <a:lnTo>
                      <a:pt x="380456" y="51511"/>
                    </a:lnTo>
                    <a:close/>
                    <a:moveTo>
                      <a:pt x="784408" y="42474"/>
                    </a:moveTo>
                    <a:cubicBezTo>
                      <a:pt x="787119" y="42474"/>
                      <a:pt x="788926" y="44281"/>
                      <a:pt x="788926" y="46992"/>
                    </a:cubicBezTo>
                    <a:cubicBezTo>
                      <a:pt x="788926" y="49703"/>
                      <a:pt x="787119" y="51511"/>
                      <a:pt x="784408" y="51511"/>
                    </a:cubicBezTo>
                    <a:cubicBezTo>
                      <a:pt x="781696" y="51511"/>
                      <a:pt x="779889" y="49703"/>
                      <a:pt x="779889" y="46992"/>
                    </a:cubicBezTo>
                    <a:cubicBezTo>
                      <a:pt x="778985" y="44281"/>
                      <a:pt x="781696" y="42474"/>
                      <a:pt x="784408" y="42474"/>
                    </a:cubicBezTo>
                    <a:lnTo>
                      <a:pt x="784408" y="42474"/>
                    </a:lnTo>
                    <a:close/>
                    <a:moveTo>
                      <a:pt x="765430" y="42474"/>
                    </a:moveTo>
                    <a:cubicBezTo>
                      <a:pt x="768141" y="42474"/>
                      <a:pt x="769948" y="44281"/>
                      <a:pt x="769948" y="46992"/>
                    </a:cubicBezTo>
                    <a:cubicBezTo>
                      <a:pt x="769948" y="49703"/>
                      <a:pt x="768141" y="51511"/>
                      <a:pt x="765430" y="51511"/>
                    </a:cubicBezTo>
                    <a:cubicBezTo>
                      <a:pt x="762719" y="51511"/>
                      <a:pt x="760912" y="49703"/>
                      <a:pt x="760912" y="46992"/>
                    </a:cubicBezTo>
                    <a:cubicBezTo>
                      <a:pt x="760912" y="44281"/>
                      <a:pt x="762719" y="42474"/>
                      <a:pt x="765430" y="42474"/>
                    </a:cubicBezTo>
                    <a:lnTo>
                      <a:pt x="765430" y="42474"/>
                    </a:lnTo>
                    <a:close/>
                    <a:moveTo>
                      <a:pt x="746452" y="42474"/>
                    </a:moveTo>
                    <a:cubicBezTo>
                      <a:pt x="749163" y="42474"/>
                      <a:pt x="750971" y="44281"/>
                      <a:pt x="750971" y="46992"/>
                    </a:cubicBezTo>
                    <a:cubicBezTo>
                      <a:pt x="750971" y="49703"/>
                      <a:pt x="749163" y="51511"/>
                      <a:pt x="746452" y="51511"/>
                    </a:cubicBezTo>
                    <a:cubicBezTo>
                      <a:pt x="743741" y="51511"/>
                      <a:pt x="741934" y="49703"/>
                      <a:pt x="741934" y="46992"/>
                    </a:cubicBezTo>
                    <a:cubicBezTo>
                      <a:pt x="741934" y="44281"/>
                      <a:pt x="743741" y="42474"/>
                      <a:pt x="746452" y="42474"/>
                    </a:cubicBezTo>
                    <a:lnTo>
                      <a:pt x="746452" y="42474"/>
                    </a:lnTo>
                    <a:close/>
                    <a:moveTo>
                      <a:pt x="727475" y="42474"/>
                    </a:moveTo>
                    <a:cubicBezTo>
                      <a:pt x="730186" y="42474"/>
                      <a:pt x="731993" y="44281"/>
                      <a:pt x="731993" y="46992"/>
                    </a:cubicBezTo>
                    <a:cubicBezTo>
                      <a:pt x="731993" y="49703"/>
                      <a:pt x="730186" y="51511"/>
                      <a:pt x="727475" y="51511"/>
                    </a:cubicBezTo>
                    <a:cubicBezTo>
                      <a:pt x="724764" y="51511"/>
                      <a:pt x="722956" y="49703"/>
                      <a:pt x="722956" y="46992"/>
                    </a:cubicBezTo>
                    <a:cubicBezTo>
                      <a:pt x="722956" y="44281"/>
                      <a:pt x="724764" y="42474"/>
                      <a:pt x="727475" y="42474"/>
                    </a:cubicBezTo>
                    <a:lnTo>
                      <a:pt x="727475" y="42474"/>
                    </a:lnTo>
                    <a:close/>
                    <a:moveTo>
                      <a:pt x="709401" y="42474"/>
                    </a:moveTo>
                    <a:cubicBezTo>
                      <a:pt x="712112" y="42474"/>
                      <a:pt x="713919" y="44281"/>
                      <a:pt x="713919" y="46992"/>
                    </a:cubicBezTo>
                    <a:cubicBezTo>
                      <a:pt x="713919" y="49703"/>
                      <a:pt x="712112" y="51511"/>
                      <a:pt x="709401" y="51511"/>
                    </a:cubicBezTo>
                    <a:cubicBezTo>
                      <a:pt x="706690" y="51511"/>
                      <a:pt x="704882" y="49703"/>
                      <a:pt x="704882" y="46992"/>
                    </a:cubicBezTo>
                    <a:cubicBezTo>
                      <a:pt x="703979" y="44281"/>
                      <a:pt x="706690" y="42474"/>
                      <a:pt x="709401" y="42474"/>
                    </a:cubicBezTo>
                    <a:lnTo>
                      <a:pt x="709401" y="42474"/>
                    </a:lnTo>
                    <a:close/>
                    <a:moveTo>
                      <a:pt x="690423" y="42474"/>
                    </a:moveTo>
                    <a:cubicBezTo>
                      <a:pt x="693134" y="42474"/>
                      <a:pt x="694942" y="44281"/>
                      <a:pt x="694942" y="46992"/>
                    </a:cubicBezTo>
                    <a:cubicBezTo>
                      <a:pt x="694942" y="49703"/>
                      <a:pt x="693134" y="51511"/>
                      <a:pt x="690423" y="51511"/>
                    </a:cubicBezTo>
                    <a:cubicBezTo>
                      <a:pt x="687712" y="51511"/>
                      <a:pt x="685905" y="49703"/>
                      <a:pt x="685905" y="46992"/>
                    </a:cubicBezTo>
                    <a:cubicBezTo>
                      <a:pt x="685905" y="44281"/>
                      <a:pt x="687712" y="42474"/>
                      <a:pt x="690423" y="42474"/>
                    </a:cubicBezTo>
                    <a:lnTo>
                      <a:pt x="690423" y="42474"/>
                    </a:lnTo>
                    <a:close/>
                    <a:moveTo>
                      <a:pt x="671446" y="42474"/>
                    </a:moveTo>
                    <a:cubicBezTo>
                      <a:pt x="674157" y="42474"/>
                      <a:pt x="675964" y="44281"/>
                      <a:pt x="675964" y="46992"/>
                    </a:cubicBezTo>
                    <a:cubicBezTo>
                      <a:pt x="675964" y="49703"/>
                      <a:pt x="674157" y="51511"/>
                      <a:pt x="671446" y="51511"/>
                    </a:cubicBezTo>
                    <a:cubicBezTo>
                      <a:pt x="668735" y="51511"/>
                      <a:pt x="666927" y="49703"/>
                      <a:pt x="666927" y="46992"/>
                    </a:cubicBezTo>
                    <a:cubicBezTo>
                      <a:pt x="666927" y="44281"/>
                      <a:pt x="668735" y="42474"/>
                      <a:pt x="671446" y="42474"/>
                    </a:cubicBezTo>
                    <a:lnTo>
                      <a:pt x="671446" y="42474"/>
                    </a:lnTo>
                    <a:close/>
                    <a:moveTo>
                      <a:pt x="652468" y="42474"/>
                    </a:moveTo>
                    <a:cubicBezTo>
                      <a:pt x="655179" y="42474"/>
                      <a:pt x="656987" y="44281"/>
                      <a:pt x="656987" y="46992"/>
                    </a:cubicBezTo>
                    <a:cubicBezTo>
                      <a:pt x="656987" y="49703"/>
                      <a:pt x="655179" y="51511"/>
                      <a:pt x="652468" y="51511"/>
                    </a:cubicBezTo>
                    <a:cubicBezTo>
                      <a:pt x="649757" y="51511"/>
                      <a:pt x="647950" y="49703"/>
                      <a:pt x="647950" y="46992"/>
                    </a:cubicBezTo>
                    <a:cubicBezTo>
                      <a:pt x="647950" y="44281"/>
                      <a:pt x="649757" y="42474"/>
                      <a:pt x="652468" y="42474"/>
                    </a:cubicBezTo>
                    <a:lnTo>
                      <a:pt x="652468" y="42474"/>
                    </a:lnTo>
                    <a:close/>
                    <a:moveTo>
                      <a:pt x="633490" y="42474"/>
                    </a:moveTo>
                    <a:cubicBezTo>
                      <a:pt x="636202" y="42474"/>
                      <a:pt x="638009" y="44281"/>
                      <a:pt x="638009" y="46992"/>
                    </a:cubicBezTo>
                    <a:cubicBezTo>
                      <a:pt x="638009" y="49703"/>
                      <a:pt x="636202" y="51511"/>
                      <a:pt x="633490" y="51511"/>
                    </a:cubicBezTo>
                    <a:cubicBezTo>
                      <a:pt x="630779" y="51511"/>
                      <a:pt x="628972" y="49703"/>
                      <a:pt x="628972" y="46992"/>
                    </a:cubicBezTo>
                    <a:cubicBezTo>
                      <a:pt x="628972" y="44281"/>
                      <a:pt x="631683" y="42474"/>
                      <a:pt x="633490" y="42474"/>
                    </a:cubicBezTo>
                    <a:lnTo>
                      <a:pt x="633490" y="42474"/>
                    </a:lnTo>
                    <a:close/>
                    <a:moveTo>
                      <a:pt x="615417" y="42474"/>
                    </a:moveTo>
                    <a:cubicBezTo>
                      <a:pt x="618128" y="42474"/>
                      <a:pt x="619935" y="44281"/>
                      <a:pt x="619935" y="46992"/>
                    </a:cubicBezTo>
                    <a:cubicBezTo>
                      <a:pt x="619935" y="49703"/>
                      <a:pt x="618128" y="51511"/>
                      <a:pt x="615417" y="51511"/>
                    </a:cubicBezTo>
                    <a:cubicBezTo>
                      <a:pt x="612705" y="51511"/>
                      <a:pt x="610898" y="49703"/>
                      <a:pt x="610898" y="46992"/>
                    </a:cubicBezTo>
                    <a:cubicBezTo>
                      <a:pt x="609994" y="44281"/>
                      <a:pt x="612705" y="42474"/>
                      <a:pt x="615417" y="42474"/>
                    </a:cubicBezTo>
                    <a:lnTo>
                      <a:pt x="615417" y="42474"/>
                    </a:lnTo>
                    <a:close/>
                    <a:moveTo>
                      <a:pt x="596439" y="42474"/>
                    </a:moveTo>
                    <a:cubicBezTo>
                      <a:pt x="599150" y="42474"/>
                      <a:pt x="600957" y="44281"/>
                      <a:pt x="600957" y="46992"/>
                    </a:cubicBezTo>
                    <a:cubicBezTo>
                      <a:pt x="600957" y="49703"/>
                      <a:pt x="599150" y="51511"/>
                      <a:pt x="596439" y="51511"/>
                    </a:cubicBezTo>
                    <a:cubicBezTo>
                      <a:pt x="593728" y="51511"/>
                      <a:pt x="591920" y="49703"/>
                      <a:pt x="591920" y="46992"/>
                    </a:cubicBezTo>
                    <a:cubicBezTo>
                      <a:pt x="591920" y="44281"/>
                      <a:pt x="593728" y="42474"/>
                      <a:pt x="596439" y="42474"/>
                    </a:cubicBezTo>
                    <a:lnTo>
                      <a:pt x="596439" y="42474"/>
                    </a:lnTo>
                    <a:close/>
                    <a:moveTo>
                      <a:pt x="577461" y="42474"/>
                    </a:moveTo>
                    <a:cubicBezTo>
                      <a:pt x="580172" y="42474"/>
                      <a:pt x="581980" y="44281"/>
                      <a:pt x="581980" y="46992"/>
                    </a:cubicBezTo>
                    <a:cubicBezTo>
                      <a:pt x="581980" y="49703"/>
                      <a:pt x="580172" y="51511"/>
                      <a:pt x="577461" y="51511"/>
                    </a:cubicBezTo>
                    <a:cubicBezTo>
                      <a:pt x="574750" y="51511"/>
                      <a:pt x="572943" y="49703"/>
                      <a:pt x="572943" y="46992"/>
                    </a:cubicBezTo>
                    <a:cubicBezTo>
                      <a:pt x="572943" y="44281"/>
                      <a:pt x="574750" y="42474"/>
                      <a:pt x="577461" y="42474"/>
                    </a:cubicBezTo>
                    <a:lnTo>
                      <a:pt x="577461" y="42474"/>
                    </a:lnTo>
                    <a:close/>
                    <a:moveTo>
                      <a:pt x="558484" y="42474"/>
                    </a:moveTo>
                    <a:cubicBezTo>
                      <a:pt x="561195" y="42474"/>
                      <a:pt x="563002" y="44281"/>
                      <a:pt x="563002" y="46992"/>
                    </a:cubicBezTo>
                    <a:cubicBezTo>
                      <a:pt x="563002" y="49703"/>
                      <a:pt x="561195" y="51511"/>
                      <a:pt x="558484" y="51511"/>
                    </a:cubicBezTo>
                    <a:cubicBezTo>
                      <a:pt x="555773" y="51511"/>
                      <a:pt x="553965" y="49703"/>
                      <a:pt x="553965" y="46992"/>
                    </a:cubicBezTo>
                    <a:cubicBezTo>
                      <a:pt x="553965" y="44281"/>
                      <a:pt x="555773" y="42474"/>
                      <a:pt x="558484" y="42474"/>
                    </a:cubicBezTo>
                    <a:lnTo>
                      <a:pt x="558484" y="42474"/>
                    </a:lnTo>
                    <a:close/>
                    <a:moveTo>
                      <a:pt x="539506" y="42474"/>
                    </a:moveTo>
                    <a:cubicBezTo>
                      <a:pt x="542217" y="42474"/>
                      <a:pt x="544025" y="44281"/>
                      <a:pt x="544025" y="46992"/>
                    </a:cubicBezTo>
                    <a:cubicBezTo>
                      <a:pt x="544025" y="49703"/>
                      <a:pt x="542217" y="51511"/>
                      <a:pt x="539506" y="51511"/>
                    </a:cubicBezTo>
                    <a:cubicBezTo>
                      <a:pt x="536795" y="51511"/>
                      <a:pt x="534988" y="49703"/>
                      <a:pt x="534988" y="46992"/>
                    </a:cubicBezTo>
                    <a:cubicBezTo>
                      <a:pt x="534988" y="44281"/>
                      <a:pt x="537699" y="42474"/>
                      <a:pt x="539506" y="42474"/>
                    </a:cubicBezTo>
                    <a:lnTo>
                      <a:pt x="539506" y="42474"/>
                    </a:lnTo>
                    <a:close/>
                    <a:moveTo>
                      <a:pt x="521432" y="42474"/>
                    </a:moveTo>
                    <a:cubicBezTo>
                      <a:pt x="524143" y="42474"/>
                      <a:pt x="525951" y="44281"/>
                      <a:pt x="525951" y="46992"/>
                    </a:cubicBezTo>
                    <a:cubicBezTo>
                      <a:pt x="525951" y="49703"/>
                      <a:pt x="524143" y="51511"/>
                      <a:pt x="521432" y="51511"/>
                    </a:cubicBezTo>
                    <a:cubicBezTo>
                      <a:pt x="518721" y="51511"/>
                      <a:pt x="516914" y="49703"/>
                      <a:pt x="516914" y="46992"/>
                    </a:cubicBezTo>
                    <a:cubicBezTo>
                      <a:pt x="516010" y="44281"/>
                      <a:pt x="518721" y="42474"/>
                      <a:pt x="521432" y="42474"/>
                    </a:cubicBezTo>
                    <a:lnTo>
                      <a:pt x="521432" y="42474"/>
                    </a:lnTo>
                    <a:close/>
                    <a:moveTo>
                      <a:pt x="502455" y="42474"/>
                    </a:moveTo>
                    <a:cubicBezTo>
                      <a:pt x="505166" y="42474"/>
                      <a:pt x="506973" y="44281"/>
                      <a:pt x="506973" y="46992"/>
                    </a:cubicBezTo>
                    <a:cubicBezTo>
                      <a:pt x="506973" y="49703"/>
                      <a:pt x="505166" y="51511"/>
                      <a:pt x="502455" y="51511"/>
                    </a:cubicBezTo>
                    <a:cubicBezTo>
                      <a:pt x="499744" y="51511"/>
                      <a:pt x="497936" y="49703"/>
                      <a:pt x="497936" y="46992"/>
                    </a:cubicBezTo>
                    <a:cubicBezTo>
                      <a:pt x="497936" y="44281"/>
                      <a:pt x="499744" y="42474"/>
                      <a:pt x="502455" y="42474"/>
                    </a:cubicBezTo>
                    <a:lnTo>
                      <a:pt x="502455" y="42474"/>
                    </a:lnTo>
                    <a:close/>
                    <a:moveTo>
                      <a:pt x="483477" y="42474"/>
                    </a:moveTo>
                    <a:cubicBezTo>
                      <a:pt x="486188" y="42474"/>
                      <a:pt x="487995" y="44281"/>
                      <a:pt x="487995" y="46992"/>
                    </a:cubicBezTo>
                    <a:cubicBezTo>
                      <a:pt x="487995" y="49703"/>
                      <a:pt x="486188" y="51511"/>
                      <a:pt x="483477" y="51511"/>
                    </a:cubicBezTo>
                    <a:cubicBezTo>
                      <a:pt x="480766" y="51511"/>
                      <a:pt x="478959" y="49703"/>
                      <a:pt x="478959" y="46992"/>
                    </a:cubicBezTo>
                    <a:cubicBezTo>
                      <a:pt x="478959" y="44281"/>
                      <a:pt x="480766" y="42474"/>
                      <a:pt x="483477" y="42474"/>
                    </a:cubicBezTo>
                    <a:lnTo>
                      <a:pt x="483477" y="42474"/>
                    </a:lnTo>
                    <a:close/>
                    <a:moveTo>
                      <a:pt x="464499" y="42474"/>
                    </a:moveTo>
                    <a:cubicBezTo>
                      <a:pt x="467211" y="42474"/>
                      <a:pt x="469018" y="44281"/>
                      <a:pt x="469018" y="46992"/>
                    </a:cubicBezTo>
                    <a:cubicBezTo>
                      <a:pt x="469018" y="49703"/>
                      <a:pt x="467211" y="51511"/>
                      <a:pt x="464499" y="51511"/>
                    </a:cubicBezTo>
                    <a:cubicBezTo>
                      <a:pt x="461788" y="51511"/>
                      <a:pt x="459981" y="49703"/>
                      <a:pt x="459981" y="46992"/>
                    </a:cubicBezTo>
                    <a:cubicBezTo>
                      <a:pt x="459981" y="44281"/>
                      <a:pt x="461788" y="42474"/>
                      <a:pt x="464499" y="42474"/>
                    </a:cubicBezTo>
                    <a:lnTo>
                      <a:pt x="464499" y="42474"/>
                    </a:lnTo>
                    <a:close/>
                    <a:moveTo>
                      <a:pt x="446425" y="42474"/>
                    </a:moveTo>
                    <a:cubicBezTo>
                      <a:pt x="449137" y="42474"/>
                      <a:pt x="450944" y="44281"/>
                      <a:pt x="450944" y="46992"/>
                    </a:cubicBezTo>
                    <a:cubicBezTo>
                      <a:pt x="450944" y="49703"/>
                      <a:pt x="449137" y="51511"/>
                      <a:pt x="446425" y="51511"/>
                    </a:cubicBezTo>
                    <a:cubicBezTo>
                      <a:pt x="443714" y="51511"/>
                      <a:pt x="441907" y="49703"/>
                      <a:pt x="441907" y="46992"/>
                    </a:cubicBezTo>
                    <a:cubicBezTo>
                      <a:pt x="441003" y="44281"/>
                      <a:pt x="443714" y="42474"/>
                      <a:pt x="446425" y="42474"/>
                    </a:cubicBezTo>
                    <a:lnTo>
                      <a:pt x="446425" y="42474"/>
                    </a:lnTo>
                    <a:close/>
                    <a:moveTo>
                      <a:pt x="427448" y="42474"/>
                    </a:moveTo>
                    <a:cubicBezTo>
                      <a:pt x="430159" y="42474"/>
                      <a:pt x="431966" y="44281"/>
                      <a:pt x="431966" y="46992"/>
                    </a:cubicBezTo>
                    <a:cubicBezTo>
                      <a:pt x="431966" y="49703"/>
                      <a:pt x="430159" y="51511"/>
                      <a:pt x="427448" y="51511"/>
                    </a:cubicBezTo>
                    <a:cubicBezTo>
                      <a:pt x="424737" y="51511"/>
                      <a:pt x="422929" y="49703"/>
                      <a:pt x="422929" y="46992"/>
                    </a:cubicBezTo>
                    <a:cubicBezTo>
                      <a:pt x="422929" y="44281"/>
                      <a:pt x="424737" y="42474"/>
                      <a:pt x="427448" y="42474"/>
                    </a:cubicBezTo>
                    <a:lnTo>
                      <a:pt x="427448" y="42474"/>
                    </a:lnTo>
                    <a:close/>
                    <a:moveTo>
                      <a:pt x="408470" y="42474"/>
                    </a:moveTo>
                    <a:cubicBezTo>
                      <a:pt x="411181" y="42474"/>
                      <a:pt x="412989" y="44281"/>
                      <a:pt x="412989" y="46992"/>
                    </a:cubicBezTo>
                    <a:cubicBezTo>
                      <a:pt x="412989" y="49703"/>
                      <a:pt x="411181" y="51511"/>
                      <a:pt x="408470" y="51511"/>
                    </a:cubicBezTo>
                    <a:cubicBezTo>
                      <a:pt x="405759" y="51511"/>
                      <a:pt x="403952" y="49703"/>
                      <a:pt x="403952" y="46992"/>
                    </a:cubicBezTo>
                    <a:cubicBezTo>
                      <a:pt x="403952" y="44281"/>
                      <a:pt x="405759" y="42474"/>
                      <a:pt x="408470" y="42474"/>
                    </a:cubicBezTo>
                    <a:lnTo>
                      <a:pt x="408470" y="42474"/>
                    </a:lnTo>
                    <a:close/>
                    <a:moveTo>
                      <a:pt x="389493" y="42474"/>
                    </a:moveTo>
                    <a:cubicBezTo>
                      <a:pt x="392204" y="42474"/>
                      <a:pt x="394011" y="44281"/>
                      <a:pt x="394011" y="46992"/>
                    </a:cubicBezTo>
                    <a:cubicBezTo>
                      <a:pt x="394011" y="49703"/>
                      <a:pt x="392204" y="51511"/>
                      <a:pt x="389493" y="51511"/>
                    </a:cubicBezTo>
                    <a:cubicBezTo>
                      <a:pt x="386782" y="51511"/>
                      <a:pt x="384974" y="49703"/>
                      <a:pt x="384974" y="46992"/>
                    </a:cubicBezTo>
                    <a:cubicBezTo>
                      <a:pt x="384974" y="44281"/>
                      <a:pt x="386782" y="42474"/>
                      <a:pt x="389493" y="42474"/>
                    </a:cubicBezTo>
                    <a:lnTo>
                      <a:pt x="389493" y="42474"/>
                    </a:lnTo>
                    <a:close/>
                    <a:moveTo>
                      <a:pt x="756393" y="30726"/>
                    </a:moveTo>
                    <a:cubicBezTo>
                      <a:pt x="759104" y="30726"/>
                      <a:pt x="760912" y="32533"/>
                      <a:pt x="760912" y="35244"/>
                    </a:cubicBezTo>
                    <a:cubicBezTo>
                      <a:pt x="760912" y="37955"/>
                      <a:pt x="759104" y="39763"/>
                      <a:pt x="756393" y="39763"/>
                    </a:cubicBezTo>
                    <a:cubicBezTo>
                      <a:pt x="753682" y="39763"/>
                      <a:pt x="751875" y="37955"/>
                      <a:pt x="751875" y="35244"/>
                    </a:cubicBezTo>
                    <a:cubicBezTo>
                      <a:pt x="750971" y="33437"/>
                      <a:pt x="753682" y="30726"/>
                      <a:pt x="756393" y="30726"/>
                    </a:cubicBezTo>
                    <a:lnTo>
                      <a:pt x="756393" y="30726"/>
                    </a:lnTo>
                    <a:close/>
                    <a:moveTo>
                      <a:pt x="737415" y="30726"/>
                    </a:moveTo>
                    <a:cubicBezTo>
                      <a:pt x="740126" y="30726"/>
                      <a:pt x="741934" y="32533"/>
                      <a:pt x="741934" y="35244"/>
                    </a:cubicBezTo>
                    <a:cubicBezTo>
                      <a:pt x="741934" y="37955"/>
                      <a:pt x="740126" y="39763"/>
                      <a:pt x="737415" y="39763"/>
                    </a:cubicBezTo>
                    <a:cubicBezTo>
                      <a:pt x="734704" y="39763"/>
                      <a:pt x="732897" y="37955"/>
                      <a:pt x="732897" y="35244"/>
                    </a:cubicBezTo>
                    <a:cubicBezTo>
                      <a:pt x="732897" y="33437"/>
                      <a:pt x="734704" y="30726"/>
                      <a:pt x="737415" y="30726"/>
                    </a:cubicBezTo>
                    <a:lnTo>
                      <a:pt x="737415" y="30726"/>
                    </a:lnTo>
                    <a:close/>
                    <a:moveTo>
                      <a:pt x="718438" y="30726"/>
                    </a:moveTo>
                    <a:cubicBezTo>
                      <a:pt x="721149" y="30726"/>
                      <a:pt x="722956" y="32533"/>
                      <a:pt x="722956" y="35244"/>
                    </a:cubicBezTo>
                    <a:cubicBezTo>
                      <a:pt x="722956" y="37955"/>
                      <a:pt x="721149" y="39763"/>
                      <a:pt x="718438" y="39763"/>
                    </a:cubicBezTo>
                    <a:cubicBezTo>
                      <a:pt x="715727" y="39763"/>
                      <a:pt x="713919" y="37955"/>
                      <a:pt x="713919" y="35244"/>
                    </a:cubicBezTo>
                    <a:cubicBezTo>
                      <a:pt x="713919" y="33437"/>
                      <a:pt x="715727" y="30726"/>
                      <a:pt x="718438" y="30726"/>
                    </a:cubicBezTo>
                    <a:lnTo>
                      <a:pt x="718438" y="30726"/>
                    </a:lnTo>
                    <a:close/>
                    <a:moveTo>
                      <a:pt x="699460" y="30726"/>
                    </a:moveTo>
                    <a:cubicBezTo>
                      <a:pt x="702171" y="30726"/>
                      <a:pt x="703979" y="32533"/>
                      <a:pt x="703979" y="35244"/>
                    </a:cubicBezTo>
                    <a:cubicBezTo>
                      <a:pt x="703979" y="37955"/>
                      <a:pt x="702171" y="39763"/>
                      <a:pt x="699460" y="39763"/>
                    </a:cubicBezTo>
                    <a:cubicBezTo>
                      <a:pt x="696749" y="39763"/>
                      <a:pt x="694942" y="37955"/>
                      <a:pt x="694942" y="35244"/>
                    </a:cubicBezTo>
                    <a:cubicBezTo>
                      <a:pt x="694942" y="33437"/>
                      <a:pt x="696749" y="30726"/>
                      <a:pt x="699460" y="30726"/>
                    </a:cubicBezTo>
                    <a:lnTo>
                      <a:pt x="699460" y="30726"/>
                    </a:lnTo>
                    <a:close/>
                    <a:moveTo>
                      <a:pt x="680483" y="30726"/>
                    </a:moveTo>
                    <a:cubicBezTo>
                      <a:pt x="683194" y="30726"/>
                      <a:pt x="685001" y="32533"/>
                      <a:pt x="685001" y="35244"/>
                    </a:cubicBezTo>
                    <a:cubicBezTo>
                      <a:pt x="685001" y="37955"/>
                      <a:pt x="683194" y="39763"/>
                      <a:pt x="680483" y="39763"/>
                    </a:cubicBezTo>
                    <a:cubicBezTo>
                      <a:pt x="677771" y="39763"/>
                      <a:pt x="675964" y="37955"/>
                      <a:pt x="675964" y="35244"/>
                    </a:cubicBezTo>
                    <a:cubicBezTo>
                      <a:pt x="675964" y="33437"/>
                      <a:pt x="678675" y="30726"/>
                      <a:pt x="680483" y="30726"/>
                    </a:cubicBezTo>
                    <a:lnTo>
                      <a:pt x="680483" y="30726"/>
                    </a:lnTo>
                    <a:close/>
                    <a:moveTo>
                      <a:pt x="662409" y="30726"/>
                    </a:moveTo>
                    <a:cubicBezTo>
                      <a:pt x="665120" y="30726"/>
                      <a:pt x="666927" y="32533"/>
                      <a:pt x="666927" y="35244"/>
                    </a:cubicBezTo>
                    <a:cubicBezTo>
                      <a:pt x="666927" y="37955"/>
                      <a:pt x="665120" y="39763"/>
                      <a:pt x="662409" y="39763"/>
                    </a:cubicBezTo>
                    <a:cubicBezTo>
                      <a:pt x="659698" y="39763"/>
                      <a:pt x="657890" y="37955"/>
                      <a:pt x="657890" y="35244"/>
                    </a:cubicBezTo>
                    <a:cubicBezTo>
                      <a:pt x="656987" y="33437"/>
                      <a:pt x="659698" y="30726"/>
                      <a:pt x="662409" y="30726"/>
                    </a:cubicBezTo>
                    <a:lnTo>
                      <a:pt x="662409" y="30726"/>
                    </a:lnTo>
                    <a:close/>
                    <a:moveTo>
                      <a:pt x="643431" y="30726"/>
                    </a:moveTo>
                    <a:cubicBezTo>
                      <a:pt x="646142" y="30726"/>
                      <a:pt x="647950" y="32533"/>
                      <a:pt x="647950" y="35244"/>
                    </a:cubicBezTo>
                    <a:cubicBezTo>
                      <a:pt x="647950" y="37955"/>
                      <a:pt x="646142" y="39763"/>
                      <a:pt x="643431" y="39763"/>
                    </a:cubicBezTo>
                    <a:cubicBezTo>
                      <a:pt x="640720" y="39763"/>
                      <a:pt x="638913" y="37955"/>
                      <a:pt x="638913" y="35244"/>
                    </a:cubicBezTo>
                    <a:cubicBezTo>
                      <a:pt x="638913" y="33437"/>
                      <a:pt x="640720" y="30726"/>
                      <a:pt x="643431" y="30726"/>
                    </a:cubicBezTo>
                    <a:lnTo>
                      <a:pt x="643431" y="30726"/>
                    </a:lnTo>
                    <a:close/>
                    <a:moveTo>
                      <a:pt x="624453" y="30726"/>
                    </a:moveTo>
                    <a:cubicBezTo>
                      <a:pt x="627165" y="30726"/>
                      <a:pt x="628972" y="32533"/>
                      <a:pt x="628972" y="35244"/>
                    </a:cubicBezTo>
                    <a:cubicBezTo>
                      <a:pt x="628972" y="37955"/>
                      <a:pt x="627165" y="39763"/>
                      <a:pt x="624453" y="39763"/>
                    </a:cubicBezTo>
                    <a:cubicBezTo>
                      <a:pt x="621742" y="39763"/>
                      <a:pt x="619935" y="37955"/>
                      <a:pt x="619935" y="35244"/>
                    </a:cubicBezTo>
                    <a:cubicBezTo>
                      <a:pt x="619935" y="33437"/>
                      <a:pt x="621742" y="30726"/>
                      <a:pt x="624453" y="30726"/>
                    </a:cubicBezTo>
                    <a:lnTo>
                      <a:pt x="624453" y="30726"/>
                    </a:lnTo>
                    <a:close/>
                    <a:moveTo>
                      <a:pt x="605476" y="30726"/>
                    </a:moveTo>
                    <a:cubicBezTo>
                      <a:pt x="608187" y="30726"/>
                      <a:pt x="609994" y="32533"/>
                      <a:pt x="609994" y="35244"/>
                    </a:cubicBezTo>
                    <a:cubicBezTo>
                      <a:pt x="609994" y="37955"/>
                      <a:pt x="608187" y="39763"/>
                      <a:pt x="605476" y="39763"/>
                    </a:cubicBezTo>
                    <a:cubicBezTo>
                      <a:pt x="602765" y="39763"/>
                      <a:pt x="600957" y="37955"/>
                      <a:pt x="600957" y="35244"/>
                    </a:cubicBezTo>
                    <a:cubicBezTo>
                      <a:pt x="600957" y="33437"/>
                      <a:pt x="602765" y="30726"/>
                      <a:pt x="605476" y="30726"/>
                    </a:cubicBezTo>
                    <a:lnTo>
                      <a:pt x="605476" y="30726"/>
                    </a:lnTo>
                    <a:close/>
                    <a:moveTo>
                      <a:pt x="586498" y="30726"/>
                    </a:moveTo>
                    <a:cubicBezTo>
                      <a:pt x="589209" y="30726"/>
                      <a:pt x="591017" y="32533"/>
                      <a:pt x="591017" y="35244"/>
                    </a:cubicBezTo>
                    <a:cubicBezTo>
                      <a:pt x="591017" y="37955"/>
                      <a:pt x="589209" y="39763"/>
                      <a:pt x="586498" y="39763"/>
                    </a:cubicBezTo>
                    <a:cubicBezTo>
                      <a:pt x="583787" y="39763"/>
                      <a:pt x="581980" y="37955"/>
                      <a:pt x="581980" y="35244"/>
                    </a:cubicBezTo>
                    <a:cubicBezTo>
                      <a:pt x="581980" y="33437"/>
                      <a:pt x="584691" y="30726"/>
                      <a:pt x="586498" y="30726"/>
                    </a:cubicBezTo>
                    <a:lnTo>
                      <a:pt x="586498" y="30726"/>
                    </a:lnTo>
                    <a:close/>
                    <a:moveTo>
                      <a:pt x="568424" y="30726"/>
                    </a:moveTo>
                    <a:cubicBezTo>
                      <a:pt x="571135" y="30726"/>
                      <a:pt x="572943" y="32533"/>
                      <a:pt x="572943" y="35244"/>
                    </a:cubicBezTo>
                    <a:cubicBezTo>
                      <a:pt x="572943" y="37955"/>
                      <a:pt x="571135" y="39763"/>
                      <a:pt x="568424" y="39763"/>
                    </a:cubicBezTo>
                    <a:cubicBezTo>
                      <a:pt x="565713" y="39763"/>
                      <a:pt x="563906" y="37955"/>
                      <a:pt x="563906" y="35244"/>
                    </a:cubicBezTo>
                    <a:cubicBezTo>
                      <a:pt x="563906" y="33437"/>
                      <a:pt x="565713" y="30726"/>
                      <a:pt x="568424" y="30726"/>
                    </a:cubicBezTo>
                    <a:lnTo>
                      <a:pt x="568424" y="30726"/>
                    </a:lnTo>
                    <a:close/>
                    <a:moveTo>
                      <a:pt x="549447" y="30726"/>
                    </a:moveTo>
                    <a:cubicBezTo>
                      <a:pt x="552158" y="30726"/>
                      <a:pt x="553965" y="32533"/>
                      <a:pt x="553965" y="35244"/>
                    </a:cubicBezTo>
                    <a:cubicBezTo>
                      <a:pt x="553965" y="37955"/>
                      <a:pt x="552158" y="39763"/>
                      <a:pt x="549447" y="39763"/>
                    </a:cubicBezTo>
                    <a:cubicBezTo>
                      <a:pt x="546736" y="39763"/>
                      <a:pt x="544928" y="37955"/>
                      <a:pt x="544928" y="35244"/>
                    </a:cubicBezTo>
                    <a:cubicBezTo>
                      <a:pt x="544928" y="33437"/>
                      <a:pt x="546736" y="30726"/>
                      <a:pt x="549447" y="30726"/>
                    </a:cubicBezTo>
                    <a:lnTo>
                      <a:pt x="549447" y="30726"/>
                    </a:lnTo>
                    <a:close/>
                    <a:moveTo>
                      <a:pt x="530469" y="30726"/>
                    </a:moveTo>
                    <a:cubicBezTo>
                      <a:pt x="533180" y="30726"/>
                      <a:pt x="534988" y="32533"/>
                      <a:pt x="534988" y="35244"/>
                    </a:cubicBezTo>
                    <a:cubicBezTo>
                      <a:pt x="534988" y="37955"/>
                      <a:pt x="533180" y="39763"/>
                      <a:pt x="530469" y="39763"/>
                    </a:cubicBezTo>
                    <a:cubicBezTo>
                      <a:pt x="527758" y="39763"/>
                      <a:pt x="525951" y="37955"/>
                      <a:pt x="525951" y="35244"/>
                    </a:cubicBezTo>
                    <a:cubicBezTo>
                      <a:pt x="525951" y="33437"/>
                      <a:pt x="527758" y="30726"/>
                      <a:pt x="530469" y="30726"/>
                    </a:cubicBezTo>
                    <a:lnTo>
                      <a:pt x="530469" y="30726"/>
                    </a:lnTo>
                    <a:close/>
                    <a:moveTo>
                      <a:pt x="511492" y="30726"/>
                    </a:moveTo>
                    <a:cubicBezTo>
                      <a:pt x="514203" y="30726"/>
                      <a:pt x="516010" y="32533"/>
                      <a:pt x="516010" y="35244"/>
                    </a:cubicBezTo>
                    <a:cubicBezTo>
                      <a:pt x="516010" y="37955"/>
                      <a:pt x="514203" y="39763"/>
                      <a:pt x="511492" y="39763"/>
                    </a:cubicBezTo>
                    <a:cubicBezTo>
                      <a:pt x="508780" y="39763"/>
                      <a:pt x="506973" y="37955"/>
                      <a:pt x="506973" y="35244"/>
                    </a:cubicBezTo>
                    <a:cubicBezTo>
                      <a:pt x="506973" y="33437"/>
                      <a:pt x="508780" y="30726"/>
                      <a:pt x="511492" y="30726"/>
                    </a:cubicBezTo>
                    <a:lnTo>
                      <a:pt x="511492" y="30726"/>
                    </a:lnTo>
                    <a:close/>
                    <a:moveTo>
                      <a:pt x="493418" y="30726"/>
                    </a:moveTo>
                    <a:cubicBezTo>
                      <a:pt x="496129" y="30726"/>
                      <a:pt x="497936" y="32533"/>
                      <a:pt x="497936" y="35244"/>
                    </a:cubicBezTo>
                    <a:cubicBezTo>
                      <a:pt x="497936" y="37955"/>
                      <a:pt x="496129" y="39763"/>
                      <a:pt x="493418" y="39763"/>
                    </a:cubicBezTo>
                    <a:cubicBezTo>
                      <a:pt x="490707" y="39763"/>
                      <a:pt x="488899" y="37955"/>
                      <a:pt x="488899" y="35244"/>
                    </a:cubicBezTo>
                    <a:cubicBezTo>
                      <a:pt x="487995" y="33437"/>
                      <a:pt x="490707" y="30726"/>
                      <a:pt x="493418" y="30726"/>
                    </a:cubicBezTo>
                    <a:lnTo>
                      <a:pt x="493418" y="30726"/>
                    </a:lnTo>
                    <a:close/>
                    <a:moveTo>
                      <a:pt x="474440" y="30726"/>
                    </a:moveTo>
                    <a:cubicBezTo>
                      <a:pt x="477151" y="30726"/>
                      <a:pt x="478959" y="32533"/>
                      <a:pt x="478959" y="35244"/>
                    </a:cubicBezTo>
                    <a:cubicBezTo>
                      <a:pt x="478959" y="37955"/>
                      <a:pt x="477151" y="39763"/>
                      <a:pt x="474440" y="39763"/>
                    </a:cubicBezTo>
                    <a:cubicBezTo>
                      <a:pt x="471729" y="39763"/>
                      <a:pt x="469922" y="37955"/>
                      <a:pt x="469922" y="35244"/>
                    </a:cubicBezTo>
                    <a:cubicBezTo>
                      <a:pt x="469922" y="33437"/>
                      <a:pt x="471729" y="30726"/>
                      <a:pt x="474440" y="30726"/>
                    </a:cubicBezTo>
                    <a:lnTo>
                      <a:pt x="474440" y="30726"/>
                    </a:lnTo>
                    <a:close/>
                    <a:moveTo>
                      <a:pt x="455462" y="30726"/>
                    </a:moveTo>
                    <a:cubicBezTo>
                      <a:pt x="458174" y="30726"/>
                      <a:pt x="459981" y="32533"/>
                      <a:pt x="459981" y="35244"/>
                    </a:cubicBezTo>
                    <a:cubicBezTo>
                      <a:pt x="459981" y="37955"/>
                      <a:pt x="458174" y="39763"/>
                      <a:pt x="455462" y="39763"/>
                    </a:cubicBezTo>
                    <a:cubicBezTo>
                      <a:pt x="452751" y="39763"/>
                      <a:pt x="450944" y="37955"/>
                      <a:pt x="450944" y="35244"/>
                    </a:cubicBezTo>
                    <a:cubicBezTo>
                      <a:pt x="450944" y="33437"/>
                      <a:pt x="452751" y="30726"/>
                      <a:pt x="455462" y="30726"/>
                    </a:cubicBezTo>
                    <a:lnTo>
                      <a:pt x="455462" y="30726"/>
                    </a:lnTo>
                    <a:close/>
                    <a:moveTo>
                      <a:pt x="436485" y="30726"/>
                    </a:moveTo>
                    <a:cubicBezTo>
                      <a:pt x="439196" y="30726"/>
                      <a:pt x="441003" y="32533"/>
                      <a:pt x="441003" y="35244"/>
                    </a:cubicBezTo>
                    <a:cubicBezTo>
                      <a:pt x="441003" y="37955"/>
                      <a:pt x="439196" y="39763"/>
                      <a:pt x="436485" y="39763"/>
                    </a:cubicBezTo>
                    <a:cubicBezTo>
                      <a:pt x="433774" y="39763"/>
                      <a:pt x="431966" y="37955"/>
                      <a:pt x="431966" y="35244"/>
                    </a:cubicBezTo>
                    <a:cubicBezTo>
                      <a:pt x="431966" y="33437"/>
                      <a:pt x="433774" y="30726"/>
                      <a:pt x="436485" y="30726"/>
                    </a:cubicBezTo>
                    <a:lnTo>
                      <a:pt x="436485" y="30726"/>
                    </a:lnTo>
                    <a:close/>
                    <a:moveTo>
                      <a:pt x="417507" y="30726"/>
                    </a:moveTo>
                    <a:cubicBezTo>
                      <a:pt x="420218" y="30726"/>
                      <a:pt x="422026" y="32533"/>
                      <a:pt x="422026" y="35244"/>
                    </a:cubicBezTo>
                    <a:cubicBezTo>
                      <a:pt x="422026" y="37955"/>
                      <a:pt x="420218" y="39763"/>
                      <a:pt x="417507" y="39763"/>
                    </a:cubicBezTo>
                    <a:cubicBezTo>
                      <a:pt x="414796" y="39763"/>
                      <a:pt x="412989" y="37955"/>
                      <a:pt x="412989" y="35244"/>
                    </a:cubicBezTo>
                    <a:cubicBezTo>
                      <a:pt x="412989" y="33437"/>
                      <a:pt x="415700" y="30726"/>
                      <a:pt x="417507" y="30726"/>
                    </a:cubicBezTo>
                    <a:lnTo>
                      <a:pt x="417507" y="30726"/>
                    </a:lnTo>
                    <a:close/>
                    <a:moveTo>
                      <a:pt x="399433" y="30726"/>
                    </a:moveTo>
                    <a:cubicBezTo>
                      <a:pt x="402144" y="30726"/>
                      <a:pt x="403952" y="32533"/>
                      <a:pt x="403952" y="35244"/>
                    </a:cubicBezTo>
                    <a:cubicBezTo>
                      <a:pt x="403952" y="37955"/>
                      <a:pt x="402144" y="39763"/>
                      <a:pt x="399433" y="39763"/>
                    </a:cubicBezTo>
                    <a:cubicBezTo>
                      <a:pt x="396722" y="39763"/>
                      <a:pt x="394915" y="37955"/>
                      <a:pt x="394915" y="35244"/>
                    </a:cubicBezTo>
                    <a:cubicBezTo>
                      <a:pt x="394011" y="33437"/>
                      <a:pt x="396722" y="30726"/>
                      <a:pt x="399433" y="30726"/>
                    </a:cubicBezTo>
                    <a:lnTo>
                      <a:pt x="399433" y="30726"/>
                    </a:lnTo>
                    <a:close/>
                    <a:moveTo>
                      <a:pt x="840437" y="264783"/>
                    </a:moveTo>
                    <a:cubicBezTo>
                      <a:pt x="843148" y="264783"/>
                      <a:pt x="844955" y="266590"/>
                      <a:pt x="844955" y="269301"/>
                    </a:cubicBezTo>
                    <a:cubicBezTo>
                      <a:pt x="844955" y="272012"/>
                      <a:pt x="843148" y="273820"/>
                      <a:pt x="840437" y="273820"/>
                    </a:cubicBezTo>
                    <a:cubicBezTo>
                      <a:pt x="837726" y="273820"/>
                      <a:pt x="835918" y="272012"/>
                      <a:pt x="835918" y="269301"/>
                    </a:cubicBezTo>
                    <a:cubicBezTo>
                      <a:pt x="835918" y="267494"/>
                      <a:pt x="837726" y="264783"/>
                      <a:pt x="840437" y="264783"/>
                    </a:cubicBezTo>
                    <a:lnTo>
                      <a:pt x="840437" y="264783"/>
                    </a:lnTo>
                    <a:close/>
                    <a:moveTo>
                      <a:pt x="821459" y="264783"/>
                    </a:moveTo>
                    <a:cubicBezTo>
                      <a:pt x="824170" y="264783"/>
                      <a:pt x="825978" y="266590"/>
                      <a:pt x="825978" y="269301"/>
                    </a:cubicBezTo>
                    <a:cubicBezTo>
                      <a:pt x="825978" y="272012"/>
                      <a:pt x="824170" y="273820"/>
                      <a:pt x="821459" y="273820"/>
                    </a:cubicBezTo>
                    <a:cubicBezTo>
                      <a:pt x="818748" y="273820"/>
                      <a:pt x="816941" y="272012"/>
                      <a:pt x="816941" y="269301"/>
                    </a:cubicBezTo>
                    <a:cubicBezTo>
                      <a:pt x="816941" y="267494"/>
                      <a:pt x="818748" y="264783"/>
                      <a:pt x="821459" y="264783"/>
                    </a:cubicBezTo>
                    <a:lnTo>
                      <a:pt x="821459" y="264783"/>
                    </a:lnTo>
                    <a:close/>
                    <a:moveTo>
                      <a:pt x="803385" y="264783"/>
                    </a:moveTo>
                    <a:cubicBezTo>
                      <a:pt x="806096" y="264783"/>
                      <a:pt x="807904" y="266590"/>
                      <a:pt x="807904" y="269301"/>
                    </a:cubicBezTo>
                    <a:cubicBezTo>
                      <a:pt x="807904" y="272012"/>
                      <a:pt x="806096" y="273820"/>
                      <a:pt x="803385" y="273820"/>
                    </a:cubicBezTo>
                    <a:cubicBezTo>
                      <a:pt x="800674" y="273820"/>
                      <a:pt x="798867" y="272012"/>
                      <a:pt x="798867" y="269301"/>
                    </a:cubicBezTo>
                    <a:cubicBezTo>
                      <a:pt x="797963" y="267494"/>
                      <a:pt x="800674" y="264783"/>
                      <a:pt x="803385" y="264783"/>
                    </a:cubicBezTo>
                    <a:lnTo>
                      <a:pt x="803385" y="264783"/>
                    </a:lnTo>
                    <a:close/>
                    <a:moveTo>
                      <a:pt x="784408" y="264783"/>
                    </a:moveTo>
                    <a:cubicBezTo>
                      <a:pt x="787119" y="264783"/>
                      <a:pt x="788926" y="266590"/>
                      <a:pt x="788926" y="269301"/>
                    </a:cubicBezTo>
                    <a:cubicBezTo>
                      <a:pt x="788926" y="272012"/>
                      <a:pt x="787119" y="273820"/>
                      <a:pt x="784408" y="273820"/>
                    </a:cubicBezTo>
                    <a:cubicBezTo>
                      <a:pt x="781696" y="273820"/>
                      <a:pt x="779889" y="272012"/>
                      <a:pt x="779889" y="269301"/>
                    </a:cubicBezTo>
                    <a:cubicBezTo>
                      <a:pt x="778985" y="267494"/>
                      <a:pt x="781696" y="264783"/>
                      <a:pt x="784408" y="264783"/>
                    </a:cubicBezTo>
                    <a:lnTo>
                      <a:pt x="784408" y="264783"/>
                    </a:lnTo>
                    <a:close/>
                    <a:moveTo>
                      <a:pt x="765430" y="264783"/>
                    </a:moveTo>
                    <a:cubicBezTo>
                      <a:pt x="768141" y="264783"/>
                      <a:pt x="769948" y="266590"/>
                      <a:pt x="769948" y="269301"/>
                    </a:cubicBezTo>
                    <a:cubicBezTo>
                      <a:pt x="769948" y="272012"/>
                      <a:pt x="768141" y="273820"/>
                      <a:pt x="765430" y="273820"/>
                    </a:cubicBezTo>
                    <a:cubicBezTo>
                      <a:pt x="762719" y="273820"/>
                      <a:pt x="760912" y="272012"/>
                      <a:pt x="760912" y="269301"/>
                    </a:cubicBezTo>
                    <a:cubicBezTo>
                      <a:pt x="760912" y="267494"/>
                      <a:pt x="762719" y="264783"/>
                      <a:pt x="765430" y="264783"/>
                    </a:cubicBezTo>
                    <a:lnTo>
                      <a:pt x="765430" y="264783"/>
                    </a:lnTo>
                    <a:close/>
                    <a:moveTo>
                      <a:pt x="746452" y="264783"/>
                    </a:moveTo>
                    <a:cubicBezTo>
                      <a:pt x="749163" y="264783"/>
                      <a:pt x="750971" y="266590"/>
                      <a:pt x="750971" y="269301"/>
                    </a:cubicBezTo>
                    <a:cubicBezTo>
                      <a:pt x="750971" y="272012"/>
                      <a:pt x="749163" y="273820"/>
                      <a:pt x="746452" y="273820"/>
                    </a:cubicBezTo>
                    <a:cubicBezTo>
                      <a:pt x="743741" y="273820"/>
                      <a:pt x="741934" y="272012"/>
                      <a:pt x="741934" y="269301"/>
                    </a:cubicBezTo>
                    <a:cubicBezTo>
                      <a:pt x="741934" y="267494"/>
                      <a:pt x="743741" y="264783"/>
                      <a:pt x="746452" y="264783"/>
                    </a:cubicBezTo>
                    <a:lnTo>
                      <a:pt x="746452" y="264783"/>
                    </a:lnTo>
                    <a:close/>
                    <a:moveTo>
                      <a:pt x="727475" y="264783"/>
                    </a:moveTo>
                    <a:cubicBezTo>
                      <a:pt x="730186" y="264783"/>
                      <a:pt x="731993" y="266590"/>
                      <a:pt x="731993" y="269301"/>
                    </a:cubicBezTo>
                    <a:cubicBezTo>
                      <a:pt x="731993" y="272012"/>
                      <a:pt x="730186" y="273820"/>
                      <a:pt x="727475" y="273820"/>
                    </a:cubicBezTo>
                    <a:cubicBezTo>
                      <a:pt x="724764" y="273820"/>
                      <a:pt x="722956" y="272012"/>
                      <a:pt x="722956" y="269301"/>
                    </a:cubicBezTo>
                    <a:cubicBezTo>
                      <a:pt x="722956" y="267494"/>
                      <a:pt x="724764" y="264783"/>
                      <a:pt x="727475" y="264783"/>
                    </a:cubicBezTo>
                    <a:lnTo>
                      <a:pt x="727475" y="264783"/>
                    </a:lnTo>
                    <a:close/>
                    <a:moveTo>
                      <a:pt x="709401" y="264783"/>
                    </a:moveTo>
                    <a:cubicBezTo>
                      <a:pt x="712112" y="264783"/>
                      <a:pt x="713919" y="266590"/>
                      <a:pt x="713919" y="269301"/>
                    </a:cubicBezTo>
                    <a:cubicBezTo>
                      <a:pt x="713919" y="272012"/>
                      <a:pt x="712112" y="273820"/>
                      <a:pt x="709401" y="273820"/>
                    </a:cubicBezTo>
                    <a:cubicBezTo>
                      <a:pt x="706690" y="273820"/>
                      <a:pt x="704882" y="272012"/>
                      <a:pt x="704882" y="269301"/>
                    </a:cubicBezTo>
                    <a:cubicBezTo>
                      <a:pt x="703979" y="267494"/>
                      <a:pt x="706690" y="264783"/>
                      <a:pt x="709401" y="264783"/>
                    </a:cubicBezTo>
                    <a:lnTo>
                      <a:pt x="709401" y="264783"/>
                    </a:lnTo>
                    <a:close/>
                    <a:moveTo>
                      <a:pt x="690423" y="264783"/>
                    </a:moveTo>
                    <a:cubicBezTo>
                      <a:pt x="693134" y="264783"/>
                      <a:pt x="694942" y="266590"/>
                      <a:pt x="694942" y="269301"/>
                    </a:cubicBezTo>
                    <a:cubicBezTo>
                      <a:pt x="694942" y="272012"/>
                      <a:pt x="693134" y="273820"/>
                      <a:pt x="690423" y="273820"/>
                    </a:cubicBezTo>
                    <a:cubicBezTo>
                      <a:pt x="687712" y="273820"/>
                      <a:pt x="685905" y="272012"/>
                      <a:pt x="685905" y="269301"/>
                    </a:cubicBezTo>
                    <a:cubicBezTo>
                      <a:pt x="685905" y="267494"/>
                      <a:pt x="687712" y="264783"/>
                      <a:pt x="690423" y="264783"/>
                    </a:cubicBezTo>
                    <a:lnTo>
                      <a:pt x="690423" y="264783"/>
                    </a:lnTo>
                    <a:close/>
                    <a:moveTo>
                      <a:pt x="671446" y="264783"/>
                    </a:moveTo>
                    <a:cubicBezTo>
                      <a:pt x="674157" y="264783"/>
                      <a:pt x="675964" y="266590"/>
                      <a:pt x="675964" y="269301"/>
                    </a:cubicBezTo>
                    <a:cubicBezTo>
                      <a:pt x="675964" y="272012"/>
                      <a:pt x="674157" y="273820"/>
                      <a:pt x="671446" y="273820"/>
                    </a:cubicBezTo>
                    <a:cubicBezTo>
                      <a:pt x="668735" y="273820"/>
                      <a:pt x="666927" y="272012"/>
                      <a:pt x="666927" y="269301"/>
                    </a:cubicBezTo>
                    <a:cubicBezTo>
                      <a:pt x="666927" y="267494"/>
                      <a:pt x="668735" y="264783"/>
                      <a:pt x="671446" y="264783"/>
                    </a:cubicBezTo>
                    <a:lnTo>
                      <a:pt x="671446" y="264783"/>
                    </a:lnTo>
                    <a:close/>
                    <a:moveTo>
                      <a:pt x="652468" y="264783"/>
                    </a:moveTo>
                    <a:cubicBezTo>
                      <a:pt x="655179" y="264783"/>
                      <a:pt x="656987" y="266590"/>
                      <a:pt x="656987" y="269301"/>
                    </a:cubicBezTo>
                    <a:cubicBezTo>
                      <a:pt x="656987" y="272012"/>
                      <a:pt x="655179" y="273820"/>
                      <a:pt x="652468" y="273820"/>
                    </a:cubicBezTo>
                    <a:cubicBezTo>
                      <a:pt x="649757" y="273820"/>
                      <a:pt x="647950" y="272012"/>
                      <a:pt x="647950" y="269301"/>
                    </a:cubicBezTo>
                    <a:cubicBezTo>
                      <a:pt x="647950" y="267494"/>
                      <a:pt x="649757" y="264783"/>
                      <a:pt x="652468" y="264783"/>
                    </a:cubicBezTo>
                    <a:lnTo>
                      <a:pt x="652468" y="264783"/>
                    </a:lnTo>
                    <a:close/>
                    <a:moveTo>
                      <a:pt x="633490" y="264783"/>
                    </a:moveTo>
                    <a:cubicBezTo>
                      <a:pt x="636202" y="264783"/>
                      <a:pt x="638009" y="266590"/>
                      <a:pt x="638009" y="269301"/>
                    </a:cubicBezTo>
                    <a:cubicBezTo>
                      <a:pt x="638009" y="272012"/>
                      <a:pt x="636202" y="273820"/>
                      <a:pt x="633490" y="273820"/>
                    </a:cubicBezTo>
                    <a:cubicBezTo>
                      <a:pt x="630779" y="273820"/>
                      <a:pt x="628972" y="272012"/>
                      <a:pt x="628972" y="269301"/>
                    </a:cubicBezTo>
                    <a:cubicBezTo>
                      <a:pt x="628972" y="267494"/>
                      <a:pt x="631683" y="264783"/>
                      <a:pt x="633490" y="264783"/>
                    </a:cubicBezTo>
                    <a:lnTo>
                      <a:pt x="633490" y="264783"/>
                    </a:lnTo>
                    <a:close/>
                    <a:moveTo>
                      <a:pt x="615417" y="264783"/>
                    </a:moveTo>
                    <a:cubicBezTo>
                      <a:pt x="618128" y="264783"/>
                      <a:pt x="619935" y="266590"/>
                      <a:pt x="619935" y="269301"/>
                    </a:cubicBezTo>
                    <a:cubicBezTo>
                      <a:pt x="619935" y="272012"/>
                      <a:pt x="618128" y="273820"/>
                      <a:pt x="615417" y="273820"/>
                    </a:cubicBezTo>
                    <a:cubicBezTo>
                      <a:pt x="612705" y="273820"/>
                      <a:pt x="610898" y="272012"/>
                      <a:pt x="610898" y="269301"/>
                    </a:cubicBezTo>
                    <a:cubicBezTo>
                      <a:pt x="609994" y="267494"/>
                      <a:pt x="612705" y="264783"/>
                      <a:pt x="615417" y="264783"/>
                    </a:cubicBezTo>
                    <a:lnTo>
                      <a:pt x="615417" y="264783"/>
                    </a:lnTo>
                    <a:close/>
                    <a:moveTo>
                      <a:pt x="596439" y="264783"/>
                    </a:moveTo>
                    <a:cubicBezTo>
                      <a:pt x="599150" y="264783"/>
                      <a:pt x="600957" y="266590"/>
                      <a:pt x="600957" y="269301"/>
                    </a:cubicBezTo>
                    <a:cubicBezTo>
                      <a:pt x="600957" y="272012"/>
                      <a:pt x="599150" y="273820"/>
                      <a:pt x="596439" y="273820"/>
                    </a:cubicBezTo>
                    <a:cubicBezTo>
                      <a:pt x="593728" y="273820"/>
                      <a:pt x="591920" y="272012"/>
                      <a:pt x="591920" y="269301"/>
                    </a:cubicBezTo>
                    <a:cubicBezTo>
                      <a:pt x="591920" y="267494"/>
                      <a:pt x="593728" y="264783"/>
                      <a:pt x="596439" y="264783"/>
                    </a:cubicBezTo>
                    <a:lnTo>
                      <a:pt x="596439" y="264783"/>
                    </a:lnTo>
                    <a:close/>
                    <a:moveTo>
                      <a:pt x="577461" y="264783"/>
                    </a:moveTo>
                    <a:cubicBezTo>
                      <a:pt x="580172" y="264783"/>
                      <a:pt x="581980" y="266590"/>
                      <a:pt x="581980" y="269301"/>
                    </a:cubicBezTo>
                    <a:cubicBezTo>
                      <a:pt x="581980" y="272012"/>
                      <a:pt x="580172" y="273820"/>
                      <a:pt x="577461" y="273820"/>
                    </a:cubicBezTo>
                    <a:cubicBezTo>
                      <a:pt x="574750" y="273820"/>
                      <a:pt x="572943" y="272012"/>
                      <a:pt x="572943" y="269301"/>
                    </a:cubicBezTo>
                    <a:cubicBezTo>
                      <a:pt x="572943" y="267494"/>
                      <a:pt x="574750" y="264783"/>
                      <a:pt x="577461" y="264783"/>
                    </a:cubicBezTo>
                    <a:lnTo>
                      <a:pt x="577461" y="264783"/>
                    </a:lnTo>
                    <a:close/>
                    <a:moveTo>
                      <a:pt x="558484" y="264783"/>
                    </a:moveTo>
                    <a:cubicBezTo>
                      <a:pt x="561195" y="264783"/>
                      <a:pt x="563002" y="266590"/>
                      <a:pt x="563002" y="269301"/>
                    </a:cubicBezTo>
                    <a:cubicBezTo>
                      <a:pt x="563002" y="272012"/>
                      <a:pt x="561195" y="273820"/>
                      <a:pt x="558484" y="273820"/>
                    </a:cubicBezTo>
                    <a:cubicBezTo>
                      <a:pt x="555773" y="273820"/>
                      <a:pt x="553965" y="272012"/>
                      <a:pt x="553965" y="269301"/>
                    </a:cubicBezTo>
                    <a:cubicBezTo>
                      <a:pt x="553965" y="267494"/>
                      <a:pt x="555773" y="264783"/>
                      <a:pt x="558484" y="264783"/>
                    </a:cubicBezTo>
                    <a:lnTo>
                      <a:pt x="558484" y="264783"/>
                    </a:lnTo>
                    <a:close/>
                    <a:moveTo>
                      <a:pt x="539506" y="264783"/>
                    </a:moveTo>
                    <a:cubicBezTo>
                      <a:pt x="542217" y="264783"/>
                      <a:pt x="544025" y="266590"/>
                      <a:pt x="544025" y="269301"/>
                    </a:cubicBezTo>
                    <a:cubicBezTo>
                      <a:pt x="544025" y="272012"/>
                      <a:pt x="542217" y="273820"/>
                      <a:pt x="539506" y="273820"/>
                    </a:cubicBezTo>
                    <a:cubicBezTo>
                      <a:pt x="536795" y="273820"/>
                      <a:pt x="534988" y="272012"/>
                      <a:pt x="534988" y="269301"/>
                    </a:cubicBezTo>
                    <a:cubicBezTo>
                      <a:pt x="534988" y="267494"/>
                      <a:pt x="537699" y="264783"/>
                      <a:pt x="539506" y="264783"/>
                    </a:cubicBezTo>
                    <a:lnTo>
                      <a:pt x="539506" y="264783"/>
                    </a:lnTo>
                    <a:close/>
                    <a:moveTo>
                      <a:pt x="521432" y="264783"/>
                    </a:moveTo>
                    <a:cubicBezTo>
                      <a:pt x="524143" y="264783"/>
                      <a:pt x="525951" y="266590"/>
                      <a:pt x="525951" y="269301"/>
                    </a:cubicBezTo>
                    <a:cubicBezTo>
                      <a:pt x="525951" y="272012"/>
                      <a:pt x="524143" y="273820"/>
                      <a:pt x="521432" y="273820"/>
                    </a:cubicBezTo>
                    <a:cubicBezTo>
                      <a:pt x="518721" y="273820"/>
                      <a:pt x="516914" y="272012"/>
                      <a:pt x="516914" y="269301"/>
                    </a:cubicBezTo>
                    <a:cubicBezTo>
                      <a:pt x="516010" y="267494"/>
                      <a:pt x="518721" y="264783"/>
                      <a:pt x="521432" y="264783"/>
                    </a:cubicBezTo>
                    <a:lnTo>
                      <a:pt x="521432" y="264783"/>
                    </a:lnTo>
                    <a:close/>
                    <a:moveTo>
                      <a:pt x="502455" y="264783"/>
                    </a:moveTo>
                    <a:cubicBezTo>
                      <a:pt x="505166" y="264783"/>
                      <a:pt x="506973" y="266590"/>
                      <a:pt x="506973" y="269301"/>
                    </a:cubicBezTo>
                    <a:cubicBezTo>
                      <a:pt x="506973" y="272012"/>
                      <a:pt x="505166" y="273820"/>
                      <a:pt x="502455" y="273820"/>
                    </a:cubicBezTo>
                    <a:cubicBezTo>
                      <a:pt x="499744" y="273820"/>
                      <a:pt x="497936" y="272012"/>
                      <a:pt x="497936" y="269301"/>
                    </a:cubicBezTo>
                    <a:cubicBezTo>
                      <a:pt x="497936" y="267494"/>
                      <a:pt x="499744" y="264783"/>
                      <a:pt x="502455" y="264783"/>
                    </a:cubicBezTo>
                    <a:lnTo>
                      <a:pt x="502455" y="264783"/>
                    </a:lnTo>
                    <a:close/>
                    <a:moveTo>
                      <a:pt x="483477" y="264783"/>
                    </a:moveTo>
                    <a:cubicBezTo>
                      <a:pt x="486188" y="264783"/>
                      <a:pt x="487995" y="266590"/>
                      <a:pt x="487995" y="269301"/>
                    </a:cubicBezTo>
                    <a:cubicBezTo>
                      <a:pt x="487995" y="272012"/>
                      <a:pt x="486188" y="273820"/>
                      <a:pt x="483477" y="273820"/>
                    </a:cubicBezTo>
                    <a:cubicBezTo>
                      <a:pt x="480766" y="273820"/>
                      <a:pt x="478959" y="272012"/>
                      <a:pt x="478959" y="269301"/>
                    </a:cubicBezTo>
                    <a:cubicBezTo>
                      <a:pt x="478959" y="267494"/>
                      <a:pt x="480766" y="264783"/>
                      <a:pt x="483477" y="264783"/>
                    </a:cubicBezTo>
                    <a:lnTo>
                      <a:pt x="483477" y="264783"/>
                    </a:lnTo>
                    <a:close/>
                    <a:moveTo>
                      <a:pt x="464499" y="264783"/>
                    </a:moveTo>
                    <a:cubicBezTo>
                      <a:pt x="467211" y="264783"/>
                      <a:pt x="469018" y="266590"/>
                      <a:pt x="469018" y="269301"/>
                    </a:cubicBezTo>
                    <a:cubicBezTo>
                      <a:pt x="469018" y="272012"/>
                      <a:pt x="467211" y="273820"/>
                      <a:pt x="464499" y="273820"/>
                    </a:cubicBezTo>
                    <a:cubicBezTo>
                      <a:pt x="461788" y="273820"/>
                      <a:pt x="459981" y="272012"/>
                      <a:pt x="459981" y="269301"/>
                    </a:cubicBezTo>
                    <a:cubicBezTo>
                      <a:pt x="459981" y="267494"/>
                      <a:pt x="461788" y="264783"/>
                      <a:pt x="464499" y="264783"/>
                    </a:cubicBezTo>
                    <a:lnTo>
                      <a:pt x="464499" y="264783"/>
                    </a:lnTo>
                    <a:close/>
                    <a:moveTo>
                      <a:pt x="446425" y="264783"/>
                    </a:moveTo>
                    <a:cubicBezTo>
                      <a:pt x="449137" y="264783"/>
                      <a:pt x="450944" y="266590"/>
                      <a:pt x="450944" y="269301"/>
                    </a:cubicBezTo>
                    <a:cubicBezTo>
                      <a:pt x="450944" y="272012"/>
                      <a:pt x="449137" y="273820"/>
                      <a:pt x="446425" y="273820"/>
                    </a:cubicBezTo>
                    <a:cubicBezTo>
                      <a:pt x="443714" y="273820"/>
                      <a:pt x="441907" y="272012"/>
                      <a:pt x="441907" y="269301"/>
                    </a:cubicBezTo>
                    <a:cubicBezTo>
                      <a:pt x="441003" y="267494"/>
                      <a:pt x="443714" y="264783"/>
                      <a:pt x="446425" y="264783"/>
                    </a:cubicBezTo>
                    <a:lnTo>
                      <a:pt x="446425" y="264783"/>
                    </a:lnTo>
                    <a:close/>
                    <a:moveTo>
                      <a:pt x="427448" y="264783"/>
                    </a:moveTo>
                    <a:cubicBezTo>
                      <a:pt x="430159" y="264783"/>
                      <a:pt x="431966" y="266590"/>
                      <a:pt x="431966" y="269301"/>
                    </a:cubicBezTo>
                    <a:cubicBezTo>
                      <a:pt x="431966" y="272012"/>
                      <a:pt x="430159" y="273820"/>
                      <a:pt x="427448" y="273820"/>
                    </a:cubicBezTo>
                    <a:cubicBezTo>
                      <a:pt x="424737" y="273820"/>
                      <a:pt x="422929" y="272012"/>
                      <a:pt x="422929" y="269301"/>
                    </a:cubicBezTo>
                    <a:cubicBezTo>
                      <a:pt x="422929" y="267494"/>
                      <a:pt x="424737" y="264783"/>
                      <a:pt x="427448" y="264783"/>
                    </a:cubicBezTo>
                    <a:lnTo>
                      <a:pt x="427448" y="264783"/>
                    </a:lnTo>
                    <a:close/>
                    <a:moveTo>
                      <a:pt x="408470" y="264783"/>
                    </a:moveTo>
                    <a:cubicBezTo>
                      <a:pt x="411181" y="264783"/>
                      <a:pt x="412989" y="266590"/>
                      <a:pt x="412989" y="269301"/>
                    </a:cubicBezTo>
                    <a:cubicBezTo>
                      <a:pt x="412989" y="272012"/>
                      <a:pt x="411181" y="273820"/>
                      <a:pt x="408470" y="273820"/>
                    </a:cubicBezTo>
                    <a:cubicBezTo>
                      <a:pt x="405759" y="273820"/>
                      <a:pt x="403952" y="272012"/>
                      <a:pt x="403952" y="269301"/>
                    </a:cubicBezTo>
                    <a:cubicBezTo>
                      <a:pt x="403952" y="267494"/>
                      <a:pt x="405759" y="264783"/>
                      <a:pt x="408470" y="264783"/>
                    </a:cubicBezTo>
                    <a:lnTo>
                      <a:pt x="408470" y="264783"/>
                    </a:lnTo>
                    <a:close/>
                    <a:moveTo>
                      <a:pt x="389493" y="264783"/>
                    </a:moveTo>
                    <a:cubicBezTo>
                      <a:pt x="392204" y="264783"/>
                      <a:pt x="394011" y="266590"/>
                      <a:pt x="394011" y="269301"/>
                    </a:cubicBezTo>
                    <a:cubicBezTo>
                      <a:pt x="394011" y="272012"/>
                      <a:pt x="392204" y="273820"/>
                      <a:pt x="389493" y="273820"/>
                    </a:cubicBezTo>
                    <a:cubicBezTo>
                      <a:pt x="386782" y="273820"/>
                      <a:pt x="384974" y="272012"/>
                      <a:pt x="384974" y="269301"/>
                    </a:cubicBezTo>
                    <a:cubicBezTo>
                      <a:pt x="384974" y="267494"/>
                      <a:pt x="386782" y="264783"/>
                      <a:pt x="389493" y="264783"/>
                    </a:cubicBezTo>
                    <a:lnTo>
                      <a:pt x="389493" y="264783"/>
                    </a:lnTo>
                    <a:close/>
                    <a:moveTo>
                      <a:pt x="370515" y="264783"/>
                    </a:moveTo>
                    <a:cubicBezTo>
                      <a:pt x="373226" y="264783"/>
                      <a:pt x="375034" y="266590"/>
                      <a:pt x="375034" y="269301"/>
                    </a:cubicBezTo>
                    <a:cubicBezTo>
                      <a:pt x="375034" y="272012"/>
                      <a:pt x="373226" y="273820"/>
                      <a:pt x="370515" y="273820"/>
                    </a:cubicBezTo>
                    <a:cubicBezTo>
                      <a:pt x="367804" y="273820"/>
                      <a:pt x="365997" y="272012"/>
                      <a:pt x="365997" y="269301"/>
                    </a:cubicBezTo>
                    <a:cubicBezTo>
                      <a:pt x="365997" y="267494"/>
                      <a:pt x="367804" y="264783"/>
                      <a:pt x="370515" y="264783"/>
                    </a:cubicBezTo>
                    <a:lnTo>
                      <a:pt x="370515" y="264783"/>
                    </a:lnTo>
                    <a:close/>
                    <a:moveTo>
                      <a:pt x="352441" y="264783"/>
                    </a:moveTo>
                    <a:cubicBezTo>
                      <a:pt x="355152" y="264783"/>
                      <a:pt x="356960" y="266590"/>
                      <a:pt x="356960" y="269301"/>
                    </a:cubicBezTo>
                    <a:cubicBezTo>
                      <a:pt x="356960" y="272012"/>
                      <a:pt x="355152" y="273820"/>
                      <a:pt x="352441" y="273820"/>
                    </a:cubicBezTo>
                    <a:cubicBezTo>
                      <a:pt x="349730" y="273820"/>
                      <a:pt x="347923" y="272012"/>
                      <a:pt x="347923" y="269301"/>
                    </a:cubicBezTo>
                    <a:cubicBezTo>
                      <a:pt x="347019" y="267494"/>
                      <a:pt x="349730" y="264783"/>
                      <a:pt x="352441" y="264783"/>
                    </a:cubicBezTo>
                    <a:lnTo>
                      <a:pt x="352441" y="264783"/>
                    </a:lnTo>
                    <a:close/>
                    <a:moveTo>
                      <a:pt x="333464" y="264783"/>
                    </a:moveTo>
                    <a:cubicBezTo>
                      <a:pt x="336175" y="264783"/>
                      <a:pt x="337982" y="266590"/>
                      <a:pt x="337982" y="269301"/>
                    </a:cubicBezTo>
                    <a:cubicBezTo>
                      <a:pt x="337982" y="272012"/>
                      <a:pt x="336175" y="273820"/>
                      <a:pt x="333464" y="273820"/>
                    </a:cubicBezTo>
                    <a:cubicBezTo>
                      <a:pt x="330753" y="273820"/>
                      <a:pt x="328945" y="272012"/>
                      <a:pt x="328945" y="269301"/>
                    </a:cubicBezTo>
                    <a:cubicBezTo>
                      <a:pt x="328945" y="267494"/>
                      <a:pt x="330753" y="264783"/>
                      <a:pt x="333464" y="264783"/>
                    </a:cubicBezTo>
                    <a:lnTo>
                      <a:pt x="333464" y="264783"/>
                    </a:lnTo>
                    <a:close/>
                    <a:moveTo>
                      <a:pt x="831400" y="253938"/>
                    </a:moveTo>
                    <a:cubicBezTo>
                      <a:pt x="834111" y="253938"/>
                      <a:pt x="835918" y="255746"/>
                      <a:pt x="835918" y="258457"/>
                    </a:cubicBezTo>
                    <a:cubicBezTo>
                      <a:pt x="835918" y="261168"/>
                      <a:pt x="834111" y="262975"/>
                      <a:pt x="831400" y="262975"/>
                    </a:cubicBezTo>
                    <a:cubicBezTo>
                      <a:pt x="828689" y="262975"/>
                      <a:pt x="826881" y="261168"/>
                      <a:pt x="826881" y="258457"/>
                    </a:cubicBezTo>
                    <a:cubicBezTo>
                      <a:pt x="826881" y="256649"/>
                      <a:pt x="828689" y="253938"/>
                      <a:pt x="831400" y="253938"/>
                    </a:cubicBezTo>
                    <a:lnTo>
                      <a:pt x="831400" y="253938"/>
                    </a:lnTo>
                    <a:close/>
                    <a:moveTo>
                      <a:pt x="812422" y="253938"/>
                    </a:moveTo>
                    <a:cubicBezTo>
                      <a:pt x="815133" y="253938"/>
                      <a:pt x="816941" y="255746"/>
                      <a:pt x="816941" y="258457"/>
                    </a:cubicBezTo>
                    <a:cubicBezTo>
                      <a:pt x="816941" y="261168"/>
                      <a:pt x="815133" y="262975"/>
                      <a:pt x="812422" y="262975"/>
                    </a:cubicBezTo>
                    <a:cubicBezTo>
                      <a:pt x="809711" y="262975"/>
                      <a:pt x="807904" y="261168"/>
                      <a:pt x="807904" y="258457"/>
                    </a:cubicBezTo>
                    <a:cubicBezTo>
                      <a:pt x="807904" y="256649"/>
                      <a:pt x="809711" y="253938"/>
                      <a:pt x="812422" y="253938"/>
                    </a:cubicBezTo>
                    <a:lnTo>
                      <a:pt x="812422" y="253938"/>
                    </a:lnTo>
                    <a:close/>
                    <a:moveTo>
                      <a:pt x="793445" y="253938"/>
                    </a:moveTo>
                    <a:cubicBezTo>
                      <a:pt x="796156" y="253938"/>
                      <a:pt x="797963" y="255746"/>
                      <a:pt x="797963" y="258457"/>
                    </a:cubicBezTo>
                    <a:cubicBezTo>
                      <a:pt x="797963" y="261168"/>
                      <a:pt x="796156" y="262975"/>
                      <a:pt x="793445" y="262975"/>
                    </a:cubicBezTo>
                    <a:cubicBezTo>
                      <a:pt x="790733" y="262975"/>
                      <a:pt x="788926" y="261168"/>
                      <a:pt x="788926" y="258457"/>
                    </a:cubicBezTo>
                    <a:cubicBezTo>
                      <a:pt x="788926" y="256649"/>
                      <a:pt x="790733" y="253938"/>
                      <a:pt x="793445" y="253938"/>
                    </a:cubicBezTo>
                    <a:lnTo>
                      <a:pt x="793445" y="253938"/>
                    </a:lnTo>
                    <a:close/>
                    <a:moveTo>
                      <a:pt x="774467" y="253938"/>
                    </a:moveTo>
                    <a:cubicBezTo>
                      <a:pt x="777178" y="253938"/>
                      <a:pt x="778985" y="255746"/>
                      <a:pt x="778985" y="258457"/>
                    </a:cubicBezTo>
                    <a:cubicBezTo>
                      <a:pt x="778985" y="261168"/>
                      <a:pt x="777178" y="262975"/>
                      <a:pt x="774467" y="262975"/>
                    </a:cubicBezTo>
                    <a:cubicBezTo>
                      <a:pt x="771756" y="262975"/>
                      <a:pt x="769948" y="261168"/>
                      <a:pt x="769948" y="258457"/>
                    </a:cubicBezTo>
                    <a:cubicBezTo>
                      <a:pt x="769948" y="256649"/>
                      <a:pt x="771756" y="253938"/>
                      <a:pt x="774467" y="253938"/>
                    </a:cubicBezTo>
                    <a:lnTo>
                      <a:pt x="774467" y="253938"/>
                    </a:lnTo>
                    <a:close/>
                    <a:moveTo>
                      <a:pt x="756393" y="253938"/>
                    </a:moveTo>
                    <a:cubicBezTo>
                      <a:pt x="759104" y="253938"/>
                      <a:pt x="760912" y="255746"/>
                      <a:pt x="760912" y="258457"/>
                    </a:cubicBezTo>
                    <a:cubicBezTo>
                      <a:pt x="760912" y="261168"/>
                      <a:pt x="759104" y="262975"/>
                      <a:pt x="756393" y="262975"/>
                    </a:cubicBezTo>
                    <a:cubicBezTo>
                      <a:pt x="753682" y="262975"/>
                      <a:pt x="751875" y="261168"/>
                      <a:pt x="751875" y="258457"/>
                    </a:cubicBezTo>
                    <a:cubicBezTo>
                      <a:pt x="750971" y="256649"/>
                      <a:pt x="753682" y="253938"/>
                      <a:pt x="756393" y="253938"/>
                    </a:cubicBezTo>
                    <a:lnTo>
                      <a:pt x="756393" y="253938"/>
                    </a:lnTo>
                    <a:close/>
                    <a:moveTo>
                      <a:pt x="737415" y="253938"/>
                    </a:moveTo>
                    <a:cubicBezTo>
                      <a:pt x="740126" y="253938"/>
                      <a:pt x="741934" y="255746"/>
                      <a:pt x="741934" y="258457"/>
                    </a:cubicBezTo>
                    <a:cubicBezTo>
                      <a:pt x="741934" y="261168"/>
                      <a:pt x="740126" y="262975"/>
                      <a:pt x="737415" y="262975"/>
                    </a:cubicBezTo>
                    <a:cubicBezTo>
                      <a:pt x="734704" y="262975"/>
                      <a:pt x="732897" y="261168"/>
                      <a:pt x="732897" y="258457"/>
                    </a:cubicBezTo>
                    <a:cubicBezTo>
                      <a:pt x="732897" y="256649"/>
                      <a:pt x="734704" y="253938"/>
                      <a:pt x="737415" y="253938"/>
                    </a:cubicBezTo>
                    <a:lnTo>
                      <a:pt x="737415" y="253938"/>
                    </a:lnTo>
                    <a:close/>
                    <a:moveTo>
                      <a:pt x="718438" y="253938"/>
                    </a:moveTo>
                    <a:cubicBezTo>
                      <a:pt x="721149" y="253938"/>
                      <a:pt x="722956" y="255746"/>
                      <a:pt x="722956" y="258457"/>
                    </a:cubicBezTo>
                    <a:cubicBezTo>
                      <a:pt x="722956" y="261168"/>
                      <a:pt x="721149" y="262975"/>
                      <a:pt x="718438" y="262975"/>
                    </a:cubicBezTo>
                    <a:cubicBezTo>
                      <a:pt x="715727" y="262975"/>
                      <a:pt x="713919" y="261168"/>
                      <a:pt x="713919" y="258457"/>
                    </a:cubicBezTo>
                    <a:cubicBezTo>
                      <a:pt x="713919" y="256649"/>
                      <a:pt x="715727" y="253938"/>
                      <a:pt x="718438" y="253938"/>
                    </a:cubicBezTo>
                    <a:lnTo>
                      <a:pt x="718438" y="253938"/>
                    </a:lnTo>
                    <a:close/>
                    <a:moveTo>
                      <a:pt x="699460" y="253938"/>
                    </a:moveTo>
                    <a:cubicBezTo>
                      <a:pt x="702171" y="253938"/>
                      <a:pt x="703979" y="255746"/>
                      <a:pt x="703979" y="258457"/>
                    </a:cubicBezTo>
                    <a:cubicBezTo>
                      <a:pt x="703979" y="261168"/>
                      <a:pt x="702171" y="262975"/>
                      <a:pt x="699460" y="262975"/>
                    </a:cubicBezTo>
                    <a:cubicBezTo>
                      <a:pt x="696749" y="262975"/>
                      <a:pt x="694942" y="261168"/>
                      <a:pt x="694942" y="258457"/>
                    </a:cubicBezTo>
                    <a:cubicBezTo>
                      <a:pt x="694942" y="256649"/>
                      <a:pt x="696749" y="253938"/>
                      <a:pt x="699460" y="253938"/>
                    </a:cubicBezTo>
                    <a:lnTo>
                      <a:pt x="699460" y="253938"/>
                    </a:lnTo>
                    <a:close/>
                    <a:moveTo>
                      <a:pt x="680483" y="253938"/>
                    </a:moveTo>
                    <a:cubicBezTo>
                      <a:pt x="683194" y="253938"/>
                      <a:pt x="685001" y="255746"/>
                      <a:pt x="685001" y="258457"/>
                    </a:cubicBezTo>
                    <a:cubicBezTo>
                      <a:pt x="685001" y="261168"/>
                      <a:pt x="683194" y="262975"/>
                      <a:pt x="680483" y="262975"/>
                    </a:cubicBezTo>
                    <a:cubicBezTo>
                      <a:pt x="677771" y="262975"/>
                      <a:pt x="675964" y="261168"/>
                      <a:pt x="675964" y="258457"/>
                    </a:cubicBezTo>
                    <a:cubicBezTo>
                      <a:pt x="675964" y="256649"/>
                      <a:pt x="678675" y="253938"/>
                      <a:pt x="680483" y="253938"/>
                    </a:cubicBezTo>
                    <a:lnTo>
                      <a:pt x="680483" y="253938"/>
                    </a:lnTo>
                    <a:close/>
                    <a:moveTo>
                      <a:pt x="662409" y="253938"/>
                    </a:moveTo>
                    <a:cubicBezTo>
                      <a:pt x="665120" y="253938"/>
                      <a:pt x="666927" y="255746"/>
                      <a:pt x="666927" y="258457"/>
                    </a:cubicBezTo>
                    <a:cubicBezTo>
                      <a:pt x="666927" y="261168"/>
                      <a:pt x="665120" y="262975"/>
                      <a:pt x="662409" y="262975"/>
                    </a:cubicBezTo>
                    <a:cubicBezTo>
                      <a:pt x="659698" y="262975"/>
                      <a:pt x="657890" y="261168"/>
                      <a:pt x="657890" y="258457"/>
                    </a:cubicBezTo>
                    <a:cubicBezTo>
                      <a:pt x="656987" y="256649"/>
                      <a:pt x="659698" y="253938"/>
                      <a:pt x="662409" y="253938"/>
                    </a:cubicBezTo>
                    <a:lnTo>
                      <a:pt x="662409" y="253938"/>
                    </a:lnTo>
                    <a:close/>
                    <a:moveTo>
                      <a:pt x="643431" y="253938"/>
                    </a:moveTo>
                    <a:cubicBezTo>
                      <a:pt x="646142" y="253938"/>
                      <a:pt x="647950" y="255746"/>
                      <a:pt x="647950" y="258457"/>
                    </a:cubicBezTo>
                    <a:cubicBezTo>
                      <a:pt x="647950" y="261168"/>
                      <a:pt x="646142" y="262975"/>
                      <a:pt x="643431" y="262975"/>
                    </a:cubicBezTo>
                    <a:cubicBezTo>
                      <a:pt x="640720" y="262975"/>
                      <a:pt x="638913" y="261168"/>
                      <a:pt x="638913" y="258457"/>
                    </a:cubicBezTo>
                    <a:cubicBezTo>
                      <a:pt x="638913" y="256649"/>
                      <a:pt x="640720" y="253938"/>
                      <a:pt x="643431" y="253938"/>
                    </a:cubicBezTo>
                    <a:lnTo>
                      <a:pt x="643431" y="253938"/>
                    </a:lnTo>
                    <a:close/>
                    <a:moveTo>
                      <a:pt x="624453" y="253938"/>
                    </a:moveTo>
                    <a:cubicBezTo>
                      <a:pt x="627165" y="253938"/>
                      <a:pt x="628972" y="255746"/>
                      <a:pt x="628972" y="258457"/>
                    </a:cubicBezTo>
                    <a:cubicBezTo>
                      <a:pt x="628972" y="261168"/>
                      <a:pt x="627165" y="262975"/>
                      <a:pt x="624453" y="262975"/>
                    </a:cubicBezTo>
                    <a:cubicBezTo>
                      <a:pt x="621742" y="262975"/>
                      <a:pt x="619935" y="261168"/>
                      <a:pt x="619935" y="258457"/>
                    </a:cubicBezTo>
                    <a:cubicBezTo>
                      <a:pt x="619935" y="256649"/>
                      <a:pt x="621742" y="253938"/>
                      <a:pt x="624453" y="253938"/>
                    </a:cubicBezTo>
                    <a:lnTo>
                      <a:pt x="624453" y="253938"/>
                    </a:lnTo>
                    <a:close/>
                    <a:moveTo>
                      <a:pt x="605476" y="253938"/>
                    </a:moveTo>
                    <a:cubicBezTo>
                      <a:pt x="608187" y="253938"/>
                      <a:pt x="609994" y="255746"/>
                      <a:pt x="609994" y="258457"/>
                    </a:cubicBezTo>
                    <a:cubicBezTo>
                      <a:pt x="609994" y="261168"/>
                      <a:pt x="608187" y="262975"/>
                      <a:pt x="605476" y="262975"/>
                    </a:cubicBezTo>
                    <a:cubicBezTo>
                      <a:pt x="602765" y="262975"/>
                      <a:pt x="600957" y="261168"/>
                      <a:pt x="600957" y="258457"/>
                    </a:cubicBezTo>
                    <a:cubicBezTo>
                      <a:pt x="600957" y="256649"/>
                      <a:pt x="602765" y="253938"/>
                      <a:pt x="605476" y="253938"/>
                    </a:cubicBezTo>
                    <a:lnTo>
                      <a:pt x="605476" y="253938"/>
                    </a:lnTo>
                    <a:close/>
                    <a:moveTo>
                      <a:pt x="586498" y="253938"/>
                    </a:moveTo>
                    <a:cubicBezTo>
                      <a:pt x="589209" y="253938"/>
                      <a:pt x="591017" y="255746"/>
                      <a:pt x="591017" y="258457"/>
                    </a:cubicBezTo>
                    <a:cubicBezTo>
                      <a:pt x="591017" y="261168"/>
                      <a:pt x="589209" y="262975"/>
                      <a:pt x="586498" y="262975"/>
                    </a:cubicBezTo>
                    <a:cubicBezTo>
                      <a:pt x="583787" y="262975"/>
                      <a:pt x="581980" y="261168"/>
                      <a:pt x="581980" y="258457"/>
                    </a:cubicBezTo>
                    <a:cubicBezTo>
                      <a:pt x="581980" y="256649"/>
                      <a:pt x="584691" y="253938"/>
                      <a:pt x="586498" y="253938"/>
                    </a:cubicBezTo>
                    <a:lnTo>
                      <a:pt x="586498" y="253938"/>
                    </a:lnTo>
                    <a:close/>
                    <a:moveTo>
                      <a:pt x="568424" y="253938"/>
                    </a:moveTo>
                    <a:cubicBezTo>
                      <a:pt x="571135" y="253938"/>
                      <a:pt x="572943" y="255746"/>
                      <a:pt x="572943" y="258457"/>
                    </a:cubicBezTo>
                    <a:cubicBezTo>
                      <a:pt x="572943" y="261168"/>
                      <a:pt x="571135" y="262975"/>
                      <a:pt x="568424" y="262975"/>
                    </a:cubicBezTo>
                    <a:cubicBezTo>
                      <a:pt x="565713" y="262975"/>
                      <a:pt x="563906" y="261168"/>
                      <a:pt x="563906" y="258457"/>
                    </a:cubicBezTo>
                    <a:cubicBezTo>
                      <a:pt x="563906" y="256649"/>
                      <a:pt x="565713" y="253938"/>
                      <a:pt x="568424" y="253938"/>
                    </a:cubicBezTo>
                    <a:lnTo>
                      <a:pt x="568424" y="253938"/>
                    </a:lnTo>
                    <a:close/>
                    <a:moveTo>
                      <a:pt x="549447" y="253938"/>
                    </a:moveTo>
                    <a:cubicBezTo>
                      <a:pt x="552158" y="253938"/>
                      <a:pt x="553965" y="255746"/>
                      <a:pt x="553965" y="258457"/>
                    </a:cubicBezTo>
                    <a:cubicBezTo>
                      <a:pt x="553965" y="261168"/>
                      <a:pt x="552158" y="262975"/>
                      <a:pt x="549447" y="262975"/>
                    </a:cubicBezTo>
                    <a:cubicBezTo>
                      <a:pt x="546736" y="262975"/>
                      <a:pt x="544928" y="261168"/>
                      <a:pt x="544928" y="258457"/>
                    </a:cubicBezTo>
                    <a:cubicBezTo>
                      <a:pt x="544928" y="256649"/>
                      <a:pt x="546736" y="253938"/>
                      <a:pt x="549447" y="253938"/>
                    </a:cubicBezTo>
                    <a:lnTo>
                      <a:pt x="549447" y="253938"/>
                    </a:lnTo>
                    <a:close/>
                    <a:moveTo>
                      <a:pt x="530469" y="253938"/>
                    </a:moveTo>
                    <a:cubicBezTo>
                      <a:pt x="533180" y="253938"/>
                      <a:pt x="534988" y="255746"/>
                      <a:pt x="534988" y="258457"/>
                    </a:cubicBezTo>
                    <a:cubicBezTo>
                      <a:pt x="534988" y="261168"/>
                      <a:pt x="533180" y="262975"/>
                      <a:pt x="530469" y="262975"/>
                    </a:cubicBezTo>
                    <a:cubicBezTo>
                      <a:pt x="527758" y="262975"/>
                      <a:pt x="525951" y="261168"/>
                      <a:pt x="525951" y="258457"/>
                    </a:cubicBezTo>
                    <a:cubicBezTo>
                      <a:pt x="525951" y="256649"/>
                      <a:pt x="527758" y="253938"/>
                      <a:pt x="530469" y="253938"/>
                    </a:cubicBezTo>
                    <a:lnTo>
                      <a:pt x="530469" y="253938"/>
                    </a:lnTo>
                    <a:close/>
                    <a:moveTo>
                      <a:pt x="511492" y="253938"/>
                    </a:moveTo>
                    <a:cubicBezTo>
                      <a:pt x="514203" y="253938"/>
                      <a:pt x="516010" y="255746"/>
                      <a:pt x="516010" y="258457"/>
                    </a:cubicBezTo>
                    <a:cubicBezTo>
                      <a:pt x="516010" y="261168"/>
                      <a:pt x="514203" y="262975"/>
                      <a:pt x="511492" y="262975"/>
                    </a:cubicBezTo>
                    <a:cubicBezTo>
                      <a:pt x="508780" y="262975"/>
                      <a:pt x="506973" y="261168"/>
                      <a:pt x="506973" y="258457"/>
                    </a:cubicBezTo>
                    <a:cubicBezTo>
                      <a:pt x="506973" y="256649"/>
                      <a:pt x="508780" y="253938"/>
                      <a:pt x="511492" y="253938"/>
                    </a:cubicBezTo>
                    <a:lnTo>
                      <a:pt x="511492" y="253938"/>
                    </a:lnTo>
                    <a:close/>
                    <a:moveTo>
                      <a:pt x="493418" y="253938"/>
                    </a:moveTo>
                    <a:cubicBezTo>
                      <a:pt x="496129" y="253938"/>
                      <a:pt x="497936" y="255746"/>
                      <a:pt x="497936" y="258457"/>
                    </a:cubicBezTo>
                    <a:cubicBezTo>
                      <a:pt x="497936" y="261168"/>
                      <a:pt x="496129" y="262975"/>
                      <a:pt x="493418" y="262975"/>
                    </a:cubicBezTo>
                    <a:cubicBezTo>
                      <a:pt x="490707" y="262975"/>
                      <a:pt x="488899" y="261168"/>
                      <a:pt x="488899" y="258457"/>
                    </a:cubicBezTo>
                    <a:cubicBezTo>
                      <a:pt x="487995" y="256649"/>
                      <a:pt x="490707" y="253938"/>
                      <a:pt x="493418" y="253938"/>
                    </a:cubicBezTo>
                    <a:lnTo>
                      <a:pt x="493418" y="253938"/>
                    </a:lnTo>
                    <a:close/>
                    <a:moveTo>
                      <a:pt x="474440" y="253938"/>
                    </a:moveTo>
                    <a:cubicBezTo>
                      <a:pt x="477151" y="253938"/>
                      <a:pt x="478959" y="255746"/>
                      <a:pt x="478959" y="258457"/>
                    </a:cubicBezTo>
                    <a:cubicBezTo>
                      <a:pt x="478959" y="261168"/>
                      <a:pt x="477151" y="262975"/>
                      <a:pt x="474440" y="262975"/>
                    </a:cubicBezTo>
                    <a:cubicBezTo>
                      <a:pt x="471729" y="262975"/>
                      <a:pt x="469922" y="261168"/>
                      <a:pt x="469922" y="258457"/>
                    </a:cubicBezTo>
                    <a:cubicBezTo>
                      <a:pt x="469922" y="256649"/>
                      <a:pt x="471729" y="253938"/>
                      <a:pt x="474440" y="253938"/>
                    </a:cubicBezTo>
                    <a:lnTo>
                      <a:pt x="474440" y="253938"/>
                    </a:lnTo>
                    <a:close/>
                    <a:moveTo>
                      <a:pt x="455462" y="253938"/>
                    </a:moveTo>
                    <a:cubicBezTo>
                      <a:pt x="458174" y="253938"/>
                      <a:pt x="459981" y="255746"/>
                      <a:pt x="459981" y="258457"/>
                    </a:cubicBezTo>
                    <a:cubicBezTo>
                      <a:pt x="459981" y="261168"/>
                      <a:pt x="458174" y="262975"/>
                      <a:pt x="455462" y="262975"/>
                    </a:cubicBezTo>
                    <a:cubicBezTo>
                      <a:pt x="452751" y="262975"/>
                      <a:pt x="450944" y="261168"/>
                      <a:pt x="450944" y="258457"/>
                    </a:cubicBezTo>
                    <a:cubicBezTo>
                      <a:pt x="450944" y="256649"/>
                      <a:pt x="452751" y="253938"/>
                      <a:pt x="455462" y="253938"/>
                    </a:cubicBezTo>
                    <a:lnTo>
                      <a:pt x="455462" y="253938"/>
                    </a:lnTo>
                    <a:close/>
                    <a:moveTo>
                      <a:pt x="436485" y="253938"/>
                    </a:moveTo>
                    <a:cubicBezTo>
                      <a:pt x="439196" y="253938"/>
                      <a:pt x="441003" y="255746"/>
                      <a:pt x="441003" y="258457"/>
                    </a:cubicBezTo>
                    <a:cubicBezTo>
                      <a:pt x="441003" y="261168"/>
                      <a:pt x="439196" y="262975"/>
                      <a:pt x="436485" y="262975"/>
                    </a:cubicBezTo>
                    <a:cubicBezTo>
                      <a:pt x="433774" y="262975"/>
                      <a:pt x="431966" y="261168"/>
                      <a:pt x="431966" y="258457"/>
                    </a:cubicBezTo>
                    <a:cubicBezTo>
                      <a:pt x="431966" y="256649"/>
                      <a:pt x="433774" y="253938"/>
                      <a:pt x="436485" y="253938"/>
                    </a:cubicBezTo>
                    <a:lnTo>
                      <a:pt x="436485" y="253938"/>
                    </a:lnTo>
                    <a:close/>
                    <a:moveTo>
                      <a:pt x="417507" y="253938"/>
                    </a:moveTo>
                    <a:cubicBezTo>
                      <a:pt x="420218" y="253938"/>
                      <a:pt x="422026" y="255746"/>
                      <a:pt x="422026" y="258457"/>
                    </a:cubicBezTo>
                    <a:cubicBezTo>
                      <a:pt x="422026" y="261168"/>
                      <a:pt x="420218" y="262975"/>
                      <a:pt x="417507" y="262975"/>
                    </a:cubicBezTo>
                    <a:cubicBezTo>
                      <a:pt x="414796" y="262975"/>
                      <a:pt x="412989" y="261168"/>
                      <a:pt x="412989" y="258457"/>
                    </a:cubicBezTo>
                    <a:cubicBezTo>
                      <a:pt x="412989" y="256649"/>
                      <a:pt x="415700" y="253938"/>
                      <a:pt x="417507" y="253938"/>
                    </a:cubicBezTo>
                    <a:lnTo>
                      <a:pt x="417507" y="253938"/>
                    </a:lnTo>
                    <a:close/>
                    <a:moveTo>
                      <a:pt x="399433" y="253938"/>
                    </a:moveTo>
                    <a:cubicBezTo>
                      <a:pt x="402144" y="253938"/>
                      <a:pt x="403952" y="255746"/>
                      <a:pt x="403952" y="258457"/>
                    </a:cubicBezTo>
                    <a:cubicBezTo>
                      <a:pt x="403952" y="261168"/>
                      <a:pt x="402144" y="262975"/>
                      <a:pt x="399433" y="262975"/>
                    </a:cubicBezTo>
                    <a:cubicBezTo>
                      <a:pt x="396722" y="262975"/>
                      <a:pt x="394915" y="261168"/>
                      <a:pt x="394915" y="258457"/>
                    </a:cubicBezTo>
                    <a:cubicBezTo>
                      <a:pt x="394011" y="256649"/>
                      <a:pt x="396722" y="253938"/>
                      <a:pt x="399433" y="253938"/>
                    </a:cubicBezTo>
                    <a:lnTo>
                      <a:pt x="399433" y="253938"/>
                    </a:lnTo>
                    <a:close/>
                    <a:moveTo>
                      <a:pt x="380456" y="253938"/>
                    </a:moveTo>
                    <a:cubicBezTo>
                      <a:pt x="383167" y="253938"/>
                      <a:pt x="384974" y="255746"/>
                      <a:pt x="384974" y="258457"/>
                    </a:cubicBezTo>
                    <a:cubicBezTo>
                      <a:pt x="384974" y="261168"/>
                      <a:pt x="383167" y="262975"/>
                      <a:pt x="380456" y="262975"/>
                    </a:cubicBezTo>
                    <a:cubicBezTo>
                      <a:pt x="377745" y="262975"/>
                      <a:pt x="375937" y="261168"/>
                      <a:pt x="375937" y="258457"/>
                    </a:cubicBezTo>
                    <a:cubicBezTo>
                      <a:pt x="375937" y="256649"/>
                      <a:pt x="377745" y="253938"/>
                      <a:pt x="380456" y="253938"/>
                    </a:cubicBezTo>
                    <a:lnTo>
                      <a:pt x="380456" y="253938"/>
                    </a:lnTo>
                    <a:close/>
                    <a:moveTo>
                      <a:pt x="361478" y="253938"/>
                    </a:moveTo>
                    <a:cubicBezTo>
                      <a:pt x="364189" y="253938"/>
                      <a:pt x="365997" y="255746"/>
                      <a:pt x="365997" y="258457"/>
                    </a:cubicBezTo>
                    <a:cubicBezTo>
                      <a:pt x="365997" y="261168"/>
                      <a:pt x="364189" y="262975"/>
                      <a:pt x="361478" y="262975"/>
                    </a:cubicBezTo>
                    <a:cubicBezTo>
                      <a:pt x="358767" y="262975"/>
                      <a:pt x="356960" y="261168"/>
                      <a:pt x="356960" y="258457"/>
                    </a:cubicBezTo>
                    <a:cubicBezTo>
                      <a:pt x="356960" y="256649"/>
                      <a:pt x="358767" y="253938"/>
                      <a:pt x="361478" y="253938"/>
                    </a:cubicBezTo>
                    <a:lnTo>
                      <a:pt x="361478" y="253938"/>
                    </a:lnTo>
                    <a:close/>
                    <a:moveTo>
                      <a:pt x="342501" y="253938"/>
                    </a:moveTo>
                    <a:cubicBezTo>
                      <a:pt x="345212" y="253938"/>
                      <a:pt x="347019" y="255746"/>
                      <a:pt x="347019" y="258457"/>
                    </a:cubicBezTo>
                    <a:cubicBezTo>
                      <a:pt x="347019" y="261168"/>
                      <a:pt x="345212" y="262975"/>
                      <a:pt x="342501" y="262975"/>
                    </a:cubicBezTo>
                    <a:cubicBezTo>
                      <a:pt x="339789" y="262975"/>
                      <a:pt x="337982" y="261168"/>
                      <a:pt x="337982" y="258457"/>
                    </a:cubicBezTo>
                    <a:cubicBezTo>
                      <a:pt x="337982" y="256649"/>
                      <a:pt x="339789" y="253938"/>
                      <a:pt x="342501" y="253938"/>
                    </a:cubicBezTo>
                    <a:lnTo>
                      <a:pt x="342501" y="253938"/>
                    </a:lnTo>
                    <a:close/>
                    <a:moveTo>
                      <a:pt x="840437" y="244901"/>
                    </a:moveTo>
                    <a:cubicBezTo>
                      <a:pt x="843148" y="244901"/>
                      <a:pt x="844955" y="246709"/>
                      <a:pt x="844955" y="249420"/>
                    </a:cubicBezTo>
                    <a:cubicBezTo>
                      <a:pt x="844955" y="252131"/>
                      <a:pt x="843148" y="253938"/>
                      <a:pt x="840437" y="253938"/>
                    </a:cubicBezTo>
                    <a:cubicBezTo>
                      <a:pt x="837726" y="253938"/>
                      <a:pt x="835918" y="252131"/>
                      <a:pt x="835918" y="249420"/>
                    </a:cubicBezTo>
                    <a:cubicBezTo>
                      <a:pt x="835918" y="246709"/>
                      <a:pt x="837726" y="244901"/>
                      <a:pt x="840437" y="244901"/>
                    </a:cubicBezTo>
                    <a:lnTo>
                      <a:pt x="840437" y="244901"/>
                    </a:lnTo>
                    <a:close/>
                    <a:moveTo>
                      <a:pt x="821459" y="244901"/>
                    </a:moveTo>
                    <a:cubicBezTo>
                      <a:pt x="824170" y="244901"/>
                      <a:pt x="825978" y="246709"/>
                      <a:pt x="825978" y="249420"/>
                    </a:cubicBezTo>
                    <a:cubicBezTo>
                      <a:pt x="825978" y="252131"/>
                      <a:pt x="824170" y="253938"/>
                      <a:pt x="821459" y="253938"/>
                    </a:cubicBezTo>
                    <a:cubicBezTo>
                      <a:pt x="818748" y="253938"/>
                      <a:pt x="816941" y="252131"/>
                      <a:pt x="816941" y="249420"/>
                    </a:cubicBezTo>
                    <a:cubicBezTo>
                      <a:pt x="816941" y="246709"/>
                      <a:pt x="818748" y="244901"/>
                      <a:pt x="821459" y="244901"/>
                    </a:cubicBezTo>
                    <a:lnTo>
                      <a:pt x="821459" y="244901"/>
                    </a:lnTo>
                    <a:close/>
                    <a:moveTo>
                      <a:pt x="803385" y="244901"/>
                    </a:moveTo>
                    <a:cubicBezTo>
                      <a:pt x="806096" y="244901"/>
                      <a:pt x="807904" y="246709"/>
                      <a:pt x="807904" y="249420"/>
                    </a:cubicBezTo>
                    <a:cubicBezTo>
                      <a:pt x="807904" y="252131"/>
                      <a:pt x="806096" y="253938"/>
                      <a:pt x="803385" y="253938"/>
                    </a:cubicBezTo>
                    <a:cubicBezTo>
                      <a:pt x="800674" y="253938"/>
                      <a:pt x="798867" y="252131"/>
                      <a:pt x="798867" y="249420"/>
                    </a:cubicBezTo>
                    <a:cubicBezTo>
                      <a:pt x="797963" y="246709"/>
                      <a:pt x="800674" y="244901"/>
                      <a:pt x="803385" y="244901"/>
                    </a:cubicBezTo>
                    <a:lnTo>
                      <a:pt x="803385" y="244901"/>
                    </a:lnTo>
                    <a:close/>
                    <a:moveTo>
                      <a:pt x="784408" y="244901"/>
                    </a:moveTo>
                    <a:cubicBezTo>
                      <a:pt x="787119" y="244901"/>
                      <a:pt x="788926" y="246709"/>
                      <a:pt x="788926" y="249420"/>
                    </a:cubicBezTo>
                    <a:cubicBezTo>
                      <a:pt x="788926" y="252131"/>
                      <a:pt x="787119" y="253938"/>
                      <a:pt x="784408" y="253938"/>
                    </a:cubicBezTo>
                    <a:cubicBezTo>
                      <a:pt x="781696" y="253938"/>
                      <a:pt x="779889" y="252131"/>
                      <a:pt x="779889" y="249420"/>
                    </a:cubicBezTo>
                    <a:cubicBezTo>
                      <a:pt x="778985" y="246709"/>
                      <a:pt x="781696" y="244901"/>
                      <a:pt x="784408" y="244901"/>
                    </a:cubicBezTo>
                    <a:lnTo>
                      <a:pt x="784408" y="244901"/>
                    </a:lnTo>
                    <a:close/>
                    <a:moveTo>
                      <a:pt x="765430" y="244901"/>
                    </a:moveTo>
                    <a:cubicBezTo>
                      <a:pt x="768141" y="244901"/>
                      <a:pt x="769948" y="246709"/>
                      <a:pt x="769948" y="249420"/>
                    </a:cubicBezTo>
                    <a:cubicBezTo>
                      <a:pt x="769948" y="252131"/>
                      <a:pt x="768141" y="253938"/>
                      <a:pt x="765430" y="253938"/>
                    </a:cubicBezTo>
                    <a:cubicBezTo>
                      <a:pt x="762719" y="253938"/>
                      <a:pt x="760912" y="252131"/>
                      <a:pt x="760912" y="249420"/>
                    </a:cubicBezTo>
                    <a:cubicBezTo>
                      <a:pt x="760912" y="246709"/>
                      <a:pt x="762719" y="244901"/>
                      <a:pt x="765430" y="244901"/>
                    </a:cubicBezTo>
                    <a:lnTo>
                      <a:pt x="765430" y="244901"/>
                    </a:lnTo>
                    <a:close/>
                    <a:moveTo>
                      <a:pt x="746452" y="244901"/>
                    </a:moveTo>
                    <a:cubicBezTo>
                      <a:pt x="749163" y="244901"/>
                      <a:pt x="750971" y="246709"/>
                      <a:pt x="750971" y="249420"/>
                    </a:cubicBezTo>
                    <a:cubicBezTo>
                      <a:pt x="750971" y="252131"/>
                      <a:pt x="749163" y="253938"/>
                      <a:pt x="746452" y="253938"/>
                    </a:cubicBezTo>
                    <a:cubicBezTo>
                      <a:pt x="743741" y="253938"/>
                      <a:pt x="741934" y="252131"/>
                      <a:pt x="741934" y="249420"/>
                    </a:cubicBezTo>
                    <a:cubicBezTo>
                      <a:pt x="741934" y="246709"/>
                      <a:pt x="743741" y="244901"/>
                      <a:pt x="746452" y="244901"/>
                    </a:cubicBezTo>
                    <a:lnTo>
                      <a:pt x="746452" y="244901"/>
                    </a:lnTo>
                    <a:close/>
                    <a:moveTo>
                      <a:pt x="727475" y="244901"/>
                    </a:moveTo>
                    <a:cubicBezTo>
                      <a:pt x="730186" y="244901"/>
                      <a:pt x="731993" y="246709"/>
                      <a:pt x="731993" y="249420"/>
                    </a:cubicBezTo>
                    <a:cubicBezTo>
                      <a:pt x="731993" y="252131"/>
                      <a:pt x="730186" y="253938"/>
                      <a:pt x="727475" y="253938"/>
                    </a:cubicBezTo>
                    <a:cubicBezTo>
                      <a:pt x="724764" y="253938"/>
                      <a:pt x="722956" y="252131"/>
                      <a:pt x="722956" y="249420"/>
                    </a:cubicBezTo>
                    <a:cubicBezTo>
                      <a:pt x="722956" y="246709"/>
                      <a:pt x="724764" y="244901"/>
                      <a:pt x="727475" y="244901"/>
                    </a:cubicBezTo>
                    <a:lnTo>
                      <a:pt x="727475" y="244901"/>
                    </a:lnTo>
                    <a:close/>
                    <a:moveTo>
                      <a:pt x="709401" y="244901"/>
                    </a:moveTo>
                    <a:cubicBezTo>
                      <a:pt x="712112" y="244901"/>
                      <a:pt x="713919" y="246709"/>
                      <a:pt x="713919" y="249420"/>
                    </a:cubicBezTo>
                    <a:cubicBezTo>
                      <a:pt x="713919" y="252131"/>
                      <a:pt x="712112" y="253938"/>
                      <a:pt x="709401" y="253938"/>
                    </a:cubicBezTo>
                    <a:cubicBezTo>
                      <a:pt x="706690" y="253938"/>
                      <a:pt x="704882" y="252131"/>
                      <a:pt x="704882" y="249420"/>
                    </a:cubicBezTo>
                    <a:cubicBezTo>
                      <a:pt x="703979" y="246709"/>
                      <a:pt x="706690" y="244901"/>
                      <a:pt x="709401" y="244901"/>
                    </a:cubicBezTo>
                    <a:lnTo>
                      <a:pt x="709401" y="244901"/>
                    </a:lnTo>
                    <a:close/>
                    <a:moveTo>
                      <a:pt x="690423" y="244901"/>
                    </a:moveTo>
                    <a:cubicBezTo>
                      <a:pt x="693134" y="244901"/>
                      <a:pt x="694942" y="246709"/>
                      <a:pt x="694942" y="249420"/>
                    </a:cubicBezTo>
                    <a:cubicBezTo>
                      <a:pt x="694942" y="252131"/>
                      <a:pt x="693134" y="253938"/>
                      <a:pt x="690423" y="253938"/>
                    </a:cubicBezTo>
                    <a:cubicBezTo>
                      <a:pt x="687712" y="253938"/>
                      <a:pt x="685905" y="252131"/>
                      <a:pt x="685905" y="249420"/>
                    </a:cubicBezTo>
                    <a:cubicBezTo>
                      <a:pt x="685905" y="246709"/>
                      <a:pt x="687712" y="244901"/>
                      <a:pt x="690423" y="244901"/>
                    </a:cubicBezTo>
                    <a:lnTo>
                      <a:pt x="690423" y="244901"/>
                    </a:lnTo>
                    <a:close/>
                    <a:moveTo>
                      <a:pt x="671446" y="244901"/>
                    </a:moveTo>
                    <a:cubicBezTo>
                      <a:pt x="674157" y="244901"/>
                      <a:pt x="675964" y="246709"/>
                      <a:pt x="675964" y="249420"/>
                    </a:cubicBezTo>
                    <a:cubicBezTo>
                      <a:pt x="675964" y="252131"/>
                      <a:pt x="674157" y="253938"/>
                      <a:pt x="671446" y="253938"/>
                    </a:cubicBezTo>
                    <a:cubicBezTo>
                      <a:pt x="668735" y="253938"/>
                      <a:pt x="666927" y="252131"/>
                      <a:pt x="666927" y="249420"/>
                    </a:cubicBezTo>
                    <a:cubicBezTo>
                      <a:pt x="666927" y="246709"/>
                      <a:pt x="668735" y="244901"/>
                      <a:pt x="671446" y="244901"/>
                    </a:cubicBezTo>
                    <a:lnTo>
                      <a:pt x="671446" y="244901"/>
                    </a:lnTo>
                    <a:close/>
                    <a:moveTo>
                      <a:pt x="652468" y="244901"/>
                    </a:moveTo>
                    <a:cubicBezTo>
                      <a:pt x="655179" y="244901"/>
                      <a:pt x="656987" y="246709"/>
                      <a:pt x="656987" y="249420"/>
                    </a:cubicBezTo>
                    <a:cubicBezTo>
                      <a:pt x="656987" y="252131"/>
                      <a:pt x="655179" y="253938"/>
                      <a:pt x="652468" y="253938"/>
                    </a:cubicBezTo>
                    <a:cubicBezTo>
                      <a:pt x="649757" y="253938"/>
                      <a:pt x="647950" y="252131"/>
                      <a:pt x="647950" y="249420"/>
                    </a:cubicBezTo>
                    <a:cubicBezTo>
                      <a:pt x="647950" y="246709"/>
                      <a:pt x="649757" y="244901"/>
                      <a:pt x="652468" y="244901"/>
                    </a:cubicBezTo>
                    <a:lnTo>
                      <a:pt x="652468" y="244901"/>
                    </a:lnTo>
                    <a:close/>
                    <a:moveTo>
                      <a:pt x="633490" y="244901"/>
                    </a:moveTo>
                    <a:cubicBezTo>
                      <a:pt x="636202" y="244901"/>
                      <a:pt x="638009" y="246709"/>
                      <a:pt x="638009" y="249420"/>
                    </a:cubicBezTo>
                    <a:cubicBezTo>
                      <a:pt x="638009" y="252131"/>
                      <a:pt x="636202" y="253938"/>
                      <a:pt x="633490" y="253938"/>
                    </a:cubicBezTo>
                    <a:cubicBezTo>
                      <a:pt x="630779" y="253938"/>
                      <a:pt x="628972" y="252131"/>
                      <a:pt x="628972" y="249420"/>
                    </a:cubicBezTo>
                    <a:cubicBezTo>
                      <a:pt x="628972" y="246709"/>
                      <a:pt x="631683" y="244901"/>
                      <a:pt x="633490" y="244901"/>
                    </a:cubicBezTo>
                    <a:lnTo>
                      <a:pt x="633490" y="244901"/>
                    </a:lnTo>
                    <a:close/>
                    <a:moveTo>
                      <a:pt x="615417" y="244901"/>
                    </a:moveTo>
                    <a:cubicBezTo>
                      <a:pt x="618128" y="244901"/>
                      <a:pt x="619935" y="246709"/>
                      <a:pt x="619935" y="249420"/>
                    </a:cubicBezTo>
                    <a:cubicBezTo>
                      <a:pt x="619935" y="252131"/>
                      <a:pt x="618128" y="253938"/>
                      <a:pt x="615417" y="253938"/>
                    </a:cubicBezTo>
                    <a:cubicBezTo>
                      <a:pt x="612705" y="253938"/>
                      <a:pt x="610898" y="252131"/>
                      <a:pt x="610898" y="249420"/>
                    </a:cubicBezTo>
                    <a:cubicBezTo>
                      <a:pt x="609994" y="246709"/>
                      <a:pt x="612705" y="244901"/>
                      <a:pt x="615417" y="244901"/>
                    </a:cubicBezTo>
                    <a:lnTo>
                      <a:pt x="615417" y="244901"/>
                    </a:lnTo>
                    <a:close/>
                    <a:moveTo>
                      <a:pt x="596439" y="244901"/>
                    </a:moveTo>
                    <a:cubicBezTo>
                      <a:pt x="599150" y="244901"/>
                      <a:pt x="600957" y="246709"/>
                      <a:pt x="600957" y="249420"/>
                    </a:cubicBezTo>
                    <a:cubicBezTo>
                      <a:pt x="600957" y="252131"/>
                      <a:pt x="599150" y="253938"/>
                      <a:pt x="596439" y="253938"/>
                    </a:cubicBezTo>
                    <a:cubicBezTo>
                      <a:pt x="593728" y="253938"/>
                      <a:pt x="591920" y="252131"/>
                      <a:pt x="591920" y="249420"/>
                    </a:cubicBezTo>
                    <a:cubicBezTo>
                      <a:pt x="591920" y="246709"/>
                      <a:pt x="593728" y="244901"/>
                      <a:pt x="596439" y="244901"/>
                    </a:cubicBezTo>
                    <a:lnTo>
                      <a:pt x="596439" y="244901"/>
                    </a:lnTo>
                    <a:close/>
                    <a:moveTo>
                      <a:pt x="577461" y="244901"/>
                    </a:moveTo>
                    <a:cubicBezTo>
                      <a:pt x="580172" y="244901"/>
                      <a:pt x="581980" y="246709"/>
                      <a:pt x="581980" y="249420"/>
                    </a:cubicBezTo>
                    <a:cubicBezTo>
                      <a:pt x="581980" y="252131"/>
                      <a:pt x="580172" y="253938"/>
                      <a:pt x="577461" y="253938"/>
                    </a:cubicBezTo>
                    <a:cubicBezTo>
                      <a:pt x="574750" y="253938"/>
                      <a:pt x="572943" y="252131"/>
                      <a:pt x="572943" y="249420"/>
                    </a:cubicBezTo>
                    <a:cubicBezTo>
                      <a:pt x="572943" y="246709"/>
                      <a:pt x="574750" y="244901"/>
                      <a:pt x="577461" y="244901"/>
                    </a:cubicBezTo>
                    <a:lnTo>
                      <a:pt x="577461" y="244901"/>
                    </a:lnTo>
                    <a:close/>
                    <a:moveTo>
                      <a:pt x="558484" y="244901"/>
                    </a:moveTo>
                    <a:cubicBezTo>
                      <a:pt x="561195" y="244901"/>
                      <a:pt x="563002" y="246709"/>
                      <a:pt x="563002" y="249420"/>
                    </a:cubicBezTo>
                    <a:cubicBezTo>
                      <a:pt x="563002" y="252131"/>
                      <a:pt x="561195" y="253938"/>
                      <a:pt x="558484" y="253938"/>
                    </a:cubicBezTo>
                    <a:cubicBezTo>
                      <a:pt x="555773" y="253938"/>
                      <a:pt x="553965" y="252131"/>
                      <a:pt x="553965" y="249420"/>
                    </a:cubicBezTo>
                    <a:cubicBezTo>
                      <a:pt x="553965" y="246709"/>
                      <a:pt x="555773" y="244901"/>
                      <a:pt x="558484" y="244901"/>
                    </a:cubicBezTo>
                    <a:lnTo>
                      <a:pt x="558484" y="244901"/>
                    </a:lnTo>
                    <a:close/>
                    <a:moveTo>
                      <a:pt x="539506" y="244901"/>
                    </a:moveTo>
                    <a:cubicBezTo>
                      <a:pt x="542217" y="244901"/>
                      <a:pt x="544025" y="246709"/>
                      <a:pt x="544025" y="249420"/>
                    </a:cubicBezTo>
                    <a:cubicBezTo>
                      <a:pt x="544025" y="252131"/>
                      <a:pt x="542217" y="253938"/>
                      <a:pt x="539506" y="253938"/>
                    </a:cubicBezTo>
                    <a:cubicBezTo>
                      <a:pt x="536795" y="253938"/>
                      <a:pt x="534988" y="252131"/>
                      <a:pt x="534988" y="249420"/>
                    </a:cubicBezTo>
                    <a:cubicBezTo>
                      <a:pt x="534988" y="246709"/>
                      <a:pt x="537699" y="244901"/>
                      <a:pt x="539506" y="244901"/>
                    </a:cubicBezTo>
                    <a:lnTo>
                      <a:pt x="539506" y="244901"/>
                    </a:lnTo>
                    <a:close/>
                    <a:moveTo>
                      <a:pt x="521432" y="244901"/>
                    </a:moveTo>
                    <a:cubicBezTo>
                      <a:pt x="524143" y="244901"/>
                      <a:pt x="525951" y="246709"/>
                      <a:pt x="525951" y="249420"/>
                    </a:cubicBezTo>
                    <a:cubicBezTo>
                      <a:pt x="525951" y="252131"/>
                      <a:pt x="524143" y="253938"/>
                      <a:pt x="521432" y="253938"/>
                    </a:cubicBezTo>
                    <a:cubicBezTo>
                      <a:pt x="518721" y="253938"/>
                      <a:pt x="516914" y="252131"/>
                      <a:pt x="516914" y="249420"/>
                    </a:cubicBezTo>
                    <a:cubicBezTo>
                      <a:pt x="516010" y="246709"/>
                      <a:pt x="518721" y="244901"/>
                      <a:pt x="521432" y="244901"/>
                    </a:cubicBezTo>
                    <a:lnTo>
                      <a:pt x="521432" y="244901"/>
                    </a:lnTo>
                    <a:close/>
                    <a:moveTo>
                      <a:pt x="502455" y="244901"/>
                    </a:moveTo>
                    <a:cubicBezTo>
                      <a:pt x="505166" y="244901"/>
                      <a:pt x="506973" y="246709"/>
                      <a:pt x="506973" y="249420"/>
                    </a:cubicBezTo>
                    <a:cubicBezTo>
                      <a:pt x="506973" y="252131"/>
                      <a:pt x="505166" y="253938"/>
                      <a:pt x="502455" y="253938"/>
                    </a:cubicBezTo>
                    <a:cubicBezTo>
                      <a:pt x="499744" y="253938"/>
                      <a:pt x="497936" y="252131"/>
                      <a:pt x="497936" y="249420"/>
                    </a:cubicBezTo>
                    <a:cubicBezTo>
                      <a:pt x="497936" y="246709"/>
                      <a:pt x="499744" y="244901"/>
                      <a:pt x="502455" y="244901"/>
                    </a:cubicBezTo>
                    <a:lnTo>
                      <a:pt x="502455" y="244901"/>
                    </a:lnTo>
                    <a:close/>
                    <a:moveTo>
                      <a:pt x="483477" y="244901"/>
                    </a:moveTo>
                    <a:cubicBezTo>
                      <a:pt x="486188" y="244901"/>
                      <a:pt x="487995" y="246709"/>
                      <a:pt x="487995" y="249420"/>
                    </a:cubicBezTo>
                    <a:cubicBezTo>
                      <a:pt x="487995" y="252131"/>
                      <a:pt x="486188" y="253938"/>
                      <a:pt x="483477" y="253938"/>
                    </a:cubicBezTo>
                    <a:cubicBezTo>
                      <a:pt x="480766" y="253938"/>
                      <a:pt x="478959" y="252131"/>
                      <a:pt x="478959" y="249420"/>
                    </a:cubicBezTo>
                    <a:cubicBezTo>
                      <a:pt x="478959" y="246709"/>
                      <a:pt x="480766" y="244901"/>
                      <a:pt x="483477" y="244901"/>
                    </a:cubicBezTo>
                    <a:lnTo>
                      <a:pt x="483477" y="244901"/>
                    </a:lnTo>
                    <a:close/>
                    <a:moveTo>
                      <a:pt x="464499" y="244901"/>
                    </a:moveTo>
                    <a:cubicBezTo>
                      <a:pt x="467211" y="244901"/>
                      <a:pt x="469018" y="246709"/>
                      <a:pt x="469018" y="249420"/>
                    </a:cubicBezTo>
                    <a:cubicBezTo>
                      <a:pt x="469018" y="252131"/>
                      <a:pt x="467211" y="253938"/>
                      <a:pt x="464499" y="253938"/>
                    </a:cubicBezTo>
                    <a:cubicBezTo>
                      <a:pt x="461788" y="253938"/>
                      <a:pt x="459981" y="252131"/>
                      <a:pt x="459981" y="249420"/>
                    </a:cubicBezTo>
                    <a:cubicBezTo>
                      <a:pt x="459981" y="246709"/>
                      <a:pt x="461788" y="244901"/>
                      <a:pt x="464499" y="244901"/>
                    </a:cubicBezTo>
                    <a:lnTo>
                      <a:pt x="464499" y="244901"/>
                    </a:lnTo>
                    <a:close/>
                    <a:moveTo>
                      <a:pt x="446425" y="244901"/>
                    </a:moveTo>
                    <a:cubicBezTo>
                      <a:pt x="449137" y="244901"/>
                      <a:pt x="450944" y="246709"/>
                      <a:pt x="450944" y="249420"/>
                    </a:cubicBezTo>
                    <a:cubicBezTo>
                      <a:pt x="450944" y="252131"/>
                      <a:pt x="449137" y="253938"/>
                      <a:pt x="446425" y="253938"/>
                    </a:cubicBezTo>
                    <a:cubicBezTo>
                      <a:pt x="443714" y="253938"/>
                      <a:pt x="441907" y="252131"/>
                      <a:pt x="441907" y="249420"/>
                    </a:cubicBezTo>
                    <a:cubicBezTo>
                      <a:pt x="441003" y="246709"/>
                      <a:pt x="443714" y="244901"/>
                      <a:pt x="446425" y="244901"/>
                    </a:cubicBezTo>
                    <a:lnTo>
                      <a:pt x="446425" y="244901"/>
                    </a:lnTo>
                    <a:close/>
                    <a:moveTo>
                      <a:pt x="427448" y="244901"/>
                    </a:moveTo>
                    <a:cubicBezTo>
                      <a:pt x="430159" y="244901"/>
                      <a:pt x="431966" y="246709"/>
                      <a:pt x="431966" y="249420"/>
                    </a:cubicBezTo>
                    <a:cubicBezTo>
                      <a:pt x="431966" y="252131"/>
                      <a:pt x="430159" y="253938"/>
                      <a:pt x="427448" y="253938"/>
                    </a:cubicBezTo>
                    <a:cubicBezTo>
                      <a:pt x="424737" y="253938"/>
                      <a:pt x="422929" y="252131"/>
                      <a:pt x="422929" y="249420"/>
                    </a:cubicBezTo>
                    <a:cubicBezTo>
                      <a:pt x="422929" y="246709"/>
                      <a:pt x="424737" y="244901"/>
                      <a:pt x="427448" y="244901"/>
                    </a:cubicBezTo>
                    <a:lnTo>
                      <a:pt x="427448" y="244901"/>
                    </a:lnTo>
                    <a:close/>
                    <a:moveTo>
                      <a:pt x="408470" y="244901"/>
                    </a:moveTo>
                    <a:cubicBezTo>
                      <a:pt x="411181" y="244901"/>
                      <a:pt x="412989" y="246709"/>
                      <a:pt x="412989" y="249420"/>
                    </a:cubicBezTo>
                    <a:cubicBezTo>
                      <a:pt x="412989" y="252131"/>
                      <a:pt x="411181" y="253938"/>
                      <a:pt x="408470" y="253938"/>
                    </a:cubicBezTo>
                    <a:cubicBezTo>
                      <a:pt x="405759" y="253938"/>
                      <a:pt x="403952" y="252131"/>
                      <a:pt x="403952" y="249420"/>
                    </a:cubicBezTo>
                    <a:cubicBezTo>
                      <a:pt x="403952" y="246709"/>
                      <a:pt x="405759" y="244901"/>
                      <a:pt x="408470" y="244901"/>
                    </a:cubicBezTo>
                    <a:lnTo>
                      <a:pt x="408470" y="244901"/>
                    </a:lnTo>
                    <a:close/>
                    <a:moveTo>
                      <a:pt x="389493" y="244901"/>
                    </a:moveTo>
                    <a:cubicBezTo>
                      <a:pt x="392204" y="244901"/>
                      <a:pt x="394011" y="246709"/>
                      <a:pt x="394011" y="249420"/>
                    </a:cubicBezTo>
                    <a:cubicBezTo>
                      <a:pt x="394011" y="252131"/>
                      <a:pt x="392204" y="253938"/>
                      <a:pt x="389493" y="253938"/>
                    </a:cubicBezTo>
                    <a:cubicBezTo>
                      <a:pt x="386782" y="253938"/>
                      <a:pt x="384974" y="252131"/>
                      <a:pt x="384974" y="249420"/>
                    </a:cubicBezTo>
                    <a:cubicBezTo>
                      <a:pt x="384974" y="246709"/>
                      <a:pt x="386782" y="244901"/>
                      <a:pt x="389493" y="244901"/>
                    </a:cubicBezTo>
                    <a:lnTo>
                      <a:pt x="389493" y="244901"/>
                    </a:lnTo>
                    <a:close/>
                    <a:moveTo>
                      <a:pt x="370515" y="244901"/>
                    </a:moveTo>
                    <a:cubicBezTo>
                      <a:pt x="373226" y="244901"/>
                      <a:pt x="375034" y="246709"/>
                      <a:pt x="375034" y="249420"/>
                    </a:cubicBezTo>
                    <a:cubicBezTo>
                      <a:pt x="375034" y="252131"/>
                      <a:pt x="373226" y="253938"/>
                      <a:pt x="370515" y="253938"/>
                    </a:cubicBezTo>
                    <a:cubicBezTo>
                      <a:pt x="367804" y="253938"/>
                      <a:pt x="365997" y="252131"/>
                      <a:pt x="365997" y="249420"/>
                    </a:cubicBezTo>
                    <a:cubicBezTo>
                      <a:pt x="365997" y="246709"/>
                      <a:pt x="367804" y="244901"/>
                      <a:pt x="370515" y="244901"/>
                    </a:cubicBezTo>
                    <a:lnTo>
                      <a:pt x="370515" y="244901"/>
                    </a:lnTo>
                    <a:close/>
                    <a:moveTo>
                      <a:pt x="352441" y="244901"/>
                    </a:moveTo>
                    <a:cubicBezTo>
                      <a:pt x="355152" y="244901"/>
                      <a:pt x="356960" y="246709"/>
                      <a:pt x="356960" y="249420"/>
                    </a:cubicBezTo>
                    <a:cubicBezTo>
                      <a:pt x="356960" y="252131"/>
                      <a:pt x="355152" y="253938"/>
                      <a:pt x="352441" y="253938"/>
                    </a:cubicBezTo>
                    <a:cubicBezTo>
                      <a:pt x="349730" y="253938"/>
                      <a:pt x="347923" y="252131"/>
                      <a:pt x="347923" y="249420"/>
                    </a:cubicBezTo>
                    <a:cubicBezTo>
                      <a:pt x="347019" y="246709"/>
                      <a:pt x="349730" y="244901"/>
                      <a:pt x="352441" y="244901"/>
                    </a:cubicBezTo>
                    <a:lnTo>
                      <a:pt x="352441" y="244901"/>
                    </a:lnTo>
                    <a:close/>
                    <a:moveTo>
                      <a:pt x="333464" y="244901"/>
                    </a:moveTo>
                    <a:cubicBezTo>
                      <a:pt x="336175" y="244901"/>
                      <a:pt x="337982" y="246709"/>
                      <a:pt x="337982" y="249420"/>
                    </a:cubicBezTo>
                    <a:cubicBezTo>
                      <a:pt x="337982" y="252131"/>
                      <a:pt x="336175" y="253938"/>
                      <a:pt x="333464" y="253938"/>
                    </a:cubicBezTo>
                    <a:cubicBezTo>
                      <a:pt x="330753" y="253938"/>
                      <a:pt x="328945" y="252131"/>
                      <a:pt x="328945" y="249420"/>
                    </a:cubicBezTo>
                    <a:cubicBezTo>
                      <a:pt x="328945" y="246709"/>
                      <a:pt x="330753" y="244901"/>
                      <a:pt x="333464" y="244901"/>
                    </a:cubicBezTo>
                    <a:lnTo>
                      <a:pt x="333464" y="244901"/>
                    </a:lnTo>
                    <a:close/>
                    <a:moveTo>
                      <a:pt x="314486" y="244901"/>
                    </a:moveTo>
                    <a:cubicBezTo>
                      <a:pt x="317197" y="244901"/>
                      <a:pt x="319004" y="246709"/>
                      <a:pt x="319004" y="249420"/>
                    </a:cubicBezTo>
                    <a:cubicBezTo>
                      <a:pt x="319004" y="252131"/>
                      <a:pt x="317197" y="253938"/>
                      <a:pt x="314486" y="253938"/>
                    </a:cubicBezTo>
                    <a:cubicBezTo>
                      <a:pt x="311775" y="253938"/>
                      <a:pt x="309968" y="252131"/>
                      <a:pt x="309968" y="249420"/>
                    </a:cubicBezTo>
                    <a:cubicBezTo>
                      <a:pt x="309968" y="246709"/>
                      <a:pt x="311775" y="244901"/>
                      <a:pt x="314486" y="244901"/>
                    </a:cubicBezTo>
                    <a:lnTo>
                      <a:pt x="314486" y="244901"/>
                    </a:lnTo>
                    <a:close/>
                    <a:moveTo>
                      <a:pt x="295508" y="244901"/>
                    </a:moveTo>
                    <a:cubicBezTo>
                      <a:pt x="298219" y="244901"/>
                      <a:pt x="300027" y="246709"/>
                      <a:pt x="300027" y="249420"/>
                    </a:cubicBezTo>
                    <a:cubicBezTo>
                      <a:pt x="300027" y="252131"/>
                      <a:pt x="298219" y="253938"/>
                      <a:pt x="295508" y="253938"/>
                    </a:cubicBezTo>
                    <a:cubicBezTo>
                      <a:pt x="292797" y="253938"/>
                      <a:pt x="290990" y="252131"/>
                      <a:pt x="290990" y="249420"/>
                    </a:cubicBezTo>
                    <a:cubicBezTo>
                      <a:pt x="290990" y="246709"/>
                      <a:pt x="292797" y="244901"/>
                      <a:pt x="295508" y="244901"/>
                    </a:cubicBezTo>
                    <a:lnTo>
                      <a:pt x="295508" y="244901"/>
                    </a:lnTo>
                    <a:close/>
                    <a:moveTo>
                      <a:pt x="831400" y="234057"/>
                    </a:moveTo>
                    <a:cubicBezTo>
                      <a:pt x="834111" y="234057"/>
                      <a:pt x="835918" y="235864"/>
                      <a:pt x="835918" y="238576"/>
                    </a:cubicBezTo>
                    <a:cubicBezTo>
                      <a:pt x="835918" y="241287"/>
                      <a:pt x="834111" y="243094"/>
                      <a:pt x="831400" y="243094"/>
                    </a:cubicBezTo>
                    <a:cubicBezTo>
                      <a:pt x="828689" y="243094"/>
                      <a:pt x="826881" y="241287"/>
                      <a:pt x="826881" y="238576"/>
                    </a:cubicBezTo>
                    <a:cubicBezTo>
                      <a:pt x="826881" y="235864"/>
                      <a:pt x="828689" y="234057"/>
                      <a:pt x="831400" y="234057"/>
                    </a:cubicBezTo>
                    <a:lnTo>
                      <a:pt x="831400" y="234057"/>
                    </a:lnTo>
                    <a:close/>
                    <a:moveTo>
                      <a:pt x="812422" y="234057"/>
                    </a:moveTo>
                    <a:cubicBezTo>
                      <a:pt x="815133" y="234057"/>
                      <a:pt x="816941" y="235864"/>
                      <a:pt x="816941" y="238576"/>
                    </a:cubicBezTo>
                    <a:cubicBezTo>
                      <a:pt x="816941" y="241287"/>
                      <a:pt x="815133" y="243094"/>
                      <a:pt x="812422" y="243094"/>
                    </a:cubicBezTo>
                    <a:cubicBezTo>
                      <a:pt x="809711" y="243094"/>
                      <a:pt x="807904" y="241287"/>
                      <a:pt x="807904" y="238576"/>
                    </a:cubicBezTo>
                    <a:cubicBezTo>
                      <a:pt x="807904" y="235864"/>
                      <a:pt x="809711" y="234057"/>
                      <a:pt x="812422" y="234057"/>
                    </a:cubicBezTo>
                    <a:lnTo>
                      <a:pt x="812422" y="234057"/>
                    </a:lnTo>
                    <a:close/>
                    <a:moveTo>
                      <a:pt x="793445" y="234057"/>
                    </a:moveTo>
                    <a:cubicBezTo>
                      <a:pt x="796156" y="234057"/>
                      <a:pt x="797963" y="235864"/>
                      <a:pt x="797963" y="238576"/>
                    </a:cubicBezTo>
                    <a:cubicBezTo>
                      <a:pt x="797963" y="241287"/>
                      <a:pt x="796156" y="243094"/>
                      <a:pt x="793445" y="243094"/>
                    </a:cubicBezTo>
                    <a:cubicBezTo>
                      <a:pt x="790733" y="243094"/>
                      <a:pt x="788926" y="241287"/>
                      <a:pt x="788926" y="238576"/>
                    </a:cubicBezTo>
                    <a:cubicBezTo>
                      <a:pt x="788926" y="235864"/>
                      <a:pt x="790733" y="234057"/>
                      <a:pt x="793445" y="234057"/>
                    </a:cubicBezTo>
                    <a:lnTo>
                      <a:pt x="793445" y="234057"/>
                    </a:lnTo>
                    <a:close/>
                    <a:moveTo>
                      <a:pt x="774467" y="234057"/>
                    </a:moveTo>
                    <a:cubicBezTo>
                      <a:pt x="777178" y="234057"/>
                      <a:pt x="778985" y="235864"/>
                      <a:pt x="778985" y="238576"/>
                    </a:cubicBezTo>
                    <a:cubicBezTo>
                      <a:pt x="778985" y="241287"/>
                      <a:pt x="777178" y="243094"/>
                      <a:pt x="774467" y="243094"/>
                    </a:cubicBezTo>
                    <a:cubicBezTo>
                      <a:pt x="771756" y="243094"/>
                      <a:pt x="769948" y="241287"/>
                      <a:pt x="769948" y="238576"/>
                    </a:cubicBezTo>
                    <a:cubicBezTo>
                      <a:pt x="769948" y="235864"/>
                      <a:pt x="771756" y="234057"/>
                      <a:pt x="774467" y="234057"/>
                    </a:cubicBezTo>
                    <a:lnTo>
                      <a:pt x="774467" y="234057"/>
                    </a:lnTo>
                    <a:close/>
                    <a:moveTo>
                      <a:pt x="756393" y="234057"/>
                    </a:moveTo>
                    <a:cubicBezTo>
                      <a:pt x="759104" y="234057"/>
                      <a:pt x="760912" y="235864"/>
                      <a:pt x="760912" y="238576"/>
                    </a:cubicBezTo>
                    <a:cubicBezTo>
                      <a:pt x="760912" y="241287"/>
                      <a:pt x="759104" y="243094"/>
                      <a:pt x="756393" y="243094"/>
                    </a:cubicBezTo>
                    <a:cubicBezTo>
                      <a:pt x="753682" y="243094"/>
                      <a:pt x="751875" y="241287"/>
                      <a:pt x="751875" y="238576"/>
                    </a:cubicBezTo>
                    <a:cubicBezTo>
                      <a:pt x="750971" y="235864"/>
                      <a:pt x="753682" y="234057"/>
                      <a:pt x="756393" y="234057"/>
                    </a:cubicBezTo>
                    <a:lnTo>
                      <a:pt x="756393" y="234057"/>
                    </a:lnTo>
                    <a:close/>
                    <a:moveTo>
                      <a:pt x="737415" y="234057"/>
                    </a:moveTo>
                    <a:cubicBezTo>
                      <a:pt x="740126" y="234057"/>
                      <a:pt x="741934" y="235864"/>
                      <a:pt x="741934" y="238576"/>
                    </a:cubicBezTo>
                    <a:cubicBezTo>
                      <a:pt x="741934" y="241287"/>
                      <a:pt x="740126" y="243094"/>
                      <a:pt x="737415" y="243094"/>
                    </a:cubicBezTo>
                    <a:cubicBezTo>
                      <a:pt x="734704" y="243094"/>
                      <a:pt x="732897" y="241287"/>
                      <a:pt x="732897" y="238576"/>
                    </a:cubicBezTo>
                    <a:cubicBezTo>
                      <a:pt x="732897" y="235864"/>
                      <a:pt x="734704" y="234057"/>
                      <a:pt x="737415" y="234057"/>
                    </a:cubicBezTo>
                    <a:lnTo>
                      <a:pt x="737415" y="234057"/>
                    </a:lnTo>
                    <a:close/>
                    <a:moveTo>
                      <a:pt x="718438" y="234057"/>
                    </a:moveTo>
                    <a:cubicBezTo>
                      <a:pt x="721149" y="234057"/>
                      <a:pt x="722956" y="235864"/>
                      <a:pt x="722956" y="238576"/>
                    </a:cubicBezTo>
                    <a:cubicBezTo>
                      <a:pt x="722956" y="241287"/>
                      <a:pt x="721149" y="243094"/>
                      <a:pt x="718438" y="243094"/>
                    </a:cubicBezTo>
                    <a:cubicBezTo>
                      <a:pt x="715727" y="243094"/>
                      <a:pt x="713919" y="241287"/>
                      <a:pt x="713919" y="238576"/>
                    </a:cubicBezTo>
                    <a:cubicBezTo>
                      <a:pt x="713919" y="235864"/>
                      <a:pt x="715727" y="234057"/>
                      <a:pt x="718438" y="234057"/>
                    </a:cubicBezTo>
                    <a:lnTo>
                      <a:pt x="718438" y="234057"/>
                    </a:lnTo>
                    <a:close/>
                    <a:moveTo>
                      <a:pt x="699460" y="234057"/>
                    </a:moveTo>
                    <a:cubicBezTo>
                      <a:pt x="702171" y="234057"/>
                      <a:pt x="703979" y="235864"/>
                      <a:pt x="703979" y="238576"/>
                    </a:cubicBezTo>
                    <a:cubicBezTo>
                      <a:pt x="703979" y="241287"/>
                      <a:pt x="702171" y="243094"/>
                      <a:pt x="699460" y="243094"/>
                    </a:cubicBezTo>
                    <a:cubicBezTo>
                      <a:pt x="696749" y="243094"/>
                      <a:pt x="694942" y="241287"/>
                      <a:pt x="694942" y="238576"/>
                    </a:cubicBezTo>
                    <a:cubicBezTo>
                      <a:pt x="694942" y="235864"/>
                      <a:pt x="696749" y="234057"/>
                      <a:pt x="699460" y="234057"/>
                    </a:cubicBezTo>
                    <a:lnTo>
                      <a:pt x="699460" y="234057"/>
                    </a:lnTo>
                    <a:close/>
                    <a:moveTo>
                      <a:pt x="680483" y="234057"/>
                    </a:moveTo>
                    <a:cubicBezTo>
                      <a:pt x="683194" y="234057"/>
                      <a:pt x="685001" y="235864"/>
                      <a:pt x="685001" y="238576"/>
                    </a:cubicBezTo>
                    <a:cubicBezTo>
                      <a:pt x="685001" y="241287"/>
                      <a:pt x="683194" y="243094"/>
                      <a:pt x="680483" y="243094"/>
                    </a:cubicBezTo>
                    <a:cubicBezTo>
                      <a:pt x="677771" y="243094"/>
                      <a:pt x="675964" y="241287"/>
                      <a:pt x="675964" y="238576"/>
                    </a:cubicBezTo>
                    <a:cubicBezTo>
                      <a:pt x="675964" y="235864"/>
                      <a:pt x="678675" y="234057"/>
                      <a:pt x="680483" y="234057"/>
                    </a:cubicBezTo>
                    <a:lnTo>
                      <a:pt x="680483" y="234057"/>
                    </a:lnTo>
                    <a:close/>
                    <a:moveTo>
                      <a:pt x="662409" y="234057"/>
                    </a:moveTo>
                    <a:cubicBezTo>
                      <a:pt x="665120" y="234057"/>
                      <a:pt x="666927" y="235864"/>
                      <a:pt x="666927" y="238576"/>
                    </a:cubicBezTo>
                    <a:cubicBezTo>
                      <a:pt x="666927" y="241287"/>
                      <a:pt x="665120" y="243094"/>
                      <a:pt x="662409" y="243094"/>
                    </a:cubicBezTo>
                    <a:cubicBezTo>
                      <a:pt x="659698" y="243094"/>
                      <a:pt x="657890" y="241287"/>
                      <a:pt x="657890" y="238576"/>
                    </a:cubicBezTo>
                    <a:cubicBezTo>
                      <a:pt x="656987" y="235864"/>
                      <a:pt x="659698" y="234057"/>
                      <a:pt x="662409" y="234057"/>
                    </a:cubicBezTo>
                    <a:lnTo>
                      <a:pt x="662409" y="234057"/>
                    </a:lnTo>
                    <a:close/>
                    <a:moveTo>
                      <a:pt x="643431" y="234057"/>
                    </a:moveTo>
                    <a:cubicBezTo>
                      <a:pt x="646142" y="234057"/>
                      <a:pt x="647950" y="235864"/>
                      <a:pt x="647950" y="238576"/>
                    </a:cubicBezTo>
                    <a:cubicBezTo>
                      <a:pt x="647950" y="241287"/>
                      <a:pt x="646142" y="243094"/>
                      <a:pt x="643431" y="243094"/>
                    </a:cubicBezTo>
                    <a:cubicBezTo>
                      <a:pt x="640720" y="243094"/>
                      <a:pt x="638913" y="241287"/>
                      <a:pt x="638913" y="238576"/>
                    </a:cubicBezTo>
                    <a:cubicBezTo>
                      <a:pt x="638913" y="235864"/>
                      <a:pt x="640720" y="234057"/>
                      <a:pt x="643431" y="234057"/>
                    </a:cubicBezTo>
                    <a:lnTo>
                      <a:pt x="643431" y="234057"/>
                    </a:lnTo>
                    <a:close/>
                    <a:moveTo>
                      <a:pt x="624453" y="234057"/>
                    </a:moveTo>
                    <a:cubicBezTo>
                      <a:pt x="627165" y="234057"/>
                      <a:pt x="628972" y="235864"/>
                      <a:pt x="628972" y="238576"/>
                    </a:cubicBezTo>
                    <a:cubicBezTo>
                      <a:pt x="628972" y="241287"/>
                      <a:pt x="627165" y="243094"/>
                      <a:pt x="624453" y="243094"/>
                    </a:cubicBezTo>
                    <a:cubicBezTo>
                      <a:pt x="621742" y="243094"/>
                      <a:pt x="619935" y="241287"/>
                      <a:pt x="619935" y="238576"/>
                    </a:cubicBezTo>
                    <a:cubicBezTo>
                      <a:pt x="619935" y="235864"/>
                      <a:pt x="621742" y="234057"/>
                      <a:pt x="624453" y="234057"/>
                    </a:cubicBezTo>
                    <a:lnTo>
                      <a:pt x="624453" y="234057"/>
                    </a:lnTo>
                    <a:close/>
                    <a:moveTo>
                      <a:pt x="605476" y="234057"/>
                    </a:moveTo>
                    <a:cubicBezTo>
                      <a:pt x="608187" y="234057"/>
                      <a:pt x="609994" y="235864"/>
                      <a:pt x="609994" y="238576"/>
                    </a:cubicBezTo>
                    <a:cubicBezTo>
                      <a:pt x="609994" y="241287"/>
                      <a:pt x="608187" y="243094"/>
                      <a:pt x="605476" y="243094"/>
                    </a:cubicBezTo>
                    <a:cubicBezTo>
                      <a:pt x="602765" y="243094"/>
                      <a:pt x="600957" y="241287"/>
                      <a:pt x="600957" y="238576"/>
                    </a:cubicBezTo>
                    <a:cubicBezTo>
                      <a:pt x="600957" y="235864"/>
                      <a:pt x="602765" y="234057"/>
                      <a:pt x="605476" y="234057"/>
                    </a:cubicBezTo>
                    <a:lnTo>
                      <a:pt x="605476" y="234057"/>
                    </a:lnTo>
                    <a:close/>
                    <a:moveTo>
                      <a:pt x="586498" y="234057"/>
                    </a:moveTo>
                    <a:cubicBezTo>
                      <a:pt x="589209" y="234057"/>
                      <a:pt x="591017" y="235864"/>
                      <a:pt x="591017" y="238576"/>
                    </a:cubicBezTo>
                    <a:cubicBezTo>
                      <a:pt x="591017" y="241287"/>
                      <a:pt x="589209" y="243094"/>
                      <a:pt x="586498" y="243094"/>
                    </a:cubicBezTo>
                    <a:cubicBezTo>
                      <a:pt x="583787" y="243094"/>
                      <a:pt x="581980" y="241287"/>
                      <a:pt x="581980" y="238576"/>
                    </a:cubicBezTo>
                    <a:cubicBezTo>
                      <a:pt x="581980" y="235864"/>
                      <a:pt x="584691" y="234057"/>
                      <a:pt x="586498" y="234057"/>
                    </a:cubicBezTo>
                    <a:lnTo>
                      <a:pt x="586498" y="234057"/>
                    </a:lnTo>
                    <a:close/>
                    <a:moveTo>
                      <a:pt x="568424" y="234057"/>
                    </a:moveTo>
                    <a:cubicBezTo>
                      <a:pt x="571135" y="234057"/>
                      <a:pt x="572943" y="235864"/>
                      <a:pt x="572943" y="238576"/>
                    </a:cubicBezTo>
                    <a:cubicBezTo>
                      <a:pt x="572943" y="241287"/>
                      <a:pt x="571135" y="243094"/>
                      <a:pt x="568424" y="243094"/>
                    </a:cubicBezTo>
                    <a:cubicBezTo>
                      <a:pt x="565713" y="243094"/>
                      <a:pt x="563906" y="241287"/>
                      <a:pt x="563906" y="238576"/>
                    </a:cubicBezTo>
                    <a:cubicBezTo>
                      <a:pt x="563906" y="235864"/>
                      <a:pt x="565713" y="234057"/>
                      <a:pt x="568424" y="234057"/>
                    </a:cubicBezTo>
                    <a:lnTo>
                      <a:pt x="568424" y="234057"/>
                    </a:lnTo>
                    <a:close/>
                    <a:moveTo>
                      <a:pt x="549447" y="234057"/>
                    </a:moveTo>
                    <a:cubicBezTo>
                      <a:pt x="552158" y="234057"/>
                      <a:pt x="553965" y="235864"/>
                      <a:pt x="553965" y="238576"/>
                    </a:cubicBezTo>
                    <a:cubicBezTo>
                      <a:pt x="553965" y="241287"/>
                      <a:pt x="552158" y="243094"/>
                      <a:pt x="549447" y="243094"/>
                    </a:cubicBezTo>
                    <a:cubicBezTo>
                      <a:pt x="546736" y="243094"/>
                      <a:pt x="544928" y="241287"/>
                      <a:pt x="544928" y="238576"/>
                    </a:cubicBezTo>
                    <a:cubicBezTo>
                      <a:pt x="544928" y="235864"/>
                      <a:pt x="546736" y="234057"/>
                      <a:pt x="549447" y="234057"/>
                    </a:cubicBezTo>
                    <a:lnTo>
                      <a:pt x="549447" y="234057"/>
                    </a:lnTo>
                    <a:close/>
                    <a:moveTo>
                      <a:pt x="530469" y="234057"/>
                    </a:moveTo>
                    <a:cubicBezTo>
                      <a:pt x="533180" y="234057"/>
                      <a:pt x="534988" y="235864"/>
                      <a:pt x="534988" y="238576"/>
                    </a:cubicBezTo>
                    <a:cubicBezTo>
                      <a:pt x="534988" y="241287"/>
                      <a:pt x="533180" y="243094"/>
                      <a:pt x="530469" y="243094"/>
                    </a:cubicBezTo>
                    <a:cubicBezTo>
                      <a:pt x="527758" y="243094"/>
                      <a:pt x="525951" y="241287"/>
                      <a:pt x="525951" y="238576"/>
                    </a:cubicBezTo>
                    <a:cubicBezTo>
                      <a:pt x="525951" y="235864"/>
                      <a:pt x="527758" y="234057"/>
                      <a:pt x="530469" y="234057"/>
                    </a:cubicBezTo>
                    <a:lnTo>
                      <a:pt x="530469" y="234057"/>
                    </a:lnTo>
                    <a:close/>
                    <a:moveTo>
                      <a:pt x="511492" y="234057"/>
                    </a:moveTo>
                    <a:cubicBezTo>
                      <a:pt x="514203" y="234057"/>
                      <a:pt x="516010" y="235864"/>
                      <a:pt x="516010" y="238576"/>
                    </a:cubicBezTo>
                    <a:cubicBezTo>
                      <a:pt x="516010" y="241287"/>
                      <a:pt x="514203" y="243094"/>
                      <a:pt x="511492" y="243094"/>
                    </a:cubicBezTo>
                    <a:cubicBezTo>
                      <a:pt x="508780" y="243094"/>
                      <a:pt x="506973" y="241287"/>
                      <a:pt x="506973" y="238576"/>
                    </a:cubicBezTo>
                    <a:cubicBezTo>
                      <a:pt x="506973" y="235864"/>
                      <a:pt x="508780" y="234057"/>
                      <a:pt x="511492" y="234057"/>
                    </a:cubicBezTo>
                    <a:lnTo>
                      <a:pt x="511492" y="234057"/>
                    </a:lnTo>
                    <a:close/>
                    <a:moveTo>
                      <a:pt x="493418" y="234057"/>
                    </a:moveTo>
                    <a:cubicBezTo>
                      <a:pt x="496129" y="234057"/>
                      <a:pt x="497936" y="235864"/>
                      <a:pt x="497936" y="238576"/>
                    </a:cubicBezTo>
                    <a:cubicBezTo>
                      <a:pt x="497936" y="241287"/>
                      <a:pt x="496129" y="243094"/>
                      <a:pt x="493418" y="243094"/>
                    </a:cubicBezTo>
                    <a:cubicBezTo>
                      <a:pt x="490707" y="243094"/>
                      <a:pt x="488899" y="241287"/>
                      <a:pt x="488899" y="238576"/>
                    </a:cubicBezTo>
                    <a:cubicBezTo>
                      <a:pt x="487995" y="235864"/>
                      <a:pt x="490707" y="234057"/>
                      <a:pt x="493418" y="234057"/>
                    </a:cubicBezTo>
                    <a:lnTo>
                      <a:pt x="493418" y="234057"/>
                    </a:lnTo>
                    <a:close/>
                    <a:moveTo>
                      <a:pt x="474440" y="234057"/>
                    </a:moveTo>
                    <a:cubicBezTo>
                      <a:pt x="477151" y="234057"/>
                      <a:pt x="478959" y="235864"/>
                      <a:pt x="478959" y="238576"/>
                    </a:cubicBezTo>
                    <a:cubicBezTo>
                      <a:pt x="478959" y="241287"/>
                      <a:pt x="477151" y="243094"/>
                      <a:pt x="474440" y="243094"/>
                    </a:cubicBezTo>
                    <a:cubicBezTo>
                      <a:pt x="471729" y="243094"/>
                      <a:pt x="469922" y="241287"/>
                      <a:pt x="469922" y="238576"/>
                    </a:cubicBezTo>
                    <a:cubicBezTo>
                      <a:pt x="469922" y="235864"/>
                      <a:pt x="471729" y="234057"/>
                      <a:pt x="474440" y="234057"/>
                    </a:cubicBezTo>
                    <a:lnTo>
                      <a:pt x="474440" y="234057"/>
                    </a:lnTo>
                    <a:close/>
                    <a:moveTo>
                      <a:pt x="455462" y="234057"/>
                    </a:moveTo>
                    <a:cubicBezTo>
                      <a:pt x="458174" y="234057"/>
                      <a:pt x="459981" y="235864"/>
                      <a:pt x="459981" y="238576"/>
                    </a:cubicBezTo>
                    <a:cubicBezTo>
                      <a:pt x="459981" y="241287"/>
                      <a:pt x="458174" y="243094"/>
                      <a:pt x="455462" y="243094"/>
                    </a:cubicBezTo>
                    <a:cubicBezTo>
                      <a:pt x="452751" y="243094"/>
                      <a:pt x="450944" y="241287"/>
                      <a:pt x="450944" y="238576"/>
                    </a:cubicBezTo>
                    <a:cubicBezTo>
                      <a:pt x="450944" y="235864"/>
                      <a:pt x="452751" y="234057"/>
                      <a:pt x="455462" y="234057"/>
                    </a:cubicBezTo>
                    <a:lnTo>
                      <a:pt x="455462" y="234057"/>
                    </a:lnTo>
                    <a:close/>
                    <a:moveTo>
                      <a:pt x="436485" y="234057"/>
                    </a:moveTo>
                    <a:cubicBezTo>
                      <a:pt x="439196" y="234057"/>
                      <a:pt x="441003" y="235864"/>
                      <a:pt x="441003" y="238576"/>
                    </a:cubicBezTo>
                    <a:cubicBezTo>
                      <a:pt x="441003" y="241287"/>
                      <a:pt x="439196" y="243094"/>
                      <a:pt x="436485" y="243094"/>
                    </a:cubicBezTo>
                    <a:cubicBezTo>
                      <a:pt x="433774" y="243094"/>
                      <a:pt x="431966" y="241287"/>
                      <a:pt x="431966" y="238576"/>
                    </a:cubicBezTo>
                    <a:cubicBezTo>
                      <a:pt x="431966" y="235864"/>
                      <a:pt x="433774" y="234057"/>
                      <a:pt x="436485" y="234057"/>
                    </a:cubicBezTo>
                    <a:lnTo>
                      <a:pt x="436485" y="234057"/>
                    </a:lnTo>
                    <a:close/>
                    <a:moveTo>
                      <a:pt x="417507" y="234057"/>
                    </a:moveTo>
                    <a:cubicBezTo>
                      <a:pt x="420218" y="234057"/>
                      <a:pt x="422026" y="235864"/>
                      <a:pt x="422026" y="238576"/>
                    </a:cubicBezTo>
                    <a:cubicBezTo>
                      <a:pt x="422026" y="241287"/>
                      <a:pt x="420218" y="243094"/>
                      <a:pt x="417507" y="243094"/>
                    </a:cubicBezTo>
                    <a:cubicBezTo>
                      <a:pt x="414796" y="243094"/>
                      <a:pt x="412989" y="241287"/>
                      <a:pt x="412989" y="238576"/>
                    </a:cubicBezTo>
                    <a:cubicBezTo>
                      <a:pt x="412989" y="235864"/>
                      <a:pt x="415700" y="234057"/>
                      <a:pt x="417507" y="234057"/>
                    </a:cubicBezTo>
                    <a:lnTo>
                      <a:pt x="417507" y="234057"/>
                    </a:lnTo>
                    <a:close/>
                    <a:moveTo>
                      <a:pt x="399433" y="234057"/>
                    </a:moveTo>
                    <a:cubicBezTo>
                      <a:pt x="402144" y="234057"/>
                      <a:pt x="403952" y="235864"/>
                      <a:pt x="403952" y="238576"/>
                    </a:cubicBezTo>
                    <a:cubicBezTo>
                      <a:pt x="403952" y="241287"/>
                      <a:pt x="402144" y="243094"/>
                      <a:pt x="399433" y="243094"/>
                    </a:cubicBezTo>
                    <a:cubicBezTo>
                      <a:pt x="396722" y="243094"/>
                      <a:pt x="394915" y="241287"/>
                      <a:pt x="394915" y="238576"/>
                    </a:cubicBezTo>
                    <a:cubicBezTo>
                      <a:pt x="394011" y="235864"/>
                      <a:pt x="396722" y="234057"/>
                      <a:pt x="399433" y="234057"/>
                    </a:cubicBezTo>
                    <a:lnTo>
                      <a:pt x="399433" y="234057"/>
                    </a:lnTo>
                    <a:close/>
                    <a:moveTo>
                      <a:pt x="380456" y="234057"/>
                    </a:moveTo>
                    <a:cubicBezTo>
                      <a:pt x="383167" y="234057"/>
                      <a:pt x="384974" y="235864"/>
                      <a:pt x="384974" y="238576"/>
                    </a:cubicBezTo>
                    <a:cubicBezTo>
                      <a:pt x="384974" y="241287"/>
                      <a:pt x="383167" y="243094"/>
                      <a:pt x="380456" y="243094"/>
                    </a:cubicBezTo>
                    <a:cubicBezTo>
                      <a:pt x="377745" y="243094"/>
                      <a:pt x="375937" y="241287"/>
                      <a:pt x="375937" y="238576"/>
                    </a:cubicBezTo>
                    <a:cubicBezTo>
                      <a:pt x="375937" y="235864"/>
                      <a:pt x="377745" y="234057"/>
                      <a:pt x="380456" y="234057"/>
                    </a:cubicBezTo>
                    <a:lnTo>
                      <a:pt x="380456" y="234057"/>
                    </a:lnTo>
                    <a:close/>
                    <a:moveTo>
                      <a:pt x="361478" y="234057"/>
                    </a:moveTo>
                    <a:cubicBezTo>
                      <a:pt x="364189" y="234057"/>
                      <a:pt x="365997" y="235864"/>
                      <a:pt x="365997" y="238576"/>
                    </a:cubicBezTo>
                    <a:cubicBezTo>
                      <a:pt x="365997" y="241287"/>
                      <a:pt x="364189" y="243094"/>
                      <a:pt x="361478" y="243094"/>
                    </a:cubicBezTo>
                    <a:cubicBezTo>
                      <a:pt x="358767" y="243094"/>
                      <a:pt x="356960" y="241287"/>
                      <a:pt x="356960" y="238576"/>
                    </a:cubicBezTo>
                    <a:cubicBezTo>
                      <a:pt x="356960" y="235864"/>
                      <a:pt x="358767" y="234057"/>
                      <a:pt x="361478" y="234057"/>
                    </a:cubicBezTo>
                    <a:lnTo>
                      <a:pt x="361478" y="234057"/>
                    </a:lnTo>
                    <a:close/>
                    <a:moveTo>
                      <a:pt x="342501" y="234057"/>
                    </a:moveTo>
                    <a:cubicBezTo>
                      <a:pt x="345212" y="234057"/>
                      <a:pt x="347019" y="235864"/>
                      <a:pt x="347019" y="238576"/>
                    </a:cubicBezTo>
                    <a:cubicBezTo>
                      <a:pt x="347019" y="241287"/>
                      <a:pt x="345212" y="243094"/>
                      <a:pt x="342501" y="243094"/>
                    </a:cubicBezTo>
                    <a:cubicBezTo>
                      <a:pt x="339789" y="243094"/>
                      <a:pt x="337982" y="241287"/>
                      <a:pt x="337982" y="238576"/>
                    </a:cubicBezTo>
                    <a:cubicBezTo>
                      <a:pt x="337982" y="235864"/>
                      <a:pt x="339789" y="234057"/>
                      <a:pt x="342501" y="234057"/>
                    </a:cubicBezTo>
                    <a:lnTo>
                      <a:pt x="342501" y="234057"/>
                    </a:lnTo>
                    <a:close/>
                    <a:moveTo>
                      <a:pt x="323523" y="234057"/>
                    </a:moveTo>
                    <a:cubicBezTo>
                      <a:pt x="326234" y="234057"/>
                      <a:pt x="328041" y="235864"/>
                      <a:pt x="328041" y="238576"/>
                    </a:cubicBezTo>
                    <a:cubicBezTo>
                      <a:pt x="328041" y="241287"/>
                      <a:pt x="326234" y="243094"/>
                      <a:pt x="323523" y="243094"/>
                    </a:cubicBezTo>
                    <a:cubicBezTo>
                      <a:pt x="320812" y="243094"/>
                      <a:pt x="319004" y="241287"/>
                      <a:pt x="319004" y="238576"/>
                    </a:cubicBezTo>
                    <a:cubicBezTo>
                      <a:pt x="319004" y="235864"/>
                      <a:pt x="321716" y="234057"/>
                      <a:pt x="323523" y="234057"/>
                    </a:cubicBezTo>
                    <a:lnTo>
                      <a:pt x="323523" y="234057"/>
                    </a:lnTo>
                    <a:close/>
                    <a:moveTo>
                      <a:pt x="305449" y="234057"/>
                    </a:moveTo>
                    <a:cubicBezTo>
                      <a:pt x="308160" y="234057"/>
                      <a:pt x="309968" y="235864"/>
                      <a:pt x="309968" y="238576"/>
                    </a:cubicBezTo>
                    <a:cubicBezTo>
                      <a:pt x="309968" y="241287"/>
                      <a:pt x="308160" y="243094"/>
                      <a:pt x="305449" y="243094"/>
                    </a:cubicBezTo>
                    <a:cubicBezTo>
                      <a:pt x="302738" y="243094"/>
                      <a:pt x="300931" y="241287"/>
                      <a:pt x="300931" y="238576"/>
                    </a:cubicBezTo>
                    <a:cubicBezTo>
                      <a:pt x="300027" y="235864"/>
                      <a:pt x="302738" y="234057"/>
                      <a:pt x="305449" y="234057"/>
                    </a:cubicBezTo>
                    <a:lnTo>
                      <a:pt x="305449" y="234057"/>
                    </a:lnTo>
                    <a:close/>
                    <a:moveTo>
                      <a:pt x="286471" y="234057"/>
                    </a:moveTo>
                    <a:cubicBezTo>
                      <a:pt x="289182" y="234057"/>
                      <a:pt x="290990" y="235864"/>
                      <a:pt x="290990" y="238576"/>
                    </a:cubicBezTo>
                    <a:cubicBezTo>
                      <a:pt x="290990" y="241287"/>
                      <a:pt x="289182" y="243094"/>
                      <a:pt x="286471" y="243094"/>
                    </a:cubicBezTo>
                    <a:cubicBezTo>
                      <a:pt x="283760" y="243094"/>
                      <a:pt x="281953" y="241287"/>
                      <a:pt x="281953" y="238576"/>
                    </a:cubicBezTo>
                    <a:cubicBezTo>
                      <a:pt x="281953" y="235864"/>
                      <a:pt x="283760" y="234057"/>
                      <a:pt x="286471" y="234057"/>
                    </a:cubicBezTo>
                    <a:lnTo>
                      <a:pt x="286471" y="234057"/>
                    </a:lnTo>
                    <a:close/>
                    <a:moveTo>
                      <a:pt x="840437" y="225020"/>
                    </a:moveTo>
                    <a:cubicBezTo>
                      <a:pt x="843148" y="225020"/>
                      <a:pt x="844955" y="226828"/>
                      <a:pt x="844955" y="229539"/>
                    </a:cubicBezTo>
                    <a:cubicBezTo>
                      <a:pt x="844955" y="232250"/>
                      <a:pt x="843148" y="234057"/>
                      <a:pt x="840437" y="234057"/>
                    </a:cubicBezTo>
                    <a:cubicBezTo>
                      <a:pt x="837726" y="234057"/>
                      <a:pt x="835918" y="232250"/>
                      <a:pt x="835918" y="229539"/>
                    </a:cubicBezTo>
                    <a:cubicBezTo>
                      <a:pt x="835918" y="226828"/>
                      <a:pt x="837726" y="225020"/>
                      <a:pt x="840437" y="225020"/>
                    </a:cubicBezTo>
                    <a:lnTo>
                      <a:pt x="840437" y="225020"/>
                    </a:lnTo>
                    <a:close/>
                    <a:moveTo>
                      <a:pt x="821459" y="225020"/>
                    </a:moveTo>
                    <a:cubicBezTo>
                      <a:pt x="824170" y="225020"/>
                      <a:pt x="825978" y="226828"/>
                      <a:pt x="825978" y="229539"/>
                    </a:cubicBezTo>
                    <a:cubicBezTo>
                      <a:pt x="825978" y="232250"/>
                      <a:pt x="824170" y="234057"/>
                      <a:pt x="821459" y="234057"/>
                    </a:cubicBezTo>
                    <a:cubicBezTo>
                      <a:pt x="818748" y="234057"/>
                      <a:pt x="816941" y="232250"/>
                      <a:pt x="816941" y="229539"/>
                    </a:cubicBezTo>
                    <a:cubicBezTo>
                      <a:pt x="816941" y="226828"/>
                      <a:pt x="818748" y="225020"/>
                      <a:pt x="821459" y="225020"/>
                    </a:cubicBezTo>
                    <a:lnTo>
                      <a:pt x="821459" y="225020"/>
                    </a:lnTo>
                    <a:close/>
                    <a:moveTo>
                      <a:pt x="803385" y="225020"/>
                    </a:moveTo>
                    <a:cubicBezTo>
                      <a:pt x="806096" y="225020"/>
                      <a:pt x="807904" y="226828"/>
                      <a:pt x="807904" y="229539"/>
                    </a:cubicBezTo>
                    <a:cubicBezTo>
                      <a:pt x="807904" y="232250"/>
                      <a:pt x="806096" y="234057"/>
                      <a:pt x="803385" y="234057"/>
                    </a:cubicBezTo>
                    <a:cubicBezTo>
                      <a:pt x="800674" y="234057"/>
                      <a:pt x="798867" y="232250"/>
                      <a:pt x="798867" y="229539"/>
                    </a:cubicBezTo>
                    <a:cubicBezTo>
                      <a:pt x="797963" y="226828"/>
                      <a:pt x="800674" y="225020"/>
                      <a:pt x="803385" y="225020"/>
                    </a:cubicBezTo>
                    <a:lnTo>
                      <a:pt x="803385" y="225020"/>
                    </a:lnTo>
                    <a:close/>
                    <a:moveTo>
                      <a:pt x="784408" y="225020"/>
                    </a:moveTo>
                    <a:cubicBezTo>
                      <a:pt x="787119" y="225020"/>
                      <a:pt x="788926" y="226828"/>
                      <a:pt x="788926" y="229539"/>
                    </a:cubicBezTo>
                    <a:cubicBezTo>
                      <a:pt x="788926" y="232250"/>
                      <a:pt x="787119" y="234057"/>
                      <a:pt x="784408" y="234057"/>
                    </a:cubicBezTo>
                    <a:cubicBezTo>
                      <a:pt x="781696" y="234057"/>
                      <a:pt x="779889" y="232250"/>
                      <a:pt x="779889" y="229539"/>
                    </a:cubicBezTo>
                    <a:cubicBezTo>
                      <a:pt x="778985" y="226828"/>
                      <a:pt x="781696" y="225020"/>
                      <a:pt x="784408" y="225020"/>
                    </a:cubicBezTo>
                    <a:lnTo>
                      <a:pt x="784408" y="225020"/>
                    </a:lnTo>
                    <a:close/>
                    <a:moveTo>
                      <a:pt x="765430" y="225020"/>
                    </a:moveTo>
                    <a:cubicBezTo>
                      <a:pt x="768141" y="225020"/>
                      <a:pt x="769948" y="226828"/>
                      <a:pt x="769948" y="229539"/>
                    </a:cubicBezTo>
                    <a:cubicBezTo>
                      <a:pt x="769948" y="232250"/>
                      <a:pt x="768141" y="234057"/>
                      <a:pt x="765430" y="234057"/>
                    </a:cubicBezTo>
                    <a:cubicBezTo>
                      <a:pt x="762719" y="234057"/>
                      <a:pt x="760912" y="232250"/>
                      <a:pt x="760912" y="229539"/>
                    </a:cubicBezTo>
                    <a:cubicBezTo>
                      <a:pt x="760912" y="226828"/>
                      <a:pt x="762719" y="225020"/>
                      <a:pt x="765430" y="225020"/>
                    </a:cubicBezTo>
                    <a:lnTo>
                      <a:pt x="765430" y="225020"/>
                    </a:lnTo>
                    <a:close/>
                    <a:moveTo>
                      <a:pt x="746452" y="225020"/>
                    </a:moveTo>
                    <a:cubicBezTo>
                      <a:pt x="749163" y="225020"/>
                      <a:pt x="750971" y="226828"/>
                      <a:pt x="750971" y="229539"/>
                    </a:cubicBezTo>
                    <a:cubicBezTo>
                      <a:pt x="750971" y="232250"/>
                      <a:pt x="749163" y="234057"/>
                      <a:pt x="746452" y="234057"/>
                    </a:cubicBezTo>
                    <a:cubicBezTo>
                      <a:pt x="743741" y="234057"/>
                      <a:pt x="741934" y="232250"/>
                      <a:pt x="741934" y="229539"/>
                    </a:cubicBezTo>
                    <a:cubicBezTo>
                      <a:pt x="741934" y="226828"/>
                      <a:pt x="743741" y="225020"/>
                      <a:pt x="746452" y="225020"/>
                    </a:cubicBezTo>
                    <a:lnTo>
                      <a:pt x="746452" y="225020"/>
                    </a:lnTo>
                    <a:close/>
                    <a:moveTo>
                      <a:pt x="727475" y="225020"/>
                    </a:moveTo>
                    <a:cubicBezTo>
                      <a:pt x="730186" y="225020"/>
                      <a:pt x="731993" y="226828"/>
                      <a:pt x="731993" y="229539"/>
                    </a:cubicBezTo>
                    <a:cubicBezTo>
                      <a:pt x="731993" y="232250"/>
                      <a:pt x="730186" y="234057"/>
                      <a:pt x="727475" y="234057"/>
                    </a:cubicBezTo>
                    <a:cubicBezTo>
                      <a:pt x="724764" y="234057"/>
                      <a:pt x="722956" y="232250"/>
                      <a:pt x="722956" y="229539"/>
                    </a:cubicBezTo>
                    <a:cubicBezTo>
                      <a:pt x="722956" y="226828"/>
                      <a:pt x="724764" y="225020"/>
                      <a:pt x="727475" y="225020"/>
                    </a:cubicBezTo>
                    <a:lnTo>
                      <a:pt x="727475" y="225020"/>
                    </a:lnTo>
                    <a:close/>
                    <a:moveTo>
                      <a:pt x="709401" y="225020"/>
                    </a:moveTo>
                    <a:cubicBezTo>
                      <a:pt x="712112" y="225020"/>
                      <a:pt x="713919" y="226828"/>
                      <a:pt x="713919" y="229539"/>
                    </a:cubicBezTo>
                    <a:cubicBezTo>
                      <a:pt x="713919" y="232250"/>
                      <a:pt x="712112" y="234057"/>
                      <a:pt x="709401" y="234057"/>
                    </a:cubicBezTo>
                    <a:cubicBezTo>
                      <a:pt x="706690" y="234057"/>
                      <a:pt x="704882" y="232250"/>
                      <a:pt x="704882" y="229539"/>
                    </a:cubicBezTo>
                    <a:cubicBezTo>
                      <a:pt x="703979" y="226828"/>
                      <a:pt x="706690" y="225020"/>
                      <a:pt x="709401" y="225020"/>
                    </a:cubicBezTo>
                    <a:lnTo>
                      <a:pt x="709401" y="225020"/>
                    </a:lnTo>
                    <a:close/>
                    <a:moveTo>
                      <a:pt x="690423" y="225020"/>
                    </a:moveTo>
                    <a:cubicBezTo>
                      <a:pt x="693134" y="225020"/>
                      <a:pt x="694942" y="226828"/>
                      <a:pt x="694942" y="229539"/>
                    </a:cubicBezTo>
                    <a:cubicBezTo>
                      <a:pt x="694942" y="232250"/>
                      <a:pt x="693134" y="234057"/>
                      <a:pt x="690423" y="234057"/>
                    </a:cubicBezTo>
                    <a:cubicBezTo>
                      <a:pt x="687712" y="234057"/>
                      <a:pt x="685905" y="232250"/>
                      <a:pt x="685905" y="229539"/>
                    </a:cubicBezTo>
                    <a:cubicBezTo>
                      <a:pt x="685905" y="226828"/>
                      <a:pt x="687712" y="225020"/>
                      <a:pt x="690423" y="225020"/>
                    </a:cubicBezTo>
                    <a:lnTo>
                      <a:pt x="690423" y="225020"/>
                    </a:lnTo>
                    <a:close/>
                    <a:moveTo>
                      <a:pt x="671446" y="225020"/>
                    </a:moveTo>
                    <a:cubicBezTo>
                      <a:pt x="674157" y="225020"/>
                      <a:pt x="675964" y="226828"/>
                      <a:pt x="675964" y="229539"/>
                    </a:cubicBezTo>
                    <a:cubicBezTo>
                      <a:pt x="675964" y="232250"/>
                      <a:pt x="674157" y="234057"/>
                      <a:pt x="671446" y="234057"/>
                    </a:cubicBezTo>
                    <a:cubicBezTo>
                      <a:pt x="668735" y="234057"/>
                      <a:pt x="666927" y="232250"/>
                      <a:pt x="666927" y="229539"/>
                    </a:cubicBezTo>
                    <a:cubicBezTo>
                      <a:pt x="666927" y="226828"/>
                      <a:pt x="668735" y="225020"/>
                      <a:pt x="671446" y="225020"/>
                    </a:cubicBezTo>
                    <a:lnTo>
                      <a:pt x="671446" y="225020"/>
                    </a:lnTo>
                    <a:close/>
                    <a:moveTo>
                      <a:pt x="652468" y="225020"/>
                    </a:moveTo>
                    <a:cubicBezTo>
                      <a:pt x="655179" y="225020"/>
                      <a:pt x="656987" y="226828"/>
                      <a:pt x="656987" y="229539"/>
                    </a:cubicBezTo>
                    <a:cubicBezTo>
                      <a:pt x="656987" y="232250"/>
                      <a:pt x="655179" y="234057"/>
                      <a:pt x="652468" y="234057"/>
                    </a:cubicBezTo>
                    <a:cubicBezTo>
                      <a:pt x="649757" y="234057"/>
                      <a:pt x="647950" y="232250"/>
                      <a:pt x="647950" y="229539"/>
                    </a:cubicBezTo>
                    <a:cubicBezTo>
                      <a:pt x="647950" y="226828"/>
                      <a:pt x="649757" y="225020"/>
                      <a:pt x="652468" y="225020"/>
                    </a:cubicBezTo>
                    <a:lnTo>
                      <a:pt x="652468" y="225020"/>
                    </a:lnTo>
                    <a:close/>
                    <a:moveTo>
                      <a:pt x="633490" y="225020"/>
                    </a:moveTo>
                    <a:cubicBezTo>
                      <a:pt x="636202" y="225020"/>
                      <a:pt x="638009" y="226828"/>
                      <a:pt x="638009" y="229539"/>
                    </a:cubicBezTo>
                    <a:cubicBezTo>
                      <a:pt x="638009" y="232250"/>
                      <a:pt x="636202" y="234057"/>
                      <a:pt x="633490" y="234057"/>
                    </a:cubicBezTo>
                    <a:cubicBezTo>
                      <a:pt x="630779" y="234057"/>
                      <a:pt x="628972" y="232250"/>
                      <a:pt x="628972" y="229539"/>
                    </a:cubicBezTo>
                    <a:cubicBezTo>
                      <a:pt x="628972" y="226828"/>
                      <a:pt x="631683" y="225020"/>
                      <a:pt x="633490" y="225020"/>
                    </a:cubicBezTo>
                    <a:lnTo>
                      <a:pt x="633490" y="225020"/>
                    </a:lnTo>
                    <a:close/>
                    <a:moveTo>
                      <a:pt x="615417" y="225020"/>
                    </a:moveTo>
                    <a:cubicBezTo>
                      <a:pt x="618128" y="225020"/>
                      <a:pt x="619935" y="226828"/>
                      <a:pt x="619935" y="229539"/>
                    </a:cubicBezTo>
                    <a:cubicBezTo>
                      <a:pt x="619935" y="232250"/>
                      <a:pt x="618128" y="234057"/>
                      <a:pt x="615417" y="234057"/>
                    </a:cubicBezTo>
                    <a:cubicBezTo>
                      <a:pt x="612705" y="234057"/>
                      <a:pt x="610898" y="232250"/>
                      <a:pt x="610898" y="229539"/>
                    </a:cubicBezTo>
                    <a:cubicBezTo>
                      <a:pt x="609994" y="226828"/>
                      <a:pt x="612705" y="225020"/>
                      <a:pt x="615417" y="225020"/>
                    </a:cubicBezTo>
                    <a:lnTo>
                      <a:pt x="615417" y="225020"/>
                    </a:lnTo>
                    <a:close/>
                    <a:moveTo>
                      <a:pt x="596439" y="225020"/>
                    </a:moveTo>
                    <a:cubicBezTo>
                      <a:pt x="599150" y="225020"/>
                      <a:pt x="600957" y="226828"/>
                      <a:pt x="600957" y="229539"/>
                    </a:cubicBezTo>
                    <a:cubicBezTo>
                      <a:pt x="600957" y="232250"/>
                      <a:pt x="599150" y="234057"/>
                      <a:pt x="596439" y="234057"/>
                    </a:cubicBezTo>
                    <a:cubicBezTo>
                      <a:pt x="593728" y="234057"/>
                      <a:pt x="591920" y="232250"/>
                      <a:pt x="591920" y="229539"/>
                    </a:cubicBezTo>
                    <a:cubicBezTo>
                      <a:pt x="591920" y="226828"/>
                      <a:pt x="593728" y="225020"/>
                      <a:pt x="596439" y="225020"/>
                    </a:cubicBezTo>
                    <a:lnTo>
                      <a:pt x="596439" y="225020"/>
                    </a:lnTo>
                    <a:close/>
                    <a:moveTo>
                      <a:pt x="577461" y="225020"/>
                    </a:moveTo>
                    <a:cubicBezTo>
                      <a:pt x="580172" y="225020"/>
                      <a:pt x="581980" y="226828"/>
                      <a:pt x="581980" y="229539"/>
                    </a:cubicBezTo>
                    <a:cubicBezTo>
                      <a:pt x="581980" y="232250"/>
                      <a:pt x="580172" y="234057"/>
                      <a:pt x="577461" y="234057"/>
                    </a:cubicBezTo>
                    <a:cubicBezTo>
                      <a:pt x="574750" y="234057"/>
                      <a:pt x="572943" y="232250"/>
                      <a:pt x="572943" y="229539"/>
                    </a:cubicBezTo>
                    <a:cubicBezTo>
                      <a:pt x="572943" y="226828"/>
                      <a:pt x="574750" y="225020"/>
                      <a:pt x="577461" y="225020"/>
                    </a:cubicBezTo>
                    <a:lnTo>
                      <a:pt x="577461" y="225020"/>
                    </a:lnTo>
                    <a:close/>
                    <a:moveTo>
                      <a:pt x="558484" y="225020"/>
                    </a:moveTo>
                    <a:cubicBezTo>
                      <a:pt x="561195" y="225020"/>
                      <a:pt x="563002" y="226828"/>
                      <a:pt x="563002" y="229539"/>
                    </a:cubicBezTo>
                    <a:cubicBezTo>
                      <a:pt x="563002" y="232250"/>
                      <a:pt x="561195" y="234057"/>
                      <a:pt x="558484" y="234057"/>
                    </a:cubicBezTo>
                    <a:cubicBezTo>
                      <a:pt x="555773" y="234057"/>
                      <a:pt x="553965" y="232250"/>
                      <a:pt x="553965" y="229539"/>
                    </a:cubicBezTo>
                    <a:cubicBezTo>
                      <a:pt x="553965" y="226828"/>
                      <a:pt x="555773" y="225020"/>
                      <a:pt x="558484" y="225020"/>
                    </a:cubicBezTo>
                    <a:lnTo>
                      <a:pt x="558484" y="225020"/>
                    </a:lnTo>
                    <a:close/>
                    <a:moveTo>
                      <a:pt x="539506" y="225020"/>
                    </a:moveTo>
                    <a:cubicBezTo>
                      <a:pt x="542217" y="225020"/>
                      <a:pt x="544025" y="226828"/>
                      <a:pt x="544025" y="229539"/>
                    </a:cubicBezTo>
                    <a:cubicBezTo>
                      <a:pt x="544025" y="232250"/>
                      <a:pt x="542217" y="234057"/>
                      <a:pt x="539506" y="234057"/>
                    </a:cubicBezTo>
                    <a:cubicBezTo>
                      <a:pt x="536795" y="234057"/>
                      <a:pt x="534988" y="232250"/>
                      <a:pt x="534988" y="229539"/>
                    </a:cubicBezTo>
                    <a:cubicBezTo>
                      <a:pt x="534988" y="226828"/>
                      <a:pt x="537699" y="225020"/>
                      <a:pt x="539506" y="225020"/>
                    </a:cubicBezTo>
                    <a:lnTo>
                      <a:pt x="539506" y="225020"/>
                    </a:lnTo>
                    <a:close/>
                    <a:moveTo>
                      <a:pt x="521432" y="225020"/>
                    </a:moveTo>
                    <a:cubicBezTo>
                      <a:pt x="524143" y="225020"/>
                      <a:pt x="525951" y="226828"/>
                      <a:pt x="525951" y="229539"/>
                    </a:cubicBezTo>
                    <a:cubicBezTo>
                      <a:pt x="525951" y="232250"/>
                      <a:pt x="524143" y="234057"/>
                      <a:pt x="521432" y="234057"/>
                    </a:cubicBezTo>
                    <a:cubicBezTo>
                      <a:pt x="518721" y="234057"/>
                      <a:pt x="516914" y="232250"/>
                      <a:pt x="516914" y="229539"/>
                    </a:cubicBezTo>
                    <a:cubicBezTo>
                      <a:pt x="516010" y="226828"/>
                      <a:pt x="518721" y="225020"/>
                      <a:pt x="521432" y="225020"/>
                    </a:cubicBezTo>
                    <a:lnTo>
                      <a:pt x="521432" y="225020"/>
                    </a:lnTo>
                    <a:close/>
                    <a:moveTo>
                      <a:pt x="502455" y="225020"/>
                    </a:moveTo>
                    <a:cubicBezTo>
                      <a:pt x="505166" y="225020"/>
                      <a:pt x="506973" y="226828"/>
                      <a:pt x="506973" y="229539"/>
                    </a:cubicBezTo>
                    <a:cubicBezTo>
                      <a:pt x="506973" y="232250"/>
                      <a:pt x="505166" y="234057"/>
                      <a:pt x="502455" y="234057"/>
                    </a:cubicBezTo>
                    <a:cubicBezTo>
                      <a:pt x="499744" y="234057"/>
                      <a:pt x="497936" y="232250"/>
                      <a:pt x="497936" y="229539"/>
                    </a:cubicBezTo>
                    <a:cubicBezTo>
                      <a:pt x="497936" y="226828"/>
                      <a:pt x="499744" y="225020"/>
                      <a:pt x="502455" y="225020"/>
                    </a:cubicBezTo>
                    <a:lnTo>
                      <a:pt x="502455" y="225020"/>
                    </a:lnTo>
                    <a:close/>
                    <a:moveTo>
                      <a:pt x="483477" y="225020"/>
                    </a:moveTo>
                    <a:cubicBezTo>
                      <a:pt x="486188" y="225020"/>
                      <a:pt x="487995" y="226828"/>
                      <a:pt x="487995" y="229539"/>
                    </a:cubicBezTo>
                    <a:cubicBezTo>
                      <a:pt x="487995" y="232250"/>
                      <a:pt x="486188" y="234057"/>
                      <a:pt x="483477" y="234057"/>
                    </a:cubicBezTo>
                    <a:cubicBezTo>
                      <a:pt x="480766" y="234057"/>
                      <a:pt x="478959" y="232250"/>
                      <a:pt x="478959" y="229539"/>
                    </a:cubicBezTo>
                    <a:cubicBezTo>
                      <a:pt x="478959" y="226828"/>
                      <a:pt x="480766" y="225020"/>
                      <a:pt x="483477" y="225020"/>
                    </a:cubicBezTo>
                    <a:lnTo>
                      <a:pt x="483477" y="225020"/>
                    </a:lnTo>
                    <a:close/>
                    <a:moveTo>
                      <a:pt x="464499" y="225020"/>
                    </a:moveTo>
                    <a:cubicBezTo>
                      <a:pt x="467211" y="225020"/>
                      <a:pt x="469018" y="226828"/>
                      <a:pt x="469018" y="229539"/>
                    </a:cubicBezTo>
                    <a:cubicBezTo>
                      <a:pt x="469018" y="232250"/>
                      <a:pt x="467211" y="234057"/>
                      <a:pt x="464499" y="234057"/>
                    </a:cubicBezTo>
                    <a:cubicBezTo>
                      <a:pt x="461788" y="234057"/>
                      <a:pt x="459981" y="232250"/>
                      <a:pt x="459981" y="229539"/>
                    </a:cubicBezTo>
                    <a:cubicBezTo>
                      <a:pt x="459981" y="226828"/>
                      <a:pt x="461788" y="225020"/>
                      <a:pt x="464499" y="225020"/>
                    </a:cubicBezTo>
                    <a:lnTo>
                      <a:pt x="464499" y="225020"/>
                    </a:lnTo>
                    <a:close/>
                    <a:moveTo>
                      <a:pt x="446425" y="225020"/>
                    </a:moveTo>
                    <a:cubicBezTo>
                      <a:pt x="449137" y="225020"/>
                      <a:pt x="450944" y="226828"/>
                      <a:pt x="450944" y="229539"/>
                    </a:cubicBezTo>
                    <a:cubicBezTo>
                      <a:pt x="450944" y="232250"/>
                      <a:pt x="449137" y="234057"/>
                      <a:pt x="446425" y="234057"/>
                    </a:cubicBezTo>
                    <a:cubicBezTo>
                      <a:pt x="443714" y="234057"/>
                      <a:pt x="441907" y="232250"/>
                      <a:pt x="441907" y="229539"/>
                    </a:cubicBezTo>
                    <a:cubicBezTo>
                      <a:pt x="441003" y="226828"/>
                      <a:pt x="443714" y="225020"/>
                      <a:pt x="446425" y="225020"/>
                    </a:cubicBezTo>
                    <a:lnTo>
                      <a:pt x="446425" y="225020"/>
                    </a:lnTo>
                    <a:close/>
                    <a:moveTo>
                      <a:pt x="427448" y="225020"/>
                    </a:moveTo>
                    <a:cubicBezTo>
                      <a:pt x="430159" y="225020"/>
                      <a:pt x="431966" y="226828"/>
                      <a:pt x="431966" y="229539"/>
                    </a:cubicBezTo>
                    <a:cubicBezTo>
                      <a:pt x="431966" y="232250"/>
                      <a:pt x="430159" y="234057"/>
                      <a:pt x="427448" y="234057"/>
                    </a:cubicBezTo>
                    <a:cubicBezTo>
                      <a:pt x="424737" y="234057"/>
                      <a:pt x="422929" y="232250"/>
                      <a:pt x="422929" y="229539"/>
                    </a:cubicBezTo>
                    <a:cubicBezTo>
                      <a:pt x="422929" y="226828"/>
                      <a:pt x="424737" y="225020"/>
                      <a:pt x="427448" y="225020"/>
                    </a:cubicBezTo>
                    <a:lnTo>
                      <a:pt x="427448" y="225020"/>
                    </a:lnTo>
                    <a:close/>
                    <a:moveTo>
                      <a:pt x="408470" y="225020"/>
                    </a:moveTo>
                    <a:cubicBezTo>
                      <a:pt x="411181" y="225020"/>
                      <a:pt x="412989" y="226828"/>
                      <a:pt x="412989" y="229539"/>
                    </a:cubicBezTo>
                    <a:cubicBezTo>
                      <a:pt x="412989" y="232250"/>
                      <a:pt x="411181" y="234057"/>
                      <a:pt x="408470" y="234057"/>
                    </a:cubicBezTo>
                    <a:cubicBezTo>
                      <a:pt x="405759" y="234057"/>
                      <a:pt x="403952" y="232250"/>
                      <a:pt x="403952" y="229539"/>
                    </a:cubicBezTo>
                    <a:cubicBezTo>
                      <a:pt x="403952" y="226828"/>
                      <a:pt x="405759" y="225020"/>
                      <a:pt x="408470" y="225020"/>
                    </a:cubicBezTo>
                    <a:lnTo>
                      <a:pt x="408470" y="225020"/>
                    </a:lnTo>
                    <a:close/>
                    <a:moveTo>
                      <a:pt x="389493" y="225020"/>
                    </a:moveTo>
                    <a:cubicBezTo>
                      <a:pt x="392204" y="225020"/>
                      <a:pt x="394011" y="226828"/>
                      <a:pt x="394011" y="229539"/>
                    </a:cubicBezTo>
                    <a:cubicBezTo>
                      <a:pt x="394011" y="232250"/>
                      <a:pt x="392204" y="234057"/>
                      <a:pt x="389493" y="234057"/>
                    </a:cubicBezTo>
                    <a:cubicBezTo>
                      <a:pt x="386782" y="234057"/>
                      <a:pt x="384974" y="232250"/>
                      <a:pt x="384974" y="229539"/>
                    </a:cubicBezTo>
                    <a:cubicBezTo>
                      <a:pt x="384974" y="226828"/>
                      <a:pt x="386782" y="225020"/>
                      <a:pt x="389493" y="225020"/>
                    </a:cubicBezTo>
                    <a:lnTo>
                      <a:pt x="389493" y="225020"/>
                    </a:lnTo>
                    <a:close/>
                    <a:moveTo>
                      <a:pt x="370515" y="225020"/>
                    </a:moveTo>
                    <a:cubicBezTo>
                      <a:pt x="373226" y="225020"/>
                      <a:pt x="375034" y="226828"/>
                      <a:pt x="375034" y="229539"/>
                    </a:cubicBezTo>
                    <a:cubicBezTo>
                      <a:pt x="375034" y="232250"/>
                      <a:pt x="373226" y="234057"/>
                      <a:pt x="370515" y="234057"/>
                    </a:cubicBezTo>
                    <a:cubicBezTo>
                      <a:pt x="367804" y="234057"/>
                      <a:pt x="365997" y="232250"/>
                      <a:pt x="365997" y="229539"/>
                    </a:cubicBezTo>
                    <a:cubicBezTo>
                      <a:pt x="365997" y="226828"/>
                      <a:pt x="367804" y="225020"/>
                      <a:pt x="370515" y="225020"/>
                    </a:cubicBezTo>
                    <a:lnTo>
                      <a:pt x="370515" y="225020"/>
                    </a:lnTo>
                    <a:close/>
                    <a:moveTo>
                      <a:pt x="352441" y="225020"/>
                    </a:moveTo>
                    <a:cubicBezTo>
                      <a:pt x="355152" y="225020"/>
                      <a:pt x="356960" y="226828"/>
                      <a:pt x="356960" y="229539"/>
                    </a:cubicBezTo>
                    <a:cubicBezTo>
                      <a:pt x="356960" y="232250"/>
                      <a:pt x="355152" y="234057"/>
                      <a:pt x="352441" y="234057"/>
                    </a:cubicBezTo>
                    <a:cubicBezTo>
                      <a:pt x="349730" y="234057"/>
                      <a:pt x="347923" y="232250"/>
                      <a:pt x="347923" y="229539"/>
                    </a:cubicBezTo>
                    <a:cubicBezTo>
                      <a:pt x="347019" y="226828"/>
                      <a:pt x="349730" y="225020"/>
                      <a:pt x="352441" y="225020"/>
                    </a:cubicBezTo>
                    <a:lnTo>
                      <a:pt x="352441" y="225020"/>
                    </a:lnTo>
                    <a:close/>
                    <a:moveTo>
                      <a:pt x="333464" y="225020"/>
                    </a:moveTo>
                    <a:cubicBezTo>
                      <a:pt x="336175" y="225020"/>
                      <a:pt x="337982" y="226828"/>
                      <a:pt x="337982" y="229539"/>
                    </a:cubicBezTo>
                    <a:cubicBezTo>
                      <a:pt x="337982" y="232250"/>
                      <a:pt x="336175" y="234057"/>
                      <a:pt x="333464" y="234057"/>
                    </a:cubicBezTo>
                    <a:cubicBezTo>
                      <a:pt x="330753" y="234057"/>
                      <a:pt x="328945" y="232250"/>
                      <a:pt x="328945" y="229539"/>
                    </a:cubicBezTo>
                    <a:cubicBezTo>
                      <a:pt x="328945" y="226828"/>
                      <a:pt x="330753" y="225020"/>
                      <a:pt x="333464" y="225020"/>
                    </a:cubicBezTo>
                    <a:lnTo>
                      <a:pt x="333464" y="225020"/>
                    </a:lnTo>
                    <a:close/>
                    <a:moveTo>
                      <a:pt x="314486" y="225020"/>
                    </a:moveTo>
                    <a:cubicBezTo>
                      <a:pt x="317197" y="225020"/>
                      <a:pt x="319004" y="226828"/>
                      <a:pt x="319004" y="229539"/>
                    </a:cubicBezTo>
                    <a:cubicBezTo>
                      <a:pt x="319004" y="232250"/>
                      <a:pt x="317197" y="234057"/>
                      <a:pt x="314486" y="234057"/>
                    </a:cubicBezTo>
                    <a:cubicBezTo>
                      <a:pt x="311775" y="234057"/>
                      <a:pt x="309968" y="232250"/>
                      <a:pt x="309968" y="229539"/>
                    </a:cubicBezTo>
                    <a:cubicBezTo>
                      <a:pt x="309968" y="226828"/>
                      <a:pt x="311775" y="225020"/>
                      <a:pt x="314486" y="225020"/>
                    </a:cubicBezTo>
                    <a:lnTo>
                      <a:pt x="314486" y="225020"/>
                    </a:lnTo>
                    <a:close/>
                    <a:moveTo>
                      <a:pt x="295508" y="225020"/>
                    </a:moveTo>
                    <a:cubicBezTo>
                      <a:pt x="298219" y="225020"/>
                      <a:pt x="300027" y="226828"/>
                      <a:pt x="300027" y="229539"/>
                    </a:cubicBezTo>
                    <a:cubicBezTo>
                      <a:pt x="300027" y="232250"/>
                      <a:pt x="298219" y="234057"/>
                      <a:pt x="295508" y="234057"/>
                    </a:cubicBezTo>
                    <a:cubicBezTo>
                      <a:pt x="292797" y="234057"/>
                      <a:pt x="290990" y="232250"/>
                      <a:pt x="290990" y="229539"/>
                    </a:cubicBezTo>
                    <a:cubicBezTo>
                      <a:pt x="290990" y="226828"/>
                      <a:pt x="292797" y="225020"/>
                      <a:pt x="295508" y="225020"/>
                    </a:cubicBezTo>
                    <a:lnTo>
                      <a:pt x="295508" y="225020"/>
                    </a:lnTo>
                    <a:close/>
                    <a:moveTo>
                      <a:pt x="831400" y="214176"/>
                    </a:moveTo>
                    <a:cubicBezTo>
                      <a:pt x="834111" y="214176"/>
                      <a:pt x="835918" y="215983"/>
                      <a:pt x="835918" y="218694"/>
                    </a:cubicBezTo>
                    <a:cubicBezTo>
                      <a:pt x="835918" y="221405"/>
                      <a:pt x="834111" y="223213"/>
                      <a:pt x="831400" y="223213"/>
                    </a:cubicBezTo>
                    <a:cubicBezTo>
                      <a:pt x="828689" y="223213"/>
                      <a:pt x="826881" y="221405"/>
                      <a:pt x="826881" y="218694"/>
                    </a:cubicBezTo>
                    <a:cubicBezTo>
                      <a:pt x="826881" y="215983"/>
                      <a:pt x="828689" y="214176"/>
                      <a:pt x="831400" y="214176"/>
                    </a:cubicBezTo>
                    <a:lnTo>
                      <a:pt x="831400" y="214176"/>
                    </a:lnTo>
                    <a:close/>
                    <a:moveTo>
                      <a:pt x="812422" y="214176"/>
                    </a:moveTo>
                    <a:cubicBezTo>
                      <a:pt x="815133" y="214176"/>
                      <a:pt x="816941" y="215983"/>
                      <a:pt x="816941" y="218694"/>
                    </a:cubicBezTo>
                    <a:cubicBezTo>
                      <a:pt x="816941" y="221405"/>
                      <a:pt x="815133" y="223213"/>
                      <a:pt x="812422" y="223213"/>
                    </a:cubicBezTo>
                    <a:cubicBezTo>
                      <a:pt x="809711" y="223213"/>
                      <a:pt x="807904" y="221405"/>
                      <a:pt x="807904" y="218694"/>
                    </a:cubicBezTo>
                    <a:cubicBezTo>
                      <a:pt x="807904" y="215983"/>
                      <a:pt x="809711" y="214176"/>
                      <a:pt x="812422" y="214176"/>
                    </a:cubicBezTo>
                    <a:lnTo>
                      <a:pt x="812422" y="214176"/>
                    </a:lnTo>
                    <a:close/>
                    <a:moveTo>
                      <a:pt x="793445" y="214176"/>
                    </a:moveTo>
                    <a:cubicBezTo>
                      <a:pt x="796156" y="214176"/>
                      <a:pt x="797963" y="215983"/>
                      <a:pt x="797963" y="218694"/>
                    </a:cubicBezTo>
                    <a:cubicBezTo>
                      <a:pt x="797963" y="221405"/>
                      <a:pt x="796156" y="223213"/>
                      <a:pt x="793445" y="223213"/>
                    </a:cubicBezTo>
                    <a:cubicBezTo>
                      <a:pt x="790733" y="223213"/>
                      <a:pt x="788926" y="221405"/>
                      <a:pt x="788926" y="218694"/>
                    </a:cubicBezTo>
                    <a:cubicBezTo>
                      <a:pt x="788926" y="215983"/>
                      <a:pt x="790733" y="214176"/>
                      <a:pt x="793445" y="214176"/>
                    </a:cubicBezTo>
                    <a:lnTo>
                      <a:pt x="793445" y="214176"/>
                    </a:lnTo>
                    <a:close/>
                    <a:moveTo>
                      <a:pt x="774467" y="214176"/>
                    </a:moveTo>
                    <a:cubicBezTo>
                      <a:pt x="777178" y="214176"/>
                      <a:pt x="778985" y="215983"/>
                      <a:pt x="778985" y="218694"/>
                    </a:cubicBezTo>
                    <a:cubicBezTo>
                      <a:pt x="778985" y="221405"/>
                      <a:pt x="777178" y="223213"/>
                      <a:pt x="774467" y="223213"/>
                    </a:cubicBezTo>
                    <a:cubicBezTo>
                      <a:pt x="771756" y="223213"/>
                      <a:pt x="769948" y="221405"/>
                      <a:pt x="769948" y="218694"/>
                    </a:cubicBezTo>
                    <a:cubicBezTo>
                      <a:pt x="769948" y="215983"/>
                      <a:pt x="771756" y="214176"/>
                      <a:pt x="774467" y="214176"/>
                    </a:cubicBezTo>
                    <a:lnTo>
                      <a:pt x="774467" y="214176"/>
                    </a:lnTo>
                    <a:close/>
                    <a:moveTo>
                      <a:pt x="756393" y="214176"/>
                    </a:moveTo>
                    <a:cubicBezTo>
                      <a:pt x="759104" y="214176"/>
                      <a:pt x="760912" y="215983"/>
                      <a:pt x="760912" y="218694"/>
                    </a:cubicBezTo>
                    <a:cubicBezTo>
                      <a:pt x="760912" y="221405"/>
                      <a:pt x="759104" y="223213"/>
                      <a:pt x="756393" y="223213"/>
                    </a:cubicBezTo>
                    <a:cubicBezTo>
                      <a:pt x="753682" y="223213"/>
                      <a:pt x="751875" y="221405"/>
                      <a:pt x="751875" y="218694"/>
                    </a:cubicBezTo>
                    <a:cubicBezTo>
                      <a:pt x="750971" y="215983"/>
                      <a:pt x="753682" y="214176"/>
                      <a:pt x="756393" y="214176"/>
                    </a:cubicBezTo>
                    <a:lnTo>
                      <a:pt x="756393" y="214176"/>
                    </a:lnTo>
                    <a:close/>
                    <a:moveTo>
                      <a:pt x="737415" y="214176"/>
                    </a:moveTo>
                    <a:cubicBezTo>
                      <a:pt x="740126" y="214176"/>
                      <a:pt x="741934" y="215983"/>
                      <a:pt x="741934" y="218694"/>
                    </a:cubicBezTo>
                    <a:cubicBezTo>
                      <a:pt x="741934" y="221405"/>
                      <a:pt x="740126" y="223213"/>
                      <a:pt x="737415" y="223213"/>
                    </a:cubicBezTo>
                    <a:cubicBezTo>
                      <a:pt x="734704" y="223213"/>
                      <a:pt x="732897" y="221405"/>
                      <a:pt x="732897" y="218694"/>
                    </a:cubicBezTo>
                    <a:cubicBezTo>
                      <a:pt x="732897" y="215983"/>
                      <a:pt x="734704" y="214176"/>
                      <a:pt x="737415" y="214176"/>
                    </a:cubicBezTo>
                    <a:lnTo>
                      <a:pt x="737415" y="214176"/>
                    </a:lnTo>
                    <a:close/>
                    <a:moveTo>
                      <a:pt x="718438" y="214176"/>
                    </a:moveTo>
                    <a:cubicBezTo>
                      <a:pt x="721149" y="214176"/>
                      <a:pt x="722956" y="215983"/>
                      <a:pt x="722956" y="218694"/>
                    </a:cubicBezTo>
                    <a:cubicBezTo>
                      <a:pt x="722956" y="221405"/>
                      <a:pt x="721149" y="223213"/>
                      <a:pt x="718438" y="223213"/>
                    </a:cubicBezTo>
                    <a:cubicBezTo>
                      <a:pt x="715727" y="223213"/>
                      <a:pt x="713919" y="221405"/>
                      <a:pt x="713919" y="218694"/>
                    </a:cubicBezTo>
                    <a:cubicBezTo>
                      <a:pt x="713919" y="215983"/>
                      <a:pt x="715727" y="214176"/>
                      <a:pt x="718438" y="214176"/>
                    </a:cubicBezTo>
                    <a:lnTo>
                      <a:pt x="718438" y="214176"/>
                    </a:lnTo>
                    <a:close/>
                    <a:moveTo>
                      <a:pt x="699460" y="214176"/>
                    </a:moveTo>
                    <a:cubicBezTo>
                      <a:pt x="702171" y="214176"/>
                      <a:pt x="703979" y="215983"/>
                      <a:pt x="703979" y="218694"/>
                    </a:cubicBezTo>
                    <a:cubicBezTo>
                      <a:pt x="703979" y="221405"/>
                      <a:pt x="702171" y="223213"/>
                      <a:pt x="699460" y="223213"/>
                    </a:cubicBezTo>
                    <a:cubicBezTo>
                      <a:pt x="696749" y="223213"/>
                      <a:pt x="694942" y="221405"/>
                      <a:pt x="694942" y="218694"/>
                    </a:cubicBezTo>
                    <a:cubicBezTo>
                      <a:pt x="694942" y="215983"/>
                      <a:pt x="696749" y="214176"/>
                      <a:pt x="699460" y="214176"/>
                    </a:cubicBezTo>
                    <a:lnTo>
                      <a:pt x="699460" y="214176"/>
                    </a:lnTo>
                    <a:close/>
                    <a:moveTo>
                      <a:pt x="680483" y="214176"/>
                    </a:moveTo>
                    <a:cubicBezTo>
                      <a:pt x="683194" y="214176"/>
                      <a:pt x="685001" y="215983"/>
                      <a:pt x="685001" y="218694"/>
                    </a:cubicBezTo>
                    <a:cubicBezTo>
                      <a:pt x="685001" y="221405"/>
                      <a:pt x="683194" y="223213"/>
                      <a:pt x="680483" y="223213"/>
                    </a:cubicBezTo>
                    <a:cubicBezTo>
                      <a:pt x="677771" y="223213"/>
                      <a:pt x="675964" y="221405"/>
                      <a:pt x="675964" y="218694"/>
                    </a:cubicBezTo>
                    <a:cubicBezTo>
                      <a:pt x="675964" y="215983"/>
                      <a:pt x="678675" y="214176"/>
                      <a:pt x="680483" y="214176"/>
                    </a:cubicBezTo>
                    <a:lnTo>
                      <a:pt x="680483" y="214176"/>
                    </a:lnTo>
                    <a:close/>
                    <a:moveTo>
                      <a:pt x="662409" y="214176"/>
                    </a:moveTo>
                    <a:cubicBezTo>
                      <a:pt x="665120" y="214176"/>
                      <a:pt x="666927" y="215983"/>
                      <a:pt x="666927" y="218694"/>
                    </a:cubicBezTo>
                    <a:cubicBezTo>
                      <a:pt x="666927" y="221405"/>
                      <a:pt x="665120" y="223213"/>
                      <a:pt x="662409" y="223213"/>
                    </a:cubicBezTo>
                    <a:cubicBezTo>
                      <a:pt x="659698" y="223213"/>
                      <a:pt x="657890" y="221405"/>
                      <a:pt x="657890" y="218694"/>
                    </a:cubicBezTo>
                    <a:cubicBezTo>
                      <a:pt x="656987" y="215983"/>
                      <a:pt x="659698" y="214176"/>
                      <a:pt x="662409" y="214176"/>
                    </a:cubicBezTo>
                    <a:lnTo>
                      <a:pt x="662409" y="214176"/>
                    </a:lnTo>
                    <a:close/>
                    <a:moveTo>
                      <a:pt x="643431" y="214176"/>
                    </a:moveTo>
                    <a:cubicBezTo>
                      <a:pt x="646142" y="214176"/>
                      <a:pt x="647950" y="215983"/>
                      <a:pt x="647950" y="218694"/>
                    </a:cubicBezTo>
                    <a:cubicBezTo>
                      <a:pt x="647950" y="221405"/>
                      <a:pt x="646142" y="223213"/>
                      <a:pt x="643431" y="223213"/>
                    </a:cubicBezTo>
                    <a:cubicBezTo>
                      <a:pt x="640720" y="223213"/>
                      <a:pt x="638913" y="221405"/>
                      <a:pt x="638913" y="218694"/>
                    </a:cubicBezTo>
                    <a:cubicBezTo>
                      <a:pt x="638913" y="215983"/>
                      <a:pt x="640720" y="214176"/>
                      <a:pt x="643431" y="214176"/>
                    </a:cubicBezTo>
                    <a:lnTo>
                      <a:pt x="643431" y="214176"/>
                    </a:lnTo>
                    <a:close/>
                    <a:moveTo>
                      <a:pt x="624453" y="214176"/>
                    </a:moveTo>
                    <a:cubicBezTo>
                      <a:pt x="627165" y="214176"/>
                      <a:pt x="628972" y="215983"/>
                      <a:pt x="628972" y="218694"/>
                    </a:cubicBezTo>
                    <a:cubicBezTo>
                      <a:pt x="628972" y="221405"/>
                      <a:pt x="627165" y="223213"/>
                      <a:pt x="624453" y="223213"/>
                    </a:cubicBezTo>
                    <a:cubicBezTo>
                      <a:pt x="621742" y="223213"/>
                      <a:pt x="619935" y="221405"/>
                      <a:pt x="619935" y="218694"/>
                    </a:cubicBezTo>
                    <a:cubicBezTo>
                      <a:pt x="619935" y="215983"/>
                      <a:pt x="621742" y="214176"/>
                      <a:pt x="624453" y="214176"/>
                    </a:cubicBezTo>
                    <a:lnTo>
                      <a:pt x="624453" y="214176"/>
                    </a:lnTo>
                    <a:close/>
                    <a:moveTo>
                      <a:pt x="605476" y="214176"/>
                    </a:moveTo>
                    <a:cubicBezTo>
                      <a:pt x="608187" y="214176"/>
                      <a:pt x="609994" y="215983"/>
                      <a:pt x="609994" y="218694"/>
                    </a:cubicBezTo>
                    <a:cubicBezTo>
                      <a:pt x="609994" y="221405"/>
                      <a:pt x="608187" y="223213"/>
                      <a:pt x="605476" y="223213"/>
                    </a:cubicBezTo>
                    <a:cubicBezTo>
                      <a:pt x="602765" y="223213"/>
                      <a:pt x="600957" y="221405"/>
                      <a:pt x="600957" y="218694"/>
                    </a:cubicBezTo>
                    <a:cubicBezTo>
                      <a:pt x="600957" y="215983"/>
                      <a:pt x="602765" y="214176"/>
                      <a:pt x="605476" y="214176"/>
                    </a:cubicBezTo>
                    <a:lnTo>
                      <a:pt x="605476" y="214176"/>
                    </a:lnTo>
                    <a:close/>
                    <a:moveTo>
                      <a:pt x="586498" y="214176"/>
                    </a:moveTo>
                    <a:cubicBezTo>
                      <a:pt x="589209" y="214176"/>
                      <a:pt x="591017" y="215983"/>
                      <a:pt x="591017" y="218694"/>
                    </a:cubicBezTo>
                    <a:cubicBezTo>
                      <a:pt x="591017" y="221405"/>
                      <a:pt x="589209" y="223213"/>
                      <a:pt x="586498" y="223213"/>
                    </a:cubicBezTo>
                    <a:cubicBezTo>
                      <a:pt x="583787" y="223213"/>
                      <a:pt x="581980" y="221405"/>
                      <a:pt x="581980" y="218694"/>
                    </a:cubicBezTo>
                    <a:cubicBezTo>
                      <a:pt x="581980" y="215983"/>
                      <a:pt x="584691" y="214176"/>
                      <a:pt x="586498" y="214176"/>
                    </a:cubicBezTo>
                    <a:lnTo>
                      <a:pt x="586498" y="214176"/>
                    </a:lnTo>
                    <a:close/>
                    <a:moveTo>
                      <a:pt x="568424" y="214176"/>
                    </a:moveTo>
                    <a:cubicBezTo>
                      <a:pt x="571135" y="214176"/>
                      <a:pt x="572943" y="215983"/>
                      <a:pt x="572943" y="218694"/>
                    </a:cubicBezTo>
                    <a:cubicBezTo>
                      <a:pt x="572943" y="221405"/>
                      <a:pt x="571135" y="223213"/>
                      <a:pt x="568424" y="223213"/>
                    </a:cubicBezTo>
                    <a:cubicBezTo>
                      <a:pt x="565713" y="223213"/>
                      <a:pt x="563906" y="221405"/>
                      <a:pt x="563906" y="218694"/>
                    </a:cubicBezTo>
                    <a:cubicBezTo>
                      <a:pt x="563906" y="215983"/>
                      <a:pt x="565713" y="214176"/>
                      <a:pt x="568424" y="214176"/>
                    </a:cubicBezTo>
                    <a:lnTo>
                      <a:pt x="568424" y="214176"/>
                    </a:lnTo>
                    <a:close/>
                    <a:moveTo>
                      <a:pt x="549447" y="214176"/>
                    </a:moveTo>
                    <a:cubicBezTo>
                      <a:pt x="552158" y="214176"/>
                      <a:pt x="553965" y="215983"/>
                      <a:pt x="553965" y="218694"/>
                    </a:cubicBezTo>
                    <a:cubicBezTo>
                      <a:pt x="553965" y="221405"/>
                      <a:pt x="552158" y="223213"/>
                      <a:pt x="549447" y="223213"/>
                    </a:cubicBezTo>
                    <a:cubicBezTo>
                      <a:pt x="546736" y="223213"/>
                      <a:pt x="544928" y="221405"/>
                      <a:pt x="544928" y="218694"/>
                    </a:cubicBezTo>
                    <a:cubicBezTo>
                      <a:pt x="544928" y="215983"/>
                      <a:pt x="546736" y="214176"/>
                      <a:pt x="549447" y="214176"/>
                    </a:cubicBezTo>
                    <a:lnTo>
                      <a:pt x="549447" y="214176"/>
                    </a:lnTo>
                    <a:close/>
                    <a:moveTo>
                      <a:pt x="530469" y="214176"/>
                    </a:moveTo>
                    <a:cubicBezTo>
                      <a:pt x="533180" y="214176"/>
                      <a:pt x="534988" y="215983"/>
                      <a:pt x="534988" y="218694"/>
                    </a:cubicBezTo>
                    <a:cubicBezTo>
                      <a:pt x="534988" y="221405"/>
                      <a:pt x="533180" y="223213"/>
                      <a:pt x="530469" y="223213"/>
                    </a:cubicBezTo>
                    <a:cubicBezTo>
                      <a:pt x="527758" y="223213"/>
                      <a:pt x="525951" y="221405"/>
                      <a:pt x="525951" y="218694"/>
                    </a:cubicBezTo>
                    <a:cubicBezTo>
                      <a:pt x="525951" y="215983"/>
                      <a:pt x="527758" y="214176"/>
                      <a:pt x="530469" y="214176"/>
                    </a:cubicBezTo>
                    <a:lnTo>
                      <a:pt x="530469" y="214176"/>
                    </a:lnTo>
                    <a:close/>
                    <a:moveTo>
                      <a:pt x="511492" y="214176"/>
                    </a:moveTo>
                    <a:cubicBezTo>
                      <a:pt x="514203" y="214176"/>
                      <a:pt x="516010" y="215983"/>
                      <a:pt x="516010" y="218694"/>
                    </a:cubicBezTo>
                    <a:cubicBezTo>
                      <a:pt x="516010" y="221405"/>
                      <a:pt x="514203" y="223213"/>
                      <a:pt x="511492" y="223213"/>
                    </a:cubicBezTo>
                    <a:cubicBezTo>
                      <a:pt x="508780" y="223213"/>
                      <a:pt x="506973" y="221405"/>
                      <a:pt x="506973" y="218694"/>
                    </a:cubicBezTo>
                    <a:cubicBezTo>
                      <a:pt x="506973" y="215983"/>
                      <a:pt x="508780" y="214176"/>
                      <a:pt x="511492" y="214176"/>
                    </a:cubicBezTo>
                    <a:lnTo>
                      <a:pt x="511492" y="214176"/>
                    </a:lnTo>
                    <a:close/>
                    <a:moveTo>
                      <a:pt x="493418" y="214176"/>
                    </a:moveTo>
                    <a:cubicBezTo>
                      <a:pt x="496129" y="214176"/>
                      <a:pt x="497936" y="215983"/>
                      <a:pt x="497936" y="218694"/>
                    </a:cubicBezTo>
                    <a:cubicBezTo>
                      <a:pt x="497936" y="221405"/>
                      <a:pt x="496129" y="223213"/>
                      <a:pt x="493418" y="223213"/>
                    </a:cubicBezTo>
                    <a:cubicBezTo>
                      <a:pt x="490707" y="223213"/>
                      <a:pt x="488899" y="221405"/>
                      <a:pt x="488899" y="218694"/>
                    </a:cubicBezTo>
                    <a:cubicBezTo>
                      <a:pt x="487995" y="215983"/>
                      <a:pt x="490707" y="214176"/>
                      <a:pt x="493418" y="214176"/>
                    </a:cubicBezTo>
                    <a:lnTo>
                      <a:pt x="493418" y="214176"/>
                    </a:lnTo>
                    <a:close/>
                    <a:moveTo>
                      <a:pt x="474440" y="214176"/>
                    </a:moveTo>
                    <a:cubicBezTo>
                      <a:pt x="477151" y="214176"/>
                      <a:pt x="478959" y="215983"/>
                      <a:pt x="478959" y="218694"/>
                    </a:cubicBezTo>
                    <a:cubicBezTo>
                      <a:pt x="478959" y="221405"/>
                      <a:pt x="477151" y="223213"/>
                      <a:pt x="474440" y="223213"/>
                    </a:cubicBezTo>
                    <a:cubicBezTo>
                      <a:pt x="471729" y="223213"/>
                      <a:pt x="469922" y="221405"/>
                      <a:pt x="469922" y="218694"/>
                    </a:cubicBezTo>
                    <a:cubicBezTo>
                      <a:pt x="469922" y="215983"/>
                      <a:pt x="471729" y="214176"/>
                      <a:pt x="474440" y="214176"/>
                    </a:cubicBezTo>
                    <a:lnTo>
                      <a:pt x="474440" y="214176"/>
                    </a:lnTo>
                    <a:close/>
                    <a:moveTo>
                      <a:pt x="455462" y="214176"/>
                    </a:moveTo>
                    <a:cubicBezTo>
                      <a:pt x="458174" y="214176"/>
                      <a:pt x="459981" y="215983"/>
                      <a:pt x="459981" y="218694"/>
                    </a:cubicBezTo>
                    <a:cubicBezTo>
                      <a:pt x="459981" y="221405"/>
                      <a:pt x="458174" y="223213"/>
                      <a:pt x="455462" y="223213"/>
                    </a:cubicBezTo>
                    <a:cubicBezTo>
                      <a:pt x="452751" y="223213"/>
                      <a:pt x="450944" y="221405"/>
                      <a:pt x="450944" y="218694"/>
                    </a:cubicBezTo>
                    <a:cubicBezTo>
                      <a:pt x="450944" y="215983"/>
                      <a:pt x="452751" y="214176"/>
                      <a:pt x="455462" y="214176"/>
                    </a:cubicBezTo>
                    <a:lnTo>
                      <a:pt x="455462" y="214176"/>
                    </a:lnTo>
                    <a:close/>
                    <a:moveTo>
                      <a:pt x="436485" y="214176"/>
                    </a:moveTo>
                    <a:cubicBezTo>
                      <a:pt x="439196" y="214176"/>
                      <a:pt x="441003" y="215983"/>
                      <a:pt x="441003" y="218694"/>
                    </a:cubicBezTo>
                    <a:cubicBezTo>
                      <a:pt x="441003" y="221405"/>
                      <a:pt x="439196" y="223213"/>
                      <a:pt x="436485" y="223213"/>
                    </a:cubicBezTo>
                    <a:cubicBezTo>
                      <a:pt x="433774" y="223213"/>
                      <a:pt x="431966" y="221405"/>
                      <a:pt x="431966" y="218694"/>
                    </a:cubicBezTo>
                    <a:cubicBezTo>
                      <a:pt x="431966" y="215983"/>
                      <a:pt x="433774" y="214176"/>
                      <a:pt x="436485" y="214176"/>
                    </a:cubicBezTo>
                    <a:lnTo>
                      <a:pt x="436485" y="214176"/>
                    </a:lnTo>
                    <a:close/>
                    <a:moveTo>
                      <a:pt x="417507" y="214176"/>
                    </a:moveTo>
                    <a:cubicBezTo>
                      <a:pt x="420218" y="214176"/>
                      <a:pt x="422026" y="215983"/>
                      <a:pt x="422026" y="218694"/>
                    </a:cubicBezTo>
                    <a:cubicBezTo>
                      <a:pt x="422026" y="221405"/>
                      <a:pt x="420218" y="223213"/>
                      <a:pt x="417507" y="223213"/>
                    </a:cubicBezTo>
                    <a:cubicBezTo>
                      <a:pt x="414796" y="223213"/>
                      <a:pt x="412989" y="221405"/>
                      <a:pt x="412989" y="218694"/>
                    </a:cubicBezTo>
                    <a:cubicBezTo>
                      <a:pt x="412989" y="215983"/>
                      <a:pt x="415700" y="214176"/>
                      <a:pt x="417507" y="214176"/>
                    </a:cubicBezTo>
                    <a:lnTo>
                      <a:pt x="417507" y="214176"/>
                    </a:lnTo>
                    <a:close/>
                    <a:moveTo>
                      <a:pt x="399433" y="214176"/>
                    </a:moveTo>
                    <a:cubicBezTo>
                      <a:pt x="402144" y="214176"/>
                      <a:pt x="403952" y="215983"/>
                      <a:pt x="403952" y="218694"/>
                    </a:cubicBezTo>
                    <a:cubicBezTo>
                      <a:pt x="403952" y="221405"/>
                      <a:pt x="402144" y="223213"/>
                      <a:pt x="399433" y="223213"/>
                    </a:cubicBezTo>
                    <a:cubicBezTo>
                      <a:pt x="396722" y="223213"/>
                      <a:pt x="394915" y="221405"/>
                      <a:pt x="394915" y="218694"/>
                    </a:cubicBezTo>
                    <a:cubicBezTo>
                      <a:pt x="394011" y="215983"/>
                      <a:pt x="396722" y="214176"/>
                      <a:pt x="399433" y="214176"/>
                    </a:cubicBezTo>
                    <a:lnTo>
                      <a:pt x="399433" y="214176"/>
                    </a:lnTo>
                    <a:close/>
                    <a:moveTo>
                      <a:pt x="380456" y="214176"/>
                    </a:moveTo>
                    <a:cubicBezTo>
                      <a:pt x="383167" y="214176"/>
                      <a:pt x="384974" y="215983"/>
                      <a:pt x="384974" y="218694"/>
                    </a:cubicBezTo>
                    <a:cubicBezTo>
                      <a:pt x="384974" y="221405"/>
                      <a:pt x="383167" y="223213"/>
                      <a:pt x="380456" y="223213"/>
                    </a:cubicBezTo>
                    <a:cubicBezTo>
                      <a:pt x="377745" y="223213"/>
                      <a:pt x="375937" y="221405"/>
                      <a:pt x="375937" y="218694"/>
                    </a:cubicBezTo>
                    <a:cubicBezTo>
                      <a:pt x="375937" y="215983"/>
                      <a:pt x="377745" y="214176"/>
                      <a:pt x="380456" y="214176"/>
                    </a:cubicBezTo>
                    <a:lnTo>
                      <a:pt x="380456" y="214176"/>
                    </a:lnTo>
                    <a:close/>
                    <a:moveTo>
                      <a:pt x="361478" y="214176"/>
                    </a:moveTo>
                    <a:cubicBezTo>
                      <a:pt x="364189" y="214176"/>
                      <a:pt x="365997" y="215983"/>
                      <a:pt x="365997" y="218694"/>
                    </a:cubicBezTo>
                    <a:cubicBezTo>
                      <a:pt x="365997" y="221405"/>
                      <a:pt x="364189" y="223213"/>
                      <a:pt x="361478" y="223213"/>
                    </a:cubicBezTo>
                    <a:cubicBezTo>
                      <a:pt x="358767" y="223213"/>
                      <a:pt x="356960" y="221405"/>
                      <a:pt x="356960" y="218694"/>
                    </a:cubicBezTo>
                    <a:cubicBezTo>
                      <a:pt x="356960" y="215983"/>
                      <a:pt x="358767" y="214176"/>
                      <a:pt x="361478" y="214176"/>
                    </a:cubicBezTo>
                    <a:lnTo>
                      <a:pt x="361478" y="214176"/>
                    </a:lnTo>
                    <a:close/>
                    <a:moveTo>
                      <a:pt x="342501" y="214176"/>
                    </a:moveTo>
                    <a:cubicBezTo>
                      <a:pt x="345212" y="214176"/>
                      <a:pt x="347019" y="215983"/>
                      <a:pt x="347019" y="218694"/>
                    </a:cubicBezTo>
                    <a:cubicBezTo>
                      <a:pt x="347019" y="221405"/>
                      <a:pt x="345212" y="223213"/>
                      <a:pt x="342501" y="223213"/>
                    </a:cubicBezTo>
                    <a:cubicBezTo>
                      <a:pt x="339789" y="223213"/>
                      <a:pt x="337982" y="221405"/>
                      <a:pt x="337982" y="218694"/>
                    </a:cubicBezTo>
                    <a:cubicBezTo>
                      <a:pt x="337982" y="215983"/>
                      <a:pt x="339789" y="214176"/>
                      <a:pt x="342501" y="214176"/>
                    </a:cubicBezTo>
                    <a:lnTo>
                      <a:pt x="342501" y="214176"/>
                    </a:lnTo>
                    <a:close/>
                    <a:moveTo>
                      <a:pt x="323523" y="214176"/>
                    </a:moveTo>
                    <a:cubicBezTo>
                      <a:pt x="326234" y="214176"/>
                      <a:pt x="328041" y="215983"/>
                      <a:pt x="328041" y="218694"/>
                    </a:cubicBezTo>
                    <a:cubicBezTo>
                      <a:pt x="328041" y="221405"/>
                      <a:pt x="326234" y="223213"/>
                      <a:pt x="323523" y="223213"/>
                    </a:cubicBezTo>
                    <a:cubicBezTo>
                      <a:pt x="320812" y="223213"/>
                      <a:pt x="319004" y="221405"/>
                      <a:pt x="319004" y="218694"/>
                    </a:cubicBezTo>
                    <a:cubicBezTo>
                      <a:pt x="319004" y="215983"/>
                      <a:pt x="321716" y="214176"/>
                      <a:pt x="323523" y="214176"/>
                    </a:cubicBezTo>
                    <a:lnTo>
                      <a:pt x="323523" y="214176"/>
                    </a:lnTo>
                    <a:close/>
                    <a:moveTo>
                      <a:pt x="305449" y="214176"/>
                    </a:moveTo>
                    <a:cubicBezTo>
                      <a:pt x="308160" y="214176"/>
                      <a:pt x="309968" y="215983"/>
                      <a:pt x="309968" y="218694"/>
                    </a:cubicBezTo>
                    <a:cubicBezTo>
                      <a:pt x="309968" y="221405"/>
                      <a:pt x="308160" y="223213"/>
                      <a:pt x="305449" y="223213"/>
                    </a:cubicBezTo>
                    <a:cubicBezTo>
                      <a:pt x="302738" y="223213"/>
                      <a:pt x="300931" y="221405"/>
                      <a:pt x="300931" y="218694"/>
                    </a:cubicBezTo>
                    <a:cubicBezTo>
                      <a:pt x="300027" y="215983"/>
                      <a:pt x="302738" y="214176"/>
                      <a:pt x="305449" y="214176"/>
                    </a:cubicBezTo>
                    <a:lnTo>
                      <a:pt x="305449" y="214176"/>
                    </a:lnTo>
                    <a:close/>
                    <a:moveTo>
                      <a:pt x="286471" y="214176"/>
                    </a:moveTo>
                    <a:cubicBezTo>
                      <a:pt x="289182" y="214176"/>
                      <a:pt x="290990" y="215983"/>
                      <a:pt x="290990" y="218694"/>
                    </a:cubicBezTo>
                    <a:cubicBezTo>
                      <a:pt x="290990" y="221405"/>
                      <a:pt x="289182" y="223213"/>
                      <a:pt x="286471" y="223213"/>
                    </a:cubicBezTo>
                    <a:cubicBezTo>
                      <a:pt x="283760" y="223213"/>
                      <a:pt x="281953" y="221405"/>
                      <a:pt x="281953" y="218694"/>
                    </a:cubicBezTo>
                    <a:cubicBezTo>
                      <a:pt x="281953" y="215983"/>
                      <a:pt x="283760" y="214176"/>
                      <a:pt x="286471" y="214176"/>
                    </a:cubicBezTo>
                    <a:lnTo>
                      <a:pt x="286471" y="214176"/>
                    </a:lnTo>
                    <a:close/>
                    <a:moveTo>
                      <a:pt x="840437" y="204235"/>
                    </a:moveTo>
                    <a:cubicBezTo>
                      <a:pt x="843148" y="204235"/>
                      <a:pt x="844955" y="206043"/>
                      <a:pt x="844955" y="208754"/>
                    </a:cubicBezTo>
                    <a:cubicBezTo>
                      <a:pt x="844955" y="211465"/>
                      <a:pt x="843148" y="213272"/>
                      <a:pt x="840437" y="213272"/>
                    </a:cubicBezTo>
                    <a:cubicBezTo>
                      <a:pt x="837726" y="213272"/>
                      <a:pt x="835918" y="211465"/>
                      <a:pt x="835918" y="208754"/>
                    </a:cubicBezTo>
                    <a:cubicBezTo>
                      <a:pt x="835918" y="206043"/>
                      <a:pt x="837726" y="204235"/>
                      <a:pt x="840437" y="204235"/>
                    </a:cubicBezTo>
                    <a:lnTo>
                      <a:pt x="840437" y="204235"/>
                    </a:lnTo>
                    <a:close/>
                    <a:moveTo>
                      <a:pt x="821459" y="204235"/>
                    </a:moveTo>
                    <a:cubicBezTo>
                      <a:pt x="824170" y="204235"/>
                      <a:pt x="825978" y="206043"/>
                      <a:pt x="825978" y="208754"/>
                    </a:cubicBezTo>
                    <a:cubicBezTo>
                      <a:pt x="825978" y="211465"/>
                      <a:pt x="824170" y="213272"/>
                      <a:pt x="821459" y="213272"/>
                    </a:cubicBezTo>
                    <a:cubicBezTo>
                      <a:pt x="818748" y="213272"/>
                      <a:pt x="816941" y="211465"/>
                      <a:pt x="816941" y="208754"/>
                    </a:cubicBezTo>
                    <a:cubicBezTo>
                      <a:pt x="816941" y="206043"/>
                      <a:pt x="818748" y="204235"/>
                      <a:pt x="821459" y="204235"/>
                    </a:cubicBezTo>
                    <a:lnTo>
                      <a:pt x="821459" y="204235"/>
                    </a:lnTo>
                    <a:close/>
                    <a:moveTo>
                      <a:pt x="803385" y="204235"/>
                    </a:moveTo>
                    <a:cubicBezTo>
                      <a:pt x="806096" y="204235"/>
                      <a:pt x="807904" y="206043"/>
                      <a:pt x="807904" y="208754"/>
                    </a:cubicBezTo>
                    <a:cubicBezTo>
                      <a:pt x="807904" y="211465"/>
                      <a:pt x="806096" y="213272"/>
                      <a:pt x="803385" y="213272"/>
                    </a:cubicBezTo>
                    <a:cubicBezTo>
                      <a:pt x="800674" y="213272"/>
                      <a:pt x="798867" y="211465"/>
                      <a:pt x="798867" y="208754"/>
                    </a:cubicBezTo>
                    <a:cubicBezTo>
                      <a:pt x="797963" y="206043"/>
                      <a:pt x="800674" y="204235"/>
                      <a:pt x="803385" y="204235"/>
                    </a:cubicBezTo>
                    <a:lnTo>
                      <a:pt x="803385" y="204235"/>
                    </a:lnTo>
                    <a:close/>
                    <a:moveTo>
                      <a:pt x="784408" y="204235"/>
                    </a:moveTo>
                    <a:cubicBezTo>
                      <a:pt x="787119" y="204235"/>
                      <a:pt x="788926" y="206043"/>
                      <a:pt x="788926" y="208754"/>
                    </a:cubicBezTo>
                    <a:cubicBezTo>
                      <a:pt x="788926" y="211465"/>
                      <a:pt x="787119" y="213272"/>
                      <a:pt x="784408" y="213272"/>
                    </a:cubicBezTo>
                    <a:cubicBezTo>
                      <a:pt x="781696" y="213272"/>
                      <a:pt x="779889" y="211465"/>
                      <a:pt x="779889" y="208754"/>
                    </a:cubicBezTo>
                    <a:cubicBezTo>
                      <a:pt x="778985" y="206043"/>
                      <a:pt x="781696" y="204235"/>
                      <a:pt x="784408" y="204235"/>
                    </a:cubicBezTo>
                    <a:lnTo>
                      <a:pt x="784408" y="204235"/>
                    </a:lnTo>
                    <a:close/>
                    <a:moveTo>
                      <a:pt x="765430" y="204235"/>
                    </a:moveTo>
                    <a:cubicBezTo>
                      <a:pt x="768141" y="204235"/>
                      <a:pt x="769948" y="206043"/>
                      <a:pt x="769948" y="208754"/>
                    </a:cubicBezTo>
                    <a:cubicBezTo>
                      <a:pt x="769948" y="211465"/>
                      <a:pt x="768141" y="213272"/>
                      <a:pt x="765430" y="213272"/>
                    </a:cubicBezTo>
                    <a:cubicBezTo>
                      <a:pt x="762719" y="213272"/>
                      <a:pt x="760912" y="211465"/>
                      <a:pt x="760912" y="208754"/>
                    </a:cubicBezTo>
                    <a:cubicBezTo>
                      <a:pt x="760912" y="206043"/>
                      <a:pt x="762719" y="204235"/>
                      <a:pt x="765430" y="204235"/>
                    </a:cubicBezTo>
                    <a:lnTo>
                      <a:pt x="765430" y="204235"/>
                    </a:lnTo>
                    <a:close/>
                    <a:moveTo>
                      <a:pt x="746452" y="204235"/>
                    </a:moveTo>
                    <a:cubicBezTo>
                      <a:pt x="749163" y="204235"/>
                      <a:pt x="750971" y="206043"/>
                      <a:pt x="750971" y="208754"/>
                    </a:cubicBezTo>
                    <a:cubicBezTo>
                      <a:pt x="750971" y="211465"/>
                      <a:pt x="749163" y="213272"/>
                      <a:pt x="746452" y="213272"/>
                    </a:cubicBezTo>
                    <a:cubicBezTo>
                      <a:pt x="743741" y="213272"/>
                      <a:pt x="741934" y="211465"/>
                      <a:pt x="741934" y="208754"/>
                    </a:cubicBezTo>
                    <a:cubicBezTo>
                      <a:pt x="741934" y="206043"/>
                      <a:pt x="743741" y="204235"/>
                      <a:pt x="746452" y="204235"/>
                    </a:cubicBezTo>
                    <a:lnTo>
                      <a:pt x="746452" y="204235"/>
                    </a:lnTo>
                    <a:close/>
                    <a:moveTo>
                      <a:pt x="727475" y="204235"/>
                    </a:moveTo>
                    <a:cubicBezTo>
                      <a:pt x="730186" y="204235"/>
                      <a:pt x="731993" y="206043"/>
                      <a:pt x="731993" y="208754"/>
                    </a:cubicBezTo>
                    <a:cubicBezTo>
                      <a:pt x="731993" y="211465"/>
                      <a:pt x="730186" y="213272"/>
                      <a:pt x="727475" y="213272"/>
                    </a:cubicBezTo>
                    <a:cubicBezTo>
                      <a:pt x="724764" y="213272"/>
                      <a:pt x="722956" y="211465"/>
                      <a:pt x="722956" y="208754"/>
                    </a:cubicBezTo>
                    <a:cubicBezTo>
                      <a:pt x="722956" y="206043"/>
                      <a:pt x="724764" y="204235"/>
                      <a:pt x="727475" y="204235"/>
                    </a:cubicBezTo>
                    <a:lnTo>
                      <a:pt x="727475" y="204235"/>
                    </a:lnTo>
                    <a:close/>
                    <a:moveTo>
                      <a:pt x="709401" y="204235"/>
                    </a:moveTo>
                    <a:cubicBezTo>
                      <a:pt x="712112" y="204235"/>
                      <a:pt x="713919" y="206043"/>
                      <a:pt x="713919" y="208754"/>
                    </a:cubicBezTo>
                    <a:cubicBezTo>
                      <a:pt x="713919" y="211465"/>
                      <a:pt x="712112" y="213272"/>
                      <a:pt x="709401" y="213272"/>
                    </a:cubicBezTo>
                    <a:cubicBezTo>
                      <a:pt x="706690" y="213272"/>
                      <a:pt x="704882" y="211465"/>
                      <a:pt x="704882" y="208754"/>
                    </a:cubicBezTo>
                    <a:cubicBezTo>
                      <a:pt x="703979" y="206043"/>
                      <a:pt x="706690" y="204235"/>
                      <a:pt x="709401" y="204235"/>
                    </a:cubicBezTo>
                    <a:lnTo>
                      <a:pt x="709401" y="204235"/>
                    </a:lnTo>
                    <a:close/>
                    <a:moveTo>
                      <a:pt x="690423" y="204235"/>
                    </a:moveTo>
                    <a:cubicBezTo>
                      <a:pt x="693134" y="204235"/>
                      <a:pt x="694942" y="206043"/>
                      <a:pt x="694942" y="208754"/>
                    </a:cubicBezTo>
                    <a:cubicBezTo>
                      <a:pt x="694942" y="211465"/>
                      <a:pt x="693134" y="213272"/>
                      <a:pt x="690423" y="213272"/>
                    </a:cubicBezTo>
                    <a:cubicBezTo>
                      <a:pt x="687712" y="213272"/>
                      <a:pt x="685905" y="211465"/>
                      <a:pt x="685905" y="208754"/>
                    </a:cubicBezTo>
                    <a:cubicBezTo>
                      <a:pt x="685905" y="206043"/>
                      <a:pt x="687712" y="204235"/>
                      <a:pt x="690423" y="204235"/>
                    </a:cubicBezTo>
                    <a:lnTo>
                      <a:pt x="690423" y="204235"/>
                    </a:lnTo>
                    <a:close/>
                    <a:moveTo>
                      <a:pt x="671446" y="204235"/>
                    </a:moveTo>
                    <a:cubicBezTo>
                      <a:pt x="674157" y="204235"/>
                      <a:pt x="675964" y="206043"/>
                      <a:pt x="675964" y="208754"/>
                    </a:cubicBezTo>
                    <a:cubicBezTo>
                      <a:pt x="675964" y="211465"/>
                      <a:pt x="674157" y="213272"/>
                      <a:pt x="671446" y="213272"/>
                    </a:cubicBezTo>
                    <a:cubicBezTo>
                      <a:pt x="668735" y="213272"/>
                      <a:pt x="666927" y="211465"/>
                      <a:pt x="666927" y="208754"/>
                    </a:cubicBezTo>
                    <a:cubicBezTo>
                      <a:pt x="666927" y="206043"/>
                      <a:pt x="668735" y="204235"/>
                      <a:pt x="671446" y="204235"/>
                    </a:cubicBezTo>
                    <a:lnTo>
                      <a:pt x="671446" y="204235"/>
                    </a:lnTo>
                    <a:close/>
                    <a:moveTo>
                      <a:pt x="652468" y="204235"/>
                    </a:moveTo>
                    <a:cubicBezTo>
                      <a:pt x="655179" y="204235"/>
                      <a:pt x="656987" y="206043"/>
                      <a:pt x="656987" y="208754"/>
                    </a:cubicBezTo>
                    <a:cubicBezTo>
                      <a:pt x="656987" y="211465"/>
                      <a:pt x="655179" y="213272"/>
                      <a:pt x="652468" y="213272"/>
                    </a:cubicBezTo>
                    <a:cubicBezTo>
                      <a:pt x="649757" y="213272"/>
                      <a:pt x="647950" y="211465"/>
                      <a:pt x="647950" y="208754"/>
                    </a:cubicBezTo>
                    <a:cubicBezTo>
                      <a:pt x="647950" y="206043"/>
                      <a:pt x="649757" y="204235"/>
                      <a:pt x="652468" y="204235"/>
                    </a:cubicBezTo>
                    <a:lnTo>
                      <a:pt x="652468" y="204235"/>
                    </a:lnTo>
                    <a:close/>
                    <a:moveTo>
                      <a:pt x="633490" y="204235"/>
                    </a:moveTo>
                    <a:cubicBezTo>
                      <a:pt x="636202" y="204235"/>
                      <a:pt x="638009" y="206043"/>
                      <a:pt x="638009" y="208754"/>
                    </a:cubicBezTo>
                    <a:cubicBezTo>
                      <a:pt x="638009" y="211465"/>
                      <a:pt x="636202" y="213272"/>
                      <a:pt x="633490" y="213272"/>
                    </a:cubicBezTo>
                    <a:cubicBezTo>
                      <a:pt x="630779" y="213272"/>
                      <a:pt x="628972" y="211465"/>
                      <a:pt x="628972" y="208754"/>
                    </a:cubicBezTo>
                    <a:cubicBezTo>
                      <a:pt x="628972" y="206043"/>
                      <a:pt x="631683" y="204235"/>
                      <a:pt x="633490" y="204235"/>
                    </a:cubicBezTo>
                    <a:lnTo>
                      <a:pt x="633490" y="204235"/>
                    </a:lnTo>
                    <a:close/>
                    <a:moveTo>
                      <a:pt x="615417" y="204235"/>
                    </a:moveTo>
                    <a:cubicBezTo>
                      <a:pt x="618128" y="204235"/>
                      <a:pt x="619935" y="206043"/>
                      <a:pt x="619935" y="208754"/>
                    </a:cubicBezTo>
                    <a:cubicBezTo>
                      <a:pt x="619935" y="211465"/>
                      <a:pt x="618128" y="213272"/>
                      <a:pt x="615417" y="213272"/>
                    </a:cubicBezTo>
                    <a:cubicBezTo>
                      <a:pt x="612705" y="213272"/>
                      <a:pt x="610898" y="211465"/>
                      <a:pt x="610898" y="208754"/>
                    </a:cubicBezTo>
                    <a:cubicBezTo>
                      <a:pt x="609994" y="206043"/>
                      <a:pt x="612705" y="204235"/>
                      <a:pt x="615417" y="204235"/>
                    </a:cubicBezTo>
                    <a:lnTo>
                      <a:pt x="615417" y="204235"/>
                    </a:lnTo>
                    <a:close/>
                    <a:moveTo>
                      <a:pt x="596439" y="204235"/>
                    </a:moveTo>
                    <a:cubicBezTo>
                      <a:pt x="599150" y="204235"/>
                      <a:pt x="600957" y="206043"/>
                      <a:pt x="600957" y="208754"/>
                    </a:cubicBezTo>
                    <a:cubicBezTo>
                      <a:pt x="600957" y="211465"/>
                      <a:pt x="599150" y="213272"/>
                      <a:pt x="596439" y="213272"/>
                    </a:cubicBezTo>
                    <a:cubicBezTo>
                      <a:pt x="593728" y="213272"/>
                      <a:pt x="591920" y="211465"/>
                      <a:pt x="591920" y="208754"/>
                    </a:cubicBezTo>
                    <a:cubicBezTo>
                      <a:pt x="591920" y="206043"/>
                      <a:pt x="593728" y="204235"/>
                      <a:pt x="596439" y="204235"/>
                    </a:cubicBezTo>
                    <a:lnTo>
                      <a:pt x="596439" y="204235"/>
                    </a:lnTo>
                    <a:close/>
                    <a:moveTo>
                      <a:pt x="577461" y="204235"/>
                    </a:moveTo>
                    <a:cubicBezTo>
                      <a:pt x="580172" y="204235"/>
                      <a:pt x="581980" y="206043"/>
                      <a:pt x="581980" y="208754"/>
                    </a:cubicBezTo>
                    <a:cubicBezTo>
                      <a:pt x="581980" y="211465"/>
                      <a:pt x="580172" y="213272"/>
                      <a:pt x="577461" y="213272"/>
                    </a:cubicBezTo>
                    <a:cubicBezTo>
                      <a:pt x="574750" y="213272"/>
                      <a:pt x="572943" y="211465"/>
                      <a:pt x="572943" y="208754"/>
                    </a:cubicBezTo>
                    <a:cubicBezTo>
                      <a:pt x="572943" y="206043"/>
                      <a:pt x="574750" y="204235"/>
                      <a:pt x="577461" y="204235"/>
                    </a:cubicBezTo>
                    <a:lnTo>
                      <a:pt x="577461" y="204235"/>
                    </a:lnTo>
                    <a:close/>
                    <a:moveTo>
                      <a:pt x="558484" y="204235"/>
                    </a:moveTo>
                    <a:cubicBezTo>
                      <a:pt x="561195" y="204235"/>
                      <a:pt x="563002" y="206043"/>
                      <a:pt x="563002" y="208754"/>
                    </a:cubicBezTo>
                    <a:cubicBezTo>
                      <a:pt x="563002" y="211465"/>
                      <a:pt x="561195" y="213272"/>
                      <a:pt x="558484" y="213272"/>
                    </a:cubicBezTo>
                    <a:cubicBezTo>
                      <a:pt x="555773" y="213272"/>
                      <a:pt x="553965" y="211465"/>
                      <a:pt x="553965" y="208754"/>
                    </a:cubicBezTo>
                    <a:cubicBezTo>
                      <a:pt x="553965" y="206043"/>
                      <a:pt x="555773" y="204235"/>
                      <a:pt x="558484" y="204235"/>
                    </a:cubicBezTo>
                    <a:lnTo>
                      <a:pt x="558484" y="204235"/>
                    </a:lnTo>
                    <a:close/>
                    <a:moveTo>
                      <a:pt x="539506" y="204235"/>
                    </a:moveTo>
                    <a:cubicBezTo>
                      <a:pt x="542217" y="204235"/>
                      <a:pt x="544025" y="206043"/>
                      <a:pt x="544025" y="208754"/>
                    </a:cubicBezTo>
                    <a:cubicBezTo>
                      <a:pt x="544025" y="211465"/>
                      <a:pt x="542217" y="213272"/>
                      <a:pt x="539506" y="213272"/>
                    </a:cubicBezTo>
                    <a:cubicBezTo>
                      <a:pt x="536795" y="213272"/>
                      <a:pt x="534988" y="211465"/>
                      <a:pt x="534988" y="208754"/>
                    </a:cubicBezTo>
                    <a:cubicBezTo>
                      <a:pt x="534988" y="206043"/>
                      <a:pt x="537699" y="204235"/>
                      <a:pt x="539506" y="204235"/>
                    </a:cubicBezTo>
                    <a:lnTo>
                      <a:pt x="539506" y="204235"/>
                    </a:lnTo>
                    <a:close/>
                    <a:moveTo>
                      <a:pt x="521432" y="204235"/>
                    </a:moveTo>
                    <a:cubicBezTo>
                      <a:pt x="524143" y="204235"/>
                      <a:pt x="525951" y="206043"/>
                      <a:pt x="525951" y="208754"/>
                    </a:cubicBezTo>
                    <a:cubicBezTo>
                      <a:pt x="525951" y="211465"/>
                      <a:pt x="524143" y="213272"/>
                      <a:pt x="521432" y="213272"/>
                    </a:cubicBezTo>
                    <a:cubicBezTo>
                      <a:pt x="518721" y="213272"/>
                      <a:pt x="516914" y="211465"/>
                      <a:pt x="516914" y="208754"/>
                    </a:cubicBezTo>
                    <a:cubicBezTo>
                      <a:pt x="516010" y="206043"/>
                      <a:pt x="518721" y="204235"/>
                      <a:pt x="521432" y="204235"/>
                    </a:cubicBezTo>
                    <a:lnTo>
                      <a:pt x="521432" y="204235"/>
                    </a:lnTo>
                    <a:close/>
                    <a:moveTo>
                      <a:pt x="502455" y="204235"/>
                    </a:moveTo>
                    <a:cubicBezTo>
                      <a:pt x="505166" y="204235"/>
                      <a:pt x="506973" y="206043"/>
                      <a:pt x="506973" y="208754"/>
                    </a:cubicBezTo>
                    <a:cubicBezTo>
                      <a:pt x="506973" y="211465"/>
                      <a:pt x="505166" y="213272"/>
                      <a:pt x="502455" y="213272"/>
                    </a:cubicBezTo>
                    <a:cubicBezTo>
                      <a:pt x="499744" y="213272"/>
                      <a:pt x="497936" y="211465"/>
                      <a:pt x="497936" y="208754"/>
                    </a:cubicBezTo>
                    <a:cubicBezTo>
                      <a:pt x="497936" y="206043"/>
                      <a:pt x="499744" y="204235"/>
                      <a:pt x="502455" y="204235"/>
                    </a:cubicBezTo>
                    <a:lnTo>
                      <a:pt x="502455" y="204235"/>
                    </a:lnTo>
                    <a:close/>
                    <a:moveTo>
                      <a:pt x="483477" y="204235"/>
                    </a:moveTo>
                    <a:cubicBezTo>
                      <a:pt x="486188" y="204235"/>
                      <a:pt x="487995" y="206043"/>
                      <a:pt x="487995" y="208754"/>
                    </a:cubicBezTo>
                    <a:cubicBezTo>
                      <a:pt x="487995" y="211465"/>
                      <a:pt x="486188" y="213272"/>
                      <a:pt x="483477" y="213272"/>
                    </a:cubicBezTo>
                    <a:cubicBezTo>
                      <a:pt x="480766" y="213272"/>
                      <a:pt x="478959" y="211465"/>
                      <a:pt x="478959" y="208754"/>
                    </a:cubicBezTo>
                    <a:cubicBezTo>
                      <a:pt x="478959" y="206043"/>
                      <a:pt x="480766" y="204235"/>
                      <a:pt x="483477" y="204235"/>
                    </a:cubicBezTo>
                    <a:lnTo>
                      <a:pt x="483477" y="204235"/>
                    </a:lnTo>
                    <a:close/>
                    <a:moveTo>
                      <a:pt x="464499" y="204235"/>
                    </a:moveTo>
                    <a:cubicBezTo>
                      <a:pt x="467211" y="204235"/>
                      <a:pt x="469018" y="206043"/>
                      <a:pt x="469018" y="208754"/>
                    </a:cubicBezTo>
                    <a:cubicBezTo>
                      <a:pt x="469018" y="211465"/>
                      <a:pt x="467211" y="213272"/>
                      <a:pt x="464499" y="213272"/>
                    </a:cubicBezTo>
                    <a:cubicBezTo>
                      <a:pt x="461788" y="213272"/>
                      <a:pt x="459981" y="211465"/>
                      <a:pt x="459981" y="208754"/>
                    </a:cubicBezTo>
                    <a:cubicBezTo>
                      <a:pt x="459981" y="206043"/>
                      <a:pt x="461788" y="204235"/>
                      <a:pt x="464499" y="204235"/>
                    </a:cubicBezTo>
                    <a:lnTo>
                      <a:pt x="464499" y="204235"/>
                    </a:lnTo>
                    <a:close/>
                    <a:moveTo>
                      <a:pt x="446425" y="204235"/>
                    </a:moveTo>
                    <a:cubicBezTo>
                      <a:pt x="449137" y="204235"/>
                      <a:pt x="450944" y="206043"/>
                      <a:pt x="450944" y="208754"/>
                    </a:cubicBezTo>
                    <a:cubicBezTo>
                      <a:pt x="450944" y="211465"/>
                      <a:pt x="449137" y="213272"/>
                      <a:pt x="446425" y="213272"/>
                    </a:cubicBezTo>
                    <a:cubicBezTo>
                      <a:pt x="443714" y="213272"/>
                      <a:pt x="441907" y="211465"/>
                      <a:pt x="441907" y="208754"/>
                    </a:cubicBezTo>
                    <a:cubicBezTo>
                      <a:pt x="441003" y="206043"/>
                      <a:pt x="443714" y="204235"/>
                      <a:pt x="446425" y="204235"/>
                    </a:cubicBezTo>
                    <a:lnTo>
                      <a:pt x="446425" y="204235"/>
                    </a:lnTo>
                    <a:close/>
                    <a:moveTo>
                      <a:pt x="427448" y="204235"/>
                    </a:moveTo>
                    <a:cubicBezTo>
                      <a:pt x="430159" y="204235"/>
                      <a:pt x="431966" y="206043"/>
                      <a:pt x="431966" y="208754"/>
                    </a:cubicBezTo>
                    <a:cubicBezTo>
                      <a:pt x="431966" y="211465"/>
                      <a:pt x="430159" y="213272"/>
                      <a:pt x="427448" y="213272"/>
                    </a:cubicBezTo>
                    <a:cubicBezTo>
                      <a:pt x="424737" y="213272"/>
                      <a:pt x="422929" y="211465"/>
                      <a:pt x="422929" y="208754"/>
                    </a:cubicBezTo>
                    <a:cubicBezTo>
                      <a:pt x="422929" y="206043"/>
                      <a:pt x="424737" y="204235"/>
                      <a:pt x="427448" y="204235"/>
                    </a:cubicBezTo>
                    <a:lnTo>
                      <a:pt x="427448" y="204235"/>
                    </a:lnTo>
                    <a:close/>
                    <a:moveTo>
                      <a:pt x="408470" y="204235"/>
                    </a:moveTo>
                    <a:cubicBezTo>
                      <a:pt x="411181" y="204235"/>
                      <a:pt x="412989" y="206043"/>
                      <a:pt x="412989" y="208754"/>
                    </a:cubicBezTo>
                    <a:cubicBezTo>
                      <a:pt x="412989" y="211465"/>
                      <a:pt x="411181" y="213272"/>
                      <a:pt x="408470" y="213272"/>
                    </a:cubicBezTo>
                    <a:cubicBezTo>
                      <a:pt x="405759" y="213272"/>
                      <a:pt x="403952" y="211465"/>
                      <a:pt x="403952" y="208754"/>
                    </a:cubicBezTo>
                    <a:cubicBezTo>
                      <a:pt x="403952" y="206043"/>
                      <a:pt x="405759" y="204235"/>
                      <a:pt x="408470" y="204235"/>
                    </a:cubicBezTo>
                    <a:lnTo>
                      <a:pt x="408470" y="204235"/>
                    </a:lnTo>
                    <a:close/>
                    <a:moveTo>
                      <a:pt x="389493" y="204235"/>
                    </a:moveTo>
                    <a:cubicBezTo>
                      <a:pt x="392204" y="204235"/>
                      <a:pt x="394011" y="206043"/>
                      <a:pt x="394011" y="208754"/>
                    </a:cubicBezTo>
                    <a:cubicBezTo>
                      <a:pt x="394011" y="211465"/>
                      <a:pt x="392204" y="213272"/>
                      <a:pt x="389493" y="213272"/>
                    </a:cubicBezTo>
                    <a:cubicBezTo>
                      <a:pt x="386782" y="213272"/>
                      <a:pt x="384974" y="211465"/>
                      <a:pt x="384974" y="208754"/>
                    </a:cubicBezTo>
                    <a:cubicBezTo>
                      <a:pt x="384974" y="206043"/>
                      <a:pt x="386782" y="204235"/>
                      <a:pt x="389493" y="204235"/>
                    </a:cubicBezTo>
                    <a:lnTo>
                      <a:pt x="389493" y="204235"/>
                    </a:lnTo>
                    <a:close/>
                    <a:moveTo>
                      <a:pt x="370515" y="204235"/>
                    </a:moveTo>
                    <a:cubicBezTo>
                      <a:pt x="373226" y="204235"/>
                      <a:pt x="375034" y="206043"/>
                      <a:pt x="375034" y="208754"/>
                    </a:cubicBezTo>
                    <a:cubicBezTo>
                      <a:pt x="375034" y="211465"/>
                      <a:pt x="373226" y="213272"/>
                      <a:pt x="370515" y="213272"/>
                    </a:cubicBezTo>
                    <a:cubicBezTo>
                      <a:pt x="367804" y="213272"/>
                      <a:pt x="365997" y="211465"/>
                      <a:pt x="365997" y="208754"/>
                    </a:cubicBezTo>
                    <a:cubicBezTo>
                      <a:pt x="365997" y="206043"/>
                      <a:pt x="367804" y="204235"/>
                      <a:pt x="370515" y="204235"/>
                    </a:cubicBezTo>
                    <a:lnTo>
                      <a:pt x="370515" y="204235"/>
                    </a:lnTo>
                    <a:close/>
                    <a:moveTo>
                      <a:pt x="352441" y="204235"/>
                    </a:moveTo>
                    <a:cubicBezTo>
                      <a:pt x="355152" y="204235"/>
                      <a:pt x="356960" y="206043"/>
                      <a:pt x="356960" y="208754"/>
                    </a:cubicBezTo>
                    <a:cubicBezTo>
                      <a:pt x="356960" y="211465"/>
                      <a:pt x="355152" y="213272"/>
                      <a:pt x="352441" y="213272"/>
                    </a:cubicBezTo>
                    <a:cubicBezTo>
                      <a:pt x="349730" y="213272"/>
                      <a:pt x="347923" y="211465"/>
                      <a:pt x="347923" y="208754"/>
                    </a:cubicBezTo>
                    <a:cubicBezTo>
                      <a:pt x="347019" y="206043"/>
                      <a:pt x="349730" y="204235"/>
                      <a:pt x="352441" y="204235"/>
                    </a:cubicBezTo>
                    <a:lnTo>
                      <a:pt x="352441" y="204235"/>
                    </a:lnTo>
                    <a:close/>
                    <a:moveTo>
                      <a:pt x="333464" y="204235"/>
                    </a:moveTo>
                    <a:cubicBezTo>
                      <a:pt x="336175" y="204235"/>
                      <a:pt x="337982" y="206043"/>
                      <a:pt x="337982" y="208754"/>
                    </a:cubicBezTo>
                    <a:cubicBezTo>
                      <a:pt x="337982" y="211465"/>
                      <a:pt x="336175" y="213272"/>
                      <a:pt x="333464" y="213272"/>
                    </a:cubicBezTo>
                    <a:cubicBezTo>
                      <a:pt x="330753" y="213272"/>
                      <a:pt x="328945" y="211465"/>
                      <a:pt x="328945" y="208754"/>
                    </a:cubicBezTo>
                    <a:cubicBezTo>
                      <a:pt x="328945" y="206043"/>
                      <a:pt x="330753" y="204235"/>
                      <a:pt x="333464" y="204235"/>
                    </a:cubicBezTo>
                    <a:lnTo>
                      <a:pt x="333464" y="204235"/>
                    </a:lnTo>
                    <a:close/>
                    <a:moveTo>
                      <a:pt x="314486" y="204235"/>
                    </a:moveTo>
                    <a:cubicBezTo>
                      <a:pt x="317197" y="204235"/>
                      <a:pt x="319004" y="206043"/>
                      <a:pt x="319004" y="208754"/>
                    </a:cubicBezTo>
                    <a:cubicBezTo>
                      <a:pt x="319004" y="211465"/>
                      <a:pt x="317197" y="213272"/>
                      <a:pt x="314486" y="213272"/>
                    </a:cubicBezTo>
                    <a:cubicBezTo>
                      <a:pt x="311775" y="213272"/>
                      <a:pt x="309968" y="211465"/>
                      <a:pt x="309968" y="208754"/>
                    </a:cubicBezTo>
                    <a:cubicBezTo>
                      <a:pt x="309968" y="206043"/>
                      <a:pt x="311775" y="204235"/>
                      <a:pt x="314486" y="204235"/>
                    </a:cubicBezTo>
                    <a:lnTo>
                      <a:pt x="314486" y="204235"/>
                    </a:lnTo>
                    <a:close/>
                    <a:moveTo>
                      <a:pt x="295508" y="204235"/>
                    </a:moveTo>
                    <a:cubicBezTo>
                      <a:pt x="298219" y="204235"/>
                      <a:pt x="300027" y="206043"/>
                      <a:pt x="300027" y="208754"/>
                    </a:cubicBezTo>
                    <a:cubicBezTo>
                      <a:pt x="300027" y="211465"/>
                      <a:pt x="298219" y="213272"/>
                      <a:pt x="295508" y="213272"/>
                    </a:cubicBezTo>
                    <a:cubicBezTo>
                      <a:pt x="292797" y="213272"/>
                      <a:pt x="290990" y="211465"/>
                      <a:pt x="290990" y="208754"/>
                    </a:cubicBezTo>
                    <a:cubicBezTo>
                      <a:pt x="290990" y="206043"/>
                      <a:pt x="292797" y="204235"/>
                      <a:pt x="295508" y="204235"/>
                    </a:cubicBezTo>
                    <a:lnTo>
                      <a:pt x="295508" y="204235"/>
                    </a:lnTo>
                    <a:close/>
                    <a:moveTo>
                      <a:pt x="831400" y="193391"/>
                    </a:moveTo>
                    <a:cubicBezTo>
                      <a:pt x="834111" y="193391"/>
                      <a:pt x="835918" y="195198"/>
                      <a:pt x="835918" y="197909"/>
                    </a:cubicBezTo>
                    <a:cubicBezTo>
                      <a:pt x="835918" y="200620"/>
                      <a:pt x="834111" y="202428"/>
                      <a:pt x="831400" y="202428"/>
                    </a:cubicBezTo>
                    <a:cubicBezTo>
                      <a:pt x="828689" y="202428"/>
                      <a:pt x="826881" y="200620"/>
                      <a:pt x="826881" y="197909"/>
                    </a:cubicBezTo>
                    <a:cubicBezTo>
                      <a:pt x="826881" y="195198"/>
                      <a:pt x="828689" y="193391"/>
                      <a:pt x="831400" y="193391"/>
                    </a:cubicBezTo>
                    <a:lnTo>
                      <a:pt x="831400" y="193391"/>
                    </a:lnTo>
                    <a:close/>
                    <a:moveTo>
                      <a:pt x="812422" y="193391"/>
                    </a:moveTo>
                    <a:cubicBezTo>
                      <a:pt x="815133" y="193391"/>
                      <a:pt x="816941" y="195198"/>
                      <a:pt x="816941" y="197909"/>
                    </a:cubicBezTo>
                    <a:cubicBezTo>
                      <a:pt x="816941" y="200620"/>
                      <a:pt x="815133" y="202428"/>
                      <a:pt x="812422" y="202428"/>
                    </a:cubicBezTo>
                    <a:cubicBezTo>
                      <a:pt x="809711" y="202428"/>
                      <a:pt x="807904" y="200620"/>
                      <a:pt x="807904" y="197909"/>
                    </a:cubicBezTo>
                    <a:cubicBezTo>
                      <a:pt x="807904" y="195198"/>
                      <a:pt x="809711" y="193391"/>
                      <a:pt x="812422" y="193391"/>
                    </a:cubicBezTo>
                    <a:lnTo>
                      <a:pt x="812422" y="193391"/>
                    </a:lnTo>
                    <a:close/>
                    <a:moveTo>
                      <a:pt x="793445" y="193391"/>
                    </a:moveTo>
                    <a:cubicBezTo>
                      <a:pt x="796156" y="193391"/>
                      <a:pt x="797963" y="195198"/>
                      <a:pt x="797963" y="197909"/>
                    </a:cubicBezTo>
                    <a:cubicBezTo>
                      <a:pt x="797963" y="200620"/>
                      <a:pt x="796156" y="202428"/>
                      <a:pt x="793445" y="202428"/>
                    </a:cubicBezTo>
                    <a:cubicBezTo>
                      <a:pt x="790733" y="202428"/>
                      <a:pt x="788926" y="200620"/>
                      <a:pt x="788926" y="197909"/>
                    </a:cubicBezTo>
                    <a:cubicBezTo>
                      <a:pt x="788926" y="195198"/>
                      <a:pt x="790733" y="193391"/>
                      <a:pt x="793445" y="193391"/>
                    </a:cubicBezTo>
                    <a:lnTo>
                      <a:pt x="793445" y="193391"/>
                    </a:lnTo>
                    <a:close/>
                    <a:moveTo>
                      <a:pt x="774467" y="193391"/>
                    </a:moveTo>
                    <a:cubicBezTo>
                      <a:pt x="777178" y="193391"/>
                      <a:pt x="778985" y="195198"/>
                      <a:pt x="778985" y="197909"/>
                    </a:cubicBezTo>
                    <a:cubicBezTo>
                      <a:pt x="778985" y="200620"/>
                      <a:pt x="777178" y="202428"/>
                      <a:pt x="774467" y="202428"/>
                    </a:cubicBezTo>
                    <a:cubicBezTo>
                      <a:pt x="771756" y="202428"/>
                      <a:pt x="769948" y="200620"/>
                      <a:pt x="769948" y="197909"/>
                    </a:cubicBezTo>
                    <a:cubicBezTo>
                      <a:pt x="769948" y="195198"/>
                      <a:pt x="771756" y="193391"/>
                      <a:pt x="774467" y="193391"/>
                    </a:cubicBezTo>
                    <a:lnTo>
                      <a:pt x="774467" y="193391"/>
                    </a:lnTo>
                    <a:close/>
                    <a:moveTo>
                      <a:pt x="756393" y="193391"/>
                    </a:moveTo>
                    <a:cubicBezTo>
                      <a:pt x="759104" y="193391"/>
                      <a:pt x="760912" y="195198"/>
                      <a:pt x="760912" y="197909"/>
                    </a:cubicBezTo>
                    <a:cubicBezTo>
                      <a:pt x="760912" y="200620"/>
                      <a:pt x="759104" y="202428"/>
                      <a:pt x="756393" y="202428"/>
                    </a:cubicBezTo>
                    <a:cubicBezTo>
                      <a:pt x="753682" y="202428"/>
                      <a:pt x="751875" y="200620"/>
                      <a:pt x="751875" y="197909"/>
                    </a:cubicBezTo>
                    <a:cubicBezTo>
                      <a:pt x="750971" y="195198"/>
                      <a:pt x="753682" y="193391"/>
                      <a:pt x="756393" y="193391"/>
                    </a:cubicBezTo>
                    <a:lnTo>
                      <a:pt x="756393" y="193391"/>
                    </a:lnTo>
                    <a:close/>
                    <a:moveTo>
                      <a:pt x="737415" y="193391"/>
                    </a:moveTo>
                    <a:cubicBezTo>
                      <a:pt x="740126" y="193391"/>
                      <a:pt x="741934" y="195198"/>
                      <a:pt x="741934" y="197909"/>
                    </a:cubicBezTo>
                    <a:cubicBezTo>
                      <a:pt x="741934" y="200620"/>
                      <a:pt x="740126" y="202428"/>
                      <a:pt x="737415" y="202428"/>
                    </a:cubicBezTo>
                    <a:cubicBezTo>
                      <a:pt x="734704" y="202428"/>
                      <a:pt x="732897" y="200620"/>
                      <a:pt x="732897" y="197909"/>
                    </a:cubicBezTo>
                    <a:cubicBezTo>
                      <a:pt x="732897" y="195198"/>
                      <a:pt x="734704" y="193391"/>
                      <a:pt x="737415" y="193391"/>
                    </a:cubicBezTo>
                    <a:lnTo>
                      <a:pt x="737415" y="193391"/>
                    </a:lnTo>
                    <a:close/>
                    <a:moveTo>
                      <a:pt x="718438" y="193391"/>
                    </a:moveTo>
                    <a:cubicBezTo>
                      <a:pt x="721149" y="193391"/>
                      <a:pt x="722956" y="195198"/>
                      <a:pt x="722956" y="197909"/>
                    </a:cubicBezTo>
                    <a:cubicBezTo>
                      <a:pt x="722956" y="200620"/>
                      <a:pt x="721149" y="202428"/>
                      <a:pt x="718438" y="202428"/>
                    </a:cubicBezTo>
                    <a:cubicBezTo>
                      <a:pt x="715727" y="202428"/>
                      <a:pt x="713919" y="200620"/>
                      <a:pt x="713919" y="197909"/>
                    </a:cubicBezTo>
                    <a:cubicBezTo>
                      <a:pt x="713919" y="195198"/>
                      <a:pt x="715727" y="193391"/>
                      <a:pt x="718438" y="193391"/>
                    </a:cubicBezTo>
                    <a:lnTo>
                      <a:pt x="718438" y="193391"/>
                    </a:lnTo>
                    <a:close/>
                    <a:moveTo>
                      <a:pt x="699460" y="193391"/>
                    </a:moveTo>
                    <a:cubicBezTo>
                      <a:pt x="702171" y="193391"/>
                      <a:pt x="703979" y="195198"/>
                      <a:pt x="703979" y="197909"/>
                    </a:cubicBezTo>
                    <a:cubicBezTo>
                      <a:pt x="703979" y="200620"/>
                      <a:pt x="702171" y="202428"/>
                      <a:pt x="699460" y="202428"/>
                    </a:cubicBezTo>
                    <a:cubicBezTo>
                      <a:pt x="696749" y="202428"/>
                      <a:pt x="694942" y="200620"/>
                      <a:pt x="694942" y="197909"/>
                    </a:cubicBezTo>
                    <a:cubicBezTo>
                      <a:pt x="694942" y="195198"/>
                      <a:pt x="696749" y="193391"/>
                      <a:pt x="699460" y="193391"/>
                    </a:cubicBezTo>
                    <a:lnTo>
                      <a:pt x="699460" y="193391"/>
                    </a:lnTo>
                    <a:close/>
                    <a:moveTo>
                      <a:pt x="680483" y="193391"/>
                    </a:moveTo>
                    <a:cubicBezTo>
                      <a:pt x="683194" y="193391"/>
                      <a:pt x="685001" y="195198"/>
                      <a:pt x="685001" y="197909"/>
                    </a:cubicBezTo>
                    <a:cubicBezTo>
                      <a:pt x="685001" y="200620"/>
                      <a:pt x="683194" y="202428"/>
                      <a:pt x="680483" y="202428"/>
                    </a:cubicBezTo>
                    <a:cubicBezTo>
                      <a:pt x="677771" y="202428"/>
                      <a:pt x="675964" y="200620"/>
                      <a:pt x="675964" y="197909"/>
                    </a:cubicBezTo>
                    <a:cubicBezTo>
                      <a:pt x="675964" y="195198"/>
                      <a:pt x="678675" y="193391"/>
                      <a:pt x="680483" y="193391"/>
                    </a:cubicBezTo>
                    <a:lnTo>
                      <a:pt x="680483" y="193391"/>
                    </a:lnTo>
                    <a:close/>
                    <a:moveTo>
                      <a:pt x="662409" y="193391"/>
                    </a:moveTo>
                    <a:cubicBezTo>
                      <a:pt x="665120" y="193391"/>
                      <a:pt x="666927" y="195198"/>
                      <a:pt x="666927" y="197909"/>
                    </a:cubicBezTo>
                    <a:cubicBezTo>
                      <a:pt x="666927" y="200620"/>
                      <a:pt x="665120" y="202428"/>
                      <a:pt x="662409" y="202428"/>
                    </a:cubicBezTo>
                    <a:cubicBezTo>
                      <a:pt x="659698" y="202428"/>
                      <a:pt x="657890" y="200620"/>
                      <a:pt x="657890" y="197909"/>
                    </a:cubicBezTo>
                    <a:cubicBezTo>
                      <a:pt x="656987" y="195198"/>
                      <a:pt x="659698" y="193391"/>
                      <a:pt x="662409" y="193391"/>
                    </a:cubicBezTo>
                    <a:lnTo>
                      <a:pt x="662409" y="193391"/>
                    </a:lnTo>
                    <a:close/>
                    <a:moveTo>
                      <a:pt x="643431" y="193391"/>
                    </a:moveTo>
                    <a:cubicBezTo>
                      <a:pt x="646142" y="193391"/>
                      <a:pt x="647950" y="195198"/>
                      <a:pt x="647950" y="197909"/>
                    </a:cubicBezTo>
                    <a:cubicBezTo>
                      <a:pt x="647950" y="200620"/>
                      <a:pt x="646142" y="202428"/>
                      <a:pt x="643431" y="202428"/>
                    </a:cubicBezTo>
                    <a:cubicBezTo>
                      <a:pt x="640720" y="202428"/>
                      <a:pt x="638913" y="200620"/>
                      <a:pt x="638913" y="197909"/>
                    </a:cubicBezTo>
                    <a:cubicBezTo>
                      <a:pt x="638913" y="195198"/>
                      <a:pt x="640720" y="193391"/>
                      <a:pt x="643431" y="193391"/>
                    </a:cubicBezTo>
                    <a:lnTo>
                      <a:pt x="643431" y="193391"/>
                    </a:lnTo>
                    <a:close/>
                    <a:moveTo>
                      <a:pt x="624453" y="193391"/>
                    </a:moveTo>
                    <a:cubicBezTo>
                      <a:pt x="627165" y="193391"/>
                      <a:pt x="628972" y="195198"/>
                      <a:pt x="628972" y="197909"/>
                    </a:cubicBezTo>
                    <a:cubicBezTo>
                      <a:pt x="628972" y="200620"/>
                      <a:pt x="627165" y="202428"/>
                      <a:pt x="624453" y="202428"/>
                    </a:cubicBezTo>
                    <a:cubicBezTo>
                      <a:pt x="621742" y="202428"/>
                      <a:pt x="619935" y="200620"/>
                      <a:pt x="619935" y="197909"/>
                    </a:cubicBezTo>
                    <a:cubicBezTo>
                      <a:pt x="619935" y="195198"/>
                      <a:pt x="621742" y="193391"/>
                      <a:pt x="624453" y="193391"/>
                    </a:cubicBezTo>
                    <a:lnTo>
                      <a:pt x="624453" y="193391"/>
                    </a:lnTo>
                    <a:close/>
                    <a:moveTo>
                      <a:pt x="605476" y="193391"/>
                    </a:moveTo>
                    <a:cubicBezTo>
                      <a:pt x="608187" y="193391"/>
                      <a:pt x="609994" y="195198"/>
                      <a:pt x="609994" y="197909"/>
                    </a:cubicBezTo>
                    <a:cubicBezTo>
                      <a:pt x="609994" y="200620"/>
                      <a:pt x="608187" y="202428"/>
                      <a:pt x="605476" y="202428"/>
                    </a:cubicBezTo>
                    <a:cubicBezTo>
                      <a:pt x="602765" y="202428"/>
                      <a:pt x="600957" y="200620"/>
                      <a:pt x="600957" y="197909"/>
                    </a:cubicBezTo>
                    <a:cubicBezTo>
                      <a:pt x="600957" y="195198"/>
                      <a:pt x="602765" y="193391"/>
                      <a:pt x="605476" y="193391"/>
                    </a:cubicBezTo>
                    <a:lnTo>
                      <a:pt x="605476" y="193391"/>
                    </a:lnTo>
                    <a:close/>
                    <a:moveTo>
                      <a:pt x="586498" y="193391"/>
                    </a:moveTo>
                    <a:cubicBezTo>
                      <a:pt x="589209" y="193391"/>
                      <a:pt x="591017" y="195198"/>
                      <a:pt x="591017" y="197909"/>
                    </a:cubicBezTo>
                    <a:cubicBezTo>
                      <a:pt x="591017" y="200620"/>
                      <a:pt x="589209" y="202428"/>
                      <a:pt x="586498" y="202428"/>
                    </a:cubicBezTo>
                    <a:cubicBezTo>
                      <a:pt x="583787" y="202428"/>
                      <a:pt x="581980" y="200620"/>
                      <a:pt x="581980" y="197909"/>
                    </a:cubicBezTo>
                    <a:cubicBezTo>
                      <a:pt x="581980" y="195198"/>
                      <a:pt x="584691" y="193391"/>
                      <a:pt x="586498" y="193391"/>
                    </a:cubicBezTo>
                    <a:lnTo>
                      <a:pt x="586498" y="193391"/>
                    </a:lnTo>
                    <a:close/>
                    <a:moveTo>
                      <a:pt x="568424" y="193391"/>
                    </a:moveTo>
                    <a:cubicBezTo>
                      <a:pt x="571135" y="193391"/>
                      <a:pt x="572943" y="195198"/>
                      <a:pt x="572943" y="197909"/>
                    </a:cubicBezTo>
                    <a:cubicBezTo>
                      <a:pt x="572943" y="200620"/>
                      <a:pt x="571135" y="202428"/>
                      <a:pt x="568424" y="202428"/>
                    </a:cubicBezTo>
                    <a:cubicBezTo>
                      <a:pt x="565713" y="202428"/>
                      <a:pt x="563906" y="200620"/>
                      <a:pt x="563906" y="197909"/>
                    </a:cubicBezTo>
                    <a:cubicBezTo>
                      <a:pt x="563906" y="195198"/>
                      <a:pt x="565713" y="193391"/>
                      <a:pt x="568424" y="193391"/>
                    </a:cubicBezTo>
                    <a:lnTo>
                      <a:pt x="568424" y="193391"/>
                    </a:lnTo>
                    <a:close/>
                    <a:moveTo>
                      <a:pt x="549447" y="193391"/>
                    </a:moveTo>
                    <a:cubicBezTo>
                      <a:pt x="552158" y="193391"/>
                      <a:pt x="553965" y="195198"/>
                      <a:pt x="553965" y="197909"/>
                    </a:cubicBezTo>
                    <a:cubicBezTo>
                      <a:pt x="553965" y="200620"/>
                      <a:pt x="552158" y="202428"/>
                      <a:pt x="549447" y="202428"/>
                    </a:cubicBezTo>
                    <a:cubicBezTo>
                      <a:pt x="546736" y="202428"/>
                      <a:pt x="544928" y="200620"/>
                      <a:pt x="544928" y="197909"/>
                    </a:cubicBezTo>
                    <a:cubicBezTo>
                      <a:pt x="544928" y="195198"/>
                      <a:pt x="546736" y="193391"/>
                      <a:pt x="549447" y="193391"/>
                    </a:cubicBezTo>
                    <a:lnTo>
                      <a:pt x="549447" y="193391"/>
                    </a:lnTo>
                    <a:close/>
                    <a:moveTo>
                      <a:pt x="530469" y="193391"/>
                    </a:moveTo>
                    <a:cubicBezTo>
                      <a:pt x="533180" y="193391"/>
                      <a:pt x="534988" y="195198"/>
                      <a:pt x="534988" y="197909"/>
                    </a:cubicBezTo>
                    <a:cubicBezTo>
                      <a:pt x="534988" y="200620"/>
                      <a:pt x="533180" y="202428"/>
                      <a:pt x="530469" y="202428"/>
                    </a:cubicBezTo>
                    <a:cubicBezTo>
                      <a:pt x="527758" y="202428"/>
                      <a:pt x="525951" y="200620"/>
                      <a:pt x="525951" y="197909"/>
                    </a:cubicBezTo>
                    <a:cubicBezTo>
                      <a:pt x="525951" y="195198"/>
                      <a:pt x="527758" y="193391"/>
                      <a:pt x="530469" y="193391"/>
                    </a:cubicBezTo>
                    <a:lnTo>
                      <a:pt x="530469" y="193391"/>
                    </a:lnTo>
                    <a:close/>
                    <a:moveTo>
                      <a:pt x="511492" y="193391"/>
                    </a:moveTo>
                    <a:cubicBezTo>
                      <a:pt x="514203" y="193391"/>
                      <a:pt x="516010" y="195198"/>
                      <a:pt x="516010" y="197909"/>
                    </a:cubicBezTo>
                    <a:cubicBezTo>
                      <a:pt x="516010" y="200620"/>
                      <a:pt x="514203" y="202428"/>
                      <a:pt x="511492" y="202428"/>
                    </a:cubicBezTo>
                    <a:cubicBezTo>
                      <a:pt x="508780" y="202428"/>
                      <a:pt x="506973" y="200620"/>
                      <a:pt x="506973" y="197909"/>
                    </a:cubicBezTo>
                    <a:cubicBezTo>
                      <a:pt x="506973" y="195198"/>
                      <a:pt x="508780" y="193391"/>
                      <a:pt x="511492" y="193391"/>
                    </a:cubicBezTo>
                    <a:lnTo>
                      <a:pt x="511492" y="193391"/>
                    </a:lnTo>
                    <a:close/>
                    <a:moveTo>
                      <a:pt x="493418" y="193391"/>
                    </a:moveTo>
                    <a:cubicBezTo>
                      <a:pt x="496129" y="193391"/>
                      <a:pt x="497936" y="195198"/>
                      <a:pt x="497936" y="197909"/>
                    </a:cubicBezTo>
                    <a:cubicBezTo>
                      <a:pt x="497936" y="200620"/>
                      <a:pt x="496129" y="202428"/>
                      <a:pt x="493418" y="202428"/>
                    </a:cubicBezTo>
                    <a:cubicBezTo>
                      <a:pt x="490707" y="202428"/>
                      <a:pt x="488899" y="200620"/>
                      <a:pt x="488899" y="197909"/>
                    </a:cubicBezTo>
                    <a:cubicBezTo>
                      <a:pt x="487995" y="195198"/>
                      <a:pt x="490707" y="193391"/>
                      <a:pt x="493418" y="193391"/>
                    </a:cubicBezTo>
                    <a:lnTo>
                      <a:pt x="493418" y="193391"/>
                    </a:lnTo>
                    <a:close/>
                    <a:moveTo>
                      <a:pt x="474440" y="193391"/>
                    </a:moveTo>
                    <a:cubicBezTo>
                      <a:pt x="477151" y="193391"/>
                      <a:pt x="478959" y="195198"/>
                      <a:pt x="478959" y="197909"/>
                    </a:cubicBezTo>
                    <a:cubicBezTo>
                      <a:pt x="478959" y="200620"/>
                      <a:pt x="477151" y="202428"/>
                      <a:pt x="474440" y="202428"/>
                    </a:cubicBezTo>
                    <a:cubicBezTo>
                      <a:pt x="471729" y="202428"/>
                      <a:pt x="469922" y="200620"/>
                      <a:pt x="469922" y="197909"/>
                    </a:cubicBezTo>
                    <a:cubicBezTo>
                      <a:pt x="469922" y="195198"/>
                      <a:pt x="471729" y="193391"/>
                      <a:pt x="474440" y="193391"/>
                    </a:cubicBezTo>
                    <a:lnTo>
                      <a:pt x="474440" y="193391"/>
                    </a:lnTo>
                    <a:close/>
                    <a:moveTo>
                      <a:pt x="455462" y="193391"/>
                    </a:moveTo>
                    <a:cubicBezTo>
                      <a:pt x="458174" y="193391"/>
                      <a:pt x="459981" y="195198"/>
                      <a:pt x="459981" y="197909"/>
                    </a:cubicBezTo>
                    <a:cubicBezTo>
                      <a:pt x="459981" y="200620"/>
                      <a:pt x="458174" y="202428"/>
                      <a:pt x="455462" y="202428"/>
                    </a:cubicBezTo>
                    <a:cubicBezTo>
                      <a:pt x="452751" y="202428"/>
                      <a:pt x="450944" y="200620"/>
                      <a:pt x="450944" y="197909"/>
                    </a:cubicBezTo>
                    <a:cubicBezTo>
                      <a:pt x="450944" y="195198"/>
                      <a:pt x="452751" y="193391"/>
                      <a:pt x="455462" y="193391"/>
                    </a:cubicBezTo>
                    <a:lnTo>
                      <a:pt x="455462" y="193391"/>
                    </a:lnTo>
                    <a:close/>
                    <a:moveTo>
                      <a:pt x="436485" y="193391"/>
                    </a:moveTo>
                    <a:cubicBezTo>
                      <a:pt x="439196" y="193391"/>
                      <a:pt x="441003" y="195198"/>
                      <a:pt x="441003" y="197909"/>
                    </a:cubicBezTo>
                    <a:cubicBezTo>
                      <a:pt x="441003" y="200620"/>
                      <a:pt x="439196" y="202428"/>
                      <a:pt x="436485" y="202428"/>
                    </a:cubicBezTo>
                    <a:cubicBezTo>
                      <a:pt x="433774" y="202428"/>
                      <a:pt x="431966" y="200620"/>
                      <a:pt x="431966" y="197909"/>
                    </a:cubicBezTo>
                    <a:cubicBezTo>
                      <a:pt x="431966" y="195198"/>
                      <a:pt x="433774" y="193391"/>
                      <a:pt x="436485" y="193391"/>
                    </a:cubicBezTo>
                    <a:lnTo>
                      <a:pt x="436485" y="193391"/>
                    </a:lnTo>
                    <a:close/>
                    <a:moveTo>
                      <a:pt x="417507" y="193391"/>
                    </a:moveTo>
                    <a:cubicBezTo>
                      <a:pt x="420218" y="193391"/>
                      <a:pt x="422026" y="195198"/>
                      <a:pt x="422026" y="197909"/>
                    </a:cubicBezTo>
                    <a:cubicBezTo>
                      <a:pt x="422026" y="200620"/>
                      <a:pt x="420218" y="202428"/>
                      <a:pt x="417507" y="202428"/>
                    </a:cubicBezTo>
                    <a:cubicBezTo>
                      <a:pt x="414796" y="202428"/>
                      <a:pt x="412989" y="200620"/>
                      <a:pt x="412989" y="197909"/>
                    </a:cubicBezTo>
                    <a:cubicBezTo>
                      <a:pt x="412989" y="195198"/>
                      <a:pt x="415700" y="193391"/>
                      <a:pt x="417507" y="193391"/>
                    </a:cubicBezTo>
                    <a:lnTo>
                      <a:pt x="417507" y="193391"/>
                    </a:lnTo>
                    <a:close/>
                    <a:moveTo>
                      <a:pt x="399433" y="193391"/>
                    </a:moveTo>
                    <a:cubicBezTo>
                      <a:pt x="402144" y="193391"/>
                      <a:pt x="403952" y="195198"/>
                      <a:pt x="403952" y="197909"/>
                    </a:cubicBezTo>
                    <a:cubicBezTo>
                      <a:pt x="403952" y="200620"/>
                      <a:pt x="402144" y="202428"/>
                      <a:pt x="399433" y="202428"/>
                    </a:cubicBezTo>
                    <a:cubicBezTo>
                      <a:pt x="396722" y="202428"/>
                      <a:pt x="394915" y="200620"/>
                      <a:pt x="394915" y="197909"/>
                    </a:cubicBezTo>
                    <a:cubicBezTo>
                      <a:pt x="394011" y="195198"/>
                      <a:pt x="396722" y="193391"/>
                      <a:pt x="399433" y="193391"/>
                    </a:cubicBezTo>
                    <a:lnTo>
                      <a:pt x="399433" y="193391"/>
                    </a:lnTo>
                    <a:close/>
                    <a:moveTo>
                      <a:pt x="380456" y="193391"/>
                    </a:moveTo>
                    <a:cubicBezTo>
                      <a:pt x="383167" y="193391"/>
                      <a:pt x="384974" y="195198"/>
                      <a:pt x="384974" y="197909"/>
                    </a:cubicBezTo>
                    <a:cubicBezTo>
                      <a:pt x="384974" y="200620"/>
                      <a:pt x="383167" y="202428"/>
                      <a:pt x="380456" y="202428"/>
                    </a:cubicBezTo>
                    <a:cubicBezTo>
                      <a:pt x="377745" y="202428"/>
                      <a:pt x="375937" y="200620"/>
                      <a:pt x="375937" y="197909"/>
                    </a:cubicBezTo>
                    <a:cubicBezTo>
                      <a:pt x="375937" y="195198"/>
                      <a:pt x="377745" y="193391"/>
                      <a:pt x="380456" y="193391"/>
                    </a:cubicBezTo>
                    <a:lnTo>
                      <a:pt x="380456" y="193391"/>
                    </a:lnTo>
                    <a:close/>
                    <a:moveTo>
                      <a:pt x="361478" y="193391"/>
                    </a:moveTo>
                    <a:cubicBezTo>
                      <a:pt x="364189" y="193391"/>
                      <a:pt x="365997" y="195198"/>
                      <a:pt x="365997" y="197909"/>
                    </a:cubicBezTo>
                    <a:cubicBezTo>
                      <a:pt x="365997" y="200620"/>
                      <a:pt x="364189" y="202428"/>
                      <a:pt x="361478" y="202428"/>
                    </a:cubicBezTo>
                    <a:cubicBezTo>
                      <a:pt x="358767" y="202428"/>
                      <a:pt x="356960" y="200620"/>
                      <a:pt x="356960" y="197909"/>
                    </a:cubicBezTo>
                    <a:cubicBezTo>
                      <a:pt x="356960" y="195198"/>
                      <a:pt x="358767" y="193391"/>
                      <a:pt x="361478" y="193391"/>
                    </a:cubicBezTo>
                    <a:lnTo>
                      <a:pt x="361478" y="193391"/>
                    </a:lnTo>
                    <a:close/>
                    <a:moveTo>
                      <a:pt x="342501" y="193391"/>
                    </a:moveTo>
                    <a:cubicBezTo>
                      <a:pt x="345212" y="193391"/>
                      <a:pt x="347019" y="195198"/>
                      <a:pt x="347019" y="197909"/>
                    </a:cubicBezTo>
                    <a:cubicBezTo>
                      <a:pt x="347019" y="200620"/>
                      <a:pt x="345212" y="202428"/>
                      <a:pt x="342501" y="202428"/>
                    </a:cubicBezTo>
                    <a:cubicBezTo>
                      <a:pt x="339789" y="202428"/>
                      <a:pt x="337982" y="200620"/>
                      <a:pt x="337982" y="197909"/>
                    </a:cubicBezTo>
                    <a:cubicBezTo>
                      <a:pt x="337982" y="195198"/>
                      <a:pt x="339789" y="193391"/>
                      <a:pt x="342501" y="193391"/>
                    </a:cubicBezTo>
                    <a:lnTo>
                      <a:pt x="342501" y="193391"/>
                    </a:lnTo>
                    <a:close/>
                    <a:moveTo>
                      <a:pt x="323523" y="193391"/>
                    </a:moveTo>
                    <a:cubicBezTo>
                      <a:pt x="326234" y="193391"/>
                      <a:pt x="328041" y="195198"/>
                      <a:pt x="328041" y="197909"/>
                    </a:cubicBezTo>
                    <a:cubicBezTo>
                      <a:pt x="328041" y="200620"/>
                      <a:pt x="326234" y="202428"/>
                      <a:pt x="323523" y="202428"/>
                    </a:cubicBezTo>
                    <a:cubicBezTo>
                      <a:pt x="320812" y="202428"/>
                      <a:pt x="319004" y="200620"/>
                      <a:pt x="319004" y="197909"/>
                    </a:cubicBezTo>
                    <a:cubicBezTo>
                      <a:pt x="319004" y="195198"/>
                      <a:pt x="321716" y="193391"/>
                      <a:pt x="323523" y="193391"/>
                    </a:cubicBezTo>
                    <a:lnTo>
                      <a:pt x="323523" y="193391"/>
                    </a:lnTo>
                    <a:close/>
                    <a:moveTo>
                      <a:pt x="305449" y="193391"/>
                    </a:moveTo>
                    <a:cubicBezTo>
                      <a:pt x="308160" y="193391"/>
                      <a:pt x="309968" y="195198"/>
                      <a:pt x="309968" y="197909"/>
                    </a:cubicBezTo>
                    <a:cubicBezTo>
                      <a:pt x="309968" y="200620"/>
                      <a:pt x="308160" y="202428"/>
                      <a:pt x="305449" y="202428"/>
                    </a:cubicBezTo>
                    <a:cubicBezTo>
                      <a:pt x="302738" y="202428"/>
                      <a:pt x="300931" y="200620"/>
                      <a:pt x="300931" y="197909"/>
                    </a:cubicBezTo>
                    <a:cubicBezTo>
                      <a:pt x="300027" y="195198"/>
                      <a:pt x="302738" y="193391"/>
                      <a:pt x="305449" y="193391"/>
                    </a:cubicBezTo>
                    <a:lnTo>
                      <a:pt x="305449" y="193391"/>
                    </a:lnTo>
                    <a:close/>
                    <a:moveTo>
                      <a:pt x="286471" y="193391"/>
                    </a:moveTo>
                    <a:cubicBezTo>
                      <a:pt x="289182" y="193391"/>
                      <a:pt x="290990" y="195198"/>
                      <a:pt x="290990" y="197909"/>
                    </a:cubicBezTo>
                    <a:cubicBezTo>
                      <a:pt x="290990" y="200620"/>
                      <a:pt x="289182" y="202428"/>
                      <a:pt x="286471" y="202428"/>
                    </a:cubicBezTo>
                    <a:cubicBezTo>
                      <a:pt x="283760" y="202428"/>
                      <a:pt x="281953" y="200620"/>
                      <a:pt x="281953" y="197909"/>
                    </a:cubicBezTo>
                    <a:cubicBezTo>
                      <a:pt x="281953" y="195198"/>
                      <a:pt x="283760" y="193391"/>
                      <a:pt x="286471" y="193391"/>
                    </a:cubicBezTo>
                    <a:lnTo>
                      <a:pt x="286471" y="193391"/>
                    </a:lnTo>
                    <a:close/>
                    <a:moveTo>
                      <a:pt x="840437" y="184354"/>
                    </a:moveTo>
                    <a:cubicBezTo>
                      <a:pt x="843148" y="184354"/>
                      <a:pt x="844955" y="186161"/>
                      <a:pt x="844955" y="188872"/>
                    </a:cubicBezTo>
                    <a:cubicBezTo>
                      <a:pt x="844955" y="191583"/>
                      <a:pt x="843148" y="193391"/>
                      <a:pt x="840437" y="193391"/>
                    </a:cubicBezTo>
                    <a:cubicBezTo>
                      <a:pt x="837726" y="193391"/>
                      <a:pt x="835918" y="191583"/>
                      <a:pt x="835918" y="188872"/>
                    </a:cubicBezTo>
                    <a:cubicBezTo>
                      <a:pt x="835918" y="186161"/>
                      <a:pt x="837726" y="184354"/>
                      <a:pt x="840437" y="184354"/>
                    </a:cubicBezTo>
                    <a:lnTo>
                      <a:pt x="840437" y="184354"/>
                    </a:lnTo>
                    <a:close/>
                    <a:moveTo>
                      <a:pt x="821459" y="184354"/>
                    </a:moveTo>
                    <a:cubicBezTo>
                      <a:pt x="824170" y="184354"/>
                      <a:pt x="825978" y="186161"/>
                      <a:pt x="825978" y="188872"/>
                    </a:cubicBezTo>
                    <a:cubicBezTo>
                      <a:pt x="825978" y="191583"/>
                      <a:pt x="824170" y="193391"/>
                      <a:pt x="821459" y="193391"/>
                    </a:cubicBezTo>
                    <a:cubicBezTo>
                      <a:pt x="818748" y="193391"/>
                      <a:pt x="816941" y="191583"/>
                      <a:pt x="816941" y="188872"/>
                    </a:cubicBezTo>
                    <a:cubicBezTo>
                      <a:pt x="816941" y="186161"/>
                      <a:pt x="818748" y="184354"/>
                      <a:pt x="821459" y="184354"/>
                    </a:cubicBezTo>
                    <a:lnTo>
                      <a:pt x="821459" y="184354"/>
                    </a:lnTo>
                    <a:close/>
                    <a:moveTo>
                      <a:pt x="803385" y="184354"/>
                    </a:moveTo>
                    <a:cubicBezTo>
                      <a:pt x="806096" y="184354"/>
                      <a:pt x="807904" y="186161"/>
                      <a:pt x="807904" y="188872"/>
                    </a:cubicBezTo>
                    <a:cubicBezTo>
                      <a:pt x="807904" y="191583"/>
                      <a:pt x="806096" y="193391"/>
                      <a:pt x="803385" y="193391"/>
                    </a:cubicBezTo>
                    <a:cubicBezTo>
                      <a:pt x="800674" y="193391"/>
                      <a:pt x="798867" y="191583"/>
                      <a:pt x="798867" y="188872"/>
                    </a:cubicBezTo>
                    <a:cubicBezTo>
                      <a:pt x="797963" y="186161"/>
                      <a:pt x="800674" y="184354"/>
                      <a:pt x="803385" y="184354"/>
                    </a:cubicBezTo>
                    <a:lnTo>
                      <a:pt x="803385" y="184354"/>
                    </a:lnTo>
                    <a:close/>
                    <a:moveTo>
                      <a:pt x="784408" y="184354"/>
                    </a:moveTo>
                    <a:cubicBezTo>
                      <a:pt x="787119" y="184354"/>
                      <a:pt x="788926" y="186161"/>
                      <a:pt x="788926" y="188872"/>
                    </a:cubicBezTo>
                    <a:cubicBezTo>
                      <a:pt x="788926" y="191583"/>
                      <a:pt x="787119" y="193391"/>
                      <a:pt x="784408" y="193391"/>
                    </a:cubicBezTo>
                    <a:cubicBezTo>
                      <a:pt x="781696" y="193391"/>
                      <a:pt x="779889" y="191583"/>
                      <a:pt x="779889" y="188872"/>
                    </a:cubicBezTo>
                    <a:cubicBezTo>
                      <a:pt x="778985" y="186161"/>
                      <a:pt x="781696" y="184354"/>
                      <a:pt x="784408" y="184354"/>
                    </a:cubicBezTo>
                    <a:lnTo>
                      <a:pt x="784408" y="184354"/>
                    </a:lnTo>
                    <a:close/>
                    <a:moveTo>
                      <a:pt x="765430" y="184354"/>
                    </a:moveTo>
                    <a:cubicBezTo>
                      <a:pt x="768141" y="184354"/>
                      <a:pt x="769948" y="186161"/>
                      <a:pt x="769948" y="188872"/>
                    </a:cubicBezTo>
                    <a:cubicBezTo>
                      <a:pt x="769948" y="191583"/>
                      <a:pt x="768141" y="193391"/>
                      <a:pt x="765430" y="193391"/>
                    </a:cubicBezTo>
                    <a:cubicBezTo>
                      <a:pt x="762719" y="193391"/>
                      <a:pt x="760912" y="191583"/>
                      <a:pt x="760912" y="188872"/>
                    </a:cubicBezTo>
                    <a:cubicBezTo>
                      <a:pt x="760912" y="186161"/>
                      <a:pt x="762719" y="184354"/>
                      <a:pt x="765430" y="184354"/>
                    </a:cubicBezTo>
                    <a:lnTo>
                      <a:pt x="765430" y="184354"/>
                    </a:lnTo>
                    <a:close/>
                    <a:moveTo>
                      <a:pt x="746452" y="184354"/>
                    </a:moveTo>
                    <a:cubicBezTo>
                      <a:pt x="749163" y="184354"/>
                      <a:pt x="750971" y="186161"/>
                      <a:pt x="750971" y="188872"/>
                    </a:cubicBezTo>
                    <a:cubicBezTo>
                      <a:pt x="750971" y="191583"/>
                      <a:pt x="749163" y="193391"/>
                      <a:pt x="746452" y="193391"/>
                    </a:cubicBezTo>
                    <a:cubicBezTo>
                      <a:pt x="743741" y="193391"/>
                      <a:pt x="741934" y="191583"/>
                      <a:pt x="741934" y="188872"/>
                    </a:cubicBezTo>
                    <a:cubicBezTo>
                      <a:pt x="741934" y="186161"/>
                      <a:pt x="743741" y="184354"/>
                      <a:pt x="746452" y="184354"/>
                    </a:cubicBezTo>
                    <a:lnTo>
                      <a:pt x="746452" y="184354"/>
                    </a:lnTo>
                    <a:close/>
                    <a:moveTo>
                      <a:pt x="727475" y="184354"/>
                    </a:moveTo>
                    <a:cubicBezTo>
                      <a:pt x="730186" y="184354"/>
                      <a:pt x="731993" y="186161"/>
                      <a:pt x="731993" y="188872"/>
                    </a:cubicBezTo>
                    <a:cubicBezTo>
                      <a:pt x="731993" y="191583"/>
                      <a:pt x="730186" y="193391"/>
                      <a:pt x="727475" y="193391"/>
                    </a:cubicBezTo>
                    <a:cubicBezTo>
                      <a:pt x="724764" y="193391"/>
                      <a:pt x="722956" y="191583"/>
                      <a:pt x="722956" y="188872"/>
                    </a:cubicBezTo>
                    <a:cubicBezTo>
                      <a:pt x="722956" y="186161"/>
                      <a:pt x="724764" y="184354"/>
                      <a:pt x="727475" y="184354"/>
                    </a:cubicBezTo>
                    <a:lnTo>
                      <a:pt x="727475" y="184354"/>
                    </a:lnTo>
                    <a:close/>
                    <a:moveTo>
                      <a:pt x="709401" y="184354"/>
                    </a:moveTo>
                    <a:cubicBezTo>
                      <a:pt x="712112" y="184354"/>
                      <a:pt x="713919" y="186161"/>
                      <a:pt x="713919" y="188872"/>
                    </a:cubicBezTo>
                    <a:cubicBezTo>
                      <a:pt x="713919" y="191583"/>
                      <a:pt x="712112" y="193391"/>
                      <a:pt x="709401" y="193391"/>
                    </a:cubicBezTo>
                    <a:cubicBezTo>
                      <a:pt x="706690" y="193391"/>
                      <a:pt x="704882" y="191583"/>
                      <a:pt x="704882" y="188872"/>
                    </a:cubicBezTo>
                    <a:cubicBezTo>
                      <a:pt x="703979" y="186161"/>
                      <a:pt x="706690" y="184354"/>
                      <a:pt x="709401" y="184354"/>
                    </a:cubicBezTo>
                    <a:lnTo>
                      <a:pt x="709401" y="184354"/>
                    </a:lnTo>
                    <a:close/>
                    <a:moveTo>
                      <a:pt x="690423" y="184354"/>
                    </a:moveTo>
                    <a:cubicBezTo>
                      <a:pt x="693134" y="184354"/>
                      <a:pt x="694942" y="186161"/>
                      <a:pt x="694942" y="188872"/>
                    </a:cubicBezTo>
                    <a:cubicBezTo>
                      <a:pt x="694942" y="191583"/>
                      <a:pt x="693134" y="193391"/>
                      <a:pt x="690423" y="193391"/>
                    </a:cubicBezTo>
                    <a:cubicBezTo>
                      <a:pt x="687712" y="193391"/>
                      <a:pt x="685905" y="191583"/>
                      <a:pt x="685905" y="188872"/>
                    </a:cubicBezTo>
                    <a:cubicBezTo>
                      <a:pt x="685905" y="186161"/>
                      <a:pt x="687712" y="184354"/>
                      <a:pt x="690423" y="184354"/>
                    </a:cubicBezTo>
                    <a:lnTo>
                      <a:pt x="690423" y="184354"/>
                    </a:lnTo>
                    <a:close/>
                    <a:moveTo>
                      <a:pt x="671446" y="184354"/>
                    </a:moveTo>
                    <a:cubicBezTo>
                      <a:pt x="674157" y="184354"/>
                      <a:pt x="675964" y="186161"/>
                      <a:pt x="675964" y="188872"/>
                    </a:cubicBezTo>
                    <a:cubicBezTo>
                      <a:pt x="675964" y="191583"/>
                      <a:pt x="674157" y="193391"/>
                      <a:pt x="671446" y="193391"/>
                    </a:cubicBezTo>
                    <a:cubicBezTo>
                      <a:pt x="668735" y="193391"/>
                      <a:pt x="666927" y="191583"/>
                      <a:pt x="666927" y="188872"/>
                    </a:cubicBezTo>
                    <a:cubicBezTo>
                      <a:pt x="666927" y="186161"/>
                      <a:pt x="668735" y="184354"/>
                      <a:pt x="671446" y="184354"/>
                    </a:cubicBezTo>
                    <a:lnTo>
                      <a:pt x="671446" y="184354"/>
                    </a:lnTo>
                    <a:close/>
                    <a:moveTo>
                      <a:pt x="652468" y="184354"/>
                    </a:moveTo>
                    <a:cubicBezTo>
                      <a:pt x="655179" y="184354"/>
                      <a:pt x="656987" y="186161"/>
                      <a:pt x="656987" y="188872"/>
                    </a:cubicBezTo>
                    <a:cubicBezTo>
                      <a:pt x="656987" y="191583"/>
                      <a:pt x="655179" y="193391"/>
                      <a:pt x="652468" y="193391"/>
                    </a:cubicBezTo>
                    <a:cubicBezTo>
                      <a:pt x="649757" y="193391"/>
                      <a:pt x="647950" y="191583"/>
                      <a:pt x="647950" y="188872"/>
                    </a:cubicBezTo>
                    <a:cubicBezTo>
                      <a:pt x="647950" y="186161"/>
                      <a:pt x="649757" y="184354"/>
                      <a:pt x="652468" y="184354"/>
                    </a:cubicBezTo>
                    <a:lnTo>
                      <a:pt x="652468" y="184354"/>
                    </a:lnTo>
                    <a:close/>
                    <a:moveTo>
                      <a:pt x="633490" y="184354"/>
                    </a:moveTo>
                    <a:cubicBezTo>
                      <a:pt x="636202" y="184354"/>
                      <a:pt x="638009" y="186161"/>
                      <a:pt x="638009" y="188872"/>
                    </a:cubicBezTo>
                    <a:cubicBezTo>
                      <a:pt x="638009" y="191583"/>
                      <a:pt x="636202" y="193391"/>
                      <a:pt x="633490" y="193391"/>
                    </a:cubicBezTo>
                    <a:cubicBezTo>
                      <a:pt x="630779" y="193391"/>
                      <a:pt x="628972" y="191583"/>
                      <a:pt x="628972" y="188872"/>
                    </a:cubicBezTo>
                    <a:cubicBezTo>
                      <a:pt x="628972" y="186161"/>
                      <a:pt x="631683" y="184354"/>
                      <a:pt x="633490" y="184354"/>
                    </a:cubicBezTo>
                    <a:lnTo>
                      <a:pt x="633490" y="184354"/>
                    </a:lnTo>
                    <a:close/>
                    <a:moveTo>
                      <a:pt x="615417" y="184354"/>
                    </a:moveTo>
                    <a:cubicBezTo>
                      <a:pt x="618128" y="184354"/>
                      <a:pt x="619935" y="186161"/>
                      <a:pt x="619935" y="188872"/>
                    </a:cubicBezTo>
                    <a:cubicBezTo>
                      <a:pt x="619935" y="191583"/>
                      <a:pt x="618128" y="193391"/>
                      <a:pt x="615417" y="193391"/>
                    </a:cubicBezTo>
                    <a:cubicBezTo>
                      <a:pt x="612705" y="193391"/>
                      <a:pt x="610898" y="191583"/>
                      <a:pt x="610898" y="188872"/>
                    </a:cubicBezTo>
                    <a:cubicBezTo>
                      <a:pt x="609994" y="186161"/>
                      <a:pt x="612705" y="184354"/>
                      <a:pt x="615417" y="184354"/>
                    </a:cubicBezTo>
                    <a:lnTo>
                      <a:pt x="615417" y="184354"/>
                    </a:lnTo>
                    <a:close/>
                    <a:moveTo>
                      <a:pt x="596439" y="184354"/>
                    </a:moveTo>
                    <a:cubicBezTo>
                      <a:pt x="599150" y="184354"/>
                      <a:pt x="600957" y="186161"/>
                      <a:pt x="600957" y="188872"/>
                    </a:cubicBezTo>
                    <a:cubicBezTo>
                      <a:pt x="600957" y="191583"/>
                      <a:pt x="599150" y="193391"/>
                      <a:pt x="596439" y="193391"/>
                    </a:cubicBezTo>
                    <a:cubicBezTo>
                      <a:pt x="593728" y="193391"/>
                      <a:pt x="591920" y="191583"/>
                      <a:pt x="591920" y="188872"/>
                    </a:cubicBezTo>
                    <a:cubicBezTo>
                      <a:pt x="591920" y="186161"/>
                      <a:pt x="593728" y="184354"/>
                      <a:pt x="596439" y="184354"/>
                    </a:cubicBezTo>
                    <a:lnTo>
                      <a:pt x="596439" y="184354"/>
                    </a:lnTo>
                    <a:close/>
                    <a:moveTo>
                      <a:pt x="577461" y="184354"/>
                    </a:moveTo>
                    <a:cubicBezTo>
                      <a:pt x="580172" y="184354"/>
                      <a:pt x="581980" y="186161"/>
                      <a:pt x="581980" y="188872"/>
                    </a:cubicBezTo>
                    <a:cubicBezTo>
                      <a:pt x="581980" y="191583"/>
                      <a:pt x="580172" y="193391"/>
                      <a:pt x="577461" y="193391"/>
                    </a:cubicBezTo>
                    <a:cubicBezTo>
                      <a:pt x="574750" y="193391"/>
                      <a:pt x="572943" y="191583"/>
                      <a:pt x="572943" y="188872"/>
                    </a:cubicBezTo>
                    <a:cubicBezTo>
                      <a:pt x="572943" y="186161"/>
                      <a:pt x="574750" y="184354"/>
                      <a:pt x="577461" y="184354"/>
                    </a:cubicBezTo>
                    <a:lnTo>
                      <a:pt x="577461" y="184354"/>
                    </a:lnTo>
                    <a:close/>
                    <a:moveTo>
                      <a:pt x="558484" y="184354"/>
                    </a:moveTo>
                    <a:cubicBezTo>
                      <a:pt x="561195" y="184354"/>
                      <a:pt x="563002" y="186161"/>
                      <a:pt x="563002" y="188872"/>
                    </a:cubicBezTo>
                    <a:cubicBezTo>
                      <a:pt x="563002" y="191583"/>
                      <a:pt x="561195" y="193391"/>
                      <a:pt x="558484" y="193391"/>
                    </a:cubicBezTo>
                    <a:cubicBezTo>
                      <a:pt x="555773" y="193391"/>
                      <a:pt x="553965" y="191583"/>
                      <a:pt x="553965" y="188872"/>
                    </a:cubicBezTo>
                    <a:cubicBezTo>
                      <a:pt x="553965" y="186161"/>
                      <a:pt x="555773" y="184354"/>
                      <a:pt x="558484" y="184354"/>
                    </a:cubicBezTo>
                    <a:lnTo>
                      <a:pt x="558484" y="184354"/>
                    </a:lnTo>
                    <a:close/>
                    <a:moveTo>
                      <a:pt x="539506" y="184354"/>
                    </a:moveTo>
                    <a:cubicBezTo>
                      <a:pt x="542217" y="184354"/>
                      <a:pt x="544025" y="186161"/>
                      <a:pt x="544025" y="188872"/>
                    </a:cubicBezTo>
                    <a:cubicBezTo>
                      <a:pt x="544025" y="191583"/>
                      <a:pt x="542217" y="193391"/>
                      <a:pt x="539506" y="193391"/>
                    </a:cubicBezTo>
                    <a:cubicBezTo>
                      <a:pt x="536795" y="193391"/>
                      <a:pt x="534988" y="191583"/>
                      <a:pt x="534988" y="188872"/>
                    </a:cubicBezTo>
                    <a:cubicBezTo>
                      <a:pt x="534988" y="186161"/>
                      <a:pt x="537699" y="184354"/>
                      <a:pt x="539506" y="184354"/>
                    </a:cubicBezTo>
                    <a:lnTo>
                      <a:pt x="539506" y="184354"/>
                    </a:lnTo>
                    <a:close/>
                    <a:moveTo>
                      <a:pt x="521432" y="184354"/>
                    </a:moveTo>
                    <a:cubicBezTo>
                      <a:pt x="524143" y="184354"/>
                      <a:pt x="525951" y="186161"/>
                      <a:pt x="525951" y="188872"/>
                    </a:cubicBezTo>
                    <a:cubicBezTo>
                      <a:pt x="525951" y="191583"/>
                      <a:pt x="524143" y="193391"/>
                      <a:pt x="521432" y="193391"/>
                    </a:cubicBezTo>
                    <a:cubicBezTo>
                      <a:pt x="518721" y="193391"/>
                      <a:pt x="516914" y="191583"/>
                      <a:pt x="516914" y="188872"/>
                    </a:cubicBezTo>
                    <a:cubicBezTo>
                      <a:pt x="516010" y="186161"/>
                      <a:pt x="518721" y="184354"/>
                      <a:pt x="521432" y="184354"/>
                    </a:cubicBezTo>
                    <a:lnTo>
                      <a:pt x="521432" y="184354"/>
                    </a:lnTo>
                    <a:close/>
                    <a:moveTo>
                      <a:pt x="502455" y="184354"/>
                    </a:moveTo>
                    <a:cubicBezTo>
                      <a:pt x="505166" y="184354"/>
                      <a:pt x="506973" y="186161"/>
                      <a:pt x="506973" y="188872"/>
                    </a:cubicBezTo>
                    <a:cubicBezTo>
                      <a:pt x="506973" y="191583"/>
                      <a:pt x="505166" y="193391"/>
                      <a:pt x="502455" y="193391"/>
                    </a:cubicBezTo>
                    <a:cubicBezTo>
                      <a:pt x="499744" y="193391"/>
                      <a:pt x="497936" y="191583"/>
                      <a:pt x="497936" y="188872"/>
                    </a:cubicBezTo>
                    <a:cubicBezTo>
                      <a:pt x="497936" y="186161"/>
                      <a:pt x="499744" y="184354"/>
                      <a:pt x="502455" y="184354"/>
                    </a:cubicBezTo>
                    <a:lnTo>
                      <a:pt x="502455" y="184354"/>
                    </a:lnTo>
                    <a:close/>
                    <a:moveTo>
                      <a:pt x="483477" y="184354"/>
                    </a:moveTo>
                    <a:cubicBezTo>
                      <a:pt x="486188" y="184354"/>
                      <a:pt x="487995" y="186161"/>
                      <a:pt x="487995" y="188872"/>
                    </a:cubicBezTo>
                    <a:cubicBezTo>
                      <a:pt x="487995" y="191583"/>
                      <a:pt x="486188" y="193391"/>
                      <a:pt x="483477" y="193391"/>
                    </a:cubicBezTo>
                    <a:cubicBezTo>
                      <a:pt x="480766" y="193391"/>
                      <a:pt x="478959" y="191583"/>
                      <a:pt x="478959" y="188872"/>
                    </a:cubicBezTo>
                    <a:cubicBezTo>
                      <a:pt x="478959" y="186161"/>
                      <a:pt x="480766" y="184354"/>
                      <a:pt x="483477" y="184354"/>
                    </a:cubicBezTo>
                    <a:lnTo>
                      <a:pt x="483477" y="184354"/>
                    </a:lnTo>
                    <a:close/>
                    <a:moveTo>
                      <a:pt x="464499" y="184354"/>
                    </a:moveTo>
                    <a:cubicBezTo>
                      <a:pt x="467211" y="184354"/>
                      <a:pt x="469018" y="186161"/>
                      <a:pt x="469018" y="188872"/>
                    </a:cubicBezTo>
                    <a:cubicBezTo>
                      <a:pt x="469018" y="191583"/>
                      <a:pt x="467211" y="193391"/>
                      <a:pt x="464499" y="193391"/>
                    </a:cubicBezTo>
                    <a:cubicBezTo>
                      <a:pt x="461788" y="193391"/>
                      <a:pt x="459981" y="191583"/>
                      <a:pt x="459981" y="188872"/>
                    </a:cubicBezTo>
                    <a:cubicBezTo>
                      <a:pt x="459981" y="186161"/>
                      <a:pt x="461788" y="184354"/>
                      <a:pt x="464499" y="184354"/>
                    </a:cubicBezTo>
                    <a:lnTo>
                      <a:pt x="464499" y="184354"/>
                    </a:lnTo>
                    <a:close/>
                    <a:moveTo>
                      <a:pt x="446425" y="184354"/>
                    </a:moveTo>
                    <a:cubicBezTo>
                      <a:pt x="449137" y="184354"/>
                      <a:pt x="450944" y="186161"/>
                      <a:pt x="450944" y="188872"/>
                    </a:cubicBezTo>
                    <a:cubicBezTo>
                      <a:pt x="450944" y="191583"/>
                      <a:pt x="449137" y="193391"/>
                      <a:pt x="446425" y="193391"/>
                    </a:cubicBezTo>
                    <a:cubicBezTo>
                      <a:pt x="443714" y="193391"/>
                      <a:pt x="441907" y="191583"/>
                      <a:pt x="441907" y="188872"/>
                    </a:cubicBezTo>
                    <a:cubicBezTo>
                      <a:pt x="441003" y="186161"/>
                      <a:pt x="443714" y="184354"/>
                      <a:pt x="446425" y="184354"/>
                    </a:cubicBezTo>
                    <a:lnTo>
                      <a:pt x="446425" y="184354"/>
                    </a:lnTo>
                    <a:close/>
                    <a:moveTo>
                      <a:pt x="427448" y="184354"/>
                    </a:moveTo>
                    <a:cubicBezTo>
                      <a:pt x="430159" y="184354"/>
                      <a:pt x="431966" y="186161"/>
                      <a:pt x="431966" y="188872"/>
                    </a:cubicBezTo>
                    <a:cubicBezTo>
                      <a:pt x="431966" y="191583"/>
                      <a:pt x="430159" y="193391"/>
                      <a:pt x="427448" y="193391"/>
                    </a:cubicBezTo>
                    <a:cubicBezTo>
                      <a:pt x="424737" y="193391"/>
                      <a:pt x="422929" y="191583"/>
                      <a:pt x="422929" y="188872"/>
                    </a:cubicBezTo>
                    <a:cubicBezTo>
                      <a:pt x="422929" y="186161"/>
                      <a:pt x="424737" y="184354"/>
                      <a:pt x="427448" y="184354"/>
                    </a:cubicBezTo>
                    <a:lnTo>
                      <a:pt x="427448" y="184354"/>
                    </a:lnTo>
                    <a:close/>
                    <a:moveTo>
                      <a:pt x="408470" y="184354"/>
                    </a:moveTo>
                    <a:cubicBezTo>
                      <a:pt x="411181" y="184354"/>
                      <a:pt x="412989" y="186161"/>
                      <a:pt x="412989" y="188872"/>
                    </a:cubicBezTo>
                    <a:cubicBezTo>
                      <a:pt x="412989" y="191583"/>
                      <a:pt x="411181" y="193391"/>
                      <a:pt x="408470" y="193391"/>
                    </a:cubicBezTo>
                    <a:cubicBezTo>
                      <a:pt x="405759" y="193391"/>
                      <a:pt x="403952" y="191583"/>
                      <a:pt x="403952" y="188872"/>
                    </a:cubicBezTo>
                    <a:cubicBezTo>
                      <a:pt x="403952" y="186161"/>
                      <a:pt x="405759" y="184354"/>
                      <a:pt x="408470" y="184354"/>
                    </a:cubicBezTo>
                    <a:lnTo>
                      <a:pt x="408470" y="184354"/>
                    </a:lnTo>
                    <a:close/>
                    <a:moveTo>
                      <a:pt x="389493" y="184354"/>
                    </a:moveTo>
                    <a:cubicBezTo>
                      <a:pt x="392204" y="184354"/>
                      <a:pt x="394011" y="186161"/>
                      <a:pt x="394011" y="188872"/>
                    </a:cubicBezTo>
                    <a:cubicBezTo>
                      <a:pt x="394011" y="191583"/>
                      <a:pt x="392204" y="193391"/>
                      <a:pt x="389493" y="193391"/>
                    </a:cubicBezTo>
                    <a:cubicBezTo>
                      <a:pt x="386782" y="193391"/>
                      <a:pt x="384974" y="191583"/>
                      <a:pt x="384974" y="188872"/>
                    </a:cubicBezTo>
                    <a:cubicBezTo>
                      <a:pt x="384974" y="186161"/>
                      <a:pt x="386782" y="184354"/>
                      <a:pt x="389493" y="184354"/>
                    </a:cubicBezTo>
                    <a:lnTo>
                      <a:pt x="389493" y="184354"/>
                    </a:lnTo>
                    <a:close/>
                    <a:moveTo>
                      <a:pt x="370515" y="184354"/>
                    </a:moveTo>
                    <a:cubicBezTo>
                      <a:pt x="373226" y="184354"/>
                      <a:pt x="375034" y="186161"/>
                      <a:pt x="375034" y="188872"/>
                    </a:cubicBezTo>
                    <a:cubicBezTo>
                      <a:pt x="375034" y="191583"/>
                      <a:pt x="373226" y="193391"/>
                      <a:pt x="370515" y="193391"/>
                    </a:cubicBezTo>
                    <a:cubicBezTo>
                      <a:pt x="367804" y="193391"/>
                      <a:pt x="365997" y="191583"/>
                      <a:pt x="365997" y="188872"/>
                    </a:cubicBezTo>
                    <a:cubicBezTo>
                      <a:pt x="365997" y="186161"/>
                      <a:pt x="367804" y="184354"/>
                      <a:pt x="370515" y="184354"/>
                    </a:cubicBezTo>
                    <a:lnTo>
                      <a:pt x="370515" y="184354"/>
                    </a:lnTo>
                    <a:close/>
                    <a:moveTo>
                      <a:pt x="352441" y="184354"/>
                    </a:moveTo>
                    <a:cubicBezTo>
                      <a:pt x="355152" y="184354"/>
                      <a:pt x="356960" y="186161"/>
                      <a:pt x="356960" y="188872"/>
                    </a:cubicBezTo>
                    <a:cubicBezTo>
                      <a:pt x="356960" y="191583"/>
                      <a:pt x="355152" y="193391"/>
                      <a:pt x="352441" y="193391"/>
                    </a:cubicBezTo>
                    <a:cubicBezTo>
                      <a:pt x="349730" y="193391"/>
                      <a:pt x="347923" y="191583"/>
                      <a:pt x="347923" y="188872"/>
                    </a:cubicBezTo>
                    <a:cubicBezTo>
                      <a:pt x="347019" y="186161"/>
                      <a:pt x="349730" y="184354"/>
                      <a:pt x="352441" y="184354"/>
                    </a:cubicBezTo>
                    <a:lnTo>
                      <a:pt x="352441" y="184354"/>
                    </a:lnTo>
                    <a:close/>
                    <a:moveTo>
                      <a:pt x="333464" y="184354"/>
                    </a:moveTo>
                    <a:cubicBezTo>
                      <a:pt x="336175" y="184354"/>
                      <a:pt x="337982" y="186161"/>
                      <a:pt x="337982" y="188872"/>
                    </a:cubicBezTo>
                    <a:cubicBezTo>
                      <a:pt x="337982" y="191583"/>
                      <a:pt x="336175" y="193391"/>
                      <a:pt x="333464" y="193391"/>
                    </a:cubicBezTo>
                    <a:cubicBezTo>
                      <a:pt x="330753" y="193391"/>
                      <a:pt x="328945" y="191583"/>
                      <a:pt x="328945" y="188872"/>
                    </a:cubicBezTo>
                    <a:cubicBezTo>
                      <a:pt x="328945" y="186161"/>
                      <a:pt x="330753" y="184354"/>
                      <a:pt x="333464" y="184354"/>
                    </a:cubicBezTo>
                    <a:lnTo>
                      <a:pt x="333464" y="184354"/>
                    </a:lnTo>
                    <a:close/>
                    <a:moveTo>
                      <a:pt x="314486" y="184354"/>
                    </a:moveTo>
                    <a:cubicBezTo>
                      <a:pt x="317197" y="184354"/>
                      <a:pt x="319004" y="186161"/>
                      <a:pt x="319004" y="188872"/>
                    </a:cubicBezTo>
                    <a:cubicBezTo>
                      <a:pt x="319004" y="191583"/>
                      <a:pt x="317197" y="193391"/>
                      <a:pt x="314486" y="193391"/>
                    </a:cubicBezTo>
                    <a:cubicBezTo>
                      <a:pt x="311775" y="193391"/>
                      <a:pt x="309968" y="191583"/>
                      <a:pt x="309968" y="188872"/>
                    </a:cubicBezTo>
                    <a:cubicBezTo>
                      <a:pt x="309968" y="186161"/>
                      <a:pt x="311775" y="184354"/>
                      <a:pt x="314486" y="184354"/>
                    </a:cubicBezTo>
                    <a:lnTo>
                      <a:pt x="314486" y="184354"/>
                    </a:lnTo>
                    <a:close/>
                    <a:moveTo>
                      <a:pt x="295508" y="184354"/>
                    </a:moveTo>
                    <a:cubicBezTo>
                      <a:pt x="298219" y="184354"/>
                      <a:pt x="300027" y="186161"/>
                      <a:pt x="300027" y="188872"/>
                    </a:cubicBezTo>
                    <a:cubicBezTo>
                      <a:pt x="300027" y="191583"/>
                      <a:pt x="298219" y="193391"/>
                      <a:pt x="295508" y="193391"/>
                    </a:cubicBezTo>
                    <a:cubicBezTo>
                      <a:pt x="292797" y="193391"/>
                      <a:pt x="290990" y="191583"/>
                      <a:pt x="290990" y="188872"/>
                    </a:cubicBezTo>
                    <a:cubicBezTo>
                      <a:pt x="290990" y="186161"/>
                      <a:pt x="292797" y="184354"/>
                      <a:pt x="295508" y="184354"/>
                    </a:cubicBezTo>
                    <a:lnTo>
                      <a:pt x="295508" y="184354"/>
                    </a:lnTo>
                    <a:close/>
                    <a:moveTo>
                      <a:pt x="831400" y="173510"/>
                    </a:moveTo>
                    <a:cubicBezTo>
                      <a:pt x="834111" y="173510"/>
                      <a:pt x="835918" y="175317"/>
                      <a:pt x="835918" y="178028"/>
                    </a:cubicBezTo>
                    <a:cubicBezTo>
                      <a:pt x="835918" y="180739"/>
                      <a:pt x="834111" y="182546"/>
                      <a:pt x="831400" y="182546"/>
                    </a:cubicBezTo>
                    <a:cubicBezTo>
                      <a:pt x="828689" y="182546"/>
                      <a:pt x="826881" y="180739"/>
                      <a:pt x="826881" y="178028"/>
                    </a:cubicBezTo>
                    <a:cubicBezTo>
                      <a:pt x="826881" y="175317"/>
                      <a:pt x="828689" y="173510"/>
                      <a:pt x="831400" y="173510"/>
                    </a:cubicBezTo>
                    <a:lnTo>
                      <a:pt x="831400" y="173510"/>
                    </a:lnTo>
                    <a:close/>
                    <a:moveTo>
                      <a:pt x="812422" y="173510"/>
                    </a:moveTo>
                    <a:cubicBezTo>
                      <a:pt x="815133" y="173510"/>
                      <a:pt x="816941" y="175317"/>
                      <a:pt x="816941" y="178028"/>
                    </a:cubicBezTo>
                    <a:cubicBezTo>
                      <a:pt x="816941" y="180739"/>
                      <a:pt x="815133" y="182546"/>
                      <a:pt x="812422" y="182546"/>
                    </a:cubicBezTo>
                    <a:cubicBezTo>
                      <a:pt x="809711" y="182546"/>
                      <a:pt x="807904" y="180739"/>
                      <a:pt x="807904" y="178028"/>
                    </a:cubicBezTo>
                    <a:cubicBezTo>
                      <a:pt x="807904" y="175317"/>
                      <a:pt x="809711" y="173510"/>
                      <a:pt x="812422" y="173510"/>
                    </a:cubicBezTo>
                    <a:lnTo>
                      <a:pt x="812422" y="173510"/>
                    </a:lnTo>
                    <a:close/>
                    <a:moveTo>
                      <a:pt x="793445" y="173510"/>
                    </a:moveTo>
                    <a:cubicBezTo>
                      <a:pt x="796156" y="173510"/>
                      <a:pt x="797963" y="175317"/>
                      <a:pt x="797963" y="178028"/>
                    </a:cubicBezTo>
                    <a:cubicBezTo>
                      <a:pt x="797963" y="180739"/>
                      <a:pt x="796156" y="182546"/>
                      <a:pt x="793445" y="182546"/>
                    </a:cubicBezTo>
                    <a:cubicBezTo>
                      <a:pt x="790733" y="182546"/>
                      <a:pt x="788926" y="180739"/>
                      <a:pt x="788926" y="178028"/>
                    </a:cubicBezTo>
                    <a:cubicBezTo>
                      <a:pt x="788926" y="175317"/>
                      <a:pt x="790733" y="173510"/>
                      <a:pt x="793445" y="173510"/>
                    </a:cubicBezTo>
                    <a:lnTo>
                      <a:pt x="793445" y="173510"/>
                    </a:lnTo>
                    <a:close/>
                    <a:moveTo>
                      <a:pt x="774467" y="173510"/>
                    </a:moveTo>
                    <a:cubicBezTo>
                      <a:pt x="777178" y="173510"/>
                      <a:pt x="778985" y="175317"/>
                      <a:pt x="778985" y="178028"/>
                    </a:cubicBezTo>
                    <a:cubicBezTo>
                      <a:pt x="778985" y="180739"/>
                      <a:pt x="777178" y="182546"/>
                      <a:pt x="774467" y="182546"/>
                    </a:cubicBezTo>
                    <a:cubicBezTo>
                      <a:pt x="771756" y="182546"/>
                      <a:pt x="769948" y="180739"/>
                      <a:pt x="769948" y="178028"/>
                    </a:cubicBezTo>
                    <a:cubicBezTo>
                      <a:pt x="769948" y="175317"/>
                      <a:pt x="771756" y="173510"/>
                      <a:pt x="774467" y="173510"/>
                    </a:cubicBezTo>
                    <a:lnTo>
                      <a:pt x="774467" y="173510"/>
                    </a:lnTo>
                    <a:close/>
                    <a:moveTo>
                      <a:pt x="756393" y="173510"/>
                    </a:moveTo>
                    <a:cubicBezTo>
                      <a:pt x="759104" y="173510"/>
                      <a:pt x="760912" y="175317"/>
                      <a:pt x="760912" y="178028"/>
                    </a:cubicBezTo>
                    <a:cubicBezTo>
                      <a:pt x="760912" y="180739"/>
                      <a:pt x="759104" y="182546"/>
                      <a:pt x="756393" y="182546"/>
                    </a:cubicBezTo>
                    <a:cubicBezTo>
                      <a:pt x="753682" y="182546"/>
                      <a:pt x="751875" y="180739"/>
                      <a:pt x="751875" y="178028"/>
                    </a:cubicBezTo>
                    <a:cubicBezTo>
                      <a:pt x="750971" y="175317"/>
                      <a:pt x="753682" y="173510"/>
                      <a:pt x="756393" y="173510"/>
                    </a:cubicBezTo>
                    <a:lnTo>
                      <a:pt x="756393" y="173510"/>
                    </a:lnTo>
                    <a:close/>
                    <a:moveTo>
                      <a:pt x="737415" y="173510"/>
                    </a:moveTo>
                    <a:cubicBezTo>
                      <a:pt x="740126" y="173510"/>
                      <a:pt x="741934" y="175317"/>
                      <a:pt x="741934" y="178028"/>
                    </a:cubicBezTo>
                    <a:cubicBezTo>
                      <a:pt x="741934" y="180739"/>
                      <a:pt x="740126" y="182546"/>
                      <a:pt x="737415" y="182546"/>
                    </a:cubicBezTo>
                    <a:cubicBezTo>
                      <a:pt x="734704" y="182546"/>
                      <a:pt x="732897" y="180739"/>
                      <a:pt x="732897" y="178028"/>
                    </a:cubicBezTo>
                    <a:cubicBezTo>
                      <a:pt x="732897" y="175317"/>
                      <a:pt x="734704" y="173510"/>
                      <a:pt x="737415" y="173510"/>
                    </a:cubicBezTo>
                    <a:lnTo>
                      <a:pt x="737415" y="173510"/>
                    </a:lnTo>
                    <a:close/>
                    <a:moveTo>
                      <a:pt x="718438" y="173510"/>
                    </a:moveTo>
                    <a:cubicBezTo>
                      <a:pt x="721149" y="173510"/>
                      <a:pt x="722956" y="175317"/>
                      <a:pt x="722956" y="178028"/>
                    </a:cubicBezTo>
                    <a:cubicBezTo>
                      <a:pt x="722956" y="180739"/>
                      <a:pt x="721149" y="182546"/>
                      <a:pt x="718438" y="182546"/>
                    </a:cubicBezTo>
                    <a:cubicBezTo>
                      <a:pt x="715727" y="182546"/>
                      <a:pt x="713919" y="180739"/>
                      <a:pt x="713919" y="178028"/>
                    </a:cubicBezTo>
                    <a:cubicBezTo>
                      <a:pt x="713919" y="175317"/>
                      <a:pt x="715727" y="173510"/>
                      <a:pt x="718438" y="173510"/>
                    </a:cubicBezTo>
                    <a:lnTo>
                      <a:pt x="718438" y="173510"/>
                    </a:lnTo>
                    <a:close/>
                    <a:moveTo>
                      <a:pt x="699460" y="173510"/>
                    </a:moveTo>
                    <a:cubicBezTo>
                      <a:pt x="702171" y="173510"/>
                      <a:pt x="703979" y="175317"/>
                      <a:pt x="703979" y="178028"/>
                    </a:cubicBezTo>
                    <a:cubicBezTo>
                      <a:pt x="703979" y="180739"/>
                      <a:pt x="702171" y="182546"/>
                      <a:pt x="699460" y="182546"/>
                    </a:cubicBezTo>
                    <a:cubicBezTo>
                      <a:pt x="696749" y="182546"/>
                      <a:pt x="694942" y="180739"/>
                      <a:pt x="694942" y="178028"/>
                    </a:cubicBezTo>
                    <a:cubicBezTo>
                      <a:pt x="694942" y="175317"/>
                      <a:pt x="696749" y="173510"/>
                      <a:pt x="699460" y="173510"/>
                    </a:cubicBezTo>
                    <a:lnTo>
                      <a:pt x="699460" y="173510"/>
                    </a:lnTo>
                    <a:close/>
                    <a:moveTo>
                      <a:pt x="680483" y="173510"/>
                    </a:moveTo>
                    <a:cubicBezTo>
                      <a:pt x="683194" y="173510"/>
                      <a:pt x="685001" y="175317"/>
                      <a:pt x="685001" y="178028"/>
                    </a:cubicBezTo>
                    <a:cubicBezTo>
                      <a:pt x="685001" y="180739"/>
                      <a:pt x="683194" y="182546"/>
                      <a:pt x="680483" y="182546"/>
                    </a:cubicBezTo>
                    <a:cubicBezTo>
                      <a:pt x="677771" y="182546"/>
                      <a:pt x="675964" y="180739"/>
                      <a:pt x="675964" y="178028"/>
                    </a:cubicBezTo>
                    <a:cubicBezTo>
                      <a:pt x="675964" y="175317"/>
                      <a:pt x="678675" y="173510"/>
                      <a:pt x="680483" y="173510"/>
                    </a:cubicBezTo>
                    <a:lnTo>
                      <a:pt x="680483" y="173510"/>
                    </a:lnTo>
                    <a:close/>
                    <a:moveTo>
                      <a:pt x="662409" y="173510"/>
                    </a:moveTo>
                    <a:cubicBezTo>
                      <a:pt x="665120" y="173510"/>
                      <a:pt x="666927" y="175317"/>
                      <a:pt x="666927" y="178028"/>
                    </a:cubicBezTo>
                    <a:cubicBezTo>
                      <a:pt x="666927" y="180739"/>
                      <a:pt x="665120" y="182546"/>
                      <a:pt x="662409" y="182546"/>
                    </a:cubicBezTo>
                    <a:cubicBezTo>
                      <a:pt x="659698" y="182546"/>
                      <a:pt x="657890" y="180739"/>
                      <a:pt x="657890" y="178028"/>
                    </a:cubicBezTo>
                    <a:cubicBezTo>
                      <a:pt x="656987" y="175317"/>
                      <a:pt x="659698" y="173510"/>
                      <a:pt x="662409" y="173510"/>
                    </a:cubicBezTo>
                    <a:lnTo>
                      <a:pt x="662409" y="173510"/>
                    </a:lnTo>
                    <a:close/>
                    <a:moveTo>
                      <a:pt x="643431" y="173510"/>
                    </a:moveTo>
                    <a:cubicBezTo>
                      <a:pt x="646142" y="173510"/>
                      <a:pt x="647950" y="175317"/>
                      <a:pt x="647950" y="178028"/>
                    </a:cubicBezTo>
                    <a:cubicBezTo>
                      <a:pt x="647950" y="180739"/>
                      <a:pt x="646142" y="182546"/>
                      <a:pt x="643431" y="182546"/>
                    </a:cubicBezTo>
                    <a:cubicBezTo>
                      <a:pt x="640720" y="182546"/>
                      <a:pt x="638913" y="180739"/>
                      <a:pt x="638913" y="178028"/>
                    </a:cubicBezTo>
                    <a:cubicBezTo>
                      <a:pt x="638913" y="175317"/>
                      <a:pt x="640720" y="173510"/>
                      <a:pt x="643431" y="173510"/>
                    </a:cubicBezTo>
                    <a:lnTo>
                      <a:pt x="643431" y="173510"/>
                    </a:lnTo>
                    <a:close/>
                    <a:moveTo>
                      <a:pt x="624453" y="173510"/>
                    </a:moveTo>
                    <a:cubicBezTo>
                      <a:pt x="627165" y="173510"/>
                      <a:pt x="628972" y="175317"/>
                      <a:pt x="628972" y="178028"/>
                    </a:cubicBezTo>
                    <a:cubicBezTo>
                      <a:pt x="628972" y="180739"/>
                      <a:pt x="627165" y="182546"/>
                      <a:pt x="624453" y="182546"/>
                    </a:cubicBezTo>
                    <a:cubicBezTo>
                      <a:pt x="621742" y="182546"/>
                      <a:pt x="619935" y="180739"/>
                      <a:pt x="619935" y="178028"/>
                    </a:cubicBezTo>
                    <a:cubicBezTo>
                      <a:pt x="619935" y="175317"/>
                      <a:pt x="621742" y="173510"/>
                      <a:pt x="624453" y="173510"/>
                    </a:cubicBezTo>
                    <a:lnTo>
                      <a:pt x="624453" y="173510"/>
                    </a:lnTo>
                    <a:close/>
                    <a:moveTo>
                      <a:pt x="605476" y="173510"/>
                    </a:moveTo>
                    <a:cubicBezTo>
                      <a:pt x="608187" y="173510"/>
                      <a:pt x="609994" y="175317"/>
                      <a:pt x="609994" y="178028"/>
                    </a:cubicBezTo>
                    <a:cubicBezTo>
                      <a:pt x="609994" y="180739"/>
                      <a:pt x="608187" y="182546"/>
                      <a:pt x="605476" y="182546"/>
                    </a:cubicBezTo>
                    <a:cubicBezTo>
                      <a:pt x="602765" y="182546"/>
                      <a:pt x="600957" y="180739"/>
                      <a:pt x="600957" y="178028"/>
                    </a:cubicBezTo>
                    <a:cubicBezTo>
                      <a:pt x="600957" y="175317"/>
                      <a:pt x="602765" y="173510"/>
                      <a:pt x="605476" y="173510"/>
                    </a:cubicBezTo>
                    <a:lnTo>
                      <a:pt x="605476" y="173510"/>
                    </a:lnTo>
                    <a:close/>
                    <a:moveTo>
                      <a:pt x="586498" y="173510"/>
                    </a:moveTo>
                    <a:cubicBezTo>
                      <a:pt x="589209" y="173510"/>
                      <a:pt x="591017" y="175317"/>
                      <a:pt x="591017" y="178028"/>
                    </a:cubicBezTo>
                    <a:cubicBezTo>
                      <a:pt x="591017" y="180739"/>
                      <a:pt x="589209" y="182546"/>
                      <a:pt x="586498" y="182546"/>
                    </a:cubicBezTo>
                    <a:cubicBezTo>
                      <a:pt x="583787" y="182546"/>
                      <a:pt x="581980" y="180739"/>
                      <a:pt x="581980" y="178028"/>
                    </a:cubicBezTo>
                    <a:cubicBezTo>
                      <a:pt x="581980" y="175317"/>
                      <a:pt x="584691" y="173510"/>
                      <a:pt x="586498" y="173510"/>
                    </a:cubicBezTo>
                    <a:lnTo>
                      <a:pt x="586498" y="173510"/>
                    </a:lnTo>
                    <a:close/>
                    <a:moveTo>
                      <a:pt x="568424" y="173510"/>
                    </a:moveTo>
                    <a:cubicBezTo>
                      <a:pt x="571135" y="173510"/>
                      <a:pt x="572943" y="175317"/>
                      <a:pt x="572943" y="178028"/>
                    </a:cubicBezTo>
                    <a:cubicBezTo>
                      <a:pt x="572943" y="180739"/>
                      <a:pt x="571135" y="182546"/>
                      <a:pt x="568424" y="182546"/>
                    </a:cubicBezTo>
                    <a:cubicBezTo>
                      <a:pt x="565713" y="182546"/>
                      <a:pt x="563906" y="180739"/>
                      <a:pt x="563906" y="178028"/>
                    </a:cubicBezTo>
                    <a:cubicBezTo>
                      <a:pt x="563906" y="175317"/>
                      <a:pt x="565713" y="173510"/>
                      <a:pt x="568424" y="173510"/>
                    </a:cubicBezTo>
                    <a:lnTo>
                      <a:pt x="568424" y="173510"/>
                    </a:lnTo>
                    <a:close/>
                    <a:moveTo>
                      <a:pt x="549447" y="173510"/>
                    </a:moveTo>
                    <a:cubicBezTo>
                      <a:pt x="552158" y="173510"/>
                      <a:pt x="553965" y="175317"/>
                      <a:pt x="553965" y="178028"/>
                    </a:cubicBezTo>
                    <a:cubicBezTo>
                      <a:pt x="553965" y="180739"/>
                      <a:pt x="552158" y="182546"/>
                      <a:pt x="549447" y="182546"/>
                    </a:cubicBezTo>
                    <a:cubicBezTo>
                      <a:pt x="546736" y="182546"/>
                      <a:pt x="544928" y="180739"/>
                      <a:pt x="544928" y="178028"/>
                    </a:cubicBezTo>
                    <a:cubicBezTo>
                      <a:pt x="544928" y="175317"/>
                      <a:pt x="546736" y="173510"/>
                      <a:pt x="549447" y="173510"/>
                    </a:cubicBezTo>
                    <a:lnTo>
                      <a:pt x="549447" y="173510"/>
                    </a:lnTo>
                    <a:close/>
                    <a:moveTo>
                      <a:pt x="530469" y="173510"/>
                    </a:moveTo>
                    <a:cubicBezTo>
                      <a:pt x="533180" y="173510"/>
                      <a:pt x="534988" y="175317"/>
                      <a:pt x="534988" y="178028"/>
                    </a:cubicBezTo>
                    <a:cubicBezTo>
                      <a:pt x="534988" y="180739"/>
                      <a:pt x="533180" y="182546"/>
                      <a:pt x="530469" y="182546"/>
                    </a:cubicBezTo>
                    <a:cubicBezTo>
                      <a:pt x="527758" y="182546"/>
                      <a:pt x="525951" y="180739"/>
                      <a:pt x="525951" y="178028"/>
                    </a:cubicBezTo>
                    <a:cubicBezTo>
                      <a:pt x="525951" y="175317"/>
                      <a:pt x="527758" y="173510"/>
                      <a:pt x="530469" y="173510"/>
                    </a:cubicBezTo>
                    <a:lnTo>
                      <a:pt x="530469" y="173510"/>
                    </a:lnTo>
                    <a:close/>
                    <a:moveTo>
                      <a:pt x="511492" y="173510"/>
                    </a:moveTo>
                    <a:cubicBezTo>
                      <a:pt x="514203" y="173510"/>
                      <a:pt x="516010" y="175317"/>
                      <a:pt x="516010" y="178028"/>
                    </a:cubicBezTo>
                    <a:cubicBezTo>
                      <a:pt x="516010" y="180739"/>
                      <a:pt x="514203" y="182546"/>
                      <a:pt x="511492" y="182546"/>
                    </a:cubicBezTo>
                    <a:cubicBezTo>
                      <a:pt x="508780" y="182546"/>
                      <a:pt x="506973" y="180739"/>
                      <a:pt x="506973" y="178028"/>
                    </a:cubicBezTo>
                    <a:cubicBezTo>
                      <a:pt x="506973" y="175317"/>
                      <a:pt x="508780" y="173510"/>
                      <a:pt x="511492" y="173510"/>
                    </a:cubicBezTo>
                    <a:lnTo>
                      <a:pt x="511492" y="173510"/>
                    </a:lnTo>
                    <a:close/>
                    <a:moveTo>
                      <a:pt x="493418" y="173510"/>
                    </a:moveTo>
                    <a:cubicBezTo>
                      <a:pt x="496129" y="173510"/>
                      <a:pt x="497936" y="175317"/>
                      <a:pt x="497936" y="178028"/>
                    </a:cubicBezTo>
                    <a:cubicBezTo>
                      <a:pt x="497936" y="180739"/>
                      <a:pt x="496129" y="182546"/>
                      <a:pt x="493418" y="182546"/>
                    </a:cubicBezTo>
                    <a:cubicBezTo>
                      <a:pt x="490707" y="182546"/>
                      <a:pt x="488899" y="180739"/>
                      <a:pt x="488899" y="178028"/>
                    </a:cubicBezTo>
                    <a:cubicBezTo>
                      <a:pt x="487995" y="175317"/>
                      <a:pt x="490707" y="173510"/>
                      <a:pt x="493418" y="173510"/>
                    </a:cubicBezTo>
                    <a:lnTo>
                      <a:pt x="493418" y="173510"/>
                    </a:lnTo>
                    <a:close/>
                    <a:moveTo>
                      <a:pt x="474440" y="173510"/>
                    </a:moveTo>
                    <a:cubicBezTo>
                      <a:pt x="477151" y="173510"/>
                      <a:pt x="478959" y="175317"/>
                      <a:pt x="478959" y="178028"/>
                    </a:cubicBezTo>
                    <a:cubicBezTo>
                      <a:pt x="478959" y="180739"/>
                      <a:pt x="477151" y="182546"/>
                      <a:pt x="474440" y="182546"/>
                    </a:cubicBezTo>
                    <a:cubicBezTo>
                      <a:pt x="471729" y="182546"/>
                      <a:pt x="469922" y="180739"/>
                      <a:pt x="469922" y="178028"/>
                    </a:cubicBezTo>
                    <a:cubicBezTo>
                      <a:pt x="469922" y="175317"/>
                      <a:pt x="471729" y="173510"/>
                      <a:pt x="474440" y="173510"/>
                    </a:cubicBezTo>
                    <a:lnTo>
                      <a:pt x="474440" y="173510"/>
                    </a:lnTo>
                    <a:close/>
                    <a:moveTo>
                      <a:pt x="455462" y="173510"/>
                    </a:moveTo>
                    <a:cubicBezTo>
                      <a:pt x="458174" y="173510"/>
                      <a:pt x="459981" y="175317"/>
                      <a:pt x="459981" y="178028"/>
                    </a:cubicBezTo>
                    <a:cubicBezTo>
                      <a:pt x="459981" y="180739"/>
                      <a:pt x="458174" y="182546"/>
                      <a:pt x="455462" y="182546"/>
                    </a:cubicBezTo>
                    <a:cubicBezTo>
                      <a:pt x="452751" y="182546"/>
                      <a:pt x="450944" y="180739"/>
                      <a:pt x="450944" y="178028"/>
                    </a:cubicBezTo>
                    <a:cubicBezTo>
                      <a:pt x="450944" y="175317"/>
                      <a:pt x="452751" y="173510"/>
                      <a:pt x="455462" y="173510"/>
                    </a:cubicBezTo>
                    <a:lnTo>
                      <a:pt x="455462" y="173510"/>
                    </a:lnTo>
                    <a:close/>
                    <a:moveTo>
                      <a:pt x="436485" y="173510"/>
                    </a:moveTo>
                    <a:cubicBezTo>
                      <a:pt x="439196" y="173510"/>
                      <a:pt x="441003" y="175317"/>
                      <a:pt x="441003" y="178028"/>
                    </a:cubicBezTo>
                    <a:cubicBezTo>
                      <a:pt x="441003" y="180739"/>
                      <a:pt x="439196" y="182546"/>
                      <a:pt x="436485" y="182546"/>
                    </a:cubicBezTo>
                    <a:cubicBezTo>
                      <a:pt x="433774" y="182546"/>
                      <a:pt x="431966" y="180739"/>
                      <a:pt x="431966" y="178028"/>
                    </a:cubicBezTo>
                    <a:cubicBezTo>
                      <a:pt x="431966" y="175317"/>
                      <a:pt x="433774" y="173510"/>
                      <a:pt x="436485" y="173510"/>
                    </a:cubicBezTo>
                    <a:lnTo>
                      <a:pt x="436485" y="173510"/>
                    </a:lnTo>
                    <a:close/>
                    <a:moveTo>
                      <a:pt x="417507" y="173510"/>
                    </a:moveTo>
                    <a:cubicBezTo>
                      <a:pt x="420218" y="173510"/>
                      <a:pt x="422026" y="175317"/>
                      <a:pt x="422026" y="178028"/>
                    </a:cubicBezTo>
                    <a:cubicBezTo>
                      <a:pt x="422026" y="180739"/>
                      <a:pt x="420218" y="182546"/>
                      <a:pt x="417507" y="182546"/>
                    </a:cubicBezTo>
                    <a:cubicBezTo>
                      <a:pt x="414796" y="182546"/>
                      <a:pt x="412989" y="180739"/>
                      <a:pt x="412989" y="178028"/>
                    </a:cubicBezTo>
                    <a:cubicBezTo>
                      <a:pt x="412989" y="175317"/>
                      <a:pt x="415700" y="173510"/>
                      <a:pt x="417507" y="173510"/>
                    </a:cubicBezTo>
                    <a:lnTo>
                      <a:pt x="417507" y="173510"/>
                    </a:lnTo>
                    <a:close/>
                    <a:moveTo>
                      <a:pt x="399433" y="173510"/>
                    </a:moveTo>
                    <a:cubicBezTo>
                      <a:pt x="402144" y="173510"/>
                      <a:pt x="403952" y="175317"/>
                      <a:pt x="403952" y="178028"/>
                    </a:cubicBezTo>
                    <a:cubicBezTo>
                      <a:pt x="403952" y="180739"/>
                      <a:pt x="402144" y="182546"/>
                      <a:pt x="399433" y="182546"/>
                    </a:cubicBezTo>
                    <a:cubicBezTo>
                      <a:pt x="396722" y="182546"/>
                      <a:pt x="394915" y="180739"/>
                      <a:pt x="394915" y="178028"/>
                    </a:cubicBezTo>
                    <a:cubicBezTo>
                      <a:pt x="394011" y="175317"/>
                      <a:pt x="396722" y="173510"/>
                      <a:pt x="399433" y="173510"/>
                    </a:cubicBezTo>
                    <a:lnTo>
                      <a:pt x="399433" y="173510"/>
                    </a:lnTo>
                    <a:close/>
                    <a:moveTo>
                      <a:pt x="380456" y="173510"/>
                    </a:moveTo>
                    <a:cubicBezTo>
                      <a:pt x="383167" y="173510"/>
                      <a:pt x="384974" y="175317"/>
                      <a:pt x="384974" y="178028"/>
                    </a:cubicBezTo>
                    <a:cubicBezTo>
                      <a:pt x="384974" y="180739"/>
                      <a:pt x="383167" y="182546"/>
                      <a:pt x="380456" y="182546"/>
                    </a:cubicBezTo>
                    <a:cubicBezTo>
                      <a:pt x="377745" y="182546"/>
                      <a:pt x="375937" y="180739"/>
                      <a:pt x="375937" y="178028"/>
                    </a:cubicBezTo>
                    <a:cubicBezTo>
                      <a:pt x="375937" y="175317"/>
                      <a:pt x="377745" y="173510"/>
                      <a:pt x="380456" y="173510"/>
                    </a:cubicBezTo>
                    <a:lnTo>
                      <a:pt x="380456" y="173510"/>
                    </a:lnTo>
                    <a:close/>
                    <a:moveTo>
                      <a:pt x="361478" y="173510"/>
                    </a:moveTo>
                    <a:cubicBezTo>
                      <a:pt x="364189" y="173510"/>
                      <a:pt x="365997" y="175317"/>
                      <a:pt x="365997" y="178028"/>
                    </a:cubicBezTo>
                    <a:cubicBezTo>
                      <a:pt x="365997" y="180739"/>
                      <a:pt x="364189" y="182546"/>
                      <a:pt x="361478" y="182546"/>
                    </a:cubicBezTo>
                    <a:cubicBezTo>
                      <a:pt x="358767" y="182546"/>
                      <a:pt x="356960" y="180739"/>
                      <a:pt x="356960" y="178028"/>
                    </a:cubicBezTo>
                    <a:cubicBezTo>
                      <a:pt x="356960" y="175317"/>
                      <a:pt x="358767" y="173510"/>
                      <a:pt x="361478" y="173510"/>
                    </a:cubicBezTo>
                    <a:lnTo>
                      <a:pt x="361478" y="173510"/>
                    </a:lnTo>
                    <a:close/>
                    <a:moveTo>
                      <a:pt x="342501" y="173510"/>
                    </a:moveTo>
                    <a:cubicBezTo>
                      <a:pt x="345212" y="173510"/>
                      <a:pt x="347019" y="175317"/>
                      <a:pt x="347019" y="178028"/>
                    </a:cubicBezTo>
                    <a:cubicBezTo>
                      <a:pt x="347019" y="180739"/>
                      <a:pt x="345212" y="182546"/>
                      <a:pt x="342501" y="182546"/>
                    </a:cubicBezTo>
                    <a:cubicBezTo>
                      <a:pt x="339789" y="182546"/>
                      <a:pt x="337982" y="180739"/>
                      <a:pt x="337982" y="178028"/>
                    </a:cubicBezTo>
                    <a:cubicBezTo>
                      <a:pt x="337982" y="175317"/>
                      <a:pt x="339789" y="173510"/>
                      <a:pt x="342501" y="173510"/>
                    </a:cubicBezTo>
                    <a:lnTo>
                      <a:pt x="342501" y="173510"/>
                    </a:lnTo>
                    <a:close/>
                    <a:moveTo>
                      <a:pt x="323523" y="173510"/>
                    </a:moveTo>
                    <a:cubicBezTo>
                      <a:pt x="326234" y="173510"/>
                      <a:pt x="328041" y="175317"/>
                      <a:pt x="328041" y="178028"/>
                    </a:cubicBezTo>
                    <a:cubicBezTo>
                      <a:pt x="328041" y="180739"/>
                      <a:pt x="326234" y="182546"/>
                      <a:pt x="323523" y="182546"/>
                    </a:cubicBezTo>
                    <a:cubicBezTo>
                      <a:pt x="320812" y="182546"/>
                      <a:pt x="319004" y="180739"/>
                      <a:pt x="319004" y="178028"/>
                    </a:cubicBezTo>
                    <a:cubicBezTo>
                      <a:pt x="319004" y="175317"/>
                      <a:pt x="321716" y="173510"/>
                      <a:pt x="323523" y="173510"/>
                    </a:cubicBezTo>
                    <a:lnTo>
                      <a:pt x="323523" y="173510"/>
                    </a:lnTo>
                    <a:close/>
                    <a:moveTo>
                      <a:pt x="305449" y="173510"/>
                    </a:moveTo>
                    <a:cubicBezTo>
                      <a:pt x="308160" y="173510"/>
                      <a:pt x="309968" y="175317"/>
                      <a:pt x="309968" y="178028"/>
                    </a:cubicBezTo>
                    <a:cubicBezTo>
                      <a:pt x="309968" y="180739"/>
                      <a:pt x="308160" y="182546"/>
                      <a:pt x="305449" y="182546"/>
                    </a:cubicBezTo>
                    <a:cubicBezTo>
                      <a:pt x="302738" y="182546"/>
                      <a:pt x="300931" y="180739"/>
                      <a:pt x="300931" y="178028"/>
                    </a:cubicBezTo>
                    <a:cubicBezTo>
                      <a:pt x="300027" y="175317"/>
                      <a:pt x="302738" y="173510"/>
                      <a:pt x="305449" y="173510"/>
                    </a:cubicBezTo>
                    <a:lnTo>
                      <a:pt x="305449" y="173510"/>
                    </a:lnTo>
                    <a:close/>
                    <a:moveTo>
                      <a:pt x="286471" y="173510"/>
                    </a:moveTo>
                    <a:cubicBezTo>
                      <a:pt x="289182" y="173510"/>
                      <a:pt x="290990" y="175317"/>
                      <a:pt x="290990" y="178028"/>
                    </a:cubicBezTo>
                    <a:cubicBezTo>
                      <a:pt x="290990" y="180739"/>
                      <a:pt x="289182" y="182546"/>
                      <a:pt x="286471" y="182546"/>
                    </a:cubicBezTo>
                    <a:cubicBezTo>
                      <a:pt x="283760" y="182546"/>
                      <a:pt x="281953" y="180739"/>
                      <a:pt x="281953" y="178028"/>
                    </a:cubicBezTo>
                    <a:cubicBezTo>
                      <a:pt x="281953" y="175317"/>
                      <a:pt x="283760" y="173510"/>
                      <a:pt x="286471" y="173510"/>
                    </a:cubicBezTo>
                    <a:lnTo>
                      <a:pt x="286471" y="173510"/>
                    </a:lnTo>
                    <a:close/>
                    <a:moveTo>
                      <a:pt x="840437" y="163569"/>
                    </a:moveTo>
                    <a:cubicBezTo>
                      <a:pt x="843148" y="163569"/>
                      <a:pt x="844955" y="165376"/>
                      <a:pt x="844955" y="168087"/>
                    </a:cubicBezTo>
                    <a:cubicBezTo>
                      <a:pt x="844955" y="170798"/>
                      <a:pt x="843148" y="172606"/>
                      <a:pt x="840437" y="172606"/>
                    </a:cubicBezTo>
                    <a:cubicBezTo>
                      <a:pt x="837726" y="172606"/>
                      <a:pt x="835918" y="170798"/>
                      <a:pt x="835918" y="168087"/>
                    </a:cubicBezTo>
                    <a:cubicBezTo>
                      <a:pt x="835918" y="166280"/>
                      <a:pt x="837726" y="163569"/>
                      <a:pt x="840437" y="163569"/>
                    </a:cubicBezTo>
                    <a:lnTo>
                      <a:pt x="840437" y="163569"/>
                    </a:lnTo>
                    <a:close/>
                    <a:moveTo>
                      <a:pt x="821459" y="163569"/>
                    </a:moveTo>
                    <a:cubicBezTo>
                      <a:pt x="824170" y="163569"/>
                      <a:pt x="825978" y="165376"/>
                      <a:pt x="825978" y="168087"/>
                    </a:cubicBezTo>
                    <a:cubicBezTo>
                      <a:pt x="825978" y="170798"/>
                      <a:pt x="824170" y="172606"/>
                      <a:pt x="821459" y="172606"/>
                    </a:cubicBezTo>
                    <a:cubicBezTo>
                      <a:pt x="818748" y="172606"/>
                      <a:pt x="816941" y="170798"/>
                      <a:pt x="816941" y="168087"/>
                    </a:cubicBezTo>
                    <a:cubicBezTo>
                      <a:pt x="816941" y="166280"/>
                      <a:pt x="818748" y="163569"/>
                      <a:pt x="821459" y="163569"/>
                    </a:cubicBezTo>
                    <a:lnTo>
                      <a:pt x="821459" y="163569"/>
                    </a:lnTo>
                    <a:close/>
                    <a:moveTo>
                      <a:pt x="803385" y="163569"/>
                    </a:moveTo>
                    <a:cubicBezTo>
                      <a:pt x="806096" y="163569"/>
                      <a:pt x="807904" y="165376"/>
                      <a:pt x="807904" y="168087"/>
                    </a:cubicBezTo>
                    <a:cubicBezTo>
                      <a:pt x="807904" y="170798"/>
                      <a:pt x="806096" y="172606"/>
                      <a:pt x="803385" y="172606"/>
                    </a:cubicBezTo>
                    <a:cubicBezTo>
                      <a:pt x="800674" y="172606"/>
                      <a:pt x="798867" y="170798"/>
                      <a:pt x="798867" y="168087"/>
                    </a:cubicBezTo>
                    <a:cubicBezTo>
                      <a:pt x="797963" y="166280"/>
                      <a:pt x="800674" y="163569"/>
                      <a:pt x="803385" y="163569"/>
                    </a:cubicBezTo>
                    <a:lnTo>
                      <a:pt x="803385" y="163569"/>
                    </a:lnTo>
                    <a:close/>
                    <a:moveTo>
                      <a:pt x="784408" y="163569"/>
                    </a:moveTo>
                    <a:cubicBezTo>
                      <a:pt x="787119" y="163569"/>
                      <a:pt x="788926" y="165376"/>
                      <a:pt x="788926" y="168087"/>
                    </a:cubicBezTo>
                    <a:cubicBezTo>
                      <a:pt x="788926" y="170798"/>
                      <a:pt x="787119" y="172606"/>
                      <a:pt x="784408" y="172606"/>
                    </a:cubicBezTo>
                    <a:cubicBezTo>
                      <a:pt x="781696" y="172606"/>
                      <a:pt x="779889" y="170798"/>
                      <a:pt x="779889" y="168087"/>
                    </a:cubicBezTo>
                    <a:cubicBezTo>
                      <a:pt x="778985" y="166280"/>
                      <a:pt x="781696" y="163569"/>
                      <a:pt x="784408" y="163569"/>
                    </a:cubicBezTo>
                    <a:lnTo>
                      <a:pt x="784408" y="163569"/>
                    </a:lnTo>
                    <a:close/>
                    <a:moveTo>
                      <a:pt x="765430" y="163569"/>
                    </a:moveTo>
                    <a:cubicBezTo>
                      <a:pt x="768141" y="163569"/>
                      <a:pt x="769948" y="165376"/>
                      <a:pt x="769948" y="168087"/>
                    </a:cubicBezTo>
                    <a:cubicBezTo>
                      <a:pt x="769948" y="170798"/>
                      <a:pt x="768141" y="172606"/>
                      <a:pt x="765430" y="172606"/>
                    </a:cubicBezTo>
                    <a:cubicBezTo>
                      <a:pt x="762719" y="172606"/>
                      <a:pt x="760912" y="170798"/>
                      <a:pt x="760912" y="168087"/>
                    </a:cubicBezTo>
                    <a:cubicBezTo>
                      <a:pt x="760912" y="166280"/>
                      <a:pt x="762719" y="163569"/>
                      <a:pt x="765430" y="163569"/>
                    </a:cubicBezTo>
                    <a:lnTo>
                      <a:pt x="765430" y="163569"/>
                    </a:lnTo>
                    <a:close/>
                    <a:moveTo>
                      <a:pt x="746452" y="163569"/>
                    </a:moveTo>
                    <a:cubicBezTo>
                      <a:pt x="749163" y="163569"/>
                      <a:pt x="750971" y="165376"/>
                      <a:pt x="750971" y="168087"/>
                    </a:cubicBezTo>
                    <a:cubicBezTo>
                      <a:pt x="750971" y="170798"/>
                      <a:pt x="749163" y="172606"/>
                      <a:pt x="746452" y="172606"/>
                    </a:cubicBezTo>
                    <a:cubicBezTo>
                      <a:pt x="743741" y="172606"/>
                      <a:pt x="741934" y="170798"/>
                      <a:pt x="741934" y="168087"/>
                    </a:cubicBezTo>
                    <a:cubicBezTo>
                      <a:pt x="741934" y="166280"/>
                      <a:pt x="743741" y="163569"/>
                      <a:pt x="746452" y="163569"/>
                    </a:cubicBezTo>
                    <a:lnTo>
                      <a:pt x="746452" y="163569"/>
                    </a:lnTo>
                    <a:close/>
                    <a:moveTo>
                      <a:pt x="727475" y="163569"/>
                    </a:moveTo>
                    <a:cubicBezTo>
                      <a:pt x="730186" y="163569"/>
                      <a:pt x="731993" y="165376"/>
                      <a:pt x="731993" y="168087"/>
                    </a:cubicBezTo>
                    <a:cubicBezTo>
                      <a:pt x="731993" y="170798"/>
                      <a:pt x="730186" y="172606"/>
                      <a:pt x="727475" y="172606"/>
                    </a:cubicBezTo>
                    <a:cubicBezTo>
                      <a:pt x="724764" y="172606"/>
                      <a:pt x="722956" y="170798"/>
                      <a:pt x="722956" y="168087"/>
                    </a:cubicBezTo>
                    <a:cubicBezTo>
                      <a:pt x="722956" y="166280"/>
                      <a:pt x="724764" y="163569"/>
                      <a:pt x="727475" y="163569"/>
                    </a:cubicBezTo>
                    <a:lnTo>
                      <a:pt x="727475" y="163569"/>
                    </a:lnTo>
                    <a:close/>
                    <a:moveTo>
                      <a:pt x="709401" y="163569"/>
                    </a:moveTo>
                    <a:cubicBezTo>
                      <a:pt x="712112" y="163569"/>
                      <a:pt x="713919" y="165376"/>
                      <a:pt x="713919" y="168087"/>
                    </a:cubicBezTo>
                    <a:cubicBezTo>
                      <a:pt x="713919" y="170798"/>
                      <a:pt x="712112" y="172606"/>
                      <a:pt x="709401" y="172606"/>
                    </a:cubicBezTo>
                    <a:cubicBezTo>
                      <a:pt x="706690" y="172606"/>
                      <a:pt x="704882" y="170798"/>
                      <a:pt x="704882" y="168087"/>
                    </a:cubicBezTo>
                    <a:cubicBezTo>
                      <a:pt x="703979" y="166280"/>
                      <a:pt x="706690" y="163569"/>
                      <a:pt x="709401" y="163569"/>
                    </a:cubicBezTo>
                    <a:lnTo>
                      <a:pt x="709401" y="163569"/>
                    </a:lnTo>
                    <a:close/>
                    <a:moveTo>
                      <a:pt x="690423" y="163569"/>
                    </a:moveTo>
                    <a:cubicBezTo>
                      <a:pt x="693134" y="163569"/>
                      <a:pt x="694942" y="165376"/>
                      <a:pt x="694942" y="168087"/>
                    </a:cubicBezTo>
                    <a:cubicBezTo>
                      <a:pt x="694942" y="170798"/>
                      <a:pt x="693134" y="172606"/>
                      <a:pt x="690423" y="172606"/>
                    </a:cubicBezTo>
                    <a:cubicBezTo>
                      <a:pt x="687712" y="172606"/>
                      <a:pt x="685905" y="170798"/>
                      <a:pt x="685905" y="168087"/>
                    </a:cubicBezTo>
                    <a:cubicBezTo>
                      <a:pt x="685905" y="166280"/>
                      <a:pt x="687712" y="163569"/>
                      <a:pt x="690423" y="163569"/>
                    </a:cubicBezTo>
                    <a:lnTo>
                      <a:pt x="690423" y="163569"/>
                    </a:lnTo>
                    <a:close/>
                    <a:moveTo>
                      <a:pt x="671446" y="163569"/>
                    </a:moveTo>
                    <a:cubicBezTo>
                      <a:pt x="674157" y="163569"/>
                      <a:pt x="675964" y="165376"/>
                      <a:pt x="675964" y="168087"/>
                    </a:cubicBezTo>
                    <a:cubicBezTo>
                      <a:pt x="675964" y="170798"/>
                      <a:pt x="674157" y="172606"/>
                      <a:pt x="671446" y="172606"/>
                    </a:cubicBezTo>
                    <a:cubicBezTo>
                      <a:pt x="668735" y="172606"/>
                      <a:pt x="666927" y="170798"/>
                      <a:pt x="666927" y="168087"/>
                    </a:cubicBezTo>
                    <a:cubicBezTo>
                      <a:pt x="666927" y="166280"/>
                      <a:pt x="668735" y="163569"/>
                      <a:pt x="671446" y="163569"/>
                    </a:cubicBezTo>
                    <a:lnTo>
                      <a:pt x="671446" y="163569"/>
                    </a:lnTo>
                    <a:close/>
                    <a:moveTo>
                      <a:pt x="652468" y="163569"/>
                    </a:moveTo>
                    <a:cubicBezTo>
                      <a:pt x="655179" y="163569"/>
                      <a:pt x="656987" y="165376"/>
                      <a:pt x="656987" y="168087"/>
                    </a:cubicBezTo>
                    <a:cubicBezTo>
                      <a:pt x="656987" y="170798"/>
                      <a:pt x="655179" y="172606"/>
                      <a:pt x="652468" y="172606"/>
                    </a:cubicBezTo>
                    <a:cubicBezTo>
                      <a:pt x="649757" y="172606"/>
                      <a:pt x="647950" y="170798"/>
                      <a:pt x="647950" y="168087"/>
                    </a:cubicBezTo>
                    <a:cubicBezTo>
                      <a:pt x="647950" y="166280"/>
                      <a:pt x="649757" y="163569"/>
                      <a:pt x="652468" y="163569"/>
                    </a:cubicBezTo>
                    <a:lnTo>
                      <a:pt x="652468" y="163569"/>
                    </a:lnTo>
                    <a:close/>
                    <a:moveTo>
                      <a:pt x="633490" y="163569"/>
                    </a:moveTo>
                    <a:cubicBezTo>
                      <a:pt x="636202" y="163569"/>
                      <a:pt x="638009" y="165376"/>
                      <a:pt x="638009" y="168087"/>
                    </a:cubicBezTo>
                    <a:cubicBezTo>
                      <a:pt x="638009" y="170798"/>
                      <a:pt x="636202" y="172606"/>
                      <a:pt x="633490" y="172606"/>
                    </a:cubicBezTo>
                    <a:cubicBezTo>
                      <a:pt x="630779" y="172606"/>
                      <a:pt x="628972" y="170798"/>
                      <a:pt x="628972" y="168087"/>
                    </a:cubicBezTo>
                    <a:cubicBezTo>
                      <a:pt x="628972" y="166280"/>
                      <a:pt x="631683" y="163569"/>
                      <a:pt x="633490" y="163569"/>
                    </a:cubicBezTo>
                    <a:lnTo>
                      <a:pt x="633490" y="163569"/>
                    </a:lnTo>
                    <a:close/>
                    <a:moveTo>
                      <a:pt x="615417" y="163569"/>
                    </a:moveTo>
                    <a:cubicBezTo>
                      <a:pt x="618128" y="163569"/>
                      <a:pt x="619935" y="165376"/>
                      <a:pt x="619935" y="168087"/>
                    </a:cubicBezTo>
                    <a:cubicBezTo>
                      <a:pt x="619935" y="170798"/>
                      <a:pt x="618128" y="172606"/>
                      <a:pt x="615417" y="172606"/>
                    </a:cubicBezTo>
                    <a:cubicBezTo>
                      <a:pt x="612705" y="172606"/>
                      <a:pt x="610898" y="170798"/>
                      <a:pt x="610898" y="168087"/>
                    </a:cubicBezTo>
                    <a:cubicBezTo>
                      <a:pt x="609994" y="166280"/>
                      <a:pt x="612705" y="163569"/>
                      <a:pt x="615417" y="163569"/>
                    </a:cubicBezTo>
                    <a:lnTo>
                      <a:pt x="615417" y="163569"/>
                    </a:lnTo>
                    <a:close/>
                    <a:moveTo>
                      <a:pt x="596439" y="163569"/>
                    </a:moveTo>
                    <a:cubicBezTo>
                      <a:pt x="599150" y="163569"/>
                      <a:pt x="600957" y="165376"/>
                      <a:pt x="600957" y="168087"/>
                    </a:cubicBezTo>
                    <a:cubicBezTo>
                      <a:pt x="600957" y="170798"/>
                      <a:pt x="599150" y="172606"/>
                      <a:pt x="596439" y="172606"/>
                    </a:cubicBezTo>
                    <a:cubicBezTo>
                      <a:pt x="593728" y="172606"/>
                      <a:pt x="591920" y="170798"/>
                      <a:pt x="591920" y="168087"/>
                    </a:cubicBezTo>
                    <a:cubicBezTo>
                      <a:pt x="591920" y="166280"/>
                      <a:pt x="593728" y="163569"/>
                      <a:pt x="596439" y="163569"/>
                    </a:cubicBezTo>
                    <a:lnTo>
                      <a:pt x="596439" y="163569"/>
                    </a:lnTo>
                    <a:close/>
                    <a:moveTo>
                      <a:pt x="577461" y="163569"/>
                    </a:moveTo>
                    <a:cubicBezTo>
                      <a:pt x="580172" y="163569"/>
                      <a:pt x="581980" y="165376"/>
                      <a:pt x="581980" y="168087"/>
                    </a:cubicBezTo>
                    <a:cubicBezTo>
                      <a:pt x="581980" y="170798"/>
                      <a:pt x="580172" y="172606"/>
                      <a:pt x="577461" y="172606"/>
                    </a:cubicBezTo>
                    <a:cubicBezTo>
                      <a:pt x="574750" y="172606"/>
                      <a:pt x="572943" y="170798"/>
                      <a:pt x="572943" y="168087"/>
                    </a:cubicBezTo>
                    <a:cubicBezTo>
                      <a:pt x="572943" y="166280"/>
                      <a:pt x="574750" y="163569"/>
                      <a:pt x="577461" y="163569"/>
                    </a:cubicBezTo>
                    <a:lnTo>
                      <a:pt x="577461" y="163569"/>
                    </a:lnTo>
                    <a:close/>
                    <a:moveTo>
                      <a:pt x="558484" y="163569"/>
                    </a:moveTo>
                    <a:cubicBezTo>
                      <a:pt x="561195" y="163569"/>
                      <a:pt x="563002" y="165376"/>
                      <a:pt x="563002" y="168087"/>
                    </a:cubicBezTo>
                    <a:cubicBezTo>
                      <a:pt x="563002" y="170798"/>
                      <a:pt x="561195" y="172606"/>
                      <a:pt x="558484" y="172606"/>
                    </a:cubicBezTo>
                    <a:cubicBezTo>
                      <a:pt x="555773" y="172606"/>
                      <a:pt x="553965" y="170798"/>
                      <a:pt x="553965" y="168087"/>
                    </a:cubicBezTo>
                    <a:cubicBezTo>
                      <a:pt x="553965" y="166280"/>
                      <a:pt x="555773" y="163569"/>
                      <a:pt x="558484" y="163569"/>
                    </a:cubicBezTo>
                    <a:lnTo>
                      <a:pt x="558484" y="163569"/>
                    </a:lnTo>
                    <a:close/>
                    <a:moveTo>
                      <a:pt x="539506" y="163569"/>
                    </a:moveTo>
                    <a:cubicBezTo>
                      <a:pt x="542217" y="163569"/>
                      <a:pt x="544025" y="165376"/>
                      <a:pt x="544025" y="168087"/>
                    </a:cubicBezTo>
                    <a:cubicBezTo>
                      <a:pt x="544025" y="170798"/>
                      <a:pt x="542217" y="172606"/>
                      <a:pt x="539506" y="172606"/>
                    </a:cubicBezTo>
                    <a:cubicBezTo>
                      <a:pt x="536795" y="172606"/>
                      <a:pt x="534988" y="170798"/>
                      <a:pt x="534988" y="168087"/>
                    </a:cubicBezTo>
                    <a:cubicBezTo>
                      <a:pt x="534988" y="166280"/>
                      <a:pt x="537699" y="163569"/>
                      <a:pt x="539506" y="163569"/>
                    </a:cubicBezTo>
                    <a:lnTo>
                      <a:pt x="539506" y="163569"/>
                    </a:lnTo>
                    <a:close/>
                    <a:moveTo>
                      <a:pt x="521432" y="163569"/>
                    </a:moveTo>
                    <a:cubicBezTo>
                      <a:pt x="524143" y="163569"/>
                      <a:pt x="525951" y="165376"/>
                      <a:pt x="525951" y="168087"/>
                    </a:cubicBezTo>
                    <a:cubicBezTo>
                      <a:pt x="525951" y="170798"/>
                      <a:pt x="524143" y="172606"/>
                      <a:pt x="521432" y="172606"/>
                    </a:cubicBezTo>
                    <a:cubicBezTo>
                      <a:pt x="518721" y="172606"/>
                      <a:pt x="516914" y="170798"/>
                      <a:pt x="516914" y="168087"/>
                    </a:cubicBezTo>
                    <a:cubicBezTo>
                      <a:pt x="516010" y="166280"/>
                      <a:pt x="518721" y="163569"/>
                      <a:pt x="521432" y="163569"/>
                    </a:cubicBezTo>
                    <a:lnTo>
                      <a:pt x="521432" y="163569"/>
                    </a:lnTo>
                    <a:close/>
                    <a:moveTo>
                      <a:pt x="502455" y="163569"/>
                    </a:moveTo>
                    <a:cubicBezTo>
                      <a:pt x="505166" y="163569"/>
                      <a:pt x="506973" y="165376"/>
                      <a:pt x="506973" y="168087"/>
                    </a:cubicBezTo>
                    <a:cubicBezTo>
                      <a:pt x="506973" y="170798"/>
                      <a:pt x="505166" y="172606"/>
                      <a:pt x="502455" y="172606"/>
                    </a:cubicBezTo>
                    <a:cubicBezTo>
                      <a:pt x="499744" y="172606"/>
                      <a:pt x="497936" y="170798"/>
                      <a:pt x="497936" y="168087"/>
                    </a:cubicBezTo>
                    <a:cubicBezTo>
                      <a:pt x="497936" y="166280"/>
                      <a:pt x="499744" y="163569"/>
                      <a:pt x="502455" y="163569"/>
                    </a:cubicBezTo>
                    <a:lnTo>
                      <a:pt x="502455" y="163569"/>
                    </a:lnTo>
                    <a:close/>
                    <a:moveTo>
                      <a:pt x="483477" y="163569"/>
                    </a:moveTo>
                    <a:cubicBezTo>
                      <a:pt x="486188" y="163569"/>
                      <a:pt x="487995" y="165376"/>
                      <a:pt x="487995" y="168087"/>
                    </a:cubicBezTo>
                    <a:cubicBezTo>
                      <a:pt x="487995" y="170798"/>
                      <a:pt x="486188" y="172606"/>
                      <a:pt x="483477" y="172606"/>
                    </a:cubicBezTo>
                    <a:cubicBezTo>
                      <a:pt x="480766" y="172606"/>
                      <a:pt x="478959" y="170798"/>
                      <a:pt x="478959" y="168087"/>
                    </a:cubicBezTo>
                    <a:cubicBezTo>
                      <a:pt x="478959" y="166280"/>
                      <a:pt x="480766" y="163569"/>
                      <a:pt x="483477" y="163569"/>
                    </a:cubicBezTo>
                    <a:lnTo>
                      <a:pt x="483477" y="163569"/>
                    </a:lnTo>
                    <a:close/>
                    <a:moveTo>
                      <a:pt x="464499" y="163569"/>
                    </a:moveTo>
                    <a:cubicBezTo>
                      <a:pt x="467211" y="163569"/>
                      <a:pt x="469018" y="165376"/>
                      <a:pt x="469018" y="168087"/>
                    </a:cubicBezTo>
                    <a:cubicBezTo>
                      <a:pt x="469018" y="170798"/>
                      <a:pt x="467211" y="172606"/>
                      <a:pt x="464499" y="172606"/>
                    </a:cubicBezTo>
                    <a:cubicBezTo>
                      <a:pt x="461788" y="172606"/>
                      <a:pt x="459981" y="170798"/>
                      <a:pt x="459981" y="168087"/>
                    </a:cubicBezTo>
                    <a:cubicBezTo>
                      <a:pt x="459981" y="166280"/>
                      <a:pt x="461788" y="163569"/>
                      <a:pt x="464499" y="163569"/>
                    </a:cubicBezTo>
                    <a:lnTo>
                      <a:pt x="464499" y="163569"/>
                    </a:lnTo>
                    <a:close/>
                    <a:moveTo>
                      <a:pt x="446425" y="163569"/>
                    </a:moveTo>
                    <a:cubicBezTo>
                      <a:pt x="449137" y="163569"/>
                      <a:pt x="450944" y="165376"/>
                      <a:pt x="450944" y="168087"/>
                    </a:cubicBezTo>
                    <a:cubicBezTo>
                      <a:pt x="450944" y="170798"/>
                      <a:pt x="449137" y="172606"/>
                      <a:pt x="446425" y="172606"/>
                    </a:cubicBezTo>
                    <a:cubicBezTo>
                      <a:pt x="443714" y="172606"/>
                      <a:pt x="441907" y="170798"/>
                      <a:pt x="441907" y="168087"/>
                    </a:cubicBezTo>
                    <a:cubicBezTo>
                      <a:pt x="441003" y="166280"/>
                      <a:pt x="443714" y="163569"/>
                      <a:pt x="446425" y="163569"/>
                    </a:cubicBezTo>
                    <a:lnTo>
                      <a:pt x="446425" y="163569"/>
                    </a:lnTo>
                    <a:close/>
                    <a:moveTo>
                      <a:pt x="427448" y="163569"/>
                    </a:moveTo>
                    <a:cubicBezTo>
                      <a:pt x="430159" y="163569"/>
                      <a:pt x="431966" y="165376"/>
                      <a:pt x="431966" y="168087"/>
                    </a:cubicBezTo>
                    <a:cubicBezTo>
                      <a:pt x="431966" y="170798"/>
                      <a:pt x="430159" y="172606"/>
                      <a:pt x="427448" y="172606"/>
                    </a:cubicBezTo>
                    <a:cubicBezTo>
                      <a:pt x="424737" y="172606"/>
                      <a:pt x="422929" y="170798"/>
                      <a:pt x="422929" y="168087"/>
                    </a:cubicBezTo>
                    <a:cubicBezTo>
                      <a:pt x="422929" y="166280"/>
                      <a:pt x="424737" y="163569"/>
                      <a:pt x="427448" y="163569"/>
                    </a:cubicBezTo>
                    <a:lnTo>
                      <a:pt x="427448" y="163569"/>
                    </a:lnTo>
                    <a:close/>
                    <a:moveTo>
                      <a:pt x="408470" y="163569"/>
                    </a:moveTo>
                    <a:cubicBezTo>
                      <a:pt x="411181" y="163569"/>
                      <a:pt x="412989" y="165376"/>
                      <a:pt x="412989" y="168087"/>
                    </a:cubicBezTo>
                    <a:cubicBezTo>
                      <a:pt x="412989" y="170798"/>
                      <a:pt x="411181" y="172606"/>
                      <a:pt x="408470" y="172606"/>
                    </a:cubicBezTo>
                    <a:cubicBezTo>
                      <a:pt x="405759" y="172606"/>
                      <a:pt x="403952" y="170798"/>
                      <a:pt x="403952" y="168087"/>
                    </a:cubicBezTo>
                    <a:cubicBezTo>
                      <a:pt x="403952" y="166280"/>
                      <a:pt x="405759" y="163569"/>
                      <a:pt x="408470" y="163569"/>
                    </a:cubicBezTo>
                    <a:lnTo>
                      <a:pt x="408470" y="163569"/>
                    </a:lnTo>
                    <a:close/>
                    <a:moveTo>
                      <a:pt x="389493" y="163569"/>
                    </a:moveTo>
                    <a:cubicBezTo>
                      <a:pt x="392204" y="163569"/>
                      <a:pt x="394011" y="165376"/>
                      <a:pt x="394011" y="168087"/>
                    </a:cubicBezTo>
                    <a:cubicBezTo>
                      <a:pt x="394011" y="170798"/>
                      <a:pt x="392204" y="172606"/>
                      <a:pt x="389493" y="172606"/>
                    </a:cubicBezTo>
                    <a:cubicBezTo>
                      <a:pt x="386782" y="172606"/>
                      <a:pt x="384974" y="170798"/>
                      <a:pt x="384974" y="168087"/>
                    </a:cubicBezTo>
                    <a:cubicBezTo>
                      <a:pt x="384974" y="166280"/>
                      <a:pt x="386782" y="163569"/>
                      <a:pt x="389493" y="163569"/>
                    </a:cubicBezTo>
                    <a:lnTo>
                      <a:pt x="389493" y="163569"/>
                    </a:lnTo>
                    <a:close/>
                    <a:moveTo>
                      <a:pt x="370515" y="163569"/>
                    </a:moveTo>
                    <a:cubicBezTo>
                      <a:pt x="373226" y="163569"/>
                      <a:pt x="375034" y="165376"/>
                      <a:pt x="375034" y="168087"/>
                    </a:cubicBezTo>
                    <a:cubicBezTo>
                      <a:pt x="375034" y="170798"/>
                      <a:pt x="373226" y="172606"/>
                      <a:pt x="370515" y="172606"/>
                    </a:cubicBezTo>
                    <a:cubicBezTo>
                      <a:pt x="367804" y="172606"/>
                      <a:pt x="365997" y="170798"/>
                      <a:pt x="365997" y="168087"/>
                    </a:cubicBezTo>
                    <a:cubicBezTo>
                      <a:pt x="365997" y="166280"/>
                      <a:pt x="367804" y="163569"/>
                      <a:pt x="370515" y="163569"/>
                    </a:cubicBezTo>
                    <a:lnTo>
                      <a:pt x="370515" y="163569"/>
                    </a:lnTo>
                    <a:close/>
                    <a:moveTo>
                      <a:pt x="352441" y="163569"/>
                    </a:moveTo>
                    <a:cubicBezTo>
                      <a:pt x="355152" y="163569"/>
                      <a:pt x="356960" y="165376"/>
                      <a:pt x="356960" y="168087"/>
                    </a:cubicBezTo>
                    <a:cubicBezTo>
                      <a:pt x="356960" y="170798"/>
                      <a:pt x="355152" y="172606"/>
                      <a:pt x="352441" y="172606"/>
                    </a:cubicBezTo>
                    <a:cubicBezTo>
                      <a:pt x="349730" y="172606"/>
                      <a:pt x="347923" y="170798"/>
                      <a:pt x="347923" y="168087"/>
                    </a:cubicBezTo>
                    <a:cubicBezTo>
                      <a:pt x="347019" y="166280"/>
                      <a:pt x="349730" y="163569"/>
                      <a:pt x="352441" y="163569"/>
                    </a:cubicBezTo>
                    <a:lnTo>
                      <a:pt x="352441" y="163569"/>
                    </a:lnTo>
                    <a:close/>
                    <a:moveTo>
                      <a:pt x="333464" y="163569"/>
                    </a:moveTo>
                    <a:cubicBezTo>
                      <a:pt x="336175" y="163569"/>
                      <a:pt x="337982" y="165376"/>
                      <a:pt x="337982" y="168087"/>
                    </a:cubicBezTo>
                    <a:cubicBezTo>
                      <a:pt x="337982" y="170798"/>
                      <a:pt x="336175" y="172606"/>
                      <a:pt x="333464" y="172606"/>
                    </a:cubicBezTo>
                    <a:cubicBezTo>
                      <a:pt x="330753" y="172606"/>
                      <a:pt x="328945" y="170798"/>
                      <a:pt x="328945" y="168087"/>
                    </a:cubicBezTo>
                    <a:cubicBezTo>
                      <a:pt x="328945" y="166280"/>
                      <a:pt x="330753" y="163569"/>
                      <a:pt x="333464" y="163569"/>
                    </a:cubicBezTo>
                    <a:lnTo>
                      <a:pt x="333464" y="163569"/>
                    </a:lnTo>
                    <a:close/>
                    <a:moveTo>
                      <a:pt x="314486" y="163569"/>
                    </a:moveTo>
                    <a:cubicBezTo>
                      <a:pt x="317197" y="163569"/>
                      <a:pt x="319004" y="165376"/>
                      <a:pt x="319004" y="168087"/>
                    </a:cubicBezTo>
                    <a:cubicBezTo>
                      <a:pt x="319004" y="170798"/>
                      <a:pt x="317197" y="172606"/>
                      <a:pt x="314486" y="172606"/>
                    </a:cubicBezTo>
                    <a:cubicBezTo>
                      <a:pt x="311775" y="172606"/>
                      <a:pt x="309968" y="170798"/>
                      <a:pt x="309968" y="168087"/>
                    </a:cubicBezTo>
                    <a:cubicBezTo>
                      <a:pt x="309968" y="166280"/>
                      <a:pt x="311775" y="163569"/>
                      <a:pt x="314486" y="163569"/>
                    </a:cubicBezTo>
                    <a:lnTo>
                      <a:pt x="314486" y="163569"/>
                    </a:lnTo>
                    <a:close/>
                    <a:moveTo>
                      <a:pt x="295508" y="163569"/>
                    </a:moveTo>
                    <a:cubicBezTo>
                      <a:pt x="298219" y="163569"/>
                      <a:pt x="300027" y="165376"/>
                      <a:pt x="300027" y="168087"/>
                    </a:cubicBezTo>
                    <a:cubicBezTo>
                      <a:pt x="300027" y="170798"/>
                      <a:pt x="298219" y="172606"/>
                      <a:pt x="295508" y="172606"/>
                    </a:cubicBezTo>
                    <a:cubicBezTo>
                      <a:pt x="292797" y="172606"/>
                      <a:pt x="290990" y="170798"/>
                      <a:pt x="290990" y="168087"/>
                    </a:cubicBezTo>
                    <a:cubicBezTo>
                      <a:pt x="290990" y="166280"/>
                      <a:pt x="292797" y="163569"/>
                      <a:pt x="295508" y="163569"/>
                    </a:cubicBezTo>
                    <a:lnTo>
                      <a:pt x="295508" y="163569"/>
                    </a:lnTo>
                    <a:close/>
                    <a:moveTo>
                      <a:pt x="831400" y="152725"/>
                    </a:moveTo>
                    <a:cubicBezTo>
                      <a:pt x="834111" y="152725"/>
                      <a:pt x="835918" y="154532"/>
                      <a:pt x="835918" y="157243"/>
                    </a:cubicBezTo>
                    <a:cubicBezTo>
                      <a:pt x="835918" y="159954"/>
                      <a:pt x="834111" y="161761"/>
                      <a:pt x="831400" y="161761"/>
                    </a:cubicBezTo>
                    <a:cubicBezTo>
                      <a:pt x="828689" y="161761"/>
                      <a:pt x="826881" y="159954"/>
                      <a:pt x="826881" y="157243"/>
                    </a:cubicBezTo>
                    <a:cubicBezTo>
                      <a:pt x="826881" y="155436"/>
                      <a:pt x="828689" y="152725"/>
                      <a:pt x="831400" y="152725"/>
                    </a:cubicBezTo>
                    <a:lnTo>
                      <a:pt x="831400" y="152725"/>
                    </a:lnTo>
                    <a:close/>
                    <a:moveTo>
                      <a:pt x="812422" y="152725"/>
                    </a:moveTo>
                    <a:cubicBezTo>
                      <a:pt x="815133" y="152725"/>
                      <a:pt x="816941" y="154532"/>
                      <a:pt x="816941" y="157243"/>
                    </a:cubicBezTo>
                    <a:cubicBezTo>
                      <a:pt x="816941" y="159954"/>
                      <a:pt x="815133" y="161761"/>
                      <a:pt x="812422" y="161761"/>
                    </a:cubicBezTo>
                    <a:cubicBezTo>
                      <a:pt x="809711" y="161761"/>
                      <a:pt x="807904" y="159954"/>
                      <a:pt x="807904" y="157243"/>
                    </a:cubicBezTo>
                    <a:cubicBezTo>
                      <a:pt x="807904" y="155436"/>
                      <a:pt x="809711" y="152725"/>
                      <a:pt x="812422" y="152725"/>
                    </a:cubicBezTo>
                    <a:lnTo>
                      <a:pt x="812422" y="152725"/>
                    </a:lnTo>
                    <a:close/>
                    <a:moveTo>
                      <a:pt x="793445" y="152725"/>
                    </a:moveTo>
                    <a:cubicBezTo>
                      <a:pt x="796156" y="152725"/>
                      <a:pt x="797963" y="154532"/>
                      <a:pt x="797963" y="157243"/>
                    </a:cubicBezTo>
                    <a:cubicBezTo>
                      <a:pt x="797963" y="159954"/>
                      <a:pt x="796156" y="161761"/>
                      <a:pt x="793445" y="161761"/>
                    </a:cubicBezTo>
                    <a:cubicBezTo>
                      <a:pt x="790733" y="161761"/>
                      <a:pt x="788926" y="159954"/>
                      <a:pt x="788926" y="157243"/>
                    </a:cubicBezTo>
                    <a:cubicBezTo>
                      <a:pt x="788926" y="155436"/>
                      <a:pt x="790733" y="152725"/>
                      <a:pt x="793445" y="152725"/>
                    </a:cubicBezTo>
                    <a:lnTo>
                      <a:pt x="793445" y="152725"/>
                    </a:lnTo>
                    <a:close/>
                    <a:moveTo>
                      <a:pt x="774467" y="152725"/>
                    </a:moveTo>
                    <a:cubicBezTo>
                      <a:pt x="777178" y="152725"/>
                      <a:pt x="778985" y="154532"/>
                      <a:pt x="778985" y="157243"/>
                    </a:cubicBezTo>
                    <a:cubicBezTo>
                      <a:pt x="778985" y="159954"/>
                      <a:pt x="777178" y="161761"/>
                      <a:pt x="774467" y="161761"/>
                    </a:cubicBezTo>
                    <a:cubicBezTo>
                      <a:pt x="771756" y="161761"/>
                      <a:pt x="769948" y="159954"/>
                      <a:pt x="769948" y="157243"/>
                    </a:cubicBezTo>
                    <a:cubicBezTo>
                      <a:pt x="769948" y="155436"/>
                      <a:pt x="771756" y="152725"/>
                      <a:pt x="774467" y="152725"/>
                    </a:cubicBezTo>
                    <a:lnTo>
                      <a:pt x="774467" y="152725"/>
                    </a:lnTo>
                    <a:close/>
                    <a:moveTo>
                      <a:pt x="756393" y="152725"/>
                    </a:moveTo>
                    <a:cubicBezTo>
                      <a:pt x="759104" y="152725"/>
                      <a:pt x="760912" y="154532"/>
                      <a:pt x="760912" y="157243"/>
                    </a:cubicBezTo>
                    <a:cubicBezTo>
                      <a:pt x="760912" y="159954"/>
                      <a:pt x="759104" y="161761"/>
                      <a:pt x="756393" y="161761"/>
                    </a:cubicBezTo>
                    <a:cubicBezTo>
                      <a:pt x="753682" y="161761"/>
                      <a:pt x="751875" y="159954"/>
                      <a:pt x="751875" y="157243"/>
                    </a:cubicBezTo>
                    <a:cubicBezTo>
                      <a:pt x="750971" y="155436"/>
                      <a:pt x="753682" y="152725"/>
                      <a:pt x="756393" y="152725"/>
                    </a:cubicBezTo>
                    <a:lnTo>
                      <a:pt x="756393" y="152725"/>
                    </a:lnTo>
                    <a:close/>
                    <a:moveTo>
                      <a:pt x="737415" y="152725"/>
                    </a:moveTo>
                    <a:cubicBezTo>
                      <a:pt x="740126" y="152725"/>
                      <a:pt x="741934" y="154532"/>
                      <a:pt x="741934" y="157243"/>
                    </a:cubicBezTo>
                    <a:cubicBezTo>
                      <a:pt x="741934" y="159954"/>
                      <a:pt x="740126" y="161761"/>
                      <a:pt x="737415" y="161761"/>
                    </a:cubicBezTo>
                    <a:cubicBezTo>
                      <a:pt x="734704" y="161761"/>
                      <a:pt x="732897" y="159954"/>
                      <a:pt x="732897" y="157243"/>
                    </a:cubicBezTo>
                    <a:cubicBezTo>
                      <a:pt x="732897" y="155436"/>
                      <a:pt x="734704" y="152725"/>
                      <a:pt x="737415" y="152725"/>
                    </a:cubicBezTo>
                    <a:lnTo>
                      <a:pt x="737415" y="152725"/>
                    </a:lnTo>
                    <a:close/>
                    <a:moveTo>
                      <a:pt x="718438" y="152725"/>
                    </a:moveTo>
                    <a:cubicBezTo>
                      <a:pt x="721149" y="152725"/>
                      <a:pt x="722956" y="154532"/>
                      <a:pt x="722956" y="157243"/>
                    </a:cubicBezTo>
                    <a:cubicBezTo>
                      <a:pt x="722956" y="159954"/>
                      <a:pt x="721149" y="161761"/>
                      <a:pt x="718438" y="161761"/>
                    </a:cubicBezTo>
                    <a:cubicBezTo>
                      <a:pt x="715727" y="161761"/>
                      <a:pt x="713919" y="159954"/>
                      <a:pt x="713919" y="157243"/>
                    </a:cubicBezTo>
                    <a:cubicBezTo>
                      <a:pt x="713919" y="155436"/>
                      <a:pt x="715727" y="152725"/>
                      <a:pt x="718438" y="152725"/>
                    </a:cubicBezTo>
                    <a:lnTo>
                      <a:pt x="718438" y="152725"/>
                    </a:lnTo>
                    <a:close/>
                    <a:moveTo>
                      <a:pt x="699460" y="152725"/>
                    </a:moveTo>
                    <a:cubicBezTo>
                      <a:pt x="702171" y="152725"/>
                      <a:pt x="703979" y="154532"/>
                      <a:pt x="703979" y="157243"/>
                    </a:cubicBezTo>
                    <a:cubicBezTo>
                      <a:pt x="703979" y="159954"/>
                      <a:pt x="702171" y="161761"/>
                      <a:pt x="699460" y="161761"/>
                    </a:cubicBezTo>
                    <a:cubicBezTo>
                      <a:pt x="696749" y="161761"/>
                      <a:pt x="694942" y="159954"/>
                      <a:pt x="694942" y="157243"/>
                    </a:cubicBezTo>
                    <a:cubicBezTo>
                      <a:pt x="694942" y="155436"/>
                      <a:pt x="696749" y="152725"/>
                      <a:pt x="699460" y="152725"/>
                    </a:cubicBezTo>
                    <a:lnTo>
                      <a:pt x="699460" y="152725"/>
                    </a:lnTo>
                    <a:close/>
                    <a:moveTo>
                      <a:pt x="680483" y="152725"/>
                    </a:moveTo>
                    <a:cubicBezTo>
                      <a:pt x="683194" y="152725"/>
                      <a:pt x="685001" y="154532"/>
                      <a:pt x="685001" y="157243"/>
                    </a:cubicBezTo>
                    <a:cubicBezTo>
                      <a:pt x="685001" y="159954"/>
                      <a:pt x="683194" y="161761"/>
                      <a:pt x="680483" y="161761"/>
                    </a:cubicBezTo>
                    <a:cubicBezTo>
                      <a:pt x="677771" y="161761"/>
                      <a:pt x="675964" y="159954"/>
                      <a:pt x="675964" y="157243"/>
                    </a:cubicBezTo>
                    <a:cubicBezTo>
                      <a:pt x="675964" y="155436"/>
                      <a:pt x="678675" y="152725"/>
                      <a:pt x="680483" y="152725"/>
                    </a:cubicBezTo>
                    <a:lnTo>
                      <a:pt x="680483" y="152725"/>
                    </a:lnTo>
                    <a:close/>
                    <a:moveTo>
                      <a:pt x="662409" y="152725"/>
                    </a:moveTo>
                    <a:cubicBezTo>
                      <a:pt x="665120" y="152725"/>
                      <a:pt x="666927" y="154532"/>
                      <a:pt x="666927" y="157243"/>
                    </a:cubicBezTo>
                    <a:cubicBezTo>
                      <a:pt x="666927" y="159954"/>
                      <a:pt x="665120" y="161761"/>
                      <a:pt x="662409" y="161761"/>
                    </a:cubicBezTo>
                    <a:cubicBezTo>
                      <a:pt x="659698" y="161761"/>
                      <a:pt x="657890" y="159954"/>
                      <a:pt x="657890" y="157243"/>
                    </a:cubicBezTo>
                    <a:cubicBezTo>
                      <a:pt x="656987" y="155436"/>
                      <a:pt x="659698" y="152725"/>
                      <a:pt x="662409" y="152725"/>
                    </a:cubicBezTo>
                    <a:lnTo>
                      <a:pt x="662409" y="152725"/>
                    </a:lnTo>
                    <a:close/>
                    <a:moveTo>
                      <a:pt x="643431" y="152725"/>
                    </a:moveTo>
                    <a:cubicBezTo>
                      <a:pt x="646142" y="152725"/>
                      <a:pt x="647950" y="154532"/>
                      <a:pt x="647950" y="157243"/>
                    </a:cubicBezTo>
                    <a:cubicBezTo>
                      <a:pt x="647950" y="159954"/>
                      <a:pt x="646142" y="161761"/>
                      <a:pt x="643431" y="161761"/>
                    </a:cubicBezTo>
                    <a:cubicBezTo>
                      <a:pt x="640720" y="161761"/>
                      <a:pt x="638913" y="159954"/>
                      <a:pt x="638913" y="157243"/>
                    </a:cubicBezTo>
                    <a:cubicBezTo>
                      <a:pt x="638913" y="155436"/>
                      <a:pt x="640720" y="152725"/>
                      <a:pt x="643431" y="152725"/>
                    </a:cubicBezTo>
                    <a:lnTo>
                      <a:pt x="643431" y="152725"/>
                    </a:lnTo>
                    <a:close/>
                    <a:moveTo>
                      <a:pt x="624453" y="152725"/>
                    </a:moveTo>
                    <a:cubicBezTo>
                      <a:pt x="627165" y="152725"/>
                      <a:pt x="628972" y="154532"/>
                      <a:pt x="628972" y="157243"/>
                    </a:cubicBezTo>
                    <a:cubicBezTo>
                      <a:pt x="628972" y="159954"/>
                      <a:pt x="627165" y="161761"/>
                      <a:pt x="624453" y="161761"/>
                    </a:cubicBezTo>
                    <a:cubicBezTo>
                      <a:pt x="621742" y="161761"/>
                      <a:pt x="619935" y="159954"/>
                      <a:pt x="619935" y="157243"/>
                    </a:cubicBezTo>
                    <a:cubicBezTo>
                      <a:pt x="619935" y="155436"/>
                      <a:pt x="621742" y="152725"/>
                      <a:pt x="624453" y="152725"/>
                    </a:cubicBezTo>
                    <a:lnTo>
                      <a:pt x="624453" y="152725"/>
                    </a:lnTo>
                    <a:close/>
                    <a:moveTo>
                      <a:pt x="605476" y="152725"/>
                    </a:moveTo>
                    <a:cubicBezTo>
                      <a:pt x="608187" y="152725"/>
                      <a:pt x="609994" y="154532"/>
                      <a:pt x="609994" y="157243"/>
                    </a:cubicBezTo>
                    <a:cubicBezTo>
                      <a:pt x="609994" y="159954"/>
                      <a:pt x="608187" y="161761"/>
                      <a:pt x="605476" y="161761"/>
                    </a:cubicBezTo>
                    <a:cubicBezTo>
                      <a:pt x="602765" y="161761"/>
                      <a:pt x="600957" y="159954"/>
                      <a:pt x="600957" y="157243"/>
                    </a:cubicBezTo>
                    <a:cubicBezTo>
                      <a:pt x="600957" y="155436"/>
                      <a:pt x="602765" y="152725"/>
                      <a:pt x="605476" y="152725"/>
                    </a:cubicBezTo>
                    <a:lnTo>
                      <a:pt x="605476" y="152725"/>
                    </a:lnTo>
                    <a:close/>
                    <a:moveTo>
                      <a:pt x="586498" y="152725"/>
                    </a:moveTo>
                    <a:cubicBezTo>
                      <a:pt x="589209" y="152725"/>
                      <a:pt x="591017" y="154532"/>
                      <a:pt x="591017" y="157243"/>
                    </a:cubicBezTo>
                    <a:cubicBezTo>
                      <a:pt x="591017" y="159954"/>
                      <a:pt x="589209" y="161761"/>
                      <a:pt x="586498" y="161761"/>
                    </a:cubicBezTo>
                    <a:cubicBezTo>
                      <a:pt x="583787" y="161761"/>
                      <a:pt x="581980" y="159954"/>
                      <a:pt x="581980" y="157243"/>
                    </a:cubicBezTo>
                    <a:cubicBezTo>
                      <a:pt x="581980" y="155436"/>
                      <a:pt x="584691" y="152725"/>
                      <a:pt x="586498" y="152725"/>
                    </a:cubicBezTo>
                    <a:lnTo>
                      <a:pt x="586498" y="152725"/>
                    </a:lnTo>
                    <a:close/>
                    <a:moveTo>
                      <a:pt x="568424" y="152725"/>
                    </a:moveTo>
                    <a:cubicBezTo>
                      <a:pt x="571135" y="152725"/>
                      <a:pt x="572943" y="154532"/>
                      <a:pt x="572943" y="157243"/>
                    </a:cubicBezTo>
                    <a:cubicBezTo>
                      <a:pt x="572943" y="159954"/>
                      <a:pt x="571135" y="161761"/>
                      <a:pt x="568424" y="161761"/>
                    </a:cubicBezTo>
                    <a:cubicBezTo>
                      <a:pt x="565713" y="161761"/>
                      <a:pt x="563906" y="159954"/>
                      <a:pt x="563906" y="157243"/>
                    </a:cubicBezTo>
                    <a:cubicBezTo>
                      <a:pt x="563906" y="155436"/>
                      <a:pt x="565713" y="152725"/>
                      <a:pt x="568424" y="152725"/>
                    </a:cubicBezTo>
                    <a:lnTo>
                      <a:pt x="568424" y="152725"/>
                    </a:lnTo>
                    <a:close/>
                    <a:moveTo>
                      <a:pt x="549447" y="152725"/>
                    </a:moveTo>
                    <a:cubicBezTo>
                      <a:pt x="552158" y="152725"/>
                      <a:pt x="553965" y="154532"/>
                      <a:pt x="553965" y="157243"/>
                    </a:cubicBezTo>
                    <a:cubicBezTo>
                      <a:pt x="553965" y="159954"/>
                      <a:pt x="552158" y="161761"/>
                      <a:pt x="549447" y="161761"/>
                    </a:cubicBezTo>
                    <a:cubicBezTo>
                      <a:pt x="546736" y="161761"/>
                      <a:pt x="544928" y="159954"/>
                      <a:pt x="544928" y="157243"/>
                    </a:cubicBezTo>
                    <a:cubicBezTo>
                      <a:pt x="544928" y="155436"/>
                      <a:pt x="546736" y="152725"/>
                      <a:pt x="549447" y="152725"/>
                    </a:cubicBezTo>
                    <a:lnTo>
                      <a:pt x="549447" y="152725"/>
                    </a:lnTo>
                    <a:close/>
                    <a:moveTo>
                      <a:pt x="530469" y="152725"/>
                    </a:moveTo>
                    <a:cubicBezTo>
                      <a:pt x="533180" y="152725"/>
                      <a:pt x="534988" y="154532"/>
                      <a:pt x="534988" y="157243"/>
                    </a:cubicBezTo>
                    <a:cubicBezTo>
                      <a:pt x="534988" y="159954"/>
                      <a:pt x="533180" y="161761"/>
                      <a:pt x="530469" y="161761"/>
                    </a:cubicBezTo>
                    <a:cubicBezTo>
                      <a:pt x="527758" y="161761"/>
                      <a:pt x="525951" y="159954"/>
                      <a:pt x="525951" y="157243"/>
                    </a:cubicBezTo>
                    <a:cubicBezTo>
                      <a:pt x="525951" y="155436"/>
                      <a:pt x="527758" y="152725"/>
                      <a:pt x="530469" y="152725"/>
                    </a:cubicBezTo>
                    <a:lnTo>
                      <a:pt x="530469" y="152725"/>
                    </a:lnTo>
                    <a:close/>
                    <a:moveTo>
                      <a:pt x="511492" y="152725"/>
                    </a:moveTo>
                    <a:cubicBezTo>
                      <a:pt x="514203" y="152725"/>
                      <a:pt x="516010" y="154532"/>
                      <a:pt x="516010" y="157243"/>
                    </a:cubicBezTo>
                    <a:cubicBezTo>
                      <a:pt x="516010" y="159954"/>
                      <a:pt x="514203" y="161761"/>
                      <a:pt x="511492" y="161761"/>
                    </a:cubicBezTo>
                    <a:cubicBezTo>
                      <a:pt x="508780" y="161761"/>
                      <a:pt x="506973" y="159954"/>
                      <a:pt x="506973" y="157243"/>
                    </a:cubicBezTo>
                    <a:cubicBezTo>
                      <a:pt x="506973" y="155436"/>
                      <a:pt x="508780" y="152725"/>
                      <a:pt x="511492" y="152725"/>
                    </a:cubicBezTo>
                    <a:lnTo>
                      <a:pt x="511492" y="152725"/>
                    </a:lnTo>
                    <a:close/>
                    <a:moveTo>
                      <a:pt x="493418" y="152725"/>
                    </a:moveTo>
                    <a:cubicBezTo>
                      <a:pt x="496129" y="152725"/>
                      <a:pt x="497936" y="154532"/>
                      <a:pt x="497936" y="157243"/>
                    </a:cubicBezTo>
                    <a:cubicBezTo>
                      <a:pt x="497936" y="159954"/>
                      <a:pt x="496129" y="161761"/>
                      <a:pt x="493418" y="161761"/>
                    </a:cubicBezTo>
                    <a:cubicBezTo>
                      <a:pt x="490707" y="161761"/>
                      <a:pt x="488899" y="159954"/>
                      <a:pt x="488899" y="157243"/>
                    </a:cubicBezTo>
                    <a:cubicBezTo>
                      <a:pt x="487995" y="155436"/>
                      <a:pt x="490707" y="152725"/>
                      <a:pt x="493418" y="152725"/>
                    </a:cubicBezTo>
                    <a:lnTo>
                      <a:pt x="493418" y="152725"/>
                    </a:lnTo>
                    <a:close/>
                    <a:moveTo>
                      <a:pt x="474440" y="152725"/>
                    </a:moveTo>
                    <a:cubicBezTo>
                      <a:pt x="477151" y="152725"/>
                      <a:pt x="478959" y="154532"/>
                      <a:pt x="478959" y="157243"/>
                    </a:cubicBezTo>
                    <a:cubicBezTo>
                      <a:pt x="478959" y="159954"/>
                      <a:pt x="477151" y="161761"/>
                      <a:pt x="474440" y="161761"/>
                    </a:cubicBezTo>
                    <a:cubicBezTo>
                      <a:pt x="471729" y="161761"/>
                      <a:pt x="469922" y="159954"/>
                      <a:pt x="469922" y="157243"/>
                    </a:cubicBezTo>
                    <a:cubicBezTo>
                      <a:pt x="469922" y="155436"/>
                      <a:pt x="471729" y="152725"/>
                      <a:pt x="474440" y="152725"/>
                    </a:cubicBezTo>
                    <a:lnTo>
                      <a:pt x="474440" y="152725"/>
                    </a:lnTo>
                    <a:close/>
                    <a:moveTo>
                      <a:pt x="455462" y="152725"/>
                    </a:moveTo>
                    <a:cubicBezTo>
                      <a:pt x="458174" y="152725"/>
                      <a:pt x="459981" y="154532"/>
                      <a:pt x="459981" y="157243"/>
                    </a:cubicBezTo>
                    <a:cubicBezTo>
                      <a:pt x="459981" y="159954"/>
                      <a:pt x="458174" y="161761"/>
                      <a:pt x="455462" y="161761"/>
                    </a:cubicBezTo>
                    <a:cubicBezTo>
                      <a:pt x="452751" y="161761"/>
                      <a:pt x="450944" y="159954"/>
                      <a:pt x="450944" y="157243"/>
                    </a:cubicBezTo>
                    <a:cubicBezTo>
                      <a:pt x="450944" y="155436"/>
                      <a:pt x="452751" y="152725"/>
                      <a:pt x="455462" y="152725"/>
                    </a:cubicBezTo>
                    <a:lnTo>
                      <a:pt x="455462" y="152725"/>
                    </a:lnTo>
                    <a:close/>
                    <a:moveTo>
                      <a:pt x="436485" y="152725"/>
                    </a:moveTo>
                    <a:cubicBezTo>
                      <a:pt x="439196" y="152725"/>
                      <a:pt x="441003" y="154532"/>
                      <a:pt x="441003" y="157243"/>
                    </a:cubicBezTo>
                    <a:cubicBezTo>
                      <a:pt x="441003" y="159954"/>
                      <a:pt x="439196" y="161761"/>
                      <a:pt x="436485" y="161761"/>
                    </a:cubicBezTo>
                    <a:cubicBezTo>
                      <a:pt x="433774" y="161761"/>
                      <a:pt x="431966" y="159954"/>
                      <a:pt x="431966" y="157243"/>
                    </a:cubicBezTo>
                    <a:cubicBezTo>
                      <a:pt x="431966" y="155436"/>
                      <a:pt x="433774" y="152725"/>
                      <a:pt x="436485" y="152725"/>
                    </a:cubicBezTo>
                    <a:lnTo>
                      <a:pt x="436485" y="152725"/>
                    </a:lnTo>
                    <a:close/>
                    <a:moveTo>
                      <a:pt x="417507" y="152725"/>
                    </a:moveTo>
                    <a:cubicBezTo>
                      <a:pt x="420218" y="152725"/>
                      <a:pt x="422026" y="154532"/>
                      <a:pt x="422026" y="157243"/>
                    </a:cubicBezTo>
                    <a:cubicBezTo>
                      <a:pt x="422026" y="159954"/>
                      <a:pt x="420218" y="161761"/>
                      <a:pt x="417507" y="161761"/>
                    </a:cubicBezTo>
                    <a:cubicBezTo>
                      <a:pt x="414796" y="161761"/>
                      <a:pt x="412989" y="159954"/>
                      <a:pt x="412989" y="157243"/>
                    </a:cubicBezTo>
                    <a:cubicBezTo>
                      <a:pt x="412989" y="155436"/>
                      <a:pt x="415700" y="152725"/>
                      <a:pt x="417507" y="152725"/>
                    </a:cubicBezTo>
                    <a:lnTo>
                      <a:pt x="417507" y="152725"/>
                    </a:lnTo>
                    <a:close/>
                    <a:moveTo>
                      <a:pt x="399433" y="152725"/>
                    </a:moveTo>
                    <a:cubicBezTo>
                      <a:pt x="402144" y="152725"/>
                      <a:pt x="403952" y="154532"/>
                      <a:pt x="403952" y="157243"/>
                    </a:cubicBezTo>
                    <a:cubicBezTo>
                      <a:pt x="403952" y="159954"/>
                      <a:pt x="402144" y="161761"/>
                      <a:pt x="399433" y="161761"/>
                    </a:cubicBezTo>
                    <a:cubicBezTo>
                      <a:pt x="396722" y="161761"/>
                      <a:pt x="394915" y="159954"/>
                      <a:pt x="394915" y="157243"/>
                    </a:cubicBezTo>
                    <a:cubicBezTo>
                      <a:pt x="394011" y="155436"/>
                      <a:pt x="396722" y="152725"/>
                      <a:pt x="399433" y="152725"/>
                    </a:cubicBezTo>
                    <a:lnTo>
                      <a:pt x="399433" y="152725"/>
                    </a:lnTo>
                    <a:close/>
                    <a:moveTo>
                      <a:pt x="380456" y="152725"/>
                    </a:moveTo>
                    <a:cubicBezTo>
                      <a:pt x="383167" y="152725"/>
                      <a:pt x="384974" y="154532"/>
                      <a:pt x="384974" y="157243"/>
                    </a:cubicBezTo>
                    <a:cubicBezTo>
                      <a:pt x="384974" y="159954"/>
                      <a:pt x="383167" y="161761"/>
                      <a:pt x="380456" y="161761"/>
                    </a:cubicBezTo>
                    <a:cubicBezTo>
                      <a:pt x="377745" y="161761"/>
                      <a:pt x="375937" y="159954"/>
                      <a:pt x="375937" y="157243"/>
                    </a:cubicBezTo>
                    <a:cubicBezTo>
                      <a:pt x="375937" y="155436"/>
                      <a:pt x="377745" y="152725"/>
                      <a:pt x="380456" y="152725"/>
                    </a:cubicBezTo>
                    <a:lnTo>
                      <a:pt x="380456" y="152725"/>
                    </a:lnTo>
                    <a:close/>
                    <a:moveTo>
                      <a:pt x="361478" y="152725"/>
                    </a:moveTo>
                    <a:cubicBezTo>
                      <a:pt x="364189" y="152725"/>
                      <a:pt x="365997" y="154532"/>
                      <a:pt x="365997" y="157243"/>
                    </a:cubicBezTo>
                    <a:cubicBezTo>
                      <a:pt x="365997" y="159954"/>
                      <a:pt x="364189" y="161761"/>
                      <a:pt x="361478" y="161761"/>
                    </a:cubicBezTo>
                    <a:cubicBezTo>
                      <a:pt x="358767" y="161761"/>
                      <a:pt x="356960" y="159954"/>
                      <a:pt x="356960" y="157243"/>
                    </a:cubicBezTo>
                    <a:cubicBezTo>
                      <a:pt x="356960" y="155436"/>
                      <a:pt x="358767" y="152725"/>
                      <a:pt x="361478" y="152725"/>
                    </a:cubicBezTo>
                    <a:lnTo>
                      <a:pt x="361478" y="152725"/>
                    </a:lnTo>
                    <a:close/>
                    <a:moveTo>
                      <a:pt x="342501" y="152725"/>
                    </a:moveTo>
                    <a:cubicBezTo>
                      <a:pt x="345212" y="152725"/>
                      <a:pt x="347019" y="154532"/>
                      <a:pt x="347019" y="157243"/>
                    </a:cubicBezTo>
                    <a:cubicBezTo>
                      <a:pt x="347019" y="159954"/>
                      <a:pt x="345212" y="161761"/>
                      <a:pt x="342501" y="161761"/>
                    </a:cubicBezTo>
                    <a:cubicBezTo>
                      <a:pt x="339789" y="161761"/>
                      <a:pt x="337982" y="159954"/>
                      <a:pt x="337982" y="157243"/>
                    </a:cubicBezTo>
                    <a:cubicBezTo>
                      <a:pt x="337982" y="155436"/>
                      <a:pt x="339789" y="152725"/>
                      <a:pt x="342501" y="152725"/>
                    </a:cubicBezTo>
                    <a:lnTo>
                      <a:pt x="342501" y="152725"/>
                    </a:lnTo>
                    <a:close/>
                    <a:moveTo>
                      <a:pt x="323523" y="152725"/>
                    </a:moveTo>
                    <a:cubicBezTo>
                      <a:pt x="326234" y="152725"/>
                      <a:pt x="328041" y="154532"/>
                      <a:pt x="328041" y="157243"/>
                    </a:cubicBezTo>
                    <a:cubicBezTo>
                      <a:pt x="328041" y="159954"/>
                      <a:pt x="326234" y="161761"/>
                      <a:pt x="323523" y="161761"/>
                    </a:cubicBezTo>
                    <a:cubicBezTo>
                      <a:pt x="320812" y="161761"/>
                      <a:pt x="319004" y="159954"/>
                      <a:pt x="319004" y="157243"/>
                    </a:cubicBezTo>
                    <a:cubicBezTo>
                      <a:pt x="319004" y="155436"/>
                      <a:pt x="321716" y="152725"/>
                      <a:pt x="323523" y="152725"/>
                    </a:cubicBezTo>
                    <a:lnTo>
                      <a:pt x="323523" y="152725"/>
                    </a:lnTo>
                    <a:close/>
                    <a:moveTo>
                      <a:pt x="305449" y="152725"/>
                    </a:moveTo>
                    <a:cubicBezTo>
                      <a:pt x="308160" y="152725"/>
                      <a:pt x="309968" y="154532"/>
                      <a:pt x="309968" y="157243"/>
                    </a:cubicBezTo>
                    <a:cubicBezTo>
                      <a:pt x="309968" y="159954"/>
                      <a:pt x="308160" y="161761"/>
                      <a:pt x="305449" y="161761"/>
                    </a:cubicBezTo>
                    <a:cubicBezTo>
                      <a:pt x="302738" y="161761"/>
                      <a:pt x="300931" y="159954"/>
                      <a:pt x="300931" y="157243"/>
                    </a:cubicBezTo>
                    <a:cubicBezTo>
                      <a:pt x="300027" y="155436"/>
                      <a:pt x="302738" y="152725"/>
                      <a:pt x="305449" y="152725"/>
                    </a:cubicBezTo>
                    <a:lnTo>
                      <a:pt x="305449" y="152725"/>
                    </a:lnTo>
                    <a:close/>
                    <a:moveTo>
                      <a:pt x="286471" y="152725"/>
                    </a:moveTo>
                    <a:cubicBezTo>
                      <a:pt x="289182" y="152725"/>
                      <a:pt x="290990" y="154532"/>
                      <a:pt x="290990" y="157243"/>
                    </a:cubicBezTo>
                    <a:cubicBezTo>
                      <a:pt x="290990" y="159954"/>
                      <a:pt x="289182" y="161761"/>
                      <a:pt x="286471" y="161761"/>
                    </a:cubicBezTo>
                    <a:cubicBezTo>
                      <a:pt x="283760" y="161761"/>
                      <a:pt x="281953" y="159954"/>
                      <a:pt x="281953" y="157243"/>
                    </a:cubicBezTo>
                    <a:cubicBezTo>
                      <a:pt x="281953" y="155436"/>
                      <a:pt x="283760" y="152725"/>
                      <a:pt x="286471" y="152725"/>
                    </a:cubicBezTo>
                    <a:lnTo>
                      <a:pt x="286471" y="152725"/>
                    </a:lnTo>
                    <a:close/>
                    <a:moveTo>
                      <a:pt x="840437" y="285568"/>
                    </a:moveTo>
                    <a:cubicBezTo>
                      <a:pt x="843148" y="285568"/>
                      <a:pt x="844955" y="287375"/>
                      <a:pt x="844955" y="290086"/>
                    </a:cubicBezTo>
                    <a:cubicBezTo>
                      <a:pt x="844955" y="292797"/>
                      <a:pt x="843148" y="294605"/>
                      <a:pt x="840437" y="294605"/>
                    </a:cubicBezTo>
                    <a:cubicBezTo>
                      <a:pt x="837726" y="294605"/>
                      <a:pt x="835918" y="292797"/>
                      <a:pt x="835918" y="290086"/>
                    </a:cubicBezTo>
                    <a:cubicBezTo>
                      <a:pt x="835918" y="287375"/>
                      <a:pt x="837726" y="285568"/>
                      <a:pt x="840437" y="285568"/>
                    </a:cubicBezTo>
                    <a:lnTo>
                      <a:pt x="840437" y="285568"/>
                    </a:lnTo>
                    <a:close/>
                    <a:moveTo>
                      <a:pt x="821459" y="285568"/>
                    </a:moveTo>
                    <a:cubicBezTo>
                      <a:pt x="824170" y="285568"/>
                      <a:pt x="825978" y="287375"/>
                      <a:pt x="825978" y="290086"/>
                    </a:cubicBezTo>
                    <a:cubicBezTo>
                      <a:pt x="825978" y="292797"/>
                      <a:pt x="824170" y="294605"/>
                      <a:pt x="821459" y="294605"/>
                    </a:cubicBezTo>
                    <a:cubicBezTo>
                      <a:pt x="818748" y="294605"/>
                      <a:pt x="816941" y="292797"/>
                      <a:pt x="816941" y="290086"/>
                    </a:cubicBezTo>
                    <a:cubicBezTo>
                      <a:pt x="816941" y="287375"/>
                      <a:pt x="818748" y="285568"/>
                      <a:pt x="821459" y="285568"/>
                    </a:cubicBezTo>
                    <a:lnTo>
                      <a:pt x="821459" y="285568"/>
                    </a:lnTo>
                    <a:close/>
                    <a:moveTo>
                      <a:pt x="803385" y="285568"/>
                    </a:moveTo>
                    <a:cubicBezTo>
                      <a:pt x="806096" y="285568"/>
                      <a:pt x="807904" y="287375"/>
                      <a:pt x="807904" y="290086"/>
                    </a:cubicBezTo>
                    <a:cubicBezTo>
                      <a:pt x="807904" y="292797"/>
                      <a:pt x="806096" y="294605"/>
                      <a:pt x="803385" y="294605"/>
                    </a:cubicBezTo>
                    <a:cubicBezTo>
                      <a:pt x="800674" y="294605"/>
                      <a:pt x="798867" y="292797"/>
                      <a:pt x="798867" y="290086"/>
                    </a:cubicBezTo>
                    <a:cubicBezTo>
                      <a:pt x="797963" y="287375"/>
                      <a:pt x="800674" y="285568"/>
                      <a:pt x="803385" y="285568"/>
                    </a:cubicBezTo>
                    <a:lnTo>
                      <a:pt x="803385" y="285568"/>
                    </a:lnTo>
                    <a:close/>
                    <a:moveTo>
                      <a:pt x="784408" y="285568"/>
                    </a:moveTo>
                    <a:cubicBezTo>
                      <a:pt x="787119" y="285568"/>
                      <a:pt x="788926" y="287375"/>
                      <a:pt x="788926" y="290086"/>
                    </a:cubicBezTo>
                    <a:cubicBezTo>
                      <a:pt x="788926" y="292797"/>
                      <a:pt x="787119" y="294605"/>
                      <a:pt x="784408" y="294605"/>
                    </a:cubicBezTo>
                    <a:cubicBezTo>
                      <a:pt x="781696" y="294605"/>
                      <a:pt x="779889" y="292797"/>
                      <a:pt x="779889" y="290086"/>
                    </a:cubicBezTo>
                    <a:cubicBezTo>
                      <a:pt x="778985" y="287375"/>
                      <a:pt x="781696" y="285568"/>
                      <a:pt x="784408" y="285568"/>
                    </a:cubicBezTo>
                    <a:lnTo>
                      <a:pt x="784408" y="285568"/>
                    </a:lnTo>
                    <a:close/>
                    <a:moveTo>
                      <a:pt x="765430" y="285568"/>
                    </a:moveTo>
                    <a:cubicBezTo>
                      <a:pt x="768141" y="285568"/>
                      <a:pt x="769948" y="287375"/>
                      <a:pt x="769948" y="290086"/>
                    </a:cubicBezTo>
                    <a:cubicBezTo>
                      <a:pt x="769948" y="292797"/>
                      <a:pt x="768141" y="294605"/>
                      <a:pt x="765430" y="294605"/>
                    </a:cubicBezTo>
                    <a:cubicBezTo>
                      <a:pt x="762719" y="294605"/>
                      <a:pt x="760912" y="292797"/>
                      <a:pt x="760912" y="290086"/>
                    </a:cubicBezTo>
                    <a:cubicBezTo>
                      <a:pt x="760912" y="287375"/>
                      <a:pt x="762719" y="285568"/>
                      <a:pt x="765430" y="285568"/>
                    </a:cubicBezTo>
                    <a:lnTo>
                      <a:pt x="765430" y="285568"/>
                    </a:lnTo>
                    <a:close/>
                    <a:moveTo>
                      <a:pt x="746452" y="285568"/>
                    </a:moveTo>
                    <a:cubicBezTo>
                      <a:pt x="749163" y="285568"/>
                      <a:pt x="750971" y="287375"/>
                      <a:pt x="750971" y="290086"/>
                    </a:cubicBezTo>
                    <a:cubicBezTo>
                      <a:pt x="750971" y="292797"/>
                      <a:pt x="749163" y="294605"/>
                      <a:pt x="746452" y="294605"/>
                    </a:cubicBezTo>
                    <a:cubicBezTo>
                      <a:pt x="743741" y="294605"/>
                      <a:pt x="741934" y="292797"/>
                      <a:pt x="741934" y="290086"/>
                    </a:cubicBezTo>
                    <a:cubicBezTo>
                      <a:pt x="741934" y="287375"/>
                      <a:pt x="743741" y="285568"/>
                      <a:pt x="746452" y="285568"/>
                    </a:cubicBezTo>
                    <a:lnTo>
                      <a:pt x="746452" y="285568"/>
                    </a:lnTo>
                    <a:close/>
                    <a:moveTo>
                      <a:pt x="727475" y="285568"/>
                    </a:moveTo>
                    <a:cubicBezTo>
                      <a:pt x="730186" y="285568"/>
                      <a:pt x="731993" y="287375"/>
                      <a:pt x="731993" y="290086"/>
                    </a:cubicBezTo>
                    <a:cubicBezTo>
                      <a:pt x="731993" y="292797"/>
                      <a:pt x="730186" y="294605"/>
                      <a:pt x="727475" y="294605"/>
                    </a:cubicBezTo>
                    <a:cubicBezTo>
                      <a:pt x="724764" y="294605"/>
                      <a:pt x="722956" y="292797"/>
                      <a:pt x="722956" y="290086"/>
                    </a:cubicBezTo>
                    <a:cubicBezTo>
                      <a:pt x="722956" y="287375"/>
                      <a:pt x="724764" y="285568"/>
                      <a:pt x="727475" y="285568"/>
                    </a:cubicBezTo>
                    <a:lnTo>
                      <a:pt x="727475" y="285568"/>
                    </a:lnTo>
                    <a:close/>
                    <a:moveTo>
                      <a:pt x="709401" y="285568"/>
                    </a:moveTo>
                    <a:cubicBezTo>
                      <a:pt x="712112" y="285568"/>
                      <a:pt x="713919" y="287375"/>
                      <a:pt x="713919" y="290086"/>
                    </a:cubicBezTo>
                    <a:cubicBezTo>
                      <a:pt x="713919" y="292797"/>
                      <a:pt x="712112" y="294605"/>
                      <a:pt x="709401" y="294605"/>
                    </a:cubicBezTo>
                    <a:cubicBezTo>
                      <a:pt x="706690" y="294605"/>
                      <a:pt x="704882" y="292797"/>
                      <a:pt x="704882" y="290086"/>
                    </a:cubicBezTo>
                    <a:cubicBezTo>
                      <a:pt x="703979" y="287375"/>
                      <a:pt x="706690" y="285568"/>
                      <a:pt x="709401" y="285568"/>
                    </a:cubicBezTo>
                    <a:lnTo>
                      <a:pt x="709401" y="285568"/>
                    </a:lnTo>
                    <a:close/>
                    <a:moveTo>
                      <a:pt x="690423" y="285568"/>
                    </a:moveTo>
                    <a:cubicBezTo>
                      <a:pt x="693134" y="285568"/>
                      <a:pt x="694942" y="287375"/>
                      <a:pt x="694942" y="290086"/>
                    </a:cubicBezTo>
                    <a:cubicBezTo>
                      <a:pt x="694942" y="292797"/>
                      <a:pt x="693134" y="294605"/>
                      <a:pt x="690423" y="294605"/>
                    </a:cubicBezTo>
                    <a:cubicBezTo>
                      <a:pt x="687712" y="294605"/>
                      <a:pt x="685905" y="292797"/>
                      <a:pt x="685905" y="290086"/>
                    </a:cubicBezTo>
                    <a:cubicBezTo>
                      <a:pt x="685905" y="287375"/>
                      <a:pt x="687712" y="285568"/>
                      <a:pt x="690423" y="285568"/>
                    </a:cubicBezTo>
                    <a:lnTo>
                      <a:pt x="690423" y="285568"/>
                    </a:lnTo>
                    <a:close/>
                    <a:moveTo>
                      <a:pt x="671446" y="285568"/>
                    </a:moveTo>
                    <a:cubicBezTo>
                      <a:pt x="674157" y="285568"/>
                      <a:pt x="675964" y="287375"/>
                      <a:pt x="675964" y="290086"/>
                    </a:cubicBezTo>
                    <a:cubicBezTo>
                      <a:pt x="675964" y="292797"/>
                      <a:pt x="674157" y="294605"/>
                      <a:pt x="671446" y="294605"/>
                    </a:cubicBezTo>
                    <a:cubicBezTo>
                      <a:pt x="668735" y="294605"/>
                      <a:pt x="666927" y="292797"/>
                      <a:pt x="666927" y="290086"/>
                    </a:cubicBezTo>
                    <a:cubicBezTo>
                      <a:pt x="666927" y="287375"/>
                      <a:pt x="668735" y="285568"/>
                      <a:pt x="671446" y="285568"/>
                    </a:cubicBezTo>
                    <a:lnTo>
                      <a:pt x="671446" y="285568"/>
                    </a:lnTo>
                    <a:close/>
                    <a:moveTo>
                      <a:pt x="652468" y="285568"/>
                    </a:moveTo>
                    <a:cubicBezTo>
                      <a:pt x="655179" y="285568"/>
                      <a:pt x="656987" y="287375"/>
                      <a:pt x="656987" y="290086"/>
                    </a:cubicBezTo>
                    <a:cubicBezTo>
                      <a:pt x="656987" y="292797"/>
                      <a:pt x="655179" y="294605"/>
                      <a:pt x="652468" y="294605"/>
                    </a:cubicBezTo>
                    <a:cubicBezTo>
                      <a:pt x="649757" y="294605"/>
                      <a:pt x="647950" y="292797"/>
                      <a:pt x="647950" y="290086"/>
                    </a:cubicBezTo>
                    <a:cubicBezTo>
                      <a:pt x="647950" y="287375"/>
                      <a:pt x="649757" y="285568"/>
                      <a:pt x="652468" y="285568"/>
                    </a:cubicBezTo>
                    <a:lnTo>
                      <a:pt x="652468" y="285568"/>
                    </a:lnTo>
                    <a:close/>
                    <a:moveTo>
                      <a:pt x="633490" y="285568"/>
                    </a:moveTo>
                    <a:cubicBezTo>
                      <a:pt x="636202" y="285568"/>
                      <a:pt x="638009" y="287375"/>
                      <a:pt x="638009" y="290086"/>
                    </a:cubicBezTo>
                    <a:cubicBezTo>
                      <a:pt x="638009" y="292797"/>
                      <a:pt x="636202" y="294605"/>
                      <a:pt x="633490" y="294605"/>
                    </a:cubicBezTo>
                    <a:cubicBezTo>
                      <a:pt x="630779" y="294605"/>
                      <a:pt x="628972" y="292797"/>
                      <a:pt x="628972" y="290086"/>
                    </a:cubicBezTo>
                    <a:cubicBezTo>
                      <a:pt x="628972" y="287375"/>
                      <a:pt x="631683" y="285568"/>
                      <a:pt x="633490" y="285568"/>
                    </a:cubicBezTo>
                    <a:lnTo>
                      <a:pt x="633490" y="285568"/>
                    </a:lnTo>
                    <a:close/>
                    <a:moveTo>
                      <a:pt x="615417" y="285568"/>
                    </a:moveTo>
                    <a:cubicBezTo>
                      <a:pt x="618128" y="285568"/>
                      <a:pt x="619935" y="287375"/>
                      <a:pt x="619935" y="290086"/>
                    </a:cubicBezTo>
                    <a:cubicBezTo>
                      <a:pt x="619935" y="292797"/>
                      <a:pt x="618128" y="294605"/>
                      <a:pt x="615417" y="294605"/>
                    </a:cubicBezTo>
                    <a:cubicBezTo>
                      <a:pt x="612705" y="294605"/>
                      <a:pt x="610898" y="292797"/>
                      <a:pt x="610898" y="290086"/>
                    </a:cubicBezTo>
                    <a:cubicBezTo>
                      <a:pt x="609994" y="287375"/>
                      <a:pt x="612705" y="285568"/>
                      <a:pt x="615417" y="285568"/>
                    </a:cubicBezTo>
                    <a:lnTo>
                      <a:pt x="615417" y="285568"/>
                    </a:lnTo>
                    <a:close/>
                    <a:moveTo>
                      <a:pt x="596439" y="285568"/>
                    </a:moveTo>
                    <a:cubicBezTo>
                      <a:pt x="599150" y="285568"/>
                      <a:pt x="600957" y="287375"/>
                      <a:pt x="600957" y="290086"/>
                    </a:cubicBezTo>
                    <a:cubicBezTo>
                      <a:pt x="600957" y="292797"/>
                      <a:pt x="599150" y="294605"/>
                      <a:pt x="596439" y="294605"/>
                    </a:cubicBezTo>
                    <a:cubicBezTo>
                      <a:pt x="593728" y="294605"/>
                      <a:pt x="591920" y="292797"/>
                      <a:pt x="591920" y="290086"/>
                    </a:cubicBezTo>
                    <a:cubicBezTo>
                      <a:pt x="591920" y="287375"/>
                      <a:pt x="593728" y="285568"/>
                      <a:pt x="596439" y="285568"/>
                    </a:cubicBezTo>
                    <a:lnTo>
                      <a:pt x="596439" y="285568"/>
                    </a:lnTo>
                    <a:close/>
                    <a:moveTo>
                      <a:pt x="577461" y="285568"/>
                    </a:moveTo>
                    <a:cubicBezTo>
                      <a:pt x="580172" y="285568"/>
                      <a:pt x="581980" y="287375"/>
                      <a:pt x="581980" y="290086"/>
                    </a:cubicBezTo>
                    <a:cubicBezTo>
                      <a:pt x="581980" y="292797"/>
                      <a:pt x="580172" y="294605"/>
                      <a:pt x="577461" y="294605"/>
                    </a:cubicBezTo>
                    <a:cubicBezTo>
                      <a:pt x="574750" y="294605"/>
                      <a:pt x="572943" y="292797"/>
                      <a:pt x="572943" y="290086"/>
                    </a:cubicBezTo>
                    <a:cubicBezTo>
                      <a:pt x="572943" y="287375"/>
                      <a:pt x="574750" y="285568"/>
                      <a:pt x="577461" y="285568"/>
                    </a:cubicBezTo>
                    <a:lnTo>
                      <a:pt x="577461" y="285568"/>
                    </a:lnTo>
                    <a:close/>
                    <a:moveTo>
                      <a:pt x="558484" y="285568"/>
                    </a:moveTo>
                    <a:cubicBezTo>
                      <a:pt x="561195" y="285568"/>
                      <a:pt x="563002" y="287375"/>
                      <a:pt x="563002" y="290086"/>
                    </a:cubicBezTo>
                    <a:cubicBezTo>
                      <a:pt x="563002" y="292797"/>
                      <a:pt x="561195" y="294605"/>
                      <a:pt x="558484" y="294605"/>
                    </a:cubicBezTo>
                    <a:cubicBezTo>
                      <a:pt x="555773" y="294605"/>
                      <a:pt x="553965" y="292797"/>
                      <a:pt x="553965" y="290086"/>
                    </a:cubicBezTo>
                    <a:cubicBezTo>
                      <a:pt x="553965" y="287375"/>
                      <a:pt x="555773" y="285568"/>
                      <a:pt x="558484" y="285568"/>
                    </a:cubicBezTo>
                    <a:lnTo>
                      <a:pt x="558484" y="285568"/>
                    </a:lnTo>
                    <a:close/>
                    <a:moveTo>
                      <a:pt x="539506" y="285568"/>
                    </a:moveTo>
                    <a:cubicBezTo>
                      <a:pt x="542217" y="285568"/>
                      <a:pt x="544025" y="287375"/>
                      <a:pt x="544025" y="290086"/>
                    </a:cubicBezTo>
                    <a:cubicBezTo>
                      <a:pt x="544025" y="292797"/>
                      <a:pt x="542217" y="294605"/>
                      <a:pt x="539506" y="294605"/>
                    </a:cubicBezTo>
                    <a:cubicBezTo>
                      <a:pt x="536795" y="294605"/>
                      <a:pt x="534988" y="292797"/>
                      <a:pt x="534988" y="290086"/>
                    </a:cubicBezTo>
                    <a:cubicBezTo>
                      <a:pt x="534988" y="287375"/>
                      <a:pt x="537699" y="285568"/>
                      <a:pt x="539506" y="285568"/>
                    </a:cubicBezTo>
                    <a:lnTo>
                      <a:pt x="539506" y="285568"/>
                    </a:lnTo>
                    <a:close/>
                    <a:moveTo>
                      <a:pt x="521432" y="285568"/>
                    </a:moveTo>
                    <a:cubicBezTo>
                      <a:pt x="524143" y="285568"/>
                      <a:pt x="525951" y="287375"/>
                      <a:pt x="525951" y="290086"/>
                    </a:cubicBezTo>
                    <a:cubicBezTo>
                      <a:pt x="525951" y="292797"/>
                      <a:pt x="524143" y="294605"/>
                      <a:pt x="521432" y="294605"/>
                    </a:cubicBezTo>
                    <a:cubicBezTo>
                      <a:pt x="518721" y="294605"/>
                      <a:pt x="516914" y="292797"/>
                      <a:pt x="516914" y="290086"/>
                    </a:cubicBezTo>
                    <a:cubicBezTo>
                      <a:pt x="516010" y="287375"/>
                      <a:pt x="518721" y="285568"/>
                      <a:pt x="521432" y="285568"/>
                    </a:cubicBezTo>
                    <a:lnTo>
                      <a:pt x="521432" y="285568"/>
                    </a:lnTo>
                    <a:close/>
                    <a:moveTo>
                      <a:pt x="502455" y="285568"/>
                    </a:moveTo>
                    <a:cubicBezTo>
                      <a:pt x="505166" y="285568"/>
                      <a:pt x="506973" y="287375"/>
                      <a:pt x="506973" y="290086"/>
                    </a:cubicBezTo>
                    <a:cubicBezTo>
                      <a:pt x="506973" y="292797"/>
                      <a:pt x="505166" y="294605"/>
                      <a:pt x="502455" y="294605"/>
                    </a:cubicBezTo>
                    <a:cubicBezTo>
                      <a:pt x="499744" y="294605"/>
                      <a:pt x="497936" y="292797"/>
                      <a:pt x="497936" y="290086"/>
                    </a:cubicBezTo>
                    <a:cubicBezTo>
                      <a:pt x="497936" y="287375"/>
                      <a:pt x="499744" y="285568"/>
                      <a:pt x="502455" y="285568"/>
                    </a:cubicBezTo>
                    <a:lnTo>
                      <a:pt x="502455" y="285568"/>
                    </a:lnTo>
                    <a:close/>
                    <a:moveTo>
                      <a:pt x="483477" y="285568"/>
                    </a:moveTo>
                    <a:cubicBezTo>
                      <a:pt x="486188" y="285568"/>
                      <a:pt x="487995" y="287375"/>
                      <a:pt x="487995" y="290086"/>
                    </a:cubicBezTo>
                    <a:cubicBezTo>
                      <a:pt x="487995" y="292797"/>
                      <a:pt x="486188" y="294605"/>
                      <a:pt x="483477" y="294605"/>
                    </a:cubicBezTo>
                    <a:cubicBezTo>
                      <a:pt x="480766" y="294605"/>
                      <a:pt x="478959" y="292797"/>
                      <a:pt x="478959" y="290086"/>
                    </a:cubicBezTo>
                    <a:cubicBezTo>
                      <a:pt x="478959" y="287375"/>
                      <a:pt x="480766" y="285568"/>
                      <a:pt x="483477" y="285568"/>
                    </a:cubicBezTo>
                    <a:lnTo>
                      <a:pt x="483477" y="285568"/>
                    </a:lnTo>
                    <a:close/>
                    <a:moveTo>
                      <a:pt x="464499" y="285568"/>
                    </a:moveTo>
                    <a:cubicBezTo>
                      <a:pt x="467211" y="285568"/>
                      <a:pt x="469018" y="287375"/>
                      <a:pt x="469018" y="290086"/>
                    </a:cubicBezTo>
                    <a:cubicBezTo>
                      <a:pt x="469018" y="292797"/>
                      <a:pt x="467211" y="294605"/>
                      <a:pt x="464499" y="294605"/>
                    </a:cubicBezTo>
                    <a:cubicBezTo>
                      <a:pt x="461788" y="294605"/>
                      <a:pt x="459981" y="292797"/>
                      <a:pt x="459981" y="290086"/>
                    </a:cubicBezTo>
                    <a:cubicBezTo>
                      <a:pt x="459981" y="287375"/>
                      <a:pt x="461788" y="285568"/>
                      <a:pt x="464499" y="285568"/>
                    </a:cubicBezTo>
                    <a:lnTo>
                      <a:pt x="464499" y="285568"/>
                    </a:lnTo>
                    <a:close/>
                    <a:moveTo>
                      <a:pt x="446425" y="285568"/>
                    </a:moveTo>
                    <a:cubicBezTo>
                      <a:pt x="449137" y="285568"/>
                      <a:pt x="450944" y="287375"/>
                      <a:pt x="450944" y="290086"/>
                    </a:cubicBezTo>
                    <a:cubicBezTo>
                      <a:pt x="450944" y="292797"/>
                      <a:pt x="449137" y="294605"/>
                      <a:pt x="446425" y="294605"/>
                    </a:cubicBezTo>
                    <a:cubicBezTo>
                      <a:pt x="443714" y="294605"/>
                      <a:pt x="441907" y="292797"/>
                      <a:pt x="441907" y="290086"/>
                    </a:cubicBezTo>
                    <a:cubicBezTo>
                      <a:pt x="441003" y="287375"/>
                      <a:pt x="443714" y="285568"/>
                      <a:pt x="446425" y="285568"/>
                    </a:cubicBezTo>
                    <a:lnTo>
                      <a:pt x="446425" y="285568"/>
                    </a:lnTo>
                    <a:close/>
                    <a:moveTo>
                      <a:pt x="427448" y="285568"/>
                    </a:moveTo>
                    <a:cubicBezTo>
                      <a:pt x="430159" y="285568"/>
                      <a:pt x="431966" y="287375"/>
                      <a:pt x="431966" y="290086"/>
                    </a:cubicBezTo>
                    <a:cubicBezTo>
                      <a:pt x="431966" y="292797"/>
                      <a:pt x="430159" y="294605"/>
                      <a:pt x="427448" y="294605"/>
                    </a:cubicBezTo>
                    <a:cubicBezTo>
                      <a:pt x="424737" y="294605"/>
                      <a:pt x="422929" y="292797"/>
                      <a:pt x="422929" y="290086"/>
                    </a:cubicBezTo>
                    <a:cubicBezTo>
                      <a:pt x="422929" y="287375"/>
                      <a:pt x="424737" y="285568"/>
                      <a:pt x="427448" y="285568"/>
                    </a:cubicBezTo>
                    <a:lnTo>
                      <a:pt x="427448" y="285568"/>
                    </a:lnTo>
                    <a:close/>
                    <a:moveTo>
                      <a:pt x="408470" y="285568"/>
                    </a:moveTo>
                    <a:cubicBezTo>
                      <a:pt x="411181" y="285568"/>
                      <a:pt x="412989" y="287375"/>
                      <a:pt x="412989" y="290086"/>
                    </a:cubicBezTo>
                    <a:cubicBezTo>
                      <a:pt x="412989" y="292797"/>
                      <a:pt x="411181" y="294605"/>
                      <a:pt x="408470" y="294605"/>
                    </a:cubicBezTo>
                    <a:cubicBezTo>
                      <a:pt x="405759" y="294605"/>
                      <a:pt x="403952" y="292797"/>
                      <a:pt x="403952" y="290086"/>
                    </a:cubicBezTo>
                    <a:cubicBezTo>
                      <a:pt x="403952" y="287375"/>
                      <a:pt x="405759" y="285568"/>
                      <a:pt x="408470" y="285568"/>
                    </a:cubicBezTo>
                    <a:lnTo>
                      <a:pt x="408470" y="285568"/>
                    </a:lnTo>
                    <a:close/>
                    <a:moveTo>
                      <a:pt x="389493" y="285568"/>
                    </a:moveTo>
                    <a:cubicBezTo>
                      <a:pt x="392204" y="285568"/>
                      <a:pt x="394011" y="287375"/>
                      <a:pt x="394011" y="290086"/>
                    </a:cubicBezTo>
                    <a:cubicBezTo>
                      <a:pt x="394011" y="292797"/>
                      <a:pt x="392204" y="294605"/>
                      <a:pt x="389493" y="294605"/>
                    </a:cubicBezTo>
                    <a:cubicBezTo>
                      <a:pt x="386782" y="294605"/>
                      <a:pt x="384974" y="292797"/>
                      <a:pt x="384974" y="290086"/>
                    </a:cubicBezTo>
                    <a:cubicBezTo>
                      <a:pt x="384974" y="287375"/>
                      <a:pt x="386782" y="285568"/>
                      <a:pt x="389493" y="285568"/>
                    </a:cubicBezTo>
                    <a:lnTo>
                      <a:pt x="389493" y="285568"/>
                    </a:lnTo>
                    <a:close/>
                    <a:moveTo>
                      <a:pt x="370515" y="285568"/>
                    </a:moveTo>
                    <a:cubicBezTo>
                      <a:pt x="373226" y="285568"/>
                      <a:pt x="375034" y="287375"/>
                      <a:pt x="375034" y="290086"/>
                    </a:cubicBezTo>
                    <a:cubicBezTo>
                      <a:pt x="375034" y="292797"/>
                      <a:pt x="373226" y="294605"/>
                      <a:pt x="370515" y="294605"/>
                    </a:cubicBezTo>
                    <a:cubicBezTo>
                      <a:pt x="367804" y="294605"/>
                      <a:pt x="365997" y="292797"/>
                      <a:pt x="365997" y="290086"/>
                    </a:cubicBezTo>
                    <a:cubicBezTo>
                      <a:pt x="365997" y="287375"/>
                      <a:pt x="367804" y="285568"/>
                      <a:pt x="370515" y="285568"/>
                    </a:cubicBezTo>
                    <a:lnTo>
                      <a:pt x="370515" y="285568"/>
                    </a:lnTo>
                    <a:close/>
                    <a:moveTo>
                      <a:pt x="352441" y="285568"/>
                    </a:moveTo>
                    <a:cubicBezTo>
                      <a:pt x="355152" y="285568"/>
                      <a:pt x="356960" y="287375"/>
                      <a:pt x="356960" y="290086"/>
                    </a:cubicBezTo>
                    <a:cubicBezTo>
                      <a:pt x="356960" y="292797"/>
                      <a:pt x="355152" y="294605"/>
                      <a:pt x="352441" y="294605"/>
                    </a:cubicBezTo>
                    <a:cubicBezTo>
                      <a:pt x="349730" y="294605"/>
                      <a:pt x="347923" y="292797"/>
                      <a:pt x="347923" y="290086"/>
                    </a:cubicBezTo>
                    <a:cubicBezTo>
                      <a:pt x="347019" y="287375"/>
                      <a:pt x="349730" y="285568"/>
                      <a:pt x="352441" y="285568"/>
                    </a:cubicBezTo>
                    <a:lnTo>
                      <a:pt x="352441" y="285568"/>
                    </a:lnTo>
                    <a:close/>
                    <a:moveTo>
                      <a:pt x="831400" y="274723"/>
                    </a:moveTo>
                    <a:cubicBezTo>
                      <a:pt x="834111" y="274723"/>
                      <a:pt x="835918" y="276531"/>
                      <a:pt x="835918" y="279242"/>
                    </a:cubicBezTo>
                    <a:cubicBezTo>
                      <a:pt x="835918" y="281953"/>
                      <a:pt x="834111" y="283760"/>
                      <a:pt x="831400" y="283760"/>
                    </a:cubicBezTo>
                    <a:cubicBezTo>
                      <a:pt x="828689" y="283760"/>
                      <a:pt x="826881" y="281953"/>
                      <a:pt x="826881" y="279242"/>
                    </a:cubicBezTo>
                    <a:cubicBezTo>
                      <a:pt x="826881" y="276531"/>
                      <a:pt x="828689" y="274723"/>
                      <a:pt x="831400" y="274723"/>
                    </a:cubicBezTo>
                    <a:lnTo>
                      <a:pt x="831400" y="274723"/>
                    </a:lnTo>
                    <a:close/>
                    <a:moveTo>
                      <a:pt x="812422" y="274723"/>
                    </a:moveTo>
                    <a:cubicBezTo>
                      <a:pt x="815133" y="274723"/>
                      <a:pt x="816941" y="276531"/>
                      <a:pt x="816941" y="279242"/>
                    </a:cubicBezTo>
                    <a:cubicBezTo>
                      <a:pt x="816941" y="281953"/>
                      <a:pt x="815133" y="283760"/>
                      <a:pt x="812422" y="283760"/>
                    </a:cubicBezTo>
                    <a:cubicBezTo>
                      <a:pt x="809711" y="283760"/>
                      <a:pt x="807904" y="281953"/>
                      <a:pt x="807904" y="279242"/>
                    </a:cubicBezTo>
                    <a:cubicBezTo>
                      <a:pt x="807904" y="276531"/>
                      <a:pt x="809711" y="274723"/>
                      <a:pt x="812422" y="274723"/>
                    </a:cubicBezTo>
                    <a:lnTo>
                      <a:pt x="812422" y="274723"/>
                    </a:lnTo>
                    <a:close/>
                    <a:moveTo>
                      <a:pt x="793445" y="274723"/>
                    </a:moveTo>
                    <a:cubicBezTo>
                      <a:pt x="796156" y="274723"/>
                      <a:pt x="797963" y="276531"/>
                      <a:pt x="797963" y="279242"/>
                    </a:cubicBezTo>
                    <a:cubicBezTo>
                      <a:pt x="797963" y="281953"/>
                      <a:pt x="796156" y="283760"/>
                      <a:pt x="793445" y="283760"/>
                    </a:cubicBezTo>
                    <a:cubicBezTo>
                      <a:pt x="790733" y="283760"/>
                      <a:pt x="788926" y="281953"/>
                      <a:pt x="788926" y="279242"/>
                    </a:cubicBezTo>
                    <a:cubicBezTo>
                      <a:pt x="788926" y="276531"/>
                      <a:pt x="790733" y="274723"/>
                      <a:pt x="793445" y="274723"/>
                    </a:cubicBezTo>
                    <a:lnTo>
                      <a:pt x="793445" y="274723"/>
                    </a:lnTo>
                    <a:close/>
                    <a:moveTo>
                      <a:pt x="774467" y="274723"/>
                    </a:moveTo>
                    <a:cubicBezTo>
                      <a:pt x="777178" y="274723"/>
                      <a:pt x="778985" y="276531"/>
                      <a:pt x="778985" y="279242"/>
                    </a:cubicBezTo>
                    <a:cubicBezTo>
                      <a:pt x="778985" y="281953"/>
                      <a:pt x="777178" y="283760"/>
                      <a:pt x="774467" y="283760"/>
                    </a:cubicBezTo>
                    <a:cubicBezTo>
                      <a:pt x="771756" y="283760"/>
                      <a:pt x="769948" y="281953"/>
                      <a:pt x="769948" y="279242"/>
                    </a:cubicBezTo>
                    <a:cubicBezTo>
                      <a:pt x="769948" y="276531"/>
                      <a:pt x="771756" y="274723"/>
                      <a:pt x="774467" y="274723"/>
                    </a:cubicBezTo>
                    <a:lnTo>
                      <a:pt x="774467" y="274723"/>
                    </a:lnTo>
                    <a:close/>
                    <a:moveTo>
                      <a:pt x="756393" y="274723"/>
                    </a:moveTo>
                    <a:cubicBezTo>
                      <a:pt x="759104" y="274723"/>
                      <a:pt x="760912" y="276531"/>
                      <a:pt x="760912" y="279242"/>
                    </a:cubicBezTo>
                    <a:cubicBezTo>
                      <a:pt x="760912" y="281953"/>
                      <a:pt x="759104" y="283760"/>
                      <a:pt x="756393" y="283760"/>
                    </a:cubicBezTo>
                    <a:cubicBezTo>
                      <a:pt x="753682" y="283760"/>
                      <a:pt x="751875" y="281953"/>
                      <a:pt x="751875" y="279242"/>
                    </a:cubicBezTo>
                    <a:cubicBezTo>
                      <a:pt x="750971" y="276531"/>
                      <a:pt x="753682" y="274723"/>
                      <a:pt x="756393" y="274723"/>
                    </a:cubicBezTo>
                    <a:lnTo>
                      <a:pt x="756393" y="274723"/>
                    </a:lnTo>
                    <a:close/>
                    <a:moveTo>
                      <a:pt x="737415" y="274723"/>
                    </a:moveTo>
                    <a:cubicBezTo>
                      <a:pt x="740126" y="274723"/>
                      <a:pt x="741934" y="276531"/>
                      <a:pt x="741934" y="279242"/>
                    </a:cubicBezTo>
                    <a:cubicBezTo>
                      <a:pt x="741934" y="281953"/>
                      <a:pt x="740126" y="283760"/>
                      <a:pt x="737415" y="283760"/>
                    </a:cubicBezTo>
                    <a:cubicBezTo>
                      <a:pt x="734704" y="283760"/>
                      <a:pt x="732897" y="281953"/>
                      <a:pt x="732897" y="279242"/>
                    </a:cubicBezTo>
                    <a:cubicBezTo>
                      <a:pt x="732897" y="276531"/>
                      <a:pt x="734704" y="274723"/>
                      <a:pt x="737415" y="274723"/>
                    </a:cubicBezTo>
                    <a:lnTo>
                      <a:pt x="737415" y="274723"/>
                    </a:lnTo>
                    <a:close/>
                    <a:moveTo>
                      <a:pt x="718438" y="274723"/>
                    </a:moveTo>
                    <a:cubicBezTo>
                      <a:pt x="721149" y="274723"/>
                      <a:pt x="722956" y="276531"/>
                      <a:pt x="722956" y="279242"/>
                    </a:cubicBezTo>
                    <a:cubicBezTo>
                      <a:pt x="722956" y="281953"/>
                      <a:pt x="721149" y="283760"/>
                      <a:pt x="718438" y="283760"/>
                    </a:cubicBezTo>
                    <a:cubicBezTo>
                      <a:pt x="715727" y="283760"/>
                      <a:pt x="713919" y="281953"/>
                      <a:pt x="713919" y="279242"/>
                    </a:cubicBezTo>
                    <a:cubicBezTo>
                      <a:pt x="713919" y="276531"/>
                      <a:pt x="715727" y="274723"/>
                      <a:pt x="718438" y="274723"/>
                    </a:cubicBezTo>
                    <a:lnTo>
                      <a:pt x="718438" y="274723"/>
                    </a:lnTo>
                    <a:close/>
                    <a:moveTo>
                      <a:pt x="699460" y="274723"/>
                    </a:moveTo>
                    <a:cubicBezTo>
                      <a:pt x="702171" y="274723"/>
                      <a:pt x="703979" y="276531"/>
                      <a:pt x="703979" y="279242"/>
                    </a:cubicBezTo>
                    <a:cubicBezTo>
                      <a:pt x="703979" y="281953"/>
                      <a:pt x="702171" y="283760"/>
                      <a:pt x="699460" y="283760"/>
                    </a:cubicBezTo>
                    <a:cubicBezTo>
                      <a:pt x="696749" y="283760"/>
                      <a:pt x="694942" y="281953"/>
                      <a:pt x="694942" y="279242"/>
                    </a:cubicBezTo>
                    <a:cubicBezTo>
                      <a:pt x="694942" y="276531"/>
                      <a:pt x="696749" y="274723"/>
                      <a:pt x="699460" y="274723"/>
                    </a:cubicBezTo>
                    <a:lnTo>
                      <a:pt x="699460" y="274723"/>
                    </a:lnTo>
                    <a:close/>
                    <a:moveTo>
                      <a:pt x="680483" y="274723"/>
                    </a:moveTo>
                    <a:cubicBezTo>
                      <a:pt x="683194" y="274723"/>
                      <a:pt x="685001" y="276531"/>
                      <a:pt x="685001" y="279242"/>
                    </a:cubicBezTo>
                    <a:cubicBezTo>
                      <a:pt x="685001" y="281953"/>
                      <a:pt x="683194" y="283760"/>
                      <a:pt x="680483" y="283760"/>
                    </a:cubicBezTo>
                    <a:cubicBezTo>
                      <a:pt x="677771" y="283760"/>
                      <a:pt x="675964" y="281953"/>
                      <a:pt x="675964" y="279242"/>
                    </a:cubicBezTo>
                    <a:cubicBezTo>
                      <a:pt x="675964" y="276531"/>
                      <a:pt x="678675" y="274723"/>
                      <a:pt x="680483" y="274723"/>
                    </a:cubicBezTo>
                    <a:lnTo>
                      <a:pt x="680483" y="274723"/>
                    </a:lnTo>
                    <a:close/>
                    <a:moveTo>
                      <a:pt x="662409" y="274723"/>
                    </a:moveTo>
                    <a:cubicBezTo>
                      <a:pt x="665120" y="274723"/>
                      <a:pt x="666927" y="276531"/>
                      <a:pt x="666927" y="279242"/>
                    </a:cubicBezTo>
                    <a:cubicBezTo>
                      <a:pt x="666927" y="281953"/>
                      <a:pt x="665120" y="283760"/>
                      <a:pt x="662409" y="283760"/>
                    </a:cubicBezTo>
                    <a:cubicBezTo>
                      <a:pt x="659698" y="283760"/>
                      <a:pt x="657890" y="281953"/>
                      <a:pt x="657890" y="279242"/>
                    </a:cubicBezTo>
                    <a:cubicBezTo>
                      <a:pt x="656987" y="276531"/>
                      <a:pt x="659698" y="274723"/>
                      <a:pt x="662409" y="274723"/>
                    </a:cubicBezTo>
                    <a:lnTo>
                      <a:pt x="662409" y="274723"/>
                    </a:lnTo>
                    <a:close/>
                    <a:moveTo>
                      <a:pt x="643431" y="274723"/>
                    </a:moveTo>
                    <a:cubicBezTo>
                      <a:pt x="646142" y="274723"/>
                      <a:pt x="647950" y="276531"/>
                      <a:pt x="647950" y="279242"/>
                    </a:cubicBezTo>
                    <a:cubicBezTo>
                      <a:pt x="647950" y="281953"/>
                      <a:pt x="646142" y="283760"/>
                      <a:pt x="643431" y="283760"/>
                    </a:cubicBezTo>
                    <a:cubicBezTo>
                      <a:pt x="640720" y="283760"/>
                      <a:pt x="638913" y="281953"/>
                      <a:pt x="638913" y="279242"/>
                    </a:cubicBezTo>
                    <a:cubicBezTo>
                      <a:pt x="638913" y="276531"/>
                      <a:pt x="640720" y="274723"/>
                      <a:pt x="643431" y="274723"/>
                    </a:cubicBezTo>
                    <a:lnTo>
                      <a:pt x="643431" y="274723"/>
                    </a:lnTo>
                    <a:close/>
                    <a:moveTo>
                      <a:pt x="624453" y="274723"/>
                    </a:moveTo>
                    <a:cubicBezTo>
                      <a:pt x="627165" y="274723"/>
                      <a:pt x="628972" y="276531"/>
                      <a:pt x="628972" y="279242"/>
                    </a:cubicBezTo>
                    <a:cubicBezTo>
                      <a:pt x="628972" y="281953"/>
                      <a:pt x="627165" y="283760"/>
                      <a:pt x="624453" y="283760"/>
                    </a:cubicBezTo>
                    <a:cubicBezTo>
                      <a:pt x="621742" y="283760"/>
                      <a:pt x="619935" y="281953"/>
                      <a:pt x="619935" y="279242"/>
                    </a:cubicBezTo>
                    <a:cubicBezTo>
                      <a:pt x="619935" y="276531"/>
                      <a:pt x="621742" y="274723"/>
                      <a:pt x="624453" y="274723"/>
                    </a:cubicBezTo>
                    <a:lnTo>
                      <a:pt x="624453" y="274723"/>
                    </a:lnTo>
                    <a:close/>
                    <a:moveTo>
                      <a:pt x="605476" y="274723"/>
                    </a:moveTo>
                    <a:cubicBezTo>
                      <a:pt x="608187" y="274723"/>
                      <a:pt x="609994" y="276531"/>
                      <a:pt x="609994" y="279242"/>
                    </a:cubicBezTo>
                    <a:cubicBezTo>
                      <a:pt x="609994" y="281953"/>
                      <a:pt x="608187" y="283760"/>
                      <a:pt x="605476" y="283760"/>
                    </a:cubicBezTo>
                    <a:cubicBezTo>
                      <a:pt x="602765" y="283760"/>
                      <a:pt x="600957" y="281953"/>
                      <a:pt x="600957" y="279242"/>
                    </a:cubicBezTo>
                    <a:cubicBezTo>
                      <a:pt x="600957" y="276531"/>
                      <a:pt x="602765" y="274723"/>
                      <a:pt x="605476" y="274723"/>
                    </a:cubicBezTo>
                    <a:lnTo>
                      <a:pt x="605476" y="274723"/>
                    </a:lnTo>
                    <a:close/>
                    <a:moveTo>
                      <a:pt x="586498" y="274723"/>
                    </a:moveTo>
                    <a:cubicBezTo>
                      <a:pt x="589209" y="274723"/>
                      <a:pt x="591017" y="276531"/>
                      <a:pt x="591017" y="279242"/>
                    </a:cubicBezTo>
                    <a:cubicBezTo>
                      <a:pt x="591017" y="281953"/>
                      <a:pt x="589209" y="283760"/>
                      <a:pt x="586498" y="283760"/>
                    </a:cubicBezTo>
                    <a:cubicBezTo>
                      <a:pt x="583787" y="283760"/>
                      <a:pt x="581980" y="281953"/>
                      <a:pt x="581980" y="279242"/>
                    </a:cubicBezTo>
                    <a:cubicBezTo>
                      <a:pt x="581980" y="276531"/>
                      <a:pt x="584691" y="274723"/>
                      <a:pt x="586498" y="274723"/>
                    </a:cubicBezTo>
                    <a:lnTo>
                      <a:pt x="586498" y="274723"/>
                    </a:lnTo>
                    <a:close/>
                    <a:moveTo>
                      <a:pt x="568424" y="274723"/>
                    </a:moveTo>
                    <a:cubicBezTo>
                      <a:pt x="571135" y="274723"/>
                      <a:pt x="572943" y="276531"/>
                      <a:pt x="572943" y="279242"/>
                    </a:cubicBezTo>
                    <a:cubicBezTo>
                      <a:pt x="572943" y="281953"/>
                      <a:pt x="571135" y="283760"/>
                      <a:pt x="568424" y="283760"/>
                    </a:cubicBezTo>
                    <a:cubicBezTo>
                      <a:pt x="565713" y="283760"/>
                      <a:pt x="563906" y="281953"/>
                      <a:pt x="563906" y="279242"/>
                    </a:cubicBezTo>
                    <a:cubicBezTo>
                      <a:pt x="563906" y="276531"/>
                      <a:pt x="565713" y="274723"/>
                      <a:pt x="568424" y="274723"/>
                    </a:cubicBezTo>
                    <a:lnTo>
                      <a:pt x="568424" y="274723"/>
                    </a:lnTo>
                    <a:close/>
                    <a:moveTo>
                      <a:pt x="549447" y="274723"/>
                    </a:moveTo>
                    <a:cubicBezTo>
                      <a:pt x="552158" y="274723"/>
                      <a:pt x="553965" y="276531"/>
                      <a:pt x="553965" y="279242"/>
                    </a:cubicBezTo>
                    <a:cubicBezTo>
                      <a:pt x="553965" y="281953"/>
                      <a:pt x="552158" y="283760"/>
                      <a:pt x="549447" y="283760"/>
                    </a:cubicBezTo>
                    <a:cubicBezTo>
                      <a:pt x="546736" y="283760"/>
                      <a:pt x="544928" y="281953"/>
                      <a:pt x="544928" y="279242"/>
                    </a:cubicBezTo>
                    <a:cubicBezTo>
                      <a:pt x="544928" y="276531"/>
                      <a:pt x="546736" y="274723"/>
                      <a:pt x="549447" y="274723"/>
                    </a:cubicBezTo>
                    <a:lnTo>
                      <a:pt x="549447" y="274723"/>
                    </a:lnTo>
                    <a:close/>
                    <a:moveTo>
                      <a:pt x="530469" y="274723"/>
                    </a:moveTo>
                    <a:cubicBezTo>
                      <a:pt x="533180" y="274723"/>
                      <a:pt x="534988" y="276531"/>
                      <a:pt x="534988" y="279242"/>
                    </a:cubicBezTo>
                    <a:cubicBezTo>
                      <a:pt x="534988" y="281953"/>
                      <a:pt x="533180" y="283760"/>
                      <a:pt x="530469" y="283760"/>
                    </a:cubicBezTo>
                    <a:cubicBezTo>
                      <a:pt x="527758" y="283760"/>
                      <a:pt x="525951" y="281953"/>
                      <a:pt x="525951" y="279242"/>
                    </a:cubicBezTo>
                    <a:cubicBezTo>
                      <a:pt x="525951" y="276531"/>
                      <a:pt x="527758" y="274723"/>
                      <a:pt x="530469" y="274723"/>
                    </a:cubicBezTo>
                    <a:lnTo>
                      <a:pt x="530469" y="274723"/>
                    </a:lnTo>
                    <a:close/>
                    <a:moveTo>
                      <a:pt x="511492" y="274723"/>
                    </a:moveTo>
                    <a:cubicBezTo>
                      <a:pt x="514203" y="274723"/>
                      <a:pt x="516010" y="276531"/>
                      <a:pt x="516010" y="279242"/>
                    </a:cubicBezTo>
                    <a:cubicBezTo>
                      <a:pt x="516010" y="281953"/>
                      <a:pt x="514203" y="283760"/>
                      <a:pt x="511492" y="283760"/>
                    </a:cubicBezTo>
                    <a:cubicBezTo>
                      <a:pt x="508780" y="283760"/>
                      <a:pt x="506973" y="281953"/>
                      <a:pt x="506973" y="279242"/>
                    </a:cubicBezTo>
                    <a:cubicBezTo>
                      <a:pt x="506973" y="276531"/>
                      <a:pt x="508780" y="274723"/>
                      <a:pt x="511492" y="274723"/>
                    </a:cubicBezTo>
                    <a:lnTo>
                      <a:pt x="511492" y="274723"/>
                    </a:lnTo>
                    <a:close/>
                    <a:moveTo>
                      <a:pt x="493418" y="274723"/>
                    </a:moveTo>
                    <a:cubicBezTo>
                      <a:pt x="496129" y="274723"/>
                      <a:pt x="497936" y="276531"/>
                      <a:pt x="497936" y="279242"/>
                    </a:cubicBezTo>
                    <a:cubicBezTo>
                      <a:pt x="497936" y="281953"/>
                      <a:pt x="496129" y="283760"/>
                      <a:pt x="493418" y="283760"/>
                    </a:cubicBezTo>
                    <a:cubicBezTo>
                      <a:pt x="490707" y="283760"/>
                      <a:pt x="488899" y="281953"/>
                      <a:pt x="488899" y="279242"/>
                    </a:cubicBezTo>
                    <a:cubicBezTo>
                      <a:pt x="487995" y="276531"/>
                      <a:pt x="490707" y="274723"/>
                      <a:pt x="493418" y="274723"/>
                    </a:cubicBezTo>
                    <a:lnTo>
                      <a:pt x="493418" y="274723"/>
                    </a:lnTo>
                    <a:close/>
                    <a:moveTo>
                      <a:pt x="474440" y="274723"/>
                    </a:moveTo>
                    <a:cubicBezTo>
                      <a:pt x="477151" y="274723"/>
                      <a:pt x="478959" y="276531"/>
                      <a:pt x="478959" y="279242"/>
                    </a:cubicBezTo>
                    <a:cubicBezTo>
                      <a:pt x="478959" y="281953"/>
                      <a:pt x="477151" y="283760"/>
                      <a:pt x="474440" y="283760"/>
                    </a:cubicBezTo>
                    <a:cubicBezTo>
                      <a:pt x="471729" y="283760"/>
                      <a:pt x="469922" y="281953"/>
                      <a:pt x="469922" y="279242"/>
                    </a:cubicBezTo>
                    <a:cubicBezTo>
                      <a:pt x="469922" y="276531"/>
                      <a:pt x="471729" y="274723"/>
                      <a:pt x="474440" y="274723"/>
                    </a:cubicBezTo>
                    <a:lnTo>
                      <a:pt x="474440" y="274723"/>
                    </a:lnTo>
                    <a:close/>
                    <a:moveTo>
                      <a:pt x="455462" y="274723"/>
                    </a:moveTo>
                    <a:cubicBezTo>
                      <a:pt x="458174" y="274723"/>
                      <a:pt x="459981" y="276531"/>
                      <a:pt x="459981" y="279242"/>
                    </a:cubicBezTo>
                    <a:cubicBezTo>
                      <a:pt x="459981" y="281953"/>
                      <a:pt x="458174" y="283760"/>
                      <a:pt x="455462" y="283760"/>
                    </a:cubicBezTo>
                    <a:cubicBezTo>
                      <a:pt x="452751" y="283760"/>
                      <a:pt x="450944" y="281953"/>
                      <a:pt x="450944" y="279242"/>
                    </a:cubicBezTo>
                    <a:cubicBezTo>
                      <a:pt x="450944" y="276531"/>
                      <a:pt x="452751" y="274723"/>
                      <a:pt x="455462" y="274723"/>
                    </a:cubicBezTo>
                    <a:lnTo>
                      <a:pt x="455462" y="274723"/>
                    </a:lnTo>
                    <a:close/>
                    <a:moveTo>
                      <a:pt x="436485" y="274723"/>
                    </a:moveTo>
                    <a:cubicBezTo>
                      <a:pt x="439196" y="274723"/>
                      <a:pt x="441003" y="276531"/>
                      <a:pt x="441003" y="279242"/>
                    </a:cubicBezTo>
                    <a:cubicBezTo>
                      <a:pt x="441003" y="281953"/>
                      <a:pt x="439196" y="283760"/>
                      <a:pt x="436485" y="283760"/>
                    </a:cubicBezTo>
                    <a:cubicBezTo>
                      <a:pt x="433774" y="283760"/>
                      <a:pt x="431966" y="281953"/>
                      <a:pt x="431966" y="279242"/>
                    </a:cubicBezTo>
                    <a:cubicBezTo>
                      <a:pt x="431966" y="276531"/>
                      <a:pt x="433774" y="274723"/>
                      <a:pt x="436485" y="274723"/>
                    </a:cubicBezTo>
                    <a:lnTo>
                      <a:pt x="436485" y="274723"/>
                    </a:lnTo>
                    <a:close/>
                    <a:moveTo>
                      <a:pt x="417507" y="274723"/>
                    </a:moveTo>
                    <a:cubicBezTo>
                      <a:pt x="420218" y="274723"/>
                      <a:pt x="422026" y="276531"/>
                      <a:pt x="422026" y="279242"/>
                    </a:cubicBezTo>
                    <a:cubicBezTo>
                      <a:pt x="422026" y="281953"/>
                      <a:pt x="420218" y="283760"/>
                      <a:pt x="417507" y="283760"/>
                    </a:cubicBezTo>
                    <a:cubicBezTo>
                      <a:pt x="414796" y="283760"/>
                      <a:pt x="412989" y="281953"/>
                      <a:pt x="412989" y="279242"/>
                    </a:cubicBezTo>
                    <a:cubicBezTo>
                      <a:pt x="412989" y="276531"/>
                      <a:pt x="415700" y="274723"/>
                      <a:pt x="417507" y="274723"/>
                    </a:cubicBezTo>
                    <a:lnTo>
                      <a:pt x="417507" y="274723"/>
                    </a:lnTo>
                    <a:close/>
                    <a:moveTo>
                      <a:pt x="399433" y="274723"/>
                    </a:moveTo>
                    <a:cubicBezTo>
                      <a:pt x="402144" y="274723"/>
                      <a:pt x="403952" y="276531"/>
                      <a:pt x="403952" y="279242"/>
                    </a:cubicBezTo>
                    <a:cubicBezTo>
                      <a:pt x="403952" y="281953"/>
                      <a:pt x="402144" y="283760"/>
                      <a:pt x="399433" y="283760"/>
                    </a:cubicBezTo>
                    <a:cubicBezTo>
                      <a:pt x="396722" y="283760"/>
                      <a:pt x="394915" y="281953"/>
                      <a:pt x="394915" y="279242"/>
                    </a:cubicBezTo>
                    <a:cubicBezTo>
                      <a:pt x="394011" y="276531"/>
                      <a:pt x="396722" y="274723"/>
                      <a:pt x="399433" y="274723"/>
                    </a:cubicBezTo>
                    <a:lnTo>
                      <a:pt x="399433" y="274723"/>
                    </a:lnTo>
                    <a:close/>
                    <a:moveTo>
                      <a:pt x="380456" y="274723"/>
                    </a:moveTo>
                    <a:cubicBezTo>
                      <a:pt x="383167" y="274723"/>
                      <a:pt x="384974" y="276531"/>
                      <a:pt x="384974" y="279242"/>
                    </a:cubicBezTo>
                    <a:cubicBezTo>
                      <a:pt x="384974" y="281953"/>
                      <a:pt x="383167" y="283760"/>
                      <a:pt x="380456" y="283760"/>
                    </a:cubicBezTo>
                    <a:cubicBezTo>
                      <a:pt x="377745" y="283760"/>
                      <a:pt x="375937" y="281953"/>
                      <a:pt x="375937" y="279242"/>
                    </a:cubicBezTo>
                    <a:cubicBezTo>
                      <a:pt x="375937" y="276531"/>
                      <a:pt x="377745" y="274723"/>
                      <a:pt x="380456" y="274723"/>
                    </a:cubicBezTo>
                    <a:lnTo>
                      <a:pt x="380456" y="274723"/>
                    </a:lnTo>
                    <a:close/>
                    <a:moveTo>
                      <a:pt x="361478" y="274723"/>
                    </a:moveTo>
                    <a:cubicBezTo>
                      <a:pt x="364189" y="274723"/>
                      <a:pt x="365997" y="276531"/>
                      <a:pt x="365997" y="279242"/>
                    </a:cubicBezTo>
                    <a:cubicBezTo>
                      <a:pt x="365997" y="281953"/>
                      <a:pt x="364189" y="283760"/>
                      <a:pt x="361478" y="283760"/>
                    </a:cubicBezTo>
                    <a:cubicBezTo>
                      <a:pt x="358767" y="283760"/>
                      <a:pt x="356960" y="281953"/>
                      <a:pt x="356960" y="279242"/>
                    </a:cubicBezTo>
                    <a:cubicBezTo>
                      <a:pt x="356960" y="276531"/>
                      <a:pt x="358767" y="274723"/>
                      <a:pt x="361478" y="274723"/>
                    </a:cubicBezTo>
                    <a:lnTo>
                      <a:pt x="361478" y="274723"/>
                    </a:lnTo>
                    <a:close/>
                    <a:moveTo>
                      <a:pt x="342501" y="274723"/>
                    </a:moveTo>
                    <a:cubicBezTo>
                      <a:pt x="345212" y="274723"/>
                      <a:pt x="347019" y="276531"/>
                      <a:pt x="347019" y="279242"/>
                    </a:cubicBezTo>
                    <a:cubicBezTo>
                      <a:pt x="347019" y="281953"/>
                      <a:pt x="345212" y="283760"/>
                      <a:pt x="342501" y="283760"/>
                    </a:cubicBezTo>
                    <a:cubicBezTo>
                      <a:pt x="339789" y="283760"/>
                      <a:pt x="337982" y="281953"/>
                      <a:pt x="337982" y="279242"/>
                    </a:cubicBezTo>
                    <a:cubicBezTo>
                      <a:pt x="337982" y="276531"/>
                      <a:pt x="339789" y="274723"/>
                      <a:pt x="342501" y="274723"/>
                    </a:cubicBezTo>
                    <a:lnTo>
                      <a:pt x="342501" y="274723"/>
                    </a:lnTo>
                    <a:close/>
                    <a:moveTo>
                      <a:pt x="953399" y="143688"/>
                    </a:moveTo>
                    <a:cubicBezTo>
                      <a:pt x="956110" y="143688"/>
                      <a:pt x="957917" y="145495"/>
                      <a:pt x="957917" y="148206"/>
                    </a:cubicBezTo>
                    <a:cubicBezTo>
                      <a:pt x="957917" y="150917"/>
                      <a:pt x="956110" y="152725"/>
                      <a:pt x="953399" y="152725"/>
                    </a:cubicBezTo>
                    <a:cubicBezTo>
                      <a:pt x="950688" y="152725"/>
                      <a:pt x="948880" y="150917"/>
                      <a:pt x="948880" y="148206"/>
                    </a:cubicBezTo>
                    <a:cubicBezTo>
                      <a:pt x="948880" y="145495"/>
                      <a:pt x="950688" y="143688"/>
                      <a:pt x="953399" y="143688"/>
                    </a:cubicBezTo>
                    <a:lnTo>
                      <a:pt x="953399" y="143688"/>
                    </a:lnTo>
                    <a:close/>
                    <a:moveTo>
                      <a:pt x="934421" y="143688"/>
                    </a:moveTo>
                    <a:cubicBezTo>
                      <a:pt x="937132" y="143688"/>
                      <a:pt x="938939" y="145495"/>
                      <a:pt x="938939" y="148206"/>
                    </a:cubicBezTo>
                    <a:cubicBezTo>
                      <a:pt x="938939" y="150917"/>
                      <a:pt x="937132" y="152725"/>
                      <a:pt x="934421" y="152725"/>
                    </a:cubicBezTo>
                    <a:cubicBezTo>
                      <a:pt x="931710" y="152725"/>
                      <a:pt x="929903" y="150917"/>
                      <a:pt x="929903" y="148206"/>
                    </a:cubicBezTo>
                    <a:cubicBezTo>
                      <a:pt x="929903" y="145495"/>
                      <a:pt x="931710" y="143688"/>
                      <a:pt x="934421" y="143688"/>
                    </a:cubicBezTo>
                    <a:lnTo>
                      <a:pt x="934421" y="143688"/>
                    </a:lnTo>
                    <a:close/>
                    <a:moveTo>
                      <a:pt x="915443" y="143688"/>
                    </a:moveTo>
                    <a:cubicBezTo>
                      <a:pt x="918154" y="143688"/>
                      <a:pt x="919962" y="145495"/>
                      <a:pt x="919962" y="148206"/>
                    </a:cubicBezTo>
                    <a:cubicBezTo>
                      <a:pt x="919962" y="150917"/>
                      <a:pt x="918154" y="152725"/>
                      <a:pt x="915443" y="152725"/>
                    </a:cubicBezTo>
                    <a:cubicBezTo>
                      <a:pt x="912732" y="152725"/>
                      <a:pt x="910925" y="150917"/>
                      <a:pt x="910925" y="148206"/>
                    </a:cubicBezTo>
                    <a:cubicBezTo>
                      <a:pt x="910925" y="145495"/>
                      <a:pt x="912732" y="143688"/>
                      <a:pt x="915443" y="143688"/>
                    </a:cubicBezTo>
                    <a:lnTo>
                      <a:pt x="915443" y="143688"/>
                    </a:lnTo>
                    <a:close/>
                    <a:moveTo>
                      <a:pt x="897369" y="143688"/>
                    </a:moveTo>
                    <a:cubicBezTo>
                      <a:pt x="900081" y="143688"/>
                      <a:pt x="901888" y="145495"/>
                      <a:pt x="901888" y="148206"/>
                    </a:cubicBezTo>
                    <a:cubicBezTo>
                      <a:pt x="901888" y="150917"/>
                      <a:pt x="900081" y="152725"/>
                      <a:pt x="897369" y="152725"/>
                    </a:cubicBezTo>
                    <a:cubicBezTo>
                      <a:pt x="894658" y="152725"/>
                      <a:pt x="892851" y="150917"/>
                      <a:pt x="892851" y="148206"/>
                    </a:cubicBezTo>
                    <a:cubicBezTo>
                      <a:pt x="892851" y="145495"/>
                      <a:pt x="894658" y="143688"/>
                      <a:pt x="897369" y="143688"/>
                    </a:cubicBezTo>
                    <a:lnTo>
                      <a:pt x="897369" y="143688"/>
                    </a:lnTo>
                    <a:close/>
                    <a:moveTo>
                      <a:pt x="878392" y="143688"/>
                    </a:moveTo>
                    <a:cubicBezTo>
                      <a:pt x="881103" y="143688"/>
                      <a:pt x="882910" y="145495"/>
                      <a:pt x="882910" y="148206"/>
                    </a:cubicBezTo>
                    <a:cubicBezTo>
                      <a:pt x="882910" y="150917"/>
                      <a:pt x="881103" y="152725"/>
                      <a:pt x="878392" y="152725"/>
                    </a:cubicBezTo>
                    <a:cubicBezTo>
                      <a:pt x="875681" y="152725"/>
                      <a:pt x="873873" y="150917"/>
                      <a:pt x="873873" y="148206"/>
                    </a:cubicBezTo>
                    <a:cubicBezTo>
                      <a:pt x="873873" y="145495"/>
                      <a:pt x="875681" y="143688"/>
                      <a:pt x="878392" y="143688"/>
                    </a:cubicBezTo>
                    <a:lnTo>
                      <a:pt x="878392" y="143688"/>
                    </a:lnTo>
                    <a:close/>
                    <a:moveTo>
                      <a:pt x="859414" y="143688"/>
                    </a:moveTo>
                    <a:cubicBezTo>
                      <a:pt x="862125" y="143688"/>
                      <a:pt x="863933" y="145495"/>
                      <a:pt x="863933" y="148206"/>
                    </a:cubicBezTo>
                    <a:cubicBezTo>
                      <a:pt x="863933" y="150917"/>
                      <a:pt x="862125" y="152725"/>
                      <a:pt x="859414" y="152725"/>
                    </a:cubicBezTo>
                    <a:cubicBezTo>
                      <a:pt x="856703" y="152725"/>
                      <a:pt x="854896" y="150917"/>
                      <a:pt x="854896" y="148206"/>
                    </a:cubicBezTo>
                    <a:cubicBezTo>
                      <a:pt x="854896" y="145495"/>
                      <a:pt x="856703" y="143688"/>
                      <a:pt x="859414" y="143688"/>
                    </a:cubicBezTo>
                    <a:lnTo>
                      <a:pt x="859414" y="143688"/>
                    </a:lnTo>
                    <a:close/>
                    <a:moveTo>
                      <a:pt x="962436" y="132843"/>
                    </a:moveTo>
                    <a:cubicBezTo>
                      <a:pt x="965147" y="132843"/>
                      <a:pt x="966954" y="134651"/>
                      <a:pt x="966954" y="137362"/>
                    </a:cubicBezTo>
                    <a:cubicBezTo>
                      <a:pt x="966954" y="140073"/>
                      <a:pt x="965147" y="141880"/>
                      <a:pt x="962436" y="141880"/>
                    </a:cubicBezTo>
                    <a:cubicBezTo>
                      <a:pt x="959724" y="141880"/>
                      <a:pt x="957917" y="140073"/>
                      <a:pt x="957917" y="137362"/>
                    </a:cubicBezTo>
                    <a:cubicBezTo>
                      <a:pt x="957917" y="134651"/>
                      <a:pt x="960628" y="132843"/>
                      <a:pt x="962436" y="132843"/>
                    </a:cubicBezTo>
                    <a:lnTo>
                      <a:pt x="962436" y="132843"/>
                    </a:lnTo>
                    <a:close/>
                    <a:moveTo>
                      <a:pt x="944362" y="132843"/>
                    </a:moveTo>
                    <a:cubicBezTo>
                      <a:pt x="947073" y="132843"/>
                      <a:pt x="948880" y="134651"/>
                      <a:pt x="948880" y="137362"/>
                    </a:cubicBezTo>
                    <a:cubicBezTo>
                      <a:pt x="948880" y="140073"/>
                      <a:pt x="947073" y="141880"/>
                      <a:pt x="944362" y="141880"/>
                    </a:cubicBezTo>
                    <a:cubicBezTo>
                      <a:pt x="941651" y="141880"/>
                      <a:pt x="939843" y="140073"/>
                      <a:pt x="939843" y="137362"/>
                    </a:cubicBezTo>
                    <a:cubicBezTo>
                      <a:pt x="939843" y="134651"/>
                      <a:pt x="941651" y="132843"/>
                      <a:pt x="944362" y="132843"/>
                    </a:cubicBezTo>
                    <a:lnTo>
                      <a:pt x="944362" y="132843"/>
                    </a:lnTo>
                    <a:close/>
                    <a:moveTo>
                      <a:pt x="925384" y="132843"/>
                    </a:moveTo>
                    <a:cubicBezTo>
                      <a:pt x="928095" y="132843"/>
                      <a:pt x="929903" y="134651"/>
                      <a:pt x="929903" y="137362"/>
                    </a:cubicBezTo>
                    <a:cubicBezTo>
                      <a:pt x="929903" y="140073"/>
                      <a:pt x="928095" y="141880"/>
                      <a:pt x="925384" y="141880"/>
                    </a:cubicBezTo>
                    <a:cubicBezTo>
                      <a:pt x="922673" y="141880"/>
                      <a:pt x="920866" y="140073"/>
                      <a:pt x="920866" y="137362"/>
                    </a:cubicBezTo>
                    <a:cubicBezTo>
                      <a:pt x="920866" y="134651"/>
                      <a:pt x="922673" y="132843"/>
                      <a:pt x="925384" y="132843"/>
                    </a:cubicBezTo>
                    <a:lnTo>
                      <a:pt x="925384" y="132843"/>
                    </a:lnTo>
                    <a:close/>
                    <a:moveTo>
                      <a:pt x="906406" y="132843"/>
                    </a:moveTo>
                    <a:cubicBezTo>
                      <a:pt x="909117" y="132843"/>
                      <a:pt x="910925" y="134651"/>
                      <a:pt x="910925" y="137362"/>
                    </a:cubicBezTo>
                    <a:cubicBezTo>
                      <a:pt x="910925" y="140073"/>
                      <a:pt x="909117" y="141880"/>
                      <a:pt x="906406" y="141880"/>
                    </a:cubicBezTo>
                    <a:cubicBezTo>
                      <a:pt x="903695" y="141880"/>
                      <a:pt x="901888" y="140073"/>
                      <a:pt x="901888" y="137362"/>
                    </a:cubicBezTo>
                    <a:cubicBezTo>
                      <a:pt x="901888" y="134651"/>
                      <a:pt x="903695" y="132843"/>
                      <a:pt x="906406" y="132843"/>
                    </a:cubicBezTo>
                    <a:lnTo>
                      <a:pt x="906406" y="132843"/>
                    </a:lnTo>
                    <a:close/>
                    <a:moveTo>
                      <a:pt x="887429" y="132843"/>
                    </a:moveTo>
                    <a:cubicBezTo>
                      <a:pt x="890140" y="132843"/>
                      <a:pt x="891947" y="134651"/>
                      <a:pt x="891947" y="137362"/>
                    </a:cubicBezTo>
                    <a:cubicBezTo>
                      <a:pt x="891947" y="140073"/>
                      <a:pt x="890140" y="141880"/>
                      <a:pt x="887429" y="141880"/>
                    </a:cubicBezTo>
                    <a:cubicBezTo>
                      <a:pt x="884718" y="141880"/>
                      <a:pt x="882910" y="140073"/>
                      <a:pt x="882910" y="137362"/>
                    </a:cubicBezTo>
                    <a:cubicBezTo>
                      <a:pt x="882910" y="134651"/>
                      <a:pt x="884718" y="132843"/>
                      <a:pt x="887429" y="132843"/>
                    </a:cubicBezTo>
                    <a:lnTo>
                      <a:pt x="887429" y="132843"/>
                    </a:lnTo>
                    <a:close/>
                    <a:moveTo>
                      <a:pt x="868451" y="132843"/>
                    </a:moveTo>
                    <a:cubicBezTo>
                      <a:pt x="871162" y="132843"/>
                      <a:pt x="872970" y="134651"/>
                      <a:pt x="872970" y="137362"/>
                    </a:cubicBezTo>
                    <a:cubicBezTo>
                      <a:pt x="872970" y="140073"/>
                      <a:pt x="871162" y="141880"/>
                      <a:pt x="868451" y="141880"/>
                    </a:cubicBezTo>
                    <a:cubicBezTo>
                      <a:pt x="865740" y="141880"/>
                      <a:pt x="863933" y="140073"/>
                      <a:pt x="863933" y="137362"/>
                    </a:cubicBezTo>
                    <a:cubicBezTo>
                      <a:pt x="863933" y="134651"/>
                      <a:pt x="866644" y="132843"/>
                      <a:pt x="868451" y="132843"/>
                    </a:cubicBezTo>
                    <a:lnTo>
                      <a:pt x="868451" y="132843"/>
                    </a:lnTo>
                    <a:close/>
                    <a:moveTo>
                      <a:pt x="850377" y="132843"/>
                    </a:moveTo>
                    <a:cubicBezTo>
                      <a:pt x="853088" y="132843"/>
                      <a:pt x="854896" y="134651"/>
                      <a:pt x="854896" y="137362"/>
                    </a:cubicBezTo>
                    <a:cubicBezTo>
                      <a:pt x="854896" y="140073"/>
                      <a:pt x="853088" y="141880"/>
                      <a:pt x="850377" y="141880"/>
                    </a:cubicBezTo>
                    <a:cubicBezTo>
                      <a:pt x="847666" y="141880"/>
                      <a:pt x="845859" y="140073"/>
                      <a:pt x="845859" y="137362"/>
                    </a:cubicBezTo>
                    <a:cubicBezTo>
                      <a:pt x="845859" y="134651"/>
                      <a:pt x="847666" y="132843"/>
                      <a:pt x="850377" y="132843"/>
                    </a:cubicBezTo>
                    <a:lnTo>
                      <a:pt x="850377" y="132843"/>
                    </a:lnTo>
                    <a:close/>
                    <a:moveTo>
                      <a:pt x="934421" y="122903"/>
                    </a:moveTo>
                    <a:cubicBezTo>
                      <a:pt x="937132" y="122903"/>
                      <a:pt x="938939" y="124710"/>
                      <a:pt x="938939" y="127421"/>
                    </a:cubicBezTo>
                    <a:cubicBezTo>
                      <a:pt x="938939" y="130132"/>
                      <a:pt x="937132" y="131940"/>
                      <a:pt x="934421" y="131940"/>
                    </a:cubicBezTo>
                    <a:cubicBezTo>
                      <a:pt x="931710" y="131940"/>
                      <a:pt x="929903" y="130132"/>
                      <a:pt x="929903" y="127421"/>
                    </a:cubicBezTo>
                    <a:cubicBezTo>
                      <a:pt x="929903" y="125614"/>
                      <a:pt x="931710" y="122903"/>
                      <a:pt x="934421" y="122903"/>
                    </a:cubicBezTo>
                    <a:lnTo>
                      <a:pt x="934421" y="122903"/>
                    </a:lnTo>
                    <a:close/>
                    <a:moveTo>
                      <a:pt x="915443" y="122903"/>
                    </a:moveTo>
                    <a:cubicBezTo>
                      <a:pt x="918154" y="122903"/>
                      <a:pt x="919962" y="124710"/>
                      <a:pt x="919962" y="127421"/>
                    </a:cubicBezTo>
                    <a:cubicBezTo>
                      <a:pt x="919962" y="130132"/>
                      <a:pt x="918154" y="131940"/>
                      <a:pt x="915443" y="131940"/>
                    </a:cubicBezTo>
                    <a:cubicBezTo>
                      <a:pt x="912732" y="131940"/>
                      <a:pt x="910925" y="130132"/>
                      <a:pt x="910925" y="127421"/>
                    </a:cubicBezTo>
                    <a:cubicBezTo>
                      <a:pt x="910925" y="125614"/>
                      <a:pt x="912732" y="122903"/>
                      <a:pt x="915443" y="122903"/>
                    </a:cubicBezTo>
                    <a:lnTo>
                      <a:pt x="915443" y="122903"/>
                    </a:lnTo>
                    <a:close/>
                    <a:moveTo>
                      <a:pt x="897369" y="122903"/>
                    </a:moveTo>
                    <a:cubicBezTo>
                      <a:pt x="900081" y="122903"/>
                      <a:pt x="901888" y="124710"/>
                      <a:pt x="901888" y="127421"/>
                    </a:cubicBezTo>
                    <a:cubicBezTo>
                      <a:pt x="901888" y="130132"/>
                      <a:pt x="900081" y="131940"/>
                      <a:pt x="897369" y="131940"/>
                    </a:cubicBezTo>
                    <a:cubicBezTo>
                      <a:pt x="894658" y="131940"/>
                      <a:pt x="892851" y="130132"/>
                      <a:pt x="892851" y="127421"/>
                    </a:cubicBezTo>
                    <a:cubicBezTo>
                      <a:pt x="891947" y="125614"/>
                      <a:pt x="894658" y="122903"/>
                      <a:pt x="897369" y="122903"/>
                    </a:cubicBezTo>
                    <a:lnTo>
                      <a:pt x="897369" y="122903"/>
                    </a:lnTo>
                    <a:close/>
                    <a:moveTo>
                      <a:pt x="878392" y="122903"/>
                    </a:moveTo>
                    <a:cubicBezTo>
                      <a:pt x="881103" y="122903"/>
                      <a:pt x="882910" y="124710"/>
                      <a:pt x="882910" y="127421"/>
                    </a:cubicBezTo>
                    <a:cubicBezTo>
                      <a:pt x="882910" y="130132"/>
                      <a:pt x="881103" y="131940"/>
                      <a:pt x="878392" y="131940"/>
                    </a:cubicBezTo>
                    <a:cubicBezTo>
                      <a:pt x="875681" y="131940"/>
                      <a:pt x="873873" y="130132"/>
                      <a:pt x="873873" y="127421"/>
                    </a:cubicBezTo>
                    <a:cubicBezTo>
                      <a:pt x="873873" y="125614"/>
                      <a:pt x="875681" y="122903"/>
                      <a:pt x="878392" y="122903"/>
                    </a:cubicBezTo>
                    <a:lnTo>
                      <a:pt x="878392" y="122903"/>
                    </a:lnTo>
                    <a:close/>
                    <a:moveTo>
                      <a:pt x="859414" y="122903"/>
                    </a:moveTo>
                    <a:cubicBezTo>
                      <a:pt x="862125" y="122903"/>
                      <a:pt x="863933" y="124710"/>
                      <a:pt x="863933" y="127421"/>
                    </a:cubicBezTo>
                    <a:cubicBezTo>
                      <a:pt x="863933" y="130132"/>
                      <a:pt x="862125" y="131940"/>
                      <a:pt x="859414" y="131940"/>
                    </a:cubicBezTo>
                    <a:cubicBezTo>
                      <a:pt x="856703" y="131940"/>
                      <a:pt x="854896" y="130132"/>
                      <a:pt x="854896" y="127421"/>
                    </a:cubicBezTo>
                    <a:cubicBezTo>
                      <a:pt x="854896" y="125614"/>
                      <a:pt x="856703" y="122903"/>
                      <a:pt x="859414" y="122903"/>
                    </a:cubicBezTo>
                    <a:lnTo>
                      <a:pt x="859414" y="122903"/>
                    </a:lnTo>
                    <a:close/>
                    <a:moveTo>
                      <a:pt x="906406" y="112058"/>
                    </a:moveTo>
                    <a:cubicBezTo>
                      <a:pt x="909117" y="112058"/>
                      <a:pt x="910925" y="113866"/>
                      <a:pt x="910925" y="116577"/>
                    </a:cubicBezTo>
                    <a:cubicBezTo>
                      <a:pt x="910925" y="119288"/>
                      <a:pt x="909117" y="121095"/>
                      <a:pt x="906406" y="121095"/>
                    </a:cubicBezTo>
                    <a:cubicBezTo>
                      <a:pt x="903695" y="121095"/>
                      <a:pt x="901888" y="119288"/>
                      <a:pt x="901888" y="116577"/>
                    </a:cubicBezTo>
                    <a:cubicBezTo>
                      <a:pt x="901888" y="114769"/>
                      <a:pt x="903695" y="112058"/>
                      <a:pt x="906406" y="112058"/>
                    </a:cubicBezTo>
                    <a:lnTo>
                      <a:pt x="906406" y="112058"/>
                    </a:lnTo>
                    <a:close/>
                    <a:moveTo>
                      <a:pt x="887429" y="112058"/>
                    </a:moveTo>
                    <a:cubicBezTo>
                      <a:pt x="890140" y="112058"/>
                      <a:pt x="891947" y="113866"/>
                      <a:pt x="891947" y="116577"/>
                    </a:cubicBezTo>
                    <a:cubicBezTo>
                      <a:pt x="891947" y="119288"/>
                      <a:pt x="890140" y="121095"/>
                      <a:pt x="887429" y="121095"/>
                    </a:cubicBezTo>
                    <a:cubicBezTo>
                      <a:pt x="884718" y="121095"/>
                      <a:pt x="882910" y="119288"/>
                      <a:pt x="882910" y="116577"/>
                    </a:cubicBezTo>
                    <a:cubicBezTo>
                      <a:pt x="882910" y="114769"/>
                      <a:pt x="884718" y="112058"/>
                      <a:pt x="887429" y="112058"/>
                    </a:cubicBezTo>
                    <a:lnTo>
                      <a:pt x="887429" y="112058"/>
                    </a:lnTo>
                    <a:close/>
                    <a:moveTo>
                      <a:pt x="868451" y="112058"/>
                    </a:moveTo>
                    <a:cubicBezTo>
                      <a:pt x="871162" y="112058"/>
                      <a:pt x="872970" y="113866"/>
                      <a:pt x="872970" y="116577"/>
                    </a:cubicBezTo>
                    <a:cubicBezTo>
                      <a:pt x="872970" y="119288"/>
                      <a:pt x="871162" y="121095"/>
                      <a:pt x="868451" y="121095"/>
                    </a:cubicBezTo>
                    <a:cubicBezTo>
                      <a:pt x="865740" y="121095"/>
                      <a:pt x="863933" y="119288"/>
                      <a:pt x="863933" y="116577"/>
                    </a:cubicBezTo>
                    <a:cubicBezTo>
                      <a:pt x="863933" y="114769"/>
                      <a:pt x="866644" y="112058"/>
                      <a:pt x="868451" y="112058"/>
                    </a:cubicBezTo>
                    <a:lnTo>
                      <a:pt x="868451" y="112058"/>
                    </a:lnTo>
                    <a:close/>
                    <a:moveTo>
                      <a:pt x="850377" y="112058"/>
                    </a:moveTo>
                    <a:cubicBezTo>
                      <a:pt x="853088" y="112058"/>
                      <a:pt x="854896" y="113866"/>
                      <a:pt x="854896" y="116577"/>
                    </a:cubicBezTo>
                    <a:cubicBezTo>
                      <a:pt x="854896" y="119288"/>
                      <a:pt x="853088" y="121095"/>
                      <a:pt x="850377" y="121095"/>
                    </a:cubicBezTo>
                    <a:cubicBezTo>
                      <a:pt x="847666" y="121095"/>
                      <a:pt x="845859" y="119288"/>
                      <a:pt x="845859" y="116577"/>
                    </a:cubicBezTo>
                    <a:cubicBezTo>
                      <a:pt x="844955" y="114769"/>
                      <a:pt x="847666" y="112058"/>
                      <a:pt x="850377" y="112058"/>
                    </a:cubicBezTo>
                    <a:lnTo>
                      <a:pt x="850377" y="112058"/>
                    </a:lnTo>
                    <a:close/>
                    <a:moveTo>
                      <a:pt x="897369" y="103021"/>
                    </a:moveTo>
                    <a:cubicBezTo>
                      <a:pt x="900081" y="103021"/>
                      <a:pt x="901888" y="104829"/>
                      <a:pt x="901888" y="107540"/>
                    </a:cubicBezTo>
                    <a:cubicBezTo>
                      <a:pt x="901888" y="110251"/>
                      <a:pt x="900081" y="112058"/>
                      <a:pt x="897369" y="112058"/>
                    </a:cubicBezTo>
                    <a:cubicBezTo>
                      <a:pt x="894658" y="112058"/>
                      <a:pt x="892851" y="110251"/>
                      <a:pt x="892851" y="107540"/>
                    </a:cubicBezTo>
                    <a:cubicBezTo>
                      <a:pt x="891947" y="104829"/>
                      <a:pt x="894658" y="103021"/>
                      <a:pt x="897369" y="103021"/>
                    </a:cubicBezTo>
                    <a:lnTo>
                      <a:pt x="897369" y="103021"/>
                    </a:lnTo>
                    <a:close/>
                    <a:moveTo>
                      <a:pt x="878392" y="103021"/>
                    </a:moveTo>
                    <a:cubicBezTo>
                      <a:pt x="881103" y="103021"/>
                      <a:pt x="882910" y="104829"/>
                      <a:pt x="882910" y="107540"/>
                    </a:cubicBezTo>
                    <a:cubicBezTo>
                      <a:pt x="882910" y="110251"/>
                      <a:pt x="881103" y="112058"/>
                      <a:pt x="878392" y="112058"/>
                    </a:cubicBezTo>
                    <a:cubicBezTo>
                      <a:pt x="875681" y="112058"/>
                      <a:pt x="873873" y="110251"/>
                      <a:pt x="873873" y="107540"/>
                    </a:cubicBezTo>
                    <a:cubicBezTo>
                      <a:pt x="873873" y="104829"/>
                      <a:pt x="875681" y="103021"/>
                      <a:pt x="878392" y="103021"/>
                    </a:cubicBezTo>
                    <a:lnTo>
                      <a:pt x="878392" y="103021"/>
                    </a:lnTo>
                    <a:close/>
                    <a:moveTo>
                      <a:pt x="859414" y="103021"/>
                    </a:moveTo>
                    <a:cubicBezTo>
                      <a:pt x="862125" y="103021"/>
                      <a:pt x="863933" y="104829"/>
                      <a:pt x="863933" y="107540"/>
                    </a:cubicBezTo>
                    <a:cubicBezTo>
                      <a:pt x="863933" y="110251"/>
                      <a:pt x="862125" y="112058"/>
                      <a:pt x="859414" y="112058"/>
                    </a:cubicBezTo>
                    <a:cubicBezTo>
                      <a:pt x="856703" y="112058"/>
                      <a:pt x="854896" y="110251"/>
                      <a:pt x="854896" y="107540"/>
                    </a:cubicBezTo>
                    <a:cubicBezTo>
                      <a:pt x="854896" y="104829"/>
                      <a:pt x="856703" y="103021"/>
                      <a:pt x="859414" y="103021"/>
                    </a:cubicBezTo>
                    <a:lnTo>
                      <a:pt x="859414" y="103021"/>
                    </a:lnTo>
                    <a:close/>
                    <a:moveTo>
                      <a:pt x="868451" y="92177"/>
                    </a:moveTo>
                    <a:cubicBezTo>
                      <a:pt x="871162" y="92177"/>
                      <a:pt x="872970" y="93984"/>
                      <a:pt x="872970" y="96695"/>
                    </a:cubicBezTo>
                    <a:cubicBezTo>
                      <a:pt x="872970" y="99406"/>
                      <a:pt x="871162" y="101214"/>
                      <a:pt x="868451" y="101214"/>
                    </a:cubicBezTo>
                    <a:cubicBezTo>
                      <a:pt x="865740" y="101214"/>
                      <a:pt x="863933" y="99406"/>
                      <a:pt x="863933" y="96695"/>
                    </a:cubicBezTo>
                    <a:cubicBezTo>
                      <a:pt x="863933" y="93984"/>
                      <a:pt x="866644" y="92177"/>
                      <a:pt x="868451" y="92177"/>
                    </a:cubicBezTo>
                    <a:lnTo>
                      <a:pt x="868451" y="92177"/>
                    </a:lnTo>
                    <a:close/>
                    <a:moveTo>
                      <a:pt x="850377" y="92177"/>
                    </a:moveTo>
                    <a:cubicBezTo>
                      <a:pt x="853088" y="92177"/>
                      <a:pt x="854896" y="93984"/>
                      <a:pt x="854896" y="96695"/>
                    </a:cubicBezTo>
                    <a:cubicBezTo>
                      <a:pt x="854896" y="99406"/>
                      <a:pt x="853088" y="101214"/>
                      <a:pt x="850377" y="101214"/>
                    </a:cubicBezTo>
                    <a:cubicBezTo>
                      <a:pt x="847666" y="101214"/>
                      <a:pt x="845859" y="99406"/>
                      <a:pt x="845859" y="96695"/>
                    </a:cubicBezTo>
                    <a:cubicBezTo>
                      <a:pt x="844955" y="93984"/>
                      <a:pt x="847666" y="92177"/>
                      <a:pt x="850377" y="92177"/>
                    </a:cubicBezTo>
                    <a:lnTo>
                      <a:pt x="850377" y="92177"/>
                    </a:lnTo>
                    <a:close/>
                    <a:moveTo>
                      <a:pt x="972376" y="264783"/>
                    </a:moveTo>
                    <a:cubicBezTo>
                      <a:pt x="975087" y="264783"/>
                      <a:pt x="976895" y="266590"/>
                      <a:pt x="976895" y="269301"/>
                    </a:cubicBezTo>
                    <a:cubicBezTo>
                      <a:pt x="976895" y="272012"/>
                      <a:pt x="975087" y="273820"/>
                      <a:pt x="972376" y="273820"/>
                    </a:cubicBezTo>
                    <a:cubicBezTo>
                      <a:pt x="969665" y="273820"/>
                      <a:pt x="967858" y="272012"/>
                      <a:pt x="967858" y="269301"/>
                    </a:cubicBezTo>
                    <a:cubicBezTo>
                      <a:pt x="967858" y="267494"/>
                      <a:pt x="969665" y="264783"/>
                      <a:pt x="972376" y="264783"/>
                    </a:cubicBezTo>
                    <a:lnTo>
                      <a:pt x="972376" y="264783"/>
                    </a:lnTo>
                    <a:close/>
                    <a:moveTo>
                      <a:pt x="953399" y="264783"/>
                    </a:moveTo>
                    <a:cubicBezTo>
                      <a:pt x="956110" y="264783"/>
                      <a:pt x="957917" y="266590"/>
                      <a:pt x="957917" y="269301"/>
                    </a:cubicBezTo>
                    <a:cubicBezTo>
                      <a:pt x="957917" y="272012"/>
                      <a:pt x="956110" y="273820"/>
                      <a:pt x="953399" y="273820"/>
                    </a:cubicBezTo>
                    <a:cubicBezTo>
                      <a:pt x="950688" y="273820"/>
                      <a:pt x="948880" y="272012"/>
                      <a:pt x="948880" y="269301"/>
                    </a:cubicBezTo>
                    <a:cubicBezTo>
                      <a:pt x="948880" y="267494"/>
                      <a:pt x="950688" y="264783"/>
                      <a:pt x="953399" y="264783"/>
                    </a:cubicBezTo>
                    <a:lnTo>
                      <a:pt x="953399" y="264783"/>
                    </a:lnTo>
                    <a:close/>
                    <a:moveTo>
                      <a:pt x="934421" y="264783"/>
                    </a:moveTo>
                    <a:cubicBezTo>
                      <a:pt x="937132" y="264783"/>
                      <a:pt x="938939" y="266590"/>
                      <a:pt x="938939" y="269301"/>
                    </a:cubicBezTo>
                    <a:cubicBezTo>
                      <a:pt x="938939" y="272012"/>
                      <a:pt x="937132" y="273820"/>
                      <a:pt x="934421" y="273820"/>
                    </a:cubicBezTo>
                    <a:cubicBezTo>
                      <a:pt x="931710" y="273820"/>
                      <a:pt x="929903" y="272012"/>
                      <a:pt x="929903" y="269301"/>
                    </a:cubicBezTo>
                    <a:cubicBezTo>
                      <a:pt x="929903" y="267494"/>
                      <a:pt x="931710" y="264783"/>
                      <a:pt x="934421" y="264783"/>
                    </a:cubicBezTo>
                    <a:lnTo>
                      <a:pt x="934421" y="264783"/>
                    </a:lnTo>
                    <a:close/>
                    <a:moveTo>
                      <a:pt x="915443" y="264783"/>
                    </a:moveTo>
                    <a:cubicBezTo>
                      <a:pt x="918154" y="264783"/>
                      <a:pt x="919962" y="266590"/>
                      <a:pt x="919962" y="269301"/>
                    </a:cubicBezTo>
                    <a:cubicBezTo>
                      <a:pt x="919962" y="272012"/>
                      <a:pt x="918154" y="273820"/>
                      <a:pt x="915443" y="273820"/>
                    </a:cubicBezTo>
                    <a:cubicBezTo>
                      <a:pt x="912732" y="273820"/>
                      <a:pt x="910925" y="272012"/>
                      <a:pt x="910925" y="269301"/>
                    </a:cubicBezTo>
                    <a:cubicBezTo>
                      <a:pt x="910925" y="267494"/>
                      <a:pt x="912732" y="264783"/>
                      <a:pt x="915443" y="264783"/>
                    </a:cubicBezTo>
                    <a:lnTo>
                      <a:pt x="915443" y="264783"/>
                    </a:lnTo>
                    <a:close/>
                    <a:moveTo>
                      <a:pt x="897369" y="264783"/>
                    </a:moveTo>
                    <a:cubicBezTo>
                      <a:pt x="900081" y="264783"/>
                      <a:pt x="901888" y="266590"/>
                      <a:pt x="901888" y="269301"/>
                    </a:cubicBezTo>
                    <a:cubicBezTo>
                      <a:pt x="901888" y="272012"/>
                      <a:pt x="900081" y="273820"/>
                      <a:pt x="897369" y="273820"/>
                    </a:cubicBezTo>
                    <a:cubicBezTo>
                      <a:pt x="894658" y="273820"/>
                      <a:pt x="892851" y="272012"/>
                      <a:pt x="892851" y="269301"/>
                    </a:cubicBezTo>
                    <a:cubicBezTo>
                      <a:pt x="891947" y="267494"/>
                      <a:pt x="894658" y="264783"/>
                      <a:pt x="897369" y="264783"/>
                    </a:cubicBezTo>
                    <a:lnTo>
                      <a:pt x="897369" y="264783"/>
                    </a:lnTo>
                    <a:close/>
                    <a:moveTo>
                      <a:pt x="878392" y="264783"/>
                    </a:moveTo>
                    <a:cubicBezTo>
                      <a:pt x="881103" y="264783"/>
                      <a:pt x="882910" y="266590"/>
                      <a:pt x="882910" y="269301"/>
                    </a:cubicBezTo>
                    <a:cubicBezTo>
                      <a:pt x="882910" y="272012"/>
                      <a:pt x="881103" y="273820"/>
                      <a:pt x="878392" y="273820"/>
                    </a:cubicBezTo>
                    <a:cubicBezTo>
                      <a:pt x="875681" y="273820"/>
                      <a:pt x="873873" y="272012"/>
                      <a:pt x="873873" y="269301"/>
                    </a:cubicBezTo>
                    <a:cubicBezTo>
                      <a:pt x="873873" y="267494"/>
                      <a:pt x="875681" y="264783"/>
                      <a:pt x="878392" y="264783"/>
                    </a:cubicBezTo>
                    <a:lnTo>
                      <a:pt x="878392" y="264783"/>
                    </a:lnTo>
                    <a:close/>
                    <a:moveTo>
                      <a:pt x="859414" y="264783"/>
                    </a:moveTo>
                    <a:cubicBezTo>
                      <a:pt x="862125" y="264783"/>
                      <a:pt x="863933" y="266590"/>
                      <a:pt x="863933" y="269301"/>
                    </a:cubicBezTo>
                    <a:cubicBezTo>
                      <a:pt x="863933" y="272012"/>
                      <a:pt x="862125" y="273820"/>
                      <a:pt x="859414" y="273820"/>
                    </a:cubicBezTo>
                    <a:cubicBezTo>
                      <a:pt x="856703" y="273820"/>
                      <a:pt x="854896" y="272012"/>
                      <a:pt x="854896" y="269301"/>
                    </a:cubicBezTo>
                    <a:cubicBezTo>
                      <a:pt x="854896" y="267494"/>
                      <a:pt x="856703" y="264783"/>
                      <a:pt x="859414" y="264783"/>
                    </a:cubicBezTo>
                    <a:lnTo>
                      <a:pt x="859414" y="264783"/>
                    </a:lnTo>
                    <a:close/>
                    <a:moveTo>
                      <a:pt x="981413" y="253938"/>
                    </a:moveTo>
                    <a:cubicBezTo>
                      <a:pt x="984124" y="253938"/>
                      <a:pt x="985932" y="255746"/>
                      <a:pt x="985932" y="258457"/>
                    </a:cubicBezTo>
                    <a:cubicBezTo>
                      <a:pt x="985932" y="261168"/>
                      <a:pt x="984124" y="262975"/>
                      <a:pt x="981413" y="262975"/>
                    </a:cubicBezTo>
                    <a:cubicBezTo>
                      <a:pt x="978702" y="262975"/>
                      <a:pt x="976895" y="261168"/>
                      <a:pt x="976895" y="258457"/>
                    </a:cubicBezTo>
                    <a:cubicBezTo>
                      <a:pt x="976895" y="256649"/>
                      <a:pt x="978702" y="253938"/>
                      <a:pt x="981413" y="253938"/>
                    </a:cubicBezTo>
                    <a:lnTo>
                      <a:pt x="981413" y="253938"/>
                    </a:lnTo>
                    <a:close/>
                    <a:moveTo>
                      <a:pt x="962436" y="253938"/>
                    </a:moveTo>
                    <a:cubicBezTo>
                      <a:pt x="965147" y="253938"/>
                      <a:pt x="966954" y="255746"/>
                      <a:pt x="966954" y="258457"/>
                    </a:cubicBezTo>
                    <a:cubicBezTo>
                      <a:pt x="966954" y="261168"/>
                      <a:pt x="965147" y="262975"/>
                      <a:pt x="962436" y="262975"/>
                    </a:cubicBezTo>
                    <a:cubicBezTo>
                      <a:pt x="959724" y="262975"/>
                      <a:pt x="957917" y="261168"/>
                      <a:pt x="957917" y="258457"/>
                    </a:cubicBezTo>
                    <a:cubicBezTo>
                      <a:pt x="957917" y="256649"/>
                      <a:pt x="960628" y="253938"/>
                      <a:pt x="962436" y="253938"/>
                    </a:cubicBezTo>
                    <a:lnTo>
                      <a:pt x="962436" y="253938"/>
                    </a:lnTo>
                    <a:close/>
                    <a:moveTo>
                      <a:pt x="944362" y="253938"/>
                    </a:moveTo>
                    <a:cubicBezTo>
                      <a:pt x="947073" y="253938"/>
                      <a:pt x="948880" y="255746"/>
                      <a:pt x="948880" y="258457"/>
                    </a:cubicBezTo>
                    <a:cubicBezTo>
                      <a:pt x="948880" y="261168"/>
                      <a:pt x="947073" y="262975"/>
                      <a:pt x="944362" y="262975"/>
                    </a:cubicBezTo>
                    <a:cubicBezTo>
                      <a:pt x="941651" y="262975"/>
                      <a:pt x="939843" y="261168"/>
                      <a:pt x="939843" y="258457"/>
                    </a:cubicBezTo>
                    <a:cubicBezTo>
                      <a:pt x="938939" y="256649"/>
                      <a:pt x="941651" y="253938"/>
                      <a:pt x="944362" y="253938"/>
                    </a:cubicBezTo>
                    <a:lnTo>
                      <a:pt x="944362" y="253938"/>
                    </a:lnTo>
                    <a:close/>
                    <a:moveTo>
                      <a:pt x="925384" y="253938"/>
                    </a:moveTo>
                    <a:cubicBezTo>
                      <a:pt x="928095" y="253938"/>
                      <a:pt x="929903" y="255746"/>
                      <a:pt x="929903" y="258457"/>
                    </a:cubicBezTo>
                    <a:cubicBezTo>
                      <a:pt x="929903" y="261168"/>
                      <a:pt x="928095" y="262975"/>
                      <a:pt x="925384" y="262975"/>
                    </a:cubicBezTo>
                    <a:cubicBezTo>
                      <a:pt x="922673" y="262975"/>
                      <a:pt x="920866" y="261168"/>
                      <a:pt x="920866" y="258457"/>
                    </a:cubicBezTo>
                    <a:cubicBezTo>
                      <a:pt x="920866" y="256649"/>
                      <a:pt x="922673" y="253938"/>
                      <a:pt x="925384" y="253938"/>
                    </a:cubicBezTo>
                    <a:lnTo>
                      <a:pt x="925384" y="253938"/>
                    </a:lnTo>
                    <a:close/>
                    <a:moveTo>
                      <a:pt x="906406" y="253938"/>
                    </a:moveTo>
                    <a:cubicBezTo>
                      <a:pt x="909117" y="253938"/>
                      <a:pt x="910925" y="255746"/>
                      <a:pt x="910925" y="258457"/>
                    </a:cubicBezTo>
                    <a:cubicBezTo>
                      <a:pt x="910925" y="261168"/>
                      <a:pt x="909117" y="262975"/>
                      <a:pt x="906406" y="262975"/>
                    </a:cubicBezTo>
                    <a:cubicBezTo>
                      <a:pt x="903695" y="262975"/>
                      <a:pt x="901888" y="261168"/>
                      <a:pt x="901888" y="258457"/>
                    </a:cubicBezTo>
                    <a:cubicBezTo>
                      <a:pt x="901888" y="256649"/>
                      <a:pt x="903695" y="253938"/>
                      <a:pt x="906406" y="253938"/>
                    </a:cubicBezTo>
                    <a:lnTo>
                      <a:pt x="906406" y="253938"/>
                    </a:lnTo>
                    <a:close/>
                    <a:moveTo>
                      <a:pt x="887429" y="253938"/>
                    </a:moveTo>
                    <a:cubicBezTo>
                      <a:pt x="890140" y="253938"/>
                      <a:pt x="891947" y="255746"/>
                      <a:pt x="891947" y="258457"/>
                    </a:cubicBezTo>
                    <a:cubicBezTo>
                      <a:pt x="891947" y="261168"/>
                      <a:pt x="890140" y="262975"/>
                      <a:pt x="887429" y="262975"/>
                    </a:cubicBezTo>
                    <a:cubicBezTo>
                      <a:pt x="884718" y="262975"/>
                      <a:pt x="882910" y="261168"/>
                      <a:pt x="882910" y="258457"/>
                    </a:cubicBezTo>
                    <a:cubicBezTo>
                      <a:pt x="882910" y="256649"/>
                      <a:pt x="884718" y="253938"/>
                      <a:pt x="887429" y="253938"/>
                    </a:cubicBezTo>
                    <a:lnTo>
                      <a:pt x="887429" y="253938"/>
                    </a:lnTo>
                    <a:close/>
                    <a:moveTo>
                      <a:pt x="868451" y="253938"/>
                    </a:moveTo>
                    <a:cubicBezTo>
                      <a:pt x="871162" y="253938"/>
                      <a:pt x="872970" y="255746"/>
                      <a:pt x="872970" y="258457"/>
                    </a:cubicBezTo>
                    <a:cubicBezTo>
                      <a:pt x="872970" y="261168"/>
                      <a:pt x="871162" y="262975"/>
                      <a:pt x="868451" y="262975"/>
                    </a:cubicBezTo>
                    <a:cubicBezTo>
                      <a:pt x="865740" y="262975"/>
                      <a:pt x="863933" y="261168"/>
                      <a:pt x="863933" y="258457"/>
                    </a:cubicBezTo>
                    <a:cubicBezTo>
                      <a:pt x="863933" y="256649"/>
                      <a:pt x="866644" y="253938"/>
                      <a:pt x="868451" y="253938"/>
                    </a:cubicBezTo>
                    <a:lnTo>
                      <a:pt x="868451" y="253938"/>
                    </a:lnTo>
                    <a:close/>
                    <a:moveTo>
                      <a:pt x="850377" y="253938"/>
                    </a:moveTo>
                    <a:cubicBezTo>
                      <a:pt x="853088" y="253938"/>
                      <a:pt x="854896" y="255746"/>
                      <a:pt x="854896" y="258457"/>
                    </a:cubicBezTo>
                    <a:cubicBezTo>
                      <a:pt x="854896" y="261168"/>
                      <a:pt x="853088" y="262975"/>
                      <a:pt x="850377" y="262975"/>
                    </a:cubicBezTo>
                    <a:cubicBezTo>
                      <a:pt x="847666" y="262975"/>
                      <a:pt x="845859" y="261168"/>
                      <a:pt x="845859" y="258457"/>
                    </a:cubicBezTo>
                    <a:cubicBezTo>
                      <a:pt x="844955" y="256649"/>
                      <a:pt x="847666" y="253938"/>
                      <a:pt x="850377" y="253938"/>
                    </a:cubicBezTo>
                    <a:lnTo>
                      <a:pt x="850377" y="253938"/>
                    </a:lnTo>
                    <a:close/>
                    <a:moveTo>
                      <a:pt x="990450" y="244901"/>
                    </a:moveTo>
                    <a:cubicBezTo>
                      <a:pt x="993161" y="244901"/>
                      <a:pt x="994969" y="246709"/>
                      <a:pt x="994969" y="249420"/>
                    </a:cubicBezTo>
                    <a:cubicBezTo>
                      <a:pt x="994969" y="252131"/>
                      <a:pt x="993161" y="253938"/>
                      <a:pt x="990450" y="253938"/>
                    </a:cubicBezTo>
                    <a:cubicBezTo>
                      <a:pt x="987739" y="253938"/>
                      <a:pt x="985932" y="252131"/>
                      <a:pt x="985932" y="249420"/>
                    </a:cubicBezTo>
                    <a:cubicBezTo>
                      <a:pt x="985932" y="246709"/>
                      <a:pt x="988643" y="244901"/>
                      <a:pt x="990450" y="244901"/>
                    </a:cubicBezTo>
                    <a:lnTo>
                      <a:pt x="990450" y="244901"/>
                    </a:lnTo>
                    <a:close/>
                    <a:moveTo>
                      <a:pt x="972376" y="244901"/>
                    </a:moveTo>
                    <a:cubicBezTo>
                      <a:pt x="975087" y="244901"/>
                      <a:pt x="976895" y="246709"/>
                      <a:pt x="976895" y="249420"/>
                    </a:cubicBezTo>
                    <a:cubicBezTo>
                      <a:pt x="976895" y="252131"/>
                      <a:pt x="975087" y="253938"/>
                      <a:pt x="972376" y="253938"/>
                    </a:cubicBezTo>
                    <a:cubicBezTo>
                      <a:pt x="969665" y="253938"/>
                      <a:pt x="967858" y="252131"/>
                      <a:pt x="967858" y="249420"/>
                    </a:cubicBezTo>
                    <a:cubicBezTo>
                      <a:pt x="967858" y="246709"/>
                      <a:pt x="969665" y="244901"/>
                      <a:pt x="972376" y="244901"/>
                    </a:cubicBezTo>
                    <a:lnTo>
                      <a:pt x="972376" y="244901"/>
                    </a:lnTo>
                    <a:close/>
                    <a:moveTo>
                      <a:pt x="953399" y="244901"/>
                    </a:moveTo>
                    <a:cubicBezTo>
                      <a:pt x="956110" y="244901"/>
                      <a:pt x="957917" y="246709"/>
                      <a:pt x="957917" y="249420"/>
                    </a:cubicBezTo>
                    <a:cubicBezTo>
                      <a:pt x="957917" y="252131"/>
                      <a:pt x="956110" y="253938"/>
                      <a:pt x="953399" y="253938"/>
                    </a:cubicBezTo>
                    <a:cubicBezTo>
                      <a:pt x="950688" y="253938"/>
                      <a:pt x="948880" y="252131"/>
                      <a:pt x="948880" y="249420"/>
                    </a:cubicBezTo>
                    <a:cubicBezTo>
                      <a:pt x="948880" y="246709"/>
                      <a:pt x="950688" y="244901"/>
                      <a:pt x="953399" y="244901"/>
                    </a:cubicBezTo>
                    <a:lnTo>
                      <a:pt x="953399" y="244901"/>
                    </a:lnTo>
                    <a:close/>
                    <a:moveTo>
                      <a:pt x="934421" y="244901"/>
                    </a:moveTo>
                    <a:cubicBezTo>
                      <a:pt x="937132" y="244901"/>
                      <a:pt x="938939" y="246709"/>
                      <a:pt x="938939" y="249420"/>
                    </a:cubicBezTo>
                    <a:cubicBezTo>
                      <a:pt x="938939" y="252131"/>
                      <a:pt x="937132" y="253938"/>
                      <a:pt x="934421" y="253938"/>
                    </a:cubicBezTo>
                    <a:cubicBezTo>
                      <a:pt x="931710" y="253938"/>
                      <a:pt x="929903" y="252131"/>
                      <a:pt x="929903" y="249420"/>
                    </a:cubicBezTo>
                    <a:cubicBezTo>
                      <a:pt x="929903" y="246709"/>
                      <a:pt x="931710" y="244901"/>
                      <a:pt x="934421" y="244901"/>
                    </a:cubicBezTo>
                    <a:lnTo>
                      <a:pt x="934421" y="244901"/>
                    </a:lnTo>
                    <a:close/>
                    <a:moveTo>
                      <a:pt x="915443" y="244901"/>
                    </a:moveTo>
                    <a:cubicBezTo>
                      <a:pt x="918154" y="244901"/>
                      <a:pt x="919962" y="246709"/>
                      <a:pt x="919962" y="249420"/>
                    </a:cubicBezTo>
                    <a:cubicBezTo>
                      <a:pt x="919962" y="252131"/>
                      <a:pt x="918154" y="253938"/>
                      <a:pt x="915443" y="253938"/>
                    </a:cubicBezTo>
                    <a:cubicBezTo>
                      <a:pt x="912732" y="253938"/>
                      <a:pt x="910925" y="252131"/>
                      <a:pt x="910925" y="249420"/>
                    </a:cubicBezTo>
                    <a:cubicBezTo>
                      <a:pt x="910925" y="246709"/>
                      <a:pt x="912732" y="244901"/>
                      <a:pt x="915443" y="244901"/>
                    </a:cubicBezTo>
                    <a:lnTo>
                      <a:pt x="915443" y="244901"/>
                    </a:lnTo>
                    <a:close/>
                    <a:moveTo>
                      <a:pt x="897369" y="244901"/>
                    </a:moveTo>
                    <a:cubicBezTo>
                      <a:pt x="900081" y="244901"/>
                      <a:pt x="901888" y="246709"/>
                      <a:pt x="901888" y="249420"/>
                    </a:cubicBezTo>
                    <a:cubicBezTo>
                      <a:pt x="901888" y="252131"/>
                      <a:pt x="900081" y="253938"/>
                      <a:pt x="897369" y="253938"/>
                    </a:cubicBezTo>
                    <a:cubicBezTo>
                      <a:pt x="894658" y="253938"/>
                      <a:pt x="892851" y="252131"/>
                      <a:pt x="892851" y="249420"/>
                    </a:cubicBezTo>
                    <a:cubicBezTo>
                      <a:pt x="891947" y="246709"/>
                      <a:pt x="894658" y="244901"/>
                      <a:pt x="897369" y="244901"/>
                    </a:cubicBezTo>
                    <a:lnTo>
                      <a:pt x="897369" y="244901"/>
                    </a:lnTo>
                    <a:close/>
                    <a:moveTo>
                      <a:pt x="878392" y="244901"/>
                    </a:moveTo>
                    <a:cubicBezTo>
                      <a:pt x="881103" y="244901"/>
                      <a:pt x="882910" y="246709"/>
                      <a:pt x="882910" y="249420"/>
                    </a:cubicBezTo>
                    <a:cubicBezTo>
                      <a:pt x="882910" y="252131"/>
                      <a:pt x="881103" y="253938"/>
                      <a:pt x="878392" y="253938"/>
                    </a:cubicBezTo>
                    <a:cubicBezTo>
                      <a:pt x="875681" y="253938"/>
                      <a:pt x="873873" y="252131"/>
                      <a:pt x="873873" y="249420"/>
                    </a:cubicBezTo>
                    <a:cubicBezTo>
                      <a:pt x="873873" y="246709"/>
                      <a:pt x="875681" y="244901"/>
                      <a:pt x="878392" y="244901"/>
                    </a:cubicBezTo>
                    <a:lnTo>
                      <a:pt x="878392" y="244901"/>
                    </a:lnTo>
                    <a:close/>
                    <a:moveTo>
                      <a:pt x="859414" y="244901"/>
                    </a:moveTo>
                    <a:cubicBezTo>
                      <a:pt x="862125" y="244901"/>
                      <a:pt x="863933" y="246709"/>
                      <a:pt x="863933" y="249420"/>
                    </a:cubicBezTo>
                    <a:cubicBezTo>
                      <a:pt x="863933" y="252131"/>
                      <a:pt x="862125" y="253938"/>
                      <a:pt x="859414" y="253938"/>
                    </a:cubicBezTo>
                    <a:cubicBezTo>
                      <a:pt x="856703" y="253938"/>
                      <a:pt x="854896" y="252131"/>
                      <a:pt x="854896" y="249420"/>
                    </a:cubicBezTo>
                    <a:cubicBezTo>
                      <a:pt x="854896" y="246709"/>
                      <a:pt x="856703" y="244901"/>
                      <a:pt x="859414" y="244901"/>
                    </a:cubicBezTo>
                    <a:lnTo>
                      <a:pt x="859414" y="244901"/>
                    </a:lnTo>
                    <a:close/>
                    <a:moveTo>
                      <a:pt x="981413" y="234057"/>
                    </a:moveTo>
                    <a:cubicBezTo>
                      <a:pt x="984124" y="234057"/>
                      <a:pt x="985932" y="235864"/>
                      <a:pt x="985932" y="238576"/>
                    </a:cubicBezTo>
                    <a:cubicBezTo>
                      <a:pt x="985932" y="241287"/>
                      <a:pt x="984124" y="243094"/>
                      <a:pt x="981413" y="243094"/>
                    </a:cubicBezTo>
                    <a:cubicBezTo>
                      <a:pt x="978702" y="243094"/>
                      <a:pt x="976895" y="241287"/>
                      <a:pt x="976895" y="238576"/>
                    </a:cubicBezTo>
                    <a:cubicBezTo>
                      <a:pt x="976895" y="235864"/>
                      <a:pt x="978702" y="234057"/>
                      <a:pt x="981413" y="234057"/>
                    </a:cubicBezTo>
                    <a:lnTo>
                      <a:pt x="981413" y="234057"/>
                    </a:lnTo>
                    <a:close/>
                    <a:moveTo>
                      <a:pt x="962436" y="234057"/>
                    </a:moveTo>
                    <a:cubicBezTo>
                      <a:pt x="965147" y="234057"/>
                      <a:pt x="966954" y="235864"/>
                      <a:pt x="966954" y="238576"/>
                    </a:cubicBezTo>
                    <a:cubicBezTo>
                      <a:pt x="966954" y="241287"/>
                      <a:pt x="965147" y="243094"/>
                      <a:pt x="962436" y="243094"/>
                    </a:cubicBezTo>
                    <a:cubicBezTo>
                      <a:pt x="959724" y="243094"/>
                      <a:pt x="957917" y="241287"/>
                      <a:pt x="957917" y="238576"/>
                    </a:cubicBezTo>
                    <a:cubicBezTo>
                      <a:pt x="957917" y="235864"/>
                      <a:pt x="960628" y="234057"/>
                      <a:pt x="962436" y="234057"/>
                    </a:cubicBezTo>
                    <a:lnTo>
                      <a:pt x="962436" y="234057"/>
                    </a:lnTo>
                    <a:close/>
                    <a:moveTo>
                      <a:pt x="944362" y="234057"/>
                    </a:moveTo>
                    <a:cubicBezTo>
                      <a:pt x="947073" y="234057"/>
                      <a:pt x="948880" y="235864"/>
                      <a:pt x="948880" y="238576"/>
                    </a:cubicBezTo>
                    <a:cubicBezTo>
                      <a:pt x="948880" y="241287"/>
                      <a:pt x="947073" y="243094"/>
                      <a:pt x="944362" y="243094"/>
                    </a:cubicBezTo>
                    <a:cubicBezTo>
                      <a:pt x="941651" y="243094"/>
                      <a:pt x="939843" y="241287"/>
                      <a:pt x="939843" y="238576"/>
                    </a:cubicBezTo>
                    <a:cubicBezTo>
                      <a:pt x="938939" y="235864"/>
                      <a:pt x="941651" y="234057"/>
                      <a:pt x="944362" y="234057"/>
                    </a:cubicBezTo>
                    <a:lnTo>
                      <a:pt x="944362" y="234057"/>
                    </a:lnTo>
                    <a:close/>
                    <a:moveTo>
                      <a:pt x="925384" y="234057"/>
                    </a:moveTo>
                    <a:cubicBezTo>
                      <a:pt x="928095" y="234057"/>
                      <a:pt x="929903" y="235864"/>
                      <a:pt x="929903" y="238576"/>
                    </a:cubicBezTo>
                    <a:cubicBezTo>
                      <a:pt x="929903" y="241287"/>
                      <a:pt x="928095" y="243094"/>
                      <a:pt x="925384" y="243094"/>
                    </a:cubicBezTo>
                    <a:cubicBezTo>
                      <a:pt x="922673" y="243094"/>
                      <a:pt x="920866" y="241287"/>
                      <a:pt x="920866" y="238576"/>
                    </a:cubicBezTo>
                    <a:cubicBezTo>
                      <a:pt x="920866" y="235864"/>
                      <a:pt x="922673" y="234057"/>
                      <a:pt x="925384" y="234057"/>
                    </a:cubicBezTo>
                    <a:lnTo>
                      <a:pt x="925384" y="234057"/>
                    </a:lnTo>
                    <a:close/>
                    <a:moveTo>
                      <a:pt x="906406" y="234057"/>
                    </a:moveTo>
                    <a:cubicBezTo>
                      <a:pt x="909117" y="234057"/>
                      <a:pt x="910925" y="235864"/>
                      <a:pt x="910925" y="238576"/>
                    </a:cubicBezTo>
                    <a:cubicBezTo>
                      <a:pt x="910925" y="241287"/>
                      <a:pt x="909117" y="243094"/>
                      <a:pt x="906406" y="243094"/>
                    </a:cubicBezTo>
                    <a:cubicBezTo>
                      <a:pt x="903695" y="243094"/>
                      <a:pt x="901888" y="241287"/>
                      <a:pt x="901888" y="238576"/>
                    </a:cubicBezTo>
                    <a:cubicBezTo>
                      <a:pt x="901888" y="235864"/>
                      <a:pt x="903695" y="234057"/>
                      <a:pt x="906406" y="234057"/>
                    </a:cubicBezTo>
                    <a:lnTo>
                      <a:pt x="906406" y="234057"/>
                    </a:lnTo>
                    <a:close/>
                    <a:moveTo>
                      <a:pt x="887429" y="234057"/>
                    </a:moveTo>
                    <a:cubicBezTo>
                      <a:pt x="890140" y="234057"/>
                      <a:pt x="891947" y="235864"/>
                      <a:pt x="891947" y="238576"/>
                    </a:cubicBezTo>
                    <a:cubicBezTo>
                      <a:pt x="891947" y="241287"/>
                      <a:pt x="890140" y="243094"/>
                      <a:pt x="887429" y="243094"/>
                    </a:cubicBezTo>
                    <a:cubicBezTo>
                      <a:pt x="884718" y="243094"/>
                      <a:pt x="882910" y="241287"/>
                      <a:pt x="882910" y="238576"/>
                    </a:cubicBezTo>
                    <a:cubicBezTo>
                      <a:pt x="882910" y="235864"/>
                      <a:pt x="884718" y="234057"/>
                      <a:pt x="887429" y="234057"/>
                    </a:cubicBezTo>
                    <a:lnTo>
                      <a:pt x="887429" y="234057"/>
                    </a:lnTo>
                    <a:close/>
                    <a:moveTo>
                      <a:pt x="868451" y="234057"/>
                    </a:moveTo>
                    <a:cubicBezTo>
                      <a:pt x="871162" y="234057"/>
                      <a:pt x="872970" y="235864"/>
                      <a:pt x="872970" y="238576"/>
                    </a:cubicBezTo>
                    <a:cubicBezTo>
                      <a:pt x="872970" y="241287"/>
                      <a:pt x="871162" y="243094"/>
                      <a:pt x="868451" y="243094"/>
                    </a:cubicBezTo>
                    <a:cubicBezTo>
                      <a:pt x="865740" y="243094"/>
                      <a:pt x="863933" y="241287"/>
                      <a:pt x="863933" y="238576"/>
                    </a:cubicBezTo>
                    <a:cubicBezTo>
                      <a:pt x="863933" y="235864"/>
                      <a:pt x="866644" y="234057"/>
                      <a:pt x="868451" y="234057"/>
                    </a:cubicBezTo>
                    <a:lnTo>
                      <a:pt x="868451" y="234057"/>
                    </a:lnTo>
                    <a:close/>
                    <a:moveTo>
                      <a:pt x="850377" y="234057"/>
                    </a:moveTo>
                    <a:cubicBezTo>
                      <a:pt x="853088" y="234057"/>
                      <a:pt x="854896" y="235864"/>
                      <a:pt x="854896" y="238576"/>
                    </a:cubicBezTo>
                    <a:cubicBezTo>
                      <a:pt x="854896" y="241287"/>
                      <a:pt x="853088" y="243094"/>
                      <a:pt x="850377" y="243094"/>
                    </a:cubicBezTo>
                    <a:cubicBezTo>
                      <a:pt x="847666" y="243094"/>
                      <a:pt x="845859" y="241287"/>
                      <a:pt x="845859" y="238576"/>
                    </a:cubicBezTo>
                    <a:cubicBezTo>
                      <a:pt x="844955" y="235864"/>
                      <a:pt x="847666" y="234057"/>
                      <a:pt x="850377" y="234057"/>
                    </a:cubicBezTo>
                    <a:lnTo>
                      <a:pt x="850377" y="234057"/>
                    </a:lnTo>
                    <a:close/>
                    <a:moveTo>
                      <a:pt x="990450" y="225020"/>
                    </a:moveTo>
                    <a:cubicBezTo>
                      <a:pt x="993161" y="225020"/>
                      <a:pt x="994969" y="226828"/>
                      <a:pt x="994969" y="229539"/>
                    </a:cubicBezTo>
                    <a:cubicBezTo>
                      <a:pt x="994969" y="232250"/>
                      <a:pt x="993161" y="234057"/>
                      <a:pt x="990450" y="234057"/>
                    </a:cubicBezTo>
                    <a:cubicBezTo>
                      <a:pt x="987739" y="234057"/>
                      <a:pt x="985932" y="232250"/>
                      <a:pt x="985932" y="229539"/>
                    </a:cubicBezTo>
                    <a:cubicBezTo>
                      <a:pt x="985932" y="226828"/>
                      <a:pt x="988643" y="225020"/>
                      <a:pt x="990450" y="225020"/>
                    </a:cubicBezTo>
                    <a:lnTo>
                      <a:pt x="990450" y="225020"/>
                    </a:lnTo>
                    <a:close/>
                    <a:moveTo>
                      <a:pt x="972376" y="225020"/>
                    </a:moveTo>
                    <a:cubicBezTo>
                      <a:pt x="975087" y="225020"/>
                      <a:pt x="976895" y="226828"/>
                      <a:pt x="976895" y="229539"/>
                    </a:cubicBezTo>
                    <a:cubicBezTo>
                      <a:pt x="976895" y="232250"/>
                      <a:pt x="975087" y="234057"/>
                      <a:pt x="972376" y="234057"/>
                    </a:cubicBezTo>
                    <a:cubicBezTo>
                      <a:pt x="969665" y="234057"/>
                      <a:pt x="967858" y="232250"/>
                      <a:pt x="967858" y="229539"/>
                    </a:cubicBezTo>
                    <a:cubicBezTo>
                      <a:pt x="967858" y="226828"/>
                      <a:pt x="969665" y="225020"/>
                      <a:pt x="972376" y="225020"/>
                    </a:cubicBezTo>
                    <a:lnTo>
                      <a:pt x="972376" y="225020"/>
                    </a:lnTo>
                    <a:close/>
                    <a:moveTo>
                      <a:pt x="953399" y="225020"/>
                    </a:moveTo>
                    <a:cubicBezTo>
                      <a:pt x="956110" y="225020"/>
                      <a:pt x="957917" y="226828"/>
                      <a:pt x="957917" y="229539"/>
                    </a:cubicBezTo>
                    <a:cubicBezTo>
                      <a:pt x="957917" y="232250"/>
                      <a:pt x="956110" y="234057"/>
                      <a:pt x="953399" y="234057"/>
                    </a:cubicBezTo>
                    <a:cubicBezTo>
                      <a:pt x="950688" y="234057"/>
                      <a:pt x="948880" y="232250"/>
                      <a:pt x="948880" y="229539"/>
                    </a:cubicBezTo>
                    <a:cubicBezTo>
                      <a:pt x="948880" y="226828"/>
                      <a:pt x="950688" y="225020"/>
                      <a:pt x="953399" y="225020"/>
                    </a:cubicBezTo>
                    <a:lnTo>
                      <a:pt x="953399" y="225020"/>
                    </a:lnTo>
                    <a:close/>
                    <a:moveTo>
                      <a:pt x="934421" y="225020"/>
                    </a:moveTo>
                    <a:cubicBezTo>
                      <a:pt x="937132" y="225020"/>
                      <a:pt x="938939" y="226828"/>
                      <a:pt x="938939" y="229539"/>
                    </a:cubicBezTo>
                    <a:cubicBezTo>
                      <a:pt x="938939" y="232250"/>
                      <a:pt x="937132" y="234057"/>
                      <a:pt x="934421" y="234057"/>
                    </a:cubicBezTo>
                    <a:cubicBezTo>
                      <a:pt x="931710" y="234057"/>
                      <a:pt x="929903" y="232250"/>
                      <a:pt x="929903" y="229539"/>
                    </a:cubicBezTo>
                    <a:cubicBezTo>
                      <a:pt x="929903" y="226828"/>
                      <a:pt x="931710" y="225020"/>
                      <a:pt x="934421" y="225020"/>
                    </a:cubicBezTo>
                    <a:lnTo>
                      <a:pt x="934421" y="225020"/>
                    </a:lnTo>
                    <a:close/>
                    <a:moveTo>
                      <a:pt x="915443" y="225020"/>
                    </a:moveTo>
                    <a:cubicBezTo>
                      <a:pt x="918154" y="225020"/>
                      <a:pt x="919962" y="226828"/>
                      <a:pt x="919962" y="229539"/>
                    </a:cubicBezTo>
                    <a:cubicBezTo>
                      <a:pt x="919962" y="232250"/>
                      <a:pt x="918154" y="234057"/>
                      <a:pt x="915443" y="234057"/>
                    </a:cubicBezTo>
                    <a:cubicBezTo>
                      <a:pt x="912732" y="234057"/>
                      <a:pt x="910925" y="232250"/>
                      <a:pt x="910925" y="229539"/>
                    </a:cubicBezTo>
                    <a:cubicBezTo>
                      <a:pt x="910925" y="226828"/>
                      <a:pt x="912732" y="225020"/>
                      <a:pt x="915443" y="225020"/>
                    </a:cubicBezTo>
                    <a:lnTo>
                      <a:pt x="915443" y="225020"/>
                    </a:lnTo>
                    <a:close/>
                    <a:moveTo>
                      <a:pt x="897369" y="225020"/>
                    </a:moveTo>
                    <a:cubicBezTo>
                      <a:pt x="900081" y="225020"/>
                      <a:pt x="901888" y="226828"/>
                      <a:pt x="901888" y="229539"/>
                    </a:cubicBezTo>
                    <a:cubicBezTo>
                      <a:pt x="901888" y="232250"/>
                      <a:pt x="900081" y="234057"/>
                      <a:pt x="897369" y="234057"/>
                    </a:cubicBezTo>
                    <a:cubicBezTo>
                      <a:pt x="894658" y="234057"/>
                      <a:pt x="892851" y="232250"/>
                      <a:pt x="892851" y="229539"/>
                    </a:cubicBezTo>
                    <a:cubicBezTo>
                      <a:pt x="891947" y="226828"/>
                      <a:pt x="894658" y="225020"/>
                      <a:pt x="897369" y="225020"/>
                    </a:cubicBezTo>
                    <a:lnTo>
                      <a:pt x="897369" y="225020"/>
                    </a:lnTo>
                    <a:close/>
                    <a:moveTo>
                      <a:pt x="878392" y="225020"/>
                    </a:moveTo>
                    <a:cubicBezTo>
                      <a:pt x="881103" y="225020"/>
                      <a:pt x="882910" y="226828"/>
                      <a:pt x="882910" y="229539"/>
                    </a:cubicBezTo>
                    <a:cubicBezTo>
                      <a:pt x="882910" y="232250"/>
                      <a:pt x="881103" y="234057"/>
                      <a:pt x="878392" y="234057"/>
                    </a:cubicBezTo>
                    <a:cubicBezTo>
                      <a:pt x="875681" y="234057"/>
                      <a:pt x="873873" y="232250"/>
                      <a:pt x="873873" y="229539"/>
                    </a:cubicBezTo>
                    <a:cubicBezTo>
                      <a:pt x="873873" y="226828"/>
                      <a:pt x="875681" y="225020"/>
                      <a:pt x="878392" y="225020"/>
                    </a:cubicBezTo>
                    <a:lnTo>
                      <a:pt x="878392" y="225020"/>
                    </a:lnTo>
                    <a:close/>
                    <a:moveTo>
                      <a:pt x="859414" y="225020"/>
                    </a:moveTo>
                    <a:cubicBezTo>
                      <a:pt x="862125" y="225020"/>
                      <a:pt x="863933" y="226828"/>
                      <a:pt x="863933" y="229539"/>
                    </a:cubicBezTo>
                    <a:cubicBezTo>
                      <a:pt x="863933" y="232250"/>
                      <a:pt x="862125" y="234057"/>
                      <a:pt x="859414" y="234057"/>
                    </a:cubicBezTo>
                    <a:cubicBezTo>
                      <a:pt x="856703" y="234057"/>
                      <a:pt x="854896" y="232250"/>
                      <a:pt x="854896" y="229539"/>
                    </a:cubicBezTo>
                    <a:cubicBezTo>
                      <a:pt x="854896" y="226828"/>
                      <a:pt x="856703" y="225020"/>
                      <a:pt x="859414" y="225020"/>
                    </a:cubicBezTo>
                    <a:lnTo>
                      <a:pt x="859414" y="225020"/>
                    </a:lnTo>
                    <a:close/>
                    <a:moveTo>
                      <a:pt x="981413" y="214176"/>
                    </a:moveTo>
                    <a:cubicBezTo>
                      <a:pt x="984124" y="214176"/>
                      <a:pt x="985932" y="215983"/>
                      <a:pt x="985932" y="218694"/>
                    </a:cubicBezTo>
                    <a:cubicBezTo>
                      <a:pt x="985932" y="221405"/>
                      <a:pt x="984124" y="223213"/>
                      <a:pt x="981413" y="223213"/>
                    </a:cubicBezTo>
                    <a:cubicBezTo>
                      <a:pt x="978702" y="223213"/>
                      <a:pt x="976895" y="221405"/>
                      <a:pt x="976895" y="218694"/>
                    </a:cubicBezTo>
                    <a:cubicBezTo>
                      <a:pt x="976895" y="215983"/>
                      <a:pt x="978702" y="214176"/>
                      <a:pt x="981413" y="214176"/>
                    </a:cubicBezTo>
                    <a:lnTo>
                      <a:pt x="981413" y="214176"/>
                    </a:lnTo>
                    <a:close/>
                    <a:moveTo>
                      <a:pt x="962436" y="214176"/>
                    </a:moveTo>
                    <a:cubicBezTo>
                      <a:pt x="965147" y="214176"/>
                      <a:pt x="966954" y="215983"/>
                      <a:pt x="966954" y="218694"/>
                    </a:cubicBezTo>
                    <a:cubicBezTo>
                      <a:pt x="966954" y="221405"/>
                      <a:pt x="965147" y="223213"/>
                      <a:pt x="962436" y="223213"/>
                    </a:cubicBezTo>
                    <a:cubicBezTo>
                      <a:pt x="959724" y="223213"/>
                      <a:pt x="957917" y="221405"/>
                      <a:pt x="957917" y="218694"/>
                    </a:cubicBezTo>
                    <a:cubicBezTo>
                      <a:pt x="957917" y="215983"/>
                      <a:pt x="960628" y="214176"/>
                      <a:pt x="962436" y="214176"/>
                    </a:cubicBezTo>
                    <a:lnTo>
                      <a:pt x="962436" y="214176"/>
                    </a:lnTo>
                    <a:close/>
                    <a:moveTo>
                      <a:pt x="944362" y="214176"/>
                    </a:moveTo>
                    <a:cubicBezTo>
                      <a:pt x="947073" y="214176"/>
                      <a:pt x="948880" y="215983"/>
                      <a:pt x="948880" y="218694"/>
                    </a:cubicBezTo>
                    <a:cubicBezTo>
                      <a:pt x="948880" y="221405"/>
                      <a:pt x="947073" y="223213"/>
                      <a:pt x="944362" y="223213"/>
                    </a:cubicBezTo>
                    <a:cubicBezTo>
                      <a:pt x="941651" y="223213"/>
                      <a:pt x="939843" y="221405"/>
                      <a:pt x="939843" y="218694"/>
                    </a:cubicBezTo>
                    <a:cubicBezTo>
                      <a:pt x="938939" y="215983"/>
                      <a:pt x="941651" y="214176"/>
                      <a:pt x="944362" y="214176"/>
                    </a:cubicBezTo>
                    <a:lnTo>
                      <a:pt x="944362" y="214176"/>
                    </a:lnTo>
                    <a:close/>
                    <a:moveTo>
                      <a:pt x="925384" y="214176"/>
                    </a:moveTo>
                    <a:cubicBezTo>
                      <a:pt x="928095" y="214176"/>
                      <a:pt x="929903" y="215983"/>
                      <a:pt x="929903" y="218694"/>
                    </a:cubicBezTo>
                    <a:cubicBezTo>
                      <a:pt x="929903" y="221405"/>
                      <a:pt x="928095" y="223213"/>
                      <a:pt x="925384" y="223213"/>
                    </a:cubicBezTo>
                    <a:cubicBezTo>
                      <a:pt x="922673" y="223213"/>
                      <a:pt x="920866" y="221405"/>
                      <a:pt x="920866" y="218694"/>
                    </a:cubicBezTo>
                    <a:cubicBezTo>
                      <a:pt x="920866" y="215983"/>
                      <a:pt x="922673" y="214176"/>
                      <a:pt x="925384" y="214176"/>
                    </a:cubicBezTo>
                    <a:lnTo>
                      <a:pt x="925384" y="214176"/>
                    </a:lnTo>
                    <a:close/>
                    <a:moveTo>
                      <a:pt x="906406" y="214176"/>
                    </a:moveTo>
                    <a:cubicBezTo>
                      <a:pt x="909117" y="214176"/>
                      <a:pt x="910925" y="215983"/>
                      <a:pt x="910925" y="218694"/>
                    </a:cubicBezTo>
                    <a:cubicBezTo>
                      <a:pt x="910925" y="221405"/>
                      <a:pt x="909117" y="223213"/>
                      <a:pt x="906406" y="223213"/>
                    </a:cubicBezTo>
                    <a:cubicBezTo>
                      <a:pt x="903695" y="223213"/>
                      <a:pt x="901888" y="221405"/>
                      <a:pt x="901888" y="218694"/>
                    </a:cubicBezTo>
                    <a:cubicBezTo>
                      <a:pt x="901888" y="215983"/>
                      <a:pt x="903695" y="214176"/>
                      <a:pt x="906406" y="214176"/>
                    </a:cubicBezTo>
                    <a:lnTo>
                      <a:pt x="906406" y="214176"/>
                    </a:lnTo>
                    <a:close/>
                    <a:moveTo>
                      <a:pt x="887429" y="214176"/>
                    </a:moveTo>
                    <a:cubicBezTo>
                      <a:pt x="890140" y="214176"/>
                      <a:pt x="891947" y="215983"/>
                      <a:pt x="891947" y="218694"/>
                    </a:cubicBezTo>
                    <a:cubicBezTo>
                      <a:pt x="891947" y="221405"/>
                      <a:pt x="890140" y="223213"/>
                      <a:pt x="887429" y="223213"/>
                    </a:cubicBezTo>
                    <a:cubicBezTo>
                      <a:pt x="884718" y="223213"/>
                      <a:pt x="882910" y="221405"/>
                      <a:pt x="882910" y="218694"/>
                    </a:cubicBezTo>
                    <a:cubicBezTo>
                      <a:pt x="882910" y="215983"/>
                      <a:pt x="884718" y="214176"/>
                      <a:pt x="887429" y="214176"/>
                    </a:cubicBezTo>
                    <a:lnTo>
                      <a:pt x="887429" y="214176"/>
                    </a:lnTo>
                    <a:close/>
                    <a:moveTo>
                      <a:pt x="868451" y="214176"/>
                    </a:moveTo>
                    <a:cubicBezTo>
                      <a:pt x="871162" y="214176"/>
                      <a:pt x="872970" y="215983"/>
                      <a:pt x="872970" y="218694"/>
                    </a:cubicBezTo>
                    <a:cubicBezTo>
                      <a:pt x="872970" y="221405"/>
                      <a:pt x="871162" y="223213"/>
                      <a:pt x="868451" y="223213"/>
                    </a:cubicBezTo>
                    <a:cubicBezTo>
                      <a:pt x="865740" y="223213"/>
                      <a:pt x="863933" y="221405"/>
                      <a:pt x="863933" y="218694"/>
                    </a:cubicBezTo>
                    <a:cubicBezTo>
                      <a:pt x="863933" y="215983"/>
                      <a:pt x="866644" y="214176"/>
                      <a:pt x="868451" y="214176"/>
                    </a:cubicBezTo>
                    <a:lnTo>
                      <a:pt x="868451" y="214176"/>
                    </a:lnTo>
                    <a:close/>
                    <a:moveTo>
                      <a:pt x="850377" y="214176"/>
                    </a:moveTo>
                    <a:cubicBezTo>
                      <a:pt x="853088" y="214176"/>
                      <a:pt x="854896" y="215983"/>
                      <a:pt x="854896" y="218694"/>
                    </a:cubicBezTo>
                    <a:cubicBezTo>
                      <a:pt x="854896" y="221405"/>
                      <a:pt x="853088" y="223213"/>
                      <a:pt x="850377" y="223213"/>
                    </a:cubicBezTo>
                    <a:cubicBezTo>
                      <a:pt x="847666" y="223213"/>
                      <a:pt x="845859" y="221405"/>
                      <a:pt x="845859" y="218694"/>
                    </a:cubicBezTo>
                    <a:cubicBezTo>
                      <a:pt x="844955" y="215983"/>
                      <a:pt x="847666" y="214176"/>
                      <a:pt x="850377" y="214176"/>
                    </a:cubicBezTo>
                    <a:lnTo>
                      <a:pt x="850377" y="214176"/>
                    </a:lnTo>
                    <a:close/>
                    <a:moveTo>
                      <a:pt x="972376" y="204235"/>
                    </a:moveTo>
                    <a:cubicBezTo>
                      <a:pt x="975087" y="204235"/>
                      <a:pt x="976895" y="206043"/>
                      <a:pt x="976895" y="208754"/>
                    </a:cubicBezTo>
                    <a:cubicBezTo>
                      <a:pt x="976895" y="211465"/>
                      <a:pt x="975087" y="213272"/>
                      <a:pt x="972376" y="213272"/>
                    </a:cubicBezTo>
                    <a:cubicBezTo>
                      <a:pt x="969665" y="213272"/>
                      <a:pt x="967858" y="211465"/>
                      <a:pt x="967858" y="208754"/>
                    </a:cubicBezTo>
                    <a:cubicBezTo>
                      <a:pt x="967858" y="206043"/>
                      <a:pt x="969665" y="204235"/>
                      <a:pt x="972376" y="204235"/>
                    </a:cubicBezTo>
                    <a:lnTo>
                      <a:pt x="972376" y="204235"/>
                    </a:lnTo>
                    <a:close/>
                    <a:moveTo>
                      <a:pt x="953399" y="204235"/>
                    </a:moveTo>
                    <a:cubicBezTo>
                      <a:pt x="956110" y="204235"/>
                      <a:pt x="957917" y="206043"/>
                      <a:pt x="957917" y="208754"/>
                    </a:cubicBezTo>
                    <a:cubicBezTo>
                      <a:pt x="957917" y="211465"/>
                      <a:pt x="956110" y="213272"/>
                      <a:pt x="953399" y="213272"/>
                    </a:cubicBezTo>
                    <a:cubicBezTo>
                      <a:pt x="950688" y="213272"/>
                      <a:pt x="948880" y="211465"/>
                      <a:pt x="948880" y="208754"/>
                    </a:cubicBezTo>
                    <a:cubicBezTo>
                      <a:pt x="948880" y="206043"/>
                      <a:pt x="950688" y="204235"/>
                      <a:pt x="953399" y="204235"/>
                    </a:cubicBezTo>
                    <a:lnTo>
                      <a:pt x="953399" y="204235"/>
                    </a:lnTo>
                    <a:close/>
                    <a:moveTo>
                      <a:pt x="934421" y="204235"/>
                    </a:moveTo>
                    <a:cubicBezTo>
                      <a:pt x="937132" y="204235"/>
                      <a:pt x="938939" y="206043"/>
                      <a:pt x="938939" y="208754"/>
                    </a:cubicBezTo>
                    <a:cubicBezTo>
                      <a:pt x="938939" y="211465"/>
                      <a:pt x="937132" y="213272"/>
                      <a:pt x="934421" y="213272"/>
                    </a:cubicBezTo>
                    <a:cubicBezTo>
                      <a:pt x="931710" y="213272"/>
                      <a:pt x="929903" y="211465"/>
                      <a:pt x="929903" y="208754"/>
                    </a:cubicBezTo>
                    <a:cubicBezTo>
                      <a:pt x="929903" y="206043"/>
                      <a:pt x="931710" y="204235"/>
                      <a:pt x="934421" y="204235"/>
                    </a:cubicBezTo>
                    <a:lnTo>
                      <a:pt x="934421" y="204235"/>
                    </a:lnTo>
                    <a:close/>
                    <a:moveTo>
                      <a:pt x="915443" y="204235"/>
                    </a:moveTo>
                    <a:cubicBezTo>
                      <a:pt x="918154" y="204235"/>
                      <a:pt x="919962" y="206043"/>
                      <a:pt x="919962" y="208754"/>
                    </a:cubicBezTo>
                    <a:cubicBezTo>
                      <a:pt x="919962" y="211465"/>
                      <a:pt x="918154" y="213272"/>
                      <a:pt x="915443" y="213272"/>
                    </a:cubicBezTo>
                    <a:cubicBezTo>
                      <a:pt x="912732" y="213272"/>
                      <a:pt x="910925" y="211465"/>
                      <a:pt x="910925" y="208754"/>
                    </a:cubicBezTo>
                    <a:cubicBezTo>
                      <a:pt x="910925" y="206043"/>
                      <a:pt x="912732" y="204235"/>
                      <a:pt x="915443" y="204235"/>
                    </a:cubicBezTo>
                    <a:lnTo>
                      <a:pt x="915443" y="204235"/>
                    </a:lnTo>
                    <a:close/>
                    <a:moveTo>
                      <a:pt x="897369" y="204235"/>
                    </a:moveTo>
                    <a:cubicBezTo>
                      <a:pt x="900081" y="204235"/>
                      <a:pt x="901888" y="206043"/>
                      <a:pt x="901888" y="208754"/>
                    </a:cubicBezTo>
                    <a:cubicBezTo>
                      <a:pt x="901888" y="211465"/>
                      <a:pt x="900081" y="213272"/>
                      <a:pt x="897369" y="213272"/>
                    </a:cubicBezTo>
                    <a:cubicBezTo>
                      <a:pt x="894658" y="213272"/>
                      <a:pt x="892851" y="211465"/>
                      <a:pt x="892851" y="208754"/>
                    </a:cubicBezTo>
                    <a:cubicBezTo>
                      <a:pt x="891947" y="206043"/>
                      <a:pt x="894658" y="204235"/>
                      <a:pt x="897369" y="204235"/>
                    </a:cubicBezTo>
                    <a:lnTo>
                      <a:pt x="897369" y="204235"/>
                    </a:lnTo>
                    <a:close/>
                    <a:moveTo>
                      <a:pt x="878392" y="204235"/>
                    </a:moveTo>
                    <a:cubicBezTo>
                      <a:pt x="881103" y="204235"/>
                      <a:pt x="882910" y="206043"/>
                      <a:pt x="882910" y="208754"/>
                    </a:cubicBezTo>
                    <a:cubicBezTo>
                      <a:pt x="882910" y="211465"/>
                      <a:pt x="881103" y="213272"/>
                      <a:pt x="878392" y="213272"/>
                    </a:cubicBezTo>
                    <a:cubicBezTo>
                      <a:pt x="875681" y="213272"/>
                      <a:pt x="873873" y="211465"/>
                      <a:pt x="873873" y="208754"/>
                    </a:cubicBezTo>
                    <a:cubicBezTo>
                      <a:pt x="873873" y="206043"/>
                      <a:pt x="875681" y="204235"/>
                      <a:pt x="878392" y="204235"/>
                    </a:cubicBezTo>
                    <a:lnTo>
                      <a:pt x="878392" y="204235"/>
                    </a:lnTo>
                    <a:close/>
                    <a:moveTo>
                      <a:pt x="859414" y="204235"/>
                    </a:moveTo>
                    <a:cubicBezTo>
                      <a:pt x="862125" y="204235"/>
                      <a:pt x="863933" y="206043"/>
                      <a:pt x="863933" y="208754"/>
                    </a:cubicBezTo>
                    <a:cubicBezTo>
                      <a:pt x="863933" y="211465"/>
                      <a:pt x="862125" y="213272"/>
                      <a:pt x="859414" y="213272"/>
                    </a:cubicBezTo>
                    <a:cubicBezTo>
                      <a:pt x="856703" y="213272"/>
                      <a:pt x="854896" y="211465"/>
                      <a:pt x="854896" y="208754"/>
                    </a:cubicBezTo>
                    <a:cubicBezTo>
                      <a:pt x="854896" y="206043"/>
                      <a:pt x="856703" y="204235"/>
                      <a:pt x="859414" y="204235"/>
                    </a:cubicBezTo>
                    <a:lnTo>
                      <a:pt x="859414" y="204235"/>
                    </a:lnTo>
                    <a:close/>
                    <a:moveTo>
                      <a:pt x="981413" y="193391"/>
                    </a:moveTo>
                    <a:cubicBezTo>
                      <a:pt x="984124" y="193391"/>
                      <a:pt x="985932" y="195198"/>
                      <a:pt x="985932" y="197909"/>
                    </a:cubicBezTo>
                    <a:cubicBezTo>
                      <a:pt x="985932" y="200620"/>
                      <a:pt x="984124" y="202428"/>
                      <a:pt x="981413" y="202428"/>
                    </a:cubicBezTo>
                    <a:cubicBezTo>
                      <a:pt x="978702" y="202428"/>
                      <a:pt x="976895" y="200620"/>
                      <a:pt x="976895" y="197909"/>
                    </a:cubicBezTo>
                    <a:cubicBezTo>
                      <a:pt x="976895" y="195198"/>
                      <a:pt x="978702" y="193391"/>
                      <a:pt x="981413" y="193391"/>
                    </a:cubicBezTo>
                    <a:lnTo>
                      <a:pt x="981413" y="193391"/>
                    </a:lnTo>
                    <a:close/>
                    <a:moveTo>
                      <a:pt x="962436" y="193391"/>
                    </a:moveTo>
                    <a:cubicBezTo>
                      <a:pt x="965147" y="193391"/>
                      <a:pt x="966954" y="195198"/>
                      <a:pt x="966954" y="197909"/>
                    </a:cubicBezTo>
                    <a:cubicBezTo>
                      <a:pt x="966954" y="200620"/>
                      <a:pt x="965147" y="202428"/>
                      <a:pt x="962436" y="202428"/>
                    </a:cubicBezTo>
                    <a:cubicBezTo>
                      <a:pt x="959724" y="202428"/>
                      <a:pt x="957917" y="200620"/>
                      <a:pt x="957917" y="197909"/>
                    </a:cubicBezTo>
                    <a:cubicBezTo>
                      <a:pt x="957917" y="195198"/>
                      <a:pt x="960628" y="193391"/>
                      <a:pt x="962436" y="193391"/>
                    </a:cubicBezTo>
                    <a:lnTo>
                      <a:pt x="962436" y="193391"/>
                    </a:lnTo>
                    <a:close/>
                    <a:moveTo>
                      <a:pt x="944362" y="193391"/>
                    </a:moveTo>
                    <a:cubicBezTo>
                      <a:pt x="947073" y="193391"/>
                      <a:pt x="948880" y="195198"/>
                      <a:pt x="948880" y="197909"/>
                    </a:cubicBezTo>
                    <a:cubicBezTo>
                      <a:pt x="948880" y="200620"/>
                      <a:pt x="947073" y="202428"/>
                      <a:pt x="944362" y="202428"/>
                    </a:cubicBezTo>
                    <a:cubicBezTo>
                      <a:pt x="941651" y="202428"/>
                      <a:pt x="939843" y="200620"/>
                      <a:pt x="939843" y="197909"/>
                    </a:cubicBezTo>
                    <a:cubicBezTo>
                      <a:pt x="938939" y="195198"/>
                      <a:pt x="941651" y="193391"/>
                      <a:pt x="944362" y="193391"/>
                    </a:cubicBezTo>
                    <a:lnTo>
                      <a:pt x="944362" y="193391"/>
                    </a:lnTo>
                    <a:close/>
                    <a:moveTo>
                      <a:pt x="925384" y="193391"/>
                    </a:moveTo>
                    <a:cubicBezTo>
                      <a:pt x="928095" y="193391"/>
                      <a:pt x="929903" y="195198"/>
                      <a:pt x="929903" y="197909"/>
                    </a:cubicBezTo>
                    <a:cubicBezTo>
                      <a:pt x="929903" y="200620"/>
                      <a:pt x="928095" y="202428"/>
                      <a:pt x="925384" y="202428"/>
                    </a:cubicBezTo>
                    <a:cubicBezTo>
                      <a:pt x="922673" y="202428"/>
                      <a:pt x="920866" y="200620"/>
                      <a:pt x="920866" y="197909"/>
                    </a:cubicBezTo>
                    <a:cubicBezTo>
                      <a:pt x="920866" y="195198"/>
                      <a:pt x="922673" y="193391"/>
                      <a:pt x="925384" y="193391"/>
                    </a:cubicBezTo>
                    <a:lnTo>
                      <a:pt x="925384" y="193391"/>
                    </a:lnTo>
                    <a:close/>
                    <a:moveTo>
                      <a:pt x="906406" y="193391"/>
                    </a:moveTo>
                    <a:cubicBezTo>
                      <a:pt x="909117" y="193391"/>
                      <a:pt x="910925" y="195198"/>
                      <a:pt x="910925" y="197909"/>
                    </a:cubicBezTo>
                    <a:cubicBezTo>
                      <a:pt x="910925" y="200620"/>
                      <a:pt x="909117" y="202428"/>
                      <a:pt x="906406" y="202428"/>
                    </a:cubicBezTo>
                    <a:cubicBezTo>
                      <a:pt x="903695" y="202428"/>
                      <a:pt x="901888" y="200620"/>
                      <a:pt x="901888" y="197909"/>
                    </a:cubicBezTo>
                    <a:cubicBezTo>
                      <a:pt x="901888" y="195198"/>
                      <a:pt x="903695" y="193391"/>
                      <a:pt x="906406" y="193391"/>
                    </a:cubicBezTo>
                    <a:lnTo>
                      <a:pt x="906406" y="193391"/>
                    </a:lnTo>
                    <a:close/>
                    <a:moveTo>
                      <a:pt x="887429" y="193391"/>
                    </a:moveTo>
                    <a:cubicBezTo>
                      <a:pt x="890140" y="193391"/>
                      <a:pt x="891947" y="195198"/>
                      <a:pt x="891947" y="197909"/>
                    </a:cubicBezTo>
                    <a:cubicBezTo>
                      <a:pt x="891947" y="200620"/>
                      <a:pt x="890140" y="202428"/>
                      <a:pt x="887429" y="202428"/>
                    </a:cubicBezTo>
                    <a:cubicBezTo>
                      <a:pt x="884718" y="202428"/>
                      <a:pt x="882910" y="200620"/>
                      <a:pt x="882910" y="197909"/>
                    </a:cubicBezTo>
                    <a:cubicBezTo>
                      <a:pt x="882910" y="195198"/>
                      <a:pt x="884718" y="193391"/>
                      <a:pt x="887429" y="193391"/>
                    </a:cubicBezTo>
                    <a:lnTo>
                      <a:pt x="887429" y="193391"/>
                    </a:lnTo>
                    <a:close/>
                    <a:moveTo>
                      <a:pt x="868451" y="193391"/>
                    </a:moveTo>
                    <a:cubicBezTo>
                      <a:pt x="871162" y="193391"/>
                      <a:pt x="872970" y="195198"/>
                      <a:pt x="872970" y="197909"/>
                    </a:cubicBezTo>
                    <a:cubicBezTo>
                      <a:pt x="872970" y="200620"/>
                      <a:pt x="871162" y="202428"/>
                      <a:pt x="868451" y="202428"/>
                    </a:cubicBezTo>
                    <a:cubicBezTo>
                      <a:pt x="865740" y="202428"/>
                      <a:pt x="863933" y="200620"/>
                      <a:pt x="863933" y="197909"/>
                    </a:cubicBezTo>
                    <a:cubicBezTo>
                      <a:pt x="863933" y="195198"/>
                      <a:pt x="866644" y="193391"/>
                      <a:pt x="868451" y="193391"/>
                    </a:cubicBezTo>
                    <a:lnTo>
                      <a:pt x="868451" y="193391"/>
                    </a:lnTo>
                    <a:close/>
                    <a:moveTo>
                      <a:pt x="850377" y="193391"/>
                    </a:moveTo>
                    <a:cubicBezTo>
                      <a:pt x="853088" y="193391"/>
                      <a:pt x="854896" y="195198"/>
                      <a:pt x="854896" y="197909"/>
                    </a:cubicBezTo>
                    <a:cubicBezTo>
                      <a:pt x="854896" y="200620"/>
                      <a:pt x="853088" y="202428"/>
                      <a:pt x="850377" y="202428"/>
                    </a:cubicBezTo>
                    <a:cubicBezTo>
                      <a:pt x="847666" y="202428"/>
                      <a:pt x="845859" y="200620"/>
                      <a:pt x="845859" y="197909"/>
                    </a:cubicBezTo>
                    <a:cubicBezTo>
                      <a:pt x="844955" y="195198"/>
                      <a:pt x="847666" y="193391"/>
                      <a:pt x="850377" y="193391"/>
                    </a:cubicBezTo>
                    <a:lnTo>
                      <a:pt x="850377" y="193391"/>
                    </a:lnTo>
                    <a:close/>
                    <a:moveTo>
                      <a:pt x="972376" y="184354"/>
                    </a:moveTo>
                    <a:cubicBezTo>
                      <a:pt x="975087" y="184354"/>
                      <a:pt x="976895" y="186161"/>
                      <a:pt x="976895" y="188872"/>
                    </a:cubicBezTo>
                    <a:cubicBezTo>
                      <a:pt x="976895" y="191583"/>
                      <a:pt x="975087" y="193391"/>
                      <a:pt x="972376" y="193391"/>
                    </a:cubicBezTo>
                    <a:cubicBezTo>
                      <a:pt x="969665" y="193391"/>
                      <a:pt x="967858" y="191583"/>
                      <a:pt x="967858" y="188872"/>
                    </a:cubicBezTo>
                    <a:cubicBezTo>
                      <a:pt x="967858" y="186161"/>
                      <a:pt x="969665" y="184354"/>
                      <a:pt x="972376" y="184354"/>
                    </a:cubicBezTo>
                    <a:lnTo>
                      <a:pt x="972376" y="184354"/>
                    </a:lnTo>
                    <a:close/>
                    <a:moveTo>
                      <a:pt x="953399" y="184354"/>
                    </a:moveTo>
                    <a:cubicBezTo>
                      <a:pt x="956110" y="184354"/>
                      <a:pt x="957917" y="186161"/>
                      <a:pt x="957917" y="188872"/>
                    </a:cubicBezTo>
                    <a:cubicBezTo>
                      <a:pt x="957917" y="191583"/>
                      <a:pt x="956110" y="193391"/>
                      <a:pt x="953399" y="193391"/>
                    </a:cubicBezTo>
                    <a:cubicBezTo>
                      <a:pt x="950688" y="193391"/>
                      <a:pt x="948880" y="191583"/>
                      <a:pt x="948880" y="188872"/>
                    </a:cubicBezTo>
                    <a:cubicBezTo>
                      <a:pt x="948880" y="186161"/>
                      <a:pt x="950688" y="184354"/>
                      <a:pt x="953399" y="184354"/>
                    </a:cubicBezTo>
                    <a:lnTo>
                      <a:pt x="953399" y="184354"/>
                    </a:lnTo>
                    <a:close/>
                    <a:moveTo>
                      <a:pt x="934421" y="184354"/>
                    </a:moveTo>
                    <a:cubicBezTo>
                      <a:pt x="937132" y="184354"/>
                      <a:pt x="938939" y="186161"/>
                      <a:pt x="938939" y="188872"/>
                    </a:cubicBezTo>
                    <a:cubicBezTo>
                      <a:pt x="938939" y="191583"/>
                      <a:pt x="937132" y="193391"/>
                      <a:pt x="934421" y="193391"/>
                    </a:cubicBezTo>
                    <a:cubicBezTo>
                      <a:pt x="931710" y="193391"/>
                      <a:pt x="929903" y="191583"/>
                      <a:pt x="929903" y="188872"/>
                    </a:cubicBezTo>
                    <a:cubicBezTo>
                      <a:pt x="929903" y="186161"/>
                      <a:pt x="931710" y="184354"/>
                      <a:pt x="934421" y="184354"/>
                    </a:cubicBezTo>
                    <a:lnTo>
                      <a:pt x="934421" y="184354"/>
                    </a:lnTo>
                    <a:close/>
                    <a:moveTo>
                      <a:pt x="915443" y="184354"/>
                    </a:moveTo>
                    <a:cubicBezTo>
                      <a:pt x="918154" y="184354"/>
                      <a:pt x="919962" y="186161"/>
                      <a:pt x="919962" y="188872"/>
                    </a:cubicBezTo>
                    <a:cubicBezTo>
                      <a:pt x="919962" y="191583"/>
                      <a:pt x="918154" y="193391"/>
                      <a:pt x="915443" y="193391"/>
                    </a:cubicBezTo>
                    <a:cubicBezTo>
                      <a:pt x="912732" y="193391"/>
                      <a:pt x="910925" y="191583"/>
                      <a:pt x="910925" y="188872"/>
                    </a:cubicBezTo>
                    <a:cubicBezTo>
                      <a:pt x="910925" y="186161"/>
                      <a:pt x="912732" y="184354"/>
                      <a:pt x="915443" y="184354"/>
                    </a:cubicBezTo>
                    <a:lnTo>
                      <a:pt x="915443" y="184354"/>
                    </a:lnTo>
                    <a:close/>
                    <a:moveTo>
                      <a:pt x="897369" y="184354"/>
                    </a:moveTo>
                    <a:cubicBezTo>
                      <a:pt x="900081" y="184354"/>
                      <a:pt x="901888" y="186161"/>
                      <a:pt x="901888" y="188872"/>
                    </a:cubicBezTo>
                    <a:cubicBezTo>
                      <a:pt x="901888" y="191583"/>
                      <a:pt x="900081" y="193391"/>
                      <a:pt x="897369" y="193391"/>
                    </a:cubicBezTo>
                    <a:cubicBezTo>
                      <a:pt x="894658" y="193391"/>
                      <a:pt x="892851" y="191583"/>
                      <a:pt x="892851" y="188872"/>
                    </a:cubicBezTo>
                    <a:cubicBezTo>
                      <a:pt x="891947" y="186161"/>
                      <a:pt x="894658" y="184354"/>
                      <a:pt x="897369" y="184354"/>
                    </a:cubicBezTo>
                    <a:lnTo>
                      <a:pt x="897369" y="184354"/>
                    </a:lnTo>
                    <a:close/>
                    <a:moveTo>
                      <a:pt x="878392" y="184354"/>
                    </a:moveTo>
                    <a:cubicBezTo>
                      <a:pt x="881103" y="184354"/>
                      <a:pt x="882910" y="186161"/>
                      <a:pt x="882910" y="188872"/>
                    </a:cubicBezTo>
                    <a:cubicBezTo>
                      <a:pt x="882910" y="191583"/>
                      <a:pt x="881103" y="193391"/>
                      <a:pt x="878392" y="193391"/>
                    </a:cubicBezTo>
                    <a:cubicBezTo>
                      <a:pt x="875681" y="193391"/>
                      <a:pt x="873873" y="191583"/>
                      <a:pt x="873873" y="188872"/>
                    </a:cubicBezTo>
                    <a:cubicBezTo>
                      <a:pt x="873873" y="186161"/>
                      <a:pt x="875681" y="184354"/>
                      <a:pt x="878392" y="184354"/>
                    </a:cubicBezTo>
                    <a:lnTo>
                      <a:pt x="878392" y="184354"/>
                    </a:lnTo>
                    <a:close/>
                    <a:moveTo>
                      <a:pt x="859414" y="184354"/>
                    </a:moveTo>
                    <a:cubicBezTo>
                      <a:pt x="862125" y="184354"/>
                      <a:pt x="863933" y="186161"/>
                      <a:pt x="863933" y="188872"/>
                    </a:cubicBezTo>
                    <a:cubicBezTo>
                      <a:pt x="863933" y="191583"/>
                      <a:pt x="862125" y="193391"/>
                      <a:pt x="859414" y="193391"/>
                    </a:cubicBezTo>
                    <a:cubicBezTo>
                      <a:pt x="856703" y="193391"/>
                      <a:pt x="854896" y="191583"/>
                      <a:pt x="854896" y="188872"/>
                    </a:cubicBezTo>
                    <a:cubicBezTo>
                      <a:pt x="854896" y="186161"/>
                      <a:pt x="856703" y="184354"/>
                      <a:pt x="859414" y="184354"/>
                    </a:cubicBezTo>
                    <a:lnTo>
                      <a:pt x="859414" y="184354"/>
                    </a:lnTo>
                    <a:close/>
                    <a:moveTo>
                      <a:pt x="962436" y="173510"/>
                    </a:moveTo>
                    <a:cubicBezTo>
                      <a:pt x="965147" y="173510"/>
                      <a:pt x="966954" y="175317"/>
                      <a:pt x="966954" y="178028"/>
                    </a:cubicBezTo>
                    <a:cubicBezTo>
                      <a:pt x="966954" y="180739"/>
                      <a:pt x="965147" y="182546"/>
                      <a:pt x="962436" y="182546"/>
                    </a:cubicBezTo>
                    <a:cubicBezTo>
                      <a:pt x="959724" y="182546"/>
                      <a:pt x="957917" y="180739"/>
                      <a:pt x="957917" y="178028"/>
                    </a:cubicBezTo>
                    <a:cubicBezTo>
                      <a:pt x="957917" y="175317"/>
                      <a:pt x="960628" y="173510"/>
                      <a:pt x="962436" y="173510"/>
                    </a:cubicBezTo>
                    <a:lnTo>
                      <a:pt x="962436" y="173510"/>
                    </a:lnTo>
                    <a:close/>
                    <a:moveTo>
                      <a:pt x="944362" y="173510"/>
                    </a:moveTo>
                    <a:cubicBezTo>
                      <a:pt x="947073" y="173510"/>
                      <a:pt x="948880" y="175317"/>
                      <a:pt x="948880" y="178028"/>
                    </a:cubicBezTo>
                    <a:cubicBezTo>
                      <a:pt x="948880" y="180739"/>
                      <a:pt x="947073" y="182546"/>
                      <a:pt x="944362" y="182546"/>
                    </a:cubicBezTo>
                    <a:cubicBezTo>
                      <a:pt x="941651" y="182546"/>
                      <a:pt x="939843" y="180739"/>
                      <a:pt x="939843" y="178028"/>
                    </a:cubicBezTo>
                    <a:cubicBezTo>
                      <a:pt x="938939" y="175317"/>
                      <a:pt x="941651" y="173510"/>
                      <a:pt x="944362" y="173510"/>
                    </a:cubicBezTo>
                    <a:lnTo>
                      <a:pt x="944362" y="173510"/>
                    </a:lnTo>
                    <a:close/>
                    <a:moveTo>
                      <a:pt x="925384" y="173510"/>
                    </a:moveTo>
                    <a:cubicBezTo>
                      <a:pt x="928095" y="173510"/>
                      <a:pt x="929903" y="175317"/>
                      <a:pt x="929903" y="178028"/>
                    </a:cubicBezTo>
                    <a:cubicBezTo>
                      <a:pt x="929903" y="180739"/>
                      <a:pt x="928095" y="182546"/>
                      <a:pt x="925384" y="182546"/>
                    </a:cubicBezTo>
                    <a:cubicBezTo>
                      <a:pt x="922673" y="182546"/>
                      <a:pt x="920866" y="180739"/>
                      <a:pt x="920866" y="178028"/>
                    </a:cubicBezTo>
                    <a:cubicBezTo>
                      <a:pt x="920866" y="175317"/>
                      <a:pt x="922673" y="173510"/>
                      <a:pt x="925384" y="173510"/>
                    </a:cubicBezTo>
                    <a:lnTo>
                      <a:pt x="925384" y="173510"/>
                    </a:lnTo>
                    <a:close/>
                    <a:moveTo>
                      <a:pt x="906406" y="173510"/>
                    </a:moveTo>
                    <a:cubicBezTo>
                      <a:pt x="909117" y="173510"/>
                      <a:pt x="910925" y="175317"/>
                      <a:pt x="910925" y="178028"/>
                    </a:cubicBezTo>
                    <a:cubicBezTo>
                      <a:pt x="910925" y="180739"/>
                      <a:pt x="909117" y="182546"/>
                      <a:pt x="906406" y="182546"/>
                    </a:cubicBezTo>
                    <a:cubicBezTo>
                      <a:pt x="903695" y="182546"/>
                      <a:pt x="901888" y="180739"/>
                      <a:pt x="901888" y="178028"/>
                    </a:cubicBezTo>
                    <a:cubicBezTo>
                      <a:pt x="901888" y="175317"/>
                      <a:pt x="903695" y="173510"/>
                      <a:pt x="906406" y="173510"/>
                    </a:cubicBezTo>
                    <a:lnTo>
                      <a:pt x="906406" y="173510"/>
                    </a:lnTo>
                    <a:close/>
                    <a:moveTo>
                      <a:pt x="887429" y="173510"/>
                    </a:moveTo>
                    <a:cubicBezTo>
                      <a:pt x="890140" y="173510"/>
                      <a:pt x="891947" y="175317"/>
                      <a:pt x="891947" y="178028"/>
                    </a:cubicBezTo>
                    <a:cubicBezTo>
                      <a:pt x="891947" y="180739"/>
                      <a:pt x="890140" y="182546"/>
                      <a:pt x="887429" y="182546"/>
                    </a:cubicBezTo>
                    <a:cubicBezTo>
                      <a:pt x="884718" y="182546"/>
                      <a:pt x="882910" y="180739"/>
                      <a:pt x="882910" y="178028"/>
                    </a:cubicBezTo>
                    <a:cubicBezTo>
                      <a:pt x="882910" y="175317"/>
                      <a:pt x="884718" y="173510"/>
                      <a:pt x="887429" y="173510"/>
                    </a:cubicBezTo>
                    <a:lnTo>
                      <a:pt x="887429" y="173510"/>
                    </a:lnTo>
                    <a:close/>
                    <a:moveTo>
                      <a:pt x="868451" y="173510"/>
                    </a:moveTo>
                    <a:cubicBezTo>
                      <a:pt x="871162" y="173510"/>
                      <a:pt x="872970" y="175317"/>
                      <a:pt x="872970" y="178028"/>
                    </a:cubicBezTo>
                    <a:cubicBezTo>
                      <a:pt x="872970" y="180739"/>
                      <a:pt x="871162" y="182546"/>
                      <a:pt x="868451" y="182546"/>
                    </a:cubicBezTo>
                    <a:cubicBezTo>
                      <a:pt x="865740" y="182546"/>
                      <a:pt x="863933" y="180739"/>
                      <a:pt x="863933" y="178028"/>
                    </a:cubicBezTo>
                    <a:cubicBezTo>
                      <a:pt x="863933" y="175317"/>
                      <a:pt x="866644" y="173510"/>
                      <a:pt x="868451" y="173510"/>
                    </a:cubicBezTo>
                    <a:lnTo>
                      <a:pt x="868451" y="173510"/>
                    </a:lnTo>
                    <a:close/>
                    <a:moveTo>
                      <a:pt x="850377" y="173510"/>
                    </a:moveTo>
                    <a:cubicBezTo>
                      <a:pt x="853088" y="173510"/>
                      <a:pt x="854896" y="175317"/>
                      <a:pt x="854896" y="178028"/>
                    </a:cubicBezTo>
                    <a:cubicBezTo>
                      <a:pt x="854896" y="180739"/>
                      <a:pt x="853088" y="182546"/>
                      <a:pt x="850377" y="182546"/>
                    </a:cubicBezTo>
                    <a:cubicBezTo>
                      <a:pt x="847666" y="182546"/>
                      <a:pt x="845859" y="180739"/>
                      <a:pt x="845859" y="178028"/>
                    </a:cubicBezTo>
                    <a:cubicBezTo>
                      <a:pt x="844955" y="175317"/>
                      <a:pt x="847666" y="173510"/>
                      <a:pt x="850377" y="173510"/>
                    </a:cubicBezTo>
                    <a:lnTo>
                      <a:pt x="850377" y="173510"/>
                    </a:lnTo>
                    <a:close/>
                    <a:moveTo>
                      <a:pt x="972376" y="163569"/>
                    </a:moveTo>
                    <a:cubicBezTo>
                      <a:pt x="975087" y="163569"/>
                      <a:pt x="976895" y="165376"/>
                      <a:pt x="976895" y="168087"/>
                    </a:cubicBezTo>
                    <a:cubicBezTo>
                      <a:pt x="976895" y="170798"/>
                      <a:pt x="975087" y="172606"/>
                      <a:pt x="972376" y="172606"/>
                    </a:cubicBezTo>
                    <a:cubicBezTo>
                      <a:pt x="969665" y="172606"/>
                      <a:pt x="967858" y="170798"/>
                      <a:pt x="967858" y="168087"/>
                    </a:cubicBezTo>
                    <a:cubicBezTo>
                      <a:pt x="967858" y="166280"/>
                      <a:pt x="969665" y="163569"/>
                      <a:pt x="972376" y="163569"/>
                    </a:cubicBezTo>
                    <a:lnTo>
                      <a:pt x="972376" y="163569"/>
                    </a:lnTo>
                    <a:close/>
                    <a:moveTo>
                      <a:pt x="953399" y="163569"/>
                    </a:moveTo>
                    <a:cubicBezTo>
                      <a:pt x="956110" y="163569"/>
                      <a:pt x="957917" y="165376"/>
                      <a:pt x="957917" y="168087"/>
                    </a:cubicBezTo>
                    <a:cubicBezTo>
                      <a:pt x="957917" y="170798"/>
                      <a:pt x="956110" y="172606"/>
                      <a:pt x="953399" y="172606"/>
                    </a:cubicBezTo>
                    <a:cubicBezTo>
                      <a:pt x="950688" y="172606"/>
                      <a:pt x="948880" y="170798"/>
                      <a:pt x="948880" y="168087"/>
                    </a:cubicBezTo>
                    <a:cubicBezTo>
                      <a:pt x="948880" y="166280"/>
                      <a:pt x="950688" y="163569"/>
                      <a:pt x="953399" y="163569"/>
                    </a:cubicBezTo>
                    <a:lnTo>
                      <a:pt x="953399" y="163569"/>
                    </a:lnTo>
                    <a:close/>
                    <a:moveTo>
                      <a:pt x="934421" y="163569"/>
                    </a:moveTo>
                    <a:cubicBezTo>
                      <a:pt x="937132" y="163569"/>
                      <a:pt x="938939" y="165376"/>
                      <a:pt x="938939" y="168087"/>
                    </a:cubicBezTo>
                    <a:cubicBezTo>
                      <a:pt x="938939" y="170798"/>
                      <a:pt x="937132" y="172606"/>
                      <a:pt x="934421" y="172606"/>
                    </a:cubicBezTo>
                    <a:cubicBezTo>
                      <a:pt x="931710" y="172606"/>
                      <a:pt x="929903" y="170798"/>
                      <a:pt x="929903" y="168087"/>
                    </a:cubicBezTo>
                    <a:cubicBezTo>
                      <a:pt x="929903" y="166280"/>
                      <a:pt x="931710" y="163569"/>
                      <a:pt x="934421" y="163569"/>
                    </a:cubicBezTo>
                    <a:lnTo>
                      <a:pt x="934421" y="163569"/>
                    </a:lnTo>
                    <a:close/>
                    <a:moveTo>
                      <a:pt x="915443" y="163569"/>
                    </a:moveTo>
                    <a:cubicBezTo>
                      <a:pt x="918154" y="163569"/>
                      <a:pt x="919962" y="165376"/>
                      <a:pt x="919962" y="168087"/>
                    </a:cubicBezTo>
                    <a:cubicBezTo>
                      <a:pt x="919962" y="170798"/>
                      <a:pt x="918154" y="172606"/>
                      <a:pt x="915443" y="172606"/>
                    </a:cubicBezTo>
                    <a:cubicBezTo>
                      <a:pt x="912732" y="172606"/>
                      <a:pt x="910925" y="170798"/>
                      <a:pt x="910925" y="168087"/>
                    </a:cubicBezTo>
                    <a:cubicBezTo>
                      <a:pt x="910925" y="166280"/>
                      <a:pt x="912732" y="163569"/>
                      <a:pt x="915443" y="163569"/>
                    </a:cubicBezTo>
                    <a:lnTo>
                      <a:pt x="915443" y="163569"/>
                    </a:lnTo>
                    <a:close/>
                    <a:moveTo>
                      <a:pt x="897369" y="163569"/>
                    </a:moveTo>
                    <a:cubicBezTo>
                      <a:pt x="900081" y="163569"/>
                      <a:pt x="901888" y="165376"/>
                      <a:pt x="901888" y="168087"/>
                    </a:cubicBezTo>
                    <a:cubicBezTo>
                      <a:pt x="901888" y="170798"/>
                      <a:pt x="900081" y="172606"/>
                      <a:pt x="897369" y="172606"/>
                    </a:cubicBezTo>
                    <a:cubicBezTo>
                      <a:pt x="894658" y="172606"/>
                      <a:pt x="892851" y="170798"/>
                      <a:pt x="892851" y="168087"/>
                    </a:cubicBezTo>
                    <a:cubicBezTo>
                      <a:pt x="891947" y="166280"/>
                      <a:pt x="894658" y="163569"/>
                      <a:pt x="897369" y="163569"/>
                    </a:cubicBezTo>
                    <a:lnTo>
                      <a:pt x="897369" y="163569"/>
                    </a:lnTo>
                    <a:close/>
                    <a:moveTo>
                      <a:pt x="878392" y="163569"/>
                    </a:moveTo>
                    <a:cubicBezTo>
                      <a:pt x="881103" y="163569"/>
                      <a:pt x="882910" y="165376"/>
                      <a:pt x="882910" y="168087"/>
                    </a:cubicBezTo>
                    <a:cubicBezTo>
                      <a:pt x="882910" y="170798"/>
                      <a:pt x="881103" y="172606"/>
                      <a:pt x="878392" y="172606"/>
                    </a:cubicBezTo>
                    <a:cubicBezTo>
                      <a:pt x="875681" y="172606"/>
                      <a:pt x="873873" y="170798"/>
                      <a:pt x="873873" y="168087"/>
                    </a:cubicBezTo>
                    <a:cubicBezTo>
                      <a:pt x="873873" y="166280"/>
                      <a:pt x="875681" y="163569"/>
                      <a:pt x="878392" y="163569"/>
                    </a:cubicBezTo>
                    <a:lnTo>
                      <a:pt x="878392" y="163569"/>
                    </a:lnTo>
                    <a:close/>
                    <a:moveTo>
                      <a:pt x="859414" y="163569"/>
                    </a:moveTo>
                    <a:cubicBezTo>
                      <a:pt x="862125" y="163569"/>
                      <a:pt x="863933" y="165376"/>
                      <a:pt x="863933" y="168087"/>
                    </a:cubicBezTo>
                    <a:cubicBezTo>
                      <a:pt x="863933" y="170798"/>
                      <a:pt x="862125" y="172606"/>
                      <a:pt x="859414" y="172606"/>
                    </a:cubicBezTo>
                    <a:cubicBezTo>
                      <a:pt x="856703" y="172606"/>
                      <a:pt x="854896" y="170798"/>
                      <a:pt x="854896" y="168087"/>
                    </a:cubicBezTo>
                    <a:cubicBezTo>
                      <a:pt x="854896" y="166280"/>
                      <a:pt x="856703" y="163569"/>
                      <a:pt x="859414" y="163569"/>
                    </a:cubicBezTo>
                    <a:lnTo>
                      <a:pt x="859414" y="163569"/>
                    </a:lnTo>
                    <a:close/>
                    <a:moveTo>
                      <a:pt x="962436" y="152725"/>
                    </a:moveTo>
                    <a:cubicBezTo>
                      <a:pt x="965147" y="152725"/>
                      <a:pt x="966954" y="154532"/>
                      <a:pt x="966954" y="157243"/>
                    </a:cubicBezTo>
                    <a:cubicBezTo>
                      <a:pt x="966954" y="159954"/>
                      <a:pt x="965147" y="161761"/>
                      <a:pt x="962436" y="161761"/>
                    </a:cubicBezTo>
                    <a:cubicBezTo>
                      <a:pt x="959724" y="161761"/>
                      <a:pt x="957917" y="159954"/>
                      <a:pt x="957917" y="157243"/>
                    </a:cubicBezTo>
                    <a:cubicBezTo>
                      <a:pt x="957917" y="155436"/>
                      <a:pt x="960628" y="152725"/>
                      <a:pt x="962436" y="152725"/>
                    </a:cubicBezTo>
                    <a:lnTo>
                      <a:pt x="962436" y="152725"/>
                    </a:lnTo>
                    <a:close/>
                    <a:moveTo>
                      <a:pt x="944362" y="152725"/>
                    </a:moveTo>
                    <a:cubicBezTo>
                      <a:pt x="947073" y="152725"/>
                      <a:pt x="948880" y="154532"/>
                      <a:pt x="948880" y="157243"/>
                    </a:cubicBezTo>
                    <a:cubicBezTo>
                      <a:pt x="948880" y="159954"/>
                      <a:pt x="947073" y="161761"/>
                      <a:pt x="944362" y="161761"/>
                    </a:cubicBezTo>
                    <a:cubicBezTo>
                      <a:pt x="941651" y="161761"/>
                      <a:pt x="939843" y="159954"/>
                      <a:pt x="939843" y="157243"/>
                    </a:cubicBezTo>
                    <a:cubicBezTo>
                      <a:pt x="938939" y="155436"/>
                      <a:pt x="941651" y="152725"/>
                      <a:pt x="944362" y="152725"/>
                    </a:cubicBezTo>
                    <a:lnTo>
                      <a:pt x="944362" y="152725"/>
                    </a:lnTo>
                    <a:close/>
                    <a:moveTo>
                      <a:pt x="925384" y="152725"/>
                    </a:moveTo>
                    <a:cubicBezTo>
                      <a:pt x="928095" y="152725"/>
                      <a:pt x="929903" y="154532"/>
                      <a:pt x="929903" y="157243"/>
                    </a:cubicBezTo>
                    <a:cubicBezTo>
                      <a:pt x="929903" y="159954"/>
                      <a:pt x="928095" y="161761"/>
                      <a:pt x="925384" y="161761"/>
                    </a:cubicBezTo>
                    <a:cubicBezTo>
                      <a:pt x="922673" y="161761"/>
                      <a:pt x="920866" y="159954"/>
                      <a:pt x="920866" y="157243"/>
                    </a:cubicBezTo>
                    <a:cubicBezTo>
                      <a:pt x="920866" y="155436"/>
                      <a:pt x="922673" y="152725"/>
                      <a:pt x="925384" y="152725"/>
                    </a:cubicBezTo>
                    <a:lnTo>
                      <a:pt x="925384" y="152725"/>
                    </a:lnTo>
                    <a:close/>
                    <a:moveTo>
                      <a:pt x="906406" y="152725"/>
                    </a:moveTo>
                    <a:cubicBezTo>
                      <a:pt x="909117" y="152725"/>
                      <a:pt x="910925" y="154532"/>
                      <a:pt x="910925" y="157243"/>
                    </a:cubicBezTo>
                    <a:cubicBezTo>
                      <a:pt x="910925" y="159954"/>
                      <a:pt x="909117" y="161761"/>
                      <a:pt x="906406" y="161761"/>
                    </a:cubicBezTo>
                    <a:cubicBezTo>
                      <a:pt x="903695" y="161761"/>
                      <a:pt x="901888" y="159954"/>
                      <a:pt x="901888" y="157243"/>
                    </a:cubicBezTo>
                    <a:cubicBezTo>
                      <a:pt x="901888" y="155436"/>
                      <a:pt x="903695" y="152725"/>
                      <a:pt x="906406" y="152725"/>
                    </a:cubicBezTo>
                    <a:lnTo>
                      <a:pt x="906406" y="152725"/>
                    </a:lnTo>
                    <a:close/>
                    <a:moveTo>
                      <a:pt x="887429" y="152725"/>
                    </a:moveTo>
                    <a:cubicBezTo>
                      <a:pt x="890140" y="152725"/>
                      <a:pt x="891947" y="154532"/>
                      <a:pt x="891947" y="157243"/>
                    </a:cubicBezTo>
                    <a:cubicBezTo>
                      <a:pt x="891947" y="159954"/>
                      <a:pt x="890140" y="161761"/>
                      <a:pt x="887429" y="161761"/>
                    </a:cubicBezTo>
                    <a:cubicBezTo>
                      <a:pt x="884718" y="161761"/>
                      <a:pt x="882910" y="159954"/>
                      <a:pt x="882910" y="157243"/>
                    </a:cubicBezTo>
                    <a:cubicBezTo>
                      <a:pt x="882910" y="155436"/>
                      <a:pt x="884718" y="152725"/>
                      <a:pt x="887429" y="152725"/>
                    </a:cubicBezTo>
                    <a:lnTo>
                      <a:pt x="887429" y="152725"/>
                    </a:lnTo>
                    <a:close/>
                    <a:moveTo>
                      <a:pt x="868451" y="152725"/>
                    </a:moveTo>
                    <a:cubicBezTo>
                      <a:pt x="871162" y="152725"/>
                      <a:pt x="872970" y="154532"/>
                      <a:pt x="872970" y="157243"/>
                    </a:cubicBezTo>
                    <a:cubicBezTo>
                      <a:pt x="872970" y="159954"/>
                      <a:pt x="871162" y="161761"/>
                      <a:pt x="868451" y="161761"/>
                    </a:cubicBezTo>
                    <a:cubicBezTo>
                      <a:pt x="865740" y="161761"/>
                      <a:pt x="863933" y="159954"/>
                      <a:pt x="863933" y="157243"/>
                    </a:cubicBezTo>
                    <a:cubicBezTo>
                      <a:pt x="863933" y="155436"/>
                      <a:pt x="866644" y="152725"/>
                      <a:pt x="868451" y="152725"/>
                    </a:cubicBezTo>
                    <a:lnTo>
                      <a:pt x="868451" y="152725"/>
                    </a:lnTo>
                    <a:close/>
                    <a:moveTo>
                      <a:pt x="850377" y="152725"/>
                    </a:moveTo>
                    <a:cubicBezTo>
                      <a:pt x="853088" y="152725"/>
                      <a:pt x="854896" y="154532"/>
                      <a:pt x="854896" y="157243"/>
                    </a:cubicBezTo>
                    <a:cubicBezTo>
                      <a:pt x="854896" y="159954"/>
                      <a:pt x="853088" y="161761"/>
                      <a:pt x="850377" y="161761"/>
                    </a:cubicBezTo>
                    <a:cubicBezTo>
                      <a:pt x="847666" y="161761"/>
                      <a:pt x="845859" y="159954"/>
                      <a:pt x="845859" y="157243"/>
                    </a:cubicBezTo>
                    <a:cubicBezTo>
                      <a:pt x="844955" y="155436"/>
                      <a:pt x="847666" y="152725"/>
                      <a:pt x="850377" y="152725"/>
                    </a:cubicBezTo>
                    <a:lnTo>
                      <a:pt x="850377" y="152725"/>
                    </a:lnTo>
                    <a:close/>
                    <a:moveTo>
                      <a:pt x="953399" y="285568"/>
                    </a:moveTo>
                    <a:cubicBezTo>
                      <a:pt x="956110" y="285568"/>
                      <a:pt x="957917" y="287375"/>
                      <a:pt x="957917" y="290086"/>
                    </a:cubicBezTo>
                    <a:cubicBezTo>
                      <a:pt x="957917" y="292797"/>
                      <a:pt x="956110" y="294605"/>
                      <a:pt x="953399" y="294605"/>
                    </a:cubicBezTo>
                    <a:cubicBezTo>
                      <a:pt x="950688" y="294605"/>
                      <a:pt x="948880" y="292797"/>
                      <a:pt x="948880" y="290086"/>
                    </a:cubicBezTo>
                    <a:cubicBezTo>
                      <a:pt x="948880" y="287375"/>
                      <a:pt x="950688" y="285568"/>
                      <a:pt x="953399" y="285568"/>
                    </a:cubicBezTo>
                    <a:lnTo>
                      <a:pt x="953399" y="285568"/>
                    </a:lnTo>
                    <a:close/>
                    <a:moveTo>
                      <a:pt x="934421" y="285568"/>
                    </a:moveTo>
                    <a:cubicBezTo>
                      <a:pt x="937132" y="285568"/>
                      <a:pt x="938939" y="287375"/>
                      <a:pt x="938939" y="290086"/>
                    </a:cubicBezTo>
                    <a:cubicBezTo>
                      <a:pt x="938939" y="292797"/>
                      <a:pt x="937132" y="294605"/>
                      <a:pt x="934421" y="294605"/>
                    </a:cubicBezTo>
                    <a:cubicBezTo>
                      <a:pt x="931710" y="294605"/>
                      <a:pt x="929903" y="292797"/>
                      <a:pt x="929903" y="290086"/>
                    </a:cubicBezTo>
                    <a:cubicBezTo>
                      <a:pt x="929903" y="287375"/>
                      <a:pt x="931710" y="285568"/>
                      <a:pt x="934421" y="285568"/>
                    </a:cubicBezTo>
                    <a:lnTo>
                      <a:pt x="934421" y="285568"/>
                    </a:lnTo>
                    <a:close/>
                    <a:moveTo>
                      <a:pt x="915443" y="285568"/>
                    </a:moveTo>
                    <a:cubicBezTo>
                      <a:pt x="918154" y="285568"/>
                      <a:pt x="919962" y="287375"/>
                      <a:pt x="919962" y="290086"/>
                    </a:cubicBezTo>
                    <a:cubicBezTo>
                      <a:pt x="919962" y="292797"/>
                      <a:pt x="918154" y="294605"/>
                      <a:pt x="915443" y="294605"/>
                    </a:cubicBezTo>
                    <a:cubicBezTo>
                      <a:pt x="912732" y="294605"/>
                      <a:pt x="910925" y="292797"/>
                      <a:pt x="910925" y="290086"/>
                    </a:cubicBezTo>
                    <a:cubicBezTo>
                      <a:pt x="910925" y="287375"/>
                      <a:pt x="912732" y="285568"/>
                      <a:pt x="915443" y="285568"/>
                    </a:cubicBezTo>
                    <a:lnTo>
                      <a:pt x="915443" y="285568"/>
                    </a:lnTo>
                    <a:close/>
                    <a:moveTo>
                      <a:pt x="897369" y="285568"/>
                    </a:moveTo>
                    <a:cubicBezTo>
                      <a:pt x="900081" y="285568"/>
                      <a:pt x="901888" y="287375"/>
                      <a:pt x="901888" y="290086"/>
                    </a:cubicBezTo>
                    <a:cubicBezTo>
                      <a:pt x="901888" y="292797"/>
                      <a:pt x="900081" y="294605"/>
                      <a:pt x="897369" y="294605"/>
                    </a:cubicBezTo>
                    <a:cubicBezTo>
                      <a:pt x="894658" y="294605"/>
                      <a:pt x="892851" y="292797"/>
                      <a:pt x="892851" y="290086"/>
                    </a:cubicBezTo>
                    <a:cubicBezTo>
                      <a:pt x="891947" y="287375"/>
                      <a:pt x="894658" y="285568"/>
                      <a:pt x="897369" y="285568"/>
                    </a:cubicBezTo>
                    <a:lnTo>
                      <a:pt x="897369" y="285568"/>
                    </a:lnTo>
                    <a:close/>
                    <a:moveTo>
                      <a:pt x="878392" y="285568"/>
                    </a:moveTo>
                    <a:cubicBezTo>
                      <a:pt x="881103" y="285568"/>
                      <a:pt x="882910" y="287375"/>
                      <a:pt x="882910" y="290086"/>
                    </a:cubicBezTo>
                    <a:cubicBezTo>
                      <a:pt x="882910" y="292797"/>
                      <a:pt x="881103" y="294605"/>
                      <a:pt x="878392" y="294605"/>
                    </a:cubicBezTo>
                    <a:cubicBezTo>
                      <a:pt x="875681" y="294605"/>
                      <a:pt x="873873" y="292797"/>
                      <a:pt x="873873" y="290086"/>
                    </a:cubicBezTo>
                    <a:cubicBezTo>
                      <a:pt x="873873" y="287375"/>
                      <a:pt x="875681" y="285568"/>
                      <a:pt x="878392" y="285568"/>
                    </a:cubicBezTo>
                    <a:lnTo>
                      <a:pt x="878392" y="285568"/>
                    </a:lnTo>
                    <a:close/>
                    <a:moveTo>
                      <a:pt x="859414" y="285568"/>
                    </a:moveTo>
                    <a:cubicBezTo>
                      <a:pt x="862125" y="285568"/>
                      <a:pt x="863933" y="287375"/>
                      <a:pt x="863933" y="290086"/>
                    </a:cubicBezTo>
                    <a:cubicBezTo>
                      <a:pt x="863933" y="292797"/>
                      <a:pt x="862125" y="294605"/>
                      <a:pt x="859414" y="294605"/>
                    </a:cubicBezTo>
                    <a:cubicBezTo>
                      <a:pt x="856703" y="294605"/>
                      <a:pt x="854896" y="292797"/>
                      <a:pt x="854896" y="290086"/>
                    </a:cubicBezTo>
                    <a:cubicBezTo>
                      <a:pt x="854896" y="287375"/>
                      <a:pt x="856703" y="285568"/>
                      <a:pt x="859414" y="285568"/>
                    </a:cubicBezTo>
                    <a:lnTo>
                      <a:pt x="859414" y="285568"/>
                    </a:lnTo>
                    <a:close/>
                    <a:moveTo>
                      <a:pt x="962436" y="274723"/>
                    </a:moveTo>
                    <a:cubicBezTo>
                      <a:pt x="965147" y="274723"/>
                      <a:pt x="966954" y="276531"/>
                      <a:pt x="966954" y="279242"/>
                    </a:cubicBezTo>
                    <a:cubicBezTo>
                      <a:pt x="966954" y="281953"/>
                      <a:pt x="965147" y="283760"/>
                      <a:pt x="962436" y="283760"/>
                    </a:cubicBezTo>
                    <a:cubicBezTo>
                      <a:pt x="959724" y="283760"/>
                      <a:pt x="957917" y="281953"/>
                      <a:pt x="957917" y="279242"/>
                    </a:cubicBezTo>
                    <a:cubicBezTo>
                      <a:pt x="957917" y="276531"/>
                      <a:pt x="960628" y="274723"/>
                      <a:pt x="962436" y="274723"/>
                    </a:cubicBezTo>
                    <a:lnTo>
                      <a:pt x="962436" y="274723"/>
                    </a:lnTo>
                    <a:close/>
                    <a:moveTo>
                      <a:pt x="944362" y="274723"/>
                    </a:moveTo>
                    <a:cubicBezTo>
                      <a:pt x="947073" y="274723"/>
                      <a:pt x="948880" y="276531"/>
                      <a:pt x="948880" y="279242"/>
                    </a:cubicBezTo>
                    <a:cubicBezTo>
                      <a:pt x="948880" y="281953"/>
                      <a:pt x="947073" y="283760"/>
                      <a:pt x="944362" y="283760"/>
                    </a:cubicBezTo>
                    <a:cubicBezTo>
                      <a:pt x="941651" y="283760"/>
                      <a:pt x="939843" y="281953"/>
                      <a:pt x="939843" y="279242"/>
                    </a:cubicBezTo>
                    <a:cubicBezTo>
                      <a:pt x="938939" y="276531"/>
                      <a:pt x="941651" y="274723"/>
                      <a:pt x="944362" y="274723"/>
                    </a:cubicBezTo>
                    <a:lnTo>
                      <a:pt x="944362" y="274723"/>
                    </a:lnTo>
                    <a:close/>
                    <a:moveTo>
                      <a:pt x="925384" y="274723"/>
                    </a:moveTo>
                    <a:cubicBezTo>
                      <a:pt x="928095" y="274723"/>
                      <a:pt x="929903" y="276531"/>
                      <a:pt x="929903" y="279242"/>
                    </a:cubicBezTo>
                    <a:cubicBezTo>
                      <a:pt x="929903" y="281953"/>
                      <a:pt x="928095" y="283760"/>
                      <a:pt x="925384" y="283760"/>
                    </a:cubicBezTo>
                    <a:cubicBezTo>
                      <a:pt x="922673" y="283760"/>
                      <a:pt x="920866" y="281953"/>
                      <a:pt x="920866" y="279242"/>
                    </a:cubicBezTo>
                    <a:cubicBezTo>
                      <a:pt x="920866" y="276531"/>
                      <a:pt x="922673" y="274723"/>
                      <a:pt x="925384" y="274723"/>
                    </a:cubicBezTo>
                    <a:lnTo>
                      <a:pt x="925384" y="274723"/>
                    </a:lnTo>
                    <a:close/>
                    <a:moveTo>
                      <a:pt x="906406" y="274723"/>
                    </a:moveTo>
                    <a:cubicBezTo>
                      <a:pt x="909117" y="274723"/>
                      <a:pt x="910925" y="276531"/>
                      <a:pt x="910925" y="279242"/>
                    </a:cubicBezTo>
                    <a:cubicBezTo>
                      <a:pt x="910925" y="281953"/>
                      <a:pt x="909117" y="283760"/>
                      <a:pt x="906406" y="283760"/>
                    </a:cubicBezTo>
                    <a:cubicBezTo>
                      <a:pt x="903695" y="283760"/>
                      <a:pt x="901888" y="281953"/>
                      <a:pt x="901888" y="279242"/>
                    </a:cubicBezTo>
                    <a:cubicBezTo>
                      <a:pt x="901888" y="276531"/>
                      <a:pt x="903695" y="274723"/>
                      <a:pt x="906406" y="274723"/>
                    </a:cubicBezTo>
                    <a:lnTo>
                      <a:pt x="906406" y="274723"/>
                    </a:lnTo>
                    <a:close/>
                    <a:moveTo>
                      <a:pt x="887429" y="274723"/>
                    </a:moveTo>
                    <a:cubicBezTo>
                      <a:pt x="890140" y="274723"/>
                      <a:pt x="891947" y="276531"/>
                      <a:pt x="891947" y="279242"/>
                    </a:cubicBezTo>
                    <a:cubicBezTo>
                      <a:pt x="891947" y="281953"/>
                      <a:pt x="890140" y="283760"/>
                      <a:pt x="887429" y="283760"/>
                    </a:cubicBezTo>
                    <a:cubicBezTo>
                      <a:pt x="884718" y="283760"/>
                      <a:pt x="882910" y="281953"/>
                      <a:pt x="882910" y="279242"/>
                    </a:cubicBezTo>
                    <a:cubicBezTo>
                      <a:pt x="882910" y="276531"/>
                      <a:pt x="884718" y="274723"/>
                      <a:pt x="887429" y="274723"/>
                    </a:cubicBezTo>
                    <a:lnTo>
                      <a:pt x="887429" y="274723"/>
                    </a:lnTo>
                    <a:close/>
                    <a:moveTo>
                      <a:pt x="868451" y="274723"/>
                    </a:moveTo>
                    <a:cubicBezTo>
                      <a:pt x="871162" y="274723"/>
                      <a:pt x="872970" y="276531"/>
                      <a:pt x="872970" y="279242"/>
                    </a:cubicBezTo>
                    <a:cubicBezTo>
                      <a:pt x="872970" y="281953"/>
                      <a:pt x="871162" y="283760"/>
                      <a:pt x="868451" y="283760"/>
                    </a:cubicBezTo>
                    <a:cubicBezTo>
                      <a:pt x="865740" y="283760"/>
                      <a:pt x="863933" y="281953"/>
                      <a:pt x="863933" y="279242"/>
                    </a:cubicBezTo>
                    <a:cubicBezTo>
                      <a:pt x="863933" y="276531"/>
                      <a:pt x="866644" y="274723"/>
                      <a:pt x="868451" y="274723"/>
                    </a:cubicBezTo>
                    <a:lnTo>
                      <a:pt x="868451" y="274723"/>
                    </a:lnTo>
                    <a:close/>
                    <a:moveTo>
                      <a:pt x="850377" y="274723"/>
                    </a:moveTo>
                    <a:cubicBezTo>
                      <a:pt x="853088" y="274723"/>
                      <a:pt x="854896" y="276531"/>
                      <a:pt x="854896" y="279242"/>
                    </a:cubicBezTo>
                    <a:cubicBezTo>
                      <a:pt x="854896" y="281953"/>
                      <a:pt x="853088" y="283760"/>
                      <a:pt x="850377" y="283760"/>
                    </a:cubicBezTo>
                    <a:cubicBezTo>
                      <a:pt x="847666" y="283760"/>
                      <a:pt x="845859" y="281953"/>
                      <a:pt x="845859" y="279242"/>
                    </a:cubicBezTo>
                    <a:cubicBezTo>
                      <a:pt x="844955" y="276531"/>
                      <a:pt x="847666" y="274723"/>
                      <a:pt x="850377" y="274723"/>
                    </a:cubicBezTo>
                    <a:lnTo>
                      <a:pt x="850377" y="274723"/>
                    </a:lnTo>
                    <a:close/>
                  </a:path>
                </a:pathLst>
              </a:custGeom>
              <a:solidFill>
                <a:srgbClr val="567983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8" name="任意多边形: 形状 1847"/>
              <p:cNvSpPr/>
              <p:nvPr>
                <p:custDataLst>
                  <p:tags r:id="rId1275"/>
                </p:custDataLst>
              </p:nvPr>
            </p:nvSpPr>
            <p:spPr>
              <a:xfrm>
                <a:off x="4399763" y="2341696"/>
                <a:ext cx="243997" cy="280145"/>
              </a:xfrm>
              <a:custGeom>
                <a:avLst/>
                <a:gdLst>
                  <a:gd name="connsiteX0" fmla="*/ 26207 w 243997"/>
                  <a:gd name="connsiteY0" fmla="*/ 0 h 280145"/>
                  <a:gd name="connsiteX1" fmla="*/ 16266 w 243997"/>
                  <a:gd name="connsiteY1" fmla="*/ 20785 h 280145"/>
                  <a:gd name="connsiteX2" fmla="*/ 13555 w 243997"/>
                  <a:gd name="connsiteY2" fmla="*/ 75910 h 280145"/>
                  <a:gd name="connsiteX3" fmla="*/ 10844 w 243997"/>
                  <a:gd name="connsiteY3" fmla="*/ 116577 h 280145"/>
                  <a:gd name="connsiteX4" fmla="*/ 5422 w 243997"/>
                  <a:gd name="connsiteY4" fmla="*/ 194294 h 280145"/>
                  <a:gd name="connsiteX5" fmla="*/ 0 w 243997"/>
                  <a:gd name="connsiteY5" fmla="*/ 279242 h 280145"/>
                  <a:gd name="connsiteX6" fmla="*/ 243998 w 243997"/>
                  <a:gd name="connsiteY6" fmla="*/ 280146 h 280145"/>
                  <a:gd name="connsiteX7" fmla="*/ 225020 w 243997"/>
                  <a:gd name="connsiteY7" fmla="*/ 126517 h 280145"/>
                  <a:gd name="connsiteX8" fmla="*/ 215079 w 243997"/>
                  <a:gd name="connsiteY8" fmla="*/ 62355 h 280145"/>
                  <a:gd name="connsiteX9" fmla="*/ 200620 w 243997"/>
                  <a:gd name="connsiteY9" fmla="*/ 46992 h 280145"/>
                  <a:gd name="connsiteX10" fmla="*/ 180739 w 243997"/>
                  <a:gd name="connsiteY10" fmla="*/ 70488 h 280145"/>
                  <a:gd name="connsiteX11" fmla="*/ 146399 w 243997"/>
                  <a:gd name="connsiteY11" fmla="*/ 116577 h 280145"/>
                  <a:gd name="connsiteX12" fmla="*/ 94888 w 243997"/>
                  <a:gd name="connsiteY12" fmla="*/ 112962 h 280145"/>
                  <a:gd name="connsiteX13" fmla="*/ 52414 w 243997"/>
                  <a:gd name="connsiteY13" fmla="*/ 63259 h 280145"/>
                  <a:gd name="connsiteX14" fmla="*/ 37955 w 243997"/>
                  <a:gd name="connsiteY14" fmla="*/ 41570 h 280145"/>
                  <a:gd name="connsiteX15" fmla="*/ 26207 w 243997"/>
                  <a:gd name="connsiteY15" fmla="*/ 0 h 280145"/>
                  <a:gd name="connsiteX16" fmla="*/ 26207 w 243997"/>
                  <a:gd name="connsiteY16" fmla="*/ 0 h 28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3997" h="280145">
                    <a:moveTo>
                      <a:pt x="26207" y="0"/>
                    </a:moveTo>
                    <a:cubicBezTo>
                      <a:pt x="22592" y="7230"/>
                      <a:pt x="18978" y="14459"/>
                      <a:pt x="16266" y="20785"/>
                    </a:cubicBezTo>
                    <a:cubicBezTo>
                      <a:pt x="15363" y="38859"/>
                      <a:pt x="14459" y="57837"/>
                      <a:pt x="13555" y="75910"/>
                    </a:cubicBezTo>
                    <a:cubicBezTo>
                      <a:pt x="12652" y="89466"/>
                      <a:pt x="11748" y="103021"/>
                      <a:pt x="10844" y="116577"/>
                    </a:cubicBezTo>
                    <a:cubicBezTo>
                      <a:pt x="9037" y="141880"/>
                      <a:pt x="7230" y="168087"/>
                      <a:pt x="5422" y="194294"/>
                    </a:cubicBezTo>
                    <a:cubicBezTo>
                      <a:pt x="3615" y="222309"/>
                      <a:pt x="904" y="249420"/>
                      <a:pt x="0" y="279242"/>
                    </a:cubicBezTo>
                    <a:cubicBezTo>
                      <a:pt x="82236" y="279242"/>
                      <a:pt x="161761" y="279242"/>
                      <a:pt x="243998" y="280146"/>
                    </a:cubicBezTo>
                    <a:cubicBezTo>
                      <a:pt x="241287" y="229539"/>
                      <a:pt x="235864" y="178028"/>
                      <a:pt x="225020" y="126517"/>
                    </a:cubicBezTo>
                    <a:cubicBezTo>
                      <a:pt x="221405" y="104829"/>
                      <a:pt x="218694" y="83140"/>
                      <a:pt x="215079" y="62355"/>
                    </a:cubicBezTo>
                    <a:cubicBezTo>
                      <a:pt x="210561" y="56933"/>
                      <a:pt x="205139" y="52414"/>
                      <a:pt x="200620" y="46992"/>
                    </a:cubicBezTo>
                    <a:cubicBezTo>
                      <a:pt x="195198" y="48800"/>
                      <a:pt x="185258" y="64162"/>
                      <a:pt x="180739" y="70488"/>
                    </a:cubicBezTo>
                    <a:cubicBezTo>
                      <a:pt x="167184" y="87658"/>
                      <a:pt x="160858" y="101214"/>
                      <a:pt x="146399" y="116577"/>
                    </a:cubicBezTo>
                    <a:cubicBezTo>
                      <a:pt x="134651" y="125614"/>
                      <a:pt x="103021" y="120191"/>
                      <a:pt x="94888" y="112962"/>
                    </a:cubicBezTo>
                    <a:cubicBezTo>
                      <a:pt x="80429" y="96695"/>
                      <a:pt x="66873" y="80429"/>
                      <a:pt x="52414" y="63259"/>
                    </a:cubicBezTo>
                    <a:cubicBezTo>
                      <a:pt x="47896" y="56029"/>
                      <a:pt x="42474" y="48800"/>
                      <a:pt x="37955" y="41570"/>
                    </a:cubicBezTo>
                    <a:cubicBezTo>
                      <a:pt x="33437" y="27111"/>
                      <a:pt x="29822" y="13555"/>
                      <a:pt x="26207" y="0"/>
                    </a:cubicBezTo>
                    <a:lnTo>
                      <a:pt x="26207" y="0"/>
                    </a:lnTo>
                    <a:close/>
                  </a:path>
                </a:pathLst>
              </a:custGeom>
              <a:solidFill>
                <a:srgbClr val="FEF7E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9" name="任意多边形: 形状 1848"/>
              <p:cNvSpPr/>
              <p:nvPr>
                <p:custDataLst>
                  <p:tags r:id="rId1276"/>
                </p:custDataLst>
              </p:nvPr>
            </p:nvSpPr>
            <p:spPr>
              <a:xfrm>
                <a:off x="4478385" y="2460080"/>
                <a:ext cx="72295" cy="160857"/>
              </a:xfrm>
              <a:custGeom>
                <a:avLst/>
                <a:gdLst>
                  <a:gd name="connsiteX0" fmla="*/ 0 w 72295"/>
                  <a:gd name="connsiteY0" fmla="*/ 160858 h 160857"/>
                  <a:gd name="connsiteX1" fmla="*/ 7230 w 72295"/>
                  <a:gd name="connsiteY1" fmla="*/ 106636 h 160857"/>
                  <a:gd name="connsiteX2" fmla="*/ 13555 w 72295"/>
                  <a:gd name="connsiteY2" fmla="*/ 55125 h 160857"/>
                  <a:gd name="connsiteX3" fmla="*/ 11748 w 72295"/>
                  <a:gd name="connsiteY3" fmla="*/ 53318 h 160857"/>
                  <a:gd name="connsiteX4" fmla="*/ 5422 w 72295"/>
                  <a:gd name="connsiteY4" fmla="*/ 9941 h 160857"/>
                  <a:gd name="connsiteX5" fmla="*/ 14459 w 72295"/>
                  <a:gd name="connsiteY5" fmla="*/ 0 h 160857"/>
                  <a:gd name="connsiteX6" fmla="*/ 72296 w 72295"/>
                  <a:gd name="connsiteY6" fmla="*/ 9941 h 160857"/>
                  <a:gd name="connsiteX7" fmla="*/ 51511 w 72295"/>
                  <a:gd name="connsiteY7" fmla="*/ 51511 h 160857"/>
                  <a:gd name="connsiteX8" fmla="*/ 62355 w 72295"/>
                  <a:gd name="connsiteY8" fmla="*/ 112058 h 160857"/>
                  <a:gd name="connsiteX9" fmla="*/ 69585 w 72295"/>
                  <a:gd name="connsiteY9" fmla="*/ 159954 h 160857"/>
                  <a:gd name="connsiteX10" fmla="*/ 0 w 72295"/>
                  <a:gd name="connsiteY10" fmla="*/ 160858 h 160857"/>
                  <a:gd name="connsiteX11" fmla="*/ 0 w 72295"/>
                  <a:gd name="connsiteY11" fmla="*/ 160858 h 160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295" h="160857">
                    <a:moveTo>
                      <a:pt x="0" y="160858"/>
                    </a:moveTo>
                    <a:cubicBezTo>
                      <a:pt x="2711" y="142784"/>
                      <a:pt x="5422" y="124710"/>
                      <a:pt x="7230" y="106636"/>
                    </a:cubicBezTo>
                    <a:cubicBezTo>
                      <a:pt x="9941" y="89466"/>
                      <a:pt x="11748" y="72296"/>
                      <a:pt x="13555" y="55125"/>
                    </a:cubicBezTo>
                    <a:cubicBezTo>
                      <a:pt x="13555" y="54222"/>
                      <a:pt x="11748" y="54222"/>
                      <a:pt x="11748" y="53318"/>
                    </a:cubicBezTo>
                    <a:cubicBezTo>
                      <a:pt x="10844" y="38859"/>
                      <a:pt x="9037" y="24400"/>
                      <a:pt x="5422" y="9941"/>
                    </a:cubicBezTo>
                    <a:cubicBezTo>
                      <a:pt x="5422" y="4518"/>
                      <a:pt x="10844" y="4518"/>
                      <a:pt x="14459" y="0"/>
                    </a:cubicBezTo>
                    <a:cubicBezTo>
                      <a:pt x="34340" y="4518"/>
                      <a:pt x="52414" y="6326"/>
                      <a:pt x="72296" y="9941"/>
                    </a:cubicBezTo>
                    <a:cubicBezTo>
                      <a:pt x="65066" y="23496"/>
                      <a:pt x="58740" y="37955"/>
                      <a:pt x="51511" y="51511"/>
                    </a:cubicBezTo>
                    <a:cubicBezTo>
                      <a:pt x="53318" y="72296"/>
                      <a:pt x="58740" y="92177"/>
                      <a:pt x="62355" y="112058"/>
                    </a:cubicBezTo>
                    <a:cubicBezTo>
                      <a:pt x="65066" y="128325"/>
                      <a:pt x="66873" y="143688"/>
                      <a:pt x="69585" y="159954"/>
                    </a:cubicBezTo>
                    <a:cubicBezTo>
                      <a:pt x="46088" y="160858"/>
                      <a:pt x="23496" y="160858"/>
                      <a:pt x="0" y="160858"/>
                    </a:cubicBezTo>
                    <a:lnTo>
                      <a:pt x="0" y="160858"/>
                    </a:lnTo>
                    <a:close/>
                  </a:path>
                </a:pathLst>
              </a:custGeom>
              <a:solidFill>
                <a:srgbClr val="368C7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0" name="任意多边形: 形状 1849"/>
              <p:cNvSpPr/>
              <p:nvPr>
                <p:custDataLst>
                  <p:tags r:id="rId1277"/>
                </p:custDataLst>
              </p:nvPr>
            </p:nvSpPr>
            <p:spPr>
              <a:xfrm>
                <a:off x="3901827" y="2525518"/>
                <a:ext cx="156339" cy="94172"/>
              </a:xfrm>
              <a:custGeom>
                <a:avLst/>
                <a:gdLst>
                  <a:gd name="connsiteX0" fmla="*/ 78622 w 156339"/>
                  <a:gd name="connsiteY0" fmla="*/ 84576 h 94172"/>
                  <a:gd name="connsiteX1" fmla="*/ 57836 w 156339"/>
                  <a:gd name="connsiteY1" fmla="*/ 89998 h 94172"/>
                  <a:gd name="connsiteX2" fmla="*/ 8133 w 156339"/>
                  <a:gd name="connsiteY2" fmla="*/ 91806 h 94172"/>
                  <a:gd name="connsiteX3" fmla="*/ 0 w 156339"/>
                  <a:gd name="connsiteY3" fmla="*/ 71021 h 94172"/>
                  <a:gd name="connsiteX4" fmla="*/ 46088 w 156339"/>
                  <a:gd name="connsiteY4" fmla="*/ 37584 h 94172"/>
                  <a:gd name="connsiteX5" fmla="*/ 83140 w 156339"/>
                  <a:gd name="connsiteY5" fmla="*/ 7762 h 94172"/>
                  <a:gd name="connsiteX6" fmla="*/ 134651 w 156339"/>
                  <a:gd name="connsiteY6" fmla="*/ 1436 h 94172"/>
                  <a:gd name="connsiteX7" fmla="*/ 155436 w 156339"/>
                  <a:gd name="connsiteY7" fmla="*/ 11377 h 94172"/>
                  <a:gd name="connsiteX8" fmla="*/ 156339 w 156339"/>
                  <a:gd name="connsiteY8" fmla="*/ 17703 h 94172"/>
                  <a:gd name="connsiteX9" fmla="*/ 147302 w 156339"/>
                  <a:gd name="connsiteY9" fmla="*/ 10473 h 94172"/>
                  <a:gd name="connsiteX10" fmla="*/ 101214 w 156339"/>
                  <a:gd name="connsiteY10" fmla="*/ 7762 h 94172"/>
                  <a:gd name="connsiteX11" fmla="*/ 79525 w 156339"/>
                  <a:gd name="connsiteY11" fmla="*/ 19510 h 94172"/>
                  <a:gd name="connsiteX12" fmla="*/ 56933 w 156339"/>
                  <a:gd name="connsiteY12" fmla="*/ 44813 h 94172"/>
                  <a:gd name="connsiteX13" fmla="*/ 68681 w 156339"/>
                  <a:gd name="connsiteY13" fmla="*/ 59273 h 94172"/>
                  <a:gd name="connsiteX14" fmla="*/ 81333 w 156339"/>
                  <a:gd name="connsiteY14" fmla="*/ 65598 h 94172"/>
                  <a:gd name="connsiteX15" fmla="*/ 83140 w 156339"/>
                  <a:gd name="connsiteY15" fmla="*/ 82769 h 94172"/>
                  <a:gd name="connsiteX16" fmla="*/ 78622 w 156339"/>
                  <a:gd name="connsiteY16" fmla="*/ 84576 h 94172"/>
                  <a:gd name="connsiteX17" fmla="*/ 78622 w 156339"/>
                  <a:gd name="connsiteY17" fmla="*/ 84576 h 9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6339" h="94172">
                    <a:moveTo>
                      <a:pt x="78622" y="84576"/>
                    </a:moveTo>
                    <a:cubicBezTo>
                      <a:pt x="71392" y="85480"/>
                      <a:pt x="64162" y="88191"/>
                      <a:pt x="57836" y="89998"/>
                    </a:cubicBezTo>
                    <a:cubicBezTo>
                      <a:pt x="40666" y="93613"/>
                      <a:pt x="23496" y="96324"/>
                      <a:pt x="8133" y="91806"/>
                    </a:cubicBezTo>
                    <a:cubicBezTo>
                      <a:pt x="3615" y="85480"/>
                      <a:pt x="904" y="79154"/>
                      <a:pt x="0" y="71021"/>
                    </a:cubicBezTo>
                    <a:cubicBezTo>
                      <a:pt x="15363" y="60176"/>
                      <a:pt x="30726" y="48428"/>
                      <a:pt x="46088" y="37584"/>
                    </a:cubicBezTo>
                    <a:cubicBezTo>
                      <a:pt x="58740" y="27643"/>
                      <a:pt x="71392" y="17703"/>
                      <a:pt x="83140" y="7762"/>
                    </a:cubicBezTo>
                    <a:cubicBezTo>
                      <a:pt x="93984" y="1436"/>
                      <a:pt x="109347" y="-2179"/>
                      <a:pt x="134651" y="1436"/>
                    </a:cubicBezTo>
                    <a:cubicBezTo>
                      <a:pt x="142784" y="4147"/>
                      <a:pt x="150013" y="6858"/>
                      <a:pt x="155436" y="11377"/>
                    </a:cubicBezTo>
                    <a:cubicBezTo>
                      <a:pt x="155436" y="13184"/>
                      <a:pt x="156339" y="15895"/>
                      <a:pt x="156339" y="17703"/>
                    </a:cubicBezTo>
                    <a:cubicBezTo>
                      <a:pt x="153628" y="14991"/>
                      <a:pt x="150917" y="12280"/>
                      <a:pt x="147302" y="10473"/>
                    </a:cubicBezTo>
                    <a:cubicBezTo>
                      <a:pt x="139169" y="5954"/>
                      <a:pt x="115673" y="4147"/>
                      <a:pt x="101214" y="7762"/>
                    </a:cubicBezTo>
                    <a:cubicBezTo>
                      <a:pt x="93984" y="9569"/>
                      <a:pt x="86755" y="14088"/>
                      <a:pt x="79525" y="19510"/>
                    </a:cubicBezTo>
                    <a:cubicBezTo>
                      <a:pt x="72296" y="28547"/>
                      <a:pt x="65066" y="35776"/>
                      <a:pt x="56933" y="44813"/>
                    </a:cubicBezTo>
                    <a:cubicBezTo>
                      <a:pt x="60548" y="49332"/>
                      <a:pt x="65066" y="54754"/>
                      <a:pt x="68681" y="59273"/>
                    </a:cubicBezTo>
                    <a:cubicBezTo>
                      <a:pt x="73199" y="61080"/>
                      <a:pt x="76814" y="63791"/>
                      <a:pt x="81333" y="65598"/>
                    </a:cubicBezTo>
                    <a:cubicBezTo>
                      <a:pt x="82236" y="71021"/>
                      <a:pt x="82236" y="77346"/>
                      <a:pt x="83140" y="82769"/>
                    </a:cubicBezTo>
                    <a:cubicBezTo>
                      <a:pt x="82236" y="82769"/>
                      <a:pt x="80429" y="82769"/>
                      <a:pt x="78622" y="84576"/>
                    </a:cubicBezTo>
                    <a:lnTo>
                      <a:pt x="78622" y="84576"/>
                    </a:lnTo>
                    <a:close/>
                  </a:path>
                </a:pathLst>
              </a:custGeom>
              <a:solidFill>
                <a:srgbClr val="FEF7E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1" name="任意多边形: 形状 1850"/>
              <p:cNvSpPr/>
              <p:nvPr>
                <p:custDataLst>
                  <p:tags r:id="rId1278"/>
                </p:custDataLst>
              </p:nvPr>
            </p:nvSpPr>
            <p:spPr>
              <a:xfrm>
                <a:off x="4396149" y="2198009"/>
                <a:ext cx="240382" cy="262376"/>
              </a:xfrm>
              <a:custGeom>
                <a:avLst/>
                <a:gdLst>
                  <a:gd name="connsiteX0" fmla="*/ 5422 w 240382"/>
                  <a:gd name="connsiteY0" fmla="*/ 44281 h 262376"/>
                  <a:gd name="connsiteX1" fmla="*/ 0 w 240382"/>
                  <a:gd name="connsiteY1" fmla="*/ 64162 h 262376"/>
                  <a:gd name="connsiteX2" fmla="*/ 7230 w 240382"/>
                  <a:gd name="connsiteY2" fmla="*/ 98503 h 262376"/>
                  <a:gd name="connsiteX3" fmla="*/ 27111 w 240382"/>
                  <a:gd name="connsiteY3" fmla="*/ 112962 h 262376"/>
                  <a:gd name="connsiteX4" fmla="*/ 39763 w 240382"/>
                  <a:gd name="connsiteY4" fmla="*/ 180739 h 262376"/>
                  <a:gd name="connsiteX5" fmla="*/ 98503 w 240382"/>
                  <a:gd name="connsiteY5" fmla="*/ 256649 h 262376"/>
                  <a:gd name="connsiteX6" fmla="*/ 145495 w 240382"/>
                  <a:gd name="connsiteY6" fmla="*/ 262072 h 262376"/>
                  <a:gd name="connsiteX7" fmla="*/ 206042 w 240382"/>
                  <a:gd name="connsiteY7" fmla="*/ 184354 h 262376"/>
                  <a:gd name="connsiteX8" fmla="*/ 223213 w 240382"/>
                  <a:gd name="connsiteY8" fmla="*/ 121095 h 262376"/>
                  <a:gd name="connsiteX9" fmla="*/ 229539 w 240382"/>
                  <a:gd name="connsiteY9" fmla="*/ 115673 h 262376"/>
                  <a:gd name="connsiteX10" fmla="*/ 232250 w 240382"/>
                  <a:gd name="connsiteY10" fmla="*/ 97599 h 262376"/>
                  <a:gd name="connsiteX11" fmla="*/ 240383 w 240382"/>
                  <a:gd name="connsiteY11" fmla="*/ 73199 h 262376"/>
                  <a:gd name="connsiteX12" fmla="*/ 236768 w 240382"/>
                  <a:gd name="connsiteY12" fmla="*/ 65970 h 262376"/>
                  <a:gd name="connsiteX13" fmla="*/ 231346 w 240382"/>
                  <a:gd name="connsiteY13" fmla="*/ 76814 h 262376"/>
                  <a:gd name="connsiteX14" fmla="*/ 231346 w 240382"/>
                  <a:gd name="connsiteY14" fmla="*/ 64162 h 262376"/>
                  <a:gd name="connsiteX15" fmla="*/ 233153 w 240382"/>
                  <a:gd name="connsiteY15" fmla="*/ 63259 h 262376"/>
                  <a:gd name="connsiteX16" fmla="*/ 231346 w 240382"/>
                  <a:gd name="connsiteY16" fmla="*/ 51511 h 262376"/>
                  <a:gd name="connsiteX17" fmla="*/ 232250 w 240382"/>
                  <a:gd name="connsiteY17" fmla="*/ 37052 h 262376"/>
                  <a:gd name="connsiteX18" fmla="*/ 230442 w 240382"/>
                  <a:gd name="connsiteY18" fmla="*/ 29822 h 262376"/>
                  <a:gd name="connsiteX19" fmla="*/ 234057 w 240382"/>
                  <a:gd name="connsiteY19" fmla="*/ 25303 h 262376"/>
                  <a:gd name="connsiteX20" fmla="*/ 212368 w 240382"/>
                  <a:gd name="connsiteY20" fmla="*/ 0 h 262376"/>
                  <a:gd name="connsiteX21" fmla="*/ 184354 w 240382"/>
                  <a:gd name="connsiteY21" fmla="*/ 15363 h 262376"/>
                  <a:gd name="connsiteX22" fmla="*/ 172606 w 240382"/>
                  <a:gd name="connsiteY22" fmla="*/ 18074 h 262376"/>
                  <a:gd name="connsiteX23" fmla="*/ 159954 w 240382"/>
                  <a:gd name="connsiteY23" fmla="*/ 21689 h 262376"/>
                  <a:gd name="connsiteX24" fmla="*/ 156339 w 240382"/>
                  <a:gd name="connsiteY24" fmla="*/ 21689 h 262376"/>
                  <a:gd name="connsiteX25" fmla="*/ 118384 w 240382"/>
                  <a:gd name="connsiteY25" fmla="*/ 9941 h 262376"/>
                  <a:gd name="connsiteX26" fmla="*/ 94888 w 240382"/>
                  <a:gd name="connsiteY26" fmla="*/ 4518 h 262376"/>
                  <a:gd name="connsiteX27" fmla="*/ 76814 w 240382"/>
                  <a:gd name="connsiteY27" fmla="*/ 5422 h 262376"/>
                  <a:gd name="connsiteX28" fmla="*/ 42474 w 240382"/>
                  <a:gd name="connsiteY28" fmla="*/ 7230 h 262376"/>
                  <a:gd name="connsiteX29" fmla="*/ 42474 w 240382"/>
                  <a:gd name="connsiteY29" fmla="*/ 17170 h 262376"/>
                  <a:gd name="connsiteX30" fmla="*/ 36148 w 240382"/>
                  <a:gd name="connsiteY30" fmla="*/ 30726 h 262376"/>
                  <a:gd name="connsiteX31" fmla="*/ 25303 w 240382"/>
                  <a:gd name="connsiteY31" fmla="*/ 48800 h 262376"/>
                  <a:gd name="connsiteX32" fmla="*/ 27111 w 240382"/>
                  <a:gd name="connsiteY32" fmla="*/ 63259 h 262376"/>
                  <a:gd name="connsiteX33" fmla="*/ 26207 w 240382"/>
                  <a:gd name="connsiteY33" fmla="*/ 81333 h 262376"/>
                  <a:gd name="connsiteX34" fmla="*/ 19881 w 240382"/>
                  <a:gd name="connsiteY34" fmla="*/ 70488 h 262376"/>
                  <a:gd name="connsiteX35" fmla="*/ 5422 w 240382"/>
                  <a:gd name="connsiteY35" fmla="*/ 44281 h 262376"/>
                  <a:gd name="connsiteX36" fmla="*/ 5422 w 240382"/>
                  <a:gd name="connsiteY36" fmla="*/ 44281 h 262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40382" h="262376">
                    <a:moveTo>
                      <a:pt x="5422" y="44281"/>
                    </a:moveTo>
                    <a:cubicBezTo>
                      <a:pt x="2711" y="50607"/>
                      <a:pt x="904" y="56029"/>
                      <a:pt x="0" y="64162"/>
                    </a:cubicBezTo>
                    <a:cubicBezTo>
                      <a:pt x="904" y="74103"/>
                      <a:pt x="8133" y="87658"/>
                      <a:pt x="7230" y="98503"/>
                    </a:cubicBezTo>
                    <a:cubicBezTo>
                      <a:pt x="9941" y="109347"/>
                      <a:pt x="18074" y="110251"/>
                      <a:pt x="27111" y="112962"/>
                    </a:cubicBezTo>
                    <a:cubicBezTo>
                      <a:pt x="33437" y="128325"/>
                      <a:pt x="32533" y="159050"/>
                      <a:pt x="39763" y="180739"/>
                    </a:cubicBezTo>
                    <a:cubicBezTo>
                      <a:pt x="53318" y="206043"/>
                      <a:pt x="79525" y="231346"/>
                      <a:pt x="98503" y="256649"/>
                    </a:cubicBezTo>
                    <a:cubicBezTo>
                      <a:pt x="111154" y="262072"/>
                      <a:pt x="133747" y="262975"/>
                      <a:pt x="145495" y="262072"/>
                    </a:cubicBezTo>
                    <a:cubicBezTo>
                      <a:pt x="164473" y="243094"/>
                      <a:pt x="186161" y="206043"/>
                      <a:pt x="206042" y="184354"/>
                    </a:cubicBezTo>
                    <a:cubicBezTo>
                      <a:pt x="212368" y="163569"/>
                      <a:pt x="217791" y="142784"/>
                      <a:pt x="223213" y="121095"/>
                    </a:cubicBezTo>
                    <a:cubicBezTo>
                      <a:pt x="225924" y="119288"/>
                      <a:pt x="226828" y="118384"/>
                      <a:pt x="229539" y="115673"/>
                    </a:cubicBezTo>
                    <a:cubicBezTo>
                      <a:pt x="230442" y="110251"/>
                      <a:pt x="231346" y="103021"/>
                      <a:pt x="232250" y="97599"/>
                    </a:cubicBezTo>
                    <a:cubicBezTo>
                      <a:pt x="234961" y="90370"/>
                      <a:pt x="237672" y="80429"/>
                      <a:pt x="240383" y="73199"/>
                    </a:cubicBezTo>
                    <a:cubicBezTo>
                      <a:pt x="238576" y="70488"/>
                      <a:pt x="238576" y="66873"/>
                      <a:pt x="236768" y="65970"/>
                    </a:cubicBezTo>
                    <a:cubicBezTo>
                      <a:pt x="234961" y="69585"/>
                      <a:pt x="233153" y="73199"/>
                      <a:pt x="231346" y="76814"/>
                    </a:cubicBezTo>
                    <a:cubicBezTo>
                      <a:pt x="231346" y="72296"/>
                      <a:pt x="231346" y="68681"/>
                      <a:pt x="231346" y="64162"/>
                    </a:cubicBezTo>
                    <a:cubicBezTo>
                      <a:pt x="231346" y="62355"/>
                      <a:pt x="233153" y="65970"/>
                      <a:pt x="233153" y="63259"/>
                    </a:cubicBezTo>
                    <a:cubicBezTo>
                      <a:pt x="233153" y="60548"/>
                      <a:pt x="232250" y="54222"/>
                      <a:pt x="231346" y="51511"/>
                    </a:cubicBezTo>
                    <a:cubicBezTo>
                      <a:pt x="236768" y="60548"/>
                      <a:pt x="232250" y="41570"/>
                      <a:pt x="232250" y="37052"/>
                    </a:cubicBezTo>
                    <a:cubicBezTo>
                      <a:pt x="232250" y="36148"/>
                      <a:pt x="230442" y="31629"/>
                      <a:pt x="230442" y="29822"/>
                    </a:cubicBezTo>
                    <a:cubicBezTo>
                      <a:pt x="231346" y="27111"/>
                      <a:pt x="234057" y="27111"/>
                      <a:pt x="234057" y="25303"/>
                    </a:cubicBezTo>
                    <a:cubicBezTo>
                      <a:pt x="229539" y="8133"/>
                      <a:pt x="221405" y="904"/>
                      <a:pt x="212368" y="0"/>
                    </a:cubicBezTo>
                    <a:cubicBezTo>
                      <a:pt x="201524" y="904"/>
                      <a:pt x="193391" y="9941"/>
                      <a:pt x="184354" y="15363"/>
                    </a:cubicBezTo>
                    <a:cubicBezTo>
                      <a:pt x="178932" y="15363"/>
                      <a:pt x="176221" y="16267"/>
                      <a:pt x="172606" y="18074"/>
                    </a:cubicBezTo>
                    <a:cubicBezTo>
                      <a:pt x="166280" y="18074"/>
                      <a:pt x="162665" y="18978"/>
                      <a:pt x="159954" y="21689"/>
                    </a:cubicBezTo>
                    <a:cubicBezTo>
                      <a:pt x="159050" y="21689"/>
                      <a:pt x="157243" y="21689"/>
                      <a:pt x="156339" y="21689"/>
                    </a:cubicBezTo>
                    <a:cubicBezTo>
                      <a:pt x="143688" y="18978"/>
                      <a:pt x="131036" y="14459"/>
                      <a:pt x="118384" y="9941"/>
                    </a:cubicBezTo>
                    <a:cubicBezTo>
                      <a:pt x="108443" y="7230"/>
                      <a:pt x="104829" y="7230"/>
                      <a:pt x="94888" y="4518"/>
                    </a:cubicBezTo>
                    <a:cubicBezTo>
                      <a:pt x="87658" y="2711"/>
                      <a:pt x="82236" y="5422"/>
                      <a:pt x="76814" y="5422"/>
                    </a:cubicBezTo>
                    <a:cubicBezTo>
                      <a:pt x="67777" y="7230"/>
                      <a:pt x="52414" y="2711"/>
                      <a:pt x="42474" y="7230"/>
                    </a:cubicBezTo>
                    <a:cubicBezTo>
                      <a:pt x="40666" y="10844"/>
                      <a:pt x="35244" y="17170"/>
                      <a:pt x="42474" y="17170"/>
                    </a:cubicBezTo>
                    <a:cubicBezTo>
                      <a:pt x="41570" y="20785"/>
                      <a:pt x="37051" y="27111"/>
                      <a:pt x="36148" y="30726"/>
                    </a:cubicBezTo>
                    <a:cubicBezTo>
                      <a:pt x="32533" y="37052"/>
                      <a:pt x="25303" y="39763"/>
                      <a:pt x="25303" y="48800"/>
                    </a:cubicBezTo>
                    <a:cubicBezTo>
                      <a:pt x="26207" y="53318"/>
                      <a:pt x="27111" y="57836"/>
                      <a:pt x="27111" y="63259"/>
                    </a:cubicBezTo>
                    <a:cubicBezTo>
                      <a:pt x="27111" y="69585"/>
                      <a:pt x="26207" y="75007"/>
                      <a:pt x="26207" y="81333"/>
                    </a:cubicBezTo>
                    <a:cubicBezTo>
                      <a:pt x="24400" y="77718"/>
                      <a:pt x="21689" y="74103"/>
                      <a:pt x="19881" y="70488"/>
                    </a:cubicBezTo>
                    <a:cubicBezTo>
                      <a:pt x="18074" y="59644"/>
                      <a:pt x="13555" y="50607"/>
                      <a:pt x="5422" y="44281"/>
                    </a:cubicBezTo>
                    <a:lnTo>
                      <a:pt x="5422" y="44281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2" name="任意多边形: 形状 1851"/>
              <p:cNvSpPr/>
              <p:nvPr>
                <p:custDataLst>
                  <p:tags r:id="rId1279"/>
                </p:custDataLst>
              </p:nvPr>
            </p:nvSpPr>
            <p:spPr>
              <a:xfrm>
                <a:off x="4403378" y="2081776"/>
                <a:ext cx="243997" cy="198468"/>
              </a:xfrm>
              <a:custGeom>
                <a:avLst/>
                <a:gdLst>
                  <a:gd name="connsiteX0" fmla="*/ 20785 w 243997"/>
                  <a:gd name="connsiteY0" fmla="*/ 198469 h 198468"/>
                  <a:gd name="connsiteX1" fmla="*/ 0 w 243997"/>
                  <a:gd name="connsiteY1" fmla="*/ 158706 h 198468"/>
                  <a:gd name="connsiteX2" fmla="*/ 3615 w 243997"/>
                  <a:gd name="connsiteY2" fmla="*/ 131595 h 198468"/>
                  <a:gd name="connsiteX3" fmla="*/ 4518 w 243997"/>
                  <a:gd name="connsiteY3" fmla="*/ 109003 h 198468"/>
                  <a:gd name="connsiteX4" fmla="*/ 8133 w 243997"/>
                  <a:gd name="connsiteY4" fmla="*/ 70144 h 198468"/>
                  <a:gd name="connsiteX5" fmla="*/ 16267 w 243997"/>
                  <a:gd name="connsiteY5" fmla="*/ 45744 h 198468"/>
                  <a:gd name="connsiteX6" fmla="*/ 35244 w 243997"/>
                  <a:gd name="connsiteY6" fmla="*/ 32189 h 198468"/>
                  <a:gd name="connsiteX7" fmla="*/ 46089 w 243997"/>
                  <a:gd name="connsiteY7" fmla="*/ 20441 h 198468"/>
                  <a:gd name="connsiteX8" fmla="*/ 77718 w 243997"/>
                  <a:gd name="connsiteY8" fmla="*/ 9596 h 198468"/>
                  <a:gd name="connsiteX9" fmla="*/ 79525 w 243997"/>
                  <a:gd name="connsiteY9" fmla="*/ 5982 h 198468"/>
                  <a:gd name="connsiteX10" fmla="*/ 84044 w 243997"/>
                  <a:gd name="connsiteY10" fmla="*/ 4174 h 198468"/>
                  <a:gd name="connsiteX11" fmla="*/ 124710 w 243997"/>
                  <a:gd name="connsiteY11" fmla="*/ 2367 h 198468"/>
                  <a:gd name="connsiteX12" fmla="*/ 150013 w 243997"/>
                  <a:gd name="connsiteY12" fmla="*/ 10500 h 198468"/>
                  <a:gd name="connsiteX13" fmla="*/ 158147 w 243997"/>
                  <a:gd name="connsiteY13" fmla="*/ 10500 h 198468"/>
                  <a:gd name="connsiteX14" fmla="*/ 177124 w 243997"/>
                  <a:gd name="connsiteY14" fmla="*/ 19537 h 198468"/>
                  <a:gd name="connsiteX15" fmla="*/ 190680 w 243997"/>
                  <a:gd name="connsiteY15" fmla="*/ 24959 h 198468"/>
                  <a:gd name="connsiteX16" fmla="*/ 214176 w 243997"/>
                  <a:gd name="connsiteY16" fmla="*/ 37611 h 198468"/>
                  <a:gd name="connsiteX17" fmla="*/ 227731 w 243997"/>
                  <a:gd name="connsiteY17" fmla="*/ 54781 h 198468"/>
                  <a:gd name="connsiteX18" fmla="*/ 234057 w 243997"/>
                  <a:gd name="connsiteY18" fmla="*/ 75566 h 198468"/>
                  <a:gd name="connsiteX19" fmla="*/ 243998 w 243997"/>
                  <a:gd name="connsiteY19" fmla="*/ 123462 h 198468"/>
                  <a:gd name="connsiteX20" fmla="*/ 235865 w 243997"/>
                  <a:gd name="connsiteY20" fmla="*/ 162321 h 198468"/>
                  <a:gd name="connsiteX21" fmla="*/ 233153 w 243997"/>
                  <a:gd name="connsiteY21" fmla="*/ 172262 h 198468"/>
                  <a:gd name="connsiteX22" fmla="*/ 225020 w 243997"/>
                  <a:gd name="connsiteY22" fmla="*/ 191239 h 198468"/>
                  <a:gd name="connsiteX23" fmla="*/ 225924 w 243997"/>
                  <a:gd name="connsiteY23" fmla="*/ 179491 h 198468"/>
                  <a:gd name="connsiteX24" fmla="*/ 226828 w 243997"/>
                  <a:gd name="connsiteY24" fmla="*/ 170454 h 198468"/>
                  <a:gd name="connsiteX25" fmla="*/ 223213 w 243997"/>
                  <a:gd name="connsiteY25" fmla="*/ 150573 h 198468"/>
                  <a:gd name="connsiteX26" fmla="*/ 224116 w 243997"/>
                  <a:gd name="connsiteY26" fmla="*/ 144247 h 198468"/>
                  <a:gd name="connsiteX27" fmla="*/ 226828 w 243997"/>
                  <a:gd name="connsiteY27" fmla="*/ 143343 h 198468"/>
                  <a:gd name="connsiteX28" fmla="*/ 223213 w 243997"/>
                  <a:gd name="connsiteY28" fmla="*/ 130692 h 198468"/>
                  <a:gd name="connsiteX29" fmla="*/ 211465 w 243997"/>
                  <a:gd name="connsiteY29" fmla="*/ 118944 h 198468"/>
                  <a:gd name="connsiteX30" fmla="*/ 206946 w 243997"/>
                  <a:gd name="connsiteY30" fmla="*/ 117136 h 198468"/>
                  <a:gd name="connsiteX31" fmla="*/ 177124 w 243997"/>
                  <a:gd name="connsiteY31" fmla="*/ 131595 h 198468"/>
                  <a:gd name="connsiteX32" fmla="*/ 167184 w 243997"/>
                  <a:gd name="connsiteY32" fmla="*/ 134306 h 198468"/>
                  <a:gd name="connsiteX33" fmla="*/ 156339 w 243997"/>
                  <a:gd name="connsiteY33" fmla="*/ 136114 h 198468"/>
                  <a:gd name="connsiteX34" fmla="*/ 152725 w 243997"/>
                  <a:gd name="connsiteY34" fmla="*/ 138825 h 198468"/>
                  <a:gd name="connsiteX35" fmla="*/ 150013 w 243997"/>
                  <a:gd name="connsiteY35" fmla="*/ 137921 h 198468"/>
                  <a:gd name="connsiteX36" fmla="*/ 135554 w 243997"/>
                  <a:gd name="connsiteY36" fmla="*/ 133403 h 198468"/>
                  <a:gd name="connsiteX37" fmla="*/ 118384 w 243997"/>
                  <a:gd name="connsiteY37" fmla="*/ 127077 h 198468"/>
                  <a:gd name="connsiteX38" fmla="*/ 108443 w 243997"/>
                  <a:gd name="connsiteY38" fmla="*/ 125269 h 198468"/>
                  <a:gd name="connsiteX39" fmla="*/ 84947 w 243997"/>
                  <a:gd name="connsiteY39" fmla="*/ 118944 h 198468"/>
                  <a:gd name="connsiteX40" fmla="*/ 71392 w 243997"/>
                  <a:gd name="connsiteY40" fmla="*/ 121655 h 198468"/>
                  <a:gd name="connsiteX41" fmla="*/ 36148 w 243997"/>
                  <a:gd name="connsiteY41" fmla="*/ 122558 h 198468"/>
                  <a:gd name="connsiteX42" fmla="*/ 32533 w 243997"/>
                  <a:gd name="connsiteY42" fmla="*/ 128884 h 198468"/>
                  <a:gd name="connsiteX43" fmla="*/ 35244 w 243997"/>
                  <a:gd name="connsiteY43" fmla="*/ 134306 h 198468"/>
                  <a:gd name="connsiteX44" fmla="*/ 33437 w 243997"/>
                  <a:gd name="connsiteY44" fmla="*/ 143343 h 198468"/>
                  <a:gd name="connsiteX45" fmla="*/ 22592 w 243997"/>
                  <a:gd name="connsiteY45" fmla="*/ 155995 h 198468"/>
                  <a:gd name="connsiteX46" fmla="*/ 18978 w 243997"/>
                  <a:gd name="connsiteY46" fmla="*/ 173165 h 198468"/>
                  <a:gd name="connsiteX47" fmla="*/ 21689 w 243997"/>
                  <a:gd name="connsiteY47" fmla="*/ 181299 h 198468"/>
                  <a:gd name="connsiteX48" fmla="*/ 20785 w 243997"/>
                  <a:gd name="connsiteY48" fmla="*/ 198469 h 198468"/>
                  <a:gd name="connsiteX49" fmla="*/ 20785 w 243997"/>
                  <a:gd name="connsiteY49" fmla="*/ 198469 h 198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43997" h="198468">
                    <a:moveTo>
                      <a:pt x="20785" y="198469"/>
                    </a:moveTo>
                    <a:cubicBezTo>
                      <a:pt x="15363" y="184913"/>
                      <a:pt x="7230" y="171358"/>
                      <a:pt x="0" y="158706"/>
                    </a:cubicBezTo>
                    <a:cubicBezTo>
                      <a:pt x="904" y="149669"/>
                      <a:pt x="1807" y="140632"/>
                      <a:pt x="3615" y="131595"/>
                    </a:cubicBezTo>
                    <a:cubicBezTo>
                      <a:pt x="4518" y="124366"/>
                      <a:pt x="4518" y="117136"/>
                      <a:pt x="4518" y="109003"/>
                    </a:cubicBezTo>
                    <a:cubicBezTo>
                      <a:pt x="5422" y="96351"/>
                      <a:pt x="7230" y="83700"/>
                      <a:pt x="8133" y="70144"/>
                    </a:cubicBezTo>
                    <a:cubicBezTo>
                      <a:pt x="9941" y="62011"/>
                      <a:pt x="11748" y="52974"/>
                      <a:pt x="16267" y="45744"/>
                    </a:cubicBezTo>
                    <a:cubicBezTo>
                      <a:pt x="21689" y="39418"/>
                      <a:pt x="29822" y="37611"/>
                      <a:pt x="35244" y="32189"/>
                    </a:cubicBezTo>
                    <a:cubicBezTo>
                      <a:pt x="37955" y="25863"/>
                      <a:pt x="42474" y="22248"/>
                      <a:pt x="46089" y="20441"/>
                    </a:cubicBezTo>
                    <a:cubicBezTo>
                      <a:pt x="55125" y="14115"/>
                      <a:pt x="65970" y="10500"/>
                      <a:pt x="77718" y="9596"/>
                    </a:cubicBezTo>
                    <a:cubicBezTo>
                      <a:pt x="86755" y="8693"/>
                      <a:pt x="78622" y="7789"/>
                      <a:pt x="79525" y="5982"/>
                    </a:cubicBezTo>
                    <a:cubicBezTo>
                      <a:pt x="79525" y="5078"/>
                      <a:pt x="83140" y="5078"/>
                      <a:pt x="84044" y="4174"/>
                    </a:cubicBezTo>
                    <a:cubicBezTo>
                      <a:pt x="92177" y="560"/>
                      <a:pt x="103925" y="-2152"/>
                      <a:pt x="124710" y="2367"/>
                    </a:cubicBezTo>
                    <a:cubicBezTo>
                      <a:pt x="131940" y="3271"/>
                      <a:pt x="142784" y="8693"/>
                      <a:pt x="150013" y="10500"/>
                    </a:cubicBezTo>
                    <a:cubicBezTo>
                      <a:pt x="153628" y="11404"/>
                      <a:pt x="154532" y="9596"/>
                      <a:pt x="158147" y="10500"/>
                    </a:cubicBezTo>
                    <a:cubicBezTo>
                      <a:pt x="165376" y="12308"/>
                      <a:pt x="170798" y="16826"/>
                      <a:pt x="177124" y="19537"/>
                    </a:cubicBezTo>
                    <a:cubicBezTo>
                      <a:pt x="182547" y="22248"/>
                      <a:pt x="184354" y="22248"/>
                      <a:pt x="190680" y="24959"/>
                    </a:cubicBezTo>
                    <a:cubicBezTo>
                      <a:pt x="195198" y="24959"/>
                      <a:pt x="208754" y="34900"/>
                      <a:pt x="214176" y="37611"/>
                    </a:cubicBezTo>
                    <a:cubicBezTo>
                      <a:pt x="219598" y="43937"/>
                      <a:pt x="222309" y="49359"/>
                      <a:pt x="227731" y="54781"/>
                    </a:cubicBezTo>
                    <a:cubicBezTo>
                      <a:pt x="230442" y="61107"/>
                      <a:pt x="232250" y="68337"/>
                      <a:pt x="234057" y="75566"/>
                    </a:cubicBezTo>
                    <a:cubicBezTo>
                      <a:pt x="238576" y="90025"/>
                      <a:pt x="243094" y="105388"/>
                      <a:pt x="243998" y="123462"/>
                    </a:cubicBezTo>
                    <a:cubicBezTo>
                      <a:pt x="240383" y="138825"/>
                      <a:pt x="235865" y="153284"/>
                      <a:pt x="235865" y="162321"/>
                    </a:cubicBezTo>
                    <a:cubicBezTo>
                      <a:pt x="234057" y="165032"/>
                      <a:pt x="234057" y="170454"/>
                      <a:pt x="233153" y="172262"/>
                    </a:cubicBezTo>
                    <a:cubicBezTo>
                      <a:pt x="231346" y="179491"/>
                      <a:pt x="229539" y="184913"/>
                      <a:pt x="225020" y="191239"/>
                    </a:cubicBezTo>
                    <a:cubicBezTo>
                      <a:pt x="224116" y="186721"/>
                      <a:pt x="225020" y="183106"/>
                      <a:pt x="225924" y="179491"/>
                    </a:cubicBezTo>
                    <a:cubicBezTo>
                      <a:pt x="226828" y="176780"/>
                      <a:pt x="226828" y="174069"/>
                      <a:pt x="226828" y="170454"/>
                    </a:cubicBezTo>
                    <a:cubicBezTo>
                      <a:pt x="226828" y="165032"/>
                      <a:pt x="226828" y="155995"/>
                      <a:pt x="223213" y="150573"/>
                    </a:cubicBezTo>
                    <a:cubicBezTo>
                      <a:pt x="223213" y="147862"/>
                      <a:pt x="224116" y="146054"/>
                      <a:pt x="224116" y="144247"/>
                    </a:cubicBezTo>
                    <a:cubicBezTo>
                      <a:pt x="225020" y="144247"/>
                      <a:pt x="225924" y="143343"/>
                      <a:pt x="226828" y="143343"/>
                    </a:cubicBezTo>
                    <a:cubicBezTo>
                      <a:pt x="226828" y="139729"/>
                      <a:pt x="223213" y="134306"/>
                      <a:pt x="223213" y="130692"/>
                    </a:cubicBezTo>
                    <a:cubicBezTo>
                      <a:pt x="219598" y="125269"/>
                      <a:pt x="217791" y="122558"/>
                      <a:pt x="211465" y="118944"/>
                    </a:cubicBezTo>
                    <a:cubicBezTo>
                      <a:pt x="210561" y="118040"/>
                      <a:pt x="208754" y="117136"/>
                      <a:pt x="206946" y="117136"/>
                    </a:cubicBezTo>
                    <a:cubicBezTo>
                      <a:pt x="198813" y="115329"/>
                      <a:pt x="187065" y="127077"/>
                      <a:pt x="177124" y="131595"/>
                    </a:cubicBezTo>
                    <a:cubicBezTo>
                      <a:pt x="173510" y="132499"/>
                      <a:pt x="169895" y="132499"/>
                      <a:pt x="167184" y="134306"/>
                    </a:cubicBezTo>
                    <a:cubicBezTo>
                      <a:pt x="163569" y="135210"/>
                      <a:pt x="159954" y="134306"/>
                      <a:pt x="156339" y="136114"/>
                    </a:cubicBezTo>
                    <a:cubicBezTo>
                      <a:pt x="155436" y="137018"/>
                      <a:pt x="154532" y="137921"/>
                      <a:pt x="152725" y="138825"/>
                    </a:cubicBezTo>
                    <a:cubicBezTo>
                      <a:pt x="151821" y="138825"/>
                      <a:pt x="150917" y="138825"/>
                      <a:pt x="150013" y="137921"/>
                    </a:cubicBezTo>
                    <a:cubicBezTo>
                      <a:pt x="145495" y="137018"/>
                      <a:pt x="140977" y="135210"/>
                      <a:pt x="135554" y="133403"/>
                    </a:cubicBezTo>
                    <a:cubicBezTo>
                      <a:pt x="129228" y="131595"/>
                      <a:pt x="123806" y="129788"/>
                      <a:pt x="118384" y="127077"/>
                    </a:cubicBezTo>
                    <a:cubicBezTo>
                      <a:pt x="115673" y="126173"/>
                      <a:pt x="112058" y="126173"/>
                      <a:pt x="108443" y="125269"/>
                    </a:cubicBezTo>
                    <a:cubicBezTo>
                      <a:pt x="99406" y="123462"/>
                      <a:pt x="93984" y="120751"/>
                      <a:pt x="84947" y="118944"/>
                    </a:cubicBezTo>
                    <a:cubicBezTo>
                      <a:pt x="81333" y="119847"/>
                      <a:pt x="75007" y="120751"/>
                      <a:pt x="71392" y="121655"/>
                    </a:cubicBezTo>
                    <a:cubicBezTo>
                      <a:pt x="58740" y="119847"/>
                      <a:pt x="47896" y="119847"/>
                      <a:pt x="36148" y="122558"/>
                    </a:cubicBezTo>
                    <a:cubicBezTo>
                      <a:pt x="35244" y="124366"/>
                      <a:pt x="33437" y="126173"/>
                      <a:pt x="32533" y="128884"/>
                    </a:cubicBezTo>
                    <a:cubicBezTo>
                      <a:pt x="32533" y="130692"/>
                      <a:pt x="31629" y="134306"/>
                      <a:pt x="35244" y="134306"/>
                    </a:cubicBezTo>
                    <a:cubicBezTo>
                      <a:pt x="35244" y="137018"/>
                      <a:pt x="33437" y="140632"/>
                      <a:pt x="33437" y="143343"/>
                    </a:cubicBezTo>
                    <a:cubicBezTo>
                      <a:pt x="29822" y="147862"/>
                      <a:pt x="26207" y="151477"/>
                      <a:pt x="22592" y="155995"/>
                    </a:cubicBezTo>
                    <a:cubicBezTo>
                      <a:pt x="20785" y="161417"/>
                      <a:pt x="20785" y="167743"/>
                      <a:pt x="18978" y="173165"/>
                    </a:cubicBezTo>
                    <a:cubicBezTo>
                      <a:pt x="19881" y="175876"/>
                      <a:pt x="20785" y="178588"/>
                      <a:pt x="21689" y="181299"/>
                    </a:cubicBezTo>
                    <a:cubicBezTo>
                      <a:pt x="20785" y="187624"/>
                      <a:pt x="21689" y="193047"/>
                      <a:pt x="20785" y="198469"/>
                    </a:cubicBezTo>
                    <a:lnTo>
                      <a:pt x="20785" y="198469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3" name="任意多边形: 形状 1852"/>
              <p:cNvSpPr/>
              <p:nvPr>
                <p:custDataLst>
                  <p:tags r:id="rId1280"/>
                </p:custDataLst>
              </p:nvPr>
            </p:nvSpPr>
            <p:spPr>
              <a:xfrm>
                <a:off x="3957856" y="2529831"/>
                <a:ext cx="256991" cy="233827"/>
              </a:xfrm>
              <a:custGeom>
                <a:avLst/>
                <a:gdLst>
                  <a:gd name="connsiteX0" fmla="*/ 95792 w 256991"/>
                  <a:gd name="connsiteY0" fmla="*/ 7967 h 233827"/>
                  <a:gd name="connsiteX1" fmla="*/ 40666 w 256991"/>
                  <a:gd name="connsiteY1" fmla="*/ 3448 h 233827"/>
                  <a:gd name="connsiteX2" fmla="*/ 0 w 256991"/>
                  <a:gd name="connsiteY2" fmla="*/ 40500 h 233827"/>
                  <a:gd name="connsiteX3" fmla="*/ 26207 w 256991"/>
                  <a:gd name="connsiteY3" fmla="*/ 57670 h 233827"/>
                  <a:gd name="connsiteX4" fmla="*/ 29822 w 256991"/>
                  <a:gd name="connsiteY4" fmla="*/ 96529 h 233827"/>
                  <a:gd name="connsiteX5" fmla="*/ 62355 w 256991"/>
                  <a:gd name="connsiteY5" fmla="*/ 162499 h 233827"/>
                  <a:gd name="connsiteX6" fmla="*/ 79525 w 256991"/>
                  <a:gd name="connsiteY6" fmla="*/ 183284 h 233827"/>
                  <a:gd name="connsiteX7" fmla="*/ 95792 w 256991"/>
                  <a:gd name="connsiteY7" fmla="*/ 180573 h 233827"/>
                  <a:gd name="connsiteX8" fmla="*/ 105732 w 256991"/>
                  <a:gd name="connsiteY8" fmla="*/ 189610 h 233827"/>
                  <a:gd name="connsiteX9" fmla="*/ 130132 w 256991"/>
                  <a:gd name="connsiteY9" fmla="*/ 185995 h 233827"/>
                  <a:gd name="connsiteX10" fmla="*/ 136458 w 256991"/>
                  <a:gd name="connsiteY10" fmla="*/ 194128 h 233827"/>
                  <a:gd name="connsiteX11" fmla="*/ 163569 w 256991"/>
                  <a:gd name="connsiteY11" fmla="*/ 185995 h 233827"/>
                  <a:gd name="connsiteX12" fmla="*/ 159050 w 256991"/>
                  <a:gd name="connsiteY12" fmla="*/ 144425 h 233827"/>
                  <a:gd name="connsiteX13" fmla="*/ 185258 w 256991"/>
                  <a:gd name="connsiteY13" fmla="*/ 172439 h 233827"/>
                  <a:gd name="connsiteX14" fmla="*/ 203331 w 256991"/>
                  <a:gd name="connsiteY14" fmla="*/ 198647 h 233827"/>
                  <a:gd name="connsiteX15" fmla="*/ 222309 w 256991"/>
                  <a:gd name="connsiteY15" fmla="*/ 231180 h 233827"/>
                  <a:gd name="connsiteX16" fmla="*/ 244901 w 256991"/>
                  <a:gd name="connsiteY16" fmla="*/ 221239 h 233827"/>
                  <a:gd name="connsiteX17" fmla="*/ 235864 w 256991"/>
                  <a:gd name="connsiteY17" fmla="*/ 203165 h 233827"/>
                  <a:gd name="connsiteX18" fmla="*/ 218694 w 256991"/>
                  <a:gd name="connsiteY18" fmla="*/ 165210 h 233827"/>
                  <a:gd name="connsiteX19" fmla="*/ 207850 w 256991"/>
                  <a:gd name="connsiteY19" fmla="*/ 148943 h 233827"/>
                  <a:gd name="connsiteX20" fmla="*/ 180739 w 256991"/>
                  <a:gd name="connsiteY20" fmla="*/ 99240 h 233827"/>
                  <a:gd name="connsiteX21" fmla="*/ 220502 w 256991"/>
                  <a:gd name="connsiteY21" fmla="*/ 117314 h 233827"/>
                  <a:gd name="connsiteX22" fmla="*/ 251227 w 256991"/>
                  <a:gd name="connsiteY22" fmla="*/ 108277 h 233827"/>
                  <a:gd name="connsiteX23" fmla="*/ 255746 w 256991"/>
                  <a:gd name="connsiteY23" fmla="*/ 90203 h 233827"/>
                  <a:gd name="connsiteX24" fmla="*/ 226828 w 256991"/>
                  <a:gd name="connsiteY24" fmla="*/ 90203 h 233827"/>
                  <a:gd name="connsiteX25" fmla="*/ 215080 w 256991"/>
                  <a:gd name="connsiteY25" fmla="*/ 85685 h 233827"/>
                  <a:gd name="connsiteX26" fmla="*/ 211465 w 256991"/>
                  <a:gd name="connsiteY26" fmla="*/ 80262 h 233827"/>
                  <a:gd name="connsiteX27" fmla="*/ 195198 w 256991"/>
                  <a:gd name="connsiteY27" fmla="*/ 73937 h 233827"/>
                  <a:gd name="connsiteX28" fmla="*/ 177124 w 256991"/>
                  <a:gd name="connsiteY28" fmla="*/ 61285 h 233827"/>
                  <a:gd name="connsiteX29" fmla="*/ 115673 w 256991"/>
                  <a:gd name="connsiteY29" fmla="*/ 22426 h 233827"/>
                  <a:gd name="connsiteX30" fmla="*/ 95792 w 256991"/>
                  <a:gd name="connsiteY30" fmla="*/ 7967 h 233827"/>
                  <a:gd name="connsiteX31" fmla="*/ 95792 w 256991"/>
                  <a:gd name="connsiteY31" fmla="*/ 7967 h 23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6991" h="233827">
                    <a:moveTo>
                      <a:pt x="95792" y="7967"/>
                    </a:moveTo>
                    <a:cubicBezTo>
                      <a:pt x="92177" y="1641"/>
                      <a:pt x="60548" y="-3781"/>
                      <a:pt x="40666" y="3448"/>
                    </a:cubicBezTo>
                    <a:cubicBezTo>
                      <a:pt x="28015" y="7967"/>
                      <a:pt x="12652" y="22426"/>
                      <a:pt x="0" y="40500"/>
                    </a:cubicBezTo>
                    <a:cubicBezTo>
                      <a:pt x="8133" y="47729"/>
                      <a:pt x="18074" y="51344"/>
                      <a:pt x="26207" y="57670"/>
                    </a:cubicBezTo>
                    <a:cubicBezTo>
                      <a:pt x="28015" y="70322"/>
                      <a:pt x="28015" y="83877"/>
                      <a:pt x="29822" y="96529"/>
                    </a:cubicBezTo>
                    <a:cubicBezTo>
                      <a:pt x="37955" y="122736"/>
                      <a:pt x="49703" y="143521"/>
                      <a:pt x="62355" y="162499"/>
                    </a:cubicBezTo>
                    <a:cubicBezTo>
                      <a:pt x="67777" y="169728"/>
                      <a:pt x="72296" y="179669"/>
                      <a:pt x="79525" y="183284"/>
                    </a:cubicBezTo>
                    <a:cubicBezTo>
                      <a:pt x="84947" y="185091"/>
                      <a:pt x="90370" y="184187"/>
                      <a:pt x="95792" y="180573"/>
                    </a:cubicBezTo>
                    <a:cubicBezTo>
                      <a:pt x="99407" y="184187"/>
                      <a:pt x="100310" y="187802"/>
                      <a:pt x="105732" y="189610"/>
                    </a:cubicBezTo>
                    <a:cubicBezTo>
                      <a:pt x="112962" y="189610"/>
                      <a:pt x="121999" y="188706"/>
                      <a:pt x="130132" y="185995"/>
                    </a:cubicBezTo>
                    <a:cubicBezTo>
                      <a:pt x="132843" y="188706"/>
                      <a:pt x="133747" y="191417"/>
                      <a:pt x="136458" y="194128"/>
                    </a:cubicBezTo>
                    <a:cubicBezTo>
                      <a:pt x="145495" y="195032"/>
                      <a:pt x="157243" y="193224"/>
                      <a:pt x="163569" y="185995"/>
                    </a:cubicBezTo>
                    <a:cubicBezTo>
                      <a:pt x="165376" y="173343"/>
                      <a:pt x="159050" y="158884"/>
                      <a:pt x="159050" y="144425"/>
                    </a:cubicBezTo>
                    <a:cubicBezTo>
                      <a:pt x="167184" y="154365"/>
                      <a:pt x="178932" y="162499"/>
                      <a:pt x="185258" y="172439"/>
                    </a:cubicBezTo>
                    <a:cubicBezTo>
                      <a:pt x="190680" y="181476"/>
                      <a:pt x="197909" y="189610"/>
                      <a:pt x="203331" y="198647"/>
                    </a:cubicBezTo>
                    <a:cubicBezTo>
                      <a:pt x="209657" y="209491"/>
                      <a:pt x="215983" y="220335"/>
                      <a:pt x="222309" y="231180"/>
                    </a:cubicBezTo>
                    <a:cubicBezTo>
                      <a:pt x="227731" y="236602"/>
                      <a:pt x="245805" y="233891"/>
                      <a:pt x="244901" y="221239"/>
                    </a:cubicBezTo>
                    <a:cubicBezTo>
                      <a:pt x="244901" y="215817"/>
                      <a:pt x="238576" y="208587"/>
                      <a:pt x="235864" y="203165"/>
                    </a:cubicBezTo>
                    <a:cubicBezTo>
                      <a:pt x="229539" y="191417"/>
                      <a:pt x="223213" y="178765"/>
                      <a:pt x="218694" y="165210"/>
                    </a:cubicBezTo>
                    <a:cubicBezTo>
                      <a:pt x="216887" y="156173"/>
                      <a:pt x="212368" y="154365"/>
                      <a:pt x="207850" y="148943"/>
                    </a:cubicBezTo>
                    <a:cubicBezTo>
                      <a:pt x="198813" y="132677"/>
                      <a:pt x="185258" y="118218"/>
                      <a:pt x="180739" y="99240"/>
                    </a:cubicBezTo>
                    <a:cubicBezTo>
                      <a:pt x="186161" y="106470"/>
                      <a:pt x="205139" y="117314"/>
                      <a:pt x="220502" y="117314"/>
                    </a:cubicBezTo>
                    <a:cubicBezTo>
                      <a:pt x="234961" y="117314"/>
                      <a:pt x="244901" y="113699"/>
                      <a:pt x="251227" y="108277"/>
                    </a:cubicBezTo>
                    <a:cubicBezTo>
                      <a:pt x="256649" y="103758"/>
                      <a:pt x="258457" y="95625"/>
                      <a:pt x="255746" y="90203"/>
                    </a:cubicBezTo>
                    <a:cubicBezTo>
                      <a:pt x="245805" y="89299"/>
                      <a:pt x="236768" y="91107"/>
                      <a:pt x="226828" y="90203"/>
                    </a:cubicBezTo>
                    <a:cubicBezTo>
                      <a:pt x="222309" y="89299"/>
                      <a:pt x="218694" y="88396"/>
                      <a:pt x="215080" y="85685"/>
                    </a:cubicBezTo>
                    <a:cubicBezTo>
                      <a:pt x="213272" y="83877"/>
                      <a:pt x="212368" y="82070"/>
                      <a:pt x="211465" y="80262"/>
                    </a:cubicBezTo>
                    <a:cubicBezTo>
                      <a:pt x="206946" y="78455"/>
                      <a:pt x="200620" y="76648"/>
                      <a:pt x="195198" y="73937"/>
                    </a:cubicBezTo>
                    <a:cubicBezTo>
                      <a:pt x="189776" y="69418"/>
                      <a:pt x="183450" y="65803"/>
                      <a:pt x="177124" y="61285"/>
                    </a:cubicBezTo>
                    <a:cubicBezTo>
                      <a:pt x="156339" y="48633"/>
                      <a:pt x="136458" y="35981"/>
                      <a:pt x="115673" y="22426"/>
                    </a:cubicBezTo>
                    <a:cubicBezTo>
                      <a:pt x="105732" y="20618"/>
                      <a:pt x="102118" y="14293"/>
                      <a:pt x="95792" y="7967"/>
                    </a:cubicBezTo>
                    <a:lnTo>
                      <a:pt x="95792" y="7967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4" name="任意多边形: 形状 1853"/>
              <p:cNvSpPr/>
              <p:nvPr>
                <p:custDataLst>
                  <p:tags r:id="rId1281"/>
                </p:custDataLst>
              </p:nvPr>
            </p:nvSpPr>
            <p:spPr>
              <a:xfrm>
                <a:off x="4467541" y="2262089"/>
                <a:ext cx="55125" cy="21770"/>
              </a:xfrm>
              <a:custGeom>
                <a:avLst/>
                <a:gdLst>
                  <a:gd name="connsiteX0" fmla="*/ 0 w 55125"/>
                  <a:gd name="connsiteY0" fmla="*/ 7311 h 21770"/>
                  <a:gd name="connsiteX1" fmla="*/ 13555 w 55125"/>
                  <a:gd name="connsiteY1" fmla="*/ 985 h 21770"/>
                  <a:gd name="connsiteX2" fmla="*/ 23496 w 55125"/>
                  <a:gd name="connsiteY2" fmla="*/ 1889 h 21770"/>
                  <a:gd name="connsiteX3" fmla="*/ 55125 w 55125"/>
                  <a:gd name="connsiteY3" fmla="*/ 17252 h 21770"/>
                  <a:gd name="connsiteX4" fmla="*/ 46992 w 55125"/>
                  <a:gd name="connsiteY4" fmla="*/ 21770 h 21770"/>
                  <a:gd name="connsiteX5" fmla="*/ 14459 w 55125"/>
                  <a:gd name="connsiteY5" fmla="*/ 8215 h 21770"/>
                  <a:gd name="connsiteX6" fmla="*/ 0 w 55125"/>
                  <a:gd name="connsiteY6" fmla="*/ 7311 h 21770"/>
                  <a:gd name="connsiteX7" fmla="*/ 0 w 55125"/>
                  <a:gd name="connsiteY7" fmla="*/ 7311 h 2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125" h="21770">
                    <a:moveTo>
                      <a:pt x="0" y="7311"/>
                    </a:moveTo>
                    <a:cubicBezTo>
                      <a:pt x="4518" y="5504"/>
                      <a:pt x="9037" y="2793"/>
                      <a:pt x="13555" y="985"/>
                    </a:cubicBezTo>
                    <a:cubicBezTo>
                      <a:pt x="17170" y="-822"/>
                      <a:pt x="20785" y="81"/>
                      <a:pt x="23496" y="1889"/>
                    </a:cubicBezTo>
                    <a:cubicBezTo>
                      <a:pt x="34340" y="6407"/>
                      <a:pt x="45185" y="14541"/>
                      <a:pt x="55125" y="17252"/>
                    </a:cubicBezTo>
                    <a:cubicBezTo>
                      <a:pt x="54222" y="19963"/>
                      <a:pt x="51511" y="20866"/>
                      <a:pt x="46992" y="21770"/>
                    </a:cubicBezTo>
                    <a:cubicBezTo>
                      <a:pt x="35244" y="19059"/>
                      <a:pt x="25303" y="12733"/>
                      <a:pt x="14459" y="8215"/>
                    </a:cubicBezTo>
                    <a:cubicBezTo>
                      <a:pt x="9941" y="8215"/>
                      <a:pt x="5422" y="8215"/>
                      <a:pt x="0" y="7311"/>
                    </a:cubicBezTo>
                    <a:lnTo>
                      <a:pt x="0" y="7311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5" name="任意多边形: 形状 1854"/>
              <p:cNvSpPr/>
              <p:nvPr>
                <p:custDataLst>
                  <p:tags r:id="rId1282"/>
                </p:custDataLst>
              </p:nvPr>
            </p:nvSpPr>
            <p:spPr>
              <a:xfrm>
                <a:off x="4566947" y="2270614"/>
                <a:ext cx="49703" cy="16860"/>
              </a:xfrm>
              <a:custGeom>
                <a:avLst/>
                <a:gdLst>
                  <a:gd name="connsiteX0" fmla="*/ 0 w 49703"/>
                  <a:gd name="connsiteY0" fmla="*/ 15956 h 16860"/>
                  <a:gd name="connsiteX1" fmla="*/ 26207 w 49703"/>
                  <a:gd name="connsiteY1" fmla="*/ 1497 h 16860"/>
                  <a:gd name="connsiteX2" fmla="*/ 35244 w 49703"/>
                  <a:gd name="connsiteY2" fmla="*/ 594 h 16860"/>
                  <a:gd name="connsiteX3" fmla="*/ 47896 w 49703"/>
                  <a:gd name="connsiteY3" fmla="*/ 8727 h 16860"/>
                  <a:gd name="connsiteX4" fmla="*/ 49703 w 49703"/>
                  <a:gd name="connsiteY4" fmla="*/ 14149 h 16860"/>
                  <a:gd name="connsiteX5" fmla="*/ 38859 w 49703"/>
                  <a:gd name="connsiteY5" fmla="*/ 10534 h 16860"/>
                  <a:gd name="connsiteX6" fmla="*/ 1807 w 49703"/>
                  <a:gd name="connsiteY6" fmla="*/ 16860 h 16860"/>
                  <a:gd name="connsiteX7" fmla="*/ 0 w 49703"/>
                  <a:gd name="connsiteY7" fmla="*/ 15956 h 16860"/>
                  <a:gd name="connsiteX8" fmla="*/ 0 w 49703"/>
                  <a:gd name="connsiteY8" fmla="*/ 15956 h 16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703" h="16860">
                    <a:moveTo>
                      <a:pt x="0" y="15956"/>
                    </a:moveTo>
                    <a:cubicBezTo>
                      <a:pt x="9037" y="8727"/>
                      <a:pt x="18074" y="5112"/>
                      <a:pt x="26207" y="1497"/>
                    </a:cubicBezTo>
                    <a:cubicBezTo>
                      <a:pt x="30726" y="-310"/>
                      <a:pt x="33437" y="-310"/>
                      <a:pt x="35244" y="594"/>
                    </a:cubicBezTo>
                    <a:cubicBezTo>
                      <a:pt x="39763" y="2401"/>
                      <a:pt x="44281" y="5112"/>
                      <a:pt x="47896" y="8727"/>
                    </a:cubicBezTo>
                    <a:cubicBezTo>
                      <a:pt x="48799" y="10534"/>
                      <a:pt x="49703" y="12342"/>
                      <a:pt x="49703" y="14149"/>
                    </a:cubicBezTo>
                    <a:cubicBezTo>
                      <a:pt x="46992" y="12342"/>
                      <a:pt x="43377" y="10534"/>
                      <a:pt x="38859" y="10534"/>
                    </a:cubicBezTo>
                    <a:cubicBezTo>
                      <a:pt x="26207" y="11438"/>
                      <a:pt x="13555" y="13245"/>
                      <a:pt x="1807" y="16860"/>
                    </a:cubicBezTo>
                    <a:cubicBezTo>
                      <a:pt x="1807" y="16860"/>
                      <a:pt x="904" y="16860"/>
                      <a:pt x="0" y="15956"/>
                    </a:cubicBezTo>
                    <a:lnTo>
                      <a:pt x="0" y="15956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6" name="任意多边形: 形状 1855"/>
              <p:cNvSpPr/>
              <p:nvPr>
                <p:custDataLst>
                  <p:tags r:id="rId1283"/>
                </p:custDataLst>
              </p:nvPr>
            </p:nvSpPr>
            <p:spPr>
              <a:xfrm>
                <a:off x="4417230" y="2104024"/>
                <a:ext cx="222012" cy="88687"/>
              </a:xfrm>
              <a:custGeom>
                <a:avLst/>
                <a:gdLst>
                  <a:gd name="connsiteX0" fmla="*/ 607 w 222012"/>
                  <a:gd name="connsiteY0" fmla="*/ 85851 h 88687"/>
                  <a:gd name="connsiteX1" fmla="*/ 23200 w 222012"/>
                  <a:gd name="connsiteY1" fmla="*/ 86755 h 88687"/>
                  <a:gd name="connsiteX2" fmla="*/ 15970 w 222012"/>
                  <a:gd name="connsiteY2" fmla="*/ 80429 h 88687"/>
                  <a:gd name="connsiteX3" fmla="*/ 34948 w 222012"/>
                  <a:gd name="connsiteY3" fmla="*/ 82236 h 88687"/>
                  <a:gd name="connsiteX4" fmla="*/ 28622 w 222012"/>
                  <a:gd name="connsiteY4" fmla="*/ 74103 h 88687"/>
                  <a:gd name="connsiteX5" fmla="*/ 48503 w 222012"/>
                  <a:gd name="connsiteY5" fmla="*/ 80429 h 88687"/>
                  <a:gd name="connsiteX6" fmla="*/ 41273 w 222012"/>
                  <a:gd name="connsiteY6" fmla="*/ 63259 h 88687"/>
                  <a:gd name="connsiteX7" fmla="*/ 58444 w 222012"/>
                  <a:gd name="connsiteY7" fmla="*/ 71392 h 88687"/>
                  <a:gd name="connsiteX8" fmla="*/ 52118 w 222012"/>
                  <a:gd name="connsiteY8" fmla="*/ 54222 h 88687"/>
                  <a:gd name="connsiteX9" fmla="*/ 64769 w 222012"/>
                  <a:gd name="connsiteY9" fmla="*/ 72296 h 88687"/>
                  <a:gd name="connsiteX10" fmla="*/ 79229 w 222012"/>
                  <a:gd name="connsiteY10" fmla="*/ 72296 h 88687"/>
                  <a:gd name="connsiteX11" fmla="*/ 74710 w 222012"/>
                  <a:gd name="connsiteY11" fmla="*/ 55125 h 88687"/>
                  <a:gd name="connsiteX12" fmla="*/ 69288 w 222012"/>
                  <a:gd name="connsiteY12" fmla="*/ 44281 h 88687"/>
                  <a:gd name="connsiteX13" fmla="*/ 89169 w 222012"/>
                  <a:gd name="connsiteY13" fmla="*/ 65970 h 88687"/>
                  <a:gd name="connsiteX14" fmla="*/ 101821 w 222012"/>
                  <a:gd name="connsiteY14" fmla="*/ 81333 h 88687"/>
                  <a:gd name="connsiteX15" fmla="*/ 94591 w 222012"/>
                  <a:gd name="connsiteY15" fmla="*/ 53318 h 88687"/>
                  <a:gd name="connsiteX16" fmla="*/ 120799 w 222012"/>
                  <a:gd name="connsiteY16" fmla="*/ 86755 h 88687"/>
                  <a:gd name="connsiteX17" fmla="*/ 116280 w 222012"/>
                  <a:gd name="connsiteY17" fmla="*/ 62355 h 88687"/>
                  <a:gd name="connsiteX18" fmla="*/ 112665 w 222012"/>
                  <a:gd name="connsiteY18" fmla="*/ 47896 h 88687"/>
                  <a:gd name="connsiteX19" fmla="*/ 114473 w 222012"/>
                  <a:gd name="connsiteY19" fmla="*/ 51511 h 88687"/>
                  <a:gd name="connsiteX20" fmla="*/ 126221 w 222012"/>
                  <a:gd name="connsiteY20" fmla="*/ 75007 h 88687"/>
                  <a:gd name="connsiteX21" fmla="*/ 123510 w 222012"/>
                  <a:gd name="connsiteY21" fmla="*/ 56029 h 88687"/>
                  <a:gd name="connsiteX22" fmla="*/ 134354 w 222012"/>
                  <a:gd name="connsiteY22" fmla="*/ 80429 h 88687"/>
                  <a:gd name="connsiteX23" fmla="*/ 140680 w 222012"/>
                  <a:gd name="connsiteY23" fmla="*/ 57837 h 88687"/>
                  <a:gd name="connsiteX24" fmla="*/ 146102 w 222012"/>
                  <a:gd name="connsiteY24" fmla="*/ 72296 h 88687"/>
                  <a:gd name="connsiteX25" fmla="*/ 147909 w 222012"/>
                  <a:gd name="connsiteY25" fmla="*/ 63259 h 88687"/>
                  <a:gd name="connsiteX26" fmla="*/ 152428 w 222012"/>
                  <a:gd name="connsiteY26" fmla="*/ 76814 h 88687"/>
                  <a:gd name="connsiteX27" fmla="*/ 153332 w 222012"/>
                  <a:gd name="connsiteY27" fmla="*/ 63259 h 88687"/>
                  <a:gd name="connsiteX28" fmla="*/ 153332 w 222012"/>
                  <a:gd name="connsiteY28" fmla="*/ 57837 h 88687"/>
                  <a:gd name="connsiteX29" fmla="*/ 163272 w 222012"/>
                  <a:gd name="connsiteY29" fmla="*/ 84044 h 88687"/>
                  <a:gd name="connsiteX30" fmla="*/ 165080 w 222012"/>
                  <a:gd name="connsiteY30" fmla="*/ 63259 h 88687"/>
                  <a:gd name="connsiteX31" fmla="*/ 164176 w 222012"/>
                  <a:gd name="connsiteY31" fmla="*/ 55125 h 88687"/>
                  <a:gd name="connsiteX32" fmla="*/ 165080 w 222012"/>
                  <a:gd name="connsiteY32" fmla="*/ 55125 h 88687"/>
                  <a:gd name="connsiteX33" fmla="*/ 169598 w 222012"/>
                  <a:gd name="connsiteY33" fmla="*/ 60548 h 88687"/>
                  <a:gd name="connsiteX34" fmla="*/ 171406 w 222012"/>
                  <a:gd name="connsiteY34" fmla="*/ 69585 h 88687"/>
                  <a:gd name="connsiteX35" fmla="*/ 171406 w 222012"/>
                  <a:gd name="connsiteY35" fmla="*/ 54222 h 88687"/>
                  <a:gd name="connsiteX36" fmla="*/ 172309 w 222012"/>
                  <a:gd name="connsiteY36" fmla="*/ 55125 h 88687"/>
                  <a:gd name="connsiteX37" fmla="*/ 184961 w 222012"/>
                  <a:gd name="connsiteY37" fmla="*/ 76814 h 88687"/>
                  <a:gd name="connsiteX38" fmla="*/ 185865 w 222012"/>
                  <a:gd name="connsiteY38" fmla="*/ 58740 h 88687"/>
                  <a:gd name="connsiteX39" fmla="*/ 186768 w 222012"/>
                  <a:gd name="connsiteY39" fmla="*/ 59644 h 88687"/>
                  <a:gd name="connsiteX40" fmla="*/ 195805 w 222012"/>
                  <a:gd name="connsiteY40" fmla="*/ 76814 h 88687"/>
                  <a:gd name="connsiteX41" fmla="*/ 203035 w 222012"/>
                  <a:gd name="connsiteY41" fmla="*/ 71392 h 88687"/>
                  <a:gd name="connsiteX42" fmla="*/ 207553 w 222012"/>
                  <a:gd name="connsiteY42" fmla="*/ 67777 h 88687"/>
                  <a:gd name="connsiteX43" fmla="*/ 203939 w 222012"/>
                  <a:gd name="connsiteY43" fmla="*/ 78621 h 88687"/>
                  <a:gd name="connsiteX44" fmla="*/ 212976 w 222012"/>
                  <a:gd name="connsiteY44" fmla="*/ 84947 h 88687"/>
                  <a:gd name="connsiteX45" fmla="*/ 220205 w 222012"/>
                  <a:gd name="connsiteY45" fmla="*/ 82236 h 88687"/>
                  <a:gd name="connsiteX46" fmla="*/ 222012 w 222012"/>
                  <a:gd name="connsiteY46" fmla="*/ 66873 h 88687"/>
                  <a:gd name="connsiteX47" fmla="*/ 212072 w 222012"/>
                  <a:gd name="connsiteY47" fmla="*/ 63259 h 88687"/>
                  <a:gd name="connsiteX48" fmla="*/ 212072 w 222012"/>
                  <a:gd name="connsiteY48" fmla="*/ 62355 h 88687"/>
                  <a:gd name="connsiteX49" fmla="*/ 208457 w 222012"/>
                  <a:gd name="connsiteY49" fmla="*/ 47896 h 88687"/>
                  <a:gd name="connsiteX50" fmla="*/ 198516 w 222012"/>
                  <a:gd name="connsiteY50" fmla="*/ 51511 h 88687"/>
                  <a:gd name="connsiteX51" fmla="*/ 196709 w 222012"/>
                  <a:gd name="connsiteY51" fmla="*/ 30726 h 88687"/>
                  <a:gd name="connsiteX52" fmla="*/ 193998 w 222012"/>
                  <a:gd name="connsiteY52" fmla="*/ 28015 h 88687"/>
                  <a:gd name="connsiteX53" fmla="*/ 194902 w 222012"/>
                  <a:gd name="connsiteY53" fmla="*/ 46088 h 88687"/>
                  <a:gd name="connsiteX54" fmla="*/ 191287 w 222012"/>
                  <a:gd name="connsiteY54" fmla="*/ 38859 h 88687"/>
                  <a:gd name="connsiteX55" fmla="*/ 189479 w 222012"/>
                  <a:gd name="connsiteY55" fmla="*/ 49703 h 88687"/>
                  <a:gd name="connsiteX56" fmla="*/ 181346 w 222012"/>
                  <a:gd name="connsiteY56" fmla="*/ 26207 h 88687"/>
                  <a:gd name="connsiteX57" fmla="*/ 177731 w 222012"/>
                  <a:gd name="connsiteY57" fmla="*/ 20785 h 88687"/>
                  <a:gd name="connsiteX58" fmla="*/ 180442 w 222012"/>
                  <a:gd name="connsiteY58" fmla="*/ 40666 h 88687"/>
                  <a:gd name="connsiteX59" fmla="*/ 178635 w 222012"/>
                  <a:gd name="connsiteY59" fmla="*/ 37955 h 88687"/>
                  <a:gd name="connsiteX60" fmla="*/ 168694 w 222012"/>
                  <a:gd name="connsiteY60" fmla="*/ 18978 h 88687"/>
                  <a:gd name="connsiteX61" fmla="*/ 158754 w 222012"/>
                  <a:gd name="connsiteY61" fmla="*/ 9037 h 88687"/>
                  <a:gd name="connsiteX62" fmla="*/ 167791 w 222012"/>
                  <a:gd name="connsiteY62" fmla="*/ 34340 h 88687"/>
                  <a:gd name="connsiteX63" fmla="*/ 167791 w 222012"/>
                  <a:gd name="connsiteY63" fmla="*/ 39763 h 88687"/>
                  <a:gd name="connsiteX64" fmla="*/ 155139 w 222012"/>
                  <a:gd name="connsiteY64" fmla="*/ 23496 h 88687"/>
                  <a:gd name="connsiteX65" fmla="*/ 145198 w 222012"/>
                  <a:gd name="connsiteY65" fmla="*/ 13555 h 88687"/>
                  <a:gd name="connsiteX66" fmla="*/ 144295 w 222012"/>
                  <a:gd name="connsiteY66" fmla="*/ 13555 h 88687"/>
                  <a:gd name="connsiteX67" fmla="*/ 149717 w 222012"/>
                  <a:gd name="connsiteY67" fmla="*/ 22592 h 88687"/>
                  <a:gd name="connsiteX68" fmla="*/ 158754 w 222012"/>
                  <a:gd name="connsiteY68" fmla="*/ 37955 h 88687"/>
                  <a:gd name="connsiteX69" fmla="*/ 147006 w 222012"/>
                  <a:gd name="connsiteY69" fmla="*/ 29822 h 88687"/>
                  <a:gd name="connsiteX70" fmla="*/ 146102 w 222012"/>
                  <a:gd name="connsiteY70" fmla="*/ 28918 h 88687"/>
                  <a:gd name="connsiteX71" fmla="*/ 141584 w 222012"/>
                  <a:gd name="connsiteY71" fmla="*/ 24400 h 88687"/>
                  <a:gd name="connsiteX72" fmla="*/ 149717 w 222012"/>
                  <a:gd name="connsiteY72" fmla="*/ 40666 h 88687"/>
                  <a:gd name="connsiteX73" fmla="*/ 128932 w 222012"/>
                  <a:gd name="connsiteY73" fmla="*/ 16267 h 88687"/>
                  <a:gd name="connsiteX74" fmla="*/ 128028 w 222012"/>
                  <a:gd name="connsiteY74" fmla="*/ 14459 h 88687"/>
                  <a:gd name="connsiteX75" fmla="*/ 138872 w 222012"/>
                  <a:gd name="connsiteY75" fmla="*/ 45185 h 88687"/>
                  <a:gd name="connsiteX76" fmla="*/ 135258 w 222012"/>
                  <a:gd name="connsiteY76" fmla="*/ 42474 h 88687"/>
                  <a:gd name="connsiteX77" fmla="*/ 109051 w 222012"/>
                  <a:gd name="connsiteY77" fmla="*/ 7230 h 88687"/>
                  <a:gd name="connsiteX78" fmla="*/ 118088 w 222012"/>
                  <a:gd name="connsiteY78" fmla="*/ 22592 h 88687"/>
                  <a:gd name="connsiteX79" fmla="*/ 120799 w 222012"/>
                  <a:gd name="connsiteY79" fmla="*/ 31629 h 88687"/>
                  <a:gd name="connsiteX80" fmla="*/ 112665 w 222012"/>
                  <a:gd name="connsiteY80" fmla="*/ 28918 h 88687"/>
                  <a:gd name="connsiteX81" fmla="*/ 106339 w 222012"/>
                  <a:gd name="connsiteY81" fmla="*/ 18074 h 88687"/>
                  <a:gd name="connsiteX82" fmla="*/ 78325 w 222012"/>
                  <a:gd name="connsiteY82" fmla="*/ 0 h 88687"/>
                  <a:gd name="connsiteX83" fmla="*/ 90073 w 222012"/>
                  <a:gd name="connsiteY83" fmla="*/ 13555 h 88687"/>
                  <a:gd name="connsiteX84" fmla="*/ 100917 w 222012"/>
                  <a:gd name="connsiteY84" fmla="*/ 26207 h 88687"/>
                  <a:gd name="connsiteX85" fmla="*/ 92784 w 222012"/>
                  <a:gd name="connsiteY85" fmla="*/ 26207 h 88687"/>
                  <a:gd name="connsiteX86" fmla="*/ 61155 w 222012"/>
                  <a:gd name="connsiteY86" fmla="*/ 9941 h 88687"/>
                  <a:gd name="connsiteX87" fmla="*/ 73806 w 222012"/>
                  <a:gd name="connsiteY87" fmla="*/ 21689 h 88687"/>
                  <a:gd name="connsiteX88" fmla="*/ 65673 w 222012"/>
                  <a:gd name="connsiteY88" fmla="*/ 28918 h 88687"/>
                  <a:gd name="connsiteX89" fmla="*/ 51214 w 222012"/>
                  <a:gd name="connsiteY89" fmla="*/ 26207 h 88687"/>
                  <a:gd name="connsiteX90" fmla="*/ 58444 w 222012"/>
                  <a:gd name="connsiteY90" fmla="*/ 36148 h 88687"/>
                  <a:gd name="connsiteX91" fmla="*/ 57540 w 222012"/>
                  <a:gd name="connsiteY91" fmla="*/ 41570 h 88687"/>
                  <a:gd name="connsiteX92" fmla="*/ 36755 w 222012"/>
                  <a:gd name="connsiteY92" fmla="*/ 32533 h 88687"/>
                  <a:gd name="connsiteX93" fmla="*/ 27718 w 222012"/>
                  <a:gd name="connsiteY93" fmla="*/ 29822 h 88687"/>
                  <a:gd name="connsiteX94" fmla="*/ 16874 w 222012"/>
                  <a:gd name="connsiteY94" fmla="*/ 32533 h 88687"/>
                  <a:gd name="connsiteX95" fmla="*/ 34044 w 222012"/>
                  <a:gd name="connsiteY95" fmla="*/ 37955 h 88687"/>
                  <a:gd name="connsiteX96" fmla="*/ 33140 w 222012"/>
                  <a:gd name="connsiteY96" fmla="*/ 42474 h 88687"/>
                  <a:gd name="connsiteX97" fmla="*/ 20488 w 222012"/>
                  <a:gd name="connsiteY97" fmla="*/ 42474 h 88687"/>
                  <a:gd name="connsiteX98" fmla="*/ 15970 w 222012"/>
                  <a:gd name="connsiteY98" fmla="*/ 42474 h 88687"/>
                  <a:gd name="connsiteX99" fmla="*/ 23200 w 222012"/>
                  <a:gd name="connsiteY99" fmla="*/ 50607 h 88687"/>
                  <a:gd name="connsiteX100" fmla="*/ 8740 w 222012"/>
                  <a:gd name="connsiteY100" fmla="*/ 56933 h 88687"/>
                  <a:gd name="connsiteX101" fmla="*/ 28622 w 222012"/>
                  <a:gd name="connsiteY101" fmla="*/ 61451 h 88687"/>
                  <a:gd name="connsiteX102" fmla="*/ 34948 w 222012"/>
                  <a:gd name="connsiteY102" fmla="*/ 71392 h 88687"/>
                  <a:gd name="connsiteX103" fmla="*/ 25911 w 222012"/>
                  <a:gd name="connsiteY103" fmla="*/ 67777 h 88687"/>
                  <a:gd name="connsiteX104" fmla="*/ 11451 w 222012"/>
                  <a:gd name="connsiteY104" fmla="*/ 65066 h 88687"/>
                  <a:gd name="connsiteX105" fmla="*/ 20488 w 222012"/>
                  <a:gd name="connsiteY105" fmla="*/ 73199 h 88687"/>
                  <a:gd name="connsiteX106" fmla="*/ 11451 w 222012"/>
                  <a:gd name="connsiteY106" fmla="*/ 77718 h 88687"/>
                  <a:gd name="connsiteX107" fmla="*/ 14163 w 222012"/>
                  <a:gd name="connsiteY107" fmla="*/ 84044 h 88687"/>
                  <a:gd name="connsiteX108" fmla="*/ 607 w 222012"/>
                  <a:gd name="connsiteY108" fmla="*/ 85851 h 88687"/>
                  <a:gd name="connsiteX109" fmla="*/ 607 w 222012"/>
                  <a:gd name="connsiteY109" fmla="*/ 85851 h 88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222012" h="88687">
                    <a:moveTo>
                      <a:pt x="607" y="85851"/>
                    </a:moveTo>
                    <a:cubicBezTo>
                      <a:pt x="6933" y="89466"/>
                      <a:pt x="15970" y="89466"/>
                      <a:pt x="23200" y="86755"/>
                    </a:cubicBezTo>
                    <a:cubicBezTo>
                      <a:pt x="25911" y="85851"/>
                      <a:pt x="13259" y="81333"/>
                      <a:pt x="15970" y="80429"/>
                    </a:cubicBezTo>
                    <a:cubicBezTo>
                      <a:pt x="22296" y="77718"/>
                      <a:pt x="29525" y="84947"/>
                      <a:pt x="34948" y="82236"/>
                    </a:cubicBezTo>
                    <a:cubicBezTo>
                      <a:pt x="37659" y="80429"/>
                      <a:pt x="25911" y="74103"/>
                      <a:pt x="28622" y="74103"/>
                    </a:cubicBezTo>
                    <a:cubicBezTo>
                      <a:pt x="35851" y="73199"/>
                      <a:pt x="44888" y="83140"/>
                      <a:pt x="48503" y="80429"/>
                    </a:cubicBezTo>
                    <a:cubicBezTo>
                      <a:pt x="49407" y="79525"/>
                      <a:pt x="44888" y="68681"/>
                      <a:pt x="41273" y="63259"/>
                    </a:cubicBezTo>
                    <a:cubicBezTo>
                      <a:pt x="41273" y="63259"/>
                      <a:pt x="51214" y="72296"/>
                      <a:pt x="58444" y="71392"/>
                    </a:cubicBezTo>
                    <a:cubicBezTo>
                      <a:pt x="60251" y="71392"/>
                      <a:pt x="49407" y="53318"/>
                      <a:pt x="52118" y="54222"/>
                    </a:cubicBezTo>
                    <a:cubicBezTo>
                      <a:pt x="53925" y="55125"/>
                      <a:pt x="62058" y="71392"/>
                      <a:pt x="64769" y="72296"/>
                    </a:cubicBezTo>
                    <a:cubicBezTo>
                      <a:pt x="82843" y="82236"/>
                      <a:pt x="79229" y="72296"/>
                      <a:pt x="79229" y="72296"/>
                    </a:cubicBezTo>
                    <a:cubicBezTo>
                      <a:pt x="77421" y="66873"/>
                      <a:pt x="75614" y="60548"/>
                      <a:pt x="74710" y="55125"/>
                    </a:cubicBezTo>
                    <a:cubicBezTo>
                      <a:pt x="73806" y="50607"/>
                      <a:pt x="69288" y="48800"/>
                      <a:pt x="69288" y="44281"/>
                    </a:cubicBezTo>
                    <a:cubicBezTo>
                      <a:pt x="74710" y="52414"/>
                      <a:pt x="82843" y="57837"/>
                      <a:pt x="89169" y="65970"/>
                    </a:cubicBezTo>
                    <a:cubicBezTo>
                      <a:pt x="92784" y="71392"/>
                      <a:pt x="96399" y="79525"/>
                      <a:pt x="101821" y="81333"/>
                    </a:cubicBezTo>
                    <a:cubicBezTo>
                      <a:pt x="105436" y="82236"/>
                      <a:pt x="91880" y="53318"/>
                      <a:pt x="94591" y="53318"/>
                    </a:cubicBezTo>
                    <a:cubicBezTo>
                      <a:pt x="98206" y="54222"/>
                      <a:pt x="112665" y="76814"/>
                      <a:pt x="120799" y="86755"/>
                    </a:cubicBezTo>
                    <a:cubicBezTo>
                      <a:pt x="126221" y="93081"/>
                      <a:pt x="117184" y="70488"/>
                      <a:pt x="116280" y="62355"/>
                    </a:cubicBezTo>
                    <a:cubicBezTo>
                      <a:pt x="116280" y="62355"/>
                      <a:pt x="113569" y="54222"/>
                      <a:pt x="112665" y="47896"/>
                    </a:cubicBezTo>
                    <a:cubicBezTo>
                      <a:pt x="111762" y="41570"/>
                      <a:pt x="113569" y="46992"/>
                      <a:pt x="114473" y="51511"/>
                    </a:cubicBezTo>
                    <a:cubicBezTo>
                      <a:pt x="114473" y="56933"/>
                      <a:pt x="126221" y="75007"/>
                      <a:pt x="126221" y="75007"/>
                    </a:cubicBezTo>
                    <a:cubicBezTo>
                      <a:pt x="126221" y="69585"/>
                      <a:pt x="123510" y="60548"/>
                      <a:pt x="123510" y="56029"/>
                    </a:cubicBezTo>
                    <a:cubicBezTo>
                      <a:pt x="123510" y="56029"/>
                      <a:pt x="134354" y="77718"/>
                      <a:pt x="134354" y="80429"/>
                    </a:cubicBezTo>
                    <a:cubicBezTo>
                      <a:pt x="135258" y="83140"/>
                      <a:pt x="138872" y="65066"/>
                      <a:pt x="140680" y="57837"/>
                    </a:cubicBezTo>
                    <a:cubicBezTo>
                      <a:pt x="142487" y="61451"/>
                      <a:pt x="144295" y="71392"/>
                      <a:pt x="146102" y="72296"/>
                    </a:cubicBezTo>
                    <a:cubicBezTo>
                      <a:pt x="148813" y="73199"/>
                      <a:pt x="147006" y="62355"/>
                      <a:pt x="147909" y="63259"/>
                    </a:cubicBezTo>
                    <a:cubicBezTo>
                      <a:pt x="152428" y="68681"/>
                      <a:pt x="152428" y="70488"/>
                      <a:pt x="152428" y="76814"/>
                    </a:cubicBezTo>
                    <a:cubicBezTo>
                      <a:pt x="152428" y="82236"/>
                      <a:pt x="154235" y="70488"/>
                      <a:pt x="153332" y="63259"/>
                    </a:cubicBezTo>
                    <a:cubicBezTo>
                      <a:pt x="153332" y="62355"/>
                      <a:pt x="152428" y="57837"/>
                      <a:pt x="153332" y="57837"/>
                    </a:cubicBezTo>
                    <a:cubicBezTo>
                      <a:pt x="156043" y="58740"/>
                      <a:pt x="165080" y="81333"/>
                      <a:pt x="163272" y="84044"/>
                    </a:cubicBezTo>
                    <a:cubicBezTo>
                      <a:pt x="167791" y="70488"/>
                      <a:pt x="165983" y="75007"/>
                      <a:pt x="165080" y="63259"/>
                    </a:cubicBezTo>
                    <a:cubicBezTo>
                      <a:pt x="165080" y="62355"/>
                      <a:pt x="163272" y="55125"/>
                      <a:pt x="164176" y="55125"/>
                    </a:cubicBezTo>
                    <a:cubicBezTo>
                      <a:pt x="164176" y="55125"/>
                      <a:pt x="164176" y="55125"/>
                      <a:pt x="165080" y="55125"/>
                    </a:cubicBezTo>
                    <a:cubicBezTo>
                      <a:pt x="166887" y="56933"/>
                      <a:pt x="168694" y="58740"/>
                      <a:pt x="169598" y="60548"/>
                    </a:cubicBezTo>
                    <a:cubicBezTo>
                      <a:pt x="170502" y="63259"/>
                      <a:pt x="171406" y="65970"/>
                      <a:pt x="171406" y="69585"/>
                    </a:cubicBezTo>
                    <a:cubicBezTo>
                      <a:pt x="171406" y="70488"/>
                      <a:pt x="171406" y="53318"/>
                      <a:pt x="171406" y="54222"/>
                    </a:cubicBezTo>
                    <a:cubicBezTo>
                      <a:pt x="171406" y="54222"/>
                      <a:pt x="172309" y="55125"/>
                      <a:pt x="172309" y="55125"/>
                    </a:cubicBezTo>
                    <a:cubicBezTo>
                      <a:pt x="175924" y="58740"/>
                      <a:pt x="181346" y="76814"/>
                      <a:pt x="184961" y="76814"/>
                    </a:cubicBezTo>
                    <a:cubicBezTo>
                      <a:pt x="187672" y="76814"/>
                      <a:pt x="184961" y="58740"/>
                      <a:pt x="185865" y="58740"/>
                    </a:cubicBezTo>
                    <a:cubicBezTo>
                      <a:pt x="185865" y="58740"/>
                      <a:pt x="186768" y="58740"/>
                      <a:pt x="186768" y="59644"/>
                    </a:cubicBezTo>
                    <a:cubicBezTo>
                      <a:pt x="191287" y="62355"/>
                      <a:pt x="198516" y="71392"/>
                      <a:pt x="195805" y="76814"/>
                    </a:cubicBezTo>
                    <a:cubicBezTo>
                      <a:pt x="195805" y="76814"/>
                      <a:pt x="203035" y="71392"/>
                      <a:pt x="203035" y="71392"/>
                    </a:cubicBezTo>
                    <a:cubicBezTo>
                      <a:pt x="204842" y="70488"/>
                      <a:pt x="206650" y="65970"/>
                      <a:pt x="207553" y="67777"/>
                    </a:cubicBezTo>
                    <a:cubicBezTo>
                      <a:pt x="210264" y="72296"/>
                      <a:pt x="202131" y="75910"/>
                      <a:pt x="203939" y="78621"/>
                    </a:cubicBezTo>
                    <a:cubicBezTo>
                      <a:pt x="207553" y="82236"/>
                      <a:pt x="222012" y="67777"/>
                      <a:pt x="212976" y="84947"/>
                    </a:cubicBezTo>
                    <a:cubicBezTo>
                      <a:pt x="212976" y="84947"/>
                      <a:pt x="220205" y="89466"/>
                      <a:pt x="220205" y="82236"/>
                    </a:cubicBezTo>
                    <a:cubicBezTo>
                      <a:pt x="220205" y="79525"/>
                      <a:pt x="222012" y="66873"/>
                      <a:pt x="222012" y="66873"/>
                    </a:cubicBezTo>
                    <a:cubicBezTo>
                      <a:pt x="217494" y="66873"/>
                      <a:pt x="207553" y="75910"/>
                      <a:pt x="212072" y="63259"/>
                    </a:cubicBezTo>
                    <a:cubicBezTo>
                      <a:pt x="212072" y="63259"/>
                      <a:pt x="212976" y="61451"/>
                      <a:pt x="212072" y="62355"/>
                    </a:cubicBezTo>
                    <a:cubicBezTo>
                      <a:pt x="203939" y="65066"/>
                      <a:pt x="208457" y="56933"/>
                      <a:pt x="208457" y="47896"/>
                    </a:cubicBezTo>
                    <a:cubicBezTo>
                      <a:pt x="208457" y="43377"/>
                      <a:pt x="191287" y="71392"/>
                      <a:pt x="198516" y="51511"/>
                    </a:cubicBezTo>
                    <a:cubicBezTo>
                      <a:pt x="200324" y="46088"/>
                      <a:pt x="200324" y="36148"/>
                      <a:pt x="196709" y="30726"/>
                    </a:cubicBezTo>
                    <a:cubicBezTo>
                      <a:pt x="195805" y="29822"/>
                      <a:pt x="193998" y="27111"/>
                      <a:pt x="193998" y="28015"/>
                    </a:cubicBezTo>
                    <a:cubicBezTo>
                      <a:pt x="195805" y="34340"/>
                      <a:pt x="197613" y="43377"/>
                      <a:pt x="194902" y="46088"/>
                    </a:cubicBezTo>
                    <a:cubicBezTo>
                      <a:pt x="194902" y="46088"/>
                      <a:pt x="191287" y="37955"/>
                      <a:pt x="191287" y="38859"/>
                    </a:cubicBezTo>
                    <a:cubicBezTo>
                      <a:pt x="191287" y="43377"/>
                      <a:pt x="190383" y="54222"/>
                      <a:pt x="189479" y="49703"/>
                    </a:cubicBezTo>
                    <a:cubicBezTo>
                      <a:pt x="189479" y="47896"/>
                      <a:pt x="190383" y="37052"/>
                      <a:pt x="181346" y="26207"/>
                    </a:cubicBezTo>
                    <a:cubicBezTo>
                      <a:pt x="180442" y="25303"/>
                      <a:pt x="178635" y="21689"/>
                      <a:pt x="177731" y="20785"/>
                    </a:cubicBezTo>
                    <a:cubicBezTo>
                      <a:pt x="177731" y="20785"/>
                      <a:pt x="184057" y="39763"/>
                      <a:pt x="180442" y="40666"/>
                    </a:cubicBezTo>
                    <a:cubicBezTo>
                      <a:pt x="178635" y="40666"/>
                      <a:pt x="178635" y="38859"/>
                      <a:pt x="178635" y="37955"/>
                    </a:cubicBezTo>
                    <a:cubicBezTo>
                      <a:pt x="175020" y="30726"/>
                      <a:pt x="172309" y="26207"/>
                      <a:pt x="168694" y="18978"/>
                    </a:cubicBezTo>
                    <a:cubicBezTo>
                      <a:pt x="166887" y="14459"/>
                      <a:pt x="162369" y="10844"/>
                      <a:pt x="158754" y="9037"/>
                    </a:cubicBezTo>
                    <a:cubicBezTo>
                      <a:pt x="157850" y="8133"/>
                      <a:pt x="166887" y="28918"/>
                      <a:pt x="167791" y="34340"/>
                    </a:cubicBezTo>
                    <a:cubicBezTo>
                      <a:pt x="167791" y="35244"/>
                      <a:pt x="169598" y="38859"/>
                      <a:pt x="167791" y="39763"/>
                    </a:cubicBezTo>
                    <a:cubicBezTo>
                      <a:pt x="167791" y="39763"/>
                      <a:pt x="161465" y="28918"/>
                      <a:pt x="155139" y="23496"/>
                    </a:cubicBezTo>
                    <a:cubicBezTo>
                      <a:pt x="151524" y="20785"/>
                      <a:pt x="151524" y="18074"/>
                      <a:pt x="145198" y="13555"/>
                    </a:cubicBezTo>
                    <a:cubicBezTo>
                      <a:pt x="144295" y="12652"/>
                      <a:pt x="144295" y="13555"/>
                      <a:pt x="144295" y="13555"/>
                    </a:cubicBezTo>
                    <a:cubicBezTo>
                      <a:pt x="144295" y="13555"/>
                      <a:pt x="149717" y="22592"/>
                      <a:pt x="149717" y="22592"/>
                    </a:cubicBezTo>
                    <a:cubicBezTo>
                      <a:pt x="150621" y="27111"/>
                      <a:pt x="156043" y="31629"/>
                      <a:pt x="158754" y="37955"/>
                    </a:cubicBezTo>
                    <a:cubicBezTo>
                      <a:pt x="154235" y="34340"/>
                      <a:pt x="150621" y="31629"/>
                      <a:pt x="147006" y="29822"/>
                    </a:cubicBezTo>
                    <a:cubicBezTo>
                      <a:pt x="147006" y="29822"/>
                      <a:pt x="146102" y="29822"/>
                      <a:pt x="146102" y="28918"/>
                    </a:cubicBezTo>
                    <a:cubicBezTo>
                      <a:pt x="145198" y="28015"/>
                      <a:pt x="141584" y="24400"/>
                      <a:pt x="141584" y="24400"/>
                    </a:cubicBezTo>
                    <a:cubicBezTo>
                      <a:pt x="142487" y="27111"/>
                      <a:pt x="153332" y="42474"/>
                      <a:pt x="149717" y="40666"/>
                    </a:cubicBezTo>
                    <a:cubicBezTo>
                      <a:pt x="139776" y="37052"/>
                      <a:pt x="136161" y="24400"/>
                      <a:pt x="128932" y="16267"/>
                    </a:cubicBezTo>
                    <a:cubicBezTo>
                      <a:pt x="128932" y="15363"/>
                      <a:pt x="128028" y="13555"/>
                      <a:pt x="128028" y="14459"/>
                    </a:cubicBezTo>
                    <a:cubicBezTo>
                      <a:pt x="127124" y="19881"/>
                      <a:pt x="140680" y="44281"/>
                      <a:pt x="138872" y="45185"/>
                    </a:cubicBezTo>
                    <a:cubicBezTo>
                      <a:pt x="138872" y="45185"/>
                      <a:pt x="137065" y="43377"/>
                      <a:pt x="135258" y="42474"/>
                    </a:cubicBezTo>
                    <a:cubicBezTo>
                      <a:pt x="130739" y="29822"/>
                      <a:pt x="123510" y="20785"/>
                      <a:pt x="109051" y="7230"/>
                    </a:cubicBezTo>
                    <a:cubicBezTo>
                      <a:pt x="109954" y="11748"/>
                      <a:pt x="117184" y="18074"/>
                      <a:pt x="118088" y="22592"/>
                    </a:cubicBezTo>
                    <a:cubicBezTo>
                      <a:pt x="118991" y="26207"/>
                      <a:pt x="119895" y="28918"/>
                      <a:pt x="120799" y="31629"/>
                    </a:cubicBezTo>
                    <a:cubicBezTo>
                      <a:pt x="120799" y="31629"/>
                      <a:pt x="116280" y="36148"/>
                      <a:pt x="112665" y="28918"/>
                    </a:cubicBezTo>
                    <a:cubicBezTo>
                      <a:pt x="109051" y="21689"/>
                      <a:pt x="108147" y="20785"/>
                      <a:pt x="106339" y="18074"/>
                    </a:cubicBezTo>
                    <a:cubicBezTo>
                      <a:pt x="99110" y="9037"/>
                      <a:pt x="94591" y="6326"/>
                      <a:pt x="78325" y="0"/>
                    </a:cubicBezTo>
                    <a:cubicBezTo>
                      <a:pt x="78325" y="0"/>
                      <a:pt x="87362" y="11748"/>
                      <a:pt x="90073" y="13555"/>
                    </a:cubicBezTo>
                    <a:cubicBezTo>
                      <a:pt x="100014" y="18978"/>
                      <a:pt x="100917" y="26207"/>
                      <a:pt x="100917" y="26207"/>
                    </a:cubicBezTo>
                    <a:cubicBezTo>
                      <a:pt x="100917" y="26207"/>
                      <a:pt x="114473" y="40666"/>
                      <a:pt x="92784" y="26207"/>
                    </a:cubicBezTo>
                    <a:cubicBezTo>
                      <a:pt x="71095" y="11748"/>
                      <a:pt x="53925" y="2711"/>
                      <a:pt x="61155" y="9941"/>
                    </a:cubicBezTo>
                    <a:cubicBezTo>
                      <a:pt x="69288" y="17170"/>
                      <a:pt x="73806" y="21689"/>
                      <a:pt x="73806" y="21689"/>
                    </a:cubicBezTo>
                    <a:cubicBezTo>
                      <a:pt x="73806" y="21689"/>
                      <a:pt x="71095" y="28918"/>
                      <a:pt x="65673" y="28918"/>
                    </a:cubicBezTo>
                    <a:cubicBezTo>
                      <a:pt x="60251" y="28918"/>
                      <a:pt x="44888" y="18978"/>
                      <a:pt x="51214" y="26207"/>
                    </a:cubicBezTo>
                    <a:cubicBezTo>
                      <a:pt x="57540" y="34340"/>
                      <a:pt x="58444" y="36148"/>
                      <a:pt x="58444" y="36148"/>
                    </a:cubicBezTo>
                    <a:cubicBezTo>
                      <a:pt x="58444" y="36148"/>
                      <a:pt x="61155" y="41570"/>
                      <a:pt x="57540" y="41570"/>
                    </a:cubicBezTo>
                    <a:cubicBezTo>
                      <a:pt x="53021" y="41570"/>
                      <a:pt x="36755" y="32533"/>
                      <a:pt x="36755" y="32533"/>
                    </a:cubicBezTo>
                    <a:cubicBezTo>
                      <a:pt x="36755" y="32533"/>
                      <a:pt x="34044" y="28015"/>
                      <a:pt x="27718" y="29822"/>
                    </a:cubicBezTo>
                    <a:cubicBezTo>
                      <a:pt x="21392" y="31629"/>
                      <a:pt x="6029" y="28918"/>
                      <a:pt x="16874" y="32533"/>
                    </a:cubicBezTo>
                    <a:cubicBezTo>
                      <a:pt x="27718" y="35244"/>
                      <a:pt x="34044" y="37955"/>
                      <a:pt x="34044" y="37955"/>
                    </a:cubicBezTo>
                    <a:cubicBezTo>
                      <a:pt x="34044" y="37955"/>
                      <a:pt x="36755" y="42474"/>
                      <a:pt x="33140" y="42474"/>
                    </a:cubicBezTo>
                    <a:cubicBezTo>
                      <a:pt x="29525" y="42474"/>
                      <a:pt x="23200" y="42474"/>
                      <a:pt x="20488" y="42474"/>
                    </a:cubicBezTo>
                    <a:cubicBezTo>
                      <a:pt x="17777" y="42474"/>
                      <a:pt x="15970" y="42474"/>
                      <a:pt x="15970" y="42474"/>
                    </a:cubicBezTo>
                    <a:cubicBezTo>
                      <a:pt x="18681" y="45185"/>
                      <a:pt x="25007" y="47896"/>
                      <a:pt x="23200" y="50607"/>
                    </a:cubicBezTo>
                    <a:cubicBezTo>
                      <a:pt x="20488" y="55125"/>
                      <a:pt x="6933" y="52414"/>
                      <a:pt x="8740" y="56933"/>
                    </a:cubicBezTo>
                    <a:cubicBezTo>
                      <a:pt x="12355" y="63259"/>
                      <a:pt x="23200" y="58740"/>
                      <a:pt x="28622" y="61451"/>
                    </a:cubicBezTo>
                    <a:cubicBezTo>
                      <a:pt x="32236" y="63259"/>
                      <a:pt x="36755" y="67777"/>
                      <a:pt x="34948" y="71392"/>
                    </a:cubicBezTo>
                    <a:cubicBezTo>
                      <a:pt x="33140" y="74103"/>
                      <a:pt x="28622" y="68681"/>
                      <a:pt x="25911" y="67777"/>
                    </a:cubicBezTo>
                    <a:cubicBezTo>
                      <a:pt x="21392" y="66873"/>
                      <a:pt x="15066" y="62355"/>
                      <a:pt x="11451" y="65066"/>
                    </a:cubicBezTo>
                    <a:cubicBezTo>
                      <a:pt x="8740" y="67777"/>
                      <a:pt x="20488" y="68681"/>
                      <a:pt x="20488" y="73199"/>
                    </a:cubicBezTo>
                    <a:cubicBezTo>
                      <a:pt x="20488" y="76814"/>
                      <a:pt x="13259" y="74103"/>
                      <a:pt x="11451" y="77718"/>
                    </a:cubicBezTo>
                    <a:cubicBezTo>
                      <a:pt x="10548" y="79525"/>
                      <a:pt x="15066" y="82236"/>
                      <a:pt x="14163" y="84044"/>
                    </a:cubicBezTo>
                    <a:cubicBezTo>
                      <a:pt x="10548" y="84947"/>
                      <a:pt x="-3008" y="84044"/>
                      <a:pt x="607" y="85851"/>
                    </a:cubicBezTo>
                    <a:lnTo>
                      <a:pt x="607" y="85851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7" name="任意多边形: 形状 1856"/>
              <p:cNvSpPr/>
              <p:nvPr>
                <p:custDataLst>
                  <p:tags r:id="rId1284"/>
                </p:custDataLst>
              </p:nvPr>
            </p:nvSpPr>
            <p:spPr>
              <a:xfrm>
                <a:off x="4413290" y="2197374"/>
                <a:ext cx="17582" cy="17805"/>
              </a:xfrm>
              <a:custGeom>
                <a:avLst/>
                <a:gdLst>
                  <a:gd name="connsiteX0" fmla="*/ 29 w 17582"/>
                  <a:gd name="connsiteY0" fmla="*/ 2442 h 17805"/>
                  <a:gd name="connsiteX1" fmla="*/ 14488 w 17582"/>
                  <a:gd name="connsiteY1" fmla="*/ 5153 h 17805"/>
                  <a:gd name="connsiteX2" fmla="*/ 8162 w 17582"/>
                  <a:gd name="connsiteY2" fmla="*/ 6961 h 17805"/>
                  <a:gd name="connsiteX3" fmla="*/ 2740 w 17582"/>
                  <a:gd name="connsiteY3" fmla="*/ 17805 h 17805"/>
                  <a:gd name="connsiteX4" fmla="*/ 6355 w 17582"/>
                  <a:gd name="connsiteY4" fmla="*/ 9672 h 17805"/>
                  <a:gd name="connsiteX5" fmla="*/ 6355 w 17582"/>
                  <a:gd name="connsiteY5" fmla="*/ 4250 h 17805"/>
                  <a:gd name="connsiteX6" fmla="*/ 6355 w 17582"/>
                  <a:gd name="connsiteY6" fmla="*/ 3346 h 17805"/>
                  <a:gd name="connsiteX7" fmla="*/ 29 w 17582"/>
                  <a:gd name="connsiteY7" fmla="*/ 2442 h 17805"/>
                  <a:gd name="connsiteX8" fmla="*/ 29 w 17582"/>
                  <a:gd name="connsiteY8" fmla="*/ 2442 h 17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582" h="17805">
                    <a:moveTo>
                      <a:pt x="29" y="2442"/>
                    </a:moveTo>
                    <a:cubicBezTo>
                      <a:pt x="4548" y="-1172"/>
                      <a:pt x="25332" y="-1172"/>
                      <a:pt x="14488" y="5153"/>
                    </a:cubicBezTo>
                    <a:cubicBezTo>
                      <a:pt x="11777" y="6961"/>
                      <a:pt x="9970" y="5153"/>
                      <a:pt x="8162" y="6961"/>
                    </a:cubicBezTo>
                    <a:cubicBezTo>
                      <a:pt x="8162" y="6961"/>
                      <a:pt x="19007" y="16902"/>
                      <a:pt x="2740" y="17805"/>
                    </a:cubicBezTo>
                    <a:cubicBezTo>
                      <a:pt x="-5393" y="17805"/>
                      <a:pt x="7259" y="13287"/>
                      <a:pt x="6355" y="9672"/>
                    </a:cubicBezTo>
                    <a:cubicBezTo>
                      <a:pt x="5451" y="4250"/>
                      <a:pt x="-6297" y="12383"/>
                      <a:pt x="6355" y="4250"/>
                    </a:cubicBezTo>
                    <a:cubicBezTo>
                      <a:pt x="6355" y="4250"/>
                      <a:pt x="6355" y="3346"/>
                      <a:pt x="6355" y="3346"/>
                    </a:cubicBezTo>
                    <a:cubicBezTo>
                      <a:pt x="3644" y="4250"/>
                      <a:pt x="29" y="3346"/>
                      <a:pt x="29" y="2442"/>
                    </a:cubicBezTo>
                    <a:lnTo>
                      <a:pt x="29" y="2442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8" name="任意多边形: 形状 1857"/>
              <p:cNvSpPr/>
              <p:nvPr>
                <p:custDataLst>
                  <p:tags r:id="rId1285"/>
                </p:custDataLst>
              </p:nvPr>
            </p:nvSpPr>
            <p:spPr>
              <a:xfrm>
                <a:off x="4626899" y="2194394"/>
                <a:ext cx="12464" cy="38858"/>
              </a:xfrm>
              <a:custGeom>
                <a:avLst/>
                <a:gdLst>
                  <a:gd name="connsiteX0" fmla="*/ 3307 w 12464"/>
                  <a:gd name="connsiteY0" fmla="*/ 8133 h 38858"/>
                  <a:gd name="connsiteX1" fmla="*/ 9633 w 12464"/>
                  <a:gd name="connsiteY1" fmla="*/ 0 h 38858"/>
                  <a:gd name="connsiteX2" fmla="*/ 9633 w 12464"/>
                  <a:gd name="connsiteY2" fmla="*/ 9941 h 38858"/>
                  <a:gd name="connsiteX3" fmla="*/ 11440 w 12464"/>
                  <a:gd name="connsiteY3" fmla="*/ 9037 h 38858"/>
                  <a:gd name="connsiteX4" fmla="*/ 8729 w 12464"/>
                  <a:gd name="connsiteY4" fmla="*/ 17170 h 38858"/>
                  <a:gd name="connsiteX5" fmla="*/ 12344 w 12464"/>
                  <a:gd name="connsiteY5" fmla="*/ 15363 h 38858"/>
                  <a:gd name="connsiteX6" fmla="*/ 9633 w 12464"/>
                  <a:gd name="connsiteY6" fmla="*/ 31629 h 38858"/>
                  <a:gd name="connsiteX7" fmla="*/ 11440 w 12464"/>
                  <a:gd name="connsiteY7" fmla="*/ 28918 h 38858"/>
                  <a:gd name="connsiteX8" fmla="*/ 11440 w 12464"/>
                  <a:gd name="connsiteY8" fmla="*/ 30726 h 38858"/>
                  <a:gd name="connsiteX9" fmla="*/ 8729 w 12464"/>
                  <a:gd name="connsiteY9" fmla="*/ 38859 h 38858"/>
                  <a:gd name="connsiteX10" fmla="*/ 8729 w 12464"/>
                  <a:gd name="connsiteY10" fmla="*/ 19881 h 38858"/>
                  <a:gd name="connsiteX11" fmla="*/ 4211 w 12464"/>
                  <a:gd name="connsiteY11" fmla="*/ 19881 h 38858"/>
                  <a:gd name="connsiteX12" fmla="*/ 6922 w 12464"/>
                  <a:gd name="connsiteY12" fmla="*/ 11748 h 38858"/>
                  <a:gd name="connsiteX13" fmla="*/ 596 w 12464"/>
                  <a:gd name="connsiteY13" fmla="*/ 11748 h 38858"/>
                  <a:gd name="connsiteX14" fmla="*/ 3307 w 12464"/>
                  <a:gd name="connsiteY14" fmla="*/ 8133 h 38858"/>
                  <a:gd name="connsiteX15" fmla="*/ 3307 w 12464"/>
                  <a:gd name="connsiteY15" fmla="*/ 8133 h 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64" h="38858">
                    <a:moveTo>
                      <a:pt x="3307" y="8133"/>
                    </a:moveTo>
                    <a:cubicBezTo>
                      <a:pt x="6922" y="7230"/>
                      <a:pt x="6018" y="0"/>
                      <a:pt x="9633" y="0"/>
                    </a:cubicBezTo>
                    <a:cubicBezTo>
                      <a:pt x="12344" y="0"/>
                      <a:pt x="8729" y="7230"/>
                      <a:pt x="9633" y="9941"/>
                    </a:cubicBezTo>
                    <a:cubicBezTo>
                      <a:pt x="9633" y="10844"/>
                      <a:pt x="10537" y="9037"/>
                      <a:pt x="11440" y="9037"/>
                    </a:cubicBezTo>
                    <a:cubicBezTo>
                      <a:pt x="12344" y="9941"/>
                      <a:pt x="7826" y="16267"/>
                      <a:pt x="8729" y="17170"/>
                    </a:cubicBezTo>
                    <a:cubicBezTo>
                      <a:pt x="9633" y="18074"/>
                      <a:pt x="11440" y="15363"/>
                      <a:pt x="12344" y="15363"/>
                    </a:cubicBezTo>
                    <a:cubicBezTo>
                      <a:pt x="13248" y="15363"/>
                      <a:pt x="8729" y="29822"/>
                      <a:pt x="9633" y="31629"/>
                    </a:cubicBezTo>
                    <a:cubicBezTo>
                      <a:pt x="10537" y="32533"/>
                      <a:pt x="10537" y="29822"/>
                      <a:pt x="11440" y="28918"/>
                    </a:cubicBezTo>
                    <a:cubicBezTo>
                      <a:pt x="11440" y="28918"/>
                      <a:pt x="11440" y="30726"/>
                      <a:pt x="11440" y="30726"/>
                    </a:cubicBezTo>
                    <a:cubicBezTo>
                      <a:pt x="10537" y="31629"/>
                      <a:pt x="8729" y="38859"/>
                      <a:pt x="8729" y="38859"/>
                    </a:cubicBezTo>
                    <a:cubicBezTo>
                      <a:pt x="6922" y="32533"/>
                      <a:pt x="7826" y="26207"/>
                      <a:pt x="8729" y="19881"/>
                    </a:cubicBezTo>
                    <a:cubicBezTo>
                      <a:pt x="8729" y="18978"/>
                      <a:pt x="5115" y="21689"/>
                      <a:pt x="4211" y="19881"/>
                    </a:cubicBezTo>
                    <a:cubicBezTo>
                      <a:pt x="3307" y="18074"/>
                      <a:pt x="7826" y="11748"/>
                      <a:pt x="6922" y="11748"/>
                    </a:cubicBezTo>
                    <a:cubicBezTo>
                      <a:pt x="5115" y="10844"/>
                      <a:pt x="2403" y="12652"/>
                      <a:pt x="596" y="11748"/>
                    </a:cubicBezTo>
                    <a:cubicBezTo>
                      <a:pt x="-1211" y="11748"/>
                      <a:pt x="1500" y="8133"/>
                      <a:pt x="3307" y="8133"/>
                    </a:cubicBezTo>
                    <a:lnTo>
                      <a:pt x="3307" y="8133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9" name="任意多边形: 形状 1858"/>
              <p:cNvSpPr/>
              <p:nvPr>
                <p:custDataLst>
                  <p:tags r:id="rId1286"/>
                </p:custDataLst>
              </p:nvPr>
            </p:nvSpPr>
            <p:spPr>
              <a:xfrm>
                <a:off x="4485614" y="2375133"/>
                <a:ext cx="81332" cy="22592"/>
              </a:xfrm>
              <a:custGeom>
                <a:avLst/>
                <a:gdLst>
                  <a:gd name="connsiteX0" fmla="*/ 0 w 81332"/>
                  <a:gd name="connsiteY0" fmla="*/ 0 h 22592"/>
                  <a:gd name="connsiteX1" fmla="*/ 48799 w 81332"/>
                  <a:gd name="connsiteY1" fmla="*/ 22592 h 22592"/>
                  <a:gd name="connsiteX2" fmla="*/ 81333 w 81332"/>
                  <a:gd name="connsiteY2" fmla="*/ 3615 h 22592"/>
                  <a:gd name="connsiteX3" fmla="*/ 67777 w 81332"/>
                  <a:gd name="connsiteY3" fmla="*/ 9037 h 22592"/>
                  <a:gd name="connsiteX4" fmla="*/ 0 w 81332"/>
                  <a:gd name="connsiteY4" fmla="*/ 0 h 22592"/>
                  <a:gd name="connsiteX5" fmla="*/ 0 w 81332"/>
                  <a:gd name="connsiteY5" fmla="*/ 0 h 2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332" h="22592">
                    <a:moveTo>
                      <a:pt x="0" y="0"/>
                    </a:moveTo>
                    <a:cubicBezTo>
                      <a:pt x="9941" y="13555"/>
                      <a:pt x="27111" y="20785"/>
                      <a:pt x="48799" y="22592"/>
                    </a:cubicBezTo>
                    <a:cubicBezTo>
                      <a:pt x="65066" y="21689"/>
                      <a:pt x="74103" y="13555"/>
                      <a:pt x="81333" y="3615"/>
                    </a:cubicBezTo>
                    <a:cubicBezTo>
                      <a:pt x="76814" y="5422"/>
                      <a:pt x="72296" y="7230"/>
                      <a:pt x="67777" y="9037"/>
                    </a:cubicBezTo>
                    <a:cubicBezTo>
                      <a:pt x="52414" y="15363"/>
                      <a:pt x="30726" y="9037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0" name="任意多边形: 形状 1859"/>
              <p:cNvSpPr/>
              <p:nvPr>
                <p:custDataLst>
                  <p:tags r:id="rId1287"/>
                </p:custDataLst>
              </p:nvPr>
            </p:nvSpPr>
            <p:spPr>
              <a:xfrm>
                <a:off x="4474770" y="2287376"/>
                <a:ext cx="36147" cy="14146"/>
              </a:xfrm>
              <a:custGeom>
                <a:avLst/>
                <a:gdLst>
                  <a:gd name="connsiteX0" fmla="*/ 9941 w 36147"/>
                  <a:gd name="connsiteY0" fmla="*/ 99 h 14146"/>
                  <a:gd name="connsiteX1" fmla="*/ 0 w 36147"/>
                  <a:gd name="connsiteY1" fmla="*/ 4617 h 14146"/>
                  <a:gd name="connsiteX2" fmla="*/ 9037 w 36147"/>
                  <a:gd name="connsiteY2" fmla="*/ 11847 h 14146"/>
                  <a:gd name="connsiteX3" fmla="*/ 36148 w 36147"/>
                  <a:gd name="connsiteY3" fmla="*/ 10943 h 14146"/>
                  <a:gd name="connsiteX4" fmla="*/ 9941 w 36147"/>
                  <a:gd name="connsiteY4" fmla="*/ 99 h 14146"/>
                  <a:gd name="connsiteX5" fmla="*/ 9941 w 36147"/>
                  <a:gd name="connsiteY5" fmla="*/ 99 h 1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47" h="14146">
                    <a:moveTo>
                      <a:pt x="9941" y="99"/>
                    </a:moveTo>
                    <a:cubicBezTo>
                      <a:pt x="6326" y="1906"/>
                      <a:pt x="3615" y="2810"/>
                      <a:pt x="0" y="4617"/>
                    </a:cubicBezTo>
                    <a:cubicBezTo>
                      <a:pt x="1807" y="8232"/>
                      <a:pt x="5422" y="10943"/>
                      <a:pt x="9037" y="11847"/>
                    </a:cubicBezTo>
                    <a:cubicBezTo>
                      <a:pt x="16267" y="13654"/>
                      <a:pt x="26207" y="16365"/>
                      <a:pt x="36148" y="10943"/>
                    </a:cubicBezTo>
                    <a:cubicBezTo>
                      <a:pt x="32533" y="4617"/>
                      <a:pt x="27111" y="-805"/>
                      <a:pt x="9941" y="99"/>
                    </a:cubicBezTo>
                    <a:lnTo>
                      <a:pt x="9941" y="99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1" name="任意多边形: 形状 1860"/>
              <p:cNvSpPr/>
              <p:nvPr>
                <p:custDataLst>
                  <p:tags r:id="rId1288"/>
                </p:custDataLst>
              </p:nvPr>
            </p:nvSpPr>
            <p:spPr>
              <a:xfrm>
                <a:off x="4566043" y="2293446"/>
                <a:ext cx="32533" cy="10972"/>
              </a:xfrm>
              <a:custGeom>
                <a:avLst/>
                <a:gdLst>
                  <a:gd name="connsiteX0" fmla="*/ 0 w 32533"/>
                  <a:gd name="connsiteY0" fmla="*/ 5777 h 10972"/>
                  <a:gd name="connsiteX1" fmla="*/ 3615 w 32533"/>
                  <a:gd name="connsiteY1" fmla="*/ 2162 h 10972"/>
                  <a:gd name="connsiteX2" fmla="*/ 25303 w 32533"/>
                  <a:gd name="connsiteY2" fmla="*/ 355 h 10972"/>
                  <a:gd name="connsiteX3" fmla="*/ 32533 w 32533"/>
                  <a:gd name="connsiteY3" fmla="*/ 3969 h 10972"/>
                  <a:gd name="connsiteX4" fmla="*/ 20785 w 32533"/>
                  <a:gd name="connsiteY4" fmla="*/ 10295 h 10972"/>
                  <a:gd name="connsiteX5" fmla="*/ 7230 w 32533"/>
                  <a:gd name="connsiteY5" fmla="*/ 10295 h 10972"/>
                  <a:gd name="connsiteX6" fmla="*/ 0 w 32533"/>
                  <a:gd name="connsiteY6" fmla="*/ 5777 h 10972"/>
                  <a:gd name="connsiteX7" fmla="*/ 0 w 32533"/>
                  <a:gd name="connsiteY7" fmla="*/ 5777 h 1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533" h="10972">
                    <a:moveTo>
                      <a:pt x="0" y="5777"/>
                    </a:moveTo>
                    <a:cubicBezTo>
                      <a:pt x="904" y="4873"/>
                      <a:pt x="2711" y="3969"/>
                      <a:pt x="3615" y="2162"/>
                    </a:cubicBezTo>
                    <a:cubicBezTo>
                      <a:pt x="9941" y="355"/>
                      <a:pt x="17170" y="-549"/>
                      <a:pt x="25303" y="355"/>
                    </a:cubicBezTo>
                    <a:cubicBezTo>
                      <a:pt x="28015" y="1258"/>
                      <a:pt x="29822" y="3066"/>
                      <a:pt x="32533" y="3969"/>
                    </a:cubicBezTo>
                    <a:cubicBezTo>
                      <a:pt x="29822" y="6680"/>
                      <a:pt x="26207" y="9391"/>
                      <a:pt x="20785" y="10295"/>
                    </a:cubicBezTo>
                    <a:cubicBezTo>
                      <a:pt x="16267" y="11199"/>
                      <a:pt x="11748" y="11199"/>
                      <a:pt x="7230" y="10295"/>
                    </a:cubicBezTo>
                    <a:cubicBezTo>
                      <a:pt x="4518" y="9391"/>
                      <a:pt x="1807" y="7584"/>
                      <a:pt x="0" y="5777"/>
                    </a:cubicBezTo>
                    <a:lnTo>
                      <a:pt x="0" y="5777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2" name="任意多边形: 形状 1861"/>
              <p:cNvSpPr/>
              <p:nvPr>
                <p:custDataLst>
                  <p:tags r:id="rId1289"/>
                </p:custDataLst>
              </p:nvPr>
            </p:nvSpPr>
            <p:spPr>
              <a:xfrm>
                <a:off x="3826562" y="2079625"/>
                <a:ext cx="1106381" cy="685037"/>
              </a:xfrm>
              <a:custGeom>
                <a:avLst/>
                <a:gdLst>
                  <a:gd name="connsiteX0" fmla="*/ 652727 w 1106381"/>
                  <a:gd name="connsiteY0" fmla="*/ 538602 h 685037"/>
                  <a:gd name="connsiteX1" fmla="*/ 657245 w 1106381"/>
                  <a:gd name="connsiteY1" fmla="*/ 509684 h 685037"/>
                  <a:gd name="connsiteX2" fmla="*/ 663571 w 1106381"/>
                  <a:gd name="connsiteY2" fmla="*/ 461788 h 685037"/>
                  <a:gd name="connsiteX3" fmla="*/ 665378 w 1106381"/>
                  <a:gd name="connsiteY3" fmla="*/ 445522 h 685037"/>
                  <a:gd name="connsiteX4" fmla="*/ 671704 w 1106381"/>
                  <a:gd name="connsiteY4" fmla="*/ 433774 h 685037"/>
                  <a:gd name="connsiteX5" fmla="*/ 686163 w 1106381"/>
                  <a:gd name="connsiteY5" fmla="*/ 430159 h 685037"/>
                  <a:gd name="connsiteX6" fmla="*/ 701526 w 1106381"/>
                  <a:gd name="connsiteY6" fmla="*/ 432870 h 685037"/>
                  <a:gd name="connsiteX7" fmla="*/ 704237 w 1106381"/>
                  <a:gd name="connsiteY7" fmla="*/ 448233 h 685037"/>
                  <a:gd name="connsiteX8" fmla="*/ 713274 w 1106381"/>
                  <a:gd name="connsiteY8" fmla="*/ 492514 h 685037"/>
                  <a:gd name="connsiteX9" fmla="*/ 715082 w 1106381"/>
                  <a:gd name="connsiteY9" fmla="*/ 508780 h 685037"/>
                  <a:gd name="connsiteX10" fmla="*/ 720504 w 1106381"/>
                  <a:gd name="connsiteY10" fmla="*/ 538602 h 685037"/>
                  <a:gd name="connsiteX11" fmla="*/ 715082 w 1106381"/>
                  <a:gd name="connsiteY11" fmla="*/ 539506 h 685037"/>
                  <a:gd name="connsiteX12" fmla="*/ 697008 w 1106381"/>
                  <a:gd name="connsiteY12" fmla="*/ 539506 h 685037"/>
                  <a:gd name="connsiteX13" fmla="*/ 686163 w 1106381"/>
                  <a:gd name="connsiteY13" fmla="*/ 539506 h 685037"/>
                  <a:gd name="connsiteX14" fmla="*/ 678934 w 1106381"/>
                  <a:gd name="connsiteY14" fmla="*/ 539506 h 685037"/>
                  <a:gd name="connsiteX15" fmla="*/ 652727 w 1106381"/>
                  <a:gd name="connsiteY15" fmla="*/ 539506 h 685037"/>
                  <a:gd name="connsiteX16" fmla="*/ 520787 w 1106381"/>
                  <a:gd name="connsiteY16" fmla="*/ 538602 h 685037"/>
                  <a:gd name="connsiteX17" fmla="*/ 347278 w 1106381"/>
                  <a:gd name="connsiteY17" fmla="*/ 538602 h 685037"/>
                  <a:gd name="connsiteX18" fmla="*/ 340952 w 1106381"/>
                  <a:gd name="connsiteY18" fmla="*/ 532277 h 685037"/>
                  <a:gd name="connsiteX19" fmla="*/ 333722 w 1106381"/>
                  <a:gd name="connsiteY19" fmla="*/ 524143 h 685037"/>
                  <a:gd name="connsiteX20" fmla="*/ 330107 w 1106381"/>
                  <a:gd name="connsiteY20" fmla="*/ 513299 h 685037"/>
                  <a:gd name="connsiteX21" fmla="*/ 326493 w 1106381"/>
                  <a:gd name="connsiteY21" fmla="*/ 504262 h 685037"/>
                  <a:gd name="connsiteX22" fmla="*/ 326493 w 1106381"/>
                  <a:gd name="connsiteY22" fmla="*/ 504262 h 685037"/>
                  <a:gd name="connsiteX23" fmla="*/ 317456 w 1106381"/>
                  <a:gd name="connsiteY23" fmla="*/ 500647 h 685037"/>
                  <a:gd name="connsiteX24" fmla="*/ 280404 w 1106381"/>
                  <a:gd name="connsiteY24" fmla="*/ 497032 h 685037"/>
                  <a:gd name="connsiteX25" fmla="*/ 271367 w 1106381"/>
                  <a:gd name="connsiteY25" fmla="*/ 491610 h 685037"/>
                  <a:gd name="connsiteX26" fmla="*/ 254197 w 1106381"/>
                  <a:gd name="connsiteY26" fmla="*/ 480766 h 685037"/>
                  <a:gd name="connsiteX27" fmla="*/ 238834 w 1106381"/>
                  <a:gd name="connsiteY27" fmla="*/ 469922 h 685037"/>
                  <a:gd name="connsiteX28" fmla="*/ 239738 w 1106381"/>
                  <a:gd name="connsiteY28" fmla="*/ 459077 h 685037"/>
                  <a:gd name="connsiteX29" fmla="*/ 238834 w 1106381"/>
                  <a:gd name="connsiteY29" fmla="*/ 462692 h 685037"/>
                  <a:gd name="connsiteX30" fmla="*/ 227086 w 1106381"/>
                  <a:gd name="connsiteY30" fmla="*/ 451848 h 685037"/>
                  <a:gd name="connsiteX31" fmla="*/ 210820 w 1106381"/>
                  <a:gd name="connsiteY31" fmla="*/ 445522 h 685037"/>
                  <a:gd name="connsiteX32" fmla="*/ 171057 w 1106381"/>
                  <a:gd name="connsiteY32" fmla="*/ 446425 h 685037"/>
                  <a:gd name="connsiteX33" fmla="*/ 130391 w 1106381"/>
                  <a:gd name="connsiteY33" fmla="*/ 473536 h 685037"/>
                  <a:gd name="connsiteX34" fmla="*/ 124065 w 1106381"/>
                  <a:gd name="connsiteY34" fmla="*/ 478959 h 685037"/>
                  <a:gd name="connsiteX35" fmla="*/ 117739 w 1106381"/>
                  <a:gd name="connsiteY35" fmla="*/ 483477 h 685037"/>
                  <a:gd name="connsiteX36" fmla="*/ 90628 w 1106381"/>
                  <a:gd name="connsiteY36" fmla="*/ 501551 h 685037"/>
                  <a:gd name="connsiteX37" fmla="*/ 77073 w 1106381"/>
                  <a:gd name="connsiteY37" fmla="*/ 510588 h 685037"/>
                  <a:gd name="connsiteX38" fmla="*/ 72554 w 1106381"/>
                  <a:gd name="connsiteY38" fmla="*/ 525047 h 685037"/>
                  <a:gd name="connsiteX39" fmla="*/ 81591 w 1106381"/>
                  <a:gd name="connsiteY39" fmla="*/ 538602 h 685037"/>
                  <a:gd name="connsiteX40" fmla="*/ 129487 w 1106381"/>
                  <a:gd name="connsiteY40" fmla="*/ 539506 h 685037"/>
                  <a:gd name="connsiteX41" fmla="*/ 138524 w 1106381"/>
                  <a:gd name="connsiteY41" fmla="*/ 538602 h 685037"/>
                  <a:gd name="connsiteX42" fmla="*/ 137620 w 1106381"/>
                  <a:gd name="connsiteY42" fmla="*/ 538602 h 685037"/>
                  <a:gd name="connsiteX43" fmla="*/ 136717 w 1106381"/>
                  <a:gd name="connsiteY43" fmla="*/ 538602 h 685037"/>
                  <a:gd name="connsiteX44" fmla="*/ 122257 w 1106381"/>
                  <a:gd name="connsiteY44" fmla="*/ 542217 h 685037"/>
                  <a:gd name="connsiteX45" fmla="*/ 105991 w 1106381"/>
                  <a:gd name="connsiteY45" fmla="*/ 545832 h 685037"/>
                  <a:gd name="connsiteX46" fmla="*/ 87917 w 1106381"/>
                  <a:gd name="connsiteY46" fmla="*/ 544025 h 685037"/>
                  <a:gd name="connsiteX47" fmla="*/ 75265 w 1106381"/>
                  <a:gd name="connsiteY47" fmla="*/ 536795 h 685037"/>
                  <a:gd name="connsiteX48" fmla="*/ 68939 w 1106381"/>
                  <a:gd name="connsiteY48" fmla="*/ 523240 h 685037"/>
                  <a:gd name="connsiteX49" fmla="*/ 61710 w 1106381"/>
                  <a:gd name="connsiteY49" fmla="*/ 510588 h 685037"/>
                  <a:gd name="connsiteX50" fmla="*/ 54480 w 1106381"/>
                  <a:gd name="connsiteY50" fmla="*/ 497936 h 685037"/>
                  <a:gd name="connsiteX51" fmla="*/ 45443 w 1106381"/>
                  <a:gd name="connsiteY51" fmla="*/ 487995 h 685037"/>
                  <a:gd name="connsiteX52" fmla="*/ 56288 w 1106381"/>
                  <a:gd name="connsiteY52" fmla="*/ 494321 h 685037"/>
                  <a:gd name="connsiteX53" fmla="*/ 17429 w 1106381"/>
                  <a:gd name="connsiteY53" fmla="*/ 459077 h 685037"/>
                  <a:gd name="connsiteX54" fmla="*/ 14718 w 1106381"/>
                  <a:gd name="connsiteY54" fmla="*/ 451848 h 685037"/>
                  <a:gd name="connsiteX55" fmla="*/ 4777 w 1106381"/>
                  <a:gd name="connsiteY55" fmla="*/ 420218 h 685037"/>
                  <a:gd name="connsiteX56" fmla="*/ 20140 w 1106381"/>
                  <a:gd name="connsiteY56" fmla="*/ 394011 h 685037"/>
                  <a:gd name="connsiteX57" fmla="*/ 49962 w 1106381"/>
                  <a:gd name="connsiteY57" fmla="*/ 360574 h 685037"/>
                  <a:gd name="connsiteX58" fmla="*/ 84302 w 1106381"/>
                  <a:gd name="connsiteY58" fmla="*/ 353345 h 685037"/>
                  <a:gd name="connsiteX59" fmla="*/ 92436 w 1106381"/>
                  <a:gd name="connsiteY59" fmla="*/ 350634 h 685037"/>
                  <a:gd name="connsiteX60" fmla="*/ 136717 w 1106381"/>
                  <a:gd name="connsiteY60" fmla="*/ 353345 h 685037"/>
                  <a:gd name="connsiteX61" fmla="*/ 122257 w 1106381"/>
                  <a:gd name="connsiteY61" fmla="*/ 351537 h 685037"/>
                  <a:gd name="connsiteX62" fmla="*/ 153887 w 1106381"/>
                  <a:gd name="connsiteY62" fmla="*/ 351537 h 685037"/>
                  <a:gd name="connsiteX63" fmla="*/ 185516 w 1106381"/>
                  <a:gd name="connsiteY63" fmla="*/ 350634 h 685037"/>
                  <a:gd name="connsiteX64" fmla="*/ 198168 w 1106381"/>
                  <a:gd name="connsiteY64" fmla="*/ 347923 h 685037"/>
                  <a:gd name="connsiteX65" fmla="*/ 209012 w 1106381"/>
                  <a:gd name="connsiteY65" fmla="*/ 341597 h 685037"/>
                  <a:gd name="connsiteX66" fmla="*/ 223471 w 1106381"/>
                  <a:gd name="connsiteY66" fmla="*/ 340693 h 685037"/>
                  <a:gd name="connsiteX67" fmla="*/ 237027 w 1106381"/>
                  <a:gd name="connsiteY67" fmla="*/ 344308 h 685037"/>
                  <a:gd name="connsiteX68" fmla="*/ 258715 w 1106381"/>
                  <a:gd name="connsiteY68" fmla="*/ 347019 h 685037"/>
                  <a:gd name="connsiteX69" fmla="*/ 275886 w 1106381"/>
                  <a:gd name="connsiteY69" fmla="*/ 347019 h 685037"/>
                  <a:gd name="connsiteX70" fmla="*/ 274078 w 1106381"/>
                  <a:gd name="connsiteY70" fmla="*/ 345212 h 685037"/>
                  <a:gd name="connsiteX71" fmla="*/ 282212 w 1106381"/>
                  <a:gd name="connsiteY71" fmla="*/ 337078 h 685037"/>
                  <a:gd name="connsiteX72" fmla="*/ 319263 w 1106381"/>
                  <a:gd name="connsiteY72" fmla="*/ 343404 h 685037"/>
                  <a:gd name="connsiteX73" fmla="*/ 310226 w 1106381"/>
                  <a:gd name="connsiteY73" fmla="*/ 337982 h 685037"/>
                  <a:gd name="connsiteX74" fmla="*/ 323782 w 1106381"/>
                  <a:gd name="connsiteY74" fmla="*/ 329849 h 685037"/>
                  <a:gd name="connsiteX75" fmla="*/ 359929 w 1106381"/>
                  <a:gd name="connsiteY75" fmla="*/ 322619 h 685037"/>
                  <a:gd name="connsiteX76" fmla="*/ 368966 w 1106381"/>
                  <a:gd name="connsiteY76" fmla="*/ 320812 h 685037"/>
                  <a:gd name="connsiteX77" fmla="*/ 373485 w 1106381"/>
                  <a:gd name="connsiteY77" fmla="*/ 319908 h 685037"/>
                  <a:gd name="connsiteX78" fmla="*/ 377100 w 1106381"/>
                  <a:gd name="connsiteY78" fmla="*/ 319908 h 685037"/>
                  <a:gd name="connsiteX79" fmla="*/ 367159 w 1106381"/>
                  <a:gd name="connsiteY79" fmla="*/ 365997 h 685037"/>
                  <a:gd name="connsiteX80" fmla="*/ 378003 w 1106381"/>
                  <a:gd name="connsiteY80" fmla="*/ 341597 h 685037"/>
                  <a:gd name="connsiteX81" fmla="*/ 379811 w 1106381"/>
                  <a:gd name="connsiteY81" fmla="*/ 328041 h 685037"/>
                  <a:gd name="connsiteX82" fmla="*/ 378003 w 1106381"/>
                  <a:gd name="connsiteY82" fmla="*/ 313582 h 685037"/>
                  <a:gd name="connsiteX83" fmla="*/ 372581 w 1106381"/>
                  <a:gd name="connsiteY83" fmla="*/ 304545 h 685037"/>
                  <a:gd name="connsiteX84" fmla="*/ 381618 w 1106381"/>
                  <a:gd name="connsiteY84" fmla="*/ 297316 h 685037"/>
                  <a:gd name="connsiteX85" fmla="*/ 388848 w 1106381"/>
                  <a:gd name="connsiteY85" fmla="*/ 289183 h 685037"/>
                  <a:gd name="connsiteX86" fmla="*/ 395173 w 1106381"/>
                  <a:gd name="connsiteY86" fmla="*/ 280146 h 685037"/>
                  <a:gd name="connsiteX87" fmla="*/ 401499 w 1106381"/>
                  <a:gd name="connsiteY87" fmla="*/ 271109 h 685037"/>
                  <a:gd name="connsiteX88" fmla="*/ 420477 w 1106381"/>
                  <a:gd name="connsiteY88" fmla="*/ 258457 h 685037"/>
                  <a:gd name="connsiteX89" fmla="*/ 447588 w 1106381"/>
                  <a:gd name="connsiteY89" fmla="*/ 261168 h 685037"/>
                  <a:gd name="connsiteX90" fmla="*/ 491869 w 1106381"/>
                  <a:gd name="connsiteY90" fmla="*/ 262975 h 685037"/>
                  <a:gd name="connsiteX91" fmla="*/ 504521 w 1106381"/>
                  <a:gd name="connsiteY91" fmla="*/ 265686 h 685037"/>
                  <a:gd name="connsiteX92" fmla="*/ 534343 w 1106381"/>
                  <a:gd name="connsiteY92" fmla="*/ 267494 h 685037"/>
                  <a:gd name="connsiteX93" fmla="*/ 560550 w 1106381"/>
                  <a:gd name="connsiteY93" fmla="*/ 271109 h 685037"/>
                  <a:gd name="connsiteX94" fmla="*/ 556031 w 1106381"/>
                  <a:gd name="connsiteY94" fmla="*/ 280146 h 685037"/>
                  <a:gd name="connsiteX95" fmla="*/ 537054 w 1106381"/>
                  <a:gd name="connsiteY95" fmla="*/ 318101 h 685037"/>
                  <a:gd name="connsiteX96" fmla="*/ 535246 w 1106381"/>
                  <a:gd name="connsiteY96" fmla="*/ 327138 h 685037"/>
                  <a:gd name="connsiteX97" fmla="*/ 553320 w 1106381"/>
                  <a:gd name="connsiteY97" fmla="*/ 337078 h 685037"/>
                  <a:gd name="connsiteX98" fmla="*/ 531631 w 1106381"/>
                  <a:gd name="connsiteY98" fmla="*/ 347923 h 685037"/>
                  <a:gd name="connsiteX99" fmla="*/ 521691 w 1106381"/>
                  <a:gd name="connsiteY99" fmla="*/ 354249 h 685037"/>
                  <a:gd name="connsiteX100" fmla="*/ 514461 w 1106381"/>
                  <a:gd name="connsiteY100" fmla="*/ 363286 h 685037"/>
                  <a:gd name="connsiteX101" fmla="*/ 512654 w 1106381"/>
                  <a:gd name="connsiteY101" fmla="*/ 456366 h 685037"/>
                  <a:gd name="connsiteX102" fmla="*/ 516269 w 1106381"/>
                  <a:gd name="connsiteY102" fmla="*/ 484381 h 685037"/>
                  <a:gd name="connsiteX103" fmla="*/ 519883 w 1106381"/>
                  <a:gd name="connsiteY103" fmla="*/ 513299 h 685037"/>
                  <a:gd name="connsiteX104" fmla="*/ 520787 w 1106381"/>
                  <a:gd name="connsiteY104" fmla="*/ 538602 h 685037"/>
                  <a:gd name="connsiteX105" fmla="*/ 520787 w 1106381"/>
                  <a:gd name="connsiteY105" fmla="*/ 538602 h 685037"/>
                  <a:gd name="connsiteX106" fmla="*/ 524402 w 1106381"/>
                  <a:gd name="connsiteY106" fmla="*/ 538602 h 685037"/>
                  <a:gd name="connsiteX107" fmla="*/ 523498 w 1106381"/>
                  <a:gd name="connsiteY107" fmla="*/ 534988 h 685037"/>
                  <a:gd name="connsiteX108" fmla="*/ 520787 w 1106381"/>
                  <a:gd name="connsiteY108" fmla="*/ 518721 h 685037"/>
                  <a:gd name="connsiteX109" fmla="*/ 514461 w 1106381"/>
                  <a:gd name="connsiteY109" fmla="*/ 481670 h 685037"/>
                  <a:gd name="connsiteX110" fmla="*/ 511750 w 1106381"/>
                  <a:gd name="connsiteY110" fmla="*/ 397626 h 685037"/>
                  <a:gd name="connsiteX111" fmla="*/ 512654 w 1106381"/>
                  <a:gd name="connsiteY111" fmla="*/ 377745 h 685037"/>
                  <a:gd name="connsiteX112" fmla="*/ 514461 w 1106381"/>
                  <a:gd name="connsiteY112" fmla="*/ 357863 h 685037"/>
                  <a:gd name="connsiteX113" fmla="*/ 567779 w 1106381"/>
                  <a:gd name="connsiteY113" fmla="*/ 328945 h 685037"/>
                  <a:gd name="connsiteX114" fmla="*/ 553320 w 1106381"/>
                  <a:gd name="connsiteY114" fmla="*/ 334367 h 685037"/>
                  <a:gd name="connsiteX115" fmla="*/ 542476 w 1106381"/>
                  <a:gd name="connsiteY115" fmla="*/ 328041 h 685037"/>
                  <a:gd name="connsiteX116" fmla="*/ 531631 w 1106381"/>
                  <a:gd name="connsiteY116" fmla="*/ 322619 h 685037"/>
                  <a:gd name="connsiteX117" fmla="*/ 537957 w 1106381"/>
                  <a:gd name="connsiteY117" fmla="*/ 313582 h 685037"/>
                  <a:gd name="connsiteX118" fmla="*/ 543379 w 1106381"/>
                  <a:gd name="connsiteY118" fmla="*/ 304545 h 685037"/>
                  <a:gd name="connsiteX119" fmla="*/ 558742 w 1106381"/>
                  <a:gd name="connsiteY119" fmla="*/ 274723 h 685037"/>
                  <a:gd name="connsiteX120" fmla="*/ 565972 w 1106381"/>
                  <a:gd name="connsiteY120" fmla="*/ 267494 h 685037"/>
                  <a:gd name="connsiteX121" fmla="*/ 575009 w 1106381"/>
                  <a:gd name="connsiteY121" fmla="*/ 262072 h 685037"/>
                  <a:gd name="connsiteX122" fmla="*/ 584949 w 1106381"/>
                  <a:gd name="connsiteY122" fmla="*/ 257553 h 685037"/>
                  <a:gd name="connsiteX123" fmla="*/ 585853 w 1106381"/>
                  <a:gd name="connsiteY123" fmla="*/ 259361 h 685037"/>
                  <a:gd name="connsiteX124" fmla="*/ 597601 w 1106381"/>
                  <a:gd name="connsiteY124" fmla="*/ 243094 h 685037"/>
                  <a:gd name="connsiteX125" fmla="*/ 598505 w 1106381"/>
                  <a:gd name="connsiteY125" fmla="*/ 247613 h 685037"/>
                  <a:gd name="connsiteX126" fmla="*/ 590372 w 1106381"/>
                  <a:gd name="connsiteY126" fmla="*/ 274723 h 685037"/>
                  <a:gd name="connsiteX127" fmla="*/ 587661 w 1106381"/>
                  <a:gd name="connsiteY127" fmla="*/ 292797 h 685037"/>
                  <a:gd name="connsiteX128" fmla="*/ 582238 w 1106381"/>
                  <a:gd name="connsiteY128" fmla="*/ 387685 h 685037"/>
                  <a:gd name="connsiteX129" fmla="*/ 576816 w 1106381"/>
                  <a:gd name="connsiteY129" fmla="*/ 463596 h 685037"/>
                  <a:gd name="connsiteX130" fmla="*/ 574105 w 1106381"/>
                  <a:gd name="connsiteY130" fmla="*/ 501551 h 685037"/>
                  <a:gd name="connsiteX131" fmla="*/ 573201 w 1106381"/>
                  <a:gd name="connsiteY131" fmla="*/ 538602 h 685037"/>
                  <a:gd name="connsiteX132" fmla="*/ 524402 w 1106381"/>
                  <a:gd name="connsiteY132" fmla="*/ 538602 h 685037"/>
                  <a:gd name="connsiteX133" fmla="*/ 71651 w 1106381"/>
                  <a:gd name="connsiteY133" fmla="*/ 538602 h 685037"/>
                  <a:gd name="connsiteX134" fmla="*/ 51769 w 1106381"/>
                  <a:gd name="connsiteY134" fmla="*/ 502455 h 685037"/>
                  <a:gd name="connsiteX135" fmla="*/ 46347 w 1106381"/>
                  <a:gd name="connsiteY135" fmla="*/ 495225 h 685037"/>
                  <a:gd name="connsiteX136" fmla="*/ 43636 w 1106381"/>
                  <a:gd name="connsiteY136" fmla="*/ 491610 h 685037"/>
                  <a:gd name="connsiteX137" fmla="*/ 34599 w 1106381"/>
                  <a:gd name="connsiteY137" fmla="*/ 481670 h 685037"/>
                  <a:gd name="connsiteX138" fmla="*/ 10199 w 1106381"/>
                  <a:gd name="connsiteY138" fmla="*/ 456366 h 685037"/>
                  <a:gd name="connsiteX139" fmla="*/ 259 w 1106381"/>
                  <a:gd name="connsiteY139" fmla="*/ 416604 h 685037"/>
                  <a:gd name="connsiteX140" fmla="*/ 8392 w 1106381"/>
                  <a:gd name="connsiteY140" fmla="*/ 400337 h 685037"/>
                  <a:gd name="connsiteX141" fmla="*/ 30081 w 1106381"/>
                  <a:gd name="connsiteY141" fmla="*/ 371419 h 685037"/>
                  <a:gd name="connsiteX142" fmla="*/ 58999 w 1106381"/>
                  <a:gd name="connsiteY142" fmla="*/ 350634 h 685037"/>
                  <a:gd name="connsiteX143" fmla="*/ 81591 w 1106381"/>
                  <a:gd name="connsiteY143" fmla="*/ 348826 h 685037"/>
                  <a:gd name="connsiteX144" fmla="*/ 104184 w 1106381"/>
                  <a:gd name="connsiteY144" fmla="*/ 347923 h 685037"/>
                  <a:gd name="connsiteX145" fmla="*/ 115028 w 1106381"/>
                  <a:gd name="connsiteY145" fmla="*/ 348826 h 685037"/>
                  <a:gd name="connsiteX146" fmla="*/ 126776 w 1106381"/>
                  <a:gd name="connsiteY146" fmla="*/ 347923 h 685037"/>
                  <a:gd name="connsiteX147" fmla="*/ 151176 w 1106381"/>
                  <a:gd name="connsiteY147" fmla="*/ 347923 h 685037"/>
                  <a:gd name="connsiteX148" fmla="*/ 174672 w 1106381"/>
                  <a:gd name="connsiteY148" fmla="*/ 347019 h 685037"/>
                  <a:gd name="connsiteX149" fmla="*/ 195457 w 1106381"/>
                  <a:gd name="connsiteY149" fmla="*/ 344308 h 685037"/>
                  <a:gd name="connsiteX150" fmla="*/ 213531 w 1106381"/>
                  <a:gd name="connsiteY150" fmla="*/ 337078 h 685037"/>
                  <a:gd name="connsiteX151" fmla="*/ 255101 w 1106381"/>
                  <a:gd name="connsiteY151" fmla="*/ 343404 h 685037"/>
                  <a:gd name="connsiteX152" fmla="*/ 265945 w 1106381"/>
                  <a:gd name="connsiteY152" fmla="*/ 343404 h 685037"/>
                  <a:gd name="connsiteX153" fmla="*/ 272271 w 1106381"/>
                  <a:gd name="connsiteY153" fmla="*/ 337078 h 685037"/>
                  <a:gd name="connsiteX154" fmla="*/ 294863 w 1106381"/>
                  <a:gd name="connsiteY154" fmla="*/ 334367 h 685037"/>
                  <a:gd name="connsiteX155" fmla="*/ 304804 w 1106381"/>
                  <a:gd name="connsiteY155" fmla="*/ 335271 h 685037"/>
                  <a:gd name="connsiteX156" fmla="*/ 319263 w 1106381"/>
                  <a:gd name="connsiteY156" fmla="*/ 326234 h 685037"/>
                  <a:gd name="connsiteX157" fmla="*/ 329204 w 1106381"/>
                  <a:gd name="connsiteY157" fmla="*/ 323523 h 685037"/>
                  <a:gd name="connsiteX158" fmla="*/ 368966 w 1106381"/>
                  <a:gd name="connsiteY158" fmla="*/ 312679 h 685037"/>
                  <a:gd name="connsiteX159" fmla="*/ 368063 w 1106381"/>
                  <a:gd name="connsiteY159" fmla="*/ 311775 h 685037"/>
                  <a:gd name="connsiteX160" fmla="*/ 367159 w 1106381"/>
                  <a:gd name="connsiteY160" fmla="*/ 310871 h 685037"/>
                  <a:gd name="connsiteX161" fmla="*/ 384329 w 1106381"/>
                  <a:gd name="connsiteY161" fmla="*/ 282857 h 685037"/>
                  <a:gd name="connsiteX162" fmla="*/ 435840 w 1106381"/>
                  <a:gd name="connsiteY162" fmla="*/ 257553 h 685037"/>
                  <a:gd name="connsiteX163" fmla="*/ 474699 w 1106381"/>
                  <a:gd name="connsiteY163" fmla="*/ 257553 h 685037"/>
                  <a:gd name="connsiteX164" fmla="*/ 491869 w 1106381"/>
                  <a:gd name="connsiteY164" fmla="*/ 260264 h 685037"/>
                  <a:gd name="connsiteX165" fmla="*/ 510846 w 1106381"/>
                  <a:gd name="connsiteY165" fmla="*/ 261168 h 685037"/>
                  <a:gd name="connsiteX166" fmla="*/ 546994 w 1106381"/>
                  <a:gd name="connsiteY166" fmla="*/ 264783 h 685037"/>
                  <a:gd name="connsiteX167" fmla="*/ 576816 w 1106381"/>
                  <a:gd name="connsiteY167" fmla="*/ 258457 h 685037"/>
                  <a:gd name="connsiteX168" fmla="*/ 588564 w 1106381"/>
                  <a:gd name="connsiteY168" fmla="*/ 250324 h 685037"/>
                  <a:gd name="connsiteX169" fmla="*/ 596698 w 1106381"/>
                  <a:gd name="connsiteY169" fmla="*/ 239479 h 685037"/>
                  <a:gd name="connsiteX170" fmla="*/ 596698 w 1106381"/>
                  <a:gd name="connsiteY170" fmla="*/ 239479 h 685037"/>
                  <a:gd name="connsiteX171" fmla="*/ 593986 w 1106381"/>
                  <a:gd name="connsiteY171" fmla="*/ 234057 h 685037"/>
                  <a:gd name="connsiteX172" fmla="*/ 573201 w 1106381"/>
                  <a:gd name="connsiteY172" fmla="*/ 216887 h 685037"/>
                  <a:gd name="connsiteX173" fmla="*/ 567779 w 1106381"/>
                  <a:gd name="connsiteY173" fmla="*/ 184354 h 685037"/>
                  <a:gd name="connsiteX174" fmla="*/ 570490 w 1106381"/>
                  <a:gd name="connsiteY174" fmla="*/ 168991 h 685037"/>
                  <a:gd name="connsiteX175" fmla="*/ 575009 w 1106381"/>
                  <a:gd name="connsiteY175" fmla="*/ 153628 h 685037"/>
                  <a:gd name="connsiteX176" fmla="*/ 578624 w 1106381"/>
                  <a:gd name="connsiteY176" fmla="*/ 117480 h 685037"/>
                  <a:gd name="connsiteX177" fmla="*/ 581335 w 1106381"/>
                  <a:gd name="connsiteY177" fmla="*/ 81333 h 685037"/>
                  <a:gd name="connsiteX178" fmla="*/ 591275 w 1106381"/>
                  <a:gd name="connsiteY178" fmla="*/ 52414 h 685037"/>
                  <a:gd name="connsiteX179" fmla="*/ 612964 w 1106381"/>
                  <a:gd name="connsiteY179" fmla="*/ 35244 h 685037"/>
                  <a:gd name="connsiteX180" fmla="*/ 622001 w 1106381"/>
                  <a:gd name="connsiteY180" fmla="*/ 24400 h 685037"/>
                  <a:gd name="connsiteX181" fmla="*/ 628327 w 1106381"/>
                  <a:gd name="connsiteY181" fmla="*/ 20785 h 685037"/>
                  <a:gd name="connsiteX182" fmla="*/ 632845 w 1106381"/>
                  <a:gd name="connsiteY182" fmla="*/ 17170 h 685037"/>
                  <a:gd name="connsiteX183" fmla="*/ 660860 w 1106381"/>
                  <a:gd name="connsiteY183" fmla="*/ 13555 h 685037"/>
                  <a:gd name="connsiteX184" fmla="*/ 665378 w 1106381"/>
                  <a:gd name="connsiteY184" fmla="*/ 16267 h 685037"/>
                  <a:gd name="connsiteX185" fmla="*/ 635556 w 1106381"/>
                  <a:gd name="connsiteY185" fmla="*/ 21689 h 685037"/>
                  <a:gd name="connsiteX186" fmla="*/ 613868 w 1106381"/>
                  <a:gd name="connsiteY186" fmla="*/ 35244 h 685037"/>
                  <a:gd name="connsiteX187" fmla="*/ 622001 w 1106381"/>
                  <a:gd name="connsiteY187" fmla="*/ 30726 h 685037"/>
                  <a:gd name="connsiteX188" fmla="*/ 597601 w 1106381"/>
                  <a:gd name="connsiteY188" fmla="*/ 47896 h 685037"/>
                  <a:gd name="connsiteX189" fmla="*/ 590372 w 1106381"/>
                  <a:gd name="connsiteY189" fmla="*/ 60548 h 685037"/>
                  <a:gd name="connsiteX190" fmla="*/ 587661 w 1106381"/>
                  <a:gd name="connsiteY190" fmla="*/ 79525 h 685037"/>
                  <a:gd name="connsiteX191" fmla="*/ 585853 w 1106381"/>
                  <a:gd name="connsiteY191" fmla="*/ 99406 h 685037"/>
                  <a:gd name="connsiteX192" fmla="*/ 582238 w 1106381"/>
                  <a:gd name="connsiteY192" fmla="*/ 117480 h 685037"/>
                  <a:gd name="connsiteX193" fmla="*/ 579527 w 1106381"/>
                  <a:gd name="connsiteY193" fmla="*/ 157243 h 685037"/>
                  <a:gd name="connsiteX194" fmla="*/ 584046 w 1106381"/>
                  <a:gd name="connsiteY194" fmla="*/ 154532 h 685037"/>
                  <a:gd name="connsiteX195" fmla="*/ 579527 w 1106381"/>
                  <a:gd name="connsiteY195" fmla="*/ 162665 h 685037"/>
                  <a:gd name="connsiteX196" fmla="*/ 584949 w 1106381"/>
                  <a:gd name="connsiteY196" fmla="*/ 170798 h 685037"/>
                  <a:gd name="connsiteX197" fmla="*/ 589468 w 1106381"/>
                  <a:gd name="connsiteY197" fmla="*/ 180739 h 685037"/>
                  <a:gd name="connsiteX198" fmla="*/ 597601 w 1106381"/>
                  <a:gd name="connsiteY198" fmla="*/ 199717 h 685037"/>
                  <a:gd name="connsiteX199" fmla="*/ 594890 w 1106381"/>
                  <a:gd name="connsiteY199" fmla="*/ 187969 h 685037"/>
                  <a:gd name="connsiteX200" fmla="*/ 593083 w 1106381"/>
                  <a:gd name="connsiteY200" fmla="*/ 179835 h 685037"/>
                  <a:gd name="connsiteX201" fmla="*/ 593083 w 1106381"/>
                  <a:gd name="connsiteY201" fmla="*/ 170798 h 685037"/>
                  <a:gd name="connsiteX202" fmla="*/ 596698 w 1106381"/>
                  <a:gd name="connsiteY202" fmla="*/ 161761 h 685037"/>
                  <a:gd name="connsiteX203" fmla="*/ 594890 w 1106381"/>
                  <a:gd name="connsiteY203" fmla="*/ 161761 h 685037"/>
                  <a:gd name="connsiteX204" fmla="*/ 603023 w 1106381"/>
                  <a:gd name="connsiteY204" fmla="*/ 150917 h 685037"/>
                  <a:gd name="connsiteX205" fmla="*/ 606638 w 1106381"/>
                  <a:gd name="connsiteY205" fmla="*/ 147302 h 685037"/>
                  <a:gd name="connsiteX206" fmla="*/ 613868 w 1106381"/>
                  <a:gd name="connsiteY206" fmla="*/ 143688 h 685037"/>
                  <a:gd name="connsiteX207" fmla="*/ 610253 w 1106381"/>
                  <a:gd name="connsiteY207" fmla="*/ 144591 h 685037"/>
                  <a:gd name="connsiteX208" fmla="*/ 607542 w 1106381"/>
                  <a:gd name="connsiteY208" fmla="*/ 151821 h 685037"/>
                  <a:gd name="connsiteX209" fmla="*/ 601216 w 1106381"/>
                  <a:gd name="connsiteY209" fmla="*/ 159050 h 685037"/>
                  <a:gd name="connsiteX210" fmla="*/ 604831 w 1106381"/>
                  <a:gd name="connsiteY210" fmla="*/ 158147 h 685037"/>
                  <a:gd name="connsiteX211" fmla="*/ 607542 w 1106381"/>
                  <a:gd name="connsiteY211" fmla="*/ 157243 h 685037"/>
                  <a:gd name="connsiteX212" fmla="*/ 606638 w 1106381"/>
                  <a:gd name="connsiteY212" fmla="*/ 159050 h 685037"/>
                  <a:gd name="connsiteX213" fmla="*/ 604831 w 1106381"/>
                  <a:gd name="connsiteY213" fmla="*/ 161761 h 685037"/>
                  <a:gd name="connsiteX214" fmla="*/ 601216 w 1106381"/>
                  <a:gd name="connsiteY214" fmla="*/ 166280 h 685037"/>
                  <a:gd name="connsiteX215" fmla="*/ 597601 w 1106381"/>
                  <a:gd name="connsiteY215" fmla="*/ 171702 h 685037"/>
                  <a:gd name="connsiteX216" fmla="*/ 598505 w 1106381"/>
                  <a:gd name="connsiteY216" fmla="*/ 171702 h 685037"/>
                  <a:gd name="connsiteX217" fmla="*/ 601216 w 1106381"/>
                  <a:gd name="connsiteY217" fmla="*/ 172606 h 685037"/>
                  <a:gd name="connsiteX218" fmla="*/ 598505 w 1106381"/>
                  <a:gd name="connsiteY218" fmla="*/ 176221 h 685037"/>
                  <a:gd name="connsiteX219" fmla="*/ 598505 w 1106381"/>
                  <a:gd name="connsiteY219" fmla="*/ 186161 h 685037"/>
                  <a:gd name="connsiteX220" fmla="*/ 599409 w 1106381"/>
                  <a:gd name="connsiteY220" fmla="*/ 199717 h 685037"/>
                  <a:gd name="connsiteX221" fmla="*/ 595794 w 1106381"/>
                  <a:gd name="connsiteY221" fmla="*/ 210561 h 685037"/>
                  <a:gd name="connsiteX222" fmla="*/ 592179 w 1106381"/>
                  <a:gd name="connsiteY222" fmla="*/ 197909 h 685037"/>
                  <a:gd name="connsiteX223" fmla="*/ 592179 w 1106381"/>
                  <a:gd name="connsiteY223" fmla="*/ 219598 h 685037"/>
                  <a:gd name="connsiteX224" fmla="*/ 589468 w 1106381"/>
                  <a:gd name="connsiteY224" fmla="*/ 215079 h 685037"/>
                  <a:gd name="connsiteX225" fmla="*/ 586757 w 1106381"/>
                  <a:gd name="connsiteY225" fmla="*/ 210561 h 685037"/>
                  <a:gd name="connsiteX226" fmla="*/ 586757 w 1106381"/>
                  <a:gd name="connsiteY226" fmla="*/ 196102 h 685037"/>
                  <a:gd name="connsiteX227" fmla="*/ 584949 w 1106381"/>
                  <a:gd name="connsiteY227" fmla="*/ 183450 h 685037"/>
                  <a:gd name="connsiteX228" fmla="*/ 581335 w 1106381"/>
                  <a:gd name="connsiteY228" fmla="*/ 172606 h 685037"/>
                  <a:gd name="connsiteX229" fmla="*/ 576816 w 1106381"/>
                  <a:gd name="connsiteY229" fmla="*/ 192487 h 685037"/>
                  <a:gd name="connsiteX230" fmla="*/ 575009 w 1106381"/>
                  <a:gd name="connsiteY230" fmla="*/ 179835 h 685037"/>
                  <a:gd name="connsiteX231" fmla="*/ 579527 w 1106381"/>
                  <a:gd name="connsiteY231" fmla="*/ 168991 h 685037"/>
                  <a:gd name="connsiteX232" fmla="*/ 575913 w 1106381"/>
                  <a:gd name="connsiteY232" fmla="*/ 164473 h 685037"/>
                  <a:gd name="connsiteX233" fmla="*/ 571394 w 1106381"/>
                  <a:gd name="connsiteY233" fmla="*/ 178028 h 685037"/>
                  <a:gd name="connsiteX234" fmla="*/ 573201 w 1106381"/>
                  <a:gd name="connsiteY234" fmla="*/ 192487 h 685037"/>
                  <a:gd name="connsiteX235" fmla="*/ 576816 w 1106381"/>
                  <a:gd name="connsiteY235" fmla="*/ 206043 h 685037"/>
                  <a:gd name="connsiteX236" fmla="*/ 591275 w 1106381"/>
                  <a:gd name="connsiteY236" fmla="*/ 226828 h 685037"/>
                  <a:gd name="connsiteX237" fmla="*/ 599409 w 1106381"/>
                  <a:gd name="connsiteY237" fmla="*/ 235864 h 685037"/>
                  <a:gd name="connsiteX238" fmla="*/ 610253 w 1106381"/>
                  <a:gd name="connsiteY238" fmla="*/ 295508 h 685037"/>
                  <a:gd name="connsiteX239" fmla="*/ 631942 w 1106381"/>
                  <a:gd name="connsiteY239" fmla="*/ 326234 h 685037"/>
                  <a:gd name="connsiteX240" fmla="*/ 644593 w 1106381"/>
                  <a:gd name="connsiteY240" fmla="*/ 339789 h 685037"/>
                  <a:gd name="connsiteX241" fmla="*/ 687971 w 1106381"/>
                  <a:gd name="connsiteY241" fmla="*/ 375937 h 685037"/>
                  <a:gd name="connsiteX242" fmla="*/ 717793 w 1106381"/>
                  <a:gd name="connsiteY242" fmla="*/ 373226 h 685037"/>
                  <a:gd name="connsiteX243" fmla="*/ 734059 w 1106381"/>
                  <a:gd name="connsiteY243" fmla="*/ 354249 h 685037"/>
                  <a:gd name="connsiteX244" fmla="*/ 776533 w 1106381"/>
                  <a:gd name="connsiteY244" fmla="*/ 291894 h 685037"/>
                  <a:gd name="connsiteX245" fmla="*/ 781051 w 1106381"/>
                  <a:gd name="connsiteY245" fmla="*/ 278338 h 685037"/>
                  <a:gd name="connsiteX246" fmla="*/ 787377 w 1106381"/>
                  <a:gd name="connsiteY246" fmla="*/ 252131 h 685037"/>
                  <a:gd name="connsiteX247" fmla="*/ 781051 w 1106381"/>
                  <a:gd name="connsiteY247" fmla="*/ 260264 h 685037"/>
                  <a:gd name="connsiteX248" fmla="*/ 789185 w 1106381"/>
                  <a:gd name="connsiteY248" fmla="*/ 241287 h 685037"/>
                  <a:gd name="connsiteX249" fmla="*/ 792799 w 1106381"/>
                  <a:gd name="connsiteY249" fmla="*/ 225020 h 685037"/>
                  <a:gd name="connsiteX250" fmla="*/ 792799 w 1106381"/>
                  <a:gd name="connsiteY250" fmla="*/ 234961 h 685037"/>
                  <a:gd name="connsiteX251" fmla="*/ 796414 w 1106381"/>
                  <a:gd name="connsiteY251" fmla="*/ 231346 h 685037"/>
                  <a:gd name="connsiteX252" fmla="*/ 800029 w 1106381"/>
                  <a:gd name="connsiteY252" fmla="*/ 210561 h 685037"/>
                  <a:gd name="connsiteX253" fmla="*/ 804547 w 1106381"/>
                  <a:gd name="connsiteY253" fmla="*/ 197909 h 685037"/>
                  <a:gd name="connsiteX254" fmla="*/ 805451 w 1106381"/>
                  <a:gd name="connsiteY254" fmla="*/ 184354 h 685037"/>
                  <a:gd name="connsiteX255" fmla="*/ 796414 w 1106381"/>
                  <a:gd name="connsiteY255" fmla="*/ 211465 h 685037"/>
                  <a:gd name="connsiteX256" fmla="*/ 792799 w 1106381"/>
                  <a:gd name="connsiteY256" fmla="*/ 221405 h 685037"/>
                  <a:gd name="connsiteX257" fmla="*/ 795510 w 1106381"/>
                  <a:gd name="connsiteY257" fmla="*/ 200620 h 685037"/>
                  <a:gd name="connsiteX258" fmla="*/ 800933 w 1106381"/>
                  <a:gd name="connsiteY258" fmla="*/ 178932 h 685037"/>
                  <a:gd name="connsiteX259" fmla="*/ 800933 w 1106381"/>
                  <a:gd name="connsiteY259" fmla="*/ 178932 h 685037"/>
                  <a:gd name="connsiteX260" fmla="*/ 801836 w 1106381"/>
                  <a:gd name="connsiteY260" fmla="*/ 178932 h 685037"/>
                  <a:gd name="connsiteX261" fmla="*/ 802740 w 1106381"/>
                  <a:gd name="connsiteY261" fmla="*/ 178932 h 685037"/>
                  <a:gd name="connsiteX262" fmla="*/ 800933 w 1106381"/>
                  <a:gd name="connsiteY262" fmla="*/ 166280 h 685037"/>
                  <a:gd name="connsiteX263" fmla="*/ 801836 w 1106381"/>
                  <a:gd name="connsiteY263" fmla="*/ 166280 h 685037"/>
                  <a:gd name="connsiteX264" fmla="*/ 803644 w 1106381"/>
                  <a:gd name="connsiteY264" fmla="*/ 169895 h 685037"/>
                  <a:gd name="connsiteX265" fmla="*/ 801836 w 1106381"/>
                  <a:gd name="connsiteY265" fmla="*/ 158147 h 685037"/>
                  <a:gd name="connsiteX266" fmla="*/ 802740 w 1106381"/>
                  <a:gd name="connsiteY266" fmla="*/ 157243 h 685037"/>
                  <a:gd name="connsiteX267" fmla="*/ 801836 w 1106381"/>
                  <a:gd name="connsiteY267" fmla="*/ 154532 h 685037"/>
                  <a:gd name="connsiteX268" fmla="*/ 800029 w 1106381"/>
                  <a:gd name="connsiteY268" fmla="*/ 147302 h 685037"/>
                  <a:gd name="connsiteX269" fmla="*/ 805451 w 1106381"/>
                  <a:gd name="connsiteY269" fmla="*/ 178932 h 685037"/>
                  <a:gd name="connsiteX270" fmla="*/ 803644 w 1106381"/>
                  <a:gd name="connsiteY270" fmla="*/ 181643 h 685037"/>
                  <a:gd name="connsiteX271" fmla="*/ 803644 w 1106381"/>
                  <a:gd name="connsiteY271" fmla="*/ 188872 h 685037"/>
                  <a:gd name="connsiteX272" fmla="*/ 808162 w 1106381"/>
                  <a:gd name="connsiteY272" fmla="*/ 178932 h 685037"/>
                  <a:gd name="connsiteX273" fmla="*/ 810873 w 1106381"/>
                  <a:gd name="connsiteY273" fmla="*/ 169895 h 685037"/>
                  <a:gd name="connsiteX274" fmla="*/ 811777 w 1106381"/>
                  <a:gd name="connsiteY274" fmla="*/ 168991 h 685037"/>
                  <a:gd name="connsiteX275" fmla="*/ 809066 w 1106381"/>
                  <a:gd name="connsiteY275" fmla="*/ 181643 h 685037"/>
                  <a:gd name="connsiteX276" fmla="*/ 811777 w 1106381"/>
                  <a:gd name="connsiteY276" fmla="*/ 194294 h 685037"/>
                  <a:gd name="connsiteX277" fmla="*/ 803644 w 1106381"/>
                  <a:gd name="connsiteY277" fmla="*/ 219598 h 685037"/>
                  <a:gd name="connsiteX278" fmla="*/ 800933 w 1106381"/>
                  <a:gd name="connsiteY278" fmla="*/ 234057 h 685037"/>
                  <a:gd name="connsiteX279" fmla="*/ 793703 w 1106381"/>
                  <a:gd name="connsiteY279" fmla="*/ 243998 h 685037"/>
                  <a:gd name="connsiteX280" fmla="*/ 787377 w 1106381"/>
                  <a:gd name="connsiteY280" fmla="*/ 271109 h 685037"/>
                  <a:gd name="connsiteX281" fmla="*/ 800933 w 1106381"/>
                  <a:gd name="connsiteY281" fmla="*/ 288279 h 685037"/>
                  <a:gd name="connsiteX282" fmla="*/ 811777 w 1106381"/>
                  <a:gd name="connsiteY282" fmla="*/ 298219 h 685037"/>
                  <a:gd name="connsiteX283" fmla="*/ 818103 w 1106381"/>
                  <a:gd name="connsiteY283" fmla="*/ 303642 h 685037"/>
                  <a:gd name="connsiteX284" fmla="*/ 827140 w 1106381"/>
                  <a:gd name="connsiteY284" fmla="*/ 310871 h 685037"/>
                  <a:gd name="connsiteX285" fmla="*/ 861480 w 1106381"/>
                  <a:gd name="connsiteY285" fmla="*/ 324427 h 685037"/>
                  <a:gd name="connsiteX286" fmla="*/ 906665 w 1106381"/>
                  <a:gd name="connsiteY286" fmla="*/ 343404 h 685037"/>
                  <a:gd name="connsiteX287" fmla="*/ 937391 w 1106381"/>
                  <a:gd name="connsiteY287" fmla="*/ 356056 h 685037"/>
                  <a:gd name="connsiteX288" fmla="*/ 951850 w 1106381"/>
                  <a:gd name="connsiteY288" fmla="*/ 361478 h 685037"/>
                  <a:gd name="connsiteX289" fmla="*/ 967213 w 1106381"/>
                  <a:gd name="connsiteY289" fmla="*/ 366900 h 685037"/>
                  <a:gd name="connsiteX290" fmla="*/ 977153 w 1106381"/>
                  <a:gd name="connsiteY290" fmla="*/ 377745 h 685037"/>
                  <a:gd name="connsiteX291" fmla="*/ 983479 w 1106381"/>
                  <a:gd name="connsiteY291" fmla="*/ 393107 h 685037"/>
                  <a:gd name="connsiteX292" fmla="*/ 990709 w 1106381"/>
                  <a:gd name="connsiteY292" fmla="*/ 425640 h 685037"/>
                  <a:gd name="connsiteX293" fmla="*/ 999746 w 1106381"/>
                  <a:gd name="connsiteY293" fmla="*/ 459077 h 685037"/>
                  <a:gd name="connsiteX294" fmla="*/ 1005168 w 1106381"/>
                  <a:gd name="connsiteY294" fmla="*/ 474440 h 685037"/>
                  <a:gd name="connsiteX295" fmla="*/ 1024145 w 1106381"/>
                  <a:gd name="connsiteY295" fmla="*/ 493418 h 685037"/>
                  <a:gd name="connsiteX296" fmla="*/ 1038605 w 1106381"/>
                  <a:gd name="connsiteY296" fmla="*/ 488899 h 685037"/>
                  <a:gd name="connsiteX297" fmla="*/ 1050353 w 1106381"/>
                  <a:gd name="connsiteY297" fmla="*/ 497936 h 685037"/>
                  <a:gd name="connsiteX298" fmla="*/ 1034086 w 1106381"/>
                  <a:gd name="connsiteY298" fmla="*/ 491610 h 685037"/>
                  <a:gd name="connsiteX299" fmla="*/ 1027760 w 1106381"/>
                  <a:gd name="connsiteY299" fmla="*/ 495225 h 685037"/>
                  <a:gd name="connsiteX300" fmla="*/ 1019627 w 1106381"/>
                  <a:gd name="connsiteY300" fmla="*/ 498840 h 685037"/>
                  <a:gd name="connsiteX301" fmla="*/ 1003360 w 1106381"/>
                  <a:gd name="connsiteY301" fmla="*/ 505166 h 685037"/>
                  <a:gd name="connsiteX302" fmla="*/ 993420 w 1106381"/>
                  <a:gd name="connsiteY302" fmla="*/ 516914 h 685037"/>
                  <a:gd name="connsiteX303" fmla="*/ 1010590 w 1106381"/>
                  <a:gd name="connsiteY303" fmla="*/ 516010 h 685037"/>
                  <a:gd name="connsiteX304" fmla="*/ 1002457 w 1106381"/>
                  <a:gd name="connsiteY304" fmla="*/ 519625 h 685037"/>
                  <a:gd name="connsiteX305" fmla="*/ 992516 w 1106381"/>
                  <a:gd name="connsiteY305" fmla="*/ 517817 h 685037"/>
                  <a:gd name="connsiteX306" fmla="*/ 1001553 w 1106381"/>
                  <a:gd name="connsiteY306" fmla="*/ 544928 h 685037"/>
                  <a:gd name="connsiteX307" fmla="*/ 1007879 w 1106381"/>
                  <a:gd name="connsiteY307" fmla="*/ 575654 h 685037"/>
                  <a:gd name="connsiteX308" fmla="*/ 1013301 w 1106381"/>
                  <a:gd name="connsiteY308" fmla="*/ 589209 h 685037"/>
                  <a:gd name="connsiteX309" fmla="*/ 1027760 w 1106381"/>
                  <a:gd name="connsiteY309" fmla="*/ 588306 h 685037"/>
                  <a:gd name="connsiteX310" fmla="*/ 1024145 w 1106381"/>
                  <a:gd name="connsiteY310" fmla="*/ 561195 h 685037"/>
                  <a:gd name="connsiteX311" fmla="*/ 1019627 w 1106381"/>
                  <a:gd name="connsiteY311" fmla="*/ 529565 h 685037"/>
                  <a:gd name="connsiteX312" fmla="*/ 1026856 w 1106381"/>
                  <a:gd name="connsiteY312" fmla="*/ 506069 h 685037"/>
                  <a:gd name="connsiteX313" fmla="*/ 1054871 w 1106381"/>
                  <a:gd name="connsiteY313" fmla="*/ 497936 h 685037"/>
                  <a:gd name="connsiteX314" fmla="*/ 1068427 w 1106381"/>
                  <a:gd name="connsiteY314" fmla="*/ 500647 h 685037"/>
                  <a:gd name="connsiteX315" fmla="*/ 1079271 w 1106381"/>
                  <a:gd name="connsiteY315" fmla="*/ 507877 h 685037"/>
                  <a:gd name="connsiteX316" fmla="*/ 1096441 w 1106381"/>
                  <a:gd name="connsiteY316" fmla="*/ 515106 h 685037"/>
                  <a:gd name="connsiteX317" fmla="*/ 1106382 w 1106381"/>
                  <a:gd name="connsiteY317" fmla="*/ 539506 h 685037"/>
                  <a:gd name="connsiteX318" fmla="*/ 171057 w 1106381"/>
                  <a:gd name="connsiteY318" fmla="*/ 538602 h 685037"/>
                  <a:gd name="connsiteX319" fmla="*/ 164731 w 1106381"/>
                  <a:gd name="connsiteY319" fmla="*/ 553062 h 685037"/>
                  <a:gd name="connsiteX320" fmla="*/ 169250 w 1106381"/>
                  <a:gd name="connsiteY320" fmla="*/ 568424 h 685037"/>
                  <a:gd name="connsiteX321" fmla="*/ 175575 w 1106381"/>
                  <a:gd name="connsiteY321" fmla="*/ 582883 h 685037"/>
                  <a:gd name="connsiteX322" fmla="*/ 182805 w 1106381"/>
                  <a:gd name="connsiteY322" fmla="*/ 596439 h 685037"/>
                  <a:gd name="connsiteX323" fmla="*/ 182805 w 1106381"/>
                  <a:gd name="connsiteY323" fmla="*/ 595535 h 685037"/>
                  <a:gd name="connsiteX324" fmla="*/ 185516 w 1106381"/>
                  <a:gd name="connsiteY324" fmla="*/ 588306 h 685037"/>
                  <a:gd name="connsiteX325" fmla="*/ 185516 w 1106381"/>
                  <a:gd name="connsiteY325" fmla="*/ 598246 h 685037"/>
                  <a:gd name="connsiteX326" fmla="*/ 185516 w 1106381"/>
                  <a:gd name="connsiteY326" fmla="*/ 598246 h 685037"/>
                  <a:gd name="connsiteX327" fmla="*/ 187323 w 1106381"/>
                  <a:gd name="connsiteY327" fmla="*/ 598246 h 685037"/>
                  <a:gd name="connsiteX328" fmla="*/ 189131 w 1106381"/>
                  <a:gd name="connsiteY328" fmla="*/ 604572 h 685037"/>
                  <a:gd name="connsiteX329" fmla="*/ 204494 w 1106381"/>
                  <a:gd name="connsiteY329" fmla="*/ 627165 h 685037"/>
                  <a:gd name="connsiteX330" fmla="*/ 224375 w 1106381"/>
                  <a:gd name="connsiteY330" fmla="*/ 628068 h 685037"/>
                  <a:gd name="connsiteX331" fmla="*/ 222568 w 1106381"/>
                  <a:gd name="connsiteY331" fmla="*/ 619031 h 685037"/>
                  <a:gd name="connsiteX332" fmla="*/ 211723 w 1106381"/>
                  <a:gd name="connsiteY332" fmla="*/ 598246 h 685037"/>
                  <a:gd name="connsiteX333" fmla="*/ 218049 w 1106381"/>
                  <a:gd name="connsiteY333" fmla="*/ 603668 h 685037"/>
                  <a:gd name="connsiteX334" fmla="*/ 227990 w 1106381"/>
                  <a:gd name="connsiteY334" fmla="*/ 627165 h 685037"/>
                  <a:gd name="connsiteX335" fmla="*/ 258715 w 1106381"/>
                  <a:gd name="connsiteY335" fmla="*/ 635298 h 685037"/>
                  <a:gd name="connsiteX336" fmla="*/ 253293 w 1106381"/>
                  <a:gd name="connsiteY336" fmla="*/ 611802 h 685037"/>
                  <a:gd name="connsiteX337" fmla="*/ 248775 w 1106381"/>
                  <a:gd name="connsiteY337" fmla="*/ 600957 h 685037"/>
                  <a:gd name="connsiteX338" fmla="*/ 247871 w 1106381"/>
                  <a:gd name="connsiteY338" fmla="*/ 595535 h 685037"/>
                  <a:gd name="connsiteX339" fmla="*/ 246967 w 1106381"/>
                  <a:gd name="connsiteY339" fmla="*/ 591017 h 685037"/>
                  <a:gd name="connsiteX340" fmla="*/ 256004 w 1106381"/>
                  <a:gd name="connsiteY340" fmla="*/ 607283 h 685037"/>
                  <a:gd name="connsiteX341" fmla="*/ 260523 w 1106381"/>
                  <a:gd name="connsiteY341" fmla="*/ 628068 h 685037"/>
                  <a:gd name="connsiteX342" fmla="*/ 263234 w 1106381"/>
                  <a:gd name="connsiteY342" fmla="*/ 638913 h 685037"/>
                  <a:gd name="connsiteX343" fmla="*/ 272271 w 1106381"/>
                  <a:gd name="connsiteY343" fmla="*/ 642527 h 685037"/>
                  <a:gd name="connsiteX344" fmla="*/ 284019 w 1106381"/>
                  <a:gd name="connsiteY344" fmla="*/ 641624 h 685037"/>
                  <a:gd name="connsiteX345" fmla="*/ 292152 w 1106381"/>
                  <a:gd name="connsiteY345" fmla="*/ 637105 h 685037"/>
                  <a:gd name="connsiteX346" fmla="*/ 286730 w 1106381"/>
                  <a:gd name="connsiteY346" fmla="*/ 584691 h 685037"/>
                  <a:gd name="connsiteX347" fmla="*/ 287634 w 1106381"/>
                  <a:gd name="connsiteY347" fmla="*/ 591017 h 685037"/>
                  <a:gd name="connsiteX348" fmla="*/ 289441 w 1106381"/>
                  <a:gd name="connsiteY348" fmla="*/ 588306 h 685037"/>
                  <a:gd name="connsiteX349" fmla="*/ 291248 w 1106381"/>
                  <a:gd name="connsiteY349" fmla="*/ 599150 h 685037"/>
                  <a:gd name="connsiteX350" fmla="*/ 290345 w 1106381"/>
                  <a:gd name="connsiteY350" fmla="*/ 609091 h 685037"/>
                  <a:gd name="connsiteX351" fmla="*/ 293960 w 1106381"/>
                  <a:gd name="connsiteY351" fmla="*/ 628972 h 685037"/>
                  <a:gd name="connsiteX352" fmla="*/ 291248 w 1106381"/>
                  <a:gd name="connsiteY352" fmla="*/ 640720 h 685037"/>
                  <a:gd name="connsiteX353" fmla="*/ 280404 w 1106381"/>
                  <a:gd name="connsiteY353" fmla="*/ 646142 h 685037"/>
                  <a:gd name="connsiteX354" fmla="*/ 258715 w 1106381"/>
                  <a:gd name="connsiteY354" fmla="*/ 638913 h 685037"/>
                  <a:gd name="connsiteX355" fmla="*/ 240642 w 1106381"/>
                  <a:gd name="connsiteY355" fmla="*/ 642527 h 685037"/>
                  <a:gd name="connsiteX356" fmla="*/ 226182 w 1106381"/>
                  <a:gd name="connsiteY356" fmla="*/ 635298 h 685037"/>
                  <a:gd name="connsiteX357" fmla="*/ 202686 w 1106381"/>
                  <a:gd name="connsiteY357" fmla="*/ 629876 h 685037"/>
                  <a:gd name="connsiteX358" fmla="*/ 190938 w 1106381"/>
                  <a:gd name="connsiteY358" fmla="*/ 611802 h 685037"/>
                  <a:gd name="connsiteX359" fmla="*/ 182805 w 1106381"/>
                  <a:gd name="connsiteY359" fmla="*/ 600054 h 685037"/>
                  <a:gd name="connsiteX360" fmla="*/ 159309 w 1106381"/>
                  <a:gd name="connsiteY360" fmla="*/ 544025 h 685037"/>
                  <a:gd name="connsiteX361" fmla="*/ 140331 w 1106381"/>
                  <a:gd name="connsiteY361" fmla="*/ 544025 h 685037"/>
                  <a:gd name="connsiteX362" fmla="*/ 126776 w 1106381"/>
                  <a:gd name="connsiteY362" fmla="*/ 546736 h 685037"/>
                  <a:gd name="connsiteX363" fmla="*/ 116835 w 1106381"/>
                  <a:gd name="connsiteY363" fmla="*/ 549447 h 685037"/>
                  <a:gd name="connsiteX364" fmla="*/ 94243 w 1106381"/>
                  <a:gd name="connsiteY364" fmla="*/ 550350 h 685037"/>
                  <a:gd name="connsiteX365" fmla="*/ 83399 w 1106381"/>
                  <a:gd name="connsiteY365" fmla="*/ 548543 h 685037"/>
                  <a:gd name="connsiteX366" fmla="*/ 76169 w 1106381"/>
                  <a:gd name="connsiteY366" fmla="*/ 544025 h 685037"/>
                  <a:gd name="connsiteX367" fmla="*/ 76169 w 1106381"/>
                  <a:gd name="connsiteY367" fmla="*/ 544025 h 685037"/>
                  <a:gd name="connsiteX368" fmla="*/ 345470 w 1106381"/>
                  <a:gd name="connsiteY368" fmla="*/ 539506 h 685037"/>
                  <a:gd name="connsiteX369" fmla="*/ 338241 w 1106381"/>
                  <a:gd name="connsiteY369" fmla="*/ 533180 h 685037"/>
                  <a:gd name="connsiteX370" fmla="*/ 313841 w 1106381"/>
                  <a:gd name="connsiteY370" fmla="*/ 520528 h 685037"/>
                  <a:gd name="connsiteX371" fmla="*/ 302997 w 1106381"/>
                  <a:gd name="connsiteY371" fmla="*/ 513299 h 685037"/>
                  <a:gd name="connsiteX372" fmla="*/ 291248 w 1106381"/>
                  <a:gd name="connsiteY372" fmla="*/ 506069 h 685037"/>
                  <a:gd name="connsiteX373" fmla="*/ 280404 w 1106381"/>
                  <a:gd name="connsiteY373" fmla="*/ 498840 h 685037"/>
                  <a:gd name="connsiteX374" fmla="*/ 268656 w 1106381"/>
                  <a:gd name="connsiteY374" fmla="*/ 492514 h 685037"/>
                  <a:gd name="connsiteX375" fmla="*/ 257812 w 1106381"/>
                  <a:gd name="connsiteY375" fmla="*/ 485284 h 685037"/>
                  <a:gd name="connsiteX376" fmla="*/ 246064 w 1106381"/>
                  <a:gd name="connsiteY376" fmla="*/ 478055 h 685037"/>
                  <a:gd name="connsiteX377" fmla="*/ 227086 w 1106381"/>
                  <a:gd name="connsiteY377" fmla="*/ 459981 h 685037"/>
                  <a:gd name="connsiteX378" fmla="*/ 181901 w 1106381"/>
                  <a:gd name="connsiteY378" fmla="*/ 452751 h 685037"/>
                  <a:gd name="connsiteX379" fmla="*/ 157502 w 1106381"/>
                  <a:gd name="connsiteY379" fmla="*/ 464499 h 685037"/>
                  <a:gd name="connsiteX380" fmla="*/ 161116 w 1106381"/>
                  <a:gd name="connsiteY380" fmla="*/ 464499 h 685037"/>
                  <a:gd name="connsiteX381" fmla="*/ 145754 w 1106381"/>
                  <a:gd name="connsiteY381" fmla="*/ 477151 h 685037"/>
                  <a:gd name="connsiteX382" fmla="*/ 156598 w 1106381"/>
                  <a:gd name="connsiteY382" fmla="*/ 470825 h 685037"/>
                  <a:gd name="connsiteX383" fmla="*/ 145754 w 1106381"/>
                  <a:gd name="connsiteY383" fmla="*/ 480766 h 685037"/>
                  <a:gd name="connsiteX384" fmla="*/ 136717 w 1106381"/>
                  <a:gd name="connsiteY384" fmla="*/ 491610 h 685037"/>
                  <a:gd name="connsiteX385" fmla="*/ 154790 w 1106381"/>
                  <a:gd name="connsiteY385" fmla="*/ 478959 h 685037"/>
                  <a:gd name="connsiteX386" fmla="*/ 151176 w 1106381"/>
                  <a:gd name="connsiteY386" fmla="*/ 482573 h 685037"/>
                  <a:gd name="connsiteX387" fmla="*/ 147561 w 1106381"/>
                  <a:gd name="connsiteY387" fmla="*/ 485284 h 685037"/>
                  <a:gd name="connsiteX388" fmla="*/ 142139 w 1106381"/>
                  <a:gd name="connsiteY388" fmla="*/ 490707 h 685037"/>
                  <a:gd name="connsiteX389" fmla="*/ 152079 w 1106381"/>
                  <a:gd name="connsiteY389" fmla="*/ 484381 h 685037"/>
                  <a:gd name="connsiteX390" fmla="*/ 144850 w 1106381"/>
                  <a:gd name="connsiteY390" fmla="*/ 491610 h 685037"/>
                  <a:gd name="connsiteX391" fmla="*/ 146657 w 1106381"/>
                  <a:gd name="connsiteY391" fmla="*/ 490707 h 685037"/>
                  <a:gd name="connsiteX392" fmla="*/ 148465 w 1106381"/>
                  <a:gd name="connsiteY392" fmla="*/ 490707 h 685037"/>
                  <a:gd name="connsiteX393" fmla="*/ 158405 w 1106381"/>
                  <a:gd name="connsiteY393" fmla="*/ 507877 h 685037"/>
                  <a:gd name="connsiteX394" fmla="*/ 161116 w 1106381"/>
                  <a:gd name="connsiteY394" fmla="*/ 537699 h 685037"/>
                  <a:gd name="connsiteX395" fmla="*/ 168346 w 1106381"/>
                  <a:gd name="connsiteY395" fmla="*/ 525951 h 685037"/>
                  <a:gd name="connsiteX396" fmla="*/ 162020 w 1106381"/>
                  <a:gd name="connsiteY396" fmla="*/ 550350 h 685037"/>
                  <a:gd name="connsiteX397" fmla="*/ 171961 w 1106381"/>
                  <a:gd name="connsiteY397" fmla="*/ 534084 h 685037"/>
                  <a:gd name="connsiteX398" fmla="*/ 163827 w 1106381"/>
                  <a:gd name="connsiteY398" fmla="*/ 553965 h 685037"/>
                  <a:gd name="connsiteX399" fmla="*/ 166539 w 1106381"/>
                  <a:gd name="connsiteY399" fmla="*/ 545832 h 685037"/>
                  <a:gd name="connsiteX400" fmla="*/ 171057 w 1106381"/>
                  <a:gd name="connsiteY400" fmla="*/ 540410 h 685037"/>
                  <a:gd name="connsiteX401" fmla="*/ 1068427 w 1106381"/>
                  <a:gd name="connsiteY401" fmla="*/ 540410 h 685037"/>
                  <a:gd name="connsiteX402" fmla="*/ 1069330 w 1106381"/>
                  <a:gd name="connsiteY402" fmla="*/ 550350 h 685037"/>
                  <a:gd name="connsiteX403" fmla="*/ 1061197 w 1106381"/>
                  <a:gd name="connsiteY403" fmla="*/ 571135 h 685037"/>
                  <a:gd name="connsiteX404" fmla="*/ 1053064 w 1106381"/>
                  <a:gd name="connsiteY404" fmla="*/ 566617 h 685037"/>
                  <a:gd name="connsiteX405" fmla="*/ 1052160 w 1106381"/>
                  <a:gd name="connsiteY405" fmla="*/ 565713 h 685037"/>
                  <a:gd name="connsiteX406" fmla="*/ 1051256 w 1106381"/>
                  <a:gd name="connsiteY406" fmla="*/ 565713 h 685037"/>
                  <a:gd name="connsiteX407" fmla="*/ 1032279 w 1106381"/>
                  <a:gd name="connsiteY407" fmla="*/ 586498 h 685037"/>
                  <a:gd name="connsiteX408" fmla="*/ 1019627 w 1106381"/>
                  <a:gd name="connsiteY408" fmla="*/ 593728 h 685037"/>
                  <a:gd name="connsiteX409" fmla="*/ 1006071 w 1106381"/>
                  <a:gd name="connsiteY409" fmla="*/ 586498 h 685037"/>
                  <a:gd name="connsiteX410" fmla="*/ 987998 w 1106381"/>
                  <a:gd name="connsiteY410" fmla="*/ 587402 h 685037"/>
                  <a:gd name="connsiteX411" fmla="*/ 983479 w 1106381"/>
                  <a:gd name="connsiteY411" fmla="*/ 581076 h 685037"/>
                  <a:gd name="connsiteX412" fmla="*/ 979864 w 1106381"/>
                  <a:gd name="connsiteY412" fmla="*/ 573847 h 685037"/>
                  <a:gd name="connsiteX413" fmla="*/ 973538 w 1106381"/>
                  <a:gd name="connsiteY413" fmla="*/ 557580 h 685037"/>
                  <a:gd name="connsiteX414" fmla="*/ 969020 w 1106381"/>
                  <a:gd name="connsiteY414" fmla="*/ 542217 h 685037"/>
                  <a:gd name="connsiteX415" fmla="*/ 386136 w 1106381"/>
                  <a:gd name="connsiteY415" fmla="*/ 542217 h 685037"/>
                  <a:gd name="connsiteX416" fmla="*/ 358122 w 1106381"/>
                  <a:gd name="connsiteY416" fmla="*/ 568424 h 685037"/>
                  <a:gd name="connsiteX417" fmla="*/ 312937 w 1106381"/>
                  <a:gd name="connsiteY417" fmla="*/ 555773 h 685037"/>
                  <a:gd name="connsiteX418" fmla="*/ 333722 w 1106381"/>
                  <a:gd name="connsiteY418" fmla="*/ 591920 h 685037"/>
                  <a:gd name="connsiteX419" fmla="*/ 337337 w 1106381"/>
                  <a:gd name="connsiteY419" fmla="*/ 597343 h 685037"/>
                  <a:gd name="connsiteX420" fmla="*/ 348181 w 1106381"/>
                  <a:gd name="connsiteY420" fmla="*/ 615416 h 685037"/>
                  <a:gd name="connsiteX421" fmla="*/ 353603 w 1106381"/>
                  <a:gd name="connsiteY421" fmla="*/ 629876 h 685037"/>
                  <a:gd name="connsiteX422" fmla="*/ 363544 w 1106381"/>
                  <a:gd name="connsiteY422" fmla="*/ 648853 h 685037"/>
                  <a:gd name="connsiteX423" fmla="*/ 367159 w 1106381"/>
                  <a:gd name="connsiteY423" fmla="*/ 656083 h 685037"/>
                  <a:gd name="connsiteX424" fmla="*/ 369870 w 1106381"/>
                  <a:gd name="connsiteY424" fmla="*/ 682290 h 685037"/>
                  <a:gd name="connsiteX425" fmla="*/ 354507 w 1106381"/>
                  <a:gd name="connsiteY425" fmla="*/ 684097 h 685037"/>
                  <a:gd name="connsiteX426" fmla="*/ 345470 w 1106381"/>
                  <a:gd name="connsiteY426" fmla="*/ 674157 h 685037"/>
                  <a:gd name="connsiteX427" fmla="*/ 331011 w 1106381"/>
                  <a:gd name="connsiteY427" fmla="*/ 650661 h 685037"/>
                  <a:gd name="connsiteX428" fmla="*/ 314745 w 1106381"/>
                  <a:gd name="connsiteY428" fmla="*/ 628068 h 685037"/>
                  <a:gd name="connsiteX429" fmla="*/ 309322 w 1106381"/>
                  <a:gd name="connsiteY429" fmla="*/ 619031 h 685037"/>
                  <a:gd name="connsiteX430" fmla="*/ 296671 w 1106381"/>
                  <a:gd name="connsiteY430" fmla="*/ 606380 h 685037"/>
                  <a:gd name="connsiteX431" fmla="*/ 291248 w 1106381"/>
                  <a:gd name="connsiteY431" fmla="*/ 601861 h 685037"/>
                  <a:gd name="connsiteX432" fmla="*/ 291248 w 1106381"/>
                  <a:gd name="connsiteY432" fmla="*/ 590113 h 685037"/>
                  <a:gd name="connsiteX433" fmla="*/ 293056 w 1106381"/>
                  <a:gd name="connsiteY433" fmla="*/ 592824 h 685037"/>
                  <a:gd name="connsiteX434" fmla="*/ 293960 w 1106381"/>
                  <a:gd name="connsiteY434" fmla="*/ 591920 h 685037"/>
                  <a:gd name="connsiteX435" fmla="*/ 295767 w 1106381"/>
                  <a:gd name="connsiteY435" fmla="*/ 602765 h 685037"/>
                  <a:gd name="connsiteX436" fmla="*/ 297574 w 1106381"/>
                  <a:gd name="connsiteY436" fmla="*/ 600957 h 685037"/>
                  <a:gd name="connsiteX437" fmla="*/ 308419 w 1106381"/>
                  <a:gd name="connsiteY437" fmla="*/ 615416 h 685037"/>
                  <a:gd name="connsiteX438" fmla="*/ 329204 w 1106381"/>
                  <a:gd name="connsiteY438" fmla="*/ 645238 h 685037"/>
                  <a:gd name="connsiteX439" fmla="*/ 333722 w 1106381"/>
                  <a:gd name="connsiteY439" fmla="*/ 652468 h 685037"/>
                  <a:gd name="connsiteX440" fmla="*/ 337337 w 1106381"/>
                  <a:gd name="connsiteY440" fmla="*/ 660601 h 685037"/>
                  <a:gd name="connsiteX441" fmla="*/ 346374 w 1106381"/>
                  <a:gd name="connsiteY441" fmla="*/ 676868 h 685037"/>
                  <a:gd name="connsiteX442" fmla="*/ 368966 w 1106381"/>
                  <a:gd name="connsiteY442" fmla="*/ 676868 h 685037"/>
                  <a:gd name="connsiteX443" fmla="*/ 363544 w 1106381"/>
                  <a:gd name="connsiteY443" fmla="*/ 659698 h 685037"/>
                  <a:gd name="connsiteX444" fmla="*/ 343663 w 1106381"/>
                  <a:gd name="connsiteY444" fmla="*/ 617224 h 685037"/>
                  <a:gd name="connsiteX445" fmla="*/ 334626 w 1106381"/>
                  <a:gd name="connsiteY445" fmla="*/ 600957 h 685037"/>
                  <a:gd name="connsiteX446" fmla="*/ 314745 w 1106381"/>
                  <a:gd name="connsiteY446" fmla="*/ 570232 h 685037"/>
                  <a:gd name="connsiteX447" fmla="*/ 306611 w 1106381"/>
                  <a:gd name="connsiteY447" fmla="*/ 553965 h 685037"/>
                  <a:gd name="connsiteX448" fmla="*/ 299382 w 1106381"/>
                  <a:gd name="connsiteY448" fmla="*/ 536795 h 685037"/>
                  <a:gd name="connsiteX449" fmla="*/ 296671 w 1106381"/>
                  <a:gd name="connsiteY449" fmla="*/ 526854 h 685037"/>
                  <a:gd name="connsiteX450" fmla="*/ 293056 w 1106381"/>
                  <a:gd name="connsiteY450" fmla="*/ 517817 h 685037"/>
                  <a:gd name="connsiteX451" fmla="*/ 302997 w 1106381"/>
                  <a:gd name="connsiteY451" fmla="*/ 537699 h 685037"/>
                  <a:gd name="connsiteX452" fmla="*/ 302997 w 1106381"/>
                  <a:gd name="connsiteY452" fmla="*/ 530469 h 685037"/>
                  <a:gd name="connsiteX453" fmla="*/ 304804 w 1106381"/>
                  <a:gd name="connsiteY453" fmla="*/ 536795 h 685037"/>
                  <a:gd name="connsiteX454" fmla="*/ 306611 w 1106381"/>
                  <a:gd name="connsiteY454" fmla="*/ 540410 h 685037"/>
                  <a:gd name="connsiteX455" fmla="*/ 306611 w 1106381"/>
                  <a:gd name="connsiteY455" fmla="*/ 540410 h 685037"/>
                  <a:gd name="connsiteX456" fmla="*/ 306611 w 1106381"/>
                  <a:gd name="connsiteY456" fmla="*/ 541314 h 685037"/>
                  <a:gd name="connsiteX457" fmla="*/ 307515 w 1106381"/>
                  <a:gd name="connsiteY457" fmla="*/ 543121 h 685037"/>
                  <a:gd name="connsiteX458" fmla="*/ 308419 w 1106381"/>
                  <a:gd name="connsiteY458" fmla="*/ 540410 h 685037"/>
                  <a:gd name="connsiteX459" fmla="*/ 312937 w 1106381"/>
                  <a:gd name="connsiteY459" fmla="*/ 552158 h 685037"/>
                  <a:gd name="connsiteX460" fmla="*/ 321974 w 1106381"/>
                  <a:gd name="connsiteY460" fmla="*/ 558484 h 685037"/>
                  <a:gd name="connsiteX461" fmla="*/ 343663 w 1106381"/>
                  <a:gd name="connsiteY461" fmla="*/ 567521 h 685037"/>
                  <a:gd name="connsiteX462" fmla="*/ 379811 w 1106381"/>
                  <a:gd name="connsiteY462" fmla="*/ 557580 h 685037"/>
                  <a:gd name="connsiteX463" fmla="*/ 380714 w 1106381"/>
                  <a:gd name="connsiteY463" fmla="*/ 547639 h 685037"/>
                  <a:gd name="connsiteX464" fmla="*/ 369870 w 1106381"/>
                  <a:gd name="connsiteY464" fmla="*/ 551254 h 685037"/>
                  <a:gd name="connsiteX465" fmla="*/ 358122 w 1106381"/>
                  <a:gd name="connsiteY465" fmla="*/ 545832 h 685037"/>
                  <a:gd name="connsiteX466" fmla="*/ 358122 w 1106381"/>
                  <a:gd name="connsiteY466" fmla="*/ 546736 h 685037"/>
                  <a:gd name="connsiteX467" fmla="*/ 358122 w 1106381"/>
                  <a:gd name="connsiteY467" fmla="*/ 546736 h 685037"/>
                  <a:gd name="connsiteX468" fmla="*/ 378907 w 1106381"/>
                  <a:gd name="connsiteY468" fmla="*/ 544928 h 685037"/>
                  <a:gd name="connsiteX469" fmla="*/ 380714 w 1106381"/>
                  <a:gd name="connsiteY469" fmla="*/ 542217 h 685037"/>
                  <a:gd name="connsiteX470" fmla="*/ 356315 w 1106381"/>
                  <a:gd name="connsiteY470" fmla="*/ 543121 h 685037"/>
                  <a:gd name="connsiteX471" fmla="*/ 356315 w 1106381"/>
                  <a:gd name="connsiteY471" fmla="*/ 544025 h 685037"/>
                  <a:gd name="connsiteX472" fmla="*/ 356315 w 1106381"/>
                  <a:gd name="connsiteY472" fmla="*/ 544928 h 685037"/>
                  <a:gd name="connsiteX473" fmla="*/ 356315 w 1106381"/>
                  <a:gd name="connsiteY473" fmla="*/ 545832 h 685037"/>
                  <a:gd name="connsiteX474" fmla="*/ 356315 w 1106381"/>
                  <a:gd name="connsiteY474" fmla="*/ 547639 h 685037"/>
                  <a:gd name="connsiteX475" fmla="*/ 353603 w 1106381"/>
                  <a:gd name="connsiteY475" fmla="*/ 543121 h 685037"/>
                  <a:gd name="connsiteX476" fmla="*/ 351796 w 1106381"/>
                  <a:gd name="connsiteY476" fmla="*/ 542217 h 685037"/>
                  <a:gd name="connsiteX477" fmla="*/ 344567 w 1106381"/>
                  <a:gd name="connsiteY477" fmla="*/ 538602 h 685037"/>
                  <a:gd name="connsiteX478" fmla="*/ 573201 w 1106381"/>
                  <a:gd name="connsiteY478" fmla="*/ 538602 h 685037"/>
                  <a:gd name="connsiteX479" fmla="*/ 650919 w 1106381"/>
                  <a:gd name="connsiteY479" fmla="*/ 538602 h 685037"/>
                  <a:gd name="connsiteX480" fmla="*/ 654534 w 1106381"/>
                  <a:gd name="connsiteY480" fmla="*/ 513299 h 685037"/>
                  <a:gd name="connsiteX481" fmla="*/ 657245 w 1106381"/>
                  <a:gd name="connsiteY481" fmla="*/ 500647 h 685037"/>
                  <a:gd name="connsiteX482" fmla="*/ 658149 w 1106381"/>
                  <a:gd name="connsiteY482" fmla="*/ 486188 h 685037"/>
                  <a:gd name="connsiteX483" fmla="*/ 662667 w 1106381"/>
                  <a:gd name="connsiteY483" fmla="*/ 459077 h 685037"/>
                  <a:gd name="connsiteX484" fmla="*/ 665378 w 1106381"/>
                  <a:gd name="connsiteY484" fmla="*/ 438292 h 685037"/>
                  <a:gd name="connsiteX485" fmla="*/ 663571 w 1106381"/>
                  <a:gd name="connsiteY485" fmla="*/ 431966 h 685037"/>
                  <a:gd name="connsiteX486" fmla="*/ 659956 w 1106381"/>
                  <a:gd name="connsiteY486" fmla="*/ 403952 h 685037"/>
                  <a:gd name="connsiteX487" fmla="*/ 655438 w 1106381"/>
                  <a:gd name="connsiteY487" fmla="*/ 393107 h 685037"/>
                  <a:gd name="connsiteX488" fmla="*/ 637364 w 1106381"/>
                  <a:gd name="connsiteY488" fmla="*/ 391300 h 685037"/>
                  <a:gd name="connsiteX489" fmla="*/ 597601 w 1106381"/>
                  <a:gd name="connsiteY489" fmla="*/ 406663 h 685037"/>
                  <a:gd name="connsiteX490" fmla="*/ 665378 w 1106381"/>
                  <a:gd name="connsiteY490" fmla="*/ 375034 h 685037"/>
                  <a:gd name="connsiteX491" fmla="*/ 634653 w 1106381"/>
                  <a:gd name="connsiteY491" fmla="*/ 337982 h 685037"/>
                  <a:gd name="connsiteX492" fmla="*/ 620194 w 1106381"/>
                  <a:gd name="connsiteY492" fmla="*/ 319004 h 685037"/>
                  <a:gd name="connsiteX493" fmla="*/ 612060 w 1106381"/>
                  <a:gd name="connsiteY493" fmla="*/ 307256 h 685037"/>
                  <a:gd name="connsiteX494" fmla="*/ 608446 w 1106381"/>
                  <a:gd name="connsiteY494" fmla="*/ 299123 h 685037"/>
                  <a:gd name="connsiteX495" fmla="*/ 607542 w 1106381"/>
                  <a:gd name="connsiteY495" fmla="*/ 303642 h 685037"/>
                  <a:gd name="connsiteX496" fmla="*/ 605734 w 1106381"/>
                  <a:gd name="connsiteY496" fmla="*/ 293701 h 685037"/>
                  <a:gd name="connsiteX497" fmla="*/ 604831 w 1106381"/>
                  <a:gd name="connsiteY497" fmla="*/ 291894 h 685037"/>
                  <a:gd name="connsiteX498" fmla="*/ 603023 w 1106381"/>
                  <a:gd name="connsiteY498" fmla="*/ 298219 h 685037"/>
                  <a:gd name="connsiteX499" fmla="*/ 603023 w 1106381"/>
                  <a:gd name="connsiteY499" fmla="*/ 285568 h 685037"/>
                  <a:gd name="connsiteX500" fmla="*/ 601216 w 1106381"/>
                  <a:gd name="connsiteY500" fmla="*/ 289183 h 685037"/>
                  <a:gd name="connsiteX501" fmla="*/ 599409 w 1106381"/>
                  <a:gd name="connsiteY501" fmla="*/ 293701 h 685037"/>
                  <a:gd name="connsiteX502" fmla="*/ 599409 w 1106381"/>
                  <a:gd name="connsiteY502" fmla="*/ 282857 h 685037"/>
                  <a:gd name="connsiteX503" fmla="*/ 597601 w 1106381"/>
                  <a:gd name="connsiteY503" fmla="*/ 287375 h 685037"/>
                  <a:gd name="connsiteX504" fmla="*/ 595794 w 1106381"/>
                  <a:gd name="connsiteY504" fmla="*/ 291894 h 685037"/>
                  <a:gd name="connsiteX505" fmla="*/ 596698 w 1106381"/>
                  <a:gd name="connsiteY505" fmla="*/ 283760 h 685037"/>
                  <a:gd name="connsiteX506" fmla="*/ 595794 w 1106381"/>
                  <a:gd name="connsiteY506" fmla="*/ 285568 h 685037"/>
                  <a:gd name="connsiteX507" fmla="*/ 593986 w 1106381"/>
                  <a:gd name="connsiteY507" fmla="*/ 290086 h 685037"/>
                  <a:gd name="connsiteX508" fmla="*/ 593986 w 1106381"/>
                  <a:gd name="connsiteY508" fmla="*/ 279242 h 685037"/>
                  <a:gd name="connsiteX509" fmla="*/ 590372 w 1106381"/>
                  <a:gd name="connsiteY509" fmla="*/ 292797 h 685037"/>
                  <a:gd name="connsiteX510" fmla="*/ 589468 w 1106381"/>
                  <a:gd name="connsiteY510" fmla="*/ 342501 h 685037"/>
                  <a:gd name="connsiteX511" fmla="*/ 594890 w 1106381"/>
                  <a:gd name="connsiteY511" fmla="*/ 371419 h 685037"/>
                  <a:gd name="connsiteX512" fmla="*/ 595794 w 1106381"/>
                  <a:gd name="connsiteY512" fmla="*/ 387685 h 685037"/>
                  <a:gd name="connsiteX513" fmla="*/ 596698 w 1106381"/>
                  <a:gd name="connsiteY513" fmla="*/ 403952 h 685037"/>
                  <a:gd name="connsiteX514" fmla="*/ 590372 w 1106381"/>
                  <a:gd name="connsiteY514" fmla="*/ 384974 h 685037"/>
                  <a:gd name="connsiteX515" fmla="*/ 587661 w 1106381"/>
                  <a:gd name="connsiteY515" fmla="*/ 382263 h 685037"/>
                  <a:gd name="connsiteX516" fmla="*/ 586757 w 1106381"/>
                  <a:gd name="connsiteY516" fmla="*/ 378648 h 685037"/>
                  <a:gd name="connsiteX517" fmla="*/ 577720 w 1106381"/>
                  <a:gd name="connsiteY517" fmla="*/ 477151 h 685037"/>
                  <a:gd name="connsiteX518" fmla="*/ 575009 w 1106381"/>
                  <a:gd name="connsiteY518" fmla="*/ 497032 h 685037"/>
                  <a:gd name="connsiteX519" fmla="*/ 574105 w 1106381"/>
                  <a:gd name="connsiteY519" fmla="*/ 517817 h 685037"/>
                  <a:gd name="connsiteX520" fmla="*/ 573201 w 1106381"/>
                  <a:gd name="connsiteY520" fmla="*/ 538602 h 685037"/>
                  <a:gd name="connsiteX521" fmla="*/ 573201 w 1106381"/>
                  <a:gd name="connsiteY521" fmla="*/ 538602 h 685037"/>
                  <a:gd name="connsiteX522" fmla="*/ 815392 w 1106381"/>
                  <a:gd name="connsiteY522" fmla="*/ 538602 h 685037"/>
                  <a:gd name="connsiteX523" fmla="*/ 809970 w 1106381"/>
                  <a:gd name="connsiteY523" fmla="*/ 479862 h 685037"/>
                  <a:gd name="connsiteX524" fmla="*/ 802740 w 1106381"/>
                  <a:gd name="connsiteY524" fmla="*/ 423833 h 685037"/>
                  <a:gd name="connsiteX525" fmla="*/ 798222 w 1106381"/>
                  <a:gd name="connsiteY525" fmla="*/ 396722 h 685037"/>
                  <a:gd name="connsiteX526" fmla="*/ 796414 w 1106381"/>
                  <a:gd name="connsiteY526" fmla="*/ 387685 h 685037"/>
                  <a:gd name="connsiteX527" fmla="*/ 795510 w 1106381"/>
                  <a:gd name="connsiteY527" fmla="*/ 388589 h 685037"/>
                  <a:gd name="connsiteX528" fmla="*/ 794607 w 1106381"/>
                  <a:gd name="connsiteY528" fmla="*/ 389493 h 685037"/>
                  <a:gd name="connsiteX529" fmla="*/ 794607 w 1106381"/>
                  <a:gd name="connsiteY529" fmla="*/ 390396 h 685037"/>
                  <a:gd name="connsiteX530" fmla="*/ 794607 w 1106381"/>
                  <a:gd name="connsiteY530" fmla="*/ 391300 h 685037"/>
                  <a:gd name="connsiteX531" fmla="*/ 790088 w 1106381"/>
                  <a:gd name="connsiteY531" fmla="*/ 375034 h 685037"/>
                  <a:gd name="connsiteX532" fmla="*/ 789185 w 1106381"/>
                  <a:gd name="connsiteY532" fmla="*/ 375937 h 685037"/>
                  <a:gd name="connsiteX533" fmla="*/ 789185 w 1106381"/>
                  <a:gd name="connsiteY533" fmla="*/ 376841 h 685037"/>
                  <a:gd name="connsiteX534" fmla="*/ 784666 w 1106381"/>
                  <a:gd name="connsiteY534" fmla="*/ 416604 h 685037"/>
                  <a:gd name="connsiteX535" fmla="*/ 783762 w 1106381"/>
                  <a:gd name="connsiteY535" fmla="*/ 409374 h 685037"/>
                  <a:gd name="connsiteX536" fmla="*/ 785570 w 1106381"/>
                  <a:gd name="connsiteY536" fmla="*/ 381359 h 685037"/>
                  <a:gd name="connsiteX537" fmla="*/ 790992 w 1106381"/>
                  <a:gd name="connsiteY537" fmla="*/ 344308 h 685037"/>
                  <a:gd name="connsiteX538" fmla="*/ 789185 w 1106381"/>
                  <a:gd name="connsiteY538" fmla="*/ 339789 h 685037"/>
                  <a:gd name="connsiteX539" fmla="*/ 787377 w 1106381"/>
                  <a:gd name="connsiteY539" fmla="*/ 341597 h 685037"/>
                  <a:gd name="connsiteX540" fmla="*/ 787377 w 1106381"/>
                  <a:gd name="connsiteY540" fmla="*/ 337078 h 685037"/>
                  <a:gd name="connsiteX541" fmla="*/ 787377 w 1106381"/>
                  <a:gd name="connsiteY541" fmla="*/ 337078 h 685037"/>
                  <a:gd name="connsiteX542" fmla="*/ 786474 w 1106381"/>
                  <a:gd name="connsiteY542" fmla="*/ 336175 h 685037"/>
                  <a:gd name="connsiteX543" fmla="*/ 786474 w 1106381"/>
                  <a:gd name="connsiteY543" fmla="*/ 330752 h 685037"/>
                  <a:gd name="connsiteX544" fmla="*/ 786474 w 1106381"/>
                  <a:gd name="connsiteY544" fmla="*/ 330752 h 685037"/>
                  <a:gd name="connsiteX545" fmla="*/ 783762 w 1106381"/>
                  <a:gd name="connsiteY545" fmla="*/ 333464 h 685037"/>
                  <a:gd name="connsiteX546" fmla="*/ 784666 w 1106381"/>
                  <a:gd name="connsiteY546" fmla="*/ 328945 h 685037"/>
                  <a:gd name="connsiteX547" fmla="*/ 782859 w 1106381"/>
                  <a:gd name="connsiteY547" fmla="*/ 330752 h 685037"/>
                  <a:gd name="connsiteX548" fmla="*/ 781955 w 1106381"/>
                  <a:gd name="connsiteY548" fmla="*/ 332560 h 685037"/>
                  <a:gd name="connsiteX549" fmla="*/ 782859 w 1106381"/>
                  <a:gd name="connsiteY549" fmla="*/ 327138 h 685037"/>
                  <a:gd name="connsiteX550" fmla="*/ 779244 w 1106381"/>
                  <a:gd name="connsiteY550" fmla="*/ 331656 h 685037"/>
                  <a:gd name="connsiteX551" fmla="*/ 781051 w 1106381"/>
                  <a:gd name="connsiteY551" fmla="*/ 324427 h 685037"/>
                  <a:gd name="connsiteX552" fmla="*/ 779244 w 1106381"/>
                  <a:gd name="connsiteY552" fmla="*/ 326234 h 685037"/>
                  <a:gd name="connsiteX553" fmla="*/ 780148 w 1106381"/>
                  <a:gd name="connsiteY553" fmla="*/ 319908 h 685037"/>
                  <a:gd name="connsiteX554" fmla="*/ 777437 w 1106381"/>
                  <a:gd name="connsiteY554" fmla="*/ 322619 h 685037"/>
                  <a:gd name="connsiteX555" fmla="*/ 778340 w 1106381"/>
                  <a:gd name="connsiteY555" fmla="*/ 317197 h 685037"/>
                  <a:gd name="connsiteX556" fmla="*/ 773822 w 1106381"/>
                  <a:gd name="connsiteY556" fmla="*/ 320812 h 685037"/>
                  <a:gd name="connsiteX557" fmla="*/ 774725 w 1106381"/>
                  <a:gd name="connsiteY557" fmla="*/ 316293 h 685037"/>
                  <a:gd name="connsiteX558" fmla="*/ 771111 w 1106381"/>
                  <a:gd name="connsiteY558" fmla="*/ 319004 h 685037"/>
                  <a:gd name="connsiteX559" fmla="*/ 772918 w 1106381"/>
                  <a:gd name="connsiteY559" fmla="*/ 312679 h 685037"/>
                  <a:gd name="connsiteX560" fmla="*/ 772014 w 1106381"/>
                  <a:gd name="connsiteY560" fmla="*/ 313582 h 685037"/>
                  <a:gd name="connsiteX561" fmla="*/ 771111 w 1106381"/>
                  <a:gd name="connsiteY561" fmla="*/ 313582 h 685037"/>
                  <a:gd name="connsiteX562" fmla="*/ 760266 w 1106381"/>
                  <a:gd name="connsiteY562" fmla="*/ 325330 h 685037"/>
                  <a:gd name="connsiteX563" fmla="*/ 747615 w 1106381"/>
                  <a:gd name="connsiteY563" fmla="*/ 343404 h 685037"/>
                  <a:gd name="connsiteX564" fmla="*/ 722311 w 1106381"/>
                  <a:gd name="connsiteY564" fmla="*/ 378648 h 685037"/>
                  <a:gd name="connsiteX565" fmla="*/ 736770 w 1106381"/>
                  <a:gd name="connsiteY565" fmla="*/ 387685 h 685037"/>
                  <a:gd name="connsiteX566" fmla="*/ 753037 w 1106381"/>
                  <a:gd name="connsiteY566" fmla="*/ 395819 h 685037"/>
                  <a:gd name="connsiteX567" fmla="*/ 759363 w 1106381"/>
                  <a:gd name="connsiteY567" fmla="*/ 401241 h 685037"/>
                  <a:gd name="connsiteX568" fmla="*/ 780148 w 1106381"/>
                  <a:gd name="connsiteY568" fmla="*/ 416604 h 685037"/>
                  <a:gd name="connsiteX569" fmla="*/ 768400 w 1106381"/>
                  <a:gd name="connsiteY569" fmla="*/ 412085 h 685037"/>
                  <a:gd name="connsiteX570" fmla="*/ 764785 w 1106381"/>
                  <a:gd name="connsiteY570" fmla="*/ 410278 h 685037"/>
                  <a:gd name="connsiteX571" fmla="*/ 763881 w 1106381"/>
                  <a:gd name="connsiteY571" fmla="*/ 410278 h 685037"/>
                  <a:gd name="connsiteX572" fmla="*/ 763881 w 1106381"/>
                  <a:gd name="connsiteY572" fmla="*/ 410278 h 685037"/>
                  <a:gd name="connsiteX573" fmla="*/ 757555 w 1106381"/>
                  <a:gd name="connsiteY573" fmla="*/ 408470 h 685037"/>
                  <a:gd name="connsiteX574" fmla="*/ 757555 w 1106381"/>
                  <a:gd name="connsiteY574" fmla="*/ 408470 h 685037"/>
                  <a:gd name="connsiteX575" fmla="*/ 756652 w 1106381"/>
                  <a:gd name="connsiteY575" fmla="*/ 408470 h 685037"/>
                  <a:gd name="connsiteX576" fmla="*/ 754844 w 1106381"/>
                  <a:gd name="connsiteY576" fmla="*/ 407567 h 685037"/>
                  <a:gd name="connsiteX577" fmla="*/ 750326 w 1106381"/>
                  <a:gd name="connsiteY577" fmla="*/ 405759 h 685037"/>
                  <a:gd name="connsiteX578" fmla="*/ 746711 w 1106381"/>
                  <a:gd name="connsiteY578" fmla="*/ 402144 h 685037"/>
                  <a:gd name="connsiteX579" fmla="*/ 746711 w 1106381"/>
                  <a:gd name="connsiteY579" fmla="*/ 402144 h 685037"/>
                  <a:gd name="connsiteX580" fmla="*/ 744904 w 1106381"/>
                  <a:gd name="connsiteY580" fmla="*/ 401241 h 685037"/>
                  <a:gd name="connsiteX581" fmla="*/ 739481 w 1106381"/>
                  <a:gd name="connsiteY581" fmla="*/ 400337 h 685037"/>
                  <a:gd name="connsiteX582" fmla="*/ 738578 w 1106381"/>
                  <a:gd name="connsiteY582" fmla="*/ 400337 h 685037"/>
                  <a:gd name="connsiteX583" fmla="*/ 738578 w 1106381"/>
                  <a:gd name="connsiteY583" fmla="*/ 400337 h 685037"/>
                  <a:gd name="connsiteX584" fmla="*/ 734059 w 1106381"/>
                  <a:gd name="connsiteY584" fmla="*/ 400337 h 685037"/>
                  <a:gd name="connsiteX585" fmla="*/ 734059 w 1106381"/>
                  <a:gd name="connsiteY585" fmla="*/ 400337 h 685037"/>
                  <a:gd name="connsiteX586" fmla="*/ 727733 w 1106381"/>
                  <a:gd name="connsiteY586" fmla="*/ 400337 h 685037"/>
                  <a:gd name="connsiteX587" fmla="*/ 725022 w 1106381"/>
                  <a:gd name="connsiteY587" fmla="*/ 400337 h 685037"/>
                  <a:gd name="connsiteX588" fmla="*/ 715985 w 1106381"/>
                  <a:gd name="connsiteY588" fmla="*/ 415700 h 685037"/>
                  <a:gd name="connsiteX589" fmla="*/ 706948 w 1106381"/>
                  <a:gd name="connsiteY589" fmla="*/ 431966 h 685037"/>
                  <a:gd name="connsiteX590" fmla="*/ 715985 w 1106381"/>
                  <a:gd name="connsiteY590" fmla="*/ 485284 h 685037"/>
                  <a:gd name="connsiteX591" fmla="*/ 720504 w 1106381"/>
                  <a:gd name="connsiteY591" fmla="*/ 511492 h 685037"/>
                  <a:gd name="connsiteX592" fmla="*/ 724119 w 1106381"/>
                  <a:gd name="connsiteY592" fmla="*/ 539506 h 685037"/>
                  <a:gd name="connsiteX593" fmla="*/ 815392 w 1106381"/>
                  <a:gd name="connsiteY593" fmla="*/ 538602 h 685037"/>
                  <a:gd name="connsiteX594" fmla="*/ 815392 w 1106381"/>
                  <a:gd name="connsiteY594" fmla="*/ 538602 h 685037"/>
                  <a:gd name="connsiteX595" fmla="*/ 866902 w 1106381"/>
                  <a:gd name="connsiteY595" fmla="*/ 538602 h 685037"/>
                  <a:gd name="connsiteX596" fmla="*/ 946428 w 1106381"/>
                  <a:gd name="connsiteY596" fmla="*/ 538602 h 685037"/>
                  <a:gd name="connsiteX597" fmla="*/ 964501 w 1106381"/>
                  <a:gd name="connsiteY597" fmla="*/ 419315 h 685037"/>
                  <a:gd name="connsiteX598" fmla="*/ 958176 w 1106381"/>
                  <a:gd name="connsiteY598" fmla="*/ 478959 h 685037"/>
                  <a:gd name="connsiteX599" fmla="*/ 951850 w 1106381"/>
                  <a:gd name="connsiteY599" fmla="*/ 537699 h 685037"/>
                  <a:gd name="connsiteX600" fmla="*/ 970827 w 1106381"/>
                  <a:gd name="connsiteY600" fmla="*/ 537699 h 685037"/>
                  <a:gd name="connsiteX601" fmla="*/ 979864 w 1106381"/>
                  <a:gd name="connsiteY601" fmla="*/ 507877 h 685037"/>
                  <a:gd name="connsiteX602" fmla="*/ 985287 w 1106381"/>
                  <a:gd name="connsiteY602" fmla="*/ 501551 h 685037"/>
                  <a:gd name="connsiteX603" fmla="*/ 1009686 w 1106381"/>
                  <a:gd name="connsiteY603" fmla="*/ 491610 h 685037"/>
                  <a:gd name="connsiteX604" fmla="*/ 993420 w 1106381"/>
                  <a:gd name="connsiteY604" fmla="*/ 452751 h 685037"/>
                  <a:gd name="connsiteX605" fmla="*/ 991612 w 1106381"/>
                  <a:gd name="connsiteY605" fmla="*/ 465403 h 685037"/>
                  <a:gd name="connsiteX606" fmla="*/ 992516 w 1106381"/>
                  <a:gd name="connsiteY606" fmla="*/ 438292 h 685037"/>
                  <a:gd name="connsiteX607" fmla="*/ 988901 w 1106381"/>
                  <a:gd name="connsiteY607" fmla="*/ 429255 h 685037"/>
                  <a:gd name="connsiteX608" fmla="*/ 980768 w 1106381"/>
                  <a:gd name="connsiteY608" fmla="*/ 426544 h 685037"/>
                  <a:gd name="connsiteX609" fmla="*/ 972635 w 1106381"/>
                  <a:gd name="connsiteY609" fmla="*/ 455462 h 685037"/>
                  <a:gd name="connsiteX610" fmla="*/ 979864 w 1106381"/>
                  <a:gd name="connsiteY610" fmla="*/ 398530 h 685037"/>
                  <a:gd name="connsiteX611" fmla="*/ 975346 w 1106381"/>
                  <a:gd name="connsiteY611" fmla="*/ 384974 h 685037"/>
                  <a:gd name="connsiteX612" fmla="*/ 958176 w 1106381"/>
                  <a:gd name="connsiteY612" fmla="*/ 366900 h 685037"/>
                  <a:gd name="connsiteX613" fmla="*/ 932872 w 1106381"/>
                  <a:gd name="connsiteY613" fmla="*/ 356960 h 685037"/>
                  <a:gd name="connsiteX614" fmla="*/ 907569 w 1106381"/>
                  <a:gd name="connsiteY614" fmla="*/ 347019 h 685037"/>
                  <a:gd name="connsiteX615" fmla="*/ 895821 w 1106381"/>
                  <a:gd name="connsiteY615" fmla="*/ 341597 h 685037"/>
                  <a:gd name="connsiteX616" fmla="*/ 870517 w 1106381"/>
                  <a:gd name="connsiteY616" fmla="*/ 331656 h 685037"/>
                  <a:gd name="connsiteX617" fmla="*/ 843406 w 1106381"/>
                  <a:gd name="connsiteY617" fmla="*/ 322619 h 685037"/>
                  <a:gd name="connsiteX618" fmla="*/ 830755 w 1106381"/>
                  <a:gd name="connsiteY618" fmla="*/ 317197 h 685037"/>
                  <a:gd name="connsiteX619" fmla="*/ 847925 w 1106381"/>
                  <a:gd name="connsiteY619" fmla="*/ 345212 h 685037"/>
                  <a:gd name="connsiteX620" fmla="*/ 857865 w 1106381"/>
                  <a:gd name="connsiteY620" fmla="*/ 365093 h 685037"/>
                  <a:gd name="connsiteX621" fmla="*/ 846117 w 1106381"/>
                  <a:gd name="connsiteY621" fmla="*/ 377745 h 685037"/>
                  <a:gd name="connsiteX622" fmla="*/ 859673 w 1106381"/>
                  <a:gd name="connsiteY622" fmla="*/ 387685 h 685037"/>
                  <a:gd name="connsiteX623" fmla="*/ 873228 w 1106381"/>
                  <a:gd name="connsiteY623" fmla="*/ 399433 h 685037"/>
                  <a:gd name="connsiteX624" fmla="*/ 875036 w 1106381"/>
                  <a:gd name="connsiteY624" fmla="*/ 447329 h 685037"/>
                  <a:gd name="connsiteX625" fmla="*/ 872325 w 1106381"/>
                  <a:gd name="connsiteY625" fmla="*/ 469018 h 685037"/>
                  <a:gd name="connsiteX626" fmla="*/ 869613 w 1106381"/>
                  <a:gd name="connsiteY626" fmla="*/ 491610 h 685037"/>
                  <a:gd name="connsiteX627" fmla="*/ 865999 w 1106381"/>
                  <a:gd name="connsiteY627" fmla="*/ 531373 h 685037"/>
                  <a:gd name="connsiteX628" fmla="*/ 865095 w 1106381"/>
                  <a:gd name="connsiteY628" fmla="*/ 536795 h 685037"/>
                  <a:gd name="connsiteX629" fmla="*/ 866902 w 1106381"/>
                  <a:gd name="connsiteY629" fmla="*/ 538602 h 685037"/>
                  <a:gd name="connsiteX630" fmla="*/ 866902 w 1106381"/>
                  <a:gd name="connsiteY630" fmla="*/ 538602 h 685037"/>
                  <a:gd name="connsiteX631" fmla="*/ 1085597 w 1106381"/>
                  <a:gd name="connsiteY631" fmla="*/ 515106 h 685037"/>
                  <a:gd name="connsiteX632" fmla="*/ 1080174 w 1106381"/>
                  <a:gd name="connsiteY632" fmla="*/ 511492 h 685037"/>
                  <a:gd name="connsiteX633" fmla="*/ 1096441 w 1106381"/>
                  <a:gd name="connsiteY633" fmla="*/ 520528 h 685037"/>
                  <a:gd name="connsiteX634" fmla="*/ 1104574 w 1106381"/>
                  <a:gd name="connsiteY634" fmla="*/ 537699 h 685037"/>
                  <a:gd name="connsiteX635" fmla="*/ 1096441 w 1106381"/>
                  <a:gd name="connsiteY635" fmla="*/ 537699 h 685037"/>
                  <a:gd name="connsiteX636" fmla="*/ 1098248 w 1106381"/>
                  <a:gd name="connsiteY636" fmla="*/ 535891 h 685037"/>
                  <a:gd name="connsiteX637" fmla="*/ 1097345 w 1106381"/>
                  <a:gd name="connsiteY637" fmla="*/ 535891 h 685037"/>
                  <a:gd name="connsiteX638" fmla="*/ 1094634 w 1106381"/>
                  <a:gd name="connsiteY638" fmla="*/ 534988 h 685037"/>
                  <a:gd name="connsiteX639" fmla="*/ 1095537 w 1106381"/>
                  <a:gd name="connsiteY639" fmla="*/ 532277 h 685037"/>
                  <a:gd name="connsiteX640" fmla="*/ 1080174 w 1106381"/>
                  <a:gd name="connsiteY640" fmla="*/ 537699 h 685037"/>
                  <a:gd name="connsiteX641" fmla="*/ 1084693 w 1106381"/>
                  <a:gd name="connsiteY641" fmla="*/ 534988 h 685037"/>
                  <a:gd name="connsiteX642" fmla="*/ 1081078 w 1106381"/>
                  <a:gd name="connsiteY642" fmla="*/ 534988 h 685037"/>
                  <a:gd name="connsiteX643" fmla="*/ 1081982 w 1106381"/>
                  <a:gd name="connsiteY643" fmla="*/ 532277 h 685037"/>
                  <a:gd name="connsiteX644" fmla="*/ 1077464 w 1106381"/>
                  <a:gd name="connsiteY644" fmla="*/ 534084 h 685037"/>
                  <a:gd name="connsiteX645" fmla="*/ 1077464 w 1106381"/>
                  <a:gd name="connsiteY645" fmla="*/ 530469 h 685037"/>
                  <a:gd name="connsiteX646" fmla="*/ 1077464 w 1106381"/>
                  <a:gd name="connsiteY646" fmla="*/ 529565 h 685037"/>
                  <a:gd name="connsiteX647" fmla="*/ 1073849 w 1106381"/>
                  <a:gd name="connsiteY647" fmla="*/ 534084 h 685037"/>
                  <a:gd name="connsiteX648" fmla="*/ 1073849 w 1106381"/>
                  <a:gd name="connsiteY648" fmla="*/ 527758 h 685037"/>
                  <a:gd name="connsiteX649" fmla="*/ 1068427 w 1106381"/>
                  <a:gd name="connsiteY649" fmla="*/ 545832 h 685037"/>
                  <a:gd name="connsiteX650" fmla="*/ 1064812 w 1106381"/>
                  <a:gd name="connsiteY650" fmla="*/ 541314 h 685037"/>
                  <a:gd name="connsiteX651" fmla="*/ 1066619 w 1106381"/>
                  <a:gd name="connsiteY651" fmla="*/ 567521 h 685037"/>
                  <a:gd name="connsiteX652" fmla="*/ 1054871 w 1106381"/>
                  <a:gd name="connsiteY652" fmla="*/ 566617 h 685037"/>
                  <a:gd name="connsiteX653" fmla="*/ 1053967 w 1106381"/>
                  <a:gd name="connsiteY653" fmla="*/ 564810 h 685037"/>
                  <a:gd name="connsiteX654" fmla="*/ 1053064 w 1106381"/>
                  <a:gd name="connsiteY654" fmla="*/ 561195 h 685037"/>
                  <a:gd name="connsiteX655" fmla="*/ 1044027 w 1106381"/>
                  <a:gd name="connsiteY655" fmla="*/ 543121 h 685037"/>
                  <a:gd name="connsiteX656" fmla="*/ 1053064 w 1106381"/>
                  <a:gd name="connsiteY656" fmla="*/ 513299 h 685037"/>
                  <a:gd name="connsiteX657" fmla="*/ 1068427 w 1106381"/>
                  <a:gd name="connsiteY657" fmla="*/ 517817 h 685037"/>
                  <a:gd name="connsiteX658" fmla="*/ 1064812 w 1106381"/>
                  <a:gd name="connsiteY658" fmla="*/ 514203 h 685037"/>
                  <a:gd name="connsiteX659" fmla="*/ 1081078 w 1106381"/>
                  <a:gd name="connsiteY659" fmla="*/ 517817 h 685037"/>
                  <a:gd name="connsiteX660" fmla="*/ 1080174 w 1106381"/>
                  <a:gd name="connsiteY660" fmla="*/ 516010 h 685037"/>
                  <a:gd name="connsiteX661" fmla="*/ 1085597 w 1106381"/>
                  <a:gd name="connsiteY661" fmla="*/ 515106 h 685037"/>
                  <a:gd name="connsiteX662" fmla="*/ 1085597 w 1106381"/>
                  <a:gd name="connsiteY662" fmla="*/ 515106 h 685037"/>
                  <a:gd name="connsiteX663" fmla="*/ 1034086 w 1106381"/>
                  <a:gd name="connsiteY663" fmla="*/ 583787 h 685037"/>
                  <a:gd name="connsiteX664" fmla="*/ 1025953 w 1106381"/>
                  <a:gd name="connsiteY664" fmla="*/ 559387 h 685037"/>
                  <a:gd name="connsiteX665" fmla="*/ 1025049 w 1106381"/>
                  <a:gd name="connsiteY665" fmla="*/ 549447 h 685037"/>
                  <a:gd name="connsiteX666" fmla="*/ 1019627 w 1106381"/>
                  <a:gd name="connsiteY666" fmla="*/ 514203 h 685037"/>
                  <a:gd name="connsiteX667" fmla="*/ 1031375 w 1106381"/>
                  <a:gd name="connsiteY667" fmla="*/ 506973 h 685037"/>
                  <a:gd name="connsiteX668" fmla="*/ 1047641 w 1106381"/>
                  <a:gd name="connsiteY668" fmla="*/ 502455 h 685037"/>
                  <a:gd name="connsiteX669" fmla="*/ 1063908 w 1106381"/>
                  <a:gd name="connsiteY669" fmla="*/ 501551 h 685037"/>
                  <a:gd name="connsiteX670" fmla="*/ 1075656 w 1106381"/>
                  <a:gd name="connsiteY670" fmla="*/ 508780 h 685037"/>
                  <a:gd name="connsiteX671" fmla="*/ 1061197 w 1106381"/>
                  <a:gd name="connsiteY671" fmla="*/ 510588 h 685037"/>
                  <a:gd name="connsiteX672" fmla="*/ 1050353 w 1106381"/>
                  <a:gd name="connsiteY672" fmla="*/ 516010 h 685037"/>
                  <a:gd name="connsiteX673" fmla="*/ 1042219 w 1106381"/>
                  <a:gd name="connsiteY673" fmla="*/ 542217 h 685037"/>
                  <a:gd name="connsiteX674" fmla="*/ 1044930 w 1106381"/>
                  <a:gd name="connsiteY674" fmla="*/ 554869 h 685037"/>
                  <a:gd name="connsiteX675" fmla="*/ 1049449 w 1106381"/>
                  <a:gd name="connsiteY675" fmla="*/ 567521 h 685037"/>
                  <a:gd name="connsiteX676" fmla="*/ 1034086 w 1106381"/>
                  <a:gd name="connsiteY676" fmla="*/ 583787 h 685037"/>
                  <a:gd name="connsiteX677" fmla="*/ 1034086 w 1106381"/>
                  <a:gd name="connsiteY677" fmla="*/ 583787 h 685037"/>
                  <a:gd name="connsiteX678" fmla="*/ 1000649 w 1106381"/>
                  <a:gd name="connsiteY678" fmla="*/ 503358 h 685037"/>
                  <a:gd name="connsiteX679" fmla="*/ 1000649 w 1106381"/>
                  <a:gd name="connsiteY679" fmla="*/ 503358 h 685037"/>
                  <a:gd name="connsiteX680" fmla="*/ 991612 w 1106381"/>
                  <a:gd name="connsiteY680" fmla="*/ 524143 h 685037"/>
                  <a:gd name="connsiteX681" fmla="*/ 1002457 w 1106381"/>
                  <a:gd name="connsiteY681" fmla="*/ 561195 h 685037"/>
                  <a:gd name="connsiteX682" fmla="*/ 1004264 w 1106381"/>
                  <a:gd name="connsiteY682" fmla="*/ 575654 h 685037"/>
                  <a:gd name="connsiteX683" fmla="*/ 999746 w 1106381"/>
                  <a:gd name="connsiteY683" fmla="*/ 584691 h 685037"/>
                  <a:gd name="connsiteX684" fmla="*/ 991612 w 1106381"/>
                  <a:gd name="connsiteY684" fmla="*/ 584691 h 685037"/>
                  <a:gd name="connsiteX685" fmla="*/ 987998 w 1106381"/>
                  <a:gd name="connsiteY685" fmla="*/ 580172 h 685037"/>
                  <a:gd name="connsiteX686" fmla="*/ 981672 w 1106381"/>
                  <a:gd name="connsiteY686" fmla="*/ 570232 h 685037"/>
                  <a:gd name="connsiteX687" fmla="*/ 978057 w 1106381"/>
                  <a:gd name="connsiteY687" fmla="*/ 558484 h 685037"/>
                  <a:gd name="connsiteX688" fmla="*/ 970827 w 1106381"/>
                  <a:gd name="connsiteY688" fmla="*/ 533180 h 685037"/>
                  <a:gd name="connsiteX689" fmla="*/ 977153 w 1106381"/>
                  <a:gd name="connsiteY689" fmla="*/ 512395 h 685037"/>
                  <a:gd name="connsiteX690" fmla="*/ 1000649 w 1106381"/>
                  <a:gd name="connsiteY690" fmla="*/ 503358 h 685037"/>
                  <a:gd name="connsiteX691" fmla="*/ 1000649 w 1106381"/>
                  <a:gd name="connsiteY691" fmla="*/ 503358 h 685037"/>
                  <a:gd name="connsiteX692" fmla="*/ 332818 w 1106381"/>
                  <a:gd name="connsiteY692" fmla="*/ 529565 h 685037"/>
                  <a:gd name="connsiteX693" fmla="*/ 302093 w 1106381"/>
                  <a:gd name="connsiteY693" fmla="*/ 509684 h 685037"/>
                  <a:gd name="connsiteX694" fmla="*/ 291248 w 1106381"/>
                  <a:gd name="connsiteY694" fmla="*/ 503358 h 685037"/>
                  <a:gd name="connsiteX695" fmla="*/ 315648 w 1106381"/>
                  <a:gd name="connsiteY695" fmla="*/ 504262 h 685037"/>
                  <a:gd name="connsiteX696" fmla="*/ 323782 w 1106381"/>
                  <a:gd name="connsiteY696" fmla="*/ 510588 h 685037"/>
                  <a:gd name="connsiteX697" fmla="*/ 332818 w 1106381"/>
                  <a:gd name="connsiteY697" fmla="*/ 529565 h 685037"/>
                  <a:gd name="connsiteX698" fmla="*/ 332818 w 1106381"/>
                  <a:gd name="connsiteY698" fmla="*/ 529565 h 685037"/>
                  <a:gd name="connsiteX699" fmla="*/ 996131 w 1106381"/>
                  <a:gd name="connsiteY699" fmla="*/ 497936 h 685037"/>
                  <a:gd name="connsiteX700" fmla="*/ 1006975 w 1106381"/>
                  <a:gd name="connsiteY700" fmla="*/ 495225 h 685037"/>
                  <a:gd name="connsiteX701" fmla="*/ 1017820 w 1106381"/>
                  <a:gd name="connsiteY701" fmla="*/ 497032 h 685037"/>
                  <a:gd name="connsiteX702" fmla="*/ 1006071 w 1106381"/>
                  <a:gd name="connsiteY702" fmla="*/ 502455 h 685037"/>
                  <a:gd name="connsiteX703" fmla="*/ 990709 w 1106381"/>
                  <a:gd name="connsiteY703" fmla="*/ 503358 h 685037"/>
                  <a:gd name="connsiteX704" fmla="*/ 1002457 w 1106381"/>
                  <a:gd name="connsiteY704" fmla="*/ 500647 h 685037"/>
                  <a:gd name="connsiteX705" fmla="*/ 996131 w 1106381"/>
                  <a:gd name="connsiteY705" fmla="*/ 497936 h 685037"/>
                  <a:gd name="connsiteX706" fmla="*/ 996131 w 1106381"/>
                  <a:gd name="connsiteY706" fmla="*/ 497936 h 685037"/>
                  <a:gd name="connsiteX707" fmla="*/ 996131 w 1106381"/>
                  <a:gd name="connsiteY707" fmla="*/ 497936 h 685037"/>
                  <a:gd name="connsiteX708" fmla="*/ 84302 w 1106381"/>
                  <a:gd name="connsiteY708" fmla="*/ 534988 h 685037"/>
                  <a:gd name="connsiteX709" fmla="*/ 82495 w 1106381"/>
                  <a:gd name="connsiteY709" fmla="*/ 528662 h 685037"/>
                  <a:gd name="connsiteX710" fmla="*/ 78880 w 1106381"/>
                  <a:gd name="connsiteY710" fmla="*/ 524143 h 685037"/>
                  <a:gd name="connsiteX711" fmla="*/ 77976 w 1106381"/>
                  <a:gd name="connsiteY711" fmla="*/ 517817 h 685037"/>
                  <a:gd name="connsiteX712" fmla="*/ 87013 w 1106381"/>
                  <a:gd name="connsiteY712" fmla="*/ 510588 h 685037"/>
                  <a:gd name="connsiteX713" fmla="*/ 120450 w 1106381"/>
                  <a:gd name="connsiteY713" fmla="*/ 486188 h 685037"/>
                  <a:gd name="connsiteX714" fmla="*/ 130391 w 1106381"/>
                  <a:gd name="connsiteY714" fmla="*/ 478959 h 685037"/>
                  <a:gd name="connsiteX715" fmla="*/ 157502 w 1106381"/>
                  <a:gd name="connsiteY715" fmla="*/ 457270 h 685037"/>
                  <a:gd name="connsiteX716" fmla="*/ 166539 w 1106381"/>
                  <a:gd name="connsiteY716" fmla="*/ 450944 h 685037"/>
                  <a:gd name="connsiteX717" fmla="*/ 179190 w 1106381"/>
                  <a:gd name="connsiteY717" fmla="*/ 447329 h 685037"/>
                  <a:gd name="connsiteX718" fmla="*/ 209916 w 1106381"/>
                  <a:gd name="connsiteY718" fmla="*/ 448233 h 685037"/>
                  <a:gd name="connsiteX719" fmla="*/ 221664 w 1106381"/>
                  <a:gd name="connsiteY719" fmla="*/ 453655 h 685037"/>
                  <a:gd name="connsiteX720" fmla="*/ 229797 w 1106381"/>
                  <a:gd name="connsiteY720" fmla="*/ 460885 h 685037"/>
                  <a:gd name="connsiteX721" fmla="*/ 221664 w 1106381"/>
                  <a:gd name="connsiteY721" fmla="*/ 454559 h 685037"/>
                  <a:gd name="connsiteX722" fmla="*/ 184612 w 1106381"/>
                  <a:gd name="connsiteY722" fmla="*/ 450944 h 685037"/>
                  <a:gd name="connsiteX723" fmla="*/ 162924 w 1106381"/>
                  <a:gd name="connsiteY723" fmla="*/ 458174 h 685037"/>
                  <a:gd name="connsiteX724" fmla="*/ 145754 w 1106381"/>
                  <a:gd name="connsiteY724" fmla="*/ 469922 h 685037"/>
                  <a:gd name="connsiteX725" fmla="*/ 138524 w 1106381"/>
                  <a:gd name="connsiteY725" fmla="*/ 477151 h 685037"/>
                  <a:gd name="connsiteX726" fmla="*/ 124969 w 1106381"/>
                  <a:gd name="connsiteY726" fmla="*/ 492514 h 685037"/>
                  <a:gd name="connsiteX727" fmla="*/ 109606 w 1106381"/>
                  <a:gd name="connsiteY727" fmla="*/ 506069 h 685037"/>
                  <a:gd name="connsiteX728" fmla="*/ 102376 w 1106381"/>
                  <a:gd name="connsiteY728" fmla="*/ 512395 h 685037"/>
                  <a:gd name="connsiteX729" fmla="*/ 94243 w 1106381"/>
                  <a:gd name="connsiteY729" fmla="*/ 518721 h 685037"/>
                  <a:gd name="connsiteX730" fmla="*/ 86110 w 1106381"/>
                  <a:gd name="connsiteY730" fmla="*/ 525047 h 685037"/>
                  <a:gd name="connsiteX731" fmla="*/ 93339 w 1106381"/>
                  <a:gd name="connsiteY731" fmla="*/ 529565 h 685037"/>
                  <a:gd name="connsiteX732" fmla="*/ 89724 w 1106381"/>
                  <a:gd name="connsiteY732" fmla="*/ 525047 h 685037"/>
                  <a:gd name="connsiteX733" fmla="*/ 103280 w 1106381"/>
                  <a:gd name="connsiteY733" fmla="*/ 516010 h 685037"/>
                  <a:gd name="connsiteX734" fmla="*/ 96954 w 1106381"/>
                  <a:gd name="connsiteY734" fmla="*/ 521432 h 685037"/>
                  <a:gd name="connsiteX735" fmla="*/ 110509 w 1106381"/>
                  <a:gd name="connsiteY735" fmla="*/ 516010 h 685037"/>
                  <a:gd name="connsiteX736" fmla="*/ 114124 w 1106381"/>
                  <a:gd name="connsiteY736" fmla="*/ 515106 h 685037"/>
                  <a:gd name="connsiteX737" fmla="*/ 120450 w 1106381"/>
                  <a:gd name="connsiteY737" fmla="*/ 514203 h 685037"/>
                  <a:gd name="connsiteX738" fmla="*/ 124065 w 1106381"/>
                  <a:gd name="connsiteY738" fmla="*/ 513299 h 685037"/>
                  <a:gd name="connsiteX739" fmla="*/ 121354 w 1106381"/>
                  <a:gd name="connsiteY739" fmla="*/ 516010 h 685037"/>
                  <a:gd name="connsiteX740" fmla="*/ 128583 w 1106381"/>
                  <a:gd name="connsiteY740" fmla="*/ 513299 h 685037"/>
                  <a:gd name="connsiteX741" fmla="*/ 126776 w 1106381"/>
                  <a:gd name="connsiteY741" fmla="*/ 516914 h 685037"/>
                  <a:gd name="connsiteX742" fmla="*/ 134909 w 1106381"/>
                  <a:gd name="connsiteY742" fmla="*/ 512395 h 685037"/>
                  <a:gd name="connsiteX743" fmla="*/ 132198 w 1106381"/>
                  <a:gd name="connsiteY743" fmla="*/ 513299 h 685037"/>
                  <a:gd name="connsiteX744" fmla="*/ 135813 w 1106381"/>
                  <a:gd name="connsiteY744" fmla="*/ 511492 h 685037"/>
                  <a:gd name="connsiteX745" fmla="*/ 134005 w 1106381"/>
                  <a:gd name="connsiteY745" fmla="*/ 515106 h 685037"/>
                  <a:gd name="connsiteX746" fmla="*/ 141235 w 1106381"/>
                  <a:gd name="connsiteY746" fmla="*/ 510588 h 685037"/>
                  <a:gd name="connsiteX747" fmla="*/ 139428 w 1106381"/>
                  <a:gd name="connsiteY747" fmla="*/ 515106 h 685037"/>
                  <a:gd name="connsiteX748" fmla="*/ 149368 w 1106381"/>
                  <a:gd name="connsiteY748" fmla="*/ 506973 h 685037"/>
                  <a:gd name="connsiteX749" fmla="*/ 143946 w 1106381"/>
                  <a:gd name="connsiteY749" fmla="*/ 515106 h 685037"/>
                  <a:gd name="connsiteX750" fmla="*/ 144850 w 1106381"/>
                  <a:gd name="connsiteY750" fmla="*/ 515106 h 685037"/>
                  <a:gd name="connsiteX751" fmla="*/ 146657 w 1106381"/>
                  <a:gd name="connsiteY751" fmla="*/ 516010 h 685037"/>
                  <a:gd name="connsiteX752" fmla="*/ 146657 w 1106381"/>
                  <a:gd name="connsiteY752" fmla="*/ 516914 h 685037"/>
                  <a:gd name="connsiteX753" fmla="*/ 153887 w 1106381"/>
                  <a:gd name="connsiteY753" fmla="*/ 513299 h 685037"/>
                  <a:gd name="connsiteX754" fmla="*/ 153887 w 1106381"/>
                  <a:gd name="connsiteY754" fmla="*/ 516010 h 685037"/>
                  <a:gd name="connsiteX755" fmla="*/ 156598 w 1106381"/>
                  <a:gd name="connsiteY755" fmla="*/ 515106 h 685037"/>
                  <a:gd name="connsiteX756" fmla="*/ 159309 w 1106381"/>
                  <a:gd name="connsiteY756" fmla="*/ 525951 h 685037"/>
                  <a:gd name="connsiteX757" fmla="*/ 142139 w 1106381"/>
                  <a:gd name="connsiteY757" fmla="*/ 530469 h 685037"/>
                  <a:gd name="connsiteX758" fmla="*/ 123161 w 1106381"/>
                  <a:gd name="connsiteY758" fmla="*/ 534084 h 685037"/>
                  <a:gd name="connsiteX759" fmla="*/ 103280 w 1106381"/>
                  <a:gd name="connsiteY759" fmla="*/ 536795 h 685037"/>
                  <a:gd name="connsiteX760" fmla="*/ 93339 w 1106381"/>
                  <a:gd name="connsiteY760" fmla="*/ 536795 h 685037"/>
                  <a:gd name="connsiteX761" fmla="*/ 84302 w 1106381"/>
                  <a:gd name="connsiteY761" fmla="*/ 534988 h 685037"/>
                  <a:gd name="connsiteX762" fmla="*/ 84302 w 1106381"/>
                  <a:gd name="connsiteY762" fmla="*/ 534988 h 685037"/>
                  <a:gd name="connsiteX763" fmla="*/ 704237 w 1106381"/>
                  <a:gd name="connsiteY763" fmla="*/ 431063 h 685037"/>
                  <a:gd name="connsiteX764" fmla="*/ 699719 w 1106381"/>
                  <a:gd name="connsiteY764" fmla="*/ 430159 h 685037"/>
                  <a:gd name="connsiteX765" fmla="*/ 697008 w 1106381"/>
                  <a:gd name="connsiteY765" fmla="*/ 429255 h 685037"/>
                  <a:gd name="connsiteX766" fmla="*/ 665378 w 1106381"/>
                  <a:gd name="connsiteY766" fmla="*/ 433774 h 685037"/>
                  <a:gd name="connsiteX767" fmla="*/ 661764 w 1106381"/>
                  <a:gd name="connsiteY767" fmla="*/ 403952 h 685037"/>
                  <a:gd name="connsiteX768" fmla="*/ 664475 w 1106381"/>
                  <a:gd name="connsiteY768" fmla="*/ 386782 h 685037"/>
                  <a:gd name="connsiteX769" fmla="*/ 668089 w 1106381"/>
                  <a:gd name="connsiteY769" fmla="*/ 386782 h 685037"/>
                  <a:gd name="connsiteX770" fmla="*/ 668089 w 1106381"/>
                  <a:gd name="connsiteY770" fmla="*/ 386782 h 685037"/>
                  <a:gd name="connsiteX771" fmla="*/ 672608 w 1106381"/>
                  <a:gd name="connsiteY771" fmla="*/ 392204 h 685037"/>
                  <a:gd name="connsiteX772" fmla="*/ 670801 w 1106381"/>
                  <a:gd name="connsiteY772" fmla="*/ 384974 h 685037"/>
                  <a:gd name="connsiteX773" fmla="*/ 675319 w 1106381"/>
                  <a:gd name="connsiteY773" fmla="*/ 392204 h 685037"/>
                  <a:gd name="connsiteX774" fmla="*/ 673512 w 1106381"/>
                  <a:gd name="connsiteY774" fmla="*/ 385878 h 685037"/>
                  <a:gd name="connsiteX775" fmla="*/ 678030 w 1106381"/>
                  <a:gd name="connsiteY775" fmla="*/ 389493 h 685037"/>
                  <a:gd name="connsiteX776" fmla="*/ 677126 w 1106381"/>
                  <a:gd name="connsiteY776" fmla="*/ 384071 h 685037"/>
                  <a:gd name="connsiteX777" fmla="*/ 679837 w 1106381"/>
                  <a:gd name="connsiteY777" fmla="*/ 387685 h 685037"/>
                  <a:gd name="connsiteX778" fmla="*/ 682549 w 1106381"/>
                  <a:gd name="connsiteY778" fmla="*/ 391300 h 685037"/>
                  <a:gd name="connsiteX779" fmla="*/ 683452 w 1106381"/>
                  <a:gd name="connsiteY779" fmla="*/ 389493 h 685037"/>
                  <a:gd name="connsiteX780" fmla="*/ 682549 w 1106381"/>
                  <a:gd name="connsiteY780" fmla="*/ 386782 h 685037"/>
                  <a:gd name="connsiteX781" fmla="*/ 689778 w 1106381"/>
                  <a:gd name="connsiteY781" fmla="*/ 394011 h 685037"/>
                  <a:gd name="connsiteX782" fmla="*/ 686163 w 1106381"/>
                  <a:gd name="connsiteY782" fmla="*/ 388589 h 685037"/>
                  <a:gd name="connsiteX783" fmla="*/ 692489 w 1106381"/>
                  <a:gd name="connsiteY783" fmla="*/ 395819 h 685037"/>
                  <a:gd name="connsiteX784" fmla="*/ 688874 w 1106381"/>
                  <a:gd name="connsiteY784" fmla="*/ 388589 h 685037"/>
                  <a:gd name="connsiteX785" fmla="*/ 697008 w 1106381"/>
                  <a:gd name="connsiteY785" fmla="*/ 398530 h 685037"/>
                  <a:gd name="connsiteX786" fmla="*/ 692489 w 1106381"/>
                  <a:gd name="connsiteY786" fmla="*/ 389493 h 685037"/>
                  <a:gd name="connsiteX787" fmla="*/ 697008 w 1106381"/>
                  <a:gd name="connsiteY787" fmla="*/ 393107 h 685037"/>
                  <a:gd name="connsiteX788" fmla="*/ 695200 w 1106381"/>
                  <a:gd name="connsiteY788" fmla="*/ 389493 h 685037"/>
                  <a:gd name="connsiteX789" fmla="*/ 698815 w 1106381"/>
                  <a:gd name="connsiteY789" fmla="*/ 394011 h 685037"/>
                  <a:gd name="connsiteX790" fmla="*/ 702430 w 1106381"/>
                  <a:gd name="connsiteY790" fmla="*/ 397626 h 685037"/>
                  <a:gd name="connsiteX791" fmla="*/ 697911 w 1106381"/>
                  <a:gd name="connsiteY791" fmla="*/ 390396 h 685037"/>
                  <a:gd name="connsiteX792" fmla="*/ 705141 w 1106381"/>
                  <a:gd name="connsiteY792" fmla="*/ 397626 h 685037"/>
                  <a:gd name="connsiteX793" fmla="*/ 702430 w 1106381"/>
                  <a:gd name="connsiteY793" fmla="*/ 391300 h 685037"/>
                  <a:gd name="connsiteX794" fmla="*/ 704237 w 1106381"/>
                  <a:gd name="connsiteY794" fmla="*/ 393107 h 685037"/>
                  <a:gd name="connsiteX795" fmla="*/ 708756 w 1106381"/>
                  <a:gd name="connsiteY795" fmla="*/ 397626 h 685037"/>
                  <a:gd name="connsiteX796" fmla="*/ 706948 w 1106381"/>
                  <a:gd name="connsiteY796" fmla="*/ 390396 h 685037"/>
                  <a:gd name="connsiteX797" fmla="*/ 714178 w 1106381"/>
                  <a:gd name="connsiteY797" fmla="*/ 398530 h 685037"/>
                  <a:gd name="connsiteX798" fmla="*/ 712370 w 1106381"/>
                  <a:gd name="connsiteY798" fmla="*/ 393107 h 685037"/>
                  <a:gd name="connsiteX799" fmla="*/ 715985 w 1106381"/>
                  <a:gd name="connsiteY799" fmla="*/ 396722 h 685037"/>
                  <a:gd name="connsiteX800" fmla="*/ 715985 w 1106381"/>
                  <a:gd name="connsiteY800" fmla="*/ 394915 h 685037"/>
                  <a:gd name="connsiteX801" fmla="*/ 718696 w 1106381"/>
                  <a:gd name="connsiteY801" fmla="*/ 396722 h 685037"/>
                  <a:gd name="connsiteX802" fmla="*/ 711467 w 1106381"/>
                  <a:gd name="connsiteY802" fmla="*/ 414796 h 685037"/>
                  <a:gd name="connsiteX803" fmla="*/ 704237 w 1106381"/>
                  <a:gd name="connsiteY803" fmla="*/ 431063 h 685037"/>
                  <a:gd name="connsiteX804" fmla="*/ 704237 w 1106381"/>
                  <a:gd name="connsiteY804" fmla="*/ 431063 h 685037"/>
                  <a:gd name="connsiteX805" fmla="*/ 855154 w 1106381"/>
                  <a:gd name="connsiteY805" fmla="*/ 365093 h 685037"/>
                  <a:gd name="connsiteX806" fmla="*/ 841599 w 1106381"/>
                  <a:gd name="connsiteY806" fmla="*/ 372322 h 685037"/>
                  <a:gd name="connsiteX807" fmla="*/ 827140 w 1106381"/>
                  <a:gd name="connsiteY807" fmla="*/ 368708 h 685037"/>
                  <a:gd name="connsiteX808" fmla="*/ 820814 w 1106381"/>
                  <a:gd name="connsiteY808" fmla="*/ 363286 h 685037"/>
                  <a:gd name="connsiteX809" fmla="*/ 805451 w 1106381"/>
                  <a:gd name="connsiteY809" fmla="*/ 347923 h 685037"/>
                  <a:gd name="connsiteX810" fmla="*/ 812681 w 1106381"/>
                  <a:gd name="connsiteY810" fmla="*/ 357863 h 685037"/>
                  <a:gd name="connsiteX811" fmla="*/ 838888 w 1106381"/>
                  <a:gd name="connsiteY811" fmla="*/ 381359 h 685037"/>
                  <a:gd name="connsiteX812" fmla="*/ 858769 w 1106381"/>
                  <a:gd name="connsiteY812" fmla="*/ 394915 h 685037"/>
                  <a:gd name="connsiteX813" fmla="*/ 871421 w 1106381"/>
                  <a:gd name="connsiteY813" fmla="*/ 415700 h 685037"/>
                  <a:gd name="connsiteX814" fmla="*/ 865095 w 1106381"/>
                  <a:gd name="connsiteY814" fmla="*/ 508780 h 685037"/>
                  <a:gd name="connsiteX815" fmla="*/ 862384 w 1106381"/>
                  <a:gd name="connsiteY815" fmla="*/ 539506 h 685037"/>
                  <a:gd name="connsiteX816" fmla="*/ 818103 w 1106381"/>
                  <a:gd name="connsiteY816" fmla="*/ 538602 h 685037"/>
                  <a:gd name="connsiteX817" fmla="*/ 817199 w 1106381"/>
                  <a:gd name="connsiteY817" fmla="*/ 520528 h 685037"/>
                  <a:gd name="connsiteX818" fmla="*/ 811777 w 1106381"/>
                  <a:gd name="connsiteY818" fmla="*/ 469922 h 685037"/>
                  <a:gd name="connsiteX819" fmla="*/ 804547 w 1106381"/>
                  <a:gd name="connsiteY819" fmla="*/ 403048 h 685037"/>
                  <a:gd name="connsiteX820" fmla="*/ 793703 w 1106381"/>
                  <a:gd name="connsiteY820" fmla="*/ 338886 h 685037"/>
                  <a:gd name="connsiteX821" fmla="*/ 787377 w 1106381"/>
                  <a:gd name="connsiteY821" fmla="*/ 308160 h 685037"/>
                  <a:gd name="connsiteX822" fmla="*/ 783762 w 1106381"/>
                  <a:gd name="connsiteY822" fmla="*/ 293701 h 685037"/>
                  <a:gd name="connsiteX823" fmla="*/ 789185 w 1106381"/>
                  <a:gd name="connsiteY823" fmla="*/ 280146 h 685037"/>
                  <a:gd name="connsiteX824" fmla="*/ 802740 w 1106381"/>
                  <a:gd name="connsiteY824" fmla="*/ 300931 h 685037"/>
                  <a:gd name="connsiteX825" fmla="*/ 808162 w 1106381"/>
                  <a:gd name="connsiteY825" fmla="*/ 306353 h 685037"/>
                  <a:gd name="connsiteX826" fmla="*/ 809066 w 1106381"/>
                  <a:gd name="connsiteY826" fmla="*/ 304545 h 685037"/>
                  <a:gd name="connsiteX827" fmla="*/ 809066 w 1106381"/>
                  <a:gd name="connsiteY827" fmla="*/ 303642 h 685037"/>
                  <a:gd name="connsiteX828" fmla="*/ 824429 w 1106381"/>
                  <a:gd name="connsiteY828" fmla="*/ 315390 h 685037"/>
                  <a:gd name="connsiteX829" fmla="*/ 836177 w 1106381"/>
                  <a:gd name="connsiteY829" fmla="*/ 330752 h 685037"/>
                  <a:gd name="connsiteX830" fmla="*/ 855154 w 1106381"/>
                  <a:gd name="connsiteY830" fmla="*/ 365093 h 685037"/>
                  <a:gd name="connsiteX831" fmla="*/ 855154 w 1106381"/>
                  <a:gd name="connsiteY831" fmla="*/ 365093 h 685037"/>
                  <a:gd name="connsiteX832" fmla="*/ 752133 w 1106381"/>
                  <a:gd name="connsiteY832" fmla="*/ 234057 h 685037"/>
                  <a:gd name="connsiteX833" fmla="*/ 743096 w 1106381"/>
                  <a:gd name="connsiteY833" fmla="*/ 229539 h 685037"/>
                  <a:gd name="connsiteX834" fmla="*/ 752133 w 1106381"/>
                  <a:gd name="connsiteY834" fmla="*/ 234057 h 685037"/>
                  <a:gd name="connsiteX835" fmla="*/ 752133 w 1106381"/>
                  <a:gd name="connsiteY835" fmla="*/ 234057 h 685037"/>
                  <a:gd name="connsiteX836" fmla="*/ 656341 w 1106381"/>
                  <a:gd name="connsiteY836" fmla="*/ 209657 h 685037"/>
                  <a:gd name="connsiteX837" fmla="*/ 657245 w 1106381"/>
                  <a:gd name="connsiteY837" fmla="*/ 217791 h 685037"/>
                  <a:gd name="connsiteX838" fmla="*/ 649112 w 1106381"/>
                  <a:gd name="connsiteY838" fmla="*/ 211465 h 685037"/>
                  <a:gd name="connsiteX839" fmla="*/ 656341 w 1106381"/>
                  <a:gd name="connsiteY839" fmla="*/ 209657 h 685037"/>
                  <a:gd name="connsiteX840" fmla="*/ 662667 w 1106381"/>
                  <a:gd name="connsiteY840" fmla="*/ 210561 h 685037"/>
                  <a:gd name="connsiteX841" fmla="*/ 658149 w 1106381"/>
                  <a:gd name="connsiteY841" fmla="*/ 211465 h 685037"/>
                  <a:gd name="connsiteX842" fmla="*/ 660860 w 1106381"/>
                  <a:gd name="connsiteY842" fmla="*/ 215079 h 685037"/>
                  <a:gd name="connsiteX843" fmla="*/ 665378 w 1106381"/>
                  <a:gd name="connsiteY843" fmla="*/ 214176 h 685037"/>
                  <a:gd name="connsiteX844" fmla="*/ 662667 w 1106381"/>
                  <a:gd name="connsiteY844" fmla="*/ 210561 h 685037"/>
                  <a:gd name="connsiteX845" fmla="*/ 662667 w 1106381"/>
                  <a:gd name="connsiteY845" fmla="*/ 210561 h 685037"/>
                  <a:gd name="connsiteX846" fmla="*/ 682549 w 1106381"/>
                  <a:gd name="connsiteY846" fmla="*/ 216887 h 685037"/>
                  <a:gd name="connsiteX847" fmla="*/ 676223 w 1106381"/>
                  <a:gd name="connsiteY847" fmla="*/ 211465 h 685037"/>
                  <a:gd name="connsiteX848" fmla="*/ 674415 w 1106381"/>
                  <a:gd name="connsiteY848" fmla="*/ 218694 h 685037"/>
                  <a:gd name="connsiteX849" fmla="*/ 675319 w 1106381"/>
                  <a:gd name="connsiteY849" fmla="*/ 219598 h 685037"/>
                  <a:gd name="connsiteX850" fmla="*/ 682549 w 1106381"/>
                  <a:gd name="connsiteY850" fmla="*/ 216887 h 685037"/>
                  <a:gd name="connsiteX851" fmla="*/ 682549 w 1106381"/>
                  <a:gd name="connsiteY851" fmla="*/ 216887 h 685037"/>
                  <a:gd name="connsiteX852" fmla="*/ 668993 w 1106381"/>
                  <a:gd name="connsiteY852" fmla="*/ 222309 h 685037"/>
                  <a:gd name="connsiteX853" fmla="*/ 650919 w 1106381"/>
                  <a:gd name="connsiteY853" fmla="*/ 217791 h 685037"/>
                  <a:gd name="connsiteX854" fmla="*/ 643690 w 1106381"/>
                  <a:gd name="connsiteY854" fmla="*/ 210561 h 685037"/>
                  <a:gd name="connsiteX855" fmla="*/ 651823 w 1106381"/>
                  <a:gd name="connsiteY855" fmla="*/ 208754 h 685037"/>
                  <a:gd name="connsiteX856" fmla="*/ 654534 w 1106381"/>
                  <a:gd name="connsiteY856" fmla="*/ 206946 h 685037"/>
                  <a:gd name="connsiteX857" fmla="*/ 657245 w 1106381"/>
                  <a:gd name="connsiteY857" fmla="*/ 206043 h 685037"/>
                  <a:gd name="connsiteX858" fmla="*/ 642786 w 1106381"/>
                  <a:gd name="connsiteY858" fmla="*/ 205139 h 685037"/>
                  <a:gd name="connsiteX859" fmla="*/ 665378 w 1106381"/>
                  <a:gd name="connsiteY859" fmla="*/ 206946 h 685037"/>
                  <a:gd name="connsiteX860" fmla="*/ 685260 w 1106381"/>
                  <a:gd name="connsiteY860" fmla="*/ 215983 h 685037"/>
                  <a:gd name="connsiteX861" fmla="*/ 679837 w 1106381"/>
                  <a:gd name="connsiteY861" fmla="*/ 214176 h 685037"/>
                  <a:gd name="connsiteX862" fmla="*/ 684356 w 1106381"/>
                  <a:gd name="connsiteY862" fmla="*/ 219598 h 685037"/>
                  <a:gd name="connsiteX863" fmla="*/ 668993 w 1106381"/>
                  <a:gd name="connsiteY863" fmla="*/ 222309 h 685037"/>
                  <a:gd name="connsiteX864" fmla="*/ 668993 w 1106381"/>
                  <a:gd name="connsiteY864" fmla="*/ 222309 h 685037"/>
                  <a:gd name="connsiteX865" fmla="*/ 741289 w 1106381"/>
                  <a:gd name="connsiteY865" fmla="*/ 219598 h 685037"/>
                  <a:gd name="connsiteX866" fmla="*/ 743096 w 1106381"/>
                  <a:gd name="connsiteY866" fmla="*/ 217791 h 685037"/>
                  <a:gd name="connsiteX867" fmla="*/ 745807 w 1106381"/>
                  <a:gd name="connsiteY867" fmla="*/ 223213 h 685037"/>
                  <a:gd name="connsiteX868" fmla="*/ 741289 w 1106381"/>
                  <a:gd name="connsiteY868" fmla="*/ 219598 h 685037"/>
                  <a:gd name="connsiteX869" fmla="*/ 741289 w 1106381"/>
                  <a:gd name="connsiteY869" fmla="*/ 219598 h 685037"/>
                  <a:gd name="connsiteX870" fmla="*/ 748518 w 1106381"/>
                  <a:gd name="connsiteY870" fmla="*/ 216887 h 685037"/>
                  <a:gd name="connsiteX871" fmla="*/ 744904 w 1106381"/>
                  <a:gd name="connsiteY871" fmla="*/ 217791 h 685037"/>
                  <a:gd name="connsiteX872" fmla="*/ 747615 w 1106381"/>
                  <a:gd name="connsiteY872" fmla="*/ 220502 h 685037"/>
                  <a:gd name="connsiteX873" fmla="*/ 751229 w 1106381"/>
                  <a:gd name="connsiteY873" fmla="*/ 219598 h 685037"/>
                  <a:gd name="connsiteX874" fmla="*/ 748518 w 1106381"/>
                  <a:gd name="connsiteY874" fmla="*/ 216887 h 685037"/>
                  <a:gd name="connsiteX875" fmla="*/ 748518 w 1106381"/>
                  <a:gd name="connsiteY875" fmla="*/ 216887 h 685037"/>
                  <a:gd name="connsiteX876" fmla="*/ 761170 w 1106381"/>
                  <a:gd name="connsiteY876" fmla="*/ 224116 h 685037"/>
                  <a:gd name="connsiteX877" fmla="*/ 762074 w 1106381"/>
                  <a:gd name="connsiteY877" fmla="*/ 216887 h 685037"/>
                  <a:gd name="connsiteX878" fmla="*/ 769303 w 1106381"/>
                  <a:gd name="connsiteY878" fmla="*/ 218694 h 685037"/>
                  <a:gd name="connsiteX879" fmla="*/ 761170 w 1106381"/>
                  <a:gd name="connsiteY879" fmla="*/ 224116 h 685037"/>
                  <a:gd name="connsiteX880" fmla="*/ 761170 w 1106381"/>
                  <a:gd name="connsiteY880" fmla="*/ 224116 h 685037"/>
                  <a:gd name="connsiteX881" fmla="*/ 737674 w 1106381"/>
                  <a:gd name="connsiteY881" fmla="*/ 219598 h 685037"/>
                  <a:gd name="connsiteX882" fmla="*/ 739481 w 1106381"/>
                  <a:gd name="connsiteY882" fmla="*/ 220502 h 685037"/>
                  <a:gd name="connsiteX883" fmla="*/ 740385 w 1106381"/>
                  <a:gd name="connsiteY883" fmla="*/ 220502 h 685037"/>
                  <a:gd name="connsiteX884" fmla="*/ 742192 w 1106381"/>
                  <a:gd name="connsiteY884" fmla="*/ 221405 h 685037"/>
                  <a:gd name="connsiteX885" fmla="*/ 754844 w 1106381"/>
                  <a:gd name="connsiteY885" fmla="*/ 225924 h 685037"/>
                  <a:gd name="connsiteX886" fmla="*/ 774725 w 1106381"/>
                  <a:gd name="connsiteY886" fmla="*/ 217791 h 685037"/>
                  <a:gd name="connsiteX887" fmla="*/ 769303 w 1106381"/>
                  <a:gd name="connsiteY887" fmla="*/ 215079 h 685037"/>
                  <a:gd name="connsiteX888" fmla="*/ 766592 w 1106381"/>
                  <a:gd name="connsiteY888" fmla="*/ 212368 h 685037"/>
                  <a:gd name="connsiteX889" fmla="*/ 775629 w 1106381"/>
                  <a:gd name="connsiteY889" fmla="*/ 215079 h 685037"/>
                  <a:gd name="connsiteX890" fmla="*/ 754844 w 1106381"/>
                  <a:gd name="connsiteY890" fmla="*/ 212368 h 685037"/>
                  <a:gd name="connsiteX891" fmla="*/ 745807 w 1106381"/>
                  <a:gd name="connsiteY891" fmla="*/ 215079 h 685037"/>
                  <a:gd name="connsiteX892" fmla="*/ 737674 w 1106381"/>
                  <a:gd name="connsiteY892" fmla="*/ 219598 h 685037"/>
                  <a:gd name="connsiteX893" fmla="*/ 737674 w 1106381"/>
                  <a:gd name="connsiteY893" fmla="*/ 219598 h 685037"/>
                  <a:gd name="connsiteX894" fmla="*/ 642786 w 1106381"/>
                  <a:gd name="connsiteY894" fmla="*/ 306353 h 685037"/>
                  <a:gd name="connsiteX895" fmla="*/ 653630 w 1106381"/>
                  <a:gd name="connsiteY895" fmla="*/ 286471 h 685037"/>
                  <a:gd name="connsiteX896" fmla="*/ 663571 w 1106381"/>
                  <a:gd name="connsiteY896" fmla="*/ 279242 h 685037"/>
                  <a:gd name="connsiteX897" fmla="*/ 671704 w 1106381"/>
                  <a:gd name="connsiteY897" fmla="*/ 270205 h 685037"/>
                  <a:gd name="connsiteX898" fmla="*/ 662667 w 1106381"/>
                  <a:gd name="connsiteY898" fmla="*/ 278338 h 685037"/>
                  <a:gd name="connsiteX899" fmla="*/ 640979 w 1106381"/>
                  <a:gd name="connsiteY899" fmla="*/ 292797 h 685037"/>
                  <a:gd name="connsiteX900" fmla="*/ 642786 w 1106381"/>
                  <a:gd name="connsiteY900" fmla="*/ 306353 h 685037"/>
                  <a:gd name="connsiteX901" fmla="*/ 642786 w 1106381"/>
                  <a:gd name="connsiteY901" fmla="*/ 306353 h 685037"/>
                  <a:gd name="connsiteX902" fmla="*/ 698815 w 1106381"/>
                  <a:gd name="connsiteY902" fmla="*/ 336175 h 685037"/>
                  <a:gd name="connsiteX903" fmla="*/ 716889 w 1106381"/>
                  <a:gd name="connsiteY903" fmla="*/ 337982 h 685037"/>
                  <a:gd name="connsiteX904" fmla="*/ 713274 w 1106381"/>
                  <a:gd name="connsiteY904" fmla="*/ 337078 h 685037"/>
                  <a:gd name="connsiteX905" fmla="*/ 716889 w 1106381"/>
                  <a:gd name="connsiteY905" fmla="*/ 335271 h 685037"/>
                  <a:gd name="connsiteX906" fmla="*/ 716889 w 1106381"/>
                  <a:gd name="connsiteY906" fmla="*/ 335271 h 685037"/>
                  <a:gd name="connsiteX907" fmla="*/ 683452 w 1106381"/>
                  <a:gd name="connsiteY907" fmla="*/ 332560 h 685037"/>
                  <a:gd name="connsiteX908" fmla="*/ 698815 w 1106381"/>
                  <a:gd name="connsiteY908" fmla="*/ 336175 h 685037"/>
                  <a:gd name="connsiteX909" fmla="*/ 684356 w 1106381"/>
                  <a:gd name="connsiteY909" fmla="*/ 281049 h 685037"/>
                  <a:gd name="connsiteX910" fmla="*/ 687971 w 1106381"/>
                  <a:gd name="connsiteY910" fmla="*/ 284664 h 685037"/>
                  <a:gd name="connsiteX911" fmla="*/ 691586 w 1106381"/>
                  <a:gd name="connsiteY911" fmla="*/ 289183 h 685037"/>
                  <a:gd name="connsiteX912" fmla="*/ 714178 w 1106381"/>
                  <a:gd name="connsiteY912" fmla="*/ 301834 h 685037"/>
                  <a:gd name="connsiteX913" fmla="*/ 719600 w 1106381"/>
                  <a:gd name="connsiteY913" fmla="*/ 298219 h 685037"/>
                  <a:gd name="connsiteX914" fmla="*/ 723215 w 1106381"/>
                  <a:gd name="connsiteY914" fmla="*/ 292797 h 685037"/>
                  <a:gd name="connsiteX915" fmla="*/ 729541 w 1106381"/>
                  <a:gd name="connsiteY915" fmla="*/ 287375 h 685037"/>
                  <a:gd name="connsiteX916" fmla="*/ 733156 w 1106381"/>
                  <a:gd name="connsiteY916" fmla="*/ 283760 h 685037"/>
                  <a:gd name="connsiteX917" fmla="*/ 734059 w 1106381"/>
                  <a:gd name="connsiteY917" fmla="*/ 267494 h 685037"/>
                  <a:gd name="connsiteX918" fmla="*/ 722311 w 1106381"/>
                  <a:gd name="connsiteY918" fmla="*/ 290086 h 685037"/>
                  <a:gd name="connsiteX919" fmla="*/ 715082 w 1106381"/>
                  <a:gd name="connsiteY919" fmla="*/ 294605 h 685037"/>
                  <a:gd name="connsiteX920" fmla="*/ 692489 w 1106381"/>
                  <a:gd name="connsiteY920" fmla="*/ 283760 h 685037"/>
                  <a:gd name="connsiteX921" fmla="*/ 684356 w 1106381"/>
                  <a:gd name="connsiteY921" fmla="*/ 281049 h 685037"/>
                  <a:gd name="connsiteX922" fmla="*/ 684356 w 1106381"/>
                  <a:gd name="connsiteY922" fmla="*/ 281049 h 685037"/>
                  <a:gd name="connsiteX923" fmla="*/ 753941 w 1106381"/>
                  <a:gd name="connsiteY923" fmla="*/ 309967 h 685037"/>
                  <a:gd name="connsiteX924" fmla="*/ 759363 w 1106381"/>
                  <a:gd name="connsiteY924" fmla="*/ 291894 h 685037"/>
                  <a:gd name="connsiteX925" fmla="*/ 748518 w 1106381"/>
                  <a:gd name="connsiteY925" fmla="*/ 277434 h 685037"/>
                  <a:gd name="connsiteX926" fmla="*/ 740385 w 1106381"/>
                  <a:gd name="connsiteY926" fmla="*/ 268398 h 685037"/>
                  <a:gd name="connsiteX927" fmla="*/ 751229 w 1106381"/>
                  <a:gd name="connsiteY927" fmla="*/ 287375 h 685037"/>
                  <a:gd name="connsiteX928" fmla="*/ 753941 w 1106381"/>
                  <a:gd name="connsiteY928" fmla="*/ 309967 h 685037"/>
                  <a:gd name="connsiteX929" fmla="*/ 753941 w 1106381"/>
                  <a:gd name="connsiteY929" fmla="*/ 309967 h 685037"/>
                  <a:gd name="connsiteX930" fmla="*/ 644593 w 1106381"/>
                  <a:gd name="connsiteY930" fmla="*/ 187969 h 685037"/>
                  <a:gd name="connsiteX931" fmla="*/ 682549 w 1106381"/>
                  <a:gd name="connsiteY931" fmla="*/ 194294 h 685037"/>
                  <a:gd name="connsiteX932" fmla="*/ 695200 w 1106381"/>
                  <a:gd name="connsiteY932" fmla="*/ 199717 h 685037"/>
                  <a:gd name="connsiteX933" fmla="*/ 676223 w 1106381"/>
                  <a:gd name="connsiteY933" fmla="*/ 198813 h 685037"/>
                  <a:gd name="connsiteX934" fmla="*/ 659956 w 1106381"/>
                  <a:gd name="connsiteY934" fmla="*/ 190680 h 685037"/>
                  <a:gd name="connsiteX935" fmla="*/ 648208 w 1106381"/>
                  <a:gd name="connsiteY935" fmla="*/ 189776 h 685037"/>
                  <a:gd name="connsiteX936" fmla="*/ 644593 w 1106381"/>
                  <a:gd name="connsiteY936" fmla="*/ 187969 h 685037"/>
                  <a:gd name="connsiteX937" fmla="*/ 644593 w 1106381"/>
                  <a:gd name="connsiteY937" fmla="*/ 187969 h 685037"/>
                  <a:gd name="connsiteX938" fmla="*/ 631038 w 1106381"/>
                  <a:gd name="connsiteY938" fmla="*/ 193391 h 685037"/>
                  <a:gd name="connsiteX939" fmla="*/ 650016 w 1106381"/>
                  <a:gd name="connsiteY939" fmla="*/ 190680 h 685037"/>
                  <a:gd name="connsiteX940" fmla="*/ 683452 w 1106381"/>
                  <a:gd name="connsiteY940" fmla="*/ 203331 h 685037"/>
                  <a:gd name="connsiteX941" fmla="*/ 701526 w 1106381"/>
                  <a:gd name="connsiteY941" fmla="*/ 197909 h 685037"/>
                  <a:gd name="connsiteX942" fmla="*/ 697911 w 1106381"/>
                  <a:gd name="connsiteY942" fmla="*/ 199717 h 685037"/>
                  <a:gd name="connsiteX943" fmla="*/ 701526 w 1106381"/>
                  <a:gd name="connsiteY943" fmla="*/ 194294 h 685037"/>
                  <a:gd name="connsiteX944" fmla="*/ 691586 w 1106381"/>
                  <a:gd name="connsiteY944" fmla="*/ 197006 h 685037"/>
                  <a:gd name="connsiteX945" fmla="*/ 687067 w 1106381"/>
                  <a:gd name="connsiteY945" fmla="*/ 195198 h 685037"/>
                  <a:gd name="connsiteX946" fmla="*/ 683452 w 1106381"/>
                  <a:gd name="connsiteY946" fmla="*/ 192487 h 685037"/>
                  <a:gd name="connsiteX947" fmla="*/ 665378 w 1106381"/>
                  <a:gd name="connsiteY947" fmla="*/ 183450 h 685037"/>
                  <a:gd name="connsiteX948" fmla="*/ 649112 w 1106381"/>
                  <a:gd name="connsiteY948" fmla="*/ 185258 h 685037"/>
                  <a:gd name="connsiteX949" fmla="*/ 631038 w 1106381"/>
                  <a:gd name="connsiteY949" fmla="*/ 193391 h 685037"/>
                  <a:gd name="connsiteX950" fmla="*/ 631038 w 1106381"/>
                  <a:gd name="connsiteY950" fmla="*/ 193391 h 685037"/>
                  <a:gd name="connsiteX951" fmla="*/ 742192 w 1106381"/>
                  <a:gd name="connsiteY951" fmla="*/ 206946 h 685037"/>
                  <a:gd name="connsiteX952" fmla="*/ 765689 w 1106381"/>
                  <a:gd name="connsiteY952" fmla="*/ 193391 h 685037"/>
                  <a:gd name="connsiteX953" fmla="*/ 780148 w 1106381"/>
                  <a:gd name="connsiteY953" fmla="*/ 194294 h 685037"/>
                  <a:gd name="connsiteX954" fmla="*/ 785570 w 1106381"/>
                  <a:gd name="connsiteY954" fmla="*/ 197909 h 685037"/>
                  <a:gd name="connsiteX955" fmla="*/ 789185 w 1106381"/>
                  <a:gd name="connsiteY955" fmla="*/ 203331 h 685037"/>
                  <a:gd name="connsiteX956" fmla="*/ 765689 w 1106381"/>
                  <a:gd name="connsiteY956" fmla="*/ 202428 h 685037"/>
                  <a:gd name="connsiteX957" fmla="*/ 742192 w 1106381"/>
                  <a:gd name="connsiteY957" fmla="*/ 206946 h 685037"/>
                  <a:gd name="connsiteX958" fmla="*/ 742192 w 1106381"/>
                  <a:gd name="connsiteY958" fmla="*/ 206946 h 685037"/>
                  <a:gd name="connsiteX959" fmla="*/ 742192 w 1106381"/>
                  <a:gd name="connsiteY959" fmla="*/ 204235 h 685037"/>
                  <a:gd name="connsiteX960" fmla="*/ 743096 w 1106381"/>
                  <a:gd name="connsiteY960" fmla="*/ 200620 h 685037"/>
                  <a:gd name="connsiteX961" fmla="*/ 740385 w 1106381"/>
                  <a:gd name="connsiteY961" fmla="*/ 203331 h 685037"/>
                  <a:gd name="connsiteX962" fmla="*/ 740385 w 1106381"/>
                  <a:gd name="connsiteY962" fmla="*/ 200620 h 685037"/>
                  <a:gd name="connsiteX963" fmla="*/ 737674 w 1106381"/>
                  <a:gd name="connsiteY963" fmla="*/ 204235 h 685037"/>
                  <a:gd name="connsiteX964" fmla="*/ 737674 w 1106381"/>
                  <a:gd name="connsiteY964" fmla="*/ 209657 h 685037"/>
                  <a:gd name="connsiteX965" fmla="*/ 764785 w 1106381"/>
                  <a:gd name="connsiteY965" fmla="*/ 205139 h 685037"/>
                  <a:gd name="connsiteX966" fmla="*/ 779244 w 1106381"/>
                  <a:gd name="connsiteY966" fmla="*/ 203331 h 685037"/>
                  <a:gd name="connsiteX967" fmla="*/ 791896 w 1106381"/>
                  <a:gd name="connsiteY967" fmla="*/ 207850 h 685037"/>
                  <a:gd name="connsiteX968" fmla="*/ 778340 w 1106381"/>
                  <a:gd name="connsiteY968" fmla="*/ 191583 h 685037"/>
                  <a:gd name="connsiteX969" fmla="*/ 756652 w 1106381"/>
                  <a:gd name="connsiteY969" fmla="*/ 197006 h 685037"/>
                  <a:gd name="connsiteX970" fmla="*/ 742192 w 1106381"/>
                  <a:gd name="connsiteY970" fmla="*/ 204235 h 685037"/>
                  <a:gd name="connsiteX971" fmla="*/ 742192 w 1106381"/>
                  <a:gd name="connsiteY971" fmla="*/ 204235 h 685037"/>
                  <a:gd name="connsiteX972" fmla="*/ 692489 w 1106381"/>
                  <a:gd name="connsiteY972" fmla="*/ 219598 h 685037"/>
                  <a:gd name="connsiteX973" fmla="*/ 694297 w 1106381"/>
                  <a:gd name="connsiteY973" fmla="*/ 222309 h 685037"/>
                  <a:gd name="connsiteX974" fmla="*/ 695200 w 1106381"/>
                  <a:gd name="connsiteY974" fmla="*/ 214176 h 685037"/>
                  <a:gd name="connsiteX975" fmla="*/ 692489 w 1106381"/>
                  <a:gd name="connsiteY975" fmla="*/ 219598 h 685037"/>
                  <a:gd name="connsiteX976" fmla="*/ 683452 w 1106381"/>
                  <a:gd name="connsiteY976" fmla="*/ 280146 h 685037"/>
                  <a:gd name="connsiteX977" fmla="*/ 684356 w 1106381"/>
                  <a:gd name="connsiteY977" fmla="*/ 273820 h 685037"/>
                  <a:gd name="connsiteX978" fmla="*/ 685260 w 1106381"/>
                  <a:gd name="connsiteY978" fmla="*/ 271109 h 685037"/>
                  <a:gd name="connsiteX979" fmla="*/ 685260 w 1106381"/>
                  <a:gd name="connsiteY979" fmla="*/ 268398 h 685037"/>
                  <a:gd name="connsiteX980" fmla="*/ 683452 w 1106381"/>
                  <a:gd name="connsiteY980" fmla="*/ 280146 h 685037"/>
                  <a:gd name="connsiteX981" fmla="*/ 683452 w 1106381"/>
                  <a:gd name="connsiteY981" fmla="*/ 280146 h 685037"/>
                  <a:gd name="connsiteX982" fmla="*/ 726830 w 1106381"/>
                  <a:gd name="connsiteY982" fmla="*/ 304545 h 685037"/>
                  <a:gd name="connsiteX983" fmla="*/ 736770 w 1106381"/>
                  <a:gd name="connsiteY983" fmla="*/ 300931 h 685037"/>
                  <a:gd name="connsiteX984" fmla="*/ 734963 w 1106381"/>
                  <a:gd name="connsiteY984" fmla="*/ 302738 h 685037"/>
                  <a:gd name="connsiteX985" fmla="*/ 729541 w 1106381"/>
                  <a:gd name="connsiteY985" fmla="*/ 307256 h 685037"/>
                  <a:gd name="connsiteX986" fmla="*/ 678030 w 1106381"/>
                  <a:gd name="connsiteY986" fmla="*/ 307256 h 685037"/>
                  <a:gd name="connsiteX987" fmla="*/ 668993 w 1106381"/>
                  <a:gd name="connsiteY987" fmla="*/ 301834 h 685037"/>
                  <a:gd name="connsiteX988" fmla="*/ 661764 w 1106381"/>
                  <a:gd name="connsiteY988" fmla="*/ 296412 h 685037"/>
                  <a:gd name="connsiteX989" fmla="*/ 692489 w 1106381"/>
                  <a:gd name="connsiteY989" fmla="*/ 305449 h 685037"/>
                  <a:gd name="connsiteX990" fmla="*/ 726830 w 1106381"/>
                  <a:gd name="connsiteY990" fmla="*/ 304545 h 685037"/>
                  <a:gd name="connsiteX991" fmla="*/ 726830 w 1106381"/>
                  <a:gd name="connsiteY991" fmla="*/ 304545 h 685037"/>
                  <a:gd name="connsiteX992" fmla="*/ 726830 w 1106381"/>
                  <a:gd name="connsiteY992" fmla="*/ 304545 h 685037"/>
                  <a:gd name="connsiteX993" fmla="*/ 706045 w 1106381"/>
                  <a:gd name="connsiteY993" fmla="*/ 306353 h 685037"/>
                  <a:gd name="connsiteX994" fmla="*/ 687067 w 1106381"/>
                  <a:gd name="connsiteY994" fmla="*/ 302738 h 685037"/>
                  <a:gd name="connsiteX995" fmla="*/ 668993 w 1106381"/>
                  <a:gd name="connsiteY995" fmla="*/ 298219 h 685037"/>
                  <a:gd name="connsiteX996" fmla="*/ 657245 w 1106381"/>
                  <a:gd name="connsiteY996" fmla="*/ 288279 h 685037"/>
                  <a:gd name="connsiteX997" fmla="*/ 652727 w 1106381"/>
                  <a:gd name="connsiteY997" fmla="*/ 298219 h 685037"/>
                  <a:gd name="connsiteX998" fmla="*/ 654534 w 1106381"/>
                  <a:gd name="connsiteY998" fmla="*/ 297316 h 685037"/>
                  <a:gd name="connsiteX999" fmla="*/ 655438 w 1106381"/>
                  <a:gd name="connsiteY999" fmla="*/ 296412 h 685037"/>
                  <a:gd name="connsiteX1000" fmla="*/ 699719 w 1106381"/>
                  <a:gd name="connsiteY1000" fmla="*/ 322619 h 685037"/>
                  <a:gd name="connsiteX1001" fmla="*/ 726830 w 1106381"/>
                  <a:gd name="connsiteY1001" fmla="*/ 315390 h 685037"/>
                  <a:gd name="connsiteX1002" fmla="*/ 744904 w 1106381"/>
                  <a:gd name="connsiteY1002" fmla="*/ 299123 h 685037"/>
                  <a:gd name="connsiteX1003" fmla="*/ 744904 w 1106381"/>
                  <a:gd name="connsiteY1003" fmla="*/ 300931 h 685037"/>
                  <a:gd name="connsiteX1004" fmla="*/ 745807 w 1106381"/>
                  <a:gd name="connsiteY1004" fmla="*/ 302738 h 685037"/>
                  <a:gd name="connsiteX1005" fmla="*/ 745807 w 1106381"/>
                  <a:gd name="connsiteY1005" fmla="*/ 290990 h 685037"/>
                  <a:gd name="connsiteX1006" fmla="*/ 737674 w 1106381"/>
                  <a:gd name="connsiteY1006" fmla="*/ 300027 h 685037"/>
                  <a:gd name="connsiteX1007" fmla="*/ 732252 w 1106381"/>
                  <a:gd name="connsiteY1007" fmla="*/ 302738 h 685037"/>
                  <a:gd name="connsiteX1008" fmla="*/ 726830 w 1106381"/>
                  <a:gd name="connsiteY1008" fmla="*/ 304545 h 685037"/>
                  <a:gd name="connsiteX1009" fmla="*/ 726830 w 1106381"/>
                  <a:gd name="connsiteY1009" fmla="*/ 304545 h 685037"/>
                  <a:gd name="connsiteX1010" fmla="*/ 619290 w 1106381"/>
                  <a:gd name="connsiteY1010" fmla="*/ 261168 h 685037"/>
                  <a:gd name="connsiteX1011" fmla="*/ 606638 w 1106381"/>
                  <a:gd name="connsiteY1011" fmla="*/ 237672 h 685037"/>
                  <a:gd name="connsiteX1012" fmla="*/ 614771 w 1106381"/>
                  <a:gd name="connsiteY1012" fmla="*/ 255746 h 685037"/>
                  <a:gd name="connsiteX1013" fmla="*/ 619290 w 1106381"/>
                  <a:gd name="connsiteY1013" fmla="*/ 261168 h 685037"/>
                  <a:gd name="connsiteX1014" fmla="*/ 619290 w 1106381"/>
                  <a:gd name="connsiteY1014" fmla="*/ 261168 h 685037"/>
                  <a:gd name="connsiteX1015" fmla="*/ 727733 w 1106381"/>
                  <a:gd name="connsiteY1015" fmla="*/ 256649 h 685037"/>
                  <a:gd name="connsiteX1016" fmla="*/ 732252 w 1106381"/>
                  <a:gd name="connsiteY1016" fmla="*/ 223213 h 685037"/>
                  <a:gd name="connsiteX1017" fmla="*/ 737674 w 1106381"/>
                  <a:gd name="connsiteY1017" fmla="*/ 210561 h 685037"/>
                  <a:gd name="connsiteX1018" fmla="*/ 729541 w 1106381"/>
                  <a:gd name="connsiteY1018" fmla="*/ 221405 h 685037"/>
                  <a:gd name="connsiteX1019" fmla="*/ 727733 w 1106381"/>
                  <a:gd name="connsiteY1019" fmla="*/ 256649 h 685037"/>
                  <a:gd name="connsiteX1020" fmla="*/ 727733 w 1106381"/>
                  <a:gd name="connsiteY1020" fmla="*/ 256649 h 685037"/>
                  <a:gd name="connsiteX1021" fmla="*/ 661764 w 1106381"/>
                  <a:gd name="connsiteY1021" fmla="*/ 227731 h 685037"/>
                  <a:gd name="connsiteX1022" fmla="*/ 677126 w 1106381"/>
                  <a:gd name="connsiteY1022" fmla="*/ 227731 h 685037"/>
                  <a:gd name="connsiteX1023" fmla="*/ 661764 w 1106381"/>
                  <a:gd name="connsiteY1023" fmla="*/ 227731 h 685037"/>
                  <a:gd name="connsiteX1024" fmla="*/ 661764 w 1106381"/>
                  <a:gd name="connsiteY1024" fmla="*/ 227731 h 685037"/>
                  <a:gd name="connsiteX1025" fmla="*/ 691586 w 1106381"/>
                  <a:gd name="connsiteY1025" fmla="*/ 267494 h 685037"/>
                  <a:gd name="connsiteX1026" fmla="*/ 697911 w 1106381"/>
                  <a:gd name="connsiteY1026" fmla="*/ 262072 h 685037"/>
                  <a:gd name="connsiteX1027" fmla="*/ 691586 w 1106381"/>
                  <a:gd name="connsiteY1027" fmla="*/ 267494 h 685037"/>
                  <a:gd name="connsiteX1028" fmla="*/ 691586 w 1106381"/>
                  <a:gd name="connsiteY1028" fmla="*/ 267494 h 685037"/>
                  <a:gd name="connsiteX1029" fmla="*/ 811777 w 1106381"/>
                  <a:gd name="connsiteY1029" fmla="*/ 164473 h 685037"/>
                  <a:gd name="connsiteX1030" fmla="*/ 819910 w 1106381"/>
                  <a:gd name="connsiteY1030" fmla="*/ 112962 h 685037"/>
                  <a:gd name="connsiteX1031" fmla="*/ 812681 w 1106381"/>
                  <a:gd name="connsiteY1031" fmla="*/ 77718 h 685037"/>
                  <a:gd name="connsiteX1032" fmla="*/ 804547 w 1106381"/>
                  <a:gd name="connsiteY1032" fmla="*/ 55125 h 685037"/>
                  <a:gd name="connsiteX1033" fmla="*/ 800029 w 1106381"/>
                  <a:gd name="connsiteY1033" fmla="*/ 48800 h 685037"/>
                  <a:gd name="connsiteX1034" fmla="*/ 790088 w 1106381"/>
                  <a:gd name="connsiteY1034" fmla="*/ 37052 h 685037"/>
                  <a:gd name="connsiteX1035" fmla="*/ 770207 w 1106381"/>
                  <a:gd name="connsiteY1035" fmla="*/ 27111 h 685037"/>
                  <a:gd name="connsiteX1036" fmla="*/ 770207 w 1106381"/>
                  <a:gd name="connsiteY1036" fmla="*/ 27111 h 685037"/>
                  <a:gd name="connsiteX1037" fmla="*/ 776533 w 1106381"/>
                  <a:gd name="connsiteY1037" fmla="*/ 30726 h 685037"/>
                  <a:gd name="connsiteX1038" fmla="*/ 782859 w 1106381"/>
                  <a:gd name="connsiteY1038" fmla="*/ 36148 h 685037"/>
                  <a:gd name="connsiteX1039" fmla="*/ 790992 w 1106381"/>
                  <a:gd name="connsiteY1039" fmla="*/ 50607 h 685037"/>
                  <a:gd name="connsiteX1040" fmla="*/ 789185 w 1106381"/>
                  <a:gd name="connsiteY1040" fmla="*/ 38859 h 685037"/>
                  <a:gd name="connsiteX1041" fmla="*/ 795510 w 1106381"/>
                  <a:gd name="connsiteY1041" fmla="*/ 53318 h 685037"/>
                  <a:gd name="connsiteX1042" fmla="*/ 796414 w 1106381"/>
                  <a:gd name="connsiteY1042" fmla="*/ 52414 h 685037"/>
                  <a:gd name="connsiteX1043" fmla="*/ 799125 w 1106381"/>
                  <a:gd name="connsiteY1043" fmla="*/ 59644 h 685037"/>
                  <a:gd name="connsiteX1044" fmla="*/ 800029 w 1106381"/>
                  <a:gd name="connsiteY1044" fmla="*/ 61451 h 685037"/>
                  <a:gd name="connsiteX1045" fmla="*/ 800933 w 1106381"/>
                  <a:gd name="connsiteY1045" fmla="*/ 67777 h 685037"/>
                  <a:gd name="connsiteX1046" fmla="*/ 803644 w 1106381"/>
                  <a:gd name="connsiteY1046" fmla="*/ 65066 h 685037"/>
                  <a:gd name="connsiteX1047" fmla="*/ 804547 w 1106381"/>
                  <a:gd name="connsiteY1047" fmla="*/ 60548 h 685037"/>
                  <a:gd name="connsiteX1048" fmla="*/ 805451 w 1106381"/>
                  <a:gd name="connsiteY1048" fmla="*/ 70488 h 685037"/>
                  <a:gd name="connsiteX1049" fmla="*/ 803644 w 1106381"/>
                  <a:gd name="connsiteY1049" fmla="*/ 75007 h 685037"/>
                  <a:gd name="connsiteX1050" fmla="*/ 802740 w 1106381"/>
                  <a:gd name="connsiteY1050" fmla="*/ 76814 h 685037"/>
                  <a:gd name="connsiteX1051" fmla="*/ 802740 w 1106381"/>
                  <a:gd name="connsiteY1051" fmla="*/ 77718 h 685037"/>
                  <a:gd name="connsiteX1052" fmla="*/ 802740 w 1106381"/>
                  <a:gd name="connsiteY1052" fmla="*/ 79525 h 685037"/>
                  <a:gd name="connsiteX1053" fmla="*/ 808162 w 1106381"/>
                  <a:gd name="connsiteY1053" fmla="*/ 72296 h 685037"/>
                  <a:gd name="connsiteX1054" fmla="*/ 809066 w 1106381"/>
                  <a:gd name="connsiteY1054" fmla="*/ 80429 h 685037"/>
                  <a:gd name="connsiteX1055" fmla="*/ 811777 w 1106381"/>
                  <a:gd name="connsiteY1055" fmla="*/ 87658 h 685037"/>
                  <a:gd name="connsiteX1056" fmla="*/ 814488 w 1106381"/>
                  <a:gd name="connsiteY1056" fmla="*/ 104829 h 685037"/>
                  <a:gd name="connsiteX1057" fmla="*/ 815392 w 1106381"/>
                  <a:gd name="connsiteY1057" fmla="*/ 103925 h 685037"/>
                  <a:gd name="connsiteX1058" fmla="*/ 816295 w 1106381"/>
                  <a:gd name="connsiteY1058" fmla="*/ 103021 h 685037"/>
                  <a:gd name="connsiteX1059" fmla="*/ 811777 w 1106381"/>
                  <a:gd name="connsiteY1059" fmla="*/ 120191 h 685037"/>
                  <a:gd name="connsiteX1060" fmla="*/ 815392 w 1106381"/>
                  <a:gd name="connsiteY1060" fmla="*/ 114769 h 685037"/>
                  <a:gd name="connsiteX1061" fmla="*/ 814488 w 1106381"/>
                  <a:gd name="connsiteY1061" fmla="*/ 122903 h 685037"/>
                  <a:gd name="connsiteX1062" fmla="*/ 818103 w 1106381"/>
                  <a:gd name="connsiteY1062" fmla="*/ 120191 h 685037"/>
                  <a:gd name="connsiteX1063" fmla="*/ 807258 w 1106381"/>
                  <a:gd name="connsiteY1063" fmla="*/ 171702 h 685037"/>
                  <a:gd name="connsiteX1064" fmla="*/ 809066 w 1106381"/>
                  <a:gd name="connsiteY1064" fmla="*/ 167184 h 685037"/>
                  <a:gd name="connsiteX1065" fmla="*/ 811777 w 1106381"/>
                  <a:gd name="connsiteY1065" fmla="*/ 164473 h 685037"/>
                  <a:gd name="connsiteX1066" fmla="*/ 811777 w 1106381"/>
                  <a:gd name="connsiteY1066" fmla="*/ 164473 h 685037"/>
                  <a:gd name="connsiteX1067" fmla="*/ 660860 w 1106381"/>
                  <a:gd name="connsiteY1067" fmla="*/ 9941 h 685037"/>
                  <a:gd name="connsiteX1068" fmla="*/ 677126 w 1106381"/>
                  <a:gd name="connsiteY1068" fmla="*/ 14459 h 685037"/>
                  <a:gd name="connsiteX1069" fmla="*/ 669897 w 1106381"/>
                  <a:gd name="connsiteY1069" fmla="*/ 9941 h 685037"/>
                  <a:gd name="connsiteX1070" fmla="*/ 659956 w 1106381"/>
                  <a:gd name="connsiteY1070" fmla="*/ 7230 h 685037"/>
                  <a:gd name="connsiteX1071" fmla="*/ 697008 w 1106381"/>
                  <a:gd name="connsiteY1071" fmla="*/ 7230 h 685037"/>
                  <a:gd name="connsiteX1072" fmla="*/ 693393 w 1106381"/>
                  <a:gd name="connsiteY1072" fmla="*/ 3615 h 685037"/>
                  <a:gd name="connsiteX1073" fmla="*/ 715082 w 1106381"/>
                  <a:gd name="connsiteY1073" fmla="*/ 14459 h 685037"/>
                  <a:gd name="connsiteX1074" fmla="*/ 707852 w 1106381"/>
                  <a:gd name="connsiteY1074" fmla="*/ 6326 h 685037"/>
                  <a:gd name="connsiteX1075" fmla="*/ 734059 w 1106381"/>
                  <a:gd name="connsiteY1075" fmla="*/ 16267 h 685037"/>
                  <a:gd name="connsiteX1076" fmla="*/ 734059 w 1106381"/>
                  <a:gd name="connsiteY1076" fmla="*/ 15363 h 685037"/>
                  <a:gd name="connsiteX1077" fmla="*/ 734963 w 1106381"/>
                  <a:gd name="connsiteY1077" fmla="*/ 15363 h 685037"/>
                  <a:gd name="connsiteX1078" fmla="*/ 737674 w 1106381"/>
                  <a:gd name="connsiteY1078" fmla="*/ 17170 h 685037"/>
                  <a:gd name="connsiteX1079" fmla="*/ 744000 w 1106381"/>
                  <a:gd name="connsiteY1079" fmla="*/ 19881 h 685037"/>
                  <a:gd name="connsiteX1080" fmla="*/ 739481 w 1106381"/>
                  <a:gd name="connsiteY1080" fmla="*/ 14459 h 685037"/>
                  <a:gd name="connsiteX1081" fmla="*/ 763881 w 1106381"/>
                  <a:gd name="connsiteY1081" fmla="*/ 33437 h 685037"/>
                  <a:gd name="connsiteX1082" fmla="*/ 761170 w 1106381"/>
                  <a:gd name="connsiteY1082" fmla="*/ 27111 h 685037"/>
                  <a:gd name="connsiteX1083" fmla="*/ 769303 w 1106381"/>
                  <a:gd name="connsiteY1083" fmla="*/ 34340 h 685037"/>
                  <a:gd name="connsiteX1084" fmla="*/ 776533 w 1106381"/>
                  <a:gd name="connsiteY1084" fmla="*/ 43377 h 685037"/>
                  <a:gd name="connsiteX1085" fmla="*/ 768400 w 1106381"/>
                  <a:gd name="connsiteY1085" fmla="*/ 28015 h 685037"/>
                  <a:gd name="connsiteX1086" fmla="*/ 767496 w 1106381"/>
                  <a:gd name="connsiteY1086" fmla="*/ 27111 h 685037"/>
                  <a:gd name="connsiteX1087" fmla="*/ 767496 w 1106381"/>
                  <a:gd name="connsiteY1087" fmla="*/ 27111 h 685037"/>
                  <a:gd name="connsiteX1088" fmla="*/ 753037 w 1106381"/>
                  <a:gd name="connsiteY1088" fmla="*/ 18978 h 685037"/>
                  <a:gd name="connsiteX1089" fmla="*/ 736770 w 1106381"/>
                  <a:gd name="connsiteY1089" fmla="*/ 10844 h 685037"/>
                  <a:gd name="connsiteX1090" fmla="*/ 725926 w 1106381"/>
                  <a:gd name="connsiteY1090" fmla="*/ 9037 h 685037"/>
                  <a:gd name="connsiteX1091" fmla="*/ 715985 w 1106381"/>
                  <a:gd name="connsiteY1091" fmla="*/ 7230 h 685037"/>
                  <a:gd name="connsiteX1092" fmla="*/ 723215 w 1106381"/>
                  <a:gd name="connsiteY1092" fmla="*/ 10844 h 685037"/>
                  <a:gd name="connsiteX1093" fmla="*/ 702430 w 1106381"/>
                  <a:gd name="connsiteY1093" fmla="*/ 3615 h 685037"/>
                  <a:gd name="connsiteX1094" fmla="*/ 677126 w 1106381"/>
                  <a:gd name="connsiteY1094" fmla="*/ 0 h 685037"/>
                  <a:gd name="connsiteX1095" fmla="*/ 658149 w 1106381"/>
                  <a:gd name="connsiteY1095" fmla="*/ 7230 h 685037"/>
                  <a:gd name="connsiteX1096" fmla="*/ 650016 w 1106381"/>
                  <a:gd name="connsiteY1096" fmla="*/ 8133 h 685037"/>
                  <a:gd name="connsiteX1097" fmla="*/ 660860 w 1106381"/>
                  <a:gd name="connsiteY1097" fmla="*/ 9941 h 685037"/>
                  <a:gd name="connsiteX1098" fmla="*/ 727733 w 1106381"/>
                  <a:gd name="connsiteY1098" fmla="*/ 141880 h 685037"/>
                  <a:gd name="connsiteX1099" fmla="*/ 730444 w 1106381"/>
                  <a:gd name="connsiteY1099" fmla="*/ 140073 h 685037"/>
                  <a:gd name="connsiteX1100" fmla="*/ 733156 w 1106381"/>
                  <a:gd name="connsiteY1100" fmla="*/ 137362 h 685037"/>
                  <a:gd name="connsiteX1101" fmla="*/ 743096 w 1106381"/>
                  <a:gd name="connsiteY1101" fmla="*/ 136458 h 685037"/>
                  <a:gd name="connsiteX1102" fmla="*/ 747615 w 1106381"/>
                  <a:gd name="connsiteY1102" fmla="*/ 134651 h 685037"/>
                  <a:gd name="connsiteX1103" fmla="*/ 753037 w 1106381"/>
                  <a:gd name="connsiteY1103" fmla="*/ 133747 h 685037"/>
                  <a:gd name="connsiteX1104" fmla="*/ 775629 w 1106381"/>
                  <a:gd name="connsiteY1104" fmla="*/ 120191 h 685037"/>
                  <a:gd name="connsiteX1105" fmla="*/ 797318 w 1106381"/>
                  <a:gd name="connsiteY1105" fmla="*/ 118384 h 685037"/>
                  <a:gd name="connsiteX1106" fmla="*/ 796414 w 1106381"/>
                  <a:gd name="connsiteY1106" fmla="*/ 117480 h 685037"/>
                  <a:gd name="connsiteX1107" fmla="*/ 789185 w 1106381"/>
                  <a:gd name="connsiteY1107" fmla="*/ 116577 h 685037"/>
                  <a:gd name="connsiteX1108" fmla="*/ 781051 w 1106381"/>
                  <a:gd name="connsiteY1108" fmla="*/ 117480 h 685037"/>
                  <a:gd name="connsiteX1109" fmla="*/ 798222 w 1106381"/>
                  <a:gd name="connsiteY1109" fmla="*/ 110251 h 685037"/>
                  <a:gd name="connsiteX1110" fmla="*/ 778340 w 1106381"/>
                  <a:gd name="connsiteY1110" fmla="*/ 115673 h 685037"/>
                  <a:gd name="connsiteX1111" fmla="*/ 780148 w 1106381"/>
                  <a:gd name="connsiteY1111" fmla="*/ 112058 h 685037"/>
                  <a:gd name="connsiteX1112" fmla="*/ 746711 w 1106381"/>
                  <a:gd name="connsiteY1112" fmla="*/ 132843 h 685037"/>
                  <a:gd name="connsiteX1113" fmla="*/ 762074 w 1106381"/>
                  <a:gd name="connsiteY1113" fmla="*/ 114769 h 685037"/>
                  <a:gd name="connsiteX1114" fmla="*/ 743096 w 1106381"/>
                  <a:gd name="connsiteY1114" fmla="*/ 132843 h 685037"/>
                  <a:gd name="connsiteX1115" fmla="*/ 756652 w 1106381"/>
                  <a:gd name="connsiteY1115" fmla="*/ 113866 h 685037"/>
                  <a:gd name="connsiteX1116" fmla="*/ 736770 w 1106381"/>
                  <a:gd name="connsiteY1116" fmla="*/ 134651 h 685037"/>
                  <a:gd name="connsiteX1117" fmla="*/ 750326 w 1106381"/>
                  <a:gd name="connsiteY1117" fmla="*/ 110251 h 685037"/>
                  <a:gd name="connsiteX1118" fmla="*/ 739481 w 1106381"/>
                  <a:gd name="connsiteY1118" fmla="*/ 126517 h 685037"/>
                  <a:gd name="connsiteX1119" fmla="*/ 734963 w 1106381"/>
                  <a:gd name="connsiteY1119" fmla="*/ 131940 h 685037"/>
                  <a:gd name="connsiteX1120" fmla="*/ 742192 w 1106381"/>
                  <a:gd name="connsiteY1120" fmla="*/ 118384 h 685037"/>
                  <a:gd name="connsiteX1121" fmla="*/ 739481 w 1106381"/>
                  <a:gd name="connsiteY1121" fmla="*/ 121999 h 685037"/>
                  <a:gd name="connsiteX1122" fmla="*/ 731348 w 1106381"/>
                  <a:gd name="connsiteY1122" fmla="*/ 135554 h 685037"/>
                  <a:gd name="connsiteX1123" fmla="*/ 735867 w 1106381"/>
                  <a:gd name="connsiteY1123" fmla="*/ 105732 h 685037"/>
                  <a:gd name="connsiteX1124" fmla="*/ 729541 w 1106381"/>
                  <a:gd name="connsiteY1124" fmla="*/ 131940 h 685037"/>
                  <a:gd name="connsiteX1125" fmla="*/ 727733 w 1106381"/>
                  <a:gd name="connsiteY1125" fmla="*/ 141880 h 685037"/>
                  <a:gd name="connsiteX1126" fmla="*/ 727733 w 1106381"/>
                  <a:gd name="connsiteY1126" fmla="*/ 141880 h 685037"/>
                  <a:gd name="connsiteX1127" fmla="*/ 671704 w 1106381"/>
                  <a:gd name="connsiteY1127" fmla="*/ 123806 h 685037"/>
                  <a:gd name="connsiteX1128" fmla="*/ 646401 w 1106381"/>
                  <a:gd name="connsiteY1128" fmla="*/ 107540 h 685037"/>
                  <a:gd name="connsiteX1129" fmla="*/ 656341 w 1106381"/>
                  <a:gd name="connsiteY1129" fmla="*/ 119288 h 685037"/>
                  <a:gd name="connsiteX1130" fmla="*/ 621097 w 1106381"/>
                  <a:gd name="connsiteY1130" fmla="*/ 117480 h 685037"/>
                  <a:gd name="connsiteX1131" fmla="*/ 663571 w 1106381"/>
                  <a:gd name="connsiteY1131" fmla="*/ 123806 h 685037"/>
                  <a:gd name="connsiteX1132" fmla="*/ 672608 w 1106381"/>
                  <a:gd name="connsiteY1132" fmla="*/ 126517 h 685037"/>
                  <a:gd name="connsiteX1133" fmla="*/ 683452 w 1106381"/>
                  <a:gd name="connsiteY1133" fmla="*/ 128325 h 685037"/>
                  <a:gd name="connsiteX1134" fmla="*/ 687067 w 1106381"/>
                  <a:gd name="connsiteY1134" fmla="*/ 130132 h 685037"/>
                  <a:gd name="connsiteX1135" fmla="*/ 692489 w 1106381"/>
                  <a:gd name="connsiteY1135" fmla="*/ 131036 h 685037"/>
                  <a:gd name="connsiteX1136" fmla="*/ 701526 w 1106381"/>
                  <a:gd name="connsiteY1136" fmla="*/ 134651 h 685037"/>
                  <a:gd name="connsiteX1137" fmla="*/ 701526 w 1106381"/>
                  <a:gd name="connsiteY1137" fmla="*/ 133747 h 685037"/>
                  <a:gd name="connsiteX1138" fmla="*/ 697008 w 1106381"/>
                  <a:gd name="connsiteY1138" fmla="*/ 130132 h 685037"/>
                  <a:gd name="connsiteX1139" fmla="*/ 684356 w 1106381"/>
                  <a:gd name="connsiteY1139" fmla="*/ 119288 h 685037"/>
                  <a:gd name="connsiteX1140" fmla="*/ 685260 w 1106381"/>
                  <a:gd name="connsiteY1140" fmla="*/ 123806 h 685037"/>
                  <a:gd name="connsiteX1141" fmla="*/ 686163 w 1106381"/>
                  <a:gd name="connsiteY1141" fmla="*/ 127421 h 685037"/>
                  <a:gd name="connsiteX1142" fmla="*/ 675319 w 1106381"/>
                  <a:gd name="connsiteY1142" fmla="*/ 120191 h 685037"/>
                  <a:gd name="connsiteX1143" fmla="*/ 678030 w 1106381"/>
                  <a:gd name="connsiteY1143" fmla="*/ 124710 h 685037"/>
                  <a:gd name="connsiteX1144" fmla="*/ 661764 w 1106381"/>
                  <a:gd name="connsiteY1144" fmla="*/ 109347 h 685037"/>
                  <a:gd name="connsiteX1145" fmla="*/ 657245 w 1106381"/>
                  <a:gd name="connsiteY1145" fmla="*/ 103925 h 685037"/>
                  <a:gd name="connsiteX1146" fmla="*/ 671704 w 1106381"/>
                  <a:gd name="connsiteY1146" fmla="*/ 123806 h 685037"/>
                  <a:gd name="connsiteX1147" fmla="*/ 671704 w 1106381"/>
                  <a:gd name="connsiteY1147" fmla="*/ 123806 h 685037"/>
                  <a:gd name="connsiteX1148" fmla="*/ 603927 w 1106381"/>
                  <a:gd name="connsiteY1148" fmla="*/ 127421 h 685037"/>
                  <a:gd name="connsiteX1149" fmla="*/ 609349 w 1106381"/>
                  <a:gd name="connsiteY1149" fmla="*/ 126517 h 685037"/>
                  <a:gd name="connsiteX1150" fmla="*/ 608446 w 1106381"/>
                  <a:gd name="connsiteY1150" fmla="*/ 127421 h 685037"/>
                  <a:gd name="connsiteX1151" fmla="*/ 599409 w 1106381"/>
                  <a:gd name="connsiteY1151" fmla="*/ 134651 h 685037"/>
                  <a:gd name="connsiteX1152" fmla="*/ 603927 w 1106381"/>
                  <a:gd name="connsiteY1152" fmla="*/ 133747 h 685037"/>
                  <a:gd name="connsiteX1153" fmla="*/ 596698 w 1106381"/>
                  <a:gd name="connsiteY1153" fmla="*/ 140976 h 685037"/>
                  <a:gd name="connsiteX1154" fmla="*/ 606638 w 1106381"/>
                  <a:gd name="connsiteY1154" fmla="*/ 133747 h 685037"/>
                  <a:gd name="connsiteX1155" fmla="*/ 611157 w 1106381"/>
                  <a:gd name="connsiteY1155" fmla="*/ 130132 h 685037"/>
                  <a:gd name="connsiteX1156" fmla="*/ 612964 w 1106381"/>
                  <a:gd name="connsiteY1156" fmla="*/ 128325 h 685037"/>
                  <a:gd name="connsiteX1157" fmla="*/ 612964 w 1106381"/>
                  <a:gd name="connsiteY1157" fmla="*/ 127421 h 685037"/>
                  <a:gd name="connsiteX1158" fmla="*/ 612964 w 1106381"/>
                  <a:gd name="connsiteY1158" fmla="*/ 125614 h 685037"/>
                  <a:gd name="connsiteX1159" fmla="*/ 651823 w 1106381"/>
                  <a:gd name="connsiteY1159" fmla="*/ 123806 h 685037"/>
                  <a:gd name="connsiteX1160" fmla="*/ 627423 w 1106381"/>
                  <a:gd name="connsiteY1160" fmla="*/ 120191 h 685037"/>
                  <a:gd name="connsiteX1161" fmla="*/ 603927 w 1106381"/>
                  <a:gd name="connsiteY1161" fmla="*/ 127421 h 685037"/>
                  <a:gd name="connsiteX1162" fmla="*/ 603927 w 1106381"/>
                  <a:gd name="connsiteY1162" fmla="*/ 127421 h 685037"/>
                  <a:gd name="connsiteX1163" fmla="*/ 605734 w 1106381"/>
                  <a:gd name="connsiteY1163" fmla="*/ 144591 h 685037"/>
                  <a:gd name="connsiteX1164" fmla="*/ 615675 w 1106381"/>
                  <a:gd name="connsiteY1164" fmla="*/ 134651 h 685037"/>
                  <a:gd name="connsiteX1165" fmla="*/ 599409 w 1106381"/>
                  <a:gd name="connsiteY1165" fmla="*/ 142784 h 685037"/>
                  <a:gd name="connsiteX1166" fmla="*/ 597601 w 1106381"/>
                  <a:gd name="connsiteY1166" fmla="*/ 148206 h 685037"/>
                  <a:gd name="connsiteX1167" fmla="*/ 605734 w 1106381"/>
                  <a:gd name="connsiteY1167" fmla="*/ 144591 h 685037"/>
                  <a:gd name="connsiteX1168" fmla="*/ 605734 w 1106381"/>
                  <a:gd name="connsiteY1168" fmla="*/ 144591 h 685037"/>
                  <a:gd name="connsiteX1169" fmla="*/ 801836 w 1106381"/>
                  <a:gd name="connsiteY1169" fmla="*/ 143688 h 685037"/>
                  <a:gd name="connsiteX1170" fmla="*/ 796414 w 1106381"/>
                  <a:gd name="connsiteY1170" fmla="*/ 137362 h 685037"/>
                  <a:gd name="connsiteX1171" fmla="*/ 805451 w 1106381"/>
                  <a:gd name="connsiteY1171" fmla="*/ 158147 h 685037"/>
                  <a:gd name="connsiteX1172" fmla="*/ 805451 w 1106381"/>
                  <a:gd name="connsiteY1172" fmla="*/ 150917 h 685037"/>
                  <a:gd name="connsiteX1173" fmla="*/ 806355 w 1106381"/>
                  <a:gd name="connsiteY1173" fmla="*/ 150013 h 685037"/>
                  <a:gd name="connsiteX1174" fmla="*/ 796414 w 1106381"/>
                  <a:gd name="connsiteY1174" fmla="*/ 132843 h 685037"/>
                  <a:gd name="connsiteX1175" fmla="*/ 801836 w 1106381"/>
                  <a:gd name="connsiteY1175" fmla="*/ 143688 h 685037"/>
                  <a:gd name="connsiteX1176" fmla="*/ 725022 w 1106381"/>
                  <a:gd name="connsiteY1176" fmla="*/ 140073 h 685037"/>
                  <a:gd name="connsiteX1177" fmla="*/ 720504 w 1106381"/>
                  <a:gd name="connsiteY1177" fmla="*/ 134651 h 685037"/>
                  <a:gd name="connsiteX1178" fmla="*/ 719600 w 1106381"/>
                  <a:gd name="connsiteY1178" fmla="*/ 136458 h 685037"/>
                  <a:gd name="connsiteX1179" fmla="*/ 719600 w 1106381"/>
                  <a:gd name="connsiteY1179" fmla="*/ 136458 h 685037"/>
                  <a:gd name="connsiteX1180" fmla="*/ 711467 w 1106381"/>
                  <a:gd name="connsiteY1180" fmla="*/ 128325 h 685037"/>
                  <a:gd name="connsiteX1181" fmla="*/ 714178 w 1106381"/>
                  <a:gd name="connsiteY1181" fmla="*/ 134651 h 685037"/>
                  <a:gd name="connsiteX1182" fmla="*/ 705141 w 1106381"/>
                  <a:gd name="connsiteY1182" fmla="*/ 128325 h 685037"/>
                  <a:gd name="connsiteX1183" fmla="*/ 713274 w 1106381"/>
                  <a:gd name="connsiteY1183" fmla="*/ 137362 h 685037"/>
                  <a:gd name="connsiteX1184" fmla="*/ 724119 w 1106381"/>
                  <a:gd name="connsiteY1184" fmla="*/ 139169 h 685037"/>
                  <a:gd name="connsiteX1185" fmla="*/ 727733 w 1106381"/>
                  <a:gd name="connsiteY1185" fmla="*/ 140073 h 685037"/>
                  <a:gd name="connsiteX1186" fmla="*/ 727733 w 1106381"/>
                  <a:gd name="connsiteY1186" fmla="*/ 125614 h 685037"/>
                  <a:gd name="connsiteX1187" fmla="*/ 725022 w 1106381"/>
                  <a:gd name="connsiteY1187" fmla="*/ 140073 h 685037"/>
                  <a:gd name="connsiteX1188" fmla="*/ 725022 w 1106381"/>
                  <a:gd name="connsiteY1188" fmla="*/ 140073 h 685037"/>
                  <a:gd name="connsiteX1189" fmla="*/ 784666 w 1106381"/>
                  <a:gd name="connsiteY1189" fmla="*/ 121095 h 685037"/>
                  <a:gd name="connsiteX1190" fmla="*/ 800029 w 1106381"/>
                  <a:gd name="connsiteY1190" fmla="*/ 134651 h 685037"/>
                  <a:gd name="connsiteX1191" fmla="*/ 804547 w 1106381"/>
                  <a:gd name="connsiteY1191" fmla="*/ 140073 h 685037"/>
                  <a:gd name="connsiteX1192" fmla="*/ 795510 w 1106381"/>
                  <a:gd name="connsiteY1192" fmla="*/ 126517 h 685037"/>
                  <a:gd name="connsiteX1193" fmla="*/ 799125 w 1106381"/>
                  <a:gd name="connsiteY1193" fmla="*/ 128325 h 685037"/>
                  <a:gd name="connsiteX1194" fmla="*/ 793703 w 1106381"/>
                  <a:gd name="connsiteY1194" fmla="*/ 121999 h 685037"/>
                  <a:gd name="connsiteX1195" fmla="*/ 784666 w 1106381"/>
                  <a:gd name="connsiteY1195" fmla="*/ 121095 h 685037"/>
                  <a:gd name="connsiteX1196" fmla="*/ 784666 w 1106381"/>
                  <a:gd name="connsiteY1196" fmla="*/ 121095 h 685037"/>
                  <a:gd name="connsiteX1197" fmla="*/ 709659 w 1106381"/>
                  <a:gd name="connsiteY1197" fmla="*/ 137362 h 685037"/>
                  <a:gd name="connsiteX1198" fmla="*/ 703334 w 1106381"/>
                  <a:gd name="connsiteY1198" fmla="*/ 131036 h 685037"/>
                  <a:gd name="connsiteX1199" fmla="*/ 700622 w 1106381"/>
                  <a:gd name="connsiteY1199" fmla="*/ 127421 h 685037"/>
                  <a:gd name="connsiteX1200" fmla="*/ 697008 w 1106381"/>
                  <a:gd name="connsiteY1200" fmla="*/ 123806 h 685037"/>
                  <a:gd name="connsiteX1201" fmla="*/ 701526 w 1106381"/>
                  <a:gd name="connsiteY1201" fmla="*/ 131940 h 685037"/>
                  <a:gd name="connsiteX1202" fmla="*/ 709659 w 1106381"/>
                  <a:gd name="connsiteY1202" fmla="*/ 137362 h 685037"/>
                  <a:gd name="connsiteX1203" fmla="*/ 709659 w 1106381"/>
                  <a:gd name="connsiteY1203" fmla="*/ 137362 h 685037"/>
                  <a:gd name="connsiteX1204" fmla="*/ 316552 w 1106381"/>
                  <a:gd name="connsiteY1204" fmla="*/ 480766 h 685037"/>
                  <a:gd name="connsiteX1205" fmla="*/ 241545 w 1106381"/>
                  <a:gd name="connsiteY1205" fmla="*/ 429255 h 685037"/>
                  <a:gd name="connsiteX1206" fmla="*/ 219857 w 1106381"/>
                  <a:gd name="connsiteY1206" fmla="*/ 408470 h 685037"/>
                  <a:gd name="connsiteX1207" fmla="*/ 201783 w 1106381"/>
                  <a:gd name="connsiteY1207" fmla="*/ 392204 h 685037"/>
                  <a:gd name="connsiteX1208" fmla="*/ 178287 w 1106381"/>
                  <a:gd name="connsiteY1208" fmla="*/ 374130 h 685037"/>
                  <a:gd name="connsiteX1209" fmla="*/ 161116 w 1106381"/>
                  <a:gd name="connsiteY1209" fmla="*/ 365093 h 685037"/>
                  <a:gd name="connsiteX1210" fmla="*/ 170153 w 1106381"/>
                  <a:gd name="connsiteY1210" fmla="*/ 372322 h 685037"/>
                  <a:gd name="connsiteX1211" fmla="*/ 179190 w 1106381"/>
                  <a:gd name="connsiteY1211" fmla="*/ 380456 h 685037"/>
                  <a:gd name="connsiteX1212" fmla="*/ 197264 w 1106381"/>
                  <a:gd name="connsiteY1212" fmla="*/ 396722 h 685037"/>
                  <a:gd name="connsiteX1213" fmla="*/ 205397 w 1106381"/>
                  <a:gd name="connsiteY1213" fmla="*/ 405759 h 685037"/>
                  <a:gd name="connsiteX1214" fmla="*/ 213531 w 1106381"/>
                  <a:gd name="connsiteY1214" fmla="*/ 414796 h 685037"/>
                  <a:gd name="connsiteX1215" fmla="*/ 227086 w 1106381"/>
                  <a:gd name="connsiteY1215" fmla="*/ 427448 h 685037"/>
                  <a:gd name="connsiteX1216" fmla="*/ 316552 w 1106381"/>
                  <a:gd name="connsiteY1216" fmla="*/ 480766 h 685037"/>
                  <a:gd name="connsiteX1217" fmla="*/ 316552 w 1106381"/>
                  <a:gd name="connsiteY1217" fmla="*/ 480766 h 685037"/>
                  <a:gd name="connsiteX1218" fmla="*/ 307515 w 1106381"/>
                  <a:gd name="connsiteY1218" fmla="*/ 412085 h 685037"/>
                  <a:gd name="connsiteX1219" fmla="*/ 310226 w 1106381"/>
                  <a:gd name="connsiteY1219" fmla="*/ 415700 h 685037"/>
                  <a:gd name="connsiteX1220" fmla="*/ 336433 w 1106381"/>
                  <a:gd name="connsiteY1220" fmla="*/ 445522 h 685037"/>
                  <a:gd name="connsiteX1221" fmla="*/ 312937 w 1106381"/>
                  <a:gd name="connsiteY1221" fmla="*/ 412989 h 685037"/>
                  <a:gd name="connsiteX1222" fmla="*/ 269560 w 1106381"/>
                  <a:gd name="connsiteY1222" fmla="*/ 371419 h 685037"/>
                  <a:gd name="connsiteX1223" fmla="*/ 253293 w 1106381"/>
                  <a:gd name="connsiteY1223" fmla="*/ 359671 h 685037"/>
                  <a:gd name="connsiteX1224" fmla="*/ 214434 w 1106381"/>
                  <a:gd name="connsiteY1224" fmla="*/ 346115 h 685037"/>
                  <a:gd name="connsiteX1225" fmla="*/ 202686 w 1106381"/>
                  <a:gd name="connsiteY1225" fmla="*/ 347923 h 685037"/>
                  <a:gd name="connsiteX1226" fmla="*/ 199975 w 1106381"/>
                  <a:gd name="connsiteY1226" fmla="*/ 349730 h 685037"/>
                  <a:gd name="connsiteX1227" fmla="*/ 307515 w 1106381"/>
                  <a:gd name="connsiteY1227" fmla="*/ 412085 h 685037"/>
                  <a:gd name="connsiteX1228" fmla="*/ 307515 w 1106381"/>
                  <a:gd name="connsiteY1228" fmla="*/ 412085 h 685037"/>
                  <a:gd name="connsiteX1229" fmla="*/ 239738 w 1106381"/>
                  <a:gd name="connsiteY1229" fmla="*/ 459077 h 685037"/>
                  <a:gd name="connsiteX1230" fmla="*/ 221664 w 1106381"/>
                  <a:gd name="connsiteY1230" fmla="*/ 436485 h 685037"/>
                  <a:gd name="connsiteX1231" fmla="*/ 201783 w 1106381"/>
                  <a:gd name="connsiteY1231" fmla="*/ 415700 h 685037"/>
                  <a:gd name="connsiteX1232" fmla="*/ 171961 w 1106381"/>
                  <a:gd name="connsiteY1232" fmla="*/ 391300 h 685037"/>
                  <a:gd name="connsiteX1233" fmla="*/ 159309 w 1106381"/>
                  <a:gd name="connsiteY1233" fmla="*/ 376841 h 685037"/>
                  <a:gd name="connsiteX1234" fmla="*/ 124969 w 1106381"/>
                  <a:gd name="connsiteY1234" fmla="*/ 356960 h 685037"/>
                  <a:gd name="connsiteX1235" fmla="*/ 134909 w 1106381"/>
                  <a:gd name="connsiteY1235" fmla="*/ 364189 h 685037"/>
                  <a:gd name="connsiteX1236" fmla="*/ 154790 w 1106381"/>
                  <a:gd name="connsiteY1236" fmla="*/ 381359 h 685037"/>
                  <a:gd name="connsiteX1237" fmla="*/ 197264 w 1106381"/>
                  <a:gd name="connsiteY1237" fmla="*/ 417507 h 685037"/>
                  <a:gd name="connsiteX1238" fmla="*/ 213531 w 1106381"/>
                  <a:gd name="connsiteY1238" fmla="*/ 433774 h 685037"/>
                  <a:gd name="connsiteX1239" fmla="*/ 229797 w 1106381"/>
                  <a:gd name="connsiteY1239" fmla="*/ 450040 h 685037"/>
                  <a:gd name="connsiteX1240" fmla="*/ 239738 w 1106381"/>
                  <a:gd name="connsiteY1240" fmla="*/ 459077 h 685037"/>
                  <a:gd name="connsiteX1241" fmla="*/ 362640 w 1106381"/>
                  <a:gd name="connsiteY1241" fmla="*/ 453655 h 685037"/>
                  <a:gd name="connsiteX1242" fmla="*/ 372581 w 1106381"/>
                  <a:gd name="connsiteY1242" fmla="*/ 435581 h 685037"/>
                  <a:gd name="connsiteX1243" fmla="*/ 399692 w 1106381"/>
                  <a:gd name="connsiteY1243" fmla="*/ 374130 h 685037"/>
                  <a:gd name="connsiteX1244" fmla="*/ 422284 w 1106381"/>
                  <a:gd name="connsiteY1244" fmla="*/ 281049 h 685037"/>
                  <a:gd name="connsiteX1245" fmla="*/ 411440 w 1106381"/>
                  <a:gd name="connsiteY1245" fmla="*/ 328041 h 685037"/>
                  <a:gd name="connsiteX1246" fmla="*/ 396981 w 1106381"/>
                  <a:gd name="connsiteY1246" fmla="*/ 372322 h 685037"/>
                  <a:gd name="connsiteX1247" fmla="*/ 379811 w 1106381"/>
                  <a:gd name="connsiteY1247" fmla="*/ 413892 h 685037"/>
                  <a:gd name="connsiteX1248" fmla="*/ 371677 w 1106381"/>
                  <a:gd name="connsiteY1248" fmla="*/ 434677 h 685037"/>
                  <a:gd name="connsiteX1249" fmla="*/ 362640 w 1106381"/>
                  <a:gd name="connsiteY1249" fmla="*/ 453655 h 685037"/>
                  <a:gd name="connsiteX1250" fmla="*/ 362640 w 1106381"/>
                  <a:gd name="connsiteY1250" fmla="*/ 453655 h 685037"/>
                  <a:gd name="connsiteX1251" fmla="*/ 278597 w 1106381"/>
                  <a:gd name="connsiteY1251" fmla="*/ 341597 h 685037"/>
                  <a:gd name="connsiteX1252" fmla="*/ 288537 w 1106381"/>
                  <a:gd name="connsiteY1252" fmla="*/ 348826 h 685037"/>
                  <a:gd name="connsiteX1253" fmla="*/ 315648 w 1106381"/>
                  <a:gd name="connsiteY1253" fmla="*/ 371419 h 685037"/>
                  <a:gd name="connsiteX1254" fmla="*/ 323782 w 1106381"/>
                  <a:gd name="connsiteY1254" fmla="*/ 379552 h 685037"/>
                  <a:gd name="connsiteX1255" fmla="*/ 338241 w 1106381"/>
                  <a:gd name="connsiteY1255" fmla="*/ 397626 h 685037"/>
                  <a:gd name="connsiteX1256" fmla="*/ 345470 w 1106381"/>
                  <a:gd name="connsiteY1256" fmla="*/ 407567 h 685037"/>
                  <a:gd name="connsiteX1257" fmla="*/ 321974 w 1106381"/>
                  <a:gd name="connsiteY1257" fmla="*/ 373226 h 685037"/>
                  <a:gd name="connsiteX1258" fmla="*/ 309322 w 1106381"/>
                  <a:gd name="connsiteY1258" fmla="*/ 360574 h 685037"/>
                  <a:gd name="connsiteX1259" fmla="*/ 290345 w 1106381"/>
                  <a:gd name="connsiteY1259" fmla="*/ 345212 h 685037"/>
                  <a:gd name="connsiteX1260" fmla="*/ 278597 w 1106381"/>
                  <a:gd name="connsiteY1260" fmla="*/ 341597 h 685037"/>
                  <a:gd name="connsiteX1261" fmla="*/ 278597 w 1106381"/>
                  <a:gd name="connsiteY1261" fmla="*/ 341597 h 685037"/>
                  <a:gd name="connsiteX1262" fmla="*/ 249678 w 1106381"/>
                  <a:gd name="connsiteY1262" fmla="*/ 411181 h 685037"/>
                  <a:gd name="connsiteX1263" fmla="*/ 238834 w 1106381"/>
                  <a:gd name="connsiteY1263" fmla="*/ 397626 h 685037"/>
                  <a:gd name="connsiteX1264" fmla="*/ 211723 w 1106381"/>
                  <a:gd name="connsiteY1264" fmla="*/ 375034 h 685037"/>
                  <a:gd name="connsiteX1265" fmla="*/ 196360 w 1106381"/>
                  <a:gd name="connsiteY1265" fmla="*/ 365997 h 685037"/>
                  <a:gd name="connsiteX1266" fmla="*/ 202686 w 1106381"/>
                  <a:gd name="connsiteY1266" fmla="*/ 371419 h 685037"/>
                  <a:gd name="connsiteX1267" fmla="*/ 216242 w 1106381"/>
                  <a:gd name="connsiteY1267" fmla="*/ 382263 h 685037"/>
                  <a:gd name="connsiteX1268" fmla="*/ 219857 w 1106381"/>
                  <a:gd name="connsiteY1268" fmla="*/ 384974 h 685037"/>
                  <a:gd name="connsiteX1269" fmla="*/ 236123 w 1106381"/>
                  <a:gd name="connsiteY1269" fmla="*/ 400337 h 685037"/>
                  <a:gd name="connsiteX1270" fmla="*/ 249678 w 1106381"/>
                  <a:gd name="connsiteY1270" fmla="*/ 411181 h 685037"/>
                  <a:gd name="connsiteX1271" fmla="*/ 249678 w 1106381"/>
                  <a:gd name="connsiteY1271" fmla="*/ 411181 h 685037"/>
                  <a:gd name="connsiteX1272" fmla="*/ 286730 w 1106381"/>
                  <a:gd name="connsiteY1272" fmla="*/ 537699 h 685037"/>
                  <a:gd name="connsiteX1273" fmla="*/ 274078 w 1106381"/>
                  <a:gd name="connsiteY1273" fmla="*/ 526854 h 685037"/>
                  <a:gd name="connsiteX1274" fmla="*/ 298478 w 1106381"/>
                  <a:gd name="connsiteY1274" fmla="*/ 542217 h 685037"/>
                  <a:gd name="connsiteX1275" fmla="*/ 280404 w 1106381"/>
                  <a:gd name="connsiteY1275" fmla="*/ 528662 h 685037"/>
                  <a:gd name="connsiteX1276" fmla="*/ 261427 w 1106381"/>
                  <a:gd name="connsiteY1276" fmla="*/ 516010 h 685037"/>
                  <a:gd name="connsiteX1277" fmla="*/ 273175 w 1106381"/>
                  <a:gd name="connsiteY1277" fmla="*/ 528662 h 685037"/>
                  <a:gd name="connsiteX1278" fmla="*/ 286730 w 1106381"/>
                  <a:gd name="connsiteY1278" fmla="*/ 537699 h 685037"/>
                  <a:gd name="connsiteX1279" fmla="*/ 286730 w 1106381"/>
                  <a:gd name="connsiteY1279" fmla="*/ 537699 h 685037"/>
                  <a:gd name="connsiteX1280" fmla="*/ 273175 w 1106381"/>
                  <a:gd name="connsiteY1280" fmla="*/ 582883 h 685037"/>
                  <a:gd name="connsiteX1281" fmla="*/ 273175 w 1106381"/>
                  <a:gd name="connsiteY1281" fmla="*/ 582883 h 685037"/>
                  <a:gd name="connsiteX1282" fmla="*/ 274078 w 1106381"/>
                  <a:gd name="connsiteY1282" fmla="*/ 582883 h 685037"/>
                  <a:gd name="connsiteX1283" fmla="*/ 274078 w 1106381"/>
                  <a:gd name="connsiteY1283" fmla="*/ 582883 h 685037"/>
                  <a:gd name="connsiteX1284" fmla="*/ 274982 w 1106381"/>
                  <a:gd name="connsiteY1284" fmla="*/ 587402 h 685037"/>
                  <a:gd name="connsiteX1285" fmla="*/ 276789 w 1106381"/>
                  <a:gd name="connsiteY1285" fmla="*/ 591017 h 685037"/>
                  <a:gd name="connsiteX1286" fmla="*/ 274982 w 1106381"/>
                  <a:gd name="connsiteY1286" fmla="*/ 568424 h 685037"/>
                  <a:gd name="connsiteX1287" fmla="*/ 271367 w 1106381"/>
                  <a:gd name="connsiteY1287" fmla="*/ 564810 h 685037"/>
                  <a:gd name="connsiteX1288" fmla="*/ 269560 w 1106381"/>
                  <a:gd name="connsiteY1288" fmla="*/ 563906 h 685037"/>
                  <a:gd name="connsiteX1289" fmla="*/ 273175 w 1106381"/>
                  <a:gd name="connsiteY1289" fmla="*/ 582883 h 685037"/>
                  <a:gd name="connsiteX1290" fmla="*/ 273175 w 1106381"/>
                  <a:gd name="connsiteY1290" fmla="*/ 582883 h 685037"/>
                  <a:gd name="connsiteX1291" fmla="*/ 353603 w 1106381"/>
                  <a:gd name="connsiteY1291" fmla="*/ 670542 h 685037"/>
                  <a:gd name="connsiteX1292" fmla="*/ 362640 w 1106381"/>
                  <a:gd name="connsiteY1292" fmla="*/ 666023 h 685037"/>
                  <a:gd name="connsiteX1293" fmla="*/ 370774 w 1106381"/>
                  <a:gd name="connsiteY1293" fmla="*/ 671446 h 685037"/>
                  <a:gd name="connsiteX1294" fmla="*/ 366255 w 1106381"/>
                  <a:gd name="connsiteY1294" fmla="*/ 677771 h 685037"/>
                  <a:gd name="connsiteX1295" fmla="*/ 358122 w 1106381"/>
                  <a:gd name="connsiteY1295" fmla="*/ 680483 h 685037"/>
                  <a:gd name="connsiteX1296" fmla="*/ 353603 w 1106381"/>
                  <a:gd name="connsiteY1296" fmla="*/ 670542 h 685037"/>
                  <a:gd name="connsiteX1297" fmla="*/ 353603 w 1106381"/>
                  <a:gd name="connsiteY1297" fmla="*/ 670542 h 685037"/>
                  <a:gd name="connsiteX1298" fmla="*/ 352700 w 1106381"/>
                  <a:gd name="connsiteY1298" fmla="*/ 669638 h 685037"/>
                  <a:gd name="connsiteX1299" fmla="*/ 356315 w 1106381"/>
                  <a:gd name="connsiteY1299" fmla="*/ 679579 h 685037"/>
                  <a:gd name="connsiteX1300" fmla="*/ 366255 w 1106381"/>
                  <a:gd name="connsiteY1300" fmla="*/ 679579 h 685037"/>
                  <a:gd name="connsiteX1301" fmla="*/ 365351 w 1106381"/>
                  <a:gd name="connsiteY1301" fmla="*/ 663312 h 685037"/>
                  <a:gd name="connsiteX1302" fmla="*/ 352700 w 1106381"/>
                  <a:gd name="connsiteY1302" fmla="*/ 669638 h 685037"/>
                  <a:gd name="connsiteX1303" fmla="*/ 352700 w 1106381"/>
                  <a:gd name="connsiteY1303" fmla="*/ 669638 h 685037"/>
                  <a:gd name="connsiteX1304" fmla="*/ 202686 w 1106381"/>
                  <a:gd name="connsiteY1304" fmla="*/ 603668 h 685037"/>
                  <a:gd name="connsiteX1305" fmla="*/ 205397 w 1106381"/>
                  <a:gd name="connsiteY1305" fmla="*/ 601861 h 685037"/>
                  <a:gd name="connsiteX1306" fmla="*/ 206301 w 1106381"/>
                  <a:gd name="connsiteY1306" fmla="*/ 598246 h 685037"/>
                  <a:gd name="connsiteX1307" fmla="*/ 205397 w 1106381"/>
                  <a:gd name="connsiteY1307" fmla="*/ 607283 h 685037"/>
                  <a:gd name="connsiteX1308" fmla="*/ 207205 w 1106381"/>
                  <a:gd name="connsiteY1308" fmla="*/ 604572 h 685037"/>
                  <a:gd name="connsiteX1309" fmla="*/ 207205 w 1106381"/>
                  <a:gd name="connsiteY1309" fmla="*/ 609091 h 685037"/>
                  <a:gd name="connsiteX1310" fmla="*/ 204494 w 1106381"/>
                  <a:gd name="connsiteY1310" fmla="*/ 587402 h 685037"/>
                  <a:gd name="connsiteX1311" fmla="*/ 203590 w 1106381"/>
                  <a:gd name="connsiteY1311" fmla="*/ 584691 h 685037"/>
                  <a:gd name="connsiteX1312" fmla="*/ 202686 w 1106381"/>
                  <a:gd name="connsiteY1312" fmla="*/ 582883 h 685037"/>
                  <a:gd name="connsiteX1313" fmla="*/ 200879 w 1106381"/>
                  <a:gd name="connsiteY1313" fmla="*/ 581076 h 685037"/>
                  <a:gd name="connsiteX1314" fmla="*/ 200879 w 1106381"/>
                  <a:gd name="connsiteY1314" fmla="*/ 585595 h 685037"/>
                  <a:gd name="connsiteX1315" fmla="*/ 202686 w 1106381"/>
                  <a:gd name="connsiteY1315" fmla="*/ 603668 h 685037"/>
                  <a:gd name="connsiteX1316" fmla="*/ 202686 w 1106381"/>
                  <a:gd name="connsiteY1316" fmla="*/ 603668 h 685037"/>
                  <a:gd name="connsiteX1317" fmla="*/ 238834 w 1106381"/>
                  <a:gd name="connsiteY1317" fmla="*/ 581076 h 685037"/>
                  <a:gd name="connsiteX1318" fmla="*/ 240642 w 1106381"/>
                  <a:gd name="connsiteY1318" fmla="*/ 605476 h 685037"/>
                  <a:gd name="connsiteX1319" fmla="*/ 240642 w 1106381"/>
                  <a:gd name="connsiteY1319" fmla="*/ 581076 h 685037"/>
                  <a:gd name="connsiteX1320" fmla="*/ 239738 w 1106381"/>
                  <a:gd name="connsiteY1320" fmla="*/ 582883 h 685037"/>
                  <a:gd name="connsiteX1321" fmla="*/ 237027 w 1106381"/>
                  <a:gd name="connsiteY1321" fmla="*/ 577461 h 685037"/>
                  <a:gd name="connsiteX1322" fmla="*/ 235219 w 1106381"/>
                  <a:gd name="connsiteY1322" fmla="*/ 574750 h 685037"/>
                  <a:gd name="connsiteX1323" fmla="*/ 232508 w 1106381"/>
                  <a:gd name="connsiteY1323" fmla="*/ 572039 h 685037"/>
                  <a:gd name="connsiteX1324" fmla="*/ 238834 w 1106381"/>
                  <a:gd name="connsiteY1324" fmla="*/ 581076 h 685037"/>
                  <a:gd name="connsiteX1325" fmla="*/ 238834 w 1106381"/>
                  <a:gd name="connsiteY1325" fmla="*/ 581076 h 685037"/>
                  <a:gd name="connsiteX1326" fmla="*/ 257812 w 1106381"/>
                  <a:gd name="connsiteY1326" fmla="*/ 541314 h 685037"/>
                  <a:gd name="connsiteX1327" fmla="*/ 241545 w 1106381"/>
                  <a:gd name="connsiteY1327" fmla="*/ 522336 h 685037"/>
                  <a:gd name="connsiteX1328" fmla="*/ 221664 w 1106381"/>
                  <a:gd name="connsiteY1328" fmla="*/ 497936 h 685037"/>
                  <a:gd name="connsiteX1329" fmla="*/ 254197 w 1106381"/>
                  <a:gd name="connsiteY1329" fmla="*/ 537699 h 685037"/>
                  <a:gd name="connsiteX1330" fmla="*/ 257812 w 1106381"/>
                  <a:gd name="connsiteY1330" fmla="*/ 541314 h 685037"/>
                  <a:gd name="connsiteX1331" fmla="*/ 257812 w 1106381"/>
                  <a:gd name="connsiteY1331" fmla="*/ 541314 h 685037"/>
                  <a:gd name="connsiteX1332" fmla="*/ 262330 w 1106381"/>
                  <a:gd name="connsiteY1332" fmla="*/ 507877 h 685037"/>
                  <a:gd name="connsiteX1333" fmla="*/ 262330 w 1106381"/>
                  <a:gd name="connsiteY1333" fmla="*/ 505166 h 685037"/>
                  <a:gd name="connsiteX1334" fmla="*/ 264138 w 1106381"/>
                  <a:gd name="connsiteY1334" fmla="*/ 506069 h 685037"/>
                  <a:gd name="connsiteX1335" fmla="*/ 265041 w 1106381"/>
                  <a:gd name="connsiteY1335" fmla="*/ 506069 h 685037"/>
                  <a:gd name="connsiteX1336" fmla="*/ 265945 w 1106381"/>
                  <a:gd name="connsiteY1336" fmla="*/ 505166 h 685037"/>
                  <a:gd name="connsiteX1337" fmla="*/ 268656 w 1106381"/>
                  <a:gd name="connsiteY1337" fmla="*/ 507877 h 685037"/>
                  <a:gd name="connsiteX1338" fmla="*/ 265945 w 1106381"/>
                  <a:gd name="connsiteY1338" fmla="*/ 504262 h 685037"/>
                  <a:gd name="connsiteX1339" fmla="*/ 262330 w 1106381"/>
                  <a:gd name="connsiteY1339" fmla="*/ 499743 h 685037"/>
                  <a:gd name="connsiteX1340" fmla="*/ 262330 w 1106381"/>
                  <a:gd name="connsiteY1340" fmla="*/ 502455 h 685037"/>
                  <a:gd name="connsiteX1341" fmla="*/ 260523 w 1106381"/>
                  <a:gd name="connsiteY1341" fmla="*/ 499743 h 685037"/>
                  <a:gd name="connsiteX1342" fmla="*/ 258715 w 1106381"/>
                  <a:gd name="connsiteY1342" fmla="*/ 498840 h 685037"/>
                  <a:gd name="connsiteX1343" fmla="*/ 258715 w 1106381"/>
                  <a:gd name="connsiteY1343" fmla="*/ 498840 h 685037"/>
                  <a:gd name="connsiteX1344" fmla="*/ 253293 w 1106381"/>
                  <a:gd name="connsiteY1344" fmla="*/ 493418 h 685037"/>
                  <a:gd name="connsiteX1345" fmla="*/ 256908 w 1106381"/>
                  <a:gd name="connsiteY1345" fmla="*/ 501551 h 685037"/>
                  <a:gd name="connsiteX1346" fmla="*/ 262330 w 1106381"/>
                  <a:gd name="connsiteY1346" fmla="*/ 507877 h 685037"/>
                  <a:gd name="connsiteX1347" fmla="*/ 262330 w 1106381"/>
                  <a:gd name="connsiteY1347" fmla="*/ 507877 h 685037"/>
                  <a:gd name="connsiteX1348" fmla="*/ 286730 w 1106381"/>
                  <a:gd name="connsiteY1348" fmla="*/ 623550 h 685037"/>
                  <a:gd name="connsiteX1349" fmla="*/ 284923 w 1106381"/>
                  <a:gd name="connsiteY1349" fmla="*/ 608187 h 685037"/>
                  <a:gd name="connsiteX1350" fmla="*/ 284019 w 1106381"/>
                  <a:gd name="connsiteY1350" fmla="*/ 607283 h 685037"/>
                  <a:gd name="connsiteX1351" fmla="*/ 283115 w 1106381"/>
                  <a:gd name="connsiteY1351" fmla="*/ 594632 h 685037"/>
                  <a:gd name="connsiteX1352" fmla="*/ 282212 w 1106381"/>
                  <a:gd name="connsiteY1352" fmla="*/ 609994 h 685037"/>
                  <a:gd name="connsiteX1353" fmla="*/ 284923 w 1106381"/>
                  <a:gd name="connsiteY1353" fmla="*/ 621742 h 685037"/>
                  <a:gd name="connsiteX1354" fmla="*/ 286730 w 1106381"/>
                  <a:gd name="connsiteY1354" fmla="*/ 623550 h 685037"/>
                  <a:gd name="connsiteX1355" fmla="*/ 306611 w 1106381"/>
                  <a:gd name="connsiteY1355" fmla="*/ 568424 h 685037"/>
                  <a:gd name="connsiteX1356" fmla="*/ 306611 w 1106381"/>
                  <a:gd name="connsiteY1356" fmla="*/ 565713 h 685037"/>
                  <a:gd name="connsiteX1357" fmla="*/ 306611 w 1106381"/>
                  <a:gd name="connsiteY1357" fmla="*/ 564810 h 685037"/>
                  <a:gd name="connsiteX1358" fmla="*/ 307515 w 1106381"/>
                  <a:gd name="connsiteY1358" fmla="*/ 568424 h 685037"/>
                  <a:gd name="connsiteX1359" fmla="*/ 305708 w 1106381"/>
                  <a:gd name="connsiteY1359" fmla="*/ 555773 h 685037"/>
                  <a:gd name="connsiteX1360" fmla="*/ 304804 w 1106381"/>
                  <a:gd name="connsiteY1360" fmla="*/ 556676 h 685037"/>
                  <a:gd name="connsiteX1361" fmla="*/ 303900 w 1106381"/>
                  <a:gd name="connsiteY1361" fmla="*/ 552158 h 685037"/>
                  <a:gd name="connsiteX1362" fmla="*/ 306611 w 1106381"/>
                  <a:gd name="connsiteY1362" fmla="*/ 568424 h 685037"/>
                  <a:gd name="connsiteX1363" fmla="*/ 306611 w 1106381"/>
                  <a:gd name="connsiteY1363" fmla="*/ 568424 h 685037"/>
                  <a:gd name="connsiteX1364" fmla="*/ 350892 w 1106381"/>
                  <a:gd name="connsiteY1364" fmla="*/ 666023 h 685037"/>
                  <a:gd name="connsiteX1365" fmla="*/ 355411 w 1106381"/>
                  <a:gd name="connsiteY1365" fmla="*/ 662409 h 685037"/>
                  <a:gd name="connsiteX1366" fmla="*/ 359929 w 1106381"/>
                  <a:gd name="connsiteY1366" fmla="*/ 658794 h 685037"/>
                  <a:gd name="connsiteX1367" fmla="*/ 353603 w 1106381"/>
                  <a:gd name="connsiteY1367" fmla="*/ 660601 h 685037"/>
                  <a:gd name="connsiteX1368" fmla="*/ 350892 w 1106381"/>
                  <a:gd name="connsiteY1368" fmla="*/ 666023 h 685037"/>
                  <a:gd name="connsiteX1369" fmla="*/ 350892 w 1106381"/>
                  <a:gd name="connsiteY1369" fmla="*/ 666023 h 685037"/>
                  <a:gd name="connsiteX1370" fmla="*/ 261427 w 1106381"/>
                  <a:gd name="connsiteY1370" fmla="*/ 583787 h 685037"/>
                  <a:gd name="connsiteX1371" fmla="*/ 254197 w 1106381"/>
                  <a:gd name="connsiteY1371" fmla="*/ 574750 h 685037"/>
                  <a:gd name="connsiteX1372" fmla="*/ 256908 w 1106381"/>
                  <a:gd name="connsiteY1372" fmla="*/ 580172 h 685037"/>
                  <a:gd name="connsiteX1373" fmla="*/ 261427 w 1106381"/>
                  <a:gd name="connsiteY1373" fmla="*/ 583787 h 685037"/>
                  <a:gd name="connsiteX1374" fmla="*/ 261427 w 1106381"/>
                  <a:gd name="connsiteY1374" fmla="*/ 583787 h 685037"/>
                  <a:gd name="connsiteX1375" fmla="*/ 229797 w 1106381"/>
                  <a:gd name="connsiteY1375" fmla="*/ 595535 h 685037"/>
                  <a:gd name="connsiteX1376" fmla="*/ 227990 w 1106381"/>
                  <a:gd name="connsiteY1376" fmla="*/ 593728 h 685037"/>
                  <a:gd name="connsiteX1377" fmla="*/ 219857 w 1106381"/>
                  <a:gd name="connsiteY1377" fmla="*/ 586498 h 685037"/>
                  <a:gd name="connsiteX1378" fmla="*/ 226182 w 1106381"/>
                  <a:gd name="connsiteY1378" fmla="*/ 594632 h 685037"/>
                  <a:gd name="connsiteX1379" fmla="*/ 229797 w 1106381"/>
                  <a:gd name="connsiteY1379" fmla="*/ 595535 h 685037"/>
                  <a:gd name="connsiteX1380" fmla="*/ 229797 w 1106381"/>
                  <a:gd name="connsiteY1380" fmla="*/ 595535 h 685037"/>
                  <a:gd name="connsiteX1381" fmla="*/ 344567 w 1106381"/>
                  <a:gd name="connsiteY1381" fmla="*/ 621742 h 685037"/>
                  <a:gd name="connsiteX1382" fmla="*/ 341855 w 1106381"/>
                  <a:gd name="connsiteY1382" fmla="*/ 622646 h 685037"/>
                  <a:gd name="connsiteX1383" fmla="*/ 329204 w 1106381"/>
                  <a:gd name="connsiteY1383" fmla="*/ 628972 h 685037"/>
                  <a:gd name="connsiteX1384" fmla="*/ 342759 w 1106381"/>
                  <a:gd name="connsiteY1384" fmla="*/ 624453 h 685037"/>
                  <a:gd name="connsiteX1385" fmla="*/ 344567 w 1106381"/>
                  <a:gd name="connsiteY1385" fmla="*/ 621742 h 685037"/>
                  <a:gd name="connsiteX1386" fmla="*/ 344567 w 1106381"/>
                  <a:gd name="connsiteY1386" fmla="*/ 621742 h 685037"/>
                  <a:gd name="connsiteX1387" fmla="*/ 329204 w 1106381"/>
                  <a:gd name="connsiteY1387" fmla="*/ 614513 h 685037"/>
                  <a:gd name="connsiteX1388" fmla="*/ 331011 w 1106381"/>
                  <a:gd name="connsiteY1388" fmla="*/ 613609 h 685037"/>
                  <a:gd name="connsiteX1389" fmla="*/ 339144 w 1106381"/>
                  <a:gd name="connsiteY1389" fmla="*/ 609091 h 685037"/>
                  <a:gd name="connsiteX1390" fmla="*/ 331011 w 1106381"/>
                  <a:gd name="connsiteY1390" fmla="*/ 611802 h 685037"/>
                  <a:gd name="connsiteX1391" fmla="*/ 329204 w 1106381"/>
                  <a:gd name="connsiteY1391" fmla="*/ 614513 h 685037"/>
                  <a:gd name="connsiteX1392" fmla="*/ 329204 w 1106381"/>
                  <a:gd name="connsiteY1392" fmla="*/ 614513 h 685037"/>
                  <a:gd name="connsiteX1393" fmla="*/ 343663 w 1106381"/>
                  <a:gd name="connsiteY1393" fmla="*/ 616320 h 685037"/>
                  <a:gd name="connsiteX1394" fmla="*/ 341855 w 1106381"/>
                  <a:gd name="connsiteY1394" fmla="*/ 617224 h 685037"/>
                  <a:gd name="connsiteX1395" fmla="*/ 332818 w 1106381"/>
                  <a:gd name="connsiteY1395" fmla="*/ 621742 h 685037"/>
                  <a:gd name="connsiteX1396" fmla="*/ 341855 w 1106381"/>
                  <a:gd name="connsiteY1396" fmla="*/ 619031 h 685037"/>
                  <a:gd name="connsiteX1397" fmla="*/ 343663 w 1106381"/>
                  <a:gd name="connsiteY1397" fmla="*/ 616320 h 685037"/>
                  <a:gd name="connsiteX1398" fmla="*/ 343663 w 1106381"/>
                  <a:gd name="connsiteY1398" fmla="*/ 616320 h 685037"/>
                  <a:gd name="connsiteX1399" fmla="*/ 224375 w 1106381"/>
                  <a:gd name="connsiteY1399" fmla="*/ 552158 h 685037"/>
                  <a:gd name="connsiteX1400" fmla="*/ 216242 w 1106381"/>
                  <a:gd name="connsiteY1400" fmla="*/ 528662 h 685037"/>
                  <a:gd name="connsiteX1401" fmla="*/ 211723 w 1106381"/>
                  <a:gd name="connsiteY1401" fmla="*/ 513299 h 685037"/>
                  <a:gd name="connsiteX1402" fmla="*/ 222568 w 1106381"/>
                  <a:gd name="connsiteY1402" fmla="*/ 547639 h 685037"/>
                  <a:gd name="connsiteX1403" fmla="*/ 224375 w 1106381"/>
                  <a:gd name="connsiteY1403" fmla="*/ 552158 h 685037"/>
                  <a:gd name="connsiteX1404" fmla="*/ 224375 w 1106381"/>
                  <a:gd name="connsiteY1404" fmla="*/ 552158 h 685037"/>
                  <a:gd name="connsiteX1405" fmla="*/ 1010590 w 1106381"/>
                  <a:gd name="connsiteY1405" fmla="*/ 576558 h 685037"/>
                  <a:gd name="connsiteX1406" fmla="*/ 1011494 w 1106381"/>
                  <a:gd name="connsiteY1406" fmla="*/ 587402 h 685037"/>
                  <a:gd name="connsiteX1407" fmla="*/ 1021434 w 1106381"/>
                  <a:gd name="connsiteY1407" fmla="*/ 588306 h 685037"/>
                  <a:gd name="connsiteX1408" fmla="*/ 1011494 w 1106381"/>
                  <a:gd name="connsiteY1408" fmla="*/ 585595 h 685037"/>
                  <a:gd name="connsiteX1409" fmla="*/ 1011494 w 1106381"/>
                  <a:gd name="connsiteY1409" fmla="*/ 572943 h 685037"/>
                  <a:gd name="connsiteX1410" fmla="*/ 1021434 w 1106381"/>
                  <a:gd name="connsiteY1410" fmla="*/ 572943 h 685037"/>
                  <a:gd name="connsiteX1411" fmla="*/ 1024145 w 1106381"/>
                  <a:gd name="connsiteY1411" fmla="*/ 580172 h 685037"/>
                  <a:gd name="connsiteX1412" fmla="*/ 1025049 w 1106381"/>
                  <a:gd name="connsiteY1412" fmla="*/ 582883 h 685037"/>
                  <a:gd name="connsiteX1413" fmla="*/ 1021434 w 1106381"/>
                  <a:gd name="connsiteY1413" fmla="*/ 571135 h 685037"/>
                  <a:gd name="connsiteX1414" fmla="*/ 1013301 w 1106381"/>
                  <a:gd name="connsiteY1414" fmla="*/ 570232 h 685037"/>
                  <a:gd name="connsiteX1415" fmla="*/ 1010590 w 1106381"/>
                  <a:gd name="connsiteY1415" fmla="*/ 576558 h 685037"/>
                  <a:gd name="connsiteX1416" fmla="*/ 1010590 w 1106381"/>
                  <a:gd name="connsiteY1416" fmla="*/ 576558 h 685037"/>
                  <a:gd name="connsiteX1417" fmla="*/ 988901 w 1106381"/>
                  <a:gd name="connsiteY1417" fmla="*/ 570232 h 685037"/>
                  <a:gd name="connsiteX1418" fmla="*/ 1002457 w 1106381"/>
                  <a:gd name="connsiteY1418" fmla="*/ 574750 h 685037"/>
                  <a:gd name="connsiteX1419" fmla="*/ 1004264 w 1106381"/>
                  <a:gd name="connsiteY1419" fmla="*/ 577461 h 685037"/>
                  <a:gd name="connsiteX1420" fmla="*/ 1000649 w 1106381"/>
                  <a:gd name="connsiteY1420" fmla="*/ 567521 h 685037"/>
                  <a:gd name="connsiteX1421" fmla="*/ 987094 w 1106381"/>
                  <a:gd name="connsiteY1421" fmla="*/ 572039 h 685037"/>
                  <a:gd name="connsiteX1422" fmla="*/ 988901 w 1106381"/>
                  <a:gd name="connsiteY1422" fmla="*/ 579269 h 685037"/>
                  <a:gd name="connsiteX1423" fmla="*/ 993420 w 1106381"/>
                  <a:gd name="connsiteY1423" fmla="*/ 584691 h 685037"/>
                  <a:gd name="connsiteX1424" fmla="*/ 988901 w 1106381"/>
                  <a:gd name="connsiteY1424" fmla="*/ 570232 h 685037"/>
                  <a:gd name="connsiteX1425" fmla="*/ 988901 w 1106381"/>
                  <a:gd name="connsiteY1425" fmla="*/ 570232 h 685037"/>
                  <a:gd name="connsiteX1426" fmla="*/ 971731 w 1106381"/>
                  <a:gd name="connsiteY1426" fmla="*/ 522336 h 685037"/>
                  <a:gd name="connsiteX1427" fmla="*/ 973538 w 1106381"/>
                  <a:gd name="connsiteY1427" fmla="*/ 523240 h 685037"/>
                  <a:gd name="connsiteX1428" fmla="*/ 976250 w 1106381"/>
                  <a:gd name="connsiteY1428" fmla="*/ 523240 h 685037"/>
                  <a:gd name="connsiteX1429" fmla="*/ 981672 w 1106381"/>
                  <a:gd name="connsiteY1429" fmla="*/ 523240 h 685037"/>
                  <a:gd name="connsiteX1430" fmla="*/ 974442 w 1106381"/>
                  <a:gd name="connsiteY1430" fmla="*/ 525951 h 685037"/>
                  <a:gd name="connsiteX1431" fmla="*/ 980768 w 1106381"/>
                  <a:gd name="connsiteY1431" fmla="*/ 526854 h 685037"/>
                  <a:gd name="connsiteX1432" fmla="*/ 984383 w 1106381"/>
                  <a:gd name="connsiteY1432" fmla="*/ 524143 h 685037"/>
                  <a:gd name="connsiteX1433" fmla="*/ 981672 w 1106381"/>
                  <a:gd name="connsiteY1433" fmla="*/ 523240 h 685037"/>
                  <a:gd name="connsiteX1434" fmla="*/ 987998 w 1106381"/>
                  <a:gd name="connsiteY1434" fmla="*/ 519625 h 685037"/>
                  <a:gd name="connsiteX1435" fmla="*/ 971731 w 1106381"/>
                  <a:gd name="connsiteY1435" fmla="*/ 522336 h 685037"/>
                  <a:gd name="connsiteX1436" fmla="*/ 971731 w 1106381"/>
                  <a:gd name="connsiteY1436" fmla="*/ 522336 h 685037"/>
                  <a:gd name="connsiteX1437" fmla="*/ 1033182 w 1106381"/>
                  <a:gd name="connsiteY1437" fmla="*/ 571135 h 685037"/>
                  <a:gd name="connsiteX1438" fmla="*/ 1033182 w 1106381"/>
                  <a:gd name="connsiteY1438" fmla="*/ 574750 h 685037"/>
                  <a:gd name="connsiteX1439" fmla="*/ 1034086 w 1106381"/>
                  <a:gd name="connsiteY1439" fmla="*/ 578365 h 685037"/>
                  <a:gd name="connsiteX1440" fmla="*/ 1034086 w 1106381"/>
                  <a:gd name="connsiteY1440" fmla="*/ 571135 h 685037"/>
                  <a:gd name="connsiteX1441" fmla="*/ 1042219 w 1106381"/>
                  <a:gd name="connsiteY1441" fmla="*/ 572039 h 685037"/>
                  <a:gd name="connsiteX1442" fmla="*/ 1045834 w 1106381"/>
                  <a:gd name="connsiteY1442" fmla="*/ 580172 h 685037"/>
                  <a:gd name="connsiteX1443" fmla="*/ 1033182 w 1106381"/>
                  <a:gd name="connsiteY1443" fmla="*/ 571135 h 685037"/>
                  <a:gd name="connsiteX1444" fmla="*/ 1033182 w 1106381"/>
                  <a:gd name="connsiteY1444" fmla="*/ 571135 h 685037"/>
                  <a:gd name="connsiteX1445" fmla="*/ 1045834 w 1106381"/>
                  <a:gd name="connsiteY1445" fmla="*/ 548543 h 685037"/>
                  <a:gd name="connsiteX1446" fmla="*/ 1060293 w 1106381"/>
                  <a:gd name="connsiteY1446" fmla="*/ 547639 h 685037"/>
                  <a:gd name="connsiteX1447" fmla="*/ 1045834 w 1106381"/>
                  <a:gd name="connsiteY1447" fmla="*/ 548543 h 685037"/>
                  <a:gd name="connsiteX1448" fmla="*/ 1020531 w 1106381"/>
                  <a:gd name="connsiteY1448" fmla="*/ 516914 h 685037"/>
                  <a:gd name="connsiteX1449" fmla="*/ 1035893 w 1106381"/>
                  <a:gd name="connsiteY1449" fmla="*/ 516010 h 685037"/>
                  <a:gd name="connsiteX1450" fmla="*/ 1020531 w 1106381"/>
                  <a:gd name="connsiteY1450" fmla="*/ 516914 h 685037"/>
                  <a:gd name="connsiteX1451" fmla="*/ 1020531 w 1106381"/>
                  <a:gd name="connsiteY1451" fmla="*/ 516914 h 685037"/>
                  <a:gd name="connsiteX1452" fmla="*/ 996131 w 1106381"/>
                  <a:gd name="connsiteY1452" fmla="*/ 513299 h 685037"/>
                  <a:gd name="connsiteX1453" fmla="*/ 998842 w 1106381"/>
                  <a:gd name="connsiteY1453" fmla="*/ 513299 h 685037"/>
                  <a:gd name="connsiteX1454" fmla="*/ 1002457 w 1106381"/>
                  <a:gd name="connsiteY1454" fmla="*/ 512395 h 685037"/>
                  <a:gd name="connsiteX1455" fmla="*/ 1011494 w 1106381"/>
                  <a:gd name="connsiteY1455" fmla="*/ 511492 h 685037"/>
                  <a:gd name="connsiteX1456" fmla="*/ 996131 w 1106381"/>
                  <a:gd name="connsiteY1456" fmla="*/ 513299 h 685037"/>
                  <a:gd name="connsiteX1457" fmla="*/ 996131 w 1106381"/>
                  <a:gd name="connsiteY1457" fmla="*/ 513299 h 685037"/>
                  <a:gd name="connsiteX1458" fmla="*/ 1010590 w 1106381"/>
                  <a:gd name="connsiteY1458" fmla="*/ 564810 h 685037"/>
                  <a:gd name="connsiteX1459" fmla="*/ 1011494 w 1106381"/>
                  <a:gd name="connsiteY1459" fmla="*/ 565713 h 685037"/>
                  <a:gd name="connsiteX1460" fmla="*/ 1021434 w 1106381"/>
                  <a:gd name="connsiteY1460" fmla="*/ 563906 h 685037"/>
                  <a:gd name="connsiteX1461" fmla="*/ 1010590 w 1106381"/>
                  <a:gd name="connsiteY1461" fmla="*/ 564810 h 685037"/>
                  <a:gd name="connsiteX1462" fmla="*/ 1010590 w 1106381"/>
                  <a:gd name="connsiteY1462" fmla="*/ 564810 h 685037"/>
                  <a:gd name="connsiteX1463" fmla="*/ 1054871 w 1106381"/>
                  <a:gd name="connsiteY1463" fmla="*/ 560291 h 685037"/>
                  <a:gd name="connsiteX1464" fmla="*/ 1056678 w 1106381"/>
                  <a:gd name="connsiteY1464" fmla="*/ 561195 h 685037"/>
                  <a:gd name="connsiteX1465" fmla="*/ 1057582 w 1106381"/>
                  <a:gd name="connsiteY1465" fmla="*/ 561195 h 685037"/>
                  <a:gd name="connsiteX1466" fmla="*/ 1060293 w 1106381"/>
                  <a:gd name="connsiteY1466" fmla="*/ 561195 h 685037"/>
                  <a:gd name="connsiteX1467" fmla="*/ 1061197 w 1106381"/>
                  <a:gd name="connsiteY1467" fmla="*/ 563906 h 685037"/>
                  <a:gd name="connsiteX1468" fmla="*/ 1063004 w 1106381"/>
                  <a:gd name="connsiteY1468" fmla="*/ 566617 h 685037"/>
                  <a:gd name="connsiteX1469" fmla="*/ 1060293 w 1106381"/>
                  <a:gd name="connsiteY1469" fmla="*/ 559387 h 685037"/>
                  <a:gd name="connsiteX1470" fmla="*/ 1054871 w 1106381"/>
                  <a:gd name="connsiteY1470" fmla="*/ 560291 h 685037"/>
                  <a:gd name="connsiteX1471" fmla="*/ 58999 w 1106381"/>
                  <a:gd name="connsiteY1471" fmla="*/ 492514 h 685037"/>
                  <a:gd name="connsiteX1472" fmla="*/ 76169 w 1106381"/>
                  <a:gd name="connsiteY1472" fmla="*/ 476247 h 685037"/>
                  <a:gd name="connsiteX1473" fmla="*/ 58999 w 1106381"/>
                  <a:gd name="connsiteY1473" fmla="*/ 492514 h 685037"/>
                  <a:gd name="connsiteX1474" fmla="*/ 58999 w 1106381"/>
                  <a:gd name="connsiteY1474" fmla="*/ 492514 h 685037"/>
                  <a:gd name="connsiteX1475" fmla="*/ 55384 w 1106381"/>
                  <a:gd name="connsiteY1475" fmla="*/ 475344 h 685037"/>
                  <a:gd name="connsiteX1476" fmla="*/ 57191 w 1106381"/>
                  <a:gd name="connsiteY1476" fmla="*/ 474440 h 685037"/>
                  <a:gd name="connsiteX1477" fmla="*/ 58999 w 1106381"/>
                  <a:gd name="connsiteY1477" fmla="*/ 472633 h 685037"/>
                  <a:gd name="connsiteX1478" fmla="*/ 65325 w 1106381"/>
                  <a:gd name="connsiteY1478" fmla="*/ 478959 h 685037"/>
                  <a:gd name="connsiteX1479" fmla="*/ 57191 w 1106381"/>
                  <a:gd name="connsiteY1479" fmla="*/ 483477 h 685037"/>
                  <a:gd name="connsiteX1480" fmla="*/ 55384 w 1106381"/>
                  <a:gd name="connsiteY1480" fmla="*/ 483477 h 685037"/>
                  <a:gd name="connsiteX1481" fmla="*/ 54480 w 1106381"/>
                  <a:gd name="connsiteY1481" fmla="*/ 483477 h 685037"/>
                  <a:gd name="connsiteX1482" fmla="*/ 55384 w 1106381"/>
                  <a:gd name="connsiteY1482" fmla="*/ 475344 h 685037"/>
                  <a:gd name="connsiteX1483" fmla="*/ 55384 w 1106381"/>
                  <a:gd name="connsiteY1483" fmla="*/ 475344 h 685037"/>
                  <a:gd name="connsiteX1484" fmla="*/ 55384 w 1106381"/>
                  <a:gd name="connsiteY1484" fmla="*/ 475344 h 685037"/>
                  <a:gd name="connsiteX1485" fmla="*/ 51769 w 1106381"/>
                  <a:gd name="connsiteY1485" fmla="*/ 482573 h 685037"/>
                  <a:gd name="connsiteX1486" fmla="*/ 58095 w 1106381"/>
                  <a:gd name="connsiteY1486" fmla="*/ 487995 h 685037"/>
                  <a:gd name="connsiteX1487" fmla="*/ 58095 w 1106381"/>
                  <a:gd name="connsiteY1487" fmla="*/ 493418 h 685037"/>
                  <a:gd name="connsiteX1488" fmla="*/ 73458 w 1106381"/>
                  <a:gd name="connsiteY1488" fmla="*/ 493418 h 685037"/>
                  <a:gd name="connsiteX1489" fmla="*/ 80687 w 1106381"/>
                  <a:gd name="connsiteY1489" fmla="*/ 484381 h 685037"/>
                  <a:gd name="connsiteX1490" fmla="*/ 76169 w 1106381"/>
                  <a:gd name="connsiteY1490" fmla="*/ 474440 h 685037"/>
                  <a:gd name="connsiteX1491" fmla="*/ 55384 w 1106381"/>
                  <a:gd name="connsiteY1491" fmla="*/ 475344 h 685037"/>
                  <a:gd name="connsiteX1492" fmla="*/ 55384 w 1106381"/>
                  <a:gd name="connsiteY1492" fmla="*/ 475344 h 685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</a:cxnLst>
                <a:rect l="l" t="t" r="r" b="b"/>
                <a:pathLst>
                  <a:path w="1106381" h="685037">
                    <a:moveTo>
                      <a:pt x="652727" y="538602"/>
                    </a:moveTo>
                    <a:cubicBezTo>
                      <a:pt x="654534" y="528662"/>
                      <a:pt x="656341" y="521432"/>
                      <a:pt x="657245" y="509684"/>
                    </a:cubicBezTo>
                    <a:cubicBezTo>
                      <a:pt x="659053" y="493418"/>
                      <a:pt x="661764" y="476247"/>
                      <a:pt x="663571" y="461788"/>
                    </a:cubicBezTo>
                    <a:cubicBezTo>
                      <a:pt x="664475" y="456366"/>
                      <a:pt x="664475" y="450944"/>
                      <a:pt x="665378" y="445522"/>
                    </a:cubicBezTo>
                    <a:cubicBezTo>
                      <a:pt x="667186" y="433774"/>
                      <a:pt x="665378" y="435581"/>
                      <a:pt x="671704" y="433774"/>
                    </a:cubicBezTo>
                    <a:cubicBezTo>
                      <a:pt x="676223" y="431966"/>
                      <a:pt x="680741" y="430159"/>
                      <a:pt x="686163" y="430159"/>
                    </a:cubicBezTo>
                    <a:cubicBezTo>
                      <a:pt x="689778" y="430159"/>
                      <a:pt x="699719" y="431063"/>
                      <a:pt x="701526" y="432870"/>
                    </a:cubicBezTo>
                    <a:cubicBezTo>
                      <a:pt x="702430" y="433774"/>
                      <a:pt x="703334" y="445522"/>
                      <a:pt x="704237" y="448233"/>
                    </a:cubicBezTo>
                    <a:cubicBezTo>
                      <a:pt x="706045" y="460885"/>
                      <a:pt x="710563" y="478959"/>
                      <a:pt x="713274" y="492514"/>
                    </a:cubicBezTo>
                    <a:cubicBezTo>
                      <a:pt x="714178" y="497936"/>
                      <a:pt x="714178" y="503358"/>
                      <a:pt x="715082" y="508780"/>
                    </a:cubicBezTo>
                    <a:cubicBezTo>
                      <a:pt x="716889" y="518721"/>
                      <a:pt x="718696" y="528662"/>
                      <a:pt x="720504" y="538602"/>
                    </a:cubicBezTo>
                    <a:cubicBezTo>
                      <a:pt x="718696" y="538602"/>
                      <a:pt x="716889" y="538602"/>
                      <a:pt x="715082" y="539506"/>
                    </a:cubicBezTo>
                    <a:lnTo>
                      <a:pt x="697008" y="539506"/>
                    </a:lnTo>
                    <a:cubicBezTo>
                      <a:pt x="693393" y="539506"/>
                      <a:pt x="688874" y="539506"/>
                      <a:pt x="686163" y="539506"/>
                    </a:cubicBezTo>
                    <a:cubicBezTo>
                      <a:pt x="683452" y="539506"/>
                      <a:pt x="681645" y="539506"/>
                      <a:pt x="678934" y="539506"/>
                    </a:cubicBezTo>
                    <a:lnTo>
                      <a:pt x="652727" y="539506"/>
                    </a:lnTo>
                    <a:close/>
                    <a:moveTo>
                      <a:pt x="520787" y="538602"/>
                    </a:moveTo>
                    <a:lnTo>
                      <a:pt x="347278" y="538602"/>
                    </a:lnTo>
                    <a:cubicBezTo>
                      <a:pt x="344567" y="535891"/>
                      <a:pt x="343663" y="533180"/>
                      <a:pt x="340952" y="532277"/>
                    </a:cubicBezTo>
                    <a:cubicBezTo>
                      <a:pt x="336433" y="529565"/>
                      <a:pt x="339144" y="534988"/>
                      <a:pt x="333722" y="524143"/>
                    </a:cubicBezTo>
                    <a:cubicBezTo>
                      <a:pt x="331915" y="521432"/>
                      <a:pt x="331011" y="516914"/>
                      <a:pt x="330107" y="513299"/>
                    </a:cubicBezTo>
                    <a:cubicBezTo>
                      <a:pt x="329204" y="506973"/>
                      <a:pt x="328300" y="507877"/>
                      <a:pt x="326493" y="504262"/>
                    </a:cubicBezTo>
                    <a:cubicBezTo>
                      <a:pt x="326493" y="504262"/>
                      <a:pt x="326493" y="504262"/>
                      <a:pt x="326493" y="504262"/>
                    </a:cubicBezTo>
                    <a:cubicBezTo>
                      <a:pt x="324685" y="501551"/>
                      <a:pt x="320167" y="500647"/>
                      <a:pt x="317456" y="500647"/>
                    </a:cubicBezTo>
                    <a:cubicBezTo>
                      <a:pt x="298478" y="498840"/>
                      <a:pt x="290345" y="505166"/>
                      <a:pt x="280404" y="497032"/>
                    </a:cubicBezTo>
                    <a:cubicBezTo>
                      <a:pt x="277693" y="495225"/>
                      <a:pt x="274982" y="493418"/>
                      <a:pt x="271367" y="491610"/>
                    </a:cubicBezTo>
                    <a:cubicBezTo>
                      <a:pt x="260523" y="486188"/>
                      <a:pt x="266849" y="487092"/>
                      <a:pt x="254197" y="480766"/>
                    </a:cubicBezTo>
                    <a:lnTo>
                      <a:pt x="238834" y="469922"/>
                    </a:lnTo>
                    <a:cubicBezTo>
                      <a:pt x="241545" y="467210"/>
                      <a:pt x="243353" y="462692"/>
                      <a:pt x="239738" y="459077"/>
                    </a:cubicBezTo>
                    <a:lnTo>
                      <a:pt x="238834" y="462692"/>
                    </a:lnTo>
                    <a:cubicBezTo>
                      <a:pt x="234316" y="457270"/>
                      <a:pt x="235219" y="456366"/>
                      <a:pt x="227086" y="451848"/>
                    </a:cubicBezTo>
                    <a:cubicBezTo>
                      <a:pt x="221664" y="449137"/>
                      <a:pt x="217145" y="447329"/>
                      <a:pt x="210820" y="445522"/>
                    </a:cubicBezTo>
                    <a:cubicBezTo>
                      <a:pt x="200879" y="442811"/>
                      <a:pt x="180998" y="443714"/>
                      <a:pt x="171057" y="446425"/>
                    </a:cubicBezTo>
                    <a:cubicBezTo>
                      <a:pt x="155694" y="450944"/>
                      <a:pt x="142139" y="464499"/>
                      <a:pt x="130391" y="473536"/>
                    </a:cubicBezTo>
                    <a:cubicBezTo>
                      <a:pt x="127680" y="475344"/>
                      <a:pt x="127680" y="476247"/>
                      <a:pt x="124065" y="478959"/>
                    </a:cubicBezTo>
                    <a:cubicBezTo>
                      <a:pt x="121354" y="480766"/>
                      <a:pt x="119546" y="481670"/>
                      <a:pt x="117739" y="483477"/>
                    </a:cubicBezTo>
                    <a:cubicBezTo>
                      <a:pt x="106895" y="491610"/>
                      <a:pt x="98761" y="495225"/>
                      <a:pt x="90628" y="501551"/>
                    </a:cubicBezTo>
                    <a:cubicBezTo>
                      <a:pt x="83399" y="506973"/>
                      <a:pt x="85206" y="503358"/>
                      <a:pt x="77073" y="510588"/>
                    </a:cubicBezTo>
                    <a:cubicBezTo>
                      <a:pt x="71651" y="515106"/>
                      <a:pt x="68939" y="515106"/>
                      <a:pt x="72554" y="525047"/>
                    </a:cubicBezTo>
                    <a:cubicBezTo>
                      <a:pt x="73458" y="527758"/>
                      <a:pt x="79784" y="536795"/>
                      <a:pt x="81591" y="538602"/>
                    </a:cubicBezTo>
                    <a:cubicBezTo>
                      <a:pt x="93339" y="547639"/>
                      <a:pt x="115932" y="542217"/>
                      <a:pt x="129487" y="539506"/>
                    </a:cubicBezTo>
                    <a:cubicBezTo>
                      <a:pt x="134909" y="538602"/>
                      <a:pt x="135813" y="536795"/>
                      <a:pt x="138524" y="538602"/>
                    </a:cubicBezTo>
                    <a:cubicBezTo>
                      <a:pt x="138524" y="538602"/>
                      <a:pt x="138524" y="538602"/>
                      <a:pt x="137620" y="538602"/>
                    </a:cubicBezTo>
                    <a:cubicBezTo>
                      <a:pt x="137620" y="538602"/>
                      <a:pt x="137620" y="538602"/>
                      <a:pt x="136717" y="538602"/>
                    </a:cubicBezTo>
                    <a:lnTo>
                      <a:pt x="122257" y="542217"/>
                    </a:lnTo>
                    <a:cubicBezTo>
                      <a:pt x="117739" y="543121"/>
                      <a:pt x="110509" y="545832"/>
                      <a:pt x="105991" y="545832"/>
                    </a:cubicBezTo>
                    <a:cubicBezTo>
                      <a:pt x="93339" y="546736"/>
                      <a:pt x="97858" y="546736"/>
                      <a:pt x="87917" y="544025"/>
                    </a:cubicBezTo>
                    <a:cubicBezTo>
                      <a:pt x="78880" y="541314"/>
                      <a:pt x="79784" y="544025"/>
                      <a:pt x="75265" y="536795"/>
                    </a:cubicBezTo>
                    <a:cubicBezTo>
                      <a:pt x="72554" y="532277"/>
                      <a:pt x="71651" y="527758"/>
                      <a:pt x="68939" y="523240"/>
                    </a:cubicBezTo>
                    <a:cubicBezTo>
                      <a:pt x="67132" y="519625"/>
                      <a:pt x="64421" y="515106"/>
                      <a:pt x="61710" y="510588"/>
                    </a:cubicBezTo>
                    <a:cubicBezTo>
                      <a:pt x="58999" y="506069"/>
                      <a:pt x="58095" y="503358"/>
                      <a:pt x="54480" y="497936"/>
                    </a:cubicBezTo>
                    <a:cubicBezTo>
                      <a:pt x="52673" y="495225"/>
                      <a:pt x="48154" y="488899"/>
                      <a:pt x="45443" y="487995"/>
                    </a:cubicBezTo>
                    <a:cubicBezTo>
                      <a:pt x="47251" y="489803"/>
                      <a:pt x="52673" y="493418"/>
                      <a:pt x="56288" y="494321"/>
                    </a:cubicBezTo>
                    <a:cubicBezTo>
                      <a:pt x="50866" y="486188"/>
                      <a:pt x="28273" y="473536"/>
                      <a:pt x="17429" y="459077"/>
                    </a:cubicBezTo>
                    <a:cubicBezTo>
                      <a:pt x="14718" y="455462"/>
                      <a:pt x="15621" y="456366"/>
                      <a:pt x="14718" y="451848"/>
                    </a:cubicBezTo>
                    <a:cubicBezTo>
                      <a:pt x="12910" y="444618"/>
                      <a:pt x="4777" y="426544"/>
                      <a:pt x="4777" y="420218"/>
                    </a:cubicBezTo>
                    <a:cubicBezTo>
                      <a:pt x="4777" y="414796"/>
                      <a:pt x="17429" y="398530"/>
                      <a:pt x="20140" y="394011"/>
                    </a:cubicBezTo>
                    <a:cubicBezTo>
                      <a:pt x="28273" y="382263"/>
                      <a:pt x="38214" y="367804"/>
                      <a:pt x="49962" y="360574"/>
                    </a:cubicBezTo>
                    <a:cubicBezTo>
                      <a:pt x="69843" y="347923"/>
                      <a:pt x="67132" y="356056"/>
                      <a:pt x="84302" y="353345"/>
                    </a:cubicBezTo>
                    <a:cubicBezTo>
                      <a:pt x="87917" y="352441"/>
                      <a:pt x="88821" y="351537"/>
                      <a:pt x="92436" y="350634"/>
                    </a:cubicBezTo>
                    <a:cubicBezTo>
                      <a:pt x="112317" y="347019"/>
                      <a:pt x="120450" y="356056"/>
                      <a:pt x="136717" y="353345"/>
                    </a:cubicBezTo>
                    <a:lnTo>
                      <a:pt x="122257" y="351537"/>
                    </a:lnTo>
                    <a:cubicBezTo>
                      <a:pt x="133102" y="350634"/>
                      <a:pt x="142139" y="351537"/>
                      <a:pt x="153887" y="351537"/>
                    </a:cubicBezTo>
                    <a:cubicBezTo>
                      <a:pt x="164731" y="351537"/>
                      <a:pt x="175575" y="350634"/>
                      <a:pt x="185516" y="350634"/>
                    </a:cubicBezTo>
                    <a:cubicBezTo>
                      <a:pt x="192746" y="350634"/>
                      <a:pt x="191842" y="351537"/>
                      <a:pt x="198168" y="347923"/>
                    </a:cubicBezTo>
                    <a:cubicBezTo>
                      <a:pt x="200879" y="346115"/>
                      <a:pt x="205397" y="342501"/>
                      <a:pt x="209012" y="341597"/>
                    </a:cubicBezTo>
                    <a:cubicBezTo>
                      <a:pt x="214434" y="340693"/>
                      <a:pt x="218049" y="339789"/>
                      <a:pt x="223471" y="340693"/>
                    </a:cubicBezTo>
                    <a:cubicBezTo>
                      <a:pt x="225279" y="340693"/>
                      <a:pt x="236123" y="343404"/>
                      <a:pt x="237027" y="344308"/>
                    </a:cubicBezTo>
                    <a:cubicBezTo>
                      <a:pt x="240642" y="343404"/>
                      <a:pt x="253293" y="346115"/>
                      <a:pt x="258715" y="347019"/>
                    </a:cubicBezTo>
                    <a:cubicBezTo>
                      <a:pt x="263234" y="347019"/>
                      <a:pt x="272271" y="348826"/>
                      <a:pt x="275886" y="347019"/>
                    </a:cubicBezTo>
                    <a:cubicBezTo>
                      <a:pt x="277693" y="346115"/>
                      <a:pt x="275886" y="347019"/>
                      <a:pt x="274078" y="345212"/>
                    </a:cubicBezTo>
                    <a:cubicBezTo>
                      <a:pt x="277693" y="342501"/>
                      <a:pt x="278597" y="337982"/>
                      <a:pt x="282212" y="337078"/>
                    </a:cubicBezTo>
                    <a:cubicBezTo>
                      <a:pt x="294863" y="334367"/>
                      <a:pt x="312937" y="342501"/>
                      <a:pt x="319263" y="343404"/>
                    </a:cubicBezTo>
                    <a:cubicBezTo>
                      <a:pt x="318359" y="343404"/>
                      <a:pt x="312033" y="338886"/>
                      <a:pt x="310226" y="337982"/>
                    </a:cubicBezTo>
                    <a:cubicBezTo>
                      <a:pt x="314745" y="334367"/>
                      <a:pt x="318359" y="334367"/>
                      <a:pt x="323782" y="329849"/>
                    </a:cubicBezTo>
                    <a:cubicBezTo>
                      <a:pt x="327396" y="326234"/>
                      <a:pt x="352700" y="324427"/>
                      <a:pt x="359929" y="322619"/>
                    </a:cubicBezTo>
                    <a:cubicBezTo>
                      <a:pt x="362640" y="321716"/>
                      <a:pt x="366255" y="320812"/>
                      <a:pt x="368966" y="320812"/>
                    </a:cubicBezTo>
                    <a:cubicBezTo>
                      <a:pt x="370774" y="320812"/>
                      <a:pt x="371677" y="319908"/>
                      <a:pt x="373485" y="319908"/>
                    </a:cubicBezTo>
                    <a:cubicBezTo>
                      <a:pt x="377100" y="319004"/>
                      <a:pt x="376196" y="319908"/>
                      <a:pt x="377100" y="319908"/>
                    </a:cubicBezTo>
                    <a:cubicBezTo>
                      <a:pt x="380714" y="323523"/>
                      <a:pt x="367159" y="355152"/>
                      <a:pt x="367159" y="365997"/>
                    </a:cubicBezTo>
                    <a:cubicBezTo>
                      <a:pt x="371677" y="358767"/>
                      <a:pt x="375292" y="354249"/>
                      <a:pt x="378003" y="341597"/>
                    </a:cubicBezTo>
                    <a:cubicBezTo>
                      <a:pt x="378907" y="337078"/>
                      <a:pt x="379811" y="332560"/>
                      <a:pt x="379811" y="328041"/>
                    </a:cubicBezTo>
                    <a:cubicBezTo>
                      <a:pt x="379811" y="324427"/>
                      <a:pt x="378907" y="317197"/>
                      <a:pt x="378003" y="313582"/>
                    </a:cubicBezTo>
                    <a:cubicBezTo>
                      <a:pt x="377100" y="309967"/>
                      <a:pt x="372581" y="306353"/>
                      <a:pt x="372581" y="304545"/>
                    </a:cubicBezTo>
                    <a:cubicBezTo>
                      <a:pt x="372581" y="302738"/>
                      <a:pt x="377100" y="300931"/>
                      <a:pt x="381618" y="297316"/>
                    </a:cubicBezTo>
                    <a:cubicBezTo>
                      <a:pt x="383425" y="295508"/>
                      <a:pt x="387040" y="291894"/>
                      <a:pt x="388848" y="289183"/>
                    </a:cubicBezTo>
                    <a:cubicBezTo>
                      <a:pt x="390655" y="286471"/>
                      <a:pt x="393366" y="282857"/>
                      <a:pt x="395173" y="280146"/>
                    </a:cubicBezTo>
                    <a:cubicBezTo>
                      <a:pt x="396981" y="276531"/>
                      <a:pt x="398788" y="274723"/>
                      <a:pt x="401499" y="271109"/>
                    </a:cubicBezTo>
                    <a:cubicBezTo>
                      <a:pt x="407825" y="262072"/>
                      <a:pt x="411440" y="260264"/>
                      <a:pt x="420477" y="258457"/>
                    </a:cubicBezTo>
                    <a:cubicBezTo>
                      <a:pt x="428610" y="256649"/>
                      <a:pt x="438551" y="261168"/>
                      <a:pt x="447588" y="261168"/>
                    </a:cubicBezTo>
                    <a:cubicBezTo>
                      <a:pt x="462047" y="261168"/>
                      <a:pt x="476506" y="260264"/>
                      <a:pt x="491869" y="262975"/>
                    </a:cubicBezTo>
                    <a:cubicBezTo>
                      <a:pt x="496387" y="263879"/>
                      <a:pt x="500002" y="264783"/>
                      <a:pt x="504521" y="265686"/>
                    </a:cubicBezTo>
                    <a:cubicBezTo>
                      <a:pt x="510846" y="266590"/>
                      <a:pt x="522594" y="265686"/>
                      <a:pt x="534343" y="267494"/>
                    </a:cubicBezTo>
                    <a:cubicBezTo>
                      <a:pt x="541572" y="268398"/>
                      <a:pt x="556031" y="268398"/>
                      <a:pt x="560550" y="271109"/>
                    </a:cubicBezTo>
                    <a:cubicBezTo>
                      <a:pt x="558742" y="274723"/>
                      <a:pt x="556935" y="276531"/>
                      <a:pt x="556031" y="280146"/>
                    </a:cubicBezTo>
                    <a:cubicBezTo>
                      <a:pt x="550609" y="292797"/>
                      <a:pt x="543379" y="305449"/>
                      <a:pt x="537054" y="318101"/>
                    </a:cubicBezTo>
                    <a:cubicBezTo>
                      <a:pt x="535246" y="321716"/>
                      <a:pt x="533439" y="323523"/>
                      <a:pt x="535246" y="327138"/>
                    </a:cubicBezTo>
                    <a:cubicBezTo>
                      <a:pt x="538861" y="332560"/>
                      <a:pt x="546994" y="334367"/>
                      <a:pt x="553320" y="337078"/>
                    </a:cubicBezTo>
                    <a:cubicBezTo>
                      <a:pt x="549705" y="339789"/>
                      <a:pt x="537054" y="345212"/>
                      <a:pt x="531631" y="347923"/>
                    </a:cubicBezTo>
                    <a:cubicBezTo>
                      <a:pt x="528017" y="349730"/>
                      <a:pt x="525306" y="352441"/>
                      <a:pt x="521691" y="354249"/>
                    </a:cubicBezTo>
                    <a:cubicBezTo>
                      <a:pt x="518076" y="356960"/>
                      <a:pt x="515365" y="357863"/>
                      <a:pt x="514461" y="363286"/>
                    </a:cubicBezTo>
                    <a:cubicBezTo>
                      <a:pt x="512654" y="400337"/>
                      <a:pt x="510846" y="419315"/>
                      <a:pt x="512654" y="456366"/>
                    </a:cubicBezTo>
                    <a:cubicBezTo>
                      <a:pt x="512654" y="465403"/>
                      <a:pt x="515365" y="475344"/>
                      <a:pt x="516269" y="484381"/>
                    </a:cubicBezTo>
                    <a:cubicBezTo>
                      <a:pt x="517172" y="494321"/>
                      <a:pt x="518980" y="503358"/>
                      <a:pt x="519883" y="513299"/>
                    </a:cubicBezTo>
                    <a:lnTo>
                      <a:pt x="520787" y="538602"/>
                    </a:lnTo>
                    <a:lnTo>
                      <a:pt x="520787" y="538602"/>
                    </a:lnTo>
                    <a:close/>
                    <a:moveTo>
                      <a:pt x="524402" y="538602"/>
                    </a:moveTo>
                    <a:cubicBezTo>
                      <a:pt x="524402" y="536795"/>
                      <a:pt x="523498" y="536795"/>
                      <a:pt x="523498" y="534988"/>
                    </a:cubicBezTo>
                    <a:cubicBezTo>
                      <a:pt x="523498" y="532277"/>
                      <a:pt x="520787" y="519625"/>
                      <a:pt x="520787" y="518721"/>
                    </a:cubicBezTo>
                    <a:cubicBezTo>
                      <a:pt x="520787" y="508780"/>
                      <a:pt x="516269" y="492514"/>
                      <a:pt x="514461" y="481670"/>
                    </a:cubicBezTo>
                    <a:cubicBezTo>
                      <a:pt x="511750" y="459981"/>
                      <a:pt x="510846" y="419315"/>
                      <a:pt x="511750" y="397626"/>
                    </a:cubicBezTo>
                    <a:cubicBezTo>
                      <a:pt x="512654" y="390396"/>
                      <a:pt x="512654" y="384071"/>
                      <a:pt x="512654" y="377745"/>
                    </a:cubicBezTo>
                    <a:cubicBezTo>
                      <a:pt x="512654" y="370515"/>
                      <a:pt x="514461" y="365093"/>
                      <a:pt x="514461" y="357863"/>
                    </a:cubicBezTo>
                    <a:cubicBezTo>
                      <a:pt x="528920" y="346115"/>
                      <a:pt x="563261" y="337078"/>
                      <a:pt x="567779" y="328945"/>
                    </a:cubicBezTo>
                    <a:cubicBezTo>
                      <a:pt x="563261" y="327138"/>
                      <a:pt x="557839" y="333464"/>
                      <a:pt x="553320" y="334367"/>
                    </a:cubicBezTo>
                    <a:cubicBezTo>
                      <a:pt x="549705" y="332560"/>
                      <a:pt x="547898" y="330752"/>
                      <a:pt x="542476" y="328041"/>
                    </a:cubicBezTo>
                    <a:cubicBezTo>
                      <a:pt x="537957" y="326234"/>
                      <a:pt x="535246" y="324427"/>
                      <a:pt x="531631" y="322619"/>
                    </a:cubicBezTo>
                    <a:cubicBezTo>
                      <a:pt x="535246" y="317197"/>
                      <a:pt x="533439" y="321716"/>
                      <a:pt x="537957" y="313582"/>
                    </a:cubicBezTo>
                    <a:cubicBezTo>
                      <a:pt x="539765" y="309967"/>
                      <a:pt x="541572" y="307256"/>
                      <a:pt x="543379" y="304545"/>
                    </a:cubicBezTo>
                    <a:cubicBezTo>
                      <a:pt x="547898" y="296412"/>
                      <a:pt x="554224" y="281049"/>
                      <a:pt x="558742" y="274723"/>
                    </a:cubicBezTo>
                    <a:cubicBezTo>
                      <a:pt x="562357" y="269301"/>
                      <a:pt x="559646" y="270205"/>
                      <a:pt x="565972" y="267494"/>
                    </a:cubicBezTo>
                    <a:cubicBezTo>
                      <a:pt x="569587" y="265686"/>
                      <a:pt x="572298" y="263879"/>
                      <a:pt x="575009" y="262072"/>
                    </a:cubicBezTo>
                    <a:cubicBezTo>
                      <a:pt x="578624" y="260264"/>
                      <a:pt x="582238" y="260264"/>
                      <a:pt x="584949" y="257553"/>
                    </a:cubicBezTo>
                    <a:lnTo>
                      <a:pt x="585853" y="259361"/>
                    </a:lnTo>
                    <a:cubicBezTo>
                      <a:pt x="591275" y="255746"/>
                      <a:pt x="594890" y="251227"/>
                      <a:pt x="597601" y="243094"/>
                    </a:cubicBezTo>
                    <a:lnTo>
                      <a:pt x="598505" y="247613"/>
                    </a:lnTo>
                    <a:cubicBezTo>
                      <a:pt x="600312" y="257553"/>
                      <a:pt x="594890" y="262975"/>
                      <a:pt x="590372" y="274723"/>
                    </a:cubicBezTo>
                    <a:cubicBezTo>
                      <a:pt x="588564" y="279242"/>
                      <a:pt x="587661" y="288279"/>
                      <a:pt x="587661" y="292797"/>
                    </a:cubicBezTo>
                    <a:cubicBezTo>
                      <a:pt x="587661" y="310871"/>
                      <a:pt x="584046" y="371419"/>
                      <a:pt x="582238" y="387685"/>
                    </a:cubicBezTo>
                    <a:cubicBezTo>
                      <a:pt x="579527" y="412989"/>
                      <a:pt x="578624" y="438292"/>
                      <a:pt x="576816" y="463596"/>
                    </a:cubicBezTo>
                    <a:cubicBezTo>
                      <a:pt x="575913" y="476247"/>
                      <a:pt x="575009" y="488899"/>
                      <a:pt x="574105" y="501551"/>
                    </a:cubicBezTo>
                    <a:lnTo>
                      <a:pt x="573201" y="538602"/>
                    </a:lnTo>
                    <a:lnTo>
                      <a:pt x="524402" y="538602"/>
                    </a:lnTo>
                    <a:close/>
                    <a:moveTo>
                      <a:pt x="71651" y="538602"/>
                    </a:moveTo>
                    <a:cubicBezTo>
                      <a:pt x="64421" y="527758"/>
                      <a:pt x="58999" y="512395"/>
                      <a:pt x="51769" y="502455"/>
                    </a:cubicBezTo>
                    <a:cubicBezTo>
                      <a:pt x="49962" y="499743"/>
                      <a:pt x="48154" y="497936"/>
                      <a:pt x="46347" y="495225"/>
                    </a:cubicBezTo>
                    <a:cubicBezTo>
                      <a:pt x="45443" y="493418"/>
                      <a:pt x="44540" y="492514"/>
                      <a:pt x="43636" y="491610"/>
                    </a:cubicBezTo>
                    <a:lnTo>
                      <a:pt x="34599" y="481670"/>
                    </a:lnTo>
                    <a:cubicBezTo>
                      <a:pt x="26466" y="473536"/>
                      <a:pt x="19236" y="477151"/>
                      <a:pt x="10199" y="456366"/>
                    </a:cubicBezTo>
                    <a:cubicBezTo>
                      <a:pt x="6584" y="448233"/>
                      <a:pt x="-1549" y="426544"/>
                      <a:pt x="259" y="416604"/>
                    </a:cubicBezTo>
                    <a:lnTo>
                      <a:pt x="8392" y="400337"/>
                    </a:lnTo>
                    <a:cubicBezTo>
                      <a:pt x="14718" y="390396"/>
                      <a:pt x="22851" y="381359"/>
                      <a:pt x="30081" y="371419"/>
                    </a:cubicBezTo>
                    <a:cubicBezTo>
                      <a:pt x="37310" y="362382"/>
                      <a:pt x="48154" y="355152"/>
                      <a:pt x="58999" y="350634"/>
                    </a:cubicBezTo>
                    <a:cubicBezTo>
                      <a:pt x="63517" y="348826"/>
                      <a:pt x="75265" y="348826"/>
                      <a:pt x="81591" y="348826"/>
                    </a:cubicBezTo>
                    <a:cubicBezTo>
                      <a:pt x="88821" y="347923"/>
                      <a:pt x="96050" y="346115"/>
                      <a:pt x="104184" y="347923"/>
                    </a:cubicBezTo>
                    <a:cubicBezTo>
                      <a:pt x="107798" y="348826"/>
                      <a:pt x="111413" y="348826"/>
                      <a:pt x="115028" y="348826"/>
                    </a:cubicBezTo>
                    <a:cubicBezTo>
                      <a:pt x="118643" y="348826"/>
                      <a:pt x="122257" y="347923"/>
                      <a:pt x="126776" y="347923"/>
                    </a:cubicBezTo>
                    <a:cubicBezTo>
                      <a:pt x="134005" y="347923"/>
                      <a:pt x="143946" y="347923"/>
                      <a:pt x="151176" y="347923"/>
                    </a:cubicBezTo>
                    <a:cubicBezTo>
                      <a:pt x="160213" y="348826"/>
                      <a:pt x="166539" y="347019"/>
                      <a:pt x="174672" y="347019"/>
                    </a:cubicBezTo>
                    <a:cubicBezTo>
                      <a:pt x="182805" y="347019"/>
                      <a:pt x="189131" y="348826"/>
                      <a:pt x="195457" y="344308"/>
                    </a:cubicBezTo>
                    <a:cubicBezTo>
                      <a:pt x="201783" y="339789"/>
                      <a:pt x="205397" y="338886"/>
                      <a:pt x="213531" y="337078"/>
                    </a:cubicBezTo>
                    <a:cubicBezTo>
                      <a:pt x="227086" y="334367"/>
                      <a:pt x="235219" y="342501"/>
                      <a:pt x="255101" y="343404"/>
                    </a:cubicBezTo>
                    <a:cubicBezTo>
                      <a:pt x="258715" y="343404"/>
                      <a:pt x="263234" y="345212"/>
                      <a:pt x="265945" y="343404"/>
                    </a:cubicBezTo>
                    <a:cubicBezTo>
                      <a:pt x="267752" y="341597"/>
                      <a:pt x="270463" y="337982"/>
                      <a:pt x="272271" y="337078"/>
                    </a:cubicBezTo>
                    <a:cubicBezTo>
                      <a:pt x="276789" y="333464"/>
                      <a:pt x="288537" y="333464"/>
                      <a:pt x="294863" y="334367"/>
                    </a:cubicBezTo>
                    <a:cubicBezTo>
                      <a:pt x="299382" y="335271"/>
                      <a:pt x="299382" y="336175"/>
                      <a:pt x="304804" y="335271"/>
                    </a:cubicBezTo>
                    <a:cubicBezTo>
                      <a:pt x="313841" y="332560"/>
                      <a:pt x="312937" y="327138"/>
                      <a:pt x="319263" y="326234"/>
                    </a:cubicBezTo>
                    <a:cubicBezTo>
                      <a:pt x="321974" y="326234"/>
                      <a:pt x="326493" y="324427"/>
                      <a:pt x="329204" y="323523"/>
                    </a:cubicBezTo>
                    <a:cubicBezTo>
                      <a:pt x="345470" y="319908"/>
                      <a:pt x="355411" y="321716"/>
                      <a:pt x="368966" y="312679"/>
                    </a:cubicBezTo>
                    <a:lnTo>
                      <a:pt x="368063" y="311775"/>
                    </a:lnTo>
                    <a:cubicBezTo>
                      <a:pt x="368063" y="310871"/>
                      <a:pt x="368063" y="310871"/>
                      <a:pt x="367159" y="310871"/>
                    </a:cubicBezTo>
                    <a:cubicBezTo>
                      <a:pt x="358122" y="297316"/>
                      <a:pt x="368063" y="306353"/>
                      <a:pt x="384329" y="282857"/>
                    </a:cubicBezTo>
                    <a:cubicBezTo>
                      <a:pt x="403307" y="254842"/>
                      <a:pt x="405114" y="254842"/>
                      <a:pt x="435840" y="257553"/>
                    </a:cubicBezTo>
                    <a:cubicBezTo>
                      <a:pt x="448491" y="259361"/>
                      <a:pt x="461143" y="257553"/>
                      <a:pt x="474699" y="257553"/>
                    </a:cubicBezTo>
                    <a:cubicBezTo>
                      <a:pt x="480121" y="257553"/>
                      <a:pt x="485543" y="259361"/>
                      <a:pt x="491869" y="260264"/>
                    </a:cubicBezTo>
                    <a:cubicBezTo>
                      <a:pt x="498195" y="261168"/>
                      <a:pt x="503617" y="260264"/>
                      <a:pt x="510846" y="261168"/>
                    </a:cubicBezTo>
                    <a:cubicBezTo>
                      <a:pt x="522594" y="262975"/>
                      <a:pt x="536150" y="262975"/>
                      <a:pt x="546994" y="264783"/>
                    </a:cubicBezTo>
                    <a:cubicBezTo>
                      <a:pt x="560550" y="267494"/>
                      <a:pt x="562357" y="265686"/>
                      <a:pt x="576816" y="258457"/>
                    </a:cubicBezTo>
                    <a:cubicBezTo>
                      <a:pt x="579527" y="256649"/>
                      <a:pt x="586757" y="252131"/>
                      <a:pt x="588564" y="250324"/>
                    </a:cubicBezTo>
                    <a:cubicBezTo>
                      <a:pt x="593083" y="243998"/>
                      <a:pt x="590372" y="244901"/>
                      <a:pt x="596698" y="239479"/>
                    </a:cubicBezTo>
                    <a:cubicBezTo>
                      <a:pt x="596698" y="239479"/>
                      <a:pt x="596698" y="239479"/>
                      <a:pt x="596698" y="239479"/>
                    </a:cubicBezTo>
                    <a:cubicBezTo>
                      <a:pt x="595794" y="238576"/>
                      <a:pt x="594890" y="234057"/>
                      <a:pt x="593986" y="234057"/>
                    </a:cubicBezTo>
                    <a:cubicBezTo>
                      <a:pt x="593986" y="234057"/>
                      <a:pt x="573201" y="233153"/>
                      <a:pt x="573201" y="216887"/>
                    </a:cubicBezTo>
                    <a:cubicBezTo>
                      <a:pt x="573201" y="196102"/>
                      <a:pt x="568683" y="196102"/>
                      <a:pt x="567779" y="184354"/>
                    </a:cubicBezTo>
                    <a:cubicBezTo>
                      <a:pt x="567779" y="180739"/>
                      <a:pt x="569587" y="172606"/>
                      <a:pt x="570490" y="168991"/>
                    </a:cubicBezTo>
                    <a:cubicBezTo>
                      <a:pt x="573201" y="161761"/>
                      <a:pt x="574105" y="164473"/>
                      <a:pt x="575009" y="153628"/>
                    </a:cubicBezTo>
                    <a:cubicBezTo>
                      <a:pt x="575913" y="127421"/>
                      <a:pt x="579527" y="146399"/>
                      <a:pt x="578624" y="117480"/>
                    </a:cubicBezTo>
                    <a:cubicBezTo>
                      <a:pt x="578624" y="114769"/>
                      <a:pt x="580431" y="84947"/>
                      <a:pt x="581335" y="81333"/>
                    </a:cubicBezTo>
                    <a:cubicBezTo>
                      <a:pt x="582238" y="69585"/>
                      <a:pt x="585853" y="60548"/>
                      <a:pt x="591275" y="52414"/>
                    </a:cubicBezTo>
                    <a:cubicBezTo>
                      <a:pt x="599409" y="39763"/>
                      <a:pt x="610253" y="39763"/>
                      <a:pt x="612964" y="35244"/>
                    </a:cubicBezTo>
                    <a:cubicBezTo>
                      <a:pt x="613868" y="33437"/>
                      <a:pt x="614771" y="28918"/>
                      <a:pt x="622001" y="24400"/>
                    </a:cubicBezTo>
                    <a:cubicBezTo>
                      <a:pt x="623808" y="23496"/>
                      <a:pt x="625616" y="21689"/>
                      <a:pt x="628327" y="20785"/>
                    </a:cubicBezTo>
                    <a:cubicBezTo>
                      <a:pt x="637364" y="16267"/>
                      <a:pt x="630134" y="18978"/>
                      <a:pt x="632845" y="17170"/>
                    </a:cubicBezTo>
                    <a:cubicBezTo>
                      <a:pt x="637364" y="14459"/>
                      <a:pt x="657245" y="14459"/>
                      <a:pt x="660860" y="13555"/>
                    </a:cubicBezTo>
                    <a:cubicBezTo>
                      <a:pt x="662667" y="14459"/>
                      <a:pt x="663571" y="15363"/>
                      <a:pt x="665378" y="16267"/>
                    </a:cubicBezTo>
                    <a:cubicBezTo>
                      <a:pt x="645497" y="18074"/>
                      <a:pt x="653630" y="16267"/>
                      <a:pt x="635556" y="21689"/>
                    </a:cubicBezTo>
                    <a:cubicBezTo>
                      <a:pt x="630134" y="23496"/>
                      <a:pt x="615675" y="28918"/>
                      <a:pt x="613868" y="35244"/>
                    </a:cubicBezTo>
                    <a:cubicBezTo>
                      <a:pt x="616579" y="34340"/>
                      <a:pt x="621097" y="32533"/>
                      <a:pt x="622001" y="30726"/>
                    </a:cubicBezTo>
                    <a:cubicBezTo>
                      <a:pt x="612060" y="44281"/>
                      <a:pt x="612060" y="38859"/>
                      <a:pt x="597601" y="47896"/>
                    </a:cubicBezTo>
                    <a:cubicBezTo>
                      <a:pt x="592179" y="51511"/>
                      <a:pt x="591275" y="54222"/>
                      <a:pt x="590372" y="60548"/>
                    </a:cubicBezTo>
                    <a:cubicBezTo>
                      <a:pt x="589468" y="66873"/>
                      <a:pt x="587661" y="73199"/>
                      <a:pt x="587661" y="79525"/>
                    </a:cubicBezTo>
                    <a:cubicBezTo>
                      <a:pt x="586757" y="85851"/>
                      <a:pt x="586757" y="93081"/>
                      <a:pt x="585853" y="99406"/>
                    </a:cubicBezTo>
                    <a:cubicBezTo>
                      <a:pt x="584949" y="106636"/>
                      <a:pt x="582238" y="109347"/>
                      <a:pt x="582238" y="117480"/>
                    </a:cubicBezTo>
                    <a:cubicBezTo>
                      <a:pt x="581335" y="131036"/>
                      <a:pt x="581335" y="143688"/>
                      <a:pt x="579527" y="157243"/>
                    </a:cubicBezTo>
                    <a:cubicBezTo>
                      <a:pt x="581335" y="156339"/>
                      <a:pt x="581335" y="155436"/>
                      <a:pt x="584046" y="154532"/>
                    </a:cubicBezTo>
                    <a:cubicBezTo>
                      <a:pt x="583142" y="158147"/>
                      <a:pt x="581335" y="159954"/>
                      <a:pt x="579527" y="162665"/>
                    </a:cubicBezTo>
                    <a:cubicBezTo>
                      <a:pt x="581335" y="165376"/>
                      <a:pt x="583142" y="167184"/>
                      <a:pt x="584949" y="170798"/>
                    </a:cubicBezTo>
                    <a:cubicBezTo>
                      <a:pt x="587661" y="176221"/>
                      <a:pt x="584046" y="170798"/>
                      <a:pt x="589468" y="180739"/>
                    </a:cubicBezTo>
                    <a:cubicBezTo>
                      <a:pt x="593083" y="187065"/>
                      <a:pt x="594890" y="192487"/>
                      <a:pt x="597601" y="199717"/>
                    </a:cubicBezTo>
                    <a:cubicBezTo>
                      <a:pt x="598505" y="188872"/>
                      <a:pt x="595794" y="189776"/>
                      <a:pt x="594890" y="187969"/>
                    </a:cubicBezTo>
                    <a:cubicBezTo>
                      <a:pt x="592179" y="184354"/>
                      <a:pt x="593083" y="182546"/>
                      <a:pt x="593083" y="179835"/>
                    </a:cubicBezTo>
                    <a:lnTo>
                      <a:pt x="593083" y="170798"/>
                    </a:lnTo>
                    <a:cubicBezTo>
                      <a:pt x="593083" y="167184"/>
                      <a:pt x="594890" y="164473"/>
                      <a:pt x="596698" y="161761"/>
                    </a:cubicBezTo>
                    <a:lnTo>
                      <a:pt x="594890" y="161761"/>
                    </a:lnTo>
                    <a:cubicBezTo>
                      <a:pt x="596698" y="158147"/>
                      <a:pt x="600312" y="153628"/>
                      <a:pt x="603023" y="150917"/>
                    </a:cubicBezTo>
                    <a:cubicBezTo>
                      <a:pt x="603927" y="150013"/>
                      <a:pt x="605734" y="149110"/>
                      <a:pt x="606638" y="147302"/>
                    </a:cubicBezTo>
                    <a:cubicBezTo>
                      <a:pt x="609349" y="146399"/>
                      <a:pt x="610253" y="144591"/>
                      <a:pt x="613868" y="143688"/>
                    </a:cubicBezTo>
                    <a:lnTo>
                      <a:pt x="610253" y="144591"/>
                    </a:lnTo>
                    <a:cubicBezTo>
                      <a:pt x="612060" y="145495"/>
                      <a:pt x="613868" y="143688"/>
                      <a:pt x="607542" y="151821"/>
                    </a:cubicBezTo>
                    <a:lnTo>
                      <a:pt x="601216" y="159050"/>
                    </a:lnTo>
                    <a:lnTo>
                      <a:pt x="604831" y="158147"/>
                    </a:lnTo>
                    <a:lnTo>
                      <a:pt x="607542" y="157243"/>
                    </a:lnTo>
                    <a:lnTo>
                      <a:pt x="606638" y="159050"/>
                    </a:lnTo>
                    <a:lnTo>
                      <a:pt x="604831" y="161761"/>
                    </a:lnTo>
                    <a:cubicBezTo>
                      <a:pt x="603023" y="163569"/>
                      <a:pt x="601216" y="165376"/>
                      <a:pt x="601216" y="166280"/>
                    </a:cubicBezTo>
                    <a:cubicBezTo>
                      <a:pt x="601216" y="167184"/>
                      <a:pt x="603023" y="167184"/>
                      <a:pt x="597601" y="171702"/>
                    </a:cubicBezTo>
                    <a:cubicBezTo>
                      <a:pt x="597601" y="171702"/>
                      <a:pt x="598505" y="171702"/>
                      <a:pt x="598505" y="171702"/>
                    </a:cubicBezTo>
                    <a:cubicBezTo>
                      <a:pt x="598505" y="172606"/>
                      <a:pt x="599409" y="172606"/>
                      <a:pt x="601216" y="172606"/>
                    </a:cubicBezTo>
                    <a:lnTo>
                      <a:pt x="598505" y="176221"/>
                    </a:lnTo>
                    <a:cubicBezTo>
                      <a:pt x="603927" y="178932"/>
                      <a:pt x="599409" y="180739"/>
                      <a:pt x="598505" y="186161"/>
                    </a:cubicBezTo>
                    <a:cubicBezTo>
                      <a:pt x="598505" y="187969"/>
                      <a:pt x="599409" y="197006"/>
                      <a:pt x="599409" y="199717"/>
                    </a:cubicBezTo>
                    <a:cubicBezTo>
                      <a:pt x="599409" y="202428"/>
                      <a:pt x="601216" y="214176"/>
                      <a:pt x="595794" y="210561"/>
                    </a:cubicBezTo>
                    <a:cubicBezTo>
                      <a:pt x="593083" y="208754"/>
                      <a:pt x="595794" y="206043"/>
                      <a:pt x="592179" y="197909"/>
                    </a:cubicBezTo>
                    <a:cubicBezTo>
                      <a:pt x="583142" y="211465"/>
                      <a:pt x="593083" y="211465"/>
                      <a:pt x="592179" y="219598"/>
                    </a:cubicBezTo>
                    <a:cubicBezTo>
                      <a:pt x="591275" y="217791"/>
                      <a:pt x="590372" y="216887"/>
                      <a:pt x="589468" y="215079"/>
                    </a:cubicBezTo>
                    <a:cubicBezTo>
                      <a:pt x="588564" y="214176"/>
                      <a:pt x="586757" y="212368"/>
                      <a:pt x="586757" y="210561"/>
                    </a:cubicBezTo>
                    <a:cubicBezTo>
                      <a:pt x="584949" y="206043"/>
                      <a:pt x="587661" y="203331"/>
                      <a:pt x="586757" y="196102"/>
                    </a:cubicBezTo>
                    <a:cubicBezTo>
                      <a:pt x="586757" y="190680"/>
                      <a:pt x="585853" y="187969"/>
                      <a:pt x="584949" y="183450"/>
                    </a:cubicBezTo>
                    <a:cubicBezTo>
                      <a:pt x="584046" y="178028"/>
                      <a:pt x="584949" y="177124"/>
                      <a:pt x="581335" y="172606"/>
                    </a:cubicBezTo>
                    <a:cubicBezTo>
                      <a:pt x="577720" y="177124"/>
                      <a:pt x="577720" y="186161"/>
                      <a:pt x="576816" y="192487"/>
                    </a:cubicBezTo>
                    <a:cubicBezTo>
                      <a:pt x="575913" y="189776"/>
                      <a:pt x="575009" y="183450"/>
                      <a:pt x="575009" y="179835"/>
                    </a:cubicBezTo>
                    <a:cubicBezTo>
                      <a:pt x="575009" y="174413"/>
                      <a:pt x="577720" y="172606"/>
                      <a:pt x="579527" y="168991"/>
                    </a:cubicBezTo>
                    <a:lnTo>
                      <a:pt x="575913" y="164473"/>
                    </a:lnTo>
                    <a:cubicBezTo>
                      <a:pt x="574105" y="168087"/>
                      <a:pt x="572298" y="173510"/>
                      <a:pt x="571394" y="178028"/>
                    </a:cubicBezTo>
                    <a:cubicBezTo>
                      <a:pt x="570490" y="182546"/>
                      <a:pt x="572298" y="188872"/>
                      <a:pt x="573201" y="192487"/>
                    </a:cubicBezTo>
                    <a:cubicBezTo>
                      <a:pt x="574105" y="197006"/>
                      <a:pt x="575913" y="201524"/>
                      <a:pt x="576816" y="206043"/>
                    </a:cubicBezTo>
                    <a:cubicBezTo>
                      <a:pt x="578624" y="215079"/>
                      <a:pt x="573201" y="222309"/>
                      <a:pt x="591275" y="226828"/>
                    </a:cubicBezTo>
                    <a:cubicBezTo>
                      <a:pt x="598505" y="228635"/>
                      <a:pt x="597601" y="228635"/>
                      <a:pt x="599409" y="235864"/>
                    </a:cubicBezTo>
                    <a:cubicBezTo>
                      <a:pt x="604831" y="252131"/>
                      <a:pt x="603927" y="274723"/>
                      <a:pt x="610253" y="295508"/>
                    </a:cubicBezTo>
                    <a:cubicBezTo>
                      <a:pt x="612060" y="302738"/>
                      <a:pt x="626519" y="319004"/>
                      <a:pt x="631942" y="326234"/>
                    </a:cubicBezTo>
                    <a:lnTo>
                      <a:pt x="644593" y="339789"/>
                    </a:lnTo>
                    <a:cubicBezTo>
                      <a:pt x="659053" y="355152"/>
                      <a:pt x="662667" y="375034"/>
                      <a:pt x="687971" y="375937"/>
                    </a:cubicBezTo>
                    <a:cubicBezTo>
                      <a:pt x="696104" y="375937"/>
                      <a:pt x="708756" y="379552"/>
                      <a:pt x="717793" y="373226"/>
                    </a:cubicBezTo>
                    <a:cubicBezTo>
                      <a:pt x="727733" y="364189"/>
                      <a:pt x="725022" y="365997"/>
                      <a:pt x="734059" y="354249"/>
                    </a:cubicBezTo>
                    <a:cubicBezTo>
                      <a:pt x="744000" y="340693"/>
                      <a:pt x="772014" y="305449"/>
                      <a:pt x="776533" y="291894"/>
                    </a:cubicBezTo>
                    <a:cubicBezTo>
                      <a:pt x="778340" y="287375"/>
                      <a:pt x="779244" y="282857"/>
                      <a:pt x="781051" y="278338"/>
                    </a:cubicBezTo>
                    <a:cubicBezTo>
                      <a:pt x="783762" y="271109"/>
                      <a:pt x="786474" y="260264"/>
                      <a:pt x="787377" y="252131"/>
                    </a:cubicBezTo>
                    <a:cubicBezTo>
                      <a:pt x="786474" y="253938"/>
                      <a:pt x="782859" y="259361"/>
                      <a:pt x="781051" y="260264"/>
                    </a:cubicBezTo>
                    <a:cubicBezTo>
                      <a:pt x="782859" y="255746"/>
                      <a:pt x="787377" y="246709"/>
                      <a:pt x="789185" y="241287"/>
                    </a:cubicBezTo>
                    <a:cubicBezTo>
                      <a:pt x="790992" y="235864"/>
                      <a:pt x="791896" y="231346"/>
                      <a:pt x="792799" y="225020"/>
                    </a:cubicBezTo>
                    <a:lnTo>
                      <a:pt x="792799" y="234961"/>
                    </a:lnTo>
                    <a:lnTo>
                      <a:pt x="796414" y="231346"/>
                    </a:lnTo>
                    <a:cubicBezTo>
                      <a:pt x="799125" y="226828"/>
                      <a:pt x="797318" y="219598"/>
                      <a:pt x="800029" y="210561"/>
                    </a:cubicBezTo>
                    <a:cubicBezTo>
                      <a:pt x="801836" y="206946"/>
                      <a:pt x="802740" y="202428"/>
                      <a:pt x="804547" y="197909"/>
                    </a:cubicBezTo>
                    <a:cubicBezTo>
                      <a:pt x="807258" y="189776"/>
                      <a:pt x="807258" y="192487"/>
                      <a:pt x="805451" y="184354"/>
                    </a:cubicBezTo>
                    <a:cubicBezTo>
                      <a:pt x="800933" y="191583"/>
                      <a:pt x="799125" y="206043"/>
                      <a:pt x="796414" y="211465"/>
                    </a:cubicBezTo>
                    <a:cubicBezTo>
                      <a:pt x="794607" y="215079"/>
                      <a:pt x="794607" y="219598"/>
                      <a:pt x="792799" y="221405"/>
                    </a:cubicBezTo>
                    <a:cubicBezTo>
                      <a:pt x="790992" y="218694"/>
                      <a:pt x="793703" y="206946"/>
                      <a:pt x="795510" y="200620"/>
                    </a:cubicBezTo>
                    <a:cubicBezTo>
                      <a:pt x="797318" y="192487"/>
                      <a:pt x="800933" y="182546"/>
                      <a:pt x="800933" y="178932"/>
                    </a:cubicBezTo>
                    <a:cubicBezTo>
                      <a:pt x="800933" y="178932"/>
                      <a:pt x="800933" y="178932"/>
                      <a:pt x="800933" y="178932"/>
                    </a:cubicBezTo>
                    <a:lnTo>
                      <a:pt x="801836" y="178932"/>
                    </a:lnTo>
                    <a:cubicBezTo>
                      <a:pt x="802740" y="178932"/>
                      <a:pt x="801836" y="180739"/>
                      <a:pt x="802740" y="178932"/>
                    </a:cubicBezTo>
                    <a:cubicBezTo>
                      <a:pt x="803644" y="176221"/>
                      <a:pt x="800933" y="168991"/>
                      <a:pt x="800933" y="166280"/>
                    </a:cubicBezTo>
                    <a:cubicBezTo>
                      <a:pt x="800933" y="166280"/>
                      <a:pt x="800933" y="166280"/>
                      <a:pt x="801836" y="166280"/>
                    </a:cubicBezTo>
                    <a:cubicBezTo>
                      <a:pt x="801836" y="167184"/>
                      <a:pt x="803644" y="168087"/>
                      <a:pt x="803644" y="169895"/>
                    </a:cubicBezTo>
                    <a:cubicBezTo>
                      <a:pt x="803644" y="166280"/>
                      <a:pt x="801836" y="159050"/>
                      <a:pt x="801836" y="158147"/>
                    </a:cubicBezTo>
                    <a:cubicBezTo>
                      <a:pt x="801836" y="156339"/>
                      <a:pt x="802740" y="160858"/>
                      <a:pt x="802740" y="157243"/>
                    </a:cubicBezTo>
                    <a:cubicBezTo>
                      <a:pt x="802740" y="156339"/>
                      <a:pt x="802740" y="155436"/>
                      <a:pt x="801836" y="154532"/>
                    </a:cubicBezTo>
                    <a:cubicBezTo>
                      <a:pt x="800933" y="151821"/>
                      <a:pt x="800029" y="150013"/>
                      <a:pt x="800029" y="147302"/>
                    </a:cubicBezTo>
                    <a:cubicBezTo>
                      <a:pt x="807258" y="150917"/>
                      <a:pt x="808162" y="169895"/>
                      <a:pt x="805451" y="178932"/>
                    </a:cubicBezTo>
                    <a:cubicBezTo>
                      <a:pt x="804547" y="183450"/>
                      <a:pt x="804547" y="181643"/>
                      <a:pt x="803644" y="181643"/>
                    </a:cubicBezTo>
                    <a:lnTo>
                      <a:pt x="803644" y="188872"/>
                    </a:lnTo>
                    <a:cubicBezTo>
                      <a:pt x="805451" y="186161"/>
                      <a:pt x="806355" y="181643"/>
                      <a:pt x="808162" y="178932"/>
                    </a:cubicBezTo>
                    <a:cubicBezTo>
                      <a:pt x="809066" y="176221"/>
                      <a:pt x="809970" y="171702"/>
                      <a:pt x="810873" y="169895"/>
                    </a:cubicBezTo>
                    <a:cubicBezTo>
                      <a:pt x="811777" y="168991"/>
                      <a:pt x="810873" y="168991"/>
                      <a:pt x="811777" y="168991"/>
                    </a:cubicBezTo>
                    <a:cubicBezTo>
                      <a:pt x="811777" y="172606"/>
                      <a:pt x="808162" y="179835"/>
                      <a:pt x="809066" y="181643"/>
                    </a:cubicBezTo>
                    <a:cubicBezTo>
                      <a:pt x="809066" y="185258"/>
                      <a:pt x="813584" y="185258"/>
                      <a:pt x="811777" y="194294"/>
                    </a:cubicBezTo>
                    <a:cubicBezTo>
                      <a:pt x="809970" y="202428"/>
                      <a:pt x="804547" y="213272"/>
                      <a:pt x="803644" y="219598"/>
                    </a:cubicBezTo>
                    <a:cubicBezTo>
                      <a:pt x="802740" y="224116"/>
                      <a:pt x="802740" y="230442"/>
                      <a:pt x="800933" y="234057"/>
                    </a:cubicBezTo>
                    <a:cubicBezTo>
                      <a:pt x="799125" y="237672"/>
                      <a:pt x="795510" y="237672"/>
                      <a:pt x="793703" y="243998"/>
                    </a:cubicBezTo>
                    <a:cubicBezTo>
                      <a:pt x="791896" y="253938"/>
                      <a:pt x="790088" y="262072"/>
                      <a:pt x="787377" y="271109"/>
                    </a:cubicBezTo>
                    <a:cubicBezTo>
                      <a:pt x="790088" y="275627"/>
                      <a:pt x="790088" y="270205"/>
                      <a:pt x="800933" y="288279"/>
                    </a:cubicBezTo>
                    <a:cubicBezTo>
                      <a:pt x="802740" y="291894"/>
                      <a:pt x="809066" y="296412"/>
                      <a:pt x="811777" y="298219"/>
                    </a:cubicBezTo>
                    <a:cubicBezTo>
                      <a:pt x="814488" y="300027"/>
                      <a:pt x="815392" y="301834"/>
                      <a:pt x="818103" y="303642"/>
                    </a:cubicBezTo>
                    <a:cubicBezTo>
                      <a:pt x="826236" y="309064"/>
                      <a:pt x="825332" y="309064"/>
                      <a:pt x="827140" y="310871"/>
                    </a:cubicBezTo>
                    <a:cubicBezTo>
                      <a:pt x="834369" y="315390"/>
                      <a:pt x="852443" y="320812"/>
                      <a:pt x="861480" y="324427"/>
                    </a:cubicBezTo>
                    <a:cubicBezTo>
                      <a:pt x="876843" y="330752"/>
                      <a:pt x="891302" y="337078"/>
                      <a:pt x="906665" y="343404"/>
                    </a:cubicBezTo>
                    <a:lnTo>
                      <a:pt x="937391" y="356056"/>
                    </a:lnTo>
                    <a:cubicBezTo>
                      <a:pt x="941909" y="357863"/>
                      <a:pt x="947331" y="360574"/>
                      <a:pt x="951850" y="361478"/>
                    </a:cubicBezTo>
                    <a:cubicBezTo>
                      <a:pt x="959079" y="364189"/>
                      <a:pt x="960887" y="363286"/>
                      <a:pt x="967213" y="366900"/>
                    </a:cubicBezTo>
                    <a:cubicBezTo>
                      <a:pt x="974442" y="370515"/>
                      <a:pt x="973538" y="370515"/>
                      <a:pt x="977153" y="377745"/>
                    </a:cubicBezTo>
                    <a:cubicBezTo>
                      <a:pt x="978961" y="381359"/>
                      <a:pt x="981672" y="388589"/>
                      <a:pt x="983479" y="393107"/>
                    </a:cubicBezTo>
                    <a:cubicBezTo>
                      <a:pt x="987998" y="409374"/>
                      <a:pt x="978961" y="413892"/>
                      <a:pt x="990709" y="425640"/>
                    </a:cubicBezTo>
                    <a:cubicBezTo>
                      <a:pt x="1001553" y="435581"/>
                      <a:pt x="990709" y="438292"/>
                      <a:pt x="999746" y="459077"/>
                    </a:cubicBezTo>
                    <a:cubicBezTo>
                      <a:pt x="1003360" y="467210"/>
                      <a:pt x="1003360" y="469922"/>
                      <a:pt x="1005168" y="474440"/>
                    </a:cubicBezTo>
                    <a:cubicBezTo>
                      <a:pt x="1012397" y="487995"/>
                      <a:pt x="1012397" y="498840"/>
                      <a:pt x="1024145" y="493418"/>
                    </a:cubicBezTo>
                    <a:cubicBezTo>
                      <a:pt x="1032279" y="489803"/>
                      <a:pt x="1034086" y="486188"/>
                      <a:pt x="1038605" y="488899"/>
                    </a:cubicBezTo>
                    <a:cubicBezTo>
                      <a:pt x="1043123" y="490707"/>
                      <a:pt x="1049449" y="493418"/>
                      <a:pt x="1050353" y="497936"/>
                    </a:cubicBezTo>
                    <a:cubicBezTo>
                      <a:pt x="1044027" y="497032"/>
                      <a:pt x="1041316" y="491610"/>
                      <a:pt x="1034086" y="491610"/>
                    </a:cubicBezTo>
                    <a:cubicBezTo>
                      <a:pt x="1031375" y="491610"/>
                      <a:pt x="1030471" y="494321"/>
                      <a:pt x="1027760" y="495225"/>
                    </a:cubicBezTo>
                    <a:cubicBezTo>
                      <a:pt x="1025953" y="496129"/>
                      <a:pt x="1022338" y="497936"/>
                      <a:pt x="1019627" y="498840"/>
                    </a:cubicBezTo>
                    <a:cubicBezTo>
                      <a:pt x="1014205" y="500647"/>
                      <a:pt x="1008783" y="502455"/>
                      <a:pt x="1003360" y="505166"/>
                    </a:cubicBezTo>
                    <a:cubicBezTo>
                      <a:pt x="996131" y="508780"/>
                      <a:pt x="994323" y="507877"/>
                      <a:pt x="993420" y="516914"/>
                    </a:cubicBezTo>
                    <a:lnTo>
                      <a:pt x="1010590" y="516010"/>
                    </a:lnTo>
                    <a:cubicBezTo>
                      <a:pt x="1007879" y="517817"/>
                      <a:pt x="1007879" y="519625"/>
                      <a:pt x="1002457" y="519625"/>
                    </a:cubicBezTo>
                    <a:cubicBezTo>
                      <a:pt x="998842" y="519625"/>
                      <a:pt x="995227" y="517817"/>
                      <a:pt x="992516" y="517817"/>
                    </a:cubicBezTo>
                    <a:cubicBezTo>
                      <a:pt x="992516" y="522336"/>
                      <a:pt x="999746" y="538602"/>
                      <a:pt x="1001553" y="544928"/>
                    </a:cubicBezTo>
                    <a:cubicBezTo>
                      <a:pt x="1007879" y="563906"/>
                      <a:pt x="1004264" y="561195"/>
                      <a:pt x="1007879" y="575654"/>
                    </a:cubicBezTo>
                    <a:cubicBezTo>
                      <a:pt x="1009686" y="582883"/>
                      <a:pt x="1009686" y="586498"/>
                      <a:pt x="1013301" y="589209"/>
                    </a:cubicBezTo>
                    <a:cubicBezTo>
                      <a:pt x="1016916" y="591017"/>
                      <a:pt x="1025953" y="591017"/>
                      <a:pt x="1027760" y="588306"/>
                    </a:cubicBezTo>
                    <a:cubicBezTo>
                      <a:pt x="1033182" y="581076"/>
                      <a:pt x="1026856" y="569328"/>
                      <a:pt x="1024145" y="561195"/>
                    </a:cubicBezTo>
                    <a:cubicBezTo>
                      <a:pt x="1017820" y="542217"/>
                      <a:pt x="1022338" y="538602"/>
                      <a:pt x="1019627" y="529565"/>
                    </a:cubicBezTo>
                    <a:cubicBezTo>
                      <a:pt x="1015108" y="515106"/>
                      <a:pt x="1014205" y="512395"/>
                      <a:pt x="1026856" y="506069"/>
                    </a:cubicBezTo>
                    <a:cubicBezTo>
                      <a:pt x="1034990" y="501551"/>
                      <a:pt x="1045834" y="500647"/>
                      <a:pt x="1054871" y="497936"/>
                    </a:cubicBezTo>
                    <a:cubicBezTo>
                      <a:pt x="1062101" y="495225"/>
                      <a:pt x="1063908" y="497936"/>
                      <a:pt x="1068427" y="500647"/>
                    </a:cubicBezTo>
                    <a:cubicBezTo>
                      <a:pt x="1072041" y="502455"/>
                      <a:pt x="1077464" y="505166"/>
                      <a:pt x="1079271" y="507877"/>
                    </a:cubicBezTo>
                    <a:cubicBezTo>
                      <a:pt x="1088308" y="507877"/>
                      <a:pt x="1091923" y="508780"/>
                      <a:pt x="1096441" y="515106"/>
                    </a:cubicBezTo>
                    <a:cubicBezTo>
                      <a:pt x="1100056" y="520528"/>
                      <a:pt x="1106382" y="532277"/>
                      <a:pt x="1106382" y="539506"/>
                    </a:cubicBezTo>
                    <a:moveTo>
                      <a:pt x="171057" y="538602"/>
                    </a:moveTo>
                    <a:cubicBezTo>
                      <a:pt x="169250" y="544025"/>
                      <a:pt x="166539" y="545832"/>
                      <a:pt x="164731" y="553062"/>
                    </a:cubicBezTo>
                    <a:cubicBezTo>
                      <a:pt x="163827" y="557580"/>
                      <a:pt x="167442" y="563906"/>
                      <a:pt x="169250" y="568424"/>
                    </a:cubicBezTo>
                    <a:cubicBezTo>
                      <a:pt x="171057" y="573847"/>
                      <a:pt x="173768" y="577461"/>
                      <a:pt x="175575" y="582883"/>
                    </a:cubicBezTo>
                    <a:cubicBezTo>
                      <a:pt x="177383" y="588306"/>
                      <a:pt x="180998" y="591920"/>
                      <a:pt x="182805" y="596439"/>
                    </a:cubicBezTo>
                    <a:cubicBezTo>
                      <a:pt x="182805" y="596439"/>
                      <a:pt x="182805" y="596439"/>
                      <a:pt x="182805" y="595535"/>
                    </a:cubicBezTo>
                    <a:lnTo>
                      <a:pt x="185516" y="588306"/>
                    </a:lnTo>
                    <a:lnTo>
                      <a:pt x="185516" y="598246"/>
                    </a:lnTo>
                    <a:cubicBezTo>
                      <a:pt x="185516" y="598246"/>
                      <a:pt x="185516" y="598246"/>
                      <a:pt x="185516" y="598246"/>
                    </a:cubicBezTo>
                    <a:lnTo>
                      <a:pt x="187323" y="598246"/>
                    </a:lnTo>
                    <a:cubicBezTo>
                      <a:pt x="186420" y="602765"/>
                      <a:pt x="186420" y="601861"/>
                      <a:pt x="189131" y="604572"/>
                    </a:cubicBezTo>
                    <a:cubicBezTo>
                      <a:pt x="195457" y="612705"/>
                      <a:pt x="198168" y="620839"/>
                      <a:pt x="204494" y="627165"/>
                    </a:cubicBezTo>
                    <a:cubicBezTo>
                      <a:pt x="210820" y="634394"/>
                      <a:pt x="215338" y="630779"/>
                      <a:pt x="224375" y="628068"/>
                    </a:cubicBezTo>
                    <a:cubicBezTo>
                      <a:pt x="223471" y="624453"/>
                      <a:pt x="223471" y="621742"/>
                      <a:pt x="222568" y="619031"/>
                    </a:cubicBezTo>
                    <a:cubicBezTo>
                      <a:pt x="220760" y="604572"/>
                      <a:pt x="210820" y="605476"/>
                      <a:pt x="211723" y="598246"/>
                    </a:cubicBezTo>
                    <a:cubicBezTo>
                      <a:pt x="214434" y="600957"/>
                      <a:pt x="214434" y="601861"/>
                      <a:pt x="218049" y="603668"/>
                    </a:cubicBezTo>
                    <a:cubicBezTo>
                      <a:pt x="228894" y="609091"/>
                      <a:pt x="225279" y="612705"/>
                      <a:pt x="227990" y="627165"/>
                    </a:cubicBezTo>
                    <a:cubicBezTo>
                      <a:pt x="231605" y="642527"/>
                      <a:pt x="237027" y="638913"/>
                      <a:pt x="258715" y="635298"/>
                    </a:cubicBezTo>
                    <a:cubicBezTo>
                      <a:pt x="256908" y="628068"/>
                      <a:pt x="256908" y="618128"/>
                      <a:pt x="253293" y="611802"/>
                    </a:cubicBezTo>
                    <a:cubicBezTo>
                      <a:pt x="251486" y="608187"/>
                      <a:pt x="249678" y="604572"/>
                      <a:pt x="248775" y="600957"/>
                    </a:cubicBezTo>
                    <a:cubicBezTo>
                      <a:pt x="247871" y="598246"/>
                      <a:pt x="248775" y="598246"/>
                      <a:pt x="247871" y="595535"/>
                    </a:cubicBezTo>
                    <a:cubicBezTo>
                      <a:pt x="246967" y="593728"/>
                      <a:pt x="246967" y="591920"/>
                      <a:pt x="246967" y="591017"/>
                    </a:cubicBezTo>
                    <a:cubicBezTo>
                      <a:pt x="246967" y="593728"/>
                      <a:pt x="254197" y="603668"/>
                      <a:pt x="256004" y="607283"/>
                    </a:cubicBezTo>
                    <a:cubicBezTo>
                      <a:pt x="257812" y="612705"/>
                      <a:pt x="259619" y="622646"/>
                      <a:pt x="260523" y="628068"/>
                    </a:cubicBezTo>
                    <a:cubicBezTo>
                      <a:pt x="261427" y="632587"/>
                      <a:pt x="261427" y="635298"/>
                      <a:pt x="263234" y="638913"/>
                    </a:cubicBezTo>
                    <a:cubicBezTo>
                      <a:pt x="265041" y="643431"/>
                      <a:pt x="266849" y="642527"/>
                      <a:pt x="272271" y="642527"/>
                    </a:cubicBezTo>
                    <a:cubicBezTo>
                      <a:pt x="274982" y="642527"/>
                      <a:pt x="282212" y="641624"/>
                      <a:pt x="284019" y="641624"/>
                    </a:cubicBezTo>
                    <a:cubicBezTo>
                      <a:pt x="286730" y="640720"/>
                      <a:pt x="290345" y="638913"/>
                      <a:pt x="292152" y="637105"/>
                    </a:cubicBezTo>
                    <a:cubicBezTo>
                      <a:pt x="293056" y="621742"/>
                      <a:pt x="285826" y="602765"/>
                      <a:pt x="286730" y="584691"/>
                    </a:cubicBezTo>
                    <a:lnTo>
                      <a:pt x="287634" y="591017"/>
                    </a:lnTo>
                    <a:lnTo>
                      <a:pt x="289441" y="588306"/>
                    </a:lnTo>
                    <a:cubicBezTo>
                      <a:pt x="289441" y="591920"/>
                      <a:pt x="291248" y="594632"/>
                      <a:pt x="291248" y="599150"/>
                    </a:cubicBezTo>
                    <a:cubicBezTo>
                      <a:pt x="291248" y="604572"/>
                      <a:pt x="289441" y="602765"/>
                      <a:pt x="290345" y="609091"/>
                    </a:cubicBezTo>
                    <a:cubicBezTo>
                      <a:pt x="291248" y="616320"/>
                      <a:pt x="293960" y="621742"/>
                      <a:pt x="293960" y="628972"/>
                    </a:cubicBezTo>
                    <a:cubicBezTo>
                      <a:pt x="293960" y="633490"/>
                      <a:pt x="293960" y="638913"/>
                      <a:pt x="291248" y="640720"/>
                    </a:cubicBezTo>
                    <a:cubicBezTo>
                      <a:pt x="290345" y="641624"/>
                      <a:pt x="283115" y="645238"/>
                      <a:pt x="280404" y="646142"/>
                    </a:cubicBezTo>
                    <a:cubicBezTo>
                      <a:pt x="260523" y="651564"/>
                      <a:pt x="261427" y="641624"/>
                      <a:pt x="258715" y="638913"/>
                    </a:cubicBezTo>
                    <a:cubicBezTo>
                      <a:pt x="251486" y="639816"/>
                      <a:pt x="250582" y="642527"/>
                      <a:pt x="240642" y="642527"/>
                    </a:cubicBezTo>
                    <a:cubicBezTo>
                      <a:pt x="231605" y="642527"/>
                      <a:pt x="230701" y="640720"/>
                      <a:pt x="226182" y="635298"/>
                    </a:cubicBezTo>
                    <a:cubicBezTo>
                      <a:pt x="213531" y="635298"/>
                      <a:pt x="209012" y="638009"/>
                      <a:pt x="202686" y="629876"/>
                    </a:cubicBezTo>
                    <a:cubicBezTo>
                      <a:pt x="190938" y="616320"/>
                      <a:pt x="198168" y="623550"/>
                      <a:pt x="190938" y="611802"/>
                    </a:cubicBezTo>
                    <a:lnTo>
                      <a:pt x="182805" y="600054"/>
                    </a:lnTo>
                    <a:cubicBezTo>
                      <a:pt x="175575" y="587402"/>
                      <a:pt x="162020" y="561195"/>
                      <a:pt x="159309" y="544025"/>
                    </a:cubicBezTo>
                    <a:lnTo>
                      <a:pt x="140331" y="544025"/>
                    </a:lnTo>
                    <a:cubicBezTo>
                      <a:pt x="135813" y="544928"/>
                      <a:pt x="130391" y="545832"/>
                      <a:pt x="126776" y="546736"/>
                    </a:cubicBezTo>
                    <a:cubicBezTo>
                      <a:pt x="122257" y="547639"/>
                      <a:pt x="120450" y="548543"/>
                      <a:pt x="116835" y="549447"/>
                    </a:cubicBezTo>
                    <a:cubicBezTo>
                      <a:pt x="113220" y="550350"/>
                      <a:pt x="97858" y="551254"/>
                      <a:pt x="94243" y="550350"/>
                    </a:cubicBezTo>
                    <a:cubicBezTo>
                      <a:pt x="90628" y="550350"/>
                      <a:pt x="87013" y="549447"/>
                      <a:pt x="83399" y="548543"/>
                    </a:cubicBezTo>
                    <a:cubicBezTo>
                      <a:pt x="77976" y="547639"/>
                      <a:pt x="77976" y="546736"/>
                      <a:pt x="76169" y="544025"/>
                    </a:cubicBezTo>
                    <a:lnTo>
                      <a:pt x="76169" y="544025"/>
                    </a:lnTo>
                    <a:moveTo>
                      <a:pt x="345470" y="539506"/>
                    </a:moveTo>
                    <a:lnTo>
                      <a:pt x="338241" y="533180"/>
                    </a:lnTo>
                    <a:cubicBezTo>
                      <a:pt x="333722" y="530469"/>
                      <a:pt x="324685" y="531373"/>
                      <a:pt x="313841" y="520528"/>
                    </a:cubicBezTo>
                    <a:cubicBezTo>
                      <a:pt x="310226" y="517817"/>
                      <a:pt x="307515" y="516010"/>
                      <a:pt x="302997" y="513299"/>
                    </a:cubicBezTo>
                    <a:cubicBezTo>
                      <a:pt x="299382" y="510588"/>
                      <a:pt x="294863" y="508780"/>
                      <a:pt x="291248" y="506069"/>
                    </a:cubicBezTo>
                    <a:lnTo>
                      <a:pt x="280404" y="498840"/>
                    </a:lnTo>
                    <a:cubicBezTo>
                      <a:pt x="276789" y="496129"/>
                      <a:pt x="272271" y="494321"/>
                      <a:pt x="268656" y="492514"/>
                    </a:cubicBezTo>
                    <a:cubicBezTo>
                      <a:pt x="264138" y="489803"/>
                      <a:pt x="262330" y="487995"/>
                      <a:pt x="257812" y="485284"/>
                    </a:cubicBezTo>
                    <a:cubicBezTo>
                      <a:pt x="254197" y="483477"/>
                      <a:pt x="249678" y="480766"/>
                      <a:pt x="246064" y="478055"/>
                    </a:cubicBezTo>
                    <a:cubicBezTo>
                      <a:pt x="235219" y="471729"/>
                      <a:pt x="234316" y="468114"/>
                      <a:pt x="227086" y="459981"/>
                    </a:cubicBezTo>
                    <a:cubicBezTo>
                      <a:pt x="219857" y="450944"/>
                      <a:pt x="192746" y="450944"/>
                      <a:pt x="181901" y="452751"/>
                    </a:cubicBezTo>
                    <a:cubicBezTo>
                      <a:pt x="169250" y="454559"/>
                      <a:pt x="165635" y="459981"/>
                      <a:pt x="157502" y="464499"/>
                    </a:cubicBezTo>
                    <a:cubicBezTo>
                      <a:pt x="159309" y="463596"/>
                      <a:pt x="160213" y="463596"/>
                      <a:pt x="161116" y="464499"/>
                    </a:cubicBezTo>
                    <a:cubicBezTo>
                      <a:pt x="158405" y="466307"/>
                      <a:pt x="147561" y="475344"/>
                      <a:pt x="145754" y="477151"/>
                    </a:cubicBezTo>
                    <a:lnTo>
                      <a:pt x="156598" y="470825"/>
                    </a:lnTo>
                    <a:cubicBezTo>
                      <a:pt x="155694" y="472633"/>
                      <a:pt x="148465" y="478959"/>
                      <a:pt x="145754" y="480766"/>
                    </a:cubicBezTo>
                    <a:cubicBezTo>
                      <a:pt x="142139" y="483477"/>
                      <a:pt x="137620" y="487092"/>
                      <a:pt x="136717" y="491610"/>
                    </a:cubicBezTo>
                    <a:cubicBezTo>
                      <a:pt x="143042" y="487092"/>
                      <a:pt x="145754" y="482573"/>
                      <a:pt x="154790" y="478959"/>
                    </a:cubicBezTo>
                    <a:cubicBezTo>
                      <a:pt x="152983" y="479862"/>
                      <a:pt x="152983" y="480766"/>
                      <a:pt x="151176" y="482573"/>
                    </a:cubicBezTo>
                    <a:cubicBezTo>
                      <a:pt x="150272" y="483477"/>
                      <a:pt x="148465" y="484381"/>
                      <a:pt x="147561" y="485284"/>
                    </a:cubicBezTo>
                    <a:cubicBezTo>
                      <a:pt x="147561" y="485284"/>
                      <a:pt x="137620" y="493418"/>
                      <a:pt x="142139" y="490707"/>
                    </a:cubicBezTo>
                    <a:cubicBezTo>
                      <a:pt x="145754" y="488899"/>
                      <a:pt x="147561" y="485284"/>
                      <a:pt x="152079" y="484381"/>
                    </a:cubicBezTo>
                    <a:cubicBezTo>
                      <a:pt x="149368" y="487092"/>
                      <a:pt x="146657" y="488899"/>
                      <a:pt x="144850" y="491610"/>
                    </a:cubicBezTo>
                    <a:cubicBezTo>
                      <a:pt x="145754" y="490707"/>
                      <a:pt x="145754" y="490707"/>
                      <a:pt x="146657" y="490707"/>
                    </a:cubicBezTo>
                    <a:cubicBezTo>
                      <a:pt x="147561" y="490707"/>
                      <a:pt x="147561" y="490707"/>
                      <a:pt x="148465" y="490707"/>
                    </a:cubicBezTo>
                    <a:cubicBezTo>
                      <a:pt x="138524" y="497936"/>
                      <a:pt x="152079" y="501551"/>
                      <a:pt x="158405" y="507877"/>
                    </a:cubicBezTo>
                    <a:cubicBezTo>
                      <a:pt x="159309" y="505166"/>
                      <a:pt x="161116" y="534988"/>
                      <a:pt x="161116" y="537699"/>
                    </a:cubicBezTo>
                    <a:cubicBezTo>
                      <a:pt x="163827" y="533180"/>
                      <a:pt x="163827" y="529565"/>
                      <a:pt x="168346" y="525951"/>
                    </a:cubicBezTo>
                    <a:cubicBezTo>
                      <a:pt x="165635" y="536795"/>
                      <a:pt x="159309" y="538602"/>
                      <a:pt x="162020" y="550350"/>
                    </a:cubicBezTo>
                    <a:cubicBezTo>
                      <a:pt x="165635" y="545832"/>
                      <a:pt x="166539" y="536795"/>
                      <a:pt x="171961" y="534084"/>
                    </a:cubicBezTo>
                    <a:cubicBezTo>
                      <a:pt x="169250" y="540410"/>
                      <a:pt x="162924" y="545832"/>
                      <a:pt x="163827" y="553965"/>
                    </a:cubicBezTo>
                    <a:cubicBezTo>
                      <a:pt x="165635" y="551254"/>
                      <a:pt x="165635" y="548543"/>
                      <a:pt x="166539" y="545832"/>
                    </a:cubicBezTo>
                    <a:cubicBezTo>
                      <a:pt x="167442" y="543121"/>
                      <a:pt x="169250" y="541314"/>
                      <a:pt x="171057" y="540410"/>
                    </a:cubicBezTo>
                    <a:moveTo>
                      <a:pt x="1068427" y="540410"/>
                    </a:moveTo>
                    <a:cubicBezTo>
                      <a:pt x="1067523" y="543121"/>
                      <a:pt x="1069330" y="547639"/>
                      <a:pt x="1069330" y="550350"/>
                    </a:cubicBezTo>
                    <a:cubicBezTo>
                      <a:pt x="1070234" y="557580"/>
                      <a:pt x="1071138" y="570232"/>
                      <a:pt x="1061197" y="571135"/>
                    </a:cubicBezTo>
                    <a:cubicBezTo>
                      <a:pt x="1055775" y="572039"/>
                      <a:pt x="1055775" y="569328"/>
                      <a:pt x="1053064" y="566617"/>
                    </a:cubicBezTo>
                    <a:lnTo>
                      <a:pt x="1052160" y="565713"/>
                    </a:lnTo>
                    <a:cubicBezTo>
                      <a:pt x="1052160" y="565713"/>
                      <a:pt x="1052160" y="565713"/>
                      <a:pt x="1051256" y="565713"/>
                    </a:cubicBezTo>
                    <a:cubicBezTo>
                      <a:pt x="1052160" y="597343"/>
                      <a:pt x="1037701" y="584691"/>
                      <a:pt x="1032279" y="586498"/>
                    </a:cubicBezTo>
                    <a:cubicBezTo>
                      <a:pt x="1027760" y="590113"/>
                      <a:pt x="1029568" y="592824"/>
                      <a:pt x="1019627" y="593728"/>
                    </a:cubicBezTo>
                    <a:cubicBezTo>
                      <a:pt x="1008783" y="594632"/>
                      <a:pt x="1008783" y="588306"/>
                      <a:pt x="1006071" y="586498"/>
                    </a:cubicBezTo>
                    <a:cubicBezTo>
                      <a:pt x="1001553" y="588306"/>
                      <a:pt x="993420" y="590113"/>
                      <a:pt x="987998" y="587402"/>
                    </a:cubicBezTo>
                    <a:cubicBezTo>
                      <a:pt x="984383" y="585595"/>
                      <a:pt x="985287" y="584691"/>
                      <a:pt x="983479" y="581076"/>
                    </a:cubicBezTo>
                    <a:cubicBezTo>
                      <a:pt x="982575" y="578365"/>
                      <a:pt x="980768" y="576558"/>
                      <a:pt x="979864" y="573847"/>
                    </a:cubicBezTo>
                    <a:cubicBezTo>
                      <a:pt x="978057" y="569328"/>
                      <a:pt x="976250" y="563002"/>
                      <a:pt x="973538" y="557580"/>
                    </a:cubicBezTo>
                    <a:cubicBezTo>
                      <a:pt x="971731" y="552158"/>
                      <a:pt x="969924" y="548543"/>
                      <a:pt x="969020" y="542217"/>
                    </a:cubicBezTo>
                    <a:lnTo>
                      <a:pt x="386136" y="542217"/>
                    </a:lnTo>
                    <a:cubicBezTo>
                      <a:pt x="391559" y="547639"/>
                      <a:pt x="384329" y="565713"/>
                      <a:pt x="358122" y="568424"/>
                    </a:cubicBezTo>
                    <a:cubicBezTo>
                      <a:pt x="331915" y="572039"/>
                      <a:pt x="321974" y="557580"/>
                      <a:pt x="312937" y="555773"/>
                    </a:cubicBezTo>
                    <a:cubicBezTo>
                      <a:pt x="312937" y="561195"/>
                      <a:pt x="329204" y="582883"/>
                      <a:pt x="333722" y="591920"/>
                    </a:cubicBezTo>
                    <a:cubicBezTo>
                      <a:pt x="335530" y="594632"/>
                      <a:pt x="336433" y="595535"/>
                      <a:pt x="337337" y="597343"/>
                    </a:cubicBezTo>
                    <a:cubicBezTo>
                      <a:pt x="344567" y="605476"/>
                      <a:pt x="344567" y="606380"/>
                      <a:pt x="348181" y="615416"/>
                    </a:cubicBezTo>
                    <a:cubicBezTo>
                      <a:pt x="349989" y="619935"/>
                      <a:pt x="351796" y="624453"/>
                      <a:pt x="353603" y="629876"/>
                    </a:cubicBezTo>
                    <a:cubicBezTo>
                      <a:pt x="355411" y="634394"/>
                      <a:pt x="360833" y="643431"/>
                      <a:pt x="363544" y="648853"/>
                    </a:cubicBezTo>
                    <a:cubicBezTo>
                      <a:pt x="364448" y="651564"/>
                      <a:pt x="365351" y="654275"/>
                      <a:pt x="367159" y="656083"/>
                    </a:cubicBezTo>
                    <a:cubicBezTo>
                      <a:pt x="370774" y="662409"/>
                      <a:pt x="380714" y="675060"/>
                      <a:pt x="369870" y="682290"/>
                    </a:cubicBezTo>
                    <a:cubicBezTo>
                      <a:pt x="366255" y="685001"/>
                      <a:pt x="359026" y="685905"/>
                      <a:pt x="354507" y="684097"/>
                    </a:cubicBezTo>
                    <a:cubicBezTo>
                      <a:pt x="349989" y="683194"/>
                      <a:pt x="347278" y="677771"/>
                      <a:pt x="345470" y="674157"/>
                    </a:cubicBezTo>
                    <a:cubicBezTo>
                      <a:pt x="340048" y="669638"/>
                      <a:pt x="333722" y="654275"/>
                      <a:pt x="331011" y="650661"/>
                    </a:cubicBezTo>
                    <a:cubicBezTo>
                      <a:pt x="329204" y="647950"/>
                      <a:pt x="315648" y="628068"/>
                      <a:pt x="314745" y="628068"/>
                    </a:cubicBezTo>
                    <a:cubicBezTo>
                      <a:pt x="313841" y="624453"/>
                      <a:pt x="312033" y="621742"/>
                      <a:pt x="309322" y="619031"/>
                    </a:cubicBezTo>
                    <a:cubicBezTo>
                      <a:pt x="305708" y="614513"/>
                      <a:pt x="301189" y="610898"/>
                      <a:pt x="296671" y="606380"/>
                    </a:cubicBezTo>
                    <a:cubicBezTo>
                      <a:pt x="294863" y="604572"/>
                      <a:pt x="293056" y="603668"/>
                      <a:pt x="291248" y="601861"/>
                    </a:cubicBezTo>
                    <a:cubicBezTo>
                      <a:pt x="288537" y="599150"/>
                      <a:pt x="290345" y="593728"/>
                      <a:pt x="291248" y="590113"/>
                    </a:cubicBezTo>
                    <a:cubicBezTo>
                      <a:pt x="290345" y="595535"/>
                      <a:pt x="291248" y="591920"/>
                      <a:pt x="293056" y="592824"/>
                    </a:cubicBezTo>
                    <a:cubicBezTo>
                      <a:pt x="293056" y="591017"/>
                      <a:pt x="293960" y="593728"/>
                      <a:pt x="293960" y="591920"/>
                    </a:cubicBezTo>
                    <a:lnTo>
                      <a:pt x="295767" y="602765"/>
                    </a:lnTo>
                    <a:lnTo>
                      <a:pt x="297574" y="600957"/>
                    </a:lnTo>
                    <a:cubicBezTo>
                      <a:pt x="298478" y="608187"/>
                      <a:pt x="304804" y="609994"/>
                      <a:pt x="308419" y="615416"/>
                    </a:cubicBezTo>
                    <a:cubicBezTo>
                      <a:pt x="315648" y="625357"/>
                      <a:pt x="322878" y="634394"/>
                      <a:pt x="329204" y="645238"/>
                    </a:cubicBezTo>
                    <a:cubicBezTo>
                      <a:pt x="331011" y="647950"/>
                      <a:pt x="332818" y="649757"/>
                      <a:pt x="333722" y="652468"/>
                    </a:cubicBezTo>
                    <a:cubicBezTo>
                      <a:pt x="334626" y="655179"/>
                      <a:pt x="336433" y="657890"/>
                      <a:pt x="337337" y="660601"/>
                    </a:cubicBezTo>
                    <a:lnTo>
                      <a:pt x="346374" y="676868"/>
                    </a:lnTo>
                    <a:cubicBezTo>
                      <a:pt x="350892" y="685905"/>
                      <a:pt x="363544" y="687712"/>
                      <a:pt x="368966" y="676868"/>
                    </a:cubicBezTo>
                    <a:cubicBezTo>
                      <a:pt x="372581" y="670542"/>
                      <a:pt x="367159" y="666023"/>
                      <a:pt x="363544" y="659698"/>
                    </a:cubicBezTo>
                    <a:cubicBezTo>
                      <a:pt x="357218" y="649757"/>
                      <a:pt x="346374" y="627165"/>
                      <a:pt x="343663" y="617224"/>
                    </a:cubicBezTo>
                    <a:cubicBezTo>
                      <a:pt x="340952" y="607283"/>
                      <a:pt x="339144" y="606380"/>
                      <a:pt x="334626" y="600957"/>
                    </a:cubicBezTo>
                    <a:cubicBezTo>
                      <a:pt x="331011" y="597343"/>
                      <a:pt x="317456" y="575654"/>
                      <a:pt x="314745" y="570232"/>
                    </a:cubicBezTo>
                    <a:cubicBezTo>
                      <a:pt x="312033" y="564810"/>
                      <a:pt x="309322" y="559387"/>
                      <a:pt x="306611" y="553965"/>
                    </a:cubicBezTo>
                    <a:cubicBezTo>
                      <a:pt x="303900" y="548543"/>
                      <a:pt x="301189" y="542217"/>
                      <a:pt x="299382" y="536795"/>
                    </a:cubicBezTo>
                    <a:cubicBezTo>
                      <a:pt x="297574" y="532277"/>
                      <a:pt x="297574" y="532277"/>
                      <a:pt x="296671" y="526854"/>
                    </a:cubicBezTo>
                    <a:cubicBezTo>
                      <a:pt x="295767" y="523240"/>
                      <a:pt x="293960" y="521432"/>
                      <a:pt x="293056" y="517817"/>
                    </a:cubicBezTo>
                    <a:cubicBezTo>
                      <a:pt x="298478" y="523240"/>
                      <a:pt x="298478" y="531373"/>
                      <a:pt x="302997" y="537699"/>
                    </a:cubicBezTo>
                    <a:lnTo>
                      <a:pt x="302997" y="530469"/>
                    </a:lnTo>
                    <a:cubicBezTo>
                      <a:pt x="303900" y="533180"/>
                      <a:pt x="303900" y="534084"/>
                      <a:pt x="304804" y="536795"/>
                    </a:cubicBezTo>
                    <a:lnTo>
                      <a:pt x="306611" y="540410"/>
                    </a:lnTo>
                    <a:cubicBezTo>
                      <a:pt x="306611" y="540410"/>
                      <a:pt x="306611" y="540410"/>
                      <a:pt x="306611" y="540410"/>
                    </a:cubicBezTo>
                    <a:cubicBezTo>
                      <a:pt x="306611" y="540410"/>
                      <a:pt x="306611" y="540410"/>
                      <a:pt x="306611" y="541314"/>
                    </a:cubicBezTo>
                    <a:cubicBezTo>
                      <a:pt x="306611" y="542217"/>
                      <a:pt x="307515" y="542217"/>
                      <a:pt x="307515" y="543121"/>
                    </a:cubicBezTo>
                    <a:lnTo>
                      <a:pt x="308419" y="540410"/>
                    </a:lnTo>
                    <a:cubicBezTo>
                      <a:pt x="309322" y="544928"/>
                      <a:pt x="311130" y="548543"/>
                      <a:pt x="312937" y="552158"/>
                    </a:cubicBezTo>
                    <a:cubicBezTo>
                      <a:pt x="313841" y="554869"/>
                      <a:pt x="319263" y="556676"/>
                      <a:pt x="321974" y="558484"/>
                    </a:cubicBezTo>
                    <a:cubicBezTo>
                      <a:pt x="330107" y="562098"/>
                      <a:pt x="334626" y="566617"/>
                      <a:pt x="343663" y="567521"/>
                    </a:cubicBezTo>
                    <a:cubicBezTo>
                      <a:pt x="353603" y="568424"/>
                      <a:pt x="374388" y="566617"/>
                      <a:pt x="379811" y="557580"/>
                    </a:cubicBezTo>
                    <a:cubicBezTo>
                      <a:pt x="380714" y="555773"/>
                      <a:pt x="387040" y="546736"/>
                      <a:pt x="380714" y="547639"/>
                    </a:cubicBezTo>
                    <a:cubicBezTo>
                      <a:pt x="377100" y="548543"/>
                      <a:pt x="373485" y="550350"/>
                      <a:pt x="369870" y="551254"/>
                    </a:cubicBezTo>
                    <a:cubicBezTo>
                      <a:pt x="365351" y="552158"/>
                      <a:pt x="358122" y="552158"/>
                      <a:pt x="358122" y="545832"/>
                    </a:cubicBezTo>
                    <a:cubicBezTo>
                      <a:pt x="358122" y="545832"/>
                      <a:pt x="358122" y="545832"/>
                      <a:pt x="358122" y="546736"/>
                    </a:cubicBezTo>
                    <a:cubicBezTo>
                      <a:pt x="358122" y="546736"/>
                      <a:pt x="358122" y="546736"/>
                      <a:pt x="358122" y="546736"/>
                    </a:cubicBezTo>
                    <a:cubicBezTo>
                      <a:pt x="361737" y="552158"/>
                      <a:pt x="376196" y="547639"/>
                      <a:pt x="378907" y="544928"/>
                    </a:cubicBezTo>
                    <a:cubicBezTo>
                      <a:pt x="380714" y="543121"/>
                      <a:pt x="379811" y="544928"/>
                      <a:pt x="380714" y="542217"/>
                    </a:cubicBezTo>
                    <a:cubicBezTo>
                      <a:pt x="374388" y="543121"/>
                      <a:pt x="363544" y="544025"/>
                      <a:pt x="356315" y="543121"/>
                    </a:cubicBezTo>
                    <a:cubicBezTo>
                      <a:pt x="356315" y="543121"/>
                      <a:pt x="356315" y="543121"/>
                      <a:pt x="356315" y="544025"/>
                    </a:cubicBezTo>
                    <a:cubicBezTo>
                      <a:pt x="356315" y="544025"/>
                      <a:pt x="356315" y="544025"/>
                      <a:pt x="356315" y="544928"/>
                    </a:cubicBezTo>
                    <a:cubicBezTo>
                      <a:pt x="356315" y="545832"/>
                      <a:pt x="356315" y="544928"/>
                      <a:pt x="356315" y="545832"/>
                    </a:cubicBezTo>
                    <a:cubicBezTo>
                      <a:pt x="356315" y="545832"/>
                      <a:pt x="356315" y="547639"/>
                      <a:pt x="356315" y="547639"/>
                    </a:cubicBezTo>
                    <a:cubicBezTo>
                      <a:pt x="356315" y="545832"/>
                      <a:pt x="354507" y="544025"/>
                      <a:pt x="353603" y="543121"/>
                    </a:cubicBezTo>
                    <a:cubicBezTo>
                      <a:pt x="353603" y="543121"/>
                      <a:pt x="351796" y="542217"/>
                      <a:pt x="351796" y="542217"/>
                    </a:cubicBezTo>
                    <a:cubicBezTo>
                      <a:pt x="349085" y="541314"/>
                      <a:pt x="347278" y="540410"/>
                      <a:pt x="344567" y="538602"/>
                    </a:cubicBezTo>
                    <a:moveTo>
                      <a:pt x="573201" y="538602"/>
                    </a:moveTo>
                    <a:lnTo>
                      <a:pt x="650919" y="538602"/>
                    </a:lnTo>
                    <a:cubicBezTo>
                      <a:pt x="650919" y="531373"/>
                      <a:pt x="654534" y="521432"/>
                      <a:pt x="654534" y="513299"/>
                    </a:cubicBezTo>
                    <a:cubicBezTo>
                      <a:pt x="654534" y="508780"/>
                      <a:pt x="656341" y="505166"/>
                      <a:pt x="657245" y="500647"/>
                    </a:cubicBezTo>
                    <a:cubicBezTo>
                      <a:pt x="658149" y="496129"/>
                      <a:pt x="658149" y="490707"/>
                      <a:pt x="658149" y="486188"/>
                    </a:cubicBezTo>
                    <a:cubicBezTo>
                      <a:pt x="659053" y="477151"/>
                      <a:pt x="661764" y="468114"/>
                      <a:pt x="662667" y="459077"/>
                    </a:cubicBezTo>
                    <a:lnTo>
                      <a:pt x="665378" y="438292"/>
                    </a:lnTo>
                    <a:cubicBezTo>
                      <a:pt x="665378" y="435581"/>
                      <a:pt x="664475" y="435581"/>
                      <a:pt x="663571" y="431966"/>
                    </a:cubicBezTo>
                    <a:cubicBezTo>
                      <a:pt x="661764" y="422929"/>
                      <a:pt x="661764" y="412085"/>
                      <a:pt x="659956" y="403952"/>
                    </a:cubicBezTo>
                    <a:cubicBezTo>
                      <a:pt x="659053" y="400337"/>
                      <a:pt x="657245" y="394915"/>
                      <a:pt x="655438" y="393107"/>
                    </a:cubicBezTo>
                    <a:cubicBezTo>
                      <a:pt x="653630" y="391300"/>
                      <a:pt x="640075" y="390396"/>
                      <a:pt x="637364" y="391300"/>
                    </a:cubicBezTo>
                    <a:cubicBezTo>
                      <a:pt x="613868" y="394915"/>
                      <a:pt x="602120" y="406663"/>
                      <a:pt x="597601" y="406663"/>
                    </a:cubicBezTo>
                    <a:cubicBezTo>
                      <a:pt x="626519" y="379552"/>
                      <a:pt x="651823" y="388589"/>
                      <a:pt x="665378" y="375034"/>
                    </a:cubicBezTo>
                    <a:lnTo>
                      <a:pt x="634653" y="337982"/>
                    </a:lnTo>
                    <a:cubicBezTo>
                      <a:pt x="629231" y="332560"/>
                      <a:pt x="624712" y="325330"/>
                      <a:pt x="620194" y="319004"/>
                    </a:cubicBezTo>
                    <a:cubicBezTo>
                      <a:pt x="617482" y="316293"/>
                      <a:pt x="612964" y="308160"/>
                      <a:pt x="612060" y="307256"/>
                    </a:cubicBezTo>
                    <a:cubicBezTo>
                      <a:pt x="608446" y="304545"/>
                      <a:pt x="610253" y="302738"/>
                      <a:pt x="608446" y="299123"/>
                    </a:cubicBezTo>
                    <a:lnTo>
                      <a:pt x="607542" y="303642"/>
                    </a:lnTo>
                    <a:cubicBezTo>
                      <a:pt x="604831" y="300027"/>
                      <a:pt x="607542" y="297316"/>
                      <a:pt x="605734" y="293701"/>
                    </a:cubicBezTo>
                    <a:cubicBezTo>
                      <a:pt x="604831" y="291894"/>
                      <a:pt x="605734" y="292797"/>
                      <a:pt x="604831" y="291894"/>
                    </a:cubicBezTo>
                    <a:cubicBezTo>
                      <a:pt x="603927" y="294605"/>
                      <a:pt x="603927" y="296412"/>
                      <a:pt x="603023" y="298219"/>
                    </a:cubicBezTo>
                    <a:cubicBezTo>
                      <a:pt x="602120" y="292797"/>
                      <a:pt x="603927" y="290086"/>
                      <a:pt x="603023" y="285568"/>
                    </a:cubicBezTo>
                    <a:cubicBezTo>
                      <a:pt x="603023" y="288279"/>
                      <a:pt x="603023" y="286471"/>
                      <a:pt x="601216" y="289183"/>
                    </a:cubicBezTo>
                    <a:cubicBezTo>
                      <a:pt x="600312" y="290990"/>
                      <a:pt x="599409" y="292797"/>
                      <a:pt x="599409" y="293701"/>
                    </a:cubicBezTo>
                    <a:lnTo>
                      <a:pt x="599409" y="282857"/>
                    </a:lnTo>
                    <a:cubicBezTo>
                      <a:pt x="598505" y="283760"/>
                      <a:pt x="598505" y="285568"/>
                      <a:pt x="597601" y="287375"/>
                    </a:cubicBezTo>
                    <a:cubicBezTo>
                      <a:pt x="596698" y="289183"/>
                      <a:pt x="596698" y="290990"/>
                      <a:pt x="595794" y="291894"/>
                    </a:cubicBezTo>
                    <a:lnTo>
                      <a:pt x="596698" y="283760"/>
                    </a:lnTo>
                    <a:cubicBezTo>
                      <a:pt x="596698" y="284664"/>
                      <a:pt x="596698" y="283760"/>
                      <a:pt x="595794" y="285568"/>
                    </a:cubicBezTo>
                    <a:cubicBezTo>
                      <a:pt x="594890" y="287375"/>
                      <a:pt x="594890" y="288279"/>
                      <a:pt x="593986" y="290086"/>
                    </a:cubicBezTo>
                    <a:lnTo>
                      <a:pt x="593986" y="279242"/>
                    </a:lnTo>
                    <a:cubicBezTo>
                      <a:pt x="591275" y="285568"/>
                      <a:pt x="590372" y="283760"/>
                      <a:pt x="590372" y="292797"/>
                    </a:cubicBezTo>
                    <a:cubicBezTo>
                      <a:pt x="589468" y="305449"/>
                      <a:pt x="586757" y="331656"/>
                      <a:pt x="589468" y="342501"/>
                    </a:cubicBezTo>
                    <a:cubicBezTo>
                      <a:pt x="591275" y="351537"/>
                      <a:pt x="593986" y="361478"/>
                      <a:pt x="594890" y="371419"/>
                    </a:cubicBezTo>
                    <a:cubicBezTo>
                      <a:pt x="595794" y="376841"/>
                      <a:pt x="594890" y="382263"/>
                      <a:pt x="595794" y="387685"/>
                    </a:cubicBezTo>
                    <a:cubicBezTo>
                      <a:pt x="596698" y="393107"/>
                      <a:pt x="596698" y="399433"/>
                      <a:pt x="596698" y="403952"/>
                    </a:cubicBezTo>
                    <a:cubicBezTo>
                      <a:pt x="593986" y="401241"/>
                      <a:pt x="591275" y="388589"/>
                      <a:pt x="590372" y="384974"/>
                    </a:cubicBezTo>
                    <a:cubicBezTo>
                      <a:pt x="589468" y="380456"/>
                      <a:pt x="588564" y="382263"/>
                      <a:pt x="587661" y="382263"/>
                    </a:cubicBezTo>
                    <a:lnTo>
                      <a:pt x="586757" y="378648"/>
                    </a:lnTo>
                    <a:cubicBezTo>
                      <a:pt x="581335" y="384974"/>
                      <a:pt x="579527" y="460885"/>
                      <a:pt x="577720" y="477151"/>
                    </a:cubicBezTo>
                    <a:cubicBezTo>
                      <a:pt x="576816" y="483477"/>
                      <a:pt x="575913" y="491610"/>
                      <a:pt x="575009" y="497032"/>
                    </a:cubicBezTo>
                    <a:cubicBezTo>
                      <a:pt x="575009" y="504262"/>
                      <a:pt x="575009" y="510588"/>
                      <a:pt x="574105" y="517817"/>
                    </a:cubicBezTo>
                    <a:cubicBezTo>
                      <a:pt x="575009" y="525951"/>
                      <a:pt x="573201" y="532277"/>
                      <a:pt x="573201" y="538602"/>
                    </a:cubicBezTo>
                    <a:lnTo>
                      <a:pt x="573201" y="538602"/>
                    </a:lnTo>
                    <a:close/>
                    <a:moveTo>
                      <a:pt x="815392" y="538602"/>
                    </a:moveTo>
                    <a:cubicBezTo>
                      <a:pt x="816295" y="526854"/>
                      <a:pt x="811777" y="494321"/>
                      <a:pt x="809970" y="479862"/>
                    </a:cubicBezTo>
                    <a:cubicBezTo>
                      <a:pt x="807258" y="455462"/>
                      <a:pt x="808162" y="451848"/>
                      <a:pt x="802740" y="423833"/>
                    </a:cubicBezTo>
                    <a:cubicBezTo>
                      <a:pt x="800933" y="413892"/>
                      <a:pt x="801836" y="405759"/>
                      <a:pt x="798222" y="396722"/>
                    </a:cubicBezTo>
                    <a:cubicBezTo>
                      <a:pt x="796414" y="393107"/>
                      <a:pt x="796414" y="392204"/>
                      <a:pt x="796414" y="387685"/>
                    </a:cubicBezTo>
                    <a:cubicBezTo>
                      <a:pt x="796414" y="387685"/>
                      <a:pt x="795510" y="388589"/>
                      <a:pt x="795510" y="388589"/>
                    </a:cubicBezTo>
                    <a:cubicBezTo>
                      <a:pt x="795510" y="388589"/>
                      <a:pt x="794607" y="389493"/>
                      <a:pt x="794607" y="389493"/>
                    </a:cubicBezTo>
                    <a:cubicBezTo>
                      <a:pt x="794607" y="389493"/>
                      <a:pt x="794607" y="389493"/>
                      <a:pt x="794607" y="390396"/>
                    </a:cubicBezTo>
                    <a:cubicBezTo>
                      <a:pt x="794607" y="390396"/>
                      <a:pt x="794607" y="390396"/>
                      <a:pt x="794607" y="391300"/>
                    </a:cubicBezTo>
                    <a:cubicBezTo>
                      <a:pt x="794607" y="389493"/>
                      <a:pt x="790088" y="375937"/>
                      <a:pt x="790088" y="375034"/>
                    </a:cubicBezTo>
                    <a:lnTo>
                      <a:pt x="789185" y="375937"/>
                    </a:lnTo>
                    <a:cubicBezTo>
                      <a:pt x="787377" y="379552"/>
                      <a:pt x="789185" y="375034"/>
                      <a:pt x="789185" y="376841"/>
                    </a:cubicBezTo>
                    <a:cubicBezTo>
                      <a:pt x="787377" y="382263"/>
                      <a:pt x="784666" y="412085"/>
                      <a:pt x="784666" y="416604"/>
                    </a:cubicBezTo>
                    <a:cubicBezTo>
                      <a:pt x="781955" y="415700"/>
                      <a:pt x="783762" y="417507"/>
                      <a:pt x="783762" y="409374"/>
                    </a:cubicBezTo>
                    <a:lnTo>
                      <a:pt x="785570" y="381359"/>
                    </a:lnTo>
                    <a:cubicBezTo>
                      <a:pt x="787377" y="368708"/>
                      <a:pt x="789185" y="356960"/>
                      <a:pt x="790992" y="344308"/>
                    </a:cubicBezTo>
                    <a:cubicBezTo>
                      <a:pt x="790088" y="343404"/>
                      <a:pt x="789185" y="346115"/>
                      <a:pt x="789185" y="339789"/>
                    </a:cubicBezTo>
                    <a:lnTo>
                      <a:pt x="787377" y="341597"/>
                    </a:lnTo>
                    <a:lnTo>
                      <a:pt x="787377" y="337078"/>
                    </a:lnTo>
                    <a:cubicBezTo>
                      <a:pt x="787377" y="337078"/>
                      <a:pt x="787377" y="337078"/>
                      <a:pt x="787377" y="337078"/>
                    </a:cubicBezTo>
                    <a:cubicBezTo>
                      <a:pt x="787377" y="337078"/>
                      <a:pt x="786474" y="338886"/>
                      <a:pt x="786474" y="336175"/>
                    </a:cubicBezTo>
                    <a:cubicBezTo>
                      <a:pt x="786474" y="334367"/>
                      <a:pt x="786474" y="333464"/>
                      <a:pt x="786474" y="330752"/>
                    </a:cubicBezTo>
                    <a:cubicBezTo>
                      <a:pt x="786474" y="330752"/>
                      <a:pt x="786474" y="330752"/>
                      <a:pt x="786474" y="330752"/>
                    </a:cubicBezTo>
                    <a:lnTo>
                      <a:pt x="783762" y="333464"/>
                    </a:lnTo>
                    <a:lnTo>
                      <a:pt x="784666" y="328945"/>
                    </a:lnTo>
                    <a:cubicBezTo>
                      <a:pt x="783762" y="329849"/>
                      <a:pt x="784666" y="328945"/>
                      <a:pt x="782859" y="330752"/>
                    </a:cubicBezTo>
                    <a:cubicBezTo>
                      <a:pt x="781955" y="331656"/>
                      <a:pt x="782859" y="330752"/>
                      <a:pt x="781955" y="332560"/>
                    </a:cubicBezTo>
                    <a:lnTo>
                      <a:pt x="782859" y="327138"/>
                    </a:lnTo>
                    <a:cubicBezTo>
                      <a:pt x="781955" y="328945"/>
                      <a:pt x="780148" y="329849"/>
                      <a:pt x="779244" y="331656"/>
                    </a:cubicBezTo>
                    <a:lnTo>
                      <a:pt x="781051" y="324427"/>
                    </a:lnTo>
                    <a:lnTo>
                      <a:pt x="779244" y="326234"/>
                    </a:lnTo>
                    <a:lnTo>
                      <a:pt x="780148" y="319908"/>
                    </a:lnTo>
                    <a:cubicBezTo>
                      <a:pt x="779244" y="320812"/>
                      <a:pt x="778340" y="321716"/>
                      <a:pt x="777437" y="322619"/>
                    </a:cubicBezTo>
                    <a:lnTo>
                      <a:pt x="778340" y="317197"/>
                    </a:lnTo>
                    <a:cubicBezTo>
                      <a:pt x="776533" y="318101"/>
                      <a:pt x="774725" y="319908"/>
                      <a:pt x="773822" y="320812"/>
                    </a:cubicBezTo>
                    <a:lnTo>
                      <a:pt x="774725" y="316293"/>
                    </a:lnTo>
                    <a:cubicBezTo>
                      <a:pt x="773822" y="317197"/>
                      <a:pt x="772918" y="318101"/>
                      <a:pt x="771111" y="319004"/>
                    </a:cubicBezTo>
                    <a:lnTo>
                      <a:pt x="772918" y="312679"/>
                    </a:lnTo>
                    <a:cubicBezTo>
                      <a:pt x="772918" y="312679"/>
                      <a:pt x="772918" y="312679"/>
                      <a:pt x="772014" y="313582"/>
                    </a:cubicBezTo>
                    <a:cubicBezTo>
                      <a:pt x="769303" y="314486"/>
                      <a:pt x="772014" y="313582"/>
                      <a:pt x="771111" y="313582"/>
                    </a:cubicBezTo>
                    <a:cubicBezTo>
                      <a:pt x="769303" y="314486"/>
                      <a:pt x="762074" y="322619"/>
                      <a:pt x="760266" y="325330"/>
                    </a:cubicBezTo>
                    <a:cubicBezTo>
                      <a:pt x="755748" y="331656"/>
                      <a:pt x="752133" y="336175"/>
                      <a:pt x="747615" y="343404"/>
                    </a:cubicBezTo>
                    <a:cubicBezTo>
                      <a:pt x="743096" y="350634"/>
                      <a:pt x="727733" y="373226"/>
                      <a:pt x="722311" y="378648"/>
                    </a:cubicBezTo>
                    <a:cubicBezTo>
                      <a:pt x="724119" y="380456"/>
                      <a:pt x="733156" y="385878"/>
                      <a:pt x="736770" y="387685"/>
                    </a:cubicBezTo>
                    <a:cubicBezTo>
                      <a:pt x="742192" y="390396"/>
                      <a:pt x="747615" y="392204"/>
                      <a:pt x="753037" y="395819"/>
                    </a:cubicBezTo>
                    <a:cubicBezTo>
                      <a:pt x="756652" y="397626"/>
                      <a:pt x="756652" y="399433"/>
                      <a:pt x="759363" y="401241"/>
                    </a:cubicBezTo>
                    <a:cubicBezTo>
                      <a:pt x="765689" y="404855"/>
                      <a:pt x="775629" y="411181"/>
                      <a:pt x="780148" y="416604"/>
                    </a:cubicBezTo>
                    <a:cubicBezTo>
                      <a:pt x="773822" y="415700"/>
                      <a:pt x="776533" y="413892"/>
                      <a:pt x="768400" y="412085"/>
                    </a:cubicBezTo>
                    <a:cubicBezTo>
                      <a:pt x="763881" y="411181"/>
                      <a:pt x="765689" y="411181"/>
                      <a:pt x="764785" y="410278"/>
                    </a:cubicBezTo>
                    <a:cubicBezTo>
                      <a:pt x="762977" y="409374"/>
                      <a:pt x="764785" y="410278"/>
                      <a:pt x="763881" y="410278"/>
                    </a:cubicBezTo>
                    <a:cubicBezTo>
                      <a:pt x="763881" y="410278"/>
                      <a:pt x="763881" y="410278"/>
                      <a:pt x="763881" y="410278"/>
                    </a:cubicBezTo>
                    <a:cubicBezTo>
                      <a:pt x="761170" y="410278"/>
                      <a:pt x="759363" y="409374"/>
                      <a:pt x="757555" y="408470"/>
                    </a:cubicBezTo>
                    <a:cubicBezTo>
                      <a:pt x="757555" y="408470"/>
                      <a:pt x="757555" y="408470"/>
                      <a:pt x="757555" y="408470"/>
                    </a:cubicBezTo>
                    <a:cubicBezTo>
                      <a:pt x="757555" y="408470"/>
                      <a:pt x="756652" y="408470"/>
                      <a:pt x="756652" y="408470"/>
                    </a:cubicBezTo>
                    <a:cubicBezTo>
                      <a:pt x="754844" y="407567"/>
                      <a:pt x="756652" y="408470"/>
                      <a:pt x="754844" y="407567"/>
                    </a:cubicBezTo>
                    <a:cubicBezTo>
                      <a:pt x="753037" y="406663"/>
                      <a:pt x="752133" y="406663"/>
                      <a:pt x="750326" y="405759"/>
                    </a:cubicBezTo>
                    <a:lnTo>
                      <a:pt x="746711" y="402144"/>
                    </a:lnTo>
                    <a:cubicBezTo>
                      <a:pt x="746711" y="402144"/>
                      <a:pt x="746711" y="402144"/>
                      <a:pt x="746711" y="402144"/>
                    </a:cubicBezTo>
                    <a:cubicBezTo>
                      <a:pt x="744904" y="401241"/>
                      <a:pt x="745807" y="401241"/>
                      <a:pt x="744904" y="401241"/>
                    </a:cubicBezTo>
                    <a:cubicBezTo>
                      <a:pt x="740385" y="401241"/>
                      <a:pt x="744000" y="400337"/>
                      <a:pt x="739481" y="400337"/>
                    </a:cubicBezTo>
                    <a:cubicBezTo>
                      <a:pt x="739481" y="400337"/>
                      <a:pt x="738578" y="400337"/>
                      <a:pt x="738578" y="400337"/>
                    </a:cubicBezTo>
                    <a:cubicBezTo>
                      <a:pt x="738578" y="400337"/>
                      <a:pt x="738578" y="400337"/>
                      <a:pt x="738578" y="400337"/>
                    </a:cubicBezTo>
                    <a:cubicBezTo>
                      <a:pt x="735867" y="399433"/>
                      <a:pt x="736770" y="400337"/>
                      <a:pt x="734059" y="400337"/>
                    </a:cubicBezTo>
                    <a:cubicBezTo>
                      <a:pt x="734059" y="400337"/>
                      <a:pt x="734059" y="400337"/>
                      <a:pt x="734059" y="400337"/>
                    </a:cubicBezTo>
                    <a:cubicBezTo>
                      <a:pt x="730444" y="399433"/>
                      <a:pt x="733156" y="400337"/>
                      <a:pt x="727733" y="400337"/>
                    </a:cubicBezTo>
                    <a:cubicBezTo>
                      <a:pt x="724119" y="400337"/>
                      <a:pt x="728637" y="399433"/>
                      <a:pt x="725022" y="400337"/>
                    </a:cubicBezTo>
                    <a:cubicBezTo>
                      <a:pt x="717793" y="410278"/>
                      <a:pt x="722311" y="403952"/>
                      <a:pt x="715985" y="415700"/>
                    </a:cubicBezTo>
                    <a:cubicBezTo>
                      <a:pt x="713274" y="421122"/>
                      <a:pt x="710563" y="428352"/>
                      <a:pt x="706948" y="431966"/>
                    </a:cubicBezTo>
                    <a:cubicBezTo>
                      <a:pt x="706045" y="439196"/>
                      <a:pt x="714178" y="476247"/>
                      <a:pt x="715985" y="485284"/>
                    </a:cubicBezTo>
                    <a:cubicBezTo>
                      <a:pt x="717793" y="494321"/>
                      <a:pt x="719600" y="502455"/>
                      <a:pt x="720504" y="511492"/>
                    </a:cubicBezTo>
                    <a:cubicBezTo>
                      <a:pt x="722311" y="520528"/>
                      <a:pt x="722311" y="531373"/>
                      <a:pt x="724119" y="539506"/>
                    </a:cubicBezTo>
                    <a:cubicBezTo>
                      <a:pt x="752133" y="538602"/>
                      <a:pt x="784666" y="539506"/>
                      <a:pt x="815392" y="538602"/>
                    </a:cubicBezTo>
                    <a:lnTo>
                      <a:pt x="815392" y="538602"/>
                    </a:lnTo>
                    <a:close/>
                    <a:moveTo>
                      <a:pt x="866902" y="538602"/>
                    </a:moveTo>
                    <a:lnTo>
                      <a:pt x="946428" y="538602"/>
                    </a:lnTo>
                    <a:cubicBezTo>
                      <a:pt x="945524" y="525951"/>
                      <a:pt x="962694" y="430159"/>
                      <a:pt x="964501" y="419315"/>
                    </a:cubicBezTo>
                    <a:cubicBezTo>
                      <a:pt x="964501" y="423833"/>
                      <a:pt x="958176" y="475344"/>
                      <a:pt x="958176" y="478959"/>
                    </a:cubicBezTo>
                    <a:cubicBezTo>
                      <a:pt x="957272" y="487092"/>
                      <a:pt x="951850" y="527758"/>
                      <a:pt x="951850" y="537699"/>
                    </a:cubicBezTo>
                    <a:lnTo>
                      <a:pt x="970827" y="537699"/>
                    </a:lnTo>
                    <a:cubicBezTo>
                      <a:pt x="967213" y="520528"/>
                      <a:pt x="962694" y="524143"/>
                      <a:pt x="979864" y="507877"/>
                    </a:cubicBezTo>
                    <a:cubicBezTo>
                      <a:pt x="981672" y="506069"/>
                      <a:pt x="983479" y="504262"/>
                      <a:pt x="985287" y="501551"/>
                    </a:cubicBezTo>
                    <a:cubicBezTo>
                      <a:pt x="997035" y="490707"/>
                      <a:pt x="997938" y="490707"/>
                      <a:pt x="1009686" y="491610"/>
                    </a:cubicBezTo>
                    <a:lnTo>
                      <a:pt x="993420" y="452751"/>
                    </a:lnTo>
                    <a:cubicBezTo>
                      <a:pt x="992516" y="454559"/>
                      <a:pt x="991612" y="465403"/>
                      <a:pt x="991612" y="465403"/>
                    </a:cubicBezTo>
                    <a:cubicBezTo>
                      <a:pt x="988901" y="459077"/>
                      <a:pt x="991612" y="445522"/>
                      <a:pt x="992516" y="438292"/>
                    </a:cubicBezTo>
                    <a:cubicBezTo>
                      <a:pt x="993420" y="431966"/>
                      <a:pt x="991612" y="431966"/>
                      <a:pt x="988901" y="429255"/>
                    </a:cubicBezTo>
                    <a:cubicBezTo>
                      <a:pt x="987998" y="428352"/>
                      <a:pt x="983479" y="421122"/>
                      <a:pt x="980768" y="426544"/>
                    </a:cubicBezTo>
                    <a:cubicBezTo>
                      <a:pt x="978961" y="429255"/>
                      <a:pt x="976250" y="448233"/>
                      <a:pt x="972635" y="455462"/>
                    </a:cubicBezTo>
                    <a:cubicBezTo>
                      <a:pt x="972635" y="417507"/>
                      <a:pt x="986190" y="413892"/>
                      <a:pt x="979864" y="398530"/>
                    </a:cubicBezTo>
                    <a:cubicBezTo>
                      <a:pt x="978057" y="394011"/>
                      <a:pt x="977153" y="389493"/>
                      <a:pt x="975346" y="384974"/>
                    </a:cubicBezTo>
                    <a:cubicBezTo>
                      <a:pt x="971731" y="369611"/>
                      <a:pt x="970827" y="373226"/>
                      <a:pt x="958176" y="366900"/>
                    </a:cubicBezTo>
                    <a:lnTo>
                      <a:pt x="932872" y="356960"/>
                    </a:lnTo>
                    <a:cubicBezTo>
                      <a:pt x="923835" y="354249"/>
                      <a:pt x="915702" y="350634"/>
                      <a:pt x="907569" y="347019"/>
                    </a:cubicBezTo>
                    <a:cubicBezTo>
                      <a:pt x="903050" y="345212"/>
                      <a:pt x="900339" y="343404"/>
                      <a:pt x="895821" y="341597"/>
                    </a:cubicBezTo>
                    <a:lnTo>
                      <a:pt x="870517" y="331656"/>
                    </a:lnTo>
                    <a:cubicBezTo>
                      <a:pt x="865095" y="329849"/>
                      <a:pt x="852443" y="326234"/>
                      <a:pt x="843406" y="322619"/>
                    </a:cubicBezTo>
                    <a:cubicBezTo>
                      <a:pt x="838888" y="320812"/>
                      <a:pt x="836177" y="318101"/>
                      <a:pt x="830755" y="317197"/>
                    </a:cubicBezTo>
                    <a:cubicBezTo>
                      <a:pt x="838888" y="329849"/>
                      <a:pt x="839792" y="329849"/>
                      <a:pt x="847925" y="345212"/>
                    </a:cubicBezTo>
                    <a:cubicBezTo>
                      <a:pt x="849732" y="347923"/>
                      <a:pt x="858769" y="363286"/>
                      <a:pt x="857865" y="365093"/>
                    </a:cubicBezTo>
                    <a:cubicBezTo>
                      <a:pt x="856058" y="368708"/>
                      <a:pt x="850636" y="372322"/>
                      <a:pt x="846117" y="377745"/>
                    </a:cubicBezTo>
                    <a:cubicBezTo>
                      <a:pt x="849732" y="381359"/>
                      <a:pt x="855154" y="384071"/>
                      <a:pt x="859673" y="387685"/>
                    </a:cubicBezTo>
                    <a:cubicBezTo>
                      <a:pt x="861480" y="389493"/>
                      <a:pt x="871421" y="396722"/>
                      <a:pt x="873228" y="399433"/>
                    </a:cubicBezTo>
                    <a:cubicBezTo>
                      <a:pt x="875939" y="403952"/>
                      <a:pt x="875036" y="439196"/>
                      <a:pt x="875036" y="447329"/>
                    </a:cubicBezTo>
                    <a:cubicBezTo>
                      <a:pt x="874132" y="455462"/>
                      <a:pt x="872325" y="461788"/>
                      <a:pt x="872325" y="469018"/>
                    </a:cubicBezTo>
                    <a:cubicBezTo>
                      <a:pt x="871421" y="477151"/>
                      <a:pt x="870517" y="484381"/>
                      <a:pt x="869613" y="491610"/>
                    </a:cubicBezTo>
                    <a:cubicBezTo>
                      <a:pt x="869613" y="495225"/>
                      <a:pt x="866902" y="527758"/>
                      <a:pt x="865999" y="531373"/>
                    </a:cubicBezTo>
                    <a:cubicBezTo>
                      <a:pt x="865095" y="533180"/>
                      <a:pt x="864191" y="534988"/>
                      <a:pt x="865095" y="536795"/>
                    </a:cubicBezTo>
                    <a:cubicBezTo>
                      <a:pt x="865095" y="538602"/>
                      <a:pt x="865999" y="538602"/>
                      <a:pt x="866902" y="538602"/>
                    </a:cubicBezTo>
                    <a:lnTo>
                      <a:pt x="866902" y="538602"/>
                    </a:lnTo>
                    <a:close/>
                    <a:moveTo>
                      <a:pt x="1085597" y="515106"/>
                    </a:moveTo>
                    <a:cubicBezTo>
                      <a:pt x="1083789" y="512395"/>
                      <a:pt x="1082886" y="512395"/>
                      <a:pt x="1080174" y="511492"/>
                    </a:cubicBezTo>
                    <a:cubicBezTo>
                      <a:pt x="1084693" y="511492"/>
                      <a:pt x="1094634" y="517817"/>
                      <a:pt x="1096441" y="520528"/>
                    </a:cubicBezTo>
                    <a:cubicBezTo>
                      <a:pt x="1100056" y="525951"/>
                      <a:pt x="1101863" y="532277"/>
                      <a:pt x="1104574" y="537699"/>
                    </a:cubicBezTo>
                    <a:lnTo>
                      <a:pt x="1096441" y="537699"/>
                    </a:lnTo>
                    <a:cubicBezTo>
                      <a:pt x="1098248" y="536795"/>
                      <a:pt x="1098248" y="536795"/>
                      <a:pt x="1098248" y="535891"/>
                    </a:cubicBezTo>
                    <a:cubicBezTo>
                      <a:pt x="1098248" y="535891"/>
                      <a:pt x="1097345" y="535891"/>
                      <a:pt x="1097345" y="535891"/>
                    </a:cubicBezTo>
                    <a:lnTo>
                      <a:pt x="1094634" y="534988"/>
                    </a:lnTo>
                    <a:lnTo>
                      <a:pt x="1095537" y="532277"/>
                    </a:lnTo>
                    <a:cubicBezTo>
                      <a:pt x="1093730" y="533180"/>
                      <a:pt x="1083789" y="536795"/>
                      <a:pt x="1080174" y="537699"/>
                    </a:cubicBezTo>
                    <a:lnTo>
                      <a:pt x="1084693" y="534988"/>
                    </a:lnTo>
                    <a:lnTo>
                      <a:pt x="1081078" y="534988"/>
                    </a:lnTo>
                    <a:lnTo>
                      <a:pt x="1081982" y="532277"/>
                    </a:lnTo>
                    <a:cubicBezTo>
                      <a:pt x="1080174" y="533180"/>
                      <a:pt x="1079271" y="533180"/>
                      <a:pt x="1077464" y="534084"/>
                    </a:cubicBezTo>
                    <a:cubicBezTo>
                      <a:pt x="1078367" y="530469"/>
                      <a:pt x="1077464" y="531373"/>
                      <a:pt x="1077464" y="530469"/>
                    </a:cubicBezTo>
                    <a:cubicBezTo>
                      <a:pt x="1077464" y="530469"/>
                      <a:pt x="1077464" y="530469"/>
                      <a:pt x="1077464" y="529565"/>
                    </a:cubicBezTo>
                    <a:lnTo>
                      <a:pt x="1073849" y="534084"/>
                    </a:lnTo>
                    <a:lnTo>
                      <a:pt x="1073849" y="527758"/>
                    </a:lnTo>
                    <a:cubicBezTo>
                      <a:pt x="1072945" y="535891"/>
                      <a:pt x="1071138" y="541314"/>
                      <a:pt x="1068427" y="545832"/>
                    </a:cubicBezTo>
                    <a:cubicBezTo>
                      <a:pt x="1067523" y="547639"/>
                      <a:pt x="1067523" y="543121"/>
                      <a:pt x="1064812" y="541314"/>
                    </a:cubicBezTo>
                    <a:cubicBezTo>
                      <a:pt x="1064812" y="548543"/>
                      <a:pt x="1069330" y="561195"/>
                      <a:pt x="1066619" y="567521"/>
                    </a:cubicBezTo>
                    <a:cubicBezTo>
                      <a:pt x="1066619" y="567521"/>
                      <a:pt x="1057582" y="572039"/>
                      <a:pt x="1054871" y="566617"/>
                    </a:cubicBezTo>
                    <a:cubicBezTo>
                      <a:pt x="1054871" y="565713"/>
                      <a:pt x="1053967" y="564810"/>
                      <a:pt x="1053967" y="564810"/>
                    </a:cubicBezTo>
                    <a:cubicBezTo>
                      <a:pt x="1053967" y="563002"/>
                      <a:pt x="1053967" y="562098"/>
                      <a:pt x="1053064" y="561195"/>
                    </a:cubicBezTo>
                    <a:cubicBezTo>
                      <a:pt x="1051256" y="555773"/>
                      <a:pt x="1040412" y="552158"/>
                      <a:pt x="1044027" y="543121"/>
                    </a:cubicBezTo>
                    <a:cubicBezTo>
                      <a:pt x="1045834" y="537699"/>
                      <a:pt x="1051256" y="516010"/>
                      <a:pt x="1053064" y="513299"/>
                    </a:cubicBezTo>
                    <a:cubicBezTo>
                      <a:pt x="1056678" y="513299"/>
                      <a:pt x="1063908" y="516914"/>
                      <a:pt x="1068427" y="517817"/>
                    </a:cubicBezTo>
                    <a:cubicBezTo>
                      <a:pt x="1067523" y="516010"/>
                      <a:pt x="1066619" y="515106"/>
                      <a:pt x="1064812" y="514203"/>
                    </a:cubicBezTo>
                    <a:cubicBezTo>
                      <a:pt x="1070234" y="514203"/>
                      <a:pt x="1075656" y="516914"/>
                      <a:pt x="1081078" y="517817"/>
                    </a:cubicBezTo>
                    <a:cubicBezTo>
                      <a:pt x="1081078" y="516914"/>
                      <a:pt x="1081982" y="517817"/>
                      <a:pt x="1080174" y="516010"/>
                    </a:cubicBezTo>
                    <a:cubicBezTo>
                      <a:pt x="1083789" y="515106"/>
                      <a:pt x="1084693" y="515106"/>
                      <a:pt x="1085597" y="515106"/>
                    </a:cubicBezTo>
                    <a:lnTo>
                      <a:pt x="1085597" y="515106"/>
                    </a:lnTo>
                    <a:close/>
                    <a:moveTo>
                      <a:pt x="1034086" y="583787"/>
                    </a:moveTo>
                    <a:cubicBezTo>
                      <a:pt x="1033182" y="581980"/>
                      <a:pt x="1027760" y="563002"/>
                      <a:pt x="1025953" y="559387"/>
                    </a:cubicBezTo>
                    <a:cubicBezTo>
                      <a:pt x="1025049" y="556676"/>
                      <a:pt x="1025049" y="552158"/>
                      <a:pt x="1025049" y="549447"/>
                    </a:cubicBezTo>
                    <a:cubicBezTo>
                      <a:pt x="1024145" y="538602"/>
                      <a:pt x="1016012" y="522336"/>
                      <a:pt x="1019627" y="514203"/>
                    </a:cubicBezTo>
                    <a:cubicBezTo>
                      <a:pt x="1021434" y="512395"/>
                      <a:pt x="1029568" y="507877"/>
                      <a:pt x="1031375" y="506973"/>
                    </a:cubicBezTo>
                    <a:cubicBezTo>
                      <a:pt x="1036797" y="505166"/>
                      <a:pt x="1042219" y="504262"/>
                      <a:pt x="1047641" y="502455"/>
                    </a:cubicBezTo>
                    <a:cubicBezTo>
                      <a:pt x="1052160" y="500647"/>
                      <a:pt x="1059390" y="498840"/>
                      <a:pt x="1063908" y="501551"/>
                    </a:cubicBezTo>
                    <a:cubicBezTo>
                      <a:pt x="1067523" y="503358"/>
                      <a:pt x="1072041" y="507877"/>
                      <a:pt x="1075656" y="508780"/>
                    </a:cubicBezTo>
                    <a:cubicBezTo>
                      <a:pt x="1071138" y="509684"/>
                      <a:pt x="1065715" y="510588"/>
                      <a:pt x="1061197" y="510588"/>
                    </a:cubicBezTo>
                    <a:cubicBezTo>
                      <a:pt x="1053064" y="511492"/>
                      <a:pt x="1052160" y="507877"/>
                      <a:pt x="1050353" y="516010"/>
                    </a:cubicBezTo>
                    <a:cubicBezTo>
                      <a:pt x="1047641" y="525951"/>
                      <a:pt x="1045834" y="527758"/>
                      <a:pt x="1042219" y="542217"/>
                    </a:cubicBezTo>
                    <a:cubicBezTo>
                      <a:pt x="1041316" y="547639"/>
                      <a:pt x="1041316" y="551254"/>
                      <a:pt x="1044930" y="554869"/>
                    </a:cubicBezTo>
                    <a:cubicBezTo>
                      <a:pt x="1049449" y="560291"/>
                      <a:pt x="1049449" y="558484"/>
                      <a:pt x="1049449" y="567521"/>
                    </a:cubicBezTo>
                    <a:cubicBezTo>
                      <a:pt x="1049449" y="581980"/>
                      <a:pt x="1049449" y="587402"/>
                      <a:pt x="1034086" y="583787"/>
                    </a:cubicBezTo>
                    <a:lnTo>
                      <a:pt x="1034086" y="583787"/>
                    </a:lnTo>
                    <a:close/>
                    <a:moveTo>
                      <a:pt x="1000649" y="503358"/>
                    </a:moveTo>
                    <a:cubicBezTo>
                      <a:pt x="1000649" y="504262"/>
                      <a:pt x="1000649" y="504262"/>
                      <a:pt x="1000649" y="503358"/>
                    </a:cubicBezTo>
                    <a:cubicBezTo>
                      <a:pt x="999746" y="506973"/>
                      <a:pt x="987094" y="506069"/>
                      <a:pt x="991612" y="524143"/>
                    </a:cubicBezTo>
                    <a:cubicBezTo>
                      <a:pt x="995227" y="539506"/>
                      <a:pt x="999746" y="542217"/>
                      <a:pt x="1002457" y="561195"/>
                    </a:cubicBezTo>
                    <a:cubicBezTo>
                      <a:pt x="1003360" y="565713"/>
                      <a:pt x="1003360" y="571135"/>
                      <a:pt x="1004264" y="575654"/>
                    </a:cubicBezTo>
                    <a:cubicBezTo>
                      <a:pt x="1005168" y="581076"/>
                      <a:pt x="1006071" y="583787"/>
                      <a:pt x="999746" y="584691"/>
                    </a:cubicBezTo>
                    <a:cubicBezTo>
                      <a:pt x="997938" y="584691"/>
                      <a:pt x="993420" y="585595"/>
                      <a:pt x="991612" y="584691"/>
                    </a:cubicBezTo>
                    <a:cubicBezTo>
                      <a:pt x="987998" y="583787"/>
                      <a:pt x="988901" y="582883"/>
                      <a:pt x="987998" y="580172"/>
                    </a:cubicBezTo>
                    <a:cubicBezTo>
                      <a:pt x="986190" y="576558"/>
                      <a:pt x="983479" y="572943"/>
                      <a:pt x="981672" y="570232"/>
                    </a:cubicBezTo>
                    <a:cubicBezTo>
                      <a:pt x="978961" y="566617"/>
                      <a:pt x="978961" y="563002"/>
                      <a:pt x="978057" y="558484"/>
                    </a:cubicBezTo>
                    <a:cubicBezTo>
                      <a:pt x="975346" y="549447"/>
                      <a:pt x="973538" y="543121"/>
                      <a:pt x="970827" y="533180"/>
                    </a:cubicBezTo>
                    <a:cubicBezTo>
                      <a:pt x="968116" y="522336"/>
                      <a:pt x="965405" y="522336"/>
                      <a:pt x="977153" y="512395"/>
                    </a:cubicBezTo>
                    <a:cubicBezTo>
                      <a:pt x="993420" y="501551"/>
                      <a:pt x="980768" y="507877"/>
                      <a:pt x="1000649" y="503358"/>
                    </a:cubicBezTo>
                    <a:lnTo>
                      <a:pt x="1000649" y="503358"/>
                    </a:lnTo>
                    <a:close/>
                    <a:moveTo>
                      <a:pt x="332818" y="529565"/>
                    </a:moveTo>
                    <a:cubicBezTo>
                      <a:pt x="319263" y="526854"/>
                      <a:pt x="313841" y="516010"/>
                      <a:pt x="302093" y="509684"/>
                    </a:cubicBezTo>
                    <a:cubicBezTo>
                      <a:pt x="299382" y="507877"/>
                      <a:pt x="293960" y="506069"/>
                      <a:pt x="291248" y="503358"/>
                    </a:cubicBezTo>
                    <a:lnTo>
                      <a:pt x="315648" y="504262"/>
                    </a:lnTo>
                    <a:cubicBezTo>
                      <a:pt x="321070" y="504262"/>
                      <a:pt x="321070" y="506069"/>
                      <a:pt x="323782" y="510588"/>
                    </a:cubicBezTo>
                    <a:cubicBezTo>
                      <a:pt x="327396" y="514203"/>
                      <a:pt x="331011" y="524143"/>
                      <a:pt x="332818" y="529565"/>
                    </a:cubicBezTo>
                    <a:lnTo>
                      <a:pt x="332818" y="529565"/>
                    </a:lnTo>
                    <a:close/>
                    <a:moveTo>
                      <a:pt x="996131" y="497936"/>
                    </a:moveTo>
                    <a:cubicBezTo>
                      <a:pt x="1000649" y="495225"/>
                      <a:pt x="998842" y="494321"/>
                      <a:pt x="1006975" y="495225"/>
                    </a:cubicBezTo>
                    <a:cubicBezTo>
                      <a:pt x="1010590" y="495225"/>
                      <a:pt x="1014205" y="497032"/>
                      <a:pt x="1017820" y="497032"/>
                    </a:cubicBezTo>
                    <a:cubicBezTo>
                      <a:pt x="1015108" y="499743"/>
                      <a:pt x="1010590" y="500647"/>
                      <a:pt x="1006071" y="502455"/>
                    </a:cubicBezTo>
                    <a:cubicBezTo>
                      <a:pt x="1001553" y="504262"/>
                      <a:pt x="996131" y="503358"/>
                      <a:pt x="990709" y="503358"/>
                    </a:cubicBezTo>
                    <a:cubicBezTo>
                      <a:pt x="994323" y="499743"/>
                      <a:pt x="996131" y="500647"/>
                      <a:pt x="1002457" y="500647"/>
                    </a:cubicBezTo>
                    <a:cubicBezTo>
                      <a:pt x="1001553" y="499743"/>
                      <a:pt x="996131" y="497936"/>
                      <a:pt x="996131" y="497936"/>
                    </a:cubicBezTo>
                    <a:cubicBezTo>
                      <a:pt x="996131" y="497936"/>
                      <a:pt x="996131" y="497936"/>
                      <a:pt x="996131" y="497936"/>
                    </a:cubicBezTo>
                    <a:lnTo>
                      <a:pt x="996131" y="497936"/>
                    </a:lnTo>
                    <a:close/>
                    <a:moveTo>
                      <a:pt x="84302" y="534988"/>
                    </a:moveTo>
                    <a:cubicBezTo>
                      <a:pt x="83399" y="532277"/>
                      <a:pt x="84302" y="530469"/>
                      <a:pt x="82495" y="528662"/>
                    </a:cubicBezTo>
                    <a:cubicBezTo>
                      <a:pt x="81591" y="525951"/>
                      <a:pt x="79784" y="525951"/>
                      <a:pt x="78880" y="524143"/>
                    </a:cubicBezTo>
                    <a:cubicBezTo>
                      <a:pt x="77976" y="523240"/>
                      <a:pt x="77073" y="518721"/>
                      <a:pt x="77976" y="517817"/>
                    </a:cubicBezTo>
                    <a:cubicBezTo>
                      <a:pt x="78880" y="516010"/>
                      <a:pt x="84302" y="511492"/>
                      <a:pt x="87013" y="510588"/>
                    </a:cubicBezTo>
                    <a:cubicBezTo>
                      <a:pt x="98761" y="502455"/>
                      <a:pt x="110509" y="496129"/>
                      <a:pt x="120450" y="486188"/>
                    </a:cubicBezTo>
                    <a:cubicBezTo>
                      <a:pt x="122257" y="484381"/>
                      <a:pt x="126776" y="481670"/>
                      <a:pt x="130391" y="478959"/>
                    </a:cubicBezTo>
                    <a:lnTo>
                      <a:pt x="157502" y="457270"/>
                    </a:lnTo>
                    <a:cubicBezTo>
                      <a:pt x="159309" y="454559"/>
                      <a:pt x="159309" y="454559"/>
                      <a:pt x="166539" y="450944"/>
                    </a:cubicBezTo>
                    <a:cubicBezTo>
                      <a:pt x="171057" y="449137"/>
                      <a:pt x="174672" y="448233"/>
                      <a:pt x="179190" y="447329"/>
                    </a:cubicBezTo>
                    <a:cubicBezTo>
                      <a:pt x="186420" y="446425"/>
                      <a:pt x="204494" y="446425"/>
                      <a:pt x="209916" y="448233"/>
                    </a:cubicBezTo>
                    <a:cubicBezTo>
                      <a:pt x="214434" y="450040"/>
                      <a:pt x="217145" y="451848"/>
                      <a:pt x="221664" y="453655"/>
                    </a:cubicBezTo>
                    <a:cubicBezTo>
                      <a:pt x="226182" y="455462"/>
                      <a:pt x="228894" y="456366"/>
                      <a:pt x="229797" y="460885"/>
                    </a:cubicBezTo>
                    <a:cubicBezTo>
                      <a:pt x="227990" y="459981"/>
                      <a:pt x="224375" y="455462"/>
                      <a:pt x="221664" y="454559"/>
                    </a:cubicBezTo>
                    <a:cubicBezTo>
                      <a:pt x="209012" y="449137"/>
                      <a:pt x="199072" y="449137"/>
                      <a:pt x="184612" y="450944"/>
                    </a:cubicBezTo>
                    <a:cubicBezTo>
                      <a:pt x="172864" y="452751"/>
                      <a:pt x="171961" y="451848"/>
                      <a:pt x="162924" y="458174"/>
                    </a:cubicBezTo>
                    <a:cubicBezTo>
                      <a:pt x="157502" y="461788"/>
                      <a:pt x="151176" y="465403"/>
                      <a:pt x="145754" y="469922"/>
                    </a:cubicBezTo>
                    <a:cubicBezTo>
                      <a:pt x="143042" y="472633"/>
                      <a:pt x="141235" y="474440"/>
                      <a:pt x="138524" y="477151"/>
                    </a:cubicBezTo>
                    <a:cubicBezTo>
                      <a:pt x="135813" y="479862"/>
                      <a:pt x="126776" y="489803"/>
                      <a:pt x="124969" y="492514"/>
                    </a:cubicBezTo>
                    <a:lnTo>
                      <a:pt x="109606" y="506069"/>
                    </a:lnTo>
                    <a:cubicBezTo>
                      <a:pt x="107798" y="507877"/>
                      <a:pt x="105087" y="510588"/>
                      <a:pt x="102376" y="512395"/>
                    </a:cubicBezTo>
                    <a:cubicBezTo>
                      <a:pt x="99665" y="514203"/>
                      <a:pt x="96954" y="516914"/>
                      <a:pt x="94243" y="518721"/>
                    </a:cubicBezTo>
                    <a:cubicBezTo>
                      <a:pt x="89724" y="522336"/>
                      <a:pt x="87917" y="522336"/>
                      <a:pt x="86110" y="525047"/>
                    </a:cubicBezTo>
                    <a:cubicBezTo>
                      <a:pt x="87013" y="528662"/>
                      <a:pt x="89724" y="530469"/>
                      <a:pt x="93339" y="529565"/>
                    </a:cubicBezTo>
                    <a:cubicBezTo>
                      <a:pt x="92436" y="526854"/>
                      <a:pt x="91532" y="526854"/>
                      <a:pt x="89724" y="525047"/>
                    </a:cubicBezTo>
                    <a:cubicBezTo>
                      <a:pt x="90628" y="524143"/>
                      <a:pt x="101472" y="516914"/>
                      <a:pt x="103280" y="516010"/>
                    </a:cubicBezTo>
                    <a:cubicBezTo>
                      <a:pt x="101472" y="517817"/>
                      <a:pt x="99665" y="520528"/>
                      <a:pt x="96954" y="521432"/>
                    </a:cubicBezTo>
                    <a:cubicBezTo>
                      <a:pt x="99665" y="520528"/>
                      <a:pt x="108702" y="516010"/>
                      <a:pt x="110509" y="516010"/>
                    </a:cubicBezTo>
                    <a:cubicBezTo>
                      <a:pt x="111413" y="516010"/>
                      <a:pt x="113220" y="515106"/>
                      <a:pt x="114124" y="515106"/>
                    </a:cubicBezTo>
                    <a:cubicBezTo>
                      <a:pt x="118643" y="513299"/>
                      <a:pt x="115932" y="516010"/>
                      <a:pt x="120450" y="514203"/>
                    </a:cubicBezTo>
                    <a:cubicBezTo>
                      <a:pt x="121354" y="513299"/>
                      <a:pt x="122257" y="513299"/>
                      <a:pt x="124065" y="513299"/>
                    </a:cubicBezTo>
                    <a:lnTo>
                      <a:pt x="121354" y="516010"/>
                    </a:lnTo>
                    <a:lnTo>
                      <a:pt x="128583" y="513299"/>
                    </a:lnTo>
                    <a:lnTo>
                      <a:pt x="126776" y="516914"/>
                    </a:lnTo>
                    <a:lnTo>
                      <a:pt x="134909" y="512395"/>
                    </a:lnTo>
                    <a:lnTo>
                      <a:pt x="132198" y="513299"/>
                    </a:lnTo>
                    <a:lnTo>
                      <a:pt x="135813" y="511492"/>
                    </a:lnTo>
                    <a:lnTo>
                      <a:pt x="134005" y="515106"/>
                    </a:lnTo>
                    <a:cubicBezTo>
                      <a:pt x="136717" y="514203"/>
                      <a:pt x="139428" y="512395"/>
                      <a:pt x="141235" y="510588"/>
                    </a:cubicBezTo>
                    <a:lnTo>
                      <a:pt x="139428" y="515106"/>
                    </a:lnTo>
                    <a:cubicBezTo>
                      <a:pt x="147561" y="510588"/>
                      <a:pt x="145754" y="508780"/>
                      <a:pt x="149368" y="506973"/>
                    </a:cubicBezTo>
                    <a:cubicBezTo>
                      <a:pt x="148465" y="508780"/>
                      <a:pt x="144850" y="512395"/>
                      <a:pt x="143946" y="515106"/>
                    </a:cubicBezTo>
                    <a:cubicBezTo>
                      <a:pt x="144850" y="515106"/>
                      <a:pt x="143946" y="515106"/>
                      <a:pt x="144850" y="515106"/>
                    </a:cubicBezTo>
                    <a:cubicBezTo>
                      <a:pt x="148465" y="515106"/>
                      <a:pt x="144850" y="514203"/>
                      <a:pt x="146657" y="516010"/>
                    </a:cubicBezTo>
                    <a:lnTo>
                      <a:pt x="146657" y="516914"/>
                    </a:lnTo>
                    <a:cubicBezTo>
                      <a:pt x="152079" y="511492"/>
                      <a:pt x="146657" y="518721"/>
                      <a:pt x="153887" y="513299"/>
                    </a:cubicBezTo>
                    <a:lnTo>
                      <a:pt x="153887" y="516010"/>
                    </a:lnTo>
                    <a:lnTo>
                      <a:pt x="156598" y="515106"/>
                    </a:lnTo>
                    <a:lnTo>
                      <a:pt x="159309" y="525951"/>
                    </a:lnTo>
                    <a:cubicBezTo>
                      <a:pt x="156598" y="526854"/>
                      <a:pt x="146657" y="529565"/>
                      <a:pt x="142139" y="530469"/>
                    </a:cubicBezTo>
                    <a:cubicBezTo>
                      <a:pt x="133102" y="533180"/>
                      <a:pt x="132198" y="534084"/>
                      <a:pt x="123161" y="534084"/>
                    </a:cubicBezTo>
                    <a:cubicBezTo>
                      <a:pt x="116835" y="534988"/>
                      <a:pt x="108702" y="535891"/>
                      <a:pt x="103280" y="536795"/>
                    </a:cubicBezTo>
                    <a:cubicBezTo>
                      <a:pt x="99665" y="536795"/>
                      <a:pt x="96954" y="535891"/>
                      <a:pt x="93339" y="536795"/>
                    </a:cubicBezTo>
                    <a:cubicBezTo>
                      <a:pt x="89724" y="536795"/>
                      <a:pt x="87917" y="536795"/>
                      <a:pt x="84302" y="534988"/>
                    </a:cubicBezTo>
                    <a:lnTo>
                      <a:pt x="84302" y="534988"/>
                    </a:lnTo>
                    <a:close/>
                    <a:moveTo>
                      <a:pt x="704237" y="431063"/>
                    </a:moveTo>
                    <a:cubicBezTo>
                      <a:pt x="702430" y="431966"/>
                      <a:pt x="701526" y="431063"/>
                      <a:pt x="699719" y="430159"/>
                    </a:cubicBezTo>
                    <a:cubicBezTo>
                      <a:pt x="697911" y="429255"/>
                      <a:pt x="697911" y="429255"/>
                      <a:pt x="697008" y="429255"/>
                    </a:cubicBezTo>
                    <a:cubicBezTo>
                      <a:pt x="687971" y="424737"/>
                      <a:pt x="672608" y="430159"/>
                      <a:pt x="665378" y="433774"/>
                    </a:cubicBezTo>
                    <a:cubicBezTo>
                      <a:pt x="663571" y="423833"/>
                      <a:pt x="663571" y="413892"/>
                      <a:pt x="661764" y="403952"/>
                    </a:cubicBezTo>
                    <a:cubicBezTo>
                      <a:pt x="659956" y="394915"/>
                      <a:pt x="657245" y="389493"/>
                      <a:pt x="664475" y="386782"/>
                    </a:cubicBezTo>
                    <a:cubicBezTo>
                      <a:pt x="668089" y="385878"/>
                      <a:pt x="664475" y="386782"/>
                      <a:pt x="668089" y="386782"/>
                    </a:cubicBezTo>
                    <a:cubicBezTo>
                      <a:pt x="668089" y="386782"/>
                      <a:pt x="668089" y="386782"/>
                      <a:pt x="668089" y="386782"/>
                    </a:cubicBezTo>
                    <a:cubicBezTo>
                      <a:pt x="669897" y="386782"/>
                      <a:pt x="671704" y="390396"/>
                      <a:pt x="672608" y="392204"/>
                    </a:cubicBezTo>
                    <a:lnTo>
                      <a:pt x="670801" y="384974"/>
                    </a:lnTo>
                    <a:lnTo>
                      <a:pt x="675319" y="392204"/>
                    </a:lnTo>
                    <a:lnTo>
                      <a:pt x="673512" y="385878"/>
                    </a:lnTo>
                    <a:cubicBezTo>
                      <a:pt x="676223" y="385878"/>
                      <a:pt x="676223" y="387685"/>
                      <a:pt x="678030" y="389493"/>
                    </a:cubicBezTo>
                    <a:lnTo>
                      <a:pt x="677126" y="384071"/>
                    </a:lnTo>
                    <a:cubicBezTo>
                      <a:pt x="678030" y="384974"/>
                      <a:pt x="678934" y="385878"/>
                      <a:pt x="679837" y="387685"/>
                    </a:cubicBezTo>
                    <a:cubicBezTo>
                      <a:pt x="680741" y="389493"/>
                      <a:pt x="681645" y="390396"/>
                      <a:pt x="682549" y="391300"/>
                    </a:cubicBezTo>
                    <a:cubicBezTo>
                      <a:pt x="683452" y="390396"/>
                      <a:pt x="683452" y="391300"/>
                      <a:pt x="683452" y="389493"/>
                    </a:cubicBezTo>
                    <a:cubicBezTo>
                      <a:pt x="683452" y="389493"/>
                      <a:pt x="682549" y="387685"/>
                      <a:pt x="682549" y="386782"/>
                    </a:cubicBezTo>
                    <a:lnTo>
                      <a:pt x="689778" y="394011"/>
                    </a:lnTo>
                    <a:lnTo>
                      <a:pt x="686163" y="388589"/>
                    </a:lnTo>
                    <a:cubicBezTo>
                      <a:pt x="687067" y="389493"/>
                      <a:pt x="691586" y="395819"/>
                      <a:pt x="692489" y="395819"/>
                    </a:cubicBezTo>
                    <a:lnTo>
                      <a:pt x="688874" y="388589"/>
                    </a:lnTo>
                    <a:cubicBezTo>
                      <a:pt x="689778" y="388589"/>
                      <a:pt x="697008" y="398530"/>
                      <a:pt x="697008" y="398530"/>
                    </a:cubicBezTo>
                    <a:lnTo>
                      <a:pt x="692489" y="389493"/>
                    </a:lnTo>
                    <a:cubicBezTo>
                      <a:pt x="695200" y="390396"/>
                      <a:pt x="694297" y="391300"/>
                      <a:pt x="697008" y="393107"/>
                    </a:cubicBezTo>
                    <a:lnTo>
                      <a:pt x="695200" y="389493"/>
                    </a:lnTo>
                    <a:cubicBezTo>
                      <a:pt x="697008" y="391300"/>
                      <a:pt x="697008" y="392204"/>
                      <a:pt x="698815" y="394011"/>
                    </a:cubicBezTo>
                    <a:cubicBezTo>
                      <a:pt x="699719" y="394915"/>
                      <a:pt x="701526" y="396722"/>
                      <a:pt x="702430" y="397626"/>
                    </a:cubicBezTo>
                    <a:cubicBezTo>
                      <a:pt x="700622" y="394011"/>
                      <a:pt x="699719" y="393107"/>
                      <a:pt x="697911" y="390396"/>
                    </a:cubicBezTo>
                    <a:cubicBezTo>
                      <a:pt x="702430" y="392204"/>
                      <a:pt x="701526" y="395819"/>
                      <a:pt x="705141" y="397626"/>
                    </a:cubicBezTo>
                    <a:cubicBezTo>
                      <a:pt x="704237" y="394011"/>
                      <a:pt x="702430" y="394011"/>
                      <a:pt x="702430" y="391300"/>
                    </a:cubicBezTo>
                    <a:cubicBezTo>
                      <a:pt x="704237" y="392204"/>
                      <a:pt x="703334" y="391300"/>
                      <a:pt x="704237" y="393107"/>
                    </a:cubicBezTo>
                    <a:cubicBezTo>
                      <a:pt x="706045" y="395819"/>
                      <a:pt x="705141" y="395819"/>
                      <a:pt x="708756" y="397626"/>
                    </a:cubicBezTo>
                    <a:cubicBezTo>
                      <a:pt x="707852" y="394915"/>
                      <a:pt x="706045" y="394011"/>
                      <a:pt x="706948" y="390396"/>
                    </a:cubicBezTo>
                    <a:cubicBezTo>
                      <a:pt x="709659" y="392204"/>
                      <a:pt x="708756" y="394011"/>
                      <a:pt x="714178" y="398530"/>
                    </a:cubicBezTo>
                    <a:lnTo>
                      <a:pt x="712370" y="393107"/>
                    </a:lnTo>
                    <a:lnTo>
                      <a:pt x="715985" y="396722"/>
                    </a:lnTo>
                    <a:cubicBezTo>
                      <a:pt x="716889" y="395819"/>
                      <a:pt x="715985" y="394915"/>
                      <a:pt x="715985" y="394915"/>
                    </a:cubicBezTo>
                    <a:lnTo>
                      <a:pt x="718696" y="396722"/>
                    </a:lnTo>
                    <a:cubicBezTo>
                      <a:pt x="717793" y="400337"/>
                      <a:pt x="713274" y="410278"/>
                      <a:pt x="711467" y="414796"/>
                    </a:cubicBezTo>
                    <a:cubicBezTo>
                      <a:pt x="709659" y="419315"/>
                      <a:pt x="705141" y="426544"/>
                      <a:pt x="704237" y="431063"/>
                    </a:cubicBezTo>
                    <a:lnTo>
                      <a:pt x="704237" y="431063"/>
                    </a:lnTo>
                    <a:close/>
                    <a:moveTo>
                      <a:pt x="855154" y="365093"/>
                    </a:moveTo>
                    <a:cubicBezTo>
                      <a:pt x="851540" y="368708"/>
                      <a:pt x="846117" y="370515"/>
                      <a:pt x="841599" y="372322"/>
                    </a:cubicBezTo>
                    <a:cubicBezTo>
                      <a:pt x="834369" y="375034"/>
                      <a:pt x="832562" y="372322"/>
                      <a:pt x="827140" y="368708"/>
                    </a:cubicBezTo>
                    <a:cubicBezTo>
                      <a:pt x="824429" y="366900"/>
                      <a:pt x="823525" y="365093"/>
                      <a:pt x="820814" y="363286"/>
                    </a:cubicBezTo>
                    <a:cubicBezTo>
                      <a:pt x="816295" y="359671"/>
                      <a:pt x="810873" y="352441"/>
                      <a:pt x="805451" y="347923"/>
                    </a:cubicBezTo>
                    <a:cubicBezTo>
                      <a:pt x="806355" y="350634"/>
                      <a:pt x="809970" y="356056"/>
                      <a:pt x="812681" y="357863"/>
                    </a:cubicBezTo>
                    <a:cubicBezTo>
                      <a:pt x="821718" y="366900"/>
                      <a:pt x="826236" y="373226"/>
                      <a:pt x="838888" y="381359"/>
                    </a:cubicBezTo>
                    <a:lnTo>
                      <a:pt x="858769" y="394915"/>
                    </a:lnTo>
                    <a:cubicBezTo>
                      <a:pt x="873228" y="403048"/>
                      <a:pt x="870517" y="398530"/>
                      <a:pt x="871421" y="415700"/>
                    </a:cubicBezTo>
                    <a:cubicBezTo>
                      <a:pt x="872325" y="445522"/>
                      <a:pt x="867806" y="478055"/>
                      <a:pt x="865095" y="508780"/>
                    </a:cubicBezTo>
                    <a:cubicBezTo>
                      <a:pt x="864191" y="516914"/>
                      <a:pt x="862384" y="533180"/>
                      <a:pt x="862384" y="539506"/>
                    </a:cubicBezTo>
                    <a:lnTo>
                      <a:pt x="818103" y="538602"/>
                    </a:lnTo>
                    <a:cubicBezTo>
                      <a:pt x="817199" y="534084"/>
                      <a:pt x="817199" y="525047"/>
                      <a:pt x="817199" y="520528"/>
                    </a:cubicBezTo>
                    <a:cubicBezTo>
                      <a:pt x="816295" y="506069"/>
                      <a:pt x="813584" y="483477"/>
                      <a:pt x="811777" y="469922"/>
                    </a:cubicBezTo>
                    <a:cubicBezTo>
                      <a:pt x="809066" y="447329"/>
                      <a:pt x="806355" y="425640"/>
                      <a:pt x="804547" y="403048"/>
                    </a:cubicBezTo>
                    <a:cubicBezTo>
                      <a:pt x="802740" y="381359"/>
                      <a:pt x="798222" y="359671"/>
                      <a:pt x="793703" y="338886"/>
                    </a:cubicBezTo>
                    <a:cubicBezTo>
                      <a:pt x="790992" y="328041"/>
                      <a:pt x="790088" y="318101"/>
                      <a:pt x="787377" y="308160"/>
                    </a:cubicBezTo>
                    <a:cubicBezTo>
                      <a:pt x="786474" y="304545"/>
                      <a:pt x="782859" y="297316"/>
                      <a:pt x="783762" y="293701"/>
                    </a:cubicBezTo>
                    <a:cubicBezTo>
                      <a:pt x="783762" y="292797"/>
                      <a:pt x="788281" y="281049"/>
                      <a:pt x="789185" y="280146"/>
                    </a:cubicBezTo>
                    <a:cubicBezTo>
                      <a:pt x="796414" y="287375"/>
                      <a:pt x="797318" y="291894"/>
                      <a:pt x="802740" y="300931"/>
                    </a:cubicBezTo>
                    <a:cubicBezTo>
                      <a:pt x="805451" y="304545"/>
                      <a:pt x="805451" y="303642"/>
                      <a:pt x="808162" y="306353"/>
                    </a:cubicBezTo>
                    <a:cubicBezTo>
                      <a:pt x="809066" y="305449"/>
                      <a:pt x="808162" y="306353"/>
                      <a:pt x="809066" y="304545"/>
                    </a:cubicBezTo>
                    <a:cubicBezTo>
                      <a:pt x="809970" y="300931"/>
                      <a:pt x="808162" y="305449"/>
                      <a:pt x="809066" y="303642"/>
                    </a:cubicBezTo>
                    <a:cubicBezTo>
                      <a:pt x="816295" y="311775"/>
                      <a:pt x="818103" y="307256"/>
                      <a:pt x="824429" y="315390"/>
                    </a:cubicBezTo>
                    <a:cubicBezTo>
                      <a:pt x="828044" y="319908"/>
                      <a:pt x="833466" y="325330"/>
                      <a:pt x="836177" y="330752"/>
                    </a:cubicBezTo>
                    <a:cubicBezTo>
                      <a:pt x="839792" y="336175"/>
                      <a:pt x="853347" y="359671"/>
                      <a:pt x="855154" y="365093"/>
                    </a:cubicBezTo>
                    <a:lnTo>
                      <a:pt x="855154" y="365093"/>
                    </a:lnTo>
                    <a:close/>
                    <a:moveTo>
                      <a:pt x="752133" y="234057"/>
                    </a:moveTo>
                    <a:lnTo>
                      <a:pt x="743096" y="229539"/>
                    </a:lnTo>
                    <a:cubicBezTo>
                      <a:pt x="744000" y="233153"/>
                      <a:pt x="747615" y="234961"/>
                      <a:pt x="752133" y="234057"/>
                    </a:cubicBezTo>
                    <a:lnTo>
                      <a:pt x="752133" y="234057"/>
                    </a:lnTo>
                    <a:close/>
                    <a:moveTo>
                      <a:pt x="656341" y="209657"/>
                    </a:moveTo>
                    <a:cubicBezTo>
                      <a:pt x="656341" y="213272"/>
                      <a:pt x="655438" y="215983"/>
                      <a:pt x="657245" y="217791"/>
                    </a:cubicBezTo>
                    <a:cubicBezTo>
                      <a:pt x="652727" y="217791"/>
                      <a:pt x="650919" y="214176"/>
                      <a:pt x="649112" y="211465"/>
                    </a:cubicBezTo>
                    <a:lnTo>
                      <a:pt x="656341" y="209657"/>
                    </a:lnTo>
                    <a:close/>
                    <a:moveTo>
                      <a:pt x="662667" y="210561"/>
                    </a:moveTo>
                    <a:cubicBezTo>
                      <a:pt x="660860" y="209657"/>
                      <a:pt x="659053" y="210561"/>
                      <a:pt x="658149" y="211465"/>
                    </a:cubicBezTo>
                    <a:cubicBezTo>
                      <a:pt x="658149" y="212368"/>
                      <a:pt x="659053" y="214176"/>
                      <a:pt x="660860" y="215079"/>
                    </a:cubicBezTo>
                    <a:cubicBezTo>
                      <a:pt x="662667" y="215983"/>
                      <a:pt x="664475" y="215079"/>
                      <a:pt x="665378" y="214176"/>
                    </a:cubicBezTo>
                    <a:cubicBezTo>
                      <a:pt x="666282" y="212368"/>
                      <a:pt x="664475" y="210561"/>
                      <a:pt x="662667" y="210561"/>
                    </a:cubicBezTo>
                    <a:lnTo>
                      <a:pt x="662667" y="210561"/>
                    </a:lnTo>
                    <a:close/>
                    <a:moveTo>
                      <a:pt x="682549" y="216887"/>
                    </a:moveTo>
                    <a:cubicBezTo>
                      <a:pt x="681645" y="215079"/>
                      <a:pt x="678934" y="213272"/>
                      <a:pt x="676223" y="211465"/>
                    </a:cubicBezTo>
                    <a:cubicBezTo>
                      <a:pt x="676223" y="215983"/>
                      <a:pt x="676223" y="215983"/>
                      <a:pt x="674415" y="218694"/>
                    </a:cubicBezTo>
                    <a:cubicBezTo>
                      <a:pt x="674415" y="219598"/>
                      <a:pt x="674415" y="219598"/>
                      <a:pt x="675319" y="219598"/>
                    </a:cubicBezTo>
                    <a:cubicBezTo>
                      <a:pt x="678934" y="220502"/>
                      <a:pt x="679837" y="218694"/>
                      <a:pt x="682549" y="216887"/>
                    </a:cubicBezTo>
                    <a:lnTo>
                      <a:pt x="682549" y="216887"/>
                    </a:lnTo>
                    <a:close/>
                    <a:moveTo>
                      <a:pt x="668993" y="222309"/>
                    </a:moveTo>
                    <a:cubicBezTo>
                      <a:pt x="664475" y="221405"/>
                      <a:pt x="654534" y="220502"/>
                      <a:pt x="650919" y="217791"/>
                    </a:cubicBezTo>
                    <a:lnTo>
                      <a:pt x="643690" y="210561"/>
                    </a:lnTo>
                    <a:cubicBezTo>
                      <a:pt x="645497" y="209657"/>
                      <a:pt x="650016" y="209657"/>
                      <a:pt x="651823" y="208754"/>
                    </a:cubicBezTo>
                    <a:cubicBezTo>
                      <a:pt x="653630" y="207850"/>
                      <a:pt x="652727" y="207850"/>
                      <a:pt x="654534" y="206946"/>
                    </a:cubicBezTo>
                    <a:cubicBezTo>
                      <a:pt x="655438" y="206043"/>
                      <a:pt x="656341" y="206043"/>
                      <a:pt x="657245" y="206043"/>
                    </a:cubicBezTo>
                    <a:cubicBezTo>
                      <a:pt x="653630" y="205139"/>
                      <a:pt x="644593" y="206043"/>
                      <a:pt x="642786" y="205139"/>
                    </a:cubicBezTo>
                    <a:cubicBezTo>
                      <a:pt x="653630" y="202428"/>
                      <a:pt x="656341" y="203331"/>
                      <a:pt x="665378" y="206946"/>
                    </a:cubicBezTo>
                    <a:cubicBezTo>
                      <a:pt x="669897" y="207850"/>
                      <a:pt x="680741" y="209657"/>
                      <a:pt x="685260" y="215983"/>
                    </a:cubicBezTo>
                    <a:cubicBezTo>
                      <a:pt x="684356" y="216887"/>
                      <a:pt x="681645" y="213272"/>
                      <a:pt x="679837" y="214176"/>
                    </a:cubicBezTo>
                    <a:cubicBezTo>
                      <a:pt x="682549" y="215983"/>
                      <a:pt x="682549" y="217791"/>
                      <a:pt x="684356" y="219598"/>
                    </a:cubicBezTo>
                    <a:cubicBezTo>
                      <a:pt x="682549" y="220502"/>
                      <a:pt x="673512" y="222309"/>
                      <a:pt x="668993" y="222309"/>
                    </a:cubicBezTo>
                    <a:lnTo>
                      <a:pt x="668993" y="222309"/>
                    </a:lnTo>
                    <a:close/>
                    <a:moveTo>
                      <a:pt x="741289" y="219598"/>
                    </a:moveTo>
                    <a:lnTo>
                      <a:pt x="743096" y="217791"/>
                    </a:lnTo>
                    <a:lnTo>
                      <a:pt x="745807" y="223213"/>
                    </a:lnTo>
                    <a:cubicBezTo>
                      <a:pt x="743096" y="221405"/>
                      <a:pt x="742192" y="221405"/>
                      <a:pt x="741289" y="219598"/>
                    </a:cubicBezTo>
                    <a:lnTo>
                      <a:pt x="741289" y="219598"/>
                    </a:lnTo>
                    <a:close/>
                    <a:moveTo>
                      <a:pt x="748518" y="216887"/>
                    </a:moveTo>
                    <a:cubicBezTo>
                      <a:pt x="746711" y="215983"/>
                      <a:pt x="744904" y="216887"/>
                      <a:pt x="744904" y="217791"/>
                    </a:cubicBezTo>
                    <a:cubicBezTo>
                      <a:pt x="744904" y="218694"/>
                      <a:pt x="745807" y="219598"/>
                      <a:pt x="747615" y="220502"/>
                    </a:cubicBezTo>
                    <a:cubicBezTo>
                      <a:pt x="749422" y="220502"/>
                      <a:pt x="751229" y="220502"/>
                      <a:pt x="751229" y="219598"/>
                    </a:cubicBezTo>
                    <a:cubicBezTo>
                      <a:pt x="751229" y="218694"/>
                      <a:pt x="750326" y="217791"/>
                      <a:pt x="748518" y="216887"/>
                    </a:cubicBezTo>
                    <a:lnTo>
                      <a:pt x="748518" y="216887"/>
                    </a:lnTo>
                    <a:close/>
                    <a:moveTo>
                      <a:pt x="761170" y="224116"/>
                    </a:moveTo>
                    <a:lnTo>
                      <a:pt x="762074" y="216887"/>
                    </a:lnTo>
                    <a:lnTo>
                      <a:pt x="769303" y="218694"/>
                    </a:lnTo>
                    <a:cubicBezTo>
                      <a:pt x="769303" y="221405"/>
                      <a:pt x="765689" y="223213"/>
                      <a:pt x="761170" y="224116"/>
                    </a:cubicBezTo>
                    <a:lnTo>
                      <a:pt x="761170" y="224116"/>
                    </a:lnTo>
                    <a:close/>
                    <a:moveTo>
                      <a:pt x="737674" y="219598"/>
                    </a:moveTo>
                    <a:lnTo>
                      <a:pt x="739481" y="220502"/>
                    </a:lnTo>
                    <a:cubicBezTo>
                      <a:pt x="739481" y="220502"/>
                      <a:pt x="739481" y="220502"/>
                      <a:pt x="740385" y="220502"/>
                    </a:cubicBezTo>
                    <a:cubicBezTo>
                      <a:pt x="741289" y="221405"/>
                      <a:pt x="741289" y="221405"/>
                      <a:pt x="742192" y="221405"/>
                    </a:cubicBezTo>
                    <a:cubicBezTo>
                      <a:pt x="746711" y="225924"/>
                      <a:pt x="746711" y="226828"/>
                      <a:pt x="754844" y="225924"/>
                    </a:cubicBezTo>
                    <a:cubicBezTo>
                      <a:pt x="758459" y="225924"/>
                      <a:pt x="774725" y="222309"/>
                      <a:pt x="774725" y="217791"/>
                    </a:cubicBezTo>
                    <a:cubicBezTo>
                      <a:pt x="774725" y="216887"/>
                      <a:pt x="770207" y="215983"/>
                      <a:pt x="769303" y="215079"/>
                    </a:cubicBezTo>
                    <a:cubicBezTo>
                      <a:pt x="768400" y="214176"/>
                      <a:pt x="766592" y="213272"/>
                      <a:pt x="766592" y="212368"/>
                    </a:cubicBezTo>
                    <a:cubicBezTo>
                      <a:pt x="767496" y="213272"/>
                      <a:pt x="773822" y="215983"/>
                      <a:pt x="775629" y="215079"/>
                    </a:cubicBezTo>
                    <a:cubicBezTo>
                      <a:pt x="767496" y="210561"/>
                      <a:pt x="764785" y="210561"/>
                      <a:pt x="754844" y="212368"/>
                    </a:cubicBezTo>
                    <a:cubicBezTo>
                      <a:pt x="751229" y="213272"/>
                      <a:pt x="748518" y="213272"/>
                      <a:pt x="745807" y="215079"/>
                    </a:cubicBezTo>
                    <a:cubicBezTo>
                      <a:pt x="739481" y="216887"/>
                      <a:pt x="741289" y="216887"/>
                      <a:pt x="737674" y="219598"/>
                    </a:cubicBezTo>
                    <a:lnTo>
                      <a:pt x="737674" y="219598"/>
                    </a:lnTo>
                    <a:close/>
                    <a:moveTo>
                      <a:pt x="642786" y="306353"/>
                    </a:moveTo>
                    <a:cubicBezTo>
                      <a:pt x="640979" y="291894"/>
                      <a:pt x="644593" y="292797"/>
                      <a:pt x="653630" y="286471"/>
                    </a:cubicBezTo>
                    <a:lnTo>
                      <a:pt x="663571" y="279242"/>
                    </a:lnTo>
                    <a:cubicBezTo>
                      <a:pt x="666282" y="276531"/>
                      <a:pt x="669897" y="273820"/>
                      <a:pt x="671704" y="270205"/>
                    </a:cubicBezTo>
                    <a:cubicBezTo>
                      <a:pt x="668089" y="272012"/>
                      <a:pt x="666282" y="276531"/>
                      <a:pt x="662667" y="278338"/>
                    </a:cubicBezTo>
                    <a:cubicBezTo>
                      <a:pt x="654534" y="283760"/>
                      <a:pt x="644593" y="283760"/>
                      <a:pt x="640979" y="292797"/>
                    </a:cubicBezTo>
                    <a:cubicBezTo>
                      <a:pt x="639171" y="297316"/>
                      <a:pt x="641882" y="302738"/>
                      <a:pt x="642786" y="306353"/>
                    </a:cubicBezTo>
                    <a:lnTo>
                      <a:pt x="642786" y="306353"/>
                    </a:lnTo>
                    <a:close/>
                    <a:moveTo>
                      <a:pt x="698815" y="336175"/>
                    </a:moveTo>
                    <a:cubicBezTo>
                      <a:pt x="706045" y="337982"/>
                      <a:pt x="709659" y="338886"/>
                      <a:pt x="716889" y="337982"/>
                    </a:cubicBezTo>
                    <a:lnTo>
                      <a:pt x="713274" y="337078"/>
                    </a:lnTo>
                    <a:cubicBezTo>
                      <a:pt x="715985" y="336175"/>
                      <a:pt x="715985" y="337078"/>
                      <a:pt x="716889" y="335271"/>
                    </a:cubicBezTo>
                    <a:cubicBezTo>
                      <a:pt x="716889" y="335271"/>
                      <a:pt x="716889" y="335271"/>
                      <a:pt x="716889" y="335271"/>
                    </a:cubicBezTo>
                    <a:cubicBezTo>
                      <a:pt x="710563" y="329849"/>
                      <a:pt x="695200" y="336175"/>
                      <a:pt x="683452" y="332560"/>
                    </a:cubicBezTo>
                    <a:lnTo>
                      <a:pt x="698815" y="336175"/>
                    </a:lnTo>
                    <a:close/>
                    <a:moveTo>
                      <a:pt x="684356" y="281049"/>
                    </a:moveTo>
                    <a:cubicBezTo>
                      <a:pt x="686163" y="282857"/>
                      <a:pt x="686163" y="282857"/>
                      <a:pt x="687971" y="284664"/>
                    </a:cubicBezTo>
                    <a:cubicBezTo>
                      <a:pt x="688874" y="285568"/>
                      <a:pt x="690682" y="287375"/>
                      <a:pt x="691586" y="289183"/>
                    </a:cubicBezTo>
                    <a:cubicBezTo>
                      <a:pt x="699719" y="300027"/>
                      <a:pt x="702430" y="304545"/>
                      <a:pt x="714178" y="301834"/>
                    </a:cubicBezTo>
                    <a:cubicBezTo>
                      <a:pt x="717793" y="300931"/>
                      <a:pt x="718696" y="300027"/>
                      <a:pt x="719600" y="298219"/>
                    </a:cubicBezTo>
                    <a:cubicBezTo>
                      <a:pt x="721407" y="295508"/>
                      <a:pt x="722311" y="293701"/>
                      <a:pt x="723215" y="292797"/>
                    </a:cubicBezTo>
                    <a:lnTo>
                      <a:pt x="729541" y="287375"/>
                    </a:lnTo>
                    <a:cubicBezTo>
                      <a:pt x="731348" y="285568"/>
                      <a:pt x="732252" y="284664"/>
                      <a:pt x="733156" y="283760"/>
                    </a:cubicBezTo>
                    <a:cubicBezTo>
                      <a:pt x="741289" y="277434"/>
                      <a:pt x="734963" y="271109"/>
                      <a:pt x="734059" y="267494"/>
                    </a:cubicBezTo>
                    <a:cubicBezTo>
                      <a:pt x="734059" y="288279"/>
                      <a:pt x="733156" y="281049"/>
                      <a:pt x="722311" y="290086"/>
                    </a:cubicBezTo>
                    <a:cubicBezTo>
                      <a:pt x="720504" y="291894"/>
                      <a:pt x="717793" y="294605"/>
                      <a:pt x="715082" y="294605"/>
                    </a:cubicBezTo>
                    <a:cubicBezTo>
                      <a:pt x="701526" y="297316"/>
                      <a:pt x="699719" y="287375"/>
                      <a:pt x="692489" y="283760"/>
                    </a:cubicBezTo>
                    <a:cubicBezTo>
                      <a:pt x="691586" y="282857"/>
                      <a:pt x="687067" y="281049"/>
                      <a:pt x="684356" y="281049"/>
                    </a:cubicBezTo>
                    <a:lnTo>
                      <a:pt x="684356" y="281049"/>
                    </a:lnTo>
                    <a:close/>
                    <a:moveTo>
                      <a:pt x="753941" y="309967"/>
                    </a:moveTo>
                    <a:cubicBezTo>
                      <a:pt x="756652" y="302738"/>
                      <a:pt x="760266" y="305449"/>
                      <a:pt x="759363" y="291894"/>
                    </a:cubicBezTo>
                    <a:cubicBezTo>
                      <a:pt x="759363" y="285568"/>
                      <a:pt x="751229" y="281049"/>
                      <a:pt x="748518" y="277434"/>
                    </a:cubicBezTo>
                    <a:cubicBezTo>
                      <a:pt x="741289" y="270205"/>
                      <a:pt x="745807" y="275627"/>
                      <a:pt x="740385" y="268398"/>
                    </a:cubicBezTo>
                    <a:cubicBezTo>
                      <a:pt x="741289" y="273820"/>
                      <a:pt x="749422" y="284664"/>
                      <a:pt x="751229" y="287375"/>
                    </a:cubicBezTo>
                    <a:cubicBezTo>
                      <a:pt x="757555" y="293701"/>
                      <a:pt x="756652" y="299123"/>
                      <a:pt x="753941" y="309967"/>
                    </a:cubicBezTo>
                    <a:lnTo>
                      <a:pt x="753941" y="309967"/>
                    </a:lnTo>
                    <a:close/>
                    <a:moveTo>
                      <a:pt x="644593" y="187969"/>
                    </a:moveTo>
                    <a:cubicBezTo>
                      <a:pt x="661764" y="180739"/>
                      <a:pt x="656341" y="178932"/>
                      <a:pt x="682549" y="194294"/>
                    </a:cubicBezTo>
                    <a:cubicBezTo>
                      <a:pt x="691586" y="198813"/>
                      <a:pt x="687067" y="197006"/>
                      <a:pt x="695200" y="199717"/>
                    </a:cubicBezTo>
                    <a:cubicBezTo>
                      <a:pt x="686163" y="205139"/>
                      <a:pt x="684356" y="199717"/>
                      <a:pt x="676223" y="198813"/>
                    </a:cubicBezTo>
                    <a:cubicBezTo>
                      <a:pt x="672608" y="197909"/>
                      <a:pt x="666282" y="193391"/>
                      <a:pt x="659956" y="190680"/>
                    </a:cubicBezTo>
                    <a:cubicBezTo>
                      <a:pt x="654534" y="188872"/>
                      <a:pt x="652727" y="188872"/>
                      <a:pt x="648208" y="189776"/>
                    </a:cubicBezTo>
                    <a:cubicBezTo>
                      <a:pt x="645497" y="189776"/>
                      <a:pt x="645497" y="188872"/>
                      <a:pt x="644593" y="187969"/>
                    </a:cubicBezTo>
                    <a:lnTo>
                      <a:pt x="644593" y="187969"/>
                    </a:lnTo>
                    <a:close/>
                    <a:moveTo>
                      <a:pt x="631038" y="193391"/>
                    </a:moveTo>
                    <a:cubicBezTo>
                      <a:pt x="632845" y="194294"/>
                      <a:pt x="646401" y="191583"/>
                      <a:pt x="650016" y="190680"/>
                    </a:cubicBezTo>
                    <a:cubicBezTo>
                      <a:pt x="665378" y="190680"/>
                      <a:pt x="667186" y="198813"/>
                      <a:pt x="683452" y="203331"/>
                    </a:cubicBezTo>
                    <a:cubicBezTo>
                      <a:pt x="695200" y="206043"/>
                      <a:pt x="697008" y="203331"/>
                      <a:pt x="701526" y="197909"/>
                    </a:cubicBezTo>
                    <a:cubicBezTo>
                      <a:pt x="701526" y="197909"/>
                      <a:pt x="697911" y="200620"/>
                      <a:pt x="697911" y="199717"/>
                    </a:cubicBezTo>
                    <a:cubicBezTo>
                      <a:pt x="697911" y="199717"/>
                      <a:pt x="701526" y="195198"/>
                      <a:pt x="701526" y="194294"/>
                    </a:cubicBezTo>
                    <a:cubicBezTo>
                      <a:pt x="699719" y="196102"/>
                      <a:pt x="697911" y="199717"/>
                      <a:pt x="691586" y="197006"/>
                    </a:cubicBezTo>
                    <a:cubicBezTo>
                      <a:pt x="690682" y="196102"/>
                      <a:pt x="687971" y="195198"/>
                      <a:pt x="687067" y="195198"/>
                    </a:cubicBezTo>
                    <a:cubicBezTo>
                      <a:pt x="685260" y="194294"/>
                      <a:pt x="685260" y="193391"/>
                      <a:pt x="683452" y="192487"/>
                    </a:cubicBezTo>
                    <a:cubicBezTo>
                      <a:pt x="677126" y="189776"/>
                      <a:pt x="671704" y="187065"/>
                      <a:pt x="665378" y="183450"/>
                    </a:cubicBezTo>
                    <a:cubicBezTo>
                      <a:pt x="659053" y="179835"/>
                      <a:pt x="656341" y="181643"/>
                      <a:pt x="649112" y="185258"/>
                    </a:cubicBezTo>
                    <a:cubicBezTo>
                      <a:pt x="642786" y="187969"/>
                      <a:pt x="637364" y="190680"/>
                      <a:pt x="631038" y="193391"/>
                    </a:cubicBezTo>
                    <a:lnTo>
                      <a:pt x="631038" y="193391"/>
                    </a:lnTo>
                    <a:close/>
                    <a:moveTo>
                      <a:pt x="742192" y="206946"/>
                    </a:moveTo>
                    <a:cubicBezTo>
                      <a:pt x="747615" y="201524"/>
                      <a:pt x="757555" y="197909"/>
                      <a:pt x="765689" y="193391"/>
                    </a:cubicBezTo>
                    <a:cubicBezTo>
                      <a:pt x="772918" y="189776"/>
                      <a:pt x="774725" y="191583"/>
                      <a:pt x="780148" y="194294"/>
                    </a:cubicBezTo>
                    <a:cubicBezTo>
                      <a:pt x="781955" y="195198"/>
                      <a:pt x="783762" y="197006"/>
                      <a:pt x="785570" y="197909"/>
                    </a:cubicBezTo>
                    <a:cubicBezTo>
                      <a:pt x="789185" y="199717"/>
                      <a:pt x="788281" y="198813"/>
                      <a:pt x="789185" y="203331"/>
                    </a:cubicBezTo>
                    <a:cubicBezTo>
                      <a:pt x="782859" y="198813"/>
                      <a:pt x="773822" y="201524"/>
                      <a:pt x="765689" y="202428"/>
                    </a:cubicBezTo>
                    <a:cubicBezTo>
                      <a:pt x="755748" y="203331"/>
                      <a:pt x="751229" y="205139"/>
                      <a:pt x="742192" y="206946"/>
                    </a:cubicBezTo>
                    <a:lnTo>
                      <a:pt x="742192" y="206946"/>
                    </a:lnTo>
                    <a:close/>
                    <a:moveTo>
                      <a:pt x="742192" y="204235"/>
                    </a:moveTo>
                    <a:lnTo>
                      <a:pt x="743096" y="200620"/>
                    </a:lnTo>
                    <a:cubicBezTo>
                      <a:pt x="742192" y="201524"/>
                      <a:pt x="741289" y="203331"/>
                      <a:pt x="740385" y="203331"/>
                    </a:cubicBezTo>
                    <a:cubicBezTo>
                      <a:pt x="740385" y="202428"/>
                      <a:pt x="743096" y="197909"/>
                      <a:pt x="740385" y="200620"/>
                    </a:cubicBezTo>
                    <a:cubicBezTo>
                      <a:pt x="739481" y="202428"/>
                      <a:pt x="738578" y="202428"/>
                      <a:pt x="737674" y="204235"/>
                    </a:cubicBezTo>
                    <a:cubicBezTo>
                      <a:pt x="737674" y="207850"/>
                      <a:pt x="737674" y="206946"/>
                      <a:pt x="737674" y="209657"/>
                    </a:cubicBezTo>
                    <a:cubicBezTo>
                      <a:pt x="741289" y="210561"/>
                      <a:pt x="760266" y="206043"/>
                      <a:pt x="764785" y="205139"/>
                    </a:cubicBezTo>
                    <a:cubicBezTo>
                      <a:pt x="770207" y="204235"/>
                      <a:pt x="774725" y="204235"/>
                      <a:pt x="779244" y="203331"/>
                    </a:cubicBezTo>
                    <a:cubicBezTo>
                      <a:pt x="787377" y="202428"/>
                      <a:pt x="787377" y="206043"/>
                      <a:pt x="791896" y="207850"/>
                    </a:cubicBezTo>
                    <a:cubicBezTo>
                      <a:pt x="790088" y="197006"/>
                      <a:pt x="786474" y="195198"/>
                      <a:pt x="778340" y="191583"/>
                    </a:cubicBezTo>
                    <a:cubicBezTo>
                      <a:pt x="772918" y="188872"/>
                      <a:pt x="764785" y="194294"/>
                      <a:pt x="756652" y="197006"/>
                    </a:cubicBezTo>
                    <a:cubicBezTo>
                      <a:pt x="746711" y="201524"/>
                      <a:pt x="745807" y="203331"/>
                      <a:pt x="742192" y="204235"/>
                    </a:cubicBezTo>
                    <a:lnTo>
                      <a:pt x="742192" y="204235"/>
                    </a:lnTo>
                    <a:close/>
                    <a:moveTo>
                      <a:pt x="692489" y="219598"/>
                    </a:moveTo>
                    <a:cubicBezTo>
                      <a:pt x="694297" y="220502"/>
                      <a:pt x="694297" y="218694"/>
                      <a:pt x="694297" y="222309"/>
                    </a:cubicBezTo>
                    <a:cubicBezTo>
                      <a:pt x="697008" y="219598"/>
                      <a:pt x="698815" y="218694"/>
                      <a:pt x="695200" y="214176"/>
                    </a:cubicBezTo>
                    <a:lnTo>
                      <a:pt x="692489" y="219598"/>
                    </a:lnTo>
                    <a:close/>
                    <a:moveTo>
                      <a:pt x="683452" y="280146"/>
                    </a:moveTo>
                    <a:cubicBezTo>
                      <a:pt x="683452" y="278338"/>
                      <a:pt x="683452" y="275627"/>
                      <a:pt x="684356" y="273820"/>
                    </a:cubicBezTo>
                    <a:cubicBezTo>
                      <a:pt x="684356" y="272916"/>
                      <a:pt x="684356" y="272012"/>
                      <a:pt x="685260" y="271109"/>
                    </a:cubicBezTo>
                    <a:cubicBezTo>
                      <a:pt x="685260" y="269301"/>
                      <a:pt x="685260" y="269301"/>
                      <a:pt x="685260" y="268398"/>
                    </a:cubicBezTo>
                    <a:cubicBezTo>
                      <a:pt x="680741" y="271109"/>
                      <a:pt x="681645" y="276531"/>
                      <a:pt x="683452" y="280146"/>
                    </a:cubicBezTo>
                    <a:lnTo>
                      <a:pt x="683452" y="280146"/>
                    </a:lnTo>
                    <a:close/>
                    <a:moveTo>
                      <a:pt x="726830" y="304545"/>
                    </a:moveTo>
                    <a:cubicBezTo>
                      <a:pt x="731348" y="303642"/>
                      <a:pt x="734059" y="301834"/>
                      <a:pt x="736770" y="300931"/>
                    </a:cubicBezTo>
                    <a:cubicBezTo>
                      <a:pt x="735867" y="301834"/>
                      <a:pt x="736770" y="300931"/>
                      <a:pt x="734963" y="302738"/>
                    </a:cubicBezTo>
                    <a:lnTo>
                      <a:pt x="729541" y="307256"/>
                    </a:lnTo>
                    <a:cubicBezTo>
                      <a:pt x="714178" y="319004"/>
                      <a:pt x="694297" y="313582"/>
                      <a:pt x="678030" y="307256"/>
                    </a:cubicBezTo>
                    <a:cubicBezTo>
                      <a:pt x="675319" y="306353"/>
                      <a:pt x="673512" y="304545"/>
                      <a:pt x="668993" y="301834"/>
                    </a:cubicBezTo>
                    <a:cubicBezTo>
                      <a:pt x="666282" y="300027"/>
                      <a:pt x="662667" y="298219"/>
                      <a:pt x="661764" y="296412"/>
                    </a:cubicBezTo>
                    <a:cubicBezTo>
                      <a:pt x="669897" y="298219"/>
                      <a:pt x="682549" y="302738"/>
                      <a:pt x="692489" y="305449"/>
                    </a:cubicBezTo>
                    <a:cubicBezTo>
                      <a:pt x="699719" y="307256"/>
                      <a:pt x="721407" y="309967"/>
                      <a:pt x="726830" y="304545"/>
                    </a:cubicBezTo>
                    <a:lnTo>
                      <a:pt x="726830" y="304545"/>
                    </a:lnTo>
                    <a:close/>
                    <a:moveTo>
                      <a:pt x="726830" y="304545"/>
                    </a:moveTo>
                    <a:cubicBezTo>
                      <a:pt x="719600" y="304545"/>
                      <a:pt x="715082" y="307256"/>
                      <a:pt x="706045" y="306353"/>
                    </a:cubicBezTo>
                    <a:cubicBezTo>
                      <a:pt x="699719" y="305449"/>
                      <a:pt x="693393" y="303642"/>
                      <a:pt x="687067" y="302738"/>
                    </a:cubicBezTo>
                    <a:cubicBezTo>
                      <a:pt x="682549" y="301834"/>
                      <a:pt x="673512" y="299123"/>
                      <a:pt x="668993" y="298219"/>
                    </a:cubicBezTo>
                    <a:cubicBezTo>
                      <a:pt x="660860" y="295508"/>
                      <a:pt x="655438" y="294605"/>
                      <a:pt x="657245" y="288279"/>
                    </a:cubicBezTo>
                    <a:cubicBezTo>
                      <a:pt x="654534" y="290086"/>
                      <a:pt x="650016" y="295508"/>
                      <a:pt x="652727" y="298219"/>
                    </a:cubicBezTo>
                    <a:cubicBezTo>
                      <a:pt x="654534" y="300027"/>
                      <a:pt x="652727" y="299123"/>
                      <a:pt x="654534" y="297316"/>
                    </a:cubicBezTo>
                    <a:lnTo>
                      <a:pt x="655438" y="296412"/>
                    </a:lnTo>
                    <a:cubicBezTo>
                      <a:pt x="660860" y="306353"/>
                      <a:pt x="687971" y="320812"/>
                      <a:pt x="699719" y="322619"/>
                    </a:cubicBezTo>
                    <a:cubicBezTo>
                      <a:pt x="712370" y="324427"/>
                      <a:pt x="717793" y="321716"/>
                      <a:pt x="726830" y="315390"/>
                    </a:cubicBezTo>
                    <a:cubicBezTo>
                      <a:pt x="732252" y="311775"/>
                      <a:pt x="741289" y="303642"/>
                      <a:pt x="744904" y="299123"/>
                    </a:cubicBezTo>
                    <a:cubicBezTo>
                      <a:pt x="744904" y="299123"/>
                      <a:pt x="744904" y="300931"/>
                      <a:pt x="744904" y="300931"/>
                    </a:cubicBezTo>
                    <a:lnTo>
                      <a:pt x="745807" y="302738"/>
                    </a:lnTo>
                    <a:cubicBezTo>
                      <a:pt x="747615" y="299123"/>
                      <a:pt x="747615" y="294605"/>
                      <a:pt x="745807" y="290990"/>
                    </a:cubicBezTo>
                    <a:cubicBezTo>
                      <a:pt x="744000" y="297316"/>
                      <a:pt x="743096" y="297316"/>
                      <a:pt x="737674" y="300027"/>
                    </a:cubicBezTo>
                    <a:cubicBezTo>
                      <a:pt x="735867" y="300931"/>
                      <a:pt x="734059" y="301834"/>
                      <a:pt x="732252" y="302738"/>
                    </a:cubicBezTo>
                    <a:cubicBezTo>
                      <a:pt x="730444" y="302738"/>
                      <a:pt x="728637" y="303642"/>
                      <a:pt x="726830" y="304545"/>
                    </a:cubicBezTo>
                    <a:lnTo>
                      <a:pt x="726830" y="304545"/>
                    </a:lnTo>
                    <a:close/>
                    <a:moveTo>
                      <a:pt x="619290" y="261168"/>
                    </a:moveTo>
                    <a:cubicBezTo>
                      <a:pt x="617482" y="253035"/>
                      <a:pt x="606638" y="241287"/>
                      <a:pt x="606638" y="237672"/>
                    </a:cubicBezTo>
                    <a:cubicBezTo>
                      <a:pt x="607542" y="243094"/>
                      <a:pt x="612060" y="251227"/>
                      <a:pt x="614771" y="255746"/>
                    </a:cubicBezTo>
                    <a:cubicBezTo>
                      <a:pt x="617482" y="259361"/>
                      <a:pt x="617482" y="258457"/>
                      <a:pt x="619290" y="261168"/>
                    </a:cubicBezTo>
                    <a:lnTo>
                      <a:pt x="619290" y="261168"/>
                    </a:lnTo>
                    <a:close/>
                    <a:moveTo>
                      <a:pt x="727733" y="256649"/>
                    </a:moveTo>
                    <a:cubicBezTo>
                      <a:pt x="727733" y="247613"/>
                      <a:pt x="730444" y="233153"/>
                      <a:pt x="732252" y="223213"/>
                    </a:cubicBezTo>
                    <a:cubicBezTo>
                      <a:pt x="734059" y="215983"/>
                      <a:pt x="736770" y="211465"/>
                      <a:pt x="737674" y="210561"/>
                    </a:cubicBezTo>
                    <a:cubicBezTo>
                      <a:pt x="734963" y="214176"/>
                      <a:pt x="730444" y="216887"/>
                      <a:pt x="729541" y="221405"/>
                    </a:cubicBezTo>
                    <a:cubicBezTo>
                      <a:pt x="725926" y="234057"/>
                      <a:pt x="725926" y="250324"/>
                      <a:pt x="727733" y="256649"/>
                    </a:cubicBezTo>
                    <a:lnTo>
                      <a:pt x="727733" y="256649"/>
                    </a:lnTo>
                    <a:close/>
                    <a:moveTo>
                      <a:pt x="661764" y="227731"/>
                    </a:moveTo>
                    <a:lnTo>
                      <a:pt x="677126" y="227731"/>
                    </a:lnTo>
                    <a:cubicBezTo>
                      <a:pt x="674415" y="230442"/>
                      <a:pt x="665378" y="230442"/>
                      <a:pt x="661764" y="227731"/>
                    </a:cubicBezTo>
                    <a:lnTo>
                      <a:pt x="661764" y="227731"/>
                    </a:lnTo>
                    <a:close/>
                    <a:moveTo>
                      <a:pt x="691586" y="267494"/>
                    </a:moveTo>
                    <a:cubicBezTo>
                      <a:pt x="695200" y="268398"/>
                      <a:pt x="697911" y="268398"/>
                      <a:pt x="697911" y="262072"/>
                    </a:cubicBezTo>
                    <a:cubicBezTo>
                      <a:pt x="697008" y="264783"/>
                      <a:pt x="693393" y="266590"/>
                      <a:pt x="691586" y="267494"/>
                    </a:cubicBezTo>
                    <a:lnTo>
                      <a:pt x="691586" y="267494"/>
                    </a:lnTo>
                    <a:close/>
                    <a:moveTo>
                      <a:pt x="811777" y="164473"/>
                    </a:moveTo>
                    <a:cubicBezTo>
                      <a:pt x="811777" y="151821"/>
                      <a:pt x="824429" y="137362"/>
                      <a:pt x="819910" y="112962"/>
                    </a:cubicBezTo>
                    <a:cubicBezTo>
                      <a:pt x="818103" y="102118"/>
                      <a:pt x="816295" y="89466"/>
                      <a:pt x="812681" y="77718"/>
                    </a:cubicBezTo>
                    <a:lnTo>
                      <a:pt x="804547" y="55125"/>
                    </a:lnTo>
                    <a:cubicBezTo>
                      <a:pt x="802740" y="52414"/>
                      <a:pt x="803644" y="54222"/>
                      <a:pt x="800029" y="48800"/>
                    </a:cubicBezTo>
                    <a:cubicBezTo>
                      <a:pt x="796414" y="43377"/>
                      <a:pt x="794607" y="43377"/>
                      <a:pt x="790088" y="37052"/>
                    </a:cubicBezTo>
                    <a:cubicBezTo>
                      <a:pt x="783762" y="34340"/>
                      <a:pt x="776533" y="27111"/>
                      <a:pt x="770207" y="27111"/>
                    </a:cubicBezTo>
                    <a:cubicBezTo>
                      <a:pt x="770207" y="27111"/>
                      <a:pt x="770207" y="27111"/>
                      <a:pt x="770207" y="27111"/>
                    </a:cubicBezTo>
                    <a:lnTo>
                      <a:pt x="776533" y="30726"/>
                    </a:lnTo>
                    <a:cubicBezTo>
                      <a:pt x="778340" y="32533"/>
                      <a:pt x="781051" y="34340"/>
                      <a:pt x="782859" y="36148"/>
                    </a:cubicBezTo>
                    <a:cubicBezTo>
                      <a:pt x="785570" y="39763"/>
                      <a:pt x="789185" y="45185"/>
                      <a:pt x="790992" y="50607"/>
                    </a:cubicBezTo>
                    <a:cubicBezTo>
                      <a:pt x="791896" y="43377"/>
                      <a:pt x="790992" y="45185"/>
                      <a:pt x="789185" y="38859"/>
                    </a:cubicBezTo>
                    <a:cubicBezTo>
                      <a:pt x="793703" y="44281"/>
                      <a:pt x="792799" y="45185"/>
                      <a:pt x="795510" y="53318"/>
                    </a:cubicBezTo>
                    <a:lnTo>
                      <a:pt x="796414" y="52414"/>
                    </a:lnTo>
                    <a:cubicBezTo>
                      <a:pt x="798222" y="57837"/>
                      <a:pt x="795510" y="53318"/>
                      <a:pt x="799125" y="59644"/>
                    </a:cubicBezTo>
                    <a:cubicBezTo>
                      <a:pt x="799125" y="60548"/>
                      <a:pt x="799125" y="59644"/>
                      <a:pt x="800029" y="61451"/>
                    </a:cubicBezTo>
                    <a:lnTo>
                      <a:pt x="800933" y="67777"/>
                    </a:lnTo>
                    <a:cubicBezTo>
                      <a:pt x="801836" y="66873"/>
                      <a:pt x="802740" y="65970"/>
                      <a:pt x="803644" y="65066"/>
                    </a:cubicBezTo>
                    <a:cubicBezTo>
                      <a:pt x="804547" y="63259"/>
                      <a:pt x="804547" y="62355"/>
                      <a:pt x="804547" y="60548"/>
                    </a:cubicBezTo>
                    <a:cubicBezTo>
                      <a:pt x="805451" y="63259"/>
                      <a:pt x="806355" y="66873"/>
                      <a:pt x="805451" y="70488"/>
                    </a:cubicBezTo>
                    <a:cubicBezTo>
                      <a:pt x="805451" y="72296"/>
                      <a:pt x="804547" y="73199"/>
                      <a:pt x="803644" y="75007"/>
                    </a:cubicBezTo>
                    <a:cubicBezTo>
                      <a:pt x="803644" y="75007"/>
                      <a:pt x="802740" y="76814"/>
                      <a:pt x="802740" y="76814"/>
                    </a:cubicBezTo>
                    <a:lnTo>
                      <a:pt x="802740" y="77718"/>
                    </a:lnTo>
                    <a:cubicBezTo>
                      <a:pt x="802740" y="78621"/>
                      <a:pt x="802740" y="78621"/>
                      <a:pt x="802740" y="79525"/>
                    </a:cubicBezTo>
                    <a:cubicBezTo>
                      <a:pt x="806355" y="80429"/>
                      <a:pt x="806355" y="75910"/>
                      <a:pt x="808162" y="72296"/>
                    </a:cubicBezTo>
                    <a:cubicBezTo>
                      <a:pt x="809970" y="75007"/>
                      <a:pt x="809066" y="76814"/>
                      <a:pt x="809066" y="80429"/>
                    </a:cubicBezTo>
                    <a:cubicBezTo>
                      <a:pt x="809970" y="84947"/>
                      <a:pt x="810873" y="83140"/>
                      <a:pt x="811777" y="87658"/>
                    </a:cubicBezTo>
                    <a:cubicBezTo>
                      <a:pt x="812681" y="93081"/>
                      <a:pt x="814488" y="100310"/>
                      <a:pt x="814488" y="104829"/>
                    </a:cubicBezTo>
                    <a:lnTo>
                      <a:pt x="815392" y="103925"/>
                    </a:lnTo>
                    <a:cubicBezTo>
                      <a:pt x="816295" y="103021"/>
                      <a:pt x="815392" y="103021"/>
                      <a:pt x="816295" y="103021"/>
                    </a:cubicBezTo>
                    <a:cubicBezTo>
                      <a:pt x="815392" y="108443"/>
                      <a:pt x="813584" y="115673"/>
                      <a:pt x="811777" y="120191"/>
                    </a:cubicBezTo>
                    <a:cubicBezTo>
                      <a:pt x="812681" y="118384"/>
                      <a:pt x="814488" y="117480"/>
                      <a:pt x="815392" y="114769"/>
                    </a:cubicBezTo>
                    <a:lnTo>
                      <a:pt x="814488" y="122903"/>
                    </a:lnTo>
                    <a:cubicBezTo>
                      <a:pt x="816295" y="121999"/>
                      <a:pt x="817199" y="121095"/>
                      <a:pt x="818103" y="120191"/>
                    </a:cubicBezTo>
                    <a:cubicBezTo>
                      <a:pt x="818103" y="128325"/>
                      <a:pt x="807258" y="160858"/>
                      <a:pt x="807258" y="171702"/>
                    </a:cubicBezTo>
                    <a:lnTo>
                      <a:pt x="809066" y="167184"/>
                    </a:lnTo>
                    <a:cubicBezTo>
                      <a:pt x="810873" y="167184"/>
                      <a:pt x="810873" y="166280"/>
                      <a:pt x="811777" y="164473"/>
                    </a:cubicBezTo>
                    <a:lnTo>
                      <a:pt x="811777" y="164473"/>
                    </a:lnTo>
                    <a:close/>
                    <a:moveTo>
                      <a:pt x="660860" y="9941"/>
                    </a:moveTo>
                    <a:cubicBezTo>
                      <a:pt x="667186" y="10844"/>
                      <a:pt x="670801" y="13555"/>
                      <a:pt x="677126" y="14459"/>
                    </a:cubicBezTo>
                    <a:cubicBezTo>
                      <a:pt x="674415" y="12652"/>
                      <a:pt x="676223" y="11748"/>
                      <a:pt x="669897" y="9941"/>
                    </a:cubicBezTo>
                    <a:cubicBezTo>
                      <a:pt x="666282" y="9037"/>
                      <a:pt x="663571" y="8133"/>
                      <a:pt x="659956" y="7230"/>
                    </a:cubicBezTo>
                    <a:cubicBezTo>
                      <a:pt x="674415" y="1807"/>
                      <a:pt x="681645" y="2711"/>
                      <a:pt x="697008" y="7230"/>
                    </a:cubicBezTo>
                    <a:cubicBezTo>
                      <a:pt x="696104" y="6326"/>
                      <a:pt x="694297" y="4518"/>
                      <a:pt x="693393" y="3615"/>
                    </a:cubicBezTo>
                    <a:cubicBezTo>
                      <a:pt x="699719" y="5422"/>
                      <a:pt x="706948" y="11748"/>
                      <a:pt x="715082" y="14459"/>
                    </a:cubicBezTo>
                    <a:cubicBezTo>
                      <a:pt x="713274" y="10844"/>
                      <a:pt x="710563" y="8133"/>
                      <a:pt x="707852" y="6326"/>
                    </a:cubicBezTo>
                    <a:cubicBezTo>
                      <a:pt x="715985" y="9037"/>
                      <a:pt x="725926" y="14459"/>
                      <a:pt x="734059" y="16267"/>
                    </a:cubicBezTo>
                    <a:lnTo>
                      <a:pt x="734059" y="15363"/>
                    </a:lnTo>
                    <a:cubicBezTo>
                      <a:pt x="734963" y="14459"/>
                      <a:pt x="733156" y="14459"/>
                      <a:pt x="734963" y="15363"/>
                    </a:cubicBezTo>
                    <a:cubicBezTo>
                      <a:pt x="734963" y="15363"/>
                      <a:pt x="736770" y="16267"/>
                      <a:pt x="737674" y="17170"/>
                    </a:cubicBezTo>
                    <a:cubicBezTo>
                      <a:pt x="740385" y="18074"/>
                      <a:pt x="741289" y="18978"/>
                      <a:pt x="744000" y="19881"/>
                    </a:cubicBezTo>
                    <a:cubicBezTo>
                      <a:pt x="742192" y="16267"/>
                      <a:pt x="741289" y="17170"/>
                      <a:pt x="739481" y="14459"/>
                    </a:cubicBezTo>
                    <a:cubicBezTo>
                      <a:pt x="746711" y="18074"/>
                      <a:pt x="754844" y="28015"/>
                      <a:pt x="763881" y="33437"/>
                    </a:cubicBezTo>
                    <a:lnTo>
                      <a:pt x="761170" y="27111"/>
                    </a:lnTo>
                    <a:cubicBezTo>
                      <a:pt x="763881" y="28918"/>
                      <a:pt x="767496" y="32533"/>
                      <a:pt x="769303" y="34340"/>
                    </a:cubicBezTo>
                    <a:cubicBezTo>
                      <a:pt x="770207" y="36148"/>
                      <a:pt x="775629" y="42474"/>
                      <a:pt x="776533" y="43377"/>
                    </a:cubicBezTo>
                    <a:cubicBezTo>
                      <a:pt x="775629" y="35244"/>
                      <a:pt x="772918" y="30726"/>
                      <a:pt x="768400" y="28015"/>
                    </a:cubicBezTo>
                    <a:lnTo>
                      <a:pt x="767496" y="27111"/>
                    </a:lnTo>
                    <a:cubicBezTo>
                      <a:pt x="767496" y="27111"/>
                      <a:pt x="767496" y="27111"/>
                      <a:pt x="767496" y="27111"/>
                    </a:cubicBezTo>
                    <a:cubicBezTo>
                      <a:pt x="762977" y="23496"/>
                      <a:pt x="758459" y="20785"/>
                      <a:pt x="753037" y="18978"/>
                    </a:cubicBezTo>
                    <a:cubicBezTo>
                      <a:pt x="746711" y="17170"/>
                      <a:pt x="743096" y="13555"/>
                      <a:pt x="736770" y="10844"/>
                    </a:cubicBezTo>
                    <a:cubicBezTo>
                      <a:pt x="732252" y="9037"/>
                      <a:pt x="730444" y="9941"/>
                      <a:pt x="725926" y="9037"/>
                    </a:cubicBezTo>
                    <a:cubicBezTo>
                      <a:pt x="722311" y="8133"/>
                      <a:pt x="720504" y="6326"/>
                      <a:pt x="715985" y="7230"/>
                    </a:cubicBezTo>
                    <a:cubicBezTo>
                      <a:pt x="717793" y="8133"/>
                      <a:pt x="721407" y="9941"/>
                      <a:pt x="723215" y="10844"/>
                    </a:cubicBezTo>
                    <a:cubicBezTo>
                      <a:pt x="717793" y="9037"/>
                      <a:pt x="708756" y="4518"/>
                      <a:pt x="702430" y="3615"/>
                    </a:cubicBezTo>
                    <a:cubicBezTo>
                      <a:pt x="695200" y="2711"/>
                      <a:pt x="694297" y="0"/>
                      <a:pt x="677126" y="0"/>
                    </a:cubicBezTo>
                    <a:cubicBezTo>
                      <a:pt x="664475" y="904"/>
                      <a:pt x="662667" y="5422"/>
                      <a:pt x="658149" y="7230"/>
                    </a:cubicBezTo>
                    <a:cubicBezTo>
                      <a:pt x="655438" y="8133"/>
                      <a:pt x="651823" y="7230"/>
                      <a:pt x="650016" y="8133"/>
                    </a:cubicBezTo>
                    <a:lnTo>
                      <a:pt x="660860" y="9941"/>
                    </a:lnTo>
                    <a:close/>
                    <a:moveTo>
                      <a:pt x="727733" y="141880"/>
                    </a:moveTo>
                    <a:lnTo>
                      <a:pt x="730444" y="140073"/>
                    </a:lnTo>
                    <a:cubicBezTo>
                      <a:pt x="732252" y="139169"/>
                      <a:pt x="731348" y="138265"/>
                      <a:pt x="733156" y="137362"/>
                    </a:cubicBezTo>
                    <a:cubicBezTo>
                      <a:pt x="734963" y="136458"/>
                      <a:pt x="740385" y="137362"/>
                      <a:pt x="743096" y="136458"/>
                    </a:cubicBezTo>
                    <a:cubicBezTo>
                      <a:pt x="745807" y="135554"/>
                      <a:pt x="744904" y="135554"/>
                      <a:pt x="747615" y="134651"/>
                    </a:cubicBezTo>
                    <a:cubicBezTo>
                      <a:pt x="749422" y="134651"/>
                      <a:pt x="751229" y="134651"/>
                      <a:pt x="753037" y="133747"/>
                    </a:cubicBezTo>
                    <a:cubicBezTo>
                      <a:pt x="757555" y="131940"/>
                      <a:pt x="771111" y="122903"/>
                      <a:pt x="775629" y="120191"/>
                    </a:cubicBezTo>
                    <a:cubicBezTo>
                      <a:pt x="780148" y="118384"/>
                      <a:pt x="792799" y="118384"/>
                      <a:pt x="797318" y="118384"/>
                    </a:cubicBezTo>
                    <a:cubicBezTo>
                      <a:pt x="796414" y="117480"/>
                      <a:pt x="797318" y="118384"/>
                      <a:pt x="796414" y="117480"/>
                    </a:cubicBezTo>
                    <a:cubicBezTo>
                      <a:pt x="794607" y="115673"/>
                      <a:pt x="791896" y="115673"/>
                      <a:pt x="789185" y="116577"/>
                    </a:cubicBezTo>
                    <a:cubicBezTo>
                      <a:pt x="786474" y="116577"/>
                      <a:pt x="783762" y="117480"/>
                      <a:pt x="781051" y="117480"/>
                    </a:cubicBezTo>
                    <a:cubicBezTo>
                      <a:pt x="781955" y="117480"/>
                      <a:pt x="797318" y="111155"/>
                      <a:pt x="798222" y="110251"/>
                    </a:cubicBezTo>
                    <a:cubicBezTo>
                      <a:pt x="789185" y="109347"/>
                      <a:pt x="784666" y="113866"/>
                      <a:pt x="778340" y="115673"/>
                    </a:cubicBezTo>
                    <a:lnTo>
                      <a:pt x="780148" y="112058"/>
                    </a:lnTo>
                    <a:cubicBezTo>
                      <a:pt x="771111" y="115673"/>
                      <a:pt x="755748" y="132843"/>
                      <a:pt x="746711" y="132843"/>
                    </a:cubicBezTo>
                    <a:cubicBezTo>
                      <a:pt x="750326" y="129228"/>
                      <a:pt x="760266" y="120191"/>
                      <a:pt x="762074" y="114769"/>
                    </a:cubicBezTo>
                    <a:cubicBezTo>
                      <a:pt x="756652" y="118384"/>
                      <a:pt x="749422" y="127421"/>
                      <a:pt x="743096" y="132843"/>
                    </a:cubicBezTo>
                    <a:cubicBezTo>
                      <a:pt x="747615" y="130132"/>
                      <a:pt x="754844" y="121095"/>
                      <a:pt x="756652" y="113866"/>
                    </a:cubicBezTo>
                    <a:cubicBezTo>
                      <a:pt x="752133" y="121095"/>
                      <a:pt x="744000" y="132843"/>
                      <a:pt x="736770" y="134651"/>
                    </a:cubicBezTo>
                    <a:cubicBezTo>
                      <a:pt x="741289" y="131036"/>
                      <a:pt x="749422" y="119288"/>
                      <a:pt x="750326" y="110251"/>
                    </a:cubicBezTo>
                    <a:cubicBezTo>
                      <a:pt x="744904" y="115673"/>
                      <a:pt x="743096" y="121095"/>
                      <a:pt x="739481" y="126517"/>
                    </a:cubicBezTo>
                    <a:cubicBezTo>
                      <a:pt x="738578" y="128325"/>
                      <a:pt x="736770" y="131036"/>
                      <a:pt x="734963" y="131940"/>
                    </a:cubicBezTo>
                    <a:cubicBezTo>
                      <a:pt x="737674" y="125614"/>
                      <a:pt x="737674" y="129228"/>
                      <a:pt x="742192" y="118384"/>
                    </a:cubicBezTo>
                    <a:cubicBezTo>
                      <a:pt x="741289" y="120191"/>
                      <a:pt x="740385" y="120191"/>
                      <a:pt x="739481" y="121999"/>
                    </a:cubicBezTo>
                    <a:cubicBezTo>
                      <a:pt x="737674" y="123806"/>
                      <a:pt x="731348" y="132843"/>
                      <a:pt x="731348" y="135554"/>
                    </a:cubicBezTo>
                    <a:cubicBezTo>
                      <a:pt x="734963" y="124710"/>
                      <a:pt x="736770" y="118384"/>
                      <a:pt x="735867" y="105732"/>
                    </a:cubicBezTo>
                    <a:cubicBezTo>
                      <a:pt x="734059" y="113866"/>
                      <a:pt x="733156" y="125614"/>
                      <a:pt x="729541" y="131940"/>
                    </a:cubicBezTo>
                    <a:cubicBezTo>
                      <a:pt x="728637" y="136458"/>
                      <a:pt x="727733" y="139169"/>
                      <a:pt x="727733" y="141880"/>
                    </a:cubicBezTo>
                    <a:lnTo>
                      <a:pt x="727733" y="141880"/>
                    </a:lnTo>
                    <a:close/>
                    <a:moveTo>
                      <a:pt x="671704" y="123806"/>
                    </a:moveTo>
                    <a:cubicBezTo>
                      <a:pt x="663571" y="121999"/>
                      <a:pt x="652727" y="111155"/>
                      <a:pt x="646401" y="107540"/>
                    </a:cubicBezTo>
                    <a:cubicBezTo>
                      <a:pt x="648208" y="112058"/>
                      <a:pt x="652727" y="117480"/>
                      <a:pt x="656341" y="119288"/>
                    </a:cubicBezTo>
                    <a:cubicBezTo>
                      <a:pt x="629231" y="114769"/>
                      <a:pt x="639171" y="118384"/>
                      <a:pt x="621097" y="117480"/>
                    </a:cubicBezTo>
                    <a:cubicBezTo>
                      <a:pt x="639171" y="118384"/>
                      <a:pt x="646401" y="120191"/>
                      <a:pt x="663571" y="123806"/>
                    </a:cubicBezTo>
                    <a:cubicBezTo>
                      <a:pt x="667186" y="124710"/>
                      <a:pt x="668993" y="125614"/>
                      <a:pt x="672608" y="126517"/>
                    </a:cubicBezTo>
                    <a:cubicBezTo>
                      <a:pt x="676223" y="127421"/>
                      <a:pt x="679837" y="127421"/>
                      <a:pt x="683452" y="128325"/>
                    </a:cubicBezTo>
                    <a:cubicBezTo>
                      <a:pt x="686163" y="129228"/>
                      <a:pt x="685260" y="129228"/>
                      <a:pt x="687067" y="130132"/>
                    </a:cubicBezTo>
                    <a:cubicBezTo>
                      <a:pt x="688874" y="131036"/>
                      <a:pt x="690682" y="130132"/>
                      <a:pt x="692489" y="131036"/>
                    </a:cubicBezTo>
                    <a:cubicBezTo>
                      <a:pt x="696104" y="131940"/>
                      <a:pt x="697911" y="133747"/>
                      <a:pt x="701526" y="134651"/>
                    </a:cubicBezTo>
                    <a:cubicBezTo>
                      <a:pt x="701526" y="134651"/>
                      <a:pt x="701526" y="133747"/>
                      <a:pt x="701526" y="133747"/>
                    </a:cubicBezTo>
                    <a:cubicBezTo>
                      <a:pt x="701526" y="133747"/>
                      <a:pt x="701526" y="133747"/>
                      <a:pt x="697008" y="130132"/>
                    </a:cubicBezTo>
                    <a:cubicBezTo>
                      <a:pt x="691586" y="126517"/>
                      <a:pt x="687067" y="120191"/>
                      <a:pt x="684356" y="119288"/>
                    </a:cubicBezTo>
                    <a:cubicBezTo>
                      <a:pt x="685260" y="122903"/>
                      <a:pt x="685260" y="121999"/>
                      <a:pt x="685260" y="123806"/>
                    </a:cubicBezTo>
                    <a:cubicBezTo>
                      <a:pt x="685260" y="123806"/>
                      <a:pt x="684356" y="122903"/>
                      <a:pt x="686163" y="127421"/>
                    </a:cubicBezTo>
                    <a:cubicBezTo>
                      <a:pt x="681645" y="124710"/>
                      <a:pt x="679837" y="122903"/>
                      <a:pt x="675319" y="120191"/>
                    </a:cubicBezTo>
                    <a:lnTo>
                      <a:pt x="678030" y="124710"/>
                    </a:lnTo>
                    <a:cubicBezTo>
                      <a:pt x="670801" y="120191"/>
                      <a:pt x="667186" y="115673"/>
                      <a:pt x="661764" y="109347"/>
                    </a:cubicBezTo>
                    <a:cubicBezTo>
                      <a:pt x="659956" y="107540"/>
                      <a:pt x="658149" y="105732"/>
                      <a:pt x="657245" y="103925"/>
                    </a:cubicBezTo>
                    <a:cubicBezTo>
                      <a:pt x="660860" y="111155"/>
                      <a:pt x="664475" y="119288"/>
                      <a:pt x="671704" y="123806"/>
                    </a:cubicBezTo>
                    <a:lnTo>
                      <a:pt x="671704" y="123806"/>
                    </a:lnTo>
                    <a:close/>
                    <a:moveTo>
                      <a:pt x="603927" y="127421"/>
                    </a:moveTo>
                    <a:lnTo>
                      <a:pt x="609349" y="126517"/>
                    </a:lnTo>
                    <a:cubicBezTo>
                      <a:pt x="608446" y="127421"/>
                      <a:pt x="608446" y="127421"/>
                      <a:pt x="608446" y="127421"/>
                    </a:cubicBezTo>
                    <a:cubicBezTo>
                      <a:pt x="605734" y="130132"/>
                      <a:pt x="602120" y="131036"/>
                      <a:pt x="599409" y="134651"/>
                    </a:cubicBezTo>
                    <a:lnTo>
                      <a:pt x="603927" y="133747"/>
                    </a:lnTo>
                    <a:cubicBezTo>
                      <a:pt x="602120" y="135554"/>
                      <a:pt x="598505" y="138265"/>
                      <a:pt x="596698" y="140976"/>
                    </a:cubicBezTo>
                    <a:cubicBezTo>
                      <a:pt x="599409" y="140073"/>
                      <a:pt x="604831" y="135554"/>
                      <a:pt x="606638" y="133747"/>
                    </a:cubicBezTo>
                    <a:cubicBezTo>
                      <a:pt x="608446" y="131940"/>
                      <a:pt x="609349" y="131940"/>
                      <a:pt x="611157" y="130132"/>
                    </a:cubicBezTo>
                    <a:cubicBezTo>
                      <a:pt x="612060" y="130132"/>
                      <a:pt x="612964" y="129228"/>
                      <a:pt x="612964" y="128325"/>
                    </a:cubicBezTo>
                    <a:cubicBezTo>
                      <a:pt x="613868" y="127421"/>
                      <a:pt x="612964" y="128325"/>
                      <a:pt x="612964" y="127421"/>
                    </a:cubicBezTo>
                    <a:cubicBezTo>
                      <a:pt x="613868" y="122903"/>
                      <a:pt x="611157" y="130132"/>
                      <a:pt x="612964" y="125614"/>
                    </a:cubicBezTo>
                    <a:cubicBezTo>
                      <a:pt x="624712" y="121999"/>
                      <a:pt x="639171" y="125614"/>
                      <a:pt x="651823" y="123806"/>
                    </a:cubicBezTo>
                    <a:cubicBezTo>
                      <a:pt x="642786" y="120191"/>
                      <a:pt x="638267" y="118384"/>
                      <a:pt x="627423" y="120191"/>
                    </a:cubicBezTo>
                    <a:cubicBezTo>
                      <a:pt x="617482" y="121999"/>
                      <a:pt x="611157" y="123806"/>
                      <a:pt x="603927" y="127421"/>
                    </a:cubicBezTo>
                    <a:lnTo>
                      <a:pt x="603927" y="127421"/>
                    </a:lnTo>
                    <a:close/>
                    <a:moveTo>
                      <a:pt x="605734" y="144591"/>
                    </a:moveTo>
                    <a:lnTo>
                      <a:pt x="615675" y="134651"/>
                    </a:lnTo>
                    <a:cubicBezTo>
                      <a:pt x="606638" y="134651"/>
                      <a:pt x="605734" y="135554"/>
                      <a:pt x="599409" y="142784"/>
                    </a:cubicBezTo>
                    <a:cubicBezTo>
                      <a:pt x="597601" y="144591"/>
                      <a:pt x="595794" y="145495"/>
                      <a:pt x="597601" y="148206"/>
                    </a:cubicBezTo>
                    <a:cubicBezTo>
                      <a:pt x="601216" y="150013"/>
                      <a:pt x="603023" y="146399"/>
                      <a:pt x="605734" y="144591"/>
                    </a:cubicBezTo>
                    <a:lnTo>
                      <a:pt x="605734" y="144591"/>
                    </a:lnTo>
                    <a:close/>
                    <a:moveTo>
                      <a:pt x="801836" y="143688"/>
                    </a:moveTo>
                    <a:cubicBezTo>
                      <a:pt x="800029" y="141880"/>
                      <a:pt x="798222" y="139169"/>
                      <a:pt x="796414" y="137362"/>
                    </a:cubicBezTo>
                    <a:cubicBezTo>
                      <a:pt x="796414" y="138265"/>
                      <a:pt x="804547" y="157243"/>
                      <a:pt x="805451" y="158147"/>
                    </a:cubicBezTo>
                    <a:lnTo>
                      <a:pt x="805451" y="150917"/>
                    </a:lnTo>
                    <a:cubicBezTo>
                      <a:pt x="805451" y="150917"/>
                      <a:pt x="806355" y="150917"/>
                      <a:pt x="806355" y="150013"/>
                    </a:cubicBezTo>
                    <a:cubicBezTo>
                      <a:pt x="808162" y="145495"/>
                      <a:pt x="799125" y="134651"/>
                      <a:pt x="796414" y="132843"/>
                    </a:cubicBezTo>
                    <a:lnTo>
                      <a:pt x="801836" y="143688"/>
                    </a:lnTo>
                    <a:close/>
                    <a:moveTo>
                      <a:pt x="725022" y="140073"/>
                    </a:moveTo>
                    <a:cubicBezTo>
                      <a:pt x="722311" y="138265"/>
                      <a:pt x="721407" y="137362"/>
                      <a:pt x="720504" y="134651"/>
                    </a:cubicBezTo>
                    <a:lnTo>
                      <a:pt x="719600" y="136458"/>
                    </a:lnTo>
                    <a:cubicBezTo>
                      <a:pt x="719600" y="136458"/>
                      <a:pt x="719600" y="136458"/>
                      <a:pt x="719600" y="136458"/>
                    </a:cubicBezTo>
                    <a:cubicBezTo>
                      <a:pt x="716889" y="133747"/>
                      <a:pt x="714178" y="131036"/>
                      <a:pt x="711467" y="128325"/>
                    </a:cubicBezTo>
                    <a:cubicBezTo>
                      <a:pt x="712370" y="131036"/>
                      <a:pt x="713274" y="131940"/>
                      <a:pt x="714178" y="134651"/>
                    </a:cubicBezTo>
                    <a:cubicBezTo>
                      <a:pt x="710563" y="132843"/>
                      <a:pt x="707852" y="129228"/>
                      <a:pt x="705141" y="128325"/>
                    </a:cubicBezTo>
                    <a:cubicBezTo>
                      <a:pt x="707852" y="131036"/>
                      <a:pt x="708756" y="135554"/>
                      <a:pt x="713274" y="137362"/>
                    </a:cubicBezTo>
                    <a:cubicBezTo>
                      <a:pt x="717793" y="140073"/>
                      <a:pt x="717793" y="137362"/>
                      <a:pt x="724119" y="139169"/>
                    </a:cubicBezTo>
                    <a:cubicBezTo>
                      <a:pt x="725926" y="140073"/>
                      <a:pt x="726830" y="140073"/>
                      <a:pt x="727733" y="140073"/>
                    </a:cubicBezTo>
                    <a:cubicBezTo>
                      <a:pt x="728637" y="136458"/>
                      <a:pt x="728637" y="130132"/>
                      <a:pt x="727733" y="125614"/>
                    </a:cubicBezTo>
                    <a:cubicBezTo>
                      <a:pt x="726830" y="130132"/>
                      <a:pt x="725022" y="130132"/>
                      <a:pt x="725022" y="140073"/>
                    </a:cubicBezTo>
                    <a:lnTo>
                      <a:pt x="725022" y="140073"/>
                    </a:lnTo>
                    <a:close/>
                    <a:moveTo>
                      <a:pt x="784666" y="121095"/>
                    </a:moveTo>
                    <a:cubicBezTo>
                      <a:pt x="790992" y="124710"/>
                      <a:pt x="790992" y="121999"/>
                      <a:pt x="800029" y="134651"/>
                    </a:cubicBezTo>
                    <a:lnTo>
                      <a:pt x="804547" y="140073"/>
                    </a:lnTo>
                    <a:cubicBezTo>
                      <a:pt x="804547" y="134651"/>
                      <a:pt x="798222" y="128325"/>
                      <a:pt x="795510" y="126517"/>
                    </a:cubicBezTo>
                    <a:lnTo>
                      <a:pt x="799125" y="128325"/>
                    </a:lnTo>
                    <a:cubicBezTo>
                      <a:pt x="798222" y="124710"/>
                      <a:pt x="797318" y="123806"/>
                      <a:pt x="793703" y="121999"/>
                    </a:cubicBezTo>
                    <a:cubicBezTo>
                      <a:pt x="790992" y="121999"/>
                      <a:pt x="786474" y="119288"/>
                      <a:pt x="784666" y="121095"/>
                    </a:cubicBezTo>
                    <a:lnTo>
                      <a:pt x="784666" y="121095"/>
                    </a:lnTo>
                    <a:close/>
                    <a:moveTo>
                      <a:pt x="709659" y="137362"/>
                    </a:moveTo>
                    <a:cubicBezTo>
                      <a:pt x="707852" y="134651"/>
                      <a:pt x="706045" y="133747"/>
                      <a:pt x="703334" y="131036"/>
                    </a:cubicBezTo>
                    <a:cubicBezTo>
                      <a:pt x="702430" y="129228"/>
                      <a:pt x="702430" y="129228"/>
                      <a:pt x="700622" y="127421"/>
                    </a:cubicBezTo>
                    <a:cubicBezTo>
                      <a:pt x="699719" y="126517"/>
                      <a:pt x="698815" y="124710"/>
                      <a:pt x="697008" y="123806"/>
                    </a:cubicBezTo>
                    <a:cubicBezTo>
                      <a:pt x="697911" y="127421"/>
                      <a:pt x="699719" y="130132"/>
                      <a:pt x="701526" y="131940"/>
                    </a:cubicBezTo>
                    <a:cubicBezTo>
                      <a:pt x="704237" y="135554"/>
                      <a:pt x="703334" y="136458"/>
                      <a:pt x="709659" y="137362"/>
                    </a:cubicBezTo>
                    <a:lnTo>
                      <a:pt x="709659" y="137362"/>
                    </a:lnTo>
                    <a:close/>
                    <a:moveTo>
                      <a:pt x="316552" y="480766"/>
                    </a:moveTo>
                    <a:cubicBezTo>
                      <a:pt x="283115" y="471729"/>
                      <a:pt x="259619" y="444618"/>
                      <a:pt x="241545" y="429255"/>
                    </a:cubicBezTo>
                    <a:cubicBezTo>
                      <a:pt x="233412" y="421122"/>
                      <a:pt x="227990" y="417507"/>
                      <a:pt x="219857" y="408470"/>
                    </a:cubicBezTo>
                    <a:cubicBezTo>
                      <a:pt x="214434" y="402144"/>
                      <a:pt x="207205" y="397626"/>
                      <a:pt x="201783" y="392204"/>
                    </a:cubicBezTo>
                    <a:cubicBezTo>
                      <a:pt x="193649" y="383167"/>
                      <a:pt x="186420" y="380456"/>
                      <a:pt x="178287" y="374130"/>
                    </a:cubicBezTo>
                    <a:cubicBezTo>
                      <a:pt x="173768" y="371419"/>
                      <a:pt x="169250" y="365997"/>
                      <a:pt x="161116" y="365093"/>
                    </a:cubicBezTo>
                    <a:cubicBezTo>
                      <a:pt x="167442" y="369611"/>
                      <a:pt x="163827" y="365997"/>
                      <a:pt x="170153" y="372322"/>
                    </a:cubicBezTo>
                    <a:cubicBezTo>
                      <a:pt x="172864" y="375034"/>
                      <a:pt x="175575" y="378648"/>
                      <a:pt x="179190" y="380456"/>
                    </a:cubicBezTo>
                    <a:cubicBezTo>
                      <a:pt x="181901" y="382263"/>
                      <a:pt x="195457" y="394011"/>
                      <a:pt x="197264" y="396722"/>
                    </a:cubicBezTo>
                    <a:cubicBezTo>
                      <a:pt x="199975" y="400337"/>
                      <a:pt x="201783" y="402144"/>
                      <a:pt x="205397" y="405759"/>
                    </a:cubicBezTo>
                    <a:cubicBezTo>
                      <a:pt x="208109" y="408470"/>
                      <a:pt x="210820" y="411181"/>
                      <a:pt x="213531" y="414796"/>
                    </a:cubicBezTo>
                    <a:lnTo>
                      <a:pt x="227086" y="427448"/>
                    </a:lnTo>
                    <a:cubicBezTo>
                      <a:pt x="253293" y="446425"/>
                      <a:pt x="269560" y="470825"/>
                      <a:pt x="316552" y="480766"/>
                    </a:cubicBezTo>
                    <a:lnTo>
                      <a:pt x="316552" y="480766"/>
                    </a:lnTo>
                    <a:close/>
                    <a:moveTo>
                      <a:pt x="307515" y="412085"/>
                    </a:moveTo>
                    <a:cubicBezTo>
                      <a:pt x="308419" y="412989"/>
                      <a:pt x="309322" y="413892"/>
                      <a:pt x="310226" y="415700"/>
                    </a:cubicBezTo>
                    <a:cubicBezTo>
                      <a:pt x="319263" y="423833"/>
                      <a:pt x="327396" y="437389"/>
                      <a:pt x="336433" y="445522"/>
                    </a:cubicBezTo>
                    <a:cubicBezTo>
                      <a:pt x="331915" y="435581"/>
                      <a:pt x="319263" y="422929"/>
                      <a:pt x="312937" y="412989"/>
                    </a:cubicBezTo>
                    <a:cubicBezTo>
                      <a:pt x="302093" y="395819"/>
                      <a:pt x="283115" y="385878"/>
                      <a:pt x="269560" y="371419"/>
                    </a:cubicBezTo>
                    <a:cubicBezTo>
                      <a:pt x="265041" y="366900"/>
                      <a:pt x="259619" y="363286"/>
                      <a:pt x="253293" y="359671"/>
                    </a:cubicBezTo>
                    <a:cubicBezTo>
                      <a:pt x="246064" y="354249"/>
                      <a:pt x="222568" y="347923"/>
                      <a:pt x="214434" y="346115"/>
                    </a:cubicBezTo>
                    <a:cubicBezTo>
                      <a:pt x="210820" y="346115"/>
                      <a:pt x="207205" y="345212"/>
                      <a:pt x="202686" y="347923"/>
                    </a:cubicBezTo>
                    <a:cubicBezTo>
                      <a:pt x="200879" y="348826"/>
                      <a:pt x="201783" y="347923"/>
                      <a:pt x="199975" y="349730"/>
                    </a:cubicBezTo>
                    <a:cubicBezTo>
                      <a:pt x="222568" y="337982"/>
                      <a:pt x="289441" y="391300"/>
                      <a:pt x="307515" y="412085"/>
                    </a:cubicBezTo>
                    <a:lnTo>
                      <a:pt x="307515" y="412085"/>
                    </a:lnTo>
                    <a:close/>
                    <a:moveTo>
                      <a:pt x="239738" y="459077"/>
                    </a:moveTo>
                    <a:cubicBezTo>
                      <a:pt x="237930" y="451848"/>
                      <a:pt x="227990" y="444618"/>
                      <a:pt x="221664" y="436485"/>
                    </a:cubicBezTo>
                    <a:cubicBezTo>
                      <a:pt x="218953" y="432870"/>
                      <a:pt x="205397" y="418411"/>
                      <a:pt x="201783" y="415700"/>
                    </a:cubicBezTo>
                    <a:cubicBezTo>
                      <a:pt x="197264" y="411181"/>
                      <a:pt x="179190" y="398530"/>
                      <a:pt x="171961" y="391300"/>
                    </a:cubicBezTo>
                    <a:cubicBezTo>
                      <a:pt x="164731" y="384974"/>
                      <a:pt x="162924" y="380456"/>
                      <a:pt x="159309" y="376841"/>
                    </a:cubicBezTo>
                    <a:cubicBezTo>
                      <a:pt x="154790" y="372322"/>
                      <a:pt x="133102" y="357863"/>
                      <a:pt x="124969" y="356960"/>
                    </a:cubicBezTo>
                    <a:lnTo>
                      <a:pt x="134909" y="364189"/>
                    </a:lnTo>
                    <a:cubicBezTo>
                      <a:pt x="136717" y="365997"/>
                      <a:pt x="152079" y="378648"/>
                      <a:pt x="154790" y="381359"/>
                    </a:cubicBezTo>
                    <a:cubicBezTo>
                      <a:pt x="163827" y="391300"/>
                      <a:pt x="185516" y="411181"/>
                      <a:pt x="197264" y="417507"/>
                    </a:cubicBezTo>
                    <a:cubicBezTo>
                      <a:pt x="200879" y="419315"/>
                      <a:pt x="209916" y="430159"/>
                      <a:pt x="213531" y="433774"/>
                    </a:cubicBezTo>
                    <a:cubicBezTo>
                      <a:pt x="225279" y="447329"/>
                      <a:pt x="220760" y="441003"/>
                      <a:pt x="229797" y="450040"/>
                    </a:cubicBezTo>
                    <a:lnTo>
                      <a:pt x="239738" y="459077"/>
                    </a:lnTo>
                    <a:close/>
                    <a:moveTo>
                      <a:pt x="362640" y="453655"/>
                    </a:moveTo>
                    <a:lnTo>
                      <a:pt x="372581" y="435581"/>
                    </a:lnTo>
                    <a:cubicBezTo>
                      <a:pt x="378907" y="422929"/>
                      <a:pt x="394270" y="388589"/>
                      <a:pt x="399692" y="374130"/>
                    </a:cubicBezTo>
                    <a:cubicBezTo>
                      <a:pt x="406921" y="356056"/>
                      <a:pt x="423188" y="296412"/>
                      <a:pt x="422284" y="281049"/>
                    </a:cubicBezTo>
                    <a:cubicBezTo>
                      <a:pt x="423188" y="285568"/>
                      <a:pt x="413247" y="320812"/>
                      <a:pt x="411440" y="328041"/>
                    </a:cubicBezTo>
                    <a:cubicBezTo>
                      <a:pt x="406921" y="343404"/>
                      <a:pt x="401499" y="356960"/>
                      <a:pt x="396981" y="372322"/>
                    </a:cubicBezTo>
                    <a:cubicBezTo>
                      <a:pt x="392462" y="385878"/>
                      <a:pt x="385233" y="400337"/>
                      <a:pt x="379811" y="413892"/>
                    </a:cubicBezTo>
                    <a:cubicBezTo>
                      <a:pt x="377100" y="421122"/>
                      <a:pt x="375292" y="428352"/>
                      <a:pt x="371677" y="434677"/>
                    </a:cubicBezTo>
                    <a:cubicBezTo>
                      <a:pt x="368063" y="439196"/>
                      <a:pt x="363544" y="447329"/>
                      <a:pt x="362640" y="453655"/>
                    </a:cubicBezTo>
                    <a:lnTo>
                      <a:pt x="362640" y="453655"/>
                    </a:lnTo>
                    <a:close/>
                    <a:moveTo>
                      <a:pt x="278597" y="341597"/>
                    </a:moveTo>
                    <a:cubicBezTo>
                      <a:pt x="282212" y="344308"/>
                      <a:pt x="278597" y="339789"/>
                      <a:pt x="288537" y="348826"/>
                    </a:cubicBezTo>
                    <a:cubicBezTo>
                      <a:pt x="302093" y="359671"/>
                      <a:pt x="302093" y="356960"/>
                      <a:pt x="315648" y="371419"/>
                    </a:cubicBezTo>
                    <a:cubicBezTo>
                      <a:pt x="318359" y="374130"/>
                      <a:pt x="321070" y="375937"/>
                      <a:pt x="323782" y="379552"/>
                    </a:cubicBezTo>
                    <a:cubicBezTo>
                      <a:pt x="327396" y="384071"/>
                      <a:pt x="335530" y="393107"/>
                      <a:pt x="338241" y="397626"/>
                    </a:cubicBezTo>
                    <a:cubicBezTo>
                      <a:pt x="340952" y="401241"/>
                      <a:pt x="342759" y="403952"/>
                      <a:pt x="345470" y="407567"/>
                    </a:cubicBezTo>
                    <a:cubicBezTo>
                      <a:pt x="341855" y="397626"/>
                      <a:pt x="328300" y="382263"/>
                      <a:pt x="321974" y="373226"/>
                    </a:cubicBezTo>
                    <a:cubicBezTo>
                      <a:pt x="319263" y="368708"/>
                      <a:pt x="312937" y="364189"/>
                      <a:pt x="309322" y="360574"/>
                    </a:cubicBezTo>
                    <a:cubicBezTo>
                      <a:pt x="306611" y="357863"/>
                      <a:pt x="293960" y="347923"/>
                      <a:pt x="290345" y="345212"/>
                    </a:cubicBezTo>
                    <a:cubicBezTo>
                      <a:pt x="284923" y="339789"/>
                      <a:pt x="284923" y="339789"/>
                      <a:pt x="278597" y="341597"/>
                    </a:cubicBezTo>
                    <a:lnTo>
                      <a:pt x="278597" y="341597"/>
                    </a:lnTo>
                    <a:close/>
                    <a:moveTo>
                      <a:pt x="249678" y="411181"/>
                    </a:moveTo>
                    <a:cubicBezTo>
                      <a:pt x="248775" y="408470"/>
                      <a:pt x="242449" y="402144"/>
                      <a:pt x="238834" y="397626"/>
                    </a:cubicBezTo>
                    <a:cubicBezTo>
                      <a:pt x="232508" y="390396"/>
                      <a:pt x="218953" y="381359"/>
                      <a:pt x="211723" y="375034"/>
                    </a:cubicBezTo>
                    <a:lnTo>
                      <a:pt x="196360" y="365997"/>
                    </a:lnTo>
                    <a:cubicBezTo>
                      <a:pt x="198168" y="367804"/>
                      <a:pt x="200879" y="369611"/>
                      <a:pt x="202686" y="371419"/>
                    </a:cubicBezTo>
                    <a:lnTo>
                      <a:pt x="216242" y="382263"/>
                    </a:lnTo>
                    <a:cubicBezTo>
                      <a:pt x="217145" y="383167"/>
                      <a:pt x="218049" y="384071"/>
                      <a:pt x="219857" y="384974"/>
                    </a:cubicBezTo>
                    <a:cubicBezTo>
                      <a:pt x="223471" y="388589"/>
                      <a:pt x="232508" y="397626"/>
                      <a:pt x="236123" y="400337"/>
                    </a:cubicBezTo>
                    <a:cubicBezTo>
                      <a:pt x="239738" y="402144"/>
                      <a:pt x="245160" y="408470"/>
                      <a:pt x="249678" y="411181"/>
                    </a:cubicBezTo>
                    <a:lnTo>
                      <a:pt x="249678" y="411181"/>
                    </a:lnTo>
                    <a:close/>
                    <a:moveTo>
                      <a:pt x="286730" y="537699"/>
                    </a:moveTo>
                    <a:cubicBezTo>
                      <a:pt x="284923" y="536795"/>
                      <a:pt x="274982" y="528662"/>
                      <a:pt x="274078" y="526854"/>
                    </a:cubicBezTo>
                    <a:cubicBezTo>
                      <a:pt x="280404" y="531373"/>
                      <a:pt x="288537" y="538602"/>
                      <a:pt x="298478" y="542217"/>
                    </a:cubicBezTo>
                    <a:cubicBezTo>
                      <a:pt x="294863" y="537699"/>
                      <a:pt x="285826" y="533180"/>
                      <a:pt x="280404" y="528662"/>
                    </a:cubicBezTo>
                    <a:cubicBezTo>
                      <a:pt x="275886" y="525951"/>
                      <a:pt x="265945" y="518721"/>
                      <a:pt x="261427" y="516010"/>
                    </a:cubicBezTo>
                    <a:cubicBezTo>
                      <a:pt x="262330" y="517817"/>
                      <a:pt x="270463" y="525951"/>
                      <a:pt x="273175" y="528662"/>
                    </a:cubicBezTo>
                    <a:cubicBezTo>
                      <a:pt x="275886" y="532277"/>
                      <a:pt x="279500" y="534988"/>
                      <a:pt x="286730" y="537699"/>
                    </a:cubicBezTo>
                    <a:lnTo>
                      <a:pt x="286730" y="537699"/>
                    </a:lnTo>
                    <a:close/>
                    <a:moveTo>
                      <a:pt x="273175" y="582883"/>
                    </a:moveTo>
                    <a:cubicBezTo>
                      <a:pt x="273175" y="582883"/>
                      <a:pt x="273175" y="581980"/>
                      <a:pt x="273175" y="582883"/>
                    </a:cubicBezTo>
                    <a:cubicBezTo>
                      <a:pt x="273175" y="584691"/>
                      <a:pt x="273175" y="582883"/>
                      <a:pt x="274078" y="582883"/>
                    </a:cubicBezTo>
                    <a:cubicBezTo>
                      <a:pt x="274078" y="582883"/>
                      <a:pt x="274078" y="582883"/>
                      <a:pt x="274078" y="582883"/>
                    </a:cubicBezTo>
                    <a:lnTo>
                      <a:pt x="274982" y="587402"/>
                    </a:lnTo>
                    <a:cubicBezTo>
                      <a:pt x="275886" y="588306"/>
                      <a:pt x="274982" y="589209"/>
                      <a:pt x="276789" y="591017"/>
                    </a:cubicBezTo>
                    <a:cubicBezTo>
                      <a:pt x="279500" y="582883"/>
                      <a:pt x="279500" y="575654"/>
                      <a:pt x="274982" y="568424"/>
                    </a:cubicBezTo>
                    <a:lnTo>
                      <a:pt x="271367" y="564810"/>
                    </a:lnTo>
                    <a:cubicBezTo>
                      <a:pt x="270463" y="563906"/>
                      <a:pt x="270463" y="563906"/>
                      <a:pt x="269560" y="563906"/>
                    </a:cubicBezTo>
                    <a:cubicBezTo>
                      <a:pt x="274982" y="572039"/>
                      <a:pt x="274078" y="563906"/>
                      <a:pt x="273175" y="582883"/>
                    </a:cubicBezTo>
                    <a:lnTo>
                      <a:pt x="273175" y="582883"/>
                    </a:lnTo>
                    <a:close/>
                    <a:moveTo>
                      <a:pt x="353603" y="670542"/>
                    </a:moveTo>
                    <a:cubicBezTo>
                      <a:pt x="355411" y="669638"/>
                      <a:pt x="360833" y="666023"/>
                      <a:pt x="362640" y="666023"/>
                    </a:cubicBezTo>
                    <a:cubicBezTo>
                      <a:pt x="365351" y="666023"/>
                      <a:pt x="368966" y="669638"/>
                      <a:pt x="370774" y="671446"/>
                    </a:cubicBezTo>
                    <a:cubicBezTo>
                      <a:pt x="369870" y="674157"/>
                      <a:pt x="368063" y="675964"/>
                      <a:pt x="366255" y="677771"/>
                    </a:cubicBezTo>
                    <a:cubicBezTo>
                      <a:pt x="365351" y="678675"/>
                      <a:pt x="360833" y="680483"/>
                      <a:pt x="358122" y="680483"/>
                    </a:cubicBezTo>
                    <a:cubicBezTo>
                      <a:pt x="356315" y="677771"/>
                      <a:pt x="353603" y="676868"/>
                      <a:pt x="353603" y="670542"/>
                    </a:cubicBezTo>
                    <a:lnTo>
                      <a:pt x="353603" y="670542"/>
                    </a:lnTo>
                    <a:close/>
                    <a:moveTo>
                      <a:pt x="352700" y="669638"/>
                    </a:moveTo>
                    <a:cubicBezTo>
                      <a:pt x="351796" y="674157"/>
                      <a:pt x="352700" y="677771"/>
                      <a:pt x="356315" y="679579"/>
                    </a:cubicBezTo>
                    <a:cubicBezTo>
                      <a:pt x="359026" y="681386"/>
                      <a:pt x="363544" y="681386"/>
                      <a:pt x="366255" y="679579"/>
                    </a:cubicBezTo>
                    <a:cubicBezTo>
                      <a:pt x="378003" y="671446"/>
                      <a:pt x="368063" y="666927"/>
                      <a:pt x="365351" y="663312"/>
                    </a:cubicBezTo>
                    <a:cubicBezTo>
                      <a:pt x="359929" y="664216"/>
                      <a:pt x="356315" y="666927"/>
                      <a:pt x="352700" y="669638"/>
                    </a:cubicBezTo>
                    <a:lnTo>
                      <a:pt x="352700" y="669638"/>
                    </a:lnTo>
                    <a:close/>
                    <a:moveTo>
                      <a:pt x="202686" y="603668"/>
                    </a:moveTo>
                    <a:cubicBezTo>
                      <a:pt x="204494" y="602765"/>
                      <a:pt x="203590" y="603668"/>
                      <a:pt x="205397" y="601861"/>
                    </a:cubicBezTo>
                    <a:cubicBezTo>
                      <a:pt x="206301" y="600957"/>
                      <a:pt x="206301" y="600054"/>
                      <a:pt x="206301" y="598246"/>
                    </a:cubicBezTo>
                    <a:lnTo>
                      <a:pt x="205397" y="607283"/>
                    </a:lnTo>
                    <a:lnTo>
                      <a:pt x="207205" y="604572"/>
                    </a:lnTo>
                    <a:lnTo>
                      <a:pt x="207205" y="609091"/>
                    </a:lnTo>
                    <a:cubicBezTo>
                      <a:pt x="208109" y="603668"/>
                      <a:pt x="206301" y="591017"/>
                      <a:pt x="204494" y="587402"/>
                    </a:cubicBezTo>
                    <a:cubicBezTo>
                      <a:pt x="203590" y="585595"/>
                      <a:pt x="203590" y="585595"/>
                      <a:pt x="203590" y="584691"/>
                    </a:cubicBezTo>
                    <a:cubicBezTo>
                      <a:pt x="203590" y="583787"/>
                      <a:pt x="203590" y="583787"/>
                      <a:pt x="202686" y="582883"/>
                    </a:cubicBezTo>
                    <a:cubicBezTo>
                      <a:pt x="201783" y="580172"/>
                      <a:pt x="202686" y="581980"/>
                      <a:pt x="200879" y="581076"/>
                    </a:cubicBezTo>
                    <a:cubicBezTo>
                      <a:pt x="200879" y="581980"/>
                      <a:pt x="199072" y="580172"/>
                      <a:pt x="200879" y="585595"/>
                    </a:cubicBezTo>
                    <a:cubicBezTo>
                      <a:pt x="205397" y="597343"/>
                      <a:pt x="202686" y="596439"/>
                      <a:pt x="202686" y="603668"/>
                    </a:cubicBezTo>
                    <a:lnTo>
                      <a:pt x="202686" y="603668"/>
                    </a:lnTo>
                    <a:close/>
                    <a:moveTo>
                      <a:pt x="238834" y="581076"/>
                    </a:moveTo>
                    <a:cubicBezTo>
                      <a:pt x="238834" y="591017"/>
                      <a:pt x="238834" y="596439"/>
                      <a:pt x="240642" y="605476"/>
                    </a:cubicBezTo>
                    <a:cubicBezTo>
                      <a:pt x="244256" y="598246"/>
                      <a:pt x="241545" y="588306"/>
                      <a:pt x="240642" y="581076"/>
                    </a:cubicBezTo>
                    <a:cubicBezTo>
                      <a:pt x="239738" y="581076"/>
                      <a:pt x="241545" y="579269"/>
                      <a:pt x="239738" y="582883"/>
                    </a:cubicBezTo>
                    <a:cubicBezTo>
                      <a:pt x="239738" y="577461"/>
                      <a:pt x="238834" y="579269"/>
                      <a:pt x="237027" y="577461"/>
                    </a:cubicBezTo>
                    <a:cubicBezTo>
                      <a:pt x="236123" y="575654"/>
                      <a:pt x="236123" y="575654"/>
                      <a:pt x="235219" y="574750"/>
                    </a:cubicBezTo>
                    <a:cubicBezTo>
                      <a:pt x="234316" y="573847"/>
                      <a:pt x="233412" y="572943"/>
                      <a:pt x="232508" y="572039"/>
                    </a:cubicBezTo>
                    <a:cubicBezTo>
                      <a:pt x="234316" y="574750"/>
                      <a:pt x="237027" y="580172"/>
                      <a:pt x="238834" y="581076"/>
                    </a:cubicBezTo>
                    <a:lnTo>
                      <a:pt x="238834" y="581076"/>
                    </a:lnTo>
                    <a:close/>
                    <a:moveTo>
                      <a:pt x="257812" y="541314"/>
                    </a:moveTo>
                    <a:cubicBezTo>
                      <a:pt x="249678" y="531373"/>
                      <a:pt x="250582" y="531373"/>
                      <a:pt x="241545" y="522336"/>
                    </a:cubicBezTo>
                    <a:lnTo>
                      <a:pt x="221664" y="497936"/>
                    </a:lnTo>
                    <a:cubicBezTo>
                      <a:pt x="223471" y="505166"/>
                      <a:pt x="248775" y="534084"/>
                      <a:pt x="254197" y="537699"/>
                    </a:cubicBezTo>
                    <a:cubicBezTo>
                      <a:pt x="256004" y="539506"/>
                      <a:pt x="256908" y="539506"/>
                      <a:pt x="257812" y="541314"/>
                    </a:cubicBezTo>
                    <a:lnTo>
                      <a:pt x="257812" y="541314"/>
                    </a:lnTo>
                    <a:close/>
                    <a:moveTo>
                      <a:pt x="262330" y="507877"/>
                    </a:moveTo>
                    <a:cubicBezTo>
                      <a:pt x="262330" y="507877"/>
                      <a:pt x="263234" y="507877"/>
                      <a:pt x="262330" y="505166"/>
                    </a:cubicBezTo>
                    <a:cubicBezTo>
                      <a:pt x="262330" y="505166"/>
                      <a:pt x="263234" y="506069"/>
                      <a:pt x="264138" y="506069"/>
                    </a:cubicBezTo>
                    <a:cubicBezTo>
                      <a:pt x="266849" y="506973"/>
                      <a:pt x="262330" y="506973"/>
                      <a:pt x="265041" y="506069"/>
                    </a:cubicBezTo>
                    <a:lnTo>
                      <a:pt x="265945" y="505166"/>
                    </a:lnTo>
                    <a:cubicBezTo>
                      <a:pt x="266849" y="506973"/>
                      <a:pt x="266849" y="506973"/>
                      <a:pt x="268656" y="507877"/>
                    </a:cubicBezTo>
                    <a:cubicBezTo>
                      <a:pt x="267752" y="505166"/>
                      <a:pt x="267752" y="506069"/>
                      <a:pt x="265945" y="504262"/>
                    </a:cubicBezTo>
                    <a:lnTo>
                      <a:pt x="262330" y="499743"/>
                    </a:lnTo>
                    <a:cubicBezTo>
                      <a:pt x="262330" y="500647"/>
                      <a:pt x="262330" y="501551"/>
                      <a:pt x="262330" y="502455"/>
                    </a:cubicBezTo>
                    <a:cubicBezTo>
                      <a:pt x="261427" y="501551"/>
                      <a:pt x="261427" y="500647"/>
                      <a:pt x="260523" y="499743"/>
                    </a:cubicBezTo>
                    <a:lnTo>
                      <a:pt x="258715" y="498840"/>
                    </a:lnTo>
                    <a:cubicBezTo>
                      <a:pt x="258715" y="498840"/>
                      <a:pt x="258715" y="498840"/>
                      <a:pt x="258715" y="498840"/>
                    </a:cubicBezTo>
                    <a:cubicBezTo>
                      <a:pt x="256908" y="497936"/>
                      <a:pt x="255101" y="495225"/>
                      <a:pt x="253293" y="493418"/>
                    </a:cubicBezTo>
                    <a:cubicBezTo>
                      <a:pt x="253293" y="496129"/>
                      <a:pt x="256004" y="499743"/>
                      <a:pt x="256908" y="501551"/>
                    </a:cubicBezTo>
                    <a:cubicBezTo>
                      <a:pt x="258715" y="504262"/>
                      <a:pt x="259619" y="506069"/>
                      <a:pt x="262330" y="507877"/>
                    </a:cubicBezTo>
                    <a:lnTo>
                      <a:pt x="262330" y="507877"/>
                    </a:lnTo>
                    <a:close/>
                    <a:moveTo>
                      <a:pt x="286730" y="623550"/>
                    </a:moveTo>
                    <a:cubicBezTo>
                      <a:pt x="286730" y="618128"/>
                      <a:pt x="285826" y="612705"/>
                      <a:pt x="284923" y="608187"/>
                    </a:cubicBezTo>
                    <a:lnTo>
                      <a:pt x="284019" y="607283"/>
                    </a:lnTo>
                    <a:lnTo>
                      <a:pt x="283115" y="594632"/>
                    </a:lnTo>
                    <a:cubicBezTo>
                      <a:pt x="283115" y="600054"/>
                      <a:pt x="282212" y="603668"/>
                      <a:pt x="282212" y="609994"/>
                    </a:cubicBezTo>
                    <a:cubicBezTo>
                      <a:pt x="282212" y="615416"/>
                      <a:pt x="282212" y="618128"/>
                      <a:pt x="284923" y="621742"/>
                    </a:cubicBezTo>
                    <a:lnTo>
                      <a:pt x="286730" y="623550"/>
                    </a:lnTo>
                    <a:close/>
                    <a:moveTo>
                      <a:pt x="306611" y="568424"/>
                    </a:moveTo>
                    <a:cubicBezTo>
                      <a:pt x="306611" y="566617"/>
                      <a:pt x="306611" y="567521"/>
                      <a:pt x="306611" y="565713"/>
                    </a:cubicBezTo>
                    <a:cubicBezTo>
                      <a:pt x="306611" y="565713"/>
                      <a:pt x="306611" y="565713"/>
                      <a:pt x="306611" y="564810"/>
                    </a:cubicBezTo>
                    <a:lnTo>
                      <a:pt x="307515" y="568424"/>
                    </a:lnTo>
                    <a:cubicBezTo>
                      <a:pt x="307515" y="563906"/>
                      <a:pt x="307515" y="559387"/>
                      <a:pt x="305708" y="555773"/>
                    </a:cubicBezTo>
                    <a:lnTo>
                      <a:pt x="304804" y="556676"/>
                    </a:lnTo>
                    <a:lnTo>
                      <a:pt x="303900" y="552158"/>
                    </a:lnTo>
                    <a:cubicBezTo>
                      <a:pt x="304804" y="560291"/>
                      <a:pt x="304804" y="561195"/>
                      <a:pt x="306611" y="568424"/>
                    </a:cubicBezTo>
                    <a:lnTo>
                      <a:pt x="306611" y="568424"/>
                    </a:lnTo>
                    <a:close/>
                    <a:moveTo>
                      <a:pt x="350892" y="666023"/>
                    </a:moveTo>
                    <a:cubicBezTo>
                      <a:pt x="353603" y="665120"/>
                      <a:pt x="350892" y="665120"/>
                      <a:pt x="355411" y="662409"/>
                    </a:cubicBezTo>
                    <a:cubicBezTo>
                      <a:pt x="357218" y="660601"/>
                      <a:pt x="358122" y="659698"/>
                      <a:pt x="359929" y="658794"/>
                    </a:cubicBezTo>
                    <a:cubicBezTo>
                      <a:pt x="356315" y="658794"/>
                      <a:pt x="355411" y="658794"/>
                      <a:pt x="353603" y="660601"/>
                    </a:cubicBezTo>
                    <a:cubicBezTo>
                      <a:pt x="351796" y="662409"/>
                      <a:pt x="349085" y="663312"/>
                      <a:pt x="350892" y="666023"/>
                    </a:cubicBezTo>
                    <a:lnTo>
                      <a:pt x="350892" y="666023"/>
                    </a:lnTo>
                    <a:close/>
                    <a:moveTo>
                      <a:pt x="261427" y="583787"/>
                    </a:moveTo>
                    <a:cubicBezTo>
                      <a:pt x="260523" y="581076"/>
                      <a:pt x="256004" y="575654"/>
                      <a:pt x="254197" y="574750"/>
                    </a:cubicBezTo>
                    <a:cubicBezTo>
                      <a:pt x="254197" y="577461"/>
                      <a:pt x="255101" y="578365"/>
                      <a:pt x="256908" y="580172"/>
                    </a:cubicBezTo>
                    <a:cubicBezTo>
                      <a:pt x="257812" y="581980"/>
                      <a:pt x="257812" y="582883"/>
                      <a:pt x="261427" y="583787"/>
                    </a:cubicBezTo>
                    <a:lnTo>
                      <a:pt x="261427" y="583787"/>
                    </a:lnTo>
                    <a:close/>
                    <a:moveTo>
                      <a:pt x="229797" y="595535"/>
                    </a:moveTo>
                    <a:cubicBezTo>
                      <a:pt x="229797" y="595535"/>
                      <a:pt x="231605" y="596439"/>
                      <a:pt x="227990" y="593728"/>
                    </a:cubicBezTo>
                    <a:lnTo>
                      <a:pt x="219857" y="586498"/>
                    </a:lnTo>
                    <a:cubicBezTo>
                      <a:pt x="220760" y="590113"/>
                      <a:pt x="223471" y="592824"/>
                      <a:pt x="226182" y="594632"/>
                    </a:cubicBezTo>
                    <a:cubicBezTo>
                      <a:pt x="229797" y="596439"/>
                      <a:pt x="229797" y="595535"/>
                      <a:pt x="229797" y="595535"/>
                    </a:cubicBezTo>
                    <a:lnTo>
                      <a:pt x="229797" y="595535"/>
                    </a:lnTo>
                    <a:close/>
                    <a:moveTo>
                      <a:pt x="344567" y="621742"/>
                    </a:moveTo>
                    <a:cubicBezTo>
                      <a:pt x="344567" y="621742"/>
                      <a:pt x="346374" y="619935"/>
                      <a:pt x="341855" y="622646"/>
                    </a:cubicBezTo>
                    <a:lnTo>
                      <a:pt x="329204" y="628972"/>
                    </a:lnTo>
                    <a:cubicBezTo>
                      <a:pt x="333722" y="628972"/>
                      <a:pt x="339144" y="627165"/>
                      <a:pt x="342759" y="624453"/>
                    </a:cubicBezTo>
                    <a:cubicBezTo>
                      <a:pt x="346374" y="622646"/>
                      <a:pt x="344567" y="621742"/>
                      <a:pt x="344567" y="621742"/>
                    </a:cubicBezTo>
                    <a:lnTo>
                      <a:pt x="344567" y="621742"/>
                    </a:lnTo>
                    <a:close/>
                    <a:moveTo>
                      <a:pt x="329204" y="614513"/>
                    </a:moveTo>
                    <a:cubicBezTo>
                      <a:pt x="329204" y="614513"/>
                      <a:pt x="327396" y="615416"/>
                      <a:pt x="331011" y="613609"/>
                    </a:cubicBezTo>
                    <a:lnTo>
                      <a:pt x="339144" y="609091"/>
                    </a:lnTo>
                    <a:cubicBezTo>
                      <a:pt x="336433" y="609091"/>
                      <a:pt x="332818" y="609994"/>
                      <a:pt x="331011" y="611802"/>
                    </a:cubicBezTo>
                    <a:cubicBezTo>
                      <a:pt x="328300" y="614513"/>
                      <a:pt x="329204" y="614513"/>
                      <a:pt x="329204" y="614513"/>
                    </a:cubicBezTo>
                    <a:lnTo>
                      <a:pt x="329204" y="614513"/>
                    </a:lnTo>
                    <a:close/>
                    <a:moveTo>
                      <a:pt x="343663" y="616320"/>
                    </a:moveTo>
                    <a:cubicBezTo>
                      <a:pt x="343663" y="616320"/>
                      <a:pt x="345470" y="615416"/>
                      <a:pt x="341855" y="617224"/>
                    </a:cubicBezTo>
                    <a:lnTo>
                      <a:pt x="332818" y="621742"/>
                    </a:lnTo>
                    <a:cubicBezTo>
                      <a:pt x="336433" y="621742"/>
                      <a:pt x="339144" y="620839"/>
                      <a:pt x="341855" y="619031"/>
                    </a:cubicBezTo>
                    <a:cubicBezTo>
                      <a:pt x="344567" y="617224"/>
                      <a:pt x="343663" y="616320"/>
                      <a:pt x="343663" y="616320"/>
                    </a:cubicBezTo>
                    <a:lnTo>
                      <a:pt x="343663" y="616320"/>
                    </a:lnTo>
                    <a:close/>
                    <a:moveTo>
                      <a:pt x="224375" y="552158"/>
                    </a:moveTo>
                    <a:cubicBezTo>
                      <a:pt x="220760" y="540410"/>
                      <a:pt x="220760" y="540410"/>
                      <a:pt x="216242" y="528662"/>
                    </a:cubicBezTo>
                    <a:lnTo>
                      <a:pt x="211723" y="513299"/>
                    </a:lnTo>
                    <a:cubicBezTo>
                      <a:pt x="210820" y="520528"/>
                      <a:pt x="218953" y="542217"/>
                      <a:pt x="222568" y="547639"/>
                    </a:cubicBezTo>
                    <a:cubicBezTo>
                      <a:pt x="223471" y="549447"/>
                      <a:pt x="223471" y="550350"/>
                      <a:pt x="224375" y="552158"/>
                    </a:cubicBezTo>
                    <a:lnTo>
                      <a:pt x="224375" y="552158"/>
                    </a:lnTo>
                    <a:close/>
                    <a:moveTo>
                      <a:pt x="1010590" y="576558"/>
                    </a:moveTo>
                    <a:lnTo>
                      <a:pt x="1011494" y="587402"/>
                    </a:lnTo>
                    <a:cubicBezTo>
                      <a:pt x="1016916" y="590113"/>
                      <a:pt x="1016012" y="589209"/>
                      <a:pt x="1021434" y="588306"/>
                    </a:cubicBezTo>
                    <a:cubicBezTo>
                      <a:pt x="1016012" y="587402"/>
                      <a:pt x="1016012" y="587402"/>
                      <a:pt x="1011494" y="585595"/>
                    </a:cubicBezTo>
                    <a:lnTo>
                      <a:pt x="1011494" y="572943"/>
                    </a:lnTo>
                    <a:lnTo>
                      <a:pt x="1021434" y="572943"/>
                    </a:lnTo>
                    <a:cubicBezTo>
                      <a:pt x="1023242" y="577461"/>
                      <a:pt x="1023242" y="573847"/>
                      <a:pt x="1024145" y="580172"/>
                    </a:cubicBezTo>
                    <a:cubicBezTo>
                      <a:pt x="1024145" y="581980"/>
                      <a:pt x="1024145" y="581980"/>
                      <a:pt x="1025049" y="582883"/>
                    </a:cubicBezTo>
                    <a:cubicBezTo>
                      <a:pt x="1026856" y="579269"/>
                      <a:pt x="1025953" y="572039"/>
                      <a:pt x="1021434" y="571135"/>
                    </a:cubicBezTo>
                    <a:cubicBezTo>
                      <a:pt x="1020531" y="571135"/>
                      <a:pt x="1015108" y="570232"/>
                      <a:pt x="1013301" y="570232"/>
                    </a:cubicBezTo>
                    <a:cubicBezTo>
                      <a:pt x="1010590" y="571135"/>
                      <a:pt x="1010590" y="572943"/>
                      <a:pt x="1010590" y="576558"/>
                    </a:cubicBezTo>
                    <a:lnTo>
                      <a:pt x="1010590" y="576558"/>
                    </a:lnTo>
                    <a:close/>
                    <a:moveTo>
                      <a:pt x="988901" y="570232"/>
                    </a:moveTo>
                    <a:cubicBezTo>
                      <a:pt x="1000649" y="566617"/>
                      <a:pt x="998842" y="566617"/>
                      <a:pt x="1002457" y="574750"/>
                    </a:cubicBezTo>
                    <a:lnTo>
                      <a:pt x="1004264" y="577461"/>
                    </a:lnTo>
                    <a:cubicBezTo>
                      <a:pt x="1004264" y="572943"/>
                      <a:pt x="1003360" y="570232"/>
                      <a:pt x="1000649" y="567521"/>
                    </a:cubicBezTo>
                    <a:cubicBezTo>
                      <a:pt x="995227" y="566617"/>
                      <a:pt x="987998" y="567521"/>
                      <a:pt x="987094" y="572039"/>
                    </a:cubicBezTo>
                    <a:cubicBezTo>
                      <a:pt x="987094" y="574750"/>
                      <a:pt x="987998" y="576558"/>
                      <a:pt x="988901" y="579269"/>
                    </a:cubicBezTo>
                    <a:cubicBezTo>
                      <a:pt x="989805" y="582883"/>
                      <a:pt x="990709" y="583787"/>
                      <a:pt x="993420" y="584691"/>
                    </a:cubicBezTo>
                    <a:cubicBezTo>
                      <a:pt x="992516" y="580172"/>
                      <a:pt x="988901" y="578365"/>
                      <a:pt x="988901" y="570232"/>
                    </a:cubicBezTo>
                    <a:lnTo>
                      <a:pt x="988901" y="570232"/>
                    </a:lnTo>
                    <a:close/>
                    <a:moveTo>
                      <a:pt x="971731" y="522336"/>
                    </a:moveTo>
                    <a:cubicBezTo>
                      <a:pt x="973538" y="524143"/>
                      <a:pt x="969924" y="522336"/>
                      <a:pt x="973538" y="523240"/>
                    </a:cubicBezTo>
                    <a:cubicBezTo>
                      <a:pt x="974442" y="523240"/>
                      <a:pt x="975346" y="523240"/>
                      <a:pt x="976250" y="523240"/>
                    </a:cubicBezTo>
                    <a:cubicBezTo>
                      <a:pt x="978057" y="523240"/>
                      <a:pt x="979864" y="523240"/>
                      <a:pt x="981672" y="523240"/>
                    </a:cubicBezTo>
                    <a:lnTo>
                      <a:pt x="974442" y="525951"/>
                    </a:lnTo>
                    <a:cubicBezTo>
                      <a:pt x="976250" y="527758"/>
                      <a:pt x="978057" y="525951"/>
                      <a:pt x="980768" y="526854"/>
                    </a:cubicBezTo>
                    <a:cubicBezTo>
                      <a:pt x="981672" y="525951"/>
                      <a:pt x="982575" y="525047"/>
                      <a:pt x="984383" y="524143"/>
                    </a:cubicBezTo>
                    <a:lnTo>
                      <a:pt x="981672" y="523240"/>
                    </a:lnTo>
                    <a:cubicBezTo>
                      <a:pt x="986190" y="522336"/>
                      <a:pt x="985287" y="521432"/>
                      <a:pt x="987998" y="519625"/>
                    </a:cubicBezTo>
                    <a:cubicBezTo>
                      <a:pt x="981672" y="521432"/>
                      <a:pt x="978057" y="522336"/>
                      <a:pt x="971731" y="522336"/>
                    </a:cubicBezTo>
                    <a:lnTo>
                      <a:pt x="971731" y="522336"/>
                    </a:lnTo>
                    <a:close/>
                    <a:moveTo>
                      <a:pt x="1033182" y="571135"/>
                    </a:moveTo>
                    <a:cubicBezTo>
                      <a:pt x="1034990" y="572943"/>
                      <a:pt x="1033182" y="572039"/>
                      <a:pt x="1033182" y="574750"/>
                    </a:cubicBezTo>
                    <a:cubicBezTo>
                      <a:pt x="1033182" y="576558"/>
                      <a:pt x="1034086" y="577461"/>
                      <a:pt x="1034086" y="578365"/>
                    </a:cubicBezTo>
                    <a:lnTo>
                      <a:pt x="1034086" y="571135"/>
                    </a:lnTo>
                    <a:lnTo>
                      <a:pt x="1042219" y="572039"/>
                    </a:lnTo>
                    <a:cubicBezTo>
                      <a:pt x="1043123" y="572943"/>
                      <a:pt x="1045834" y="579269"/>
                      <a:pt x="1045834" y="580172"/>
                    </a:cubicBezTo>
                    <a:cubicBezTo>
                      <a:pt x="1046738" y="570232"/>
                      <a:pt x="1043123" y="568424"/>
                      <a:pt x="1033182" y="571135"/>
                    </a:cubicBezTo>
                    <a:lnTo>
                      <a:pt x="1033182" y="571135"/>
                    </a:lnTo>
                    <a:close/>
                    <a:moveTo>
                      <a:pt x="1045834" y="548543"/>
                    </a:moveTo>
                    <a:cubicBezTo>
                      <a:pt x="1048545" y="553062"/>
                      <a:pt x="1056678" y="553062"/>
                      <a:pt x="1060293" y="547639"/>
                    </a:cubicBezTo>
                    <a:lnTo>
                      <a:pt x="1045834" y="548543"/>
                    </a:lnTo>
                    <a:close/>
                    <a:moveTo>
                      <a:pt x="1020531" y="516914"/>
                    </a:moveTo>
                    <a:cubicBezTo>
                      <a:pt x="1026856" y="515106"/>
                      <a:pt x="1029568" y="516010"/>
                      <a:pt x="1035893" y="516010"/>
                    </a:cubicBezTo>
                    <a:cubicBezTo>
                      <a:pt x="1034086" y="512395"/>
                      <a:pt x="1022338" y="513299"/>
                      <a:pt x="1020531" y="516914"/>
                    </a:cubicBezTo>
                    <a:lnTo>
                      <a:pt x="1020531" y="516914"/>
                    </a:lnTo>
                    <a:close/>
                    <a:moveTo>
                      <a:pt x="996131" y="513299"/>
                    </a:moveTo>
                    <a:cubicBezTo>
                      <a:pt x="997035" y="514203"/>
                      <a:pt x="995227" y="515106"/>
                      <a:pt x="998842" y="513299"/>
                    </a:cubicBezTo>
                    <a:cubicBezTo>
                      <a:pt x="999746" y="513299"/>
                      <a:pt x="1000649" y="512395"/>
                      <a:pt x="1002457" y="512395"/>
                    </a:cubicBezTo>
                    <a:cubicBezTo>
                      <a:pt x="1005168" y="512395"/>
                      <a:pt x="1008783" y="511492"/>
                      <a:pt x="1011494" y="511492"/>
                    </a:cubicBezTo>
                    <a:cubicBezTo>
                      <a:pt x="1006071" y="508780"/>
                      <a:pt x="999746" y="510588"/>
                      <a:pt x="996131" y="513299"/>
                    </a:cubicBezTo>
                    <a:lnTo>
                      <a:pt x="996131" y="513299"/>
                    </a:lnTo>
                    <a:close/>
                    <a:moveTo>
                      <a:pt x="1010590" y="564810"/>
                    </a:moveTo>
                    <a:lnTo>
                      <a:pt x="1011494" y="565713"/>
                    </a:lnTo>
                    <a:cubicBezTo>
                      <a:pt x="1018723" y="568424"/>
                      <a:pt x="1016916" y="564810"/>
                      <a:pt x="1021434" y="563906"/>
                    </a:cubicBezTo>
                    <a:cubicBezTo>
                      <a:pt x="1017820" y="563002"/>
                      <a:pt x="1013301" y="561195"/>
                      <a:pt x="1010590" y="564810"/>
                    </a:cubicBezTo>
                    <a:lnTo>
                      <a:pt x="1010590" y="564810"/>
                    </a:lnTo>
                    <a:close/>
                    <a:moveTo>
                      <a:pt x="1054871" y="560291"/>
                    </a:moveTo>
                    <a:cubicBezTo>
                      <a:pt x="1054871" y="560291"/>
                      <a:pt x="1054871" y="560291"/>
                      <a:pt x="1056678" y="561195"/>
                    </a:cubicBezTo>
                    <a:cubicBezTo>
                      <a:pt x="1056678" y="561195"/>
                      <a:pt x="1057582" y="561195"/>
                      <a:pt x="1057582" y="561195"/>
                    </a:cubicBezTo>
                    <a:cubicBezTo>
                      <a:pt x="1058486" y="561195"/>
                      <a:pt x="1059390" y="561195"/>
                      <a:pt x="1060293" y="561195"/>
                    </a:cubicBezTo>
                    <a:cubicBezTo>
                      <a:pt x="1060293" y="562098"/>
                      <a:pt x="1061197" y="563002"/>
                      <a:pt x="1061197" y="563906"/>
                    </a:cubicBezTo>
                    <a:cubicBezTo>
                      <a:pt x="1062101" y="565713"/>
                      <a:pt x="1061197" y="564810"/>
                      <a:pt x="1063004" y="566617"/>
                    </a:cubicBezTo>
                    <a:cubicBezTo>
                      <a:pt x="1063908" y="563002"/>
                      <a:pt x="1062101" y="561195"/>
                      <a:pt x="1060293" y="559387"/>
                    </a:cubicBezTo>
                    <a:lnTo>
                      <a:pt x="1054871" y="560291"/>
                    </a:lnTo>
                    <a:close/>
                    <a:moveTo>
                      <a:pt x="58999" y="492514"/>
                    </a:moveTo>
                    <a:cubicBezTo>
                      <a:pt x="58999" y="486188"/>
                      <a:pt x="69843" y="476247"/>
                      <a:pt x="76169" y="476247"/>
                    </a:cubicBezTo>
                    <a:cubicBezTo>
                      <a:pt x="79784" y="488899"/>
                      <a:pt x="66228" y="494321"/>
                      <a:pt x="58999" y="492514"/>
                    </a:cubicBezTo>
                    <a:lnTo>
                      <a:pt x="58999" y="492514"/>
                    </a:lnTo>
                    <a:close/>
                    <a:moveTo>
                      <a:pt x="55384" y="475344"/>
                    </a:moveTo>
                    <a:cubicBezTo>
                      <a:pt x="57191" y="474440"/>
                      <a:pt x="55384" y="475344"/>
                      <a:pt x="57191" y="474440"/>
                    </a:cubicBezTo>
                    <a:cubicBezTo>
                      <a:pt x="58095" y="473536"/>
                      <a:pt x="57191" y="474440"/>
                      <a:pt x="58999" y="472633"/>
                    </a:cubicBezTo>
                    <a:cubicBezTo>
                      <a:pt x="63517" y="469018"/>
                      <a:pt x="82495" y="466307"/>
                      <a:pt x="65325" y="478959"/>
                    </a:cubicBezTo>
                    <a:cubicBezTo>
                      <a:pt x="63517" y="479862"/>
                      <a:pt x="59902" y="483477"/>
                      <a:pt x="57191" y="483477"/>
                    </a:cubicBezTo>
                    <a:cubicBezTo>
                      <a:pt x="56288" y="483477"/>
                      <a:pt x="56288" y="483477"/>
                      <a:pt x="55384" y="483477"/>
                    </a:cubicBezTo>
                    <a:lnTo>
                      <a:pt x="54480" y="483477"/>
                    </a:lnTo>
                    <a:cubicBezTo>
                      <a:pt x="52673" y="480766"/>
                      <a:pt x="54480" y="478055"/>
                      <a:pt x="55384" y="475344"/>
                    </a:cubicBezTo>
                    <a:lnTo>
                      <a:pt x="55384" y="475344"/>
                    </a:lnTo>
                    <a:close/>
                    <a:moveTo>
                      <a:pt x="55384" y="475344"/>
                    </a:moveTo>
                    <a:cubicBezTo>
                      <a:pt x="52673" y="476247"/>
                      <a:pt x="51769" y="479862"/>
                      <a:pt x="51769" y="482573"/>
                    </a:cubicBezTo>
                    <a:cubicBezTo>
                      <a:pt x="51769" y="486188"/>
                      <a:pt x="53577" y="487092"/>
                      <a:pt x="58095" y="487995"/>
                    </a:cubicBezTo>
                    <a:cubicBezTo>
                      <a:pt x="57191" y="489803"/>
                      <a:pt x="56288" y="490707"/>
                      <a:pt x="58095" y="493418"/>
                    </a:cubicBezTo>
                    <a:cubicBezTo>
                      <a:pt x="62614" y="500647"/>
                      <a:pt x="69843" y="495225"/>
                      <a:pt x="73458" y="493418"/>
                    </a:cubicBezTo>
                    <a:cubicBezTo>
                      <a:pt x="77976" y="490707"/>
                      <a:pt x="79784" y="490707"/>
                      <a:pt x="80687" y="484381"/>
                    </a:cubicBezTo>
                    <a:cubicBezTo>
                      <a:pt x="81591" y="478959"/>
                      <a:pt x="80687" y="475344"/>
                      <a:pt x="76169" y="474440"/>
                    </a:cubicBezTo>
                    <a:cubicBezTo>
                      <a:pt x="75265" y="461788"/>
                      <a:pt x="58999" y="469018"/>
                      <a:pt x="55384" y="475344"/>
                    </a:cubicBezTo>
                    <a:lnTo>
                      <a:pt x="55384" y="475344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3" name="任意多边形: 形状 1862"/>
              <p:cNvSpPr/>
              <p:nvPr>
                <p:custDataLst>
                  <p:tags r:id="rId1290"/>
                </p:custDataLst>
              </p:nvPr>
            </p:nvSpPr>
            <p:spPr>
              <a:xfrm>
                <a:off x="4478385" y="2460984"/>
                <a:ext cx="70488" cy="159954"/>
              </a:xfrm>
              <a:custGeom>
                <a:avLst/>
                <a:gdLst>
                  <a:gd name="connsiteX0" fmla="*/ 904 w 70488"/>
                  <a:gd name="connsiteY0" fmla="*/ 154532 h 159954"/>
                  <a:gd name="connsiteX1" fmla="*/ 904 w 70488"/>
                  <a:gd name="connsiteY1" fmla="*/ 154532 h 159954"/>
                  <a:gd name="connsiteX2" fmla="*/ 904 w 70488"/>
                  <a:gd name="connsiteY2" fmla="*/ 154532 h 159954"/>
                  <a:gd name="connsiteX3" fmla="*/ 904 w 70488"/>
                  <a:gd name="connsiteY3" fmla="*/ 154532 h 159954"/>
                  <a:gd name="connsiteX4" fmla="*/ 904 w 70488"/>
                  <a:gd name="connsiteY4" fmla="*/ 154532 h 159954"/>
                  <a:gd name="connsiteX5" fmla="*/ 904 w 70488"/>
                  <a:gd name="connsiteY5" fmla="*/ 150013 h 159954"/>
                  <a:gd name="connsiteX6" fmla="*/ 1807 w 70488"/>
                  <a:gd name="connsiteY6" fmla="*/ 146399 h 159954"/>
                  <a:gd name="connsiteX7" fmla="*/ 2711 w 70488"/>
                  <a:gd name="connsiteY7" fmla="*/ 146399 h 159954"/>
                  <a:gd name="connsiteX8" fmla="*/ 5422 w 70488"/>
                  <a:gd name="connsiteY8" fmla="*/ 149110 h 159954"/>
                  <a:gd name="connsiteX9" fmla="*/ 2711 w 70488"/>
                  <a:gd name="connsiteY9" fmla="*/ 151821 h 159954"/>
                  <a:gd name="connsiteX10" fmla="*/ 904 w 70488"/>
                  <a:gd name="connsiteY10" fmla="*/ 150013 h 159954"/>
                  <a:gd name="connsiteX11" fmla="*/ 904 w 70488"/>
                  <a:gd name="connsiteY11" fmla="*/ 150013 h 159954"/>
                  <a:gd name="connsiteX12" fmla="*/ 2711 w 70488"/>
                  <a:gd name="connsiteY12" fmla="*/ 140073 h 159954"/>
                  <a:gd name="connsiteX13" fmla="*/ 3615 w 70488"/>
                  <a:gd name="connsiteY13" fmla="*/ 135554 h 159954"/>
                  <a:gd name="connsiteX14" fmla="*/ 5422 w 70488"/>
                  <a:gd name="connsiteY14" fmla="*/ 138265 h 159954"/>
                  <a:gd name="connsiteX15" fmla="*/ 2711 w 70488"/>
                  <a:gd name="connsiteY15" fmla="*/ 140073 h 159954"/>
                  <a:gd name="connsiteX16" fmla="*/ 2711 w 70488"/>
                  <a:gd name="connsiteY16" fmla="*/ 140073 h 159954"/>
                  <a:gd name="connsiteX17" fmla="*/ 2711 w 70488"/>
                  <a:gd name="connsiteY17" fmla="*/ 140073 h 159954"/>
                  <a:gd name="connsiteX18" fmla="*/ 4518 w 70488"/>
                  <a:gd name="connsiteY18" fmla="*/ 130132 h 159954"/>
                  <a:gd name="connsiteX19" fmla="*/ 5422 w 70488"/>
                  <a:gd name="connsiteY19" fmla="*/ 126517 h 159954"/>
                  <a:gd name="connsiteX20" fmla="*/ 6326 w 70488"/>
                  <a:gd name="connsiteY20" fmla="*/ 128325 h 159954"/>
                  <a:gd name="connsiteX21" fmla="*/ 4518 w 70488"/>
                  <a:gd name="connsiteY21" fmla="*/ 130132 h 159954"/>
                  <a:gd name="connsiteX22" fmla="*/ 4518 w 70488"/>
                  <a:gd name="connsiteY22" fmla="*/ 130132 h 159954"/>
                  <a:gd name="connsiteX23" fmla="*/ 6326 w 70488"/>
                  <a:gd name="connsiteY23" fmla="*/ 115673 h 159954"/>
                  <a:gd name="connsiteX24" fmla="*/ 7230 w 70488"/>
                  <a:gd name="connsiteY24" fmla="*/ 112058 h 159954"/>
                  <a:gd name="connsiteX25" fmla="*/ 8133 w 70488"/>
                  <a:gd name="connsiteY25" fmla="*/ 112058 h 159954"/>
                  <a:gd name="connsiteX26" fmla="*/ 10844 w 70488"/>
                  <a:gd name="connsiteY26" fmla="*/ 114769 h 159954"/>
                  <a:gd name="connsiteX27" fmla="*/ 8133 w 70488"/>
                  <a:gd name="connsiteY27" fmla="*/ 117480 h 159954"/>
                  <a:gd name="connsiteX28" fmla="*/ 6326 w 70488"/>
                  <a:gd name="connsiteY28" fmla="*/ 115673 h 159954"/>
                  <a:gd name="connsiteX29" fmla="*/ 6326 w 70488"/>
                  <a:gd name="connsiteY29" fmla="*/ 115673 h 159954"/>
                  <a:gd name="connsiteX30" fmla="*/ 7230 w 70488"/>
                  <a:gd name="connsiteY30" fmla="*/ 106636 h 159954"/>
                  <a:gd name="connsiteX31" fmla="*/ 7230 w 70488"/>
                  <a:gd name="connsiteY31" fmla="*/ 106636 h 159954"/>
                  <a:gd name="connsiteX32" fmla="*/ 8133 w 70488"/>
                  <a:gd name="connsiteY32" fmla="*/ 102118 h 159954"/>
                  <a:gd name="connsiteX33" fmla="*/ 9941 w 70488"/>
                  <a:gd name="connsiteY33" fmla="*/ 104829 h 159954"/>
                  <a:gd name="connsiteX34" fmla="*/ 7230 w 70488"/>
                  <a:gd name="connsiteY34" fmla="*/ 106636 h 159954"/>
                  <a:gd name="connsiteX35" fmla="*/ 7230 w 70488"/>
                  <a:gd name="connsiteY35" fmla="*/ 106636 h 159954"/>
                  <a:gd name="connsiteX36" fmla="*/ 7230 w 70488"/>
                  <a:gd name="connsiteY36" fmla="*/ 106636 h 159954"/>
                  <a:gd name="connsiteX37" fmla="*/ 9037 w 70488"/>
                  <a:gd name="connsiteY37" fmla="*/ 96695 h 159954"/>
                  <a:gd name="connsiteX38" fmla="*/ 9941 w 70488"/>
                  <a:gd name="connsiteY38" fmla="*/ 93081 h 159954"/>
                  <a:gd name="connsiteX39" fmla="*/ 10844 w 70488"/>
                  <a:gd name="connsiteY39" fmla="*/ 94888 h 159954"/>
                  <a:gd name="connsiteX40" fmla="*/ 9037 w 70488"/>
                  <a:gd name="connsiteY40" fmla="*/ 96695 h 159954"/>
                  <a:gd name="connsiteX41" fmla="*/ 9037 w 70488"/>
                  <a:gd name="connsiteY41" fmla="*/ 96695 h 159954"/>
                  <a:gd name="connsiteX42" fmla="*/ 10844 w 70488"/>
                  <a:gd name="connsiteY42" fmla="*/ 80429 h 159954"/>
                  <a:gd name="connsiteX43" fmla="*/ 11748 w 70488"/>
                  <a:gd name="connsiteY43" fmla="*/ 76814 h 159954"/>
                  <a:gd name="connsiteX44" fmla="*/ 12652 w 70488"/>
                  <a:gd name="connsiteY44" fmla="*/ 76814 h 159954"/>
                  <a:gd name="connsiteX45" fmla="*/ 15363 w 70488"/>
                  <a:gd name="connsiteY45" fmla="*/ 79525 h 159954"/>
                  <a:gd name="connsiteX46" fmla="*/ 12652 w 70488"/>
                  <a:gd name="connsiteY46" fmla="*/ 82236 h 159954"/>
                  <a:gd name="connsiteX47" fmla="*/ 10844 w 70488"/>
                  <a:gd name="connsiteY47" fmla="*/ 80429 h 159954"/>
                  <a:gd name="connsiteX48" fmla="*/ 10844 w 70488"/>
                  <a:gd name="connsiteY48" fmla="*/ 80429 h 159954"/>
                  <a:gd name="connsiteX49" fmla="*/ 11748 w 70488"/>
                  <a:gd name="connsiteY49" fmla="*/ 71392 h 159954"/>
                  <a:gd name="connsiteX50" fmla="*/ 12652 w 70488"/>
                  <a:gd name="connsiteY50" fmla="*/ 66873 h 159954"/>
                  <a:gd name="connsiteX51" fmla="*/ 14459 w 70488"/>
                  <a:gd name="connsiteY51" fmla="*/ 69585 h 159954"/>
                  <a:gd name="connsiteX52" fmla="*/ 11748 w 70488"/>
                  <a:gd name="connsiteY52" fmla="*/ 71392 h 159954"/>
                  <a:gd name="connsiteX53" fmla="*/ 11748 w 70488"/>
                  <a:gd name="connsiteY53" fmla="*/ 71392 h 159954"/>
                  <a:gd name="connsiteX54" fmla="*/ 11748 w 70488"/>
                  <a:gd name="connsiteY54" fmla="*/ 71392 h 159954"/>
                  <a:gd name="connsiteX55" fmla="*/ 12652 w 70488"/>
                  <a:gd name="connsiteY55" fmla="*/ 61451 h 159954"/>
                  <a:gd name="connsiteX56" fmla="*/ 12652 w 70488"/>
                  <a:gd name="connsiteY56" fmla="*/ 56933 h 159954"/>
                  <a:gd name="connsiteX57" fmla="*/ 13555 w 70488"/>
                  <a:gd name="connsiteY57" fmla="*/ 58740 h 159954"/>
                  <a:gd name="connsiteX58" fmla="*/ 12652 w 70488"/>
                  <a:gd name="connsiteY58" fmla="*/ 61451 h 159954"/>
                  <a:gd name="connsiteX59" fmla="*/ 12652 w 70488"/>
                  <a:gd name="connsiteY59" fmla="*/ 61451 h 159954"/>
                  <a:gd name="connsiteX60" fmla="*/ 11748 w 70488"/>
                  <a:gd name="connsiteY60" fmla="*/ 51511 h 159954"/>
                  <a:gd name="connsiteX61" fmla="*/ 11748 w 70488"/>
                  <a:gd name="connsiteY61" fmla="*/ 46992 h 159954"/>
                  <a:gd name="connsiteX62" fmla="*/ 12652 w 70488"/>
                  <a:gd name="connsiteY62" fmla="*/ 46992 h 159954"/>
                  <a:gd name="connsiteX63" fmla="*/ 15363 w 70488"/>
                  <a:gd name="connsiteY63" fmla="*/ 49703 h 159954"/>
                  <a:gd name="connsiteX64" fmla="*/ 11748 w 70488"/>
                  <a:gd name="connsiteY64" fmla="*/ 51511 h 159954"/>
                  <a:gd name="connsiteX65" fmla="*/ 11748 w 70488"/>
                  <a:gd name="connsiteY65" fmla="*/ 51511 h 159954"/>
                  <a:gd name="connsiteX66" fmla="*/ 10844 w 70488"/>
                  <a:gd name="connsiteY66" fmla="*/ 41570 h 159954"/>
                  <a:gd name="connsiteX67" fmla="*/ 10844 w 70488"/>
                  <a:gd name="connsiteY67" fmla="*/ 37955 h 159954"/>
                  <a:gd name="connsiteX68" fmla="*/ 12652 w 70488"/>
                  <a:gd name="connsiteY68" fmla="*/ 37051 h 159954"/>
                  <a:gd name="connsiteX69" fmla="*/ 15363 w 70488"/>
                  <a:gd name="connsiteY69" fmla="*/ 39763 h 159954"/>
                  <a:gd name="connsiteX70" fmla="*/ 12652 w 70488"/>
                  <a:gd name="connsiteY70" fmla="*/ 42474 h 159954"/>
                  <a:gd name="connsiteX71" fmla="*/ 10844 w 70488"/>
                  <a:gd name="connsiteY71" fmla="*/ 41570 h 159954"/>
                  <a:gd name="connsiteX72" fmla="*/ 10844 w 70488"/>
                  <a:gd name="connsiteY72" fmla="*/ 41570 h 159954"/>
                  <a:gd name="connsiteX73" fmla="*/ 9037 w 70488"/>
                  <a:gd name="connsiteY73" fmla="*/ 27111 h 159954"/>
                  <a:gd name="connsiteX74" fmla="*/ 8133 w 70488"/>
                  <a:gd name="connsiteY74" fmla="*/ 23496 h 159954"/>
                  <a:gd name="connsiteX75" fmla="*/ 9037 w 70488"/>
                  <a:gd name="connsiteY75" fmla="*/ 25303 h 159954"/>
                  <a:gd name="connsiteX76" fmla="*/ 9037 w 70488"/>
                  <a:gd name="connsiteY76" fmla="*/ 27111 h 159954"/>
                  <a:gd name="connsiteX77" fmla="*/ 9037 w 70488"/>
                  <a:gd name="connsiteY77" fmla="*/ 27111 h 159954"/>
                  <a:gd name="connsiteX78" fmla="*/ 8133 w 70488"/>
                  <a:gd name="connsiteY78" fmla="*/ 18074 h 159954"/>
                  <a:gd name="connsiteX79" fmla="*/ 7230 w 70488"/>
                  <a:gd name="connsiteY79" fmla="*/ 13555 h 159954"/>
                  <a:gd name="connsiteX80" fmla="*/ 8133 w 70488"/>
                  <a:gd name="connsiteY80" fmla="*/ 13555 h 159954"/>
                  <a:gd name="connsiteX81" fmla="*/ 10844 w 70488"/>
                  <a:gd name="connsiteY81" fmla="*/ 16267 h 159954"/>
                  <a:gd name="connsiteX82" fmla="*/ 8133 w 70488"/>
                  <a:gd name="connsiteY82" fmla="*/ 18074 h 159954"/>
                  <a:gd name="connsiteX83" fmla="*/ 8133 w 70488"/>
                  <a:gd name="connsiteY83" fmla="*/ 18074 h 159954"/>
                  <a:gd name="connsiteX84" fmla="*/ 6326 w 70488"/>
                  <a:gd name="connsiteY84" fmla="*/ 7230 h 159954"/>
                  <a:gd name="connsiteX85" fmla="*/ 9037 w 70488"/>
                  <a:gd name="connsiteY85" fmla="*/ 3615 h 159954"/>
                  <a:gd name="connsiteX86" fmla="*/ 9941 w 70488"/>
                  <a:gd name="connsiteY86" fmla="*/ 5422 h 159954"/>
                  <a:gd name="connsiteX87" fmla="*/ 7230 w 70488"/>
                  <a:gd name="connsiteY87" fmla="*/ 8133 h 159954"/>
                  <a:gd name="connsiteX88" fmla="*/ 6326 w 70488"/>
                  <a:gd name="connsiteY88" fmla="*/ 7230 h 159954"/>
                  <a:gd name="connsiteX89" fmla="*/ 6326 w 70488"/>
                  <a:gd name="connsiteY89" fmla="*/ 7230 h 159954"/>
                  <a:gd name="connsiteX90" fmla="*/ 10844 w 70488"/>
                  <a:gd name="connsiteY90" fmla="*/ 2711 h 159954"/>
                  <a:gd name="connsiteX91" fmla="*/ 14459 w 70488"/>
                  <a:gd name="connsiteY91" fmla="*/ 0 h 159954"/>
                  <a:gd name="connsiteX92" fmla="*/ 14459 w 70488"/>
                  <a:gd name="connsiteY92" fmla="*/ 0 h 159954"/>
                  <a:gd name="connsiteX93" fmla="*/ 11748 w 70488"/>
                  <a:gd name="connsiteY93" fmla="*/ 2711 h 159954"/>
                  <a:gd name="connsiteX94" fmla="*/ 10844 w 70488"/>
                  <a:gd name="connsiteY94" fmla="*/ 2711 h 159954"/>
                  <a:gd name="connsiteX95" fmla="*/ 10844 w 70488"/>
                  <a:gd name="connsiteY95" fmla="*/ 2711 h 159954"/>
                  <a:gd name="connsiteX96" fmla="*/ 18978 w 70488"/>
                  <a:gd name="connsiteY96" fmla="*/ 904 h 159954"/>
                  <a:gd name="connsiteX97" fmla="*/ 23496 w 70488"/>
                  <a:gd name="connsiteY97" fmla="*/ 1807 h 159954"/>
                  <a:gd name="connsiteX98" fmla="*/ 21689 w 70488"/>
                  <a:gd name="connsiteY98" fmla="*/ 2711 h 159954"/>
                  <a:gd name="connsiteX99" fmla="*/ 18978 w 70488"/>
                  <a:gd name="connsiteY99" fmla="*/ 904 h 159954"/>
                  <a:gd name="connsiteX100" fmla="*/ 18978 w 70488"/>
                  <a:gd name="connsiteY100" fmla="*/ 904 h 159954"/>
                  <a:gd name="connsiteX101" fmla="*/ 34340 w 70488"/>
                  <a:gd name="connsiteY101" fmla="*/ 3615 h 159954"/>
                  <a:gd name="connsiteX102" fmla="*/ 36148 w 70488"/>
                  <a:gd name="connsiteY102" fmla="*/ 3615 h 159954"/>
                  <a:gd name="connsiteX103" fmla="*/ 37051 w 70488"/>
                  <a:gd name="connsiteY103" fmla="*/ 5422 h 159954"/>
                  <a:gd name="connsiteX104" fmla="*/ 34340 w 70488"/>
                  <a:gd name="connsiteY104" fmla="*/ 8133 h 159954"/>
                  <a:gd name="connsiteX105" fmla="*/ 31629 w 70488"/>
                  <a:gd name="connsiteY105" fmla="*/ 5422 h 159954"/>
                  <a:gd name="connsiteX106" fmla="*/ 34340 w 70488"/>
                  <a:gd name="connsiteY106" fmla="*/ 3615 h 159954"/>
                  <a:gd name="connsiteX107" fmla="*/ 34340 w 70488"/>
                  <a:gd name="connsiteY107" fmla="*/ 3615 h 159954"/>
                  <a:gd name="connsiteX108" fmla="*/ 42474 w 70488"/>
                  <a:gd name="connsiteY108" fmla="*/ 4518 h 159954"/>
                  <a:gd name="connsiteX109" fmla="*/ 46992 w 70488"/>
                  <a:gd name="connsiteY109" fmla="*/ 5422 h 159954"/>
                  <a:gd name="connsiteX110" fmla="*/ 46992 w 70488"/>
                  <a:gd name="connsiteY110" fmla="*/ 5422 h 159954"/>
                  <a:gd name="connsiteX111" fmla="*/ 44281 w 70488"/>
                  <a:gd name="connsiteY111" fmla="*/ 8133 h 159954"/>
                  <a:gd name="connsiteX112" fmla="*/ 41570 w 70488"/>
                  <a:gd name="connsiteY112" fmla="*/ 5422 h 159954"/>
                  <a:gd name="connsiteX113" fmla="*/ 42474 w 70488"/>
                  <a:gd name="connsiteY113" fmla="*/ 4518 h 159954"/>
                  <a:gd name="connsiteX114" fmla="*/ 42474 w 70488"/>
                  <a:gd name="connsiteY114" fmla="*/ 4518 h 159954"/>
                  <a:gd name="connsiteX115" fmla="*/ 50607 w 70488"/>
                  <a:gd name="connsiteY115" fmla="*/ 6326 h 159954"/>
                  <a:gd name="connsiteX116" fmla="*/ 55125 w 70488"/>
                  <a:gd name="connsiteY116" fmla="*/ 7230 h 159954"/>
                  <a:gd name="connsiteX117" fmla="*/ 53318 w 70488"/>
                  <a:gd name="connsiteY117" fmla="*/ 8133 h 159954"/>
                  <a:gd name="connsiteX118" fmla="*/ 50607 w 70488"/>
                  <a:gd name="connsiteY118" fmla="*/ 6326 h 159954"/>
                  <a:gd name="connsiteX119" fmla="*/ 50607 w 70488"/>
                  <a:gd name="connsiteY119" fmla="*/ 6326 h 159954"/>
                  <a:gd name="connsiteX120" fmla="*/ 65066 w 70488"/>
                  <a:gd name="connsiteY120" fmla="*/ 8133 h 159954"/>
                  <a:gd name="connsiteX121" fmla="*/ 68681 w 70488"/>
                  <a:gd name="connsiteY121" fmla="*/ 9037 h 159954"/>
                  <a:gd name="connsiteX122" fmla="*/ 68681 w 70488"/>
                  <a:gd name="connsiteY122" fmla="*/ 9941 h 159954"/>
                  <a:gd name="connsiteX123" fmla="*/ 65970 w 70488"/>
                  <a:gd name="connsiteY123" fmla="*/ 12652 h 159954"/>
                  <a:gd name="connsiteX124" fmla="*/ 63259 w 70488"/>
                  <a:gd name="connsiteY124" fmla="*/ 9941 h 159954"/>
                  <a:gd name="connsiteX125" fmla="*/ 65066 w 70488"/>
                  <a:gd name="connsiteY125" fmla="*/ 8133 h 159954"/>
                  <a:gd name="connsiteX126" fmla="*/ 65066 w 70488"/>
                  <a:gd name="connsiteY126" fmla="*/ 8133 h 159954"/>
                  <a:gd name="connsiteX127" fmla="*/ 70488 w 70488"/>
                  <a:gd name="connsiteY127" fmla="*/ 13555 h 159954"/>
                  <a:gd name="connsiteX128" fmla="*/ 69585 w 70488"/>
                  <a:gd name="connsiteY128" fmla="*/ 16267 h 159954"/>
                  <a:gd name="connsiteX129" fmla="*/ 69585 w 70488"/>
                  <a:gd name="connsiteY129" fmla="*/ 16267 h 159954"/>
                  <a:gd name="connsiteX130" fmla="*/ 70488 w 70488"/>
                  <a:gd name="connsiteY130" fmla="*/ 13555 h 159954"/>
                  <a:gd name="connsiteX131" fmla="*/ 70488 w 70488"/>
                  <a:gd name="connsiteY131" fmla="*/ 13555 h 159954"/>
                  <a:gd name="connsiteX132" fmla="*/ 67777 w 70488"/>
                  <a:gd name="connsiteY132" fmla="*/ 18074 h 159954"/>
                  <a:gd name="connsiteX133" fmla="*/ 65970 w 70488"/>
                  <a:gd name="connsiteY133" fmla="*/ 22592 h 159954"/>
                  <a:gd name="connsiteX134" fmla="*/ 64162 w 70488"/>
                  <a:gd name="connsiteY134" fmla="*/ 20785 h 159954"/>
                  <a:gd name="connsiteX135" fmla="*/ 66873 w 70488"/>
                  <a:gd name="connsiteY135" fmla="*/ 18074 h 159954"/>
                  <a:gd name="connsiteX136" fmla="*/ 67777 w 70488"/>
                  <a:gd name="connsiteY136" fmla="*/ 18074 h 159954"/>
                  <a:gd name="connsiteX137" fmla="*/ 67777 w 70488"/>
                  <a:gd name="connsiteY137" fmla="*/ 18074 h 159954"/>
                  <a:gd name="connsiteX138" fmla="*/ 65066 w 70488"/>
                  <a:gd name="connsiteY138" fmla="*/ 25303 h 159954"/>
                  <a:gd name="connsiteX139" fmla="*/ 64162 w 70488"/>
                  <a:gd name="connsiteY139" fmla="*/ 27111 h 159954"/>
                  <a:gd name="connsiteX140" fmla="*/ 63259 w 70488"/>
                  <a:gd name="connsiteY140" fmla="*/ 27111 h 159954"/>
                  <a:gd name="connsiteX141" fmla="*/ 60548 w 70488"/>
                  <a:gd name="connsiteY141" fmla="*/ 24400 h 159954"/>
                  <a:gd name="connsiteX142" fmla="*/ 63259 w 70488"/>
                  <a:gd name="connsiteY142" fmla="*/ 21689 h 159954"/>
                  <a:gd name="connsiteX143" fmla="*/ 65066 w 70488"/>
                  <a:gd name="connsiteY143" fmla="*/ 25303 h 159954"/>
                  <a:gd name="connsiteX144" fmla="*/ 65066 w 70488"/>
                  <a:gd name="connsiteY144" fmla="*/ 25303 h 159954"/>
                  <a:gd name="connsiteX145" fmla="*/ 58740 w 70488"/>
                  <a:gd name="connsiteY145" fmla="*/ 37955 h 159954"/>
                  <a:gd name="connsiteX146" fmla="*/ 56933 w 70488"/>
                  <a:gd name="connsiteY146" fmla="*/ 41570 h 159954"/>
                  <a:gd name="connsiteX147" fmla="*/ 56029 w 70488"/>
                  <a:gd name="connsiteY147" fmla="*/ 39763 h 159954"/>
                  <a:gd name="connsiteX148" fmla="*/ 58740 w 70488"/>
                  <a:gd name="connsiteY148" fmla="*/ 37955 h 159954"/>
                  <a:gd name="connsiteX149" fmla="*/ 58740 w 70488"/>
                  <a:gd name="connsiteY149" fmla="*/ 37955 h 159954"/>
                  <a:gd name="connsiteX150" fmla="*/ 58740 w 70488"/>
                  <a:gd name="connsiteY150" fmla="*/ 37955 h 159954"/>
                  <a:gd name="connsiteX151" fmla="*/ 55125 w 70488"/>
                  <a:gd name="connsiteY151" fmla="*/ 44281 h 159954"/>
                  <a:gd name="connsiteX152" fmla="*/ 53318 w 70488"/>
                  <a:gd name="connsiteY152" fmla="*/ 47896 h 159954"/>
                  <a:gd name="connsiteX153" fmla="*/ 53318 w 70488"/>
                  <a:gd name="connsiteY153" fmla="*/ 47896 h 159954"/>
                  <a:gd name="connsiteX154" fmla="*/ 50607 w 70488"/>
                  <a:gd name="connsiteY154" fmla="*/ 45185 h 159954"/>
                  <a:gd name="connsiteX155" fmla="*/ 53318 w 70488"/>
                  <a:gd name="connsiteY155" fmla="*/ 42474 h 159954"/>
                  <a:gd name="connsiteX156" fmla="*/ 55125 w 70488"/>
                  <a:gd name="connsiteY156" fmla="*/ 44281 h 159954"/>
                  <a:gd name="connsiteX157" fmla="*/ 55125 w 70488"/>
                  <a:gd name="connsiteY157" fmla="*/ 44281 h 159954"/>
                  <a:gd name="connsiteX158" fmla="*/ 51511 w 70488"/>
                  <a:gd name="connsiteY158" fmla="*/ 53318 h 159954"/>
                  <a:gd name="connsiteX159" fmla="*/ 51511 w 70488"/>
                  <a:gd name="connsiteY159" fmla="*/ 56933 h 159954"/>
                  <a:gd name="connsiteX160" fmla="*/ 50607 w 70488"/>
                  <a:gd name="connsiteY160" fmla="*/ 55125 h 159954"/>
                  <a:gd name="connsiteX161" fmla="*/ 51511 w 70488"/>
                  <a:gd name="connsiteY161" fmla="*/ 53318 h 159954"/>
                  <a:gd name="connsiteX162" fmla="*/ 51511 w 70488"/>
                  <a:gd name="connsiteY162" fmla="*/ 53318 h 159954"/>
                  <a:gd name="connsiteX163" fmla="*/ 52414 w 70488"/>
                  <a:gd name="connsiteY163" fmla="*/ 62355 h 159954"/>
                  <a:gd name="connsiteX164" fmla="*/ 53318 w 70488"/>
                  <a:gd name="connsiteY164" fmla="*/ 66873 h 159954"/>
                  <a:gd name="connsiteX165" fmla="*/ 50607 w 70488"/>
                  <a:gd name="connsiteY165" fmla="*/ 64162 h 159954"/>
                  <a:gd name="connsiteX166" fmla="*/ 52414 w 70488"/>
                  <a:gd name="connsiteY166" fmla="*/ 62355 h 159954"/>
                  <a:gd name="connsiteX167" fmla="*/ 52414 w 70488"/>
                  <a:gd name="connsiteY167" fmla="*/ 62355 h 159954"/>
                  <a:gd name="connsiteX168" fmla="*/ 54222 w 70488"/>
                  <a:gd name="connsiteY168" fmla="*/ 72296 h 159954"/>
                  <a:gd name="connsiteX169" fmla="*/ 55125 w 70488"/>
                  <a:gd name="connsiteY169" fmla="*/ 75910 h 159954"/>
                  <a:gd name="connsiteX170" fmla="*/ 53318 w 70488"/>
                  <a:gd name="connsiteY170" fmla="*/ 76814 h 159954"/>
                  <a:gd name="connsiteX171" fmla="*/ 50607 w 70488"/>
                  <a:gd name="connsiteY171" fmla="*/ 74103 h 159954"/>
                  <a:gd name="connsiteX172" fmla="*/ 54222 w 70488"/>
                  <a:gd name="connsiteY172" fmla="*/ 72296 h 159954"/>
                  <a:gd name="connsiteX173" fmla="*/ 54222 w 70488"/>
                  <a:gd name="connsiteY173" fmla="*/ 72296 h 159954"/>
                  <a:gd name="connsiteX174" fmla="*/ 54222 w 70488"/>
                  <a:gd name="connsiteY174" fmla="*/ 72296 h 159954"/>
                  <a:gd name="connsiteX175" fmla="*/ 56933 w 70488"/>
                  <a:gd name="connsiteY175" fmla="*/ 86755 h 159954"/>
                  <a:gd name="connsiteX176" fmla="*/ 57837 w 70488"/>
                  <a:gd name="connsiteY176" fmla="*/ 91273 h 159954"/>
                  <a:gd name="connsiteX177" fmla="*/ 57837 w 70488"/>
                  <a:gd name="connsiteY177" fmla="*/ 91273 h 159954"/>
                  <a:gd name="connsiteX178" fmla="*/ 55125 w 70488"/>
                  <a:gd name="connsiteY178" fmla="*/ 88562 h 159954"/>
                  <a:gd name="connsiteX179" fmla="*/ 56933 w 70488"/>
                  <a:gd name="connsiteY179" fmla="*/ 86755 h 159954"/>
                  <a:gd name="connsiteX180" fmla="*/ 56933 w 70488"/>
                  <a:gd name="connsiteY180" fmla="*/ 86755 h 159954"/>
                  <a:gd name="connsiteX181" fmla="*/ 58740 w 70488"/>
                  <a:gd name="connsiteY181" fmla="*/ 96695 h 159954"/>
                  <a:gd name="connsiteX182" fmla="*/ 59644 w 70488"/>
                  <a:gd name="connsiteY182" fmla="*/ 100310 h 159954"/>
                  <a:gd name="connsiteX183" fmla="*/ 57837 w 70488"/>
                  <a:gd name="connsiteY183" fmla="*/ 101214 h 159954"/>
                  <a:gd name="connsiteX184" fmla="*/ 55125 w 70488"/>
                  <a:gd name="connsiteY184" fmla="*/ 98503 h 159954"/>
                  <a:gd name="connsiteX185" fmla="*/ 57837 w 70488"/>
                  <a:gd name="connsiteY185" fmla="*/ 95792 h 159954"/>
                  <a:gd name="connsiteX186" fmla="*/ 58740 w 70488"/>
                  <a:gd name="connsiteY186" fmla="*/ 96695 h 159954"/>
                  <a:gd name="connsiteX187" fmla="*/ 58740 w 70488"/>
                  <a:gd name="connsiteY187" fmla="*/ 96695 h 159954"/>
                  <a:gd name="connsiteX188" fmla="*/ 60548 w 70488"/>
                  <a:gd name="connsiteY188" fmla="*/ 103021 h 159954"/>
                  <a:gd name="connsiteX189" fmla="*/ 61451 w 70488"/>
                  <a:gd name="connsiteY189" fmla="*/ 105732 h 159954"/>
                  <a:gd name="connsiteX190" fmla="*/ 60548 w 70488"/>
                  <a:gd name="connsiteY190" fmla="*/ 103925 h 159954"/>
                  <a:gd name="connsiteX191" fmla="*/ 60548 w 70488"/>
                  <a:gd name="connsiteY191" fmla="*/ 103021 h 159954"/>
                  <a:gd name="connsiteX192" fmla="*/ 60548 w 70488"/>
                  <a:gd name="connsiteY192" fmla="*/ 103021 h 159954"/>
                  <a:gd name="connsiteX193" fmla="*/ 62355 w 70488"/>
                  <a:gd name="connsiteY193" fmla="*/ 112058 h 159954"/>
                  <a:gd name="connsiteX194" fmla="*/ 62355 w 70488"/>
                  <a:gd name="connsiteY194" fmla="*/ 112058 h 159954"/>
                  <a:gd name="connsiteX195" fmla="*/ 63259 w 70488"/>
                  <a:gd name="connsiteY195" fmla="*/ 116577 h 159954"/>
                  <a:gd name="connsiteX196" fmla="*/ 63259 w 70488"/>
                  <a:gd name="connsiteY196" fmla="*/ 116577 h 159954"/>
                  <a:gd name="connsiteX197" fmla="*/ 60548 w 70488"/>
                  <a:gd name="connsiteY197" fmla="*/ 113866 h 159954"/>
                  <a:gd name="connsiteX198" fmla="*/ 62355 w 70488"/>
                  <a:gd name="connsiteY198" fmla="*/ 112058 h 159954"/>
                  <a:gd name="connsiteX199" fmla="*/ 62355 w 70488"/>
                  <a:gd name="connsiteY199" fmla="*/ 112058 h 159954"/>
                  <a:gd name="connsiteX200" fmla="*/ 63259 w 70488"/>
                  <a:gd name="connsiteY200" fmla="*/ 121999 h 159954"/>
                  <a:gd name="connsiteX201" fmla="*/ 64162 w 70488"/>
                  <a:gd name="connsiteY201" fmla="*/ 125614 h 159954"/>
                  <a:gd name="connsiteX202" fmla="*/ 62355 w 70488"/>
                  <a:gd name="connsiteY202" fmla="*/ 126517 h 159954"/>
                  <a:gd name="connsiteX203" fmla="*/ 59644 w 70488"/>
                  <a:gd name="connsiteY203" fmla="*/ 123806 h 159954"/>
                  <a:gd name="connsiteX204" fmla="*/ 62355 w 70488"/>
                  <a:gd name="connsiteY204" fmla="*/ 121095 h 159954"/>
                  <a:gd name="connsiteX205" fmla="*/ 63259 w 70488"/>
                  <a:gd name="connsiteY205" fmla="*/ 121999 h 159954"/>
                  <a:gd name="connsiteX206" fmla="*/ 63259 w 70488"/>
                  <a:gd name="connsiteY206" fmla="*/ 121999 h 159954"/>
                  <a:gd name="connsiteX207" fmla="*/ 65970 w 70488"/>
                  <a:gd name="connsiteY207" fmla="*/ 136458 h 159954"/>
                  <a:gd name="connsiteX208" fmla="*/ 66873 w 70488"/>
                  <a:gd name="connsiteY208" fmla="*/ 140976 h 159954"/>
                  <a:gd name="connsiteX209" fmla="*/ 65066 w 70488"/>
                  <a:gd name="connsiteY209" fmla="*/ 139169 h 159954"/>
                  <a:gd name="connsiteX210" fmla="*/ 65970 w 70488"/>
                  <a:gd name="connsiteY210" fmla="*/ 136458 h 159954"/>
                  <a:gd name="connsiteX211" fmla="*/ 65970 w 70488"/>
                  <a:gd name="connsiteY211" fmla="*/ 136458 h 159954"/>
                  <a:gd name="connsiteX212" fmla="*/ 66873 w 70488"/>
                  <a:gd name="connsiteY212" fmla="*/ 145495 h 159954"/>
                  <a:gd name="connsiteX213" fmla="*/ 67777 w 70488"/>
                  <a:gd name="connsiteY213" fmla="*/ 150013 h 159954"/>
                  <a:gd name="connsiteX214" fmla="*/ 66873 w 70488"/>
                  <a:gd name="connsiteY214" fmla="*/ 150013 h 159954"/>
                  <a:gd name="connsiteX215" fmla="*/ 64162 w 70488"/>
                  <a:gd name="connsiteY215" fmla="*/ 147302 h 159954"/>
                  <a:gd name="connsiteX216" fmla="*/ 66873 w 70488"/>
                  <a:gd name="connsiteY216" fmla="*/ 145495 h 159954"/>
                  <a:gd name="connsiteX217" fmla="*/ 66873 w 70488"/>
                  <a:gd name="connsiteY217" fmla="*/ 145495 h 159954"/>
                  <a:gd name="connsiteX218" fmla="*/ 66873 w 70488"/>
                  <a:gd name="connsiteY218" fmla="*/ 145495 h 159954"/>
                  <a:gd name="connsiteX219" fmla="*/ 69585 w 70488"/>
                  <a:gd name="connsiteY219" fmla="*/ 157243 h 159954"/>
                  <a:gd name="connsiteX220" fmla="*/ 69585 w 70488"/>
                  <a:gd name="connsiteY220" fmla="*/ 157243 h 159954"/>
                  <a:gd name="connsiteX221" fmla="*/ 69585 w 70488"/>
                  <a:gd name="connsiteY221" fmla="*/ 157243 h 159954"/>
                  <a:gd name="connsiteX222" fmla="*/ 68681 w 70488"/>
                  <a:gd name="connsiteY222" fmla="*/ 159954 h 159954"/>
                  <a:gd name="connsiteX223" fmla="*/ 65970 w 70488"/>
                  <a:gd name="connsiteY223" fmla="*/ 159954 h 159954"/>
                  <a:gd name="connsiteX224" fmla="*/ 65066 w 70488"/>
                  <a:gd name="connsiteY224" fmla="*/ 158147 h 159954"/>
                  <a:gd name="connsiteX225" fmla="*/ 67777 w 70488"/>
                  <a:gd name="connsiteY225" fmla="*/ 155436 h 159954"/>
                  <a:gd name="connsiteX226" fmla="*/ 69585 w 70488"/>
                  <a:gd name="connsiteY226" fmla="*/ 157243 h 159954"/>
                  <a:gd name="connsiteX227" fmla="*/ 69585 w 70488"/>
                  <a:gd name="connsiteY227" fmla="*/ 157243 h 159954"/>
                  <a:gd name="connsiteX228" fmla="*/ 58740 w 70488"/>
                  <a:gd name="connsiteY228" fmla="*/ 159954 h 159954"/>
                  <a:gd name="connsiteX229" fmla="*/ 56029 w 70488"/>
                  <a:gd name="connsiteY229" fmla="*/ 159954 h 159954"/>
                  <a:gd name="connsiteX230" fmla="*/ 55125 w 70488"/>
                  <a:gd name="connsiteY230" fmla="*/ 158147 h 159954"/>
                  <a:gd name="connsiteX231" fmla="*/ 57837 w 70488"/>
                  <a:gd name="connsiteY231" fmla="*/ 155436 h 159954"/>
                  <a:gd name="connsiteX232" fmla="*/ 60548 w 70488"/>
                  <a:gd name="connsiteY232" fmla="*/ 158147 h 159954"/>
                  <a:gd name="connsiteX233" fmla="*/ 58740 w 70488"/>
                  <a:gd name="connsiteY233" fmla="*/ 159954 h 159954"/>
                  <a:gd name="connsiteX234" fmla="*/ 58740 w 70488"/>
                  <a:gd name="connsiteY234" fmla="*/ 159954 h 159954"/>
                  <a:gd name="connsiteX235" fmla="*/ 49703 w 70488"/>
                  <a:gd name="connsiteY235" fmla="*/ 159954 h 159954"/>
                  <a:gd name="connsiteX236" fmla="*/ 47896 w 70488"/>
                  <a:gd name="connsiteY236" fmla="*/ 159954 h 159954"/>
                  <a:gd name="connsiteX237" fmla="*/ 46992 w 70488"/>
                  <a:gd name="connsiteY237" fmla="*/ 158147 h 159954"/>
                  <a:gd name="connsiteX238" fmla="*/ 49703 w 70488"/>
                  <a:gd name="connsiteY238" fmla="*/ 155436 h 159954"/>
                  <a:gd name="connsiteX239" fmla="*/ 52414 w 70488"/>
                  <a:gd name="connsiteY239" fmla="*/ 158147 h 159954"/>
                  <a:gd name="connsiteX240" fmla="*/ 49703 w 70488"/>
                  <a:gd name="connsiteY240" fmla="*/ 159954 h 159954"/>
                  <a:gd name="connsiteX241" fmla="*/ 49703 w 70488"/>
                  <a:gd name="connsiteY241" fmla="*/ 159954 h 159954"/>
                  <a:gd name="connsiteX242" fmla="*/ 40666 w 70488"/>
                  <a:gd name="connsiteY242" fmla="*/ 159954 h 159954"/>
                  <a:gd name="connsiteX243" fmla="*/ 38859 w 70488"/>
                  <a:gd name="connsiteY243" fmla="*/ 159954 h 159954"/>
                  <a:gd name="connsiteX244" fmla="*/ 37955 w 70488"/>
                  <a:gd name="connsiteY244" fmla="*/ 158147 h 159954"/>
                  <a:gd name="connsiteX245" fmla="*/ 40666 w 70488"/>
                  <a:gd name="connsiteY245" fmla="*/ 155436 h 159954"/>
                  <a:gd name="connsiteX246" fmla="*/ 43377 w 70488"/>
                  <a:gd name="connsiteY246" fmla="*/ 158147 h 159954"/>
                  <a:gd name="connsiteX247" fmla="*/ 40666 w 70488"/>
                  <a:gd name="connsiteY247" fmla="*/ 159954 h 159954"/>
                  <a:gd name="connsiteX248" fmla="*/ 40666 w 70488"/>
                  <a:gd name="connsiteY248" fmla="*/ 159954 h 159954"/>
                  <a:gd name="connsiteX249" fmla="*/ 31629 w 70488"/>
                  <a:gd name="connsiteY249" fmla="*/ 159954 h 159954"/>
                  <a:gd name="connsiteX250" fmla="*/ 29822 w 70488"/>
                  <a:gd name="connsiteY250" fmla="*/ 159954 h 159954"/>
                  <a:gd name="connsiteX251" fmla="*/ 28918 w 70488"/>
                  <a:gd name="connsiteY251" fmla="*/ 158147 h 159954"/>
                  <a:gd name="connsiteX252" fmla="*/ 31629 w 70488"/>
                  <a:gd name="connsiteY252" fmla="*/ 155436 h 159954"/>
                  <a:gd name="connsiteX253" fmla="*/ 34340 w 70488"/>
                  <a:gd name="connsiteY253" fmla="*/ 158147 h 159954"/>
                  <a:gd name="connsiteX254" fmla="*/ 31629 w 70488"/>
                  <a:gd name="connsiteY254" fmla="*/ 159954 h 159954"/>
                  <a:gd name="connsiteX255" fmla="*/ 31629 w 70488"/>
                  <a:gd name="connsiteY255" fmla="*/ 159954 h 159954"/>
                  <a:gd name="connsiteX256" fmla="*/ 22592 w 70488"/>
                  <a:gd name="connsiteY256" fmla="*/ 159954 h 159954"/>
                  <a:gd name="connsiteX257" fmla="*/ 20785 w 70488"/>
                  <a:gd name="connsiteY257" fmla="*/ 159954 h 159954"/>
                  <a:gd name="connsiteX258" fmla="*/ 19881 w 70488"/>
                  <a:gd name="connsiteY258" fmla="*/ 158147 h 159954"/>
                  <a:gd name="connsiteX259" fmla="*/ 22592 w 70488"/>
                  <a:gd name="connsiteY259" fmla="*/ 155436 h 159954"/>
                  <a:gd name="connsiteX260" fmla="*/ 25303 w 70488"/>
                  <a:gd name="connsiteY260" fmla="*/ 158147 h 159954"/>
                  <a:gd name="connsiteX261" fmla="*/ 22592 w 70488"/>
                  <a:gd name="connsiteY261" fmla="*/ 159954 h 159954"/>
                  <a:gd name="connsiteX262" fmla="*/ 22592 w 70488"/>
                  <a:gd name="connsiteY262" fmla="*/ 159954 h 159954"/>
                  <a:gd name="connsiteX263" fmla="*/ 13555 w 70488"/>
                  <a:gd name="connsiteY263" fmla="*/ 159954 h 159954"/>
                  <a:gd name="connsiteX264" fmla="*/ 11748 w 70488"/>
                  <a:gd name="connsiteY264" fmla="*/ 159954 h 159954"/>
                  <a:gd name="connsiteX265" fmla="*/ 10844 w 70488"/>
                  <a:gd name="connsiteY265" fmla="*/ 158147 h 159954"/>
                  <a:gd name="connsiteX266" fmla="*/ 13555 w 70488"/>
                  <a:gd name="connsiteY266" fmla="*/ 155436 h 159954"/>
                  <a:gd name="connsiteX267" fmla="*/ 16267 w 70488"/>
                  <a:gd name="connsiteY267" fmla="*/ 158147 h 159954"/>
                  <a:gd name="connsiteX268" fmla="*/ 13555 w 70488"/>
                  <a:gd name="connsiteY268" fmla="*/ 159954 h 159954"/>
                  <a:gd name="connsiteX269" fmla="*/ 13555 w 70488"/>
                  <a:gd name="connsiteY269" fmla="*/ 159954 h 159954"/>
                  <a:gd name="connsiteX270" fmla="*/ 3615 w 70488"/>
                  <a:gd name="connsiteY270" fmla="*/ 159954 h 159954"/>
                  <a:gd name="connsiteX271" fmla="*/ 1807 w 70488"/>
                  <a:gd name="connsiteY271" fmla="*/ 159954 h 159954"/>
                  <a:gd name="connsiteX272" fmla="*/ 0 w 70488"/>
                  <a:gd name="connsiteY272" fmla="*/ 158147 h 159954"/>
                  <a:gd name="connsiteX273" fmla="*/ 2711 w 70488"/>
                  <a:gd name="connsiteY273" fmla="*/ 155436 h 159954"/>
                  <a:gd name="connsiteX274" fmla="*/ 5422 w 70488"/>
                  <a:gd name="connsiteY274" fmla="*/ 158147 h 159954"/>
                  <a:gd name="connsiteX275" fmla="*/ 3615 w 70488"/>
                  <a:gd name="connsiteY275" fmla="*/ 159954 h 159954"/>
                  <a:gd name="connsiteX276" fmla="*/ 3615 w 70488"/>
                  <a:gd name="connsiteY276" fmla="*/ 159954 h 159954"/>
                  <a:gd name="connsiteX277" fmla="*/ 26207 w 70488"/>
                  <a:gd name="connsiteY277" fmla="*/ 3615 h 159954"/>
                  <a:gd name="connsiteX278" fmla="*/ 28918 w 70488"/>
                  <a:gd name="connsiteY278" fmla="*/ 6326 h 159954"/>
                  <a:gd name="connsiteX279" fmla="*/ 26207 w 70488"/>
                  <a:gd name="connsiteY279" fmla="*/ 9037 h 159954"/>
                  <a:gd name="connsiteX280" fmla="*/ 23496 w 70488"/>
                  <a:gd name="connsiteY280" fmla="*/ 6326 h 159954"/>
                  <a:gd name="connsiteX281" fmla="*/ 26207 w 70488"/>
                  <a:gd name="connsiteY281" fmla="*/ 3615 h 159954"/>
                  <a:gd name="connsiteX282" fmla="*/ 26207 w 70488"/>
                  <a:gd name="connsiteY282" fmla="*/ 3615 h 159954"/>
                  <a:gd name="connsiteX283" fmla="*/ 17170 w 70488"/>
                  <a:gd name="connsiteY283" fmla="*/ 3615 h 159954"/>
                  <a:gd name="connsiteX284" fmla="*/ 19881 w 70488"/>
                  <a:gd name="connsiteY284" fmla="*/ 6326 h 159954"/>
                  <a:gd name="connsiteX285" fmla="*/ 17170 w 70488"/>
                  <a:gd name="connsiteY285" fmla="*/ 9037 h 159954"/>
                  <a:gd name="connsiteX286" fmla="*/ 14459 w 70488"/>
                  <a:gd name="connsiteY286" fmla="*/ 6326 h 159954"/>
                  <a:gd name="connsiteX287" fmla="*/ 17170 w 70488"/>
                  <a:gd name="connsiteY287" fmla="*/ 3615 h 159954"/>
                  <a:gd name="connsiteX288" fmla="*/ 17170 w 70488"/>
                  <a:gd name="connsiteY288" fmla="*/ 3615 h 159954"/>
                  <a:gd name="connsiteX289" fmla="*/ 44281 w 70488"/>
                  <a:gd name="connsiteY289" fmla="*/ 62355 h 159954"/>
                  <a:gd name="connsiteX290" fmla="*/ 46992 w 70488"/>
                  <a:gd name="connsiteY290" fmla="*/ 65066 h 159954"/>
                  <a:gd name="connsiteX291" fmla="*/ 44281 w 70488"/>
                  <a:gd name="connsiteY291" fmla="*/ 67777 h 159954"/>
                  <a:gd name="connsiteX292" fmla="*/ 41570 w 70488"/>
                  <a:gd name="connsiteY292" fmla="*/ 65066 h 159954"/>
                  <a:gd name="connsiteX293" fmla="*/ 44281 w 70488"/>
                  <a:gd name="connsiteY293" fmla="*/ 62355 h 159954"/>
                  <a:gd name="connsiteX294" fmla="*/ 44281 w 70488"/>
                  <a:gd name="connsiteY294" fmla="*/ 62355 h 159954"/>
                  <a:gd name="connsiteX295" fmla="*/ 35244 w 70488"/>
                  <a:gd name="connsiteY295" fmla="*/ 62355 h 159954"/>
                  <a:gd name="connsiteX296" fmla="*/ 37955 w 70488"/>
                  <a:gd name="connsiteY296" fmla="*/ 65066 h 159954"/>
                  <a:gd name="connsiteX297" fmla="*/ 35244 w 70488"/>
                  <a:gd name="connsiteY297" fmla="*/ 67777 h 159954"/>
                  <a:gd name="connsiteX298" fmla="*/ 32533 w 70488"/>
                  <a:gd name="connsiteY298" fmla="*/ 65066 h 159954"/>
                  <a:gd name="connsiteX299" fmla="*/ 35244 w 70488"/>
                  <a:gd name="connsiteY299" fmla="*/ 62355 h 159954"/>
                  <a:gd name="connsiteX300" fmla="*/ 35244 w 70488"/>
                  <a:gd name="connsiteY300" fmla="*/ 62355 h 159954"/>
                  <a:gd name="connsiteX301" fmla="*/ 26207 w 70488"/>
                  <a:gd name="connsiteY301" fmla="*/ 62355 h 159954"/>
                  <a:gd name="connsiteX302" fmla="*/ 28918 w 70488"/>
                  <a:gd name="connsiteY302" fmla="*/ 65066 h 159954"/>
                  <a:gd name="connsiteX303" fmla="*/ 26207 w 70488"/>
                  <a:gd name="connsiteY303" fmla="*/ 67777 h 159954"/>
                  <a:gd name="connsiteX304" fmla="*/ 23496 w 70488"/>
                  <a:gd name="connsiteY304" fmla="*/ 65066 h 159954"/>
                  <a:gd name="connsiteX305" fmla="*/ 26207 w 70488"/>
                  <a:gd name="connsiteY305" fmla="*/ 62355 h 159954"/>
                  <a:gd name="connsiteX306" fmla="*/ 26207 w 70488"/>
                  <a:gd name="connsiteY306" fmla="*/ 62355 h 159954"/>
                  <a:gd name="connsiteX307" fmla="*/ 17170 w 70488"/>
                  <a:gd name="connsiteY307" fmla="*/ 62355 h 159954"/>
                  <a:gd name="connsiteX308" fmla="*/ 19881 w 70488"/>
                  <a:gd name="connsiteY308" fmla="*/ 65066 h 159954"/>
                  <a:gd name="connsiteX309" fmla="*/ 17170 w 70488"/>
                  <a:gd name="connsiteY309" fmla="*/ 67777 h 159954"/>
                  <a:gd name="connsiteX310" fmla="*/ 14459 w 70488"/>
                  <a:gd name="connsiteY310" fmla="*/ 65066 h 159954"/>
                  <a:gd name="connsiteX311" fmla="*/ 17170 w 70488"/>
                  <a:gd name="connsiteY311" fmla="*/ 62355 h 159954"/>
                  <a:gd name="connsiteX312" fmla="*/ 17170 w 70488"/>
                  <a:gd name="connsiteY312" fmla="*/ 62355 h 159954"/>
                  <a:gd name="connsiteX313" fmla="*/ 48800 w 70488"/>
                  <a:gd name="connsiteY313" fmla="*/ 56933 h 159954"/>
                  <a:gd name="connsiteX314" fmla="*/ 51511 w 70488"/>
                  <a:gd name="connsiteY314" fmla="*/ 59644 h 159954"/>
                  <a:gd name="connsiteX315" fmla="*/ 48800 w 70488"/>
                  <a:gd name="connsiteY315" fmla="*/ 62355 h 159954"/>
                  <a:gd name="connsiteX316" fmla="*/ 46088 w 70488"/>
                  <a:gd name="connsiteY316" fmla="*/ 59644 h 159954"/>
                  <a:gd name="connsiteX317" fmla="*/ 48800 w 70488"/>
                  <a:gd name="connsiteY317" fmla="*/ 56933 h 159954"/>
                  <a:gd name="connsiteX318" fmla="*/ 48800 w 70488"/>
                  <a:gd name="connsiteY318" fmla="*/ 56933 h 159954"/>
                  <a:gd name="connsiteX319" fmla="*/ 39763 w 70488"/>
                  <a:gd name="connsiteY319" fmla="*/ 56933 h 159954"/>
                  <a:gd name="connsiteX320" fmla="*/ 42474 w 70488"/>
                  <a:gd name="connsiteY320" fmla="*/ 59644 h 159954"/>
                  <a:gd name="connsiteX321" fmla="*/ 39763 w 70488"/>
                  <a:gd name="connsiteY321" fmla="*/ 62355 h 159954"/>
                  <a:gd name="connsiteX322" fmla="*/ 37051 w 70488"/>
                  <a:gd name="connsiteY322" fmla="*/ 59644 h 159954"/>
                  <a:gd name="connsiteX323" fmla="*/ 39763 w 70488"/>
                  <a:gd name="connsiteY323" fmla="*/ 56933 h 159954"/>
                  <a:gd name="connsiteX324" fmla="*/ 39763 w 70488"/>
                  <a:gd name="connsiteY324" fmla="*/ 56933 h 159954"/>
                  <a:gd name="connsiteX325" fmla="*/ 30726 w 70488"/>
                  <a:gd name="connsiteY325" fmla="*/ 56933 h 159954"/>
                  <a:gd name="connsiteX326" fmla="*/ 33437 w 70488"/>
                  <a:gd name="connsiteY326" fmla="*/ 59644 h 159954"/>
                  <a:gd name="connsiteX327" fmla="*/ 30726 w 70488"/>
                  <a:gd name="connsiteY327" fmla="*/ 62355 h 159954"/>
                  <a:gd name="connsiteX328" fmla="*/ 28015 w 70488"/>
                  <a:gd name="connsiteY328" fmla="*/ 59644 h 159954"/>
                  <a:gd name="connsiteX329" fmla="*/ 30726 w 70488"/>
                  <a:gd name="connsiteY329" fmla="*/ 56933 h 159954"/>
                  <a:gd name="connsiteX330" fmla="*/ 30726 w 70488"/>
                  <a:gd name="connsiteY330" fmla="*/ 56933 h 159954"/>
                  <a:gd name="connsiteX331" fmla="*/ 21689 w 70488"/>
                  <a:gd name="connsiteY331" fmla="*/ 56933 h 159954"/>
                  <a:gd name="connsiteX332" fmla="*/ 24400 w 70488"/>
                  <a:gd name="connsiteY332" fmla="*/ 59644 h 159954"/>
                  <a:gd name="connsiteX333" fmla="*/ 21689 w 70488"/>
                  <a:gd name="connsiteY333" fmla="*/ 62355 h 159954"/>
                  <a:gd name="connsiteX334" fmla="*/ 18978 w 70488"/>
                  <a:gd name="connsiteY334" fmla="*/ 59644 h 159954"/>
                  <a:gd name="connsiteX335" fmla="*/ 21689 w 70488"/>
                  <a:gd name="connsiteY335" fmla="*/ 56933 h 159954"/>
                  <a:gd name="connsiteX336" fmla="*/ 21689 w 70488"/>
                  <a:gd name="connsiteY336" fmla="*/ 56933 h 159954"/>
                  <a:gd name="connsiteX337" fmla="*/ 44281 w 70488"/>
                  <a:gd name="connsiteY337" fmla="*/ 52414 h 159954"/>
                  <a:gd name="connsiteX338" fmla="*/ 46992 w 70488"/>
                  <a:gd name="connsiteY338" fmla="*/ 55125 h 159954"/>
                  <a:gd name="connsiteX339" fmla="*/ 44281 w 70488"/>
                  <a:gd name="connsiteY339" fmla="*/ 56933 h 159954"/>
                  <a:gd name="connsiteX340" fmla="*/ 41570 w 70488"/>
                  <a:gd name="connsiteY340" fmla="*/ 55125 h 159954"/>
                  <a:gd name="connsiteX341" fmla="*/ 44281 w 70488"/>
                  <a:gd name="connsiteY341" fmla="*/ 52414 h 159954"/>
                  <a:gd name="connsiteX342" fmla="*/ 44281 w 70488"/>
                  <a:gd name="connsiteY342" fmla="*/ 52414 h 159954"/>
                  <a:gd name="connsiteX343" fmla="*/ 35244 w 70488"/>
                  <a:gd name="connsiteY343" fmla="*/ 52414 h 159954"/>
                  <a:gd name="connsiteX344" fmla="*/ 37955 w 70488"/>
                  <a:gd name="connsiteY344" fmla="*/ 55125 h 159954"/>
                  <a:gd name="connsiteX345" fmla="*/ 35244 w 70488"/>
                  <a:gd name="connsiteY345" fmla="*/ 56933 h 159954"/>
                  <a:gd name="connsiteX346" fmla="*/ 32533 w 70488"/>
                  <a:gd name="connsiteY346" fmla="*/ 55125 h 159954"/>
                  <a:gd name="connsiteX347" fmla="*/ 35244 w 70488"/>
                  <a:gd name="connsiteY347" fmla="*/ 52414 h 159954"/>
                  <a:gd name="connsiteX348" fmla="*/ 35244 w 70488"/>
                  <a:gd name="connsiteY348" fmla="*/ 52414 h 159954"/>
                  <a:gd name="connsiteX349" fmla="*/ 26207 w 70488"/>
                  <a:gd name="connsiteY349" fmla="*/ 52414 h 159954"/>
                  <a:gd name="connsiteX350" fmla="*/ 28918 w 70488"/>
                  <a:gd name="connsiteY350" fmla="*/ 55125 h 159954"/>
                  <a:gd name="connsiteX351" fmla="*/ 26207 w 70488"/>
                  <a:gd name="connsiteY351" fmla="*/ 56933 h 159954"/>
                  <a:gd name="connsiteX352" fmla="*/ 23496 w 70488"/>
                  <a:gd name="connsiteY352" fmla="*/ 55125 h 159954"/>
                  <a:gd name="connsiteX353" fmla="*/ 26207 w 70488"/>
                  <a:gd name="connsiteY353" fmla="*/ 52414 h 159954"/>
                  <a:gd name="connsiteX354" fmla="*/ 26207 w 70488"/>
                  <a:gd name="connsiteY354" fmla="*/ 52414 h 159954"/>
                  <a:gd name="connsiteX355" fmla="*/ 17170 w 70488"/>
                  <a:gd name="connsiteY355" fmla="*/ 52414 h 159954"/>
                  <a:gd name="connsiteX356" fmla="*/ 19881 w 70488"/>
                  <a:gd name="connsiteY356" fmla="*/ 55125 h 159954"/>
                  <a:gd name="connsiteX357" fmla="*/ 17170 w 70488"/>
                  <a:gd name="connsiteY357" fmla="*/ 56933 h 159954"/>
                  <a:gd name="connsiteX358" fmla="*/ 14459 w 70488"/>
                  <a:gd name="connsiteY358" fmla="*/ 55125 h 159954"/>
                  <a:gd name="connsiteX359" fmla="*/ 17170 w 70488"/>
                  <a:gd name="connsiteY359" fmla="*/ 52414 h 159954"/>
                  <a:gd name="connsiteX360" fmla="*/ 17170 w 70488"/>
                  <a:gd name="connsiteY360" fmla="*/ 52414 h 159954"/>
                  <a:gd name="connsiteX361" fmla="*/ 48800 w 70488"/>
                  <a:gd name="connsiteY361" fmla="*/ 46992 h 159954"/>
                  <a:gd name="connsiteX362" fmla="*/ 51511 w 70488"/>
                  <a:gd name="connsiteY362" fmla="*/ 49703 h 159954"/>
                  <a:gd name="connsiteX363" fmla="*/ 48800 w 70488"/>
                  <a:gd name="connsiteY363" fmla="*/ 51511 h 159954"/>
                  <a:gd name="connsiteX364" fmla="*/ 46088 w 70488"/>
                  <a:gd name="connsiteY364" fmla="*/ 49703 h 159954"/>
                  <a:gd name="connsiteX365" fmla="*/ 48800 w 70488"/>
                  <a:gd name="connsiteY365" fmla="*/ 46992 h 159954"/>
                  <a:gd name="connsiteX366" fmla="*/ 48800 w 70488"/>
                  <a:gd name="connsiteY366" fmla="*/ 46992 h 159954"/>
                  <a:gd name="connsiteX367" fmla="*/ 39763 w 70488"/>
                  <a:gd name="connsiteY367" fmla="*/ 46992 h 159954"/>
                  <a:gd name="connsiteX368" fmla="*/ 42474 w 70488"/>
                  <a:gd name="connsiteY368" fmla="*/ 49703 h 159954"/>
                  <a:gd name="connsiteX369" fmla="*/ 39763 w 70488"/>
                  <a:gd name="connsiteY369" fmla="*/ 51511 h 159954"/>
                  <a:gd name="connsiteX370" fmla="*/ 37051 w 70488"/>
                  <a:gd name="connsiteY370" fmla="*/ 49703 h 159954"/>
                  <a:gd name="connsiteX371" fmla="*/ 39763 w 70488"/>
                  <a:gd name="connsiteY371" fmla="*/ 46992 h 159954"/>
                  <a:gd name="connsiteX372" fmla="*/ 39763 w 70488"/>
                  <a:gd name="connsiteY372" fmla="*/ 46992 h 159954"/>
                  <a:gd name="connsiteX373" fmla="*/ 30726 w 70488"/>
                  <a:gd name="connsiteY373" fmla="*/ 46992 h 159954"/>
                  <a:gd name="connsiteX374" fmla="*/ 33437 w 70488"/>
                  <a:gd name="connsiteY374" fmla="*/ 49703 h 159954"/>
                  <a:gd name="connsiteX375" fmla="*/ 30726 w 70488"/>
                  <a:gd name="connsiteY375" fmla="*/ 51511 h 159954"/>
                  <a:gd name="connsiteX376" fmla="*/ 28015 w 70488"/>
                  <a:gd name="connsiteY376" fmla="*/ 49703 h 159954"/>
                  <a:gd name="connsiteX377" fmla="*/ 30726 w 70488"/>
                  <a:gd name="connsiteY377" fmla="*/ 46992 h 159954"/>
                  <a:gd name="connsiteX378" fmla="*/ 30726 w 70488"/>
                  <a:gd name="connsiteY378" fmla="*/ 46992 h 159954"/>
                  <a:gd name="connsiteX379" fmla="*/ 21689 w 70488"/>
                  <a:gd name="connsiteY379" fmla="*/ 46992 h 159954"/>
                  <a:gd name="connsiteX380" fmla="*/ 24400 w 70488"/>
                  <a:gd name="connsiteY380" fmla="*/ 49703 h 159954"/>
                  <a:gd name="connsiteX381" fmla="*/ 21689 w 70488"/>
                  <a:gd name="connsiteY381" fmla="*/ 51511 h 159954"/>
                  <a:gd name="connsiteX382" fmla="*/ 18978 w 70488"/>
                  <a:gd name="connsiteY382" fmla="*/ 49703 h 159954"/>
                  <a:gd name="connsiteX383" fmla="*/ 21689 w 70488"/>
                  <a:gd name="connsiteY383" fmla="*/ 46992 h 159954"/>
                  <a:gd name="connsiteX384" fmla="*/ 21689 w 70488"/>
                  <a:gd name="connsiteY384" fmla="*/ 46992 h 159954"/>
                  <a:gd name="connsiteX385" fmla="*/ 44281 w 70488"/>
                  <a:gd name="connsiteY385" fmla="*/ 42474 h 159954"/>
                  <a:gd name="connsiteX386" fmla="*/ 46992 w 70488"/>
                  <a:gd name="connsiteY386" fmla="*/ 45185 h 159954"/>
                  <a:gd name="connsiteX387" fmla="*/ 44281 w 70488"/>
                  <a:gd name="connsiteY387" fmla="*/ 47896 h 159954"/>
                  <a:gd name="connsiteX388" fmla="*/ 41570 w 70488"/>
                  <a:gd name="connsiteY388" fmla="*/ 45185 h 159954"/>
                  <a:gd name="connsiteX389" fmla="*/ 44281 w 70488"/>
                  <a:gd name="connsiteY389" fmla="*/ 42474 h 159954"/>
                  <a:gd name="connsiteX390" fmla="*/ 44281 w 70488"/>
                  <a:gd name="connsiteY390" fmla="*/ 42474 h 159954"/>
                  <a:gd name="connsiteX391" fmla="*/ 35244 w 70488"/>
                  <a:gd name="connsiteY391" fmla="*/ 42474 h 159954"/>
                  <a:gd name="connsiteX392" fmla="*/ 37955 w 70488"/>
                  <a:gd name="connsiteY392" fmla="*/ 45185 h 159954"/>
                  <a:gd name="connsiteX393" fmla="*/ 35244 w 70488"/>
                  <a:gd name="connsiteY393" fmla="*/ 47896 h 159954"/>
                  <a:gd name="connsiteX394" fmla="*/ 32533 w 70488"/>
                  <a:gd name="connsiteY394" fmla="*/ 45185 h 159954"/>
                  <a:gd name="connsiteX395" fmla="*/ 35244 w 70488"/>
                  <a:gd name="connsiteY395" fmla="*/ 42474 h 159954"/>
                  <a:gd name="connsiteX396" fmla="*/ 35244 w 70488"/>
                  <a:gd name="connsiteY396" fmla="*/ 42474 h 159954"/>
                  <a:gd name="connsiteX397" fmla="*/ 26207 w 70488"/>
                  <a:gd name="connsiteY397" fmla="*/ 42474 h 159954"/>
                  <a:gd name="connsiteX398" fmla="*/ 28918 w 70488"/>
                  <a:gd name="connsiteY398" fmla="*/ 45185 h 159954"/>
                  <a:gd name="connsiteX399" fmla="*/ 26207 w 70488"/>
                  <a:gd name="connsiteY399" fmla="*/ 47896 h 159954"/>
                  <a:gd name="connsiteX400" fmla="*/ 23496 w 70488"/>
                  <a:gd name="connsiteY400" fmla="*/ 45185 h 159954"/>
                  <a:gd name="connsiteX401" fmla="*/ 26207 w 70488"/>
                  <a:gd name="connsiteY401" fmla="*/ 42474 h 159954"/>
                  <a:gd name="connsiteX402" fmla="*/ 26207 w 70488"/>
                  <a:gd name="connsiteY402" fmla="*/ 42474 h 159954"/>
                  <a:gd name="connsiteX403" fmla="*/ 17170 w 70488"/>
                  <a:gd name="connsiteY403" fmla="*/ 42474 h 159954"/>
                  <a:gd name="connsiteX404" fmla="*/ 19881 w 70488"/>
                  <a:gd name="connsiteY404" fmla="*/ 45185 h 159954"/>
                  <a:gd name="connsiteX405" fmla="*/ 17170 w 70488"/>
                  <a:gd name="connsiteY405" fmla="*/ 47896 h 159954"/>
                  <a:gd name="connsiteX406" fmla="*/ 14459 w 70488"/>
                  <a:gd name="connsiteY406" fmla="*/ 45185 h 159954"/>
                  <a:gd name="connsiteX407" fmla="*/ 17170 w 70488"/>
                  <a:gd name="connsiteY407" fmla="*/ 42474 h 159954"/>
                  <a:gd name="connsiteX408" fmla="*/ 17170 w 70488"/>
                  <a:gd name="connsiteY408" fmla="*/ 42474 h 159954"/>
                  <a:gd name="connsiteX409" fmla="*/ 48800 w 70488"/>
                  <a:gd name="connsiteY409" fmla="*/ 37051 h 159954"/>
                  <a:gd name="connsiteX410" fmla="*/ 51511 w 70488"/>
                  <a:gd name="connsiteY410" fmla="*/ 39763 h 159954"/>
                  <a:gd name="connsiteX411" fmla="*/ 48800 w 70488"/>
                  <a:gd name="connsiteY411" fmla="*/ 42474 h 159954"/>
                  <a:gd name="connsiteX412" fmla="*/ 46088 w 70488"/>
                  <a:gd name="connsiteY412" fmla="*/ 39763 h 159954"/>
                  <a:gd name="connsiteX413" fmla="*/ 48800 w 70488"/>
                  <a:gd name="connsiteY413" fmla="*/ 37051 h 159954"/>
                  <a:gd name="connsiteX414" fmla="*/ 48800 w 70488"/>
                  <a:gd name="connsiteY414" fmla="*/ 37051 h 159954"/>
                  <a:gd name="connsiteX415" fmla="*/ 39763 w 70488"/>
                  <a:gd name="connsiteY415" fmla="*/ 37051 h 159954"/>
                  <a:gd name="connsiteX416" fmla="*/ 42474 w 70488"/>
                  <a:gd name="connsiteY416" fmla="*/ 39763 h 159954"/>
                  <a:gd name="connsiteX417" fmla="*/ 39763 w 70488"/>
                  <a:gd name="connsiteY417" fmla="*/ 42474 h 159954"/>
                  <a:gd name="connsiteX418" fmla="*/ 37051 w 70488"/>
                  <a:gd name="connsiteY418" fmla="*/ 39763 h 159954"/>
                  <a:gd name="connsiteX419" fmla="*/ 39763 w 70488"/>
                  <a:gd name="connsiteY419" fmla="*/ 37051 h 159954"/>
                  <a:gd name="connsiteX420" fmla="*/ 39763 w 70488"/>
                  <a:gd name="connsiteY420" fmla="*/ 37051 h 159954"/>
                  <a:gd name="connsiteX421" fmla="*/ 30726 w 70488"/>
                  <a:gd name="connsiteY421" fmla="*/ 37051 h 159954"/>
                  <a:gd name="connsiteX422" fmla="*/ 33437 w 70488"/>
                  <a:gd name="connsiteY422" fmla="*/ 39763 h 159954"/>
                  <a:gd name="connsiteX423" fmla="*/ 30726 w 70488"/>
                  <a:gd name="connsiteY423" fmla="*/ 42474 h 159954"/>
                  <a:gd name="connsiteX424" fmla="*/ 28015 w 70488"/>
                  <a:gd name="connsiteY424" fmla="*/ 39763 h 159954"/>
                  <a:gd name="connsiteX425" fmla="*/ 30726 w 70488"/>
                  <a:gd name="connsiteY425" fmla="*/ 37051 h 159954"/>
                  <a:gd name="connsiteX426" fmla="*/ 30726 w 70488"/>
                  <a:gd name="connsiteY426" fmla="*/ 37051 h 159954"/>
                  <a:gd name="connsiteX427" fmla="*/ 21689 w 70488"/>
                  <a:gd name="connsiteY427" fmla="*/ 37051 h 159954"/>
                  <a:gd name="connsiteX428" fmla="*/ 24400 w 70488"/>
                  <a:gd name="connsiteY428" fmla="*/ 39763 h 159954"/>
                  <a:gd name="connsiteX429" fmla="*/ 21689 w 70488"/>
                  <a:gd name="connsiteY429" fmla="*/ 42474 h 159954"/>
                  <a:gd name="connsiteX430" fmla="*/ 18978 w 70488"/>
                  <a:gd name="connsiteY430" fmla="*/ 39763 h 159954"/>
                  <a:gd name="connsiteX431" fmla="*/ 21689 w 70488"/>
                  <a:gd name="connsiteY431" fmla="*/ 37051 h 159954"/>
                  <a:gd name="connsiteX432" fmla="*/ 21689 w 70488"/>
                  <a:gd name="connsiteY432" fmla="*/ 37051 h 159954"/>
                  <a:gd name="connsiteX433" fmla="*/ 53318 w 70488"/>
                  <a:gd name="connsiteY433" fmla="*/ 32533 h 159954"/>
                  <a:gd name="connsiteX434" fmla="*/ 56029 w 70488"/>
                  <a:gd name="connsiteY434" fmla="*/ 35244 h 159954"/>
                  <a:gd name="connsiteX435" fmla="*/ 53318 w 70488"/>
                  <a:gd name="connsiteY435" fmla="*/ 37955 h 159954"/>
                  <a:gd name="connsiteX436" fmla="*/ 50607 w 70488"/>
                  <a:gd name="connsiteY436" fmla="*/ 35244 h 159954"/>
                  <a:gd name="connsiteX437" fmla="*/ 53318 w 70488"/>
                  <a:gd name="connsiteY437" fmla="*/ 32533 h 159954"/>
                  <a:gd name="connsiteX438" fmla="*/ 53318 w 70488"/>
                  <a:gd name="connsiteY438" fmla="*/ 32533 h 159954"/>
                  <a:gd name="connsiteX439" fmla="*/ 44281 w 70488"/>
                  <a:gd name="connsiteY439" fmla="*/ 32533 h 159954"/>
                  <a:gd name="connsiteX440" fmla="*/ 46992 w 70488"/>
                  <a:gd name="connsiteY440" fmla="*/ 35244 h 159954"/>
                  <a:gd name="connsiteX441" fmla="*/ 44281 w 70488"/>
                  <a:gd name="connsiteY441" fmla="*/ 37955 h 159954"/>
                  <a:gd name="connsiteX442" fmla="*/ 41570 w 70488"/>
                  <a:gd name="connsiteY442" fmla="*/ 35244 h 159954"/>
                  <a:gd name="connsiteX443" fmla="*/ 44281 w 70488"/>
                  <a:gd name="connsiteY443" fmla="*/ 32533 h 159954"/>
                  <a:gd name="connsiteX444" fmla="*/ 44281 w 70488"/>
                  <a:gd name="connsiteY444" fmla="*/ 32533 h 159954"/>
                  <a:gd name="connsiteX445" fmla="*/ 35244 w 70488"/>
                  <a:gd name="connsiteY445" fmla="*/ 32533 h 159954"/>
                  <a:gd name="connsiteX446" fmla="*/ 37955 w 70488"/>
                  <a:gd name="connsiteY446" fmla="*/ 35244 h 159954"/>
                  <a:gd name="connsiteX447" fmla="*/ 35244 w 70488"/>
                  <a:gd name="connsiteY447" fmla="*/ 37955 h 159954"/>
                  <a:gd name="connsiteX448" fmla="*/ 32533 w 70488"/>
                  <a:gd name="connsiteY448" fmla="*/ 35244 h 159954"/>
                  <a:gd name="connsiteX449" fmla="*/ 35244 w 70488"/>
                  <a:gd name="connsiteY449" fmla="*/ 32533 h 159954"/>
                  <a:gd name="connsiteX450" fmla="*/ 35244 w 70488"/>
                  <a:gd name="connsiteY450" fmla="*/ 32533 h 159954"/>
                  <a:gd name="connsiteX451" fmla="*/ 26207 w 70488"/>
                  <a:gd name="connsiteY451" fmla="*/ 32533 h 159954"/>
                  <a:gd name="connsiteX452" fmla="*/ 28918 w 70488"/>
                  <a:gd name="connsiteY452" fmla="*/ 35244 h 159954"/>
                  <a:gd name="connsiteX453" fmla="*/ 26207 w 70488"/>
                  <a:gd name="connsiteY453" fmla="*/ 37955 h 159954"/>
                  <a:gd name="connsiteX454" fmla="*/ 23496 w 70488"/>
                  <a:gd name="connsiteY454" fmla="*/ 35244 h 159954"/>
                  <a:gd name="connsiteX455" fmla="*/ 26207 w 70488"/>
                  <a:gd name="connsiteY455" fmla="*/ 32533 h 159954"/>
                  <a:gd name="connsiteX456" fmla="*/ 26207 w 70488"/>
                  <a:gd name="connsiteY456" fmla="*/ 32533 h 159954"/>
                  <a:gd name="connsiteX457" fmla="*/ 17170 w 70488"/>
                  <a:gd name="connsiteY457" fmla="*/ 32533 h 159954"/>
                  <a:gd name="connsiteX458" fmla="*/ 19881 w 70488"/>
                  <a:gd name="connsiteY458" fmla="*/ 35244 h 159954"/>
                  <a:gd name="connsiteX459" fmla="*/ 17170 w 70488"/>
                  <a:gd name="connsiteY459" fmla="*/ 37955 h 159954"/>
                  <a:gd name="connsiteX460" fmla="*/ 14459 w 70488"/>
                  <a:gd name="connsiteY460" fmla="*/ 35244 h 159954"/>
                  <a:gd name="connsiteX461" fmla="*/ 17170 w 70488"/>
                  <a:gd name="connsiteY461" fmla="*/ 32533 h 159954"/>
                  <a:gd name="connsiteX462" fmla="*/ 17170 w 70488"/>
                  <a:gd name="connsiteY462" fmla="*/ 32533 h 159954"/>
                  <a:gd name="connsiteX463" fmla="*/ 57837 w 70488"/>
                  <a:gd name="connsiteY463" fmla="*/ 28015 h 159954"/>
                  <a:gd name="connsiteX464" fmla="*/ 60548 w 70488"/>
                  <a:gd name="connsiteY464" fmla="*/ 30726 h 159954"/>
                  <a:gd name="connsiteX465" fmla="*/ 57837 w 70488"/>
                  <a:gd name="connsiteY465" fmla="*/ 33437 h 159954"/>
                  <a:gd name="connsiteX466" fmla="*/ 55125 w 70488"/>
                  <a:gd name="connsiteY466" fmla="*/ 30726 h 159954"/>
                  <a:gd name="connsiteX467" fmla="*/ 57837 w 70488"/>
                  <a:gd name="connsiteY467" fmla="*/ 28015 h 159954"/>
                  <a:gd name="connsiteX468" fmla="*/ 57837 w 70488"/>
                  <a:gd name="connsiteY468" fmla="*/ 28015 h 159954"/>
                  <a:gd name="connsiteX469" fmla="*/ 48800 w 70488"/>
                  <a:gd name="connsiteY469" fmla="*/ 28015 h 159954"/>
                  <a:gd name="connsiteX470" fmla="*/ 51511 w 70488"/>
                  <a:gd name="connsiteY470" fmla="*/ 30726 h 159954"/>
                  <a:gd name="connsiteX471" fmla="*/ 48800 w 70488"/>
                  <a:gd name="connsiteY471" fmla="*/ 33437 h 159954"/>
                  <a:gd name="connsiteX472" fmla="*/ 46088 w 70488"/>
                  <a:gd name="connsiteY472" fmla="*/ 30726 h 159954"/>
                  <a:gd name="connsiteX473" fmla="*/ 48800 w 70488"/>
                  <a:gd name="connsiteY473" fmla="*/ 28015 h 159954"/>
                  <a:gd name="connsiteX474" fmla="*/ 48800 w 70488"/>
                  <a:gd name="connsiteY474" fmla="*/ 28015 h 159954"/>
                  <a:gd name="connsiteX475" fmla="*/ 39763 w 70488"/>
                  <a:gd name="connsiteY475" fmla="*/ 28015 h 159954"/>
                  <a:gd name="connsiteX476" fmla="*/ 42474 w 70488"/>
                  <a:gd name="connsiteY476" fmla="*/ 30726 h 159954"/>
                  <a:gd name="connsiteX477" fmla="*/ 39763 w 70488"/>
                  <a:gd name="connsiteY477" fmla="*/ 33437 h 159954"/>
                  <a:gd name="connsiteX478" fmla="*/ 37051 w 70488"/>
                  <a:gd name="connsiteY478" fmla="*/ 30726 h 159954"/>
                  <a:gd name="connsiteX479" fmla="*/ 39763 w 70488"/>
                  <a:gd name="connsiteY479" fmla="*/ 28015 h 159954"/>
                  <a:gd name="connsiteX480" fmla="*/ 39763 w 70488"/>
                  <a:gd name="connsiteY480" fmla="*/ 28015 h 159954"/>
                  <a:gd name="connsiteX481" fmla="*/ 30726 w 70488"/>
                  <a:gd name="connsiteY481" fmla="*/ 28015 h 159954"/>
                  <a:gd name="connsiteX482" fmla="*/ 33437 w 70488"/>
                  <a:gd name="connsiteY482" fmla="*/ 30726 h 159954"/>
                  <a:gd name="connsiteX483" fmla="*/ 30726 w 70488"/>
                  <a:gd name="connsiteY483" fmla="*/ 33437 h 159954"/>
                  <a:gd name="connsiteX484" fmla="*/ 28015 w 70488"/>
                  <a:gd name="connsiteY484" fmla="*/ 30726 h 159954"/>
                  <a:gd name="connsiteX485" fmla="*/ 30726 w 70488"/>
                  <a:gd name="connsiteY485" fmla="*/ 28015 h 159954"/>
                  <a:gd name="connsiteX486" fmla="*/ 30726 w 70488"/>
                  <a:gd name="connsiteY486" fmla="*/ 28015 h 159954"/>
                  <a:gd name="connsiteX487" fmla="*/ 21689 w 70488"/>
                  <a:gd name="connsiteY487" fmla="*/ 28015 h 159954"/>
                  <a:gd name="connsiteX488" fmla="*/ 24400 w 70488"/>
                  <a:gd name="connsiteY488" fmla="*/ 30726 h 159954"/>
                  <a:gd name="connsiteX489" fmla="*/ 21689 w 70488"/>
                  <a:gd name="connsiteY489" fmla="*/ 33437 h 159954"/>
                  <a:gd name="connsiteX490" fmla="*/ 18978 w 70488"/>
                  <a:gd name="connsiteY490" fmla="*/ 30726 h 159954"/>
                  <a:gd name="connsiteX491" fmla="*/ 21689 w 70488"/>
                  <a:gd name="connsiteY491" fmla="*/ 28015 h 159954"/>
                  <a:gd name="connsiteX492" fmla="*/ 21689 w 70488"/>
                  <a:gd name="connsiteY492" fmla="*/ 28015 h 159954"/>
                  <a:gd name="connsiteX493" fmla="*/ 12652 w 70488"/>
                  <a:gd name="connsiteY493" fmla="*/ 28015 h 159954"/>
                  <a:gd name="connsiteX494" fmla="*/ 15363 w 70488"/>
                  <a:gd name="connsiteY494" fmla="*/ 30726 h 159954"/>
                  <a:gd name="connsiteX495" fmla="*/ 12652 w 70488"/>
                  <a:gd name="connsiteY495" fmla="*/ 33437 h 159954"/>
                  <a:gd name="connsiteX496" fmla="*/ 9941 w 70488"/>
                  <a:gd name="connsiteY496" fmla="*/ 30726 h 159954"/>
                  <a:gd name="connsiteX497" fmla="*/ 12652 w 70488"/>
                  <a:gd name="connsiteY497" fmla="*/ 28015 h 159954"/>
                  <a:gd name="connsiteX498" fmla="*/ 12652 w 70488"/>
                  <a:gd name="connsiteY498" fmla="*/ 28015 h 159954"/>
                  <a:gd name="connsiteX499" fmla="*/ 53318 w 70488"/>
                  <a:gd name="connsiteY499" fmla="*/ 22592 h 159954"/>
                  <a:gd name="connsiteX500" fmla="*/ 56029 w 70488"/>
                  <a:gd name="connsiteY500" fmla="*/ 25303 h 159954"/>
                  <a:gd name="connsiteX501" fmla="*/ 53318 w 70488"/>
                  <a:gd name="connsiteY501" fmla="*/ 28015 h 159954"/>
                  <a:gd name="connsiteX502" fmla="*/ 50607 w 70488"/>
                  <a:gd name="connsiteY502" fmla="*/ 25303 h 159954"/>
                  <a:gd name="connsiteX503" fmla="*/ 53318 w 70488"/>
                  <a:gd name="connsiteY503" fmla="*/ 22592 h 159954"/>
                  <a:gd name="connsiteX504" fmla="*/ 53318 w 70488"/>
                  <a:gd name="connsiteY504" fmla="*/ 22592 h 159954"/>
                  <a:gd name="connsiteX505" fmla="*/ 44281 w 70488"/>
                  <a:gd name="connsiteY505" fmla="*/ 22592 h 159954"/>
                  <a:gd name="connsiteX506" fmla="*/ 46992 w 70488"/>
                  <a:gd name="connsiteY506" fmla="*/ 25303 h 159954"/>
                  <a:gd name="connsiteX507" fmla="*/ 44281 w 70488"/>
                  <a:gd name="connsiteY507" fmla="*/ 28015 h 159954"/>
                  <a:gd name="connsiteX508" fmla="*/ 41570 w 70488"/>
                  <a:gd name="connsiteY508" fmla="*/ 25303 h 159954"/>
                  <a:gd name="connsiteX509" fmla="*/ 44281 w 70488"/>
                  <a:gd name="connsiteY509" fmla="*/ 22592 h 159954"/>
                  <a:gd name="connsiteX510" fmla="*/ 44281 w 70488"/>
                  <a:gd name="connsiteY510" fmla="*/ 22592 h 159954"/>
                  <a:gd name="connsiteX511" fmla="*/ 35244 w 70488"/>
                  <a:gd name="connsiteY511" fmla="*/ 22592 h 159954"/>
                  <a:gd name="connsiteX512" fmla="*/ 37955 w 70488"/>
                  <a:gd name="connsiteY512" fmla="*/ 25303 h 159954"/>
                  <a:gd name="connsiteX513" fmla="*/ 35244 w 70488"/>
                  <a:gd name="connsiteY513" fmla="*/ 28015 h 159954"/>
                  <a:gd name="connsiteX514" fmla="*/ 32533 w 70488"/>
                  <a:gd name="connsiteY514" fmla="*/ 25303 h 159954"/>
                  <a:gd name="connsiteX515" fmla="*/ 35244 w 70488"/>
                  <a:gd name="connsiteY515" fmla="*/ 22592 h 159954"/>
                  <a:gd name="connsiteX516" fmla="*/ 35244 w 70488"/>
                  <a:gd name="connsiteY516" fmla="*/ 22592 h 159954"/>
                  <a:gd name="connsiteX517" fmla="*/ 26207 w 70488"/>
                  <a:gd name="connsiteY517" fmla="*/ 22592 h 159954"/>
                  <a:gd name="connsiteX518" fmla="*/ 28918 w 70488"/>
                  <a:gd name="connsiteY518" fmla="*/ 25303 h 159954"/>
                  <a:gd name="connsiteX519" fmla="*/ 26207 w 70488"/>
                  <a:gd name="connsiteY519" fmla="*/ 28015 h 159954"/>
                  <a:gd name="connsiteX520" fmla="*/ 23496 w 70488"/>
                  <a:gd name="connsiteY520" fmla="*/ 25303 h 159954"/>
                  <a:gd name="connsiteX521" fmla="*/ 26207 w 70488"/>
                  <a:gd name="connsiteY521" fmla="*/ 22592 h 159954"/>
                  <a:gd name="connsiteX522" fmla="*/ 26207 w 70488"/>
                  <a:gd name="connsiteY522" fmla="*/ 22592 h 159954"/>
                  <a:gd name="connsiteX523" fmla="*/ 17170 w 70488"/>
                  <a:gd name="connsiteY523" fmla="*/ 22592 h 159954"/>
                  <a:gd name="connsiteX524" fmla="*/ 19881 w 70488"/>
                  <a:gd name="connsiteY524" fmla="*/ 25303 h 159954"/>
                  <a:gd name="connsiteX525" fmla="*/ 17170 w 70488"/>
                  <a:gd name="connsiteY525" fmla="*/ 28015 h 159954"/>
                  <a:gd name="connsiteX526" fmla="*/ 14459 w 70488"/>
                  <a:gd name="connsiteY526" fmla="*/ 25303 h 159954"/>
                  <a:gd name="connsiteX527" fmla="*/ 17170 w 70488"/>
                  <a:gd name="connsiteY527" fmla="*/ 22592 h 159954"/>
                  <a:gd name="connsiteX528" fmla="*/ 17170 w 70488"/>
                  <a:gd name="connsiteY528" fmla="*/ 22592 h 159954"/>
                  <a:gd name="connsiteX529" fmla="*/ 57837 w 70488"/>
                  <a:gd name="connsiteY529" fmla="*/ 18074 h 159954"/>
                  <a:gd name="connsiteX530" fmla="*/ 60548 w 70488"/>
                  <a:gd name="connsiteY530" fmla="*/ 20785 h 159954"/>
                  <a:gd name="connsiteX531" fmla="*/ 57837 w 70488"/>
                  <a:gd name="connsiteY531" fmla="*/ 23496 h 159954"/>
                  <a:gd name="connsiteX532" fmla="*/ 55125 w 70488"/>
                  <a:gd name="connsiteY532" fmla="*/ 20785 h 159954"/>
                  <a:gd name="connsiteX533" fmla="*/ 57837 w 70488"/>
                  <a:gd name="connsiteY533" fmla="*/ 18074 h 159954"/>
                  <a:gd name="connsiteX534" fmla="*/ 57837 w 70488"/>
                  <a:gd name="connsiteY534" fmla="*/ 18074 h 159954"/>
                  <a:gd name="connsiteX535" fmla="*/ 48800 w 70488"/>
                  <a:gd name="connsiteY535" fmla="*/ 18074 h 159954"/>
                  <a:gd name="connsiteX536" fmla="*/ 51511 w 70488"/>
                  <a:gd name="connsiteY536" fmla="*/ 20785 h 159954"/>
                  <a:gd name="connsiteX537" fmla="*/ 48800 w 70488"/>
                  <a:gd name="connsiteY537" fmla="*/ 23496 h 159954"/>
                  <a:gd name="connsiteX538" fmla="*/ 46088 w 70488"/>
                  <a:gd name="connsiteY538" fmla="*/ 20785 h 159954"/>
                  <a:gd name="connsiteX539" fmla="*/ 48800 w 70488"/>
                  <a:gd name="connsiteY539" fmla="*/ 18074 h 159954"/>
                  <a:gd name="connsiteX540" fmla="*/ 48800 w 70488"/>
                  <a:gd name="connsiteY540" fmla="*/ 18074 h 159954"/>
                  <a:gd name="connsiteX541" fmla="*/ 39763 w 70488"/>
                  <a:gd name="connsiteY541" fmla="*/ 18074 h 159954"/>
                  <a:gd name="connsiteX542" fmla="*/ 42474 w 70488"/>
                  <a:gd name="connsiteY542" fmla="*/ 20785 h 159954"/>
                  <a:gd name="connsiteX543" fmla="*/ 39763 w 70488"/>
                  <a:gd name="connsiteY543" fmla="*/ 23496 h 159954"/>
                  <a:gd name="connsiteX544" fmla="*/ 37051 w 70488"/>
                  <a:gd name="connsiteY544" fmla="*/ 20785 h 159954"/>
                  <a:gd name="connsiteX545" fmla="*/ 39763 w 70488"/>
                  <a:gd name="connsiteY545" fmla="*/ 18074 h 159954"/>
                  <a:gd name="connsiteX546" fmla="*/ 39763 w 70488"/>
                  <a:gd name="connsiteY546" fmla="*/ 18074 h 159954"/>
                  <a:gd name="connsiteX547" fmla="*/ 30726 w 70488"/>
                  <a:gd name="connsiteY547" fmla="*/ 18074 h 159954"/>
                  <a:gd name="connsiteX548" fmla="*/ 33437 w 70488"/>
                  <a:gd name="connsiteY548" fmla="*/ 20785 h 159954"/>
                  <a:gd name="connsiteX549" fmla="*/ 30726 w 70488"/>
                  <a:gd name="connsiteY549" fmla="*/ 23496 h 159954"/>
                  <a:gd name="connsiteX550" fmla="*/ 28015 w 70488"/>
                  <a:gd name="connsiteY550" fmla="*/ 20785 h 159954"/>
                  <a:gd name="connsiteX551" fmla="*/ 30726 w 70488"/>
                  <a:gd name="connsiteY551" fmla="*/ 18074 h 159954"/>
                  <a:gd name="connsiteX552" fmla="*/ 30726 w 70488"/>
                  <a:gd name="connsiteY552" fmla="*/ 18074 h 159954"/>
                  <a:gd name="connsiteX553" fmla="*/ 21689 w 70488"/>
                  <a:gd name="connsiteY553" fmla="*/ 18074 h 159954"/>
                  <a:gd name="connsiteX554" fmla="*/ 24400 w 70488"/>
                  <a:gd name="connsiteY554" fmla="*/ 20785 h 159954"/>
                  <a:gd name="connsiteX555" fmla="*/ 21689 w 70488"/>
                  <a:gd name="connsiteY555" fmla="*/ 23496 h 159954"/>
                  <a:gd name="connsiteX556" fmla="*/ 18978 w 70488"/>
                  <a:gd name="connsiteY556" fmla="*/ 20785 h 159954"/>
                  <a:gd name="connsiteX557" fmla="*/ 21689 w 70488"/>
                  <a:gd name="connsiteY557" fmla="*/ 18074 h 159954"/>
                  <a:gd name="connsiteX558" fmla="*/ 21689 w 70488"/>
                  <a:gd name="connsiteY558" fmla="*/ 18074 h 159954"/>
                  <a:gd name="connsiteX559" fmla="*/ 12652 w 70488"/>
                  <a:gd name="connsiteY559" fmla="*/ 18074 h 159954"/>
                  <a:gd name="connsiteX560" fmla="*/ 15363 w 70488"/>
                  <a:gd name="connsiteY560" fmla="*/ 20785 h 159954"/>
                  <a:gd name="connsiteX561" fmla="*/ 12652 w 70488"/>
                  <a:gd name="connsiteY561" fmla="*/ 23496 h 159954"/>
                  <a:gd name="connsiteX562" fmla="*/ 9941 w 70488"/>
                  <a:gd name="connsiteY562" fmla="*/ 20785 h 159954"/>
                  <a:gd name="connsiteX563" fmla="*/ 12652 w 70488"/>
                  <a:gd name="connsiteY563" fmla="*/ 18074 h 159954"/>
                  <a:gd name="connsiteX564" fmla="*/ 12652 w 70488"/>
                  <a:gd name="connsiteY564" fmla="*/ 18074 h 159954"/>
                  <a:gd name="connsiteX565" fmla="*/ 62355 w 70488"/>
                  <a:gd name="connsiteY565" fmla="*/ 13555 h 159954"/>
                  <a:gd name="connsiteX566" fmla="*/ 65066 w 70488"/>
                  <a:gd name="connsiteY566" fmla="*/ 16267 h 159954"/>
                  <a:gd name="connsiteX567" fmla="*/ 62355 w 70488"/>
                  <a:gd name="connsiteY567" fmla="*/ 18978 h 159954"/>
                  <a:gd name="connsiteX568" fmla="*/ 59644 w 70488"/>
                  <a:gd name="connsiteY568" fmla="*/ 16267 h 159954"/>
                  <a:gd name="connsiteX569" fmla="*/ 62355 w 70488"/>
                  <a:gd name="connsiteY569" fmla="*/ 13555 h 159954"/>
                  <a:gd name="connsiteX570" fmla="*/ 62355 w 70488"/>
                  <a:gd name="connsiteY570" fmla="*/ 13555 h 159954"/>
                  <a:gd name="connsiteX571" fmla="*/ 53318 w 70488"/>
                  <a:gd name="connsiteY571" fmla="*/ 13555 h 159954"/>
                  <a:gd name="connsiteX572" fmla="*/ 56029 w 70488"/>
                  <a:gd name="connsiteY572" fmla="*/ 16267 h 159954"/>
                  <a:gd name="connsiteX573" fmla="*/ 53318 w 70488"/>
                  <a:gd name="connsiteY573" fmla="*/ 18978 h 159954"/>
                  <a:gd name="connsiteX574" fmla="*/ 50607 w 70488"/>
                  <a:gd name="connsiteY574" fmla="*/ 16267 h 159954"/>
                  <a:gd name="connsiteX575" fmla="*/ 53318 w 70488"/>
                  <a:gd name="connsiteY575" fmla="*/ 13555 h 159954"/>
                  <a:gd name="connsiteX576" fmla="*/ 53318 w 70488"/>
                  <a:gd name="connsiteY576" fmla="*/ 13555 h 159954"/>
                  <a:gd name="connsiteX577" fmla="*/ 44281 w 70488"/>
                  <a:gd name="connsiteY577" fmla="*/ 13555 h 159954"/>
                  <a:gd name="connsiteX578" fmla="*/ 46992 w 70488"/>
                  <a:gd name="connsiteY578" fmla="*/ 16267 h 159954"/>
                  <a:gd name="connsiteX579" fmla="*/ 44281 w 70488"/>
                  <a:gd name="connsiteY579" fmla="*/ 18978 h 159954"/>
                  <a:gd name="connsiteX580" fmla="*/ 41570 w 70488"/>
                  <a:gd name="connsiteY580" fmla="*/ 16267 h 159954"/>
                  <a:gd name="connsiteX581" fmla="*/ 44281 w 70488"/>
                  <a:gd name="connsiteY581" fmla="*/ 13555 h 159954"/>
                  <a:gd name="connsiteX582" fmla="*/ 44281 w 70488"/>
                  <a:gd name="connsiteY582" fmla="*/ 13555 h 159954"/>
                  <a:gd name="connsiteX583" fmla="*/ 35244 w 70488"/>
                  <a:gd name="connsiteY583" fmla="*/ 13555 h 159954"/>
                  <a:gd name="connsiteX584" fmla="*/ 37955 w 70488"/>
                  <a:gd name="connsiteY584" fmla="*/ 16267 h 159954"/>
                  <a:gd name="connsiteX585" fmla="*/ 35244 w 70488"/>
                  <a:gd name="connsiteY585" fmla="*/ 18978 h 159954"/>
                  <a:gd name="connsiteX586" fmla="*/ 32533 w 70488"/>
                  <a:gd name="connsiteY586" fmla="*/ 16267 h 159954"/>
                  <a:gd name="connsiteX587" fmla="*/ 35244 w 70488"/>
                  <a:gd name="connsiteY587" fmla="*/ 13555 h 159954"/>
                  <a:gd name="connsiteX588" fmla="*/ 35244 w 70488"/>
                  <a:gd name="connsiteY588" fmla="*/ 13555 h 159954"/>
                  <a:gd name="connsiteX589" fmla="*/ 26207 w 70488"/>
                  <a:gd name="connsiteY589" fmla="*/ 13555 h 159954"/>
                  <a:gd name="connsiteX590" fmla="*/ 28918 w 70488"/>
                  <a:gd name="connsiteY590" fmla="*/ 16267 h 159954"/>
                  <a:gd name="connsiteX591" fmla="*/ 26207 w 70488"/>
                  <a:gd name="connsiteY591" fmla="*/ 18978 h 159954"/>
                  <a:gd name="connsiteX592" fmla="*/ 23496 w 70488"/>
                  <a:gd name="connsiteY592" fmla="*/ 16267 h 159954"/>
                  <a:gd name="connsiteX593" fmla="*/ 26207 w 70488"/>
                  <a:gd name="connsiteY593" fmla="*/ 13555 h 159954"/>
                  <a:gd name="connsiteX594" fmla="*/ 26207 w 70488"/>
                  <a:gd name="connsiteY594" fmla="*/ 13555 h 159954"/>
                  <a:gd name="connsiteX595" fmla="*/ 17170 w 70488"/>
                  <a:gd name="connsiteY595" fmla="*/ 13555 h 159954"/>
                  <a:gd name="connsiteX596" fmla="*/ 19881 w 70488"/>
                  <a:gd name="connsiteY596" fmla="*/ 16267 h 159954"/>
                  <a:gd name="connsiteX597" fmla="*/ 17170 w 70488"/>
                  <a:gd name="connsiteY597" fmla="*/ 18978 h 159954"/>
                  <a:gd name="connsiteX598" fmla="*/ 14459 w 70488"/>
                  <a:gd name="connsiteY598" fmla="*/ 16267 h 159954"/>
                  <a:gd name="connsiteX599" fmla="*/ 17170 w 70488"/>
                  <a:gd name="connsiteY599" fmla="*/ 13555 h 159954"/>
                  <a:gd name="connsiteX600" fmla="*/ 17170 w 70488"/>
                  <a:gd name="connsiteY600" fmla="*/ 13555 h 159954"/>
                  <a:gd name="connsiteX601" fmla="*/ 57837 w 70488"/>
                  <a:gd name="connsiteY601" fmla="*/ 8133 h 159954"/>
                  <a:gd name="connsiteX602" fmla="*/ 60548 w 70488"/>
                  <a:gd name="connsiteY602" fmla="*/ 10844 h 159954"/>
                  <a:gd name="connsiteX603" fmla="*/ 57837 w 70488"/>
                  <a:gd name="connsiteY603" fmla="*/ 13555 h 159954"/>
                  <a:gd name="connsiteX604" fmla="*/ 55125 w 70488"/>
                  <a:gd name="connsiteY604" fmla="*/ 10844 h 159954"/>
                  <a:gd name="connsiteX605" fmla="*/ 57837 w 70488"/>
                  <a:gd name="connsiteY605" fmla="*/ 8133 h 159954"/>
                  <a:gd name="connsiteX606" fmla="*/ 57837 w 70488"/>
                  <a:gd name="connsiteY606" fmla="*/ 8133 h 159954"/>
                  <a:gd name="connsiteX607" fmla="*/ 48800 w 70488"/>
                  <a:gd name="connsiteY607" fmla="*/ 8133 h 159954"/>
                  <a:gd name="connsiteX608" fmla="*/ 51511 w 70488"/>
                  <a:gd name="connsiteY608" fmla="*/ 10844 h 159954"/>
                  <a:gd name="connsiteX609" fmla="*/ 48800 w 70488"/>
                  <a:gd name="connsiteY609" fmla="*/ 13555 h 159954"/>
                  <a:gd name="connsiteX610" fmla="*/ 46088 w 70488"/>
                  <a:gd name="connsiteY610" fmla="*/ 10844 h 159954"/>
                  <a:gd name="connsiteX611" fmla="*/ 48800 w 70488"/>
                  <a:gd name="connsiteY611" fmla="*/ 8133 h 159954"/>
                  <a:gd name="connsiteX612" fmla="*/ 48800 w 70488"/>
                  <a:gd name="connsiteY612" fmla="*/ 8133 h 159954"/>
                  <a:gd name="connsiteX613" fmla="*/ 39763 w 70488"/>
                  <a:gd name="connsiteY613" fmla="*/ 8133 h 159954"/>
                  <a:gd name="connsiteX614" fmla="*/ 42474 w 70488"/>
                  <a:gd name="connsiteY614" fmla="*/ 10844 h 159954"/>
                  <a:gd name="connsiteX615" fmla="*/ 39763 w 70488"/>
                  <a:gd name="connsiteY615" fmla="*/ 13555 h 159954"/>
                  <a:gd name="connsiteX616" fmla="*/ 37051 w 70488"/>
                  <a:gd name="connsiteY616" fmla="*/ 10844 h 159954"/>
                  <a:gd name="connsiteX617" fmla="*/ 39763 w 70488"/>
                  <a:gd name="connsiteY617" fmla="*/ 8133 h 159954"/>
                  <a:gd name="connsiteX618" fmla="*/ 39763 w 70488"/>
                  <a:gd name="connsiteY618" fmla="*/ 8133 h 159954"/>
                  <a:gd name="connsiteX619" fmla="*/ 30726 w 70488"/>
                  <a:gd name="connsiteY619" fmla="*/ 8133 h 159954"/>
                  <a:gd name="connsiteX620" fmla="*/ 33437 w 70488"/>
                  <a:gd name="connsiteY620" fmla="*/ 10844 h 159954"/>
                  <a:gd name="connsiteX621" fmla="*/ 30726 w 70488"/>
                  <a:gd name="connsiteY621" fmla="*/ 13555 h 159954"/>
                  <a:gd name="connsiteX622" fmla="*/ 28015 w 70488"/>
                  <a:gd name="connsiteY622" fmla="*/ 10844 h 159954"/>
                  <a:gd name="connsiteX623" fmla="*/ 30726 w 70488"/>
                  <a:gd name="connsiteY623" fmla="*/ 8133 h 159954"/>
                  <a:gd name="connsiteX624" fmla="*/ 30726 w 70488"/>
                  <a:gd name="connsiteY624" fmla="*/ 8133 h 159954"/>
                  <a:gd name="connsiteX625" fmla="*/ 21689 w 70488"/>
                  <a:gd name="connsiteY625" fmla="*/ 8133 h 159954"/>
                  <a:gd name="connsiteX626" fmla="*/ 24400 w 70488"/>
                  <a:gd name="connsiteY626" fmla="*/ 10844 h 159954"/>
                  <a:gd name="connsiteX627" fmla="*/ 21689 w 70488"/>
                  <a:gd name="connsiteY627" fmla="*/ 13555 h 159954"/>
                  <a:gd name="connsiteX628" fmla="*/ 18978 w 70488"/>
                  <a:gd name="connsiteY628" fmla="*/ 10844 h 159954"/>
                  <a:gd name="connsiteX629" fmla="*/ 21689 w 70488"/>
                  <a:gd name="connsiteY629" fmla="*/ 8133 h 159954"/>
                  <a:gd name="connsiteX630" fmla="*/ 21689 w 70488"/>
                  <a:gd name="connsiteY630" fmla="*/ 8133 h 159954"/>
                  <a:gd name="connsiteX631" fmla="*/ 12652 w 70488"/>
                  <a:gd name="connsiteY631" fmla="*/ 8133 h 159954"/>
                  <a:gd name="connsiteX632" fmla="*/ 15363 w 70488"/>
                  <a:gd name="connsiteY632" fmla="*/ 10844 h 159954"/>
                  <a:gd name="connsiteX633" fmla="*/ 12652 w 70488"/>
                  <a:gd name="connsiteY633" fmla="*/ 13555 h 159954"/>
                  <a:gd name="connsiteX634" fmla="*/ 9941 w 70488"/>
                  <a:gd name="connsiteY634" fmla="*/ 10844 h 159954"/>
                  <a:gd name="connsiteX635" fmla="*/ 12652 w 70488"/>
                  <a:gd name="connsiteY635" fmla="*/ 8133 h 159954"/>
                  <a:gd name="connsiteX636" fmla="*/ 12652 w 70488"/>
                  <a:gd name="connsiteY636" fmla="*/ 8133 h 159954"/>
                  <a:gd name="connsiteX637" fmla="*/ 53318 w 70488"/>
                  <a:gd name="connsiteY637" fmla="*/ 121095 h 159954"/>
                  <a:gd name="connsiteX638" fmla="*/ 56029 w 70488"/>
                  <a:gd name="connsiteY638" fmla="*/ 123806 h 159954"/>
                  <a:gd name="connsiteX639" fmla="*/ 53318 w 70488"/>
                  <a:gd name="connsiteY639" fmla="*/ 126517 h 159954"/>
                  <a:gd name="connsiteX640" fmla="*/ 50607 w 70488"/>
                  <a:gd name="connsiteY640" fmla="*/ 123806 h 159954"/>
                  <a:gd name="connsiteX641" fmla="*/ 53318 w 70488"/>
                  <a:gd name="connsiteY641" fmla="*/ 121095 h 159954"/>
                  <a:gd name="connsiteX642" fmla="*/ 53318 w 70488"/>
                  <a:gd name="connsiteY642" fmla="*/ 121095 h 159954"/>
                  <a:gd name="connsiteX643" fmla="*/ 44281 w 70488"/>
                  <a:gd name="connsiteY643" fmla="*/ 121095 h 159954"/>
                  <a:gd name="connsiteX644" fmla="*/ 46992 w 70488"/>
                  <a:gd name="connsiteY644" fmla="*/ 123806 h 159954"/>
                  <a:gd name="connsiteX645" fmla="*/ 44281 w 70488"/>
                  <a:gd name="connsiteY645" fmla="*/ 126517 h 159954"/>
                  <a:gd name="connsiteX646" fmla="*/ 41570 w 70488"/>
                  <a:gd name="connsiteY646" fmla="*/ 123806 h 159954"/>
                  <a:gd name="connsiteX647" fmla="*/ 44281 w 70488"/>
                  <a:gd name="connsiteY647" fmla="*/ 121095 h 159954"/>
                  <a:gd name="connsiteX648" fmla="*/ 44281 w 70488"/>
                  <a:gd name="connsiteY648" fmla="*/ 121095 h 159954"/>
                  <a:gd name="connsiteX649" fmla="*/ 35244 w 70488"/>
                  <a:gd name="connsiteY649" fmla="*/ 121095 h 159954"/>
                  <a:gd name="connsiteX650" fmla="*/ 37955 w 70488"/>
                  <a:gd name="connsiteY650" fmla="*/ 123806 h 159954"/>
                  <a:gd name="connsiteX651" fmla="*/ 35244 w 70488"/>
                  <a:gd name="connsiteY651" fmla="*/ 126517 h 159954"/>
                  <a:gd name="connsiteX652" fmla="*/ 32533 w 70488"/>
                  <a:gd name="connsiteY652" fmla="*/ 123806 h 159954"/>
                  <a:gd name="connsiteX653" fmla="*/ 35244 w 70488"/>
                  <a:gd name="connsiteY653" fmla="*/ 121095 h 159954"/>
                  <a:gd name="connsiteX654" fmla="*/ 35244 w 70488"/>
                  <a:gd name="connsiteY654" fmla="*/ 121095 h 159954"/>
                  <a:gd name="connsiteX655" fmla="*/ 26207 w 70488"/>
                  <a:gd name="connsiteY655" fmla="*/ 121095 h 159954"/>
                  <a:gd name="connsiteX656" fmla="*/ 28918 w 70488"/>
                  <a:gd name="connsiteY656" fmla="*/ 123806 h 159954"/>
                  <a:gd name="connsiteX657" fmla="*/ 26207 w 70488"/>
                  <a:gd name="connsiteY657" fmla="*/ 126517 h 159954"/>
                  <a:gd name="connsiteX658" fmla="*/ 23496 w 70488"/>
                  <a:gd name="connsiteY658" fmla="*/ 123806 h 159954"/>
                  <a:gd name="connsiteX659" fmla="*/ 26207 w 70488"/>
                  <a:gd name="connsiteY659" fmla="*/ 121095 h 159954"/>
                  <a:gd name="connsiteX660" fmla="*/ 26207 w 70488"/>
                  <a:gd name="connsiteY660" fmla="*/ 121095 h 159954"/>
                  <a:gd name="connsiteX661" fmla="*/ 17170 w 70488"/>
                  <a:gd name="connsiteY661" fmla="*/ 121095 h 159954"/>
                  <a:gd name="connsiteX662" fmla="*/ 19881 w 70488"/>
                  <a:gd name="connsiteY662" fmla="*/ 123806 h 159954"/>
                  <a:gd name="connsiteX663" fmla="*/ 17170 w 70488"/>
                  <a:gd name="connsiteY663" fmla="*/ 126517 h 159954"/>
                  <a:gd name="connsiteX664" fmla="*/ 14459 w 70488"/>
                  <a:gd name="connsiteY664" fmla="*/ 123806 h 159954"/>
                  <a:gd name="connsiteX665" fmla="*/ 17170 w 70488"/>
                  <a:gd name="connsiteY665" fmla="*/ 121095 h 159954"/>
                  <a:gd name="connsiteX666" fmla="*/ 17170 w 70488"/>
                  <a:gd name="connsiteY666" fmla="*/ 121095 h 159954"/>
                  <a:gd name="connsiteX667" fmla="*/ 7230 w 70488"/>
                  <a:gd name="connsiteY667" fmla="*/ 121095 h 159954"/>
                  <a:gd name="connsiteX668" fmla="*/ 9941 w 70488"/>
                  <a:gd name="connsiteY668" fmla="*/ 123806 h 159954"/>
                  <a:gd name="connsiteX669" fmla="*/ 7230 w 70488"/>
                  <a:gd name="connsiteY669" fmla="*/ 126517 h 159954"/>
                  <a:gd name="connsiteX670" fmla="*/ 4518 w 70488"/>
                  <a:gd name="connsiteY670" fmla="*/ 123806 h 159954"/>
                  <a:gd name="connsiteX671" fmla="*/ 7230 w 70488"/>
                  <a:gd name="connsiteY671" fmla="*/ 121095 h 159954"/>
                  <a:gd name="connsiteX672" fmla="*/ 7230 w 70488"/>
                  <a:gd name="connsiteY672" fmla="*/ 121095 h 159954"/>
                  <a:gd name="connsiteX673" fmla="*/ 57837 w 70488"/>
                  <a:gd name="connsiteY673" fmla="*/ 116577 h 159954"/>
                  <a:gd name="connsiteX674" fmla="*/ 60548 w 70488"/>
                  <a:gd name="connsiteY674" fmla="*/ 119288 h 159954"/>
                  <a:gd name="connsiteX675" fmla="*/ 57837 w 70488"/>
                  <a:gd name="connsiteY675" fmla="*/ 121999 h 159954"/>
                  <a:gd name="connsiteX676" fmla="*/ 55125 w 70488"/>
                  <a:gd name="connsiteY676" fmla="*/ 119288 h 159954"/>
                  <a:gd name="connsiteX677" fmla="*/ 57837 w 70488"/>
                  <a:gd name="connsiteY677" fmla="*/ 116577 h 159954"/>
                  <a:gd name="connsiteX678" fmla="*/ 57837 w 70488"/>
                  <a:gd name="connsiteY678" fmla="*/ 116577 h 159954"/>
                  <a:gd name="connsiteX679" fmla="*/ 48800 w 70488"/>
                  <a:gd name="connsiteY679" fmla="*/ 116577 h 159954"/>
                  <a:gd name="connsiteX680" fmla="*/ 51511 w 70488"/>
                  <a:gd name="connsiteY680" fmla="*/ 119288 h 159954"/>
                  <a:gd name="connsiteX681" fmla="*/ 48800 w 70488"/>
                  <a:gd name="connsiteY681" fmla="*/ 121999 h 159954"/>
                  <a:gd name="connsiteX682" fmla="*/ 46088 w 70488"/>
                  <a:gd name="connsiteY682" fmla="*/ 119288 h 159954"/>
                  <a:gd name="connsiteX683" fmla="*/ 48800 w 70488"/>
                  <a:gd name="connsiteY683" fmla="*/ 116577 h 159954"/>
                  <a:gd name="connsiteX684" fmla="*/ 48800 w 70488"/>
                  <a:gd name="connsiteY684" fmla="*/ 116577 h 159954"/>
                  <a:gd name="connsiteX685" fmla="*/ 39763 w 70488"/>
                  <a:gd name="connsiteY685" fmla="*/ 116577 h 159954"/>
                  <a:gd name="connsiteX686" fmla="*/ 42474 w 70488"/>
                  <a:gd name="connsiteY686" fmla="*/ 119288 h 159954"/>
                  <a:gd name="connsiteX687" fmla="*/ 39763 w 70488"/>
                  <a:gd name="connsiteY687" fmla="*/ 121999 h 159954"/>
                  <a:gd name="connsiteX688" fmla="*/ 37051 w 70488"/>
                  <a:gd name="connsiteY688" fmla="*/ 119288 h 159954"/>
                  <a:gd name="connsiteX689" fmla="*/ 39763 w 70488"/>
                  <a:gd name="connsiteY689" fmla="*/ 116577 h 159954"/>
                  <a:gd name="connsiteX690" fmla="*/ 39763 w 70488"/>
                  <a:gd name="connsiteY690" fmla="*/ 116577 h 159954"/>
                  <a:gd name="connsiteX691" fmla="*/ 30726 w 70488"/>
                  <a:gd name="connsiteY691" fmla="*/ 116577 h 159954"/>
                  <a:gd name="connsiteX692" fmla="*/ 33437 w 70488"/>
                  <a:gd name="connsiteY692" fmla="*/ 119288 h 159954"/>
                  <a:gd name="connsiteX693" fmla="*/ 30726 w 70488"/>
                  <a:gd name="connsiteY693" fmla="*/ 121999 h 159954"/>
                  <a:gd name="connsiteX694" fmla="*/ 28015 w 70488"/>
                  <a:gd name="connsiteY694" fmla="*/ 119288 h 159954"/>
                  <a:gd name="connsiteX695" fmla="*/ 30726 w 70488"/>
                  <a:gd name="connsiteY695" fmla="*/ 116577 h 159954"/>
                  <a:gd name="connsiteX696" fmla="*/ 30726 w 70488"/>
                  <a:gd name="connsiteY696" fmla="*/ 116577 h 159954"/>
                  <a:gd name="connsiteX697" fmla="*/ 21689 w 70488"/>
                  <a:gd name="connsiteY697" fmla="*/ 116577 h 159954"/>
                  <a:gd name="connsiteX698" fmla="*/ 24400 w 70488"/>
                  <a:gd name="connsiteY698" fmla="*/ 119288 h 159954"/>
                  <a:gd name="connsiteX699" fmla="*/ 21689 w 70488"/>
                  <a:gd name="connsiteY699" fmla="*/ 121999 h 159954"/>
                  <a:gd name="connsiteX700" fmla="*/ 18978 w 70488"/>
                  <a:gd name="connsiteY700" fmla="*/ 119288 h 159954"/>
                  <a:gd name="connsiteX701" fmla="*/ 21689 w 70488"/>
                  <a:gd name="connsiteY701" fmla="*/ 116577 h 159954"/>
                  <a:gd name="connsiteX702" fmla="*/ 21689 w 70488"/>
                  <a:gd name="connsiteY702" fmla="*/ 116577 h 159954"/>
                  <a:gd name="connsiteX703" fmla="*/ 12652 w 70488"/>
                  <a:gd name="connsiteY703" fmla="*/ 116577 h 159954"/>
                  <a:gd name="connsiteX704" fmla="*/ 15363 w 70488"/>
                  <a:gd name="connsiteY704" fmla="*/ 119288 h 159954"/>
                  <a:gd name="connsiteX705" fmla="*/ 12652 w 70488"/>
                  <a:gd name="connsiteY705" fmla="*/ 121999 h 159954"/>
                  <a:gd name="connsiteX706" fmla="*/ 9941 w 70488"/>
                  <a:gd name="connsiteY706" fmla="*/ 119288 h 159954"/>
                  <a:gd name="connsiteX707" fmla="*/ 12652 w 70488"/>
                  <a:gd name="connsiteY707" fmla="*/ 116577 h 159954"/>
                  <a:gd name="connsiteX708" fmla="*/ 12652 w 70488"/>
                  <a:gd name="connsiteY708" fmla="*/ 116577 h 159954"/>
                  <a:gd name="connsiteX709" fmla="*/ 53318 w 70488"/>
                  <a:gd name="connsiteY709" fmla="*/ 112058 h 159954"/>
                  <a:gd name="connsiteX710" fmla="*/ 56029 w 70488"/>
                  <a:gd name="connsiteY710" fmla="*/ 114769 h 159954"/>
                  <a:gd name="connsiteX711" fmla="*/ 53318 w 70488"/>
                  <a:gd name="connsiteY711" fmla="*/ 117480 h 159954"/>
                  <a:gd name="connsiteX712" fmla="*/ 50607 w 70488"/>
                  <a:gd name="connsiteY712" fmla="*/ 114769 h 159954"/>
                  <a:gd name="connsiteX713" fmla="*/ 53318 w 70488"/>
                  <a:gd name="connsiteY713" fmla="*/ 112058 h 159954"/>
                  <a:gd name="connsiteX714" fmla="*/ 53318 w 70488"/>
                  <a:gd name="connsiteY714" fmla="*/ 112058 h 159954"/>
                  <a:gd name="connsiteX715" fmla="*/ 44281 w 70488"/>
                  <a:gd name="connsiteY715" fmla="*/ 112058 h 159954"/>
                  <a:gd name="connsiteX716" fmla="*/ 46992 w 70488"/>
                  <a:gd name="connsiteY716" fmla="*/ 114769 h 159954"/>
                  <a:gd name="connsiteX717" fmla="*/ 44281 w 70488"/>
                  <a:gd name="connsiteY717" fmla="*/ 117480 h 159954"/>
                  <a:gd name="connsiteX718" fmla="*/ 41570 w 70488"/>
                  <a:gd name="connsiteY718" fmla="*/ 114769 h 159954"/>
                  <a:gd name="connsiteX719" fmla="*/ 44281 w 70488"/>
                  <a:gd name="connsiteY719" fmla="*/ 112058 h 159954"/>
                  <a:gd name="connsiteX720" fmla="*/ 44281 w 70488"/>
                  <a:gd name="connsiteY720" fmla="*/ 112058 h 159954"/>
                  <a:gd name="connsiteX721" fmla="*/ 35244 w 70488"/>
                  <a:gd name="connsiteY721" fmla="*/ 112058 h 159954"/>
                  <a:gd name="connsiteX722" fmla="*/ 37955 w 70488"/>
                  <a:gd name="connsiteY722" fmla="*/ 114769 h 159954"/>
                  <a:gd name="connsiteX723" fmla="*/ 35244 w 70488"/>
                  <a:gd name="connsiteY723" fmla="*/ 117480 h 159954"/>
                  <a:gd name="connsiteX724" fmla="*/ 32533 w 70488"/>
                  <a:gd name="connsiteY724" fmla="*/ 114769 h 159954"/>
                  <a:gd name="connsiteX725" fmla="*/ 35244 w 70488"/>
                  <a:gd name="connsiteY725" fmla="*/ 112058 h 159954"/>
                  <a:gd name="connsiteX726" fmla="*/ 35244 w 70488"/>
                  <a:gd name="connsiteY726" fmla="*/ 112058 h 159954"/>
                  <a:gd name="connsiteX727" fmla="*/ 26207 w 70488"/>
                  <a:gd name="connsiteY727" fmla="*/ 112058 h 159954"/>
                  <a:gd name="connsiteX728" fmla="*/ 28918 w 70488"/>
                  <a:gd name="connsiteY728" fmla="*/ 114769 h 159954"/>
                  <a:gd name="connsiteX729" fmla="*/ 26207 w 70488"/>
                  <a:gd name="connsiteY729" fmla="*/ 117480 h 159954"/>
                  <a:gd name="connsiteX730" fmla="*/ 23496 w 70488"/>
                  <a:gd name="connsiteY730" fmla="*/ 114769 h 159954"/>
                  <a:gd name="connsiteX731" fmla="*/ 26207 w 70488"/>
                  <a:gd name="connsiteY731" fmla="*/ 112058 h 159954"/>
                  <a:gd name="connsiteX732" fmla="*/ 26207 w 70488"/>
                  <a:gd name="connsiteY732" fmla="*/ 112058 h 159954"/>
                  <a:gd name="connsiteX733" fmla="*/ 17170 w 70488"/>
                  <a:gd name="connsiteY733" fmla="*/ 112058 h 159954"/>
                  <a:gd name="connsiteX734" fmla="*/ 19881 w 70488"/>
                  <a:gd name="connsiteY734" fmla="*/ 114769 h 159954"/>
                  <a:gd name="connsiteX735" fmla="*/ 17170 w 70488"/>
                  <a:gd name="connsiteY735" fmla="*/ 117480 h 159954"/>
                  <a:gd name="connsiteX736" fmla="*/ 14459 w 70488"/>
                  <a:gd name="connsiteY736" fmla="*/ 114769 h 159954"/>
                  <a:gd name="connsiteX737" fmla="*/ 17170 w 70488"/>
                  <a:gd name="connsiteY737" fmla="*/ 112058 h 159954"/>
                  <a:gd name="connsiteX738" fmla="*/ 17170 w 70488"/>
                  <a:gd name="connsiteY738" fmla="*/ 112058 h 159954"/>
                  <a:gd name="connsiteX739" fmla="*/ 57837 w 70488"/>
                  <a:gd name="connsiteY739" fmla="*/ 106636 h 159954"/>
                  <a:gd name="connsiteX740" fmla="*/ 60548 w 70488"/>
                  <a:gd name="connsiteY740" fmla="*/ 109347 h 159954"/>
                  <a:gd name="connsiteX741" fmla="*/ 57837 w 70488"/>
                  <a:gd name="connsiteY741" fmla="*/ 112058 h 159954"/>
                  <a:gd name="connsiteX742" fmla="*/ 55125 w 70488"/>
                  <a:gd name="connsiteY742" fmla="*/ 109347 h 159954"/>
                  <a:gd name="connsiteX743" fmla="*/ 57837 w 70488"/>
                  <a:gd name="connsiteY743" fmla="*/ 106636 h 159954"/>
                  <a:gd name="connsiteX744" fmla="*/ 57837 w 70488"/>
                  <a:gd name="connsiteY744" fmla="*/ 106636 h 159954"/>
                  <a:gd name="connsiteX745" fmla="*/ 48800 w 70488"/>
                  <a:gd name="connsiteY745" fmla="*/ 106636 h 159954"/>
                  <a:gd name="connsiteX746" fmla="*/ 51511 w 70488"/>
                  <a:gd name="connsiteY746" fmla="*/ 109347 h 159954"/>
                  <a:gd name="connsiteX747" fmla="*/ 48800 w 70488"/>
                  <a:gd name="connsiteY747" fmla="*/ 112058 h 159954"/>
                  <a:gd name="connsiteX748" fmla="*/ 46088 w 70488"/>
                  <a:gd name="connsiteY748" fmla="*/ 109347 h 159954"/>
                  <a:gd name="connsiteX749" fmla="*/ 48800 w 70488"/>
                  <a:gd name="connsiteY749" fmla="*/ 106636 h 159954"/>
                  <a:gd name="connsiteX750" fmla="*/ 48800 w 70488"/>
                  <a:gd name="connsiteY750" fmla="*/ 106636 h 159954"/>
                  <a:gd name="connsiteX751" fmla="*/ 39763 w 70488"/>
                  <a:gd name="connsiteY751" fmla="*/ 106636 h 159954"/>
                  <a:gd name="connsiteX752" fmla="*/ 42474 w 70488"/>
                  <a:gd name="connsiteY752" fmla="*/ 109347 h 159954"/>
                  <a:gd name="connsiteX753" fmla="*/ 39763 w 70488"/>
                  <a:gd name="connsiteY753" fmla="*/ 112058 h 159954"/>
                  <a:gd name="connsiteX754" fmla="*/ 37051 w 70488"/>
                  <a:gd name="connsiteY754" fmla="*/ 109347 h 159954"/>
                  <a:gd name="connsiteX755" fmla="*/ 39763 w 70488"/>
                  <a:gd name="connsiteY755" fmla="*/ 106636 h 159954"/>
                  <a:gd name="connsiteX756" fmla="*/ 39763 w 70488"/>
                  <a:gd name="connsiteY756" fmla="*/ 106636 h 159954"/>
                  <a:gd name="connsiteX757" fmla="*/ 30726 w 70488"/>
                  <a:gd name="connsiteY757" fmla="*/ 106636 h 159954"/>
                  <a:gd name="connsiteX758" fmla="*/ 33437 w 70488"/>
                  <a:gd name="connsiteY758" fmla="*/ 109347 h 159954"/>
                  <a:gd name="connsiteX759" fmla="*/ 30726 w 70488"/>
                  <a:gd name="connsiteY759" fmla="*/ 112058 h 159954"/>
                  <a:gd name="connsiteX760" fmla="*/ 28015 w 70488"/>
                  <a:gd name="connsiteY760" fmla="*/ 109347 h 159954"/>
                  <a:gd name="connsiteX761" fmla="*/ 30726 w 70488"/>
                  <a:gd name="connsiteY761" fmla="*/ 106636 h 159954"/>
                  <a:gd name="connsiteX762" fmla="*/ 30726 w 70488"/>
                  <a:gd name="connsiteY762" fmla="*/ 106636 h 159954"/>
                  <a:gd name="connsiteX763" fmla="*/ 21689 w 70488"/>
                  <a:gd name="connsiteY763" fmla="*/ 106636 h 159954"/>
                  <a:gd name="connsiteX764" fmla="*/ 24400 w 70488"/>
                  <a:gd name="connsiteY764" fmla="*/ 109347 h 159954"/>
                  <a:gd name="connsiteX765" fmla="*/ 21689 w 70488"/>
                  <a:gd name="connsiteY765" fmla="*/ 112058 h 159954"/>
                  <a:gd name="connsiteX766" fmla="*/ 18978 w 70488"/>
                  <a:gd name="connsiteY766" fmla="*/ 109347 h 159954"/>
                  <a:gd name="connsiteX767" fmla="*/ 21689 w 70488"/>
                  <a:gd name="connsiteY767" fmla="*/ 106636 h 159954"/>
                  <a:gd name="connsiteX768" fmla="*/ 21689 w 70488"/>
                  <a:gd name="connsiteY768" fmla="*/ 106636 h 159954"/>
                  <a:gd name="connsiteX769" fmla="*/ 12652 w 70488"/>
                  <a:gd name="connsiteY769" fmla="*/ 106636 h 159954"/>
                  <a:gd name="connsiteX770" fmla="*/ 15363 w 70488"/>
                  <a:gd name="connsiteY770" fmla="*/ 109347 h 159954"/>
                  <a:gd name="connsiteX771" fmla="*/ 12652 w 70488"/>
                  <a:gd name="connsiteY771" fmla="*/ 112058 h 159954"/>
                  <a:gd name="connsiteX772" fmla="*/ 9941 w 70488"/>
                  <a:gd name="connsiteY772" fmla="*/ 109347 h 159954"/>
                  <a:gd name="connsiteX773" fmla="*/ 12652 w 70488"/>
                  <a:gd name="connsiteY773" fmla="*/ 106636 h 159954"/>
                  <a:gd name="connsiteX774" fmla="*/ 12652 w 70488"/>
                  <a:gd name="connsiteY774" fmla="*/ 106636 h 159954"/>
                  <a:gd name="connsiteX775" fmla="*/ 53318 w 70488"/>
                  <a:gd name="connsiteY775" fmla="*/ 102118 h 159954"/>
                  <a:gd name="connsiteX776" fmla="*/ 56029 w 70488"/>
                  <a:gd name="connsiteY776" fmla="*/ 104829 h 159954"/>
                  <a:gd name="connsiteX777" fmla="*/ 53318 w 70488"/>
                  <a:gd name="connsiteY777" fmla="*/ 107540 h 159954"/>
                  <a:gd name="connsiteX778" fmla="*/ 50607 w 70488"/>
                  <a:gd name="connsiteY778" fmla="*/ 104829 h 159954"/>
                  <a:gd name="connsiteX779" fmla="*/ 53318 w 70488"/>
                  <a:gd name="connsiteY779" fmla="*/ 102118 h 159954"/>
                  <a:gd name="connsiteX780" fmla="*/ 53318 w 70488"/>
                  <a:gd name="connsiteY780" fmla="*/ 102118 h 159954"/>
                  <a:gd name="connsiteX781" fmla="*/ 44281 w 70488"/>
                  <a:gd name="connsiteY781" fmla="*/ 102118 h 159954"/>
                  <a:gd name="connsiteX782" fmla="*/ 46992 w 70488"/>
                  <a:gd name="connsiteY782" fmla="*/ 104829 h 159954"/>
                  <a:gd name="connsiteX783" fmla="*/ 44281 w 70488"/>
                  <a:gd name="connsiteY783" fmla="*/ 107540 h 159954"/>
                  <a:gd name="connsiteX784" fmla="*/ 41570 w 70488"/>
                  <a:gd name="connsiteY784" fmla="*/ 104829 h 159954"/>
                  <a:gd name="connsiteX785" fmla="*/ 44281 w 70488"/>
                  <a:gd name="connsiteY785" fmla="*/ 102118 h 159954"/>
                  <a:gd name="connsiteX786" fmla="*/ 44281 w 70488"/>
                  <a:gd name="connsiteY786" fmla="*/ 102118 h 159954"/>
                  <a:gd name="connsiteX787" fmla="*/ 35244 w 70488"/>
                  <a:gd name="connsiteY787" fmla="*/ 102118 h 159954"/>
                  <a:gd name="connsiteX788" fmla="*/ 37955 w 70488"/>
                  <a:gd name="connsiteY788" fmla="*/ 104829 h 159954"/>
                  <a:gd name="connsiteX789" fmla="*/ 35244 w 70488"/>
                  <a:gd name="connsiteY789" fmla="*/ 107540 h 159954"/>
                  <a:gd name="connsiteX790" fmla="*/ 32533 w 70488"/>
                  <a:gd name="connsiteY790" fmla="*/ 104829 h 159954"/>
                  <a:gd name="connsiteX791" fmla="*/ 35244 w 70488"/>
                  <a:gd name="connsiteY791" fmla="*/ 102118 h 159954"/>
                  <a:gd name="connsiteX792" fmla="*/ 35244 w 70488"/>
                  <a:gd name="connsiteY792" fmla="*/ 102118 h 159954"/>
                  <a:gd name="connsiteX793" fmla="*/ 26207 w 70488"/>
                  <a:gd name="connsiteY793" fmla="*/ 102118 h 159954"/>
                  <a:gd name="connsiteX794" fmla="*/ 28918 w 70488"/>
                  <a:gd name="connsiteY794" fmla="*/ 104829 h 159954"/>
                  <a:gd name="connsiteX795" fmla="*/ 26207 w 70488"/>
                  <a:gd name="connsiteY795" fmla="*/ 107540 h 159954"/>
                  <a:gd name="connsiteX796" fmla="*/ 23496 w 70488"/>
                  <a:gd name="connsiteY796" fmla="*/ 104829 h 159954"/>
                  <a:gd name="connsiteX797" fmla="*/ 26207 w 70488"/>
                  <a:gd name="connsiteY797" fmla="*/ 102118 h 159954"/>
                  <a:gd name="connsiteX798" fmla="*/ 26207 w 70488"/>
                  <a:gd name="connsiteY798" fmla="*/ 102118 h 159954"/>
                  <a:gd name="connsiteX799" fmla="*/ 17170 w 70488"/>
                  <a:gd name="connsiteY799" fmla="*/ 102118 h 159954"/>
                  <a:gd name="connsiteX800" fmla="*/ 19881 w 70488"/>
                  <a:gd name="connsiteY800" fmla="*/ 104829 h 159954"/>
                  <a:gd name="connsiteX801" fmla="*/ 17170 w 70488"/>
                  <a:gd name="connsiteY801" fmla="*/ 107540 h 159954"/>
                  <a:gd name="connsiteX802" fmla="*/ 14459 w 70488"/>
                  <a:gd name="connsiteY802" fmla="*/ 104829 h 159954"/>
                  <a:gd name="connsiteX803" fmla="*/ 17170 w 70488"/>
                  <a:gd name="connsiteY803" fmla="*/ 102118 h 159954"/>
                  <a:gd name="connsiteX804" fmla="*/ 17170 w 70488"/>
                  <a:gd name="connsiteY804" fmla="*/ 102118 h 159954"/>
                  <a:gd name="connsiteX805" fmla="*/ 48800 w 70488"/>
                  <a:gd name="connsiteY805" fmla="*/ 96695 h 159954"/>
                  <a:gd name="connsiteX806" fmla="*/ 51511 w 70488"/>
                  <a:gd name="connsiteY806" fmla="*/ 99406 h 159954"/>
                  <a:gd name="connsiteX807" fmla="*/ 48800 w 70488"/>
                  <a:gd name="connsiteY807" fmla="*/ 102118 h 159954"/>
                  <a:gd name="connsiteX808" fmla="*/ 46088 w 70488"/>
                  <a:gd name="connsiteY808" fmla="*/ 99406 h 159954"/>
                  <a:gd name="connsiteX809" fmla="*/ 48800 w 70488"/>
                  <a:gd name="connsiteY809" fmla="*/ 96695 h 159954"/>
                  <a:gd name="connsiteX810" fmla="*/ 48800 w 70488"/>
                  <a:gd name="connsiteY810" fmla="*/ 96695 h 159954"/>
                  <a:gd name="connsiteX811" fmla="*/ 39763 w 70488"/>
                  <a:gd name="connsiteY811" fmla="*/ 96695 h 159954"/>
                  <a:gd name="connsiteX812" fmla="*/ 42474 w 70488"/>
                  <a:gd name="connsiteY812" fmla="*/ 99406 h 159954"/>
                  <a:gd name="connsiteX813" fmla="*/ 39763 w 70488"/>
                  <a:gd name="connsiteY813" fmla="*/ 102118 h 159954"/>
                  <a:gd name="connsiteX814" fmla="*/ 37051 w 70488"/>
                  <a:gd name="connsiteY814" fmla="*/ 99406 h 159954"/>
                  <a:gd name="connsiteX815" fmla="*/ 39763 w 70488"/>
                  <a:gd name="connsiteY815" fmla="*/ 96695 h 159954"/>
                  <a:gd name="connsiteX816" fmla="*/ 39763 w 70488"/>
                  <a:gd name="connsiteY816" fmla="*/ 96695 h 159954"/>
                  <a:gd name="connsiteX817" fmla="*/ 30726 w 70488"/>
                  <a:gd name="connsiteY817" fmla="*/ 96695 h 159954"/>
                  <a:gd name="connsiteX818" fmla="*/ 33437 w 70488"/>
                  <a:gd name="connsiteY818" fmla="*/ 99406 h 159954"/>
                  <a:gd name="connsiteX819" fmla="*/ 30726 w 70488"/>
                  <a:gd name="connsiteY819" fmla="*/ 102118 h 159954"/>
                  <a:gd name="connsiteX820" fmla="*/ 28015 w 70488"/>
                  <a:gd name="connsiteY820" fmla="*/ 99406 h 159954"/>
                  <a:gd name="connsiteX821" fmla="*/ 30726 w 70488"/>
                  <a:gd name="connsiteY821" fmla="*/ 96695 h 159954"/>
                  <a:gd name="connsiteX822" fmla="*/ 30726 w 70488"/>
                  <a:gd name="connsiteY822" fmla="*/ 96695 h 159954"/>
                  <a:gd name="connsiteX823" fmla="*/ 21689 w 70488"/>
                  <a:gd name="connsiteY823" fmla="*/ 96695 h 159954"/>
                  <a:gd name="connsiteX824" fmla="*/ 24400 w 70488"/>
                  <a:gd name="connsiteY824" fmla="*/ 99406 h 159954"/>
                  <a:gd name="connsiteX825" fmla="*/ 21689 w 70488"/>
                  <a:gd name="connsiteY825" fmla="*/ 102118 h 159954"/>
                  <a:gd name="connsiteX826" fmla="*/ 18978 w 70488"/>
                  <a:gd name="connsiteY826" fmla="*/ 99406 h 159954"/>
                  <a:gd name="connsiteX827" fmla="*/ 21689 w 70488"/>
                  <a:gd name="connsiteY827" fmla="*/ 96695 h 159954"/>
                  <a:gd name="connsiteX828" fmla="*/ 21689 w 70488"/>
                  <a:gd name="connsiteY828" fmla="*/ 96695 h 159954"/>
                  <a:gd name="connsiteX829" fmla="*/ 12652 w 70488"/>
                  <a:gd name="connsiteY829" fmla="*/ 96695 h 159954"/>
                  <a:gd name="connsiteX830" fmla="*/ 15363 w 70488"/>
                  <a:gd name="connsiteY830" fmla="*/ 99406 h 159954"/>
                  <a:gd name="connsiteX831" fmla="*/ 12652 w 70488"/>
                  <a:gd name="connsiteY831" fmla="*/ 102118 h 159954"/>
                  <a:gd name="connsiteX832" fmla="*/ 9941 w 70488"/>
                  <a:gd name="connsiteY832" fmla="*/ 99406 h 159954"/>
                  <a:gd name="connsiteX833" fmla="*/ 12652 w 70488"/>
                  <a:gd name="connsiteY833" fmla="*/ 96695 h 159954"/>
                  <a:gd name="connsiteX834" fmla="*/ 12652 w 70488"/>
                  <a:gd name="connsiteY834" fmla="*/ 96695 h 159954"/>
                  <a:gd name="connsiteX835" fmla="*/ 53318 w 70488"/>
                  <a:gd name="connsiteY835" fmla="*/ 92177 h 159954"/>
                  <a:gd name="connsiteX836" fmla="*/ 56029 w 70488"/>
                  <a:gd name="connsiteY836" fmla="*/ 94888 h 159954"/>
                  <a:gd name="connsiteX837" fmla="*/ 53318 w 70488"/>
                  <a:gd name="connsiteY837" fmla="*/ 97599 h 159954"/>
                  <a:gd name="connsiteX838" fmla="*/ 50607 w 70488"/>
                  <a:gd name="connsiteY838" fmla="*/ 94888 h 159954"/>
                  <a:gd name="connsiteX839" fmla="*/ 53318 w 70488"/>
                  <a:gd name="connsiteY839" fmla="*/ 92177 h 159954"/>
                  <a:gd name="connsiteX840" fmla="*/ 53318 w 70488"/>
                  <a:gd name="connsiteY840" fmla="*/ 92177 h 159954"/>
                  <a:gd name="connsiteX841" fmla="*/ 44281 w 70488"/>
                  <a:gd name="connsiteY841" fmla="*/ 92177 h 159954"/>
                  <a:gd name="connsiteX842" fmla="*/ 46992 w 70488"/>
                  <a:gd name="connsiteY842" fmla="*/ 94888 h 159954"/>
                  <a:gd name="connsiteX843" fmla="*/ 44281 w 70488"/>
                  <a:gd name="connsiteY843" fmla="*/ 97599 h 159954"/>
                  <a:gd name="connsiteX844" fmla="*/ 41570 w 70488"/>
                  <a:gd name="connsiteY844" fmla="*/ 94888 h 159954"/>
                  <a:gd name="connsiteX845" fmla="*/ 44281 w 70488"/>
                  <a:gd name="connsiteY845" fmla="*/ 92177 h 159954"/>
                  <a:gd name="connsiteX846" fmla="*/ 44281 w 70488"/>
                  <a:gd name="connsiteY846" fmla="*/ 92177 h 159954"/>
                  <a:gd name="connsiteX847" fmla="*/ 35244 w 70488"/>
                  <a:gd name="connsiteY847" fmla="*/ 92177 h 159954"/>
                  <a:gd name="connsiteX848" fmla="*/ 37955 w 70488"/>
                  <a:gd name="connsiteY848" fmla="*/ 94888 h 159954"/>
                  <a:gd name="connsiteX849" fmla="*/ 35244 w 70488"/>
                  <a:gd name="connsiteY849" fmla="*/ 97599 h 159954"/>
                  <a:gd name="connsiteX850" fmla="*/ 32533 w 70488"/>
                  <a:gd name="connsiteY850" fmla="*/ 94888 h 159954"/>
                  <a:gd name="connsiteX851" fmla="*/ 35244 w 70488"/>
                  <a:gd name="connsiteY851" fmla="*/ 92177 h 159954"/>
                  <a:gd name="connsiteX852" fmla="*/ 35244 w 70488"/>
                  <a:gd name="connsiteY852" fmla="*/ 92177 h 159954"/>
                  <a:gd name="connsiteX853" fmla="*/ 26207 w 70488"/>
                  <a:gd name="connsiteY853" fmla="*/ 92177 h 159954"/>
                  <a:gd name="connsiteX854" fmla="*/ 28918 w 70488"/>
                  <a:gd name="connsiteY854" fmla="*/ 94888 h 159954"/>
                  <a:gd name="connsiteX855" fmla="*/ 26207 w 70488"/>
                  <a:gd name="connsiteY855" fmla="*/ 97599 h 159954"/>
                  <a:gd name="connsiteX856" fmla="*/ 23496 w 70488"/>
                  <a:gd name="connsiteY856" fmla="*/ 94888 h 159954"/>
                  <a:gd name="connsiteX857" fmla="*/ 26207 w 70488"/>
                  <a:gd name="connsiteY857" fmla="*/ 92177 h 159954"/>
                  <a:gd name="connsiteX858" fmla="*/ 26207 w 70488"/>
                  <a:gd name="connsiteY858" fmla="*/ 92177 h 159954"/>
                  <a:gd name="connsiteX859" fmla="*/ 17170 w 70488"/>
                  <a:gd name="connsiteY859" fmla="*/ 92177 h 159954"/>
                  <a:gd name="connsiteX860" fmla="*/ 19881 w 70488"/>
                  <a:gd name="connsiteY860" fmla="*/ 94888 h 159954"/>
                  <a:gd name="connsiteX861" fmla="*/ 17170 w 70488"/>
                  <a:gd name="connsiteY861" fmla="*/ 97599 h 159954"/>
                  <a:gd name="connsiteX862" fmla="*/ 14459 w 70488"/>
                  <a:gd name="connsiteY862" fmla="*/ 94888 h 159954"/>
                  <a:gd name="connsiteX863" fmla="*/ 17170 w 70488"/>
                  <a:gd name="connsiteY863" fmla="*/ 92177 h 159954"/>
                  <a:gd name="connsiteX864" fmla="*/ 17170 w 70488"/>
                  <a:gd name="connsiteY864" fmla="*/ 92177 h 159954"/>
                  <a:gd name="connsiteX865" fmla="*/ 48800 w 70488"/>
                  <a:gd name="connsiteY865" fmla="*/ 86755 h 159954"/>
                  <a:gd name="connsiteX866" fmla="*/ 51511 w 70488"/>
                  <a:gd name="connsiteY866" fmla="*/ 89466 h 159954"/>
                  <a:gd name="connsiteX867" fmla="*/ 48800 w 70488"/>
                  <a:gd name="connsiteY867" fmla="*/ 92177 h 159954"/>
                  <a:gd name="connsiteX868" fmla="*/ 46088 w 70488"/>
                  <a:gd name="connsiteY868" fmla="*/ 89466 h 159954"/>
                  <a:gd name="connsiteX869" fmla="*/ 48800 w 70488"/>
                  <a:gd name="connsiteY869" fmla="*/ 86755 h 159954"/>
                  <a:gd name="connsiteX870" fmla="*/ 48800 w 70488"/>
                  <a:gd name="connsiteY870" fmla="*/ 86755 h 159954"/>
                  <a:gd name="connsiteX871" fmla="*/ 39763 w 70488"/>
                  <a:gd name="connsiteY871" fmla="*/ 86755 h 159954"/>
                  <a:gd name="connsiteX872" fmla="*/ 42474 w 70488"/>
                  <a:gd name="connsiteY872" fmla="*/ 89466 h 159954"/>
                  <a:gd name="connsiteX873" fmla="*/ 39763 w 70488"/>
                  <a:gd name="connsiteY873" fmla="*/ 92177 h 159954"/>
                  <a:gd name="connsiteX874" fmla="*/ 37051 w 70488"/>
                  <a:gd name="connsiteY874" fmla="*/ 89466 h 159954"/>
                  <a:gd name="connsiteX875" fmla="*/ 39763 w 70488"/>
                  <a:gd name="connsiteY875" fmla="*/ 86755 h 159954"/>
                  <a:gd name="connsiteX876" fmla="*/ 39763 w 70488"/>
                  <a:gd name="connsiteY876" fmla="*/ 86755 h 159954"/>
                  <a:gd name="connsiteX877" fmla="*/ 30726 w 70488"/>
                  <a:gd name="connsiteY877" fmla="*/ 86755 h 159954"/>
                  <a:gd name="connsiteX878" fmla="*/ 33437 w 70488"/>
                  <a:gd name="connsiteY878" fmla="*/ 89466 h 159954"/>
                  <a:gd name="connsiteX879" fmla="*/ 30726 w 70488"/>
                  <a:gd name="connsiteY879" fmla="*/ 92177 h 159954"/>
                  <a:gd name="connsiteX880" fmla="*/ 28015 w 70488"/>
                  <a:gd name="connsiteY880" fmla="*/ 89466 h 159954"/>
                  <a:gd name="connsiteX881" fmla="*/ 30726 w 70488"/>
                  <a:gd name="connsiteY881" fmla="*/ 86755 h 159954"/>
                  <a:gd name="connsiteX882" fmla="*/ 30726 w 70488"/>
                  <a:gd name="connsiteY882" fmla="*/ 86755 h 159954"/>
                  <a:gd name="connsiteX883" fmla="*/ 21689 w 70488"/>
                  <a:gd name="connsiteY883" fmla="*/ 86755 h 159954"/>
                  <a:gd name="connsiteX884" fmla="*/ 24400 w 70488"/>
                  <a:gd name="connsiteY884" fmla="*/ 89466 h 159954"/>
                  <a:gd name="connsiteX885" fmla="*/ 21689 w 70488"/>
                  <a:gd name="connsiteY885" fmla="*/ 92177 h 159954"/>
                  <a:gd name="connsiteX886" fmla="*/ 18978 w 70488"/>
                  <a:gd name="connsiteY886" fmla="*/ 89466 h 159954"/>
                  <a:gd name="connsiteX887" fmla="*/ 21689 w 70488"/>
                  <a:gd name="connsiteY887" fmla="*/ 86755 h 159954"/>
                  <a:gd name="connsiteX888" fmla="*/ 21689 w 70488"/>
                  <a:gd name="connsiteY888" fmla="*/ 86755 h 159954"/>
                  <a:gd name="connsiteX889" fmla="*/ 12652 w 70488"/>
                  <a:gd name="connsiteY889" fmla="*/ 86755 h 159954"/>
                  <a:gd name="connsiteX890" fmla="*/ 15363 w 70488"/>
                  <a:gd name="connsiteY890" fmla="*/ 89466 h 159954"/>
                  <a:gd name="connsiteX891" fmla="*/ 12652 w 70488"/>
                  <a:gd name="connsiteY891" fmla="*/ 92177 h 159954"/>
                  <a:gd name="connsiteX892" fmla="*/ 9941 w 70488"/>
                  <a:gd name="connsiteY892" fmla="*/ 89466 h 159954"/>
                  <a:gd name="connsiteX893" fmla="*/ 12652 w 70488"/>
                  <a:gd name="connsiteY893" fmla="*/ 86755 h 159954"/>
                  <a:gd name="connsiteX894" fmla="*/ 12652 w 70488"/>
                  <a:gd name="connsiteY894" fmla="*/ 86755 h 159954"/>
                  <a:gd name="connsiteX895" fmla="*/ 53318 w 70488"/>
                  <a:gd name="connsiteY895" fmla="*/ 82236 h 159954"/>
                  <a:gd name="connsiteX896" fmla="*/ 56029 w 70488"/>
                  <a:gd name="connsiteY896" fmla="*/ 84947 h 159954"/>
                  <a:gd name="connsiteX897" fmla="*/ 53318 w 70488"/>
                  <a:gd name="connsiteY897" fmla="*/ 87658 h 159954"/>
                  <a:gd name="connsiteX898" fmla="*/ 50607 w 70488"/>
                  <a:gd name="connsiteY898" fmla="*/ 84947 h 159954"/>
                  <a:gd name="connsiteX899" fmla="*/ 53318 w 70488"/>
                  <a:gd name="connsiteY899" fmla="*/ 82236 h 159954"/>
                  <a:gd name="connsiteX900" fmla="*/ 53318 w 70488"/>
                  <a:gd name="connsiteY900" fmla="*/ 82236 h 159954"/>
                  <a:gd name="connsiteX901" fmla="*/ 44281 w 70488"/>
                  <a:gd name="connsiteY901" fmla="*/ 82236 h 159954"/>
                  <a:gd name="connsiteX902" fmla="*/ 46992 w 70488"/>
                  <a:gd name="connsiteY902" fmla="*/ 84947 h 159954"/>
                  <a:gd name="connsiteX903" fmla="*/ 44281 w 70488"/>
                  <a:gd name="connsiteY903" fmla="*/ 87658 h 159954"/>
                  <a:gd name="connsiteX904" fmla="*/ 41570 w 70488"/>
                  <a:gd name="connsiteY904" fmla="*/ 84947 h 159954"/>
                  <a:gd name="connsiteX905" fmla="*/ 44281 w 70488"/>
                  <a:gd name="connsiteY905" fmla="*/ 82236 h 159954"/>
                  <a:gd name="connsiteX906" fmla="*/ 44281 w 70488"/>
                  <a:gd name="connsiteY906" fmla="*/ 82236 h 159954"/>
                  <a:gd name="connsiteX907" fmla="*/ 35244 w 70488"/>
                  <a:gd name="connsiteY907" fmla="*/ 82236 h 159954"/>
                  <a:gd name="connsiteX908" fmla="*/ 37955 w 70488"/>
                  <a:gd name="connsiteY908" fmla="*/ 84947 h 159954"/>
                  <a:gd name="connsiteX909" fmla="*/ 35244 w 70488"/>
                  <a:gd name="connsiteY909" fmla="*/ 87658 h 159954"/>
                  <a:gd name="connsiteX910" fmla="*/ 32533 w 70488"/>
                  <a:gd name="connsiteY910" fmla="*/ 84947 h 159954"/>
                  <a:gd name="connsiteX911" fmla="*/ 35244 w 70488"/>
                  <a:gd name="connsiteY911" fmla="*/ 82236 h 159954"/>
                  <a:gd name="connsiteX912" fmla="*/ 35244 w 70488"/>
                  <a:gd name="connsiteY912" fmla="*/ 82236 h 159954"/>
                  <a:gd name="connsiteX913" fmla="*/ 26207 w 70488"/>
                  <a:gd name="connsiteY913" fmla="*/ 82236 h 159954"/>
                  <a:gd name="connsiteX914" fmla="*/ 28918 w 70488"/>
                  <a:gd name="connsiteY914" fmla="*/ 84947 h 159954"/>
                  <a:gd name="connsiteX915" fmla="*/ 26207 w 70488"/>
                  <a:gd name="connsiteY915" fmla="*/ 87658 h 159954"/>
                  <a:gd name="connsiteX916" fmla="*/ 23496 w 70488"/>
                  <a:gd name="connsiteY916" fmla="*/ 84947 h 159954"/>
                  <a:gd name="connsiteX917" fmla="*/ 26207 w 70488"/>
                  <a:gd name="connsiteY917" fmla="*/ 82236 h 159954"/>
                  <a:gd name="connsiteX918" fmla="*/ 26207 w 70488"/>
                  <a:gd name="connsiteY918" fmla="*/ 82236 h 159954"/>
                  <a:gd name="connsiteX919" fmla="*/ 17170 w 70488"/>
                  <a:gd name="connsiteY919" fmla="*/ 82236 h 159954"/>
                  <a:gd name="connsiteX920" fmla="*/ 19881 w 70488"/>
                  <a:gd name="connsiteY920" fmla="*/ 84947 h 159954"/>
                  <a:gd name="connsiteX921" fmla="*/ 17170 w 70488"/>
                  <a:gd name="connsiteY921" fmla="*/ 87658 h 159954"/>
                  <a:gd name="connsiteX922" fmla="*/ 14459 w 70488"/>
                  <a:gd name="connsiteY922" fmla="*/ 84947 h 159954"/>
                  <a:gd name="connsiteX923" fmla="*/ 17170 w 70488"/>
                  <a:gd name="connsiteY923" fmla="*/ 82236 h 159954"/>
                  <a:gd name="connsiteX924" fmla="*/ 17170 w 70488"/>
                  <a:gd name="connsiteY924" fmla="*/ 82236 h 159954"/>
                  <a:gd name="connsiteX925" fmla="*/ 48800 w 70488"/>
                  <a:gd name="connsiteY925" fmla="*/ 76814 h 159954"/>
                  <a:gd name="connsiteX926" fmla="*/ 51511 w 70488"/>
                  <a:gd name="connsiteY926" fmla="*/ 79525 h 159954"/>
                  <a:gd name="connsiteX927" fmla="*/ 48800 w 70488"/>
                  <a:gd name="connsiteY927" fmla="*/ 82236 h 159954"/>
                  <a:gd name="connsiteX928" fmla="*/ 46088 w 70488"/>
                  <a:gd name="connsiteY928" fmla="*/ 79525 h 159954"/>
                  <a:gd name="connsiteX929" fmla="*/ 48800 w 70488"/>
                  <a:gd name="connsiteY929" fmla="*/ 76814 h 159954"/>
                  <a:gd name="connsiteX930" fmla="*/ 48800 w 70488"/>
                  <a:gd name="connsiteY930" fmla="*/ 76814 h 159954"/>
                  <a:gd name="connsiteX931" fmla="*/ 39763 w 70488"/>
                  <a:gd name="connsiteY931" fmla="*/ 76814 h 159954"/>
                  <a:gd name="connsiteX932" fmla="*/ 42474 w 70488"/>
                  <a:gd name="connsiteY932" fmla="*/ 79525 h 159954"/>
                  <a:gd name="connsiteX933" fmla="*/ 39763 w 70488"/>
                  <a:gd name="connsiteY933" fmla="*/ 82236 h 159954"/>
                  <a:gd name="connsiteX934" fmla="*/ 37051 w 70488"/>
                  <a:gd name="connsiteY934" fmla="*/ 79525 h 159954"/>
                  <a:gd name="connsiteX935" fmla="*/ 39763 w 70488"/>
                  <a:gd name="connsiteY935" fmla="*/ 76814 h 159954"/>
                  <a:gd name="connsiteX936" fmla="*/ 39763 w 70488"/>
                  <a:gd name="connsiteY936" fmla="*/ 76814 h 159954"/>
                  <a:gd name="connsiteX937" fmla="*/ 30726 w 70488"/>
                  <a:gd name="connsiteY937" fmla="*/ 76814 h 159954"/>
                  <a:gd name="connsiteX938" fmla="*/ 33437 w 70488"/>
                  <a:gd name="connsiteY938" fmla="*/ 79525 h 159954"/>
                  <a:gd name="connsiteX939" fmla="*/ 30726 w 70488"/>
                  <a:gd name="connsiteY939" fmla="*/ 82236 h 159954"/>
                  <a:gd name="connsiteX940" fmla="*/ 28015 w 70488"/>
                  <a:gd name="connsiteY940" fmla="*/ 79525 h 159954"/>
                  <a:gd name="connsiteX941" fmla="*/ 30726 w 70488"/>
                  <a:gd name="connsiteY941" fmla="*/ 76814 h 159954"/>
                  <a:gd name="connsiteX942" fmla="*/ 30726 w 70488"/>
                  <a:gd name="connsiteY942" fmla="*/ 76814 h 159954"/>
                  <a:gd name="connsiteX943" fmla="*/ 21689 w 70488"/>
                  <a:gd name="connsiteY943" fmla="*/ 76814 h 159954"/>
                  <a:gd name="connsiteX944" fmla="*/ 24400 w 70488"/>
                  <a:gd name="connsiteY944" fmla="*/ 79525 h 159954"/>
                  <a:gd name="connsiteX945" fmla="*/ 21689 w 70488"/>
                  <a:gd name="connsiteY945" fmla="*/ 82236 h 159954"/>
                  <a:gd name="connsiteX946" fmla="*/ 18978 w 70488"/>
                  <a:gd name="connsiteY946" fmla="*/ 79525 h 159954"/>
                  <a:gd name="connsiteX947" fmla="*/ 21689 w 70488"/>
                  <a:gd name="connsiteY947" fmla="*/ 76814 h 159954"/>
                  <a:gd name="connsiteX948" fmla="*/ 21689 w 70488"/>
                  <a:gd name="connsiteY948" fmla="*/ 76814 h 159954"/>
                  <a:gd name="connsiteX949" fmla="*/ 44281 w 70488"/>
                  <a:gd name="connsiteY949" fmla="*/ 72296 h 159954"/>
                  <a:gd name="connsiteX950" fmla="*/ 46992 w 70488"/>
                  <a:gd name="connsiteY950" fmla="*/ 75007 h 159954"/>
                  <a:gd name="connsiteX951" fmla="*/ 44281 w 70488"/>
                  <a:gd name="connsiteY951" fmla="*/ 77718 h 159954"/>
                  <a:gd name="connsiteX952" fmla="*/ 41570 w 70488"/>
                  <a:gd name="connsiteY952" fmla="*/ 75007 h 159954"/>
                  <a:gd name="connsiteX953" fmla="*/ 44281 w 70488"/>
                  <a:gd name="connsiteY953" fmla="*/ 72296 h 159954"/>
                  <a:gd name="connsiteX954" fmla="*/ 44281 w 70488"/>
                  <a:gd name="connsiteY954" fmla="*/ 72296 h 159954"/>
                  <a:gd name="connsiteX955" fmla="*/ 35244 w 70488"/>
                  <a:gd name="connsiteY955" fmla="*/ 72296 h 159954"/>
                  <a:gd name="connsiteX956" fmla="*/ 37955 w 70488"/>
                  <a:gd name="connsiteY956" fmla="*/ 75007 h 159954"/>
                  <a:gd name="connsiteX957" fmla="*/ 35244 w 70488"/>
                  <a:gd name="connsiteY957" fmla="*/ 77718 h 159954"/>
                  <a:gd name="connsiteX958" fmla="*/ 32533 w 70488"/>
                  <a:gd name="connsiteY958" fmla="*/ 75007 h 159954"/>
                  <a:gd name="connsiteX959" fmla="*/ 35244 w 70488"/>
                  <a:gd name="connsiteY959" fmla="*/ 72296 h 159954"/>
                  <a:gd name="connsiteX960" fmla="*/ 35244 w 70488"/>
                  <a:gd name="connsiteY960" fmla="*/ 72296 h 159954"/>
                  <a:gd name="connsiteX961" fmla="*/ 26207 w 70488"/>
                  <a:gd name="connsiteY961" fmla="*/ 72296 h 159954"/>
                  <a:gd name="connsiteX962" fmla="*/ 28918 w 70488"/>
                  <a:gd name="connsiteY962" fmla="*/ 75007 h 159954"/>
                  <a:gd name="connsiteX963" fmla="*/ 26207 w 70488"/>
                  <a:gd name="connsiteY963" fmla="*/ 77718 h 159954"/>
                  <a:gd name="connsiteX964" fmla="*/ 23496 w 70488"/>
                  <a:gd name="connsiteY964" fmla="*/ 75007 h 159954"/>
                  <a:gd name="connsiteX965" fmla="*/ 26207 w 70488"/>
                  <a:gd name="connsiteY965" fmla="*/ 72296 h 159954"/>
                  <a:gd name="connsiteX966" fmla="*/ 26207 w 70488"/>
                  <a:gd name="connsiteY966" fmla="*/ 72296 h 159954"/>
                  <a:gd name="connsiteX967" fmla="*/ 17170 w 70488"/>
                  <a:gd name="connsiteY967" fmla="*/ 72296 h 159954"/>
                  <a:gd name="connsiteX968" fmla="*/ 19881 w 70488"/>
                  <a:gd name="connsiteY968" fmla="*/ 75007 h 159954"/>
                  <a:gd name="connsiteX969" fmla="*/ 17170 w 70488"/>
                  <a:gd name="connsiteY969" fmla="*/ 77718 h 159954"/>
                  <a:gd name="connsiteX970" fmla="*/ 14459 w 70488"/>
                  <a:gd name="connsiteY970" fmla="*/ 75007 h 159954"/>
                  <a:gd name="connsiteX971" fmla="*/ 17170 w 70488"/>
                  <a:gd name="connsiteY971" fmla="*/ 72296 h 159954"/>
                  <a:gd name="connsiteX972" fmla="*/ 17170 w 70488"/>
                  <a:gd name="connsiteY972" fmla="*/ 72296 h 159954"/>
                  <a:gd name="connsiteX973" fmla="*/ 48800 w 70488"/>
                  <a:gd name="connsiteY973" fmla="*/ 66873 h 159954"/>
                  <a:gd name="connsiteX974" fmla="*/ 51511 w 70488"/>
                  <a:gd name="connsiteY974" fmla="*/ 69585 h 159954"/>
                  <a:gd name="connsiteX975" fmla="*/ 48800 w 70488"/>
                  <a:gd name="connsiteY975" fmla="*/ 72296 h 159954"/>
                  <a:gd name="connsiteX976" fmla="*/ 46088 w 70488"/>
                  <a:gd name="connsiteY976" fmla="*/ 69585 h 159954"/>
                  <a:gd name="connsiteX977" fmla="*/ 48800 w 70488"/>
                  <a:gd name="connsiteY977" fmla="*/ 66873 h 159954"/>
                  <a:gd name="connsiteX978" fmla="*/ 48800 w 70488"/>
                  <a:gd name="connsiteY978" fmla="*/ 66873 h 159954"/>
                  <a:gd name="connsiteX979" fmla="*/ 39763 w 70488"/>
                  <a:gd name="connsiteY979" fmla="*/ 66873 h 159954"/>
                  <a:gd name="connsiteX980" fmla="*/ 42474 w 70488"/>
                  <a:gd name="connsiteY980" fmla="*/ 69585 h 159954"/>
                  <a:gd name="connsiteX981" fmla="*/ 39763 w 70488"/>
                  <a:gd name="connsiteY981" fmla="*/ 72296 h 159954"/>
                  <a:gd name="connsiteX982" fmla="*/ 37051 w 70488"/>
                  <a:gd name="connsiteY982" fmla="*/ 69585 h 159954"/>
                  <a:gd name="connsiteX983" fmla="*/ 39763 w 70488"/>
                  <a:gd name="connsiteY983" fmla="*/ 66873 h 159954"/>
                  <a:gd name="connsiteX984" fmla="*/ 39763 w 70488"/>
                  <a:gd name="connsiteY984" fmla="*/ 66873 h 159954"/>
                  <a:gd name="connsiteX985" fmla="*/ 30726 w 70488"/>
                  <a:gd name="connsiteY985" fmla="*/ 66873 h 159954"/>
                  <a:gd name="connsiteX986" fmla="*/ 33437 w 70488"/>
                  <a:gd name="connsiteY986" fmla="*/ 69585 h 159954"/>
                  <a:gd name="connsiteX987" fmla="*/ 30726 w 70488"/>
                  <a:gd name="connsiteY987" fmla="*/ 72296 h 159954"/>
                  <a:gd name="connsiteX988" fmla="*/ 28015 w 70488"/>
                  <a:gd name="connsiteY988" fmla="*/ 69585 h 159954"/>
                  <a:gd name="connsiteX989" fmla="*/ 30726 w 70488"/>
                  <a:gd name="connsiteY989" fmla="*/ 66873 h 159954"/>
                  <a:gd name="connsiteX990" fmla="*/ 30726 w 70488"/>
                  <a:gd name="connsiteY990" fmla="*/ 66873 h 159954"/>
                  <a:gd name="connsiteX991" fmla="*/ 21689 w 70488"/>
                  <a:gd name="connsiteY991" fmla="*/ 66873 h 159954"/>
                  <a:gd name="connsiteX992" fmla="*/ 24400 w 70488"/>
                  <a:gd name="connsiteY992" fmla="*/ 69585 h 159954"/>
                  <a:gd name="connsiteX993" fmla="*/ 21689 w 70488"/>
                  <a:gd name="connsiteY993" fmla="*/ 72296 h 159954"/>
                  <a:gd name="connsiteX994" fmla="*/ 18978 w 70488"/>
                  <a:gd name="connsiteY994" fmla="*/ 69585 h 159954"/>
                  <a:gd name="connsiteX995" fmla="*/ 21689 w 70488"/>
                  <a:gd name="connsiteY995" fmla="*/ 66873 h 159954"/>
                  <a:gd name="connsiteX996" fmla="*/ 21689 w 70488"/>
                  <a:gd name="connsiteY996" fmla="*/ 66873 h 159954"/>
                  <a:gd name="connsiteX997" fmla="*/ 62355 w 70488"/>
                  <a:gd name="connsiteY997" fmla="*/ 150917 h 159954"/>
                  <a:gd name="connsiteX998" fmla="*/ 65066 w 70488"/>
                  <a:gd name="connsiteY998" fmla="*/ 153628 h 159954"/>
                  <a:gd name="connsiteX999" fmla="*/ 62355 w 70488"/>
                  <a:gd name="connsiteY999" fmla="*/ 156339 h 159954"/>
                  <a:gd name="connsiteX1000" fmla="*/ 59644 w 70488"/>
                  <a:gd name="connsiteY1000" fmla="*/ 153628 h 159954"/>
                  <a:gd name="connsiteX1001" fmla="*/ 62355 w 70488"/>
                  <a:gd name="connsiteY1001" fmla="*/ 150917 h 159954"/>
                  <a:gd name="connsiteX1002" fmla="*/ 62355 w 70488"/>
                  <a:gd name="connsiteY1002" fmla="*/ 150917 h 159954"/>
                  <a:gd name="connsiteX1003" fmla="*/ 53318 w 70488"/>
                  <a:gd name="connsiteY1003" fmla="*/ 150917 h 159954"/>
                  <a:gd name="connsiteX1004" fmla="*/ 56029 w 70488"/>
                  <a:gd name="connsiteY1004" fmla="*/ 153628 h 159954"/>
                  <a:gd name="connsiteX1005" fmla="*/ 53318 w 70488"/>
                  <a:gd name="connsiteY1005" fmla="*/ 156339 h 159954"/>
                  <a:gd name="connsiteX1006" fmla="*/ 50607 w 70488"/>
                  <a:gd name="connsiteY1006" fmla="*/ 153628 h 159954"/>
                  <a:gd name="connsiteX1007" fmla="*/ 53318 w 70488"/>
                  <a:gd name="connsiteY1007" fmla="*/ 150917 h 159954"/>
                  <a:gd name="connsiteX1008" fmla="*/ 53318 w 70488"/>
                  <a:gd name="connsiteY1008" fmla="*/ 150917 h 159954"/>
                  <a:gd name="connsiteX1009" fmla="*/ 44281 w 70488"/>
                  <a:gd name="connsiteY1009" fmla="*/ 150917 h 159954"/>
                  <a:gd name="connsiteX1010" fmla="*/ 46992 w 70488"/>
                  <a:gd name="connsiteY1010" fmla="*/ 153628 h 159954"/>
                  <a:gd name="connsiteX1011" fmla="*/ 44281 w 70488"/>
                  <a:gd name="connsiteY1011" fmla="*/ 156339 h 159954"/>
                  <a:gd name="connsiteX1012" fmla="*/ 41570 w 70488"/>
                  <a:gd name="connsiteY1012" fmla="*/ 153628 h 159954"/>
                  <a:gd name="connsiteX1013" fmla="*/ 44281 w 70488"/>
                  <a:gd name="connsiteY1013" fmla="*/ 150917 h 159954"/>
                  <a:gd name="connsiteX1014" fmla="*/ 44281 w 70488"/>
                  <a:gd name="connsiteY1014" fmla="*/ 150917 h 159954"/>
                  <a:gd name="connsiteX1015" fmla="*/ 35244 w 70488"/>
                  <a:gd name="connsiteY1015" fmla="*/ 150917 h 159954"/>
                  <a:gd name="connsiteX1016" fmla="*/ 37955 w 70488"/>
                  <a:gd name="connsiteY1016" fmla="*/ 153628 h 159954"/>
                  <a:gd name="connsiteX1017" fmla="*/ 35244 w 70488"/>
                  <a:gd name="connsiteY1017" fmla="*/ 156339 h 159954"/>
                  <a:gd name="connsiteX1018" fmla="*/ 32533 w 70488"/>
                  <a:gd name="connsiteY1018" fmla="*/ 153628 h 159954"/>
                  <a:gd name="connsiteX1019" fmla="*/ 35244 w 70488"/>
                  <a:gd name="connsiteY1019" fmla="*/ 150917 h 159954"/>
                  <a:gd name="connsiteX1020" fmla="*/ 35244 w 70488"/>
                  <a:gd name="connsiteY1020" fmla="*/ 150917 h 159954"/>
                  <a:gd name="connsiteX1021" fmla="*/ 26207 w 70488"/>
                  <a:gd name="connsiteY1021" fmla="*/ 150917 h 159954"/>
                  <a:gd name="connsiteX1022" fmla="*/ 28918 w 70488"/>
                  <a:gd name="connsiteY1022" fmla="*/ 153628 h 159954"/>
                  <a:gd name="connsiteX1023" fmla="*/ 26207 w 70488"/>
                  <a:gd name="connsiteY1023" fmla="*/ 156339 h 159954"/>
                  <a:gd name="connsiteX1024" fmla="*/ 23496 w 70488"/>
                  <a:gd name="connsiteY1024" fmla="*/ 153628 h 159954"/>
                  <a:gd name="connsiteX1025" fmla="*/ 26207 w 70488"/>
                  <a:gd name="connsiteY1025" fmla="*/ 150917 h 159954"/>
                  <a:gd name="connsiteX1026" fmla="*/ 26207 w 70488"/>
                  <a:gd name="connsiteY1026" fmla="*/ 150917 h 159954"/>
                  <a:gd name="connsiteX1027" fmla="*/ 17170 w 70488"/>
                  <a:gd name="connsiteY1027" fmla="*/ 150917 h 159954"/>
                  <a:gd name="connsiteX1028" fmla="*/ 19881 w 70488"/>
                  <a:gd name="connsiteY1028" fmla="*/ 153628 h 159954"/>
                  <a:gd name="connsiteX1029" fmla="*/ 17170 w 70488"/>
                  <a:gd name="connsiteY1029" fmla="*/ 156339 h 159954"/>
                  <a:gd name="connsiteX1030" fmla="*/ 14459 w 70488"/>
                  <a:gd name="connsiteY1030" fmla="*/ 153628 h 159954"/>
                  <a:gd name="connsiteX1031" fmla="*/ 17170 w 70488"/>
                  <a:gd name="connsiteY1031" fmla="*/ 150917 h 159954"/>
                  <a:gd name="connsiteX1032" fmla="*/ 17170 w 70488"/>
                  <a:gd name="connsiteY1032" fmla="*/ 150917 h 159954"/>
                  <a:gd name="connsiteX1033" fmla="*/ 7230 w 70488"/>
                  <a:gd name="connsiteY1033" fmla="*/ 150917 h 159954"/>
                  <a:gd name="connsiteX1034" fmla="*/ 9941 w 70488"/>
                  <a:gd name="connsiteY1034" fmla="*/ 153628 h 159954"/>
                  <a:gd name="connsiteX1035" fmla="*/ 7230 w 70488"/>
                  <a:gd name="connsiteY1035" fmla="*/ 156339 h 159954"/>
                  <a:gd name="connsiteX1036" fmla="*/ 4518 w 70488"/>
                  <a:gd name="connsiteY1036" fmla="*/ 153628 h 159954"/>
                  <a:gd name="connsiteX1037" fmla="*/ 7230 w 70488"/>
                  <a:gd name="connsiteY1037" fmla="*/ 150917 h 159954"/>
                  <a:gd name="connsiteX1038" fmla="*/ 7230 w 70488"/>
                  <a:gd name="connsiteY1038" fmla="*/ 150917 h 159954"/>
                  <a:gd name="connsiteX1039" fmla="*/ 57837 w 70488"/>
                  <a:gd name="connsiteY1039" fmla="*/ 145495 h 159954"/>
                  <a:gd name="connsiteX1040" fmla="*/ 60548 w 70488"/>
                  <a:gd name="connsiteY1040" fmla="*/ 148206 h 159954"/>
                  <a:gd name="connsiteX1041" fmla="*/ 57837 w 70488"/>
                  <a:gd name="connsiteY1041" fmla="*/ 150917 h 159954"/>
                  <a:gd name="connsiteX1042" fmla="*/ 55125 w 70488"/>
                  <a:gd name="connsiteY1042" fmla="*/ 148206 h 159954"/>
                  <a:gd name="connsiteX1043" fmla="*/ 57837 w 70488"/>
                  <a:gd name="connsiteY1043" fmla="*/ 145495 h 159954"/>
                  <a:gd name="connsiteX1044" fmla="*/ 57837 w 70488"/>
                  <a:gd name="connsiteY1044" fmla="*/ 145495 h 159954"/>
                  <a:gd name="connsiteX1045" fmla="*/ 48800 w 70488"/>
                  <a:gd name="connsiteY1045" fmla="*/ 145495 h 159954"/>
                  <a:gd name="connsiteX1046" fmla="*/ 51511 w 70488"/>
                  <a:gd name="connsiteY1046" fmla="*/ 148206 h 159954"/>
                  <a:gd name="connsiteX1047" fmla="*/ 48800 w 70488"/>
                  <a:gd name="connsiteY1047" fmla="*/ 150917 h 159954"/>
                  <a:gd name="connsiteX1048" fmla="*/ 46088 w 70488"/>
                  <a:gd name="connsiteY1048" fmla="*/ 148206 h 159954"/>
                  <a:gd name="connsiteX1049" fmla="*/ 48800 w 70488"/>
                  <a:gd name="connsiteY1049" fmla="*/ 145495 h 159954"/>
                  <a:gd name="connsiteX1050" fmla="*/ 48800 w 70488"/>
                  <a:gd name="connsiteY1050" fmla="*/ 145495 h 159954"/>
                  <a:gd name="connsiteX1051" fmla="*/ 39763 w 70488"/>
                  <a:gd name="connsiteY1051" fmla="*/ 145495 h 159954"/>
                  <a:gd name="connsiteX1052" fmla="*/ 42474 w 70488"/>
                  <a:gd name="connsiteY1052" fmla="*/ 148206 h 159954"/>
                  <a:gd name="connsiteX1053" fmla="*/ 39763 w 70488"/>
                  <a:gd name="connsiteY1053" fmla="*/ 150917 h 159954"/>
                  <a:gd name="connsiteX1054" fmla="*/ 37051 w 70488"/>
                  <a:gd name="connsiteY1054" fmla="*/ 148206 h 159954"/>
                  <a:gd name="connsiteX1055" fmla="*/ 39763 w 70488"/>
                  <a:gd name="connsiteY1055" fmla="*/ 145495 h 159954"/>
                  <a:gd name="connsiteX1056" fmla="*/ 39763 w 70488"/>
                  <a:gd name="connsiteY1056" fmla="*/ 145495 h 159954"/>
                  <a:gd name="connsiteX1057" fmla="*/ 30726 w 70488"/>
                  <a:gd name="connsiteY1057" fmla="*/ 145495 h 159954"/>
                  <a:gd name="connsiteX1058" fmla="*/ 33437 w 70488"/>
                  <a:gd name="connsiteY1058" fmla="*/ 148206 h 159954"/>
                  <a:gd name="connsiteX1059" fmla="*/ 30726 w 70488"/>
                  <a:gd name="connsiteY1059" fmla="*/ 150917 h 159954"/>
                  <a:gd name="connsiteX1060" fmla="*/ 28015 w 70488"/>
                  <a:gd name="connsiteY1060" fmla="*/ 148206 h 159954"/>
                  <a:gd name="connsiteX1061" fmla="*/ 30726 w 70488"/>
                  <a:gd name="connsiteY1061" fmla="*/ 145495 h 159954"/>
                  <a:gd name="connsiteX1062" fmla="*/ 30726 w 70488"/>
                  <a:gd name="connsiteY1062" fmla="*/ 145495 h 159954"/>
                  <a:gd name="connsiteX1063" fmla="*/ 21689 w 70488"/>
                  <a:gd name="connsiteY1063" fmla="*/ 145495 h 159954"/>
                  <a:gd name="connsiteX1064" fmla="*/ 24400 w 70488"/>
                  <a:gd name="connsiteY1064" fmla="*/ 148206 h 159954"/>
                  <a:gd name="connsiteX1065" fmla="*/ 21689 w 70488"/>
                  <a:gd name="connsiteY1065" fmla="*/ 150917 h 159954"/>
                  <a:gd name="connsiteX1066" fmla="*/ 18978 w 70488"/>
                  <a:gd name="connsiteY1066" fmla="*/ 148206 h 159954"/>
                  <a:gd name="connsiteX1067" fmla="*/ 21689 w 70488"/>
                  <a:gd name="connsiteY1067" fmla="*/ 145495 h 159954"/>
                  <a:gd name="connsiteX1068" fmla="*/ 21689 w 70488"/>
                  <a:gd name="connsiteY1068" fmla="*/ 145495 h 159954"/>
                  <a:gd name="connsiteX1069" fmla="*/ 12652 w 70488"/>
                  <a:gd name="connsiteY1069" fmla="*/ 145495 h 159954"/>
                  <a:gd name="connsiteX1070" fmla="*/ 15363 w 70488"/>
                  <a:gd name="connsiteY1070" fmla="*/ 148206 h 159954"/>
                  <a:gd name="connsiteX1071" fmla="*/ 12652 w 70488"/>
                  <a:gd name="connsiteY1071" fmla="*/ 150917 h 159954"/>
                  <a:gd name="connsiteX1072" fmla="*/ 9941 w 70488"/>
                  <a:gd name="connsiteY1072" fmla="*/ 148206 h 159954"/>
                  <a:gd name="connsiteX1073" fmla="*/ 12652 w 70488"/>
                  <a:gd name="connsiteY1073" fmla="*/ 145495 h 159954"/>
                  <a:gd name="connsiteX1074" fmla="*/ 12652 w 70488"/>
                  <a:gd name="connsiteY1074" fmla="*/ 145495 h 159954"/>
                  <a:gd name="connsiteX1075" fmla="*/ 62355 w 70488"/>
                  <a:gd name="connsiteY1075" fmla="*/ 140976 h 159954"/>
                  <a:gd name="connsiteX1076" fmla="*/ 65066 w 70488"/>
                  <a:gd name="connsiteY1076" fmla="*/ 143688 h 159954"/>
                  <a:gd name="connsiteX1077" fmla="*/ 62355 w 70488"/>
                  <a:gd name="connsiteY1077" fmla="*/ 146399 h 159954"/>
                  <a:gd name="connsiteX1078" fmla="*/ 59644 w 70488"/>
                  <a:gd name="connsiteY1078" fmla="*/ 143688 h 159954"/>
                  <a:gd name="connsiteX1079" fmla="*/ 62355 w 70488"/>
                  <a:gd name="connsiteY1079" fmla="*/ 140976 h 159954"/>
                  <a:gd name="connsiteX1080" fmla="*/ 62355 w 70488"/>
                  <a:gd name="connsiteY1080" fmla="*/ 140976 h 159954"/>
                  <a:gd name="connsiteX1081" fmla="*/ 53318 w 70488"/>
                  <a:gd name="connsiteY1081" fmla="*/ 140976 h 159954"/>
                  <a:gd name="connsiteX1082" fmla="*/ 56029 w 70488"/>
                  <a:gd name="connsiteY1082" fmla="*/ 143688 h 159954"/>
                  <a:gd name="connsiteX1083" fmla="*/ 53318 w 70488"/>
                  <a:gd name="connsiteY1083" fmla="*/ 146399 h 159954"/>
                  <a:gd name="connsiteX1084" fmla="*/ 50607 w 70488"/>
                  <a:gd name="connsiteY1084" fmla="*/ 143688 h 159954"/>
                  <a:gd name="connsiteX1085" fmla="*/ 53318 w 70488"/>
                  <a:gd name="connsiteY1085" fmla="*/ 140976 h 159954"/>
                  <a:gd name="connsiteX1086" fmla="*/ 53318 w 70488"/>
                  <a:gd name="connsiteY1086" fmla="*/ 140976 h 159954"/>
                  <a:gd name="connsiteX1087" fmla="*/ 44281 w 70488"/>
                  <a:gd name="connsiteY1087" fmla="*/ 140976 h 159954"/>
                  <a:gd name="connsiteX1088" fmla="*/ 46992 w 70488"/>
                  <a:gd name="connsiteY1088" fmla="*/ 143688 h 159954"/>
                  <a:gd name="connsiteX1089" fmla="*/ 44281 w 70488"/>
                  <a:gd name="connsiteY1089" fmla="*/ 146399 h 159954"/>
                  <a:gd name="connsiteX1090" fmla="*/ 41570 w 70488"/>
                  <a:gd name="connsiteY1090" fmla="*/ 143688 h 159954"/>
                  <a:gd name="connsiteX1091" fmla="*/ 44281 w 70488"/>
                  <a:gd name="connsiteY1091" fmla="*/ 140976 h 159954"/>
                  <a:gd name="connsiteX1092" fmla="*/ 44281 w 70488"/>
                  <a:gd name="connsiteY1092" fmla="*/ 140976 h 159954"/>
                  <a:gd name="connsiteX1093" fmla="*/ 35244 w 70488"/>
                  <a:gd name="connsiteY1093" fmla="*/ 140976 h 159954"/>
                  <a:gd name="connsiteX1094" fmla="*/ 37955 w 70488"/>
                  <a:gd name="connsiteY1094" fmla="*/ 143688 h 159954"/>
                  <a:gd name="connsiteX1095" fmla="*/ 35244 w 70488"/>
                  <a:gd name="connsiteY1095" fmla="*/ 146399 h 159954"/>
                  <a:gd name="connsiteX1096" fmla="*/ 32533 w 70488"/>
                  <a:gd name="connsiteY1096" fmla="*/ 143688 h 159954"/>
                  <a:gd name="connsiteX1097" fmla="*/ 35244 w 70488"/>
                  <a:gd name="connsiteY1097" fmla="*/ 140976 h 159954"/>
                  <a:gd name="connsiteX1098" fmla="*/ 35244 w 70488"/>
                  <a:gd name="connsiteY1098" fmla="*/ 140976 h 159954"/>
                  <a:gd name="connsiteX1099" fmla="*/ 26207 w 70488"/>
                  <a:gd name="connsiteY1099" fmla="*/ 140976 h 159954"/>
                  <a:gd name="connsiteX1100" fmla="*/ 28918 w 70488"/>
                  <a:gd name="connsiteY1100" fmla="*/ 143688 h 159954"/>
                  <a:gd name="connsiteX1101" fmla="*/ 26207 w 70488"/>
                  <a:gd name="connsiteY1101" fmla="*/ 146399 h 159954"/>
                  <a:gd name="connsiteX1102" fmla="*/ 23496 w 70488"/>
                  <a:gd name="connsiteY1102" fmla="*/ 143688 h 159954"/>
                  <a:gd name="connsiteX1103" fmla="*/ 26207 w 70488"/>
                  <a:gd name="connsiteY1103" fmla="*/ 140976 h 159954"/>
                  <a:gd name="connsiteX1104" fmla="*/ 26207 w 70488"/>
                  <a:gd name="connsiteY1104" fmla="*/ 140976 h 159954"/>
                  <a:gd name="connsiteX1105" fmla="*/ 17170 w 70488"/>
                  <a:gd name="connsiteY1105" fmla="*/ 140976 h 159954"/>
                  <a:gd name="connsiteX1106" fmla="*/ 19881 w 70488"/>
                  <a:gd name="connsiteY1106" fmla="*/ 143688 h 159954"/>
                  <a:gd name="connsiteX1107" fmla="*/ 17170 w 70488"/>
                  <a:gd name="connsiteY1107" fmla="*/ 146399 h 159954"/>
                  <a:gd name="connsiteX1108" fmla="*/ 14459 w 70488"/>
                  <a:gd name="connsiteY1108" fmla="*/ 143688 h 159954"/>
                  <a:gd name="connsiteX1109" fmla="*/ 17170 w 70488"/>
                  <a:gd name="connsiteY1109" fmla="*/ 140976 h 159954"/>
                  <a:gd name="connsiteX1110" fmla="*/ 17170 w 70488"/>
                  <a:gd name="connsiteY1110" fmla="*/ 140976 h 159954"/>
                  <a:gd name="connsiteX1111" fmla="*/ 7230 w 70488"/>
                  <a:gd name="connsiteY1111" fmla="*/ 140976 h 159954"/>
                  <a:gd name="connsiteX1112" fmla="*/ 9941 w 70488"/>
                  <a:gd name="connsiteY1112" fmla="*/ 143688 h 159954"/>
                  <a:gd name="connsiteX1113" fmla="*/ 7230 w 70488"/>
                  <a:gd name="connsiteY1113" fmla="*/ 146399 h 159954"/>
                  <a:gd name="connsiteX1114" fmla="*/ 4518 w 70488"/>
                  <a:gd name="connsiteY1114" fmla="*/ 143688 h 159954"/>
                  <a:gd name="connsiteX1115" fmla="*/ 7230 w 70488"/>
                  <a:gd name="connsiteY1115" fmla="*/ 140976 h 159954"/>
                  <a:gd name="connsiteX1116" fmla="*/ 7230 w 70488"/>
                  <a:gd name="connsiteY1116" fmla="*/ 140976 h 159954"/>
                  <a:gd name="connsiteX1117" fmla="*/ 57837 w 70488"/>
                  <a:gd name="connsiteY1117" fmla="*/ 135554 h 159954"/>
                  <a:gd name="connsiteX1118" fmla="*/ 60548 w 70488"/>
                  <a:gd name="connsiteY1118" fmla="*/ 138265 h 159954"/>
                  <a:gd name="connsiteX1119" fmla="*/ 57837 w 70488"/>
                  <a:gd name="connsiteY1119" fmla="*/ 140976 h 159954"/>
                  <a:gd name="connsiteX1120" fmla="*/ 55125 w 70488"/>
                  <a:gd name="connsiteY1120" fmla="*/ 138265 h 159954"/>
                  <a:gd name="connsiteX1121" fmla="*/ 57837 w 70488"/>
                  <a:gd name="connsiteY1121" fmla="*/ 135554 h 159954"/>
                  <a:gd name="connsiteX1122" fmla="*/ 57837 w 70488"/>
                  <a:gd name="connsiteY1122" fmla="*/ 135554 h 159954"/>
                  <a:gd name="connsiteX1123" fmla="*/ 48800 w 70488"/>
                  <a:gd name="connsiteY1123" fmla="*/ 135554 h 159954"/>
                  <a:gd name="connsiteX1124" fmla="*/ 51511 w 70488"/>
                  <a:gd name="connsiteY1124" fmla="*/ 138265 h 159954"/>
                  <a:gd name="connsiteX1125" fmla="*/ 48800 w 70488"/>
                  <a:gd name="connsiteY1125" fmla="*/ 140976 h 159954"/>
                  <a:gd name="connsiteX1126" fmla="*/ 46088 w 70488"/>
                  <a:gd name="connsiteY1126" fmla="*/ 138265 h 159954"/>
                  <a:gd name="connsiteX1127" fmla="*/ 48800 w 70488"/>
                  <a:gd name="connsiteY1127" fmla="*/ 135554 h 159954"/>
                  <a:gd name="connsiteX1128" fmla="*/ 48800 w 70488"/>
                  <a:gd name="connsiteY1128" fmla="*/ 135554 h 159954"/>
                  <a:gd name="connsiteX1129" fmla="*/ 39763 w 70488"/>
                  <a:gd name="connsiteY1129" fmla="*/ 135554 h 159954"/>
                  <a:gd name="connsiteX1130" fmla="*/ 42474 w 70488"/>
                  <a:gd name="connsiteY1130" fmla="*/ 138265 h 159954"/>
                  <a:gd name="connsiteX1131" fmla="*/ 39763 w 70488"/>
                  <a:gd name="connsiteY1131" fmla="*/ 140976 h 159954"/>
                  <a:gd name="connsiteX1132" fmla="*/ 37051 w 70488"/>
                  <a:gd name="connsiteY1132" fmla="*/ 138265 h 159954"/>
                  <a:gd name="connsiteX1133" fmla="*/ 39763 w 70488"/>
                  <a:gd name="connsiteY1133" fmla="*/ 135554 h 159954"/>
                  <a:gd name="connsiteX1134" fmla="*/ 39763 w 70488"/>
                  <a:gd name="connsiteY1134" fmla="*/ 135554 h 159954"/>
                  <a:gd name="connsiteX1135" fmla="*/ 30726 w 70488"/>
                  <a:gd name="connsiteY1135" fmla="*/ 135554 h 159954"/>
                  <a:gd name="connsiteX1136" fmla="*/ 33437 w 70488"/>
                  <a:gd name="connsiteY1136" fmla="*/ 138265 h 159954"/>
                  <a:gd name="connsiteX1137" fmla="*/ 30726 w 70488"/>
                  <a:gd name="connsiteY1137" fmla="*/ 140976 h 159954"/>
                  <a:gd name="connsiteX1138" fmla="*/ 28015 w 70488"/>
                  <a:gd name="connsiteY1138" fmla="*/ 138265 h 159954"/>
                  <a:gd name="connsiteX1139" fmla="*/ 30726 w 70488"/>
                  <a:gd name="connsiteY1139" fmla="*/ 135554 h 159954"/>
                  <a:gd name="connsiteX1140" fmla="*/ 30726 w 70488"/>
                  <a:gd name="connsiteY1140" fmla="*/ 135554 h 159954"/>
                  <a:gd name="connsiteX1141" fmla="*/ 21689 w 70488"/>
                  <a:gd name="connsiteY1141" fmla="*/ 135554 h 159954"/>
                  <a:gd name="connsiteX1142" fmla="*/ 24400 w 70488"/>
                  <a:gd name="connsiteY1142" fmla="*/ 138265 h 159954"/>
                  <a:gd name="connsiteX1143" fmla="*/ 21689 w 70488"/>
                  <a:gd name="connsiteY1143" fmla="*/ 140976 h 159954"/>
                  <a:gd name="connsiteX1144" fmla="*/ 18978 w 70488"/>
                  <a:gd name="connsiteY1144" fmla="*/ 138265 h 159954"/>
                  <a:gd name="connsiteX1145" fmla="*/ 21689 w 70488"/>
                  <a:gd name="connsiteY1145" fmla="*/ 135554 h 159954"/>
                  <a:gd name="connsiteX1146" fmla="*/ 21689 w 70488"/>
                  <a:gd name="connsiteY1146" fmla="*/ 135554 h 159954"/>
                  <a:gd name="connsiteX1147" fmla="*/ 12652 w 70488"/>
                  <a:gd name="connsiteY1147" fmla="*/ 135554 h 159954"/>
                  <a:gd name="connsiteX1148" fmla="*/ 15363 w 70488"/>
                  <a:gd name="connsiteY1148" fmla="*/ 138265 h 159954"/>
                  <a:gd name="connsiteX1149" fmla="*/ 12652 w 70488"/>
                  <a:gd name="connsiteY1149" fmla="*/ 140976 h 159954"/>
                  <a:gd name="connsiteX1150" fmla="*/ 9941 w 70488"/>
                  <a:gd name="connsiteY1150" fmla="*/ 138265 h 159954"/>
                  <a:gd name="connsiteX1151" fmla="*/ 12652 w 70488"/>
                  <a:gd name="connsiteY1151" fmla="*/ 135554 h 159954"/>
                  <a:gd name="connsiteX1152" fmla="*/ 12652 w 70488"/>
                  <a:gd name="connsiteY1152" fmla="*/ 135554 h 159954"/>
                  <a:gd name="connsiteX1153" fmla="*/ 62355 w 70488"/>
                  <a:gd name="connsiteY1153" fmla="*/ 131036 h 159954"/>
                  <a:gd name="connsiteX1154" fmla="*/ 65066 w 70488"/>
                  <a:gd name="connsiteY1154" fmla="*/ 133747 h 159954"/>
                  <a:gd name="connsiteX1155" fmla="*/ 62355 w 70488"/>
                  <a:gd name="connsiteY1155" fmla="*/ 136458 h 159954"/>
                  <a:gd name="connsiteX1156" fmla="*/ 59644 w 70488"/>
                  <a:gd name="connsiteY1156" fmla="*/ 133747 h 159954"/>
                  <a:gd name="connsiteX1157" fmla="*/ 62355 w 70488"/>
                  <a:gd name="connsiteY1157" fmla="*/ 131036 h 159954"/>
                  <a:gd name="connsiteX1158" fmla="*/ 62355 w 70488"/>
                  <a:gd name="connsiteY1158" fmla="*/ 131036 h 159954"/>
                  <a:gd name="connsiteX1159" fmla="*/ 53318 w 70488"/>
                  <a:gd name="connsiteY1159" fmla="*/ 131036 h 159954"/>
                  <a:gd name="connsiteX1160" fmla="*/ 56029 w 70488"/>
                  <a:gd name="connsiteY1160" fmla="*/ 133747 h 159954"/>
                  <a:gd name="connsiteX1161" fmla="*/ 53318 w 70488"/>
                  <a:gd name="connsiteY1161" fmla="*/ 136458 h 159954"/>
                  <a:gd name="connsiteX1162" fmla="*/ 50607 w 70488"/>
                  <a:gd name="connsiteY1162" fmla="*/ 133747 h 159954"/>
                  <a:gd name="connsiteX1163" fmla="*/ 53318 w 70488"/>
                  <a:gd name="connsiteY1163" fmla="*/ 131036 h 159954"/>
                  <a:gd name="connsiteX1164" fmla="*/ 53318 w 70488"/>
                  <a:gd name="connsiteY1164" fmla="*/ 131036 h 159954"/>
                  <a:gd name="connsiteX1165" fmla="*/ 44281 w 70488"/>
                  <a:gd name="connsiteY1165" fmla="*/ 131036 h 159954"/>
                  <a:gd name="connsiteX1166" fmla="*/ 46992 w 70488"/>
                  <a:gd name="connsiteY1166" fmla="*/ 133747 h 159954"/>
                  <a:gd name="connsiteX1167" fmla="*/ 44281 w 70488"/>
                  <a:gd name="connsiteY1167" fmla="*/ 136458 h 159954"/>
                  <a:gd name="connsiteX1168" fmla="*/ 41570 w 70488"/>
                  <a:gd name="connsiteY1168" fmla="*/ 133747 h 159954"/>
                  <a:gd name="connsiteX1169" fmla="*/ 44281 w 70488"/>
                  <a:gd name="connsiteY1169" fmla="*/ 131036 h 159954"/>
                  <a:gd name="connsiteX1170" fmla="*/ 44281 w 70488"/>
                  <a:gd name="connsiteY1170" fmla="*/ 131036 h 159954"/>
                  <a:gd name="connsiteX1171" fmla="*/ 35244 w 70488"/>
                  <a:gd name="connsiteY1171" fmla="*/ 131036 h 159954"/>
                  <a:gd name="connsiteX1172" fmla="*/ 37955 w 70488"/>
                  <a:gd name="connsiteY1172" fmla="*/ 133747 h 159954"/>
                  <a:gd name="connsiteX1173" fmla="*/ 35244 w 70488"/>
                  <a:gd name="connsiteY1173" fmla="*/ 136458 h 159954"/>
                  <a:gd name="connsiteX1174" fmla="*/ 32533 w 70488"/>
                  <a:gd name="connsiteY1174" fmla="*/ 133747 h 159954"/>
                  <a:gd name="connsiteX1175" fmla="*/ 35244 w 70488"/>
                  <a:gd name="connsiteY1175" fmla="*/ 131036 h 159954"/>
                  <a:gd name="connsiteX1176" fmla="*/ 35244 w 70488"/>
                  <a:gd name="connsiteY1176" fmla="*/ 131036 h 159954"/>
                  <a:gd name="connsiteX1177" fmla="*/ 26207 w 70488"/>
                  <a:gd name="connsiteY1177" fmla="*/ 131036 h 159954"/>
                  <a:gd name="connsiteX1178" fmla="*/ 28918 w 70488"/>
                  <a:gd name="connsiteY1178" fmla="*/ 133747 h 159954"/>
                  <a:gd name="connsiteX1179" fmla="*/ 26207 w 70488"/>
                  <a:gd name="connsiteY1179" fmla="*/ 136458 h 159954"/>
                  <a:gd name="connsiteX1180" fmla="*/ 23496 w 70488"/>
                  <a:gd name="connsiteY1180" fmla="*/ 133747 h 159954"/>
                  <a:gd name="connsiteX1181" fmla="*/ 26207 w 70488"/>
                  <a:gd name="connsiteY1181" fmla="*/ 131036 h 159954"/>
                  <a:gd name="connsiteX1182" fmla="*/ 26207 w 70488"/>
                  <a:gd name="connsiteY1182" fmla="*/ 131036 h 159954"/>
                  <a:gd name="connsiteX1183" fmla="*/ 17170 w 70488"/>
                  <a:gd name="connsiteY1183" fmla="*/ 131036 h 159954"/>
                  <a:gd name="connsiteX1184" fmla="*/ 19881 w 70488"/>
                  <a:gd name="connsiteY1184" fmla="*/ 133747 h 159954"/>
                  <a:gd name="connsiteX1185" fmla="*/ 17170 w 70488"/>
                  <a:gd name="connsiteY1185" fmla="*/ 136458 h 159954"/>
                  <a:gd name="connsiteX1186" fmla="*/ 14459 w 70488"/>
                  <a:gd name="connsiteY1186" fmla="*/ 133747 h 159954"/>
                  <a:gd name="connsiteX1187" fmla="*/ 17170 w 70488"/>
                  <a:gd name="connsiteY1187" fmla="*/ 131036 h 159954"/>
                  <a:gd name="connsiteX1188" fmla="*/ 17170 w 70488"/>
                  <a:gd name="connsiteY1188" fmla="*/ 131036 h 159954"/>
                  <a:gd name="connsiteX1189" fmla="*/ 7230 w 70488"/>
                  <a:gd name="connsiteY1189" fmla="*/ 131036 h 159954"/>
                  <a:gd name="connsiteX1190" fmla="*/ 9941 w 70488"/>
                  <a:gd name="connsiteY1190" fmla="*/ 133747 h 159954"/>
                  <a:gd name="connsiteX1191" fmla="*/ 7230 w 70488"/>
                  <a:gd name="connsiteY1191" fmla="*/ 136458 h 159954"/>
                  <a:gd name="connsiteX1192" fmla="*/ 4518 w 70488"/>
                  <a:gd name="connsiteY1192" fmla="*/ 133747 h 159954"/>
                  <a:gd name="connsiteX1193" fmla="*/ 7230 w 70488"/>
                  <a:gd name="connsiteY1193" fmla="*/ 131036 h 159954"/>
                  <a:gd name="connsiteX1194" fmla="*/ 7230 w 70488"/>
                  <a:gd name="connsiteY1194" fmla="*/ 131036 h 159954"/>
                  <a:gd name="connsiteX1195" fmla="*/ 57837 w 70488"/>
                  <a:gd name="connsiteY1195" fmla="*/ 126517 h 159954"/>
                  <a:gd name="connsiteX1196" fmla="*/ 60548 w 70488"/>
                  <a:gd name="connsiteY1196" fmla="*/ 129228 h 159954"/>
                  <a:gd name="connsiteX1197" fmla="*/ 57837 w 70488"/>
                  <a:gd name="connsiteY1197" fmla="*/ 131940 h 159954"/>
                  <a:gd name="connsiteX1198" fmla="*/ 55125 w 70488"/>
                  <a:gd name="connsiteY1198" fmla="*/ 129228 h 159954"/>
                  <a:gd name="connsiteX1199" fmla="*/ 57837 w 70488"/>
                  <a:gd name="connsiteY1199" fmla="*/ 126517 h 159954"/>
                  <a:gd name="connsiteX1200" fmla="*/ 57837 w 70488"/>
                  <a:gd name="connsiteY1200" fmla="*/ 126517 h 159954"/>
                  <a:gd name="connsiteX1201" fmla="*/ 48800 w 70488"/>
                  <a:gd name="connsiteY1201" fmla="*/ 126517 h 159954"/>
                  <a:gd name="connsiteX1202" fmla="*/ 51511 w 70488"/>
                  <a:gd name="connsiteY1202" fmla="*/ 129228 h 159954"/>
                  <a:gd name="connsiteX1203" fmla="*/ 48800 w 70488"/>
                  <a:gd name="connsiteY1203" fmla="*/ 131940 h 159954"/>
                  <a:gd name="connsiteX1204" fmla="*/ 46088 w 70488"/>
                  <a:gd name="connsiteY1204" fmla="*/ 129228 h 159954"/>
                  <a:gd name="connsiteX1205" fmla="*/ 48800 w 70488"/>
                  <a:gd name="connsiteY1205" fmla="*/ 126517 h 159954"/>
                  <a:gd name="connsiteX1206" fmla="*/ 48800 w 70488"/>
                  <a:gd name="connsiteY1206" fmla="*/ 126517 h 159954"/>
                  <a:gd name="connsiteX1207" fmla="*/ 39763 w 70488"/>
                  <a:gd name="connsiteY1207" fmla="*/ 126517 h 159954"/>
                  <a:gd name="connsiteX1208" fmla="*/ 42474 w 70488"/>
                  <a:gd name="connsiteY1208" fmla="*/ 129228 h 159954"/>
                  <a:gd name="connsiteX1209" fmla="*/ 39763 w 70488"/>
                  <a:gd name="connsiteY1209" fmla="*/ 131940 h 159954"/>
                  <a:gd name="connsiteX1210" fmla="*/ 37051 w 70488"/>
                  <a:gd name="connsiteY1210" fmla="*/ 129228 h 159954"/>
                  <a:gd name="connsiteX1211" fmla="*/ 39763 w 70488"/>
                  <a:gd name="connsiteY1211" fmla="*/ 126517 h 159954"/>
                  <a:gd name="connsiteX1212" fmla="*/ 39763 w 70488"/>
                  <a:gd name="connsiteY1212" fmla="*/ 126517 h 159954"/>
                  <a:gd name="connsiteX1213" fmla="*/ 30726 w 70488"/>
                  <a:gd name="connsiteY1213" fmla="*/ 126517 h 159954"/>
                  <a:gd name="connsiteX1214" fmla="*/ 33437 w 70488"/>
                  <a:gd name="connsiteY1214" fmla="*/ 129228 h 159954"/>
                  <a:gd name="connsiteX1215" fmla="*/ 30726 w 70488"/>
                  <a:gd name="connsiteY1215" fmla="*/ 131940 h 159954"/>
                  <a:gd name="connsiteX1216" fmla="*/ 28015 w 70488"/>
                  <a:gd name="connsiteY1216" fmla="*/ 129228 h 159954"/>
                  <a:gd name="connsiteX1217" fmla="*/ 30726 w 70488"/>
                  <a:gd name="connsiteY1217" fmla="*/ 126517 h 159954"/>
                  <a:gd name="connsiteX1218" fmla="*/ 30726 w 70488"/>
                  <a:gd name="connsiteY1218" fmla="*/ 126517 h 159954"/>
                  <a:gd name="connsiteX1219" fmla="*/ 21689 w 70488"/>
                  <a:gd name="connsiteY1219" fmla="*/ 126517 h 159954"/>
                  <a:gd name="connsiteX1220" fmla="*/ 24400 w 70488"/>
                  <a:gd name="connsiteY1220" fmla="*/ 129228 h 159954"/>
                  <a:gd name="connsiteX1221" fmla="*/ 21689 w 70488"/>
                  <a:gd name="connsiteY1221" fmla="*/ 131940 h 159954"/>
                  <a:gd name="connsiteX1222" fmla="*/ 18978 w 70488"/>
                  <a:gd name="connsiteY1222" fmla="*/ 129228 h 159954"/>
                  <a:gd name="connsiteX1223" fmla="*/ 21689 w 70488"/>
                  <a:gd name="connsiteY1223" fmla="*/ 126517 h 159954"/>
                  <a:gd name="connsiteX1224" fmla="*/ 21689 w 70488"/>
                  <a:gd name="connsiteY1224" fmla="*/ 126517 h 159954"/>
                  <a:gd name="connsiteX1225" fmla="*/ 12652 w 70488"/>
                  <a:gd name="connsiteY1225" fmla="*/ 126517 h 159954"/>
                  <a:gd name="connsiteX1226" fmla="*/ 15363 w 70488"/>
                  <a:gd name="connsiteY1226" fmla="*/ 129228 h 159954"/>
                  <a:gd name="connsiteX1227" fmla="*/ 12652 w 70488"/>
                  <a:gd name="connsiteY1227" fmla="*/ 131940 h 159954"/>
                  <a:gd name="connsiteX1228" fmla="*/ 9941 w 70488"/>
                  <a:gd name="connsiteY1228" fmla="*/ 129228 h 159954"/>
                  <a:gd name="connsiteX1229" fmla="*/ 12652 w 70488"/>
                  <a:gd name="connsiteY1229" fmla="*/ 126517 h 159954"/>
                  <a:gd name="connsiteX1230" fmla="*/ 12652 w 70488"/>
                  <a:gd name="connsiteY1230" fmla="*/ 126517 h 159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</a:cxnLst>
                <a:rect l="l" t="t" r="r" b="b"/>
                <a:pathLst>
                  <a:path w="70488" h="159954">
                    <a:moveTo>
                      <a:pt x="904" y="154532"/>
                    </a:moveTo>
                    <a:lnTo>
                      <a:pt x="904" y="154532"/>
                    </a:lnTo>
                    <a:lnTo>
                      <a:pt x="904" y="154532"/>
                    </a:lnTo>
                    <a:cubicBezTo>
                      <a:pt x="904" y="153628"/>
                      <a:pt x="904" y="153628"/>
                      <a:pt x="904" y="154532"/>
                    </a:cubicBezTo>
                    <a:lnTo>
                      <a:pt x="904" y="154532"/>
                    </a:lnTo>
                    <a:close/>
                    <a:moveTo>
                      <a:pt x="904" y="150013"/>
                    </a:moveTo>
                    <a:lnTo>
                      <a:pt x="1807" y="146399"/>
                    </a:lnTo>
                    <a:cubicBezTo>
                      <a:pt x="1807" y="146399"/>
                      <a:pt x="2711" y="146399"/>
                      <a:pt x="2711" y="146399"/>
                    </a:cubicBezTo>
                    <a:cubicBezTo>
                      <a:pt x="3615" y="146399"/>
                      <a:pt x="5422" y="147302"/>
                      <a:pt x="5422" y="149110"/>
                    </a:cubicBezTo>
                    <a:cubicBezTo>
                      <a:pt x="5422" y="150013"/>
                      <a:pt x="4518" y="151821"/>
                      <a:pt x="2711" y="151821"/>
                    </a:cubicBezTo>
                    <a:cubicBezTo>
                      <a:pt x="2711" y="150013"/>
                      <a:pt x="1807" y="150013"/>
                      <a:pt x="904" y="150013"/>
                    </a:cubicBezTo>
                    <a:lnTo>
                      <a:pt x="904" y="150013"/>
                    </a:lnTo>
                    <a:close/>
                    <a:moveTo>
                      <a:pt x="2711" y="140073"/>
                    </a:moveTo>
                    <a:lnTo>
                      <a:pt x="3615" y="135554"/>
                    </a:lnTo>
                    <a:cubicBezTo>
                      <a:pt x="4518" y="135554"/>
                      <a:pt x="5422" y="136458"/>
                      <a:pt x="5422" y="138265"/>
                    </a:cubicBezTo>
                    <a:cubicBezTo>
                      <a:pt x="5422" y="139169"/>
                      <a:pt x="4518" y="140976"/>
                      <a:pt x="2711" y="140073"/>
                    </a:cubicBezTo>
                    <a:cubicBezTo>
                      <a:pt x="2711" y="140976"/>
                      <a:pt x="2711" y="140976"/>
                      <a:pt x="2711" y="140073"/>
                    </a:cubicBezTo>
                    <a:lnTo>
                      <a:pt x="2711" y="140073"/>
                    </a:lnTo>
                    <a:close/>
                    <a:moveTo>
                      <a:pt x="4518" y="130132"/>
                    </a:moveTo>
                    <a:lnTo>
                      <a:pt x="5422" y="126517"/>
                    </a:lnTo>
                    <a:cubicBezTo>
                      <a:pt x="5422" y="126517"/>
                      <a:pt x="6326" y="127421"/>
                      <a:pt x="6326" y="128325"/>
                    </a:cubicBezTo>
                    <a:cubicBezTo>
                      <a:pt x="5422" y="129228"/>
                      <a:pt x="4518" y="130132"/>
                      <a:pt x="4518" y="130132"/>
                    </a:cubicBezTo>
                    <a:lnTo>
                      <a:pt x="4518" y="130132"/>
                    </a:lnTo>
                    <a:close/>
                    <a:moveTo>
                      <a:pt x="6326" y="115673"/>
                    </a:moveTo>
                    <a:lnTo>
                      <a:pt x="7230" y="112058"/>
                    </a:lnTo>
                    <a:cubicBezTo>
                      <a:pt x="7230" y="112058"/>
                      <a:pt x="8133" y="112058"/>
                      <a:pt x="8133" y="112058"/>
                    </a:cubicBezTo>
                    <a:cubicBezTo>
                      <a:pt x="9037" y="112058"/>
                      <a:pt x="10844" y="112962"/>
                      <a:pt x="10844" y="114769"/>
                    </a:cubicBezTo>
                    <a:cubicBezTo>
                      <a:pt x="10844" y="115673"/>
                      <a:pt x="9941" y="117480"/>
                      <a:pt x="8133" y="117480"/>
                    </a:cubicBezTo>
                    <a:cubicBezTo>
                      <a:pt x="7230" y="116577"/>
                      <a:pt x="6326" y="115673"/>
                      <a:pt x="6326" y="115673"/>
                    </a:cubicBezTo>
                    <a:lnTo>
                      <a:pt x="6326" y="115673"/>
                    </a:lnTo>
                    <a:close/>
                    <a:moveTo>
                      <a:pt x="7230" y="106636"/>
                    </a:moveTo>
                    <a:lnTo>
                      <a:pt x="7230" y="106636"/>
                    </a:lnTo>
                    <a:lnTo>
                      <a:pt x="8133" y="102118"/>
                    </a:lnTo>
                    <a:cubicBezTo>
                      <a:pt x="9037" y="102118"/>
                      <a:pt x="9941" y="103021"/>
                      <a:pt x="9941" y="104829"/>
                    </a:cubicBezTo>
                    <a:cubicBezTo>
                      <a:pt x="9941" y="105732"/>
                      <a:pt x="9037" y="106636"/>
                      <a:pt x="7230" y="106636"/>
                    </a:cubicBezTo>
                    <a:cubicBezTo>
                      <a:pt x="7230" y="106636"/>
                      <a:pt x="7230" y="106636"/>
                      <a:pt x="7230" y="106636"/>
                    </a:cubicBezTo>
                    <a:lnTo>
                      <a:pt x="7230" y="106636"/>
                    </a:lnTo>
                    <a:close/>
                    <a:moveTo>
                      <a:pt x="9037" y="96695"/>
                    </a:moveTo>
                    <a:lnTo>
                      <a:pt x="9941" y="93081"/>
                    </a:lnTo>
                    <a:cubicBezTo>
                      <a:pt x="9941" y="93081"/>
                      <a:pt x="10844" y="93984"/>
                      <a:pt x="10844" y="94888"/>
                    </a:cubicBezTo>
                    <a:cubicBezTo>
                      <a:pt x="9941" y="94888"/>
                      <a:pt x="9037" y="95792"/>
                      <a:pt x="9037" y="96695"/>
                    </a:cubicBezTo>
                    <a:lnTo>
                      <a:pt x="9037" y="96695"/>
                    </a:lnTo>
                    <a:close/>
                    <a:moveTo>
                      <a:pt x="10844" y="80429"/>
                    </a:moveTo>
                    <a:lnTo>
                      <a:pt x="11748" y="76814"/>
                    </a:lnTo>
                    <a:cubicBezTo>
                      <a:pt x="11748" y="76814"/>
                      <a:pt x="12652" y="76814"/>
                      <a:pt x="12652" y="76814"/>
                    </a:cubicBezTo>
                    <a:cubicBezTo>
                      <a:pt x="13555" y="76814"/>
                      <a:pt x="15363" y="77718"/>
                      <a:pt x="15363" y="79525"/>
                    </a:cubicBezTo>
                    <a:cubicBezTo>
                      <a:pt x="15363" y="80429"/>
                      <a:pt x="14459" y="82236"/>
                      <a:pt x="12652" y="82236"/>
                    </a:cubicBezTo>
                    <a:cubicBezTo>
                      <a:pt x="11748" y="81333"/>
                      <a:pt x="10844" y="81333"/>
                      <a:pt x="10844" y="80429"/>
                    </a:cubicBezTo>
                    <a:lnTo>
                      <a:pt x="10844" y="80429"/>
                    </a:lnTo>
                    <a:close/>
                    <a:moveTo>
                      <a:pt x="11748" y="71392"/>
                    </a:moveTo>
                    <a:cubicBezTo>
                      <a:pt x="11748" y="69585"/>
                      <a:pt x="11748" y="68681"/>
                      <a:pt x="12652" y="66873"/>
                    </a:cubicBezTo>
                    <a:cubicBezTo>
                      <a:pt x="13555" y="66873"/>
                      <a:pt x="14459" y="67777"/>
                      <a:pt x="14459" y="69585"/>
                    </a:cubicBezTo>
                    <a:cubicBezTo>
                      <a:pt x="14459" y="70488"/>
                      <a:pt x="13555" y="71392"/>
                      <a:pt x="11748" y="71392"/>
                    </a:cubicBezTo>
                    <a:cubicBezTo>
                      <a:pt x="11748" y="71392"/>
                      <a:pt x="11748" y="71392"/>
                      <a:pt x="11748" y="71392"/>
                    </a:cubicBezTo>
                    <a:lnTo>
                      <a:pt x="11748" y="71392"/>
                    </a:lnTo>
                    <a:close/>
                    <a:moveTo>
                      <a:pt x="12652" y="61451"/>
                    </a:moveTo>
                    <a:cubicBezTo>
                      <a:pt x="12652" y="59644"/>
                      <a:pt x="12652" y="58740"/>
                      <a:pt x="12652" y="56933"/>
                    </a:cubicBezTo>
                    <a:cubicBezTo>
                      <a:pt x="13555" y="56933"/>
                      <a:pt x="13555" y="57836"/>
                      <a:pt x="13555" y="58740"/>
                    </a:cubicBezTo>
                    <a:cubicBezTo>
                      <a:pt x="14459" y="60548"/>
                      <a:pt x="13555" y="61451"/>
                      <a:pt x="12652" y="61451"/>
                    </a:cubicBezTo>
                    <a:lnTo>
                      <a:pt x="12652" y="61451"/>
                    </a:lnTo>
                    <a:close/>
                    <a:moveTo>
                      <a:pt x="11748" y="51511"/>
                    </a:moveTo>
                    <a:cubicBezTo>
                      <a:pt x="11748" y="49703"/>
                      <a:pt x="11748" y="48800"/>
                      <a:pt x="11748" y="46992"/>
                    </a:cubicBezTo>
                    <a:cubicBezTo>
                      <a:pt x="11748" y="46992"/>
                      <a:pt x="11748" y="46992"/>
                      <a:pt x="12652" y="46992"/>
                    </a:cubicBezTo>
                    <a:cubicBezTo>
                      <a:pt x="13555" y="46992"/>
                      <a:pt x="15363" y="47896"/>
                      <a:pt x="15363" y="49703"/>
                    </a:cubicBezTo>
                    <a:cubicBezTo>
                      <a:pt x="14459" y="50607"/>
                      <a:pt x="13555" y="51511"/>
                      <a:pt x="11748" y="51511"/>
                    </a:cubicBezTo>
                    <a:lnTo>
                      <a:pt x="11748" y="51511"/>
                    </a:lnTo>
                    <a:close/>
                    <a:moveTo>
                      <a:pt x="10844" y="41570"/>
                    </a:moveTo>
                    <a:cubicBezTo>
                      <a:pt x="10844" y="40666"/>
                      <a:pt x="10844" y="38859"/>
                      <a:pt x="10844" y="37955"/>
                    </a:cubicBezTo>
                    <a:cubicBezTo>
                      <a:pt x="10844" y="37955"/>
                      <a:pt x="11748" y="37051"/>
                      <a:pt x="12652" y="37051"/>
                    </a:cubicBezTo>
                    <a:cubicBezTo>
                      <a:pt x="13555" y="37051"/>
                      <a:pt x="15363" y="37955"/>
                      <a:pt x="15363" y="39763"/>
                    </a:cubicBezTo>
                    <a:cubicBezTo>
                      <a:pt x="15363" y="40666"/>
                      <a:pt x="14459" y="42474"/>
                      <a:pt x="12652" y="42474"/>
                    </a:cubicBezTo>
                    <a:cubicBezTo>
                      <a:pt x="11748" y="42474"/>
                      <a:pt x="11748" y="41570"/>
                      <a:pt x="10844" y="41570"/>
                    </a:cubicBezTo>
                    <a:lnTo>
                      <a:pt x="10844" y="41570"/>
                    </a:lnTo>
                    <a:close/>
                    <a:moveTo>
                      <a:pt x="9037" y="27111"/>
                    </a:moveTo>
                    <a:cubicBezTo>
                      <a:pt x="9037" y="26207"/>
                      <a:pt x="9037" y="25303"/>
                      <a:pt x="8133" y="23496"/>
                    </a:cubicBezTo>
                    <a:cubicBezTo>
                      <a:pt x="9037" y="23496"/>
                      <a:pt x="9037" y="24400"/>
                      <a:pt x="9037" y="25303"/>
                    </a:cubicBezTo>
                    <a:cubicBezTo>
                      <a:pt x="9941" y="26207"/>
                      <a:pt x="9941" y="26207"/>
                      <a:pt x="9037" y="27111"/>
                    </a:cubicBezTo>
                    <a:lnTo>
                      <a:pt x="9037" y="27111"/>
                    </a:lnTo>
                    <a:close/>
                    <a:moveTo>
                      <a:pt x="8133" y="18074"/>
                    </a:moveTo>
                    <a:cubicBezTo>
                      <a:pt x="8133" y="16267"/>
                      <a:pt x="7230" y="15363"/>
                      <a:pt x="7230" y="13555"/>
                    </a:cubicBezTo>
                    <a:cubicBezTo>
                      <a:pt x="7230" y="13555"/>
                      <a:pt x="7230" y="13555"/>
                      <a:pt x="8133" y="13555"/>
                    </a:cubicBezTo>
                    <a:cubicBezTo>
                      <a:pt x="9037" y="13555"/>
                      <a:pt x="10844" y="14459"/>
                      <a:pt x="10844" y="16267"/>
                    </a:cubicBezTo>
                    <a:cubicBezTo>
                      <a:pt x="9941" y="16267"/>
                      <a:pt x="9037" y="17170"/>
                      <a:pt x="8133" y="18074"/>
                    </a:cubicBezTo>
                    <a:lnTo>
                      <a:pt x="8133" y="18074"/>
                    </a:lnTo>
                    <a:close/>
                    <a:moveTo>
                      <a:pt x="6326" y="7230"/>
                    </a:moveTo>
                    <a:cubicBezTo>
                      <a:pt x="6326" y="5422"/>
                      <a:pt x="8133" y="4518"/>
                      <a:pt x="9037" y="3615"/>
                    </a:cubicBezTo>
                    <a:cubicBezTo>
                      <a:pt x="9941" y="3615"/>
                      <a:pt x="9941" y="4518"/>
                      <a:pt x="9941" y="5422"/>
                    </a:cubicBezTo>
                    <a:cubicBezTo>
                      <a:pt x="9941" y="6326"/>
                      <a:pt x="9037" y="8133"/>
                      <a:pt x="7230" y="8133"/>
                    </a:cubicBezTo>
                    <a:cubicBezTo>
                      <a:pt x="7230" y="8133"/>
                      <a:pt x="6326" y="8133"/>
                      <a:pt x="6326" y="7230"/>
                    </a:cubicBezTo>
                    <a:lnTo>
                      <a:pt x="6326" y="7230"/>
                    </a:lnTo>
                    <a:close/>
                    <a:moveTo>
                      <a:pt x="10844" y="2711"/>
                    </a:moveTo>
                    <a:cubicBezTo>
                      <a:pt x="11748" y="1807"/>
                      <a:pt x="12652" y="904"/>
                      <a:pt x="14459" y="0"/>
                    </a:cubicBezTo>
                    <a:cubicBezTo>
                      <a:pt x="14459" y="0"/>
                      <a:pt x="14459" y="0"/>
                      <a:pt x="14459" y="0"/>
                    </a:cubicBezTo>
                    <a:cubicBezTo>
                      <a:pt x="14459" y="904"/>
                      <a:pt x="13555" y="2711"/>
                      <a:pt x="11748" y="2711"/>
                    </a:cubicBezTo>
                    <a:cubicBezTo>
                      <a:pt x="11748" y="2711"/>
                      <a:pt x="11748" y="2711"/>
                      <a:pt x="10844" y="2711"/>
                    </a:cubicBezTo>
                    <a:lnTo>
                      <a:pt x="10844" y="2711"/>
                    </a:lnTo>
                    <a:close/>
                    <a:moveTo>
                      <a:pt x="18978" y="904"/>
                    </a:moveTo>
                    <a:cubicBezTo>
                      <a:pt x="20785" y="904"/>
                      <a:pt x="21689" y="1807"/>
                      <a:pt x="23496" y="1807"/>
                    </a:cubicBezTo>
                    <a:cubicBezTo>
                      <a:pt x="23496" y="2711"/>
                      <a:pt x="22592" y="2711"/>
                      <a:pt x="21689" y="2711"/>
                    </a:cubicBezTo>
                    <a:cubicBezTo>
                      <a:pt x="19881" y="2711"/>
                      <a:pt x="18978" y="1807"/>
                      <a:pt x="18978" y="904"/>
                    </a:cubicBezTo>
                    <a:lnTo>
                      <a:pt x="18978" y="904"/>
                    </a:lnTo>
                    <a:close/>
                    <a:moveTo>
                      <a:pt x="34340" y="3615"/>
                    </a:moveTo>
                    <a:lnTo>
                      <a:pt x="36148" y="3615"/>
                    </a:lnTo>
                    <a:cubicBezTo>
                      <a:pt x="37051" y="3615"/>
                      <a:pt x="37051" y="4518"/>
                      <a:pt x="37051" y="5422"/>
                    </a:cubicBezTo>
                    <a:cubicBezTo>
                      <a:pt x="37051" y="6326"/>
                      <a:pt x="36148" y="8133"/>
                      <a:pt x="34340" y="8133"/>
                    </a:cubicBezTo>
                    <a:cubicBezTo>
                      <a:pt x="32533" y="8133"/>
                      <a:pt x="31629" y="7230"/>
                      <a:pt x="31629" y="5422"/>
                    </a:cubicBezTo>
                    <a:cubicBezTo>
                      <a:pt x="32533" y="4518"/>
                      <a:pt x="33437" y="3615"/>
                      <a:pt x="34340" y="3615"/>
                    </a:cubicBezTo>
                    <a:lnTo>
                      <a:pt x="34340" y="3615"/>
                    </a:lnTo>
                    <a:close/>
                    <a:moveTo>
                      <a:pt x="42474" y="4518"/>
                    </a:moveTo>
                    <a:lnTo>
                      <a:pt x="46992" y="5422"/>
                    </a:lnTo>
                    <a:cubicBezTo>
                      <a:pt x="46992" y="5422"/>
                      <a:pt x="46992" y="5422"/>
                      <a:pt x="46992" y="5422"/>
                    </a:cubicBezTo>
                    <a:cubicBezTo>
                      <a:pt x="46992" y="6326"/>
                      <a:pt x="46088" y="8133"/>
                      <a:pt x="44281" y="8133"/>
                    </a:cubicBezTo>
                    <a:cubicBezTo>
                      <a:pt x="42474" y="8133"/>
                      <a:pt x="41570" y="7230"/>
                      <a:pt x="41570" y="5422"/>
                    </a:cubicBezTo>
                    <a:cubicBezTo>
                      <a:pt x="41570" y="5422"/>
                      <a:pt x="41570" y="4518"/>
                      <a:pt x="42474" y="4518"/>
                    </a:cubicBezTo>
                    <a:lnTo>
                      <a:pt x="42474" y="4518"/>
                    </a:lnTo>
                    <a:close/>
                    <a:moveTo>
                      <a:pt x="50607" y="6326"/>
                    </a:moveTo>
                    <a:cubicBezTo>
                      <a:pt x="52414" y="6326"/>
                      <a:pt x="53318" y="7230"/>
                      <a:pt x="55125" y="7230"/>
                    </a:cubicBezTo>
                    <a:cubicBezTo>
                      <a:pt x="55125" y="8133"/>
                      <a:pt x="54222" y="8133"/>
                      <a:pt x="53318" y="8133"/>
                    </a:cubicBezTo>
                    <a:cubicBezTo>
                      <a:pt x="52414" y="8133"/>
                      <a:pt x="51511" y="7230"/>
                      <a:pt x="50607" y="6326"/>
                    </a:cubicBezTo>
                    <a:lnTo>
                      <a:pt x="50607" y="6326"/>
                    </a:lnTo>
                    <a:close/>
                    <a:moveTo>
                      <a:pt x="65066" y="8133"/>
                    </a:moveTo>
                    <a:cubicBezTo>
                      <a:pt x="65970" y="8133"/>
                      <a:pt x="67777" y="9037"/>
                      <a:pt x="68681" y="9037"/>
                    </a:cubicBezTo>
                    <a:cubicBezTo>
                      <a:pt x="68681" y="9037"/>
                      <a:pt x="68681" y="9941"/>
                      <a:pt x="68681" y="9941"/>
                    </a:cubicBezTo>
                    <a:cubicBezTo>
                      <a:pt x="68681" y="10844"/>
                      <a:pt x="67777" y="12652"/>
                      <a:pt x="65970" y="12652"/>
                    </a:cubicBezTo>
                    <a:cubicBezTo>
                      <a:pt x="64162" y="12652"/>
                      <a:pt x="63259" y="11748"/>
                      <a:pt x="63259" y="9941"/>
                    </a:cubicBezTo>
                    <a:cubicBezTo>
                      <a:pt x="65066" y="9941"/>
                      <a:pt x="65066" y="9037"/>
                      <a:pt x="65066" y="8133"/>
                    </a:cubicBezTo>
                    <a:lnTo>
                      <a:pt x="65066" y="8133"/>
                    </a:lnTo>
                    <a:close/>
                    <a:moveTo>
                      <a:pt x="70488" y="13555"/>
                    </a:moveTo>
                    <a:cubicBezTo>
                      <a:pt x="70488" y="14459"/>
                      <a:pt x="69585" y="15363"/>
                      <a:pt x="69585" y="16267"/>
                    </a:cubicBezTo>
                    <a:cubicBezTo>
                      <a:pt x="69585" y="16267"/>
                      <a:pt x="69585" y="16267"/>
                      <a:pt x="69585" y="16267"/>
                    </a:cubicBezTo>
                    <a:cubicBezTo>
                      <a:pt x="69585" y="14459"/>
                      <a:pt x="69585" y="13555"/>
                      <a:pt x="70488" y="13555"/>
                    </a:cubicBezTo>
                    <a:lnTo>
                      <a:pt x="70488" y="13555"/>
                    </a:lnTo>
                    <a:close/>
                    <a:moveTo>
                      <a:pt x="67777" y="18074"/>
                    </a:moveTo>
                    <a:cubicBezTo>
                      <a:pt x="66873" y="19881"/>
                      <a:pt x="66873" y="20785"/>
                      <a:pt x="65970" y="22592"/>
                    </a:cubicBezTo>
                    <a:cubicBezTo>
                      <a:pt x="65066" y="22592"/>
                      <a:pt x="64162" y="21689"/>
                      <a:pt x="64162" y="20785"/>
                    </a:cubicBezTo>
                    <a:cubicBezTo>
                      <a:pt x="64162" y="19881"/>
                      <a:pt x="65066" y="18074"/>
                      <a:pt x="66873" y="18074"/>
                    </a:cubicBezTo>
                    <a:cubicBezTo>
                      <a:pt x="67777" y="18074"/>
                      <a:pt x="67777" y="18074"/>
                      <a:pt x="67777" y="18074"/>
                    </a:cubicBezTo>
                    <a:lnTo>
                      <a:pt x="67777" y="18074"/>
                    </a:lnTo>
                    <a:close/>
                    <a:moveTo>
                      <a:pt x="65066" y="25303"/>
                    </a:moveTo>
                    <a:lnTo>
                      <a:pt x="64162" y="27111"/>
                    </a:lnTo>
                    <a:cubicBezTo>
                      <a:pt x="64162" y="27111"/>
                      <a:pt x="63259" y="27111"/>
                      <a:pt x="63259" y="27111"/>
                    </a:cubicBezTo>
                    <a:cubicBezTo>
                      <a:pt x="62355" y="27111"/>
                      <a:pt x="60548" y="26207"/>
                      <a:pt x="60548" y="24400"/>
                    </a:cubicBezTo>
                    <a:cubicBezTo>
                      <a:pt x="60548" y="23496"/>
                      <a:pt x="61451" y="21689"/>
                      <a:pt x="63259" y="21689"/>
                    </a:cubicBezTo>
                    <a:cubicBezTo>
                      <a:pt x="63259" y="22592"/>
                      <a:pt x="64162" y="23496"/>
                      <a:pt x="65066" y="25303"/>
                    </a:cubicBezTo>
                    <a:lnTo>
                      <a:pt x="65066" y="25303"/>
                    </a:lnTo>
                    <a:close/>
                    <a:moveTo>
                      <a:pt x="58740" y="37955"/>
                    </a:moveTo>
                    <a:cubicBezTo>
                      <a:pt x="57837" y="38859"/>
                      <a:pt x="57837" y="40666"/>
                      <a:pt x="56933" y="41570"/>
                    </a:cubicBezTo>
                    <a:cubicBezTo>
                      <a:pt x="56029" y="41570"/>
                      <a:pt x="56029" y="40666"/>
                      <a:pt x="56029" y="39763"/>
                    </a:cubicBezTo>
                    <a:cubicBezTo>
                      <a:pt x="55125" y="38859"/>
                      <a:pt x="56933" y="37051"/>
                      <a:pt x="58740" y="37955"/>
                    </a:cubicBezTo>
                    <a:cubicBezTo>
                      <a:pt x="57837" y="37051"/>
                      <a:pt x="58740" y="37955"/>
                      <a:pt x="58740" y="37955"/>
                    </a:cubicBezTo>
                    <a:lnTo>
                      <a:pt x="58740" y="37955"/>
                    </a:lnTo>
                    <a:close/>
                    <a:moveTo>
                      <a:pt x="55125" y="44281"/>
                    </a:moveTo>
                    <a:cubicBezTo>
                      <a:pt x="54222" y="45185"/>
                      <a:pt x="54222" y="46088"/>
                      <a:pt x="53318" y="47896"/>
                    </a:cubicBezTo>
                    <a:cubicBezTo>
                      <a:pt x="53318" y="47896"/>
                      <a:pt x="53318" y="47896"/>
                      <a:pt x="53318" y="47896"/>
                    </a:cubicBezTo>
                    <a:cubicBezTo>
                      <a:pt x="52414" y="47896"/>
                      <a:pt x="50607" y="46992"/>
                      <a:pt x="50607" y="45185"/>
                    </a:cubicBezTo>
                    <a:cubicBezTo>
                      <a:pt x="50607" y="44281"/>
                      <a:pt x="51511" y="42474"/>
                      <a:pt x="53318" y="42474"/>
                    </a:cubicBezTo>
                    <a:cubicBezTo>
                      <a:pt x="54222" y="42474"/>
                      <a:pt x="55125" y="43377"/>
                      <a:pt x="55125" y="44281"/>
                    </a:cubicBezTo>
                    <a:lnTo>
                      <a:pt x="55125" y="44281"/>
                    </a:lnTo>
                    <a:close/>
                    <a:moveTo>
                      <a:pt x="51511" y="53318"/>
                    </a:moveTo>
                    <a:cubicBezTo>
                      <a:pt x="51511" y="54222"/>
                      <a:pt x="51511" y="55125"/>
                      <a:pt x="51511" y="56933"/>
                    </a:cubicBezTo>
                    <a:cubicBezTo>
                      <a:pt x="50607" y="56933"/>
                      <a:pt x="50607" y="56029"/>
                      <a:pt x="50607" y="55125"/>
                    </a:cubicBezTo>
                    <a:cubicBezTo>
                      <a:pt x="50607" y="54222"/>
                      <a:pt x="51511" y="54222"/>
                      <a:pt x="51511" y="53318"/>
                    </a:cubicBezTo>
                    <a:lnTo>
                      <a:pt x="51511" y="53318"/>
                    </a:lnTo>
                    <a:close/>
                    <a:moveTo>
                      <a:pt x="52414" y="62355"/>
                    </a:moveTo>
                    <a:cubicBezTo>
                      <a:pt x="52414" y="64162"/>
                      <a:pt x="53318" y="65066"/>
                      <a:pt x="53318" y="66873"/>
                    </a:cubicBezTo>
                    <a:cubicBezTo>
                      <a:pt x="52414" y="66873"/>
                      <a:pt x="50607" y="65970"/>
                      <a:pt x="50607" y="64162"/>
                    </a:cubicBezTo>
                    <a:cubicBezTo>
                      <a:pt x="50607" y="63259"/>
                      <a:pt x="51511" y="63259"/>
                      <a:pt x="52414" y="62355"/>
                    </a:cubicBezTo>
                    <a:lnTo>
                      <a:pt x="52414" y="62355"/>
                    </a:lnTo>
                    <a:close/>
                    <a:moveTo>
                      <a:pt x="54222" y="72296"/>
                    </a:moveTo>
                    <a:cubicBezTo>
                      <a:pt x="54222" y="73199"/>
                      <a:pt x="55125" y="75007"/>
                      <a:pt x="55125" y="75910"/>
                    </a:cubicBezTo>
                    <a:cubicBezTo>
                      <a:pt x="55125" y="75910"/>
                      <a:pt x="54222" y="76814"/>
                      <a:pt x="53318" y="76814"/>
                    </a:cubicBezTo>
                    <a:cubicBezTo>
                      <a:pt x="52414" y="76814"/>
                      <a:pt x="50607" y="75910"/>
                      <a:pt x="50607" y="74103"/>
                    </a:cubicBezTo>
                    <a:cubicBezTo>
                      <a:pt x="50607" y="73199"/>
                      <a:pt x="52414" y="72296"/>
                      <a:pt x="54222" y="72296"/>
                    </a:cubicBezTo>
                    <a:cubicBezTo>
                      <a:pt x="53318" y="72296"/>
                      <a:pt x="54222" y="72296"/>
                      <a:pt x="54222" y="72296"/>
                    </a:cubicBezTo>
                    <a:lnTo>
                      <a:pt x="54222" y="72296"/>
                    </a:lnTo>
                    <a:close/>
                    <a:moveTo>
                      <a:pt x="56933" y="86755"/>
                    </a:moveTo>
                    <a:lnTo>
                      <a:pt x="57837" y="91273"/>
                    </a:lnTo>
                    <a:lnTo>
                      <a:pt x="57837" y="91273"/>
                    </a:lnTo>
                    <a:cubicBezTo>
                      <a:pt x="56933" y="91273"/>
                      <a:pt x="55125" y="90370"/>
                      <a:pt x="55125" y="88562"/>
                    </a:cubicBezTo>
                    <a:cubicBezTo>
                      <a:pt x="55125" y="87658"/>
                      <a:pt x="56029" y="86755"/>
                      <a:pt x="56933" y="86755"/>
                    </a:cubicBezTo>
                    <a:lnTo>
                      <a:pt x="56933" y="86755"/>
                    </a:lnTo>
                    <a:close/>
                    <a:moveTo>
                      <a:pt x="58740" y="96695"/>
                    </a:moveTo>
                    <a:cubicBezTo>
                      <a:pt x="58740" y="97599"/>
                      <a:pt x="58740" y="98503"/>
                      <a:pt x="59644" y="100310"/>
                    </a:cubicBezTo>
                    <a:cubicBezTo>
                      <a:pt x="59644" y="101214"/>
                      <a:pt x="58740" y="101214"/>
                      <a:pt x="57837" y="101214"/>
                    </a:cubicBezTo>
                    <a:cubicBezTo>
                      <a:pt x="56933" y="101214"/>
                      <a:pt x="55125" y="100310"/>
                      <a:pt x="55125" y="98503"/>
                    </a:cubicBezTo>
                    <a:cubicBezTo>
                      <a:pt x="55125" y="97599"/>
                      <a:pt x="56029" y="95792"/>
                      <a:pt x="57837" y="95792"/>
                    </a:cubicBezTo>
                    <a:cubicBezTo>
                      <a:pt x="58740" y="96695"/>
                      <a:pt x="58740" y="96695"/>
                      <a:pt x="58740" y="96695"/>
                    </a:cubicBezTo>
                    <a:lnTo>
                      <a:pt x="58740" y="96695"/>
                    </a:lnTo>
                    <a:close/>
                    <a:moveTo>
                      <a:pt x="60548" y="103021"/>
                    </a:moveTo>
                    <a:cubicBezTo>
                      <a:pt x="60548" y="103925"/>
                      <a:pt x="60548" y="104829"/>
                      <a:pt x="61451" y="105732"/>
                    </a:cubicBezTo>
                    <a:cubicBezTo>
                      <a:pt x="60548" y="105732"/>
                      <a:pt x="60548" y="104829"/>
                      <a:pt x="60548" y="103925"/>
                    </a:cubicBezTo>
                    <a:cubicBezTo>
                      <a:pt x="59644" y="103925"/>
                      <a:pt x="60548" y="103021"/>
                      <a:pt x="60548" y="103021"/>
                    </a:cubicBezTo>
                    <a:lnTo>
                      <a:pt x="60548" y="103021"/>
                    </a:lnTo>
                    <a:close/>
                    <a:moveTo>
                      <a:pt x="62355" y="112058"/>
                    </a:moveTo>
                    <a:lnTo>
                      <a:pt x="62355" y="112058"/>
                    </a:lnTo>
                    <a:cubicBezTo>
                      <a:pt x="62355" y="113866"/>
                      <a:pt x="63259" y="115673"/>
                      <a:pt x="63259" y="116577"/>
                    </a:cubicBezTo>
                    <a:cubicBezTo>
                      <a:pt x="63259" y="116577"/>
                      <a:pt x="63259" y="116577"/>
                      <a:pt x="63259" y="116577"/>
                    </a:cubicBezTo>
                    <a:cubicBezTo>
                      <a:pt x="62355" y="116577"/>
                      <a:pt x="60548" y="115673"/>
                      <a:pt x="60548" y="113866"/>
                    </a:cubicBezTo>
                    <a:cubicBezTo>
                      <a:pt x="59644" y="112962"/>
                      <a:pt x="60548" y="112058"/>
                      <a:pt x="62355" y="112058"/>
                    </a:cubicBezTo>
                    <a:lnTo>
                      <a:pt x="62355" y="112058"/>
                    </a:lnTo>
                    <a:close/>
                    <a:moveTo>
                      <a:pt x="63259" y="121999"/>
                    </a:moveTo>
                    <a:lnTo>
                      <a:pt x="64162" y="125614"/>
                    </a:lnTo>
                    <a:cubicBezTo>
                      <a:pt x="64162" y="126517"/>
                      <a:pt x="63259" y="126517"/>
                      <a:pt x="62355" y="126517"/>
                    </a:cubicBezTo>
                    <a:cubicBezTo>
                      <a:pt x="61451" y="126517"/>
                      <a:pt x="59644" y="125614"/>
                      <a:pt x="59644" y="123806"/>
                    </a:cubicBezTo>
                    <a:cubicBezTo>
                      <a:pt x="59644" y="122903"/>
                      <a:pt x="60548" y="121095"/>
                      <a:pt x="62355" y="121095"/>
                    </a:cubicBezTo>
                    <a:cubicBezTo>
                      <a:pt x="63259" y="121095"/>
                      <a:pt x="63259" y="121999"/>
                      <a:pt x="63259" y="121999"/>
                    </a:cubicBezTo>
                    <a:lnTo>
                      <a:pt x="63259" y="121999"/>
                    </a:lnTo>
                    <a:close/>
                    <a:moveTo>
                      <a:pt x="65970" y="136458"/>
                    </a:moveTo>
                    <a:lnTo>
                      <a:pt x="66873" y="140976"/>
                    </a:lnTo>
                    <a:cubicBezTo>
                      <a:pt x="65970" y="140976"/>
                      <a:pt x="65066" y="140073"/>
                      <a:pt x="65066" y="139169"/>
                    </a:cubicBezTo>
                    <a:cubicBezTo>
                      <a:pt x="65066" y="137362"/>
                      <a:pt x="65066" y="136458"/>
                      <a:pt x="65970" y="136458"/>
                    </a:cubicBezTo>
                    <a:lnTo>
                      <a:pt x="65970" y="136458"/>
                    </a:lnTo>
                    <a:close/>
                    <a:moveTo>
                      <a:pt x="66873" y="145495"/>
                    </a:moveTo>
                    <a:cubicBezTo>
                      <a:pt x="66873" y="147302"/>
                      <a:pt x="67777" y="148206"/>
                      <a:pt x="67777" y="150013"/>
                    </a:cubicBezTo>
                    <a:cubicBezTo>
                      <a:pt x="67777" y="150013"/>
                      <a:pt x="66873" y="150013"/>
                      <a:pt x="66873" y="150013"/>
                    </a:cubicBezTo>
                    <a:cubicBezTo>
                      <a:pt x="65970" y="150013"/>
                      <a:pt x="64162" y="149110"/>
                      <a:pt x="64162" y="147302"/>
                    </a:cubicBezTo>
                    <a:cubicBezTo>
                      <a:pt x="65066" y="147302"/>
                      <a:pt x="65970" y="145495"/>
                      <a:pt x="66873" y="145495"/>
                    </a:cubicBezTo>
                    <a:cubicBezTo>
                      <a:pt x="66873" y="145495"/>
                      <a:pt x="66873" y="145495"/>
                      <a:pt x="66873" y="145495"/>
                    </a:cubicBezTo>
                    <a:lnTo>
                      <a:pt x="66873" y="145495"/>
                    </a:lnTo>
                    <a:close/>
                    <a:moveTo>
                      <a:pt x="69585" y="157243"/>
                    </a:moveTo>
                    <a:lnTo>
                      <a:pt x="69585" y="157243"/>
                    </a:lnTo>
                    <a:cubicBezTo>
                      <a:pt x="69585" y="158147"/>
                      <a:pt x="69585" y="158147"/>
                      <a:pt x="69585" y="157243"/>
                    </a:cubicBezTo>
                    <a:cubicBezTo>
                      <a:pt x="69585" y="159050"/>
                      <a:pt x="69585" y="159050"/>
                      <a:pt x="68681" y="159954"/>
                    </a:cubicBezTo>
                    <a:lnTo>
                      <a:pt x="65970" y="159954"/>
                    </a:lnTo>
                    <a:cubicBezTo>
                      <a:pt x="65066" y="159954"/>
                      <a:pt x="65066" y="159050"/>
                      <a:pt x="65066" y="158147"/>
                    </a:cubicBezTo>
                    <a:cubicBezTo>
                      <a:pt x="65066" y="157243"/>
                      <a:pt x="65970" y="155436"/>
                      <a:pt x="67777" y="155436"/>
                    </a:cubicBezTo>
                    <a:cubicBezTo>
                      <a:pt x="67777" y="155436"/>
                      <a:pt x="68681" y="156339"/>
                      <a:pt x="69585" y="157243"/>
                    </a:cubicBezTo>
                    <a:lnTo>
                      <a:pt x="69585" y="157243"/>
                    </a:lnTo>
                    <a:close/>
                    <a:moveTo>
                      <a:pt x="58740" y="159954"/>
                    </a:moveTo>
                    <a:lnTo>
                      <a:pt x="56029" y="159954"/>
                    </a:lnTo>
                    <a:cubicBezTo>
                      <a:pt x="55125" y="159954"/>
                      <a:pt x="55125" y="159050"/>
                      <a:pt x="55125" y="158147"/>
                    </a:cubicBezTo>
                    <a:cubicBezTo>
                      <a:pt x="55125" y="157243"/>
                      <a:pt x="56029" y="155436"/>
                      <a:pt x="57837" y="155436"/>
                    </a:cubicBezTo>
                    <a:cubicBezTo>
                      <a:pt x="58740" y="155436"/>
                      <a:pt x="60548" y="156339"/>
                      <a:pt x="60548" y="158147"/>
                    </a:cubicBezTo>
                    <a:cubicBezTo>
                      <a:pt x="60548" y="159050"/>
                      <a:pt x="59644" y="159954"/>
                      <a:pt x="58740" y="159954"/>
                    </a:cubicBezTo>
                    <a:lnTo>
                      <a:pt x="58740" y="159954"/>
                    </a:lnTo>
                    <a:close/>
                    <a:moveTo>
                      <a:pt x="49703" y="159954"/>
                    </a:moveTo>
                    <a:lnTo>
                      <a:pt x="47896" y="159954"/>
                    </a:lnTo>
                    <a:cubicBezTo>
                      <a:pt x="46992" y="159954"/>
                      <a:pt x="46992" y="159050"/>
                      <a:pt x="46992" y="158147"/>
                    </a:cubicBezTo>
                    <a:cubicBezTo>
                      <a:pt x="46992" y="157243"/>
                      <a:pt x="47896" y="155436"/>
                      <a:pt x="49703" y="155436"/>
                    </a:cubicBezTo>
                    <a:cubicBezTo>
                      <a:pt x="51511" y="155436"/>
                      <a:pt x="52414" y="156339"/>
                      <a:pt x="52414" y="158147"/>
                    </a:cubicBezTo>
                    <a:cubicBezTo>
                      <a:pt x="50607" y="159050"/>
                      <a:pt x="50607" y="159954"/>
                      <a:pt x="49703" y="159954"/>
                    </a:cubicBezTo>
                    <a:lnTo>
                      <a:pt x="49703" y="159954"/>
                    </a:lnTo>
                    <a:close/>
                    <a:moveTo>
                      <a:pt x="40666" y="159954"/>
                    </a:moveTo>
                    <a:lnTo>
                      <a:pt x="38859" y="159954"/>
                    </a:lnTo>
                    <a:cubicBezTo>
                      <a:pt x="37955" y="159954"/>
                      <a:pt x="37955" y="159050"/>
                      <a:pt x="37955" y="158147"/>
                    </a:cubicBezTo>
                    <a:cubicBezTo>
                      <a:pt x="37955" y="157243"/>
                      <a:pt x="38859" y="155436"/>
                      <a:pt x="40666" y="155436"/>
                    </a:cubicBezTo>
                    <a:cubicBezTo>
                      <a:pt x="42474" y="155436"/>
                      <a:pt x="43377" y="156339"/>
                      <a:pt x="43377" y="158147"/>
                    </a:cubicBezTo>
                    <a:cubicBezTo>
                      <a:pt x="41570" y="159050"/>
                      <a:pt x="41570" y="159954"/>
                      <a:pt x="40666" y="159954"/>
                    </a:cubicBezTo>
                    <a:lnTo>
                      <a:pt x="40666" y="159954"/>
                    </a:lnTo>
                    <a:close/>
                    <a:moveTo>
                      <a:pt x="31629" y="159954"/>
                    </a:moveTo>
                    <a:lnTo>
                      <a:pt x="29822" y="159954"/>
                    </a:lnTo>
                    <a:cubicBezTo>
                      <a:pt x="28918" y="159954"/>
                      <a:pt x="28918" y="159050"/>
                      <a:pt x="28918" y="158147"/>
                    </a:cubicBezTo>
                    <a:cubicBezTo>
                      <a:pt x="28918" y="157243"/>
                      <a:pt x="29822" y="155436"/>
                      <a:pt x="31629" y="155436"/>
                    </a:cubicBezTo>
                    <a:cubicBezTo>
                      <a:pt x="32533" y="155436"/>
                      <a:pt x="34340" y="156339"/>
                      <a:pt x="34340" y="158147"/>
                    </a:cubicBezTo>
                    <a:cubicBezTo>
                      <a:pt x="32533" y="159050"/>
                      <a:pt x="32533" y="159954"/>
                      <a:pt x="31629" y="159954"/>
                    </a:cubicBezTo>
                    <a:lnTo>
                      <a:pt x="31629" y="159954"/>
                    </a:lnTo>
                    <a:close/>
                    <a:moveTo>
                      <a:pt x="22592" y="159954"/>
                    </a:moveTo>
                    <a:lnTo>
                      <a:pt x="20785" y="159954"/>
                    </a:lnTo>
                    <a:cubicBezTo>
                      <a:pt x="19881" y="159954"/>
                      <a:pt x="19881" y="159050"/>
                      <a:pt x="19881" y="158147"/>
                    </a:cubicBezTo>
                    <a:cubicBezTo>
                      <a:pt x="19881" y="157243"/>
                      <a:pt x="20785" y="155436"/>
                      <a:pt x="22592" y="155436"/>
                    </a:cubicBezTo>
                    <a:cubicBezTo>
                      <a:pt x="24400" y="155436"/>
                      <a:pt x="25303" y="156339"/>
                      <a:pt x="25303" y="158147"/>
                    </a:cubicBezTo>
                    <a:cubicBezTo>
                      <a:pt x="23496" y="159050"/>
                      <a:pt x="23496" y="159954"/>
                      <a:pt x="22592" y="159954"/>
                    </a:cubicBezTo>
                    <a:lnTo>
                      <a:pt x="22592" y="159954"/>
                    </a:lnTo>
                    <a:close/>
                    <a:moveTo>
                      <a:pt x="13555" y="159954"/>
                    </a:moveTo>
                    <a:lnTo>
                      <a:pt x="11748" y="159954"/>
                    </a:lnTo>
                    <a:cubicBezTo>
                      <a:pt x="10844" y="159954"/>
                      <a:pt x="10844" y="159050"/>
                      <a:pt x="10844" y="158147"/>
                    </a:cubicBezTo>
                    <a:cubicBezTo>
                      <a:pt x="10844" y="157243"/>
                      <a:pt x="11748" y="155436"/>
                      <a:pt x="13555" y="155436"/>
                    </a:cubicBezTo>
                    <a:cubicBezTo>
                      <a:pt x="15363" y="155436"/>
                      <a:pt x="16267" y="156339"/>
                      <a:pt x="16267" y="158147"/>
                    </a:cubicBezTo>
                    <a:cubicBezTo>
                      <a:pt x="14459" y="159050"/>
                      <a:pt x="13555" y="159954"/>
                      <a:pt x="13555" y="159954"/>
                    </a:cubicBezTo>
                    <a:lnTo>
                      <a:pt x="13555" y="159954"/>
                    </a:lnTo>
                    <a:close/>
                    <a:moveTo>
                      <a:pt x="3615" y="159954"/>
                    </a:moveTo>
                    <a:lnTo>
                      <a:pt x="1807" y="159954"/>
                    </a:lnTo>
                    <a:cubicBezTo>
                      <a:pt x="904" y="159954"/>
                      <a:pt x="0" y="159050"/>
                      <a:pt x="0" y="158147"/>
                    </a:cubicBezTo>
                    <a:cubicBezTo>
                      <a:pt x="0" y="157243"/>
                      <a:pt x="904" y="155436"/>
                      <a:pt x="2711" y="155436"/>
                    </a:cubicBezTo>
                    <a:cubicBezTo>
                      <a:pt x="4518" y="155436"/>
                      <a:pt x="5422" y="156339"/>
                      <a:pt x="5422" y="158147"/>
                    </a:cubicBezTo>
                    <a:cubicBezTo>
                      <a:pt x="5422" y="159050"/>
                      <a:pt x="4518" y="159954"/>
                      <a:pt x="3615" y="159954"/>
                    </a:cubicBezTo>
                    <a:lnTo>
                      <a:pt x="3615" y="159954"/>
                    </a:lnTo>
                    <a:close/>
                    <a:moveTo>
                      <a:pt x="26207" y="3615"/>
                    </a:moveTo>
                    <a:cubicBezTo>
                      <a:pt x="27111" y="3615"/>
                      <a:pt x="28918" y="4518"/>
                      <a:pt x="28918" y="6326"/>
                    </a:cubicBezTo>
                    <a:cubicBezTo>
                      <a:pt x="28918" y="7230"/>
                      <a:pt x="28015" y="9037"/>
                      <a:pt x="26207" y="9037"/>
                    </a:cubicBezTo>
                    <a:cubicBezTo>
                      <a:pt x="24400" y="9037"/>
                      <a:pt x="23496" y="8133"/>
                      <a:pt x="23496" y="6326"/>
                    </a:cubicBezTo>
                    <a:cubicBezTo>
                      <a:pt x="23496" y="4518"/>
                      <a:pt x="24400" y="3615"/>
                      <a:pt x="26207" y="3615"/>
                    </a:cubicBezTo>
                    <a:lnTo>
                      <a:pt x="26207" y="3615"/>
                    </a:lnTo>
                    <a:close/>
                    <a:moveTo>
                      <a:pt x="17170" y="3615"/>
                    </a:moveTo>
                    <a:cubicBezTo>
                      <a:pt x="18074" y="3615"/>
                      <a:pt x="19881" y="4518"/>
                      <a:pt x="19881" y="6326"/>
                    </a:cubicBezTo>
                    <a:cubicBezTo>
                      <a:pt x="19881" y="7230"/>
                      <a:pt x="18978" y="9037"/>
                      <a:pt x="17170" y="9037"/>
                    </a:cubicBezTo>
                    <a:cubicBezTo>
                      <a:pt x="15363" y="9037"/>
                      <a:pt x="14459" y="8133"/>
                      <a:pt x="14459" y="6326"/>
                    </a:cubicBezTo>
                    <a:cubicBezTo>
                      <a:pt x="14459" y="4518"/>
                      <a:pt x="15363" y="3615"/>
                      <a:pt x="17170" y="3615"/>
                    </a:cubicBezTo>
                    <a:lnTo>
                      <a:pt x="17170" y="3615"/>
                    </a:lnTo>
                    <a:close/>
                    <a:moveTo>
                      <a:pt x="44281" y="62355"/>
                    </a:moveTo>
                    <a:cubicBezTo>
                      <a:pt x="45185" y="62355"/>
                      <a:pt x="46992" y="63259"/>
                      <a:pt x="46992" y="65066"/>
                    </a:cubicBezTo>
                    <a:cubicBezTo>
                      <a:pt x="46992" y="66873"/>
                      <a:pt x="46088" y="67777"/>
                      <a:pt x="44281" y="67777"/>
                    </a:cubicBezTo>
                    <a:cubicBezTo>
                      <a:pt x="42474" y="67777"/>
                      <a:pt x="41570" y="66873"/>
                      <a:pt x="41570" y="65066"/>
                    </a:cubicBezTo>
                    <a:cubicBezTo>
                      <a:pt x="41570" y="63259"/>
                      <a:pt x="42474" y="62355"/>
                      <a:pt x="44281" y="62355"/>
                    </a:cubicBezTo>
                    <a:lnTo>
                      <a:pt x="44281" y="62355"/>
                    </a:lnTo>
                    <a:close/>
                    <a:moveTo>
                      <a:pt x="35244" y="62355"/>
                    </a:moveTo>
                    <a:cubicBezTo>
                      <a:pt x="36148" y="62355"/>
                      <a:pt x="37955" y="63259"/>
                      <a:pt x="37955" y="65066"/>
                    </a:cubicBezTo>
                    <a:cubicBezTo>
                      <a:pt x="37955" y="66873"/>
                      <a:pt x="37051" y="67777"/>
                      <a:pt x="35244" y="67777"/>
                    </a:cubicBezTo>
                    <a:cubicBezTo>
                      <a:pt x="33437" y="67777"/>
                      <a:pt x="32533" y="66873"/>
                      <a:pt x="32533" y="65066"/>
                    </a:cubicBezTo>
                    <a:cubicBezTo>
                      <a:pt x="32533" y="63259"/>
                      <a:pt x="33437" y="62355"/>
                      <a:pt x="35244" y="62355"/>
                    </a:cubicBezTo>
                    <a:lnTo>
                      <a:pt x="35244" y="62355"/>
                    </a:lnTo>
                    <a:close/>
                    <a:moveTo>
                      <a:pt x="26207" y="62355"/>
                    </a:moveTo>
                    <a:cubicBezTo>
                      <a:pt x="27111" y="62355"/>
                      <a:pt x="28918" y="63259"/>
                      <a:pt x="28918" y="65066"/>
                    </a:cubicBezTo>
                    <a:cubicBezTo>
                      <a:pt x="28918" y="66873"/>
                      <a:pt x="28015" y="67777"/>
                      <a:pt x="26207" y="67777"/>
                    </a:cubicBezTo>
                    <a:cubicBezTo>
                      <a:pt x="24400" y="67777"/>
                      <a:pt x="23496" y="66873"/>
                      <a:pt x="23496" y="65066"/>
                    </a:cubicBezTo>
                    <a:cubicBezTo>
                      <a:pt x="23496" y="63259"/>
                      <a:pt x="24400" y="62355"/>
                      <a:pt x="26207" y="62355"/>
                    </a:cubicBezTo>
                    <a:lnTo>
                      <a:pt x="26207" y="62355"/>
                    </a:lnTo>
                    <a:close/>
                    <a:moveTo>
                      <a:pt x="17170" y="62355"/>
                    </a:moveTo>
                    <a:cubicBezTo>
                      <a:pt x="18074" y="62355"/>
                      <a:pt x="19881" y="63259"/>
                      <a:pt x="19881" y="65066"/>
                    </a:cubicBezTo>
                    <a:cubicBezTo>
                      <a:pt x="19881" y="66873"/>
                      <a:pt x="18978" y="67777"/>
                      <a:pt x="17170" y="67777"/>
                    </a:cubicBezTo>
                    <a:cubicBezTo>
                      <a:pt x="15363" y="67777"/>
                      <a:pt x="14459" y="66873"/>
                      <a:pt x="14459" y="65066"/>
                    </a:cubicBezTo>
                    <a:cubicBezTo>
                      <a:pt x="14459" y="63259"/>
                      <a:pt x="15363" y="62355"/>
                      <a:pt x="17170" y="62355"/>
                    </a:cubicBezTo>
                    <a:lnTo>
                      <a:pt x="17170" y="62355"/>
                    </a:lnTo>
                    <a:close/>
                    <a:moveTo>
                      <a:pt x="48800" y="56933"/>
                    </a:moveTo>
                    <a:cubicBezTo>
                      <a:pt x="49703" y="56933"/>
                      <a:pt x="51511" y="57836"/>
                      <a:pt x="51511" y="59644"/>
                    </a:cubicBezTo>
                    <a:cubicBezTo>
                      <a:pt x="51511" y="60548"/>
                      <a:pt x="50607" y="62355"/>
                      <a:pt x="48800" y="62355"/>
                    </a:cubicBezTo>
                    <a:cubicBezTo>
                      <a:pt x="46992" y="62355"/>
                      <a:pt x="46088" y="61451"/>
                      <a:pt x="46088" y="59644"/>
                    </a:cubicBezTo>
                    <a:cubicBezTo>
                      <a:pt x="46088" y="57836"/>
                      <a:pt x="47896" y="56933"/>
                      <a:pt x="48800" y="56933"/>
                    </a:cubicBezTo>
                    <a:lnTo>
                      <a:pt x="48800" y="56933"/>
                    </a:lnTo>
                    <a:close/>
                    <a:moveTo>
                      <a:pt x="39763" y="56933"/>
                    </a:moveTo>
                    <a:cubicBezTo>
                      <a:pt x="40666" y="56933"/>
                      <a:pt x="42474" y="57836"/>
                      <a:pt x="42474" y="59644"/>
                    </a:cubicBezTo>
                    <a:cubicBezTo>
                      <a:pt x="42474" y="60548"/>
                      <a:pt x="41570" y="62355"/>
                      <a:pt x="39763" y="62355"/>
                    </a:cubicBezTo>
                    <a:cubicBezTo>
                      <a:pt x="37955" y="62355"/>
                      <a:pt x="37051" y="61451"/>
                      <a:pt x="37051" y="59644"/>
                    </a:cubicBezTo>
                    <a:cubicBezTo>
                      <a:pt x="37051" y="57836"/>
                      <a:pt x="37955" y="56933"/>
                      <a:pt x="39763" y="56933"/>
                    </a:cubicBezTo>
                    <a:lnTo>
                      <a:pt x="39763" y="56933"/>
                    </a:lnTo>
                    <a:close/>
                    <a:moveTo>
                      <a:pt x="30726" y="56933"/>
                    </a:moveTo>
                    <a:cubicBezTo>
                      <a:pt x="31629" y="56933"/>
                      <a:pt x="33437" y="57836"/>
                      <a:pt x="33437" y="59644"/>
                    </a:cubicBezTo>
                    <a:cubicBezTo>
                      <a:pt x="33437" y="60548"/>
                      <a:pt x="32533" y="62355"/>
                      <a:pt x="30726" y="62355"/>
                    </a:cubicBezTo>
                    <a:cubicBezTo>
                      <a:pt x="29822" y="62355"/>
                      <a:pt x="28015" y="61451"/>
                      <a:pt x="28015" y="59644"/>
                    </a:cubicBezTo>
                    <a:cubicBezTo>
                      <a:pt x="28015" y="57836"/>
                      <a:pt x="28918" y="56933"/>
                      <a:pt x="30726" y="56933"/>
                    </a:cubicBezTo>
                    <a:lnTo>
                      <a:pt x="30726" y="56933"/>
                    </a:lnTo>
                    <a:close/>
                    <a:moveTo>
                      <a:pt x="21689" y="56933"/>
                    </a:moveTo>
                    <a:cubicBezTo>
                      <a:pt x="22592" y="56933"/>
                      <a:pt x="24400" y="57836"/>
                      <a:pt x="24400" y="59644"/>
                    </a:cubicBezTo>
                    <a:cubicBezTo>
                      <a:pt x="24400" y="60548"/>
                      <a:pt x="23496" y="62355"/>
                      <a:pt x="21689" y="62355"/>
                    </a:cubicBezTo>
                    <a:cubicBezTo>
                      <a:pt x="19881" y="62355"/>
                      <a:pt x="18978" y="61451"/>
                      <a:pt x="18978" y="59644"/>
                    </a:cubicBezTo>
                    <a:cubicBezTo>
                      <a:pt x="18978" y="57836"/>
                      <a:pt x="19881" y="56933"/>
                      <a:pt x="21689" y="56933"/>
                    </a:cubicBezTo>
                    <a:lnTo>
                      <a:pt x="21689" y="56933"/>
                    </a:lnTo>
                    <a:close/>
                    <a:moveTo>
                      <a:pt x="44281" y="52414"/>
                    </a:moveTo>
                    <a:cubicBezTo>
                      <a:pt x="45185" y="52414"/>
                      <a:pt x="46992" y="53318"/>
                      <a:pt x="46992" y="55125"/>
                    </a:cubicBezTo>
                    <a:cubicBezTo>
                      <a:pt x="46992" y="56029"/>
                      <a:pt x="46088" y="56933"/>
                      <a:pt x="44281" y="56933"/>
                    </a:cubicBezTo>
                    <a:cubicBezTo>
                      <a:pt x="42474" y="56933"/>
                      <a:pt x="41570" y="56029"/>
                      <a:pt x="41570" y="55125"/>
                    </a:cubicBezTo>
                    <a:cubicBezTo>
                      <a:pt x="41570" y="53318"/>
                      <a:pt x="42474" y="52414"/>
                      <a:pt x="44281" y="52414"/>
                    </a:cubicBezTo>
                    <a:lnTo>
                      <a:pt x="44281" y="52414"/>
                    </a:lnTo>
                    <a:close/>
                    <a:moveTo>
                      <a:pt x="35244" y="52414"/>
                    </a:moveTo>
                    <a:cubicBezTo>
                      <a:pt x="36148" y="52414"/>
                      <a:pt x="37955" y="53318"/>
                      <a:pt x="37955" y="55125"/>
                    </a:cubicBezTo>
                    <a:cubicBezTo>
                      <a:pt x="37955" y="56029"/>
                      <a:pt x="37051" y="56933"/>
                      <a:pt x="35244" y="56933"/>
                    </a:cubicBezTo>
                    <a:cubicBezTo>
                      <a:pt x="33437" y="56933"/>
                      <a:pt x="32533" y="56029"/>
                      <a:pt x="32533" y="55125"/>
                    </a:cubicBezTo>
                    <a:cubicBezTo>
                      <a:pt x="32533" y="53318"/>
                      <a:pt x="33437" y="52414"/>
                      <a:pt x="35244" y="52414"/>
                    </a:cubicBezTo>
                    <a:lnTo>
                      <a:pt x="35244" y="52414"/>
                    </a:lnTo>
                    <a:close/>
                    <a:moveTo>
                      <a:pt x="26207" y="52414"/>
                    </a:moveTo>
                    <a:cubicBezTo>
                      <a:pt x="27111" y="52414"/>
                      <a:pt x="28918" y="53318"/>
                      <a:pt x="28918" y="55125"/>
                    </a:cubicBezTo>
                    <a:cubicBezTo>
                      <a:pt x="28918" y="56029"/>
                      <a:pt x="28015" y="56933"/>
                      <a:pt x="26207" y="56933"/>
                    </a:cubicBezTo>
                    <a:cubicBezTo>
                      <a:pt x="24400" y="56933"/>
                      <a:pt x="23496" y="56029"/>
                      <a:pt x="23496" y="55125"/>
                    </a:cubicBezTo>
                    <a:cubicBezTo>
                      <a:pt x="23496" y="53318"/>
                      <a:pt x="24400" y="52414"/>
                      <a:pt x="26207" y="52414"/>
                    </a:cubicBezTo>
                    <a:lnTo>
                      <a:pt x="26207" y="52414"/>
                    </a:lnTo>
                    <a:close/>
                    <a:moveTo>
                      <a:pt x="17170" y="52414"/>
                    </a:moveTo>
                    <a:cubicBezTo>
                      <a:pt x="18074" y="52414"/>
                      <a:pt x="19881" y="53318"/>
                      <a:pt x="19881" y="55125"/>
                    </a:cubicBezTo>
                    <a:cubicBezTo>
                      <a:pt x="19881" y="56029"/>
                      <a:pt x="18978" y="56933"/>
                      <a:pt x="17170" y="56933"/>
                    </a:cubicBezTo>
                    <a:cubicBezTo>
                      <a:pt x="15363" y="56933"/>
                      <a:pt x="14459" y="56029"/>
                      <a:pt x="14459" y="55125"/>
                    </a:cubicBezTo>
                    <a:cubicBezTo>
                      <a:pt x="14459" y="53318"/>
                      <a:pt x="15363" y="52414"/>
                      <a:pt x="17170" y="52414"/>
                    </a:cubicBezTo>
                    <a:lnTo>
                      <a:pt x="17170" y="52414"/>
                    </a:lnTo>
                    <a:close/>
                    <a:moveTo>
                      <a:pt x="48800" y="46992"/>
                    </a:moveTo>
                    <a:cubicBezTo>
                      <a:pt x="49703" y="46992"/>
                      <a:pt x="51511" y="47896"/>
                      <a:pt x="51511" y="49703"/>
                    </a:cubicBezTo>
                    <a:cubicBezTo>
                      <a:pt x="51511" y="50607"/>
                      <a:pt x="50607" y="51511"/>
                      <a:pt x="48800" y="51511"/>
                    </a:cubicBezTo>
                    <a:cubicBezTo>
                      <a:pt x="46992" y="51511"/>
                      <a:pt x="46088" y="50607"/>
                      <a:pt x="46088" y="49703"/>
                    </a:cubicBezTo>
                    <a:cubicBezTo>
                      <a:pt x="46088" y="48800"/>
                      <a:pt x="47896" y="46992"/>
                      <a:pt x="48800" y="46992"/>
                    </a:cubicBezTo>
                    <a:lnTo>
                      <a:pt x="48800" y="46992"/>
                    </a:lnTo>
                    <a:close/>
                    <a:moveTo>
                      <a:pt x="39763" y="46992"/>
                    </a:moveTo>
                    <a:cubicBezTo>
                      <a:pt x="40666" y="46992"/>
                      <a:pt x="42474" y="47896"/>
                      <a:pt x="42474" y="49703"/>
                    </a:cubicBezTo>
                    <a:cubicBezTo>
                      <a:pt x="42474" y="50607"/>
                      <a:pt x="41570" y="51511"/>
                      <a:pt x="39763" y="51511"/>
                    </a:cubicBezTo>
                    <a:cubicBezTo>
                      <a:pt x="37955" y="51511"/>
                      <a:pt x="37051" y="50607"/>
                      <a:pt x="37051" y="49703"/>
                    </a:cubicBezTo>
                    <a:cubicBezTo>
                      <a:pt x="37051" y="48800"/>
                      <a:pt x="37955" y="46992"/>
                      <a:pt x="39763" y="46992"/>
                    </a:cubicBezTo>
                    <a:lnTo>
                      <a:pt x="39763" y="46992"/>
                    </a:lnTo>
                    <a:close/>
                    <a:moveTo>
                      <a:pt x="30726" y="46992"/>
                    </a:moveTo>
                    <a:cubicBezTo>
                      <a:pt x="31629" y="46992"/>
                      <a:pt x="33437" y="47896"/>
                      <a:pt x="33437" y="49703"/>
                    </a:cubicBezTo>
                    <a:cubicBezTo>
                      <a:pt x="33437" y="50607"/>
                      <a:pt x="32533" y="51511"/>
                      <a:pt x="30726" y="51511"/>
                    </a:cubicBezTo>
                    <a:cubicBezTo>
                      <a:pt x="29822" y="51511"/>
                      <a:pt x="28015" y="50607"/>
                      <a:pt x="28015" y="49703"/>
                    </a:cubicBezTo>
                    <a:cubicBezTo>
                      <a:pt x="28015" y="48800"/>
                      <a:pt x="28918" y="46992"/>
                      <a:pt x="30726" y="46992"/>
                    </a:cubicBezTo>
                    <a:lnTo>
                      <a:pt x="30726" y="46992"/>
                    </a:lnTo>
                    <a:close/>
                    <a:moveTo>
                      <a:pt x="21689" y="46992"/>
                    </a:moveTo>
                    <a:cubicBezTo>
                      <a:pt x="22592" y="46992"/>
                      <a:pt x="24400" y="47896"/>
                      <a:pt x="24400" y="49703"/>
                    </a:cubicBezTo>
                    <a:cubicBezTo>
                      <a:pt x="24400" y="50607"/>
                      <a:pt x="23496" y="51511"/>
                      <a:pt x="21689" y="51511"/>
                    </a:cubicBezTo>
                    <a:cubicBezTo>
                      <a:pt x="19881" y="51511"/>
                      <a:pt x="18978" y="50607"/>
                      <a:pt x="18978" y="49703"/>
                    </a:cubicBezTo>
                    <a:cubicBezTo>
                      <a:pt x="18978" y="48800"/>
                      <a:pt x="19881" y="46992"/>
                      <a:pt x="21689" y="46992"/>
                    </a:cubicBezTo>
                    <a:lnTo>
                      <a:pt x="21689" y="46992"/>
                    </a:lnTo>
                    <a:close/>
                    <a:moveTo>
                      <a:pt x="44281" y="42474"/>
                    </a:moveTo>
                    <a:cubicBezTo>
                      <a:pt x="45185" y="42474"/>
                      <a:pt x="46992" y="43377"/>
                      <a:pt x="46992" y="45185"/>
                    </a:cubicBezTo>
                    <a:cubicBezTo>
                      <a:pt x="46992" y="46088"/>
                      <a:pt x="46088" y="47896"/>
                      <a:pt x="44281" y="47896"/>
                    </a:cubicBezTo>
                    <a:cubicBezTo>
                      <a:pt x="42474" y="47896"/>
                      <a:pt x="41570" y="46992"/>
                      <a:pt x="41570" y="45185"/>
                    </a:cubicBezTo>
                    <a:cubicBezTo>
                      <a:pt x="41570" y="43377"/>
                      <a:pt x="42474" y="42474"/>
                      <a:pt x="44281" y="42474"/>
                    </a:cubicBezTo>
                    <a:lnTo>
                      <a:pt x="44281" y="42474"/>
                    </a:lnTo>
                    <a:close/>
                    <a:moveTo>
                      <a:pt x="35244" y="42474"/>
                    </a:moveTo>
                    <a:cubicBezTo>
                      <a:pt x="36148" y="42474"/>
                      <a:pt x="37955" y="43377"/>
                      <a:pt x="37955" y="45185"/>
                    </a:cubicBezTo>
                    <a:cubicBezTo>
                      <a:pt x="37955" y="46088"/>
                      <a:pt x="37051" y="47896"/>
                      <a:pt x="35244" y="47896"/>
                    </a:cubicBezTo>
                    <a:cubicBezTo>
                      <a:pt x="33437" y="47896"/>
                      <a:pt x="32533" y="46992"/>
                      <a:pt x="32533" y="45185"/>
                    </a:cubicBezTo>
                    <a:cubicBezTo>
                      <a:pt x="32533" y="43377"/>
                      <a:pt x="33437" y="42474"/>
                      <a:pt x="35244" y="42474"/>
                    </a:cubicBezTo>
                    <a:lnTo>
                      <a:pt x="35244" y="42474"/>
                    </a:lnTo>
                    <a:close/>
                    <a:moveTo>
                      <a:pt x="26207" y="42474"/>
                    </a:moveTo>
                    <a:cubicBezTo>
                      <a:pt x="27111" y="42474"/>
                      <a:pt x="28918" y="43377"/>
                      <a:pt x="28918" y="45185"/>
                    </a:cubicBezTo>
                    <a:cubicBezTo>
                      <a:pt x="28918" y="46088"/>
                      <a:pt x="28015" y="47896"/>
                      <a:pt x="26207" y="47896"/>
                    </a:cubicBezTo>
                    <a:cubicBezTo>
                      <a:pt x="24400" y="47896"/>
                      <a:pt x="23496" y="46992"/>
                      <a:pt x="23496" y="45185"/>
                    </a:cubicBezTo>
                    <a:cubicBezTo>
                      <a:pt x="23496" y="43377"/>
                      <a:pt x="24400" y="42474"/>
                      <a:pt x="26207" y="42474"/>
                    </a:cubicBezTo>
                    <a:lnTo>
                      <a:pt x="26207" y="42474"/>
                    </a:lnTo>
                    <a:close/>
                    <a:moveTo>
                      <a:pt x="17170" y="42474"/>
                    </a:moveTo>
                    <a:cubicBezTo>
                      <a:pt x="18074" y="42474"/>
                      <a:pt x="19881" y="43377"/>
                      <a:pt x="19881" y="45185"/>
                    </a:cubicBezTo>
                    <a:cubicBezTo>
                      <a:pt x="19881" y="46088"/>
                      <a:pt x="18978" y="47896"/>
                      <a:pt x="17170" y="47896"/>
                    </a:cubicBezTo>
                    <a:cubicBezTo>
                      <a:pt x="15363" y="47896"/>
                      <a:pt x="14459" y="46992"/>
                      <a:pt x="14459" y="45185"/>
                    </a:cubicBezTo>
                    <a:cubicBezTo>
                      <a:pt x="14459" y="43377"/>
                      <a:pt x="15363" y="42474"/>
                      <a:pt x="17170" y="42474"/>
                    </a:cubicBezTo>
                    <a:lnTo>
                      <a:pt x="17170" y="42474"/>
                    </a:lnTo>
                    <a:close/>
                    <a:moveTo>
                      <a:pt x="48800" y="37051"/>
                    </a:moveTo>
                    <a:cubicBezTo>
                      <a:pt x="49703" y="37051"/>
                      <a:pt x="51511" y="37955"/>
                      <a:pt x="51511" y="39763"/>
                    </a:cubicBezTo>
                    <a:cubicBezTo>
                      <a:pt x="51511" y="40666"/>
                      <a:pt x="50607" y="42474"/>
                      <a:pt x="48800" y="42474"/>
                    </a:cubicBezTo>
                    <a:cubicBezTo>
                      <a:pt x="46992" y="42474"/>
                      <a:pt x="46088" y="41570"/>
                      <a:pt x="46088" y="39763"/>
                    </a:cubicBezTo>
                    <a:cubicBezTo>
                      <a:pt x="46088" y="38859"/>
                      <a:pt x="47896" y="37051"/>
                      <a:pt x="48800" y="37051"/>
                    </a:cubicBezTo>
                    <a:lnTo>
                      <a:pt x="48800" y="37051"/>
                    </a:lnTo>
                    <a:close/>
                    <a:moveTo>
                      <a:pt x="39763" y="37051"/>
                    </a:moveTo>
                    <a:cubicBezTo>
                      <a:pt x="40666" y="37051"/>
                      <a:pt x="42474" y="37955"/>
                      <a:pt x="42474" y="39763"/>
                    </a:cubicBezTo>
                    <a:cubicBezTo>
                      <a:pt x="42474" y="40666"/>
                      <a:pt x="41570" y="42474"/>
                      <a:pt x="39763" y="42474"/>
                    </a:cubicBezTo>
                    <a:cubicBezTo>
                      <a:pt x="37955" y="42474"/>
                      <a:pt x="37051" y="41570"/>
                      <a:pt x="37051" y="39763"/>
                    </a:cubicBezTo>
                    <a:cubicBezTo>
                      <a:pt x="37051" y="38859"/>
                      <a:pt x="37955" y="37051"/>
                      <a:pt x="39763" y="37051"/>
                    </a:cubicBezTo>
                    <a:lnTo>
                      <a:pt x="39763" y="37051"/>
                    </a:lnTo>
                    <a:close/>
                    <a:moveTo>
                      <a:pt x="30726" y="37051"/>
                    </a:moveTo>
                    <a:cubicBezTo>
                      <a:pt x="31629" y="37051"/>
                      <a:pt x="33437" y="37955"/>
                      <a:pt x="33437" y="39763"/>
                    </a:cubicBezTo>
                    <a:cubicBezTo>
                      <a:pt x="33437" y="40666"/>
                      <a:pt x="32533" y="42474"/>
                      <a:pt x="30726" y="42474"/>
                    </a:cubicBezTo>
                    <a:cubicBezTo>
                      <a:pt x="29822" y="42474"/>
                      <a:pt x="28015" y="41570"/>
                      <a:pt x="28015" y="39763"/>
                    </a:cubicBezTo>
                    <a:cubicBezTo>
                      <a:pt x="28015" y="38859"/>
                      <a:pt x="28918" y="37051"/>
                      <a:pt x="30726" y="37051"/>
                    </a:cubicBezTo>
                    <a:lnTo>
                      <a:pt x="30726" y="37051"/>
                    </a:lnTo>
                    <a:close/>
                    <a:moveTo>
                      <a:pt x="21689" y="37051"/>
                    </a:moveTo>
                    <a:cubicBezTo>
                      <a:pt x="22592" y="37051"/>
                      <a:pt x="24400" y="37955"/>
                      <a:pt x="24400" y="39763"/>
                    </a:cubicBezTo>
                    <a:cubicBezTo>
                      <a:pt x="24400" y="40666"/>
                      <a:pt x="23496" y="42474"/>
                      <a:pt x="21689" y="42474"/>
                    </a:cubicBezTo>
                    <a:cubicBezTo>
                      <a:pt x="19881" y="42474"/>
                      <a:pt x="18978" y="41570"/>
                      <a:pt x="18978" y="39763"/>
                    </a:cubicBezTo>
                    <a:cubicBezTo>
                      <a:pt x="18978" y="38859"/>
                      <a:pt x="19881" y="37051"/>
                      <a:pt x="21689" y="37051"/>
                    </a:cubicBezTo>
                    <a:lnTo>
                      <a:pt x="21689" y="37051"/>
                    </a:lnTo>
                    <a:close/>
                    <a:moveTo>
                      <a:pt x="53318" y="32533"/>
                    </a:moveTo>
                    <a:cubicBezTo>
                      <a:pt x="54222" y="32533"/>
                      <a:pt x="56029" y="33437"/>
                      <a:pt x="56029" y="35244"/>
                    </a:cubicBezTo>
                    <a:cubicBezTo>
                      <a:pt x="56029" y="36148"/>
                      <a:pt x="55125" y="37955"/>
                      <a:pt x="53318" y="37955"/>
                    </a:cubicBezTo>
                    <a:cubicBezTo>
                      <a:pt x="51511" y="37955"/>
                      <a:pt x="50607" y="37051"/>
                      <a:pt x="50607" y="35244"/>
                    </a:cubicBezTo>
                    <a:cubicBezTo>
                      <a:pt x="50607" y="34340"/>
                      <a:pt x="52414" y="32533"/>
                      <a:pt x="53318" y="32533"/>
                    </a:cubicBezTo>
                    <a:lnTo>
                      <a:pt x="53318" y="32533"/>
                    </a:lnTo>
                    <a:close/>
                    <a:moveTo>
                      <a:pt x="44281" y="32533"/>
                    </a:moveTo>
                    <a:cubicBezTo>
                      <a:pt x="45185" y="32533"/>
                      <a:pt x="46992" y="33437"/>
                      <a:pt x="46992" y="35244"/>
                    </a:cubicBezTo>
                    <a:cubicBezTo>
                      <a:pt x="46992" y="36148"/>
                      <a:pt x="46088" y="37955"/>
                      <a:pt x="44281" y="37955"/>
                    </a:cubicBezTo>
                    <a:cubicBezTo>
                      <a:pt x="42474" y="37955"/>
                      <a:pt x="41570" y="37051"/>
                      <a:pt x="41570" y="35244"/>
                    </a:cubicBezTo>
                    <a:cubicBezTo>
                      <a:pt x="41570" y="34340"/>
                      <a:pt x="42474" y="32533"/>
                      <a:pt x="44281" y="32533"/>
                    </a:cubicBezTo>
                    <a:lnTo>
                      <a:pt x="44281" y="32533"/>
                    </a:lnTo>
                    <a:close/>
                    <a:moveTo>
                      <a:pt x="35244" y="32533"/>
                    </a:moveTo>
                    <a:cubicBezTo>
                      <a:pt x="36148" y="32533"/>
                      <a:pt x="37955" y="33437"/>
                      <a:pt x="37955" y="35244"/>
                    </a:cubicBezTo>
                    <a:cubicBezTo>
                      <a:pt x="37955" y="36148"/>
                      <a:pt x="37051" y="37955"/>
                      <a:pt x="35244" y="37955"/>
                    </a:cubicBezTo>
                    <a:cubicBezTo>
                      <a:pt x="33437" y="37955"/>
                      <a:pt x="32533" y="37051"/>
                      <a:pt x="32533" y="35244"/>
                    </a:cubicBezTo>
                    <a:cubicBezTo>
                      <a:pt x="32533" y="34340"/>
                      <a:pt x="33437" y="32533"/>
                      <a:pt x="35244" y="32533"/>
                    </a:cubicBezTo>
                    <a:lnTo>
                      <a:pt x="35244" y="32533"/>
                    </a:lnTo>
                    <a:close/>
                    <a:moveTo>
                      <a:pt x="26207" y="32533"/>
                    </a:moveTo>
                    <a:cubicBezTo>
                      <a:pt x="27111" y="32533"/>
                      <a:pt x="28918" y="33437"/>
                      <a:pt x="28918" y="35244"/>
                    </a:cubicBezTo>
                    <a:cubicBezTo>
                      <a:pt x="28918" y="36148"/>
                      <a:pt x="28015" y="37955"/>
                      <a:pt x="26207" y="37955"/>
                    </a:cubicBezTo>
                    <a:cubicBezTo>
                      <a:pt x="24400" y="37955"/>
                      <a:pt x="23496" y="37051"/>
                      <a:pt x="23496" y="35244"/>
                    </a:cubicBezTo>
                    <a:cubicBezTo>
                      <a:pt x="23496" y="34340"/>
                      <a:pt x="24400" y="32533"/>
                      <a:pt x="26207" y="32533"/>
                    </a:cubicBezTo>
                    <a:lnTo>
                      <a:pt x="26207" y="32533"/>
                    </a:lnTo>
                    <a:close/>
                    <a:moveTo>
                      <a:pt x="17170" y="32533"/>
                    </a:moveTo>
                    <a:cubicBezTo>
                      <a:pt x="18074" y="32533"/>
                      <a:pt x="19881" y="33437"/>
                      <a:pt x="19881" y="35244"/>
                    </a:cubicBezTo>
                    <a:cubicBezTo>
                      <a:pt x="19881" y="36148"/>
                      <a:pt x="18978" y="37955"/>
                      <a:pt x="17170" y="37955"/>
                    </a:cubicBezTo>
                    <a:cubicBezTo>
                      <a:pt x="15363" y="37955"/>
                      <a:pt x="14459" y="37051"/>
                      <a:pt x="14459" y="35244"/>
                    </a:cubicBezTo>
                    <a:cubicBezTo>
                      <a:pt x="14459" y="34340"/>
                      <a:pt x="15363" y="32533"/>
                      <a:pt x="17170" y="32533"/>
                    </a:cubicBezTo>
                    <a:lnTo>
                      <a:pt x="17170" y="32533"/>
                    </a:lnTo>
                    <a:close/>
                    <a:moveTo>
                      <a:pt x="57837" y="28015"/>
                    </a:moveTo>
                    <a:cubicBezTo>
                      <a:pt x="58740" y="28015"/>
                      <a:pt x="60548" y="28918"/>
                      <a:pt x="60548" y="30726"/>
                    </a:cubicBezTo>
                    <a:cubicBezTo>
                      <a:pt x="60548" y="31629"/>
                      <a:pt x="59644" y="33437"/>
                      <a:pt x="57837" y="33437"/>
                    </a:cubicBezTo>
                    <a:cubicBezTo>
                      <a:pt x="56933" y="33437"/>
                      <a:pt x="55125" y="32533"/>
                      <a:pt x="55125" y="30726"/>
                    </a:cubicBezTo>
                    <a:cubicBezTo>
                      <a:pt x="55125" y="28918"/>
                      <a:pt x="56933" y="28015"/>
                      <a:pt x="57837" y="28015"/>
                    </a:cubicBezTo>
                    <a:lnTo>
                      <a:pt x="57837" y="28015"/>
                    </a:lnTo>
                    <a:close/>
                    <a:moveTo>
                      <a:pt x="48800" y="28015"/>
                    </a:moveTo>
                    <a:cubicBezTo>
                      <a:pt x="49703" y="28015"/>
                      <a:pt x="51511" y="28918"/>
                      <a:pt x="51511" y="30726"/>
                    </a:cubicBezTo>
                    <a:cubicBezTo>
                      <a:pt x="51511" y="31629"/>
                      <a:pt x="50607" y="33437"/>
                      <a:pt x="48800" y="33437"/>
                    </a:cubicBezTo>
                    <a:cubicBezTo>
                      <a:pt x="46992" y="33437"/>
                      <a:pt x="46088" y="32533"/>
                      <a:pt x="46088" y="30726"/>
                    </a:cubicBezTo>
                    <a:cubicBezTo>
                      <a:pt x="46088" y="28918"/>
                      <a:pt x="47896" y="28015"/>
                      <a:pt x="48800" y="28015"/>
                    </a:cubicBezTo>
                    <a:lnTo>
                      <a:pt x="48800" y="28015"/>
                    </a:lnTo>
                    <a:close/>
                    <a:moveTo>
                      <a:pt x="39763" y="28015"/>
                    </a:moveTo>
                    <a:cubicBezTo>
                      <a:pt x="40666" y="28015"/>
                      <a:pt x="42474" y="28918"/>
                      <a:pt x="42474" y="30726"/>
                    </a:cubicBezTo>
                    <a:cubicBezTo>
                      <a:pt x="42474" y="31629"/>
                      <a:pt x="41570" y="33437"/>
                      <a:pt x="39763" y="33437"/>
                    </a:cubicBezTo>
                    <a:cubicBezTo>
                      <a:pt x="37955" y="33437"/>
                      <a:pt x="37051" y="32533"/>
                      <a:pt x="37051" y="30726"/>
                    </a:cubicBezTo>
                    <a:cubicBezTo>
                      <a:pt x="37051" y="28918"/>
                      <a:pt x="37955" y="28015"/>
                      <a:pt x="39763" y="28015"/>
                    </a:cubicBezTo>
                    <a:lnTo>
                      <a:pt x="39763" y="28015"/>
                    </a:lnTo>
                    <a:close/>
                    <a:moveTo>
                      <a:pt x="30726" y="28015"/>
                    </a:moveTo>
                    <a:cubicBezTo>
                      <a:pt x="31629" y="28015"/>
                      <a:pt x="33437" y="28918"/>
                      <a:pt x="33437" y="30726"/>
                    </a:cubicBezTo>
                    <a:cubicBezTo>
                      <a:pt x="33437" y="31629"/>
                      <a:pt x="32533" y="33437"/>
                      <a:pt x="30726" y="33437"/>
                    </a:cubicBezTo>
                    <a:cubicBezTo>
                      <a:pt x="29822" y="33437"/>
                      <a:pt x="28015" y="32533"/>
                      <a:pt x="28015" y="30726"/>
                    </a:cubicBezTo>
                    <a:cubicBezTo>
                      <a:pt x="28015" y="28918"/>
                      <a:pt x="28918" y="28015"/>
                      <a:pt x="30726" y="28015"/>
                    </a:cubicBezTo>
                    <a:lnTo>
                      <a:pt x="30726" y="28015"/>
                    </a:lnTo>
                    <a:close/>
                    <a:moveTo>
                      <a:pt x="21689" y="28015"/>
                    </a:moveTo>
                    <a:cubicBezTo>
                      <a:pt x="22592" y="28015"/>
                      <a:pt x="24400" y="28918"/>
                      <a:pt x="24400" y="30726"/>
                    </a:cubicBezTo>
                    <a:cubicBezTo>
                      <a:pt x="24400" y="31629"/>
                      <a:pt x="23496" y="33437"/>
                      <a:pt x="21689" y="33437"/>
                    </a:cubicBezTo>
                    <a:cubicBezTo>
                      <a:pt x="19881" y="33437"/>
                      <a:pt x="18978" y="32533"/>
                      <a:pt x="18978" y="30726"/>
                    </a:cubicBezTo>
                    <a:cubicBezTo>
                      <a:pt x="18978" y="28918"/>
                      <a:pt x="19881" y="28015"/>
                      <a:pt x="21689" y="28015"/>
                    </a:cubicBezTo>
                    <a:lnTo>
                      <a:pt x="21689" y="28015"/>
                    </a:lnTo>
                    <a:close/>
                    <a:moveTo>
                      <a:pt x="12652" y="28015"/>
                    </a:moveTo>
                    <a:cubicBezTo>
                      <a:pt x="13555" y="28015"/>
                      <a:pt x="15363" y="28918"/>
                      <a:pt x="15363" y="30726"/>
                    </a:cubicBezTo>
                    <a:cubicBezTo>
                      <a:pt x="15363" y="31629"/>
                      <a:pt x="14459" y="33437"/>
                      <a:pt x="12652" y="33437"/>
                    </a:cubicBezTo>
                    <a:cubicBezTo>
                      <a:pt x="10844" y="33437"/>
                      <a:pt x="9941" y="32533"/>
                      <a:pt x="9941" y="30726"/>
                    </a:cubicBezTo>
                    <a:cubicBezTo>
                      <a:pt x="9941" y="28918"/>
                      <a:pt x="10844" y="28015"/>
                      <a:pt x="12652" y="28015"/>
                    </a:cubicBezTo>
                    <a:lnTo>
                      <a:pt x="12652" y="28015"/>
                    </a:lnTo>
                    <a:close/>
                    <a:moveTo>
                      <a:pt x="53318" y="22592"/>
                    </a:moveTo>
                    <a:cubicBezTo>
                      <a:pt x="54222" y="22592"/>
                      <a:pt x="56029" y="23496"/>
                      <a:pt x="56029" y="25303"/>
                    </a:cubicBezTo>
                    <a:cubicBezTo>
                      <a:pt x="56029" y="26207"/>
                      <a:pt x="55125" y="28015"/>
                      <a:pt x="53318" y="28015"/>
                    </a:cubicBezTo>
                    <a:cubicBezTo>
                      <a:pt x="51511" y="28015"/>
                      <a:pt x="50607" y="27111"/>
                      <a:pt x="50607" y="25303"/>
                    </a:cubicBezTo>
                    <a:cubicBezTo>
                      <a:pt x="50607" y="24400"/>
                      <a:pt x="52414" y="22592"/>
                      <a:pt x="53318" y="22592"/>
                    </a:cubicBezTo>
                    <a:lnTo>
                      <a:pt x="53318" y="22592"/>
                    </a:lnTo>
                    <a:close/>
                    <a:moveTo>
                      <a:pt x="44281" y="22592"/>
                    </a:moveTo>
                    <a:cubicBezTo>
                      <a:pt x="45185" y="22592"/>
                      <a:pt x="46992" y="23496"/>
                      <a:pt x="46992" y="25303"/>
                    </a:cubicBezTo>
                    <a:cubicBezTo>
                      <a:pt x="46992" y="26207"/>
                      <a:pt x="46088" y="28015"/>
                      <a:pt x="44281" y="28015"/>
                    </a:cubicBezTo>
                    <a:cubicBezTo>
                      <a:pt x="42474" y="28015"/>
                      <a:pt x="41570" y="27111"/>
                      <a:pt x="41570" y="25303"/>
                    </a:cubicBezTo>
                    <a:cubicBezTo>
                      <a:pt x="41570" y="24400"/>
                      <a:pt x="42474" y="22592"/>
                      <a:pt x="44281" y="22592"/>
                    </a:cubicBezTo>
                    <a:lnTo>
                      <a:pt x="44281" y="22592"/>
                    </a:lnTo>
                    <a:close/>
                    <a:moveTo>
                      <a:pt x="35244" y="22592"/>
                    </a:moveTo>
                    <a:cubicBezTo>
                      <a:pt x="36148" y="22592"/>
                      <a:pt x="37955" y="23496"/>
                      <a:pt x="37955" y="25303"/>
                    </a:cubicBezTo>
                    <a:cubicBezTo>
                      <a:pt x="37955" y="26207"/>
                      <a:pt x="37051" y="28015"/>
                      <a:pt x="35244" y="28015"/>
                    </a:cubicBezTo>
                    <a:cubicBezTo>
                      <a:pt x="33437" y="28015"/>
                      <a:pt x="32533" y="27111"/>
                      <a:pt x="32533" y="25303"/>
                    </a:cubicBezTo>
                    <a:cubicBezTo>
                      <a:pt x="32533" y="24400"/>
                      <a:pt x="33437" y="22592"/>
                      <a:pt x="35244" y="22592"/>
                    </a:cubicBezTo>
                    <a:lnTo>
                      <a:pt x="35244" y="22592"/>
                    </a:lnTo>
                    <a:close/>
                    <a:moveTo>
                      <a:pt x="26207" y="22592"/>
                    </a:moveTo>
                    <a:cubicBezTo>
                      <a:pt x="27111" y="22592"/>
                      <a:pt x="28918" y="23496"/>
                      <a:pt x="28918" y="25303"/>
                    </a:cubicBezTo>
                    <a:cubicBezTo>
                      <a:pt x="28918" y="26207"/>
                      <a:pt x="28015" y="28015"/>
                      <a:pt x="26207" y="28015"/>
                    </a:cubicBezTo>
                    <a:cubicBezTo>
                      <a:pt x="24400" y="28015"/>
                      <a:pt x="23496" y="27111"/>
                      <a:pt x="23496" y="25303"/>
                    </a:cubicBezTo>
                    <a:cubicBezTo>
                      <a:pt x="23496" y="24400"/>
                      <a:pt x="24400" y="22592"/>
                      <a:pt x="26207" y="22592"/>
                    </a:cubicBezTo>
                    <a:lnTo>
                      <a:pt x="26207" y="22592"/>
                    </a:lnTo>
                    <a:close/>
                    <a:moveTo>
                      <a:pt x="17170" y="22592"/>
                    </a:moveTo>
                    <a:cubicBezTo>
                      <a:pt x="18074" y="22592"/>
                      <a:pt x="19881" y="23496"/>
                      <a:pt x="19881" y="25303"/>
                    </a:cubicBezTo>
                    <a:cubicBezTo>
                      <a:pt x="19881" y="26207"/>
                      <a:pt x="18978" y="28015"/>
                      <a:pt x="17170" y="28015"/>
                    </a:cubicBezTo>
                    <a:cubicBezTo>
                      <a:pt x="15363" y="28015"/>
                      <a:pt x="14459" y="27111"/>
                      <a:pt x="14459" y="25303"/>
                    </a:cubicBezTo>
                    <a:cubicBezTo>
                      <a:pt x="14459" y="24400"/>
                      <a:pt x="15363" y="22592"/>
                      <a:pt x="17170" y="22592"/>
                    </a:cubicBezTo>
                    <a:lnTo>
                      <a:pt x="17170" y="22592"/>
                    </a:lnTo>
                    <a:close/>
                    <a:moveTo>
                      <a:pt x="57837" y="18074"/>
                    </a:moveTo>
                    <a:cubicBezTo>
                      <a:pt x="58740" y="18074"/>
                      <a:pt x="60548" y="18978"/>
                      <a:pt x="60548" y="20785"/>
                    </a:cubicBezTo>
                    <a:cubicBezTo>
                      <a:pt x="60548" y="21689"/>
                      <a:pt x="59644" y="23496"/>
                      <a:pt x="57837" y="23496"/>
                    </a:cubicBezTo>
                    <a:cubicBezTo>
                      <a:pt x="56933" y="23496"/>
                      <a:pt x="55125" y="22592"/>
                      <a:pt x="55125" y="20785"/>
                    </a:cubicBezTo>
                    <a:cubicBezTo>
                      <a:pt x="55125" y="18978"/>
                      <a:pt x="56933" y="18074"/>
                      <a:pt x="57837" y="18074"/>
                    </a:cubicBezTo>
                    <a:lnTo>
                      <a:pt x="57837" y="18074"/>
                    </a:lnTo>
                    <a:close/>
                    <a:moveTo>
                      <a:pt x="48800" y="18074"/>
                    </a:moveTo>
                    <a:cubicBezTo>
                      <a:pt x="49703" y="18074"/>
                      <a:pt x="51511" y="18978"/>
                      <a:pt x="51511" y="20785"/>
                    </a:cubicBezTo>
                    <a:cubicBezTo>
                      <a:pt x="51511" y="21689"/>
                      <a:pt x="50607" y="23496"/>
                      <a:pt x="48800" y="23496"/>
                    </a:cubicBezTo>
                    <a:cubicBezTo>
                      <a:pt x="46992" y="23496"/>
                      <a:pt x="46088" y="22592"/>
                      <a:pt x="46088" y="20785"/>
                    </a:cubicBezTo>
                    <a:cubicBezTo>
                      <a:pt x="46088" y="18978"/>
                      <a:pt x="47896" y="18074"/>
                      <a:pt x="48800" y="18074"/>
                    </a:cubicBezTo>
                    <a:lnTo>
                      <a:pt x="48800" y="18074"/>
                    </a:lnTo>
                    <a:close/>
                    <a:moveTo>
                      <a:pt x="39763" y="18074"/>
                    </a:moveTo>
                    <a:cubicBezTo>
                      <a:pt x="40666" y="18074"/>
                      <a:pt x="42474" y="18978"/>
                      <a:pt x="42474" y="20785"/>
                    </a:cubicBezTo>
                    <a:cubicBezTo>
                      <a:pt x="42474" y="21689"/>
                      <a:pt x="41570" y="23496"/>
                      <a:pt x="39763" y="23496"/>
                    </a:cubicBezTo>
                    <a:cubicBezTo>
                      <a:pt x="37955" y="23496"/>
                      <a:pt x="37051" y="22592"/>
                      <a:pt x="37051" y="20785"/>
                    </a:cubicBezTo>
                    <a:cubicBezTo>
                      <a:pt x="37051" y="18978"/>
                      <a:pt x="37955" y="18074"/>
                      <a:pt x="39763" y="18074"/>
                    </a:cubicBezTo>
                    <a:lnTo>
                      <a:pt x="39763" y="18074"/>
                    </a:lnTo>
                    <a:close/>
                    <a:moveTo>
                      <a:pt x="30726" y="18074"/>
                    </a:moveTo>
                    <a:cubicBezTo>
                      <a:pt x="31629" y="18074"/>
                      <a:pt x="33437" y="18978"/>
                      <a:pt x="33437" y="20785"/>
                    </a:cubicBezTo>
                    <a:cubicBezTo>
                      <a:pt x="33437" y="21689"/>
                      <a:pt x="32533" y="23496"/>
                      <a:pt x="30726" y="23496"/>
                    </a:cubicBezTo>
                    <a:cubicBezTo>
                      <a:pt x="29822" y="23496"/>
                      <a:pt x="28015" y="22592"/>
                      <a:pt x="28015" y="20785"/>
                    </a:cubicBezTo>
                    <a:cubicBezTo>
                      <a:pt x="28015" y="18978"/>
                      <a:pt x="28918" y="18074"/>
                      <a:pt x="30726" y="18074"/>
                    </a:cubicBezTo>
                    <a:lnTo>
                      <a:pt x="30726" y="18074"/>
                    </a:lnTo>
                    <a:close/>
                    <a:moveTo>
                      <a:pt x="21689" y="18074"/>
                    </a:moveTo>
                    <a:cubicBezTo>
                      <a:pt x="22592" y="18074"/>
                      <a:pt x="24400" y="18978"/>
                      <a:pt x="24400" y="20785"/>
                    </a:cubicBezTo>
                    <a:cubicBezTo>
                      <a:pt x="24400" y="21689"/>
                      <a:pt x="23496" y="23496"/>
                      <a:pt x="21689" y="23496"/>
                    </a:cubicBezTo>
                    <a:cubicBezTo>
                      <a:pt x="19881" y="23496"/>
                      <a:pt x="18978" y="22592"/>
                      <a:pt x="18978" y="20785"/>
                    </a:cubicBezTo>
                    <a:cubicBezTo>
                      <a:pt x="18978" y="18978"/>
                      <a:pt x="19881" y="18074"/>
                      <a:pt x="21689" y="18074"/>
                    </a:cubicBezTo>
                    <a:lnTo>
                      <a:pt x="21689" y="18074"/>
                    </a:lnTo>
                    <a:close/>
                    <a:moveTo>
                      <a:pt x="12652" y="18074"/>
                    </a:moveTo>
                    <a:cubicBezTo>
                      <a:pt x="13555" y="18074"/>
                      <a:pt x="15363" y="18978"/>
                      <a:pt x="15363" y="20785"/>
                    </a:cubicBezTo>
                    <a:cubicBezTo>
                      <a:pt x="15363" y="21689"/>
                      <a:pt x="14459" y="23496"/>
                      <a:pt x="12652" y="23496"/>
                    </a:cubicBezTo>
                    <a:cubicBezTo>
                      <a:pt x="10844" y="23496"/>
                      <a:pt x="9941" y="22592"/>
                      <a:pt x="9941" y="20785"/>
                    </a:cubicBezTo>
                    <a:cubicBezTo>
                      <a:pt x="9941" y="18978"/>
                      <a:pt x="10844" y="18074"/>
                      <a:pt x="12652" y="18074"/>
                    </a:cubicBezTo>
                    <a:lnTo>
                      <a:pt x="12652" y="18074"/>
                    </a:lnTo>
                    <a:close/>
                    <a:moveTo>
                      <a:pt x="62355" y="13555"/>
                    </a:moveTo>
                    <a:cubicBezTo>
                      <a:pt x="63259" y="13555"/>
                      <a:pt x="65066" y="14459"/>
                      <a:pt x="65066" y="16267"/>
                    </a:cubicBezTo>
                    <a:cubicBezTo>
                      <a:pt x="65066" y="18074"/>
                      <a:pt x="64162" y="18978"/>
                      <a:pt x="62355" y="18978"/>
                    </a:cubicBezTo>
                    <a:cubicBezTo>
                      <a:pt x="60548" y="18978"/>
                      <a:pt x="59644" y="18074"/>
                      <a:pt x="59644" y="16267"/>
                    </a:cubicBezTo>
                    <a:cubicBezTo>
                      <a:pt x="59644" y="14459"/>
                      <a:pt x="61451" y="13555"/>
                      <a:pt x="62355" y="13555"/>
                    </a:cubicBezTo>
                    <a:lnTo>
                      <a:pt x="62355" y="13555"/>
                    </a:lnTo>
                    <a:close/>
                    <a:moveTo>
                      <a:pt x="53318" y="13555"/>
                    </a:moveTo>
                    <a:cubicBezTo>
                      <a:pt x="54222" y="13555"/>
                      <a:pt x="56029" y="14459"/>
                      <a:pt x="56029" y="16267"/>
                    </a:cubicBezTo>
                    <a:cubicBezTo>
                      <a:pt x="56029" y="18074"/>
                      <a:pt x="55125" y="18978"/>
                      <a:pt x="53318" y="18978"/>
                    </a:cubicBezTo>
                    <a:cubicBezTo>
                      <a:pt x="51511" y="18978"/>
                      <a:pt x="50607" y="18074"/>
                      <a:pt x="50607" y="16267"/>
                    </a:cubicBezTo>
                    <a:cubicBezTo>
                      <a:pt x="50607" y="14459"/>
                      <a:pt x="52414" y="13555"/>
                      <a:pt x="53318" y="13555"/>
                    </a:cubicBezTo>
                    <a:lnTo>
                      <a:pt x="53318" y="13555"/>
                    </a:lnTo>
                    <a:close/>
                    <a:moveTo>
                      <a:pt x="44281" y="13555"/>
                    </a:moveTo>
                    <a:cubicBezTo>
                      <a:pt x="45185" y="13555"/>
                      <a:pt x="46992" y="14459"/>
                      <a:pt x="46992" y="16267"/>
                    </a:cubicBezTo>
                    <a:cubicBezTo>
                      <a:pt x="46992" y="18074"/>
                      <a:pt x="46088" y="18978"/>
                      <a:pt x="44281" y="18978"/>
                    </a:cubicBezTo>
                    <a:cubicBezTo>
                      <a:pt x="42474" y="18978"/>
                      <a:pt x="41570" y="18074"/>
                      <a:pt x="41570" y="16267"/>
                    </a:cubicBezTo>
                    <a:cubicBezTo>
                      <a:pt x="41570" y="14459"/>
                      <a:pt x="42474" y="13555"/>
                      <a:pt x="44281" y="13555"/>
                    </a:cubicBezTo>
                    <a:lnTo>
                      <a:pt x="44281" y="13555"/>
                    </a:lnTo>
                    <a:close/>
                    <a:moveTo>
                      <a:pt x="35244" y="13555"/>
                    </a:moveTo>
                    <a:cubicBezTo>
                      <a:pt x="36148" y="13555"/>
                      <a:pt x="37955" y="14459"/>
                      <a:pt x="37955" y="16267"/>
                    </a:cubicBezTo>
                    <a:cubicBezTo>
                      <a:pt x="37955" y="18074"/>
                      <a:pt x="37051" y="18978"/>
                      <a:pt x="35244" y="18978"/>
                    </a:cubicBezTo>
                    <a:cubicBezTo>
                      <a:pt x="33437" y="18978"/>
                      <a:pt x="32533" y="18074"/>
                      <a:pt x="32533" y="16267"/>
                    </a:cubicBezTo>
                    <a:cubicBezTo>
                      <a:pt x="32533" y="14459"/>
                      <a:pt x="33437" y="13555"/>
                      <a:pt x="35244" y="13555"/>
                    </a:cubicBezTo>
                    <a:lnTo>
                      <a:pt x="35244" y="13555"/>
                    </a:lnTo>
                    <a:close/>
                    <a:moveTo>
                      <a:pt x="26207" y="13555"/>
                    </a:moveTo>
                    <a:cubicBezTo>
                      <a:pt x="27111" y="13555"/>
                      <a:pt x="28918" y="14459"/>
                      <a:pt x="28918" y="16267"/>
                    </a:cubicBezTo>
                    <a:cubicBezTo>
                      <a:pt x="28918" y="18074"/>
                      <a:pt x="28015" y="18978"/>
                      <a:pt x="26207" y="18978"/>
                    </a:cubicBezTo>
                    <a:cubicBezTo>
                      <a:pt x="24400" y="18978"/>
                      <a:pt x="23496" y="18074"/>
                      <a:pt x="23496" y="16267"/>
                    </a:cubicBezTo>
                    <a:cubicBezTo>
                      <a:pt x="23496" y="14459"/>
                      <a:pt x="24400" y="13555"/>
                      <a:pt x="26207" y="13555"/>
                    </a:cubicBezTo>
                    <a:lnTo>
                      <a:pt x="26207" y="13555"/>
                    </a:lnTo>
                    <a:close/>
                    <a:moveTo>
                      <a:pt x="17170" y="13555"/>
                    </a:moveTo>
                    <a:cubicBezTo>
                      <a:pt x="18074" y="13555"/>
                      <a:pt x="19881" y="14459"/>
                      <a:pt x="19881" y="16267"/>
                    </a:cubicBezTo>
                    <a:cubicBezTo>
                      <a:pt x="19881" y="18074"/>
                      <a:pt x="18978" y="18978"/>
                      <a:pt x="17170" y="18978"/>
                    </a:cubicBezTo>
                    <a:cubicBezTo>
                      <a:pt x="15363" y="18978"/>
                      <a:pt x="14459" y="18074"/>
                      <a:pt x="14459" y="16267"/>
                    </a:cubicBezTo>
                    <a:cubicBezTo>
                      <a:pt x="14459" y="14459"/>
                      <a:pt x="15363" y="13555"/>
                      <a:pt x="17170" y="13555"/>
                    </a:cubicBezTo>
                    <a:lnTo>
                      <a:pt x="17170" y="13555"/>
                    </a:lnTo>
                    <a:close/>
                    <a:moveTo>
                      <a:pt x="57837" y="8133"/>
                    </a:moveTo>
                    <a:cubicBezTo>
                      <a:pt x="58740" y="8133"/>
                      <a:pt x="60548" y="9037"/>
                      <a:pt x="60548" y="10844"/>
                    </a:cubicBezTo>
                    <a:cubicBezTo>
                      <a:pt x="60548" y="11748"/>
                      <a:pt x="59644" y="13555"/>
                      <a:pt x="57837" y="13555"/>
                    </a:cubicBezTo>
                    <a:cubicBezTo>
                      <a:pt x="56933" y="13555"/>
                      <a:pt x="55125" y="12652"/>
                      <a:pt x="55125" y="10844"/>
                    </a:cubicBezTo>
                    <a:cubicBezTo>
                      <a:pt x="55125" y="9037"/>
                      <a:pt x="56933" y="8133"/>
                      <a:pt x="57837" y="8133"/>
                    </a:cubicBezTo>
                    <a:lnTo>
                      <a:pt x="57837" y="8133"/>
                    </a:lnTo>
                    <a:close/>
                    <a:moveTo>
                      <a:pt x="48800" y="8133"/>
                    </a:moveTo>
                    <a:cubicBezTo>
                      <a:pt x="49703" y="8133"/>
                      <a:pt x="51511" y="9037"/>
                      <a:pt x="51511" y="10844"/>
                    </a:cubicBezTo>
                    <a:cubicBezTo>
                      <a:pt x="51511" y="11748"/>
                      <a:pt x="50607" y="13555"/>
                      <a:pt x="48800" y="13555"/>
                    </a:cubicBezTo>
                    <a:cubicBezTo>
                      <a:pt x="46992" y="13555"/>
                      <a:pt x="46088" y="12652"/>
                      <a:pt x="46088" y="10844"/>
                    </a:cubicBezTo>
                    <a:cubicBezTo>
                      <a:pt x="46088" y="9037"/>
                      <a:pt x="47896" y="8133"/>
                      <a:pt x="48800" y="8133"/>
                    </a:cubicBezTo>
                    <a:lnTo>
                      <a:pt x="48800" y="8133"/>
                    </a:lnTo>
                    <a:close/>
                    <a:moveTo>
                      <a:pt x="39763" y="8133"/>
                    </a:moveTo>
                    <a:cubicBezTo>
                      <a:pt x="40666" y="8133"/>
                      <a:pt x="42474" y="9037"/>
                      <a:pt x="42474" y="10844"/>
                    </a:cubicBezTo>
                    <a:cubicBezTo>
                      <a:pt x="42474" y="11748"/>
                      <a:pt x="41570" y="13555"/>
                      <a:pt x="39763" y="13555"/>
                    </a:cubicBezTo>
                    <a:cubicBezTo>
                      <a:pt x="37955" y="13555"/>
                      <a:pt x="37051" y="12652"/>
                      <a:pt x="37051" y="10844"/>
                    </a:cubicBezTo>
                    <a:cubicBezTo>
                      <a:pt x="37051" y="9037"/>
                      <a:pt x="37955" y="8133"/>
                      <a:pt x="39763" y="8133"/>
                    </a:cubicBezTo>
                    <a:lnTo>
                      <a:pt x="39763" y="8133"/>
                    </a:lnTo>
                    <a:close/>
                    <a:moveTo>
                      <a:pt x="30726" y="8133"/>
                    </a:moveTo>
                    <a:cubicBezTo>
                      <a:pt x="31629" y="8133"/>
                      <a:pt x="33437" y="9037"/>
                      <a:pt x="33437" y="10844"/>
                    </a:cubicBezTo>
                    <a:cubicBezTo>
                      <a:pt x="33437" y="11748"/>
                      <a:pt x="32533" y="13555"/>
                      <a:pt x="30726" y="13555"/>
                    </a:cubicBezTo>
                    <a:cubicBezTo>
                      <a:pt x="29822" y="13555"/>
                      <a:pt x="28015" y="12652"/>
                      <a:pt x="28015" y="10844"/>
                    </a:cubicBezTo>
                    <a:cubicBezTo>
                      <a:pt x="28015" y="9037"/>
                      <a:pt x="28918" y="8133"/>
                      <a:pt x="30726" y="8133"/>
                    </a:cubicBezTo>
                    <a:lnTo>
                      <a:pt x="30726" y="8133"/>
                    </a:lnTo>
                    <a:close/>
                    <a:moveTo>
                      <a:pt x="21689" y="8133"/>
                    </a:moveTo>
                    <a:cubicBezTo>
                      <a:pt x="22592" y="8133"/>
                      <a:pt x="24400" y="9037"/>
                      <a:pt x="24400" y="10844"/>
                    </a:cubicBezTo>
                    <a:cubicBezTo>
                      <a:pt x="24400" y="11748"/>
                      <a:pt x="23496" y="13555"/>
                      <a:pt x="21689" y="13555"/>
                    </a:cubicBezTo>
                    <a:cubicBezTo>
                      <a:pt x="19881" y="13555"/>
                      <a:pt x="18978" y="12652"/>
                      <a:pt x="18978" y="10844"/>
                    </a:cubicBezTo>
                    <a:cubicBezTo>
                      <a:pt x="18978" y="9037"/>
                      <a:pt x="19881" y="8133"/>
                      <a:pt x="21689" y="8133"/>
                    </a:cubicBezTo>
                    <a:lnTo>
                      <a:pt x="21689" y="8133"/>
                    </a:lnTo>
                    <a:close/>
                    <a:moveTo>
                      <a:pt x="12652" y="8133"/>
                    </a:moveTo>
                    <a:cubicBezTo>
                      <a:pt x="13555" y="8133"/>
                      <a:pt x="15363" y="9037"/>
                      <a:pt x="15363" y="10844"/>
                    </a:cubicBezTo>
                    <a:cubicBezTo>
                      <a:pt x="15363" y="11748"/>
                      <a:pt x="14459" y="13555"/>
                      <a:pt x="12652" y="13555"/>
                    </a:cubicBezTo>
                    <a:cubicBezTo>
                      <a:pt x="10844" y="13555"/>
                      <a:pt x="9941" y="12652"/>
                      <a:pt x="9941" y="10844"/>
                    </a:cubicBezTo>
                    <a:cubicBezTo>
                      <a:pt x="9941" y="9037"/>
                      <a:pt x="10844" y="8133"/>
                      <a:pt x="12652" y="8133"/>
                    </a:cubicBezTo>
                    <a:lnTo>
                      <a:pt x="12652" y="8133"/>
                    </a:lnTo>
                    <a:close/>
                    <a:moveTo>
                      <a:pt x="53318" y="121095"/>
                    </a:moveTo>
                    <a:cubicBezTo>
                      <a:pt x="54222" y="121095"/>
                      <a:pt x="56029" y="121999"/>
                      <a:pt x="56029" y="123806"/>
                    </a:cubicBezTo>
                    <a:cubicBezTo>
                      <a:pt x="56029" y="124710"/>
                      <a:pt x="55125" y="126517"/>
                      <a:pt x="53318" y="126517"/>
                    </a:cubicBezTo>
                    <a:cubicBezTo>
                      <a:pt x="51511" y="126517"/>
                      <a:pt x="50607" y="125614"/>
                      <a:pt x="50607" y="123806"/>
                    </a:cubicBezTo>
                    <a:cubicBezTo>
                      <a:pt x="50607" y="122903"/>
                      <a:pt x="52414" y="121095"/>
                      <a:pt x="53318" y="121095"/>
                    </a:cubicBezTo>
                    <a:lnTo>
                      <a:pt x="53318" y="121095"/>
                    </a:lnTo>
                    <a:close/>
                    <a:moveTo>
                      <a:pt x="44281" y="121095"/>
                    </a:moveTo>
                    <a:cubicBezTo>
                      <a:pt x="45185" y="121095"/>
                      <a:pt x="46992" y="121999"/>
                      <a:pt x="46992" y="123806"/>
                    </a:cubicBezTo>
                    <a:cubicBezTo>
                      <a:pt x="46992" y="124710"/>
                      <a:pt x="46088" y="126517"/>
                      <a:pt x="44281" y="126517"/>
                    </a:cubicBezTo>
                    <a:cubicBezTo>
                      <a:pt x="42474" y="126517"/>
                      <a:pt x="41570" y="125614"/>
                      <a:pt x="41570" y="123806"/>
                    </a:cubicBezTo>
                    <a:cubicBezTo>
                      <a:pt x="41570" y="122903"/>
                      <a:pt x="42474" y="121095"/>
                      <a:pt x="44281" y="121095"/>
                    </a:cubicBezTo>
                    <a:lnTo>
                      <a:pt x="44281" y="121095"/>
                    </a:lnTo>
                    <a:close/>
                    <a:moveTo>
                      <a:pt x="35244" y="121095"/>
                    </a:moveTo>
                    <a:cubicBezTo>
                      <a:pt x="36148" y="121095"/>
                      <a:pt x="37955" y="121999"/>
                      <a:pt x="37955" y="123806"/>
                    </a:cubicBezTo>
                    <a:cubicBezTo>
                      <a:pt x="37955" y="124710"/>
                      <a:pt x="37051" y="126517"/>
                      <a:pt x="35244" y="126517"/>
                    </a:cubicBezTo>
                    <a:cubicBezTo>
                      <a:pt x="33437" y="126517"/>
                      <a:pt x="32533" y="125614"/>
                      <a:pt x="32533" y="123806"/>
                    </a:cubicBezTo>
                    <a:cubicBezTo>
                      <a:pt x="32533" y="122903"/>
                      <a:pt x="33437" y="121095"/>
                      <a:pt x="35244" y="121095"/>
                    </a:cubicBezTo>
                    <a:lnTo>
                      <a:pt x="35244" y="121095"/>
                    </a:lnTo>
                    <a:close/>
                    <a:moveTo>
                      <a:pt x="26207" y="121095"/>
                    </a:moveTo>
                    <a:cubicBezTo>
                      <a:pt x="27111" y="121095"/>
                      <a:pt x="28918" y="121999"/>
                      <a:pt x="28918" y="123806"/>
                    </a:cubicBezTo>
                    <a:cubicBezTo>
                      <a:pt x="28918" y="124710"/>
                      <a:pt x="28015" y="126517"/>
                      <a:pt x="26207" y="126517"/>
                    </a:cubicBezTo>
                    <a:cubicBezTo>
                      <a:pt x="24400" y="126517"/>
                      <a:pt x="23496" y="125614"/>
                      <a:pt x="23496" y="123806"/>
                    </a:cubicBezTo>
                    <a:cubicBezTo>
                      <a:pt x="23496" y="122903"/>
                      <a:pt x="24400" y="121095"/>
                      <a:pt x="26207" y="121095"/>
                    </a:cubicBezTo>
                    <a:lnTo>
                      <a:pt x="26207" y="121095"/>
                    </a:lnTo>
                    <a:close/>
                    <a:moveTo>
                      <a:pt x="17170" y="121095"/>
                    </a:moveTo>
                    <a:cubicBezTo>
                      <a:pt x="18074" y="121095"/>
                      <a:pt x="19881" y="121999"/>
                      <a:pt x="19881" y="123806"/>
                    </a:cubicBezTo>
                    <a:cubicBezTo>
                      <a:pt x="19881" y="124710"/>
                      <a:pt x="18978" y="126517"/>
                      <a:pt x="17170" y="126517"/>
                    </a:cubicBezTo>
                    <a:cubicBezTo>
                      <a:pt x="15363" y="126517"/>
                      <a:pt x="14459" y="125614"/>
                      <a:pt x="14459" y="123806"/>
                    </a:cubicBezTo>
                    <a:cubicBezTo>
                      <a:pt x="14459" y="122903"/>
                      <a:pt x="15363" y="121095"/>
                      <a:pt x="17170" y="121095"/>
                    </a:cubicBezTo>
                    <a:lnTo>
                      <a:pt x="17170" y="121095"/>
                    </a:lnTo>
                    <a:close/>
                    <a:moveTo>
                      <a:pt x="7230" y="121095"/>
                    </a:moveTo>
                    <a:cubicBezTo>
                      <a:pt x="8133" y="121095"/>
                      <a:pt x="9941" y="121999"/>
                      <a:pt x="9941" y="123806"/>
                    </a:cubicBezTo>
                    <a:cubicBezTo>
                      <a:pt x="9941" y="124710"/>
                      <a:pt x="9037" y="126517"/>
                      <a:pt x="7230" y="126517"/>
                    </a:cubicBezTo>
                    <a:cubicBezTo>
                      <a:pt x="5422" y="126517"/>
                      <a:pt x="4518" y="125614"/>
                      <a:pt x="4518" y="123806"/>
                    </a:cubicBezTo>
                    <a:cubicBezTo>
                      <a:pt x="5422" y="122903"/>
                      <a:pt x="6326" y="121095"/>
                      <a:pt x="7230" y="121095"/>
                    </a:cubicBezTo>
                    <a:lnTo>
                      <a:pt x="7230" y="121095"/>
                    </a:lnTo>
                    <a:close/>
                    <a:moveTo>
                      <a:pt x="57837" y="116577"/>
                    </a:moveTo>
                    <a:cubicBezTo>
                      <a:pt x="58740" y="116577"/>
                      <a:pt x="60548" y="117480"/>
                      <a:pt x="60548" y="119288"/>
                    </a:cubicBezTo>
                    <a:cubicBezTo>
                      <a:pt x="60548" y="120191"/>
                      <a:pt x="59644" y="121999"/>
                      <a:pt x="57837" y="121999"/>
                    </a:cubicBezTo>
                    <a:cubicBezTo>
                      <a:pt x="56933" y="121999"/>
                      <a:pt x="55125" y="121095"/>
                      <a:pt x="55125" y="119288"/>
                    </a:cubicBezTo>
                    <a:cubicBezTo>
                      <a:pt x="55125" y="117480"/>
                      <a:pt x="56933" y="116577"/>
                      <a:pt x="57837" y="116577"/>
                    </a:cubicBezTo>
                    <a:lnTo>
                      <a:pt x="57837" y="116577"/>
                    </a:lnTo>
                    <a:close/>
                    <a:moveTo>
                      <a:pt x="48800" y="116577"/>
                    </a:moveTo>
                    <a:cubicBezTo>
                      <a:pt x="49703" y="116577"/>
                      <a:pt x="51511" y="117480"/>
                      <a:pt x="51511" y="119288"/>
                    </a:cubicBezTo>
                    <a:cubicBezTo>
                      <a:pt x="51511" y="120191"/>
                      <a:pt x="50607" y="121999"/>
                      <a:pt x="48800" y="121999"/>
                    </a:cubicBezTo>
                    <a:cubicBezTo>
                      <a:pt x="46992" y="121999"/>
                      <a:pt x="46088" y="121095"/>
                      <a:pt x="46088" y="119288"/>
                    </a:cubicBezTo>
                    <a:cubicBezTo>
                      <a:pt x="46088" y="117480"/>
                      <a:pt x="47896" y="116577"/>
                      <a:pt x="48800" y="116577"/>
                    </a:cubicBezTo>
                    <a:lnTo>
                      <a:pt x="48800" y="116577"/>
                    </a:lnTo>
                    <a:close/>
                    <a:moveTo>
                      <a:pt x="39763" y="116577"/>
                    </a:moveTo>
                    <a:cubicBezTo>
                      <a:pt x="40666" y="116577"/>
                      <a:pt x="42474" y="117480"/>
                      <a:pt x="42474" y="119288"/>
                    </a:cubicBezTo>
                    <a:cubicBezTo>
                      <a:pt x="42474" y="120191"/>
                      <a:pt x="41570" y="121999"/>
                      <a:pt x="39763" y="121999"/>
                    </a:cubicBezTo>
                    <a:cubicBezTo>
                      <a:pt x="37955" y="121999"/>
                      <a:pt x="37051" y="121095"/>
                      <a:pt x="37051" y="119288"/>
                    </a:cubicBezTo>
                    <a:cubicBezTo>
                      <a:pt x="37051" y="117480"/>
                      <a:pt x="37955" y="116577"/>
                      <a:pt x="39763" y="116577"/>
                    </a:cubicBezTo>
                    <a:lnTo>
                      <a:pt x="39763" y="116577"/>
                    </a:lnTo>
                    <a:close/>
                    <a:moveTo>
                      <a:pt x="30726" y="116577"/>
                    </a:moveTo>
                    <a:cubicBezTo>
                      <a:pt x="31629" y="116577"/>
                      <a:pt x="33437" y="117480"/>
                      <a:pt x="33437" y="119288"/>
                    </a:cubicBezTo>
                    <a:cubicBezTo>
                      <a:pt x="33437" y="120191"/>
                      <a:pt x="32533" y="121999"/>
                      <a:pt x="30726" y="121999"/>
                    </a:cubicBezTo>
                    <a:cubicBezTo>
                      <a:pt x="29822" y="121999"/>
                      <a:pt x="28015" y="121095"/>
                      <a:pt x="28015" y="119288"/>
                    </a:cubicBezTo>
                    <a:cubicBezTo>
                      <a:pt x="28015" y="117480"/>
                      <a:pt x="28918" y="116577"/>
                      <a:pt x="30726" y="116577"/>
                    </a:cubicBezTo>
                    <a:lnTo>
                      <a:pt x="30726" y="116577"/>
                    </a:lnTo>
                    <a:close/>
                    <a:moveTo>
                      <a:pt x="21689" y="116577"/>
                    </a:moveTo>
                    <a:cubicBezTo>
                      <a:pt x="22592" y="116577"/>
                      <a:pt x="24400" y="117480"/>
                      <a:pt x="24400" y="119288"/>
                    </a:cubicBezTo>
                    <a:cubicBezTo>
                      <a:pt x="24400" y="120191"/>
                      <a:pt x="23496" y="121999"/>
                      <a:pt x="21689" y="121999"/>
                    </a:cubicBezTo>
                    <a:cubicBezTo>
                      <a:pt x="19881" y="121999"/>
                      <a:pt x="18978" y="121095"/>
                      <a:pt x="18978" y="119288"/>
                    </a:cubicBezTo>
                    <a:cubicBezTo>
                      <a:pt x="18978" y="117480"/>
                      <a:pt x="19881" y="116577"/>
                      <a:pt x="21689" y="116577"/>
                    </a:cubicBezTo>
                    <a:lnTo>
                      <a:pt x="21689" y="116577"/>
                    </a:lnTo>
                    <a:close/>
                    <a:moveTo>
                      <a:pt x="12652" y="116577"/>
                    </a:moveTo>
                    <a:cubicBezTo>
                      <a:pt x="13555" y="116577"/>
                      <a:pt x="15363" y="117480"/>
                      <a:pt x="15363" y="119288"/>
                    </a:cubicBezTo>
                    <a:cubicBezTo>
                      <a:pt x="15363" y="120191"/>
                      <a:pt x="14459" y="121999"/>
                      <a:pt x="12652" y="121999"/>
                    </a:cubicBezTo>
                    <a:cubicBezTo>
                      <a:pt x="10844" y="121999"/>
                      <a:pt x="9941" y="121095"/>
                      <a:pt x="9941" y="119288"/>
                    </a:cubicBezTo>
                    <a:cubicBezTo>
                      <a:pt x="9941" y="117480"/>
                      <a:pt x="10844" y="116577"/>
                      <a:pt x="12652" y="116577"/>
                    </a:cubicBezTo>
                    <a:lnTo>
                      <a:pt x="12652" y="116577"/>
                    </a:lnTo>
                    <a:close/>
                    <a:moveTo>
                      <a:pt x="53318" y="112058"/>
                    </a:moveTo>
                    <a:cubicBezTo>
                      <a:pt x="54222" y="112058"/>
                      <a:pt x="56029" y="112962"/>
                      <a:pt x="56029" y="114769"/>
                    </a:cubicBezTo>
                    <a:cubicBezTo>
                      <a:pt x="56029" y="115673"/>
                      <a:pt x="55125" y="117480"/>
                      <a:pt x="53318" y="117480"/>
                    </a:cubicBezTo>
                    <a:cubicBezTo>
                      <a:pt x="51511" y="117480"/>
                      <a:pt x="50607" y="116577"/>
                      <a:pt x="50607" y="114769"/>
                    </a:cubicBezTo>
                    <a:cubicBezTo>
                      <a:pt x="50607" y="112962"/>
                      <a:pt x="52414" y="112058"/>
                      <a:pt x="53318" y="112058"/>
                    </a:cubicBezTo>
                    <a:lnTo>
                      <a:pt x="53318" y="112058"/>
                    </a:lnTo>
                    <a:close/>
                    <a:moveTo>
                      <a:pt x="44281" y="112058"/>
                    </a:moveTo>
                    <a:cubicBezTo>
                      <a:pt x="45185" y="112058"/>
                      <a:pt x="46992" y="112962"/>
                      <a:pt x="46992" y="114769"/>
                    </a:cubicBezTo>
                    <a:cubicBezTo>
                      <a:pt x="46992" y="115673"/>
                      <a:pt x="46088" y="117480"/>
                      <a:pt x="44281" y="117480"/>
                    </a:cubicBezTo>
                    <a:cubicBezTo>
                      <a:pt x="42474" y="117480"/>
                      <a:pt x="41570" y="116577"/>
                      <a:pt x="41570" y="114769"/>
                    </a:cubicBezTo>
                    <a:cubicBezTo>
                      <a:pt x="41570" y="112962"/>
                      <a:pt x="42474" y="112058"/>
                      <a:pt x="44281" y="112058"/>
                    </a:cubicBezTo>
                    <a:lnTo>
                      <a:pt x="44281" y="112058"/>
                    </a:lnTo>
                    <a:close/>
                    <a:moveTo>
                      <a:pt x="35244" y="112058"/>
                    </a:moveTo>
                    <a:cubicBezTo>
                      <a:pt x="36148" y="112058"/>
                      <a:pt x="37955" y="112962"/>
                      <a:pt x="37955" y="114769"/>
                    </a:cubicBezTo>
                    <a:cubicBezTo>
                      <a:pt x="37955" y="115673"/>
                      <a:pt x="37051" y="117480"/>
                      <a:pt x="35244" y="117480"/>
                    </a:cubicBezTo>
                    <a:cubicBezTo>
                      <a:pt x="33437" y="117480"/>
                      <a:pt x="32533" y="116577"/>
                      <a:pt x="32533" y="114769"/>
                    </a:cubicBezTo>
                    <a:cubicBezTo>
                      <a:pt x="32533" y="112962"/>
                      <a:pt x="33437" y="112058"/>
                      <a:pt x="35244" y="112058"/>
                    </a:cubicBezTo>
                    <a:lnTo>
                      <a:pt x="35244" y="112058"/>
                    </a:lnTo>
                    <a:close/>
                    <a:moveTo>
                      <a:pt x="26207" y="112058"/>
                    </a:moveTo>
                    <a:cubicBezTo>
                      <a:pt x="27111" y="112058"/>
                      <a:pt x="28918" y="112962"/>
                      <a:pt x="28918" y="114769"/>
                    </a:cubicBezTo>
                    <a:cubicBezTo>
                      <a:pt x="28918" y="115673"/>
                      <a:pt x="28015" y="117480"/>
                      <a:pt x="26207" y="117480"/>
                    </a:cubicBezTo>
                    <a:cubicBezTo>
                      <a:pt x="24400" y="117480"/>
                      <a:pt x="23496" y="116577"/>
                      <a:pt x="23496" y="114769"/>
                    </a:cubicBezTo>
                    <a:cubicBezTo>
                      <a:pt x="23496" y="112962"/>
                      <a:pt x="24400" y="112058"/>
                      <a:pt x="26207" y="112058"/>
                    </a:cubicBezTo>
                    <a:lnTo>
                      <a:pt x="26207" y="112058"/>
                    </a:lnTo>
                    <a:close/>
                    <a:moveTo>
                      <a:pt x="17170" y="112058"/>
                    </a:moveTo>
                    <a:cubicBezTo>
                      <a:pt x="18074" y="112058"/>
                      <a:pt x="19881" y="112962"/>
                      <a:pt x="19881" y="114769"/>
                    </a:cubicBezTo>
                    <a:cubicBezTo>
                      <a:pt x="19881" y="115673"/>
                      <a:pt x="18978" y="117480"/>
                      <a:pt x="17170" y="117480"/>
                    </a:cubicBezTo>
                    <a:cubicBezTo>
                      <a:pt x="15363" y="117480"/>
                      <a:pt x="14459" y="116577"/>
                      <a:pt x="14459" y="114769"/>
                    </a:cubicBezTo>
                    <a:cubicBezTo>
                      <a:pt x="14459" y="112962"/>
                      <a:pt x="15363" y="112058"/>
                      <a:pt x="17170" y="112058"/>
                    </a:cubicBezTo>
                    <a:lnTo>
                      <a:pt x="17170" y="112058"/>
                    </a:lnTo>
                    <a:close/>
                    <a:moveTo>
                      <a:pt x="57837" y="106636"/>
                    </a:moveTo>
                    <a:cubicBezTo>
                      <a:pt x="58740" y="106636"/>
                      <a:pt x="60548" y="107540"/>
                      <a:pt x="60548" y="109347"/>
                    </a:cubicBezTo>
                    <a:cubicBezTo>
                      <a:pt x="60548" y="110251"/>
                      <a:pt x="59644" y="112058"/>
                      <a:pt x="57837" y="112058"/>
                    </a:cubicBezTo>
                    <a:cubicBezTo>
                      <a:pt x="56933" y="112058"/>
                      <a:pt x="55125" y="111155"/>
                      <a:pt x="55125" y="109347"/>
                    </a:cubicBezTo>
                    <a:cubicBezTo>
                      <a:pt x="55125" y="107540"/>
                      <a:pt x="56933" y="106636"/>
                      <a:pt x="57837" y="106636"/>
                    </a:cubicBezTo>
                    <a:lnTo>
                      <a:pt x="57837" y="106636"/>
                    </a:lnTo>
                    <a:close/>
                    <a:moveTo>
                      <a:pt x="48800" y="106636"/>
                    </a:moveTo>
                    <a:cubicBezTo>
                      <a:pt x="49703" y="106636"/>
                      <a:pt x="51511" y="107540"/>
                      <a:pt x="51511" y="109347"/>
                    </a:cubicBezTo>
                    <a:cubicBezTo>
                      <a:pt x="51511" y="110251"/>
                      <a:pt x="50607" y="112058"/>
                      <a:pt x="48800" y="112058"/>
                    </a:cubicBezTo>
                    <a:cubicBezTo>
                      <a:pt x="46992" y="112058"/>
                      <a:pt x="46088" y="111155"/>
                      <a:pt x="46088" y="109347"/>
                    </a:cubicBezTo>
                    <a:cubicBezTo>
                      <a:pt x="46088" y="107540"/>
                      <a:pt x="47896" y="106636"/>
                      <a:pt x="48800" y="106636"/>
                    </a:cubicBezTo>
                    <a:lnTo>
                      <a:pt x="48800" y="106636"/>
                    </a:lnTo>
                    <a:close/>
                    <a:moveTo>
                      <a:pt x="39763" y="106636"/>
                    </a:moveTo>
                    <a:cubicBezTo>
                      <a:pt x="40666" y="106636"/>
                      <a:pt x="42474" y="107540"/>
                      <a:pt x="42474" y="109347"/>
                    </a:cubicBezTo>
                    <a:cubicBezTo>
                      <a:pt x="42474" y="110251"/>
                      <a:pt x="41570" y="112058"/>
                      <a:pt x="39763" y="112058"/>
                    </a:cubicBezTo>
                    <a:cubicBezTo>
                      <a:pt x="37955" y="112058"/>
                      <a:pt x="37051" y="111155"/>
                      <a:pt x="37051" y="109347"/>
                    </a:cubicBezTo>
                    <a:cubicBezTo>
                      <a:pt x="37051" y="107540"/>
                      <a:pt x="37955" y="106636"/>
                      <a:pt x="39763" y="106636"/>
                    </a:cubicBezTo>
                    <a:lnTo>
                      <a:pt x="39763" y="106636"/>
                    </a:lnTo>
                    <a:close/>
                    <a:moveTo>
                      <a:pt x="30726" y="106636"/>
                    </a:moveTo>
                    <a:cubicBezTo>
                      <a:pt x="31629" y="106636"/>
                      <a:pt x="33437" y="107540"/>
                      <a:pt x="33437" y="109347"/>
                    </a:cubicBezTo>
                    <a:cubicBezTo>
                      <a:pt x="33437" y="110251"/>
                      <a:pt x="32533" y="112058"/>
                      <a:pt x="30726" y="112058"/>
                    </a:cubicBezTo>
                    <a:cubicBezTo>
                      <a:pt x="29822" y="112058"/>
                      <a:pt x="28015" y="111155"/>
                      <a:pt x="28015" y="109347"/>
                    </a:cubicBezTo>
                    <a:cubicBezTo>
                      <a:pt x="28015" y="107540"/>
                      <a:pt x="28918" y="106636"/>
                      <a:pt x="30726" y="106636"/>
                    </a:cubicBezTo>
                    <a:lnTo>
                      <a:pt x="30726" y="106636"/>
                    </a:lnTo>
                    <a:close/>
                    <a:moveTo>
                      <a:pt x="21689" y="106636"/>
                    </a:moveTo>
                    <a:cubicBezTo>
                      <a:pt x="22592" y="106636"/>
                      <a:pt x="24400" y="107540"/>
                      <a:pt x="24400" y="109347"/>
                    </a:cubicBezTo>
                    <a:cubicBezTo>
                      <a:pt x="24400" y="110251"/>
                      <a:pt x="23496" y="112058"/>
                      <a:pt x="21689" y="112058"/>
                    </a:cubicBezTo>
                    <a:cubicBezTo>
                      <a:pt x="19881" y="112058"/>
                      <a:pt x="18978" y="111155"/>
                      <a:pt x="18978" y="109347"/>
                    </a:cubicBezTo>
                    <a:cubicBezTo>
                      <a:pt x="18978" y="107540"/>
                      <a:pt x="19881" y="106636"/>
                      <a:pt x="21689" y="106636"/>
                    </a:cubicBezTo>
                    <a:lnTo>
                      <a:pt x="21689" y="106636"/>
                    </a:lnTo>
                    <a:close/>
                    <a:moveTo>
                      <a:pt x="12652" y="106636"/>
                    </a:moveTo>
                    <a:cubicBezTo>
                      <a:pt x="13555" y="106636"/>
                      <a:pt x="15363" y="107540"/>
                      <a:pt x="15363" y="109347"/>
                    </a:cubicBezTo>
                    <a:cubicBezTo>
                      <a:pt x="15363" y="110251"/>
                      <a:pt x="14459" y="112058"/>
                      <a:pt x="12652" y="112058"/>
                    </a:cubicBezTo>
                    <a:cubicBezTo>
                      <a:pt x="10844" y="112058"/>
                      <a:pt x="9941" y="111155"/>
                      <a:pt x="9941" y="109347"/>
                    </a:cubicBezTo>
                    <a:cubicBezTo>
                      <a:pt x="9941" y="107540"/>
                      <a:pt x="10844" y="106636"/>
                      <a:pt x="12652" y="106636"/>
                    </a:cubicBezTo>
                    <a:lnTo>
                      <a:pt x="12652" y="106636"/>
                    </a:lnTo>
                    <a:close/>
                    <a:moveTo>
                      <a:pt x="53318" y="102118"/>
                    </a:moveTo>
                    <a:cubicBezTo>
                      <a:pt x="54222" y="102118"/>
                      <a:pt x="56029" y="103021"/>
                      <a:pt x="56029" y="104829"/>
                    </a:cubicBezTo>
                    <a:cubicBezTo>
                      <a:pt x="56029" y="105732"/>
                      <a:pt x="55125" y="107540"/>
                      <a:pt x="53318" y="107540"/>
                    </a:cubicBezTo>
                    <a:cubicBezTo>
                      <a:pt x="51511" y="107540"/>
                      <a:pt x="50607" y="106636"/>
                      <a:pt x="50607" y="104829"/>
                    </a:cubicBezTo>
                    <a:cubicBezTo>
                      <a:pt x="50607" y="103021"/>
                      <a:pt x="52414" y="102118"/>
                      <a:pt x="53318" y="102118"/>
                    </a:cubicBezTo>
                    <a:lnTo>
                      <a:pt x="53318" y="102118"/>
                    </a:lnTo>
                    <a:close/>
                    <a:moveTo>
                      <a:pt x="44281" y="102118"/>
                    </a:moveTo>
                    <a:cubicBezTo>
                      <a:pt x="45185" y="102118"/>
                      <a:pt x="46992" y="103021"/>
                      <a:pt x="46992" y="104829"/>
                    </a:cubicBezTo>
                    <a:cubicBezTo>
                      <a:pt x="46992" y="105732"/>
                      <a:pt x="46088" y="107540"/>
                      <a:pt x="44281" y="107540"/>
                    </a:cubicBezTo>
                    <a:cubicBezTo>
                      <a:pt x="42474" y="107540"/>
                      <a:pt x="41570" y="106636"/>
                      <a:pt x="41570" y="104829"/>
                    </a:cubicBezTo>
                    <a:cubicBezTo>
                      <a:pt x="41570" y="103021"/>
                      <a:pt x="42474" y="102118"/>
                      <a:pt x="44281" y="102118"/>
                    </a:cubicBezTo>
                    <a:lnTo>
                      <a:pt x="44281" y="102118"/>
                    </a:lnTo>
                    <a:close/>
                    <a:moveTo>
                      <a:pt x="35244" y="102118"/>
                    </a:moveTo>
                    <a:cubicBezTo>
                      <a:pt x="36148" y="102118"/>
                      <a:pt x="37955" y="103021"/>
                      <a:pt x="37955" y="104829"/>
                    </a:cubicBezTo>
                    <a:cubicBezTo>
                      <a:pt x="37955" y="105732"/>
                      <a:pt x="37051" y="107540"/>
                      <a:pt x="35244" y="107540"/>
                    </a:cubicBezTo>
                    <a:cubicBezTo>
                      <a:pt x="33437" y="107540"/>
                      <a:pt x="32533" y="106636"/>
                      <a:pt x="32533" y="104829"/>
                    </a:cubicBezTo>
                    <a:cubicBezTo>
                      <a:pt x="32533" y="103021"/>
                      <a:pt x="33437" y="102118"/>
                      <a:pt x="35244" y="102118"/>
                    </a:cubicBezTo>
                    <a:lnTo>
                      <a:pt x="35244" y="102118"/>
                    </a:lnTo>
                    <a:close/>
                    <a:moveTo>
                      <a:pt x="26207" y="102118"/>
                    </a:moveTo>
                    <a:cubicBezTo>
                      <a:pt x="27111" y="102118"/>
                      <a:pt x="28918" y="103021"/>
                      <a:pt x="28918" y="104829"/>
                    </a:cubicBezTo>
                    <a:cubicBezTo>
                      <a:pt x="28918" y="105732"/>
                      <a:pt x="28015" y="107540"/>
                      <a:pt x="26207" y="107540"/>
                    </a:cubicBezTo>
                    <a:cubicBezTo>
                      <a:pt x="24400" y="107540"/>
                      <a:pt x="23496" y="106636"/>
                      <a:pt x="23496" y="104829"/>
                    </a:cubicBezTo>
                    <a:cubicBezTo>
                      <a:pt x="23496" y="103021"/>
                      <a:pt x="24400" y="102118"/>
                      <a:pt x="26207" y="102118"/>
                    </a:cubicBezTo>
                    <a:lnTo>
                      <a:pt x="26207" y="102118"/>
                    </a:lnTo>
                    <a:close/>
                    <a:moveTo>
                      <a:pt x="17170" y="102118"/>
                    </a:moveTo>
                    <a:cubicBezTo>
                      <a:pt x="18074" y="102118"/>
                      <a:pt x="19881" y="103021"/>
                      <a:pt x="19881" y="104829"/>
                    </a:cubicBezTo>
                    <a:cubicBezTo>
                      <a:pt x="19881" y="105732"/>
                      <a:pt x="18978" y="107540"/>
                      <a:pt x="17170" y="107540"/>
                    </a:cubicBezTo>
                    <a:cubicBezTo>
                      <a:pt x="15363" y="107540"/>
                      <a:pt x="14459" y="106636"/>
                      <a:pt x="14459" y="104829"/>
                    </a:cubicBezTo>
                    <a:cubicBezTo>
                      <a:pt x="14459" y="103021"/>
                      <a:pt x="15363" y="102118"/>
                      <a:pt x="17170" y="102118"/>
                    </a:cubicBezTo>
                    <a:lnTo>
                      <a:pt x="17170" y="102118"/>
                    </a:lnTo>
                    <a:close/>
                    <a:moveTo>
                      <a:pt x="48800" y="96695"/>
                    </a:moveTo>
                    <a:cubicBezTo>
                      <a:pt x="49703" y="96695"/>
                      <a:pt x="51511" y="97599"/>
                      <a:pt x="51511" y="99406"/>
                    </a:cubicBezTo>
                    <a:cubicBezTo>
                      <a:pt x="51511" y="100310"/>
                      <a:pt x="50607" y="102118"/>
                      <a:pt x="48800" y="102118"/>
                    </a:cubicBezTo>
                    <a:cubicBezTo>
                      <a:pt x="46992" y="102118"/>
                      <a:pt x="46088" y="101214"/>
                      <a:pt x="46088" y="99406"/>
                    </a:cubicBezTo>
                    <a:cubicBezTo>
                      <a:pt x="46088" y="97599"/>
                      <a:pt x="47896" y="96695"/>
                      <a:pt x="48800" y="96695"/>
                    </a:cubicBezTo>
                    <a:lnTo>
                      <a:pt x="48800" y="96695"/>
                    </a:lnTo>
                    <a:close/>
                    <a:moveTo>
                      <a:pt x="39763" y="96695"/>
                    </a:moveTo>
                    <a:cubicBezTo>
                      <a:pt x="40666" y="96695"/>
                      <a:pt x="42474" y="97599"/>
                      <a:pt x="42474" y="99406"/>
                    </a:cubicBezTo>
                    <a:cubicBezTo>
                      <a:pt x="42474" y="100310"/>
                      <a:pt x="41570" y="102118"/>
                      <a:pt x="39763" y="102118"/>
                    </a:cubicBezTo>
                    <a:cubicBezTo>
                      <a:pt x="37955" y="102118"/>
                      <a:pt x="37051" y="101214"/>
                      <a:pt x="37051" y="99406"/>
                    </a:cubicBezTo>
                    <a:cubicBezTo>
                      <a:pt x="37051" y="97599"/>
                      <a:pt x="37955" y="96695"/>
                      <a:pt x="39763" y="96695"/>
                    </a:cubicBezTo>
                    <a:lnTo>
                      <a:pt x="39763" y="96695"/>
                    </a:lnTo>
                    <a:close/>
                    <a:moveTo>
                      <a:pt x="30726" y="96695"/>
                    </a:moveTo>
                    <a:cubicBezTo>
                      <a:pt x="31629" y="96695"/>
                      <a:pt x="33437" y="97599"/>
                      <a:pt x="33437" y="99406"/>
                    </a:cubicBezTo>
                    <a:cubicBezTo>
                      <a:pt x="33437" y="100310"/>
                      <a:pt x="32533" y="102118"/>
                      <a:pt x="30726" y="102118"/>
                    </a:cubicBezTo>
                    <a:cubicBezTo>
                      <a:pt x="29822" y="102118"/>
                      <a:pt x="28015" y="101214"/>
                      <a:pt x="28015" y="99406"/>
                    </a:cubicBezTo>
                    <a:cubicBezTo>
                      <a:pt x="28015" y="97599"/>
                      <a:pt x="28918" y="96695"/>
                      <a:pt x="30726" y="96695"/>
                    </a:cubicBezTo>
                    <a:lnTo>
                      <a:pt x="30726" y="96695"/>
                    </a:lnTo>
                    <a:close/>
                    <a:moveTo>
                      <a:pt x="21689" y="96695"/>
                    </a:moveTo>
                    <a:cubicBezTo>
                      <a:pt x="22592" y="96695"/>
                      <a:pt x="24400" y="97599"/>
                      <a:pt x="24400" y="99406"/>
                    </a:cubicBezTo>
                    <a:cubicBezTo>
                      <a:pt x="24400" y="100310"/>
                      <a:pt x="23496" y="102118"/>
                      <a:pt x="21689" y="102118"/>
                    </a:cubicBezTo>
                    <a:cubicBezTo>
                      <a:pt x="19881" y="102118"/>
                      <a:pt x="18978" y="101214"/>
                      <a:pt x="18978" y="99406"/>
                    </a:cubicBezTo>
                    <a:cubicBezTo>
                      <a:pt x="18978" y="97599"/>
                      <a:pt x="19881" y="96695"/>
                      <a:pt x="21689" y="96695"/>
                    </a:cubicBezTo>
                    <a:lnTo>
                      <a:pt x="21689" y="96695"/>
                    </a:lnTo>
                    <a:close/>
                    <a:moveTo>
                      <a:pt x="12652" y="96695"/>
                    </a:moveTo>
                    <a:cubicBezTo>
                      <a:pt x="13555" y="96695"/>
                      <a:pt x="15363" y="97599"/>
                      <a:pt x="15363" y="99406"/>
                    </a:cubicBezTo>
                    <a:cubicBezTo>
                      <a:pt x="15363" y="100310"/>
                      <a:pt x="14459" y="102118"/>
                      <a:pt x="12652" y="102118"/>
                    </a:cubicBezTo>
                    <a:cubicBezTo>
                      <a:pt x="10844" y="102118"/>
                      <a:pt x="9941" y="101214"/>
                      <a:pt x="9941" y="99406"/>
                    </a:cubicBezTo>
                    <a:cubicBezTo>
                      <a:pt x="9941" y="97599"/>
                      <a:pt x="10844" y="96695"/>
                      <a:pt x="12652" y="96695"/>
                    </a:cubicBezTo>
                    <a:lnTo>
                      <a:pt x="12652" y="96695"/>
                    </a:lnTo>
                    <a:close/>
                    <a:moveTo>
                      <a:pt x="53318" y="92177"/>
                    </a:moveTo>
                    <a:cubicBezTo>
                      <a:pt x="54222" y="92177"/>
                      <a:pt x="56029" y="93081"/>
                      <a:pt x="56029" y="94888"/>
                    </a:cubicBezTo>
                    <a:cubicBezTo>
                      <a:pt x="56029" y="95792"/>
                      <a:pt x="55125" y="97599"/>
                      <a:pt x="53318" y="97599"/>
                    </a:cubicBezTo>
                    <a:cubicBezTo>
                      <a:pt x="51511" y="97599"/>
                      <a:pt x="50607" y="96695"/>
                      <a:pt x="50607" y="94888"/>
                    </a:cubicBezTo>
                    <a:cubicBezTo>
                      <a:pt x="50607" y="93081"/>
                      <a:pt x="52414" y="92177"/>
                      <a:pt x="53318" y="92177"/>
                    </a:cubicBezTo>
                    <a:lnTo>
                      <a:pt x="53318" y="92177"/>
                    </a:lnTo>
                    <a:close/>
                    <a:moveTo>
                      <a:pt x="44281" y="92177"/>
                    </a:moveTo>
                    <a:cubicBezTo>
                      <a:pt x="45185" y="92177"/>
                      <a:pt x="46992" y="93081"/>
                      <a:pt x="46992" y="94888"/>
                    </a:cubicBezTo>
                    <a:cubicBezTo>
                      <a:pt x="46992" y="95792"/>
                      <a:pt x="46088" y="97599"/>
                      <a:pt x="44281" y="97599"/>
                    </a:cubicBezTo>
                    <a:cubicBezTo>
                      <a:pt x="42474" y="97599"/>
                      <a:pt x="41570" y="96695"/>
                      <a:pt x="41570" y="94888"/>
                    </a:cubicBezTo>
                    <a:cubicBezTo>
                      <a:pt x="41570" y="93081"/>
                      <a:pt x="42474" y="92177"/>
                      <a:pt x="44281" y="92177"/>
                    </a:cubicBezTo>
                    <a:lnTo>
                      <a:pt x="44281" y="92177"/>
                    </a:lnTo>
                    <a:close/>
                    <a:moveTo>
                      <a:pt x="35244" y="92177"/>
                    </a:moveTo>
                    <a:cubicBezTo>
                      <a:pt x="36148" y="92177"/>
                      <a:pt x="37955" y="93081"/>
                      <a:pt x="37955" y="94888"/>
                    </a:cubicBezTo>
                    <a:cubicBezTo>
                      <a:pt x="37955" y="95792"/>
                      <a:pt x="37051" y="97599"/>
                      <a:pt x="35244" y="97599"/>
                    </a:cubicBezTo>
                    <a:cubicBezTo>
                      <a:pt x="33437" y="97599"/>
                      <a:pt x="32533" y="96695"/>
                      <a:pt x="32533" y="94888"/>
                    </a:cubicBezTo>
                    <a:cubicBezTo>
                      <a:pt x="32533" y="93081"/>
                      <a:pt x="33437" y="92177"/>
                      <a:pt x="35244" y="92177"/>
                    </a:cubicBezTo>
                    <a:lnTo>
                      <a:pt x="35244" y="92177"/>
                    </a:lnTo>
                    <a:close/>
                    <a:moveTo>
                      <a:pt x="26207" y="92177"/>
                    </a:moveTo>
                    <a:cubicBezTo>
                      <a:pt x="27111" y="92177"/>
                      <a:pt x="28918" y="93081"/>
                      <a:pt x="28918" y="94888"/>
                    </a:cubicBezTo>
                    <a:cubicBezTo>
                      <a:pt x="28918" y="95792"/>
                      <a:pt x="28015" y="97599"/>
                      <a:pt x="26207" y="97599"/>
                    </a:cubicBezTo>
                    <a:cubicBezTo>
                      <a:pt x="24400" y="97599"/>
                      <a:pt x="23496" y="96695"/>
                      <a:pt x="23496" y="94888"/>
                    </a:cubicBezTo>
                    <a:cubicBezTo>
                      <a:pt x="23496" y="93081"/>
                      <a:pt x="24400" y="92177"/>
                      <a:pt x="26207" y="92177"/>
                    </a:cubicBezTo>
                    <a:lnTo>
                      <a:pt x="26207" y="92177"/>
                    </a:lnTo>
                    <a:close/>
                    <a:moveTo>
                      <a:pt x="17170" y="92177"/>
                    </a:moveTo>
                    <a:cubicBezTo>
                      <a:pt x="18074" y="92177"/>
                      <a:pt x="19881" y="93081"/>
                      <a:pt x="19881" y="94888"/>
                    </a:cubicBezTo>
                    <a:cubicBezTo>
                      <a:pt x="19881" y="95792"/>
                      <a:pt x="18978" y="97599"/>
                      <a:pt x="17170" y="97599"/>
                    </a:cubicBezTo>
                    <a:cubicBezTo>
                      <a:pt x="15363" y="97599"/>
                      <a:pt x="14459" y="96695"/>
                      <a:pt x="14459" y="94888"/>
                    </a:cubicBezTo>
                    <a:cubicBezTo>
                      <a:pt x="14459" y="93081"/>
                      <a:pt x="15363" y="92177"/>
                      <a:pt x="17170" y="92177"/>
                    </a:cubicBezTo>
                    <a:lnTo>
                      <a:pt x="17170" y="92177"/>
                    </a:lnTo>
                    <a:close/>
                    <a:moveTo>
                      <a:pt x="48800" y="86755"/>
                    </a:moveTo>
                    <a:cubicBezTo>
                      <a:pt x="49703" y="86755"/>
                      <a:pt x="51511" y="87658"/>
                      <a:pt x="51511" y="89466"/>
                    </a:cubicBezTo>
                    <a:cubicBezTo>
                      <a:pt x="51511" y="90370"/>
                      <a:pt x="50607" y="92177"/>
                      <a:pt x="48800" y="92177"/>
                    </a:cubicBezTo>
                    <a:cubicBezTo>
                      <a:pt x="46992" y="92177"/>
                      <a:pt x="46088" y="91273"/>
                      <a:pt x="46088" y="89466"/>
                    </a:cubicBezTo>
                    <a:cubicBezTo>
                      <a:pt x="46088" y="87658"/>
                      <a:pt x="47896" y="86755"/>
                      <a:pt x="48800" y="86755"/>
                    </a:cubicBezTo>
                    <a:lnTo>
                      <a:pt x="48800" y="86755"/>
                    </a:lnTo>
                    <a:close/>
                    <a:moveTo>
                      <a:pt x="39763" y="86755"/>
                    </a:moveTo>
                    <a:cubicBezTo>
                      <a:pt x="40666" y="86755"/>
                      <a:pt x="42474" y="87658"/>
                      <a:pt x="42474" y="89466"/>
                    </a:cubicBezTo>
                    <a:cubicBezTo>
                      <a:pt x="42474" y="90370"/>
                      <a:pt x="41570" y="92177"/>
                      <a:pt x="39763" y="92177"/>
                    </a:cubicBezTo>
                    <a:cubicBezTo>
                      <a:pt x="37955" y="92177"/>
                      <a:pt x="37051" y="91273"/>
                      <a:pt x="37051" y="89466"/>
                    </a:cubicBezTo>
                    <a:cubicBezTo>
                      <a:pt x="37051" y="87658"/>
                      <a:pt x="37955" y="86755"/>
                      <a:pt x="39763" y="86755"/>
                    </a:cubicBezTo>
                    <a:lnTo>
                      <a:pt x="39763" y="86755"/>
                    </a:lnTo>
                    <a:close/>
                    <a:moveTo>
                      <a:pt x="30726" y="86755"/>
                    </a:moveTo>
                    <a:cubicBezTo>
                      <a:pt x="31629" y="86755"/>
                      <a:pt x="33437" y="87658"/>
                      <a:pt x="33437" y="89466"/>
                    </a:cubicBezTo>
                    <a:cubicBezTo>
                      <a:pt x="33437" y="90370"/>
                      <a:pt x="32533" y="92177"/>
                      <a:pt x="30726" y="92177"/>
                    </a:cubicBezTo>
                    <a:cubicBezTo>
                      <a:pt x="29822" y="92177"/>
                      <a:pt x="28015" y="91273"/>
                      <a:pt x="28015" y="89466"/>
                    </a:cubicBezTo>
                    <a:cubicBezTo>
                      <a:pt x="28015" y="87658"/>
                      <a:pt x="28918" y="86755"/>
                      <a:pt x="30726" y="86755"/>
                    </a:cubicBezTo>
                    <a:lnTo>
                      <a:pt x="30726" y="86755"/>
                    </a:lnTo>
                    <a:close/>
                    <a:moveTo>
                      <a:pt x="21689" y="86755"/>
                    </a:moveTo>
                    <a:cubicBezTo>
                      <a:pt x="22592" y="86755"/>
                      <a:pt x="24400" y="87658"/>
                      <a:pt x="24400" y="89466"/>
                    </a:cubicBezTo>
                    <a:cubicBezTo>
                      <a:pt x="24400" y="90370"/>
                      <a:pt x="23496" y="92177"/>
                      <a:pt x="21689" y="92177"/>
                    </a:cubicBezTo>
                    <a:cubicBezTo>
                      <a:pt x="19881" y="92177"/>
                      <a:pt x="18978" y="91273"/>
                      <a:pt x="18978" y="89466"/>
                    </a:cubicBezTo>
                    <a:cubicBezTo>
                      <a:pt x="18978" y="87658"/>
                      <a:pt x="19881" y="86755"/>
                      <a:pt x="21689" y="86755"/>
                    </a:cubicBezTo>
                    <a:lnTo>
                      <a:pt x="21689" y="86755"/>
                    </a:lnTo>
                    <a:close/>
                    <a:moveTo>
                      <a:pt x="12652" y="86755"/>
                    </a:moveTo>
                    <a:cubicBezTo>
                      <a:pt x="13555" y="86755"/>
                      <a:pt x="15363" y="87658"/>
                      <a:pt x="15363" y="89466"/>
                    </a:cubicBezTo>
                    <a:cubicBezTo>
                      <a:pt x="15363" y="90370"/>
                      <a:pt x="14459" y="92177"/>
                      <a:pt x="12652" y="92177"/>
                    </a:cubicBezTo>
                    <a:cubicBezTo>
                      <a:pt x="10844" y="92177"/>
                      <a:pt x="9941" y="91273"/>
                      <a:pt x="9941" y="89466"/>
                    </a:cubicBezTo>
                    <a:cubicBezTo>
                      <a:pt x="9941" y="87658"/>
                      <a:pt x="10844" y="86755"/>
                      <a:pt x="12652" y="86755"/>
                    </a:cubicBezTo>
                    <a:lnTo>
                      <a:pt x="12652" y="86755"/>
                    </a:lnTo>
                    <a:close/>
                    <a:moveTo>
                      <a:pt x="53318" y="82236"/>
                    </a:moveTo>
                    <a:cubicBezTo>
                      <a:pt x="54222" y="82236"/>
                      <a:pt x="56029" y="83140"/>
                      <a:pt x="56029" y="84947"/>
                    </a:cubicBezTo>
                    <a:cubicBezTo>
                      <a:pt x="56029" y="85851"/>
                      <a:pt x="55125" y="87658"/>
                      <a:pt x="53318" y="87658"/>
                    </a:cubicBezTo>
                    <a:cubicBezTo>
                      <a:pt x="51511" y="87658"/>
                      <a:pt x="50607" y="86755"/>
                      <a:pt x="50607" y="84947"/>
                    </a:cubicBezTo>
                    <a:cubicBezTo>
                      <a:pt x="50607" y="83140"/>
                      <a:pt x="52414" y="82236"/>
                      <a:pt x="53318" y="82236"/>
                    </a:cubicBezTo>
                    <a:lnTo>
                      <a:pt x="53318" y="82236"/>
                    </a:lnTo>
                    <a:close/>
                    <a:moveTo>
                      <a:pt x="44281" y="82236"/>
                    </a:moveTo>
                    <a:cubicBezTo>
                      <a:pt x="45185" y="82236"/>
                      <a:pt x="46992" y="83140"/>
                      <a:pt x="46992" y="84947"/>
                    </a:cubicBezTo>
                    <a:cubicBezTo>
                      <a:pt x="46992" y="85851"/>
                      <a:pt x="46088" y="87658"/>
                      <a:pt x="44281" y="87658"/>
                    </a:cubicBezTo>
                    <a:cubicBezTo>
                      <a:pt x="42474" y="87658"/>
                      <a:pt x="41570" y="86755"/>
                      <a:pt x="41570" y="84947"/>
                    </a:cubicBezTo>
                    <a:cubicBezTo>
                      <a:pt x="41570" y="83140"/>
                      <a:pt x="42474" y="82236"/>
                      <a:pt x="44281" y="82236"/>
                    </a:cubicBezTo>
                    <a:lnTo>
                      <a:pt x="44281" y="82236"/>
                    </a:lnTo>
                    <a:close/>
                    <a:moveTo>
                      <a:pt x="35244" y="82236"/>
                    </a:moveTo>
                    <a:cubicBezTo>
                      <a:pt x="36148" y="82236"/>
                      <a:pt x="37955" y="83140"/>
                      <a:pt x="37955" y="84947"/>
                    </a:cubicBezTo>
                    <a:cubicBezTo>
                      <a:pt x="37955" y="85851"/>
                      <a:pt x="37051" y="87658"/>
                      <a:pt x="35244" y="87658"/>
                    </a:cubicBezTo>
                    <a:cubicBezTo>
                      <a:pt x="33437" y="87658"/>
                      <a:pt x="32533" y="86755"/>
                      <a:pt x="32533" y="84947"/>
                    </a:cubicBezTo>
                    <a:cubicBezTo>
                      <a:pt x="32533" y="83140"/>
                      <a:pt x="33437" y="82236"/>
                      <a:pt x="35244" y="82236"/>
                    </a:cubicBezTo>
                    <a:lnTo>
                      <a:pt x="35244" y="82236"/>
                    </a:lnTo>
                    <a:close/>
                    <a:moveTo>
                      <a:pt x="26207" y="82236"/>
                    </a:moveTo>
                    <a:cubicBezTo>
                      <a:pt x="27111" y="82236"/>
                      <a:pt x="28918" y="83140"/>
                      <a:pt x="28918" y="84947"/>
                    </a:cubicBezTo>
                    <a:cubicBezTo>
                      <a:pt x="28918" y="85851"/>
                      <a:pt x="28015" y="87658"/>
                      <a:pt x="26207" y="87658"/>
                    </a:cubicBezTo>
                    <a:cubicBezTo>
                      <a:pt x="24400" y="87658"/>
                      <a:pt x="23496" y="86755"/>
                      <a:pt x="23496" y="84947"/>
                    </a:cubicBezTo>
                    <a:cubicBezTo>
                      <a:pt x="23496" y="83140"/>
                      <a:pt x="24400" y="82236"/>
                      <a:pt x="26207" y="82236"/>
                    </a:cubicBezTo>
                    <a:lnTo>
                      <a:pt x="26207" y="82236"/>
                    </a:lnTo>
                    <a:close/>
                    <a:moveTo>
                      <a:pt x="17170" y="82236"/>
                    </a:moveTo>
                    <a:cubicBezTo>
                      <a:pt x="18074" y="82236"/>
                      <a:pt x="19881" y="83140"/>
                      <a:pt x="19881" y="84947"/>
                    </a:cubicBezTo>
                    <a:cubicBezTo>
                      <a:pt x="19881" y="85851"/>
                      <a:pt x="18978" y="87658"/>
                      <a:pt x="17170" y="87658"/>
                    </a:cubicBezTo>
                    <a:cubicBezTo>
                      <a:pt x="15363" y="87658"/>
                      <a:pt x="14459" y="86755"/>
                      <a:pt x="14459" y="84947"/>
                    </a:cubicBezTo>
                    <a:cubicBezTo>
                      <a:pt x="14459" y="83140"/>
                      <a:pt x="15363" y="82236"/>
                      <a:pt x="17170" y="82236"/>
                    </a:cubicBezTo>
                    <a:lnTo>
                      <a:pt x="17170" y="82236"/>
                    </a:lnTo>
                    <a:close/>
                    <a:moveTo>
                      <a:pt x="48800" y="76814"/>
                    </a:moveTo>
                    <a:cubicBezTo>
                      <a:pt x="49703" y="76814"/>
                      <a:pt x="51511" y="77718"/>
                      <a:pt x="51511" y="79525"/>
                    </a:cubicBezTo>
                    <a:cubicBezTo>
                      <a:pt x="51511" y="80429"/>
                      <a:pt x="50607" y="82236"/>
                      <a:pt x="48800" y="82236"/>
                    </a:cubicBezTo>
                    <a:cubicBezTo>
                      <a:pt x="46992" y="82236"/>
                      <a:pt x="46088" y="81333"/>
                      <a:pt x="46088" y="79525"/>
                    </a:cubicBezTo>
                    <a:cubicBezTo>
                      <a:pt x="46088" y="77718"/>
                      <a:pt x="47896" y="76814"/>
                      <a:pt x="48800" y="76814"/>
                    </a:cubicBezTo>
                    <a:lnTo>
                      <a:pt x="48800" y="76814"/>
                    </a:lnTo>
                    <a:close/>
                    <a:moveTo>
                      <a:pt x="39763" y="76814"/>
                    </a:moveTo>
                    <a:cubicBezTo>
                      <a:pt x="40666" y="76814"/>
                      <a:pt x="42474" y="77718"/>
                      <a:pt x="42474" y="79525"/>
                    </a:cubicBezTo>
                    <a:cubicBezTo>
                      <a:pt x="42474" y="80429"/>
                      <a:pt x="41570" y="82236"/>
                      <a:pt x="39763" y="82236"/>
                    </a:cubicBezTo>
                    <a:cubicBezTo>
                      <a:pt x="37955" y="82236"/>
                      <a:pt x="37051" y="81333"/>
                      <a:pt x="37051" y="79525"/>
                    </a:cubicBezTo>
                    <a:cubicBezTo>
                      <a:pt x="37051" y="77718"/>
                      <a:pt x="37955" y="76814"/>
                      <a:pt x="39763" y="76814"/>
                    </a:cubicBezTo>
                    <a:lnTo>
                      <a:pt x="39763" y="76814"/>
                    </a:lnTo>
                    <a:close/>
                    <a:moveTo>
                      <a:pt x="30726" y="76814"/>
                    </a:moveTo>
                    <a:cubicBezTo>
                      <a:pt x="31629" y="76814"/>
                      <a:pt x="33437" y="77718"/>
                      <a:pt x="33437" y="79525"/>
                    </a:cubicBezTo>
                    <a:cubicBezTo>
                      <a:pt x="33437" y="80429"/>
                      <a:pt x="32533" y="82236"/>
                      <a:pt x="30726" y="82236"/>
                    </a:cubicBezTo>
                    <a:cubicBezTo>
                      <a:pt x="29822" y="82236"/>
                      <a:pt x="28015" y="81333"/>
                      <a:pt x="28015" y="79525"/>
                    </a:cubicBezTo>
                    <a:cubicBezTo>
                      <a:pt x="28015" y="77718"/>
                      <a:pt x="28918" y="76814"/>
                      <a:pt x="30726" y="76814"/>
                    </a:cubicBezTo>
                    <a:lnTo>
                      <a:pt x="30726" y="76814"/>
                    </a:lnTo>
                    <a:close/>
                    <a:moveTo>
                      <a:pt x="21689" y="76814"/>
                    </a:moveTo>
                    <a:cubicBezTo>
                      <a:pt x="22592" y="76814"/>
                      <a:pt x="24400" y="77718"/>
                      <a:pt x="24400" y="79525"/>
                    </a:cubicBezTo>
                    <a:cubicBezTo>
                      <a:pt x="24400" y="80429"/>
                      <a:pt x="23496" y="82236"/>
                      <a:pt x="21689" y="82236"/>
                    </a:cubicBezTo>
                    <a:cubicBezTo>
                      <a:pt x="19881" y="82236"/>
                      <a:pt x="18978" y="81333"/>
                      <a:pt x="18978" y="79525"/>
                    </a:cubicBezTo>
                    <a:cubicBezTo>
                      <a:pt x="18978" y="77718"/>
                      <a:pt x="19881" y="76814"/>
                      <a:pt x="21689" y="76814"/>
                    </a:cubicBezTo>
                    <a:lnTo>
                      <a:pt x="21689" y="76814"/>
                    </a:lnTo>
                    <a:close/>
                    <a:moveTo>
                      <a:pt x="44281" y="72296"/>
                    </a:moveTo>
                    <a:cubicBezTo>
                      <a:pt x="45185" y="72296"/>
                      <a:pt x="46992" y="73199"/>
                      <a:pt x="46992" y="75007"/>
                    </a:cubicBezTo>
                    <a:cubicBezTo>
                      <a:pt x="46992" y="75910"/>
                      <a:pt x="46088" y="77718"/>
                      <a:pt x="44281" y="77718"/>
                    </a:cubicBezTo>
                    <a:cubicBezTo>
                      <a:pt x="42474" y="77718"/>
                      <a:pt x="41570" y="76814"/>
                      <a:pt x="41570" y="75007"/>
                    </a:cubicBezTo>
                    <a:cubicBezTo>
                      <a:pt x="41570" y="73199"/>
                      <a:pt x="42474" y="72296"/>
                      <a:pt x="44281" y="72296"/>
                    </a:cubicBezTo>
                    <a:lnTo>
                      <a:pt x="44281" y="72296"/>
                    </a:lnTo>
                    <a:close/>
                    <a:moveTo>
                      <a:pt x="35244" y="72296"/>
                    </a:moveTo>
                    <a:cubicBezTo>
                      <a:pt x="36148" y="72296"/>
                      <a:pt x="37955" y="73199"/>
                      <a:pt x="37955" y="75007"/>
                    </a:cubicBezTo>
                    <a:cubicBezTo>
                      <a:pt x="37955" y="75910"/>
                      <a:pt x="37051" y="77718"/>
                      <a:pt x="35244" y="77718"/>
                    </a:cubicBezTo>
                    <a:cubicBezTo>
                      <a:pt x="33437" y="77718"/>
                      <a:pt x="32533" y="76814"/>
                      <a:pt x="32533" y="75007"/>
                    </a:cubicBezTo>
                    <a:cubicBezTo>
                      <a:pt x="32533" y="73199"/>
                      <a:pt x="33437" y="72296"/>
                      <a:pt x="35244" y="72296"/>
                    </a:cubicBezTo>
                    <a:lnTo>
                      <a:pt x="35244" y="72296"/>
                    </a:lnTo>
                    <a:close/>
                    <a:moveTo>
                      <a:pt x="26207" y="72296"/>
                    </a:moveTo>
                    <a:cubicBezTo>
                      <a:pt x="27111" y="72296"/>
                      <a:pt x="28918" y="73199"/>
                      <a:pt x="28918" y="75007"/>
                    </a:cubicBezTo>
                    <a:cubicBezTo>
                      <a:pt x="28918" y="75910"/>
                      <a:pt x="28015" y="77718"/>
                      <a:pt x="26207" y="77718"/>
                    </a:cubicBezTo>
                    <a:cubicBezTo>
                      <a:pt x="24400" y="77718"/>
                      <a:pt x="23496" y="76814"/>
                      <a:pt x="23496" y="75007"/>
                    </a:cubicBezTo>
                    <a:cubicBezTo>
                      <a:pt x="23496" y="73199"/>
                      <a:pt x="24400" y="72296"/>
                      <a:pt x="26207" y="72296"/>
                    </a:cubicBezTo>
                    <a:lnTo>
                      <a:pt x="26207" y="72296"/>
                    </a:lnTo>
                    <a:close/>
                    <a:moveTo>
                      <a:pt x="17170" y="72296"/>
                    </a:moveTo>
                    <a:cubicBezTo>
                      <a:pt x="18074" y="72296"/>
                      <a:pt x="19881" y="73199"/>
                      <a:pt x="19881" y="75007"/>
                    </a:cubicBezTo>
                    <a:cubicBezTo>
                      <a:pt x="19881" y="75910"/>
                      <a:pt x="18978" y="77718"/>
                      <a:pt x="17170" y="77718"/>
                    </a:cubicBezTo>
                    <a:cubicBezTo>
                      <a:pt x="15363" y="77718"/>
                      <a:pt x="14459" y="76814"/>
                      <a:pt x="14459" y="75007"/>
                    </a:cubicBezTo>
                    <a:cubicBezTo>
                      <a:pt x="14459" y="73199"/>
                      <a:pt x="15363" y="72296"/>
                      <a:pt x="17170" y="72296"/>
                    </a:cubicBezTo>
                    <a:lnTo>
                      <a:pt x="17170" y="72296"/>
                    </a:lnTo>
                    <a:close/>
                    <a:moveTo>
                      <a:pt x="48800" y="66873"/>
                    </a:moveTo>
                    <a:cubicBezTo>
                      <a:pt x="49703" y="66873"/>
                      <a:pt x="51511" y="67777"/>
                      <a:pt x="51511" y="69585"/>
                    </a:cubicBezTo>
                    <a:cubicBezTo>
                      <a:pt x="51511" y="70488"/>
                      <a:pt x="50607" y="72296"/>
                      <a:pt x="48800" y="72296"/>
                    </a:cubicBezTo>
                    <a:cubicBezTo>
                      <a:pt x="46992" y="72296"/>
                      <a:pt x="46088" y="71392"/>
                      <a:pt x="46088" y="69585"/>
                    </a:cubicBezTo>
                    <a:cubicBezTo>
                      <a:pt x="46088" y="67777"/>
                      <a:pt x="47896" y="66873"/>
                      <a:pt x="48800" y="66873"/>
                    </a:cubicBezTo>
                    <a:lnTo>
                      <a:pt x="48800" y="66873"/>
                    </a:lnTo>
                    <a:close/>
                    <a:moveTo>
                      <a:pt x="39763" y="66873"/>
                    </a:moveTo>
                    <a:cubicBezTo>
                      <a:pt x="40666" y="66873"/>
                      <a:pt x="42474" y="67777"/>
                      <a:pt x="42474" y="69585"/>
                    </a:cubicBezTo>
                    <a:cubicBezTo>
                      <a:pt x="42474" y="70488"/>
                      <a:pt x="41570" y="72296"/>
                      <a:pt x="39763" y="72296"/>
                    </a:cubicBezTo>
                    <a:cubicBezTo>
                      <a:pt x="37955" y="72296"/>
                      <a:pt x="37051" y="71392"/>
                      <a:pt x="37051" y="69585"/>
                    </a:cubicBezTo>
                    <a:cubicBezTo>
                      <a:pt x="37051" y="67777"/>
                      <a:pt x="37955" y="66873"/>
                      <a:pt x="39763" y="66873"/>
                    </a:cubicBezTo>
                    <a:lnTo>
                      <a:pt x="39763" y="66873"/>
                    </a:lnTo>
                    <a:close/>
                    <a:moveTo>
                      <a:pt x="30726" y="66873"/>
                    </a:moveTo>
                    <a:cubicBezTo>
                      <a:pt x="31629" y="66873"/>
                      <a:pt x="33437" y="67777"/>
                      <a:pt x="33437" y="69585"/>
                    </a:cubicBezTo>
                    <a:cubicBezTo>
                      <a:pt x="33437" y="70488"/>
                      <a:pt x="32533" y="72296"/>
                      <a:pt x="30726" y="72296"/>
                    </a:cubicBezTo>
                    <a:cubicBezTo>
                      <a:pt x="29822" y="72296"/>
                      <a:pt x="28015" y="71392"/>
                      <a:pt x="28015" y="69585"/>
                    </a:cubicBezTo>
                    <a:cubicBezTo>
                      <a:pt x="28015" y="67777"/>
                      <a:pt x="28918" y="66873"/>
                      <a:pt x="30726" y="66873"/>
                    </a:cubicBezTo>
                    <a:lnTo>
                      <a:pt x="30726" y="66873"/>
                    </a:lnTo>
                    <a:close/>
                    <a:moveTo>
                      <a:pt x="21689" y="66873"/>
                    </a:moveTo>
                    <a:cubicBezTo>
                      <a:pt x="22592" y="66873"/>
                      <a:pt x="24400" y="67777"/>
                      <a:pt x="24400" y="69585"/>
                    </a:cubicBezTo>
                    <a:cubicBezTo>
                      <a:pt x="24400" y="70488"/>
                      <a:pt x="23496" y="72296"/>
                      <a:pt x="21689" y="72296"/>
                    </a:cubicBezTo>
                    <a:cubicBezTo>
                      <a:pt x="19881" y="72296"/>
                      <a:pt x="18978" y="71392"/>
                      <a:pt x="18978" y="69585"/>
                    </a:cubicBezTo>
                    <a:cubicBezTo>
                      <a:pt x="18978" y="67777"/>
                      <a:pt x="19881" y="66873"/>
                      <a:pt x="21689" y="66873"/>
                    </a:cubicBezTo>
                    <a:lnTo>
                      <a:pt x="21689" y="66873"/>
                    </a:lnTo>
                    <a:close/>
                    <a:moveTo>
                      <a:pt x="62355" y="150917"/>
                    </a:moveTo>
                    <a:cubicBezTo>
                      <a:pt x="63259" y="150917"/>
                      <a:pt x="65066" y="151821"/>
                      <a:pt x="65066" y="153628"/>
                    </a:cubicBezTo>
                    <a:cubicBezTo>
                      <a:pt x="65066" y="154532"/>
                      <a:pt x="64162" y="156339"/>
                      <a:pt x="62355" y="156339"/>
                    </a:cubicBezTo>
                    <a:cubicBezTo>
                      <a:pt x="60548" y="156339"/>
                      <a:pt x="59644" y="155436"/>
                      <a:pt x="59644" y="153628"/>
                    </a:cubicBezTo>
                    <a:cubicBezTo>
                      <a:pt x="59644" y="151821"/>
                      <a:pt x="61451" y="150917"/>
                      <a:pt x="62355" y="150917"/>
                    </a:cubicBezTo>
                    <a:lnTo>
                      <a:pt x="62355" y="150917"/>
                    </a:lnTo>
                    <a:close/>
                    <a:moveTo>
                      <a:pt x="53318" y="150917"/>
                    </a:moveTo>
                    <a:cubicBezTo>
                      <a:pt x="54222" y="150917"/>
                      <a:pt x="56029" y="151821"/>
                      <a:pt x="56029" y="153628"/>
                    </a:cubicBezTo>
                    <a:cubicBezTo>
                      <a:pt x="56029" y="154532"/>
                      <a:pt x="55125" y="156339"/>
                      <a:pt x="53318" y="156339"/>
                    </a:cubicBezTo>
                    <a:cubicBezTo>
                      <a:pt x="51511" y="156339"/>
                      <a:pt x="50607" y="155436"/>
                      <a:pt x="50607" y="153628"/>
                    </a:cubicBezTo>
                    <a:cubicBezTo>
                      <a:pt x="50607" y="151821"/>
                      <a:pt x="52414" y="150917"/>
                      <a:pt x="53318" y="150917"/>
                    </a:cubicBezTo>
                    <a:lnTo>
                      <a:pt x="53318" y="150917"/>
                    </a:lnTo>
                    <a:close/>
                    <a:moveTo>
                      <a:pt x="44281" y="150917"/>
                    </a:moveTo>
                    <a:cubicBezTo>
                      <a:pt x="45185" y="150917"/>
                      <a:pt x="46992" y="151821"/>
                      <a:pt x="46992" y="153628"/>
                    </a:cubicBezTo>
                    <a:cubicBezTo>
                      <a:pt x="46992" y="154532"/>
                      <a:pt x="46088" y="156339"/>
                      <a:pt x="44281" y="156339"/>
                    </a:cubicBezTo>
                    <a:cubicBezTo>
                      <a:pt x="42474" y="156339"/>
                      <a:pt x="41570" y="155436"/>
                      <a:pt x="41570" y="153628"/>
                    </a:cubicBezTo>
                    <a:cubicBezTo>
                      <a:pt x="41570" y="151821"/>
                      <a:pt x="42474" y="150917"/>
                      <a:pt x="44281" y="150917"/>
                    </a:cubicBezTo>
                    <a:lnTo>
                      <a:pt x="44281" y="150917"/>
                    </a:lnTo>
                    <a:close/>
                    <a:moveTo>
                      <a:pt x="35244" y="150917"/>
                    </a:moveTo>
                    <a:cubicBezTo>
                      <a:pt x="36148" y="150917"/>
                      <a:pt x="37955" y="151821"/>
                      <a:pt x="37955" y="153628"/>
                    </a:cubicBezTo>
                    <a:cubicBezTo>
                      <a:pt x="37955" y="154532"/>
                      <a:pt x="37051" y="156339"/>
                      <a:pt x="35244" y="156339"/>
                    </a:cubicBezTo>
                    <a:cubicBezTo>
                      <a:pt x="33437" y="156339"/>
                      <a:pt x="32533" y="155436"/>
                      <a:pt x="32533" y="153628"/>
                    </a:cubicBezTo>
                    <a:cubicBezTo>
                      <a:pt x="32533" y="151821"/>
                      <a:pt x="33437" y="150917"/>
                      <a:pt x="35244" y="150917"/>
                    </a:cubicBezTo>
                    <a:lnTo>
                      <a:pt x="35244" y="150917"/>
                    </a:lnTo>
                    <a:close/>
                    <a:moveTo>
                      <a:pt x="26207" y="150917"/>
                    </a:moveTo>
                    <a:cubicBezTo>
                      <a:pt x="27111" y="150917"/>
                      <a:pt x="28918" y="151821"/>
                      <a:pt x="28918" y="153628"/>
                    </a:cubicBezTo>
                    <a:cubicBezTo>
                      <a:pt x="28918" y="154532"/>
                      <a:pt x="28015" y="156339"/>
                      <a:pt x="26207" y="156339"/>
                    </a:cubicBezTo>
                    <a:cubicBezTo>
                      <a:pt x="24400" y="156339"/>
                      <a:pt x="23496" y="155436"/>
                      <a:pt x="23496" y="153628"/>
                    </a:cubicBezTo>
                    <a:cubicBezTo>
                      <a:pt x="23496" y="151821"/>
                      <a:pt x="24400" y="150917"/>
                      <a:pt x="26207" y="150917"/>
                    </a:cubicBezTo>
                    <a:lnTo>
                      <a:pt x="26207" y="150917"/>
                    </a:lnTo>
                    <a:close/>
                    <a:moveTo>
                      <a:pt x="17170" y="150917"/>
                    </a:moveTo>
                    <a:cubicBezTo>
                      <a:pt x="18074" y="150917"/>
                      <a:pt x="19881" y="151821"/>
                      <a:pt x="19881" y="153628"/>
                    </a:cubicBezTo>
                    <a:cubicBezTo>
                      <a:pt x="19881" y="154532"/>
                      <a:pt x="18978" y="156339"/>
                      <a:pt x="17170" y="156339"/>
                    </a:cubicBezTo>
                    <a:cubicBezTo>
                      <a:pt x="15363" y="156339"/>
                      <a:pt x="14459" y="155436"/>
                      <a:pt x="14459" y="153628"/>
                    </a:cubicBezTo>
                    <a:cubicBezTo>
                      <a:pt x="14459" y="151821"/>
                      <a:pt x="15363" y="150917"/>
                      <a:pt x="17170" y="150917"/>
                    </a:cubicBezTo>
                    <a:lnTo>
                      <a:pt x="17170" y="150917"/>
                    </a:lnTo>
                    <a:close/>
                    <a:moveTo>
                      <a:pt x="7230" y="150917"/>
                    </a:moveTo>
                    <a:cubicBezTo>
                      <a:pt x="8133" y="150917"/>
                      <a:pt x="9941" y="151821"/>
                      <a:pt x="9941" y="153628"/>
                    </a:cubicBezTo>
                    <a:cubicBezTo>
                      <a:pt x="9941" y="154532"/>
                      <a:pt x="9037" y="156339"/>
                      <a:pt x="7230" y="156339"/>
                    </a:cubicBezTo>
                    <a:cubicBezTo>
                      <a:pt x="5422" y="156339"/>
                      <a:pt x="4518" y="155436"/>
                      <a:pt x="4518" y="153628"/>
                    </a:cubicBezTo>
                    <a:cubicBezTo>
                      <a:pt x="5422" y="151821"/>
                      <a:pt x="6326" y="150917"/>
                      <a:pt x="7230" y="150917"/>
                    </a:cubicBezTo>
                    <a:lnTo>
                      <a:pt x="7230" y="150917"/>
                    </a:lnTo>
                    <a:close/>
                    <a:moveTo>
                      <a:pt x="57837" y="145495"/>
                    </a:moveTo>
                    <a:cubicBezTo>
                      <a:pt x="58740" y="145495"/>
                      <a:pt x="60548" y="146399"/>
                      <a:pt x="60548" y="148206"/>
                    </a:cubicBezTo>
                    <a:cubicBezTo>
                      <a:pt x="60548" y="149110"/>
                      <a:pt x="59644" y="150917"/>
                      <a:pt x="57837" y="150917"/>
                    </a:cubicBezTo>
                    <a:cubicBezTo>
                      <a:pt x="56933" y="150917"/>
                      <a:pt x="55125" y="150013"/>
                      <a:pt x="55125" y="148206"/>
                    </a:cubicBezTo>
                    <a:cubicBezTo>
                      <a:pt x="55125" y="147302"/>
                      <a:pt x="56933" y="145495"/>
                      <a:pt x="57837" y="145495"/>
                    </a:cubicBezTo>
                    <a:lnTo>
                      <a:pt x="57837" y="145495"/>
                    </a:lnTo>
                    <a:close/>
                    <a:moveTo>
                      <a:pt x="48800" y="145495"/>
                    </a:moveTo>
                    <a:cubicBezTo>
                      <a:pt x="49703" y="145495"/>
                      <a:pt x="51511" y="146399"/>
                      <a:pt x="51511" y="148206"/>
                    </a:cubicBezTo>
                    <a:cubicBezTo>
                      <a:pt x="51511" y="149110"/>
                      <a:pt x="50607" y="150917"/>
                      <a:pt x="48800" y="150917"/>
                    </a:cubicBezTo>
                    <a:cubicBezTo>
                      <a:pt x="46992" y="150917"/>
                      <a:pt x="46088" y="150013"/>
                      <a:pt x="46088" y="148206"/>
                    </a:cubicBezTo>
                    <a:cubicBezTo>
                      <a:pt x="46088" y="147302"/>
                      <a:pt x="47896" y="145495"/>
                      <a:pt x="48800" y="145495"/>
                    </a:cubicBezTo>
                    <a:lnTo>
                      <a:pt x="48800" y="145495"/>
                    </a:lnTo>
                    <a:close/>
                    <a:moveTo>
                      <a:pt x="39763" y="145495"/>
                    </a:moveTo>
                    <a:cubicBezTo>
                      <a:pt x="40666" y="145495"/>
                      <a:pt x="42474" y="146399"/>
                      <a:pt x="42474" y="148206"/>
                    </a:cubicBezTo>
                    <a:cubicBezTo>
                      <a:pt x="42474" y="149110"/>
                      <a:pt x="41570" y="150917"/>
                      <a:pt x="39763" y="150917"/>
                    </a:cubicBezTo>
                    <a:cubicBezTo>
                      <a:pt x="37955" y="150917"/>
                      <a:pt x="37051" y="150013"/>
                      <a:pt x="37051" y="148206"/>
                    </a:cubicBezTo>
                    <a:cubicBezTo>
                      <a:pt x="37051" y="147302"/>
                      <a:pt x="37955" y="145495"/>
                      <a:pt x="39763" y="145495"/>
                    </a:cubicBezTo>
                    <a:lnTo>
                      <a:pt x="39763" y="145495"/>
                    </a:lnTo>
                    <a:close/>
                    <a:moveTo>
                      <a:pt x="30726" y="145495"/>
                    </a:moveTo>
                    <a:cubicBezTo>
                      <a:pt x="31629" y="145495"/>
                      <a:pt x="33437" y="146399"/>
                      <a:pt x="33437" y="148206"/>
                    </a:cubicBezTo>
                    <a:cubicBezTo>
                      <a:pt x="33437" y="149110"/>
                      <a:pt x="32533" y="150917"/>
                      <a:pt x="30726" y="150917"/>
                    </a:cubicBezTo>
                    <a:cubicBezTo>
                      <a:pt x="29822" y="150917"/>
                      <a:pt x="28015" y="150013"/>
                      <a:pt x="28015" y="148206"/>
                    </a:cubicBezTo>
                    <a:cubicBezTo>
                      <a:pt x="28015" y="147302"/>
                      <a:pt x="28918" y="145495"/>
                      <a:pt x="30726" y="145495"/>
                    </a:cubicBezTo>
                    <a:lnTo>
                      <a:pt x="30726" y="145495"/>
                    </a:lnTo>
                    <a:close/>
                    <a:moveTo>
                      <a:pt x="21689" y="145495"/>
                    </a:moveTo>
                    <a:cubicBezTo>
                      <a:pt x="22592" y="145495"/>
                      <a:pt x="24400" y="146399"/>
                      <a:pt x="24400" y="148206"/>
                    </a:cubicBezTo>
                    <a:cubicBezTo>
                      <a:pt x="24400" y="149110"/>
                      <a:pt x="23496" y="150917"/>
                      <a:pt x="21689" y="150917"/>
                    </a:cubicBezTo>
                    <a:cubicBezTo>
                      <a:pt x="19881" y="150917"/>
                      <a:pt x="18978" y="150013"/>
                      <a:pt x="18978" y="148206"/>
                    </a:cubicBezTo>
                    <a:cubicBezTo>
                      <a:pt x="18978" y="147302"/>
                      <a:pt x="19881" y="145495"/>
                      <a:pt x="21689" y="145495"/>
                    </a:cubicBezTo>
                    <a:lnTo>
                      <a:pt x="21689" y="145495"/>
                    </a:lnTo>
                    <a:close/>
                    <a:moveTo>
                      <a:pt x="12652" y="145495"/>
                    </a:moveTo>
                    <a:cubicBezTo>
                      <a:pt x="13555" y="145495"/>
                      <a:pt x="15363" y="146399"/>
                      <a:pt x="15363" y="148206"/>
                    </a:cubicBezTo>
                    <a:cubicBezTo>
                      <a:pt x="15363" y="149110"/>
                      <a:pt x="14459" y="150917"/>
                      <a:pt x="12652" y="150917"/>
                    </a:cubicBezTo>
                    <a:cubicBezTo>
                      <a:pt x="10844" y="150917"/>
                      <a:pt x="9941" y="150013"/>
                      <a:pt x="9941" y="148206"/>
                    </a:cubicBezTo>
                    <a:cubicBezTo>
                      <a:pt x="9941" y="147302"/>
                      <a:pt x="10844" y="145495"/>
                      <a:pt x="12652" y="145495"/>
                    </a:cubicBezTo>
                    <a:lnTo>
                      <a:pt x="12652" y="145495"/>
                    </a:lnTo>
                    <a:close/>
                    <a:moveTo>
                      <a:pt x="62355" y="140976"/>
                    </a:moveTo>
                    <a:cubicBezTo>
                      <a:pt x="63259" y="140976"/>
                      <a:pt x="65066" y="141880"/>
                      <a:pt x="65066" y="143688"/>
                    </a:cubicBezTo>
                    <a:cubicBezTo>
                      <a:pt x="65066" y="144591"/>
                      <a:pt x="64162" y="146399"/>
                      <a:pt x="62355" y="146399"/>
                    </a:cubicBezTo>
                    <a:cubicBezTo>
                      <a:pt x="60548" y="146399"/>
                      <a:pt x="59644" y="145495"/>
                      <a:pt x="59644" y="143688"/>
                    </a:cubicBezTo>
                    <a:cubicBezTo>
                      <a:pt x="59644" y="141880"/>
                      <a:pt x="61451" y="140976"/>
                      <a:pt x="62355" y="140976"/>
                    </a:cubicBezTo>
                    <a:lnTo>
                      <a:pt x="62355" y="140976"/>
                    </a:lnTo>
                    <a:close/>
                    <a:moveTo>
                      <a:pt x="53318" y="140976"/>
                    </a:moveTo>
                    <a:cubicBezTo>
                      <a:pt x="54222" y="140976"/>
                      <a:pt x="56029" y="141880"/>
                      <a:pt x="56029" y="143688"/>
                    </a:cubicBezTo>
                    <a:cubicBezTo>
                      <a:pt x="56029" y="144591"/>
                      <a:pt x="55125" y="146399"/>
                      <a:pt x="53318" y="146399"/>
                    </a:cubicBezTo>
                    <a:cubicBezTo>
                      <a:pt x="51511" y="146399"/>
                      <a:pt x="50607" y="145495"/>
                      <a:pt x="50607" y="143688"/>
                    </a:cubicBezTo>
                    <a:cubicBezTo>
                      <a:pt x="50607" y="141880"/>
                      <a:pt x="52414" y="140976"/>
                      <a:pt x="53318" y="140976"/>
                    </a:cubicBezTo>
                    <a:lnTo>
                      <a:pt x="53318" y="140976"/>
                    </a:lnTo>
                    <a:close/>
                    <a:moveTo>
                      <a:pt x="44281" y="140976"/>
                    </a:moveTo>
                    <a:cubicBezTo>
                      <a:pt x="45185" y="140976"/>
                      <a:pt x="46992" y="141880"/>
                      <a:pt x="46992" y="143688"/>
                    </a:cubicBezTo>
                    <a:cubicBezTo>
                      <a:pt x="46992" y="144591"/>
                      <a:pt x="46088" y="146399"/>
                      <a:pt x="44281" y="146399"/>
                    </a:cubicBezTo>
                    <a:cubicBezTo>
                      <a:pt x="42474" y="146399"/>
                      <a:pt x="41570" y="145495"/>
                      <a:pt x="41570" y="143688"/>
                    </a:cubicBezTo>
                    <a:cubicBezTo>
                      <a:pt x="41570" y="141880"/>
                      <a:pt x="42474" y="140976"/>
                      <a:pt x="44281" y="140976"/>
                    </a:cubicBezTo>
                    <a:lnTo>
                      <a:pt x="44281" y="140976"/>
                    </a:lnTo>
                    <a:close/>
                    <a:moveTo>
                      <a:pt x="35244" y="140976"/>
                    </a:moveTo>
                    <a:cubicBezTo>
                      <a:pt x="36148" y="140976"/>
                      <a:pt x="37955" y="141880"/>
                      <a:pt x="37955" y="143688"/>
                    </a:cubicBezTo>
                    <a:cubicBezTo>
                      <a:pt x="37955" y="144591"/>
                      <a:pt x="37051" y="146399"/>
                      <a:pt x="35244" y="146399"/>
                    </a:cubicBezTo>
                    <a:cubicBezTo>
                      <a:pt x="33437" y="146399"/>
                      <a:pt x="32533" y="145495"/>
                      <a:pt x="32533" y="143688"/>
                    </a:cubicBezTo>
                    <a:cubicBezTo>
                      <a:pt x="32533" y="141880"/>
                      <a:pt x="33437" y="140976"/>
                      <a:pt x="35244" y="140976"/>
                    </a:cubicBezTo>
                    <a:lnTo>
                      <a:pt x="35244" y="140976"/>
                    </a:lnTo>
                    <a:close/>
                    <a:moveTo>
                      <a:pt x="26207" y="140976"/>
                    </a:moveTo>
                    <a:cubicBezTo>
                      <a:pt x="27111" y="140976"/>
                      <a:pt x="28918" y="141880"/>
                      <a:pt x="28918" y="143688"/>
                    </a:cubicBezTo>
                    <a:cubicBezTo>
                      <a:pt x="28918" y="144591"/>
                      <a:pt x="28015" y="146399"/>
                      <a:pt x="26207" y="146399"/>
                    </a:cubicBezTo>
                    <a:cubicBezTo>
                      <a:pt x="24400" y="146399"/>
                      <a:pt x="23496" y="145495"/>
                      <a:pt x="23496" y="143688"/>
                    </a:cubicBezTo>
                    <a:cubicBezTo>
                      <a:pt x="23496" y="141880"/>
                      <a:pt x="24400" y="140976"/>
                      <a:pt x="26207" y="140976"/>
                    </a:cubicBezTo>
                    <a:lnTo>
                      <a:pt x="26207" y="140976"/>
                    </a:lnTo>
                    <a:close/>
                    <a:moveTo>
                      <a:pt x="17170" y="140976"/>
                    </a:moveTo>
                    <a:cubicBezTo>
                      <a:pt x="18074" y="140976"/>
                      <a:pt x="19881" y="141880"/>
                      <a:pt x="19881" y="143688"/>
                    </a:cubicBezTo>
                    <a:cubicBezTo>
                      <a:pt x="19881" y="144591"/>
                      <a:pt x="18978" y="146399"/>
                      <a:pt x="17170" y="146399"/>
                    </a:cubicBezTo>
                    <a:cubicBezTo>
                      <a:pt x="15363" y="146399"/>
                      <a:pt x="14459" y="145495"/>
                      <a:pt x="14459" y="143688"/>
                    </a:cubicBezTo>
                    <a:cubicBezTo>
                      <a:pt x="14459" y="141880"/>
                      <a:pt x="15363" y="140976"/>
                      <a:pt x="17170" y="140976"/>
                    </a:cubicBezTo>
                    <a:lnTo>
                      <a:pt x="17170" y="140976"/>
                    </a:lnTo>
                    <a:close/>
                    <a:moveTo>
                      <a:pt x="7230" y="140976"/>
                    </a:moveTo>
                    <a:cubicBezTo>
                      <a:pt x="8133" y="140976"/>
                      <a:pt x="9941" y="141880"/>
                      <a:pt x="9941" y="143688"/>
                    </a:cubicBezTo>
                    <a:cubicBezTo>
                      <a:pt x="9941" y="144591"/>
                      <a:pt x="9037" y="146399"/>
                      <a:pt x="7230" y="146399"/>
                    </a:cubicBezTo>
                    <a:cubicBezTo>
                      <a:pt x="5422" y="146399"/>
                      <a:pt x="4518" y="145495"/>
                      <a:pt x="4518" y="143688"/>
                    </a:cubicBezTo>
                    <a:cubicBezTo>
                      <a:pt x="5422" y="141880"/>
                      <a:pt x="6326" y="140976"/>
                      <a:pt x="7230" y="140976"/>
                    </a:cubicBezTo>
                    <a:lnTo>
                      <a:pt x="7230" y="140976"/>
                    </a:lnTo>
                    <a:close/>
                    <a:moveTo>
                      <a:pt x="57837" y="135554"/>
                    </a:moveTo>
                    <a:cubicBezTo>
                      <a:pt x="58740" y="135554"/>
                      <a:pt x="60548" y="136458"/>
                      <a:pt x="60548" y="138265"/>
                    </a:cubicBezTo>
                    <a:cubicBezTo>
                      <a:pt x="60548" y="139169"/>
                      <a:pt x="59644" y="140976"/>
                      <a:pt x="57837" y="140976"/>
                    </a:cubicBezTo>
                    <a:cubicBezTo>
                      <a:pt x="56933" y="140976"/>
                      <a:pt x="55125" y="140073"/>
                      <a:pt x="55125" y="138265"/>
                    </a:cubicBezTo>
                    <a:cubicBezTo>
                      <a:pt x="55125" y="137362"/>
                      <a:pt x="56933" y="135554"/>
                      <a:pt x="57837" y="135554"/>
                    </a:cubicBezTo>
                    <a:lnTo>
                      <a:pt x="57837" y="135554"/>
                    </a:lnTo>
                    <a:close/>
                    <a:moveTo>
                      <a:pt x="48800" y="135554"/>
                    </a:moveTo>
                    <a:cubicBezTo>
                      <a:pt x="49703" y="135554"/>
                      <a:pt x="51511" y="136458"/>
                      <a:pt x="51511" y="138265"/>
                    </a:cubicBezTo>
                    <a:cubicBezTo>
                      <a:pt x="51511" y="139169"/>
                      <a:pt x="50607" y="140976"/>
                      <a:pt x="48800" y="140976"/>
                    </a:cubicBezTo>
                    <a:cubicBezTo>
                      <a:pt x="46992" y="140976"/>
                      <a:pt x="46088" y="140073"/>
                      <a:pt x="46088" y="138265"/>
                    </a:cubicBezTo>
                    <a:cubicBezTo>
                      <a:pt x="46088" y="137362"/>
                      <a:pt x="47896" y="135554"/>
                      <a:pt x="48800" y="135554"/>
                    </a:cubicBezTo>
                    <a:lnTo>
                      <a:pt x="48800" y="135554"/>
                    </a:lnTo>
                    <a:close/>
                    <a:moveTo>
                      <a:pt x="39763" y="135554"/>
                    </a:moveTo>
                    <a:cubicBezTo>
                      <a:pt x="40666" y="135554"/>
                      <a:pt x="42474" y="136458"/>
                      <a:pt x="42474" y="138265"/>
                    </a:cubicBezTo>
                    <a:cubicBezTo>
                      <a:pt x="42474" y="139169"/>
                      <a:pt x="41570" y="140976"/>
                      <a:pt x="39763" y="140976"/>
                    </a:cubicBezTo>
                    <a:cubicBezTo>
                      <a:pt x="37955" y="140976"/>
                      <a:pt x="37051" y="140073"/>
                      <a:pt x="37051" y="138265"/>
                    </a:cubicBezTo>
                    <a:cubicBezTo>
                      <a:pt x="37051" y="137362"/>
                      <a:pt x="37955" y="135554"/>
                      <a:pt x="39763" y="135554"/>
                    </a:cubicBezTo>
                    <a:lnTo>
                      <a:pt x="39763" y="135554"/>
                    </a:lnTo>
                    <a:close/>
                    <a:moveTo>
                      <a:pt x="30726" y="135554"/>
                    </a:moveTo>
                    <a:cubicBezTo>
                      <a:pt x="31629" y="135554"/>
                      <a:pt x="33437" y="136458"/>
                      <a:pt x="33437" y="138265"/>
                    </a:cubicBezTo>
                    <a:cubicBezTo>
                      <a:pt x="33437" y="139169"/>
                      <a:pt x="32533" y="140976"/>
                      <a:pt x="30726" y="140976"/>
                    </a:cubicBezTo>
                    <a:cubicBezTo>
                      <a:pt x="29822" y="140976"/>
                      <a:pt x="28015" y="140073"/>
                      <a:pt x="28015" y="138265"/>
                    </a:cubicBezTo>
                    <a:cubicBezTo>
                      <a:pt x="28015" y="137362"/>
                      <a:pt x="28918" y="135554"/>
                      <a:pt x="30726" y="135554"/>
                    </a:cubicBezTo>
                    <a:lnTo>
                      <a:pt x="30726" y="135554"/>
                    </a:lnTo>
                    <a:close/>
                    <a:moveTo>
                      <a:pt x="21689" y="135554"/>
                    </a:moveTo>
                    <a:cubicBezTo>
                      <a:pt x="22592" y="135554"/>
                      <a:pt x="24400" y="136458"/>
                      <a:pt x="24400" y="138265"/>
                    </a:cubicBezTo>
                    <a:cubicBezTo>
                      <a:pt x="24400" y="139169"/>
                      <a:pt x="23496" y="140976"/>
                      <a:pt x="21689" y="140976"/>
                    </a:cubicBezTo>
                    <a:cubicBezTo>
                      <a:pt x="19881" y="140976"/>
                      <a:pt x="18978" y="140073"/>
                      <a:pt x="18978" y="138265"/>
                    </a:cubicBezTo>
                    <a:cubicBezTo>
                      <a:pt x="18978" y="137362"/>
                      <a:pt x="19881" y="135554"/>
                      <a:pt x="21689" y="135554"/>
                    </a:cubicBezTo>
                    <a:lnTo>
                      <a:pt x="21689" y="135554"/>
                    </a:lnTo>
                    <a:close/>
                    <a:moveTo>
                      <a:pt x="12652" y="135554"/>
                    </a:moveTo>
                    <a:cubicBezTo>
                      <a:pt x="13555" y="135554"/>
                      <a:pt x="15363" y="136458"/>
                      <a:pt x="15363" y="138265"/>
                    </a:cubicBezTo>
                    <a:cubicBezTo>
                      <a:pt x="15363" y="139169"/>
                      <a:pt x="14459" y="140976"/>
                      <a:pt x="12652" y="140976"/>
                    </a:cubicBezTo>
                    <a:cubicBezTo>
                      <a:pt x="10844" y="140976"/>
                      <a:pt x="9941" y="140073"/>
                      <a:pt x="9941" y="138265"/>
                    </a:cubicBezTo>
                    <a:cubicBezTo>
                      <a:pt x="9941" y="137362"/>
                      <a:pt x="10844" y="135554"/>
                      <a:pt x="12652" y="135554"/>
                    </a:cubicBezTo>
                    <a:lnTo>
                      <a:pt x="12652" y="135554"/>
                    </a:lnTo>
                    <a:close/>
                    <a:moveTo>
                      <a:pt x="62355" y="131036"/>
                    </a:moveTo>
                    <a:cubicBezTo>
                      <a:pt x="63259" y="131036"/>
                      <a:pt x="65066" y="131940"/>
                      <a:pt x="65066" y="133747"/>
                    </a:cubicBezTo>
                    <a:cubicBezTo>
                      <a:pt x="65066" y="134651"/>
                      <a:pt x="64162" y="136458"/>
                      <a:pt x="62355" y="136458"/>
                    </a:cubicBezTo>
                    <a:cubicBezTo>
                      <a:pt x="60548" y="136458"/>
                      <a:pt x="59644" y="135554"/>
                      <a:pt x="59644" y="133747"/>
                    </a:cubicBezTo>
                    <a:cubicBezTo>
                      <a:pt x="59644" y="132843"/>
                      <a:pt x="61451" y="131036"/>
                      <a:pt x="62355" y="131036"/>
                    </a:cubicBezTo>
                    <a:lnTo>
                      <a:pt x="62355" y="131036"/>
                    </a:lnTo>
                    <a:close/>
                    <a:moveTo>
                      <a:pt x="53318" y="131036"/>
                    </a:moveTo>
                    <a:cubicBezTo>
                      <a:pt x="54222" y="131036"/>
                      <a:pt x="56029" y="131940"/>
                      <a:pt x="56029" y="133747"/>
                    </a:cubicBezTo>
                    <a:cubicBezTo>
                      <a:pt x="56029" y="134651"/>
                      <a:pt x="55125" y="136458"/>
                      <a:pt x="53318" y="136458"/>
                    </a:cubicBezTo>
                    <a:cubicBezTo>
                      <a:pt x="51511" y="136458"/>
                      <a:pt x="50607" y="135554"/>
                      <a:pt x="50607" y="133747"/>
                    </a:cubicBezTo>
                    <a:cubicBezTo>
                      <a:pt x="50607" y="132843"/>
                      <a:pt x="52414" y="131036"/>
                      <a:pt x="53318" y="131036"/>
                    </a:cubicBezTo>
                    <a:lnTo>
                      <a:pt x="53318" y="131036"/>
                    </a:lnTo>
                    <a:close/>
                    <a:moveTo>
                      <a:pt x="44281" y="131036"/>
                    </a:moveTo>
                    <a:cubicBezTo>
                      <a:pt x="45185" y="131036"/>
                      <a:pt x="46992" y="131940"/>
                      <a:pt x="46992" y="133747"/>
                    </a:cubicBezTo>
                    <a:cubicBezTo>
                      <a:pt x="46992" y="134651"/>
                      <a:pt x="46088" y="136458"/>
                      <a:pt x="44281" y="136458"/>
                    </a:cubicBezTo>
                    <a:cubicBezTo>
                      <a:pt x="42474" y="136458"/>
                      <a:pt x="41570" y="135554"/>
                      <a:pt x="41570" y="133747"/>
                    </a:cubicBezTo>
                    <a:cubicBezTo>
                      <a:pt x="41570" y="132843"/>
                      <a:pt x="42474" y="131036"/>
                      <a:pt x="44281" y="131036"/>
                    </a:cubicBezTo>
                    <a:lnTo>
                      <a:pt x="44281" y="131036"/>
                    </a:lnTo>
                    <a:close/>
                    <a:moveTo>
                      <a:pt x="35244" y="131036"/>
                    </a:moveTo>
                    <a:cubicBezTo>
                      <a:pt x="36148" y="131036"/>
                      <a:pt x="37955" y="131940"/>
                      <a:pt x="37955" y="133747"/>
                    </a:cubicBezTo>
                    <a:cubicBezTo>
                      <a:pt x="37955" y="134651"/>
                      <a:pt x="37051" y="136458"/>
                      <a:pt x="35244" y="136458"/>
                    </a:cubicBezTo>
                    <a:cubicBezTo>
                      <a:pt x="33437" y="136458"/>
                      <a:pt x="32533" y="135554"/>
                      <a:pt x="32533" y="133747"/>
                    </a:cubicBezTo>
                    <a:cubicBezTo>
                      <a:pt x="32533" y="132843"/>
                      <a:pt x="33437" y="131036"/>
                      <a:pt x="35244" y="131036"/>
                    </a:cubicBezTo>
                    <a:lnTo>
                      <a:pt x="35244" y="131036"/>
                    </a:lnTo>
                    <a:close/>
                    <a:moveTo>
                      <a:pt x="26207" y="131036"/>
                    </a:moveTo>
                    <a:cubicBezTo>
                      <a:pt x="27111" y="131036"/>
                      <a:pt x="28918" y="131940"/>
                      <a:pt x="28918" y="133747"/>
                    </a:cubicBezTo>
                    <a:cubicBezTo>
                      <a:pt x="28918" y="134651"/>
                      <a:pt x="28015" y="136458"/>
                      <a:pt x="26207" y="136458"/>
                    </a:cubicBezTo>
                    <a:cubicBezTo>
                      <a:pt x="24400" y="136458"/>
                      <a:pt x="23496" y="135554"/>
                      <a:pt x="23496" y="133747"/>
                    </a:cubicBezTo>
                    <a:cubicBezTo>
                      <a:pt x="23496" y="132843"/>
                      <a:pt x="24400" y="131036"/>
                      <a:pt x="26207" y="131036"/>
                    </a:cubicBezTo>
                    <a:lnTo>
                      <a:pt x="26207" y="131036"/>
                    </a:lnTo>
                    <a:close/>
                    <a:moveTo>
                      <a:pt x="17170" y="131036"/>
                    </a:moveTo>
                    <a:cubicBezTo>
                      <a:pt x="18074" y="131036"/>
                      <a:pt x="19881" y="131940"/>
                      <a:pt x="19881" y="133747"/>
                    </a:cubicBezTo>
                    <a:cubicBezTo>
                      <a:pt x="19881" y="134651"/>
                      <a:pt x="18978" y="136458"/>
                      <a:pt x="17170" y="136458"/>
                    </a:cubicBezTo>
                    <a:cubicBezTo>
                      <a:pt x="15363" y="136458"/>
                      <a:pt x="14459" y="135554"/>
                      <a:pt x="14459" y="133747"/>
                    </a:cubicBezTo>
                    <a:cubicBezTo>
                      <a:pt x="14459" y="132843"/>
                      <a:pt x="15363" y="131036"/>
                      <a:pt x="17170" y="131036"/>
                    </a:cubicBezTo>
                    <a:lnTo>
                      <a:pt x="17170" y="131036"/>
                    </a:lnTo>
                    <a:close/>
                    <a:moveTo>
                      <a:pt x="7230" y="131036"/>
                    </a:moveTo>
                    <a:cubicBezTo>
                      <a:pt x="8133" y="131036"/>
                      <a:pt x="9941" y="131940"/>
                      <a:pt x="9941" y="133747"/>
                    </a:cubicBezTo>
                    <a:cubicBezTo>
                      <a:pt x="9941" y="134651"/>
                      <a:pt x="9037" y="136458"/>
                      <a:pt x="7230" y="136458"/>
                    </a:cubicBezTo>
                    <a:cubicBezTo>
                      <a:pt x="5422" y="136458"/>
                      <a:pt x="4518" y="135554"/>
                      <a:pt x="4518" y="133747"/>
                    </a:cubicBezTo>
                    <a:cubicBezTo>
                      <a:pt x="5422" y="132843"/>
                      <a:pt x="6326" y="131036"/>
                      <a:pt x="7230" y="131036"/>
                    </a:cubicBezTo>
                    <a:lnTo>
                      <a:pt x="7230" y="131036"/>
                    </a:lnTo>
                    <a:close/>
                    <a:moveTo>
                      <a:pt x="57837" y="126517"/>
                    </a:moveTo>
                    <a:cubicBezTo>
                      <a:pt x="58740" y="126517"/>
                      <a:pt x="60548" y="127421"/>
                      <a:pt x="60548" y="129228"/>
                    </a:cubicBezTo>
                    <a:cubicBezTo>
                      <a:pt x="60548" y="130132"/>
                      <a:pt x="59644" y="131940"/>
                      <a:pt x="57837" y="131940"/>
                    </a:cubicBezTo>
                    <a:cubicBezTo>
                      <a:pt x="56933" y="131940"/>
                      <a:pt x="55125" y="131036"/>
                      <a:pt x="55125" y="129228"/>
                    </a:cubicBezTo>
                    <a:cubicBezTo>
                      <a:pt x="55125" y="127421"/>
                      <a:pt x="56933" y="126517"/>
                      <a:pt x="57837" y="126517"/>
                    </a:cubicBezTo>
                    <a:lnTo>
                      <a:pt x="57837" y="126517"/>
                    </a:lnTo>
                    <a:close/>
                    <a:moveTo>
                      <a:pt x="48800" y="126517"/>
                    </a:moveTo>
                    <a:cubicBezTo>
                      <a:pt x="49703" y="126517"/>
                      <a:pt x="51511" y="127421"/>
                      <a:pt x="51511" y="129228"/>
                    </a:cubicBezTo>
                    <a:cubicBezTo>
                      <a:pt x="51511" y="130132"/>
                      <a:pt x="50607" y="131940"/>
                      <a:pt x="48800" y="131940"/>
                    </a:cubicBezTo>
                    <a:cubicBezTo>
                      <a:pt x="46992" y="131940"/>
                      <a:pt x="46088" y="131036"/>
                      <a:pt x="46088" y="129228"/>
                    </a:cubicBezTo>
                    <a:cubicBezTo>
                      <a:pt x="46088" y="127421"/>
                      <a:pt x="47896" y="126517"/>
                      <a:pt x="48800" y="126517"/>
                    </a:cubicBezTo>
                    <a:lnTo>
                      <a:pt x="48800" y="126517"/>
                    </a:lnTo>
                    <a:close/>
                    <a:moveTo>
                      <a:pt x="39763" y="126517"/>
                    </a:moveTo>
                    <a:cubicBezTo>
                      <a:pt x="40666" y="126517"/>
                      <a:pt x="42474" y="127421"/>
                      <a:pt x="42474" y="129228"/>
                    </a:cubicBezTo>
                    <a:cubicBezTo>
                      <a:pt x="42474" y="130132"/>
                      <a:pt x="41570" y="131940"/>
                      <a:pt x="39763" y="131940"/>
                    </a:cubicBezTo>
                    <a:cubicBezTo>
                      <a:pt x="37955" y="131940"/>
                      <a:pt x="37051" y="131036"/>
                      <a:pt x="37051" y="129228"/>
                    </a:cubicBezTo>
                    <a:cubicBezTo>
                      <a:pt x="37051" y="127421"/>
                      <a:pt x="37955" y="126517"/>
                      <a:pt x="39763" y="126517"/>
                    </a:cubicBezTo>
                    <a:lnTo>
                      <a:pt x="39763" y="126517"/>
                    </a:lnTo>
                    <a:close/>
                    <a:moveTo>
                      <a:pt x="30726" y="126517"/>
                    </a:moveTo>
                    <a:cubicBezTo>
                      <a:pt x="31629" y="126517"/>
                      <a:pt x="33437" y="127421"/>
                      <a:pt x="33437" y="129228"/>
                    </a:cubicBezTo>
                    <a:cubicBezTo>
                      <a:pt x="33437" y="130132"/>
                      <a:pt x="32533" y="131940"/>
                      <a:pt x="30726" y="131940"/>
                    </a:cubicBezTo>
                    <a:cubicBezTo>
                      <a:pt x="29822" y="131940"/>
                      <a:pt x="28015" y="131036"/>
                      <a:pt x="28015" y="129228"/>
                    </a:cubicBezTo>
                    <a:cubicBezTo>
                      <a:pt x="28015" y="127421"/>
                      <a:pt x="28918" y="126517"/>
                      <a:pt x="30726" y="126517"/>
                    </a:cubicBezTo>
                    <a:lnTo>
                      <a:pt x="30726" y="126517"/>
                    </a:lnTo>
                    <a:close/>
                    <a:moveTo>
                      <a:pt x="21689" y="126517"/>
                    </a:moveTo>
                    <a:cubicBezTo>
                      <a:pt x="22592" y="126517"/>
                      <a:pt x="24400" y="127421"/>
                      <a:pt x="24400" y="129228"/>
                    </a:cubicBezTo>
                    <a:cubicBezTo>
                      <a:pt x="24400" y="130132"/>
                      <a:pt x="23496" y="131940"/>
                      <a:pt x="21689" y="131940"/>
                    </a:cubicBezTo>
                    <a:cubicBezTo>
                      <a:pt x="19881" y="131940"/>
                      <a:pt x="18978" y="131036"/>
                      <a:pt x="18978" y="129228"/>
                    </a:cubicBezTo>
                    <a:cubicBezTo>
                      <a:pt x="18978" y="127421"/>
                      <a:pt x="19881" y="126517"/>
                      <a:pt x="21689" y="126517"/>
                    </a:cubicBezTo>
                    <a:lnTo>
                      <a:pt x="21689" y="126517"/>
                    </a:lnTo>
                    <a:close/>
                    <a:moveTo>
                      <a:pt x="12652" y="126517"/>
                    </a:moveTo>
                    <a:cubicBezTo>
                      <a:pt x="13555" y="126517"/>
                      <a:pt x="15363" y="127421"/>
                      <a:pt x="15363" y="129228"/>
                    </a:cubicBezTo>
                    <a:cubicBezTo>
                      <a:pt x="15363" y="130132"/>
                      <a:pt x="14459" y="131940"/>
                      <a:pt x="12652" y="131940"/>
                    </a:cubicBezTo>
                    <a:cubicBezTo>
                      <a:pt x="10844" y="131940"/>
                      <a:pt x="9941" y="131036"/>
                      <a:pt x="9941" y="129228"/>
                    </a:cubicBezTo>
                    <a:cubicBezTo>
                      <a:pt x="9941" y="127421"/>
                      <a:pt x="10844" y="126517"/>
                      <a:pt x="12652" y="126517"/>
                    </a:cubicBezTo>
                    <a:lnTo>
                      <a:pt x="12652" y="126517"/>
                    </a:lnTo>
                    <a:close/>
                  </a:path>
                </a:pathLst>
              </a:custGeom>
              <a:solidFill>
                <a:srgbClr val="2C7167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151" name="文本框 150"/>
          <p:cNvSpPr txBox="1"/>
          <p:nvPr>
            <p:custDataLst>
              <p:tags r:id="rId1291"/>
            </p:custDataLst>
          </p:nvPr>
        </p:nvSpPr>
        <p:spPr>
          <a:xfrm>
            <a:off x="694055" y="2166620"/>
            <a:ext cx="4283710" cy="1200150"/>
          </a:xfrm>
          <a:prstGeom prst="rect">
            <a:avLst/>
          </a:prstGeom>
          <a:noFill/>
        </p:spPr>
        <p:txBody>
          <a:bodyPr wrap="square" rtlCol="0">
            <a:normAutofit fontScale="50000"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zh-CN" altLang="en-US" sz="4400">
                <a:solidFill>
                  <a:schemeClr val="tx1"/>
                </a:solidFill>
                <a:latin typeface="+mj-ea"/>
                <a:ea typeface="+mj-ea"/>
              </a:rPr>
              <a:t>观点一：菜价、肉价上涨，老百姓的生活成本上升。政府应该实行指导价，严格控制物价上涨。</a:t>
            </a:r>
            <a:endParaRPr lang="zh-CN" altLang="en-US" sz="4400">
              <a:solidFill>
                <a:schemeClr val="tx1"/>
              </a:solidFill>
              <a:latin typeface="+mj-ea"/>
              <a:ea typeface="+mj-ea"/>
            </a:endParaRPr>
          </a:p>
          <a:p>
            <a:pPr algn="ctr"/>
            <a:endParaRPr lang="zh-CN" altLang="en-US" sz="4400">
              <a:solidFill>
                <a:schemeClr val="tx1"/>
              </a:solidFill>
              <a:latin typeface="+mj-ea"/>
              <a:ea typeface="+mj-ea"/>
            </a:endParaRPr>
          </a:p>
        </p:txBody>
      </p:sp>
      <p:grpSp>
        <p:nvGrpSpPr>
          <p:cNvPr id="152" name="组合 151" descr="7b0a202020202274657874626f78223a20227b5c2269645c223a32303334323939322c5c2263617465676f72795f69645c223a5c225c227d220a7d0a"/>
          <p:cNvGrpSpPr/>
          <p:nvPr/>
        </p:nvGrpSpPr>
        <p:grpSpPr>
          <a:xfrm>
            <a:off x="3116298" y="3234055"/>
            <a:ext cx="4801602" cy="2668612"/>
            <a:chOff x="5822" y="3275"/>
            <a:chExt cx="7562" cy="4203"/>
          </a:xfrm>
        </p:grpSpPr>
        <p:grpSp>
          <p:nvGrpSpPr>
            <p:cNvPr id="153" name="图形 573"/>
            <p:cNvGrpSpPr/>
            <p:nvPr/>
          </p:nvGrpSpPr>
          <p:grpSpPr>
            <a:xfrm>
              <a:off x="5984" y="4307"/>
              <a:ext cx="7400" cy="3171"/>
              <a:chOff x="3799710" y="2734804"/>
              <a:chExt cx="4699215" cy="2013433"/>
            </a:xfrm>
          </p:grpSpPr>
          <p:sp>
            <p:nvSpPr>
              <p:cNvPr id="154" name="任意多边形: 形状 575"/>
              <p:cNvSpPr/>
              <p:nvPr>
                <p:custDataLst>
                  <p:tags r:id="rId1292"/>
                </p:custDataLst>
              </p:nvPr>
            </p:nvSpPr>
            <p:spPr>
              <a:xfrm>
                <a:off x="3799710" y="2734804"/>
                <a:ext cx="4699215" cy="2013433"/>
              </a:xfrm>
              <a:custGeom>
                <a:avLst/>
                <a:gdLst>
                  <a:gd name="connsiteX0" fmla="*/ 0 w 4699215"/>
                  <a:gd name="connsiteY0" fmla="*/ 0 h 2013433"/>
                  <a:gd name="connsiteX1" fmla="*/ 4699216 w 4699215"/>
                  <a:gd name="connsiteY1" fmla="*/ 0 h 2013433"/>
                  <a:gd name="connsiteX2" fmla="*/ 4699216 w 4699215"/>
                  <a:gd name="connsiteY2" fmla="*/ 2013433 h 2013433"/>
                  <a:gd name="connsiteX3" fmla="*/ 0 w 4699215"/>
                  <a:gd name="connsiteY3" fmla="*/ 2013433 h 2013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99215" h="2013433">
                    <a:moveTo>
                      <a:pt x="0" y="0"/>
                    </a:moveTo>
                    <a:lnTo>
                      <a:pt x="4699216" y="0"/>
                    </a:lnTo>
                    <a:lnTo>
                      <a:pt x="4699216" y="2013433"/>
                    </a:lnTo>
                    <a:lnTo>
                      <a:pt x="0" y="2013433"/>
                    </a:lnTo>
                    <a:close/>
                  </a:path>
                </a:pathLst>
              </a:custGeom>
              <a:solidFill>
                <a:srgbClr val="FDD06B"/>
              </a:solidFill>
              <a:ln w="18049" cap="flat">
                <a:solidFill>
                  <a:srgbClr val="2318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5" name="任意多边形: 形状 576"/>
              <p:cNvSpPr/>
              <p:nvPr>
                <p:custDataLst>
                  <p:tags r:id="rId1293"/>
                </p:custDataLst>
              </p:nvPr>
            </p:nvSpPr>
            <p:spPr>
              <a:xfrm>
                <a:off x="7837420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6" name="任意多边形: 形状 577"/>
              <p:cNvSpPr/>
              <p:nvPr>
                <p:custDataLst>
                  <p:tags r:id="rId1294"/>
                </p:custDataLst>
              </p:nvPr>
            </p:nvSpPr>
            <p:spPr>
              <a:xfrm>
                <a:off x="7837420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7" name="任意多边形: 形状 578"/>
              <p:cNvSpPr/>
              <p:nvPr>
                <p:custDataLst>
                  <p:tags r:id="rId1295"/>
                </p:custDataLst>
              </p:nvPr>
            </p:nvSpPr>
            <p:spPr>
              <a:xfrm>
                <a:off x="7837420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8" name="任意多边形: 形状 579"/>
              <p:cNvSpPr/>
              <p:nvPr>
                <p:custDataLst>
                  <p:tags r:id="rId1296"/>
                </p:custDataLst>
              </p:nvPr>
            </p:nvSpPr>
            <p:spPr>
              <a:xfrm>
                <a:off x="7837420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59" name="任意多边形: 形状 580"/>
              <p:cNvSpPr/>
              <p:nvPr>
                <p:custDataLst>
                  <p:tags r:id="rId1297"/>
                </p:custDataLst>
              </p:nvPr>
            </p:nvSpPr>
            <p:spPr>
              <a:xfrm>
                <a:off x="7837420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0" name="任意多边形: 形状 581"/>
              <p:cNvSpPr/>
              <p:nvPr>
                <p:custDataLst>
                  <p:tags r:id="rId1298"/>
                </p:custDataLst>
              </p:nvPr>
            </p:nvSpPr>
            <p:spPr>
              <a:xfrm>
                <a:off x="7837420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1" name="任意多边形: 形状 582"/>
              <p:cNvSpPr/>
              <p:nvPr>
                <p:custDataLst>
                  <p:tags r:id="rId1299"/>
                </p:custDataLst>
              </p:nvPr>
            </p:nvSpPr>
            <p:spPr>
              <a:xfrm>
                <a:off x="7837420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2" name="任意多边形: 形状 583"/>
              <p:cNvSpPr/>
              <p:nvPr>
                <p:custDataLst>
                  <p:tags r:id="rId1300"/>
                </p:custDataLst>
              </p:nvPr>
            </p:nvSpPr>
            <p:spPr>
              <a:xfrm>
                <a:off x="7837420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3" name="任意多边形: 形状 584"/>
              <p:cNvSpPr/>
              <p:nvPr>
                <p:custDataLst>
                  <p:tags r:id="rId1301"/>
                </p:custDataLst>
              </p:nvPr>
            </p:nvSpPr>
            <p:spPr>
              <a:xfrm>
                <a:off x="7837420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4" name="任意多边形: 形状 585"/>
              <p:cNvSpPr/>
              <p:nvPr>
                <p:custDataLst>
                  <p:tags r:id="rId1302"/>
                </p:custDataLst>
              </p:nvPr>
            </p:nvSpPr>
            <p:spPr>
              <a:xfrm>
                <a:off x="7837420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5" name="任意多边形: 形状 586"/>
              <p:cNvSpPr/>
              <p:nvPr>
                <p:custDataLst>
                  <p:tags r:id="rId1303"/>
                </p:custDataLst>
              </p:nvPr>
            </p:nvSpPr>
            <p:spPr>
              <a:xfrm>
                <a:off x="7837420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6" name="任意多边形: 形状 587"/>
              <p:cNvSpPr/>
              <p:nvPr>
                <p:custDataLst>
                  <p:tags r:id="rId1304"/>
                </p:custDataLst>
              </p:nvPr>
            </p:nvSpPr>
            <p:spPr>
              <a:xfrm>
                <a:off x="7837420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7" name="任意多边形: 形状 588"/>
              <p:cNvSpPr/>
              <p:nvPr>
                <p:custDataLst>
                  <p:tags r:id="rId1305"/>
                </p:custDataLst>
              </p:nvPr>
            </p:nvSpPr>
            <p:spPr>
              <a:xfrm>
                <a:off x="7837420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8" name="任意多边形: 形状 589"/>
              <p:cNvSpPr/>
              <p:nvPr>
                <p:custDataLst>
                  <p:tags r:id="rId1306"/>
                </p:custDataLst>
              </p:nvPr>
            </p:nvSpPr>
            <p:spPr>
              <a:xfrm>
                <a:off x="7837420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69" name="任意多边形: 形状 590"/>
              <p:cNvSpPr/>
              <p:nvPr>
                <p:custDataLst>
                  <p:tags r:id="rId1307"/>
                </p:custDataLst>
              </p:nvPr>
            </p:nvSpPr>
            <p:spPr>
              <a:xfrm>
                <a:off x="7837420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0" name="任意多边形: 形状 591"/>
              <p:cNvSpPr/>
              <p:nvPr>
                <p:custDataLst>
                  <p:tags r:id="rId1308"/>
                </p:custDataLst>
              </p:nvPr>
            </p:nvSpPr>
            <p:spPr>
              <a:xfrm>
                <a:off x="7837420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1" name="任意多边形: 形状 592"/>
              <p:cNvSpPr/>
              <p:nvPr>
                <p:custDataLst>
                  <p:tags r:id="rId1309"/>
                </p:custDataLst>
              </p:nvPr>
            </p:nvSpPr>
            <p:spPr>
              <a:xfrm>
                <a:off x="7837420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2" name="任意多边形: 形状 593"/>
              <p:cNvSpPr/>
              <p:nvPr>
                <p:custDataLst>
                  <p:tags r:id="rId1310"/>
                </p:custDataLst>
              </p:nvPr>
            </p:nvSpPr>
            <p:spPr>
              <a:xfrm>
                <a:off x="7837420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3" name="任意多边形: 形状 594"/>
              <p:cNvSpPr/>
              <p:nvPr>
                <p:custDataLst>
                  <p:tags r:id="rId1311"/>
                </p:custDataLst>
              </p:nvPr>
            </p:nvSpPr>
            <p:spPr>
              <a:xfrm>
                <a:off x="7837420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4" name="任意多边形: 形状 595"/>
              <p:cNvSpPr/>
              <p:nvPr>
                <p:custDataLst>
                  <p:tags r:id="rId1312"/>
                </p:custDataLst>
              </p:nvPr>
            </p:nvSpPr>
            <p:spPr>
              <a:xfrm>
                <a:off x="7837420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5" name="任意多边形: 形状 596"/>
              <p:cNvSpPr/>
              <p:nvPr>
                <p:custDataLst>
                  <p:tags r:id="rId1313"/>
                </p:custDataLst>
              </p:nvPr>
            </p:nvSpPr>
            <p:spPr>
              <a:xfrm>
                <a:off x="7837420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6" name="任意多边形: 形状 597"/>
              <p:cNvSpPr/>
              <p:nvPr>
                <p:custDataLst>
                  <p:tags r:id="rId1314"/>
                </p:custDataLst>
              </p:nvPr>
            </p:nvSpPr>
            <p:spPr>
              <a:xfrm>
                <a:off x="7837420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7" name="任意多边形: 形状 598"/>
              <p:cNvSpPr/>
              <p:nvPr>
                <p:custDataLst>
                  <p:tags r:id="rId1315"/>
                </p:custDataLst>
              </p:nvPr>
            </p:nvSpPr>
            <p:spPr>
              <a:xfrm>
                <a:off x="7837420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8" name="任意多边形: 形状 599"/>
              <p:cNvSpPr/>
              <p:nvPr>
                <p:custDataLst>
                  <p:tags r:id="rId1316"/>
                </p:custDataLst>
              </p:nvPr>
            </p:nvSpPr>
            <p:spPr>
              <a:xfrm>
                <a:off x="775247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79" name="任意多边形: 形状 600"/>
              <p:cNvSpPr/>
              <p:nvPr>
                <p:custDataLst>
                  <p:tags r:id="rId1317"/>
                </p:custDataLst>
              </p:nvPr>
            </p:nvSpPr>
            <p:spPr>
              <a:xfrm>
                <a:off x="775247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0" name="任意多边形: 形状 601"/>
              <p:cNvSpPr/>
              <p:nvPr>
                <p:custDataLst>
                  <p:tags r:id="rId1318"/>
                </p:custDataLst>
              </p:nvPr>
            </p:nvSpPr>
            <p:spPr>
              <a:xfrm>
                <a:off x="775247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1" name="任意多边形: 形状 602"/>
              <p:cNvSpPr/>
              <p:nvPr>
                <p:custDataLst>
                  <p:tags r:id="rId1319"/>
                </p:custDataLst>
              </p:nvPr>
            </p:nvSpPr>
            <p:spPr>
              <a:xfrm>
                <a:off x="775247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2" name="任意多边形: 形状 603"/>
              <p:cNvSpPr/>
              <p:nvPr>
                <p:custDataLst>
                  <p:tags r:id="rId1320"/>
                </p:custDataLst>
              </p:nvPr>
            </p:nvSpPr>
            <p:spPr>
              <a:xfrm>
                <a:off x="775247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3" name="任意多边形: 形状 604"/>
              <p:cNvSpPr/>
              <p:nvPr>
                <p:custDataLst>
                  <p:tags r:id="rId1321"/>
                </p:custDataLst>
              </p:nvPr>
            </p:nvSpPr>
            <p:spPr>
              <a:xfrm>
                <a:off x="775247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4" name="任意多边形: 形状 605"/>
              <p:cNvSpPr/>
              <p:nvPr>
                <p:custDataLst>
                  <p:tags r:id="rId1322"/>
                </p:custDataLst>
              </p:nvPr>
            </p:nvSpPr>
            <p:spPr>
              <a:xfrm>
                <a:off x="775247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5" name="任意多边形: 形状 606"/>
              <p:cNvSpPr/>
              <p:nvPr>
                <p:custDataLst>
                  <p:tags r:id="rId1323"/>
                </p:custDataLst>
              </p:nvPr>
            </p:nvSpPr>
            <p:spPr>
              <a:xfrm>
                <a:off x="775247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" name="任意多边形: 形状 607"/>
              <p:cNvSpPr/>
              <p:nvPr>
                <p:custDataLst>
                  <p:tags r:id="rId1324"/>
                </p:custDataLst>
              </p:nvPr>
            </p:nvSpPr>
            <p:spPr>
              <a:xfrm>
                <a:off x="775247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" name="任意多边形: 形状 608"/>
              <p:cNvSpPr/>
              <p:nvPr>
                <p:custDataLst>
                  <p:tags r:id="rId1325"/>
                </p:custDataLst>
              </p:nvPr>
            </p:nvSpPr>
            <p:spPr>
              <a:xfrm>
                <a:off x="775247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" name="任意多边形: 形状 609"/>
              <p:cNvSpPr/>
              <p:nvPr>
                <p:custDataLst>
                  <p:tags r:id="rId1326"/>
                </p:custDataLst>
              </p:nvPr>
            </p:nvSpPr>
            <p:spPr>
              <a:xfrm>
                <a:off x="775247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" name="任意多边形: 形状 610"/>
              <p:cNvSpPr/>
              <p:nvPr>
                <p:custDataLst>
                  <p:tags r:id="rId1327"/>
                </p:custDataLst>
              </p:nvPr>
            </p:nvSpPr>
            <p:spPr>
              <a:xfrm>
                <a:off x="775247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" name="任意多边形: 形状 611"/>
              <p:cNvSpPr/>
              <p:nvPr>
                <p:custDataLst>
                  <p:tags r:id="rId1328"/>
                </p:custDataLst>
              </p:nvPr>
            </p:nvSpPr>
            <p:spPr>
              <a:xfrm>
                <a:off x="775247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" name="任意多边形: 形状 612"/>
              <p:cNvSpPr/>
              <p:nvPr>
                <p:custDataLst>
                  <p:tags r:id="rId1329"/>
                </p:custDataLst>
              </p:nvPr>
            </p:nvSpPr>
            <p:spPr>
              <a:xfrm>
                <a:off x="775247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" name="任意多边形: 形状 613"/>
              <p:cNvSpPr/>
              <p:nvPr>
                <p:custDataLst>
                  <p:tags r:id="rId1330"/>
                </p:custDataLst>
              </p:nvPr>
            </p:nvSpPr>
            <p:spPr>
              <a:xfrm>
                <a:off x="775247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" name="任意多边形: 形状 614"/>
              <p:cNvSpPr/>
              <p:nvPr>
                <p:custDataLst>
                  <p:tags r:id="rId1331"/>
                </p:custDataLst>
              </p:nvPr>
            </p:nvSpPr>
            <p:spPr>
              <a:xfrm>
                <a:off x="775247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" name="任意多边形: 形状 615"/>
              <p:cNvSpPr/>
              <p:nvPr>
                <p:custDataLst>
                  <p:tags r:id="rId1332"/>
                </p:custDataLst>
              </p:nvPr>
            </p:nvSpPr>
            <p:spPr>
              <a:xfrm>
                <a:off x="775247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" name="任意多边形: 形状 616"/>
              <p:cNvSpPr/>
              <p:nvPr>
                <p:custDataLst>
                  <p:tags r:id="rId1333"/>
                </p:custDataLst>
              </p:nvPr>
            </p:nvSpPr>
            <p:spPr>
              <a:xfrm>
                <a:off x="775247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" name="任意多边形: 形状 617"/>
              <p:cNvSpPr/>
              <p:nvPr>
                <p:custDataLst>
                  <p:tags r:id="rId1334"/>
                </p:custDataLst>
              </p:nvPr>
            </p:nvSpPr>
            <p:spPr>
              <a:xfrm>
                <a:off x="775247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" name="任意多边形: 形状 618"/>
              <p:cNvSpPr/>
              <p:nvPr>
                <p:custDataLst>
                  <p:tags r:id="rId1335"/>
                </p:custDataLst>
              </p:nvPr>
            </p:nvSpPr>
            <p:spPr>
              <a:xfrm>
                <a:off x="775247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" name="任意多边形: 形状 619"/>
              <p:cNvSpPr/>
              <p:nvPr>
                <p:custDataLst>
                  <p:tags r:id="rId1336"/>
                </p:custDataLst>
              </p:nvPr>
            </p:nvSpPr>
            <p:spPr>
              <a:xfrm>
                <a:off x="775247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" name="任意多边形: 形状 620"/>
              <p:cNvSpPr/>
              <p:nvPr>
                <p:custDataLst>
                  <p:tags r:id="rId1337"/>
                </p:custDataLst>
              </p:nvPr>
            </p:nvSpPr>
            <p:spPr>
              <a:xfrm>
                <a:off x="775247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" name="任意多边形: 形状 621"/>
              <p:cNvSpPr/>
              <p:nvPr>
                <p:custDataLst>
                  <p:tags r:id="rId1338"/>
                </p:custDataLst>
              </p:nvPr>
            </p:nvSpPr>
            <p:spPr>
              <a:xfrm>
                <a:off x="775247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" name="任意多边形: 形状 622"/>
              <p:cNvSpPr/>
              <p:nvPr>
                <p:custDataLst>
                  <p:tags r:id="rId1339"/>
                </p:custDataLst>
              </p:nvPr>
            </p:nvSpPr>
            <p:spPr>
              <a:xfrm>
                <a:off x="766842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" name="任意多边形: 形状 623"/>
              <p:cNvSpPr/>
              <p:nvPr>
                <p:custDataLst>
                  <p:tags r:id="rId1340"/>
                </p:custDataLst>
              </p:nvPr>
            </p:nvSpPr>
            <p:spPr>
              <a:xfrm>
                <a:off x="766842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" name="任意多边形: 形状 624"/>
              <p:cNvSpPr/>
              <p:nvPr>
                <p:custDataLst>
                  <p:tags r:id="rId1341"/>
                </p:custDataLst>
              </p:nvPr>
            </p:nvSpPr>
            <p:spPr>
              <a:xfrm>
                <a:off x="766842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" name="任意多边形: 形状 625"/>
              <p:cNvSpPr/>
              <p:nvPr>
                <p:custDataLst>
                  <p:tags r:id="rId1342"/>
                </p:custDataLst>
              </p:nvPr>
            </p:nvSpPr>
            <p:spPr>
              <a:xfrm>
                <a:off x="766842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" name="任意多边形: 形状 626"/>
              <p:cNvSpPr/>
              <p:nvPr>
                <p:custDataLst>
                  <p:tags r:id="rId1343"/>
                </p:custDataLst>
              </p:nvPr>
            </p:nvSpPr>
            <p:spPr>
              <a:xfrm>
                <a:off x="766842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" name="任意多边形: 形状 627"/>
              <p:cNvSpPr/>
              <p:nvPr>
                <p:custDataLst>
                  <p:tags r:id="rId1344"/>
                </p:custDataLst>
              </p:nvPr>
            </p:nvSpPr>
            <p:spPr>
              <a:xfrm>
                <a:off x="766842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" name="任意多边形: 形状 628"/>
              <p:cNvSpPr/>
              <p:nvPr>
                <p:custDataLst>
                  <p:tags r:id="rId1345"/>
                </p:custDataLst>
              </p:nvPr>
            </p:nvSpPr>
            <p:spPr>
              <a:xfrm>
                <a:off x="766842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" name="任意多边形: 形状 629"/>
              <p:cNvSpPr/>
              <p:nvPr>
                <p:custDataLst>
                  <p:tags r:id="rId1346"/>
                </p:custDataLst>
              </p:nvPr>
            </p:nvSpPr>
            <p:spPr>
              <a:xfrm>
                <a:off x="766842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" name="任意多边形: 形状 630"/>
              <p:cNvSpPr/>
              <p:nvPr>
                <p:custDataLst>
                  <p:tags r:id="rId1347"/>
                </p:custDataLst>
              </p:nvPr>
            </p:nvSpPr>
            <p:spPr>
              <a:xfrm>
                <a:off x="766842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" name="任意多边形: 形状 631"/>
              <p:cNvSpPr/>
              <p:nvPr>
                <p:custDataLst>
                  <p:tags r:id="rId1348"/>
                </p:custDataLst>
              </p:nvPr>
            </p:nvSpPr>
            <p:spPr>
              <a:xfrm>
                <a:off x="766842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" name="任意多边形: 形状 632"/>
              <p:cNvSpPr/>
              <p:nvPr>
                <p:custDataLst>
                  <p:tags r:id="rId1349"/>
                </p:custDataLst>
              </p:nvPr>
            </p:nvSpPr>
            <p:spPr>
              <a:xfrm>
                <a:off x="766842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" name="任意多边形: 形状 633"/>
              <p:cNvSpPr/>
              <p:nvPr>
                <p:custDataLst>
                  <p:tags r:id="rId1350"/>
                </p:custDataLst>
              </p:nvPr>
            </p:nvSpPr>
            <p:spPr>
              <a:xfrm>
                <a:off x="766842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" name="任意多边形: 形状 634"/>
              <p:cNvSpPr/>
              <p:nvPr>
                <p:custDataLst>
                  <p:tags r:id="rId1351"/>
                </p:custDataLst>
              </p:nvPr>
            </p:nvSpPr>
            <p:spPr>
              <a:xfrm>
                <a:off x="766842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" name="任意多边形: 形状 635"/>
              <p:cNvSpPr/>
              <p:nvPr>
                <p:custDataLst>
                  <p:tags r:id="rId1352"/>
                </p:custDataLst>
              </p:nvPr>
            </p:nvSpPr>
            <p:spPr>
              <a:xfrm>
                <a:off x="766842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7" name="任意多边形: 形状 636"/>
              <p:cNvSpPr/>
              <p:nvPr>
                <p:custDataLst>
                  <p:tags r:id="rId1353"/>
                </p:custDataLst>
              </p:nvPr>
            </p:nvSpPr>
            <p:spPr>
              <a:xfrm>
                <a:off x="766842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" name="任意多边形: 形状 637"/>
              <p:cNvSpPr/>
              <p:nvPr>
                <p:custDataLst>
                  <p:tags r:id="rId1354"/>
                </p:custDataLst>
              </p:nvPr>
            </p:nvSpPr>
            <p:spPr>
              <a:xfrm>
                <a:off x="766842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" name="任意多边形: 形状 638"/>
              <p:cNvSpPr/>
              <p:nvPr>
                <p:custDataLst>
                  <p:tags r:id="rId1355"/>
                </p:custDataLst>
              </p:nvPr>
            </p:nvSpPr>
            <p:spPr>
              <a:xfrm>
                <a:off x="766842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" name="任意多边形: 形状 639"/>
              <p:cNvSpPr/>
              <p:nvPr>
                <p:custDataLst>
                  <p:tags r:id="rId1356"/>
                </p:custDataLst>
              </p:nvPr>
            </p:nvSpPr>
            <p:spPr>
              <a:xfrm>
                <a:off x="766842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" name="任意多边形: 形状 640"/>
              <p:cNvSpPr/>
              <p:nvPr>
                <p:custDataLst>
                  <p:tags r:id="rId1357"/>
                </p:custDataLst>
              </p:nvPr>
            </p:nvSpPr>
            <p:spPr>
              <a:xfrm>
                <a:off x="766842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" name="任意多边形: 形状 641"/>
              <p:cNvSpPr/>
              <p:nvPr>
                <p:custDataLst>
                  <p:tags r:id="rId1358"/>
                </p:custDataLst>
              </p:nvPr>
            </p:nvSpPr>
            <p:spPr>
              <a:xfrm>
                <a:off x="766842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" name="任意多边形: 形状 642"/>
              <p:cNvSpPr/>
              <p:nvPr>
                <p:custDataLst>
                  <p:tags r:id="rId1359"/>
                </p:custDataLst>
              </p:nvPr>
            </p:nvSpPr>
            <p:spPr>
              <a:xfrm>
                <a:off x="766842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" name="任意多边形: 形状 643"/>
              <p:cNvSpPr/>
              <p:nvPr>
                <p:custDataLst>
                  <p:tags r:id="rId1360"/>
                </p:custDataLst>
              </p:nvPr>
            </p:nvSpPr>
            <p:spPr>
              <a:xfrm>
                <a:off x="766842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" name="任意多边形: 形状 644"/>
              <p:cNvSpPr/>
              <p:nvPr>
                <p:custDataLst>
                  <p:tags r:id="rId1361"/>
                </p:custDataLst>
              </p:nvPr>
            </p:nvSpPr>
            <p:spPr>
              <a:xfrm>
                <a:off x="766842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" name="任意多边形: 形状 645"/>
              <p:cNvSpPr/>
              <p:nvPr>
                <p:custDataLst>
                  <p:tags r:id="rId1362"/>
                </p:custDataLst>
              </p:nvPr>
            </p:nvSpPr>
            <p:spPr>
              <a:xfrm>
                <a:off x="7584386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" name="任意多边形: 形状 646"/>
              <p:cNvSpPr/>
              <p:nvPr>
                <p:custDataLst>
                  <p:tags r:id="rId1363"/>
                </p:custDataLst>
              </p:nvPr>
            </p:nvSpPr>
            <p:spPr>
              <a:xfrm>
                <a:off x="7584386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" name="任意多边形: 形状 647"/>
              <p:cNvSpPr/>
              <p:nvPr>
                <p:custDataLst>
                  <p:tags r:id="rId1364"/>
                </p:custDataLst>
              </p:nvPr>
            </p:nvSpPr>
            <p:spPr>
              <a:xfrm>
                <a:off x="7584386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" name="任意多边形: 形状 648"/>
              <p:cNvSpPr/>
              <p:nvPr>
                <p:custDataLst>
                  <p:tags r:id="rId1365"/>
                </p:custDataLst>
              </p:nvPr>
            </p:nvSpPr>
            <p:spPr>
              <a:xfrm>
                <a:off x="7584386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" name="任意多边形: 形状 649"/>
              <p:cNvSpPr/>
              <p:nvPr>
                <p:custDataLst>
                  <p:tags r:id="rId1366"/>
                </p:custDataLst>
              </p:nvPr>
            </p:nvSpPr>
            <p:spPr>
              <a:xfrm>
                <a:off x="7584386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" name="任意多边形: 形状 650"/>
              <p:cNvSpPr/>
              <p:nvPr>
                <p:custDataLst>
                  <p:tags r:id="rId1367"/>
                </p:custDataLst>
              </p:nvPr>
            </p:nvSpPr>
            <p:spPr>
              <a:xfrm>
                <a:off x="7584386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" name="任意多边形: 形状 651"/>
              <p:cNvSpPr/>
              <p:nvPr>
                <p:custDataLst>
                  <p:tags r:id="rId1368"/>
                </p:custDataLst>
              </p:nvPr>
            </p:nvSpPr>
            <p:spPr>
              <a:xfrm>
                <a:off x="7584386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" name="任意多边形: 形状 652"/>
              <p:cNvSpPr/>
              <p:nvPr>
                <p:custDataLst>
                  <p:tags r:id="rId1369"/>
                </p:custDataLst>
              </p:nvPr>
            </p:nvSpPr>
            <p:spPr>
              <a:xfrm>
                <a:off x="7584386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" name="任意多边形: 形状 653"/>
              <p:cNvSpPr/>
              <p:nvPr>
                <p:custDataLst>
                  <p:tags r:id="rId1370"/>
                </p:custDataLst>
              </p:nvPr>
            </p:nvSpPr>
            <p:spPr>
              <a:xfrm>
                <a:off x="7584386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" name="任意多边形: 形状 654"/>
              <p:cNvSpPr/>
              <p:nvPr>
                <p:custDataLst>
                  <p:tags r:id="rId1371"/>
                </p:custDataLst>
              </p:nvPr>
            </p:nvSpPr>
            <p:spPr>
              <a:xfrm>
                <a:off x="7584386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" name="任意多边形: 形状 655"/>
              <p:cNvSpPr/>
              <p:nvPr>
                <p:custDataLst>
                  <p:tags r:id="rId1372"/>
                </p:custDataLst>
              </p:nvPr>
            </p:nvSpPr>
            <p:spPr>
              <a:xfrm>
                <a:off x="7584386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" name="任意多边形: 形状 656"/>
              <p:cNvSpPr/>
              <p:nvPr>
                <p:custDataLst>
                  <p:tags r:id="rId1373"/>
                </p:custDataLst>
              </p:nvPr>
            </p:nvSpPr>
            <p:spPr>
              <a:xfrm>
                <a:off x="7584386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" name="任意多边形: 形状 657"/>
              <p:cNvSpPr/>
              <p:nvPr>
                <p:custDataLst>
                  <p:tags r:id="rId1374"/>
                </p:custDataLst>
              </p:nvPr>
            </p:nvSpPr>
            <p:spPr>
              <a:xfrm>
                <a:off x="7584386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" name="任意多边形: 形状 658"/>
              <p:cNvSpPr/>
              <p:nvPr>
                <p:custDataLst>
                  <p:tags r:id="rId1375"/>
                </p:custDataLst>
              </p:nvPr>
            </p:nvSpPr>
            <p:spPr>
              <a:xfrm>
                <a:off x="7584386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" name="任意多边形: 形状 659"/>
              <p:cNvSpPr/>
              <p:nvPr>
                <p:custDataLst>
                  <p:tags r:id="rId1376"/>
                </p:custDataLst>
              </p:nvPr>
            </p:nvSpPr>
            <p:spPr>
              <a:xfrm>
                <a:off x="7584386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" name="任意多边形: 形状 660"/>
              <p:cNvSpPr/>
              <p:nvPr>
                <p:custDataLst>
                  <p:tags r:id="rId1377"/>
                </p:custDataLst>
              </p:nvPr>
            </p:nvSpPr>
            <p:spPr>
              <a:xfrm>
                <a:off x="7584386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" name="任意多边形: 形状 661"/>
              <p:cNvSpPr/>
              <p:nvPr>
                <p:custDataLst>
                  <p:tags r:id="rId1378"/>
                </p:custDataLst>
              </p:nvPr>
            </p:nvSpPr>
            <p:spPr>
              <a:xfrm>
                <a:off x="7584386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" name="任意多边形: 形状 662"/>
              <p:cNvSpPr/>
              <p:nvPr>
                <p:custDataLst>
                  <p:tags r:id="rId1379"/>
                </p:custDataLst>
              </p:nvPr>
            </p:nvSpPr>
            <p:spPr>
              <a:xfrm>
                <a:off x="7584386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" name="任意多边形: 形状 663"/>
              <p:cNvSpPr/>
              <p:nvPr>
                <p:custDataLst>
                  <p:tags r:id="rId1380"/>
                </p:custDataLst>
              </p:nvPr>
            </p:nvSpPr>
            <p:spPr>
              <a:xfrm>
                <a:off x="7584386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" name="任意多边形: 形状 664"/>
              <p:cNvSpPr/>
              <p:nvPr>
                <p:custDataLst>
                  <p:tags r:id="rId1381"/>
                </p:custDataLst>
              </p:nvPr>
            </p:nvSpPr>
            <p:spPr>
              <a:xfrm>
                <a:off x="7584386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4" name="任意多边形: 形状 665"/>
              <p:cNvSpPr/>
              <p:nvPr>
                <p:custDataLst>
                  <p:tags r:id="rId1382"/>
                </p:custDataLst>
              </p:nvPr>
            </p:nvSpPr>
            <p:spPr>
              <a:xfrm>
                <a:off x="7584386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5" name="任意多边形: 形状 666"/>
              <p:cNvSpPr/>
              <p:nvPr>
                <p:custDataLst>
                  <p:tags r:id="rId1383"/>
                </p:custDataLst>
              </p:nvPr>
            </p:nvSpPr>
            <p:spPr>
              <a:xfrm>
                <a:off x="7584386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6" name="任意多边形: 形状 667"/>
              <p:cNvSpPr/>
              <p:nvPr>
                <p:custDataLst>
                  <p:tags r:id="rId1384"/>
                </p:custDataLst>
              </p:nvPr>
            </p:nvSpPr>
            <p:spPr>
              <a:xfrm>
                <a:off x="7584386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7" name="任意多边形: 形状 668"/>
              <p:cNvSpPr/>
              <p:nvPr>
                <p:custDataLst>
                  <p:tags r:id="rId1385"/>
                </p:custDataLst>
              </p:nvPr>
            </p:nvSpPr>
            <p:spPr>
              <a:xfrm>
                <a:off x="7499438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8" name="任意多边形: 形状 669"/>
              <p:cNvSpPr/>
              <p:nvPr>
                <p:custDataLst>
                  <p:tags r:id="rId1386"/>
                </p:custDataLst>
              </p:nvPr>
            </p:nvSpPr>
            <p:spPr>
              <a:xfrm>
                <a:off x="7499438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9" name="任意多边形: 形状 670"/>
              <p:cNvSpPr/>
              <p:nvPr>
                <p:custDataLst>
                  <p:tags r:id="rId1387"/>
                </p:custDataLst>
              </p:nvPr>
            </p:nvSpPr>
            <p:spPr>
              <a:xfrm>
                <a:off x="7499438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1" name="任意多边形: 形状 671"/>
              <p:cNvSpPr/>
              <p:nvPr>
                <p:custDataLst>
                  <p:tags r:id="rId1388"/>
                </p:custDataLst>
              </p:nvPr>
            </p:nvSpPr>
            <p:spPr>
              <a:xfrm>
                <a:off x="7499438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2" name="任意多边形: 形状 672"/>
              <p:cNvSpPr/>
              <p:nvPr>
                <p:custDataLst>
                  <p:tags r:id="rId1389"/>
                </p:custDataLst>
              </p:nvPr>
            </p:nvSpPr>
            <p:spPr>
              <a:xfrm>
                <a:off x="7499438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3" name="任意多边形: 形状 673"/>
              <p:cNvSpPr/>
              <p:nvPr>
                <p:custDataLst>
                  <p:tags r:id="rId1390"/>
                </p:custDataLst>
              </p:nvPr>
            </p:nvSpPr>
            <p:spPr>
              <a:xfrm>
                <a:off x="7499438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4" name="任意多边形: 形状 674"/>
              <p:cNvSpPr/>
              <p:nvPr>
                <p:custDataLst>
                  <p:tags r:id="rId1391"/>
                </p:custDataLst>
              </p:nvPr>
            </p:nvSpPr>
            <p:spPr>
              <a:xfrm>
                <a:off x="7499438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5" name="任意多边形: 形状 675"/>
              <p:cNvSpPr/>
              <p:nvPr>
                <p:custDataLst>
                  <p:tags r:id="rId1392"/>
                </p:custDataLst>
              </p:nvPr>
            </p:nvSpPr>
            <p:spPr>
              <a:xfrm>
                <a:off x="7499438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6" name="任意多边形: 形状 676"/>
              <p:cNvSpPr/>
              <p:nvPr>
                <p:custDataLst>
                  <p:tags r:id="rId1393"/>
                </p:custDataLst>
              </p:nvPr>
            </p:nvSpPr>
            <p:spPr>
              <a:xfrm>
                <a:off x="7499438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7" name="任意多边形: 形状 677"/>
              <p:cNvSpPr/>
              <p:nvPr>
                <p:custDataLst>
                  <p:tags r:id="rId1394"/>
                </p:custDataLst>
              </p:nvPr>
            </p:nvSpPr>
            <p:spPr>
              <a:xfrm>
                <a:off x="7499438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8" name="任意多边形: 形状 678"/>
              <p:cNvSpPr/>
              <p:nvPr>
                <p:custDataLst>
                  <p:tags r:id="rId1395"/>
                </p:custDataLst>
              </p:nvPr>
            </p:nvSpPr>
            <p:spPr>
              <a:xfrm>
                <a:off x="7499438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9" name="任意多边形: 形状 679"/>
              <p:cNvSpPr/>
              <p:nvPr>
                <p:custDataLst>
                  <p:tags r:id="rId1396"/>
                </p:custDataLst>
              </p:nvPr>
            </p:nvSpPr>
            <p:spPr>
              <a:xfrm>
                <a:off x="7499438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0" name="任意多边形: 形状 680"/>
              <p:cNvSpPr/>
              <p:nvPr>
                <p:custDataLst>
                  <p:tags r:id="rId1397"/>
                </p:custDataLst>
              </p:nvPr>
            </p:nvSpPr>
            <p:spPr>
              <a:xfrm>
                <a:off x="7499438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1" name="任意多边形: 形状 681"/>
              <p:cNvSpPr/>
              <p:nvPr>
                <p:custDataLst>
                  <p:tags r:id="rId1398"/>
                </p:custDataLst>
              </p:nvPr>
            </p:nvSpPr>
            <p:spPr>
              <a:xfrm>
                <a:off x="7499438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2" name="任意多边形: 形状 682"/>
              <p:cNvSpPr/>
              <p:nvPr>
                <p:custDataLst>
                  <p:tags r:id="rId1399"/>
                </p:custDataLst>
              </p:nvPr>
            </p:nvSpPr>
            <p:spPr>
              <a:xfrm>
                <a:off x="7499438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3" name="任意多边形: 形状 683"/>
              <p:cNvSpPr/>
              <p:nvPr>
                <p:custDataLst>
                  <p:tags r:id="rId1400"/>
                </p:custDataLst>
              </p:nvPr>
            </p:nvSpPr>
            <p:spPr>
              <a:xfrm>
                <a:off x="7499438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4" name="任意多边形: 形状 684"/>
              <p:cNvSpPr/>
              <p:nvPr>
                <p:custDataLst>
                  <p:tags r:id="rId1401"/>
                </p:custDataLst>
              </p:nvPr>
            </p:nvSpPr>
            <p:spPr>
              <a:xfrm>
                <a:off x="7499438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5" name="任意多边形: 形状 685"/>
              <p:cNvSpPr/>
              <p:nvPr>
                <p:custDataLst>
                  <p:tags r:id="rId1402"/>
                </p:custDataLst>
              </p:nvPr>
            </p:nvSpPr>
            <p:spPr>
              <a:xfrm>
                <a:off x="7499438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6" name="任意多边形: 形状 686"/>
              <p:cNvSpPr/>
              <p:nvPr>
                <p:custDataLst>
                  <p:tags r:id="rId1403"/>
                </p:custDataLst>
              </p:nvPr>
            </p:nvSpPr>
            <p:spPr>
              <a:xfrm>
                <a:off x="7499438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7" name="任意多边形: 形状 687"/>
              <p:cNvSpPr/>
              <p:nvPr>
                <p:custDataLst>
                  <p:tags r:id="rId1404"/>
                </p:custDataLst>
              </p:nvPr>
            </p:nvSpPr>
            <p:spPr>
              <a:xfrm>
                <a:off x="7499438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8" name="任意多边形: 形状 688"/>
              <p:cNvSpPr/>
              <p:nvPr>
                <p:custDataLst>
                  <p:tags r:id="rId1405"/>
                </p:custDataLst>
              </p:nvPr>
            </p:nvSpPr>
            <p:spPr>
              <a:xfrm>
                <a:off x="7499438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9" name="任意多边形: 形状 689"/>
              <p:cNvSpPr/>
              <p:nvPr>
                <p:custDataLst>
                  <p:tags r:id="rId1406"/>
                </p:custDataLst>
              </p:nvPr>
            </p:nvSpPr>
            <p:spPr>
              <a:xfrm>
                <a:off x="7499438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0" name="任意多边形: 形状 690"/>
              <p:cNvSpPr/>
              <p:nvPr>
                <p:custDataLst>
                  <p:tags r:id="rId1407"/>
                </p:custDataLst>
              </p:nvPr>
            </p:nvSpPr>
            <p:spPr>
              <a:xfrm>
                <a:off x="7499438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1" name="任意多边形: 形状 691"/>
              <p:cNvSpPr/>
              <p:nvPr>
                <p:custDataLst>
                  <p:tags r:id="rId1408"/>
                </p:custDataLst>
              </p:nvPr>
            </p:nvSpPr>
            <p:spPr>
              <a:xfrm>
                <a:off x="7415395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2" name="任意多边形: 形状 692"/>
              <p:cNvSpPr/>
              <p:nvPr>
                <p:custDataLst>
                  <p:tags r:id="rId1409"/>
                </p:custDataLst>
              </p:nvPr>
            </p:nvSpPr>
            <p:spPr>
              <a:xfrm>
                <a:off x="7415395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3" name="任意多边形: 形状 693"/>
              <p:cNvSpPr/>
              <p:nvPr>
                <p:custDataLst>
                  <p:tags r:id="rId1410"/>
                </p:custDataLst>
              </p:nvPr>
            </p:nvSpPr>
            <p:spPr>
              <a:xfrm>
                <a:off x="7415395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4" name="任意多边形: 形状 694"/>
              <p:cNvSpPr/>
              <p:nvPr>
                <p:custDataLst>
                  <p:tags r:id="rId1411"/>
                </p:custDataLst>
              </p:nvPr>
            </p:nvSpPr>
            <p:spPr>
              <a:xfrm>
                <a:off x="7415395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5" name="任意多边形: 形状 695"/>
              <p:cNvSpPr/>
              <p:nvPr>
                <p:custDataLst>
                  <p:tags r:id="rId1412"/>
                </p:custDataLst>
              </p:nvPr>
            </p:nvSpPr>
            <p:spPr>
              <a:xfrm>
                <a:off x="7415395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6" name="任意多边形: 形状 696"/>
              <p:cNvSpPr/>
              <p:nvPr>
                <p:custDataLst>
                  <p:tags r:id="rId1413"/>
                </p:custDataLst>
              </p:nvPr>
            </p:nvSpPr>
            <p:spPr>
              <a:xfrm>
                <a:off x="7415395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7" name="任意多边形: 形状 697"/>
              <p:cNvSpPr/>
              <p:nvPr>
                <p:custDataLst>
                  <p:tags r:id="rId1414"/>
                </p:custDataLst>
              </p:nvPr>
            </p:nvSpPr>
            <p:spPr>
              <a:xfrm>
                <a:off x="7415395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8" name="任意多边形: 形状 698"/>
              <p:cNvSpPr/>
              <p:nvPr>
                <p:custDataLst>
                  <p:tags r:id="rId1415"/>
                </p:custDataLst>
              </p:nvPr>
            </p:nvSpPr>
            <p:spPr>
              <a:xfrm>
                <a:off x="7415395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9" name="任意多边形: 形状 699"/>
              <p:cNvSpPr/>
              <p:nvPr>
                <p:custDataLst>
                  <p:tags r:id="rId1416"/>
                </p:custDataLst>
              </p:nvPr>
            </p:nvSpPr>
            <p:spPr>
              <a:xfrm>
                <a:off x="7415395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0" name="任意多边形: 形状 700"/>
              <p:cNvSpPr/>
              <p:nvPr>
                <p:custDataLst>
                  <p:tags r:id="rId1417"/>
                </p:custDataLst>
              </p:nvPr>
            </p:nvSpPr>
            <p:spPr>
              <a:xfrm>
                <a:off x="7415395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1" name="任意多边形: 形状 701"/>
              <p:cNvSpPr/>
              <p:nvPr>
                <p:custDataLst>
                  <p:tags r:id="rId1418"/>
                </p:custDataLst>
              </p:nvPr>
            </p:nvSpPr>
            <p:spPr>
              <a:xfrm>
                <a:off x="7415395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2" name="任意多边形: 形状 702"/>
              <p:cNvSpPr/>
              <p:nvPr>
                <p:custDataLst>
                  <p:tags r:id="rId1419"/>
                </p:custDataLst>
              </p:nvPr>
            </p:nvSpPr>
            <p:spPr>
              <a:xfrm>
                <a:off x="7415395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" name="任意多边形: 形状 703"/>
              <p:cNvSpPr/>
              <p:nvPr>
                <p:custDataLst>
                  <p:tags r:id="rId1420"/>
                </p:custDataLst>
              </p:nvPr>
            </p:nvSpPr>
            <p:spPr>
              <a:xfrm>
                <a:off x="7415395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4" name="任意多边形: 形状 704"/>
              <p:cNvSpPr/>
              <p:nvPr>
                <p:custDataLst>
                  <p:tags r:id="rId1421"/>
                </p:custDataLst>
              </p:nvPr>
            </p:nvSpPr>
            <p:spPr>
              <a:xfrm>
                <a:off x="7415395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" name="任意多边形: 形状 705"/>
              <p:cNvSpPr/>
              <p:nvPr>
                <p:custDataLst>
                  <p:tags r:id="rId1422"/>
                </p:custDataLst>
              </p:nvPr>
            </p:nvSpPr>
            <p:spPr>
              <a:xfrm>
                <a:off x="7415395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" name="任意多边形: 形状 706"/>
              <p:cNvSpPr/>
              <p:nvPr>
                <p:custDataLst>
                  <p:tags r:id="rId1423"/>
                </p:custDataLst>
              </p:nvPr>
            </p:nvSpPr>
            <p:spPr>
              <a:xfrm>
                <a:off x="7415395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" name="任意多边形: 形状 707"/>
              <p:cNvSpPr/>
              <p:nvPr>
                <p:custDataLst>
                  <p:tags r:id="rId1424"/>
                </p:custDataLst>
              </p:nvPr>
            </p:nvSpPr>
            <p:spPr>
              <a:xfrm>
                <a:off x="7415395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" name="任意多边形: 形状 708"/>
              <p:cNvSpPr/>
              <p:nvPr>
                <p:custDataLst>
                  <p:tags r:id="rId1425"/>
                </p:custDataLst>
              </p:nvPr>
            </p:nvSpPr>
            <p:spPr>
              <a:xfrm>
                <a:off x="7415395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" name="任意多边形: 形状 709"/>
              <p:cNvSpPr/>
              <p:nvPr>
                <p:custDataLst>
                  <p:tags r:id="rId1426"/>
                </p:custDataLst>
              </p:nvPr>
            </p:nvSpPr>
            <p:spPr>
              <a:xfrm>
                <a:off x="7415395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" name="任意多边形: 形状 710"/>
              <p:cNvSpPr/>
              <p:nvPr>
                <p:custDataLst>
                  <p:tags r:id="rId1427"/>
                </p:custDataLst>
              </p:nvPr>
            </p:nvSpPr>
            <p:spPr>
              <a:xfrm>
                <a:off x="7415395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" name="任意多边形: 形状 711"/>
              <p:cNvSpPr/>
              <p:nvPr>
                <p:custDataLst>
                  <p:tags r:id="rId1428"/>
                </p:custDataLst>
              </p:nvPr>
            </p:nvSpPr>
            <p:spPr>
              <a:xfrm>
                <a:off x="7415395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2" name="任意多边形: 形状 712"/>
              <p:cNvSpPr/>
              <p:nvPr>
                <p:custDataLst>
                  <p:tags r:id="rId1429"/>
                </p:custDataLst>
              </p:nvPr>
            </p:nvSpPr>
            <p:spPr>
              <a:xfrm>
                <a:off x="7415395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" name="任意多边形: 形状 713"/>
              <p:cNvSpPr/>
              <p:nvPr>
                <p:custDataLst>
                  <p:tags r:id="rId1430"/>
                </p:custDataLst>
              </p:nvPr>
            </p:nvSpPr>
            <p:spPr>
              <a:xfrm>
                <a:off x="7415395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4" name="任意多边形: 形状 714"/>
              <p:cNvSpPr/>
              <p:nvPr>
                <p:custDataLst>
                  <p:tags r:id="rId1431"/>
                </p:custDataLst>
              </p:nvPr>
            </p:nvSpPr>
            <p:spPr>
              <a:xfrm>
                <a:off x="7331351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5" name="任意多边形: 形状 715"/>
              <p:cNvSpPr/>
              <p:nvPr>
                <p:custDataLst>
                  <p:tags r:id="rId1432"/>
                </p:custDataLst>
              </p:nvPr>
            </p:nvSpPr>
            <p:spPr>
              <a:xfrm>
                <a:off x="7331351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6" name="任意多边形: 形状 716"/>
              <p:cNvSpPr/>
              <p:nvPr>
                <p:custDataLst>
                  <p:tags r:id="rId1433"/>
                </p:custDataLst>
              </p:nvPr>
            </p:nvSpPr>
            <p:spPr>
              <a:xfrm>
                <a:off x="7331351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7" name="任意多边形: 形状 717"/>
              <p:cNvSpPr/>
              <p:nvPr>
                <p:custDataLst>
                  <p:tags r:id="rId1434"/>
                </p:custDataLst>
              </p:nvPr>
            </p:nvSpPr>
            <p:spPr>
              <a:xfrm>
                <a:off x="7331351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8" name="任意多边形: 形状 718"/>
              <p:cNvSpPr/>
              <p:nvPr>
                <p:custDataLst>
                  <p:tags r:id="rId1435"/>
                </p:custDataLst>
              </p:nvPr>
            </p:nvSpPr>
            <p:spPr>
              <a:xfrm>
                <a:off x="7331351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9" name="任意多边形: 形状 719"/>
              <p:cNvSpPr/>
              <p:nvPr>
                <p:custDataLst>
                  <p:tags r:id="rId1436"/>
                </p:custDataLst>
              </p:nvPr>
            </p:nvSpPr>
            <p:spPr>
              <a:xfrm>
                <a:off x="7331351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0" name="任意多边形: 形状 720"/>
              <p:cNvSpPr/>
              <p:nvPr>
                <p:custDataLst>
                  <p:tags r:id="rId1437"/>
                </p:custDataLst>
              </p:nvPr>
            </p:nvSpPr>
            <p:spPr>
              <a:xfrm>
                <a:off x="7331351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1" name="任意多边形: 形状 721"/>
              <p:cNvSpPr/>
              <p:nvPr>
                <p:custDataLst>
                  <p:tags r:id="rId1438"/>
                </p:custDataLst>
              </p:nvPr>
            </p:nvSpPr>
            <p:spPr>
              <a:xfrm>
                <a:off x="7331351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2" name="任意多边形: 形状 722"/>
              <p:cNvSpPr/>
              <p:nvPr>
                <p:custDataLst>
                  <p:tags r:id="rId1439"/>
                </p:custDataLst>
              </p:nvPr>
            </p:nvSpPr>
            <p:spPr>
              <a:xfrm>
                <a:off x="7331351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3" name="任意多边形: 形状 723"/>
              <p:cNvSpPr/>
              <p:nvPr>
                <p:custDataLst>
                  <p:tags r:id="rId1440"/>
                </p:custDataLst>
              </p:nvPr>
            </p:nvSpPr>
            <p:spPr>
              <a:xfrm>
                <a:off x="7331351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4" name="任意多边形: 形状 724"/>
              <p:cNvSpPr/>
              <p:nvPr>
                <p:custDataLst>
                  <p:tags r:id="rId1441"/>
                </p:custDataLst>
              </p:nvPr>
            </p:nvSpPr>
            <p:spPr>
              <a:xfrm>
                <a:off x="7331351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5" name="任意多边形: 形状 725"/>
              <p:cNvSpPr/>
              <p:nvPr>
                <p:custDataLst>
                  <p:tags r:id="rId1442"/>
                </p:custDataLst>
              </p:nvPr>
            </p:nvSpPr>
            <p:spPr>
              <a:xfrm>
                <a:off x="7331351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6" name="任意多边形: 形状 726"/>
              <p:cNvSpPr/>
              <p:nvPr>
                <p:custDataLst>
                  <p:tags r:id="rId1443"/>
                </p:custDataLst>
              </p:nvPr>
            </p:nvSpPr>
            <p:spPr>
              <a:xfrm>
                <a:off x="7331351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7" name="任意多边形: 形状 727"/>
              <p:cNvSpPr/>
              <p:nvPr>
                <p:custDataLst>
                  <p:tags r:id="rId1444"/>
                </p:custDataLst>
              </p:nvPr>
            </p:nvSpPr>
            <p:spPr>
              <a:xfrm>
                <a:off x="7331351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8" name="任意多边形: 形状 728"/>
              <p:cNvSpPr/>
              <p:nvPr>
                <p:custDataLst>
                  <p:tags r:id="rId1445"/>
                </p:custDataLst>
              </p:nvPr>
            </p:nvSpPr>
            <p:spPr>
              <a:xfrm>
                <a:off x="7331351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9" name="任意多边形: 形状 729"/>
              <p:cNvSpPr/>
              <p:nvPr>
                <p:custDataLst>
                  <p:tags r:id="rId1446"/>
                </p:custDataLst>
              </p:nvPr>
            </p:nvSpPr>
            <p:spPr>
              <a:xfrm>
                <a:off x="7331351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0" name="任意多边形: 形状 730"/>
              <p:cNvSpPr/>
              <p:nvPr>
                <p:custDataLst>
                  <p:tags r:id="rId1447"/>
                </p:custDataLst>
              </p:nvPr>
            </p:nvSpPr>
            <p:spPr>
              <a:xfrm>
                <a:off x="7331351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1" name="任意多边形: 形状 731"/>
              <p:cNvSpPr/>
              <p:nvPr>
                <p:custDataLst>
                  <p:tags r:id="rId1448"/>
                </p:custDataLst>
              </p:nvPr>
            </p:nvSpPr>
            <p:spPr>
              <a:xfrm>
                <a:off x="7331351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2" name="任意多边形: 形状 732"/>
              <p:cNvSpPr/>
              <p:nvPr>
                <p:custDataLst>
                  <p:tags r:id="rId1449"/>
                </p:custDataLst>
              </p:nvPr>
            </p:nvSpPr>
            <p:spPr>
              <a:xfrm>
                <a:off x="7331351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3" name="任意多边形: 形状 733"/>
              <p:cNvSpPr/>
              <p:nvPr>
                <p:custDataLst>
                  <p:tags r:id="rId1450"/>
                </p:custDataLst>
              </p:nvPr>
            </p:nvSpPr>
            <p:spPr>
              <a:xfrm>
                <a:off x="7331351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4" name="任意多边形: 形状 734"/>
              <p:cNvSpPr/>
              <p:nvPr>
                <p:custDataLst>
                  <p:tags r:id="rId1451"/>
                </p:custDataLst>
              </p:nvPr>
            </p:nvSpPr>
            <p:spPr>
              <a:xfrm>
                <a:off x="7331351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5" name="任意多边形: 形状 735"/>
              <p:cNvSpPr/>
              <p:nvPr>
                <p:custDataLst>
                  <p:tags r:id="rId1452"/>
                </p:custDataLst>
              </p:nvPr>
            </p:nvSpPr>
            <p:spPr>
              <a:xfrm>
                <a:off x="7331351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6" name="任意多边形: 形状 736"/>
              <p:cNvSpPr/>
              <p:nvPr>
                <p:custDataLst>
                  <p:tags r:id="rId1453"/>
                </p:custDataLst>
              </p:nvPr>
            </p:nvSpPr>
            <p:spPr>
              <a:xfrm>
                <a:off x="7331351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7" name="任意多边形: 形状 737"/>
              <p:cNvSpPr/>
              <p:nvPr>
                <p:custDataLst>
                  <p:tags r:id="rId1454"/>
                </p:custDataLst>
              </p:nvPr>
            </p:nvSpPr>
            <p:spPr>
              <a:xfrm>
                <a:off x="724640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8" name="任意多边形: 形状 738"/>
              <p:cNvSpPr/>
              <p:nvPr>
                <p:custDataLst>
                  <p:tags r:id="rId1455"/>
                </p:custDataLst>
              </p:nvPr>
            </p:nvSpPr>
            <p:spPr>
              <a:xfrm>
                <a:off x="724640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9" name="任意多边形: 形状 739"/>
              <p:cNvSpPr/>
              <p:nvPr>
                <p:custDataLst>
                  <p:tags r:id="rId1456"/>
                </p:custDataLst>
              </p:nvPr>
            </p:nvSpPr>
            <p:spPr>
              <a:xfrm>
                <a:off x="724640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0" name="任意多边形: 形状 740"/>
              <p:cNvSpPr/>
              <p:nvPr>
                <p:custDataLst>
                  <p:tags r:id="rId1457"/>
                </p:custDataLst>
              </p:nvPr>
            </p:nvSpPr>
            <p:spPr>
              <a:xfrm>
                <a:off x="724640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1" name="任意多边形: 形状 741"/>
              <p:cNvSpPr/>
              <p:nvPr>
                <p:custDataLst>
                  <p:tags r:id="rId1458"/>
                </p:custDataLst>
              </p:nvPr>
            </p:nvSpPr>
            <p:spPr>
              <a:xfrm>
                <a:off x="724640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2" name="任意多边形: 形状 742"/>
              <p:cNvSpPr/>
              <p:nvPr>
                <p:custDataLst>
                  <p:tags r:id="rId1459"/>
                </p:custDataLst>
              </p:nvPr>
            </p:nvSpPr>
            <p:spPr>
              <a:xfrm>
                <a:off x="724640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3" name="任意多边形: 形状 743"/>
              <p:cNvSpPr/>
              <p:nvPr>
                <p:custDataLst>
                  <p:tags r:id="rId1460"/>
                </p:custDataLst>
              </p:nvPr>
            </p:nvSpPr>
            <p:spPr>
              <a:xfrm>
                <a:off x="724640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4" name="任意多边形: 形状 744"/>
              <p:cNvSpPr/>
              <p:nvPr>
                <p:custDataLst>
                  <p:tags r:id="rId1461"/>
                </p:custDataLst>
              </p:nvPr>
            </p:nvSpPr>
            <p:spPr>
              <a:xfrm>
                <a:off x="724640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5" name="任意多边形: 形状 745"/>
              <p:cNvSpPr/>
              <p:nvPr>
                <p:custDataLst>
                  <p:tags r:id="rId1462"/>
                </p:custDataLst>
              </p:nvPr>
            </p:nvSpPr>
            <p:spPr>
              <a:xfrm>
                <a:off x="724640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6" name="任意多边形: 形状 746"/>
              <p:cNvSpPr/>
              <p:nvPr>
                <p:custDataLst>
                  <p:tags r:id="rId1463"/>
                </p:custDataLst>
              </p:nvPr>
            </p:nvSpPr>
            <p:spPr>
              <a:xfrm>
                <a:off x="724640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7" name="任意多边形: 形状 747"/>
              <p:cNvSpPr/>
              <p:nvPr>
                <p:custDataLst>
                  <p:tags r:id="rId1464"/>
                </p:custDataLst>
              </p:nvPr>
            </p:nvSpPr>
            <p:spPr>
              <a:xfrm>
                <a:off x="724640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8" name="任意多边形: 形状 748"/>
              <p:cNvSpPr/>
              <p:nvPr>
                <p:custDataLst>
                  <p:tags r:id="rId1465"/>
                </p:custDataLst>
              </p:nvPr>
            </p:nvSpPr>
            <p:spPr>
              <a:xfrm>
                <a:off x="724640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9" name="任意多边形: 形状 749"/>
              <p:cNvSpPr/>
              <p:nvPr>
                <p:custDataLst>
                  <p:tags r:id="rId1466"/>
                </p:custDataLst>
              </p:nvPr>
            </p:nvSpPr>
            <p:spPr>
              <a:xfrm>
                <a:off x="724640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0" name="任意多边形: 形状 750"/>
              <p:cNvSpPr/>
              <p:nvPr>
                <p:custDataLst>
                  <p:tags r:id="rId1467"/>
                </p:custDataLst>
              </p:nvPr>
            </p:nvSpPr>
            <p:spPr>
              <a:xfrm>
                <a:off x="724640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1" name="任意多边形: 形状 751"/>
              <p:cNvSpPr/>
              <p:nvPr>
                <p:custDataLst>
                  <p:tags r:id="rId1468"/>
                </p:custDataLst>
              </p:nvPr>
            </p:nvSpPr>
            <p:spPr>
              <a:xfrm>
                <a:off x="724640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2" name="任意多边形: 形状 752"/>
              <p:cNvSpPr/>
              <p:nvPr>
                <p:custDataLst>
                  <p:tags r:id="rId1469"/>
                </p:custDataLst>
              </p:nvPr>
            </p:nvSpPr>
            <p:spPr>
              <a:xfrm>
                <a:off x="724640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3" name="任意多边形: 形状 753"/>
              <p:cNvSpPr/>
              <p:nvPr>
                <p:custDataLst>
                  <p:tags r:id="rId1470"/>
                </p:custDataLst>
              </p:nvPr>
            </p:nvSpPr>
            <p:spPr>
              <a:xfrm>
                <a:off x="724640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4" name="任意多边形: 形状 754"/>
              <p:cNvSpPr/>
              <p:nvPr>
                <p:custDataLst>
                  <p:tags r:id="rId1471"/>
                </p:custDataLst>
              </p:nvPr>
            </p:nvSpPr>
            <p:spPr>
              <a:xfrm>
                <a:off x="724640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5" name="任意多边形: 形状 755"/>
              <p:cNvSpPr/>
              <p:nvPr>
                <p:custDataLst>
                  <p:tags r:id="rId1472"/>
                </p:custDataLst>
              </p:nvPr>
            </p:nvSpPr>
            <p:spPr>
              <a:xfrm>
                <a:off x="724640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6" name="任意多边形: 形状 756"/>
              <p:cNvSpPr/>
              <p:nvPr>
                <p:custDataLst>
                  <p:tags r:id="rId1473"/>
                </p:custDataLst>
              </p:nvPr>
            </p:nvSpPr>
            <p:spPr>
              <a:xfrm>
                <a:off x="724640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7" name="任意多边形: 形状 757"/>
              <p:cNvSpPr/>
              <p:nvPr>
                <p:custDataLst>
                  <p:tags r:id="rId1474"/>
                </p:custDataLst>
              </p:nvPr>
            </p:nvSpPr>
            <p:spPr>
              <a:xfrm>
                <a:off x="724640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8" name="任意多边形: 形状 758"/>
              <p:cNvSpPr/>
              <p:nvPr>
                <p:custDataLst>
                  <p:tags r:id="rId1475"/>
                </p:custDataLst>
              </p:nvPr>
            </p:nvSpPr>
            <p:spPr>
              <a:xfrm>
                <a:off x="724640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9" name="任意多边形: 形状 759"/>
              <p:cNvSpPr/>
              <p:nvPr>
                <p:custDataLst>
                  <p:tags r:id="rId1476"/>
                </p:custDataLst>
              </p:nvPr>
            </p:nvSpPr>
            <p:spPr>
              <a:xfrm>
                <a:off x="724640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0" name="任意多边形: 形状 760"/>
              <p:cNvSpPr/>
              <p:nvPr>
                <p:custDataLst>
                  <p:tags r:id="rId1477"/>
                </p:custDataLst>
              </p:nvPr>
            </p:nvSpPr>
            <p:spPr>
              <a:xfrm>
                <a:off x="7162360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1" name="任意多边形: 形状 761"/>
              <p:cNvSpPr/>
              <p:nvPr>
                <p:custDataLst>
                  <p:tags r:id="rId1478"/>
                </p:custDataLst>
              </p:nvPr>
            </p:nvSpPr>
            <p:spPr>
              <a:xfrm>
                <a:off x="7162360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2" name="任意多边形: 形状 762"/>
              <p:cNvSpPr/>
              <p:nvPr>
                <p:custDataLst>
                  <p:tags r:id="rId1479"/>
                </p:custDataLst>
              </p:nvPr>
            </p:nvSpPr>
            <p:spPr>
              <a:xfrm>
                <a:off x="7162360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3" name="任意多边形: 形状 763"/>
              <p:cNvSpPr/>
              <p:nvPr>
                <p:custDataLst>
                  <p:tags r:id="rId1480"/>
                </p:custDataLst>
              </p:nvPr>
            </p:nvSpPr>
            <p:spPr>
              <a:xfrm>
                <a:off x="7162360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4" name="任意多边形: 形状 764"/>
              <p:cNvSpPr/>
              <p:nvPr>
                <p:custDataLst>
                  <p:tags r:id="rId1481"/>
                </p:custDataLst>
              </p:nvPr>
            </p:nvSpPr>
            <p:spPr>
              <a:xfrm>
                <a:off x="7162360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5" name="任意多边形: 形状 765"/>
              <p:cNvSpPr/>
              <p:nvPr>
                <p:custDataLst>
                  <p:tags r:id="rId1482"/>
                </p:custDataLst>
              </p:nvPr>
            </p:nvSpPr>
            <p:spPr>
              <a:xfrm>
                <a:off x="7162360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6" name="任意多边形: 形状 766"/>
              <p:cNvSpPr/>
              <p:nvPr>
                <p:custDataLst>
                  <p:tags r:id="rId1483"/>
                </p:custDataLst>
              </p:nvPr>
            </p:nvSpPr>
            <p:spPr>
              <a:xfrm>
                <a:off x="7162360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7" name="任意多边形: 形状 767"/>
              <p:cNvSpPr/>
              <p:nvPr>
                <p:custDataLst>
                  <p:tags r:id="rId1484"/>
                </p:custDataLst>
              </p:nvPr>
            </p:nvSpPr>
            <p:spPr>
              <a:xfrm>
                <a:off x="7162360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8" name="任意多边形: 形状 768"/>
              <p:cNvSpPr/>
              <p:nvPr>
                <p:custDataLst>
                  <p:tags r:id="rId1485"/>
                </p:custDataLst>
              </p:nvPr>
            </p:nvSpPr>
            <p:spPr>
              <a:xfrm>
                <a:off x="7162360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9" name="任意多边形: 形状 769"/>
              <p:cNvSpPr/>
              <p:nvPr>
                <p:custDataLst>
                  <p:tags r:id="rId1486"/>
                </p:custDataLst>
              </p:nvPr>
            </p:nvSpPr>
            <p:spPr>
              <a:xfrm>
                <a:off x="7162360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0" name="任意多边形: 形状 770"/>
              <p:cNvSpPr/>
              <p:nvPr>
                <p:custDataLst>
                  <p:tags r:id="rId1487"/>
                </p:custDataLst>
              </p:nvPr>
            </p:nvSpPr>
            <p:spPr>
              <a:xfrm>
                <a:off x="7162360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1" name="任意多边形: 形状 771"/>
              <p:cNvSpPr/>
              <p:nvPr>
                <p:custDataLst>
                  <p:tags r:id="rId1488"/>
                </p:custDataLst>
              </p:nvPr>
            </p:nvSpPr>
            <p:spPr>
              <a:xfrm>
                <a:off x="7162360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2" name="任意多边形: 形状 772"/>
              <p:cNvSpPr/>
              <p:nvPr>
                <p:custDataLst>
                  <p:tags r:id="rId1489"/>
                </p:custDataLst>
              </p:nvPr>
            </p:nvSpPr>
            <p:spPr>
              <a:xfrm>
                <a:off x="7162360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3" name="任意多边形: 形状 773"/>
              <p:cNvSpPr/>
              <p:nvPr>
                <p:custDataLst>
                  <p:tags r:id="rId1490"/>
                </p:custDataLst>
              </p:nvPr>
            </p:nvSpPr>
            <p:spPr>
              <a:xfrm>
                <a:off x="7162360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4" name="任意多边形: 形状 774"/>
              <p:cNvSpPr/>
              <p:nvPr>
                <p:custDataLst>
                  <p:tags r:id="rId1491"/>
                </p:custDataLst>
              </p:nvPr>
            </p:nvSpPr>
            <p:spPr>
              <a:xfrm>
                <a:off x="7162360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5" name="任意多边形: 形状 775"/>
              <p:cNvSpPr/>
              <p:nvPr>
                <p:custDataLst>
                  <p:tags r:id="rId1492"/>
                </p:custDataLst>
              </p:nvPr>
            </p:nvSpPr>
            <p:spPr>
              <a:xfrm>
                <a:off x="7162360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6" name="任意多边形: 形状 776"/>
              <p:cNvSpPr/>
              <p:nvPr>
                <p:custDataLst>
                  <p:tags r:id="rId1493"/>
                </p:custDataLst>
              </p:nvPr>
            </p:nvSpPr>
            <p:spPr>
              <a:xfrm>
                <a:off x="7162360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7" name="任意多边形: 形状 777"/>
              <p:cNvSpPr/>
              <p:nvPr>
                <p:custDataLst>
                  <p:tags r:id="rId1494"/>
                </p:custDataLst>
              </p:nvPr>
            </p:nvSpPr>
            <p:spPr>
              <a:xfrm>
                <a:off x="7162360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8" name="任意多边形: 形状 778"/>
              <p:cNvSpPr/>
              <p:nvPr>
                <p:custDataLst>
                  <p:tags r:id="rId1495"/>
                </p:custDataLst>
              </p:nvPr>
            </p:nvSpPr>
            <p:spPr>
              <a:xfrm>
                <a:off x="7162360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9" name="任意多边形: 形状 779"/>
              <p:cNvSpPr/>
              <p:nvPr>
                <p:custDataLst>
                  <p:tags r:id="rId1496"/>
                </p:custDataLst>
              </p:nvPr>
            </p:nvSpPr>
            <p:spPr>
              <a:xfrm>
                <a:off x="7162360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0" name="任意多边形: 形状 780"/>
              <p:cNvSpPr/>
              <p:nvPr>
                <p:custDataLst>
                  <p:tags r:id="rId1497"/>
                </p:custDataLst>
              </p:nvPr>
            </p:nvSpPr>
            <p:spPr>
              <a:xfrm>
                <a:off x="7162360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1" name="任意多边形: 形状 781"/>
              <p:cNvSpPr/>
              <p:nvPr>
                <p:custDataLst>
                  <p:tags r:id="rId1498"/>
                </p:custDataLst>
              </p:nvPr>
            </p:nvSpPr>
            <p:spPr>
              <a:xfrm>
                <a:off x="7162360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2" name="任意多边形: 形状 782"/>
              <p:cNvSpPr/>
              <p:nvPr>
                <p:custDataLst>
                  <p:tags r:id="rId1499"/>
                </p:custDataLst>
              </p:nvPr>
            </p:nvSpPr>
            <p:spPr>
              <a:xfrm>
                <a:off x="7162360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3" name="任意多边形: 形状 783"/>
              <p:cNvSpPr/>
              <p:nvPr>
                <p:custDataLst>
                  <p:tags r:id="rId1500"/>
                </p:custDataLst>
              </p:nvPr>
            </p:nvSpPr>
            <p:spPr>
              <a:xfrm>
                <a:off x="707741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4" name="任意多边形: 形状 784"/>
              <p:cNvSpPr/>
              <p:nvPr>
                <p:custDataLst>
                  <p:tags r:id="rId1501"/>
                </p:custDataLst>
              </p:nvPr>
            </p:nvSpPr>
            <p:spPr>
              <a:xfrm>
                <a:off x="707741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5" name="任意多边形: 形状 785"/>
              <p:cNvSpPr/>
              <p:nvPr>
                <p:custDataLst>
                  <p:tags r:id="rId1502"/>
                </p:custDataLst>
              </p:nvPr>
            </p:nvSpPr>
            <p:spPr>
              <a:xfrm>
                <a:off x="707741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6" name="任意多边形: 形状 786"/>
              <p:cNvSpPr/>
              <p:nvPr>
                <p:custDataLst>
                  <p:tags r:id="rId1503"/>
                </p:custDataLst>
              </p:nvPr>
            </p:nvSpPr>
            <p:spPr>
              <a:xfrm>
                <a:off x="707741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7" name="任意多边形: 形状 787"/>
              <p:cNvSpPr/>
              <p:nvPr>
                <p:custDataLst>
                  <p:tags r:id="rId1504"/>
                </p:custDataLst>
              </p:nvPr>
            </p:nvSpPr>
            <p:spPr>
              <a:xfrm>
                <a:off x="707741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8" name="任意多边形: 形状 788"/>
              <p:cNvSpPr/>
              <p:nvPr>
                <p:custDataLst>
                  <p:tags r:id="rId1505"/>
                </p:custDataLst>
              </p:nvPr>
            </p:nvSpPr>
            <p:spPr>
              <a:xfrm>
                <a:off x="707741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9" name="任意多边形: 形状 789"/>
              <p:cNvSpPr/>
              <p:nvPr>
                <p:custDataLst>
                  <p:tags r:id="rId1506"/>
                </p:custDataLst>
              </p:nvPr>
            </p:nvSpPr>
            <p:spPr>
              <a:xfrm>
                <a:off x="707741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90" name="任意多边形: 形状 790"/>
              <p:cNvSpPr/>
              <p:nvPr>
                <p:custDataLst>
                  <p:tags r:id="rId1507"/>
                </p:custDataLst>
              </p:nvPr>
            </p:nvSpPr>
            <p:spPr>
              <a:xfrm>
                <a:off x="707741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91" name="任意多边形: 形状 791"/>
              <p:cNvSpPr/>
              <p:nvPr>
                <p:custDataLst>
                  <p:tags r:id="rId1508"/>
                </p:custDataLst>
              </p:nvPr>
            </p:nvSpPr>
            <p:spPr>
              <a:xfrm>
                <a:off x="707741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92" name="任意多边形: 形状 792"/>
              <p:cNvSpPr/>
              <p:nvPr>
                <p:custDataLst>
                  <p:tags r:id="rId1509"/>
                </p:custDataLst>
              </p:nvPr>
            </p:nvSpPr>
            <p:spPr>
              <a:xfrm>
                <a:off x="707741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93" name="任意多边形: 形状 793"/>
              <p:cNvSpPr/>
              <p:nvPr>
                <p:custDataLst>
                  <p:tags r:id="rId1510"/>
                </p:custDataLst>
              </p:nvPr>
            </p:nvSpPr>
            <p:spPr>
              <a:xfrm>
                <a:off x="707741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94" name="任意多边形: 形状 794"/>
              <p:cNvSpPr/>
              <p:nvPr>
                <p:custDataLst>
                  <p:tags r:id="rId1511"/>
                </p:custDataLst>
              </p:nvPr>
            </p:nvSpPr>
            <p:spPr>
              <a:xfrm>
                <a:off x="707741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95" name="任意多边形: 形状 795"/>
              <p:cNvSpPr/>
              <p:nvPr>
                <p:custDataLst>
                  <p:tags r:id="rId1512"/>
                </p:custDataLst>
              </p:nvPr>
            </p:nvSpPr>
            <p:spPr>
              <a:xfrm>
                <a:off x="707741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96" name="任意多边形: 形状 796"/>
              <p:cNvSpPr/>
              <p:nvPr>
                <p:custDataLst>
                  <p:tags r:id="rId1513"/>
                </p:custDataLst>
              </p:nvPr>
            </p:nvSpPr>
            <p:spPr>
              <a:xfrm>
                <a:off x="707741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97" name="任意多边形: 形状 797"/>
              <p:cNvSpPr/>
              <p:nvPr>
                <p:custDataLst>
                  <p:tags r:id="rId1514"/>
                </p:custDataLst>
              </p:nvPr>
            </p:nvSpPr>
            <p:spPr>
              <a:xfrm>
                <a:off x="707741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98" name="任意多边形: 形状 798"/>
              <p:cNvSpPr/>
              <p:nvPr>
                <p:custDataLst>
                  <p:tags r:id="rId1515"/>
                </p:custDataLst>
              </p:nvPr>
            </p:nvSpPr>
            <p:spPr>
              <a:xfrm>
                <a:off x="707741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99" name="任意多边形: 形状 799"/>
              <p:cNvSpPr/>
              <p:nvPr>
                <p:custDataLst>
                  <p:tags r:id="rId1516"/>
                </p:custDataLst>
              </p:nvPr>
            </p:nvSpPr>
            <p:spPr>
              <a:xfrm>
                <a:off x="707741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0" name="任意多边形: 形状 800"/>
              <p:cNvSpPr/>
              <p:nvPr>
                <p:custDataLst>
                  <p:tags r:id="rId1517"/>
                </p:custDataLst>
              </p:nvPr>
            </p:nvSpPr>
            <p:spPr>
              <a:xfrm>
                <a:off x="707741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1" name="任意多边形: 形状 801"/>
              <p:cNvSpPr/>
              <p:nvPr>
                <p:custDataLst>
                  <p:tags r:id="rId1518"/>
                </p:custDataLst>
              </p:nvPr>
            </p:nvSpPr>
            <p:spPr>
              <a:xfrm>
                <a:off x="707741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2" name="任意多边形: 形状 802"/>
              <p:cNvSpPr/>
              <p:nvPr>
                <p:custDataLst>
                  <p:tags r:id="rId1519"/>
                </p:custDataLst>
              </p:nvPr>
            </p:nvSpPr>
            <p:spPr>
              <a:xfrm>
                <a:off x="707741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3" name="任意多边形: 形状 803"/>
              <p:cNvSpPr/>
              <p:nvPr>
                <p:custDataLst>
                  <p:tags r:id="rId1520"/>
                </p:custDataLst>
              </p:nvPr>
            </p:nvSpPr>
            <p:spPr>
              <a:xfrm>
                <a:off x="707741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4" name="任意多边形: 形状 804"/>
              <p:cNvSpPr/>
              <p:nvPr>
                <p:custDataLst>
                  <p:tags r:id="rId1521"/>
                </p:custDataLst>
              </p:nvPr>
            </p:nvSpPr>
            <p:spPr>
              <a:xfrm>
                <a:off x="707741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5" name="任意多边形: 形状 805"/>
              <p:cNvSpPr/>
              <p:nvPr>
                <p:custDataLst>
                  <p:tags r:id="rId1522"/>
                </p:custDataLst>
              </p:nvPr>
            </p:nvSpPr>
            <p:spPr>
              <a:xfrm>
                <a:off x="707741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6" name="任意多边形: 形状 806"/>
              <p:cNvSpPr/>
              <p:nvPr>
                <p:custDataLst>
                  <p:tags r:id="rId1523"/>
                </p:custDataLst>
              </p:nvPr>
            </p:nvSpPr>
            <p:spPr>
              <a:xfrm>
                <a:off x="699336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7" name="任意多边形: 形状 807"/>
              <p:cNvSpPr/>
              <p:nvPr>
                <p:custDataLst>
                  <p:tags r:id="rId1524"/>
                </p:custDataLst>
              </p:nvPr>
            </p:nvSpPr>
            <p:spPr>
              <a:xfrm>
                <a:off x="699336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8" name="任意多边形: 形状 808"/>
              <p:cNvSpPr/>
              <p:nvPr>
                <p:custDataLst>
                  <p:tags r:id="rId1525"/>
                </p:custDataLst>
              </p:nvPr>
            </p:nvSpPr>
            <p:spPr>
              <a:xfrm>
                <a:off x="699336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9" name="任意多边形: 形状 809"/>
              <p:cNvSpPr/>
              <p:nvPr>
                <p:custDataLst>
                  <p:tags r:id="rId1526"/>
                </p:custDataLst>
              </p:nvPr>
            </p:nvSpPr>
            <p:spPr>
              <a:xfrm>
                <a:off x="699336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0" name="任意多边形: 形状 810"/>
              <p:cNvSpPr/>
              <p:nvPr>
                <p:custDataLst>
                  <p:tags r:id="rId1527"/>
                </p:custDataLst>
              </p:nvPr>
            </p:nvSpPr>
            <p:spPr>
              <a:xfrm>
                <a:off x="699336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1" name="任意多边形: 形状 811"/>
              <p:cNvSpPr/>
              <p:nvPr>
                <p:custDataLst>
                  <p:tags r:id="rId1528"/>
                </p:custDataLst>
              </p:nvPr>
            </p:nvSpPr>
            <p:spPr>
              <a:xfrm>
                <a:off x="699336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2" name="任意多边形: 形状 812"/>
              <p:cNvSpPr/>
              <p:nvPr>
                <p:custDataLst>
                  <p:tags r:id="rId1529"/>
                </p:custDataLst>
              </p:nvPr>
            </p:nvSpPr>
            <p:spPr>
              <a:xfrm>
                <a:off x="699336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3" name="任意多边形: 形状 813"/>
              <p:cNvSpPr/>
              <p:nvPr>
                <p:custDataLst>
                  <p:tags r:id="rId1530"/>
                </p:custDataLst>
              </p:nvPr>
            </p:nvSpPr>
            <p:spPr>
              <a:xfrm>
                <a:off x="699336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4" name="任意多边形: 形状 814"/>
              <p:cNvSpPr/>
              <p:nvPr>
                <p:custDataLst>
                  <p:tags r:id="rId1531"/>
                </p:custDataLst>
              </p:nvPr>
            </p:nvSpPr>
            <p:spPr>
              <a:xfrm>
                <a:off x="699336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5" name="任意多边形: 形状 815"/>
              <p:cNvSpPr/>
              <p:nvPr>
                <p:custDataLst>
                  <p:tags r:id="rId1532"/>
                </p:custDataLst>
              </p:nvPr>
            </p:nvSpPr>
            <p:spPr>
              <a:xfrm>
                <a:off x="699336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6" name="任意多边形: 形状 816"/>
              <p:cNvSpPr/>
              <p:nvPr>
                <p:custDataLst>
                  <p:tags r:id="rId1533"/>
                </p:custDataLst>
              </p:nvPr>
            </p:nvSpPr>
            <p:spPr>
              <a:xfrm>
                <a:off x="699336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7" name="任意多边形: 形状 817"/>
              <p:cNvSpPr/>
              <p:nvPr>
                <p:custDataLst>
                  <p:tags r:id="rId1534"/>
                </p:custDataLst>
              </p:nvPr>
            </p:nvSpPr>
            <p:spPr>
              <a:xfrm>
                <a:off x="699336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8" name="任意多边形: 形状 818"/>
              <p:cNvSpPr/>
              <p:nvPr>
                <p:custDataLst>
                  <p:tags r:id="rId1535"/>
                </p:custDataLst>
              </p:nvPr>
            </p:nvSpPr>
            <p:spPr>
              <a:xfrm>
                <a:off x="699336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19" name="任意多边形: 形状 819"/>
              <p:cNvSpPr/>
              <p:nvPr>
                <p:custDataLst>
                  <p:tags r:id="rId1536"/>
                </p:custDataLst>
              </p:nvPr>
            </p:nvSpPr>
            <p:spPr>
              <a:xfrm>
                <a:off x="699336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0" name="任意多边形: 形状 820"/>
              <p:cNvSpPr/>
              <p:nvPr>
                <p:custDataLst>
                  <p:tags r:id="rId1537"/>
                </p:custDataLst>
              </p:nvPr>
            </p:nvSpPr>
            <p:spPr>
              <a:xfrm>
                <a:off x="699336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1" name="任意多边形: 形状 821"/>
              <p:cNvSpPr/>
              <p:nvPr>
                <p:custDataLst>
                  <p:tags r:id="rId1538"/>
                </p:custDataLst>
              </p:nvPr>
            </p:nvSpPr>
            <p:spPr>
              <a:xfrm>
                <a:off x="699336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2" name="任意多边形: 形状 822"/>
              <p:cNvSpPr/>
              <p:nvPr>
                <p:custDataLst>
                  <p:tags r:id="rId1539"/>
                </p:custDataLst>
              </p:nvPr>
            </p:nvSpPr>
            <p:spPr>
              <a:xfrm>
                <a:off x="699336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3" name="任意多边形: 形状 823"/>
              <p:cNvSpPr/>
              <p:nvPr>
                <p:custDataLst>
                  <p:tags r:id="rId1540"/>
                </p:custDataLst>
              </p:nvPr>
            </p:nvSpPr>
            <p:spPr>
              <a:xfrm>
                <a:off x="699336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4" name="任意多边形: 形状 824"/>
              <p:cNvSpPr/>
              <p:nvPr>
                <p:custDataLst>
                  <p:tags r:id="rId1541"/>
                </p:custDataLst>
              </p:nvPr>
            </p:nvSpPr>
            <p:spPr>
              <a:xfrm>
                <a:off x="699336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5" name="任意多边形: 形状 825"/>
              <p:cNvSpPr/>
              <p:nvPr>
                <p:custDataLst>
                  <p:tags r:id="rId1542"/>
                </p:custDataLst>
              </p:nvPr>
            </p:nvSpPr>
            <p:spPr>
              <a:xfrm>
                <a:off x="699336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6" name="任意多边形: 形状 826"/>
              <p:cNvSpPr/>
              <p:nvPr>
                <p:custDataLst>
                  <p:tags r:id="rId1543"/>
                </p:custDataLst>
              </p:nvPr>
            </p:nvSpPr>
            <p:spPr>
              <a:xfrm>
                <a:off x="699336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7" name="任意多边形: 形状 827"/>
              <p:cNvSpPr/>
              <p:nvPr>
                <p:custDataLst>
                  <p:tags r:id="rId1544"/>
                </p:custDataLst>
              </p:nvPr>
            </p:nvSpPr>
            <p:spPr>
              <a:xfrm>
                <a:off x="699336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8" name="任意多边形: 形状 828"/>
              <p:cNvSpPr/>
              <p:nvPr>
                <p:custDataLst>
                  <p:tags r:id="rId1545"/>
                </p:custDataLst>
              </p:nvPr>
            </p:nvSpPr>
            <p:spPr>
              <a:xfrm>
                <a:off x="699336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9" name="任意多边形: 形状 829"/>
              <p:cNvSpPr/>
              <p:nvPr>
                <p:custDataLst>
                  <p:tags r:id="rId1546"/>
                </p:custDataLst>
              </p:nvPr>
            </p:nvSpPr>
            <p:spPr>
              <a:xfrm>
                <a:off x="690842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0" name="任意多边形: 形状 830"/>
              <p:cNvSpPr/>
              <p:nvPr>
                <p:custDataLst>
                  <p:tags r:id="rId1547"/>
                </p:custDataLst>
              </p:nvPr>
            </p:nvSpPr>
            <p:spPr>
              <a:xfrm>
                <a:off x="690842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1" name="任意多边形: 形状 831"/>
              <p:cNvSpPr/>
              <p:nvPr>
                <p:custDataLst>
                  <p:tags r:id="rId1548"/>
                </p:custDataLst>
              </p:nvPr>
            </p:nvSpPr>
            <p:spPr>
              <a:xfrm>
                <a:off x="690842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2" name="任意多边形: 形状 832"/>
              <p:cNvSpPr/>
              <p:nvPr>
                <p:custDataLst>
                  <p:tags r:id="rId1549"/>
                </p:custDataLst>
              </p:nvPr>
            </p:nvSpPr>
            <p:spPr>
              <a:xfrm>
                <a:off x="690842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3" name="任意多边形: 形状 833"/>
              <p:cNvSpPr/>
              <p:nvPr>
                <p:custDataLst>
                  <p:tags r:id="rId1550"/>
                </p:custDataLst>
              </p:nvPr>
            </p:nvSpPr>
            <p:spPr>
              <a:xfrm>
                <a:off x="690842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4" name="任意多边形: 形状 834"/>
              <p:cNvSpPr/>
              <p:nvPr>
                <p:custDataLst>
                  <p:tags r:id="rId1551"/>
                </p:custDataLst>
              </p:nvPr>
            </p:nvSpPr>
            <p:spPr>
              <a:xfrm>
                <a:off x="690842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5" name="任意多边形: 形状 835"/>
              <p:cNvSpPr/>
              <p:nvPr>
                <p:custDataLst>
                  <p:tags r:id="rId1552"/>
                </p:custDataLst>
              </p:nvPr>
            </p:nvSpPr>
            <p:spPr>
              <a:xfrm>
                <a:off x="690842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6" name="任意多边形: 形状 836"/>
              <p:cNvSpPr/>
              <p:nvPr>
                <p:custDataLst>
                  <p:tags r:id="rId1553"/>
                </p:custDataLst>
              </p:nvPr>
            </p:nvSpPr>
            <p:spPr>
              <a:xfrm>
                <a:off x="690842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7" name="任意多边形: 形状 837"/>
              <p:cNvSpPr/>
              <p:nvPr>
                <p:custDataLst>
                  <p:tags r:id="rId1554"/>
                </p:custDataLst>
              </p:nvPr>
            </p:nvSpPr>
            <p:spPr>
              <a:xfrm>
                <a:off x="690842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8" name="任意多边形: 形状 838"/>
              <p:cNvSpPr/>
              <p:nvPr>
                <p:custDataLst>
                  <p:tags r:id="rId1555"/>
                </p:custDataLst>
              </p:nvPr>
            </p:nvSpPr>
            <p:spPr>
              <a:xfrm>
                <a:off x="690842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9" name="任意多边形: 形状 839"/>
              <p:cNvSpPr/>
              <p:nvPr>
                <p:custDataLst>
                  <p:tags r:id="rId1556"/>
                </p:custDataLst>
              </p:nvPr>
            </p:nvSpPr>
            <p:spPr>
              <a:xfrm>
                <a:off x="690842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0" name="任意多边形: 形状 840"/>
              <p:cNvSpPr/>
              <p:nvPr>
                <p:custDataLst>
                  <p:tags r:id="rId1557"/>
                </p:custDataLst>
              </p:nvPr>
            </p:nvSpPr>
            <p:spPr>
              <a:xfrm>
                <a:off x="690842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1" name="任意多边形: 形状 841"/>
              <p:cNvSpPr/>
              <p:nvPr>
                <p:custDataLst>
                  <p:tags r:id="rId1558"/>
                </p:custDataLst>
              </p:nvPr>
            </p:nvSpPr>
            <p:spPr>
              <a:xfrm>
                <a:off x="690842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2" name="任意多边形: 形状 842"/>
              <p:cNvSpPr/>
              <p:nvPr>
                <p:custDataLst>
                  <p:tags r:id="rId1559"/>
                </p:custDataLst>
              </p:nvPr>
            </p:nvSpPr>
            <p:spPr>
              <a:xfrm>
                <a:off x="690842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3" name="任意多边形: 形状 843"/>
              <p:cNvSpPr/>
              <p:nvPr>
                <p:custDataLst>
                  <p:tags r:id="rId1560"/>
                </p:custDataLst>
              </p:nvPr>
            </p:nvSpPr>
            <p:spPr>
              <a:xfrm>
                <a:off x="690842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4" name="任意多边形: 形状 844"/>
              <p:cNvSpPr/>
              <p:nvPr>
                <p:custDataLst>
                  <p:tags r:id="rId1561"/>
                </p:custDataLst>
              </p:nvPr>
            </p:nvSpPr>
            <p:spPr>
              <a:xfrm>
                <a:off x="690842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5" name="任意多边形: 形状 845"/>
              <p:cNvSpPr/>
              <p:nvPr>
                <p:custDataLst>
                  <p:tags r:id="rId1562"/>
                </p:custDataLst>
              </p:nvPr>
            </p:nvSpPr>
            <p:spPr>
              <a:xfrm>
                <a:off x="690842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6" name="任意多边形: 形状 846"/>
              <p:cNvSpPr/>
              <p:nvPr>
                <p:custDataLst>
                  <p:tags r:id="rId1563"/>
                </p:custDataLst>
              </p:nvPr>
            </p:nvSpPr>
            <p:spPr>
              <a:xfrm>
                <a:off x="690842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7" name="任意多边形: 形状 847"/>
              <p:cNvSpPr/>
              <p:nvPr>
                <p:custDataLst>
                  <p:tags r:id="rId1564"/>
                </p:custDataLst>
              </p:nvPr>
            </p:nvSpPr>
            <p:spPr>
              <a:xfrm>
                <a:off x="690842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8" name="任意多边形: 形状 848"/>
              <p:cNvSpPr/>
              <p:nvPr>
                <p:custDataLst>
                  <p:tags r:id="rId1565"/>
                </p:custDataLst>
              </p:nvPr>
            </p:nvSpPr>
            <p:spPr>
              <a:xfrm>
                <a:off x="690842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9" name="任意多边形: 形状 849"/>
              <p:cNvSpPr/>
              <p:nvPr>
                <p:custDataLst>
                  <p:tags r:id="rId1566"/>
                </p:custDataLst>
              </p:nvPr>
            </p:nvSpPr>
            <p:spPr>
              <a:xfrm>
                <a:off x="690842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0" name="任意多边形: 形状 850"/>
              <p:cNvSpPr/>
              <p:nvPr>
                <p:custDataLst>
                  <p:tags r:id="rId1567"/>
                </p:custDataLst>
              </p:nvPr>
            </p:nvSpPr>
            <p:spPr>
              <a:xfrm>
                <a:off x="690842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1" name="任意多边形: 形状 851"/>
              <p:cNvSpPr/>
              <p:nvPr>
                <p:custDataLst>
                  <p:tags r:id="rId1568"/>
                </p:custDataLst>
              </p:nvPr>
            </p:nvSpPr>
            <p:spPr>
              <a:xfrm>
                <a:off x="690842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2" name="任意多边形: 形状 852"/>
              <p:cNvSpPr/>
              <p:nvPr>
                <p:custDataLst>
                  <p:tags r:id="rId1569"/>
                </p:custDataLst>
              </p:nvPr>
            </p:nvSpPr>
            <p:spPr>
              <a:xfrm>
                <a:off x="6824378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3" name="任意多边形: 形状 853"/>
              <p:cNvSpPr/>
              <p:nvPr>
                <p:custDataLst>
                  <p:tags r:id="rId1570"/>
                </p:custDataLst>
              </p:nvPr>
            </p:nvSpPr>
            <p:spPr>
              <a:xfrm>
                <a:off x="6824378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4" name="任意多边形: 形状 854"/>
              <p:cNvSpPr/>
              <p:nvPr>
                <p:custDataLst>
                  <p:tags r:id="rId1571"/>
                </p:custDataLst>
              </p:nvPr>
            </p:nvSpPr>
            <p:spPr>
              <a:xfrm>
                <a:off x="6824378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5" name="任意多边形: 形状 855"/>
              <p:cNvSpPr/>
              <p:nvPr>
                <p:custDataLst>
                  <p:tags r:id="rId1572"/>
                </p:custDataLst>
              </p:nvPr>
            </p:nvSpPr>
            <p:spPr>
              <a:xfrm>
                <a:off x="6824378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6" name="任意多边形: 形状 856"/>
              <p:cNvSpPr/>
              <p:nvPr>
                <p:custDataLst>
                  <p:tags r:id="rId1573"/>
                </p:custDataLst>
              </p:nvPr>
            </p:nvSpPr>
            <p:spPr>
              <a:xfrm>
                <a:off x="6824378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7" name="任意多边形: 形状 857"/>
              <p:cNvSpPr/>
              <p:nvPr>
                <p:custDataLst>
                  <p:tags r:id="rId1574"/>
                </p:custDataLst>
              </p:nvPr>
            </p:nvSpPr>
            <p:spPr>
              <a:xfrm>
                <a:off x="6824378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8" name="任意多边形: 形状 858"/>
              <p:cNvSpPr/>
              <p:nvPr>
                <p:custDataLst>
                  <p:tags r:id="rId1575"/>
                </p:custDataLst>
              </p:nvPr>
            </p:nvSpPr>
            <p:spPr>
              <a:xfrm>
                <a:off x="6824378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9" name="任意多边形: 形状 859"/>
              <p:cNvSpPr/>
              <p:nvPr>
                <p:custDataLst>
                  <p:tags r:id="rId1576"/>
                </p:custDataLst>
              </p:nvPr>
            </p:nvSpPr>
            <p:spPr>
              <a:xfrm>
                <a:off x="6824378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0" name="任意多边形: 形状 860"/>
              <p:cNvSpPr/>
              <p:nvPr>
                <p:custDataLst>
                  <p:tags r:id="rId1577"/>
                </p:custDataLst>
              </p:nvPr>
            </p:nvSpPr>
            <p:spPr>
              <a:xfrm>
                <a:off x="6824378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1" name="任意多边形: 形状 861"/>
              <p:cNvSpPr/>
              <p:nvPr>
                <p:custDataLst>
                  <p:tags r:id="rId1578"/>
                </p:custDataLst>
              </p:nvPr>
            </p:nvSpPr>
            <p:spPr>
              <a:xfrm>
                <a:off x="6824378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2" name="任意多边形: 形状 862"/>
              <p:cNvSpPr/>
              <p:nvPr>
                <p:custDataLst>
                  <p:tags r:id="rId1579"/>
                </p:custDataLst>
              </p:nvPr>
            </p:nvSpPr>
            <p:spPr>
              <a:xfrm>
                <a:off x="6824378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3" name="任意多边形: 形状 863"/>
              <p:cNvSpPr/>
              <p:nvPr>
                <p:custDataLst>
                  <p:tags r:id="rId1580"/>
                </p:custDataLst>
              </p:nvPr>
            </p:nvSpPr>
            <p:spPr>
              <a:xfrm>
                <a:off x="6824378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4" name="任意多边形: 形状 864"/>
              <p:cNvSpPr/>
              <p:nvPr>
                <p:custDataLst>
                  <p:tags r:id="rId1581"/>
                </p:custDataLst>
              </p:nvPr>
            </p:nvSpPr>
            <p:spPr>
              <a:xfrm>
                <a:off x="6824378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5" name="任意多边形: 形状 865"/>
              <p:cNvSpPr/>
              <p:nvPr>
                <p:custDataLst>
                  <p:tags r:id="rId1582"/>
                </p:custDataLst>
              </p:nvPr>
            </p:nvSpPr>
            <p:spPr>
              <a:xfrm>
                <a:off x="6824378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6" name="任意多边形: 形状 866"/>
              <p:cNvSpPr/>
              <p:nvPr>
                <p:custDataLst>
                  <p:tags r:id="rId1583"/>
                </p:custDataLst>
              </p:nvPr>
            </p:nvSpPr>
            <p:spPr>
              <a:xfrm>
                <a:off x="6824378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7" name="任意多边形: 形状 867"/>
              <p:cNvSpPr/>
              <p:nvPr>
                <p:custDataLst>
                  <p:tags r:id="rId1584"/>
                </p:custDataLst>
              </p:nvPr>
            </p:nvSpPr>
            <p:spPr>
              <a:xfrm>
                <a:off x="6824378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8" name="任意多边形: 形状 868"/>
              <p:cNvSpPr/>
              <p:nvPr>
                <p:custDataLst>
                  <p:tags r:id="rId1585"/>
                </p:custDataLst>
              </p:nvPr>
            </p:nvSpPr>
            <p:spPr>
              <a:xfrm>
                <a:off x="6824378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9" name="任意多边形: 形状 869"/>
              <p:cNvSpPr/>
              <p:nvPr>
                <p:custDataLst>
                  <p:tags r:id="rId1586"/>
                </p:custDataLst>
              </p:nvPr>
            </p:nvSpPr>
            <p:spPr>
              <a:xfrm>
                <a:off x="6824378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0" name="任意多边形: 形状 870"/>
              <p:cNvSpPr/>
              <p:nvPr>
                <p:custDataLst>
                  <p:tags r:id="rId1587"/>
                </p:custDataLst>
              </p:nvPr>
            </p:nvSpPr>
            <p:spPr>
              <a:xfrm>
                <a:off x="6824378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1" name="任意多边形: 形状 871"/>
              <p:cNvSpPr/>
              <p:nvPr>
                <p:custDataLst>
                  <p:tags r:id="rId1588"/>
                </p:custDataLst>
              </p:nvPr>
            </p:nvSpPr>
            <p:spPr>
              <a:xfrm>
                <a:off x="6824378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2" name="任意多边形: 形状 872"/>
              <p:cNvSpPr/>
              <p:nvPr>
                <p:custDataLst>
                  <p:tags r:id="rId1589"/>
                </p:custDataLst>
              </p:nvPr>
            </p:nvSpPr>
            <p:spPr>
              <a:xfrm>
                <a:off x="6824378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3" name="任意多边形: 形状 873"/>
              <p:cNvSpPr/>
              <p:nvPr>
                <p:custDataLst>
                  <p:tags r:id="rId1590"/>
                </p:custDataLst>
              </p:nvPr>
            </p:nvSpPr>
            <p:spPr>
              <a:xfrm>
                <a:off x="6824378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4" name="任意多边形: 形状 874"/>
              <p:cNvSpPr/>
              <p:nvPr>
                <p:custDataLst>
                  <p:tags r:id="rId1591"/>
                </p:custDataLst>
              </p:nvPr>
            </p:nvSpPr>
            <p:spPr>
              <a:xfrm>
                <a:off x="6824378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4" name="任意多边形: 形状 875"/>
              <p:cNvSpPr/>
              <p:nvPr>
                <p:custDataLst>
                  <p:tags r:id="rId1592"/>
                </p:custDataLst>
              </p:nvPr>
            </p:nvSpPr>
            <p:spPr>
              <a:xfrm>
                <a:off x="674033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5" name="任意多边形: 形状 876"/>
              <p:cNvSpPr/>
              <p:nvPr>
                <p:custDataLst>
                  <p:tags r:id="rId1593"/>
                </p:custDataLst>
              </p:nvPr>
            </p:nvSpPr>
            <p:spPr>
              <a:xfrm>
                <a:off x="674033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6" name="任意多边形: 形状 877"/>
              <p:cNvSpPr/>
              <p:nvPr>
                <p:custDataLst>
                  <p:tags r:id="rId1594"/>
                </p:custDataLst>
              </p:nvPr>
            </p:nvSpPr>
            <p:spPr>
              <a:xfrm>
                <a:off x="674033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7" name="任意多边形: 形状 878"/>
              <p:cNvSpPr/>
              <p:nvPr>
                <p:custDataLst>
                  <p:tags r:id="rId1595"/>
                </p:custDataLst>
              </p:nvPr>
            </p:nvSpPr>
            <p:spPr>
              <a:xfrm>
                <a:off x="674033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8" name="任意多边形: 形状 879"/>
              <p:cNvSpPr/>
              <p:nvPr>
                <p:custDataLst>
                  <p:tags r:id="rId1596"/>
                </p:custDataLst>
              </p:nvPr>
            </p:nvSpPr>
            <p:spPr>
              <a:xfrm>
                <a:off x="674033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69" name="任意多边形: 形状 880"/>
              <p:cNvSpPr/>
              <p:nvPr>
                <p:custDataLst>
                  <p:tags r:id="rId1597"/>
                </p:custDataLst>
              </p:nvPr>
            </p:nvSpPr>
            <p:spPr>
              <a:xfrm>
                <a:off x="674033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0" name="任意多边形: 形状 881"/>
              <p:cNvSpPr/>
              <p:nvPr>
                <p:custDataLst>
                  <p:tags r:id="rId1598"/>
                </p:custDataLst>
              </p:nvPr>
            </p:nvSpPr>
            <p:spPr>
              <a:xfrm>
                <a:off x="674033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1" name="任意多边形: 形状 882"/>
              <p:cNvSpPr/>
              <p:nvPr>
                <p:custDataLst>
                  <p:tags r:id="rId1599"/>
                </p:custDataLst>
              </p:nvPr>
            </p:nvSpPr>
            <p:spPr>
              <a:xfrm>
                <a:off x="674033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2" name="任意多边形: 形状 883"/>
              <p:cNvSpPr/>
              <p:nvPr>
                <p:custDataLst>
                  <p:tags r:id="rId1600"/>
                </p:custDataLst>
              </p:nvPr>
            </p:nvSpPr>
            <p:spPr>
              <a:xfrm>
                <a:off x="674033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3" name="任意多边形: 形状 884"/>
              <p:cNvSpPr/>
              <p:nvPr>
                <p:custDataLst>
                  <p:tags r:id="rId1601"/>
                </p:custDataLst>
              </p:nvPr>
            </p:nvSpPr>
            <p:spPr>
              <a:xfrm>
                <a:off x="674033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4" name="任意多边形: 形状 885"/>
              <p:cNvSpPr/>
              <p:nvPr>
                <p:custDataLst>
                  <p:tags r:id="rId1602"/>
                </p:custDataLst>
              </p:nvPr>
            </p:nvSpPr>
            <p:spPr>
              <a:xfrm>
                <a:off x="674033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5" name="任意多边形: 形状 886"/>
              <p:cNvSpPr/>
              <p:nvPr>
                <p:custDataLst>
                  <p:tags r:id="rId1603"/>
                </p:custDataLst>
              </p:nvPr>
            </p:nvSpPr>
            <p:spPr>
              <a:xfrm>
                <a:off x="674033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6" name="任意多边形: 形状 887"/>
              <p:cNvSpPr/>
              <p:nvPr>
                <p:custDataLst>
                  <p:tags r:id="rId1604"/>
                </p:custDataLst>
              </p:nvPr>
            </p:nvSpPr>
            <p:spPr>
              <a:xfrm>
                <a:off x="674033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7" name="任意多边形: 形状 888"/>
              <p:cNvSpPr/>
              <p:nvPr>
                <p:custDataLst>
                  <p:tags r:id="rId1605"/>
                </p:custDataLst>
              </p:nvPr>
            </p:nvSpPr>
            <p:spPr>
              <a:xfrm>
                <a:off x="674033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8" name="任意多边形: 形状 889"/>
              <p:cNvSpPr/>
              <p:nvPr>
                <p:custDataLst>
                  <p:tags r:id="rId1606"/>
                </p:custDataLst>
              </p:nvPr>
            </p:nvSpPr>
            <p:spPr>
              <a:xfrm>
                <a:off x="674033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79" name="任意多边形: 形状 890"/>
              <p:cNvSpPr/>
              <p:nvPr>
                <p:custDataLst>
                  <p:tags r:id="rId1607"/>
                </p:custDataLst>
              </p:nvPr>
            </p:nvSpPr>
            <p:spPr>
              <a:xfrm>
                <a:off x="674033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0" name="任意多边形: 形状 891"/>
              <p:cNvSpPr/>
              <p:nvPr>
                <p:custDataLst>
                  <p:tags r:id="rId1608"/>
                </p:custDataLst>
              </p:nvPr>
            </p:nvSpPr>
            <p:spPr>
              <a:xfrm>
                <a:off x="674033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1" name="任意多边形: 形状 892"/>
              <p:cNvSpPr/>
              <p:nvPr>
                <p:custDataLst>
                  <p:tags r:id="rId1609"/>
                </p:custDataLst>
              </p:nvPr>
            </p:nvSpPr>
            <p:spPr>
              <a:xfrm>
                <a:off x="674033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2" name="任意多边形: 形状 893"/>
              <p:cNvSpPr/>
              <p:nvPr>
                <p:custDataLst>
                  <p:tags r:id="rId1610"/>
                </p:custDataLst>
              </p:nvPr>
            </p:nvSpPr>
            <p:spPr>
              <a:xfrm>
                <a:off x="674033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3" name="任意多边形: 形状 894"/>
              <p:cNvSpPr/>
              <p:nvPr>
                <p:custDataLst>
                  <p:tags r:id="rId1611"/>
                </p:custDataLst>
              </p:nvPr>
            </p:nvSpPr>
            <p:spPr>
              <a:xfrm>
                <a:off x="674033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4" name="任意多边形: 形状 895"/>
              <p:cNvSpPr/>
              <p:nvPr>
                <p:custDataLst>
                  <p:tags r:id="rId1612"/>
                </p:custDataLst>
              </p:nvPr>
            </p:nvSpPr>
            <p:spPr>
              <a:xfrm>
                <a:off x="674033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5" name="任意多边形: 形状 896"/>
              <p:cNvSpPr/>
              <p:nvPr>
                <p:custDataLst>
                  <p:tags r:id="rId1613"/>
                </p:custDataLst>
              </p:nvPr>
            </p:nvSpPr>
            <p:spPr>
              <a:xfrm>
                <a:off x="674033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6" name="任意多边形: 形状 897"/>
              <p:cNvSpPr/>
              <p:nvPr>
                <p:custDataLst>
                  <p:tags r:id="rId1614"/>
                </p:custDataLst>
              </p:nvPr>
            </p:nvSpPr>
            <p:spPr>
              <a:xfrm>
                <a:off x="674033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7" name="任意多边形: 形状 898"/>
              <p:cNvSpPr/>
              <p:nvPr>
                <p:custDataLst>
                  <p:tags r:id="rId1615"/>
                </p:custDataLst>
              </p:nvPr>
            </p:nvSpPr>
            <p:spPr>
              <a:xfrm>
                <a:off x="665538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8" name="任意多边形: 形状 899"/>
              <p:cNvSpPr/>
              <p:nvPr>
                <p:custDataLst>
                  <p:tags r:id="rId1616"/>
                </p:custDataLst>
              </p:nvPr>
            </p:nvSpPr>
            <p:spPr>
              <a:xfrm>
                <a:off x="665538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89" name="任意多边形: 形状 900"/>
              <p:cNvSpPr/>
              <p:nvPr>
                <p:custDataLst>
                  <p:tags r:id="rId1617"/>
                </p:custDataLst>
              </p:nvPr>
            </p:nvSpPr>
            <p:spPr>
              <a:xfrm>
                <a:off x="665538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0" name="任意多边形: 形状 901"/>
              <p:cNvSpPr/>
              <p:nvPr>
                <p:custDataLst>
                  <p:tags r:id="rId1618"/>
                </p:custDataLst>
              </p:nvPr>
            </p:nvSpPr>
            <p:spPr>
              <a:xfrm>
                <a:off x="665538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1" name="任意多边形: 形状 902"/>
              <p:cNvSpPr/>
              <p:nvPr>
                <p:custDataLst>
                  <p:tags r:id="rId1619"/>
                </p:custDataLst>
              </p:nvPr>
            </p:nvSpPr>
            <p:spPr>
              <a:xfrm>
                <a:off x="665538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2" name="任意多边形: 形状 903"/>
              <p:cNvSpPr/>
              <p:nvPr>
                <p:custDataLst>
                  <p:tags r:id="rId1620"/>
                </p:custDataLst>
              </p:nvPr>
            </p:nvSpPr>
            <p:spPr>
              <a:xfrm>
                <a:off x="665538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3" name="任意多边形: 形状 904"/>
              <p:cNvSpPr/>
              <p:nvPr>
                <p:custDataLst>
                  <p:tags r:id="rId1621"/>
                </p:custDataLst>
              </p:nvPr>
            </p:nvSpPr>
            <p:spPr>
              <a:xfrm>
                <a:off x="665538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4" name="任意多边形: 形状 905"/>
              <p:cNvSpPr/>
              <p:nvPr>
                <p:custDataLst>
                  <p:tags r:id="rId1622"/>
                </p:custDataLst>
              </p:nvPr>
            </p:nvSpPr>
            <p:spPr>
              <a:xfrm>
                <a:off x="665538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5" name="任意多边形: 形状 906"/>
              <p:cNvSpPr/>
              <p:nvPr>
                <p:custDataLst>
                  <p:tags r:id="rId1623"/>
                </p:custDataLst>
              </p:nvPr>
            </p:nvSpPr>
            <p:spPr>
              <a:xfrm>
                <a:off x="665538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6" name="任意多边形: 形状 907"/>
              <p:cNvSpPr/>
              <p:nvPr>
                <p:custDataLst>
                  <p:tags r:id="rId1624"/>
                </p:custDataLst>
              </p:nvPr>
            </p:nvSpPr>
            <p:spPr>
              <a:xfrm>
                <a:off x="665538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7" name="任意多边形: 形状 908"/>
              <p:cNvSpPr/>
              <p:nvPr>
                <p:custDataLst>
                  <p:tags r:id="rId1625"/>
                </p:custDataLst>
              </p:nvPr>
            </p:nvSpPr>
            <p:spPr>
              <a:xfrm>
                <a:off x="665538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8" name="任意多边形: 形状 909"/>
              <p:cNvSpPr/>
              <p:nvPr>
                <p:custDataLst>
                  <p:tags r:id="rId1626"/>
                </p:custDataLst>
              </p:nvPr>
            </p:nvSpPr>
            <p:spPr>
              <a:xfrm>
                <a:off x="665538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899" name="任意多边形: 形状 910"/>
              <p:cNvSpPr/>
              <p:nvPr>
                <p:custDataLst>
                  <p:tags r:id="rId1627"/>
                </p:custDataLst>
              </p:nvPr>
            </p:nvSpPr>
            <p:spPr>
              <a:xfrm>
                <a:off x="665538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0" name="任意多边形: 形状 911"/>
              <p:cNvSpPr/>
              <p:nvPr>
                <p:custDataLst>
                  <p:tags r:id="rId1628"/>
                </p:custDataLst>
              </p:nvPr>
            </p:nvSpPr>
            <p:spPr>
              <a:xfrm>
                <a:off x="665538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1" name="任意多边形: 形状 912"/>
              <p:cNvSpPr/>
              <p:nvPr>
                <p:custDataLst>
                  <p:tags r:id="rId1629"/>
                </p:custDataLst>
              </p:nvPr>
            </p:nvSpPr>
            <p:spPr>
              <a:xfrm>
                <a:off x="665538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2" name="任意多边形: 形状 913"/>
              <p:cNvSpPr/>
              <p:nvPr>
                <p:custDataLst>
                  <p:tags r:id="rId1630"/>
                </p:custDataLst>
              </p:nvPr>
            </p:nvSpPr>
            <p:spPr>
              <a:xfrm>
                <a:off x="665538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3" name="任意多边形: 形状 914"/>
              <p:cNvSpPr/>
              <p:nvPr>
                <p:custDataLst>
                  <p:tags r:id="rId1631"/>
                </p:custDataLst>
              </p:nvPr>
            </p:nvSpPr>
            <p:spPr>
              <a:xfrm>
                <a:off x="665538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4" name="任意多边形: 形状 915"/>
              <p:cNvSpPr/>
              <p:nvPr>
                <p:custDataLst>
                  <p:tags r:id="rId1632"/>
                </p:custDataLst>
              </p:nvPr>
            </p:nvSpPr>
            <p:spPr>
              <a:xfrm>
                <a:off x="665538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5" name="任意多边形: 形状 916"/>
              <p:cNvSpPr/>
              <p:nvPr>
                <p:custDataLst>
                  <p:tags r:id="rId1633"/>
                </p:custDataLst>
              </p:nvPr>
            </p:nvSpPr>
            <p:spPr>
              <a:xfrm>
                <a:off x="665538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6" name="任意多边形: 形状 917"/>
              <p:cNvSpPr/>
              <p:nvPr>
                <p:custDataLst>
                  <p:tags r:id="rId1634"/>
                </p:custDataLst>
              </p:nvPr>
            </p:nvSpPr>
            <p:spPr>
              <a:xfrm>
                <a:off x="665538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7" name="任意多边形: 形状 918"/>
              <p:cNvSpPr/>
              <p:nvPr>
                <p:custDataLst>
                  <p:tags r:id="rId1635"/>
                </p:custDataLst>
              </p:nvPr>
            </p:nvSpPr>
            <p:spPr>
              <a:xfrm>
                <a:off x="665538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8" name="任意多边形: 形状 919"/>
              <p:cNvSpPr/>
              <p:nvPr>
                <p:custDataLst>
                  <p:tags r:id="rId1636"/>
                </p:custDataLst>
              </p:nvPr>
            </p:nvSpPr>
            <p:spPr>
              <a:xfrm>
                <a:off x="665538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09" name="任意多边形: 形状 920"/>
              <p:cNvSpPr/>
              <p:nvPr>
                <p:custDataLst>
                  <p:tags r:id="rId1637"/>
                </p:custDataLst>
              </p:nvPr>
            </p:nvSpPr>
            <p:spPr>
              <a:xfrm>
                <a:off x="665538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0" name="任意多边形: 形状 921"/>
              <p:cNvSpPr/>
              <p:nvPr>
                <p:custDataLst>
                  <p:tags r:id="rId1638"/>
                </p:custDataLst>
              </p:nvPr>
            </p:nvSpPr>
            <p:spPr>
              <a:xfrm>
                <a:off x="657134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1" name="任意多边形: 形状 922"/>
              <p:cNvSpPr/>
              <p:nvPr>
                <p:custDataLst>
                  <p:tags r:id="rId1639"/>
                </p:custDataLst>
              </p:nvPr>
            </p:nvSpPr>
            <p:spPr>
              <a:xfrm>
                <a:off x="657134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2" name="任意多边形: 形状 923"/>
              <p:cNvSpPr/>
              <p:nvPr>
                <p:custDataLst>
                  <p:tags r:id="rId1640"/>
                </p:custDataLst>
              </p:nvPr>
            </p:nvSpPr>
            <p:spPr>
              <a:xfrm>
                <a:off x="657134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3" name="任意多边形: 形状 924"/>
              <p:cNvSpPr/>
              <p:nvPr>
                <p:custDataLst>
                  <p:tags r:id="rId1641"/>
                </p:custDataLst>
              </p:nvPr>
            </p:nvSpPr>
            <p:spPr>
              <a:xfrm>
                <a:off x="657134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4" name="任意多边形: 形状 925"/>
              <p:cNvSpPr/>
              <p:nvPr>
                <p:custDataLst>
                  <p:tags r:id="rId1642"/>
                </p:custDataLst>
              </p:nvPr>
            </p:nvSpPr>
            <p:spPr>
              <a:xfrm>
                <a:off x="657134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5" name="任意多边形: 形状 926"/>
              <p:cNvSpPr/>
              <p:nvPr>
                <p:custDataLst>
                  <p:tags r:id="rId1643"/>
                </p:custDataLst>
              </p:nvPr>
            </p:nvSpPr>
            <p:spPr>
              <a:xfrm>
                <a:off x="657134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6" name="任意多边形: 形状 927"/>
              <p:cNvSpPr/>
              <p:nvPr>
                <p:custDataLst>
                  <p:tags r:id="rId1644"/>
                </p:custDataLst>
              </p:nvPr>
            </p:nvSpPr>
            <p:spPr>
              <a:xfrm>
                <a:off x="657134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7" name="任意多边形: 形状 928"/>
              <p:cNvSpPr/>
              <p:nvPr>
                <p:custDataLst>
                  <p:tags r:id="rId1645"/>
                </p:custDataLst>
              </p:nvPr>
            </p:nvSpPr>
            <p:spPr>
              <a:xfrm>
                <a:off x="657134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8" name="任意多边形: 形状 929"/>
              <p:cNvSpPr/>
              <p:nvPr>
                <p:custDataLst>
                  <p:tags r:id="rId1646"/>
                </p:custDataLst>
              </p:nvPr>
            </p:nvSpPr>
            <p:spPr>
              <a:xfrm>
                <a:off x="657134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19" name="任意多边形: 形状 930"/>
              <p:cNvSpPr/>
              <p:nvPr>
                <p:custDataLst>
                  <p:tags r:id="rId1647"/>
                </p:custDataLst>
              </p:nvPr>
            </p:nvSpPr>
            <p:spPr>
              <a:xfrm>
                <a:off x="657134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0" name="任意多边形: 形状 931"/>
              <p:cNvSpPr/>
              <p:nvPr>
                <p:custDataLst>
                  <p:tags r:id="rId1648"/>
                </p:custDataLst>
              </p:nvPr>
            </p:nvSpPr>
            <p:spPr>
              <a:xfrm>
                <a:off x="657134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1" name="任意多边形: 形状 932"/>
              <p:cNvSpPr/>
              <p:nvPr>
                <p:custDataLst>
                  <p:tags r:id="rId1649"/>
                </p:custDataLst>
              </p:nvPr>
            </p:nvSpPr>
            <p:spPr>
              <a:xfrm>
                <a:off x="657134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2" name="任意多边形: 形状 933"/>
              <p:cNvSpPr/>
              <p:nvPr>
                <p:custDataLst>
                  <p:tags r:id="rId1650"/>
                </p:custDataLst>
              </p:nvPr>
            </p:nvSpPr>
            <p:spPr>
              <a:xfrm>
                <a:off x="657134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3" name="任意多边形: 形状 934"/>
              <p:cNvSpPr/>
              <p:nvPr>
                <p:custDataLst>
                  <p:tags r:id="rId1651"/>
                </p:custDataLst>
              </p:nvPr>
            </p:nvSpPr>
            <p:spPr>
              <a:xfrm>
                <a:off x="657134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4" name="任意多边形: 形状 935"/>
              <p:cNvSpPr/>
              <p:nvPr>
                <p:custDataLst>
                  <p:tags r:id="rId1652"/>
                </p:custDataLst>
              </p:nvPr>
            </p:nvSpPr>
            <p:spPr>
              <a:xfrm>
                <a:off x="657134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5" name="任意多边形: 形状 936"/>
              <p:cNvSpPr/>
              <p:nvPr>
                <p:custDataLst>
                  <p:tags r:id="rId1653"/>
                </p:custDataLst>
              </p:nvPr>
            </p:nvSpPr>
            <p:spPr>
              <a:xfrm>
                <a:off x="657134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6" name="任意多边形: 形状 937"/>
              <p:cNvSpPr/>
              <p:nvPr>
                <p:custDataLst>
                  <p:tags r:id="rId1654"/>
                </p:custDataLst>
              </p:nvPr>
            </p:nvSpPr>
            <p:spPr>
              <a:xfrm>
                <a:off x="657134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7" name="任意多边形: 形状 938"/>
              <p:cNvSpPr/>
              <p:nvPr>
                <p:custDataLst>
                  <p:tags r:id="rId1655"/>
                </p:custDataLst>
              </p:nvPr>
            </p:nvSpPr>
            <p:spPr>
              <a:xfrm>
                <a:off x="657134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8" name="任意多边形: 形状 939"/>
              <p:cNvSpPr/>
              <p:nvPr>
                <p:custDataLst>
                  <p:tags r:id="rId1656"/>
                </p:custDataLst>
              </p:nvPr>
            </p:nvSpPr>
            <p:spPr>
              <a:xfrm>
                <a:off x="657134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29" name="任意多边形: 形状 940"/>
              <p:cNvSpPr/>
              <p:nvPr>
                <p:custDataLst>
                  <p:tags r:id="rId1657"/>
                </p:custDataLst>
              </p:nvPr>
            </p:nvSpPr>
            <p:spPr>
              <a:xfrm>
                <a:off x="657134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0" name="任意多边形: 形状 941"/>
              <p:cNvSpPr/>
              <p:nvPr>
                <p:custDataLst>
                  <p:tags r:id="rId1658"/>
                </p:custDataLst>
              </p:nvPr>
            </p:nvSpPr>
            <p:spPr>
              <a:xfrm>
                <a:off x="657134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1" name="任意多边形: 形状 942"/>
              <p:cNvSpPr/>
              <p:nvPr>
                <p:custDataLst>
                  <p:tags r:id="rId1659"/>
                </p:custDataLst>
              </p:nvPr>
            </p:nvSpPr>
            <p:spPr>
              <a:xfrm>
                <a:off x="657134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2" name="任意多边形: 形状 943"/>
              <p:cNvSpPr/>
              <p:nvPr>
                <p:custDataLst>
                  <p:tags r:id="rId1660"/>
                </p:custDataLst>
              </p:nvPr>
            </p:nvSpPr>
            <p:spPr>
              <a:xfrm>
                <a:off x="657134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3" name="任意多边形: 形状 944"/>
              <p:cNvSpPr/>
              <p:nvPr>
                <p:custDataLst>
                  <p:tags r:id="rId1661"/>
                </p:custDataLst>
              </p:nvPr>
            </p:nvSpPr>
            <p:spPr>
              <a:xfrm>
                <a:off x="648639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4" name="任意多边形: 形状 945"/>
              <p:cNvSpPr/>
              <p:nvPr>
                <p:custDataLst>
                  <p:tags r:id="rId1662"/>
                </p:custDataLst>
              </p:nvPr>
            </p:nvSpPr>
            <p:spPr>
              <a:xfrm>
                <a:off x="648639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5" name="任意多边形: 形状 946"/>
              <p:cNvSpPr/>
              <p:nvPr>
                <p:custDataLst>
                  <p:tags r:id="rId1663"/>
                </p:custDataLst>
              </p:nvPr>
            </p:nvSpPr>
            <p:spPr>
              <a:xfrm>
                <a:off x="648639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6" name="任意多边形: 形状 947"/>
              <p:cNvSpPr/>
              <p:nvPr>
                <p:custDataLst>
                  <p:tags r:id="rId1664"/>
                </p:custDataLst>
              </p:nvPr>
            </p:nvSpPr>
            <p:spPr>
              <a:xfrm>
                <a:off x="648639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7" name="任意多边形: 形状 948"/>
              <p:cNvSpPr/>
              <p:nvPr>
                <p:custDataLst>
                  <p:tags r:id="rId1665"/>
                </p:custDataLst>
              </p:nvPr>
            </p:nvSpPr>
            <p:spPr>
              <a:xfrm>
                <a:off x="648639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8" name="任意多边形: 形状 949"/>
              <p:cNvSpPr/>
              <p:nvPr>
                <p:custDataLst>
                  <p:tags r:id="rId1666"/>
                </p:custDataLst>
              </p:nvPr>
            </p:nvSpPr>
            <p:spPr>
              <a:xfrm>
                <a:off x="648639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39" name="任意多边形: 形状 950"/>
              <p:cNvSpPr/>
              <p:nvPr>
                <p:custDataLst>
                  <p:tags r:id="rId1667"/>
                </p:custDataLst>
              </p:nvPr>
            </p:nvSpPr>
            <p:spPr>
              <a:xfrm>
                <a:off x="648639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0" name="任意多边形: 形状 951"/>
              <p:cNvSpPr/>
              <p:nvPr>
                <p:custDataLst>
                  <p:tags r:id="rId1668"/>
                </p:custDataLst>
              </p:nvPr>
            </p:nvSpPr>
            <p:spPr>
              <a:xfrm>
                <a:off x="648639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1" name="任意多边形: 形状 952"/>
              <p:cNvSpPr/>
              <p:nvPr>
                <p:custDataLst>
                  <p:tags r:id="rId1669"/>
                </p:custDataLst>
              </p:nvPr>
            </p:nvSpPr>
            <p:spPr>
              <a:xfrm>
                <a:off x="648639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2" name="任意多边形: 形状 953"/>
              <p:cNvSpPr/>
              <p:nvPr>
                <p:custDataLst>
                  <p:tags r:id="rId1670"/>
                </p:custDataLst>
              </p:nvPr>
            </p:nvSpPr>
            <p:spPr>
              <a:xfrm>
                <a:off x="648639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3" name="任意多边形: 形状 954"/>
              <p:cNvSpPr/>
              <p:nvPr>
                <p:custDataLst>
                  <p:tags r:id="rId1671"/>
                </p:custDataLst>
              </p:nvPr>
            </p:nvSpPr>
            <p:spPr>
              <a:xfrm>
                <a:off x="648639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4" name="任意多边形: 形状 955"/>
              <p:cNvSpPr/>
              <p:nvPr>
                <p:custDataLst>
                  <p:tags r:id="rId1672"/>
                </p:custDataLst>
              </p:nvPr>
            </p:nvSpPr>
            <p:spPr>
              <a:xfrm>
                <a:off x="648639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5" name="任意多边形: 形状 956"/>
              <p:cNvSpPr/>
              <p:nvPr>
                <p:custDataLst>
                  <p:tags r:id="rId1673"/>
                </p:custDataLst>
              </p:nvPr>
            </p:nvSpPr>
            <p:spPr>
              <a:xfrm>
                <a:off x="648639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6" name="任意多边形: 形状 957"/>
              <p:cNvSpPr/>
              <p:nvPr>
                <p:custDataLst>
                  <p:tags r:id="rId1674"/>
                </p:custDataLst>
              </p:nvPr>
            </p:nvSpPr>
            <p:spPr>
              <a:xfrm>
                <a:off x="648639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7" name="任意多边形: 形状 958"/>
              <p:cNvSpPr/>
              <p:nvPr>
                <p:custDataLst>
                  <p:tags r:id="rId1675"/>
                </p:custDataLst>
              </p:nvPr>
            </p:nvSpPr>
            <p:spPr>
              <a:xfrm>
                <a:off x="648639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8" name="任意多边形: 形状 959"/>
              <p:cNvSpPr/>
              <p:nvPr>
                <p:custDataLst>
                  <p:tags r:id="rId1676"/>
                </p:custDataLst>
              </p:nvPr>
            </p:nvSpPr>
            <p:spPr>
              <a:xfrm>
                <a:off x="648639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49" name="任意多边形: 形状 960"/>
              <p:cNvSpPr/>
              <p:nvPr>
                <p:custDataLst>
                  <p:tags r:id="rId1677"/>
                </p:custDataLst>
              </p:nvPr>
            </p:nvSpPr>
            <p:spPr>
              <a:xfrm>
                <a:off x="648639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0" name="任意多边形: 形状 961"/>
              <p:cNvSpPr/>
              <p:nvPr>
                <p:custDataLst>
                  <p:tags r:id="rId1678"/>
                </p:custDataLst>
              </p:nvPr>
            </p:nvSpPr>
            <p:spPr>
              <a:xfrm>
                <a:off x="648639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1" name="任意多边形: 形状 962"/>
              <p:cNvSpPr/>
              <p:nvPr>
                <p:custDataLst>
                  <p:tags r:id="rId1679"/>
                </p:custDataLst>
              </p:nvPr>
            </p:nvSpPr>
            <p:spPr>
              <a:xfrm>
                <a:off x="648639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2" name="任意多边形: 形状 963"/>
              <p:cNvSpPr/>
              <p:nvPr>
                <p:custDataLst>
                  <p:tags r:id="rId1680"/>
                </p:custDataLst>
              </p:nvPr>
            </p:nvSpPr>
            <p:spPr>
              <a:xfrm>
                <a:off x="648639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3" name="任意多边形: 形状 964"/>
              <p:cNvSpPr/>
              <p:nvPr>
                <p:custDataLst>
                  <p:tags r:id="rId1681"/>
                </p:custDataLst>
              </p:nvPr>
            </p:nvSpPr>
            <p:spPr>
              <a:xfrm>
                <a:off x="648639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4" name="任意多边形: 形状 965"/>
              <p:cNvSpPr/>
              <p:nvPr>
                <p:custDataLst>
                  <p:tags r:id="rId1682"/>
                </p:custDataLst>
              </p:nvPr>
            </p:nvSpPr>
            <p:spPr>
              <a:xfrm>
                <a:off x="648639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5" name="任意多边形: 形状 966"/>
              <p:cNvSpPr/>
              <p:nvPr>
                <p:custDataLst>
                  <p:tags r:id="rId1683"/>
                </p:custDataLst>
              </p:nvPr>
            </p:nvSpPr>
            <p:spPr>
              <a:xfrm>
                <a:off x="648639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6" name="任意多边形: 形状 967"/>
              <p:cNvSpPr/>
              <p:nvPr>
                <p:custDataLst>
                  <p:tags r:id="rId1684"/>
                </p:custDataLst>
              </p:nvPr>
            </p:nvSpPr>
            <p:spPr>
              <a:xfrm>
                <a:off x="640235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7" name="任意多边形: 形状 968"/>
              <p:cNvSpPr/>
              <p:nvPr>
                <p:custDataLst>
                  <p:tags r:id="rId1685"/>
                </p:custDataLst>
              </p:nvPr>
            </p:nvSpPr>
            <p:spPr>
              <a:xfrm>
                <a:off x="640235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8" name="任意多边形: 形状 969"/>
              <p:cNvSpPr/>
              <p:nvPr>
                <p:custDataLst>
                  <p:tags r:id="rId1686"/>
                </p:custDataLst>
              </p:nvPr>
            </p:nvSpPr>
            <p:spPr>
              <a:xfrm>
                <a:off x="640235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59" name="任意多边形: 形状 970"/>
              <p:cNvSpPr/>
              <p:nvPr>
                <p:custDataLst>
                  <p:tags r:id="rId1687"/>
                </p:custDataLst>
              </p:nvPr>
            </p:nvSpPr>
            <p:spPr>
              <a:xfrm>
                <a:off x="640235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0" name="任意多边形: 形状 971"/>
              <p:cNvSpPr/>
              <p:nvPr>
                <p:custDataLst>
                  <p:tags r:id="rId1688"/>
                </p:custDataLst>
              </p:nvPr>
            </p:nvSpPr>
            <p:spPr>
              <a:xfrm>
                <a:off x="640235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1" name="任意多边形: 形状 972"/>
              <p:cNvSpPr/>
              <p:nvPr>
                <p:custDataLst>
                  <p:tags r:id="rId1689"/>
                </p:custDataLst>
              </p:nvPr>
            </p:nvSpPr>
            <p:spPr>
              <a:xfrm>
                <a:off x="640235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2" name="任意多边形: 形状 973"/>
              <p:cNvSpPr/>
              <p:nvPr>
                <p:custDataLst>
                  <p:tags r:id="rId1690"/>
                </p:custDataLst>
              </p:nvPr>
            </p:nvSpPr>
            <p:spPr>
              <a:xfrm>
                <a:off x="640235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3" name="任意多边形: 形状 974"/>
              <p:cNvSpPr/>
              <p:nvPr>
                <p:custDataLst>
                  <p:tags r:id="rId1691"/>
                </p:custDataLst>
              </p:nvPr>
            </p:nvSpPr>
            <p:spPr>
              <a:xfrm>
                <a:off x="640235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4" name="任意多边形: 形状 975"/>
              <p:cNvSpPr/>
              <p:nvPr>
                <p:custDataLst>
                  <p:tags r:id="rId1692"/>
                </p:custDataLst>
              </p:nvPr>
            </p:nvSpPr>
            <p:spPr>
              <a:xfrm>
                <a:off x="640235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5" name="任意多边形: 形状 976"/>
              <p:cNvSpPr/>
              <p:nvPr>
                <p:custDataLst>
                  <p:tags r:id="rId1693"/>
                </p:custDataLst>
              </p:nvPr>
            </p:nvSpPr>
            <p:spPr>
              <a:xfrm>
                <a:off x="640235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6" name="任意多边形: 形状 977"/>
              <p:cNvSpPr/>
              <p:nvPr>
                <p:custDataLst>
                  <p:tags r:id="rId1694"/>
                </p:custDataLst>
              </p:nvPr>
            </p:nvSpPr>
            <p:spPr>
              <a:xfrm>
                <a:off x="640235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7" name="任意多边形: 形状 978"/>
              <p:cNvSpPr/>
              <p:nvPr>
                <p:custDataLst>
                  <p:tags r:id="rId1695"/>
                </p:custDataLst>
              </p:nvPr>
            </p:nvSpPr>
            <p:spPr>
              <a:xfrm>
                <a:off x="640235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8" name="任意多边形: 形状 979"/>
              <p:cNvSpPr/>
              <p:nvPr>
                <p:custDataLst>
                  <p:tags r:id="rId1696"/>
                </p:custDataLst>
              </p:nvPr>
            </p:nvSpPr>
            <p:spPr>
              <a:xfrm>
                <a:off x="640235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69" name="任意多边形: 形状 980"/>
              <p:cNvSpPr/>
              <p:nvPr>
                <p:custDataLst>
                  <p:tags r:id="rId1697"/>
                </p:custDataLst>
              </p:nvPr>
            </p:nvSpPr>
            <p:spPr>
              <a:xfrm>
                <a:off x="640235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0" name="任意多边形: 形状 981"/>
              <p:cNvSpPr/>
              <p:nvPr>
                <p:custDataLst>
                  <p:tags r:id="rId1698"/>
                </p:custDataLst>
              </p:nvPr>
            </p:nvSpPr>
            <p:spPr>
              <a:xfrm>
                <a:off x="640235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1" name="任意多边形: 形状 982"/>
              <p:cNvSpPr/>
              <p:nvPr>
                <p:custDataLst>
                  <p:tags r:id="rId1699"/>
                </p:custDataLst>
              </p:nvPr>
            </p:nvSpPr>
            <p:spPr>
              <a:xfrm>
                <a:off x="640235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2" name="任意多边形: 形状 983"/>
              <p:cNvSpPr/>
              <p:nvPr>
                <p:custDataLst>
                  <p:tags r:id="rId1700"/>
                </p:custDataLst>
              </p:nvPr>
            </p:nvSpPr>
            <p:spPr>
              <a:xfrm>
                <a:off x="640235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3" name="任意多边形: 形状 984"/>
              <p:cNvSpPr/>
              <p:nvPr>
                <p:custDataLst>
                  <p:tags r:id="rId1701"/>
                </p:custDataLst>
              </p:nvPr>
            </p:nvSpPr>
            <p:spPr>
              <a:xfrm>
                <a:off x="640235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4" name="任意多边形: 形状 985"/>
              <p:cNvSpPr/>
              <p:nvPr>
                <p:custDataLst>
                  <p:tags r:id="rId1702"/>
                </p:custDataLst>
              </p:nvPr>
            </p:nvSpPr>
            <p:spPr>
              <a:xfrm>
                <a:off x="640235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5" name="任意多边形: 形状 986"/>
              <p:cNvSpPr/>
              <p:nvPr>
                <p:custDataLst>
                  <p:tags r:id="rId1703"/>
                </p:custDataLst>
              </p:nvPr>
            </p:nvSpPr>
            <p:spPr>
              <a:xfrm>
                <a:off x="640235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6" name="任意多边形: 形状 987"/>
              <p:cNvSpPr/>
              <p:nvPr>
                <p:custDataLst>
                  <p:tags r:id="rId1704"/>
                </p:custDataLst>
              </p:nvPr>
            </p:nvSpPr>
            <p:spPr>
              <a:xfrm>
                <a:off x="640235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7" name="任意多边形: 形状 988"/>
              <p:cNvSpPr/>
              <p:nvPr>
                <p:custDataLst>
                  <p:tags r:id="rId1705"/>
                </p:custDataLst>
              </p:nvPr>
            </p:nvSpPr>
            <p:spPr>
              <a:xfrm>
                <a:off x="640235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8" name="任意多边形: 形状 989"/>
              <p:cNvSpPr/>
              <p:nvPr>
                <p:custDataLst>
                  <p:tags r:id="rId1706"/>
                </p:custDataLst>
              </p:nvPr>
            </p:nvSpPr>
            <p:spPr>
              <a:xfrm>
                <a:off x="640235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79" name="任意多边形: 形状 990"/>
              <p:cNvSpPr/>
              <p:nvPr>
                <p:custDataLst>
                  <p:tags r:id="rId1707"/>
                </p:custDataLst>
              </p:nvPr>
            </p:nvSpPr>
            <p:spPr>
              <a:xfrm>
                <a:off x="631830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0" name="任意多边形: 形状 991"/>
              <p:cNvSpPr/>
              <p:nvPr>
                <p:custDataLst>
                  <p:tags r:id="rId1708"/>
                </p:custDataLst>
              </p:nvPr>
            </p:nvSpPr>
            <p:spPr>
              <a:xfrm>
                <a:off x="631830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1" name="任意多边形: 形状 992"/>
              <p:cNvSpPr/>
              <p:nvPr>
                <p:custDataLst>
                  <p:tags r:id="rId1709"/>
                </p:custDataLst>
              </p:nvPr>
            </p:nvSpPr>
            <p:spPr>
              <a:xfrm>
                <a:off x="631830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2" name="任意多边形: 形状 993"/>
              <p:cNvSpPr/>
              <p:nvPr>
                <p:custDataLst>
                  <p:tags r:id="rId1710"/>
                </p:custDataLst>
              </p:nvPr>
            </p:nvSpPr>
            <p:spPr>
              <a:xfrm>
                <a:off x="631830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3" name="任意多边形: 形状 994"/>
              <p:cNvSpPr/>
              <p:nvPr>
                <p:custDataLst>
                  <p:tags r:id="rId1711"/>
                </p:custDataLst>
              </p:nvPr>
            </p:nvSpPr>
            <p:spPr>
              <a:xfrm>
                <a:off x="631830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4" name="任意多边形: 形状 995"/>
              <p:cNvSpPr/>
              <p:nvPr>
                <p:custDataLst>
                  <p:tags r:id="rId1712"/>
                </p:custDataLst>
              </p:nvPr>
            </p:nvSpPr>
            <p:spPr>
              <a:xfrm>
                <a:off x="631830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5" name="任意多边形: 形状 996"/>
              <p:cNvSpPr/>
              <p:nvPr>
                <p:custDataLst>
                  <p:tags r:id="rId1713"/>
                </p:custDataLst>
              </p:nvPr>
            </p:nvSpPr>
            <p:spPr>
              <a:xfrm>
                <a:off x="631830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6" name="任意多边形: 形状 997"/>
              <p:cNvSpPr/>
              <p:nvPr>
                <p:custDataLst>
                  <p:tags r:id="rId1714"/>
                </p:custDataLst>
              </p:nvPr>
            </p:nvSpPr>
            <p:spPr>
              <a:xfrm>
                <a:off x="631830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7" name="任意多边形: 形状 998"/>
              <p:cNvSpPr/>
              <p:nvPr>
                <p:custDataLst>
                  <p:tags r:id="rId1715"/>
                </p:custDataLst>
              </p:nvPr>
            </p:nvSpPr>
            <p:spPr>
              <a:xfrm>
                <a:off x="631830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8" name="任意多边形: 形状 999"/>
              <p:cNvSpPr/>
              <p:nvPr>
                <p:custDataLst>
                  <p:tags r:id="rId1716"/>
                </p:custDataLst>
              </p:nvPr>
            </p:nvSpPr>
            <p:spPr>
              <a:xfrm>
                <a:off x="631830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89" name="任意多边形: 形状 1000"/>
              <p:cNvSpPr/>
              <p:nvPr>
                <p:custDataLst>
                  <p:tags r:id="rId1717"/>
                </p:custDataLst>
              </p:nvPr>
            </p:nvSpPr>
            <p:spPr>
              <a:xfrm>
                <a:off x="631830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0" name="任意多边形: 形状 1001"/>
              <p:cNvSpPr/>
              <p:nvPr>
                <p:custDataLst>
                  <p:tags r:id="rId1718"/>
                </p:custDataLst>
              </p:nvPr>
            </p:nvSpPr>
            <p:spPr>
              <a:xfrm>
                <a:off x="631830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1" name="任意多边形: 形状 1002"/>
              <p:cNvSpPr/>
              <p:nvPr>
                <p:custDataLst>
                  <p:tags r:id="rId1719"/>
                </p:custDataLst>
              </p:nvPr>
            </p:nvSpPr>
            <p:spPr>
              <a:xfrm>
                <a:off x="631830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2" name="任意多边形: 形状 1003"/>
              <p:cNvSpPr/>
              <p:nvPr>
                <p:custDataLst>
                  <p:tags r:id="rId1720"/>
                </p:custDataLst>
              </p:nvPr>
            </p:nvSpPr>
            <p:spPr>
              <a:xfrm>
                <a:off x="631830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3" name="任意多边形: 形状 1004"/>
              <p:cNvSpPr/>
              <p:nvPr>
                <p:custDataLst>
                  <p:tags r:id="rId1721"/>
                </p:custDataLst>
              </p:nvPr>
            </p:nvSpPr>
            <p:spPr>
              <a:xfrm>
                <a:off x="631830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4" name="任意多边形: 形状 1005"/>
              <p:cNvSpPr/>
              <p:nvPr>
                <p:custDataLst>
                  <p:tags r:id="rId1722"/>
                </p:custDataLst>
              </p:nvPr>
            </p:nvSpPr>
            <p:spPr>
              <a:xfrm>
                <a:off x="631830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5" name="任意多边形: 形状 1006"/>
              <p:cNvSpPr/>
              <p:nvPr>
                <p:custDataLst>
                  <p:tags r:id="rId1723"/>
                </p:custDataLst>
              </p:nvPr>
            </p:nvSpPr>
            <p:spPr>
              <a:xfrm>
                <a:off x="631830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6" name="任意多边形: 形状 1007"/>
              <p:cNvSpPr/>
              <p:nvPr>
                <p:custDataLst>
                  <p:tags r:id="rId1724"/>
                </p:custDataLst>
              </p:nvPr>
            </p:nvSpPr>
            <p:spPr>
              <a:xfrm>
                <a:off x="631830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7" name="任意多边形: 形状 1008"/>
              <p:cNvSpPr/>
              <p:nvPr>
                <p:custDataLst>
                  <p:tags r:id="rId1725"/>
                </p:custDataLst>
              </p:nvPr>
            </p:nvSpPr>
            <p:spPr>
              <a:xfrm>
                <a:off x="631830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8" name="任意多边形: 形状 1009"/>
              <p:cNvSpPr/>
              <p:nvPr>
                <p:custDataLst>
                  <p:tags r:id="rId1726"/>
                </p:custDataLst>
              </p:nvPr>
            </p:nvSpPr>
            <p:spPr>
              <a:xfrm>
                <a:off x="631830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1999" name="任意多边形: 形状 1010"/>
              <p:cNvSpPr/>
              <p:nvPr>
                <p:custDataLst>
                  <p:tags r:id="rId1727"/>
                </p:custDataLst>
              </p:nvPr>
            </p:nvSpPr>
            <p:spPr>
              <a:xfrm>
                <a:off x="631830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0" name="任意多边形: 形状 1011"/>
              <p:cNvSpPr/>
              <p:nvPr>
                <p:custDataLst>
                  <p:tags r:id="rId1728"/>
                </p:custDataLst>
              </p:nvPr>
            </p:nvSpPr>
            <p:spPr>
              <a:xfrm>
                <a:off x="631830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1" name="任意多边形: 形状 1012"/>
              <p:cNvSpPr/>
              <p:nvPr>
                <p:custDataLst>
                  <p:tags r:id="rId1729"/>
                </p:custDataLst>
              </p:nvPr>
            </p:nvSpPr>
            <p:spPr>
              <a:xfrm>
                <a:off x="631830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2" name="任意多边形: 形状 1013"/>
              <p:cNvSpPr/>
              <p:nvPr>
                <p:custDataLst>
                  <p:tags r:id="rId1730"/>
                </p:custDataLst>
              </p:nvPr>
            </p:nvSpPr>
            <p:spPr>
              <a:xfrm>
                <a:off x="623336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3" name="任意多边形: 形状 1014"/>
              <p:cNvSpPr/>
              <p:nvPr>
                <p:custDataLst>
                  <p:tags r:id="rId1731"/>
                </p:custDataLst>
              </p:nvPr>
            </p:nvSpPr>
            <p:spPr>
              <a:xfrm>
                <a:off x="623336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4" name="任意多边形: 形状 1015"/>
              <p:cNvSpPr/>
              <p:nvPr>
                <p:custDataLst>
                  <p:tags r:id="rId1732"/>
                </p:custDataLst>
              </p:nvPr>
            </p:nvSpPr>
            <p:spPr>
              <a:xfrm>
                <a:off x="623336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5" name="任意多边形: 形状 1016"/>
              <p:cNvSpPr/>
              <p:nvPr>
                <p:custDataLst>
                  <p:tags r:id="rId1733"/>
                </p:custDataLst>
              </p:nvPr>
            </p:nvSpPr>
            <p:spPr>
              <a:xfrm>
                <a:off x="623336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6" name="任意多边形: 形状 1017"/>
              <p:cNvSpPr/>
              <p:nvPr>
                <p:custDataLst>
                  <p:tags r:id="rId1734"/>
                </p:custDataLst>
              </p:nvPr>
            </p:nvSpPr>
            <p:spPr>
              <a:xfrm>
                <a:off x="623336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7" name="任意多边形: 形状 1018"/>
              <p:cNvSpPr/>
              <p:nvPr>
                <p:custDataLst>
                  <p:tags r:id="rId1735"/>
                </p:custDataLst>
              </p:nvPr>
            </p:nvSpPr>
            <p:spPr>
              <a:xfrm>
                <a:off x="623336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8" name="任意多边形: 形状 1019"/>
              <p:cNvSpPr/>
              <p:nvPr>
                <p:custDataLst>
                  <p:tags r:id="rId1736"/>
                </p:custDataLst>
              </p:nvPr>
            </p:nvSpPr>
            <p:spPr>
              <a:xfrm>
                <a:off x="623336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09" name="任意多边形: 形状 1020"/>
              <p:cNvSpPr/>
              <p:nvPr>
                <p:custDataLst>
                  <p:tags r:id="rId1737"/>
                </p:custDataLst>
              </p:nvPr>
            </p:nvSpPr>
            <p:spPr>
              <a:xfrm>
                <a:off x="623336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0" name="任意多边形: 形状 1021"/>
              <p:cNvSpPr/>
              <p:nvPr>
                <p:custDataLst>
                  <p:tags r:id="rId1738"/>
                </p:custDataLst>
              </p:nvPr>
            </p:nvSpPr>
            <p:spPr>
              <a:xfrm>
                <a:off x="623336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1" name="任意多边形: 形状 1022"/>
              <p:cNvSpPr/>
              <p:nvPr>
                <p:custDataLst>
                  <p:tags r:id="rId1739"/>
                </p:custDataLst>
              </p:nvPr>
            </p:nvSpPr>
            <p:spPr>
              <a:xfrm>
                <a:off x="623336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2" name="任意多边形: 形状 1023"/>
              <p:cNvSpPr/>
              <p:nvPr>
                <p:custDataLst>
                  <p:tags r:id="rId1740"/>
                </p:custDataLst>
              </p:nvPr>
            </p:nvSpPr>
            <p:spPr>
              <a:xfrm>
                <a:off x="623336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3" name="任意多边形: 形状 1024"/>
              <p:cNvSpPr/>
              <p:nvPr>
                <p:custDataLst>
                  <p:tags r:id="rId1741"/>
                </p:custDataLst>
              </p:nvPr>
            </p:nvSpPr>
            <p:spPr>
              <a:xfrm>
                <a:off x="623336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4" name="任意多边形: 形状 1025"/>
              <p:cNvSpPr/>
              <p:nvPr>
                <p:custDataLst>
                  <p:tags r:id="rId1742"/>
                </p:custDataLst>
              </p:nvPr>
            </p:nvSpPr>
            <p:spPr>
              <a:xfrm>
                <a:off x="623336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5" name="任意多边形: 形状 1026"/>
              <p:cNvSpPr/>
              <p:nvPr>
                <p:custDataLst>
                  <p:tags r:id="rId1743"/>
                </p:custDataLst>
              </p:nvPr>
            </p:nvSpPr>
            <p:spPr>
              <a:xfrm>
                <a:off x="623336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6" name="任意多边形: 形状 1027"/>
              <p:cNvSpPr/>
              <p:nvPr>
                <p:custDataLst>
                  <p:tags r:id="rId1744"/>
                </p:custDataLst>
              </p:nvPr>
            </p:nvSpPr>
            <p:spPr>
              <a:xfrm>
                <a:off x="623336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7" name="任意多边形: 形状 1028"/>
              <p:cNvSpPr/>
              <p:nvPr>
                <p:custDataLst>
                  <p:tags r:id="rId1745"/>
                </p:custDataLst>
              </p:nvPr>
            </p:nvSpPr>
            <p:spPr>
              <a:xfrm>
                <a:off x="623336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8" name="任意多边形: 形状 1029"/>
              <p:cNvSpPr/>
              <p:nvPr>
                <p:custDataLst>
                  <p:tags r:id="rId1746"/>
                </p:custDataLst>
              </p:nvPr>
            </p:nvSpPr>
            <p:spPr>
              <a:xfrm>
                <a:off x="623336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19" name="任意多边形: 形状 1030"/>
              <p:cNvSpPr/>
              <p:nvPr>
                <p:custDataLst>
                  <p:tags r:id="rId1747"/>
                </p:custDataLst>
              </p:nvPr>
            </p:nvSpPr>
            <p:spPr>
              <a:xfrm>
                <a:off x="623336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0" name="任意多边形: 形状 1031"/>
              <p:cNvSpPr/>
              <p:nvPr>
                <p:custDataLst>
                  <p:tags r:id="rId1748"/>
                </p:custDataLst>
              </p:nvPr>
            </p:nvSpPr>
            <p:spPr>
              <a:xfrm>
                <a:off x="623336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1" name="任意多边形: 形状 1032"/>
              <p:cNvSpPr/>
              <p:nvPr>
                <p:custDataLst>
                  <p:tags r:id="rId1749"/>
                </p:custDataLst>
              </p:nvPr>
            </p:nvSpPr>
            <p:spPr>
              <a:xfrm>
                <a:off x="623336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2" name="任意多边形: 形状 1033"/>
              <p:cNvSpPr/>
              <p:nvPr>
                <p:custDataLst>
                  <p:tags r:id="rId1750"/>
                </p:custDataLst>
              </p:nvPr>
            </p:nvSpPr>
            <p:spPr>
              <a:xfrm>
                <a:off x="623336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3" name="任意多边形: 形状 1034"/>
              <p:cNvSpPr/>
              <p:nvPr>
                <p:custDataLst>
                  <p:tags r:id="rId1751"/>
                </p:custDataLst>
              </p:nvPr>
            </p:nvSpPr>
            <p:spPr>
              <a:xfrm>
                <a:off x="623336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4" name="任意多边形: 形状 1035"/>
              <p:cNvSpPr/>
              <p:nvPr>
                <p:custDataLst>
                  <p:tags r:id="rId1752"/>
                </p:custDataLst>
              </p:nvPr>
            </p:nvSpPr>
            <p:spPr>
              <a:xfrm>
                <a:off x="623336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5" name="任意多边形: 形状 1036"/>
              <p:cNvSpPr/>
              <p:nvPr>
                <p:custDataLst>
                  <p:tags r:id="rId1753"/>
                </p:custDataLst>
              </p:nvPr>
            </p:nvSpPr>
            <p:spPr>
              <a:xfrm>
                <a:off x="614931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6" name="任意多边形: 形状 1037"/>
              <p:cNvSpPr/>
              <p:nvPr>
                <p:custDataLst>
                  <p:tags r:id="rId1754"/>
                </p:custDataLst>
              </p:nvPr>
            </p:nvSpPr>
            <p:spPr>
              <a:xfrm>
                <a:off x="614931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7" name="任意多边形: 形状 1038"/>
              <p:cNvSpPr/>
              <p:nvPr>
                <p:custDataLst>
                  <p:tags r:id="rId1755"/>
                </p:custDataLst>
              </p:nvPr>
            </p:nvSpPr>
            <p:spPr>
              <a:xfrm>
                <a:off x="614931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8" name="任意多边形: 形状 1039"/>
              <p:cNvSpPr/>
              <p:nvPr>
                <p:custDataLst>
                  <p:tags r:id="rId1756"/>
                </p:custDataLst>
              </p:nvPr>
            </p:nvSpPr>
            <p:spPr>
              <a:xfrm>
                <a:off x="614931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29" name="任意多边形: 形状 1040"/>
              <p:cNvSpPr/>
              <p:nvPr>
                <p:custDataLst>
                  <p:tags r:id="rId1757"/>
                </p:custDataLst>
              </p:nvPr>
            </p:nvSpPr>
            <p:spPr>
              <a:xfrm>
                <a:off x="614931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0" name="任意多边形: 形状 1041"/>
              <p:cNvSpPr/>
              <p:nvPr>
                <p:custDataLst>
                  <p:tags r:id="rId1758"/>
                </p:custDataLst>
              </p:nvPr>
            </p:nvSpPr>
            <p:spPr>
              <a:xfrm>
                <a:off x="614931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1" name="任意多边形: 形状 1042"/>
              <p:cNvSpPr/>
              <p:nvPr>
                <p:custDataLst>
                  <p:tags r:id="rId1759"/>
                </p:custDataLst>
              </p:nvPr>
            </p:nvSpPr>
            <p:spPr>
              <a:xfrm>
                <a:off x="614931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2" name="任意多边形: 形状 1043"/>
              <p:cNvSpPr/>
              <p:nvPr>
                <p:custDataLst>
                  <p:tags r:id="rId1760"/>
                </p:custDataLst>
              </p:nvPr>
            </p:nvSpPr>
            <p:spPr>
              <a:xfrm>
                <a:off x="614931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3" name="任意多边形: 形状 1044"/>
              <p:cNvSpPr/>
              <p:nvPr>
                <p:custDataLst>
                  <p:tags r:id="rId1761"/>
                </p:custDataLst>
              </p:nvPr>
            </p:nvSpPr>
            <p:spPr>
              <a:xfrm>
                <a:off x="614931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4" name="任意多边形: 形状 1045"/>
              <p:cNvSpPr/>
              <p:nvPr>
                <p:custDataLst>
                  <p:tags r:id="rId1762"/>
                </p:custDataLst>
              </p:nvPr>
            </p:nvSpPr>
            <p:spPr>
              <a:xfrm>
                <a:off x="614931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5" name="任意多边形: 形状 1046"/>
              <p:cNvSpPr/>
              <p:nvPr>
                <p:custDataLst>
                  <p:tags r:id="rId1763"/>
                </p:custDataLst>
              </p:nvPr>
            </p:nvSpPr>
            <p:spPr>
              <a:xfrm>
                <a:off x="614931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6" name="任意多边形: 形状 1047"/>
              <p:cNvSpPr/>
              <p:nvPr>
                <p:custDataLst>
                  <p:tags r:id="rId1764"/>
                </p:custDataLst>
              </p:nvPr>
            </p:nvSpPr>
            <p:spPr>
              <a:xfrm>
                <a:off x="614931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7" name="任意多边形: 形状 1048"/>
              <p:cNvSpPr/>
              <p:nvPr>
                <p:custDataLst>
                  <p:tags r:id="rId1765"/>
                </p:custDataLst>
              </p:nvPr>
            </p:nvSpPr>
            <p:spPr>
              <a:xfrm>
                <a:off x="614931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8" name="任意多边形: 形状 1049"/>
              <p:cNvSpPr/>
              <p:nvPr>
                <p:custDataLst>
                  <p:tags r:id="rId1766"/>
                </p:custDataLst>
              </p:nvPr>
            </p:nvSpPr>
            <p:spPr>
              <a:xfrm>
                <a:off x="614931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39" name="任意多边形: 形状 1050"/>
              <p:cNvSpPr/>
              <p:nvPr>
                <p:custDataLst>
                  <p:tags r:id="rId1767"/>
                </p:custDataLst>
              </p:nvPr>
            </p:nvSpPr>
            <p:spPr>
              <a:xfrm>
                <a:off x="614931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0" name="任意多边形: 形状 1051"/>
              <p:cNvSpPr/>
              <p:nvPr>
                <p:custDataLst>
                  <p:tags r:id="rId1768"/>
                </p:custDataLst>
              </p:nvPr>
            </p:nvSpPr>
            <p:spPr>
              <a:xfrm>
                <a:off x="614931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1" name="任意多边形: 形状 1052"/>
              <p:cNvSpPr/>
              <p:nvPr>
                <p:custDataLst>
                  <p:tags r:id="rId1769"/>
                </p:custDataLst>
              </p:nvPr>
            </p:nvSpPr>
            <p:spPr>
              <a:xfrm>
                <a:off x="614931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2" name="任意多边形: 形状 1053"/>
              <p:cNvSpPr/>
              <p:nvPr>
                <p:custDataLst>
                  <p:tags r:id="rId1770"/>
                </p:custDataLst>
              </p:nvPr>
            </p:nvSpPr>
            <p:spPr>
              <a:xfrm>
                <a:off x="614931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3" name="任意多边形: 形状 1054"/>
              <p:cNvSpPr/>
              <p:nvPr>
                <p:custDataLst>
                  <p:tags r:id="rId1771"/>
                </p:custDataLst>
              </p:nvPr>
            </p:nvSpPr>
            <p:spPr>
              <a:xfrm>
                <a:off x="614931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4" name="任意多边形: 形状 1055"/>
              <p:cNvSpPr/>
              <p:nvPr>
                <p:custDataLst>
                  <p:tags r:id="rId1772"/>
                </p:custDataLst>
              </p:nvPr>
            </p:nvSpPr>
            <p:spPr>
              <a:xfrm>
                <a:off x="614931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5" name="任意多边形: 形状 1056"/>
              <p:cNvSpPr/>
              <p:nvPr>
                <p:custDataLst>
                  <p:tags r:id="rId1773"/>
                </p:custDataLst>
              </p:nvPr>
            </p:nvSpPr>
            <p:spPr>
              <a:xfrm>
                <a:off x="614931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6" name="任意多边形: 形状 1057"/>
              <p:cNvSpPr/>
              <p:nvPr>
                <p:custDataLst>
                  <p:tags r:id="rId1774"/>
                </p:custDataLst>
              </p:nvPr>
            </p:nvSpPr>
            <p:spPr>
              <a:xfrm>
                <a:off x="614931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7" name="任意多边形: 形状 1058"/>
              <p:cNvSpPr/>
              <p:nvPr>
                <p:custDataLst>
                  <p:tags r:id="rId1775"/>
                </p:custDataLst>
              </p:nvPr>
            </p:nvSpPr>
            <p:spPr>
              <a:xfrm>
                <a:off x="614931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8" name="任意多边形: 形状 1059"/>
              <p:cNvSpPr/>
              <p:nvPr>
                <p:custDataLst>
                  <p:tags r:id="rId1776"/>
                </p:custDataLst>
              </p:nvPr>
            </p:nvSpPr>
            <p:spPr>
              <a:xfrm>
                <a:off x="606527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49" name="任意多边形: 形状 1060"/>
              <p:cNvSpPr/>
              <p:nvPr>
                <p:custDataLst>
                  <p:tags r:id="rId1777"/>
                </p:custDataLst>
              </p:nvPr>
            </p:nvSpPr>
            <p:spPr>
              <a:xfrm>
                <a:off x="606527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0" name="任意多边形: 形状 1061"/>
              <p:cNvSpPr/>
              <p:nvPr>
                <p:custDataLst>
                  <p:tags r:id="rId1778"/>
                </p:custDataLst>
              </p:nvPr>
            </p:nvSpPr>
            <p:spPr>
              <a:xfrm>
                <a:off x="606527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1" name="任意多边形: 形状 1062"/>
              <p:cNvSpPr/>
              <p:nvPr>
                <p:custDataLst>
                  <p:tags r:id="rId1779"/>
                </p:custDataLst>
              </p:nvPr>
            </p:nvSpPr>
            <p:spPr>
              <a:xfrm>
                <a:off x="606527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2" name="任意多边形: 形状 1063"/>
              <p:cNvSpPr/>
              <p:nvPr>
                <p:custDataLst>
                  <p:tags r:id="rId1780"/>
                </p:custDataLst>
              </p:nvPr>
            </p:nvSpPr>
            <p:spPr>
              <a:xfrm>
                <a:off x="606527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3" name="任意多边形: 形状 1064"/>
              <p:cNvSpPr/>
              <p:nvPr>
                <p:custDataLst>
                  <p:tags r:id="rId1781"/>
                </p:custDataLst>
              </p:nvPr>
            </p:nvSpPr>
            <p:spPr>
              <a:xfrm>
                <a:off x="606527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4" name="任意多边形: 形状 1065"/>
              <p:cNvSpPr/>
              <p:nvPr>
                <p:custDataLst>
                  <p:tags r:id="rId1782"/>
                </p:custDataLst>
              </p:nvPr>
            </p:nvSpPr>
            <p:spPr>
              <a:xfrm>
                <a:off x="606527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5" name="任意多边形: 形状 1066"/>
              <p:cNvSpPr/>
              <p:nvPr>
                <p:custDataLst>
                  <p:tags r:id="rId1783"/>
                </p:custDataLst>
              </p:nvPr>
            </p:nvSpPr>
            <p:spPr>
              <a:xfrm>
                <a:off x="606527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6" name="任意多边形: 形状 1067"/>
              <p:cNvSpPr/>
              <p:nvPr>
                <p:custDataLst>
                  <p:tags r:id="rId1784"/>
                </p:custDataLst>
              </p:nvPr>
            </p:nvSpPr>
            <p:spPr>
              <a:xfrm>
                <a:off x="606527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7" name="任意多边形: 形状 1068"/>
              <p:cNvSpPr/>
              <p:nvPr>
                <p:custDataLst>
                  <p:tags r:id="rId1785"/>
                </p:custDataLst>
              </p:nvPr>
            </p:nvSpPr>
            <p:spPr>
              <a:xfrm>
                <a:off x="606527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8" name="任意多边形: 形状 1069"/>
              <p:cNvSpPr/>
              <p:nvPr>
                <p:custDataLst>
                  <p:tags r:id="rId1786"/>
                </p:custDataLst>
              </p:nvPr>
            </p:nvSpPr>
            <p:spPr>
              <a:xfrm>
                <a:off x="606527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59" name="任意多边形: 形状 1070"/>
              <p:cNvSpPr/>
              <p:nvPr>
                <p:custDataLst>
                  <p:tags r:id="rId1787"/>
                </p:custDataLst>
              </p:nvPr>
            </p:nvSpPr>
            <p:spPr>
              <a:xfrm>
                <a:off x="606527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0" name="任意多边形: 形状 1071"/>
              <p:cNvSpPr/>
              <p:nvPr>
                <p:custDataLst>
                  <p:tags r:id="rId1788"/>
                </p:custDataLst>
              </p:nvPr>
            </p:nvSpPr>
            <p:spPr>
              <a:xfrm>
                <a:off x="606527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1" name="任意多边形: 形状 1072"/>
              <p:cNvSpPr/>
              <p:nvPr>
                <p:custDataLst>
                  <p:tags r:id="rId1789"/>
                </p:custDataLst>
              </p:nvPr>
            </p:nvSpPr>
            <p:spPr>
              <a:xfrm>
                <a:off x="606527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2" name="任意多边形: 形状 1073"/>
              <p:cNvSpPr/>
              <p:nvPr>
                <p:custDataLst>
                  <p:tags r:id="rId1790"/>
                </p:custDataLst>
              </p:nvPr>
            </p:nvSpPr>
            <p:spPr>
              <a:xfrm>
                <a:off x="606527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3" name="任意多边形: 形状 1074"/>
              <p:cNvSpPr/>
              <p:nvPr>
                <p:custDataLst>
                  <p:tags r:id="rId1791"/>
                </p:custDataLst>
              </p:nvPr>
            </p:nvSpPr>
            <p:spPr>
              <a:xfrm>
                <a:off x="606527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4" name="任意多边形: 形状 1075"/>
              <p:cNvSpPr/>
              <p:nvPr>
                <p:custDataLst>
                  <p:tags r:id="rId1792"/>
                </p:custDataLst>
              </p:nvPr>
            </p:nvSpPr>
            <p:spPr>
              <a:xfrm>
                <a:off x="606527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5" name="任意多边形: 形状 1076"/>
              <p:cNvSpPr/>
              <p:nvPr>
                <p:custDataLst>
                  <p:tags r:id="rId1793"/>
                </p:custDataLst>
              </p:nvPr>
            </p:nvSpPr>
            <p:spPr>
              <a:xfrm>
                <a:off x="606527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6" name="任意多边形: 形状 1077"/>
              <p:cNvSpPr/>
              <p:nvPr>
                <p:custDataLst>
                  <p:tags r:id="rId1794"/>
                </p:custDataLst>
              </p:nvPr>
            </p:nvSpPr>
            <p:spPr>
              <a:xfrm>
                <a:off x="606527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7" name="任意多边形: 形状 1078"/>
              <p:cNvSpPr/>
              <p:nvPr>
                <p:custDataLst>
                  <p:tags r:id="rId1795"/>
                </p:custDataLst>
              </p:nvPr>
            </p:nvSpPr>
            <p:spPr>
              <a:xfrm>
                <a:off x="606527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8" name="任意多边形: 形状 1079"/>
              <p:cNvSpPr/>
              <p:nvPr>
                <p:custDataLst>
                  <p:tags r:id="rId1796"/>
                </p:custDataLst>
              </p:nvPr>
            </p:nvSpPr>
            <p:spPr>
              <a:xfrm>
                <a:off x="606527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69" name="任意多边形: 形状 1080"/>
              <p:cNvSpPr/>
              <p:nvPr>
                <p:custDataLst>
                  <p:tags r:id="rId1797"/>
                </p:custDataLst>
              </p:nvPr>
            </p:nvSpPr>
            <p:spPr>
              <a:xfrm>
                <a:off x="606527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0" name="任意多边形: 形状 1081"/>
              <p:cNvSpPr/>
              <p:nvPr>
                <p:custDataLst>
                  <p:tags r:id="rId1798"/>
                </p:custDataLst>
              </p:nvPr>
            </p:nvSpPr>
            <p:spPr>
              <a:xfrm>
                <a:off x="606527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1" name="任意多边形: 形状 1082"/>
              <p:cNvSpPr/>
              <p:nvPr>
                <p:custDataLst>
                  <p:tags r:id="rId1799"/>
                </p:custDataLst>
              </p:nvPr>
            </p:nvSpPr>
            <p:spPr>
              <a:xfrm>
                <a:off x="598032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2" name="任意多边形: 形状 1083"/>
              <p:cNvSpPr/>
              <p:nvPr>
                <p:custDataLst>
                  <p:tags r:id="rId1800"/>
                </p:custDataLst>
              </p:nvPr>
            </p:nvSpPr>
            <p:spPr>
              <a:xfrm>
                <a:off x="598032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3" name="任意多边形: 形状 1084"/>
              <p:cNvSpPr/>
              <p:nvPr>
                <p:custDataLst>
                  <p:tags r:id="rId1801"/>
                </p:custDataLst>
              </p:nvPr>
            </p:nvSpPr>
            <p:spPr>
              <a:xfrm>
                <a:off x="598032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4" name="任意多边形: 形状 1085"/>
              <p:cNvSpPr/>
              <p:nvPr>
                <p:custDataLst>
                  <p:tags r:id="rId1802"/>
                </p:custDataLst>
              </p:nvPr>
            </p:nvSpPr>
            <p:spPr>
              <a:xfrm>
                <a:off x="598032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5" name="任意多边形: 形状 1086"/>
              <p:cNvSpPr/>
              <p:nvPr>
                <p:custDataLst>
                  <p:tags r:id="rId1803"/>
                </p:custDataLst>
              </p:nvPr>
            </p:nvSpPr>
            <p:spPr>
              <a:xfrm>
                <a:off x="598032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6" name="任意多边形: 形状 1087"/>
              <p:cNvSpPr/>
              <p:nvPr>
                <p:custDataLst>
                  <p:tags r:id="rId1804"/>
                </p:custDataLst>
              </p:nvPr>
            </p:nvSpPr>
            <p:spPr>
              <a:xfrm>
                <a:off x="598032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7" name="任意多边形: 形状 1088"/>
              <p:cNvSpPr/>
              <p:nvPr>
                <p:custDataLst>
                  <p:tags r:id="rId1805"/>
                </p:custDataLst>
              </p:nvPr>
            </p:nvSpPr>
            <p:spPr>
              <a:xfrm>
                <a:off x="598032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8" name="任意多边形: 形状 1089"/>
              <p:cNvSpPr/>
              <p:nvPr>
                <p:custDataLst>
                  <p:tags r:id="rId1806"/>
                </p:custDataLst>
              </p:nvPr>
            </p:nvSpPr>
            <p:spPr>
              <a:xfrm>
                <a:off x="598032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79" name="任意多边形: 形状 1090"/>
              <p:cNvSpPr/>
              <p:nvPr>
                <p:custDataLst>
                  <p:tags r:id="rId1807"/>
                </p:custDataLst>
              </p:nvPr>
            </p:nvSpPr>
            <p:spPr>
              <a:xfrm>
                <a:off x="598032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0" name="任意多边形: 形状 1091"/>
              <p:cNvSpPr/>
              <p:nvPr>
                <p:custDataLst>
                  <p:tags r:id="rId1808"/>
                </p:custDataLst>
              </p:nvPr>
            </p:nvSpPr>
            <p:spPr>
              <a:xfrm>
                <a:off x="598032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1" name="任意多边形: 形状 1092"/>
              <p:cNvSpPr/>
              <p:nvPr>
                <p:custDataLst>
                  <p:tags r:id="rId1809"/>
                </p:custDataLst>
              </p:nvPr>
            </p:nvSpPr>
            <p:spPr>
              <a:xfrm>
                <a:off x="598032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2" name="任意多边形: 形状 1093"/>
              <p:cNvSpPr/>
              <p:nvPr>
                <p:custDataLst>
                  <p:tags r:id="rId1810"/>
                </p:custDataLst>
              </p:nvPr>
            </p:nvSpPr>
            <p:spPr>
              <a:xfrm>
                <a:off x="598032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3" name="任意多边形: 形状 1094"/>
              <p:cNvSpPr/>
              <p:nvPr>
                <p:custDataLst>
                  <p:tags r:id="rId1811"/>
                </p:custDataLst>
              </p:nvPr>
            </p:nvSpPr>
            <p:spPr>
              <a:xfrm>
                <a:off x="598032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4" name="任意多边形: 形状 1095"/>
              <p:cNvSpPr/>
              <p:nvPr>
                <p:custDataLst>
                  <p:tags r:id="rId1812"/>
                </p:custDataLst>
              </p:nvPr>
            </p:nvSpPr>
            <p:spPr>
              <a:xfrm>
                <a:off x="598032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5" name="任意多边形: 形状 1096"/>
              <p:cNvSpPr/>
              <p:nvPr>
                <p:custDataLst>
                  <p:tags r:id="rId1813"/>
                </p:custDataLst>
              </p:nvPr>
            </p:nvSpPr>
            <p:spPr>
              <a:xfrm>
                <a:off x="598032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6" name="任意多边形: 形状 1097"/>
              <p:cNvSpPr/>
              <p:nvPr>
                <p:custDataLst>
                  <p:tags r:id="rId1814"/>
                </p:custDataLst>
              </p:nvPr>
            </p:nvSpPr>
            <p:spPr>
              <a:xfrm>
                <a:off x="598032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7" name="任意多边形: 形状 1098"/>
              <p:cNvSpPr/>
              <p:nvPr>
                <p:custDataLst>
                  <p:tags r:id="rId1815"/>
                </p:custDataLst>
              </p:nvPr>
            </p:nvSpPr>
            <p:spPr>
              <a:xfrm>
                <a:off x="598032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8" name="任意多边形: 形状 1099"/>
              <p:cNvSpPr/>
              <p:nvPr>
                <p:custDataLst>
                  <p:tags r:id="rId1816"/>
                </p:custDataLst>
              </p:nvPr>
            </p:nvSpPr>
            <p:spPr>
              <a:xfrm>
                <a:off x="598032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89" name="任意多边形: 形状 1100"/>
              <p:cNvSpPr/>
              <p:nvPr>
                <p:custDataLst>
                  <p:tags r:id="rId1817"/>
                </p:custDataLst>
              </p:nvPr>
            </p:nvSpPr>
            <p:spPr>
              <a:xfrm>
                <a:off x="598032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0" name="任意多边形: 形状 1101"/>
              <p:cNvSpPr/>
              <p:nvPr>
                <p:custDataLst>
                  <p:tags r:id="rId1818"/>
                </p:custDataLst>
              </p:nvPr>
            </p:nvSpPr>
            <p:spPr>
              <a:xfrm>
                <a:off x="598032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1" name="任意多边形: 形状 1102"/>
              <p:cNvSpPr/>
              <p:nvPr>
                <p:custDataLst>
                  <p:tags r:id="rId1819"/>
                </p:custDataLst>
              </p:nvPr>
            </p:nvSpPr>
            <p:spPr>
              <a:xfrm>
                <a:off x="598032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2" name="任意多边形: 形状 1103"/>
              <p:cNvSpPr/>
              <p:nvPr>
                <p:custDataLst>
                  <p:tags r:id="rId1820"/>
                </p:custDataLst>
              </p:nvPr>
            </p:nvSpPr>
            <p:spPr>
              <a:xfrm>
                <a:off x="598032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3" name="任意多边形: 形状 1104"/>
              <p:cNvSpPr/>
              <p:nvPr>
                <p:custDataLst>
                  <p:tags r:id="rId1821"/>
                </p:custDataLst>
              </p:nvPr>
            </p:nvSpPr>
            <p:spPr>
              <a:xfrm>
                <a:off x="598032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4" name="任意多边形: 形状 1105"/>
              <p:cNvSpPr/>
              <p:nvPr>
                <p:custDataLst>
                  <p:tags r:id="rId1822"/>
                </p:custDataLst>
              </p:nvPr>
            </p:nvSpPr>
            <p:spPr>
              <a:xfrm>
                <a:off x="589628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5" name="任意多边形: 形状 1106"/>
              <p:cNvSpPr/>
              <p:nvPr>
                <p:custDataLst>
                  <p:tags r:id="rId1823"/>
                </p:custDataLst>
              </p:nvPr>
            </p:nvSpPr>
            <p:spPr>
              <a:xfrm>
                <a:off x="589628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6" name="任意多边形: 形状 1107"/>
              <p:cNvSpPr/>
              <p:nvPr>
                <p:custDataLst>
                  <p:tags r:id="rId1824"/>
                </p:custDataLst>
              </p:nvPr>
            </p:nvSpPr>
            <p:spPr>
              <a:xfrm>
                <a:off x="589628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7" name="任意多边形: 形状 1108"/>
              <p:cNvSpPr/>
              <p:nvPr>
                <p:custDataLst>
                  <p:tags r:id="rId1825"/>
                </p:custDataLst>
              </p:nvPr>
            </p:nvSpPr>
            <p:spPr>
              <a:xfrm>
                <a:off x="589628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8" name="任意多边形: 形状 1109"/>
              <p:cNvSpPr/>
              <p:nvPr>
                <p:custDataLst>
                  <p:tags r:id="rId1826"/>
                </p:custDataLst>
              </p:nvPr>
            </p:nvSpPr>
            <p:spPr>
              <a:xfrm>
                <a:off x="589628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99" name="任意多边形: 形状 1110"/>
              <p:cNvSpPr/>
              <p:nvPr>
                <p:custDataLst>
                  <p:tags r:id="rId1827"/>
                </p:custDataLst>
              </p:nvPr>
            </p:nvSpPr>
            <p:spPr>
              <a:xfrm>
                <a:off x="589628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0" name="任意多边形: 形状 1111"/>
              <p:cNvSpPr/>
              <p:nvPr>
                <p:custDataLst>
                  <p:tags r:id="rId1828"/>
                </p:custDataLst>
              </p:nvPr>
            </p:nvSpPr>
            <p:spPr>
              <a:xfrm>
                <a:off x="589628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1" name="任意多边形: 形状 1112"/>
              <p:cNvSpPr/>
              <p:nvPr>
                <p:custDataLst>
                  <p:tags r:id="rId1829"/>
                </p:custDataLst>
              </p:nvPr>
            </p:nvSpPr>
            <p:spPr>
              <a:xfrm>
                <a:off x="589628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2" name="任意多边形: 形状 1113"/>
              <p:cNvSpPr/>
              <p:nvPr>
                <p:custDataLst>
                  <p:tags r:id="rId1830"/>
                </p:custDataLst>
              </p:nvPr>
            </p:nvSpPr>
            <p:spPr>
              <a:xfrm>
                <a:off x="589628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3" name="任意多边形: 形状 1114"/>
              <p:cNvSpPr/>
              <p:nvPr>
                <p:custDataLst>
                  <p:tags r:id="rId1831"/>
                </p:custDataLst>
              </p:nvPr>
            </p:nvSpPr>
            <p:spPr>
              <a:xfrm>
                <a:off x="589628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4" name="任意多边形: 形状 1115"/>
              <p:cNvSpPr/>
              <p:nvPr>
                <p:custDataLst>
                  <p:tags r:id="rId1832"/>
                </p:custDataLst>
              </p:nvPr>
            </p:nvSpPr>
            <p:spPr>
              <a:xfrm>
                <a:off x="589628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5" name="任意多边形: 形状 1116"/>
              <p:cNvSpPr/>
              <p:nvPr>
                <p:custDataLst>
                  <p:tags r:id="rId1833"/>
                </p:custDataLst>
              </p:nvPr>
            </p:nvSpPr>
            <p:spPr>
              <a:xfrm>
                <a:off x="589628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6" name="任意多边形: 形状 1117"/>
              <p:cNvSpPr/>
              <p:nvPr>
                <p:custDataLst>
                  <p:tags r:id="rId1834"/>
                </p:custDataLst>
              </p:nvPr>
            </p:nvSpPr>
            <p:spPr>
              <a:xfrm>
                <a:off x="589628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7" name="任意多边形: 形状 1118"/>
              <p:cNvSpPr/>
              <p:nvPr>
                <p:custDataLst>
                  <p:tags r:id="rId1835"/>
                </p:custDataLst>
              </p:nvPr>
            </p:nvSpPr>
            <p:spPr>
              <a:xfrm>
                <a:off x="589628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8" name="任意多边形: 形状 1119"/>
              <p:cNvSpPr/>
              <p:nvPr>
                <p:custDataLst>
                  <p:tags r:id="rId1836"/>
                </p:custDataLst>
              </p:nvPr>
            </p:nvSpPr>
            <p:spPr>
              <a:xfrm>
                <a:off x="589628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09" name="任意多边形: 形状 1120"/>
              <p:cNvSpPr/>
              <p:nvPr>
                <p:custDataLst>
                  <p:tags r:id="rId1837"/>
                </p:custDataLst>
              </p:nvPr>
            </p:nvSpPr>
            <p:spPr>
              <a:xfrm>
                <a:off x="589628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0" name="任意多边形: 形状 1121"/>
              <p:cNvSpPr/>
              <p:nvPr>
                <p:custDataLst>
                  <p:tags r:id="rId1838"/>
                </p:custDataLst>
              </p:nvPr>
            </p:nvSpPr>
            <p:spPr>
              <a:xfrm>
                <a:off x="589628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1" name="任意多边形: 形状 1122"/>
              <p:cNvSpPr/>
              <p:nvPr>
                <p:custDataLst>
                  <p:tags r:id="rId1839"/>
                </p:custDataLst>
              </p:nvPr>
            </p:nvSpPr>
            <p:spPr>
              <a:xfrm>
                <a:off x="589628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2" name="任意多边形: 形状 1123"/>
              <p:cNvSpPr/>
              <p:nvPr>
                <p:custDataLst>
                  <p:tags r:id="rId1840"/>
                </p:custDataLst>
              </p:nvPr>
            </p:nvSpPr>
            <p:spPr>
              <a:xfrm>
                <a:off x="589628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3" name="任意多边形: 形状 1124"/>
              <p:cNvSpPr/>
              <p:nvPr>
                <p:custDataLst>
                  <p:tags r:id="rId1841"/>
                </p:custDataLst>
              </p:nvPr>
            </p:nvSpPr>
            <p:spPr>
              <a:xfrm>
                <a:off x="589628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4" name="任意多边形: 形状 1125"/>
              <p:cNvSpPr/>
              <p:nvPr>
                <p:custDataLst>
                  <p:tags r:id="rId1842"/>
                </p:custDataLst>
              </p:nvPr>
            </p:nvSpPr>
            <p:spPr>
              <a:xfrm>
                <a:off x="589628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5" name="任意多边形: 形状 1126"/>
              <p:cNvSpPr/>
              <p:nvPr>
                <p:custDataLst>
                  <p:tags r:id="rId1843"/>
                </p:custDataLst>
              </p:nvPr>
            </p:nvSpPr>
            <p:spPr>
              <a:xfrm>
                <a:off x="589628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6" name="任意多边形: 形状 1127"/>
              <p:cNvSpPr/>
              <p:nvPr>
                <p:custDataLst>
                  <p:tags r:id="rId1844"/>
                </p:custDataLst>
              </p:nvPr>
            </p:nvSpPr>
            <p:spPr>
              <a:xfrm>
                <a:off x="589628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7" name="任意多边形: 形状 1128"/>
              <p:cNvSpPr/>
              <p:nvPr>
                <p:custDataLst>
                  <p:tags r:id="rId1845"/>
                </p:custDataLst>
              </p:nvPr>
            </p:nvSpPr>
            <p:spPr>
              <a:xfrm>
                <a:off x="581133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8" name="任意多边形: 形状 1129"/>
              <p:cNvSpPr/>
              <p:nvPr>
                <p:custDataLst>
                  <p:tags r:id="rId1846"/>
                </p:custDataLst>
              </p:nvPr>
            </p:nvSpPr>
            <p:spPr>
              <a:xfrm>
                <a:off x="581133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19" name="任意多边形: 形状 1130"/>
              <p:cNvSpPr/>
              <p:nvPr>
                <p:custDataLst>
                  <p:tags r:id="rId1847"/>
                </p:custDataLst>
              </p:nvPr>
            </p:nvSpPr>
            <p:spPr>
              <a:xfrm>
                <a:off x="581133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0" name="任意多边形: 形状 1131"/>
              <p:cNvSpPr/>
              <p:nvPr>
                <p:custDataLst>
                  <p:tags r:id="rId1848"/>
                </p:custDataLst>
              </p:nvPr>
            </p:nvSpPr>
            <p:spPr>
              <a:xfrm>
                <a:off x="581133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1" name="任意多边形: 形状 1132"/>
              <p:cNvSpPr/>
              <p:nvPr>
                <p:custDataLst>
                  <p:tags r:id="rId1849"/>
                </p:custDataLst>
              </p:nvPr>
            </p:nvSpPr>
            <p:spPr>
              <a:xfrm>
                <a:off x="581133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2" name="任意多边形: 形状 1133"/>
              <p:cNvSpPr/>
              <p:nvPr>
                <p:custDataLst>
                  <p:tags r:id="rId1850"/>
                </p:custDataLst>
              </p:nvPr>
            </p:nvSpPr>
            <p:spPr>
              <a:xfrm>
                <a:off x="581133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3" name="任意多边形: 形状 1134"/>
              <p:cNvSpPr/>
              <p:nvPr>
                <p:custDataLst>
                  <p:tags r:id="rId1851"/>
                </p:custDataLst>
              </p:nvPr>
            </p:nvSpPr>
            <p:spPr>
              <a:xfrm>
                <a:off x="581133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4" name="任意多边形: 形状 1135"/>
              <p:cNvSpPr/>
              <p:nvPr>
                <p:custDataLst>
                  <p:tags r:id="rId1852"/>
                </p:custDataLst>
              </p:nvPr>
            </p:nvSpPr>
            <p:spPr>
              <a:xfrm>
                <a:off x="581133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5" name="任意多边形: 形状 1136"/>
              <p:cNvSpPr/>
              <p:nvPr>
                <p:custDataLst>
                  <p:tags r:id="rId1853"/>
                </p:custDataLst>
              </p:nvPr>
            </p:nvSpPr>
            <p:spPr>
              <a:xfrm>
                <a:off x="581133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6" name="任意多边形: 形状 1137"/>
              <p:cNvSpPr/>
              <p:nvPr>
                <p:custDataLst>
                  <p:tags r:id="rId1854"/>
                </p:custDataLst>
              </p:nvPr>
            </p:nvSpPr>
            <p:spPr>
              <a:xfrm>
                <a:off x="581133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7" name="任意多边形: 形状 1138"/>
              <p:cNvSpPr/>
              <p:nvPr>
                <p:custDataLst>
                  <p:tags r:id="rId1855"/>
                </p:custDataLst>
              </p:nvPr>
            </p:nvSpPr>
            <p:spPr>
              <a:xfrm>
                <a:off x="581133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8" name="任意多边形: 形状 1139"/>
              <p:cNvSpPr/>
              <p:nvPr>
                <p:custDataLst>
                  <p:tags r:id="rId1856"/>
                </p:custDataLst>
              </p:nvPr>
            </p:nvSpPr>
            <p:spPr>
              <a:xfrm>
                <a:off x="581133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29" name="任意多边形: 形状 1140"/>
              <p:cNvSpPr/>
              <p:nvPr>
                <p:custDataLst>
                  <p:tags r:id="rId1857"/>
                </p:custDataLst>
              </p:nvPr>
            </p:nvSpPr>
            <p:spPr>
              <a:xfrm>
                <a:off x="581133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0" name="任意多边形: 形状 1141"/>
              <p:cNvSpPr/>
              <p:nvPr>
                <p:custDataLst>
                  <p:tags r:id="rId1858"/>
                </p:custDataLst>
              </p:nvPr>
            </p:nvSpPr>
            <p:spPr>
              <a:xfrm>
                <a:off x="581133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1" name="任意多边形: 形状 1142"/>
              <p:cNvSpPr/>
              <p:nvPr>
                <p:custDataLst>
                  <p:tags r:id="rId1859"/>
                </p:custDataLst>
              </p:nvPr>
            </p:nvSpPr>
            <p:spPr>
              <a:xfrm>
                <a:off x="581133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2" name="任意多边形: 形状 1143"/>
              <p:cNvSpPr/>
              <p:nvPr>
                <p:custDataLst>
                  <p:tags r:id="rId1860"/>
                </p:custDataLst>
              </p:nvPr>
            </p:nvSpPr>
            <p:spPr>
              <a:xfrm>
                <a:off x="581133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3" name="任意多边形: 形状 1144"/>
              <p:cNvSpPr/>
              <p:nvPr>
                <p:custDataLst>
                  <p:tags r:id="rId1861"/>
                </p:custDataLst>
              </p:nvPr>
            </p:nvSpPr>
            <p:spPr>
              <a:xfrm>
                <a:off x="581133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4" name="任意多边形: 形状 1145"/>
              <p:cNvSpPr/>
              <p:nvPr>
                <p:custDataLst>
                  <p:tags r:id="rId1862"/>
                </p:custDataLst>
              </p:nvPr>
            </p:nvSpPr>
            <p:spPr>
              <a:xfrm>
                <a:off x="581133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5" name="任意多边形: 形状 1146"/>
              <p:cNvSpPr/>
              <p:nvPr>
                <p:custDataLst>
                  <p:tags r:id="rId1863"/>
                </p:custDataLst>
              </p:nvPr>
            </p:nvSpPr>
            <p:spPr>
              <a:xfrm>
                <a:off x="581133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6" name="任意多边形: 形状 1147"/>
              <p:cNvSpPr/>
              <p:nvPr>
                <p:custDataLst>
                  <p:tags r:id="rId1864"/>
                </p:custDataLst>
              </p:nvPr>
            </p:nvSpPr>
            <p:spPr>
              <a:xfrm>
                <a:off x="581133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7" name="任意多边形: 形状 1148"/>
              <p:cNvSpPr/>
              <p:nvPr>
                <p:custDataLst>
                  <p:tags r:id="rId1865"/>
                </p:custDataLst>
              </p:nvPr>
            </p:nvSpPr>
            <p:spPr>
              <a:xfrm>
                <a:off x="581133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8" name="任意多边形: 形状 1149"/>
              <p:cNvSpPr/>
              <p:nvPr>
                <p:custDataLst>
                  <p:tags r:id="rId1866"/>
                </p:custDataLst>
              </p:nvPr>
            </p:nvSpPr>
            <p:spPr>
              <a:xfrm>
                <a:off x="581133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39" name="任意多边形: 形状 1150"/>
              <p:cNvSpPr/>
              <p:nvPr>
                <p:custDataLst>
                  <p:tags r:id="rId1867"/>
                </p:custDataLst>
              </p:nvPr>
            </p:nvSpPr>
            <p:spPr>
              <a:xfrm>
                <a:off x="581133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0" name="任意多边形: 形状 1151"/>
              <p:cNvSpPr/>
              <p:nvPr>
                <p:custDataLst>
                  <p:tags r:id="rId1868"/>
                </p:custDataLst>
              </p:nvPr>
            </p:nvSpPr>
            <p:spPr>
              <a:xfrm>
                <a:off x="572729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1" name="任意多边形: 形状 1152"/>
              <p:cNvSpPr/>
              <p:nvPr>
                <p:custDataLst>
                  <p:tags r:id="rId1869"/>
                </p:custDataLst>
              </p:nvPr>
            </p:nvSpPr>
            <p:spPr>
              <a:xfrm>
                <a:off x="572729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2" name="任意多边形: 形状 1153"/>
              <p:cNvSpPr/>
              <p:nvPr>
                <p:custDataLst>
                  <p:tags r:id="rId1870"/>
                </p:custDataLst>
              </p:nvPr>
            </p:nvSpPr>
            <p:spPr>
              <a:xfrm>
                <a:off x="572729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3" name="任意多边形: 形状 1154"/>
              <p:cNvSpPr/>
              <p:nvPr>
                <p:custDataLst>
                  <p:tags r:id="rId1871"/>
                </p:custDataLst>
              </p:nvPr>
            </p:nvSpPr>
            <p:spPr>
              <a:xfrm>
                <a:off x="572729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4" name="任意多边形: 形状 1155"/>
              <p:cNvSpPr/>
              <p:nvPr>
                <p:custDataLst>
                  <p:tags r:id="rId1872"/>
                </p:custDataLst>
              </p:nvPr>
            </p:nvSpPr>
            <p:spPr>
              <a:xfrm>
                <a:off x="572729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5" name="任意多边形: 形状 1156"/>
              <p:cNvSpPr/>
              <p:nvPr>
                <p:custDataLst>
                  <p:tags r:id="rId1873"/>
                </p:custDataLst>
              </p:nvPr>
            </p:nvSpPr>
            <p:spPr>
              <a:xfrm>
                <a:off x="572729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6" name="任意多边形: 形状 1157"/>
              <p:cNvSpPr/>
              <p:nvPr>
                <p:custDataLst>
                  <p:tags r:id="rId1874"/>
                </p:custDataLst>
              </p:nvPr>
            </p:nvSpPr>
            <p:spPr>
              <a:xfrm>
                <a:off x="572729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7" name="任意多边形: 形状 1158"/>
              <p:cNvSpPr/>
              <p:nvPr>
                <p:custDataLst>
                  <p:tags r:id="rId1875"/>
                </p:custDataLst>
              </p:nvPr>
            </p:nvSpPr>
            <p:spPr>
              <a:xfrm>
                <a:off x="572729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8" name="任意多边形: 形状 1159"/>
              <p:cNvSpPr/>
              <p:nvPr>
                <p:custDataLst>
                  <p:tags r:id="rId1876"/>
                </p:custDataLst>
              </p:nvPr>
            </p:nvSpPr>
            <p:spPr>
              <a:xfrm>
                <a:off x="572729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49" name="任意多边形: 形状 1160"/>
              <p:cNvSpPr/>
              <p:nvPr>
                <p:custDataLst>
                  <p:tags r:id="rId1877"/>
                </p:custDataLst>
              </p:nvPr>
            </p:nvSpPr>
            <p:spPr>
              <a:xfrm>
                <a:off x="572729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0" name="任意多边形: 形状 1161"/>
              <p:cNvSpPr/>
              <p:nvPr>
                <p:custDataLst>
                  <p:tags r:id="rId1878"/>
                </p:custDataLst>
              </p:nvPr>
            </p:nvSpPr>
            <p:spPr>
              <a:xfrm>
                <a:off x="572729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1" name="任意多边形: 形状 1162"/>
              <p:cNvSpPr/>
              <p:nvPr>
                <p:custDataLst>
                  <p:tags r:id="rId1879"/>
                </p:custDataLst>
              </p:nvPr>
            </p:nvSpPr>
            <p:spPr>
              <a:xfrm>
                <a:off x="572729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2" name="任意多边形: 形状 1163"/>
              <p:cNvSpPr/>
              <p:nvPr>
                <p:custDataLst>
                  <p:tags r:id="rId1880"/>
                </p:custDataLst>
              </p:nvPr>
            </p:nvSpPr>
            <p:spPr>
              <a:xfrm>
                <a:off x="572729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3" name="任意多边形: 形状 1164"/>
              <p:cNvSpPr/>
              <p:nvPr>
                <p:custDataLst>
                  <p:tags r:id="rId1881"/>
                </p:custDataLst>
              </p:nvPr>
            </p:nvSpPr>
            <p:spPr>
              <a:xfrm>
                <a:off x="572729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4" name="任意多边形: 形状 1165"/>
              <p:cNvSpPr/>
              <p:nvPr>
                <p:custDataLst>
                  <p:tags r:id="rId1882"/>
                </p:custDataLst>
              </p:nvPr>
            </p:nvSpPr>
            <p:spPr>
              <a:xfrm>
                <a:off x="572729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5" name="任意多边形: 形状 1166"/>
              <p:cNvSpPr/>
              <p:nvPr>
                <p:custDataLst>
                  <p:tags r:id="rId1883"/>
                </p:custDataLst>
              </p:nvPr>
            </p:nvSpPr>
            <p:spPr>
              <a:xfrm>
                <a:off x="572729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6" name="任意多边形: 形状 1167"/>
              <p:cNvSpPr/>
              <p:nvPr>
                <p:custDataLst>
                  <p:tags r:id="rId1884"/>
                </p:custDataLst>
              </p:nvPr>
            </p:nvSpPr>
            <p:spPr>
              <a:xfrm>
                <a:off x="572729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7" name="任意多边形: 形状 1168"/>
              <p:cNvSpPr/>
              <p:nvPr>
                <p:custDataLst>
                  <p:tags r:id="rId1885"/>
                </p:custDataLst>
              </p:nvPr>
            </p:nvSpPr>
            <p:spPr>
              <a:xfrm>
                <a:off x="572729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8" name="任意多边形: 形状 1169"/>
              <p:cNvSpPr/>
              <p:nvPr>
                <p:custDataLst>
                  <p:tags r:id="rId1886"/>
                </p:custDataLst>
              </p:nvPr>
            </p:nvSpPr>
            <p:spPr>
              <a:xfrm>
                <a:off x="572729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59" name="任意多边形: 形状 1170"/>
              <p:cNvSpPr/>
              <p:nvPr>
                <p:custDataLst>
                  <p:tags r:id="rId1887"/>
                </p:custDataLst>
              </p:nvPr>
            </p:nvSpPr>
            <p:spPr>
              <a:xfrm>
                <a:off x="572729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0" name="任意多边形: 形状 1171"/>
              <p:cNvSpPr/>
              <p:nvPr>
                <p:custDataLst>
                  <p:tags r:id="rId1888"/>
                </p:custDataLst>
              </p:nvPr>
            </p:nvSpPr>
            <p:spPr>
              <a:xfrm>
                <a:off x="572729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1" name="任意多边形: 形状 1172"/>
              <p:cNvSpPr/>
              <p:nvPr>
                <p:custDataLst>
                  <p:tags r:id="rId1889"/>
                </p:custDataLst>
              </p:nvPr>
            </p:nvSpPr>
            <p:spPr>
              <a:xfrm>
                <a:off x="572729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2" name="任意多边形: 形状 1173"/>
              <p:cNvSpPr/>
              <p:nvPr>
                <p:custDataLst>
                  <p:tags r:id="rId1890"/>
                </p:custDataLst>
              </p:nvPr>
            </p:nvSpPr>
            <p:spPr>
              <a:xfrm>
                <a:off x="572729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3" name="任意多边形: 形状 1174"/>
              <p:cNvSpPr/>
              <p:nvPr>
                <p:custDataLst>
                  <p:tags r:id="rId1891"/>
                </p:custDataLst>
              </p:nvPr>
            </p:nvSpPr>
            <p:spPr>
              <a:xfrm>
                <a:off x="564234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4" name="任意多边形: 形状 1175"/>
              <p:cNvSpPr/>
              <p:nvPr>
                <p:custDataLst>
                  <p:tags r:id="rId1892"/>
                </p:custDataLst>
              </p:nvPr>
            </p:nvSpPr>
            <p:spPr>
              <a:xfrm>
                <a:off x="564234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5" name="任意多边形: 形状 1176"/>
              <p:cNvSpPr/>
              <p:nvPr>
                <p:custDataLst>
                  <p:tags r:id="rId1893"/>
                </p:custDataLst>
              </p:nvPr>
            </p:nvSpPr>
            <p:spPr>
              <a:xfrm>
                <a:off x="564234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6" name="任意多边形: 形状 1177"/>
              <p:cNvSpPr/>
              <p:nvPr>
                <p:custDataLst>
                  <p:tags r:id="rId1894"/>
                </p:custDataLst>
              </p:nvPr>
            </p:nvSpPr>
            <p:spPr>
              <a:xfrm>
                <a:off x="564234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7" name="任意多边形: 形状 1178"/>
              <p:cNvSpPr/>
              <p:nvPr>
                <p:custDataLst>
                  <p:tags r:id="rId1895"/>
                </p:custDataLst>
              </p:nvPr>
            </p:nvSpPr>
            <p:spPr>
              <a:xfrm>
                <a:off x="564234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8" name="任意多边形: 形状 1179"/>
              <p:cNvSpPr/>
              <p:nvPr>
                <p:custDataLst>
                  <p:tags r:id="rId1896"/>
                </p:custDataLst>
              </p:nvPr>
            </p:nvSpPr>
            <p:spPr>
              <a:xfrm>
                <a:off x="564234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69" name="任意多边形: 形状 1180"/>
              <p:cNvSpPr/>
              <p:nvPr>
                <p:custDataLst>
                  <p:tags r:id="rId1897"/>
                </p:custDataLst>
              </p:nvPr>
            </p:nvSpPr>
            <p:spPr>
              <a:xfrm>
                <a:off x="564234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0" name="任意多边形: 形状 1181"/>
              <p:cNvSpPr/>
              <p:nvPr>
                <p:custDataLst>
                  <p:tags r:id="rId1898"/>
                </p:custDataLst>
              </p:nvPr>
            </p:nvSpPr>
            <p:spPr>
              <a:xfrm>
                <a:off x="564234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1" name="任意多边形: 形状 1182"/>
              <p:cNvSpPr/>
              <p:nvPr>
                <p:custDataLst>
                  <p:tags r:id="rId1899"/>
                </p:custDataLst>
              </p:nvPr>
            </p:nvSpPr>
            <p:spPr>
              <a:xfrm>
                <a:off x="564234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2" name="任意多边形: 形状 1183"/>
              <p:cNvSpPr/>
              <p:nvPr>
                <p:custDataLst>
                  <p:tags r:id="rId1900"/>
                </p:custDataLst>
              </p:nvPr>
            </p:nvSpPr>
            <p:spPr>
              <a:xfrm>
                <a:off x="564234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3" name="任意多边形: 形状 1184"/>
              <p:cNvSpPr/>
              <p:nvPr>
                <p:custDataLst>
                  <p:tags r:id="rId1901"/>
                </p:custDataLst>
              </p:nvPr>
            </p:nvSpPr>
            <p:spPr>
              <a:xfrm>
                <a:off x="564234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4" name="任意多边形: 形状 1185"/>
              <p:cNvSpPr/>
              <p:nvPr>
                <p:custDataLst>
                  <p:tags r:id="rId1902"/>
                </p:custDataLst>
              </p:nvPr>
            </p:nvSpPr>
            <p:spPr>
              <a:xfrm>
                <a:off x="564234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5" name="任意多边形: 形状 1186"/>
              <p:cNvSpPr/>
              <p:nvPr>
                <p:custDataLst>
                  <p:tags r:id="rId1903"/>
                </p:custDataLst>
              </p:nvPr>
            </p:nvSpPr>
            <p:spPr>
              <a:xfrm>
                <a:off x="564234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6" name="任意多边形: 形状 1187"/>
              <p:cNvSpPr/>
              <p:nvPr>
                <p:custDataLst>
                  <p:tags r:id="rId1904"/>
                </p:custDataLst>
              </p:nvPr>
            </p:nvSpPr>
            <p:spPr>
              <a:xfrm>
                <a:off x="564234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7" name="任意多边形: 形状 1188"/>
              <p:cNvSpPr/>
              <p:nvPr>
                <p:custDataLst>
                  <p:tags r:id="rId1905"/>
                </p:custDataLst>
              </p:nvPr>
            </p:nvSpPr>
            <p:spPr>
              <a:xfrm>
                <a:off x="564234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8" name="任意多边形: 形状 1189"/>
              <p:cNvSpPr/>
              <p:nvPr>
                <p:custDataLst>
                  <p:tags r:id="rId1906"/>
                </p:custDataLst>
              </p:nvPr>
            </p:nvSpPr>
            <p:spPr>
              <a:xfrm>
                <a:off x="564234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79" name="任意多边形: 形状 1190"/>
              <p:cNvSpPr/>
              <p:nvPr>
                <p:custDataLst>
                  <p:tags r:id="rId1907"/>
                </p:custDataLst>
              </p:nvPr>
            </p:nvSpPr>
            <p:spPr>
              <a:xfrm>
                <a:off x="564234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0" name="任意多边形: 形状 1191"/>
              <p:cNvSpPr/>
              <p:nvPr>
                <p:custDataLst>
                  <p:tags r:id="rId1908"/>
                </p:custDataLst>
              </p:nvPr>
            </p:nvSpPr>
            <p:spPr>
              <a:xfrm>
                <a:off x="564234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1" name="任意多边形: 形状 1192"/>
              <p:cNvSpPr/>
              <p:nvPr>
                <p:custDataLst>
                  <p:tags r:id="rId1909"/>
                </p:custDataLst>
              </p:nvPr>
            </p:nvSpPr>
            <p:spPr>
              <a:xfrm>
                <a:off x="564234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2" name="任意多边形: 形状 1193"/>
              <p:cNvSpPr/>
              <p:nvPr>
                <p:custDataLst>
                  <p:tags r:id="rId1910"/>
                </p:custDataLst>
              </p:nvPr>
            </p:nvSpPr>
            <p:spPr>
              <a:xfrm>
                <a:off x="564234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3" name="任意多边形: 形状 1194"/>
              <p:cNvSpPr/>
              <p:nvPr>
                <p:custDataLst>
                  <p:tags r:id="rId1911"/>
                </p:custDataLst>
              </p:nvPr>
            </p:nvSpPr>
            <p:spPr>
              <a:xfrm>
                <a:off x="564234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4" name="任意多边形: 形状 1195"/>
              <p:cNvSpPr/>
              <p:nvPr>
                <p:custDataLst>
                  <p:tags r:id="rId1912"/>
                </p:custDataLst>
              </p:nvPr>
            </p:nvSpPr>
            <p:spPr>
              <a:xfrm>
                <a:off x="564234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5" name="任意多边形: 形状 1196"/>
              <p:cNvSpPr/>
              <p:nvPr>
                <p:custDataLst>
                  <p:tags r:id="rId1913"/>
                </p:custDataLst>
              </p:nvPr>
            </p:nvSpPr>
            <p:spPr>
              <a:xfrm>
                <a:off x="564234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6" name="任意多边形: 形状 1197"/>
              <p:cNvSpPr/>
              <p:nvPr>
                <p:custDataLst>
                  <p:tags r:id="rId1914"/>
                </p:custDataLst>
              </p:nvPr>
            </p:nvSpPr>
            <p:spPr>
              <a:xfrm>
                <a:off x="555830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7" name="任意多边形: 形状 1198"/>
              <p:cNvSpPr/>
              <p:nvPr>
                <p:custDataLst>
                  <p:tags r:id="rId1915"/>
                </p:custDataLst>
              </p:nvPr>
            </p:nvSpPr>
            <p:spPr>
              <a:xfrm>
                <a:off x="555830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8" name="任意多边形: 形状 1199"/>
              <p:cNvSpPr/>
              <p:nvPr>
                <p:custDataLst>
                  <p:tags r:id="rId1916"/>
                </p:custDataLst>
              </p:nvPr>
            </p:nvSpPr>
            <p:spPr>
              <a:xfrm>
                <a:off x="555830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89" name="任意多边形: 形状 1200"/>
              <p:cNvSpPr/>
              <p:nvPr>
                <p:custDataLst>
                  <p:tags r:id="rId1917"/>
                </p:custDataLst>
              </p:nvPr>
            </p:nvSpPr>
            <p:spPr>
              <a:xfrm>
                <a:off x="555830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0" name="任意多边形: 形状 1201"/>
              <p:cNvSpPr/>
              <p:nvPr>
                <p:custDataLst>
                  <p:tags r:id="rId1918"/>
                </p:custDataLst>
              </p:nvPr>
            </p:nvSpPr>
            <p:spPr>
              <a:xfrm>
                <a:off x="555830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1" name="任意多边形: 形状 1202"/>
              <p:cNvSpPr/>
              <p:nvPr>
                <p:custDataLst>
                  <p:tags r:id="rId1919"/>
                </p:custDataLst>
              </p:nvPr>
            </p:nvSpPr>
            <p:spPr>
              <a:xfrm>
                <a:off x="555830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2" name="任意多边形: 形状 1203"/>
              <p:cNvSpPr/>
              <p:nvPr>
                <p:custDataLst>
                  <p:tags r:id="rId1920"/>
                </p:custDataLst>
              </p:nvPr>
            </p:nvSpPr>
            <p:spPr>
              <a:xfrm>
                <a:off x="555830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3" name="任意多边形: 形状 1204"/>
              <p:cNvSpPr/>
              <p:nvPr>
                <p:custDataLst>
                  <p:tags r:id="rId1921"/>
                </p:custDataLst>
              </p:nvPr>
            </p:nvSpPr>
            <p:spPr>
              <a:xfrm>
                <a:off x="555830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4" name="任意多边形: 形状 1205"/>
              <p:cNvSpPr/>
              <p:nvPr>
                <p:custDataLst>
                  <p:tags r:id="rId1922"/>
                </p:custDataLst>
              </p:nvPr>
            </p:nvSpPr>
            <p:spPr>
              <a:xfrm>
                <a:off x="555830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5" name="任意多边形: 形状 1206"/>
              <p:cNvSpPr/>
              <p:nvPr>
                <p:custDataLst>
                  <p:tags r:id="rId1923"/>
                </p:custDataLst>
              </p:nvPr>
            </p:nvSpPr>
            <p:spPr>
              <a:xfrm>
                <a:off x="555830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6" name="任意多边形: 形状 1207"/>
              <p:cNvSpPr/>
              <p:nvPr>
                <p:custDataLst>
                  <p:tags r:id="rId1924"/>
                </p:custDataLst>
              </p:nvPr>
            </p:nvSpPr>
            <p:spPr>
              <a:xfrm>
                <a:off x="555830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7" name="任意多边形: 形状 1208"/>
              <p:cNvSpPr/>
              <p:nvPr>
                <p:custDataLst>
                  <p:tags r:id="rId1925"/>
                </p:custDataLst>
              </p:nvPr>
            </p:nvSpPr>
            <p:spPr>
              <a:xfrm>
                <a:off x="555830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8" name="任意多边形: 形状 1209"/>
              <p:cNvSpPr/>
              <p:nvPr>
                <p:custDataLst>
                  <p:tags r:id="rId1926"/>
                </p:custDataLst>
              </p:nvPr>
            </p:nvSpPr>
            <p:spPr>
              <a:xfrm>
                <a:off x="555830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199" name="任意多边形: 形状 1210"/>
              <p:cNvSpPr/>
              <p:nvPr>
                <p:custDataLst>
                  <p:tags r:id="rId1927"/>
                </p:custDataLst>
              </p:nvPr>
            </p:nvSpPr>
            <p:spPr>
              <a:xfrm>
                <a:off x="555830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0" name="任意多边形: 形状 1211"/>
              <p:cNvSpPr/>
              <p:nvPr>
                <p:custDataLst>
                  <p:tags r:id="rId1928"/>
                </p:custDataLst>
              </p:nvPr>
            </p:nvSpPr>
            <p:spPr>
              <a:xfrm>
                <a:off x="555830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1" name="任意多边形: 形状 1212"/>
              <p:cNvSpPr/>
              <p:nvPr>
                <p:custDataLst>
                  <p:tags r:id="rId1929"/>
                </p:custDataLst>
              </p:nvPr>
            </p:nvSpPr>
            <p:spPr>
              <a:xfrm>
                <a:off x="555830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2" name="任意多边形: 形状 1213"/>
              <p:cNvSpPr/>
              <p:nvPr>
                <p:custDataLst>
                  <p:tags r:id="rId1930"/>
                </p:custDataLst>
              </p:nvPr>
            </p:nvSpPr>
            <p:spPr>
              <a:xfrm>
                <a:off x="555830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3" name="任意多边形: 形状 1214"/>
              <p:cNvSpPr/>
              <p:nvPr>
                <p:custDataLst>
                  <p:tags r:id="rId1931"/>
                </p:custDataLst>
              </p:nvPr>
            </p:nvSpPr>
            <p:spPr>
              <a:xfrm>
                <a:off x="555830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4" name="任意多边形: 形状 1215"/>
              <p:cNvSpPr/>
              <p:nvPr>
                <p:custDataLst>
                  <p:tags r:id="rId1932"/>
                </p:custDataLst>
              </p:nvPr>
            </p:nvSpPr>
            <p:spPr>
              <a:xfrm>
                <a:off x="555830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5" name="任意多边形: 形状 1216"/>
              <p:cNvSpPr/>
              <p:nvPr>
                <p:custDataLst>
                  <p:tags r:id="rId1933"/>
                </p:custDataLst>
              </p:nvPr>
            </p:nvSpPr>
            <p:spPr>
              <a:xfrm>
                <a:off x="555830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6" name="任意多边形: 形状 1217"/>
              <p:cNvSpPr/>
              <p:nvPr>
                <p:custDataLst>
                  <p:tags r:id="rId1934"/>
                </p:custDataLst>
              </p:nvPr>
            </p:nvSpPr>
            <p:spPr>
              <a:xfrm>
                <a:off x="555830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7" name="任意多边形: 形状 1218"/>
              <p:cNvSpPr/>
              <p:nvPr>
                <p:custDataLst>
                  <p:tags r:id="rId1935"/>
                </p:custDataLst>
              </p:nvPr>
            </p:nvSpPr>
            <p:spPr>
              <a:xfrm>
                <a:off x="555830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8" name="任意多边形: 形状 1219"/>
              <p:cNvSpPr/>
              <p:nvPr>
                <p:custDataLst>
                  <p:tags r:id="rId1936"/>
                </p:custDataLst>
              </p:nvPr>
            </p:nvSpPr>
            <p:spPr>
              <a:xfrm>
                <a:off x="555830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09" name="任意多边形: 形状 1220"/>
              <p:cNvSpPr/>
              <p:nvPr>
                <p:custDataLst>
                  <p:tags r:id="rId1937"/>
                </p:custDataLst>
              </p:nvPr>
            </p:nvSpPr>
            <p:spPr>
              <a:xfrm>
                <a:off x="547425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0" name="任意多边形: 形状 1221"/>
              <p:cNvSpPr/>
              <p:nvPr>
                <p:custDataLst>
                  <p:tags r:id="rId1938"/>
                </p:custDataLst>
              </p:nvPr>
            </p:nvSpPr>
            <p:spPr>
              <a:xfrm>
                <a:off x="547425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1" name="任意多边形: 形状 1222"/>
              <p:cNvSpPr/>
              <p:nvPr>
                <p:custDataLst>
                  <p:tags r:id="rId1939"/>
                </p:custDataLst>
              </p:nvPr>
            </p:nvSpPr>
            <p:spPr>
              <a:xfrm>
                <a:off x="547425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2" name="任意多边形: 形状 1223"/>
              <p:cNvSpPr/>
              <p:nvPr>
                <p:custDataLst>
                  <p:tags r:id="rId1940"/>
                </p:custDataLst>
              </p:nvPr>
            </p:nvSpPr>
            <p:spPr>
              <a:xfrm>
                <a:off x="547425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3" name="任意多边形: 形状 1224"/>
              <p:cNvSpPr/>
              <p:nvPr>
                <p:custDataLst>
                  <p:tags r:id="rId1941"/>
                </p:custDataLst>
              </p:nvPr>
            </p:nvSpPr>
            <p:spPr>
              <a:xfrm>
                <a:off x="547425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4" name="任意多边形: 形状 1225"/>
              <p:cNvSpPr/>
              <p:nvPr>
                <p:custDataLst>
                  <p:tags r:id="rId1942"/>
                </p:custDataLst>
              </p:nvPr>
            </p:nvSpPr>
            <p:spPr>
              <a:xfrm>
                <a:off x="547425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5" name="任意多边形: 形状 1226"/>
              <p:cNvSpPr/>
              <p:nvPr>
                <p:custDataLst>
                  <p:tags r:id="rId1943"/>
                </p:custDataLst>
              </p:nvPr>
            </p:nvSpPr>
            <p:spPr>
              <a:xfrm>
                <a:off x="547425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6" name="任意多边形: 形状 1227"/>
              <p:cNvSpPr/>
              <p:nvPr>
                <p:custDataLst>
                  <p:tags r:id="rId1944"/>
                </p:custDataLst>
              </p:nvPr>
            </p:nvSpPr>
            <p:spPr>
              <a:xfrm>
                <a:off x="547425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7" name="任意多边形: 形状 1228"/>
              <p:cNvSpPr/>
              <p:nvPr>
                <p:custDataLst>
                  <p:tags r:id="rId1945"/>
                </p:custDataLst>
              </p:nvPr>
            </p:nvSpPr>
            <p:spPr>
              <a:xfrm>
                <a:off x="547425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8" name="任意多边形: 形状 1229"/>
              <p:cNvSpPr/>
              <p:nvPr>
                <p:custDataLst>
                  <p:tags r:id="rId1946"/>
                </p:custDataLst>
              </p:nvPr>
            </p:nvSpPr>
            <p:spPr>
              <a:xfrm>
                <a:off x="547425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19" name="任意多边形: 形状 1230"/>
              <p:cNvSpPr/>
              <p:nvPr>
                <p:custDataLst>
                  <p:tags r:id="rId1947"/>
                </p:custDataLst>
              </p:nvPr>
            </p:nvSpPr>
            <p:spPr>
              <a:xfrm>
                <a:off x="547425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0" name="任意多边形: 形状 1231"/>
              <p:cNvSpPr/>
              <p:nvPr>
                <p:custDataLst>
                  <p:tags r:id="rId1948"/>
                </p:custDataLst>
              </p:nvPr>
            </p:nvSpPr>
            <p:spPr>
              <a:xfrm>
                <a:off x="547425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1" name="任意多边形: 形状 1232"/>
              <p:cNvSpPr/>
              <p:nvPr>
                <p:custDataLst>
                  <p:tags r:id="rId1949"/>
                </p:custDataLst>
              </p:nvPr>
            </p:nvSpPr>
            <p:spPr>
              <a:xfrm>
                <a:off x="547425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2" name="任意多边形: 形状 1233"/>
              <p:cNvSpPr/>
              <p:nvPr>
                <p:custDataLst>
                  <p:tags r:id="rId1950"/>
                </p:custDataLst>
              </p:nvPr>
            </p:nvSpPr>
            <p:spPr>
              <a:xfrm>
                <a:off x="547425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3" name="任意多边形: 形状 1234"/>
              <p:cNvSpPr/>
              <p:nvPr>
                <p:custDataLst>
                  <p:tags r:id="rId1951"/>
                </p:custDataLst>
              </p:nvPr>
            </p:nvSpPr>
            <p:spPr>
              <a:xfrm>
                <a:off x="547425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4" name="任意多边形: 形状 1235"/>
              <p:cNvSpPr/>
              <p:nvPr>
                <p:custDataLst>
                  <p:tags r:id="rId1952"/>
                </p:custDataLst>
              </p:nvPr>
            </p:nvSpPr>
            <p:spPr>
              <a:xfrm>
                <a:off x="547425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5" name="任意多边形: 形状 1236"/>
              <p:cNvSpPr/>
              <p:nvPr>
                <p:custDataLst>
                  <p:tags r:id="rId1953"/>
                </p:custDataLst>
              </p:nvPr>
            </p:nvSpPr>
            <p:spPr>
              <a:xfrm>
                <a:off x="547425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6" name="任意多边形: 形状 1237"/>
              <p:cNvSpPr/>
              <p:nvPr>
                <p:custDataLst>
                  <p:tags r:id="rId1954"/>
                </p:custDataLst>
              </p:nvPr>
            </p:nvSpPr>
            <p:spPr>
              <a:xfrm>
                <a:off x="547425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7" name="任意多边形: 形状 1238"/>
              <p:cNvSpPr/>
              <p:nvPr>
                <p:custDataLst>
                  <p:tags r:id="rId1955"/>
                </p:custDataLst>
              </p:nvPr>
            </p:nvSpPr>
            <p:spPr>
              <a:xfrm>
                <a:off x="547425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8" name="任意多边形: 形状 1239"/>
              <p:cNvSpPr/>
              <p:nvPr>
                <p:custDataLst>
                  <p:tags r:id="rId1956"/>
                </p:custDataLst>
              </p:nvPr>
            </p:nvSpPr>
            <p:spPr>
              <a:xfrm>
                <a:off x="547425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29" name="任意多边形: 形状 1240"/>
              <p:cNvSpPr/>
              <p:nvPr>
                <p:custDataLst>
                  <p:tags r:id="rId1957"/>
                </p:custDataLst>
              </p:nvPr>
            </p:nvSpPr>
            <p:spPr>
              <a:xfrm>
                <a:off x="547425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0" name="任意多边形: 形状 1241"/>
              <p:cNvSpPr/>
              <p:nvPr>
                <p:custDataLst>
                  <p:tags r:id="rId1958"/>
                </p:custDataLst>
              </p:nvPr>
            </p:nvSpPr>
            <p:spPr>
              <a:xfrm>
                <a:off x="547425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1" name="任意多边形: 形状 1242"/>
              <p:cNvSpPr/>
              <p:nvPr>
                <p:custDataLst>
                  <p:tags r:id="rId1959"/>
                </p:custDataLst>
              </p:nvPr>
            </p:nvSpPr>
            <p:spPr>
              <a:xfrm>
                <a:off x="547425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2" name="任意多边形: 形状 1243"/>
              <p:cNvSpPr/>
              <p:nvPr>
                <p:custDataLst>
                  <p:tags r:id="rId1960"/>
                </p:custDataLst>
              </p:nvPr>
            </p:nvSpPr>
            <p:spPr>
              <a:xfrm>
                <a:off x="538931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3" name="任意多边形: 形状 1244"/>
              <p:cNvSpPr/>
              <p:nvPr>
                <p:custDataLst>
                  <p:tags r:id="rId1961"/>
                </p:custDataLst>
              </p:nvPr>
            </p:nvSpPr>
            <p:spPr>
              <a:xfrm>
                <a:off x="538931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4" name="任意多边形: 形状 1245"/>
              <p:cNvSpPr/>
              <p:nvPr>
                <p:custDataLst>
                  <p:tags r:id="rId1962"/>
                </p:custDataLst>
              </p:nvPr>
            </p:nvSpPr>
            <p:spPr>
              <a:xfrm>
                <a:off x="538931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5" name="任意多边形: 形状 1246"/>
              <p:cNvSpPr/>
              <p:nvPr>
                <p:custDataLst>
                  <p:tags r:id="rId1963"/>
                </p:custDataLst>
              </p:nvPr>
            </p:nvSpPr>
            <p:spPr>
              <a:xfrm>
                <a:off x="538931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6" name="任意多边形: 形状 1247"/>
              <p:cNvSpPr/>
              <p:nvPr>
                <p:custDataLst>
                  <p:tags r:id="rId1964"/>
                </p:custDataLst>
              </p:nvPr>
            </p:nvSpPr>
            <p:spPr>
              <a:xfrm>
                <a:off x="538931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7" name="任意多边形: 形状 1248"/>
              <p:cNvSpPr/>
              <p:nvPr>
                <p:custDataLst>
                  <p:tags r:id="rId1965"/>
                </p:custDataLst>
              </p:nvPr>
            </p:nvSpPr>
            <p:spPr>
              <a:xfrm>
                <a:off x="538931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8" name="任意多边形: 形状 1249"/>
              <p:cNvSpPr/>
              <p:nvPr>
                <p:custDataLst>
                  <p:tags r:id="rId1966"/>
                </p:custDataLst>
              </p:nvPr>
            </p:nvSpPr>
            <p:spPr>
              <a:xfrm>
                <a:off x="538931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39" name="任意多边形: 形状 1250"/>
              <p:cNvSpPr/>
              <p:nvPr>
                <p:custDataLst>
                  <p:tags r:id="rId1967"/>
                </p:custDataLst>
              </p:nvPr>
            </p:nvSpPr>
            <p:spPr>
              <a:xfrm>
                <a:off x="538931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0" name="任意多边形: 形状 1251"/>
              <p:cNvSpPr/>
              <p:nvPr>
                <p:custDataLst>
                  <p:tags r:id="rId1968"/>
                </p:custDataLst>
              </p:nvPr>
            </p:nvSpPr>
            <p:spPr>
              <a:xfrm>
                <a:off x="538931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1" name="任意多边形: 形状 1252"/>
              <p:cNvSpPr/>
              <p:nvPr>
                <p:custDataLst>
                  <p:tags r:id="rId1969"/>
                </p:custDataLst>
              </p:nvPr>
            </p:nvSpPr>
            <p:spPr>
              <a:xfrm>
                <a:off x="538931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2" name="任意多边形: 形状 1253"/>
              <p:cNvSpPr/>
              <p:nvPr>
                <p:custDataLst>
                  <p:tags r:id="rId1970"/>
                </p:custDataLst>
              </p:nvPr>
            </p:nvSpPr>
            <p:spPr>
              <a:xfrm>
                <a:off x="538931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3" name="任意多边形: 形状 1254"/>
              <p:cNvSpPr/>
              <p:nvPr>
                <p:custDataLst>
                  <p:tags r:id="rId1971"/>
                </p:custDataLst>
              </p:nvPr>
            </p:nvSpPr>
            <p:spPr>
              <a:xfrm>
                <a:off x="538931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4" name="任意多边形: 形状 1255"/>
              <p:cNvSpPr/>
              <p:nvPr>
                <p:custDataLst>
                  <p:tags r:id="rId1972"/>
                </p:custDataLst>
              </p:nvPr>
            </p:nvSpPr>
            <p:spPr>
              <a:xfrm>
                <a:off x="538931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5" name="任意多边形: 形状 1256"/>
              <p:cNvSpPr/>
              <p:nvPr>
                <p:custDataLst>
                  <p:tags r:id="rId1973"/>
                </p:custDataLst>
              </p:nvPr>
            </p:nvSpPr>
            <p:spPr>
              <a:xfrm>
                <a:off x="538931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6" name="任意多边形: 形状 1257"/>
              <p:cNvSpPr/>
              <p:nvPr>
                <p:custDataLst>
                  <p:tags r:id="rId1974"/>
                </p:custDataLst>
              </p:nvPr>
            </p:nvSpPr>
            <p:spPr>
              <a:xfrm>
                <a:off x="538931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7" name="任意多边形: 形状 1258"/>
              <p:cNvSpPr/>
              <p:nvPr>
                <p:custDataLst>
                  <p:tags r:id="rId1975"/>
                </p:custDataLst>
              </p:nvPr>
            </p:nvSpPr>
            <p:spPr>
              <a:xfrm>
                <a:off x="538931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8" name="任意多边形: 形状 1259"/>
              <p:cNvSpPr/>
              <p:nvPr>
                <p:custDataLst>
                  <p:tags r:id="rId1976"/>
                </p:custDataLst>
              </p:nvPr>
            </p:nvSpPr>
            <p:spPr>
              <a:xfrm>
                <a:off x="538931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49" name="任意多边形: 形状 1260"/>
              <p:cNvSpPr/>
              <p:nvPr>
                <p:custDataLst>
                  <p:tags r:id="rId1977"/>
                </p:custDataLst>
              </p:nvPr>
            </p:nvSpPr>
            <p:spPr>
              <a:xfrm>
                <a:off x="538931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0" name="任意多边形: 形状 1261"/>
              <p:cNvSpPr/>
              <p:nvPr>
                <p:custDataLst>
                  <p:tags r:id="rId1978"/>
                </p:custDataLst>
              </p:nvPr>
            </p:nvSpPr>
            <p:spPr>
              <a:xfrm>
                <a:off x="538931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1" name="任意多边形: 形状 1262"/>
              <p:cNvSpPr/>
              <p:nvPr>
                <p:custDataLst>
                  <p:tags r:id="rId1979"/>
                </p:custDataLst>
              </p:nvPr>
            </p:nvSpPr>
            <p:spPr>
              <a:xfrm>
                <a:off x="538931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2" name="任意多边形: 形状 1263"/>
              <p:cNvSpPr/>
              <p:nvPr>
                <p:custDataLst>
                  <p:tags r:id="rId1980"/>
                </p:custDataLst>
              </p:nvPr>
            </p:nvSpPr>
            <p:spPr>
              <a:xfrm>
                <a:off x="538931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3" name="任意多边形: 形状 1264"/>
              <p:cNvSpPr/>
              <p:nvPr>
                <p:custDataLst>
                  <p:tags r:id="rId1981"/>
                </p:custDataLst>
              </p:nvPr>
            </p:nvSpPr>
            <p:spPr>
              <a:xfrm>
                <a:off x="538931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4" name="任意多边形: 形状 1265"/>
              <p:cNvSpPr/>
              <p:nvPr>
                <p:custDataLst>
                  <p:tags r:id="rId1982"/>
                </p:custDataLst>
              </p:nvPr>
            </p:nvSpPr>
            <p:spPr>
              <a:xfrm>
                <a:off x="538931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5" name="任意多边形: 形状 1266"/>
              <p:cNvSpPr/>
              <p:nvPr>
                <p:custDataLst>
                  <p:tags r:id="rId1983"/>
                </p:custDataLst>
              </p:nvPr>
            </p:nvSpPr>
            <p:spPr>
              <a:xfrm>
                <a:off x="530526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6" name="任意多边形: 形状 1267"/>
              <p:cNvSpPr/>
              <p:nvPr>
                <p:custDataLst>
                  <p:tags r:id="rId1984"/>
                </p:custDataLst>
              </p:nvPr>
            </p:nvSpPr>
            <p:spPr>
              <a:xfrm>
                <a:off x="530526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7" name="任意多边形: 形状 1268"/>
              <p:cNvSpPr/>
              <p:nvPr>
                <p:custDataLst>
                  <p:tags r:id="rId1985"/>
                </p:custDataLst>
              </p:nvPr>
            </p:nvSpPr>
            <p:spPr>
              <a:xfrm>
                <a:off x="530526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8" name="任意多边形: 形状 1269"/>
              <p:cNvSpPr/>
              <p:nvPr>
                <p:custDataLst>
                  <p:tags r:id="rId1986"/>
                </p:custDataLst>
              </p:nvPr>
            </p:nvSpPr>
            <p:spPr>
              <a:xfrm>
                <a:off x="530526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59" name="任意多边形: 形状 1270"/>
              <p:cNvSpPr/>
              <p:nvPr>
                <p:custDataLst>
                  <p:tags r:id="rId1987"/>
                </p:custDataLst>
              </p:nvPr>
            </p:nvSpPr>
            <p:spPr>
              <a:xfrm>
                <a:off x="530526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0" name="任意多边形: 形状 1271"/>
              <p:cNvSpPr/>
              <p:nvPr>
                <p:custDataLst>
                  <p:tags r:id="rId1988"/>
                </p:custDataLst>
              </p:nvPr>
            </p:nvSpPr>
            <p:spPr>
              <a:xfrm>
                <a:off x="530526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1" name="任意多边形: 形状 1272"/>
              <p:cNvSpPr/>
              <p:nvPr>
                <p:custDataLst>
                  <p:tags r:id="rId1989"/>
                </p:custDataLst>
              </p:nvPr>
            </p:nvSpPr>
            <p:spPr>
              <a:xfrm>
                <a:off x="530526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2" name="任意多边形: 形状 1273"/>
              <p:cNvSpPr/>
              <p:nvPr>
                <p:custDataLst>
                  <p:tags r:id="rId1990"/>
                </p:custDataLst>
              </p:nvPr>
            </p:nvSpPr>
            <p:spPr>
              <a:xfrm>
                <a:off x="530526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3" name="任意多边形: 形状 1274"/>
              <p:cNvSpPr/>
              <p:nvPr>
                <p:custDataLst>
                  <p:tags r:id="rId1991"/>
                </p:custDataLst>
              </p:nvPr>
            </p:nvSpPr>
            <p:spPr>
              <a:xfrm>
                <a:off x="530526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4" name="任意多边形: 形状 1275"/>
              <p:cNvSpPr/>
              <p:nvPr>
                <p:custDataLst>
                  <p:tags r:id="rId1992"/>
                </p:custDataLst>
              </p:nvPr>
            </p:nvSpPr>
            <p:spPr>
              <a:xfrm>
                <a:off x="530526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5" name="任意多边形: 形状 1276"/>
              <p:cNvSpPr/>
              <p:nvPr>
                <p:custDataLst>
                  <p:tags r:id="rId1993"/>
                </p:custDataLst>
              </p:nvPr>
            </p:nvSpPr>
            <p:spPr>
              <a:xfrm>
                <a:off x="530526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6" name="任意多边形: 形状 1277"/>
              <p:cNvSpPr/>
              <p:nvPr>
                <p:custDataLst>
                  <p:tags r:id="rId1994"/>
                </p:custDataLst>
              </p:nvPr>
            </p:nvSpPr>
            <p:spPr>
              <a:xfrm>
                <a:off x="530526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7" name="任意多边形: 形状 1278"/>
              <p:cNvSpPr/>
              <p:nvPr>
                <p:custDataLst>
                  <p:tags r:id="rId1995"/>
                </p:custDataLst>
              </p:nvPr>
            </p:nvSpPr>
            <p:spPr>
              <a:xfrm>
                <a:off x="530526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8" name="任意多边形: 形状 1279"/>
              <p:cNvSpPr/>
              <p:nvPr>
                <p:custDataLst>
                  <p:tags r:id="rId1996"/>
                </p:custDataLst>
              </p:nvPr>
            </p:nvSpPr>
            <p:spPr>
              <a:xfrm>
                <a:off x="530526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69" name="任意多边形: 形状 1280"/>
              <p:cNvSpPr/>
              <p:nvPr>
                <p:custDataLst>
                  <p:tags r:id="rId1997"/>
                </p:custDataLst>
              </p:nvPr>
            </p:nvSpPr>
            <p:spPr>
              <a:xfrm>
                <a:off x="530526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70" name="任意多边形: 形状 1281"/>
              <p:cNvSpPr/>
              <p:nvPr>
                <p:custDataLst>
                  <p:tags r:id="rId1998"/>
                </p:custDataLst>
              </p:nvPr>
            </p:nvSpPr>
            <p:spPr>
              <a:xfrm>
                <a:off x="530526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71" name="任意多边形: 形状 1282"/>
              <p:cNvSpPr/>
              <p:nvPr>
                <p:custDataLst>
                  <p:tags r:id="rId1999"/>
                </p:custDataLst>
              </p:nvPr>
            </p:nvSpPr>
            <p:spPr>
              <a:xfrm>
                <a:off x="530526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72" name="任意多边形: 形状 1283"/>
              <p:cNvSpPr/>
              <p:nvPr>
                <p:custDataLst>
                  <p:tags r:id="rId2000"/>
                </p:custDataLst>
              </p:nvPr>
            </p:nvSpPr>
            <p:spPr>
              <a:xfrm>
                <a:off x="530526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73" name="任意多边形: 形状 1284"/>
              <p:cNvSpPr/>
              <p:nvPr>
                <p:custDataLst>
                  <p:tags r:id="rId2001"/>
                </p:custDataLst>
              </p:nvPr>
            </p:nvSpPr>
            <p:spPr>
              <a:xfrm>
                <a:off x="530526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74" name="任意多边形: 形状 1285"/>
              <p:cNvSpPr/>
              <p:nvPr>
                <p:custDataLst>
                  <p:tags r:id="rId2002"/>
                </p:custDataLst>
              </p:nvPr>
            </p:nvSpPr>
            <p:spPr>
              <a:xfrm>
                <a:off x="530526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75" name="任意多边形: 形状 1286"/>
              <p:cNvSpPr/>
              <p:nvPr>
                <p:custDataLst>
                  <p:tags r:id="rId2003"/>
                </p:custDataLst>
              </p:nvPr>
            </p:nvSpPr>
            <p:spPr>
              <a:xfrm>
                <a:off x="530526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76" name="任意多边形: 形状 1287"/>
              <p:cNvSpPr/>
              <p:nvPr>
                <p:custDataLst>
                  <p:tags r:id="rId2004"/>
                </p:custDataLst>
              </p:nvPr>
            </p:nvSpPr>
            <p:spPr>
              <a:xfrm>
                <a:off x="530526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77" name="任意多边形: 形状 1288"/>
              <p:cNvSpPr/>
              <p:nvPr>
                <p:custDataLst>
                  <p:tags r:id="rId2005"/>
                </p:custDataLst>
              </p:nvPr>
            </p:nvSpPr>
            <p:spPr>
              <a:xfrm>
                <a:off x="530526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78" name="任意多边形: 形状 1289"/>
              <p:cNvSpPr/>
              <p:nvPr>
                <p:custDataLst>
                  <p:tags r:id="rId2006"/>
                </p:custDataLst>
              </p:nvPr>
            </p:nvSpPr>
            <p:spPr>
              <a:xfrm>
                <a:off x="522031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79" name="任意多边形: 形状 1290"/>
              <p:cNvSpPr/>
              <p:nvPr>
                <p:custDataLst>
                  <p:tags r:id="rId2007"/>
                </p:custDataLst>
              </p:nvPr>
            </p:nvSpPr>
            <p:spPr>
              <a:xfrm>
                <a:off x="522031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0" name="任意多边形: 形状 1291"/>
              <p:cNvSpPr/>
              <p:nvPr>
                <p:custDataLst>
                  <p:tags r:id="rId2008"/>
                </p:custDataLst>
              </p:nvPr>
            </p:nvSpPr>
            <p:spPr>
              <a:xfrm>
                <a:off x="522031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1" name="任意多边形: 形状 1292"/>
              <p:cNvSpPr/>
              <p:nvPr>
                <p:custDataLst>
                  <p:tags r:id="rId2009"/>
                </p:custDataLst>
              </p:nvPr>
            </p:nvSpPr>
            <p:spPr>
              <a:xfrm>
                <a:off x="522031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2" name="任意多边形: 形状 1293"/>
              <p:cNvSpPr/>
              <p:nvPr>
                <p:custDataLst>
                  <p:tags r:id="rId2010"/>
                </p:custDataLst>
              </p:nvPr>
            </p:nvSpPr>
            <p:spPr>
              <a:xfrm>
                <a:off x="522031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3" name="任意多边形: 形状 1294"/>
              <p:cNvSpPr/>
              <p:nvPr>
                <p:custDataLst>
                  <p:tags r:id="rId2011"/>
                </p:custDataLst>
              </p:nvPr>
            </p:nvSpPr>
            <p:spPr>
              <a:xfrm>
                <a:off x="522031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4" name="任意多边形: 形状 1295"/>
              <p:cNvSpPr/>
              <p:nvPr>
                <p:custDataLst>
                  <p:tags r:id="rId2012"/>
                </p:custDataLst>
              </p:nvPr>
            </p:nvSpPr>
            <p:spPr>
              <a:xfrm>
                <a:off x="522031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5" name="任意多边形: 形状 1296"/>
              <p:cNvSpPr/>
              <p:nvPr>
                <p:custDataLst>
                  <p:tags r:id="rId2013"/>
                </p:custDataLst>
              </p:nvPr>
            </p:nvSpPr>
            <p:spPr>
              <a:xfrm>
                <a:off x="522031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6" name="任意多边形: 形状 1297"/>
              <p:cNvSpPr/>
              <p:nvPr>
                <p:custDataLst>
                  <p:tags r:id="rId2014"/>
                </p:custDataLst>
              </p:nvPr>
            </p:nvSpPr>
            <p:spPr>
              <a:xfrm>
                <a:off x="522031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7" name="任意多边形: 形状 1298"/>
              <p:cNvSpPr/>
              <p:nvPr>
                <p:custDataLst>
                  <p:tags r:id="rId2015"/>
                </p:custDataLst>
              </p:nvPr>
            </p:nvSpPr>
            <p:spPr>
              <a:xfrm>
                <a:off x="522031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8" name="任意多边形: 形状 1299"/>
              <p:cNvSpPr/>
              <p:nvPr>
                <p:custDataLst>
                  <p:tags r:id="rId2016"/>
                </p:custDataLst>
              </p:nvPr>
            </p:nvSpPr>
            <p:spPr>
              <a:xfrm>
                <a:off x="522031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89" name="任意多边形: 形状 1300"/>
              <p:cNvSpPr/>
              <p:nvPr>
                <p:custDataLst>
                  <p:tags r:id="rId2017"/>
                </p:custDataLst>
              </p:nvPr>
            </p:nvSpPr>
            <p:spPr>
              <a:xfrm>
                <a:off x="522031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90" name="任意多边形: 形状 1301"/>
              <p:cNvSpPr/>
              <p:nvPr>
                <p:custDataLst>
                  <p:tags r:id="rId2018"/>
                </p:custDataLst>
              </p:nvPr>
            </p:nvSpPr>
            <p:spPr>
              <a:xfrm>
                <a:off x="522031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91" name="任意多边形: 形状 1302"/>
              <p:cNvSpPr/>
              <p:nvPr>
                <p:custDataLst>
                  <p:tags r:id="rId2019"/>
                </p:custDataLst>
              </p:nvPr>
            </p:nvSpPr>
            <p:spPr>
              <a:xfrm>
                <a:off x="522031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92" name="任意多边形: 形状 1303"/>
              <p:cNvSpPr/>
              <p:nvPr>
                <p:custDataLst>
                  <p:tags r:id="rId2020"/>
                </p:custDataLst>
              </p:nvPr>
            </p:nvSpPr>
            <p:spPr>
              <a:xfrm>
                <a:off x="522031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93" name="任意多边形: 形状 1304"/>
              <p:cNvSpPr/>
              <p:nvPr>
                <p:custDataLst>
                  <p:tags r:id="rId2021"/>
                </p:custDataLst>
              </p:nvPr>
            </p:nvSpPr>
            <p:spPr>
              <a:xfrm>
                <a:off x="522031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94" name="任意多边形: 形状 1305"/>
              <p:cNvSpPr/>
              <p:nvPr>
                <p:custDataLst>
                  <p:tags r:id="rId2022"/>
                </p:custDataLst>
              </p:nvPr>
            </p:nvSpPr>
            <p:spPr>
              <a:xfrm>
                <a:off x="522031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95" name="任意多边形: 形状 1306"/>
              <p:cNvSpPr/>
              <p:nvPr>
                <p:custDataLst>
                  <p:tags r:id="rId2023"/>
                </p:custDataLst>
              </p:nvPr>
            </p:nvSpPr>
            <p:spPr>
              <a:xfrm>
                <a:off x="522031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96" name="任意多边形: 形状 1307"/>
              <p:cNvSpPr/>
              <p:nvPr>
                <p:custDataLst>
                  <p:tags r:id="rId2024"/>
                </p:custDataLst>
              </p:nvPr>
            </p:nvSpPr>
            <p:spPr>
              <a:xfrm>
                <a:off x="522031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97" name="任意多边形: 形状 1308"/>
              <p:cNvSpPr/>
              <p:nvPr>
                <p:custDataLst>
                  <p:tags r:id="rId2025"/>
                </p:custDataLst>
              </p:nvPr>
            </p:nvSpPr>
            <p:spPr>
              <a:xfrm>
                <a:off x="522031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98" name="任意多边形: 形状 1309"/>
              <p:cNvSpPr/>
              <p:nvPr>
                <p:custDataLst>
                  <p:tags r:id="rId2026"/>
                </p:custDataLst>
              </p:nvPr>
            </p:nvSpPr>
            <p:spPr>
              <a:xfrm>
                <a:off x="522031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299" name="任意多边形: 形状 1310"/>
              <p:cNvSpPr/>
              <p:nvPr>
                <p:custDataLst>
                  <p:tags r:id="rId2027"/>
                </p:custDataLst>
              </p:nvPr>
            </p:nvSpPr>
            <p:spPr>
              <a:xfrm>
                <a:off x="522031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0" name="任意多边形: 形状 1311"/>
              <p:cNvSpPr/>
              <p:nvPr>
                <p:custDataLst>
                  <p:tags r:id="rId2028"/>
                </p:custDataLst>
              </p:nvPr>
            </p:nvSpPr>
            <p:spPr>
              <a:xfrm>
                <a:off x="522031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1" name="任意多边形: 形状 1312"/>
              <p:cNvSpPr/>
              <p:nvPr>
                <p:custDataLst>
                  <p:tags r:id="rId2029"/>
                </p:custDataLst>
              </p:nvPr>
            </p:nvSpPr>
            <p:spPr>
              <a:xfrm>
                <a:off x="513627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2" name="任意多边形: 形状 1313"/>
              <p:cNvSpPr/>
              <p:nvPr>
                <p:custDataLst>
                  <p:tags r:id="rId2030"/>
                </p:custDataLst>
              </p:nvPr>
            </p:nvSpPr>
            <p:spPr>
              <a:xfrm>
                <a:off x="513627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3" name="任意多边形: 形状 1314"/>
              <p:cNvSpPr/>
              <p:nvPr>
                <p:custDataLst>
                  <p:tags r:id="rId2031"/>
                </p:custDataLst>
              </p:nvPr>
            </p:nvSpPr>
            <p:spPr>
              <a:xfrm>
                <a:off x="513627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4" name="任意多边形: 形状 1315"/>
              <p:cNvSpPr/>
              <p:nvPr>
                <p:custDataLst>
                  <p:tags r:id="rId2032"/>
                </p:custDataLst>
              </p:nvPr>
            </p:nvSpPr>
            <p:spPr>
              <a:xfrm>
                <a:off x="513627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5" name="任意多边形: 形状 1316"/>
              <p:cNvSpPr/>
              <p:nvPr>
                <p:custDataLst>
                  <p:tags r:id="rId2033"/>
                </p:custDataLst>
              </p:nvPr>
            </p:nvSpPr>
            <p:spPr>
              <a:xfrm>
                <a:off x="513627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6" name="任意多边形: 形状 1317"/>
              <p:cNvSpPr/>
              <p:nvPr>
                <p:custDataLst>
                  <p:tags r:id="rId2034"/>
                </p:custDataLst>
              </p:nvPr>
            </p:nvSpPr>
            <p:spPr>
              <a:xfrm>
                <a:off x="513627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7" name="任意多边形: 形状 1318"/>
              <p:cNvSpPr/>
              <p:nvPr>
                <p:custDataLst>
                  <p:tags r:id="rId2035"/>
                </p:custDataLst>
              </p:nvPr>
            </p:nvSpPr>
            <p:spPr>
              <a:xfrm>
                <a:off x="513627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8" name="任意多边形: 形状 1319"/>
              <p:cNvSpPr/>
              <p:nvPr>
                <p:custDataLst>
                  <p:tags r:id="rId2036"/>
                </p:custDataLst>
              </p:nvPr>
            </p:nvSpPr>
            <p:spPr>
              <a:xfrm>
                <a:off x="513627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09" name="任意多边形: 形状 1320"/>
              <p:cNvSpPr/>
              <p:nvPr>
                <p:custDataLst>
                  <p:tags r:id="rId2037"/>
                </p:custDataLst>
              </p:nvPr>
            </p:nvSpPr>
            <p:spPr>
              <a:xfrm>
                <a:off x="513627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10" name="任意多边形: 形状 1321"/>
              <p:cNvSpPr/>
              <p:nvPr>
                <p:custDataLst>
                  <p:tags r:id="rId2038"/>
                </p:custDataLst>
              </p:nvPr>
            </p:nvSpPr>
            <p:spPr>
              <a:xfrm>
                <a:off x="513627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11" name="任意多边形: 形状 1322"/>
              <p:cNvSpPr/>
              <p:nvPr>
                <p:custDataLst>
                  <p:tags r:id="rId2039"/>
                </p:custDataLst>
              </p:nvPr>
            </p:nvSpPr>
            <p:spPr>
              <a:xfrm>
                <a:off x="513627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12" name="任意多边形: 形状 1323"/>
              <p:cNvSpPr/>
              <p:nvPr>
                <p:custDataLst>
                  <p:tags r:id="rId2040"/>
                </p:custDataLst>
              </p:nvPr>
            </p:nvSpPr>
            <p:spPr>
              <a:xfrm>
                <a:off x="513627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13" name="任意多边形: 形状 1324"/>
              <p:cNvSpPr/>
              <p:nvPr>
                <p:custDataLst>
                  <p:tags r:id="rId2041"/>
                </p:custDataLst>
              </p:nvPr>
            </p:nvSpPr>
            <p:spPr>
              <a:xfrm>
                <a:off x="513627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14" name="任意多边形: 形状 1325"/>
              <p:cNvSpPr/>
              <p:nvPr>
                <p:custDataLst>
                  <p:tags r:id="rId2042"/>
                </p:custDataLst>
              </p:nvPr>
            </p:nvSpPr>
            <p:spPr>
              <a:xfrm>
                <a:off x="513627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15" name="任意多边形: 形状 1326"/>
              <p:cNvSpPr/>
              <p:nvPr>
                <p:custDataLst>
                  <p:tags r:id="rId2043"/>
                </p:custDataLst>
              </p:nvPr>
            </p:nvSpPr>
            <p:spPr>
              <a:xfrm>
                <a:off x="513627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16" name="任意多边形: 形状 1327"/>
              <p:cNvSpPr/>
              <p:nvPr>
                <p:custDataLst>
                  <p:tags r:id="rId2044"/>
                </p:custDataLst>
              </p:nvPr>
            </p:nvSpPr>
            <p:spPr>
              <a:xfrm>
                <a:off x="513627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17" name="任意多边形: 形状 1328"/>
              <p:cNvSpPr/>
              <p:nvPr>
                <p:custDataLst>
                  <p:tags r:id="rId2045"/>
                </p:custDataLst>
              </p:nvPr>
            </p:nvSpPr>
            <p:spPr>
              <a:xfrm>
                <a:off x="513627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18" name="任意多边形: 形状 1329"/>
              <p:cNvSpPr/>
              <p:nvPr>
                <p:custDataLst>
                  <p:tags r:id="rId2046"/>
                </p:custDataLst>
              </p:nvPr>
            </p:nvSpPr>
            <p:spPr>
              <a:xfrm>
                <a:off x="513627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19" name="任意多边形: 形状 1330"/>
              <p:cNvSpPr/>
              <p:nvPr>
                <p:custDataLst>
                  <p:tags r:id="rId2047"/>
                </p:custDataLst>
              </p:nvPr>
            </p:nvSpPr>
            <p:spPr>
              <a:xfrm>
                <a:off x="513627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0" name="任意多边形: 形状 1331"/>
              <p:cNvSpPr/>
              <p:nvPr>
                <p:custDataLst>
                  <p:tags r:id="rId2048"/>
                </p:custDataLst>
              </p:nvPr>
            </p:nvSpPr>
            <p:spPr>
              <a:xfrm>
                <a:off x="513627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1" name="任意多边形: 形状 1332"/>
              <p:cNvSpPr/>
              <p:nvPr>
                <p:custDataLst>
                  <p:tags r:id="rId2049"/>
                </p:custDataLst>
              </p:nvPr>
            </p:nvSpPr>
            <p:spPr>
              <a:xfrm>
                <a:off x="513627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2" name="任意多边形: 形状 1333"/>
              <p:cNvSpPr/>
              <p:nvPr>
                <p:custDataLst>
                  <p:tags r:id="rId2050"/>
                </p:custDataLst>
              </p:nvPr>
            </p:nvSpPr>
            <p:spPr>
              <a:xfrm>
                <a:off x="513627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3" name="任意多边形: 形状 1334"/>
              <p:cNvSpPr/>
              <p:nvPr>
                <p:custDataLst>
                  <p:tags r:id="rId2051"/>
                </p:custDataLst>
              </p:nvPr>
            </p:nvSpPr>
            <p:spPr>
              <a:xfrm>
                <a:off x="513627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4" name="任意多边形: 形状 1335"/>
              <p:cNvSpPr/>
              <p:nvPr>
                <p:custDataLst>
                  <p:tags r:id="rId2052"/>
                </p:custDataLst>
              </p:nvPr>
            </p:nvSpPr>
            <p:spPr>
              <a:xfrm>
                <a:off x="505223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5" name="任意多边形: 形状 1336"/>
              <p:cNvSpPr/>
              <p:nvPr>
                <p:custDataLst>
                  <p:tags r:id="rId2053"/>
                </p:custDataLst>
              </p:nvPr>
            </p:nvSpPr>
            <p:spPr>
              <a:xfrm>
                <a:off x="505223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6" name="任意多边形: 形状 1337"/>
              <p:cNvSpPr/>
              <p:nvPr>
                <p:custDataLst>
                  <p:tags r:id="rId2054"/>
                </p:custDataLst>
              </p:nvPr>
            </p:nvSpPr>
            <p:spPr>
              <a:xfrm>
                <a:off x="505223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7" name="任意多边形: 形状 1338"/>
              <p:cNvSpPr/>
              <p:nvPr>
                <p:custDataLst>
                  <p:tags r:id="rId2055"/>
                </p:custDataLst>
              </p:nvPr>
            </p:nvSpPr>
            <p:spPr>
              <a:xfrm>
                <a:off x="505223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8" name="任意多边形: 形状 1339"/>
              <p:cNvSpPr/>
              <p:nvPr>
                <p:custDataLst>
                  <p:tags r:id="rId2056"/>
                </p:custDataLst>
              </p:nvPr>
            </p:nvSpPr>
            <p:spPr>
              <a:xfrm>
                <a:off x="505223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29" name="任意多边形: 形状 1340"/>
              <p:cNvSpPr/>
              <p:nvPr>
                <p:custDataLst>
                  <p:tags r:id="rId2057"/>
                </p:custDataLst>
              </p:nvPr>
            </p:nvSpPr>
            <p:spPr>
              <a:xfrm>
                <a:off x="505223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0" name="任意多边形: 形状 1341"/>
              <p:cNvSpPr/>
              <p:nvPr>
                <p:custDataLst>
                  <p:tags r:id="rId2058"/>
                </p:custDataLst>
              </p:nvPr>
            </p:nvSpPr>
            <p:spPr>
              <a:xfrm>
                <a:off x="505223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1" name="任意多边形: 形状 1342"/>
              <p:cNvSpPr/>
              <p:nvPr>
                <p:custDataLst>
                  <p:tags r:id="rId2059"/>
                </p:custDataLst>
              </p:nvPr>
            </p:nvSpPr>
            <p:spPr>
              <a:xfrm>
                <a:off x="505223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2" name="任意多边形: 形状 1343"/>
              <p:cNvSpPr/>
              <p:nvPr>
                <p:custDataLst>
                  <p:tags r:id="rId2060"/>
                </p:custDataLst>
              </p:nvPr>
            </p:nvSpPr>
            <p:spPr>
              <a:xfrm>
                <a:off x="505223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3" name="任意多边形: 形状 1344"/>
              <p:cNvSpPr/>
              <p:nvPr>
                <p:custDataLst>
                  <p:tags r:id="rId2061"/>
                </p:custDataLst>
              </p:nvPr>
            </p:nvSpPr>
            <p:spPr>
              <a:xfrm>
                <a:off x="505223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4" name="任意多边形: 形状 1345"/>
              <p:cNvSpPr/>
              <p:nvPr>
                <p:custDataLst>
                  <p:tags r:id="rId2062"/>
                </p:custDataLst>
              </p:nvPr>
            </p:nvSpPr>
            <p:spPr>
              <a:xfrm>
                <a:off x="505223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5" name="任意多边形: 形状 1346"/>
              <p:cNvSpPr/>
              <p:nvPr>
                <p:custDataLst>
                  <p:tags r:id="rId2063"/>
                </p:custDataLst>
              </p:nvPr>
            </p:nvSpPr>
            <p:spPr>
              <a:xfrm>
                <a:off x="505223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6" name="任意多边形: 形状 1347"/>
              <p:cNvSpPr/>
              <p:nvPr>
                <p:custDataLst>
                  <p:tags r:id="rId2064"/>
                </p:custDataLst>
              </p:nvPr>
            </p:nvSpPr>
            <p:spPr>
              <a:xfrm>
                <a:off x="505223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7" name="任意多边形: 形状 1348"/>
              <p:cNvSpPr/>
              <p:nvPr>
                <p:custDataLst>
                  <p:tags r:id="rId2065"/>
                </p:custDataLst>
              </p:nvPr>
            </p:nvSpPr>
            <p:spPr>
              <a:xfrm>
                <a:off x="505223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8" name="任意多边形: 形状 1349"/>
              <p:cNvSpPr/>
              <p:nvPr>
                <p:custDataLst>
                  <p:tags r:id="rId2066"/>
                </p:custDataLst>
              </p:nvPr>
            </p:nvSpPr>
            <p:spPr>
              <a:xfrm>
                <a:off x="505223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39" name="任意多边形: 形状 1350"/>
              <p:cNvSpPr/>
              <p:nvPr>
                <p:custDataLst>
                  <p:tags r:id="rId2067"/>
                </p:custDataLst>
              </p:nvPr>
            </p:nvSpPr>
            <p:spPr>
              <a:xfrm>
                <a:off x="505223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40" name="任意多边形: 形状 1351"/>
              <p:cNvSpPr/>
              <p:nvPr>
                <p:custDataLst>
                  <p:tags r:id="rId2068"/>
                </p:custDataLst>
              </p:nvPr>
            </p:nvSpPr>
            <p:spPr>
              <a:xfrm>
                <a:off x="505223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41" name="任意多边形: 形状 1352"/>
              <p:cNvSpPr/>
              <p:nvPr>
                <p:custDataLst>
                  <p:tags r:id="rId2069"/>
                </p:custDataLst>
              </p:nvPr>
            </p:nvSpPr>
            <p:spPr>
              <a:xfrm>
                <a:off x="505223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42" name="任意多边形: 形状 1353"/>
              <p:cNvSpPr/>
              <p:nvPr>
                <p:custDataLst>
                  <p:tags r:id="rId2070"/>
                </p:custDataLst>
              </p:nvPr>
            </p:nvSpPr>
            <p:spPr>
              <a:xfrm>
                <a:off x="505223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43" name="任意多边形: 形状 1354"/>
              <p:cNvSpPr/>
              <p:nvPr>
                <p:custDataLst>
                  <p:tags r:id="rId2071"/>
                </p:custDataLst>
              </p:nvPr>
            </p:nvSpPr>
            <p:spPr>
              <a:xfrm>
                <a:off x="505223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44" name="任意多边形: 形状 1355"/>
              <p:cNvSpPr/>
              <p:nvPr>
                <p:custDataLst>
                  <p:tags r:id="rId2072"/>
                </p:custDataLst>
              </p:nvPr>
            </p:nvSpPr>
            <p:spPr>
              <a:xfrm>
                <a:off x="505223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45" name="任意多边形: 形状 1356"/>
              <p:cNvSpPr/>
              <p:nvPr>
                <p:custDataLst>
                  <p:tags r:id="rId2073"/>
                </p:custDataLst>
              </p:nvPr>
            </p:nvSpPr>
            <p:spPr>
              <a:xfrm>
                <a:off x="505223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46" name="任意多边形: 形状 1357"/>
              <p:cNvSpPr/>
              <p:nvPr>
                <p:custDataLst>
                  <p:tags r:id="rId2074"/>
                </p:custDataLst>
              </p:nvPr>
            </p:nvSpPr>
            <p:spPr>
              <a:xfrm>
                <a:off x="505223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47" name="任意多边形: 形状 1358"/>
              <p:cNvSpPr/>
              <p:nvPr>
                <p:custDataLst>
                  <p:tags r:id="rId2075"/>
                </p:custDataLst>
              </p:nvPr>
            </p:nvSpPr>
            <p:spPr>
              <a:xfrm>
                <a:off x="496728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48" name="任意多边形: 形状 1359"/>
              <p:cNvSpPr/>
              <p:nvPr>
                <p:custDataLst>
                  <p:tags r:id="rId2076"/>
                </p:custDataLst>
              </p:nvPr>
            </p:nvSpPr>
            <p:spPr>
              <a:xfrm>
                <a:off x="496728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49" name="任意多边形: 形状 1360"/>
              <p:cNvSpPr/>
              <p:nvPr>
                <p:custDataLst>
                  <p:tags r:id="rId2077"/>
                </p:custDataLst>
              </p:nvPr>
            </p:nvSpPr>
            <p:spPr>
              <a:xfrm>
                <a:off x="496728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0" name="任意多边形: 形状 1361"/>
              <p:cNvSpPr/>
              <p:nvPr>
                <p:custDataLst>
                  <p:tags r:id="rId2078"/>
                </p:custDataLst>
              </p:nvPr>
            </p:nvSpPr>
            <p:spPr>
              <a:xfrm>
                <a:off x="496728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1" name="任意多边形: 形状 1362"/>
              <p:cNvSpPr/>
              <p:nvPr>
                <p:custDataLst>
                  <p:tags r:id="rId2079"/>
                </p:custDataLst>
              </p:nvPr>
            </p:nvSpPr>
            <p:spPr>
              <a:xfrm>
                <a:off x="496728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2" name="任意多边形: 形状 1363"/>
              <p:cNvSpPr/>
              <p:nvPr>
                <p:custDataLst>
                  <p:tags r:id="rId2080"/>
                </p:custDataLst>
              </p:nvPr>
            </p:nvSpPr>
            <p:spPr>
              <a:xfrm>
                <a:off x="496728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3" name="任意多边形: 形状 1364"/>
              <p:cNvSpPr/>
              <p:nvPr>
                <p:custDataLst>
                  <p:tags r:id="rId2081"/>
                </p:custDataLst>
              </p:nvPr>
            </p:nvSpPr>
            <p:spPr>
              <a:xfrm>
                <a:off x="496728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4" name="任意多边形: 形状 1365"/>
              <p:cNvSpPr/>
              <p:nvPr>
                <p:custDataLst>
                  <p:tags r:id="rId2082"/>
                </p:custDataLst>
              </p:nvPr>
            </p:nvSpPr>
            <p:spPr>
              <a:xfrm>
                <a:off x="496728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5" name="任意多边形: 形状 1366"/>
              <p:cNvSpPr/>
              <p:nvPr>
                <p:custDataLst>
                  <p:tags r:id="rId2083"/>
                </p:custDataLst>
              </p:nvPr>
            </p:nvSpPr>
            <p:spPr>
              <a:xfrm>
                <a:off x="496728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6" name="任意多边形: 形状 1367"/>
              <p:cNvSpPr/>
              <p:nvPr>
                <p:custDataLst>
                  <p:tags r:id="rId2084"/>
                </p:custDataLst>
              </p:nvPr>
            </p:nvSpPr>
            <p:spPr>
              <a:xfrm>
                <a:off x="496728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7" name="任意多边形: 形状 1368"/>
              <p:cNvSpPr/>
              <p:nvPr>
                <p:custDataLst>
                  <p:tags r:id="rId2085"/>
                </p:custDataLst>
              </p:nvPr>
            </p:nvSpPr>
            <p:spPr>
              <a:xfrm>
                <a:off x="496728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8" name="任意多边形: 形状 1369"/>
              <p:cNvSpPr/>
              <p:nvPr>
                <p:custDataLst>
                  <p:tags r:id="rId2086"/>
                </p:custDataLst>
              </p:nvPr>
            </p:nvSpPr>
            <p:spPr>
              <a:xfrm>
                <a:off x="496728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59" name="任意多边形: 形状 1370"/>
              <p:cNvSpPr/>
              <p:nvPr>
                <p:custDataLst>
                  <p:tags r:id="rId2087"/>
                </p:custDataLst>
              </p:nvPr>
            </p:nvSpPr>
            <p:spPr>
              <a:xfrm>
                <a:off x="496728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0" name="任意多边形: 形状 1371"/>
              <p:cNvSpPr/>
              <p:nvPr>
                <p:custDataLst>
                  <p:tags r:id="rId2088"/>
                </p:custDataLst>
              </p:nvPr>
            </p:nvSpPr>
            <p:spPr>
              <a:xfrm>
                <a:off x="496728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1" name="任意多边形: 形状 1372"/>
              <p:cNvSpPr/>
              <p:nvPr>
                <p:custDataLst>
                  <p:tags r:id="rId2089"/>
                </p:custDataLst>
              </p:nvPr>
            </p:nvSpPr>
            <p:spPr>
              <a:xfrm>
                <a:off x="496728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2" name="任意多边形: 形状 1373"/>
              <p:cNvSpPr/>
              <p:nvPr>
                <p:custDataLst>
                  <p:tags r:id="rId2090"/>
                </p:custDataLst>
              </p:nvPr>
            </p:nvSpPr>
            <p:spPr>
              <a:xfrm>
                <a:off x="496728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3" name="任意多边形: 形状 1374"/>
              <p:cNvSpPr/>
              <p:nvPr>
                <p:custDataLst>
                  <p:tags r:id="rId2091"/>
                </p:custDataLst>
              </p:nvPr>
            </p:nvSpPr>
            <p:spPr>
              <a:xfrm>
                <a:off x="496728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4" name="任意多边形: 形状 1375"/>
              <p:cNvSpPr/>
              <p:nvPr>
                <p:custDataLst>
                  <p:tags r:id="rId2092"/>
                </p:custDataLst>
              </p:nvPr>
            </p:nvSpPr>
            <p:spPr>
              <a:xfrm>
                <a:off x="496728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5" name="任意多边形: 形状 1376"/>
              <p:cNvSpPr/>
              <p:nvPr>
                <p:custDataLst>
                  <p:tags r:id="rId2093"/>
                </p:custDataLst>
              </p:nvPr>
            </p:nvSpPr>
            <p:spPr>
              <a:xfrm>
                <a:off x="496728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6" name="任意多边形: 形状 1377"/>
              <p:cNvSpPr/>
              <p:nvPr>
                <p:custDataLst>
                  <p:tags r:id="rId2094"/>
                </p:custDataLst>
              </p:nvPr>
            </p:nvSpPr>
            <p:spPr>
              <a:xfrm>
                <a:off x="496728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7" name="任意多边形: 形状 1378"/>
              <p:cNvSpPr/>
              <p:nvPr>
                <p:custDataLst>
                  <p:tags r:id="rId2095"/>
                </p:custDataLst>
              </p:nvPr>
            </p:nvSpPr>
            <p:spPr>
              <a:xfrm>
                <a:off x="496728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8" name="任意多边形: 形状 1379"/>
              <p:cNvSpPr/>
              <p:nvPr>
                <p:custDataLst>
                  <p:tags r:id="rId2096"/>
                </p:custDataLst>
              </p:nvPr>
            </p:nvSpPr>
            <p:spPr>
              <a:xfrm>
                <a:off x="496728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69" name="任意多边形: 形状 1380"/>
              <p:cNvSpPr/>
              <p:nvPr>
                <p:custDataLst>
                  <p:tags r:id="rId2097"/>
                </p:custDataLst>
              </p:nvPr>
            </p:nvSpPr>
            <p:spPr>
              <a:xfrm>
                <a:off x="496728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0" name="任意多边形: 形状 1381"/>
              <p:cNvSpPr/>
              <p:nvPr>
                <p:custDataLst>
                  <p:tags r:id="rId2098"/>
                </p:custDataLst>
              </p:nvPr>
            </p:nvSpPr>
            <p:spPr>
              <a:xfrm>
                <a:off x="488324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1" name="任意多边形: 形状 1382"/>
              <p:cNvSpPr/>
              <p:nvPr>
                <p:custDataLst>
                  <p:tags r:id="rId2099"/>
                </p:custDataLst>
              </p:nvPr>
            </p:nvSpPr>
            <p:spPr>
              <a:xfrm>
                <a:off x="488324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2" name="任意多边形: 形状 1383"/>
              <p:cNvSpPr/>
              <p:nvPr>
                <p:custDataLst>
                  <p:tags r:id="rId2100"/>
                </p:custDataLst>
              </p:nvPr>
            </p:nvSpPr>
            <p:spPr>
              <a:xfrm>
                <a:off x="488324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3" name="任意多边形: 形状 1384"/>
              <p:cNvSpPr/>
              <p:nvPr>
                <p:custDataLst>
                  <p:tags r:id="rId2101"/>
                </p:custDataLst>
              </p:nvPr>
            </p:nvSpPr>
            <p:spPr>
              <a:xfrm>
                <a:off x="488324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4" name="任意多边形: 形状 1385"/>
              <p:cNvSpPr/>
              <p:nvPr>
                <p:custDataLst>
                  <p:tags r:id="rId2102"/>
                </p:custDataLst>
              </p:nvPr>
            </p:nvSpPr>
            <p:spPr>
              <a:xfrm>
                <a:off x="488324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5" name="任意多边形: 形状 1386"/>
              <p:cNvSpPr/>
              <p:nvPr>
                <p:custDataLst>
                  <p:tags r:id="rId2103"/>
                </p:custDataLst>
              </p:nvPr>
            </p:nvSpPr>
            <p:spPr>
              <a:xfrm>
                <a:off x="488324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6" name="任意多边形: 形状 1387"/>
              <p:cNvSpPr/>
              <p:nvPr>
                <p:custDataLst>
                  <p:tags r:id="rId2104"/>
                </p:custDataLst>
              </p:nvPr>
            </p:nvSpPr>
            <p:spPr>
              <a:xfrm>
                <a:off x="488324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7" name="任意多边形: 形状 1388"/>
              <p:cNvSpPr/>
              <p:nvPr>
                <p:custDataLst>
                  <p:tags r:id="rId2105"/>
                </p:custDataLst>
              </p:nvPr>
            </p:nvSpPr>
            <p:spPr>
              <a:xfrm>
                <a:off x="488324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8" name="任意多边形: 形状 1389"/>
              <p:cNvSpPr/>
              <p:nvPr>
                <p:custDataLst>
                  <p:tags r:id="rId2106"/>
                </p:custDataLst>
              </p:nvPr>
            </p:nvSpPr>
            <p:spPr>
              <a:xfrm>
                <a:off x="488324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79" name="任意多边形: 形状 1390"/>
              <p:cNvSpPr/>
              <p:nvPr>
                <p:custDataLst>
                  <p:tags r:id="rId2107"/>
                </p:custDataLst>
              </p:nvPr>
            </p:nvSpPr>
            <p:spPr>
              <a:xfrm>
                <a:off x="488324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0" name="任意多边形: 形状 1391"/>
              <p:cNvSpPr/>
              <p:nvPr>
                <p:custDataLst>
                  <p:tags r:id="rId2108"/>
                </p:custDataLst>
              </p:nvPr>
            </p:nvSpPr>
            <p:spPr>
              <a:xfrm>
                <a:off x="488324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1" name="任意多边形: 形状 1392"/>
              <p:cNvSpPr/>
              <p:nvPr>
                <p:custDataLst>
                  <p:tags r:id="rId2109"/>
                </p:custDataLst>
              </p:nvPr>
            </p:nvSpPr>
            <p:spPr>
              <a:xfrm>
                <a:off x="488324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2" name="任意多边形: 形状 1393"/>
              <p:cNvSpPr/>
              <p:nvPr>
                <p:custDataLst>
                  <p:tags r:id="rId2110"/>
                </p:custDataLst>
              </p:nvPr>
            </p:nvSpPr>
            <p:spPr>
              <a:xfrm>
                <a:off x="488324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3" name="任意多边形: 形状 1394"/>
              <p:cNvSpPr/>
              <p:nvPr>
                <p:custDataLst>
                  <p:tags r:id="rId2111"/>
                </p:custDataLst>
              </p:nvPr>
            </p:nvSpPr>
            <p:spPr>
              <a:xfrm>
                <a:off x="488324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4" name="任意多边形: 形状 1395"/>
              <p:cNvSpPr/>
              <p:nvPr>
                <p:custDataLst>
                  <p:tags r:id="rId2112"/>
                </p:custDataLst>
              </p:nvPr>
            </p:nvSpPr>
            <p:spPr>
              <a:xfrm>
                <a:off x="488324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5" name="任意多边形: 形状 1396"/>
              <p:cNvSpPr/>
              <p:nvPr>
                <p:custDataLst>
                  <p:tags r:id="rId2113"/>
                </p:custDataLst>
              </p:nvPr>
            </p:nvSpPr>
            <p:spPr>
              <a:xfrm>
                <a:off x="488324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6" name="任意多边形: 形状 1397"/>
              <p:cNvSpPr/>
              <p:nvPr>
                <p:custDataLst>
                  <p:tags r:id="rId2114"/>
                </p:custDataLst>
              </p:nvPr>
            </p:nvSpPr>
            <p:spPr>
              <a:xfrm>
                <a:off x="488324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7" name="任意多边形: 形状 1398"/>
              <p:cNvSpPr/>
              <p:nvPr>
                <p:custDataLst>
                  <p:tags r:id="rId2115"/>
                </p:custDataLst>
              </p:nvPr>
            </p:nvSpPr>
            <p:spPr>
              <a:xfrm>
                <a:off x="488324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8" name="任意多边形: 形状 1399"/>
              <p:cNvSpPr/>
              <p:nvPr>
                <p:custDataLst>
                  <p:tags r:id="rId2116"/>
                </p:custDataLst>
              </p:nvPr>
            </p:nvSpPr>
            <p:spPr>
              <a:xfrm>
                <a:off x="488324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89" name="任意多边形: 形状 1400"/>
              <p:cNvSpPr/>
              <p:nvPr>
                <p:custDataLst>
                  <p:tags r:id="rId2117"/>
                </p:custDataLst>
              </p:nvPr>
            </p:nvSpPr>
            <p:spPr>
              <a:xfrm>
                <a:off x="488324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0" name="任意多边形: 形状 1401"/>
              <p:cNvSpPr/>
              <p:nvPr>
                <p:custDataLst>
                  <p:tags r:id="rId2118"/>
                </p:custDataLst>
              </p:nvPr>
            </p:nvSpPr>
            <p:spPr>
              <a:xfrm>
                <a:off x="488324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1" name="任意多边形: 形状 1402"/>
              <p:cNvSpPr/>
              <p:nvPr>
                <p:custDataLst>
                  <p:tags r:id="rId2119"/>
                </p:custDataLst>
              </p:nvPr>
            </p:nvSpPr>
            <p:spPr>
              <a:xfrm>
                <a:off x="488324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2" name="任意多边形: 形状 1403"/>
              <p:cNvSpPr/>
              <p:nvPr>
                <p:custDataLst>
                  <p:tags r:id="rId2120"/>
                </p:custDataLst>
              </p:nvPr>
            </p:nvSpPr>
            <p:spPr>
              <a:xfrm>
                <a:off x="488324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3" name="任意多边形: 形状 1404"/>
              <p:cNvSpPr/>
              <p:nvPr>
                <p:custDataLst>
                  <p:tags r:id="rId2121"/>
                </p:custDataLst>
              </p:nvPr>
            </p:nvSpPr>
            <p:spPr>
              <a:xfrm>
                <a:off x="479919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4" name="任意多边形: 形状 1405"/>
              <p:cNvSpPr/>
              <p:nvPr>
                <p:custDataLst>
                  <p:tags r:id="rId2122"/>
                </p:custDataLst>
              </p:nvPr>
            </p:nvSpPr>
            <p:spPr>
              <a:xfrm>
                <a:off x="479919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5" name="任意多边形: 形状 1406"/>
              <p:cNvSpPr/>
              <p:nvPr>
                <p:custDataLst>
                  <p:tags r:id="rId2123"/>
                </p:custDataLst>
              </p:nvPr>
            </p:nvSpPr>
            <p:spPr>
              <a:xfrm>
                <a:off x="479919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6" name="任意多边形: 形状 1407"/>
              <p:cNvSpPr/>
              <p:nvPr>
                <p:custDataLst>
                  <p:tags r:id="rId2124"/>
                </p:custDataLst>
              </p:nvPr>
            </p:nvSpPr>
            <p:spPr>
              <a:xfrm>
                <a:off x="479919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7" name="任意多边形: 形状 1408"/>
              <p:cNvSpPr/>
              <p:nvPr>
                <p:custDataLst>
                  <p:tags r:id="rId2125"/>
                </p:custDataLst>
              </p:nvPr>
            </p:nvSpPr>
            <p:spPr>
              <a:xfrm>
                <a:off x="479919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8" name="任意多边形: 形状 1409"/>
              <p:cNvSpPr/>
              <p:nvPr>
                <p:custDataLst>
                  <p:tags r:id="rId2126"/>
                </p:custDataLst>
              </p:nvPr>
            </p:nvSpPr>
            <p:spPr>
              <a:xfrm>
                <a:off x="479919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99" name="任意多边形: 形状 1410"/>
              <p:cNvSpPr/>
              <p:nvPr>
                <p:custDataLst>
                  <p:tags r:id="rId2127"/>
                </p:custDataLst>
              </p:nvPr>
            </p:nvSpPr>
            <p:spPr>
              <a:xfrm>
                <a:off x="479919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0" name="任意多边形: 形状 1411"/>
              <p:cNvSpPr/>
              <p:nvPr>
                <p:custDataLst>
                  <p:tags r:id="rId2128"/>
                </p:custDataLst>
              </p:nvPr>
            </p:nvSpPr>
            <p:spPr>
              <a:xfrm>
                <a:off x="479919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1" name="任意多边形: 形状 1412"/>
              <p:cNvSpPr/>
              <p:nvPr>
                <p:custDataLst>
                  <p:tags r:id="rId2129"/>
                </p:custDataLst>
              </p:nvPr>
            </p:nvSpPr>
            <p:spPr>
              <a:xfrm>
                <a:off x="479919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2" name="任意多边形: 形状 1413"/>
              <p:cNvSpPr/>
              <p:nvPr>
                <p:custDataLst>
                  <p:tags r:id="rId2130"/>
                </p:custDataLst>
              </p:nvPr>
            </p:nvSpPr>
            <p:spPr>
              <a:xfrm>
                <a:off x="479919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3" name="任意多边形: 形状 1414"/>
              <p:cNvSpPr/>
              <p:nvPr>
                <p:custDataLst>
                  <p:tags r:id="rId2131"/>
                </p:custDataLst>
              </p:nvPr>
            </p:nvSpPr>
            <p:spPr>
              <a:xfrm>
                <a:off x="479919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4" name="任意多边形: 形状 1415"/>
              <p:cNvSpPr/>
              <p:nvPr>
                <p:custDataLst>
                  <p:tags r:id="rId2132"/>
                </p:custDataLst>
              </p:nvPr>
            </p:nvSpPr>
            <p:spPr>
              <a:xfrm>
                <a:off x="479919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5" name="任意多边形: 形状 1416"/>
              <p:cNvSpPr/>
              <p:nvPr>
                <p:custDataLst>
                  <p:tags r:id="rId2133"/>
                </p:custDataLst>
              </p:nvPr>
            </p:nvSpPr>
            <p:spPr>
              <a:xfrm>
                <a:off x="479919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6" name="任意多边形: 形状 1417"/>
              <p:cNvSpPr/>
              <p:nvPr>
                <p:custDataLst>
                  <p:tags r:id="rId2134"/>
                </p:custDataLst>
              </p:nvPr>
            </p:nvSpPr>
            <p:spPr>
              <a:xfrm>
                <a:off x="479919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7" name="任意多边形: 形状 1418"/>
              <p:cNvSpPr/>
              <p:nvPr>
                <p:custDataLst>
                  <p:tags r:id="rId2135"/>
                </p:custDataLst>
              </p:nvPr>
            </p:nvSpPr>
            <p:spPr>
              <a:xfrm>
                <a:off x="479919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8" name="任意多边形: 形状 1419"/>
              <p:cNvSpPr/>
              <p:nvPr>
                <p:custDataLst>
                  <p:tags r:id="rId2136"/>
                </p:custDataLst>
              </p:nvPr>
            </p:nvSpPr>
            <p:spPr>
              <a:xfrm>
                <a:off x="479919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09" name="任意多边形: 形状 1420"/>
              <p:cNvSpPr/>
              <p:nvPr>
                <p:custDataLst>
                  <p:tags r:id="rId2137"/>
                </p:custDataLst>
              </p:nvPr>
            </p:nvSpPr>
            <p:spPr>
              <a:xfrm>
                <a:off x="479919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0" name="任意多边形: 形状 1421"/>
              <p:cNvSpPr/>
              <p:nvPr>
                <p:custDataLst>
                  <p:tags r:id="rId2138"/>
                </p:custDataLst>
              </p:nvPr>
            </p:nvSpPr>
            <p:spPr>
              <a:xfrm>
                <a:off x="479919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1" name="任意多边形: 形状 1422"/>
              <p:cNvSpPr/>
              <p:nvPr>
                <p:custDataLst>
                  <p:tags r:id="rId2139"/>
                </p:custDataLst>
              </p:nvPr>
            </p:nvSpPr>
            <p:spPr>
              <a:xfrm>
                <a:off x="479919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2" name="任意多边形: 形状 1423"/>
              <p:cNvSpPr/>
              <p:nvPr>
                <p:custDataLst>
                  <p:tags r:id="rId2140"/>
                </p:custDataLst>
              </p:nvPr>
            </p:nvSpPr>
            <p:spPr>
              <a:xfrm>
                <a:off x="479919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3" name="任意多边形: 形状 1424"/>
              <p:cNvSpPr/>
              <p:nvPr>
                <p:custDataLst>
                  <p:tags r:id="rId2141"/>
                </p:custDataLst>
              </p:nvPr>
            </p:nvSpPr>
            <p:spPr>
              <a:xfrm>
                <a:off x="479919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4" name="任意多边形: 形状 1425"/>
              <p:cNvSpPr/>
              <p:nvPr>
                <p:custDataLst>
                  <p:tags r:id="rId2142"/>
                </p:custDataLst>
              </p:nvPr>
            </p:nvSpPr>
            <p:spPr>
              <a:xfrm>
                <a:off x="479919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5" name="任意多边形: 形状 1426"/>
              <p:cNvSpPr/>
              <p:nvPr>
                <p:custDataLst>
                  <p:tags r:id="rId2143"/>
                </p:custDataLst>
              </p:nvPr>
            </p:nvSpPr>
            <p:spPr>
              <a:xfrm>
                <a:off x="479919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6" name="任意多边形: 形状 1427"/>
              <p:cNvSpPr/>
              <p:nvPr>
                <p:custDataLst>
                  <p:tags r:id="rId2144"/>
                </p:custDataLst>
              </p:nvPr>
            </p:nvSpPr>
            <p:spPr>
              <a:xfrm>
                <a:off x="471424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7" name="任意多边形: 形状 1428"/>
              <p:cNvSpPr/>
              <p:nvPr>
                <p:custDataLst>
                  <p:tags r:id="rId2145"/>
                </p:custDataLst>
              </p:nvPr>
            </p:nvSpPr>
            <p:spPr>
              <a:xfrm>
                <a:off x="471424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8" name="任意多边形: 形状 1429"/>
              <p:cNvSpPr/>
              <p:nvPr>
                <p:custDataLst>
                  <p:tags r:id="rId2146"/>
                </p:custDataLst>
              </p:nvPr>
            </p:nvSpPr>
            <p:spPr>
              <a:xfrm>
                <a:off x="471424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19" name="任意多边形: 形状 1430"/>
              <p:cNvSpPr/>
              <p:nvPr>
                <p:custDataLst>
                  <p:tags r:id="rId2147"/>
                </p:custDataLst>
              </p:nvPr>
            </p:nvSpPr>
            <p:spPr>
              <a:xfrm>
                <a:off x="471424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0" name="任意多边形: 形状 1431"/>
              <p:cNvSpPr/>
              <p:nvPr>
                <p:custDataLst>
                  <p:tags r:id="rId2148"/>
                </p:custDataLst>
              </p:nvPr>
            </p:nvSpPr>
            <p:spPr>
              <a:xfrm>
                <a:off x="471424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1" name="任意多边形: 形状 1432"/>
              <p:cNvSpPr/>
              <p:nvPr>
                <p:custDataLst>
                  <p:tags r:id="rId2149"/>
                </p:custDataLst>
              </p:nvPr>
            </p:nvSpPr>
            <p:spPr>
              <a:xfrm>
                <a:off x="471424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2" name="任意多边形: 形状 1433"/>
              <p:cNvSpPr/>
              <p:nvPr>
                <p:custDataLst>
                  <p:tags r:id="rId2150"/>
                </p:custDataLst>
              </p:nvPr>
            </p:nvSpPr>
            <p:spPr>
              <a:xfrm>
                <a:off x="471424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3" name="任意多边形: 形状 1434"/>
              <p:cNvSpPr/>
              <p:nvPr>
                <p:custDataLst>
                  <p:tags r:id="rId2151"/>
                </p:custDataLst>
              </p:nvPr>
            </p:nvSpPr>
            <p:spPr>
              <a:xfrm>
                <a:off x="471424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4" name="任意多边形: 形状 1435"/>
              <p:cNvSpPr/>
              <p:nvPr>
                <p:custDataLst>
                  <p:tags r:id="rId2152"/>
                </p:custDataLst>
              </p:nvPr>
            </p:nvSpPr>
            <p:spPr>
              <a:xfrm>
                <a:off x="471424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5" name="任意多边形: 形状 1436"/>
              <p:cNvSpPr/>
              <p:nvPr>
                <p:custDataLst>
                  <p:tags r:id="rId2153"/>
                </p:custDataLst>
              </p:nvPr>
            </p:nvSpPr>
            <p:spPr>
              <a:xfrm>
                <a:off x="471424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6" name="任意多边形: 形状 1437"/>
              <p:cNvSpPr/>
              <p:nvPr>
                <p:custDataLst>
                  <p:tags r:id="rId2154"/>
                </p:custDataLst>
              </p:nvPr>
            </p:nvSpPr>
            <p:spPr>
              <a:xfrm>
                <a:off x="471424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7" name="任意多边形: 形状 1438"/>
              <p:cNvSpPr/>
              <p:nvPr>
                <p:custDataLst>
                  <p:tags r:id="rId2155"/>
                </p:custDataLst>
              </p:nvPr>
            </p:nvSpPr>
            <p:spPr>
              <a:xfrm>
                <a:off x="471424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8" name="任意多边形: 形状 1439"/>
              <p:cNvSpPr/>
              <p:nvPr>
                <p:custDataLst>
                  <p:tags r:id="rId2156"/>
                </p:custDataLst>
              </p:nvPr>
            </p:nvSpPr>
            <p:spPr>
              <a:xfrm>
                <a:off x="471424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29" name="任意多边形: 形状 1440"/>
              <p:cNvSpPr/>
              <p:nvPr>
                <p:custDataLst>
                  <p:tags r:id="rId2157"/>
                </p:custDataLst>
              </p:nvPr>
            </p:nvSpPr>
            <p:spPr>
              <a:xfrm>
                <a:off x="471424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0" name="任意多边形: 形状 1441"/>
              <p:cNvSpPr/>
              <p:nvPr>
                <p:custDataLst>
                  <p:tags r:id="rId2158"/>
                </p:custDataLst>
              </p:nvPr>
            </p:nvSpPr>
            <p:spPr>
              <a:xfrm>
                <a:off x="471424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1" name="任意多边形: 形状 1442"/>
              <p:cNvSpPr/>
              <p:nvPr>
                <p:custDataLst>
                  <p:tags r:id="rId2159"/>
                </p:custDataLst>
              </p:nvPr>
            </p:nvSpPr>
            <p:spPr>
              <a:xfrm>
                <a:off x="471424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2" name="任意多边形: 形状 1443"/>
              <p:cNvSpPr/>
              <p:nvPr>
                <p:custDataLst>
                  <p:tags r:id="rId2160"/>
                </p:custDataLst>
              </p:nvPr>
            </p:nvSpPr>
            <p:spPr>
              <a:xfrm>
                <a:off x="471424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3" name="任意多边形: 形状 1444"/>
              <p:cNvSpPr/>
              <p:nvPr>
                <p:custDataLst>
                  <p:tags r:id="rId2161"/>
                </p:custDataLst>
              </p:nvPr>
            </p:nvSpPr>
            <p:spPr>
              <a:xfrm>
                <a:off x="471424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4" name="任意多边形: 形状 1445"/>
              <p:cNvSpPr/>
              <p:nvPr>
                <p:custDataLst>
                  <p:tags r:id="rId2162"/>
                </p:custDataLst>
              </p:nvPr>
            </p:nvSpPr>
            <p:spPr>
              <a:xfrm>
                <a:off x="471424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5" name="任意多边形: 形状 1446"/>
              <p:cNvSpPr/>
              <p:nvPr>
                <p:custDataLst>
                  <p:tags r:id="rId2163"/>
                </p:custDataLst>
              </p:nvPr>
            </p:nvSpPr>
            <p:spPr>
              <a:xfrm>
                <a:off x="471424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6" name="任意多边形: 形状 1447"/>
              <p:cNvSpPr/>
              <p:nvPr>
                <p:custDataLst>
                  <p:tags r:id="rId2164"/>
                </p:custDataLst>
              </p:nvPr>
            </p:nvSpPr>
            <p:spPr>
              <a:xfrm>
                <a:off x="471424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7" name="任意多边形: 形状 1448"/>
              <p:cNvSpPr/>
              <p:nvPr>
                <p:custDataLst>
                  <p:tags r:id="rId2165"/>
                </p:custDataLst>
              </p:nvPr>
            </p:nvSpPr>
            <p:spPr>
              <a:xfrm>
                <a:off x="471424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8" name="任意多边形: 形状 1449"/>
              <p:cNvSpPr/>
              <p:nvPr>
                <p:custDataLst>
                  <p:tags r:id="rId2166"/>
                </p:custDataLst>
              </p:nvPr>
            </p:nvSpPr>
            <p:spPr>
              <a:xfrm>
                <a:off x="471424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39" name="任意多边形: 形状 1450"/>
              <p:cNvSpPr/>
              <p:nvPr>
                <p:custDataLst>
                  <p:tags r:id="rId2167"/>
                </p:custDataLst>
              </p:nvPr>
            </p:nvSpPr>
            <p:spPr>
              <a:xfrm>
                <a:off x="463020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0" name="任意多边形: 形状 1451"/>
              <p:cNvSpPr/>
              <p:nvPr>
                <p:custDataLst>
                  <p:tags r:id="rId2168"/>
                </p:custDataLst>
              </p:nvPr>
            </p:nvSpPr>
            <p:spPr>
              <a:xfrm>
                <a:off x="463020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1" name="任意多边形: 形状 1452"/>
              <p:cNvSpPr/>
              <p:nvPr>
                <p:custDataLst>
                  <p:tags r:id="rId2169"/>
                </p:custDataLst>
              </p:nvPr>
            </p:nvSpPr>
            <p:spPr>
              <a:xfrm>
                <a:off x="463020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2" name="任意多边形: 形状 1453"/>
              <p:cNvSpPr/>
              <p:nvPr>
                <p:custDataLst>
                  <p:tags r:id="rId2170"/>
                </p:custDataLst>
              </p:nvPr>
            </p:nvSpPr>
            <p:spPr>
              <a:xfrm>
                <a:off x="463020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3" name="任意多边形: 形状 1454"/>
              <p:cNvSpPr/>
              <p:nvPr>
                <p:custDataLst>
                  <p:tags r:id="rId2171"/>
                </p:custDataLst>
              </p:nvPr>
            </p:nvSpPr>
            <p:spPr>
              <a:xfrm>
                <a:off x="463020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4" name="任意多边形: 形状 1455"/>
              <p:cNvSpPr/>
              <p:nvPr>
                <p:custDataLst>
                  <p:tags r:id="rId2172"/>
                </p:custDataLst>
              </p:nvPr>
            </p:nvSpPr>
            <p:spPr>
              <a:xfrm>
                <a:off x="463020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5" name="任意多边形: 形状 1456"/>
              <p:cNvSpPr/>
              <p:nvPr>
                <p:custDataLst>
                  <p:tags r:id="rId2173"/>
                </p:custDataLst>
              </p:nvPr>
            </p:nvSpPr>
            <p:spPr>
              <a:xfrm>
                <a:off x="463020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6" name="任意多边形: 形状 1457"/>
              <p:cNvSpPr/>
              <p:nvPr>
                <p:custDataLst>
                  <p:tags r:id="rId2174"/>
                </p:custDataLst>
              </p:nvPr>
            </p:nvSpPr>
            <p:spPr>
              <a:xfrm>
                <a:off x="463020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7" name="任意多边形: 形状 1458"/>
              <p:cNvSpPr/>
              <p:nvPr>
                <p:custDataLst>
                  <p:tags r:id="rId2175"/>
                </p:custDataLst>
              </p:nvPr>
            </p:nvSpPr>
            <p:spPr>
              <a:xfrm>
                <a:off x="463020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8" name="任意多边形: 形状 1459"/>
              <p:cNvSpPr/>
              <p:nvPr>
                <p:custDataLst>
                  <p:tags r:id="rId2176"/>
                </p:custDataLst>
              </p:nvPr>
            </p:nvSpPr>
            <p:spPr>
              <a:xfrm>
                <a:off x="463020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49" name="任意多边形: 形状 1460"/>
              <p:cNvSpPr/>
              <p:nvPr>
                <p:custDataLst>
                  <p:tags r:id="rId2177"/>
                </p:custDataLst>
              </p:nvPr>
            </p:nvSpPr>
            <p:spPr>
              <a:xfrm>
                <a:off x="463020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0" name="任意多边形: 形状 1461"/>
              <p:cNvSpPr/>
              <p:nvPr>
                <p:custDataLst>
                  <p:tags r:id="rId2178"/>
                </p:custDataLst>
              </p:nvPr>
            </p:nvSpPr>
            <p:spPr>
              <a:xfrm>
                <a:off x="463020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1" name="任意多边形: 形状 1462"/>
              <p:cNvSpPr/>
              <p:nvPr>
                <p:custDataLst>
                  <p:tags r:id="rId2179"/>
                </p:custDataLst>
              </p:nvPr>
            </p:nvSpPr>
            <p:spPr>
              <a:xfrm>
                <a:off x="463020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2" name="任意多边形: 形状 1463"/>
              <p:cNvSpPr/>
              <p:nvPr>
                <p:custDataLst>
                  <p:tags r:id="rId2180"/>
                </p:custDataLst>
              </p:nvPr>
            </p:nvSpPr>
            <p:spPr>
              <a:xfrm>
                <a:off x="463020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3" name="任意多边形: 形状 1464"/>
              <p:cNvSpPr/>
              <p:nvPr>
                <p:custDataLst>
                  <p:tags r:id="rId2181"/>
                </p:custDataLst>
              </p:nvPr>
            </p:nvSpPr>
            <p:spPr>
              <a:xfrm>
                <a:off x="463020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4" name="任意多边形: 形状 1465"/>
              <p:cNvSpPr/>
              <p:nvPr>
                <p:custDataLst>
                  <p:tags r:id="rId2182"/>
                </p:custDataLst>
              </p:nvPr>
            </p:nvSpPr>
            <p:spPr>
              <a:xfrm>
                <a:off x="463020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5" name="任意多边形: 形状 1466"/>
              <p:cNvSpPr/>
              <p:nvPr>
                <p:custDataLst>
                  <p:tags r:id="rId2183"/>
                </p:custDataLst>
              </p:nvPr>
            </p:nvSpPr>
            <p:spPr>
              <a:xfrm>
                <a:off x="463020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6" name="任意多边形: 形状 1467"/>
              <p:cNvSpPr/>
              <p:nvPr>
                <p:custDataLst>
                  <p:tags r:id="rId2184"/>
                </p:custDataLst>
              </p:nvPr>
            </p:nvSpPr>
            <p:spPr>
              <a:xfrm>
                <a:off x="463020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7" name="任意多边形: 形状 1468"/>
              <p:cNvSpPr/>
              <p:nvPr>
                <p:custDataLst>
                  <p:tags r:id="rId2185"/>
                </p:custDataLst>
              </p:nvPr>
            </p:nvSpPr>
            <p:spPr>
              <a:xfrm>
                <a:off x="463020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8" name="任意多边形: 形状 1469"/>
              <p:cNvSpPr/>
              <p:nvPr>
                <p:custDataLst>
                  <p:tags r:id="rId2186"/>
                </p:custDataLst>
              </p:nvPr>
            </p:nvSpPr>
            <p:spPr>
              <a:xfrm>
                <a:off x="463020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59" name="任意多边形: 形状 1470"/>
              <p:cNvSpPr/>
              <p:nvPr>
                <p:custDataLst>
                  <p:tags r:id="rId2187"/>
                </p:custDataLst>
              </p:nvPr>
            </p:nvSpPr>
            <p:spPr>
              <a:xfrm>
                <a:off x="463020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0" name="任意多边形: 形状 1471"/>
              <p:cNvSpPr/>
              <p:nvPr>
                <p:custDataLst>
                  <p:tags r:id="rId2188"/>
                </p:custDataLst>
              </p:nvPr>
            </p:nvSpPr>
            <p:spPr>
              <a:xfrm>
                <a:off x="463020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1" name="任意多边形: 形状 1472"/>
              <p:cNvSpPr/>
              <p:nvPr>
                <p:custDataLst>
                  <p:tags r:id="rId2189"/>
                </p:custDataLst>
              </p:nvPr>
            </p:nvSpPr>
            <p:spPr>
              <a:xfrm>
                <a:off x="463020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2" name="任意多边形: 形状 1473"/>
              <p:cNvSpPr/>
              <p:nvPr>
                <p:custDataLst>
                  <p:tags r:id="rId2190"/>
                </p:custDataLst>
              </p:nvPr>
            </p:nvSpPr>
            <p:spPr>
              <a:xfrm>
                <a:off x="4545258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3" name="任意多边形: 形状 1474"/>
              <p:cNvSpPr/>
              <p:nvPr>
                <p:custDataLst>
                  <p:tags r:id="rId2191"/>
                </p:custDataLst>
              </p:nvPr>
            </p:nvSpPr>
            <p:spPr>
              <a:xfrm>
                <a:off x="4545258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4" name="任意多边形: 形状 1475"/>
              <p:cNvSpPr/>
              <p:nvPr>
                <p:custDataLst>
                  <p:tags r:id="rId2192"/>
                </p:custDataLst>
              </p:nvPr>
            </p:nvSpPr>
            <p:spPr>
              <a:xfrm>
                <a:off x="4545258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5" name="任意多边形: 形状 1476"/>
              <p:cNvSpPr/>
              <p:nvPr>
                <p:custDataLst>
                  <p:tags r:id="rId2193"/>
                </p:custDataLst>
              </p:nvPr>
            </p:nvSpPr>
            <p:spPr>
              <a:xfrm>
                <a:off x="4545258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6" name="任意多边形: 形状 1477"/>
              <p:cNvSpPr/>
              <p:nvPr>
                <p:custDataLst>
                  <p:tags r:id="rId2194"/>
                </p:custDataLst>
              </p:nvPr>
            </p:nvSpPr>
            <p:spPr>
              <a:xfrm>
                <a:off x="4545258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7" name="任意多边形: 形状 1478"/>
              <p:cNvSpPr/>
              <p:nvPr>
                <p:custDataLst>
                  <p:tags r:id="rId2195"/>
                </p:custDataLst>
              </p:nvPr>
            </p:nvSpPr>
            <p:spPr>
              <a:xfrm>
                <a:off x="4545258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8" name="任意多边形: 形状 1479"/>
              <p:cNvSpPr/>
              <p:nvPr>
                <p:custDataLst>
                  <p:tags r:id="rId2196"/>
                </p:custDataLst>
              </p:nvPr>
            </p:nvSpPr>
            <p:spPr>
              <a:xfrm>
                <a:off x="4545258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69" name="任意多边形: 形状 1480"/>
              <p:cNvSpPr/>
              <p:nvPr>
                <p:custDataLst>
                  <p:tags r:id="rId2197"/>
                </p:custDataLst>
              </p:nvPr>
            </p:nvSpPr>
            <p:spPr>
              <a:xfrm>
                <a:off x="4545258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0" name="任意多边形: 形状 1481"/>
              <p:cNvSpPr/>
              <p:nvPr>
                <p:custDataLst>
                  <p:tags r:id="rId2198"/>
                </p:custDataLst>
              </p:nvPr>
            </p:nvSpPr>
            <p:spPr>
              <a:xfrm>
                <a:off x="4545258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1" name="任意多边形: 形状 1482"/>
              <p:cNvSpPr/>
              <p:nvPr>
                <p:custDataLst>
                  <p:tags r:id="rId2199"/>
                </p:custDataLst>
              </p:nvPr>
            </p:nvSpPr>
            <p:spPr>
              <a:xfrm>
                <a:off x="4545258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2" name="任意多边形: 形状 1483"/>
              <p:cNvSpPr/>
              <p:nvPr>
                <p:custDataLst>
                  <p:tags r:id="rId2200"/>
                </p:custDataLst>
              </p:nvPr>
            </p:nvSpPr>
            <p:spPr>
              <a:xfrm>
                <a:off x="4545258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3" name="任意多边形: 形状 1484"/>
              <p:cNvSpPr/>
              <p:nvPr>
                <p:custDataLst>
                  <p:tags r:id="rId2201"/>
                </p:custDataLst>
              </p:nvPr>
            </p:nvSpPr>
            <p:spPr>
              <a:xfrm>
                <a:off x="4545258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4" name="任意多边形: 形状 1485"/>
              <p:cNvSpPr/>
              <p:nvPr>
                <p:custDataLst>
                  <p:tags r:id="rId2202"/>
                </p:custDataLst>
              </p:nvPr>
            </p:nvSpPr>
            <p:spPr>
              <a:xfrm>
                <a:off x="4545258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5" name="任意多边形: 形状 1486"/>
              <p:cNvSpPr/>
              <p:nvPr>
                <p:custDataLst>
                  <p:tags r:id="rId2203"/>
                </p:custDataLst>
              </p:nvPr>
            </p:nvSpPr>
            <p:spPr>
              <a:xfrm>
                <a:off x="4545258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6" name="任意多边形: 形状 1487"/>
              <p:cNvSpPr/>
              <p:nvPr>
                <p:custDataLst>
                  <p:tags r:id="rId2204"/>
                </p:custDataLst>
              </p:nvPr>
            </p:nvSpPr>
            <p:spPr>
              <a:xfrm>
                <a:off x="4545258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7" name="任意多边形: 形状 1488"/>
              <p:cNvSpPr/>
              <p:nvPr>
                <p:custDataLst>
                  <p:tags r:id="rId2205"/>
                </p:custDataLst>
              </p:nvPr>
            </p:nvSpPr>
            <p:spPr>
              <a:xfrm>
                <a:off x="4545258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8" name="任意多边形: 形状 1489"/>
              <p:cNvSpPr/>
              <p:nvPr>
                <p:custDataLst>
                  <p:tags r:id="rId2206"/>
                </p:custDataLst>
              </p:nvPr>
            </p:nvSpPr>
            <p:spPr>
              <a:xfrm>
                <a:off x="4545258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79" name="任意多边形: 形状 1490"/>
              <p:cNvSpPr/>
              <p:nvPr>
                <p:custDataLst>
                  <p:tags r:id="rId2207"/>
                </p:custDataLst>
              </p:nvPr>
            </p:nvSpPr>
            <p:spPr>
              <a:xfrm>
                <a:off x="4545258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0" name="任意多边形: 形状 1491"/>
              <p:cNvSpPr/>
              <p:nvPr>
                <p:custDataLst>
                  <p:tags r:id="rId2208"/>
                </p:custDataLst>
              </p:nvPr>
            </p:nvSpPr>
            <p:spPr>
              <a:xfrm>
                <a:off x="4545258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1" name="任意多边形: 形状 1492"/>
              <p:cNvSpPr/>
              <p:nvPr>
                <p:custDataLst>
                  <p:tags r:id="rId2209"/>
                </p:custDataLst>
              </p:nvPr>
            </p:nvSpPr>
            <p:spPr>
              <a:xfrm>
                <a:off x="4545258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2" name="任意多边形: 形状 1493"/>
              <p:cNvSpPr/>
              <p:nvPr>
                <p:custDataLst>
                  <p:tags r:id="rId2210"/>
                </p:custDataLst>
              </p:nvPr>
            </p:nvSpPr>
            <p:spPr>
              <a:xfrm>
                <a:off x="4545258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3" name="任意多边形: 形状 1494"/>
              <p:cNvSpPr/>
              <p:nvPr>
                <p:custDataLst>
                  <p:tags r:id="rId2211"/>
                </p:custDataLst>
              </p:nvPr>
            </p:nvSpPr>
            <p:spPr>
              <a:xfrm>
                <a:off x="4545258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4" name="任意多边形: 形状 1495"/>
              <p:cNvSpPr/>
              <p:nvPr>
                <p:custDataLst>
                  <p:tags r:id="rId2212"/>
                </p:custDataLst>
              </p:nvPr>
            </p:nvSpPr>
            <p:spPr>
              <a:xfrm>
                <a:off x="4545258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5" name="任意多边形: 形状 1496"/>
              <p:cNvSpPr/>
              <p:nvPr>
                <p:custDataLst>
                  <p:tags r:id="rId2213"/>
                </p:custDataLst>
              </p:nvPr>
            </p:nvSpPr>
            <p:spPr>
              <a:xfrm>
                <a:off x="446121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6" name="任意多边形: 形状 1497"/>
              <p:cNvSpPr/>
              <p:nvPr>
                <p:custDataLst>
                  <p:tags r:id="rId2214"/>
                </p:custDataLst>
              </p:nvPr>
            </p:nvSpPr>
            <p:spPr>
              <a:xfrm>
                <a:off x="446121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7" name="任意多边形: 形状 1498"/>
              <p:cNvSpPr/>
              <p:nvPr>
                <p:custDataLst>
                  <p:tags r:id="rId2215"/>
                </p:custDataLst>
              </p:nvPr>
            </p:nvSpPr>
            <p:spPr>
              <a:xfrm>
                <a:off x="446121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8" name="任意多边形: 形状 1499"/>
              <p:cNvSpPr/>
              <p:nvPr>
                <p:custDataLst>
                  <p:tags r:id="rId2216"/>
                </p:custDataLst>
              </p:nvPr>
            </p:nvSpPr>
            <p:spPr>
              <a:xfrm>
                <a:off x="446121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89" name="任意多边形: 形状 1500"/>
              <p:cNvSpPr/>
              <p:nvPr>
                <p:custDataLst>
                  <p:tags r:id="rId2217"/>
                </p:custDataLst>
              </p:nvPr>
            </p:nvSpPr>
            <p:spPr>
              <a:xfrm>
                <a:off x="446121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0" name="任意多边形: 形状 1501"/>
              <p:cNvSpPr/>
              <p:nvPr>
                <p:custDataLst>
                  <p:tags r:id="rId2218"/>
                </p:custDataLst>
              </p:nvPr>
            </p:nvSpPr>
            <p:spPr>
              <a:xfrm>
                <a:off x="446121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1" name="任意多边形: 形状 1502"/>
              <p:cNvSpPr/>
              <p:nvPr>
                <p:custDataLst>
                  <p:tags r:id="rId2219"/>
                </p:custDataLst>
              </p:nvPr>
            </p:nvSpPr>
            <p:spPr>
              <a:xfrm>
                <a:off x="446121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2" name="任意多边形: 形状 1503"/>
              <p:cNvSpPr/>
              <p:nvPr>
                <p:custDataLst>
                  <p:tags r:id="rId2220"/>
                </p:custDataLst>
              </p:nvPr>
            </p:nvSpPr>
            <p:spPr>
              <a:xfrm>
                <a:off x="446121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3" name="任意多边形: 形状 1504"/>
              <p:cNvSpPr/>
              <p:nvPr>
                <p:custDataLst>
                  <p:tags r:id="rId2221"/>
                </p:custDataLst>
              </p:nvPr>
            </p:nvSpPr>
            <p:spPr>
              <a:xfrm>
                <a:off x="446121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4" name="任意多边形: 形状 1505"/>
              <p:cNvSpPr/>
              <p:nvPr>
                <p:custDataLst>
                  <p:tags r:id="rId2222"/>
                </p:custDataLst>
              </p:nvPr>
            </p:nvSpPr>
            <p:spPr>
              <a:xfrm>
                <a:off x="446121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5" name="任意多边形: 形状 1506"/>
              <p:cNvSpPr/>
              <p:nvPr>
                <p:custDataLst>
                  <p:tags r:id="rId2223"/>
                </p:custDataLst>
              </p:nvPr>
            </p:nvSpPr>
            <p:spPr>
              <a:xfrm>
                <a:off x="446121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6" name="任意多边形: 形状 1507"/>
              <p:cNvSpPr/>
              <p:nvPr>
                <p:custDataLst>
                  <p:tags r:id="rId2224"/>
                </p:custDataLst>
              </p:nvPr>
            </p:nvSpPr>
            <p:spPr>
              <a:xfrm>
                <a:off x="446121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7" name="任意多边形: 形状 1508"/>
              <p:cNvSpPr/>
              <p:nvPr>
                <p:custDataLst>
                  <p:tags r:id="rId2225"/>
                </p:custDataLst>
              </p:nvPr>
            </p:nvSpPr>
            <p:spPr>
              <a:xfrm>
                <a:off x="446121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8" name="任意多边形: 形状 1509"/>
              <p:cNvSpPr/>
              <p:nvPr>
                <p:custDataLst>
                  <p:tags r:id="rId2226"/>
                </p:custDataLst>
              </p:nvPr>
            </p:nvSpPr>
            <p:spPr>
              <a:xfrm>
                <a:off x="446121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499" name="任意多边形: 形状 1510"/>
              <p:cNvSpPr/>
              <p:nvPr>
                <p:custDataLst>
                  <p:tags r:id="rId2227"/>
                </p:custDataLst>
              </p:nvPr>
            </p:nvSpPr>
            <p:spPr>
              <a:xfrm>
                <a:off x="446121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0" name="任意多边形: 形状 1511"/>
              <p:cNvSpPr/>
              <p:nvPr>
                <p:custDataLst>
                  <p:tags r:id="rId2228"/>
                </p:custDataLst>
              </p:nvPr>
            </p:nvSpPr>
            <p:spPr>
              <a:xfrm>
                <a:off x="446121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1" name="任意多边形: 形状 1512"/>
              <p:cNvSpPr/>
              <p:nvPr>
                <p:custDataLst>
                  <p:tags r:id="rId2229"/>
                </p:custDataLst>
              </p:nvPr>
            </p:nvSpPr>
            <p:spPr>
              <a:xfrm>
                <a:off x="446121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2" name="任意多边形: 形状 1513"/>
              <p:cNvSpPr/>
              <p:nvPr>
                <p:custDataLst>
                  <p:tags r:id="rId2230"/>
                </p:custDataLst>
              </p:nvPr>
            </p:nvSpPr>
            <p:spPr>
              <a:xfrm>
                <a:off x="446121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3" name="任意多边形: 形状 1514"/>
              <p:cNvSpPr/>
              <p:nvPr>
                <p:custDataLst>
                  <p:tags r:id="rId2231"/>
                </p:custDataLst>
              </p:nvPr>
            </p:nvSpPr>
            <p:spPr>
              <a:xfrm>
                <a:off x="446121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4" name="任意多边形: 形状 1515"/>
              <p:cNvSpPr/>
              <p:nvPr>
                <p:custDataLst>
                  <p:tags r:id="rId2232"/>
                </p:custDataLst>
              </p:nvPr>
            </p:nvSpPr>
            <p:spPr>
              <a:xfrm>
                <a:off x="446121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5" name="任意多边形: 形状 1516"/>
              <p:cNvSpPr/>
              <p:nvPr>
                <p:custDataLst>
                  <p:tags r:id="rId2233"/>
                </p:custDataLst>
              </p:nvPr>
            </p:nvSpPr>
            <p:spPr>
              <a:xfrm>
                <a:off x="446121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6" name="任意多边形: 形状 1517"/>
              <p:cNvSpPr/>
              <p:nvPr>
                <p:custDataLst>
                  <p:tags r:id="rId2234"/>
                </p:custDataLst>
              </p:nvPr>
            </p:nvSpPr>
            <p:spPr>
              <a:xfrm>
                <a:off x="446121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7" name="任意多边形: 形状 1518"/>
              <p:cNvSpPr/>
              <p:nvPr>
                <p:custDataLst>
                  <p:tags r:id="rId2235"/>
                </p:custDataLst>
              </p:nvPr>
            </p:nvSpPr>
            <p:spPr>
              <a:xfrm>
                <a:off x="446121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8" name="任意多边形: 形状 1519"/>
              <p:cNvSpPr/>
              <p:nvPr>
                <p:custDataLst>
                  <p:tags r:id="rId2236"/>
                </p:custDataLst>
              </p:nvPr>
            </p:nvSpPr>
            <p:spPr>
              <a:xfrm>
                <a:off x="437717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09" name="任意多边形: 形状 1520"/>
              <p:cNvSpPr/>
              <p:nvPr>
                <p:custDataLst>
                  <p:tags r:id="rId2237"/>
                </p:custDataLst>
              </p:nvPr>
            </p:nvSpPr>
            <p:spPr>
              <a:xfrm>
                <a:off x="437717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0" name="任意多边形: 形状 1521"/>
              <p:cNvSpPr/>
              <p:nvPr>
                <p:custDataLst>
                  <p:tags r:id="rId2238"/>
                </p:custDataLst>
              </p:nvPr>
            </p:nvSpPr>
            <p:spPr>
              <a:xfrm>
                <a:off x="437717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1" name="任意多边形: 形状 1522"/>
              <p:cNvSpPr/>
              <p:nvPr>
                <p:custDataLst>
                  <p:tags r:id="rId2239"/>
                </p:custDataLst>
              </p:nvPr>
            </p:nvSpPr>
            <p:spPr>
              <a:xfrm>
                <a:off x="437717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2" name="任意多边形: 形状 1523"/>
              <p:cNvSpPr/>
              <p:nvPr>
                <p:custDataLst>
                  <p:tags r:id="rId2240"/>
                </p:custDataLst>
              </p:nvPr>
            </p:nvSpPr>
            <p:spPr>
              <a:xfrm>
                <a:off x="437717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3" name="任意多边形: 形状 1524"/>
              <p:cNvSpPr/>
              <p:nvPr>
                <p:custDataLst>
                  <p:tags r:id="rId2241"/>
                </p:custDataLst>
              </p:nvPr>
            </p:nvSpPr>
            <p:spPr>
              <a:xfrm>
                <a:off x="437717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4" name="任意多边形: 形状 1525"/>
              <p:cNvSpPr/>
              <p:nvPr>
                <p:custDataLst>
                  <p:tags r:id="rId2242"/>
                </p:custDataLst>
              </p:nvPr>
            </p:nvSpPr>
            <p:spPr>
              <a:xfrm>
                <a:off x="437717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5" name="任意多边形: 形状 1526"/>
              <p:cNvSpPr/>
              <p:nvPr>
                <p:custDataLst>
                  <p:tags r:id="rId2243"/>
                </p:custDataLst>
              </p:nvPr>
            </p:nvSpPr>
            <p:spPr>
              <a:xfrm>
                <a:off x="437717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6" name="任意多边形: 形状 1527"/>
              <p:cNvSpPr/>
              <p:nvPr>
                <p:custDataLst>
                  <p:tags r:id="rId2244"/>
                </p:custDataLst>
              </p:nvPr>
            </p:nvSpPr>
            <p:spPr>
              <a:xfrm>
                <a:off x="437717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7" name="任意多边形: 形状 1528"/>
              <p:cNvSpPr/>
              <p:nvPr>
                <p:custDataLst>
                  <p:tags r:id="rId2245"/>
                </p:custDataLst>
              </p:nvPr>
            </p:nvSpPr>
            <p:spPr>
              <a:xfrm>
                <a:off x="437717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8" name="任意多边形: 形状 1529"/>
              <p:cNvSpPr/>
              <p:nvPr>
                <p:custDataLst>
                  <p:tags r:id="rId2246"/>
                </p:custDataLst>
              </p:nvPr>
            </p:nvSpPr>
            <p:spPr>
              <a:xfrm>
                <a:off x="437717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19" name="任意多边形: 形状 1530"/>
              <p:cNvSpPr/>
              <p:nvPr>
                <p:custDataLst>
                  <p:tags r:id="rId2247"/>
                </p:custDataLst>
              </p:nvPr>
            </p:nvSpPr>
            <p:spPr>
              <a:xfrm>
                <a:off x="437717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0" name="任意多边形: 形状 1531"/>
              <p:cNvSpPr/>
              <p:nvPr>
                <p:custDataLst>
                  <p:tags r:id="rId2248"/>
                </p:custDataLst>
              </p:nvPr>
            </p:nvSpPr>
            <p:spPr>
              <a:xfrm>
                <a:off x="437717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1" name="任意多边形: 形状 1532"/>
              <p:cNvSpPr/>
              <p:nvPr>
                <p:custDataLst>
                  <p:tags r:id="rId2249"/>
                </p:custDataLst>
              </p:nvPr>
            </p:nvSpPr>
            <p:spPr>
              <a:xfrm>
                <a:off x="437717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2" name="任意多边形: 形状 1533"/>
              <p:cNvSpPr/>
              <p:nvPr>
                <p:custDataLst>
                  <p:tags r:id="rId2250"/>
                </p:custDataLst>
              </p:nvPr>
            </p:nvSpPr>
            <p:spPr>
              <a:xfrm>
                <a:off x="437717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3" name="任意多边形: 形状 1534"/>
              <p:cNvSpPr/>
              <p:nvPr>
                <p:custDataLst>
                  <p:tags r:id="rId2251"/>
                </p:custDataLst>
              </p:nvPr>
            </p:nvSpPr>
            <p:spPr>
              <a:xfrm>
                <a:off x="437717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4" name="任意多边形: 形状 1535"/>
              <p:cNvSpPr/>
              <p:nvPr>
                <p:custDataLst>
                  <p:tags r:id="rId2252"/>
                </p:custDataLst>
              </p:nvPr>
            </p:nvSpPr>
            <p:spPr>
              <a:xfrm>
                <a:off x="437717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5" name="任意多边形: 形状 1536"/>
              <p:cNvSpPr/>
              <p:nvPr>
                <p:custDataLst>
                  <p:tags r:id="rId2253"/>
                </p:custDataLst>
              </p:nvPr>
            </p:nvSpPr>
            <p:spPr>
              <a:xfrm>
                <a:off x="437717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6" name="任意多边形: 形状 1537"/>
              <p:cNvSpPr/>
              <p:nvPr>
                <p:custDataLst>
                  <p:tags r:id="rId2254"/>
                </p:custDataLst>
              </p:nvPr>
            </p:nvSpPr>
            <p:spPr>
              <a:xfrm>
                <a:off x="437717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7" name="任意多边形: 形状 1538"/>
              <p:cNvSpPr/>
              <p:nvPr>
                <p:custDataLst>
                  <p:tags r:id="rId2255"/>
                </p:custDataLst>
              </p:nvPr>
            </p:nvSpPr>
            <p:spPr>
              <a:xfrm>
                <a:off x="437717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8" name="任意多边形: 形状 1539"/>
              <p:cNvSpPr/>
              <p:nvPr>
                <p:custDataLst>
                  <p:tags r:id="rId2256"/>
                </p:custDataLst>
              </p:nvPr>
            </p:nvSpPr>
            <p:spPr>
              <a:xfrm>
                <a:off x="437717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29" name="任意多边形: 形状 1540"/>
              <p:cNvSpPr/>
              <p:nvPr>
                <p:custDataLst>
                  <p:tags r:id="rId2257"/>
                </p:custDataLst>
              </p:nvPr>
            </p:nvSpPr>
            <p:spPr>
              <a:xfrm>
                <a:off x="437717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0" name="任意多边形: 形状 1541"/>
              <p:cNvSpPr/>
              <p:nvPr>
                <p:custDataLst>
                  <p:tags r:id="rId2258"/>
                </p:custDataLst>
              </p:nvPr>
            </p:nvSpPr>
            <p:spPr>
              <a:xfrm>
                <a:off x="437717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1" name="任意多边形: 形状 1542"/>
              <p:cNvSpPr/>
              <p:nvPr>
                <p:custDataLst>
                  <p:tags r:id="rId2259"/>
                </p:custDataLst>
              </p:nvPr>
            </p:nvSpPr>
            <p:spPr>
              <a:xfrm>
                <a:off x="8426630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2" name="任意多边形: 形状 1543"/>
              <p:cNvSpPr/>
              <p:nvPr>
                <p:custDataLst>
                  <p:tags r:id="rId2260"/>
                </p:custDataLst>
              </p:nvPr>
            </p:nvSpPr>
            <p:spPr>
              <a:xfrm>
                <a:off x="8426630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3" name="任意多边形: 形状 1544"/>
              <p:cNvSpPr/>
              <p:nvPr>
                <p:custDataLst>
                  <p:tags r:id="rId2261"/>
                </p:custDataLst>
              </p:nvPr>
            </p:nvSpPr>
            <p:spPr>
              <a:xfrm>
                <a:off x="8426630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4" name="任意多边形: 形状 1545"/>
              <p:cNvSpPr/>
              <p:nvPr>
                <p:custDataLst>
                  <p:tags r:id="rId2262"/>
                </p:custDataLst>
              </p:nvPr>
            </p:nvSpPr>
            <p:spPr>
              <a:xfrm>
                <a:off x="8426630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5" name="任意多边形: 形状 1546"/>
              <p:cNvSpPr/>
              <p:nvPr>
                <p:custDataLst>
                  <p:tags r:id="rId2263"/>
                </p:custDataLst>
              </p:nvPr>
            </p:nvSpPr>
            <p:spPr>
              <a:xfrm>
                <a:off x="8426630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6" name="任意多边形: 形状 1547"/>
              <p:cNvSpPr/>
              <p:nvPr>
                <p:custDataLst>
                  <p:tags r:id="rId2264"/>
                </p:custDataLst>
              </p:nvPr>
            </p:nvSpPr>
            <p:spPr>
              <a:xfrm>
                <a:off x="8426630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7" name="任意多边形: 形状 1548"/>
              <p:cNvSpPr/>
              <p:nvPr>
                <p:custDataLst>
                  <p:tags r:id="rId2265"/>
                </p:custDataLst>
              </p:nvPr>
            </p:nvSpPr>
            <p:spPr>
              <a:xfrm>
                <a:off x="8426630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8" name="任意多边形: 形状 1549"/>
              <p:cNvSpPr/>
              <p:nvPr>
                <p:custDataLst>
                  <p:tags r:id="rId2266"/>
                </p:custDataLst>
              </p:nvPr>
            </p:nvSpPr>
            <p:spPr>
              <a:xfrm>
                <a:off x="8426630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39" name="任意多边形: 形状 1550"/>
              <p:cNvSpPr/>
              <p:nvPr>
                <p:custDataLst>
                  <p:tags r:id="rId2267"/>
                </p:custDataLst>
              </p:nvPr>
            </p:nvSpPr>
            <p:spPr>
              <a:xfrm>
                <a:off x="8426630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40" name="任意多边形: 形状 1551"/>
              <p:cNvSpPr/>
              <p:nvPr>
                <p:custDataLst>
                  <p:tags r:id="rId2268"/>
                </p:custDataLst>
              </p:nvPr>
            </p:nvSpPr>
            <p:spPr>
              <a:xfrm>
                <a:off x="8426630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41" name="任意多边形: 形状 1552"/>
              <p:cNvSpPr/>
              <p:nvPr>
                <p:custDataLst>
                  <p:tags r:id="rId2269"/>
                </p:custDataLst>
              </p:nvPr>
            </p:nvSpPr>
            <p:spPr>
              <a:xfrm>
                <a:off x="8426630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42" name="任意多边形: 形状 1553"/>
              <p:cNvSpPr/>
              <p:nvPr>
                <p:custDataLst>
                  <p:tags r:id="rId2270"/>
                </p:custDataLst>
              </p:nvPr>
            </p:nvSpPr>
            <p:spPr>
              <a:xfrm>
                <a:off x="8426630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43" name="任意多边形: 形状 1554"/>
              <p:cNvSpPr/>
              <p:nvPr>
                <p:custDataLst>
                  <p:tags r:id="rId2271"/>
                </p:custDataLst>
              </p:nvPr>
            </p:nvSpPr>
            <p:spPr>
              <a:xfrm>
                <a:off x="8426630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44" name="任意多边形: 形状 1555"/>
              <p:cNvSpPr/>
              <p:nvPr>
                <p:custDataLst>
                  <p:tags r:id="rId2272"/>
                </p:custDataLst>
              </p:nvPr>
            </p:nvSpPr>
            <p:spPr>
              <a:xfrm>
                <a:off x="8426630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45" name="任意多边形: 形状 1556"/>
              <p:cNvSpPr/>
              <p:nvPr>
                <p:custDataLst>
                  <p:tags r:id="rId2273"/>
                </p:custDataLst>
              </p:nvPr>
            </p:nvSpPr>
            <p:spPr>
              <a:xfrm>
                <a:off x="8426630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46" name="任意多边形: 形状 1557"/>
              <p:cNvSpPr/>
              <p:nvPr>
                <p:custDataLst>
                  <p:tags r:id="rId2274"/>
                </p:custDataLst>
              </p:nvPr>
            </p:nvSpPr>
            <p:spPr>
              <a:xfrm>
                <a:off x="8426630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47" name="任意多边形: 形状 1558"/>
              <p:cNvSpPr/>
              <p:nvPr>
                <p:custDataLst>
                  <p:tags r:id="rId2275"/>
                </p:custDataLst>
              </p:nvPr>
            </p:nvSpPr>
            <p:spPr>
              <a:xfrm>
                <a:off x="8426630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48" name="任意多边形: 形状 1559"/>
              <p:cNvSpPr/>
              <p:nvPr>
                <p:custDataLst>
                  <p:tags r:id="rId2276"/>
                </p:custDataLst>
              </p:nvPr>
            </p:nvSpPr>
            <p:spPr>
              <a:xfrm>
                <a:off x="8426630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49" name="任意多边形: 形状 1560"/>
              <p:cNvSpPr/>
              <p:nvPr>
                <p:custDataLst>
                  <p:tags r:id="rId2277"/>
                </p:custDataLst>
              </p:nvPr>
            </p:nvSpPr>
            <p:spPr>
              <a:xfrm>
                <a:off x="8426630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50" name="任意多边形: 形状 1561"/>
              <p:cNvSpPr/>
              <p:nvPr>
                <p:custDataLst>
                  <p:tags r:id="rId2278"/>
                </p:custDataLst>
              </p:nvPr>
            </p:nvSpPr>
            <p:spPr>
              <a:xfrm>
                <a:off x="8426630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51" name="任意多边形: 形状 1562"/>
              <p:cNvSpPr/>
              <p:nvPr>
                <p:custDataLst>
                  <p:tags r:id="rId2279"/>
                </p:custDataLst>
              </p:nvPr>
            </p:nvSpPr>
            <p:spPr>
              <a:xfrm>
                <a:off x="8426630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52" name="任意多边形: 形状 1563"/>
              <p:cNvSpPr/>
              <p:nvPr>
                <p:custDataLst>
                  <p:tags r:id="rId2280"/>
                </p:custDataLst>
              </p:nvPr>
            </p:nvSpPr>
            <p:spPr>
              <a:xfrm>
                <a:off x="8426630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53" name="任意多边形: 形状 1564"/>
              <p:cNvSpPr/>
              <p:nvPr>
                <p:custDataLst>
                  <p:tags r:id="rId2281"/>
                </p:custDataLst>
              </p:nvPr>
            </p:nvSpPr>
            <p:spPr>
              <a:xfrm>
                <a:off x="8426630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54" name="任意多边形: 形状 1565"/>
              <p:cNvSpPr/>
              <p:nvPr>
                <p:custDataLst>
                  <p:tags r:id="rId2282"/>
                </p:custDataLst>
              </p:nvPr>
            </p:nvSpPr>
            <p:spPr>
              <a:xfrm>
                <a:off x="429222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55" name="任意多边形: 形状 1566"/>
              <p:cNvSpPr/>
              <p:nvPr>
                <p:custDataLst>
                  <p:tags r:id="rId2283"/>
                </p:custDataLst>
              </p:nvPr>
            </p:nvSpPr>
            <p:spPr>
              <a:xfrm>
                <a:off x="429222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56" name="任意多边形: 形状 1567"/>
              <p:cNvSpPr/>
              <p:nvPr>
                <p:custDataLst>
                  <p:tags r:id="rId2284"/>
                </p:custDataLst>
              </p:nvPr>
            </p:nvSpPr>
            <p:spPr>
              <a:xfrm>
                <a:off x="429222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57" name="任意多边形: 形状 1568"/>
              <p:cNvSpPr/>
              <p:nvPr>
                <p:custDataLst>
                  <p:tags r:id="rId2285"/>
                </p:custDataLst>
              </p:nvPr>
            </p:nvSpPr>
            <p:spPr>
              <a:xfrm>
                <a:off x="429222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58" name="任意多边形: 形状 1569"/>
              <p:cNvSpPr/>
              <p:nvPr>
                <p:custDataLst>
                  <p:tags r:id="rId2286"/>
                </p:custDataLst>
              </p:nvPr>
            </p:nvSpPr>
            <p:spPr>
              <a:xfrm>
                <a:off x="429222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59" name="任意多边形: 形状 1570"/>
              <p:cNvSpPr/>
              <p:nvPr>
                <p:custDataLst>
                  <p:tags r:id="rId2287"/>
                </p:custDataLst>
              </p:nvPr>
            </p:nvSpPr>
            <p:spPr>
              <a:xfrm>
                <a:off x="429222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60" name="任意多边形: 形状 1571"/>
              <p:cNvSpPr/>
              <p:nvPr>
                <p:custDataLst>
                  <p:tags r:id="rId2288"/>
                </p:custDataLst>
              </p:nvPr>
            </p:nvSpPr>
            <p:spPr>
              <a:xfrm>
                <a:off x="429222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61" name="任意多边形: 形状 1572"/>
              <p:cNvSpPr/>
              <p:nvPr>
                <p:custDataLst>
                  <p:tags r:id="rId2289"/>
                </p:custDataLst>
              </p:nvPr>
            </p:nvSpPr>
            <p:spPr>
              <a:xfrm>
                <a:off x="429222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62" name="任意多边形: 形状 1573"/>
              <p:cNvSpPr/>
              <p:nvPr>
                <p:custDataLst>
                  <p:tags r:id="rId2290"/>
                </p:custDataLst>
              </p:nvPr>
            </p:nvSpPr>
            <p:spPr>
              <a:xfrm>
                <a:off x="429222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63" name="任意多边形: 形状 1574"/>
              <p:cNvSpPr/>
              <p:nvPr>
                <p:custDataLst>
                  <p:tags r:id="rId2291"/>
                </p:custDataLst>
              </p:nvPr>
            </p:nvSpPr>
            <p:spPr>
              <a:xfrm>
                <a:off x="429222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64" name="任意多边形: 形状 1575"/>
              <p:cNvSpPr/>
              <p:nvPr>
                <p:custDataLst>
                  <p:tags r:id="rId2292"/>
                </p:custDataLst>
              </p:nvPr>
            </p:nvSpPr>
            <p:spPr>
              <a:xfrm>
                <a:off x="429222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65" name="任意多边形: 形状 1576"/>
              <p:cNvSpPr/>
              <p:nvPr>
                <p:custDataLst>
                  <p:tags r:id="rId2293"/>
                </p:custDataLst>
              </p:nvPr>
            </p:nvSpPr>
            <p:spPr>
              <a:xfrm>
                <a:off x="429222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66" name="任意多边形: 形状 1577"/>
              <p:cNvSpPr/>
              <p:nvPr>
                <p:custDataLst>
                  <p:tags r:id="rId2294"/>
                </p:custDataLst>
              </p:nvPr>
            </p:nvSpPr>
            <p:spPr>
              <a:xfrm>
                <a:off x="429222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67" name="任意多边形: 形状 1578"/>
              <p:cNvSpPr/>
              <p:nvPr>
                <p:custDataLst>
                  <p:tags r:id="rId2295"/>
                </p:custDataLst>
              </p:nvPr>
            </p:nvSpPr>
            <p:spPr>
              <a:xfrm>
                <a:off x="429222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68" name="任意多边形: 形状 1579"/>
              <p:cNvSpPr/>
              <p:nvPr>
                <p:custDataLst>
                  <p:tags r:id="rId2296"/>
                </p:custDataLst>
              </p:nvPr>
            </p:nvSpPr>
            <p:spPr>
              <a:xfrm>
                <a:off x="429222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69" name="任意多边形: 形状 1580"/>
              <p:cNvSpPr/>
              <p:nvPr>
                <p:custDataLst>
                  <p:tags r:id="rId2297"/>
                </p:custDataLst>
              </p:nvPr>
            </p:nvSpPr>
            <p:spPr>
              <a:xfrm>
                <a:off x="429222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70" name="任意多边形: 形状 1581"/>
              <p:cNvSpPr/>
              <p:nvPr>
                <p:custDataLst>
                  <p:tags r:id="rId2298"/>
                </p:custDataLst>
              </p:nvPr>
            </p:nvSpPr>
            <p:spPr>
              <a:xfrm>
                <a:off x="429222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71" name="任意多边形: 形状 1582"/>
              <p:cNvSpPr/>
              <p:nvPr>
                <p:custDataLst>
                  <p:tags r:id="rId2299"/>
                </p:custDataLst>
              </p:nvPr>
            </p:nvSpPr>
            <p:spPr>
              <a:xfrm>
                <a:off x="429222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72" name="任意多边形: 形状 1583"/>
              <p:cNvSpPr/>
              <p:nvPr>
                <p:custDataLst>
                  <p:tags r:id="rId2300"/>
                </p:custDataLst>
              </p:nvPr>
            </p:nvSpPr>
            <p:spPr>
              <a:xfrm>
                <a:off x="429222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73" name="任意多边形: 形状 1584"/>
              <p:cNvSpPr/>
              <p:nvPr>
                <p:custDataLst>
                  <p:tags r:id="rId2301"/>
                </p:custDataLst>
              </p:nvPr>
            </p:nvSpPr>
            <p:spPr>
              <a:xfrm>
                <a:off x="429222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74" name="任意多边形: 形状 1585"/>
              <p:cNvSpPr/>
              <p:nvPr>
                <p:custDataLst>
                  <p:tags r:id="rId2302"/>
                </p:custDataLst>
              </p:nvPr>
            </p:nvSpPr>
            <p:spPr>
              <a:xfrm>
                <a:off x="429222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75" name="任意多边形: 形状 1586"/>
              <p:cNvSpPr/>
              <p:nvPr>
                <p:custDataLst>
                  <p:tags r:id="rId2303"/>
                </p:custDataLst>
              </p:nvPr>
            </p:nvSpPr>
            <p:spPr>
              <a:xfrm>
                <a:off x="429222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76" name="任意多边形: 形状 1587"/>
              <p:cNvSpPr/>
              <p:nvPr>
                <p:custDataLst>
                  <p:tags r:id="rId2304"/>
                </p:custDataLst>
              </p:nvPr>
            </p:nvSpPr>
            <p:spPr>
              <a:xfrm>
                <a:off x="429222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77" name="任意多边形: 形状 1588"/>
              <p:cNvSpPr/>
              <p:nvPr>
                <p:custDataLst>
                  <p:tags r:id="rId2305"/>
                </p:custDataLst>
              </p:nvPr>
            </p:nvSpPr>
            <p:spPr>
              <a:xfrm>
                <a:off x="8341682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78" name="任意多边形: 形状 1589"/>
              <p:cNvSpPr/>
              <p:nvPr>
                <p:custDataLst>
                  <p:tags r:id="rId2306"/>
                </p:custDataLst>
              </p:nvPr>
            </p:nvSpPr>
            <p:spPr>
              <a:xfrm>
                <a:off x="8341682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79" name="任意多边形: 形状 1590"/>
              <p:cNvSpPr/>
              <p:nvPr>
                <p:custDataLst>
                  <p:tags r:id="rId2307"/>
                </p:custDataLst>
              </p:nvPr>
            </p:nvSpPr>
            <p:spPr>
              <a:xfrm>
                <a:off x="8341682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80" name="任意多边形: 形状 1591"/>
              <p:cNvSpPr/>
              <p:nvPr>
                <p:custDataLst>
                  <p:tags r:id="rId2308"/>
                </p:custDataLst>
              </p:nvPr>
            </p:nvSpPr>
            <p:spPr>
              <a:xfrm>
                <a:off x="8341682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81" name="任意多边形: 形状 1592"/>
              <p:cNvSpPr/>
              <p:nvPr>
                <p:custDataLst>
                  <p:tags r:id="rId2309"/>
                </p:custDataLst>
              </p:nvPr>
            </p:nvSpPr>
            <p:spPr>
              <a:xfrm>
                <a:off x="8341682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82" name="任意多边形: 形状 1593"/>
              <p:cNvSpPr/>
              <p:nvPr>
                <p:custDataLst>
                  <p:tags r:id="rId2310"/>
                </p:custDataLst>
              </p:nvPr>
            </p:nvSpPr>
            <p:spPr>
              <a:xfrm>
                <a:off x="8341682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83" name="任意多边形: 形状 1594"/>
              <p:cNvSpPr/>
              <p:nvPr>
                <p:custDataLst>
                  <p:tags r:id="rId2311"/>
                </p:custDataLst>
              </p:nvPr>
            </p:nvSpPr>
            <p:spPr>
              <a:xfrm>
                <a:off x="8341682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84" name="任意多边形: 形状 1595"/>
              <p:cNvSpPr/>
              <p:nvPr>
                <p:custDataLst>
                  <p:tags r:id="rId2312"/>
                </p:custDataLst>
              </p:nvPr>
            </p:nvSpPr>
            <p:spPr>
              <a:xfrm>
                <a:off x="8341682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85" name="任意多边形: 形状 1596"/>
              <p:cNvSpPr/>
              <p:nvPr>
                <p:custDataLst>
                  <p:tags r:id="rId2313"/>
                </p:custDataLst>
              </p:nvPr>
            </p:nvSpPr>
            <p:spPr>
              <a:xfrm>
                <a:off x="8341682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86" name="任意多边形: 形状 1597"/>
              <p:cNvSpPr/>
              <p:nvPr>
                <p:custDataLst>
                  <p:tags r:id="rId2314"/>
                </p:custDataLst>
              </p:nvPr>
            </p:nvSpPr>
            <p:spPr>
              <a:xfrm>
                <a:off x="8341682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87" name="任意多边形: 形状 1598"/>
              <p:cNvSpPr/>
              <p:nvPr>
                <p:custDataLst>
                  <p:tags r:id="rId2315"/>
                </p:custDataLst>
              </p:nvPr>
            </p:nvSpPr>
            <p:spPr>
              <a:xfrm>
                <a:off x="8341682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88" name="任意多边形: 形状 1599"/>
              <p:cNvSpPr/>
              <p:nvPr>
                <p:custDataLst>
                  <p:tags r:id="rId2316"/>
                </p:custDataLst>
              </p:nvPr>
            </p:nvSpPr>
            <p:spPr>
              <a:xfrm>
                <a:off x="8341682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89" name="任意多边形: 形状 1600"/>
              <p:cNvSpPr/>
              <p:nvPr>
                <p:custDataLst>
                  <p:tags r:id="rId2317"/>
                </p:custDataLst>
              </p:nvPr>
            </p:nvSpPr>
            <p:spPr>
              <a:xfrm>
                <a:off x="8341682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90" name="任意多边形: 形状 1601"/>
              <p:cNvSpPr/>
              <p:nvPr>
                <p:custDataLst>
                  <p:tags r:id="rId2318"/>
                </p:custDataLst>
              </p:nvPr>
            </p:nvSpPr>
            <p:spPr>
              <a:xfrm>
                <a:off x="8341682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91" name="任意多边形: 形状 1602"/>
              <p:cNvSpPr/>
              <p:nvPr>
                <p:custDataLst>
                  <p:tags r:id="rId2319"/>
                </p:custDataLst>
              </p:nvPr>
            </p:nvSpPr>
            <p:spPr>
              <a:xfrm>
                <a:off x="8341682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92" name="任意多边形: 形状 1603"/>
              <p:cNvSpPr/>
              <p:nvPr>
                <p:custDataLst>
                  <p:tags r:id="rId2320"/>
                </p:custDataLst>
              </p:nvPr>
            </p:nvSpPr>
            <p:spPr>
              <a:xfrm>
                <a:off x="8341682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93" name="任意多边形: 形状 1604"/>
              <p:cNvSpPr/>
              <p:nvPr>
                <p:custDataLst>
                  <p:tags r:id="rId2321"/>
                </p:custDataLst>
              </p:nvPr>
            </p:nvSpPr>
            <p:spPr>
              <a:xfrm>
                <a:off x="8341682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94" name="任意多边形: 形状 1605"/>
              <p:cNvSpPr/>
              <p:nvPr>
                <p:custDataLst>
                  <p:tags r:id="rId2322"/>
                </p:custDataLst>
              </p:nvPr>
            </p:nvSpPr>
            <p:spPr>
              <a:xfrm>
                <a:off x="8341682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95" name="任意多边形: 形状 1606"/>
              <p:cNvSpPr/>
              <p:nvPr>
                <p:custDataLst>
                  <p:tags r:id="rId2323"/>
                </p:custDataLst>
              </p:nvPr>
            </p:nvSpPr>
            <p:spPr>
              <a:xfrm>
                <a:off x="8341682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96" name="任意多边形: 形状 1607"/>
              <p:cNvSpPr/>
              <p:nvPr>
                <p:custDataLst>
                  <p:tags r:id="rId2324"/>
                </p:custDataLst>
              </p:nvPr>
            </p:nvSpPr>
            <p:spPr>
              <a:xfrm>
                <a:off x="8341682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97" name="任意多边形: 形状 1608"/>
              <p:cNvSpPr/>
              <p:nvPr>
                <p:custDataLst>
                  <p:tags r:id="rId2325"/>
                </p:custDataLst>
              </p:nvPr>
            </p:nvSpPr>
            <p:spPr>
              <a:xfrm>
                <a:off x="8341682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98" name="任意多边形: 形状 1609"/>
              <p:cNvSpPr/>
              <p:nvPr>
                <p:custDataLst>
                  <p:tags r:id="rId2326"/>
                </p:custDataLst>
              </p:nvPr>
            </p:nvSpPr>
            <p:spPr>
              <a:xfrm>
                <a:off x="8341682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599" name="任意多边形: 形状 1610"/>
              <p:cNvSpPr/>
              <p:nvPr>
                <p:custDataLst>
                  <p:tags r:id="rId2327"/>
                </p:custDataLst>
              </p:nvPr>
            </p:nvSpPr>
            <p:spPr>
              <a:xfrm>
                <a:off x="8341682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00" name="任意多边形: 形状 1611"/>
              <p:cNvSpPr/>
              <p:nvPr>
                <p:custDataLst>
                  <p:tags r:id="rId2328"/>
                </p:custDataLst>
              </p:nvPr>
            </p:nvSpPr>
            <p:spPr>
              <a:xfrm>
                <a:off x="420818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01" name="任意多边形: 形状 1612"/>
              <p:cNvSpPr/>
              <p:nvPr>
                <p:custDataLst>
                  <p:tags r:id="rId2329"/>
                </p:custDataLst>
              </p:nvPr>
            </p:nvSpPr>
            <p:spPr>
              <a:xfrm>
                <a:off x="420818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02" name="任意多边形: 形状 1613"/>
              <p:cNvSpPr/>
              <p:nvPr>
                <p:custDataLst>
                  <p:tags r:id="rId2330"/>
                </p:custDataLst>
              </p:nvPr>
            </p:nvSpPr>
            <p:spPr>
              <a:xfrm>
                <a:off x="420818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03" name="任意多边形: 形状 1614"/>
              <p:cNvSpPr/>
              <p:nvPr>
                <p:custDataLst>
                  <p:tags r:id="rId2331"/>
                </p:custDataLst>
              </p:nvPr>
            </p:nvSpPr>
            <p:spPr>
              <a:xfrm>
                <a:off x="420818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04" name="任意多边形: 形状 1615"/>
              <p:cNvSpPr/>
              <p:nvPr>
                <p:custDataLst>
                  <p:tags r:id="rId2332"/>
                </p:custDataLst>
              </p:nvPr>
            </p:nvSpPr>
            <p:spPr>
              <a:xfrm>
                <a:off x="420818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05" name="任意多边形: 形状 1616"/>
              <p:cNvSpPr/>
              <p:nvPr>
                <p:custDataLst>
                  <p:tags r:id="rId2333"/>
                </p:custDataLst>
              </p:nvPr>
            </p:nvSpPr>
            <p:spPr>
              <a:xfrm>
                <a:off x="420818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06" name="任意多边形: 形状 1617"/>
              <p:cNvSpPr/>
              <p:nvPr>
                <p:custDataLst>
                  <p:tags r:id="rId2334"/>
                </p:custDataLst>
              </p:nvPr>
            </p:nvSpPr>
            <p:spPr>
              <a:xfrm>
                <a:off x="420818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07" name="任意多边形: 形状 1618"/>
              <p:cNvSpPr/>
              <p:nvPr>
                <p:custDataLst>
                  <p:tags r:id="rId2335"/>
                </p:custDataLst>
              </p:nvPr>
            </p:nvSpPr>
            <p:spPr>
              <a:xfrm>
                <a:off x="420818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08" name="任意多边形: 形状 1619"/>
              <p:cNvSpPr/>
              <p:nvPr>
                <p:custDataLst>
                  <p:tags r:id="rId2336"/>
                </p:custDataLst>
              </p:nvPr>
            </p:nvSpPr>
            <p:spPr>
              <a:xfrm>
                <a:off x="420818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09" name="任意多边形: 形状 1620"/>
              <p:cNvSpPr/>
              <p:nvPr>
                <p:custDataLst>
                  <p:tags r:id="rId2337"/>
                </p:custDataLst>
              </p:nvPr>
            </p:nvSpPr>
            <p:spPr>
              <a:xfrm>
                <a:off x="420818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10" name="任意多边形: 形状 1621"/>
              <p:cNvSpPr/>
              <p:nvPr>
                <p:custDataLst>
                  <p:tags r:id="rId2338"/>
                </p:custDataLst>
              </p:nvPr>
            </p:nvSpPr>
            <p:spPr>
              <a:xfrm>
                <a:off x="420818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11" name="任意多边形: 形状 1622"/>
              <p:cNvSpPr/>
              <p:nvPr>
                <p:custDataLst>
                  <p:tags r:id="rId2339"/>
                </p:custDataLst>
              </p:nvPr>
            </p:nvSpPr>
            <p:spPr>
              <a:xfrm>
                <a:off x="420818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12" name="任意多边形: 形状 1623"/>
              <p:cNvSpPr/>
              <p:nvPr>
                <p:custDataLst>
                  <p:tags r:id="rId2340"/>
                </p:custDataLst>
              </p:nvPr>
            </p:nvSpPr>
            <p:spPr>
              <a:xfrm>
                <a:off x="420818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13" name="任意多边形: 形状 1624"/>
              <p:cNvSpPr/>
              <p:nvPr>
                <p:custDataLst>
                  <p:tags r:id="rId2341"/>
                </p:custDataLst>
              </p:nvPr>
            </p:nvSpPr>
            <p:spPr>
              <a:xfrm>
                <a:off x="420818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14" name="任意多边形: 形状 1625"/>
              <p:cNvSpPr/>
              <p:nvPr>
                <p:custDataLst>
                  <p:tags r:id="rId2342"/>
                </p:custDataLst>
              </p:nvPr>
            </p:nvSpPr>
            <p:spPr>
              <a:xfrm>
                <a:off x="420818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15" name="任意多边形: 形状 1626"/>
              <p:cNvSpPr/>
              <p:nvPr>
                <p:custDataLst>
                  <p:tags r:id="rId2343"/>
                </p:custDataLst>
              </p:nvPr>
            </p:nvSpPr>
            <p:spPr>
              <a:xfrm>
                <a:off x="420818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16" name="任意多边形: 形状 1627"/>
              <p:cNvSpPr/>
              <p:nvPr>
                <p:custDataLst>
                  <p:tags r:id="rId2344"/>
                </p:custDataLst>
              </p:nvPr>
            </p:nvSpPr>
            <p:spPr>
              <a:xfrm>
                <a:off x="420818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17" name="任意多边形: 形状 1628"/>
              <p:cNvSpPr/>
              <p:nvPr>
                <p:custDataLst>
                  <p:tags r:id="rId2345"/>
                </p:custDataLst>
              </p:nvPr>
            </p:nvSpPr>
            <p:spPr>
              <a:xfrm>
                <a:off x="420818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18" name="任意多边形: 形状 1629"/>
              <p:cNvSpPr/>
              <p:nvPr>
                <p:custDataLst>
                  <p:tags r:id="rId2346"/>
                </p:custDataLst>
              </p:nvPr>
            </p:nvSpPr>
            <p:spPr>
              <a:xfrm>
                <a:off x="420818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19" name="任意多边形: 形状 1630"/>
              <p:cNvSpPr/>
              <p:nvPr>
                <p:custDataLst>
                  <p:tags r:id="rId2347"/>
                </p:custDataLst>
              </p:nvPr>
            </p:nvSpPr>
            <p:spPr>
              <a:xfrm>
                <a:off x="420818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20" name="任意多边形: 形状 1631"/>
              <p:cNvSpPr/>
              <p:nvPr>
                <p:custDataLst>
                  <p:tags r:id="rId2348"/>
                </p:custDataLst>
              </p:nvPr>
            </p:nvSpPr>
            <p:spPr>
              <a:xfrm>
                <a:off x="420818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21" name="任意多边形: 形状 1632"/>
              <p:cNvSpPr/>
              <p:nvPr>
                <p:custDataLst>
                  <p:tags r:id="rId2349"/>
                </p:custDataLst>
              </p:nvPr>
            </p:nvSpPr>
            <p:spPr>
              <a:xfrm>
                <a:off x="420818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22" name="任意多边形: 形状 1633"/>
              <p:cNvSpPr/>
              <p:nvPr>
                <p:custDataLst>
                  <p:tags r:id="rId2350"/>
                </p:custDataLst>
              </p:nvPr>
            </p:nvSpPr>
            <p:spPr>
              <a:xfrm>
                <a:off x="420818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23" name="任意多边形: 形状 1634"/>
              <p:cNvSpPr/>
              <p:nvPr>
                <p:custDataLst>
                  <p:tags r:id="rId2351"/>
                </p:custDataLst>
              </p:nvPr>
            </p:nvSpPr>
            <p:spPr>
              <a:xfrm>
                <a:off x="8257639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24" name="任意多边形: 形状 1635"/>
              <p:cNvSpPr/>
              <p:nvPr>
                <p:custDataLst>
                  <p:tags r:id="rId2352"/>
                </p:custDataLst>
              </p:nvPr>
            </p:nvSpPr>
            <p:spPr>
              <a:xfrm>
                <a:off x="8257639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25" name="任意多边形: 形状 1636"/>
              <p:cNvSpPr/>
              <p:nvPr>
                <p:custDataLst>
                  <p:tags r:id="rId2353"/>
                </p:custDataLst>
              </p:nvPr>
            </p:nvSpPr>
            <p:spPr>
              <a:xfrm>
                <a:off x="8257639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26" name="任意多边形: 形状 1637"/>
              <p:cNvSpPr/>
              <p:nvPr>
                <p:custDataLst>
                  <p:tags r:id="rId2354"/>
                </p:custDataLst>
              </p:nvPr>
            </p:nvSpPr>
            <p:spPr>
              <a:xfrm>
                <a:off x="8257639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27" name="任意多边形: 形状 1638"/>
              <p:cNvSpPr/>
              <p:nvPr>
                <p:custDataLst>
                  <p:tags r:id="rId2355"/>
                </p:custDataLst>
              </p:nvPr>
            </p:nvSpPr>
            <p:spPr>
              <a:xfrm>
                <a:off x="8257639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28" name="任意多边形: 形状 1639"/>
              <p:cNvSpPr/>
              <p:nvPr>
                <p:custDataLst>
                  <p:tags r:id="rId2356"/>
                </p:custDataLst>
              </p:nvPr>
            </p:nvSpPr>
            <p:spPr>
              <a:xfrm>
                <a:off x="8257639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29" name="任意多边形: 形状 1640"/>
              <p:cNvSpPr/>
              <p:nvPr>
                <p:custDataLst>
                  <p:tags r:id="rId2357"/>
                </p:custDataLst>
              </p:nvPr>
            </p:nvSpPr>
            <p:spPr>
              <a:xfrm>
                <a:off x="8257639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30" name="任意多边形: 形状 1641"/>
              <p:cNvSpPr/>
              <p:nvPr>
                <p:custDataLst>
                  <p:tags r:id="rId2358"/>
                </p:custDataLst>
              </p:nvPr>
            </p:nvSpPr>
            <p:spPr>
              <a:xfrm>
                <a:off x="8257639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31" name="任意多边形: 形状 1642"/>
              <p:cNvSpPr/>
              <p:nvPr>
                <p:custDataLst>
                  <p:tags r:id="rId2359"/>
                </p:custDataLst>
              </p:nvPr>
            </p:nvSpPr>
            <p:spPr>
              <a:xfrm>
                <a:off x="8257639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32" name="任意多边形: 形状 1643"/>
              <p:cNvSpPr/>
              <p:nvPr>
                <p:custDataLst>
                  <p:tags r:id="rId2360"/>
                </p:custDataLst>
              </p:nvPr>
            </p:nvSpPr>
            <p:spPr>
              <a:xfrm>
                <a:off x="8257639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33" name="任意多边形: 形状 1644"/>
              <p:cNvSpPr/>
              <p:nvPr>
                <p:custDataLst>
                  <p:tags r:id="rId2361"/>
                </p:custDataLst>
              </p:nvPr>
            </p:nvSpPr>
            <p:spPr>
              <a:xfrm>
                <a:off x="8257639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34" name="任意多边形: 形状 1645"/>
              <p:cNvSpPr/>
              <p:nvPr>
                <p:custDataLst>
                  <p:tags r:id="rId2362"/>
                </p:custDataLst>
              </p:nvPr>
            </p:nvSpPr>
            <p:spPr>
              <a:xfrm>
                <a:off x="8257639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35" name="任意多边形: 形状 1646"/>
              <p:cNvSpPr/>
              <p:nvPr>
                <p:custDataLst>
                  <p:tags r:id="rId2363"/>
                </p:custDataLst>
              </p:nvPr>
            </p:nvSpPr>
            <p:spPr>
              <a:xfrm>
                <a:off x="8257639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36" name="任意多边形: 形状 1647"/>
              <p:cNvSpPr/>
              <p:nvPr>
                <p:custDataLst>
                  <p:tags r:id="rId2364"/>
                </p:custDataLst>
              </p:nvPr>
            </p:nvSpPr>
            <p:spPr>
              <a:xfrm>
                <a:off x="8257639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37" name="任意多边形: 形状 1648"/>
              <p:cNvSpPr/>
              <p:nvPr>
                <p:custDataLst>
                  <p:tags r:id="rId2365"/>
                </p:custDataLst>
              </p:nvPr>
            </p:nvSpPr>
            <p:spPr>
              <a:xfrm>
                <a:off x="8257639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38" name="任意多边形: 形状 1649"/>
              <p:cNvSpPr/>
              <p:nvPr>
                <p:custDataLst>
                  <p:tags r:id="rId2366"/>
                </p:custDataLst>
              </p:nvPr>
            </p:nvSpPr>
            <p:spPr>
              <a:xfrm>
                <a:off x="8257639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39" name="任意多边形: 形状 1650"/>
              <p:cNvSpPr/>
              <p:nvPr>
                <p:custDataLst>
                  <p:tags r:id="rId2367"/>
                </p:custDataLst>
              </p:nvPr>
            </p:nvSpPr>
            <p:spPr>
              <a:xfrm>
                <a:off x="8257639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40" name="任意多边形: 形状 1651"/>
              <p:cNvSpPr/>
              <p:nvPr>
                <p:custDataLst>
                  <p:tags r:id="rId2368"/>
                </p:custDataLst>
              </p:nvPr>
            </p:nvSpPr>
            <p:spPr>
              <a:xfrm>
                <a:off x="8257639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41" name="任意多边形: 形状 1652"/>
              <p:cNvSpPr/>
              <p:nvPr>
                <p:custDataLst>
                  <p:tags r:id="rId2369"/>
                </p:custDataLst>
              </p:nvPr>
            </p:nvSpPr>
            <p:spPr>
              <a:xfrm>
                <a:off x="8257639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42" name="任意多边形: 形状 1653"/>
              <p:cNvSpPr/>
              <p:nvPr>
                <p:custDataLst>
                  <p:tags r:id="rId2370"/>
                </p:custDataLst>
              </p:nvPr>
            </p:nvSpPr>
            <p:spPr>
              <a:xfrm>
                <a:off x="8257639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43" name="任意多边形: 形状 1654"/>
              <p:cNvSpPr/>
              <p:nvPr>
                <p:custDataLst>
                  <p:tags r:id="rId2371"/>
                </p:custDataLst>
              </p:nvPr>
            </p:nvSpPr>
            <p:spPr>
              <a:xfrm>
                <a:off x="8257639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44" name="任意多边形: 形状 1655"/>
              <p:cNvSpPr/>
              <p:nvPr>
                <p:custDataLst>
                  <p:tags r:id="rId2372"/>
                </p:custDataLst>
              </p:nvPr>
            </p:nvSpPr>
            <p:spPr>
              <a:xfrm>
                <a:off x="8257639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45" name="任意多边形: 形状 1656"/>
              <p:cNvSpPr/>
              <p:nvPr>
                <p:custDataLst>
                  <p:tags r:id="rId2373"/>
                </p:custDataLst>
              </p:nvPr>
            </p:nvSpPr>
            <p:spPr>
              <a:xfrm>
                <a:off x="8257639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46" name="任意多边形: 形状 1657"/>
              <p:cNvSpPr/>
              <p:nvPr>
                <p:custDataLst>
                  <p:tags r:id="rId2374"/>
                </p:custDataLst>
              </p:nvPr>
            </p:nvSpPr>
            <p:spPr>
              <a:xfrm>
                <a:off x="4123233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47" name="任意多边形: 形状 1658"/>
              <p:cNvSpPr/>
              <p:nvPr>
                <p:custDataLst>
                  <p:tags r:id="rId2375"/>
                </p:custDataLst>
              </p:nvPr>
            </p:nvSpPr>
            <p:spPr>
              <a:xfrm>
                <a:off x="4123233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48" name="任意多边形: 形状 1659"/>
              <p:cNvSpPr/>
              <p:nvPr>
                <p:custDataLst>
                  <p:tags r:id="rId2376"/>
                </p:custDataLst>
              </p:nvPr>
            </p:nvSpPr>
            <p:spPr>
              <a:xfrm>
                <a:off x="4123233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49" name="任意多边形: 形状 1660"/>
              <p:cNvSpPr/>
              <p:nvPr>
                <p:custDataLst>
                  <p:tags r:id="rId2377"/>
                </p:custDataLst>
              </p:nvPr>
            </p:nvSpPr>
            <p:spPr>
              <a:xfrm>
                <a:off x="4123233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50" name="任意多边形: 形状 1661"/>
              <p:cNvSpPr/>
              <p:nvPr>
                <p:custDataLst>
                  <p:tags r:id="rId2378"/>
                </p:custDataLst>
              </p:nvPr>
            </p:nvSpPr>
            <p:spPr>
              <a:xfrm>
                <a:off x="4123233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51" name="任意多边形: 形状 1662"/>
              <p:cNvSpPr/>
              <p:nvPr>
                <p:custDataLst>
                  <p:tags r:id="rId2379"/>
                </p:custDataLst>
              </p:nvPr>
            </p:nvSpPr>
            <p:spPr>
              <a:xfrm>
                <a:off x="4123233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52" name="任意多边形: 形状 1663"/>
              <p:cNvSpPr/>
              <p:nvPr>
                <p:custDataLst>
                  <p:tags r:id="rId2380"/>
                </p:custDataLst>
              </p:nvPr>
            </p:nvSpPr>
            <p:spPr>
              <a:xfrm>
                <a:off x="4123233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53" name="任意多边形: 形状 1664"/>
              <p:cNvSpPr/>
              <p:nvPr>
                <p:custDataLst>
                  <p:tags r:id="rId2381"/>
                </p:custDataLst>
              </p:nvPr>
            </p:nvSpPr>
            <p:spPr>
              <a:xfrm>
                <a:off x="4123233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54" name="任意多边形: 形状 1665"/>
              <p:cNvSpPr/>
              <p:nvPr>
                <p:custDataLst>
                  <p:tags r:id="rId2382"/>
                </p:custDataLst>
              </p:nvPr>
            </p:nvSpPr>
            <p:spPr>
              <a:xfrm>
                <a:off x="4123233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55" name="任意多边形: 形状 1666"/>
              <p:cNvSpPr/>
              <p:nvPr>
                <p:custDataLst>
                  <p:tags r:id="rId2383"/>
                </p:custDataLst>
              </p:nvPr>
            </p:nvSpPr>
            <p:spPr>
              <a:xfrm>
                <a:off x="4123233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56" name="任意多边形: 形状 1667"/>
              <p:cNvSpPr/>
              <p:nvPr>
                <p:custDataLst>
                  <p:tags r:id="rId2384"/>
                </p:custDataLst>
              </p:nvPr>
            </p:nvSpPr>
            <p:spPr>
              <a:xfrm>
                <a:off x="4123233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57" name="任意多边形: 形状 1668"/>
              <p:cNvSpPr/>
              <p:nvPr>
                <p:custDataLst>
                  <p:tags r:id="rId2385"/>
                </p:custDataLst>
              </p:nvPr>
            </p:nvSpPr>
            <p:spPr>
              <a:xfrm>
                <a:off x="4123233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58" name="任意多边形: 形状 1669"/>
              <p:cNvSpPr/>
              <p:nvPr>
                <p:custDataLst>
                  <p:tags r:id="rId2386"/>
                </p:custDataLst>
              </p:nvPr>
            </p:nvSpPr>
            <p:spPr>
              <a:xfrm>
                <a:off x="4123233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59" name="任意多边形: 形状 1670"/>
              <p:cNvSpPr/>
              <p:nvPr>
                <p:custDataLst>
                  <p:tags r:id="rId2387"/>
                </p:custDataLst>
              </p:nvPr>
            </p:nvSpPr>
            <p:spPr>
              <a:xfrm>
                <a:off x="4123233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60" name="任意多边形: 形状 1671"/>
              <p:cNvSpPr/>
              <p:nvPr>
                <p:custDataLst>
                  <p:tags r:id="rId2388"/>
                </p:custDataLst>
              </p:nvPr>
            </p:nvSpPr>
            <p:spPr>
              <a:xfrm>
                <a:off x="4123233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61" name="任意多边形: 形状 1672"/>
              <p:cNvSpPr/>
              <p:nvPr>
                <p:custDataLst>
                  <p:tags r:id="rId2389"/>
                </p:custDataLst>
              </p:nvPr>
            </p:nvSpPr>
            <p:spPr>
              <a:xfrm>
                <a:off x="4123233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62" name="任意多边形: 形状 1673"/>
              <p:cNvSpPr/>
              <p:nvPr>
                <p:custDataLst>
                  <p:tags r:id="rId2390"/>
                </p:custDataLst>
              </p:nvPr>
            </p:nvSpPr>
            <p:spPr>
              <a:xfrm>
                <a:off x="4123233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63" name="任意多边形: 形状 1674"/>
              <p:cNvSpPr/>
              <p:nvPr>
                <p:custDataLst>
                  <p:tags r:id="rId2391"/>
                </p:custDataLst>
              </p:nvPr>
            </p:nvSpPr>
            <p:spPr>
              <a:xfrm>
                <a:off x="4123233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64" name="任意多边形: 形状 1675"/>
              <p:cNvSpPr/>
              <p:nvPr>
                <p:custDataLst>
                  <p:tags r:id="rId2392"/>
                </p:custDataLst>
              </p:nvPr>
            </p:nvSpPr>
            <p:spPr>
              <a:xfrm>
                <a:off x="4123233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65" name="任意多边形: 形状 1676"/>
              <p:cNvSpPr/>
              <p:nvPr>
                <p:custDataLst>
                  <p:tags r:id="rId2393"/>
                </p:custDataLst>
              </p:nvPr>
            </p:nvSpPr>
            <p:spPr>
              <a:xfrm>
                <a:off x="4123233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66" name="任意多边形: 形状 1677"/>
              <p:cNvSpPr/>
              <p:nvPr>
                <p:custDataLst>
                  <p:tags r:id="rId2394"/>
                </p:custDataLst>
              </p:nvPr>
            </p:nvSpPr>
            <p:spPr>
              <a:xfrm>
                <a:off x="4123233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67" name="任意多边形: 形状 1678"/>
              <p:cNvSpPr/>
              <p:nvPr>
                <p:custDataLst>
                  <p:tags r:id="rId2395"/>
                </p:custDataLst>
              </p:nvPr>
            </p:nvSpPr>
            <p:spPr>
              <a:xfrm>
                <a:off x="4123233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68" name="任意多边形: 形状 1679"/>
              <p:cNvSpPr/>
              <p:nvPr>
                <p:custDataLst>
                  <p:tags r:id="rId2396"/>
                </p:custDataLst>
              </p:nvPr>
            </p:nvSpPr>
            <p:spPr>
              <a:xfrm>
                <a:off x="4123233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69" name="任意多边形: 形状 1680"/>
              <p:cNvSpPr/>
              <p:nvPr>
                <p:custDataLst>
                  <p:tags r:id="rId2397"/>
                </p:custDataLst>
              </p:nvPr>
            </p:nvSpPr>
            <p:spPr>
              <a:xfrm>
                <a:off x="8172691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70" name="任意多边形: 形状 1681"/>
              <p:cNvSpPr/>
              <p:nvPr>
                <p:custDataLst>
                  <p:tags r:id="rId2398"/>
                </p:custDataLst>
              </p:nvPr>
            </p:nvSpPr>
            <p:spPr>
              <a:xfrm>
                <a:off x="8172691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71" name="任意多边形: 形状 1682"/>
              <p:cNvSpPr/>
              <p:nvPr>
                <p:custDataLst>
                  <p:tags r:id="rId2399"/>
                </p:custDataLst>
              </p:nvPr>
            </p:nvSpPr>
            <p:spPr>
              <a:xfrm>
                <a:off x="8172691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72" name="任意多边形: 形状 1683"/>
              <p:cNvSpPr/>
              <p:nvPr>
                <p:custDataLst>
                  <p:tags r:id="rId2400"/>
                </p:custDataLst>
              </p:nvPr>
            </p:nvSpPr>
            <p:spPr>
              <a:xfrm>
                <a:off x="8172691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73" name="任意多边形: 形状 1684"/>
              <p:cNvSpPr/>
              <p:nvPr>
                <p:custDataLst>
                  <p:tags r:id="rId2401"/>
                </p:custDataLst>
              </p:nvPr>
            </p:nvSpPr>
            <p:spPr>
              <a:xfrm>
                <a:off x="8172691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74" name="任意多边形: 形状 1685"/>
              <p:cNvSpPr/>
              <p:nvPr>
                <p:custDataLst>
                  <p:tags r:id="rId2402"/>
                </p:custDataLst>
              </p:nvPr>
            </p:nvSpPr>
            <p:spPr>
              <a:xfrm>
                <a:off x="8172691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75" name="任意多边形: 形状 1686"/>
              <p:cNvSpPr/>
              <p:nvPr>
                <p:custDataLst>
                  <p:tags r:id="rId2403"/>
                </p:custDataLst>
              </p:nvPr>
            </p:nvSpPr>
            <p:spPr>
              <a:xfrm>
                <a:off x="8172691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76" name="任意多边形: 形状 1687"/>
              <p:cNvSpPr/>
              <p:nvPr>
                <p:custDataLst>
                  <p:tags r:id="rId2404"/>
                </p:custDataLst>
              </p:nvPr>
            </p:nvSpPr>
            <p:spPr>
              <a:xfrm>
                <a:off x="8172691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77" name="任意多边形: 形状 1688"/>
              <p:cNvSpPr/>
              <p:nvPr>
                <p:custDataLst>
                  <p:tags r:id="rId2405"/>
                </p:custDataLst>
              </p:nvPr>
            </p:nvSpPr>
            <p:spPr>
              <a:xfrm>
                <a:off x="8172691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78" name="任意多边形: 形状 1689"/>
              <p:cNvSpPr/>
              <p:nvPr>
                <p:custDataLst>
                  <p:tags r:id="rId2406"/>
                </p:custDataLst>
              </p:nvPr>
            </p:nvSpPr>
            <p:spPr>
              <a:xfrm>
                <a:off x="8172691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79" name="任意多边形: 形状 1690"/>
              <p:cNvSpPr/>
              <p:nvPr>
                <p:custDataLst>
                  <p:tags r:id="rId2407"/>
                </p:custDataLst>
              </p:nvPr>
            </p:nvSpPr>
            <p:spPr>
              <a:xfrm>
                <a:off x="8172691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80" name="任意多边形: 形状 1691"/>
              <p:cNvSpPr/>
              <p:nvPr>
                <p:custDataLst>
                  <p:tags r:id="rId2408"/>
                </p:custDataLst>
              </p:nvPr>
            </p:nvSpPr>
            <p:spPr>
              <a:xfrm>
                <a:off x="8172691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81" name="任意多边形: 形状 1692"/>
              <p:cNvSpPr/>
              <p:nvPr>
                <p:custDataLst>
                  <p:tags r:id="rId2409"/>
                </p:custDataLst>
              </p:nvPr>
            </p:nvSpPr>
            <p:spPr>
              <a:xfrm>
                <a:off x="8172691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82" name="任意多边形: 形状 1693"/>
              <p:cNvSpPr/>
              <p:nvPr>
                <p:custDataLst>
                  <p:tags r:id="rId2410"/>
                </p:custDataLst>
              </p:nvPr>
            </p:nvSpPr>
            <p:spPr>
              <a:xfrm>
                <a:off x="8172691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83" name="任意多边形: 形状 1694"/>
              <p:cNvSpPr/>
              <p:nvPr>
                <p:custDataLst>
                  <p:tags r:id="rId2411"/>
                </p:custDataLst>
              </p:nvPr>
            </p:nvSpPr>
            <p:spPr>
              <a:xfrm>
                <a:off x="8172691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84" name="任意多边形: 形状 1695"/>
              <p:cNvSpPr/>
              <p:nvPr>
                <p:custDataLst>
                  <p:tags r:id="rId2412"/>
                </p:custDataLst>
              </p:nvPr>
            </p:nvSpPr>
            <p:spPr>
              <a:xfrm>
                <a:off x="8172691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85" name="任意多边形: 形状 1696"/>
              <p:cNvSpPr/>
              <p:nvPr>
                <p:custDataLst>
                  <p:tags r:id="rId2413"/>
                </p:custDataLst>
              </p:nvPr>
            </p:nvSpPr>
            <p:spPr>
              <a:xfrm>
                <a:off x="8172691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86" name="任意多边形: 形状 1697"/>
              <p:cNvSpPr/>
              <p:nvPr>
                <p:custDataLst>
                  <p:tags r:id="rId2414"/>
                </p:custDataLst>
              </p:nvPr>
            </p:nvSpPr>
            <p:spPr>
              <a:xfrm>
                <a:off x="8172691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87" name="任意多边形: 形状 1698"/>
              <p:cNvSpPr/>
              <p:nvPr>
                <p:custDataLst>
                  <p:tags r:id="rId2415"/>
                </p:custDataLst>
              </p:nvPr>
            </p:nvSpPr>
            <p:spPr>
              <a:xfrm>
                <a:off x="8172691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88" name="任意多边形: 形状 1699"/>
              <p:cNvSpPr/>
              <p:nvPr>
                <p:custDataLst>
                  <p:tags r:id="rId2416"/>
                </p:custDataLst>
              </p:nvPr>
            </p:nvSpPr>
            <p:spPr>
              <a:xfrm>
                <a:off x="8172691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89" name="任意多边形: 形状 1700"/>
              <p:cNvSpPr/>
              <p:nvPr>
                <p:custDataLst>
                  <p:tags r:id="rId2417"/>
                </p:custDataLst>
              </p:nvPr>
            </p:nvSpPr>
            <p:spPr>
              <a:xfrm>
                <a:off x="8172691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90" name="任意多边形: 形状 1701"/>
              <p:cNvSpPr/>
              <p:nvPr>
                <p:custDataLst>
                  <p:tags r:id="rId2418"/>
                </p:custDataLst>
              </p:nvPr>
            </p:nvSpPr>
            <p:spPr>
              <a:xfrm>
                <a:off x="8172691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91" name="任意多边形: 形状 1702"/>
              <p:cNvSpPr/>
              <p:nvPr>
                <p:custDataLst>
                  <p:tags r:id="rId2419"/>
                </p:custDataLst>
              </p:nvPr>
            </p:nvSpPr>
            <p:spPr>
              <a:xfrm>
                <a:off x="8172691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92" name="任意多边形: 形状 1703"/>
              <p:cNvSpPr/>
              <p:nvPr>
                <p:custDataLst>
                  <p:tags r:id="rId2420"/>
                </p:custDataLst>
              </p:nvPr>
            </p:nvSpPr>
            <p:spPr>
              <a:xfrm>
                <a:off x="403918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93" name="任意多边形: 形状 1704"/>
              <p:cNvSpPr/>
              <p:nvPr>
                <p:custDataLst>
                  <p:tags r:id="rId2421"/>
                </p:custDataLst>
              </p:nvPr>
            </p:nvSpPr>
            <p:spPr>
              <a:xfrm>
                <a:off x="403918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94" name="任意多边形: 形状 1705"/>
              <p:cNvSpPr/>
              <p:nvPr>
                <p:custDataLst>
                  <p:tags r:id="rId2422"/>
                </p:custDataLst>
              </p:nvPr>
            </p:nvSpPr>
            <p:spPr>
              <a:xfrm>
                <a:off x="403918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95" name="任意多边形: 形状 1706"/>
              <p:cNvSpPr/>
              <p:nvPr>
                <p:custDataLst>
                  <p:tags r:id="rId2423"/>
                </p:custDataLst>
              </p:nvPr>
            </p:nvSpPr>
            <p:spPr>
              <a:xfrm>
                <a:off x="403918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96" name="任意多边形: 形状 1707"/>
              <p:cNvSpPr/>
              <p:nvPr>
                <p:custDataLst>
                  <p:tags r:id="rId2424"/>
                </p:custDataLst>
              </p:nvPr>
            </p:nvSpPr>
            <p:spPr>
              <a:xfrm>
                <a:off x="403918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97" name="任意多边形: 形状 1708"/>
              <p:cNvSpPr/>
              <p:nvPr>
                <p:custDataLst>
                  <p:tags r:id="rId2425"/>
                </p:custDataLst>
              </p:nvPr>
            </p:nvSpPr>
            <p:spPr>
              <a:xfrm>
                <a:off x="403918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98" name="任意多边形: 形状 1709"/>
              <p:cNvSpPr/>
              <p:nvPr>
                <p:custDataLst>
                  <p:tags r:id="rId2426"/>
                </p:custDataLst>
              </p:nvPr>
            </p:nvSpPr>
            <p:spPr>
              <a:xfrm>
                <a:off x="403918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699" name="任意多边形: 形状 1710"/>
              <p:cNvSpPr/>
              <p:nvPr>
                <p:custDataLst>
                  <p:tags r:id="rId2427"/>
                </p:custDataLst>
              </p:nvPr>
            </p:nvSpPr>
            <p:spPr>
              <a:xfrm>
                <a:off x="403918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00" name="任意多边形: 形状 1711"/>
              <p:cNvSpPr/>
              <p:nvPr>
                <p:custDataLst>
                  <p:tags r:id="rId2428"/>
                </p:custDataLst>
              </p:nvPr>
            </p:nvSpPr>
            <p:spPr>
              <a:xfrm>
                <a:off x="403918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01" name="任意多边形: 形状 1712"/>
              <p:cNvSpPr/>
              <p:nvPr>
                <p:custDataLst>
                  <p:tags r:id="rId2429"/>
                </p:custDataLst>
              </p:nvPr>
            </p:nvSpPr>
            <p:spPr>
              <a:xfrm>
                <a:off x="403918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02" name="任意多边形: 形状 1713"/>
              <p:cNvSpPr/>
              <p:nvPr>
                <p:custDataLst>
                  <p:tags r:id="rId2430"/>
                </p:custDataLst>
              </p:nvPr>
            </p:nvSpPr>
            <p:spPr>
              <a:xfrm>
                <a:off x="403918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03" name="任意多边形: 形状 1714"/>
              <p:cNvSpPr/>
              <p:nvPr>
                <p:custDataLst>
                  <p:tags r:id="rId2431"/>
                </p:custDataLst>
              </p:nvPr>
            </p:nvSpPr>
            <p:spPr>
              <a:xfrm>
                <a:off x="403918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04" name="任意多边形: 形状 1715"/>
              <p:cNvSpPr/>
              <p:nvPr>
                <p:custDataLst>
                  <p:tags r:id="rId2432"/>
                </p:custDataLst>
              </p:nvPr>
            </p:nvSpPr>
            <p:spPr>
              <a:xfrm>
                <a:off x="403918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05" name="任意多边形: 形状 1716"/>
              <p:cNvSpPr/>
              <p:nvPr>
                <p:custDataLst>
                  <p:tags r:id="rId2433"/>
                </p:custDataLst>
              </p:nvPr>
            </p:nvSpPr>
            <p:spPr>
              <a:xfrm>
                <a:off x="403918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06" name="任意多边形: 形状 1717"/>
              <p:cNvSpPr/>
              <p:nvPr>
                <p:custDataLst>
                  <p:tags r:id="rId2434"/>
                </p:custDataLst>
              </p:nvPr>
            </p:nvSpPr>
            <p:spPr>
              <a:xfrm>
                <a:off x="403918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07" name="任意多边形: 形状 1718"/>
              <p:cNvSpPr/>
              <p:nvPr>
                <p:custDataLst>
                  <p:tags r:id="rId2435"/>
                </p:custDataLst>
              </p:nvPr>
            </p:nvSpPr>
            <p:spPr>
              <a:xfrm>
                <a:off x="403918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08" name="任意多边形: 形状 1719"/>
              <p:cNvSpPr/>
              <p:nvPr>
                <p:custDataLst>
                  <p:tags r:id="rId2436"/>
                </p:custDataLst>
              </p:nvPr>
            </p:nvSpPr>
            <p:spPr>
              <a:xfrm>
                <a:off x="403918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09" name="任意多边形: 形状 1720"/>
              <p:cNvSpPr/>
              <p:nvPr>
                <p:custDataLst>
                  <p:tags r:id="rId2437"/>
                </p:custDataLst>
              </p:nvPr>
            </p:nvSpPr>
            <p:spPr>
              <a:xfrm>
                <a:off x="403918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10" name="任意多边形: 形状 1721"/>
              <p:cNvSpPr/>
              <p:nvPr>
                <p:custDataLst>
                  <p:tags r:id="rId2438"/>
                </p:custDataLst>
              </p:nvPr>
            </p:nvSpPr>
            <p:spPr>
              <a:xfrm>
                <a:off x="403918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11" name="任意多边形: 形状 1722"/>
              <p:cNvSpPr/>
              <p:nvPr>
                <p:custDataLst>
                  <p:tags r:id="rId2439"/>
                </p:custDataLst>
              </p:nvPr>
            </p:nvSpPr>
            <p:spPr>
              <a:xfrm>
                <a:off x="403918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12" name="任意多边形: 形状 1723"/>
              <p:cNvSpPr/>
              <p:nvPr>
                <p:custDataLst>
                  <p:tags r:id="rId2440"/>
                </p:custDataLst>
              </p:nvPr>
            </p:nvSpPr>
            <p:spPr>
              <a:xfrm>
                <a:off x="403918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13" name="任意多边形: 形状 1724"/>
              <p:cNvSpPr/>
              <p:nvPr>
                <p:custDataLst>
                  <p:tags r:id="rId2441"/>
                </p:custDataLst>
              </p:nvPr>
            </p:nvSpPr>
            <p:spPr>
              <a:xfrm>
                <a:off x="403918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14" name="任意多边形: 形状 1725"/>
              <p:cNvSpPr/>
              <p:nvPr>
                <p:custDataLst>
                  <p:tags r:id="rId2442"/>
                </p:custDataLst>
              </p:nvPr>
            </p:nvSpPr>
            <p:spPr>
              <a:xfrm>
                <a:off x="403918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15" name="任意多边形: 形状 1726"/>
              <p:cNvSpPr/>
              <p:nvPr>
                <p:custDataLst>
                  <p:tags r:id="rId2443"/>
                </p:custDataLst>
              </p:nvPr>
            </p:nvSpPr>
            <p:spPr>
              <a:xfrm>
                <a:off x="8088648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16" name="任意多边形: 形状 1727"/>
              <p:cNvSpPr/>
              <p:nvPr>
                <p:custDataLst>
                  <p:tags r:id="rId2444"/>
                </p:custDataLst>
              </p:nvPr>
            </p:nvSpPr>
            <p:spPr>
              <a:xfrm>
                <a:off x="8088648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17" name="任意多边形: 形状 1728"/>
              <p:cNvSpPr/>
              <p:nvPr>
                <p:custDataLst>
                  <p:tags r:id="rId2445"/>
                </p:custDataLst>
              </p:nvPr>
            </p:nvSpPr>
            <p:spPr>
              <a:xfrm>
                <a:off x="8088648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18" name="任意多边形: 形状 1729"/>
              <p:cNvSpPr/>
              <p:nvPr>
                <p:custDataLst>
                  <p:tags r:id="rId2446"/>
                </p:custDataLst>
              </p:nvPr>
            </p:nvSpPr>
            <p:spPr>
              <a:xfrm>
                <a:off x="8088648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19" name="任意多边形: 形状 1730"/>
              <p:cNvSpPr/>
              <p:nvPr>
                <p:custDataLst>
                  <p:tags r:id="rId2447"/>
                </p:custDataLst>
              </p:nvPr>
            </p:nvSpPr>
            <p:spPr>
              <a:xfrm>
                <a:off x="8088648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20" name="任意多边形: 形状 1731"/>
              <p:cNvSpPr/>
              <p:nvPr>
                <p:custDataLst>
                  <p:tags r:id="rId2448"/>
                </p:custDataLst>
              </p:nvPr>
            </p:nvSpPr>
            <p:spPr>
              <a:xfrm>
                <a:off x="8088648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21" name="任意多边形: 形状 1732"/>
              <p:cNvSpPr/>
              <p:nvPr>
                <p:custDataLst>
                  <p:tags r:id="rId2449"/>
                </p:custDataLst>
              </p:nvPr>
            </p:nvSpPr>
            <p:spPr>
              <a:xfrm>
                <a:off x="8088648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22" name="任意多边形: 形状 1733"/>
              <p:cNvSpPr/>
              <p:nvPr>
                <p:custDataLst>
                  <p:tags r:id="rId2450"/>
                </p:custDataLst>
              </p:nvPr>
            </p:nvSpPr>
            <p:spPr>
              <a:xfrm>
                <a:off x="8088648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23" name="任意多边形: 形状 1734"/>
              <p:cNvSpPr/>
              <p:nvPr>
                <p:custDataLst>
                  <p:tags r:id="rId2451"/>
                </p:custDataLst>
              </p:nvPr>
            </p:nvSpPr>
            <p:spPr>
              <a:xfrm>
                <a:off x="8088648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24" name="任意多边形: 形状 1735"/>
              <p:cNvSpPr/>
              <p:nvPr>
                <p:custDataLst>
                  <p:tags r:id="rId2452"/>
                </p:custDataLst>
              </p:nvPr>
            </p:nvSpPr>
            <p:spPr>
              <a:xfrm>
                <a:off x="8088648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25" name="任意多边形: 形状 1736"/>
              <p:cNvSpPr/>
              <p:nvPr>
                <p:custDataLst>
                  <p:tags r:id="rId2453"/>
                </p:custDataLst>
              </p:nvPr>
            </p:nvSpPr>
            <p:spPr>
              <a:xfrm>
                <a:off x="8088648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26" name="任意多边形: 形状 1737"/>
              <p:cNvSpPr/>
              <p:nvPr>
                <p:custDataLst>
                  <p:tags r:id="rId2454"/>
                </p:custDataLst>
              </p:nvPr>
            </p:nvSpPr>
            <p:spPr>
              <a:xfrm>
                <a:off x="8088648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27" name="任意多边形: 形状 1738"/>
              <p:cNvSpPr/>
              <p:nvPr>
                <p:custDataLst>
                  <p:tags r:id="rId2455"/>
                </p:custDataLst>
              </p:nvPr>
            </p:nvSpPr>
            <p:spPr>
              <a:xfrm>
                <a:off x="8088648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28" name="任意多边形: 形状 1739"/>
              <p:cNvSpPr/>
              <p:nvPr>
                <p:custDataLst>
                  <p:tags r:id="rId2456"/>
                </p:custDataLst>
              </p:nvPr>
            </p:nvSpPr>
            <p:spPr>
              <a:xfrm>
                <a:off x="8088648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29" name="任意多边形: 形状 1740"/>
              <p:cNvSpPr/>
              <p:nvPr>
                <p:custDataLst>
                  <p:tags r:id="rId2457"/>
                </p:custDataLst>
              </p:nvPr>
            </p:nvSpPr>
            <p:spPr>
              <a:xfrm>
                <a:off x="8088648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30" name="任意多边形: 形状 1741"/>
              <p:cNvSpPr/>
              <p:nvPr>
                <p:custDataLst>
                  <p:tags r:id="rId2458"/>
                </p:custDataLst>
              </p:nvPr>
            </p:nvSpPr>
            <p:spPr>
              <a:xfrm>
                <a:off x="8088648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31" name="任意多边形: 形状 1742"/>
              <p:cNvSpPr/>
              <p:nvPr>
                <p:custDataLst>
                  <p:tags r:id="rId2459"/>
                </p:custDataLst>
              </p:nvPr>
            </p:nvSpPr>
            <p:spPr>
              <a:xfrm>
                <a:off x="8088648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32" name="任意多边形: 形状 1743"/>
              <p:cNvSpPr/>
              <p:nvPr>
                <p:custDataLst>
                  <p:tags r:id="rId2460"/>
                </p:custDataLst>
              </p:nvPr>
            </p:nvSpPr>
            <p:spPr>
              <a:xfrm>
                <a:off x="8088648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33" name="任意多边形: 形状 1744"/>
              <p:cNvSpPr/>
              <p:nvPr>
                <p:custDataLst>
                  <p:tags r:id="rId2461"/>
                </p:custDataLst>
              </p:nvPr>
            </p:nvSpPr>
            <p:spPr>
              <a:xfrm>
                <a:off x="8088648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34" name="任意多边形: 形状 1745"/>
              <p:cNvSpPr/>
              <p:nvPr>
                <p:custDataLst>
                  <p:tags r:id="rId2462"/>
                </p:custDataLst>
              </p:nvPr>
            </p:nvSpPr>
            <p:spPr>
              <a:xfrm>
                <a:off x="8088648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35" name="任意多边形: 形状 1746"/>
              <p:cNvSpPr/>
              <p:nvPr>
                <p:custDataLst>
                  <p:tags r:id="rId2463"/>
                </p:custDataLst>
              </p:nvPr>
            </p:nvSpPr>
            <p:spPr>
              <a:xfrm>
                <a:off x="8088648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36" name="任意多边形: 形状 1747"/>
              <p:cNvSpPr/>
              <p:nvPr>
                <p:custDataLst>
                  <p:tags r:id="rId2464"/>
                </p:custDataLst>
              </p:nvPr>
            </p:nvSpPr>
            <p:spPr>
              <a:xfrm>
                <a:off x="8088648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37" name="任意多边形: 形状 1748"/>
              <p:cNvSpPr/>
              <p:nvPr>
                <p:custDataLst>
                  <p:tags r:id="rId2465"/>
                </p:custDataLst>
              </p:nvPr>
            </p:nvSpPr>
            <p:spPr>
              <a:xfrm>
                <a:off x="8088648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38" name="任意多边形: 形状 1749"/>
              <p:cNvSpPr/>
              <p:nvPr>
                <p:custDataLst>
                  <p:tags r:id="rId2466"/>
                </p:custDataLst>
              </p:nvPr>
            </p:nvSpPr>
            <p:spPr>
              <a:xfrm>
                <a:off x="3954242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39" name="任意多边形: 形状 1750"/>
              <p:cNvSpPr/>
              <p:nvPr>
                <p:custDataLst>
                  <p:tags r:id="rId2467"/>
                </p:custDataLst>
              </p:nvPr>
            </p:nvSpPr>
            <p:spPr>
              <a:xfrm>
                <a:off x="3954242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40" name="任意多边形: 形状 1751"/>
              <p:cNvSpPr/>
              <p:nvPr>
                <p:custDataLst>
                  <p:tags r:id="rId2468"/>
                </p:custDataLst>
              </p:nvPr>
            </p:nvSpPr>
            <p:spPr>
              <a:xfrm>
                <a:off x="3954242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41" name="任意多边形: 形状 1752"/>
              <p:cNvSpPr/>
              <p:nvPr>
                <p:custDataLst>
                  <p:tags r:id="rId2469"/>
                </p:custDataLst>
              </p:nvPr>
            </p:nvSpPr>
            <p:spPr>
              <a:xfrm>
                <a:off x="3954242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42" name="任意多边形: 形状 1753"/>
              <p:cNvSpPr/>
              <p:nvPr>
                <p:custDataLst>
                  <p:tags r:id="rId2470"/>
                </p:custDataLst>
              </p:nvPr>
            </p:nvSpPr>
            <p:spPr>
              <a:xfrm>
                <a:off x="3954242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43" name="任意多边形: 形状 1754"/>
              <p:cNvSpPr/>
              <p:nvPr>
                <p:custDataLst>
                  <p:tags r:id="rId2471"/>
                </p:custDataLst>
              </p:nvPr>
            </p:nvSpPr>
            <p:spPr>
              <a:xfrm>
                <a:off x="3954242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44" name="任意多边形: 形状 1755"/>
              <p:cNvSpPr/>
              <p:nvPr>
                <p:custDataLst>
                  <p:tags r:id="rId2472"/>
                </p:custDataLst>
              </p:nvPr>
            </p:nvSpPr>
            <p:spPr>
              <a:xfrm>
                <a:off x="3954242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45" name="任意多边形: 形状 1756"/>
              <p:cNvSpPr/>
              <p:nvPr>
                <p:custDataLst>
                  <p:tags r:id="rId2473"/>
                </p:custDataLst>
              </p:nvPr>
            </p:nvSpPr>
            <p:spPr>
              <a:xfrm>
                <a:off x="3954242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46" name="任意多边形: 形状 1757"/>
              <p:cNvSpPr/>
              <p:nvPr>
                <p:custDataLst>
                  <p:tags r:id="rId2474"/>
                </p:custDataLst>
              </p:nvPr>
            </p:nvSpPr>
            <p:spPr>
              <a:xfrm>
                <a:off x="3954242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47" name="任意多边形: 形状 1758"/>
              <p:cNvSpPr/>
              <p:nvPr>
                <p:custDataLst>
                  <p:tags r:id="rId2475"/>
                </p:custDataLst>
              </p:nvPr>
            </p:nvSpPr>
            <p:spPr>
              <a:xfrm>
                <a:off x="3954242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48" name="任意多边形: 形状 1759"/>
              <p:cNvSpPr/>
              <p:nvPr>
                <p:custDataLst>
                  <p:tags r:id="rId2476"/>
                </p:custDataLst>
              </p:nvPr>
            </p:nvSpPr>
            <p:spPr>
              <a:xfrm>
                <a:off x="3954242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49" name="任意多边形: 形状 1760"/>
              <p:cNvSpPr/>
              <p:nvPr>
                <p:custDataLst>
                  <p:tags r:id="rId2477"/>
                </p:custDataLst>
              </p:nvPr>
            </p:nvSpPr>
            <p:spPr>
              <a:xfrm>
                <a:off x="3954242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0" name="任意多边形: 形状 1761"/>
              <p:cNvSpPr/>
              <p:nvPr>
                <p:custDataLst>
                  <p:tags r:id="rId2478"/>
                </p:custDataLst>
              </p:nvPr>
            </p:nvSpPr>
            <p:spPr>
              <a:xfrm>
                <a:off x="3954242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1" name="任意多边形: 形状 1762"/>
              <p:cNvSpPr/>
              <p:nvPr>
                <p:custDataLst>
                  <p:tags r:id="rId2479"/>
                </p:custDataLst>
              </p:nvPr>
            </p:nvSpPr>
            <p:spPr>
              <a:xfrm>
                <a:off x="3954242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2" name="任意多边形: 形状 1763"/>
              <p:cNvSpPr/>
              <p:nvPr>
                <p:custDataLst>
                  <p:tags r:id="rId2480"/>
                </p:custDataLst>
              </p:nvPr>
            </p:nvSpPr>
            <p:spPr>
              <a:xfrm>
                <a:off x="3954242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3" name="任意多边形: 形状 1764"/>
              <p:cNvSpPr/>
              <p:nvPr>
                <p:custDataLst>
                  <p:tags r:id="rId2481"/>
                </p:custDataLst>
              </p:nvPr>
            </p:nvSpPr>
            <p:spPr>
              <a:xfrm>
                <a:off x="3954242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4" name="任意多边形: 形状 1765"/>
              <p:cNvSpPr/>
              <p:nvPr>
                <p:custDataLst>
                  <p:tags r:id="rId2482"/>
                </p:custDataLst>
              </p:nvPr>
            </p:nvSpPr>
            <p:spPr>
              <a:xfrm>
                <a:off x="3954242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5" name="任意多边形: 形状 1766"/>
              <p:cNvSpPr/>
              <p:nvPr>
                <p:custDataLst>
                  <p:tags r:id="rId2483"/>
                </p:custDataLst>
              </p:nvPr>
            </p:nvSpPr>
            <p:spPr>
              <a:xfrm>
                <a:off x="3954242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6" name="任意多边形: 形状 1767"/>
              <p:cNvSpPr/>
              <p:nvPr>
                <p:custDataLst>
                  <p:tags r:id="rId2484"/>
                </p:custDataLst>
              </p:nvPr>
            </p:nvSpPr>
            <p:spPr>
              <a:xfrm>
                <a:off x="3954242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7" name="任意多边形: 形状 1768"/>
              <p:cNvSpPr/>
              <p:nvPr>
                <p:custDataLst>
                  <p:tags r:id="rId2485"/>
                </p:custDataLst>
              </p:nvPr>
            </p:nvSpPr>
            <p:spPr>
              <a:xfrm>
                <a:off x="3954242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8" name="任意多边形: 形状 1769"/>
              <p:cNvSpPr/>
              <p:nvPr>
                <p:custDataLst>
                  <p:tags r:id="rId2486"/>
                </p:custDataLst>
              </p:nvPr>
            </p:nvSpPr>
            <p:spPr>
              <a:xfrm>
                <a:off x="3954242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59" name="任意多边形: 形状 1770"/>
              <p:cNvSpPr/>
              <p:nvPr>
                <p:custDataLst>
                  <p:tags r:id="rId2487"/>
                </p:custDataLst>
              </p:nvPr>
            </p:nvSpPr>
            <p:spPr>
              <a:xfrm>
                <a:off x="3954242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60" name="任意多边形: 形状 1771"/>
              <p:cNvSpPr/>
              <p:nvPr>
                <p:custDataLst>
                  <p:tags r:id="rId2488"/>
                </p:custDataLst>
              </p:nvPr>
            </p:nvSpPr>
            <p:spPr>
              <a:xfrm>
                <a:off x="3954242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61" name="任意多边形: 形状 1772"/>
              <p:cNvSpPr/>
              <p:nvPr>
                <p:custDataLst>
                  <p:tags r:id="rId2489"/>
                </p:custDataLst>
              </p:nvPr>
            </p:nvSpPr>
            <p:spPr>
              <a:xfrm>
                <a:off x="8004604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62" name="任意多边形: 形状 1773"/>
              <p:cNvSpPr/>
              <p:nvPr>
                <p:custDataLst>
                  <p:tags r:id="rId2490"/>
                </p:custDataLst>
              </p:nvPr>
            </p:nvSpPr>
            <p:spPr>
              <a:xfrm>
                <a:off x="8004604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63" name="任意多边形: 形状 1774"/>
              <p:cNvSpPr/>
              <p:nvPr>
                <p:custDataLst>
                  <p:tags r:id="rId2491"/>
                </p:custDataLst>
              </p:nvPr>
            </p:nvSpPr>
            <p:spPr>
              <a:xfrm>
                <a:off x="8004604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64" name="任意多边形: 形状 1775"/>
              <p:cNvSpPr/>
              <p:nvPr>
                <p:custDataLst>
                  <p:tags r:id="rId2492"/>
                </p:custDataLst>
              </p:nvPr>
            </p:nvSpPr>
            <p:spPr>
              <a:xfrm>
                <a:off x="8004604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65" name="任意多边形: 形状 1776"/>
              <p:cNvSpPr/>
              <p:nvPr>
                <p:custDataLst>
                  <p:tags r:id="rId2493"/>
                </p:custDataLst>
              </p:nvPr>
            </p:nvSpPr>
            <p:spPr>
              <a:xfrm>
                <a:off x="8004604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66" name="任意多边形: 形状 1777"/>
              <p:cNvSpPr/>
              <p:nvPr>
                <p:custDataLst>
                  <p:tags r:id="rId2494"/>
                </p:custDataLst>
              </p:nvPr>
            </p:nvSpPr>
            <p:spPr>
              <a:xfrm>
                <a:off x="8004604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67" name="任意多边形: 形状 1778"/>
              <p:cNvSpPr/>
              <p:nvPr>
                <p:custDataLst>
                  <p:tags r:id="rId2495"/>
                </p:custDataLst>
              </p:nvPr>
            </p:nvSpPr>
            <p:spPr>
              <a:xfrm>
                <a:off x="8004604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68" name="任意多边形: 形状 1779"/>
              <p:cNvSpPr/>
              <p:nvPr>
                <p:custDataLst>
                  <p:tags r:id="rId2496"/>
                </p:custDataLst>
              </p:nvPr>
            </p:nvSpPr>
            <p:spPr>
              <a:xfrm>
                <a:off x="8004604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69" name="任意多边形: 形状 1780"/>
              <p:cNvSpPr/>
              <p:nvPr>
                <p:custDataLst>
                  <p:tags r:id="rId2497"/>
                </p:custDataLst>
              </p:nvPr>
            </p:nvSpPr>
            <p:spPr>
              <a:xfrm>
                <a:off x="8004604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70" name="任意多边形: 形状 1781"/>
              <p:cNvSpPr/>
              <p:nvPr>
                <p:custDataLst>
                  <p:tags r:id="rId2498"/>
                </p:custDataLst>
              </p:nvPr>
            </p:nvSpPr>
            <p:spPr>
              <a:xfrm>
                <a:off x="8004604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71" name="任意多边形: 形状 1782"/>
              <p:cNvSpPr/>
              <p:nvPr>
                <p:custDataLst>
                  <p:tags r:id="rId2499"/>
                </p:custDataLst>
              </p:nvPr>
            </p:nvSpPr>
            <p:spPr>
              <a:xfrm>
                <a:off x="8004604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72" name="任意多边形: 形状 1783"/>
              <p:cNvSpPr/>
              <p:nvPr>
                <p:custDataLst>
                  <p:tags r:id="rId2500"/>
                </p:custDataLst>
              </p:nvPr>
            </p:nvSpPr>
            <p:spPr>
              <a:xfrm>
                <a:off x="8004604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73" name="任意多边形: 形状 1784"/>
              <p:cNvSpPr/>
              <p:nvPr>
                <p:custDataLst>
                  <p:tags r:id="rId2501"/>
                </p:custDataLst>
              </p:nvPr>
            </p:nvSpPr>
            <p:spPr>
              <a:xfrm>
                <a:off x="8004604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74" name="任意多边形: 形状 1785"/>
              <p:cNvSpPr/>
              <p:nvPr>
                <p:custDataLst>
                  <p:tags r:id="rId2502"/>
                </p:custDataLst>
              </p:nvPr>
            </p:nvSpPr>
            <p:spPr>
              <a:xfrm>
                <a:off x="8004604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75" name="任意多边形: 形状 1786"/>
              <p:cNvSpPr/>
              <p:nvPr>
                <p:custDataLst>
                  <p:tags r:id="rId2503"/>
                </p:custDataLst>
              </p:nvPr>
            </p:nvSpPr>
            <p:spPr>
              <a:xfrm>
                <a:off x="8004604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76" name="任意多边形: 形状 1787"/>
              <p:cNvSpPr/>
              <p:nvPr>
                <p:custDataLst>
                  <p:tags r:id="rId2504"/>
                </p:custDataLst>
              </p:nvPr>
            </p:nvSpPr>
            <p:spPr>
              <a:xfrm>
                <a:off x="8004604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77" name="任意多边形: 形状 1788"/>
              <p:cNvSpPr/>
              <p:nvPr>
                <p:custDataLst>
                  <p:tags r:id="rId2505"/>
                </p:custDataLst>
              </p:nvPr>
            </p:nvSpPr>
            <p:spPr>
              <a:xfrm>
                <a:off x="8004604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78" name="任意多边形: 形状 1789"/>
              <p:cNvSpPr/>
              <p:nvPr>
                <p:custDataLst>
                  <p:tags r:id="rId2506"/>
                </p:custDataLst>
              </p:nvPr>
            </p:nvSpPr>
            <p:spPr>
              <a:xfrm>
                <a:off x="8004604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79" name="任意多边形: 形状 1790"/>
              <p:cNvSpPr/>
              <p:nvPr>
                <p:custDataLst>
                  <p:tags r:id="rId2507"/>
                </p:custDataLst>
              </p:nvPr>
            </p:nvSpPr>
            <p:spPr>
              <a:xfrm>
                <a:off x="8004604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0" name="任意多边形: 形状 1791"/>
              <p:cNvSpPr/>
              <p:nvPr>
                <p:custDataLst>
                  <p:tags r:id="rId2508"/>
                </p:custDataLst>
              </p:nvPr>
            </p:nvSpPr>
            <p:spPr>
              <a:xfrm>
                <a:off x="8004604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1" name="任意多边形: 形状 1792"/>
              <p:cNvSpPr/>
              <p:nvPr>
                <p:custDataLst>
                  <p:tags r:id="rId2509"/>
                </p:custDataLst>
              </p:nvPr>
            </p:nvSpPr>
            <p:spPr>
              <a:xfrm>
                <a:off x="8004604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2" name="任意多边形: 形状 1793"/>
              <p:cNvSpPr/>
              <p:nvPr>
                <p:custDataLst>
                  <p:tags r:id="rId2510"/>
                </p:custDataLst>
              </p:nvPr>
            </p:nvSpPr>
            <p:spPr>
              <a:xfrm>
                <a:off x="8004604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3" name="任意多边形: 形状 1794"/>
              <p:cNvSpPr/>
              <p:nvPr>
                <p:custDataLst>
                  <p:tags r:id="rId2511"/>
                </p:custDataLst>
              </p:nvPr>
            </p:nvSpPr>
            <p:spPr>
              <a:xfrm>
                <a:off x="8004604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4" name="任意多边形: 形状 1795"/>
              <p:cNvSpPr/>
              <p:nvPr>
                <p:custDataLst>
                  <p:tags r:id="rId2512"/>
                </p:custDataLst>
              </p:nvPr>
            </p:nvSpPr>
            <p:spPr>
              <a:xfrm>
                <a:off x="3870198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5" name="任意多边形: 形状 1796"/>
              <p:cNvSpPr/>
              <p:nvPr>
                <p:custDataLst>
                  <p:tags r:id="rId2513"/>
                </p:custDataLst>
              </p:nvPr>
            </p:nvSpPr>
            <p:spPr>
              <a:xfrm>
                <a:off x="3870198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6" name="任意多边形: 形状 1797"/>
              <p:cNvSpPr/>
              <p:nvPr>
                <p:custDataLst>
                  <p:tags r:id="rId2514"/>
                </p:custDataLst>
              </p:nvPr>
            </p:nvSpPr>
            <p:spPr>
              <a:xfrm>
                <a:off x="3870198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7" name="任意多边形: 形状 1798"/>
              <p:cNvSpPr/>
              <p:nvPr>
                <p:custDataLst>
                  <p:tags r:id="rId2515"/>
                </p:custDataLst>
              </p:nvPr>
            </p:nvSpPr>
            <p:spPr>
              <a:xfrm>
                <a:off x="3870198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8" name="任意多边形: 形状 1799"/>
              <p:cNvSpPr/>
              <p:nvPr>
                <p:custDataLst>
                  <p:tags r:id="rId2516"/>
                </p:custDataLst>
              </p:nvPr>
            </p:nvSpPr>
            <p:spPr>
              <a:xfrm>
                <a:off x="3870198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89" name="任意多边形: 形状 1800"/>
              <p:cNvSpPr/>
              <p:nvPr>
                <p:custDataLst>
                  <p:tags r:id="rId2517"/>
                </p:custDataLst>
              </p:nvPr>
            </p:nvSpPr>
            <p:spPr>
              <a:xfrm>
                <a:off x="3870198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0" name="任意多边形: 形状 1801"/>
              <p:cNvSpPr/>
              <p:nvPr>
                <p:custDataLst>
                  <p:tags r:id="rId2518"/>
                </p:custDataLst>
              </p:nvPr>
            </p:nvSpPr>
            <p:spPr>
              <a:xfrm>
                <a:off x="3870198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1" name="任意多边形: 形状 1802"/>
              <p:cNvSpPr/>
              <p:nvPr>
                <p:custDataLst>
                  <p:tags r:id="rId2519"/>
                </p:custDataLst>
              </p:nvPr>
            </p:nvSpPr>
            <p:spPr>
              <a:xfrm>
                <a:off x="3870198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2" name="任意多边形: 形状 1803"/>
              <p:cNvSpPr/>
              <p:nvPr>
                <p:custDataLst>
                  <p:tags r:id="rId2520"/>
                </p:custDataLst>
              </p:nvPr>
            </p:nvSpPr>
            <p:spPr>
              <a:xfrm>
                <a:off x="3870198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3" name="任意多边形: 形状 1804"/>
              <p:cNvSpPr/>
              <p:nvPr>
                <p:custDataLst>
                  <p:tags r:id="rId2521"/>
                </p:custDataLst>
              </p:nvPr>
            </p:nvSpPr>
            <p:spPr>
              <a:xfrm>
                <a:off x="3870198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4" name="任意多边形: 形状 1805"/>
              <p:cNvSpPr/>
              <p:nvPr>
                <p:custDataLst>
                  <p:tags r:id="rId2522"/>
                </p:custDataLst>
              </p:nvPr>
            </p:nvSpPr>
            <p:spPr>
              <a:xfrm>
                <a:off x="3870198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5" name="任意多边形: 形状 1806"/>
              <p:cNvSpPr/>
              <p:nvPr>
                <p:custDataLst>
                  <p:tags r:id="rId2523"/>
                </p:custDataLst>
              </p:nvPr>
            </p:nvSpPr>
            <p:spPr>
              <a:xfrm>
                <a:off x="3870198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6" name="任意多边形: 形状 1807"/>
              <p:cNvSpPr/>
              <p:nvPr>
                <p:custDataLst>
                  <p:tags r:id="rId2524"/>
                </p:custDataLst>
              </p:nvPr>
            </p:nvSpPr>
            <p:spPr>
              <a:xfrm>
                <a:off x="3870198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7" name="任意多边形: 形状 1808"/>
              <p:cNvSpPr/>
              <p:nvPr>
                <p:custDataLst>
                  <p:tags r:id="rId2525"/>
                </p:custDataLst>
              </p:nvPr>
            </p:nvSpPr>
            <p:spPr>
              <a:xfrm>
                <a:off x="3870198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8" name="任意多边形: 形状 1809"/>
              <p:cNvSpPr/>
              <p:nvPr>
                <p:custDataLst>
                  <p:tags r:id="rId2526"/>
                </p:custDataLst>
              </p:nvPr>
            </p:nvSpPr>
            <p:spPr>
              <a:xfrm>
                <a:off x="3870198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99" name="任意多边形: 形状 1810"/>
              <p:cNvSpPr/>
              <p:nvPr>
                <p:custDataLst>
                  <p:tags r:id="rId2527"/>
                </p:custDataLst>
              </p:nvPr>
            </p:nvSpPr>
            <p:spPr>
              <a:xfrm>
                <a:off x="3870198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00" name="任意多边形: 形状 1811"/>
              <p:cNvSpPr/>
              <p:nvPr>
                <p:custDataLst>
                  <p:tags r:id="rId2528"/>
                </p:custDataLst>
              </p:nvPr>
            </p:nvSpPr>
            <p:spPr>
              <a:xfrm>
                <a:off x="3870198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01" name="任意多边形: 形状 1812"/>
              <p:cNvSpPr/>
              <p:nvPr>
                <p:custDataLst>
                  <p:tags r:id="rId2529"/>
                </p:custDataLst>
              </p:nvPr>
            </p:nvSpPr>
            <p:spPr>
              <a:xfrm>
                <a:off x="3870198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02" name="任意多边形: 形状 1813"/>
              <p:cNvSpPr/>
              <p:nvPr>
                <p:custDataLst>
                  <p:tags r:id="rId2530"/>
                </p:custDataLst>
              </p:nvPr>
            </p:nvSpPr>
            <p:spPr>
              <a:xfrm>
                <a:off x="3870198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03" name="任意多边形: 形状 1814"/>
              <p:cNvSpPr/>
              <p:nvPr>
                <p:custDataLst>
                  <p:tags r:id="rId2531"/>
                </p:custDataLst>
              </p:nvPr>
            </p:nvSpPr>
            <p:spPr>
              <a:xfrm>
                <a:off x="3870198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04" name="任意多边形: 形状 1815"/>
              <p:cNvSpPr/>
              <p:nvPr>
                <p:custDataLst>
                  <p:tags r:id="rId2532"/>
                </p:custDataLst>
              </p:nvPr>
            </p:nvSpPr>
            <p:spPr>
              <a:xfrm>
                <a:off x="3870198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05" name="任意多边形: 形状 1816"/>
              <p:cNvSpPr/>
              <p:nvPr>
                <p:custDataLst>
                  <p:tags r:id="rId2533"/>
                </p:custDataLst>
              </p:nvPr>
            </p:nvSpPr>
            <p:spPr>
              <a:xfrm>
                <a:off x="3870198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06" name="任意多边形: 形状 1817"/>
              <p:cNvSpPr/>
              <p:nvPr>
                <p:custDataLst>
                  <p:tags r:id="rId2534"/>
                </p:custDataLst>
              </p:nvPr>
            </p:nvSpPr>
            <p:spPr>
              <a:xfrm>
                <a:off x="3870198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07" name="任意多边形: 形状 1818"/>
              <p:cNvSpPr/>
              <p:nvPr>
                <p:custDataLst>
                  <p:tags r:id="rId2535"/>
                </p:custDataLst>
              </p:nvPr>
            </p:nvSpPr>
            <p:spPr>
              <a:xfrm>
                <a:off x="7919657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08" name="任意多边形: 形状 1819"/>
              <p:cNvSpPr/>
              <p:nvPr>
                <p:custDataLst>
                  <p:tags r:id="rId2536"/>
                </p:custDataLst>
              </p:nvPr>
            </p:nvSpPr>
            <p:spPr>
              <a:xfrm>
                <a:off x="7919657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09" name="任意多边形: 形状 1820"/>
              <p:cNvSpPr/>
              <p:nvPr>
                <p:custDataLst>
                  <p:tags r:id="rId2537"/>
                </p:custDataLst>
              </p:nvPr>
            </p:nvSpPr>
            <p:spPr>
              <a:xfrm>
                <a:off x="7919657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10" name="任意多边形: 形状 1821"/>
              <p:cNvSpPr/>
              <p:nvPr>
                <p:custDataLst>
                  <p:tags r:id="rId2538"/>
                </p:custDataLst>
              </p:nvPr>
            </p:nvSpPr>
            <p:spPr>
              <a:xfrm>
                <a:off x="7919657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11" name="任意多边形: 形状 1822"/>
              <p:cNvSpPr/>
              <p:nvPr>
                <p:custDataLst>
                  <p:tags r:id="rId2539"/>
                </p:custDataLst>
              </p:nvPr>
            </p:nvSpPr>
            <p:spPr>
              <a:xfrm>
                <a:off x="7919657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12" name="任意多边形: 形状 1823"/>
              <p:cNvSpPr/>
              <p:nvPr>
                <p:custDataLst>
                  <p:tags r:id="rId2540"/>
                </p:custDataLst>
              </p:nvPr>
            </p:nvSpPr>
            <p:spPr>
              <a:xfrm>
                <a:off x="7919657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13" name="任意多边形: 形状 1824"/>
              <p:cNvSpPr/>
              <p:nvPr>
                <p:custDataLst>
                  <p:tags r:id="rId2541"/>
                </p:custDataLst>
              </p:nvPr>
            </p:nvSpPr>
            <p:spPr>
              <a:xfrm>
                <a:off x="7919657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14" name="任意多边形: 形状 1825"/>
              <p:cNvSpPr/>
              <p:nvPr>
                <p:custDataLst>
                  <p:tags r:id="rId2542"/>
                </p:custDataLst>
              </p:nvPr>
            </p:nvSpPr>
            <p:spPr>
              <a:xfrm>
                <a:off x="7919657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15" name="任意多边形: 形状 1826"/>
              <p:cNvSpPr/>
              <p:nvPr>
                <p:custDataLst>
                  <p:tags r:id="rId2543"/>
                </p:custDataLst>
              </p:nvPr>
            </p:nvSpPr>
            <p:spPr>
              <a:xfrm>
                <a:off x="7919657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16" name="任意多边形: 形状 1827"/>
              <p:cNvSpPr/>
              <p:nvPr>
                <p:custDataLst>
                  <p:tags r:id="rId2544"/>
                </p:custDataLst>
              </p:nvPr>
            </p:nvSpPr>
            <p:spPr>
              <a:xfrm>
                <a:off x="7919657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17" name="任意多边形: 形状 1828"/>
              <p:cNvSpPr/>
              <p:nvPr>
                <p:custDataLst>
                  <p:tags r:id="rId2545"/>
                </p:custDataLst>
              </p:nvPr>
            </p:nvSpPr>
            <p:spPr>
              <a:xfrm>
                <a:off x="7919657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18" name="任意多边形: 形状 1829"/>
              <p:cNvSpPr/>
              <p:nvPr>
                <p:custDataLst>
                  <p:tags r:id="rId2546"/>
                </p:custDataLst>
              </p:nvPr>
            </p:nvSpPr>
            <p:spPr>
              <a:xfrm>
                <a:off x="7919657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19" name="任意多边形: 形状 1830"/>
              <p:cNvSpPr/>
              <p:nvPr>
                <p:custDataLst>
                  <p:tags r:id="rId2547"/>
                </p:custDataLst>
              </p:nvPr>
            </p:nvSpPr>
            <p:spPr>
              <a:xfrm>
                <a:off x="7919657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20" name="任意多边形: 形状 1831"/>
              <p:cNvSpPr/>
              <p:nvPr>
                <p:custDataLst>
                  <p:tags r:id="rId2548"/>
                </p:custDataLst>
              </p:nvPr>
            </p:nvSpPr>
            <p:spPr>
              <a:xfrm>
                <a:off x="7919657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21" name="任意多边形: 形状 1832"/>
              <p:cNvSpPr/>
              <p:nvPr>
                <p:custDataLst>
                  <p:tags r:id="rId2549"/>
                </p:custDataLst>
              </p:nvPr>
            </p:nvSpPr>
            <p:spPr>
              <a:xfrm>
                <a:off x="7919657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22" name="任意多边形: 形状 1833"/>
              <p:cNvSpPr/>
              <p:nvPr>
                <p:custDataLst>
                  <p:tags r:id="rId2550"/>
                </p:custDataLst>
              </p:nvPr>
            </p:nvSpPr>
            <p:spPr>
              <a:xfrm>
                <a:off x="7919657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23" name="任意多边形: 形状 1834"/>
              <p:cNvSpPr/>
              <p:nvPr>
                <p:custDataLst>
                  <p:tags r:id="rId2551"/>
                </p:custDataLst>
              </p:nvPr>
            </p:nvSpPr>
            <p:spPr>
              <a:xfrm>
                <a:off x="7919657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24" name="任意多边形: 形状 1835"/>
              <p:cNvSpPr/>
              <p:nvPr>
                <p:custDataLst>
                  <p:tags r:id="rId2552"/>
                </p:custDataLst>
              </p:nvPr>
            </p:nvSpPr>
            <p:spPr>
              <a:xfrm>
                <a:off x="7919657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25" name="任意多边形: 形状 1836"/>
              <p:cNvSpPr/>
              <p:nvPr>
                <p:custDataLst>
                  <p:tags r:id="rId2553"/>
                </p:custDataLst>
              </p:nvPr>
            </p:nvSpPr>
            <p:spPr>
              <a:xfrm>
                <a:off x="7919657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26" name="任意多边形: 形状 1837"/>
              <p:cNvSpPr/>
              <p:nvPr>
                <p:custDataLst>
                  <p:tags r:id="rId2554"/>
                </p:custDataLst>
              </p:nvPr>
            </p:nvSpPr>
            <p:spPr>
              <a:xfrm>
                <a:off x="7919657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27" name="任意多边形: 形状 1838"/>
              <p:cNvSpPr/>
              <p:nvPr>
                <p:custDataLst>
                  <p:tags r:id="rId2555"/>
                </p:custDataLst>
              </p:nvPr>
            </p:nvSpPr>
            <p:spPr>
              <a:xfrm>
                <a:off x="7919657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28" name="任意多边形: 形状 1839"/>
              <p:cNvSpPr/>
              <p:nvPr>
                <p:custDataLst>
                  <p:tags r:id="rId2556"/>
                </p:custDataLst>
              </p:nvPr>
            </p:nvSpPr>
            <p:spPr>
              <a:xfrm>
                <a:off x="7919657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29" name="任意多边形: 形状 1840"/>
              <p:cNvSpPr/>
              <p:nvPr>
                <p:custDataLst>
                  <p:tags r:id="rId2557"/>
                </p:custDataLst>
              </p:nvPr>
            </p:nvSpPr>
            <p:spPr>
              <a:xfrm>
                <a:off x="7919657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830" name="图形 573"/>
            <p:cNvSpPr/>
            <p:nvPr>
              <p:custDataLst>
                <p:tags r:id="rId2558"/>
              </p:custDataLst>
            </p:nvPr>
          </p:nvSpPr>
          <p:spPr>
            <a:xfrm>
              <a:off x="5822" y="4143"/>
              <a:ext cx="7400" cy="3171"/>
            </a:xfrm>
            <a:custGeom>
              <a:avLst/>
              <a:gdLst>
                <a:gd name="connsiteX0" fmla="*/ 0 w 4699215"/>
                <a:gd name="connsiteY0" fmla="*/ 0 h 2013433"/>
                <a:gd name="connsiteX1" fmla="*/ 4699216 w 4699215"/>
                <a:gd name="connsiteY1" fmla="*/ 0 h 2013433"/>
                <a:gd name="connsiteX2" fmla="*/ 4699216 w 4699215"/>
                <a:gd name="connsiteY2" fmla="*/ 2013433 h 2013433"/>
                <a:gd name="connsiteX3" fmla="*/ 0 w 4699215"/>
                <a:gd name="connsiteY3" fmla="*/ 2013433 h 201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99215" h="2013433">
                  <a:moveTo>
                    <a:pt x="0" y="0"/>
                  </a:moveTo>
                  <a:lnTo>
                    <a:pt x="4699216" y="0"/>
                  </a:lnTo>
                  <a:lnTo>
                    <a:pt x="4699216" y="2013433"/>
                  </a:lnTo>
                  <a:lnTo>
                    <a:pt x="0" y="2013433"/>
                  </a:lnTo>
                  <a:close/>
                </a:path>
              </a:pathLst>
            </a:custGeom>
            <a:solidFill>
              <a:srgbClr val="FFFFFF"/>
            </a:solidFill>
            <a:ln w="18049" cap="flat">
              <a:solidFill>
                <a:srgbClr val="23181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2831" name="图形 573"/>
            <p:cNvGrpSpPr/>
            <p:nvPr/>
          </p:nvGrpSpPr>
          <p:grpSpPr>
            <a:xfrm>
              <a:off x="6026" y="3275"/>
              <a:ext cx="1744" cy="1079"/>
              <a:chOff x="3826562" y="2079625"/>
              <a:chExt cx="1107285" cy="685037"/>
            </a:xfrm>
          </p:grpSpPr>
          <p:sp>
            <p:nvSpPr>
              <p:cNvPr id="2832" name="任意多边形: 形状 1843"/>
              <p:cNvSpPr/>
              <p:nvPr>
                <p:custDataLst>
                  <p:tags r:id="rId2559"/>
                </p:custDataLst>
              </p:nvPr>
            </p:nvSpPr>
            <p:spPr>
              <a:xfrm>
                <a:off x="4794678" y="2569427"/>
                <a:ext cx="139169" cy="104518"/>
              </a:xfrm>
              <a:custGeom>
                <a:avLst/>
                <a:gdLst>
                  <a:gd name="connsiteX0" fmla="*/ 39763 w 139169"/>
                  <a:gd name="connsiteY0" fmla="*/ 94888 h 104518"/>
                  <a:gd name="connsiteX1" fmla="*/ 21689 w 139169"/>
                  <a:gd name="connsiteY1" fmla="*/ 95792 h 104518"/>
                  <a:gd name="connsiteX2" fmla="*/ 12652 w 139169"/>
                  <a:gd name="connsiteY2" fmla="*/ 80429 h 104518"/>
                  <a:gd name="connsiteX3" fmla="*/ 0 w 139169"/>
                  <a:gd name="connsiteY3" fmla="*/ 33437 h 104518"/>
                  <a:gd name="connsiteX4" fmla="*/ 31629 w 139169"/>
                  <a:gd name="connsiteY4" fmla="*/ 3615 h 104518"/>
                  <a:gd name="connsiteX5" fmla="*/ 52414 w 139169"/>
                  <a:gd name="connsiteY5" fmla="*/ 7230 h 104518"/>
                  <a:gd name="connsiteX6" fmla="*/ 66873 w 139169"/>
                  <a:gd name="connsiteY6" fmla="*/ 0 h 104518"/>
                  <a:gd name="connsiteX7" fmla="*/ 85851 w 139169"/>
                  <a:gd name="connsiteY7" fmla="*/ 9941 h 104518"/>
                  <a:gd name="connsiteX8" fmla="*/ 93081 w 139169"/>
                  <a:gd name="connsiteY8" fmla="*/ 9037 h 104518"/>
                  <a:gd name="connsiteX9" fmla="*/ 111155 w 139169"/>
                  <a:gd name="connsiteY9" fmla="*/ 20785 h 104518"/>
                  <a:gd name="connsiteX10" fmla="*/ 130132 w 139169"/>
                  <a:gd name="connsiteY10" fmla="*/ 30726 h 104518"/>
                  <a:gd name="connsiteX11" fmla="*/ 139169 w 139169"/>
                  <a:gd name="connsiteY11" fmla="*/ 51511 h 104518"/>
                  <a:gd name="connsiteX12" fmla="*/ 103925 w 139169"/>
                  <a:gd name="connsiteY12" fmla="*/ 51511 h 104518"/>
                  <a:gd name="connsiteX13" fmla="*/ 100310 w 139169"/>
                  <a:gd name="connsiteY13" fmla="*/ 59644 h 104518"/>
                  <a:gd name="connsiteX14" fmla="*/ 99406 w 139169"/>
                  <a:gd name="connsiteY14" fmla="*/ 79525 h 104518"/>
                  <a:gd name="connsiteX15" fmla="*/ 88562 w 139169"/>
                  <a:gd name="connsiteY15" fmla="*/ 81333 h 104518"/>
                  <a:gd name="connsiteX16" fmla="*/ 83140 w 139169"/>
                  <a:gd name="connsiteY16" fmla="*/ 74103 h 104518"/>
                  <a:gd name="connsiteX17" fmla="*/ 76814 w 139169"/>
                  <a:gd name="connsiteY17" fmla="*/ 97599 h 104518"/>
                  <a:gd name="connsiteX18" fmla="*/ 64162 w 139169"/>
                  <a:gd name="connsiteY18" fmla="*/ 96695 h 104518"/>
                  <a:gd name="connsiteX19" fmla="*/ 57836 w 139169"/>
                  <a:gd name="connsiteY19" fmla="*/ 103925 h 104518"/>
                  <a:gd name="connsiteX20" fmla="*/ 44281 w 139169"/>
                  <a:gd name="connsiteY20" fmla="*/ 103021 h 104518"/>
                  <a:gd name="connsiteX21" fmla="*/ 39763 w 139169"/>
                  <a:gd name="connsiteY21" fmla="*/ 94888 h 104518"/>
                  <a:gd name="connsiteX22" fmla="*/ 39763 w 139169"/>
                  <a:gd name="connsiteY22" fmla="*/ 94888 h 104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39169" h="104518">
                    <a:moveTo>
                      <a:pt x="39763" y="94888"/>
                    </a:moveTo>
                    <a:cubicBezTo>
                      <a:pt x="33437" y="98503"/>
                      <a:pt x="27111" y="98503"/>
                      <a:pt x="21689" y="95792"/>
                    </a:cubicBezTo>
                    <a:cubicBezTo>
                      <a:pt x="18978" y="90369"/>
                      <a:pt x="15363" y="85851"/>
                      <a:pt x="12652" y="80429"/>
                    </a:cubicBezTo>
                    <a:cubicBezTo>
                      <a:pt x="8133" y="65066"/>
                      <a:pt x="1807" y="48800"/>
                      <a:pt x="0" y="33437"/>
                    </a:cubicBezTo>
                    <a:cubicBezTo>
                      <a:pt x="7230" y="20785"/>
                      <a:pt x="20785" y="11748"/>
                      <a:pt x="31629" y="3615"/>
                    </a:cubicBezTo>
                    <a:cubicBezTo>
                      <a:pt x="38859" y="3615"/>
                      <a:pt x="46088" y="6326"/>
                      <a:pt x="52414" y="7230"/>
                    </a:cubicBezTo>
                    <a:cubicBezTo>
                      <a:pt x="57836" y="5422"/>
                      <a:pt x="62355" y="1807"/>
                      <a:pt x="66873" y="0"/>
                    </a:cubicBezTo>
                    <a:cubicBezTo>
                      <a:pt x="72296" y="904"/>
                      <a:pt x="79525" y="9037"/>
                      <a:pt x="85851" y="9941"/>
                    </a:cubicBezTo>
                    <a:cubicBezTo>
                      <a:pt x="87658" y="9941"/>
                      <a:pt x="90370" y="9037"/>
                      <a:pt x="93081" y="9037"/>
                    </a:cubicBezTo>
                    <a:cubicBezTo>
                      <a:pt x="98503" y="12652"/>
                      <a:pt x="105732" y="17170"/>
                      <a:pt x="111155" y="20785"/>
                    </a:cubicBezTo>
                    <a:cubicBezTo>
                      <a:pt x="121095" y="21689"/>
                      <a:pt x="126517" y="25303"/>
                      <a:pt x="130132" y="30726"/>
                    </a:cubicBezTo>
                    <a:cubicBezTo>
                      <a:pt x="135554" y="38859"/>
                      <a:pt x="138265" y="47896"/>
                      <a:pt x="139169" y="51511"/>
                    </a:cubicBezTo>
                    <a:cubicBezTo>
                      <a:pt x="128325" y="51511"/>
                      <a:pt x="114769" y="51511"/>
                      <a:pt x="103925" y="51511"/>
                    </a:cubicBezTo>
                    <a:cubicBezTo>
                      <a:pt x="103021" y="54222"/>
                      <a:pt x="102118" y="56933"/>
                      <a:pt x="100310" y="59644"/>
                    </a:cubicBezTo>
                    <a:cubicBezTo>
                      <a:pt x="101214" y="66873"/>
                      <a:pt x="101214" y="77718"/>
                      <a:pt x="99406" y="79525"/>
                    </a:cubicBezTo>
                    <a:cubicBezTo>
                      <a:pt x="97599" y="81333"/>
                      <a:pt x="92177" y="83140"/>
                      <a:pt x="88562" y="81333"/>
                    </a:cubicBezTo>
                    <a:cubicBezTo>
                      <a:pt x="86755" y="78621"/>
                      <a:pt x="84947" y="76814"/>
                      <a:pt x="83140" y="74103"/>
                    </a:cubicBezTo>
                    <a:cubicBezTo>
                      <a:pt x="84044" y="86755"/>
                      <a:pt x="83140" y="96695"/>
                      <a:pt x="76814" y="97599"/>
                    </a:cubicBezTo>
                    <a:cubicBezTo>
                      <a:pt x="72296" y="97599"/>
                      <a:pt x="68681" y="97599"/>
                      <a:pt x="64162" y="96695"/>
                    </a:cubicBezTo>
                    <a:cubicBezTo>
                      <a:pt x="62355" y="100310"/>
                      <a:pt x="61451" y="103021"/>
                      <a:pt x="57836" y="103925"/>
                    </a:cubicBezTo>
                    <a:cubicBezTo>
                      <a:pt x="54222" y="104829"/>
                      <a:pt x="47896" y="104829"/>
                      <a:pt x="44281" y="103021"/>
                    </a:cubicBezTo>
                    <a:cubicBezTo>
                      <a:pt x="41570" y="100310"/>
                      <a:pt x="42474" y="97599"/>
                      <a:pt x="39763" y="94888"/>
                    </a:cubicBezTo>
                    <a:lnTo>
                      <a:pt x="39763" y="94888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33" name="任意多边形: 形状 1844"/>
              <p:cNvSpPr/>
              <p:nvPr>
                <p:custDataLst>
                  <p:tags r:id="rId2560"/>
                </p:custDataLst>
              </p:nvPr>
            </p:nvSpPr>
            <p:spPr>
              <a:xfrm>
                <a:off x="3880139" y="2546695"/>
                <a:ext cx="26226" cy="28058"/>
              </a:xfrm>
              <a:custGeom>
                <a:avLst/>
                <a:gdLst>
                  <a:gd name="connsiteX0" fmla="*/ 19881 w 26226"/>
                  <a:gd name="connsiteY0" fmla="*/ 6466 h 28058"/>
                  <a:gd name="connsiteX1" fmla="*/ 18978 w 26226"/>
                  <a:gd name="connsiteY1" fmla="*/ 1043 h 28058"/>
                  <a:gd name="connsiteX2" fmla="*/ 18978 w 26226"/>
                  <a:gd name="connsiteY2" fmla="*/ 1043 h 28058"/>
                  <a:gd name="connsiteX3" fmla="*/ 11748 w 26226"/>
                  <a:gd name="connsiteY3" fmla="*/ 1043 h 28058"/>
                  <a:gd name="connsiteX4" fmla="*/ 3615 w 26226"/>
                  <a:gd name="connsiteY4" fmla="*/ 6466 h 28058"/>
                  <a:gd name="connsiteX5" fmla="*/ 0 w 26226"/>
                  <a:gd name="connsiteY5" fmla="*/ 15503 h 28058"/>
                  <a:gd name="connsiteX6" fmla="*/ 4518 w 26226"/>
                  <a:gd name="connsiteY6" fmla="*/ 18214 h 28058"/>
                  <a:gd name="connsiteX7" fmla="*/ 5422 w 26226"/>
                  <a:gd name="connsiteY7" fmla="*/ 18214 h 28058"/>
                  <a:gd name="connsiteX8" fmla="*/ 8133 w 26226"/>
                  <a:gd name="connsiteY8" fmla="*/ 16406 h 28058"/>
                  <a:gd name="connsiteX9" fmla="*/ 8133 w 26226"/>
                  <a:gd name="connsiteY9" fmla="*/ 16406 h 28058"/>
                  <a:gd name="connsiteX10" fmla="*/ 5422 w 26226"/>
                  <a:gd name="connsiteY10" fmla="*/ 24540 h 28058"/>
                  <a:gd name="connsiteX11" fmla="*/ 5422 w 26226"/>
                  <a:gd name="connsiteY11" fmla="*/ 25443 h 28058"/>
                  <a:gd name="connsiteX12" fmla="*/ 14459 w 26226"/>
                  <a:gd name="connsiteY12" fmla="*/ 27251 h 28058"/>
                  <a:gd name="connsiteX13" fmla="*/ 21689 w 26226"/>
                  <a:gd name="connsiteY13" fmla="*/ 22732 h 28058"/>
                  <a:gd name="connsiteX14" fmla="*/ 24400 w 26226"/>
                  <a:gd name="connsiteY14" fmla="*/ 17310 h 28058"/>
                  <a:gd name="connsiteX15" fmla="*/ 24400 w 26226"/>
                  <a:gd name="connsiteY15" fmla="*/ 8273 h 28058"/>
                  <a:gd name="connsiteX16" fmla="*/ 20785 w 26226"/>
                  <a:gd name="connsiteY16" fmla="*/ 7369 h 28058"/>
                  <a:gd name="connsiteX17" fmla="*/ 19881 w 26226"/>
                  <a:gd name="connsiteY17" fmla="*/ 6466 h 28058"/>
                  <a:gd name="connsiteX18" fmla="*/ 19881 w 26226"/>
                  <a:gd name="connsiteY18" fmla="*/ 6466 h 28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226" h="28058">
                    <a:moveTo>
                      <a:pt x="19881" y="6466"/>
                    </a:moveTo>
                    <a:cubicBezTo>
                      <a:pt x="21689" y="4658"/>
                      <a:pt x="19881" y="2851"/>
                      <a:pt x="18978" y="1043"/>
                    </a:cubicBezTo>
                    <a:lnTo>
                      <a:pt x="18978" y="1043"/>
                    </a:lnTo>
                    <a:cubicBezTo>
                      <a:pt x="17170" y="-764"/>
                      <a:pt x="13555" y="140"/>
                      <a:pt x="11748" y="1043"/>
                    </a:cubicBezTo>
                    <a:cubicBezTo>
                      <a:pt x="6326" y="2851"/>
                      <a:pt x="6326" y="2851"/>
                      <a:pt x="3615" y="6466"/>
                    </a:cubicBezTo>
                    <a:cubicBezTo>
                      <a:pt x="0" y="10080"/>
                      <a:pt x="0" y="10080"/>
                      <a:pt x="0" y="15503"/>
                    </a:cubicBezTo>
                    <a:cubicBezTo>
                      <a:pt x="0" y="17310"/>
                      <a:pt x="2711" y="19117"/>
                      <a:pt x="4518" y="18214"/>
                    </a:cubicBezTo>
                    <a:lnTo>
                      <a:pt x="5422" y="18214"/>
                    </a:lnTo>
                    <a:cubicBezTo>
                      <a:pt x="7230" y="17310"/>
                      <a:pt x="7230" y="17310"/>
                      <a:pt x="8133" y="16406"/>
                    </a:cubicBezTo>
                    <a:lnTo>
                      <a:pt x="8133" y="16406"/>
                    </a:lnTo>
                    <a:cubicBezTo>
                      <a:pt x="7230" y="18214"/>
                      <a:pt x="5422" y="22732"/>
                      <a:pt x="5422" y="24540"/>
                    </a:cubicBezTo>
                    <a:cubicBezTo>
                      <a:pt x="5422" y="24540"/>
                      <a:pt x="5422" y="24540"/>
                      <a:pt x="5422" y="25443"/>
                    </a:cubicBezTo>
                    <a:cubicBezTo>
                      <a:pt x="6326" y="29058"/>
                      <a:pt x="11748" y="28154"/>
                      <a:pt x="14459" y="27251"/>
                    </a:cubicBezTo>
                    <a:cubicBezTo>
                      <a:pt x="16267" y="27251"/>
                      <a:pt x="20785" y="24540"/>
                      <a:pt x="21689" y="22732"/>
                    </a:cubicBezTo>
                    <a:cubicBezTo>
                      <a:pt x="23496" y="20925"/>
                      <a:pt x="23496" y="20021"/>
                      <a:pt x="24400" y="17310"/>
                    </a:cubicBezTo>
                    <a:cubicBezTo>
                      <a:pt x="25303" y="14599"/>
                      <a:pt x="28015" y="10080"/>
                      <a:pt x="24400" y="8273"/>
                    </a:cubicBezTo>
                    <a:cubicBezTo>
                      <a:pt x="22592" y="7369"/>
                      <a:pt x="22592" y="7369"/>
                      <a:pt x="20785" y="7369"/>
                    </a:cubicBezTo>
                    <a:cubicBezTo>
                      <a:pt x="19881" y="8273"/>
                      <a:pt x="19881" y="7369"/>
                      <a:pt x="19881" y="6466"/>
                    </a:cubicBezTo>
                    <a:lnTo>
                      <a:pt x="19881" y="6466"/>
                    </a:lnTo>
                    <a:close/>
                  </a:path>
                </a:pathLst>
              </a:custGeom>
              <a:solidFill>
                <a:srgbClr val="6B95A1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34" name="任意多边形: 形状 1845"/>
              <p:cNvSpPr/>
              <p:nvPr>
                <p:custDataLst>
                  <p:tags r:id="rId2561"/>
                </p:custDataLst>
              </p:nvPr>
            </p:nvSpPr>
            <p:spPr>
              <a:xfrm>
                <a:off x="3829532" y="2319104"/>
                <a:ext cx="1009480" cy="309063"/>
              </a:xfrm>
              <a:custGeom>
                <a:avLst/>
                <a:gdLst>
                  <a:gd name="connsiteX0" fmla="*/ 285568 w 1009480"/>
                  <a:gd name="connsiteY0" fmla="*/ 262975 h 309063"/>
                  <a:gd name="connsiteX1" fmla="*/ 147302 w 1009480"/>
                  <a:gd name="connsiteY1" fmla="*/ 298219 h 309063"/>
                  <a:gd name="connsiteX2" fmla="*/ 111155 w 1009480"/>
                  <a:gd name="connsiteY2" fmla="*/ 308160 h 309063"/>
                  <a:gd name="connsiteX3" fmla="*/ 92177 w 1009480"/>
                  <a:gd name="connsiteY3" fmla="*/ 309064 h 309063"/>
                  <a:gd name="connsiteX4" fmla="*/ 75910 w 1009480"/>
                  <a:gd name="connsiteY4" fmla="*/ 304545 h 309063"/>
                  <a:gd name="connsiteX5" fmla="*/ 48800 w 1009480"/>
                  <a:gd name="connsiteY5" fmla="*/ 258457 h 309063"/>
                  <a:gd name="connsiteX6" fmla="*/ 31629 w 1009480"/>
                  <a:gd name="connsiteY6" fmla="*/ 238576 h 309063"/>
                  <a:gd name="connsiteX7" fmla="*/ 11748 w 1009480"/>
                  <a:gd name="connsiteY7" fmla="*/ 220502 h 309063"/>
                  <a:gd name="connsiteX8" fmla="*/ 0 w 1009480"/>
                  <a:gd name="connsiteY8" fmla="*/ 179835 h 309063"/>
                  <a:gd name="connsiteX9" fmla="*/ 38859 w 1009480"/>
                  <a:gd name="connsiteY9" fmla="*/ 125614 h 309063"/>
                  <a:gd name="connsiteX10" fmla="*/ 60548 w 1009480"/>
                  <a:gd name="connsiteY10" fmla="*/ 112962 h 309063"/>
                  <a:gd name="connsiteX11" fmla="*/ 93984 w 1009480"/>
                  <a:gd name="connsiteY11" fmla="*/ 109347 h 309063"/>
                  <a:gd name="connsiteX12" fmla="*/ 115673 w 1009480"/>
                  <a:gd name="connsiteY12" fmla="*/ 111155 h 309063"/>
                  <a:gd name="connsiteX13" fmla="*/ 125614 w 1009480"/>
                  <a:gd name="connsiteY13" fmla="*/ 109347 h 309063"/>
                  <a:gd name="connsiteX14" fmla="*/ 188872 w 1009480"/>
                  <a:gd name="connsiteY14" fmla="*/ 108443 h 309063"/>
                  <a:gd name="connsiteX15" fmla="*/ 211465 w 1009480"/>
                  <a:gd name="connsiteY15" fmla="*/ 97599 h 309063"/>
                  <a:gd name="connsiteX16" fmla="*/ 266590 w 1009480"/>
                  <a:gd name="connsiteY16" fmla="*/ 103925 h 309063"/>
                  <a:gd name="connsiteX17" fmla="*/ 300931 w 1009480"/>
                  <a:gd name="connsiteY17" fmla="*/ 95792 h 309063"/>
                  <a:gd name="connsiteX18" fmla="*/ 317197 w 1009480"/>
                  <a:gd name="connsiteY18" fmla="*/ 86755 h 309063"/>
                  <a:gd name="connsiteX19" fmla="*/ 369611 w 1009480"/>
                  <a:gd name="connsiteY19" fmla="*/ 73199 h 309063"/>
                  <a:gd name="connsiteX20" fmla="*/ 364189 w 1009480"/>
                  <a:gd name="connsiteY20" fmla="*/ 62355 h 309063"/>
                  <a:gd name="connsiteX21" fmla="*/ 380456 w 1009480"/>
                  <a:gd name="connsiteY21" fmla="*/ 46992 h 309063"/>
                  <a:gd name="connsiteX22" fmla="*/ 398530 w 1009480"/>
                  <a:gd name="connsiteY22" fmla="*/ 21689 h 309063"/>
                  <a:gd name="connsiteX23" fmla="*/ 422026 w 1009480"/>
                  <a:gd name="connsiteY23" fmla="*/ 15363 h 309063"/>
                  <a:gd name="connsiteX24" fmla="*/ 439196 w 1009480"/>
                  <a:gd name="connsiteY24" fmla="*/ 18074 h 309063"/>
                  <a:gd name="connsiteX25" fmla="*/ 473536 w 1009480"/>
                  <a:gd name="connsiteY25" fmla="*/ 18074 h 309063"/>
                  <a:gd name="connsiteX26" fmla="*/ 497032 w 1009480"/>
                  <a:gd name="connsiteY26" fmla="*/ 21689 h 309063"/>
                  <a:gd name="connsiteX27" fmla="*/ 553965 w 1009480"/>
                  <a:gd name="connsiteY27" fmla="*/ 27111 h 309063"/>
                  <a:gd name="connsiteX28" fmla="*/ 581980 w 1009480"/>
                  <a:gd name="connsiteY28" fmla="*/ 15363 h 309063"/>
                  <a:gd name="connsiteX29" fmla="*/ 593728 w 1009480"/>
                  <a:gd name="connsiteY29" fmla="*/ 0 h 309063"/>
                  <a:gd name="connsiteX30" fmla="*/ 723860 w 1009480"/>
                  <a:gd name="connsiteY30" fmla="*/ 21689 h 309063"/>
                  <a:gd name="connsiteX31" fmla="*/ 784408 w 1009480"/>
                  <a:gd name="connsiteY31" fmla="*/ 37052 h 309063"/>
                  <a:gd name="connsiteX32" fmla="*/ 798867 w 1009480"/>
                  <a:gd name="connsiteY32" fmla="*/ 57837 h 309063"/>
                  <a:gd name="connsiteX33" fmla="*/ 810615 w 1009480"/>
                  <a:gd name="connsiteY33" fmla="*/ 66873 h 309063"/>
                  <a:gd name="connsiteX34" fmla="*/ 822363 w 1009480"/>
                  <a:gd name="connsiteY34" fmla="*/ 75007 h 309063"/>
                  <a:gd name="connsiteX35" fmla="*/ 876584 w 1009480"/>
                  <a:gd name="connsiteY35" fmla="*/ 95792 h 309063"/>
                  <a:gd name="connsiteX36" fmla="*/ 955206 w 1009480"/>
                  <a:gd name="connsiteY36" fmla="*/ 127421 h 309063"/>
                  <a:gd name="connsiteX37" fmla="*/ 971472 w 1009480"/>
                  <a:gd name="connsiteY37" fmla="*/ 141880 h 309063"/>
                  <a:gd name="connsiteX38" fmla="*/ 977798 w 1009480"/>
                  <a:gd name="connsiteY38" fmla="*/ 167184 h 309063"/>
                  <a:gd name="connsiteX39" fmla="*/ 975087 w 1009480"/>
                  <a:gd name="connsiteY39" fmla="*/ 181643 h 309063"/>
                  <a:gd name="connsiteX40" fmla="*/ 988643 w 1009480"/>
                  <a:gd name="connsiteY40" fmla="*/ 194294 h 309063"/>
                  <a:gd name="connsiteX41" fmla="*/ 988643 w 1009480"/>
                  <a:gd name="connsiteY41" fmla="*/ 209657 h 309063"/>
                  <a:gd name="connsiteX42" fmla="*/ 1007620 w 1009480"/>
                  <a:gd name="connsiteY42" fmla="*/ 253938 h 309063"/>
                  <a:gd name="connsiteX43" fmla="*/ 965147 w 1009480"/>
                  <a:gd name="connsiteY43" fmla="*/ 281049 h 309063"/>
                  <a:gd name="connsiteX44" fmla="*/ 967858 w 1009480"/>
                  <a:gd name="connsiteY44" fmla="*/ 301834 h 309063"/>
                  <a:gd name="connsiteX45" fmla="*/ 553965 w 1009480"/>
                  <a:gd name="connsiteY45" fmla="*/ 300931 h 309063"/>
                  <a:gd name="connsiteX46" fmla="*/ 335271 w 1009480"/>
                  <a:gd name="connsiteY46" fmla="*/ 301834 h 309063"/>
                  <a:gd name="connsiteX47" fmla="*/ 326234 w 1009480"/>
                  <a:gd name="connsiteY47" fmla="*/ 275627 h 309063"/>
                  <a:gd name="connsiteX48" fmla="*/ 303642 w 1009480"/>
                  <a:gd name="connsiteY48" fmla="*/ 262975 h 309063"/>
                  <a:gd name="connsiteX49" fmla="*/ 285568 w 1009480"/>
                  <a:gd name="connsiteY49" fmla="*/ 262975 h 309063"/>
                  <a:gd name="connsiteX50" fmla="*/ 285568 w 1009480"/>
                  <a:gd name="connsiteY50" fmla="*/ 262975 h 309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9480" h="309063">
                    <a:moveTo>
                      <a:pt x="285568" y="262975"/>
                    </a:moveTo>
                    <a:cubicBezTo>
                      <a:pt x="239479" y="274723"/>
                      <a:pt x="192487" y="286471"/>
                      <a:pt x="147302" y="298219"/>
                    </a:cubicBezTo>
                    <a:cubicBezTo>
                      <a:pt x="135554" y="301834"/>
                      <a:pt x="122903" y="304545"/>
                      <a:pt x="111155" y="308160"/>
                    </a:cubicBezTo>
                    <a:cubicBezTo>
                      <a:pt x="104829" y="308160"/>
                      <a:pt x="98503" y="309064"/>
                      <a:pt x="92177" y="309064"/>
                    </a:cubicBezTo>
                    <a:cubicBezTo>
                      <a:pt x="86755" y="307256"/>
                      <a:pt x="81333" y="306353"/>
                      <a:pt x="75910" y="304545"/>
                    </a:cubicBezTo>
                    <a:cubicBezTo>
                      <a:pt x="66873" y="289183"/>
                      <a:pt x="58740" y="273820"/>
                      <a:pt x="48800" y="258457"/>
                    </a:cubicBezTo>
                    <a:cubicBezTo>
                      <a:pt x="43377" y="252131"/>
                      <a:pt x="37052" y="244901"/>
                      <a:pt x="31629" y="238576"/>
                    </a:cubicBezTo>
                    <a:cubicBezTo>
                      <a:pt x="24400" y="232250"/>
                      <a:pt x="16267" y="227731"/>
                      <a:pt x="11748" y="220502"/>
                    </a:cubicBezTo>
                    <a:cubicBezTo>
                      <a:pt x="8133" y="207850"/>
                      <a:pt x="1807" y="195198"/>
                      <a:pt x="0" y="179835"/>
                    </a:cubicBezTo>
                    <a:cubicBezTo>
                      <a:pt x="10844" y="157243"/>
                      <a:pt x="24400" y="141880"/>
                      <a:pt x="38859" y="125614"/>
                    </a:cubicBezTo>
                    <a:cubicBezTo>
                      <a:pt x="46088" y="120191"/>
                      <a:pt x="50607" y="116577"/>
                      <a:pt x="60548" y="112962"/>
                    </a:cubicBezTo>
                    <a:cubicBezTo>
                      <a:pt x="71392" y="112058"/>
                      <a:pt x="80429" y="112962"/>
                      <a:pt x="93984" y="109347"/>
                    </a:cubicBezTo>
                    <a:cubicBezTo>
                      <a:pt x="102118" y="109347"/>
                      <a:pt x="109347" y="109347"/>
                      <a:pt x="115673" y="111155"/>
                    </a:cubicBezTo>
                    <a:cubicBezTo>
                      <a:pt x="118384" y="110251"/>
                      <a:pt x="122903" y="110251"/>
                      <a:pt x="125614" y="109347"/>
                    </a:cubicBezTo>
                    <a:cubicBezTo>
                      <a:pt x="148206" y="110251"/>
                      <a:pt x="168087" y="109347"/>
                      <a:pt x="188872" y="108443"/>
                    </a:cubicBezTo>
                    <a:cubicBezTo>
                      <a:pt x="200620" y="101214"/>
                      <a:pt x="202428" y="101214"/>
                      <a:pt x="211465" y="97599"/>
                    </a:cubicBezTo>
                    <a:cubicBezTo>
                      <a:pt x="226828" y="98503"/>
                      <a:pt x="250324" y="105732"/>
                      <a:pt x="266590" y="103925"/>
                    </a:cubicBezTo>
                    <a:cubicBezTo>
                      <a:pt x="272012" y="93081"/>
                      <a:pt x="284664" y="92177"/>
                      <a:pt x="300931" y="95792"/>
                    </a:cubicBezTo>
                    <a:cubicBezTo>
                      <a:pt x="307256" y="94888"/>
                      <a:pt x="311775" y="89466"/>
                      <a:pt x="317197" y="86755"/>
                    </a:cubicBezTo>
                    <a:cubicBezTo>
                      <a:pt x="334367" y="82236"/>
                      <a:pt x="363286" y="80429"/>
                      <a:pt x="369611" y="73199"/>
                    </a:cubicBezTo>
                    <a:cubicBezTo>
                      <a:pt x="367804" y="69585"/>
                      <a:pt x="366900" y="66873"/>
                      <a:pt x="364189" y="62355"/>
                    </a:cubicBezTo>
                    <a:cubicBezTo>
                      <a:pt x="370515" y="57837"/>
                      <a:pt x="375937" y="52414"/>
                      <a:pt x="380456" y="46992"/>
                    </a:cubicBezTo>
                    <a:cubicBezTo>
                      <a:pt x="386782" y="38859"/>
                      <a:pt x="391300" y="29822"/>
                      <a:pt x="398530" y="21689"/>
                    </a:cubicBezTo>
                    <a:cubicBezTo>
                      <a:pt x="404856" y="15363"/>
                      <a:pt x="412989" y="15363"/>
                      <a:pt x="422026" y="15363"/>
                    </a:cubicBezTo>
                    <a:cubicBezTo>
                      <a:pt x="427448" y="16267"/>
                      <a:pt x="433774" y="17170"/>
                      <a:pt x="439196" y="18074"/>
                    </a:cubicBezTo>
                    <a:cubicBezTo>
                      <a:pt x="450944" y="18074"/>
                      <a:pt x="460885" y="18074"/>
                      <a:pt x="473536" y="18074"/>
                    </a:cubicBezTo>
                    <a:cubicBezTo>
                      <a:pt x="480766" y="18978"/>
                      <a:pt x="489803" y="20785"/>
                      <a:pt x="497032" y="21689"/>
                    </a:cubicBezTo>
                    <a:cubicBezTo>
                      <a:pt x="516010" y="22592"/>
                      <a:pt x="535891" y="23496"/>
                      <a:pt x="553965" y="27111"/>
                    </a:cubicBezTo>
                    <a:cubicBezTo>
                      <a:pt x="563906" y="24400"/>
                      <a:pt x="572039" y="18074"/>
                      <a:pt x="581980" y="15363"/>
                    </a:cubicBezTo>
                    <a:cubicBezTo>
                      <a:pt x="586498" y="11748"/>
                      <a:pt x="590113" y="4518"/>
                      <a:pt x="593728" y="0"/>
                    </a:cubicBezTo>
                    <a:cubicBezTo>
                      <a:pt x="637105" y="7230"/>
                      <a:pt x="680483" y="14459"/>
                      <a:pt x="723860" y="21689"/>
                    </a:cubicBezTo>
                    <a:cubicBezTo>
                      <a:pt x="743741" y="27111"/>
                      <a:pt x="765430" y="31629"/>
                      <a:pt x="784408" y="37052"/>
                    </a:cubicBezTo>
                    <a:cubicBezTo>
                      <a:pt x="789830" y="43377"/>
                      <a:pt x="793445" y="50607"/>
                      <a:pt x="798867" y="57837"/>
                    </a:cubicBezTo>
                    <a:cubicBezTo>
                      <a:pt x="803385" y="60548"/>
                      <a:pt x="807000" y="64162"/>
                      <a:pt x="810615" y="66873"/>
                    </a:cubicBezTo>
                    <a:cubicBezTo>
                      <a:pt x="814230" y="69585"/>
                      <a:pt x="818748" y="72296"/>
                      <a:pt x="822363" y="75007"/>
                    </a:cubicBezTo>
                    <a:cubicBezTo>
                      <a:pt x="841340" y="82236"/>
                      <a:pt x="858511" y="89466"/>
                      <a:pt x="876584" y="95792"/>
                    </a:cubicBezTo>
                    <a:cubicBezTo>
                      <a:pt x="902792" y="106636"/>
                      <a:pt x="928999" y="116577"/>
                      <a:pt x="955206" y="127421"/>
                    </a:cubicBezTo>
                    <a:cubicBezTo>
                      <a:pt x="963339" y="128325"/>
                      <a:pt x="969665" y="132843"/>
                      <a:pt x="971472" y="141880"/>
                    </a:cubicBezTo>
                    <a:cubicBezTo>
                      <a:pt x="974184" y="150013"/>
                      <a:pt x="975991" y="159050"/>
                      <a:pt x="977798" y="167184"/>
                    </a:cubicBezTo>
                    <a:cubicBezTo>
                      <a:pt x="976895" y="171702"/>
                      <a:pt x="975991" y="177124"/>
                      <a:pt x="975087" y="181643"/>
                    </a:cubicBezTo>
                    <a:cubicBezTo>
                      <a:pt x="980509" y="183450"/>
                      <a:pt x="986835" y="187065"/>
                      <a:pt x="988643" y="194294"/>
                    </a:cubicBezTo>
                    <a:cubicBezTo>
                      <a:pt x="989546" y="199717"/>
                      <a:pt x="987739" y="204235"/>
                      <a:pt x="988643" y="209657"/>
                    </a:cubicBezTo>
                    <a:cubicBezTo>
                      <a:pt x="994969" y="225020"/>
                      <a:pt x="1015754" y="239479"/>
                      <a:pt x="1007620" y="253938"/>
                    </a:cubicBezTo>
                    <a:cubicBezTo>
                      <a:pt x="1002198" y="262072"/>
                      <a:pt x="1004006" y="230442"/>
                      <a:pt x="965147" y="281049"/>
                    </a:cubicBezTo>
                    <a:cubicBezTo>
                      <a:pt x="961532" y="285568"/>
                      <a:pt x="969665" y="297316"/>
                      <a:pt x="967858" y="301834"/>
                    </a:cubicBezTo>
                    <a:cubicBezTo>
                      <a:pt x="823266" y="301834"/>
                      <a:pt x="698557" y="300931"/>
                      <a:pt x="553965" y="300931"/>
                    </a:cubicBezTo>
                    <a:cubicBezTo>
                      <a:pt x="480766" y="300931"/>
                      <a:pt x="407567" y="301834"/>
                      <a:pt x="335271" y="301834"/>
                    </a:cubicBezTo>
                    <a:cubicBezTo>
                      <a:pt x="332560" y="292797"/>
                      <a:pt x="328945" y="284664"/>
                      <a:pt x="326234" y="275627"/>
                    </a:cubicBezTo>
                    <a:cubicBezTo>
                      <a:pt x="325330" y="267494"/>
                      <a:pt x="321716" y="260264"/>
                      <a:pt x="303642" y="262975"/>
                    </a:cubicBezTo>
                    <a:cubicBezTo>
                      <a:pt x="297316" y="262975"/>
                      <a:pt x="291894" y="262975"/>
                      <a:pt x="285568" y="262975"/>
                    </a:cubicBezTo>
                    <a:lnTo>
                      <a:pt x="285568" y="262975"/>
                    </a:lnTo>
                    <a:close/>
                  </a:path>
                </a:pathLst>
              </a:custGeom>
              <a:solidFill>
                <a:srgbClr val="6B95A1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35" name="任意多边形: 形状 1846"/>
              <p:cNvSpPr/>
              <p:nvPr>
                <p:custDataLst>
                  <p:tags r:id="rId2562"/>
                </p:custDataLst>
              </p:nvPr>
            </p:nvSpPr>
            <p:spPr>
              <a:xfrm>
                <a:off x="3828628" y="2321815"/>
                <a:ext cx="1010331" cy="303641"/>
              </a:xfrm>
              <a:custGeom>
                <a:avLst/>
                <a:gdLst>
                  <a:gd name="connsiteX0" fmla="*/ 286471 w 1010331"/>
                  <a:gd name="connsiteY0" fmla="*/ 260264 h 303641"/>
                  <a:gd name="connsiteX1" fmla="*/ 282857 w 1010331"/>
                  <a:gd name="connsiteY1" fmla="*/ 261168 h 303641"/>
                  <a:gd name="connsiteX2" fmla="*/ 281953 w 1010331"/>
                  <a:gd name="connsiteY2" fmla="*/ 259361 h 303641"/>
                  <a:gd name="connsiteX3" fmla="*/ 286471 w 1010331"/>
                  <a:gd name="connsiteY3" fmla="*/ 254842 h 303641"/>
                  <a:gd name="connsiteX4" fmla="*/ 290990 w 1010331"/>
                  <a:gd name="connsiteY4" fmla="*/ 259361 h 303641"/>
                  <a:gd name="connsiteX5" fmla="*/ 290990 w 1010331"/>
                  <a:gd name="connsiteY5" fmla="*/ 261168 h 303641"/>
                  <a:gd name="connsiteX6" fmla="*/ 286471 w 1010331"/>
                  <a:gd name="connsiteY6" fmla="*/ 260264 h 303641"/>
                  <a:gd name="connsiteX7" fmla="*/ 286471 w 1010331"/>
                  <a:gd name="connsiteY7" fmla="*/ 260264 h 303641"/>
                  <a:gd name="connsiteX8" fmla="*/ 261168 w 1010331"/>
                  <a:gd name="connsiteY8" fmla="*/ 266590 h 303641"/>
                  <a:gd name="connsiteX9" fmla="*/ 253035 w 1010331"/>
                  <a:gd name="connsiteY9" fmla="*/ 268398 h 303641"/>
                  <a:gd name="connsiteX10" fmla="*/ 257553 w 1010331"/>
                  <a:gd name="connsiteY10" fmla="*/ 264783 h 303641"/>
                  <a:gd name="connsiteX11" fmla="*/ 261168 w 1010331"/>
                  <a:gd name="connsiteY11" fmla="*/ 266590 h 303641"/>
                  <a:gd name="connsiteX12" fmla="*/ 261168 w 1010331"/>
                  <a:gd name="connsiteY12" fmla="*/ 266590 h 303641"/>
                  <a:gd name="connsiteX13" fmla="*/ 243094 w 1010331"/>
                  <a:gd name="connsiteY13" fmla="*/ 271109 h 303641"/>
                  <a:gd name="connsiteX14" fmla="*/ 235864 w 1010331"/>
                  <a:gd name="connsiteY14" fmla="*/ 272916 h 303641"/>
                  <a:gd name="connsiteX15" fmla="*/ 234961 w 1010331"/>
                  <a:gd name="connsiteY15" fmla="*/ 269301 h 303641"/>
                  <a:gd name="connsiteX16" fmla="*/ 239479 w 1010331"/>
                  <a:gd name="connsiteY16" fmla="*/ 264783 h 303641"/>
                  <a:gd name="connsiteX17" fmla="*/ 243998 w 1010331"/>
                  <a:gd name="connsiteY17" fmla="*/ 269301 h 303641"/>
                  <a:gd name="connsiteX18" fmla="*/ 243094 w 1010331"/>
                  <a:gd name="connsiteY18" fmla="*/ 271109 h 303641"/>
                  <a:gd name="connsiteX19" fmla="*/ 243094 w 1010331"/>
                  <a:gd name="connsiteY19" fmla="*/ 271109 h 303641"/>
                  <a:gd name="connsiteX20" fmla="*/ 229539 w 1010331"/>
                  <a:gd name="connsiteY20" fmla="*/ 274723 h 303641"/>
                  <a:gd name="connsiteX21" fmla="*/ 226828 w 1010331"/>
                  <a:gd name="connsiteY21" fmla="*/ 275627 h 303641"/>
                  <a:gd name="connsiteX22" fmla="*/ 229539 w 1010331"/>
                  <a:gd name="connsiteY22" fmla="*/ 274723 h 303641"/>
                  <a:gd name="connsiteX23" fmla="*/ 229539 w 1010331"/>
                  <a:gd name="connsiteY23" fmla="*/ 274723 h 303641"/>
                  <a:gd name="connsiteX24" fmla="*/ 215080 w 1010331"/>
                  <a:gd name="connsiteY24" fmla="*/ 278338 h 303641"/>
                  <a:gd name="connsiteX25" fmla="*/ 206043 w 1010331"/>
                  <a:gd name="connsiteY25" fmla="*/ 281049 h 303641"/>
                  <a:gd name="connsiteX26" fmla="*/ 206043 w 1010331"/>
                  <a:gd name="connsiteY26" fmla="*/ 280146 h 303641"/>
                  <a:gd name="connsiteX27" fmla="*/ 210561 w 1010331"/>
                  <a:gd name="connsiteY27" fmla="*/ 275627 h 303641"/>
                  <a:gd name="connsiteX28" fmla="*/ 215080 w 1010331"/>
                  <a:gd name="connsiteY28" fmla="*/ 278338 h 303641"/>
                  <a:gd name="connsiteX29" fmla="*/ 215080 w 1010331"/>
                  <a:gd name="connsiteY29" fmla="*/ 278338 h 303641"/>
                  <a:gd name="connsiteX30" fmla="*/ 194294 w 1010331"/>
                  <a:gd name="connsiteY30" fmla="*/ 283760 h 303641"/>
                  <a:gd name="connsiteX31" fmla="*/ 192487 w 1010331"/>
                  <a:gd name="connsiteY31" fmla="*/ 283760 h 303641"/>
                  <a:gd name="connsiteX32" fmla="*/ 192487 w 1010331"/>
                  <a:gd name="connsiteY32" fmla="*/ 283760 h 303641"/>
                  <a:gd name="connsiteX33" fmla="*/ 187969 w 1010331"/>
                  <a:gd name="connsiteY33" fmla="*/ 279242 h 303641"/>
                  <a:gd name="connsiteX34" fmla="*/ 192487 w 1010331"/>
                  <a:gd name="connsiteY34" fmla="*/ 274723 h 303641"/>
                  <a:gd name="connsiteX35" fmla="*/ 197006 w 1010331"/>
                  <a:gd name="connsiteY35" fmla="*/ 279242 h 303641"/>
                  <a:gd name="connsiteX36" fmla="*/ 194294 w 1010331"/>
                  <a:gd name="connsiteY36" fmla="*/ 283760 h 303641"/>
                  <a:gd name="connsiteX37" fmla="*/ 194294 w 1010331"/>
                  <a:gd name="connsiteY37" fmla="*/ 283760 h 303641"/>
                  <a:gd name="connsiteX38" fmla="*/ 184354 w 1010331"/>
                  <a:gd name="connsiteY38" fmla="*/ 285568 h 303641"/>
                  <a:gd name="connsiteX39" fmla="*/ 178932 w 1010331"/>
                  <a:gd name="connsiteY39" fmla="*/ 287375 h 303641"/>
                  <a:gd name="connsiteX40" fmla="*/ 182546 w 1010331"/>
                  <a:gd name="connsiteY40" fmla="*/ 285568 h 303641"/>
                  <a:gd name="connsiteX41" fmla="*/ 184354 w 1010331"/>
                  <a:gd name="connsiteY41" fmla="*/ 285568 h 303641"/>
                  <a:gd name="connsiteX42" fmla="*/ 184354 w 1010331"/>
                  <a:gd name="connsiteY42" fmla="*/ 285568 h 303641"/>
                  <a:gd name="connsiteX43" fmla="*/ 168087 w 1010331"/>
                  <a:gd name="connsiteY43" fmla="*/ 290086 h 303641"/>
                  <a:gd name="connsiteX44" fmla="*/ 159050 w 1010331"/>
                  <a:gd name="connsiteY44" fmla="*/ 291894 h 303641"/>
                  <a:gd name="connsiteX45" fmla="*/ 158147 w 1010331"/>
                  <a:gd name="connsiteY45" fmla="*/ 290086 h 303641"/>
                  <a:gd name="connsiteX46" fmla="*/ 162665 w 1010331"/>
                  <a:gd name="connsiteY46" fmla="*/ 285568 h 303641"/>
                  <a:gd name="connsiteX47" fmla="*/ 168087 w 1010331"/>
                  <a:gd name="connsiteY47" fmla="*/ 290086 h 303641"/>
                  <a:gd name="connsiteX48" fmla="*/ 168087 w 1010331"/>
                  <a:gd name="connsiteY48" fmla="*/ 290086 h 303641"/>
                  <a:gd name="connsiteX49" fmla="*/ 140073 w 1010331"/>
                  <a:gd name="connsiteY49" fmla="*/ 297316 h 303641"/>
                  <a:gd name="connsiteX50" fmla="*/ 131036 w 1010331"/>
                  <a:gd name="connsiteY50" fmla="*/ 300027 h 303641"/>
                  <a:gd name="connsiteX51" fmla="*/ 131036 w 1010331"/>
                  <a:gd name="connsiteY51" fmla="*/ 300027 h 303641"/>
                  <a:gd name="connsiteX52" fmla="*/ 135554 w 1010331"/>
                  <a:gd name="connsiteY52" fmla="*/ 295508 h 303641"/>
                  <a:gd name="connsiteX53" fmla="*/ 140073 w 1010331"/>
                  <a:gd name="connsiteY53" fmla="*/ 297316 h 303641"/>
                  <a:gd name="connsiteX54" fmla="*/ 140073 w 1010331"/>
                  <a:gd name="connsiteY54" fmla="*/ 297316 h 303641"/>
                  <a:gd name="connsiteX55" fmla="*/ 120191 w 1010331"/>
                  <a:gd name="connsiteY55" fmla="*/ 302738 h 303641"/>
                  <a:gd name="connsiteX56" fmla="*/ 114769 w 1010331"/>
                  <a:gd name="connsiteY56" fmla="*/ 303642 h 303641"/>
                  <a:gd name="connsiteX57" fmla="*/ 112058 w 1010331"/>
                  <a:gd name="connsiteY57" fmla="*/ 299123 h 303641"/>
                  <a:gd name="connsiteX58" fmla="*/ 116577 w 1010331"/>
                  <a:gd name="connsiteY58" fmla="*/ 294605 h 303641"/>
                  <a:gd name="connsiteX59" fmla="*/ 121095 w 1010331"/>
                  <a:gd name="connsiteY59" fmla="*/ 299123 h 303641"/>
                  <a:gd name="connsiteX60" fmla="*/ 120191 w 1010331"/>
                  <a:gd name="connsiteY60" fmla="*/ 302738 h 303641"/>
                  <a:gd name="connsiteX61" fmla="*/ 120191 w 1010331"/>
                  <a:gd name="connsiteY61" fmla="*/ 302738 h 303641"/>
                  <a:gd name="connsiteX62" fmla="*/ 81333 w 1010331"/>
                  <a:gd name="connsiteY62" fmla="*/ 303642 h 303641"/>
                  <a:gd name="connsiteX63" fmla="*/ 75910 w 1010331"/>
                  <a:gd name="connsiteY63" fmla="*/ 301834 h 303641"/>
                  <a:gd name="connsiteX64" fmla="*/ 75007 w 1010331"/>
                  <a:gd name="connsiteY64" fmla="*/ 300027 h 303641"/>
                  <a:gd name="connsiteX65" fmla="*/ 75007 w 1010331"/>
                  <a:gd name="connsiteY65" fmla="*/ 299123 h 303641"/>
                  <a:gd name="connsiteX66" fmla="*/ 79525 w 1010331"/>
                  <a:gd name="connsiteY66" fmla="*/ 294605 h 303641"/>
                  <a:gd name="connsiteX67" fmla="*/ 84044 w 1010331"/>
                  <a:gd name="connsiteY67" fmla="*/ 299123 h 303641"/>
                  <a:gd name="connsiteX68" fmla="*/ 81333 w 1010331"/>
                  <a:gd name="connsiteY68" fmla="*/ 303642 h 303641"/>
                  <a:gd name="connsiteX69" fmla="*/ 81333 w 1010331"/>
                  <a:gd name="connsiteY69" fmla="*/ 303642 h 303641"/>
                  <a:gd name="connsiteX70" fmla="*/ 71392 w 1010331"/>
                  <a:gd name="connsiteY70" fmla="*/ 294605 h 303641"/>
                  <a:gd name="connsiteX71" fmla="*/ 66873 w 1010331"/>
                  <a:gd name="connsiteY71" fmla="*/ 286471 h 303641"/>
                  <a:gd name="connsiteX72" fmla="*/ 69585 w 1010331"/>
                  <a:gd name="connsiteY72" fmla="*/ 285568 h 303641"/>
                  <a:gd name="connsiteX73" fmla="*/ 74103 w 1010331"/>
                  <a:gd name="connsiteY73" fmla="*/ 290086 h 303641"/>
                  <a:gd name="connsiteX74" fmla="*/ 71392 w 1010331"/>
                  <a:gd name="connsiteY74" fmla="*/ 294605 h 303641"/>
                  <a:gd name="connsiteX75" fmla="*/ 71392 w 1010331"/>
                  <a:gd name="connsiteY75" fmla="*/ 294605 h 303641"/>
                  <a:gd name="connsiteX76" fmla="*/ 64162 w 1010331"/>
                  <a:gd name="connsiteY76" fmla="*/ 281953 h 303641"/>
                  <a:gd name="connsiteX77" fmla="*/ 59644 w 1010331"/>
                  <a:gd name="connsiteY77" fmla="*/ 274723 h 303641"/>
                  <a:gd name="connsiteX78" fmla="*/ 60548 w 1010331"/>
                  <a:gd name="connsiteY78" fmla="*/ 274723 h 303641"/>
                  <a:gd name="connsiteX79" fmla="*/ 65066 w 1010331"/>
                  <a:gd name="connsiteY79" fmla="*/ 279242 h 303641"/>
                  <a:gd name="connsiteX80" fmla="*/ 64162 w 1010331"/>
                  <a:gd name="connsiteY80" fmla="*/ 281953 h 303641"/>
                  <a:gd name="connsiteX81" fmla="*/ 64162 w 1010331"/>
                  <a:gd name="connsiteY81" fmla="*/ 281953 h 303641"/>
                  <a:gd name="connsiteX82" fmla="*/ 9941 w 1010331"/>
                  <a:gd name="connsiteY82" fmla="*/ 212368 h 303641"/>
                  <a:gd name="connsiteX83" fmla="*/ 9037 w 1010331"/>
                  <a:gd name="connsiteY83" fmla="*/ 208754 h 303641"/>
                  <a:gd name="connsiteX84" fmla="*/ 13555 w 1010331"/>
                  <a:gd name="connsiteY84" fmla="*/ 204235 h 303641"/>
                  <a:gd name="connsiteX85" fmla="*/ 18074 w 1010331"/>
                  <a:gd name="connsiteY85" fmla="*/ 208754 h 303641"/>
                  <a:gd name="connsiteX86" fmla="*/ 13555 w 1010331"/>
                  <a:gd name="connsiteY86" fmla="*/ 213272 h 303641"/>
                  <a:gd name="connsiteX87" fmla="*/ 9941 w 1010331"/>
                  <a:gd name="connsiteY87" fmla="*/ 212368 h 303641"/>
                  <a:gd name="connsiteX88" fmla="*/ 9941 w 1010331"/>
                  <a:gd name="connsiteY88" fmla="*/ 212368 h 303641"/>
                  <a:gd name="connsiteX89" fmla="*/ 6326 w 1010331"/>
                  <a:gd name="connsiteY89" fmla="*/ 202428 h 303641"/>
                  <a:gd name="connsiteX90" fmla="*/ 3615 w 1010331"/>
                  <a:gd name="connsiteY90" fmla="*/ 193391 h 303641"/>
                  <a:gd name="connsiteX91" fmla="*/ 4518 w 1010331"/>
                  <a:gd name="connsiteY91" fmla="*/ 193391 h 303641"/>
                  <a:gd name="connsiteX92" fmla="*/ 9037 w 1010331"/>
                  <a:gd name="connsiteY92" fmla="*/ 197909 h 303641"/>
                  <a:gd name="connsiteX93" fmla="*/ 6326 w 1010331"/>
                  <a:gd name="connsiteY93" fmla="*/ 202428 h 303641"/>
                  <a:gd name="connsiteX94" fmla="*/ 6326 w 1010331"/>
                  <a:gd name="connsiteY94" fmla="*/ 202428 h 303641"/>
                  <a:gd name="connsiteX95" fmla="*/ 904 w 1010331"/>
                  <a:gd name="connsiteY95" fmla="*/ 180739 h 303641"/>
                  <a:gd name="connsiteX96" fmla="*/ 0 w 1010331"/>
                  <a:gd name="connsiteY96" fmla="*/ 176221 h 303641"/>
                  <a:gd name="connsiteX97" fmla="*/ 904 w 1010331"/>
                  <a:gd name="connsiteY97" fmla="*/ 174413 h 303641"/>
                  <a:gd name="connsiteX98" fmla="*/ 3615 w 1010331"/>
                  <a:gd name="connsiteY98" fmla="*/ 173510 h 303641"/>
                  <a:gd name="connsiteX99" fmla="*/ 8133 w 1010331"/>
                  <a:gd name="connsiteY99" fmla="*/ 178028 h 303641"/>
                  <a:gd name="connsiteX100" fmla="*/ 3615 w 1010331"/>
                  <a:gd name="connsiteY100" fmla="*/ 182546 h 303641"/>
                  <a:gd name="connsiteX101" fmla="*/ 904 w 1010331"/>
                  <a:gd name="connsiteY101" fmla="*/ 180739 h 303641"/>
                  <a:gd name="connsiteX102" fmla="*/ 904 w 1010331"/>
                  <a:gd name="connsiteY102" fmla="*/ 180739 h 303641"/>
                  <a:gd name="connsiteX103" fmla="*/ 13555 w 1010331"/>
                  <a:gd name="connsiteY103" fmla="*/ 152725 h 303641"/>
                  <a:gd name="connsiteX104" fmla="*/ 18074 w 1010331"/>
                  <a:gd name="connsiteY104" fmla="*/ 146399 h 303641"/>
                  <a:gd name="connsiteX105" fmla="*/ 18074 w 1010331"/>
                  <a:gd name="connsiteY105" fmla="*/ 147302 h 303641"/>
                  <a:gd name="connsiteX106" fmla="*/ 13555 w 1010331"/>
                  <a:gd name="connsiteY106" fmla="*/ 152725 h 303641"/>
                  <a:gd name="connsiteX107" fmla="*/ 13555 w 1010331"/>
                  <a:gd name="connsiteY107" fmla="*/ 152725 h 303641"/>
                  <a:gd name="connsiteX108" fmla="*/ 21689 w 1010331"/>
                  <a:gd name="connsiteY108" fmla="*/ 141880 h 303641"/>
                  <a:gd name="connsiteX109" fmla="*/ 27111 w 1010331"/>
                  <a:gd name="connsiteY109" fmla="*/ 135554 h 303641"/>
                  <a:gd name="connsiteX110" fmla="*/ 27111 w 1010331"/>
                  <a:gd name="connsiteY110" fmla="*/ 137362 h 303641"/>
                  <a:gd name="connsiteX111" fmla="*/ 22592 w 1010331"/>
                  <a:gd name="connsiteY111" fmla="*/ 141880 h 303641"/>
                  <a:gd name="connsiteX112" fmla="*/ 21689 w 1010331"/>
                  <a:gd name="connsiteY112" fmla="*/ 141880 h 303641"/>
                  <a:gd name="connsiteX113" fmla="*/ 21689 w 1010331"/>
                  <a:gd name="connsiteY113" fmla="*/ 141880 h 303641"/>
                  <a:gd name="connsiteX114" fmla="*/ 29822 w 1010331"/>
                  <a:gd name="connsiteY114" fmla="*/ 131940 h 303641"/>
                  <a:gd name="connsiteX115" fmla="*/ 36148 w 1010331"/>
                  <a:gd name="connsiteY115" fmla="*/ 124710 h 303641"/>
                  <a:gd name="connsiteX116" fmla="*/ 37052 w 1010331"/>
                  <a:gd name="connsiteY116" fmla="*/ 127421 h 303641"/>
                  <a:gd name="connsiteX117" fmla="*/ 32533 w 1010331"/>
                  <a:gd name="connsiteY117" fmla="*/ 131940 h 303641"/>
                  <a:gd name="connsiteX118" fmla="*/ 29822 w 1010331"/>
                  <a:gd name="connsiteY118" fmla="*/ 131940 h 303641"/>
                  <a:gd name="connsiteX119" fmla="*/ 29822 w 1010331"/>
                  <a:gd name="connsiteY119" fmla="*/ 131940 h 303641"/>
                  <a:gd name="connsiteX120" fmla="*/ 39763 w 1010331"/>
                  <a:gd name="connsiteY120" fmla="*/ 121095 h 303641"/>
                  <a:gd name="connsiteX121" fmla="*/ 46088 w 1010331"/>
                  <a:gd name="connsiteY121" fmla="*/ 116577 h 303641"/>
                  <a:gd name="connsiteX122" fmla="*/ 46088 w 1010331"/>
                  <a:gd name="connsiteY122" fmla="*/ 116577 h 303641"/>
                  <a:gd name="connsiteX123" fmla="*/ 41570 w 1010331"/>
                  <a:gd name="connsiteY123" fmla="*/ 121095 h 303641"/>
                  <a:gd name="connsiteX124" fmla="*/ 39763 w 1010331"/>
                  <a:gd name="connsiteY124" fmla="*/ 121095 h 303641"/>
                  <a:gd name="connsiteX125" fmla="*/ 39763 w 1010331"/>
                  <a:gd name="connsiteY125" fmla="*/ 121095 h 303641"/>
                  <a:gd name="connsiteX126" fmla="*/ 65066 w 1010331"/>
                  <a:gd name="connsiteY126" fmla="*/ 109347 h 303641"/>
                  <a:gd name="connsiteX127" fmla="*/ 74103 w 1010331"/>
                  <a:gd name="connsiteY127" fmla="*/ 109347 h 303641"/>
                  <a:gd name="connsiteX128" fmla="*/ 69585 w 1010331"/>
                  <a:gd name="connsiteY128" fmla="*/ 112058 h 303641"/>
                  <a:gd name="connsiteX129" fmla="*/ 65066 w 1010331"/>
                  <a:gd name="connsiteY129" fmla="*/ 109347 h 303641"/>
                  <a:gd name="connsiteX130" fmla="*/ 65066 w 1010331"/>
                  <a:gd name="connsiteY130" fmla="*/ 109347 h 303641"/>
                  <a:gd name="connsiteX131" fmla="*/ 84044 w 1010331"/>
                  <a:gd name="connsiteY131" fmla="*/ 108443 h 303641"/>
                  <a:gd name="connsiteX132" fmla="*/ 93081 w 1010331"/>
                  <a:gd name="connsiteY132" fmla="*/ 106636 h 303641"/>
                  <a:gd name="connsiteX133" fmla="*/ 93081 w 1010331"/>
                  <a:gd name="connsiteY133" fmla="*/ 107540 h 303641"/>
                  <a:gd name="connsiteX134" fmla="*/ 88562 w 1010331"/>
                  <a:gd name="connsiteY134" fmla="*/ 112058 h 303641"/>
                  <a:gd name="connsiteX135" fmla="*/ 84044 w 1010331"/>
                  <a:gd name="connsiteY135" fmla="*/ 108443 h 303641"/>
                  <a:gd name="connsiteX136" fmla="*/ 84044 w 1010331"/>
                  <a:gd name="connsiteY136" fmla="*/ 108443 h 303641"/>
                  <a:gd name="connsiteX137" fmla="*/ 103021 w 1010331"/>
                  <a:gd name="connsiteY137" fmla="*/ 106636 h 303641"/>
                  <a:gd name="connsiteX138" fmla="*/ 112058 w 1010331"/>
                  <a:gd name="connsiteY138" fmla="*/ 107540 h 303641"/>
                  <a:gd name="connsiteX139" fmla="*/ 112058 w 1010331"/>
                  <a:gd name="connsiteY139" fmla="*/ 107540 h 303641"/>
                  <a:gd name="connsiteX140" fmla="*/ 107540 w 1010331"/>
                  <a:gd name="connsiteY140" fmla="*/ 112058 h 303641"/>
                  <a:gd name="connsiteX141" fmla="*/ 103021 w 1010331"/>
                  <a:gd name="connsiteY141" fmla="*/ 107540 h 303641"/>
                  <a:gd name="connsiteX142" fmla="*/ 103021 w 1010331"/>
                  <a:gd name="connsiteY142" fmla="*/ 106636 h 303641"/>
                  <a:gd name="connsiteX143" fmla="*/ 103021 w 1010331"/>
                  <a:gd name="connsiteY143" fmla="*/ 106636 h 303641"/>
                  <a:gd name="connsiteX144" fmla="*/ 121095 w 1010331"/>
                  <a:gd name="connsiteY144" fmla="*/ 107540 h 303641"/>
                  <a:gd name="connsiteX145" fmla="*/ 125614 w 1010331"/>
                  <a:gd name="connsiteY145" fmla="*/ 106636 h 303641"/>
                  <a:gd name="connsiteX146" fmla="*/ 130132 w 1010331"/>
                  <a:gd name="connsiteY146" fmla="*/ 106636 h 303641"/>
                  <a:gd name="connsiteX147" fmla="*/ 130132 w 1010331"/>
                  <a:gd name="connsiteY147" fmla="*/ 107540 h 303641"/>
                  <a:gd name="connsiteX148" fmla="*/ 125614 w 1010331"/>
                  <a:gd name="connsiteY148" fmla="*/ 112058 h 303641"/>
                  <a:gd name="connsiteX149" fmla="*/ 121095 w 1010331"/>
                  <a:gd name="connsiteY149" fmla="*/ 107540 h 303641"/>
                  <a:gd name="connsiteX150" fmla="*/ 121095 w 1010331"/>
                  <a:gd name="connsiteY150" fmla="*/ 107540 h 303641"/>
                  <a:gd name="connsiteX151" fmla="*/ 121095 w 1010331"/>
                  <a:gd name="connsiteY151" fmla="*/ 107540 h 303641"/>
                  <a:gd name="connsiteX152" fmla="*/ 140073 w 1010331"/>
                  <a:gd name="connsiteY152" fmla="*/ 106636 h 303641"/>
                  <a:gd name="connsiteX153" fmla="*/ 149110 w 1010331"/>
                  <a:gd name="connsiteY153" fmla="*/ 106636 h 303641"/>
                  <a:gd name="connsiteX154" fmla="*/ 149110 w 1010331"/>
                  <a:gd name="connsiteY154" fmla="*/ 107540 h 303641"/>
                  <a:gd name="connsiteX155" fmla="*/ 144591 w 1010331"/>
                  <a:gd name="connsiteY155" fmla="*/ 112058 h 303641"/>
                  <a:gd name="connsiteX156" fmla="*/ 140073 w 1010331"/>
                  <a:gd name="connsiteY156" fmla="*/ 106636 h 303641"/>
                  <a:gd name="connsiteX157" fmla="*/ 140073 w 1010331"/>
                  <a:gd name="connsiteY157" fmla="*/ 106636 h 303641"/>
                  <a:gd name="connsiteX158" fmla="*/ 140073 w 1010331"/>
                  <a:gd name="connsiteY158" fmla="*/ 106636 h 303641"/>
                  <a:gd name="connsiteX159" fmla="*/ 159050 w 1010331"/>
                  <a:gd name="connsiteY159" fmla="*/ 106636 h 303641"/>
                  <a:gd name="connsiteX160" fmla="*/ 168087 w 1010331"/>
                  <a:gd name="connsiteY160" fmla="*/ 106636 h 303641"/>
                  <a:gd name="connsiteX161" fmla="*/ 168087 w 1010331"/>
                  <a:gd name="connsiteY161" fmla="*/ 107540 h 303641"/>
                  <a:gd name="connsiteX162" fmla="*/ 163569 w 1010331"/>
                  <a:gd name="connsiteY162" fmla="*/ 112058 h 303641"/>
                  <a:gd name="connsiteX163" fmla="*/ 159050 w 1010331"/>
                  <a:gd name="connsiteY163" fmla="*/ 106636 h 303641"/>
                  <a:gd name="connsiteX164" fmla="*/ 159050 w 1010331"/>
                  <a:gd name="connsiteY164" fmla="*/ 106636 h 303641"/>
                  <a:gd name="connsiteX165" fmla="*/ 159050 w 1010331"/>
                  <a:gd name="connsiteY165" fmla="*/ 106636 h 303641"/>
                  <a:gd name="connsiteX166" fmla="*/ 178028 w 1010331"/>
                  <a:gd name="connsiteY166" fmla="*/ 106636 h 303641"/>
                  <a:gd name="connsiteX167" fmla="*/ 187065 w 1010331"/>
                  <a:gd name="connsiteY167" fmla="*/ 106636 h 303641"/>
                  <a:gd name="connsiteX168" fmla="*/ 187065 w 1010331"/>
                  <a:gd name="connsiteY168" fmla="*/ 108443 h 303641"/>
                  <a:gd name="connsiteX169" fmla="*/ 182546 w 1010331"/>
                  <a:gd name="connsiteY169" fmla="*/ 112962 h 303641"/>
                  <a:gd name="connsiteX170" fmla="*/ 178028 w 1010331"/>
                  <a:gd name="connsiteY170" fmla="*/ 108443 h 303641"/>
                  <a:gd name="connsiteX171" fmla="*/ 178028 w 1010331"/>
                  <a:gd name="connsiteY171" fmla="*/ 106636 h 303641"/>
                  <a:gd name="connsiteX172" fmla="*/ 178028 w 1010331"/>
                  <a:gd name="connsiteY172" fmla="*/ 106636 h 303641"/>
                  <a:gd name="connsiteX173" fmla="*/ 206043 w 1010331"/>
                  <a:gd name="connsiteY173" fmla="*/ 97599 h 303641"/>
                  <a:gd name="connsiteX174" fmla="*/ 212368 w 1010331"/>
                  <a:gd name="connsiteY174" fmla="*/ 95792 h 303641"/>
                  <a:gd name="connsiteX175" fmla="*/ 215983 w 1010331"/>
                  <a:gd name="connsiteY175" fmla="*/ 95792 h 303641"/>
                  <a:gd name="connsiteX176" fmla="*/ 215983 w 1010331"/>
                  <a:gd name="connsiteY176" fmla="*/ 96695 h 303641"/>
                  <a:gd name="connsiteX177" fmla="*/ 211465 w 1010331"/>
                  <a:gd name="connsiteY177" fmla="*/ 101214 h 303641"/>
                  <a:gd name="connsiteX178" fmla="*/ 206043 w 1010331"/>
                  <a:gd name="connsiteY178" fmla="*/ 97599 h 303641"/>
                  <a:gd name="connsiteX179" fmla="*/ 206043 w 1010331"/>
                  <a:gd name="connsiteY179" fmla="*/ 97599 h 303641"/>
                  <a:gd name="connsiteX180" fmla="*/ 225020 w 1010331"/>
                  <a:gd name="connsiteY180" fmla="*/ 96695 h 303641"/>
                  <a:gd name="connsiteX181" fmla="*/ 234057 w 1010331"/>
                  <a:gd name="connsiteY181" fmla="*/ 98503 h 303641"/>
                  <a:gd name="connsiteX182" fmla="*/ 229539 w 1010331"/>
                  <a:gd name="connsiteY182" fmla="*/ 101214 h 303641"/>
                  <a:gd name="connsiteX183" fmla="*/ 225020 w 1010331"/>
                  <a:gd name="connsiteY183" fmla="*/ 96695 h 303641"/>
                  <a:gd name="connsiteX184" fmla="*/ 225020 w 1010331"/>
                  <a:gd name="connsiteY184" fmla="*/ 96695 h 303641"/>
                  <a:gd name="connsiteX185" fmla="*/ 245805 w 1010331"/>
                  <a:gd name="connsiteY185" fmla="*/ 100310 h 303641"/>
                  <a:gd name="connsiteX186" fmla="*/ 249420 w 1010331"/>
                  <a:gd name="connsiteY186" fmla="*/ 101214 h 303641"/>
                  <a:gd name="connsiteX187" fmla="*/ 248516 w 1010331"/>
                  <a:gd name="connsiteY187" fmla="*/ 101214 h 303641"/>
                  <a:gd name="connsiteX188" fmla="*/ 245805 w 1010331"/>
                  <a:gd name="connsiteY188" fmla="*/ 100310 h 303641"/>
                  <a:gd name="connsiteX189" fmla="*/ 245805 w 1010331"/>
                  <a:gd name="connsiteY189" fmla="*/ 100310 h 303641"/>
                  <a:gd name="connsiteX190" fmla="*/ 267494 w 1010331"/>
                  <a:gd name="connsiteY190" fmla="*/ 101214 h 303641"/>
                  <a:gd name="connsiteX191" fmla="*/ 271109 w 1010331"/>
                  <a:gd name="connsiteY191" fmla="*/ 96695 h 303641"/>
                  <a:gd name="connsiteX192" fmla="*/ 271109 w 1010331"/>
                  <a:gd name="connsiteY192" fmla="*/ 96695 h 303641"/>
                  <a:gd name="connsiteX193" fmla="*/ 267494 w 1010331"/>
                  <a:gd name="connsiteY193" fmla="*/ 101214 h 303641"/>
                  <a:gd name="connsiteX194" fmla="*/ 267494 w 1010331"/>
                  <a:gd name="connsiteY194" fmla="*/ 101214 h 303641"/>
                  <a:gd name="connsiteX195" fmla="*/ 284664 w 1010331"/>
                  <a:gd name="connsiteY195" fmla="*/ 92177 h 303641"/>
                  <a:gd name="connsiteX196" fmla="*/ 287375 w 1010331"/>
                  <a:gd name="connsiteY196" fmla="*/ 92177 h 303641"/>
                  <a:gd name="connsiteX197" fmla="*/ 290990 w 1010331"/>
                  <a:gd name="connsiteY197" fmla="*/ 96695 h 303641"/>
                  <a:gd name="connsiteX198" fmla="*/ 286471 w 1010331"/>
                  <a:gd name="connsiteY198" fmla="*/ 101214 h 303641"/>
                  <a:gd name="connsiteX199" fmla="*/ 281953 w 1010331"/>
                  <a:gd name="connsiteY199" fmla="*/ 96695 h 303641"/>
                  <a:gd name="connsiteX200" fmla="*/ 284664 w 1010331"/>
                  <a:gd name="connsiteY200" fmla="*/ 92177 h 303641"/>
                  <a:gd name="connsiteX201" fmla="*/ 284664 w 1010331"/>
                  <a:gd name="connsiteY201" fmla="*/ 92177 h 303641"/>
                  <a:gd name="connsiteX202" fmla="*/ 300931 w 1010331"/>
                  <a:gd name="connsiteY202" fmla="*/ 93984 h 303641"/>
                  <a:gd name="connsiteX203" fmla="*/ 300931 w 1010331"/>
                  <a:gd name="connsiteY203" fmla="*/ 93984 h 303641"/>
                  <a:gd name="connsiteX204" fmla="*/ 307256 w 1010331"/>
                  <a:gd name="connsiteY204" fmla="*/ 92177 h 303641"/>
                  <a:gd name="connsiteX205" fmla="*/ 309968 w 1010331"/>
                  <a:gd name="connsiteY205" fmla="*/ 96695 h 303641"/>
                  <a:gd name="connsiteX206" fmla="*/ 305449 w 1010331"/>
                  <a:gd name="connsiteY206" fmla="*/ 101214 h 303641"/>
                  <a:gd name="connsiteX207" fmla="*/ 300931 w 1010331"/>
                  <a:gd name="connsiteY207" fmla="*/ 96695 h 303641"/>
                  <a:gd name="connsiteX208" fmla="*/ 300931 w 1010331"/>
                  <a:gd name="connsiteY208" fmla="*/ 93984 h 303641"/>
                  <a:gd name="connsiteX209" fmla="*/ 300931 w 1010331"/>
                  <a:gd name="connsiteY209" fmla="*/ 93984 h 303641"/>
                  <a:gd name="connsiteX210" fmla="*/ 310871 w 1010331"/>
                  <a:gd name="connsiteY210" fmla="*/ 90370 h 303641"/>
                  <a:gd name="connsiteX211" fmla="*/ 319004 w 1010331"/>
                  <a:gd name="connsiteY211" fmla="*/ 84947 h 303641"/>
                  <a:gd name="connsiteX212" fmla="*/ 319908 w 1010331"/>
                  <a:gd name="connsiteY212" fmla="*/ 87658 h 303641"/>
                  <a:gd name="connsiteX213" fmla="*/ 315390 w 1010331"/>
                  <a:gd name="connsiteY213" fmla="*/ 92177 h 303641"/>
                  <a:gd name="connsiteX214" fmla="*/ 310871 w 1010331"/>
                  <a:gd name="connsiteY214" fmla="*/ 90370 h 303641"/>
                  <a:gd name="connsiteX215" fmla="*/ 310871 w 1010331"/>
                  <a:gd name="connsiteY215" fmla="*/ 90370 h 303641"/>
                  <a:gd name="connsiteX216" fmla="*/ 340693 w 1010331"/>
                  <a:gd name="connsiteY216" fmla="*/ 80429 h 303641"/>
                  <a:gd name="connsiteX217" fmla="*/ 346115 w 1010331"/>
                  <a:gd name="connsiteY217" fmla="*/ 79525 h 303641"/>
                  <a:gd name="connsiteX218" fmla="*/ 343404 w 1010331"/>
                  <a:gd name="connsiteY218" fmla="*/ 80429 h 303641"/>
                  <a:gd name="connsiteX219" fmla="*/ 340693 w 1010331"/>
                  <a:gd name="connsiteY219" fmla="*/ 80429 h 303641"/>
                  <a:gd name="connsiteX220" fmla="*/ 340693 w 1010331"/>
                  <a:gd name="connsiteY220" fmla="*/ 80429 h 303641"/>
                  <a:gd name="connsiteX221" fmla="*/ 356960 w 1010331"/>
                  <a:gd name="connsiteY221" fmla="*/ 77718 h 303641"/>
                  <a:gd name="connsiteX222" fmla="*/ 365997 w 1010331"/>
                  <a:gd name="connsiteY222" fmla="*/ 75007 h 303641"/>
                  <a:gd name="connsiteX223" fmla="*/ 365997 w 1010331"/>
                  <a:gd name="connsiteY223" fmla="*/ 76814 h 303641"/>
                  <a:gd name="connsiteX224" fmla="*/ 361478 w 1010331"/>
                  <a:gd name="connsiteY224" fmla="*/ 81333 h 303641"/>
                  <a:gd name="connsiteX225" fmla="*/ 356960 w 1010331"/>
                  <a:gd name="connsiteY225" fmla="*/ 77718 h 303641"/>
                  <a:gd name="connsiteX226" fmla="*/ 356960 w 1010331"/>
                  <a:gd name="connsiteY226" fmla="*/ 77718 h 303641"/>
                  <a:gd name="connsiteX227" fmla="*/ 370515 w 1010331"/>
                  <a:gd name="connsiteY227" fmla="*/ 71392 h 303641"/>
                  <a:gd name="connsiteX228" fmla="*/ 370515 w 1010331"/>
                  <a:gd name="connsiteY228" fmla="*/ 71392 h 303641"/>
                  <a:gd name="connsiteX229" fmla="*/ 366900 w 1010331"/>
                  <a:gd name="connsiteY229" fmla="*/ 63259 h 303641"/>
                  <a:gd name="connsiteX230" fmla="*/ 370515 w 1010331"/>
                  <a:gd name="connsiteY230" fmla="*/ 61451 h 303641"/>
                  <a:gd name="connsiteX231" fmla="*/ 375034 w 1010331"/>
                  <a:gd name="connsiteY231" fmla="*/ 65970 h 303641"/>
                  <a:gd name="connsiteX232" fmla="*/ 370515 w 1010331"/>
                  <a:gd name="connsiteY232" fmla="*/ 71392 h 303641"/>
                  <a:gd name="connsiteX233" fmla="*/ 370515 w 1010331"/>
                  <a:gd name="connsiteY233" fmla="*/ 71392 h 303641"/>
                  <a:gd name="connsiteX234" fmla="*/ 412989 w 1010331"/>
                  <a:gd name="connsiteY234" fmla="*/ 14459 h 303641"/>
                  <a:gd name="connsiteX235" fmla="*/ 422026 w 1010331"/>
                  <a:gd name="connsiteY235" fmla="*/ 14459 h 303641"/>
                  <a:gd name="connsiteX236" fmla="*/ 422026 w 1010331"/>
                  <a:gd name="connsiteY236" fmla="*/ 16267 h 303641"/>
                  <a:gd name="connsiteX237" fmla="*/ 417507 w 1010331"/>
                  <a:gd name="connsiteY237" fmla="*/ 20785 h 303641"/>
                  <a:gd name="connsiteX238" fmla="*/ 412989 w 1010331"/>
                  <a:gd name="connsiteY238" fmla="*/ 16267 h 303641"/>
                  <a:gd name="connsiteX239" fmla="*/ 412989 w 1010331"/>
                  <a:gd name="connsiteY239" fmla="*/ 14459 h 303641"/>
                  <a:gd name="connsiteX240" fmla="*/ 412989 w 1010331"/>
                  <a:gd name="connsiteY240" fmla="*/ 14459 h 303641"/>
                  <a:gd name="connsiteX241" fmla="*/ 431966 w 1010331"/>
                  <a:gd name="connsiteY241" fmla="*/ 15363 h 303641"/>
                  <a:gd name="connsiteX242" fmla="*/ 441003 w 1010331"/>
                  <a:gd name="connsiteY242" fmla="*/ 16267 h 303641"/>
                  <a:gd name="connsiteX243" fmla="*/ 436485 w 1010331"/>
                  <a:gd name="connsiteY243" fmla="*/ 19881 h 303641"/>
                  <a:gd name="connsiteX244" fmla="*/ 431966 w 1010331"/>
                  <a:gd name="connsiteY244" fmla="*/ 15363 h 303641"/>
                  <a:gd name="connsiteX245" fmla="*/ 431966 w 1010331"/>
                  <a:gd name="connsiteY245" fmla="*/ 15363 h 303641"/>
                  <a:gd name="connsiteX246" fmla="*/ 431966 w 1010331"/>
                  <a:gd name="connsiteY246" fmla="*/ 15363 h 303641"/>
                  <a:gd name="connsiteX247" fmla="*/ 450944 w 1010331"/>
                  <a:gd name="connsiteY247" fmla="*/ 17170 h 303641"/>
                  <a:gd name="connsiteX248" fmla="*/ 459981 w 1010331"/>
                  <a:gd name="connsiteY248" fmla="*/ 17170 h 303641"/>
                  <a:gd name="connsiteX249" fmla="*/ 455462 w 1010331"/>
                  <a:gd name="connsiteY249" fmla="*/ 19881 h 303641"/>
                  <a:gd name="connsiteX250" fmla="*/ 450944 w 1010331"/>
                  <a:gd name="connsiteY250" fmla="*/ 17170 h 303641"/>
                  <a:gd name="connsiteX251" fmla="*/ 450944 w 1010331"/>
                  <a:gd name="connsiteY251" fmla="*/ 17170 h 303641"/>
                  <a:gd name="connsiteX252" fmla="*/ 469922 w 1010331"/>
                  <a:gd name="connsiteY252" fmla="*/ 16267 h 303641"/>
                  <a:gd name="connsiteX253" fmla="*/ 476247 w 1010331"/>
                  <a:gd name="connsiteY253" fmla="*/ 16267 h 303641"/>
                  <a:gd name="connsiteX254" fmla="*/ 478959 w 1010331"/>
                  <a:gd name="connsiteY254" fmla="*/ 16267 h 303641"/>
                  <a:gd name="connsiteX255" fmla="*/ 474440 w 1010331"/>
                  <a:gd name="connsiteY255" fmla="*/ 19881 h 303641"/>
                  <a:gd name="connsiteX256" fmla="*/ 469922 w 1010331"/>
                  <a:gd name="connsiteY256" fmla="*/ 16267 h 303641"/>
                  <a:gd name="connsiteX257" fmla="*/ 469922 w 1010331"/>
                  <a:gd name="connsiteY257" fmla="*/ 16267 h 303641"/>
                  <a:gd name="connsiteX258" fmla="*/ 489803 w 1010331"/>
                  <a:gd name="connsiteY258" fmla="*/ 18978 h 303641"/>
                  <a:gd name="connsiteX259" fmla="*/ 495225 w 1010331"/>
                  <a:gd name="connsiteY259" fmla="*/ 19881 h 303641"/>
                  <a:gd name="connsiteX260" fmla="*/ 492514 w 1010331"/>
                  <a:gd name="connsiteY260" fmla="*/ 20785 h 303641"/>
                  <a:gd name="connsiteX261" fmla="*/ 489803 w 1010331"/>
                  <a:gd name="connsiteY261" fmla="*/ 18978 h 303641"/>
                  <a:gd name="connsiteX262" fmla="*/ 489803 w 1010331"/>
                  <a:gd name="connsiteY262" fmla="*/ 18978 h 303641"/>
                  <a:gd name="connsiteX263" fmla="*/ 536795 w 1010331"/>
                  <a:gd name="connsiteY263" fmla="*/ 22592 h 303641"/>
                  <a:gd name="connsiteX264" fmla="*/ 544025 w 1010331"/>
                  <a:gd name="connsiteY264" fmla="*/ 23496 h 303641"/>
                  <a:gd name="connsiteX265" fmla="*/ 544928 w 1010331"/>
                  <a:gd name="connsiteY265" fmla="*/ 26207 h 303641"/>
                  <a:gd name="connsiteX266" fmla="*/ 540410 w 1010331"/>
                  <a:gd name="connsiteY266" fmla="*/ 30726 h 303641"/>
                  <a:gd name="connsiteX267" fmla="*/ 535891 w 1010331"/>
                  <a:gd name="connsiteY267" fmla="*/ 26207 h 303641"/>
                  <a:gd name="connsiteX268" fmla="*/ 536795 w 1010331"/>
                  <a:gd name="connsiteY268" fmla="*/ 22592 h 303641"/>
                  <a:gd name="connsiteX269" fmla="*/ 536795 w 1010331"/>
                  <a:gd name="connsiteY269" fmla="*/ 22592 h 303641"/>
                  <a:gd name="connsiteX270" fmla="*/ 553965 w 1010331"/>
                  <a:gd name="connsiteY270" fmla="*/ 25303 h 303641"/>
                  <a:gd name="connsiteX271" fmla="*/ 555773 w 1010331"/>
                  <a:gd name="connsiteY271" fmla="*/ 25303 h 303641"/>
                  <a:gd name="connsiteX272" fmla="*/ 562099 w 1010331"/>
                  <a:gd name="connsiteY272" fmla="*/ 23496 h 303641"/>
                  <a:gd name="connsiteX273" fmla="*/ 563002 w 1010331"/>
                  <a:gd name="connsiteY273" fmla="*/ 26207 h 303641"/>
                  <a:gd name="connsiteX274" fmla="*/ 558484 w 1010331"/>
                  <a:gd name="connsiteY274" fmla="*/ 30726 h 303641"/>
                  <a:gd name="connsiteX275" fmla="*/ 553965 w 1010331"/>
                  <a:gd name="connsiteY275" fmla="*/ 26207 h 303641"/>
                  <a:gd name="connsiteX276" fmla="*/ 553965 w 1010331"/>
                  <a:gd name="connsiteY276" fmla="*/ 25303 h 303641"/>
                  <a:gd name="connsiteX277" fmla="*/ 553965 w 1010331"/>
                  <a:gd name="connsiteY277" fmla="*/ 25303 h 303641"/>
                  <a:gd name="connsiteX278" fmla="*/ 581980 w 1010331"/>
                  <a:gd name="connsiteY278" fmla="*/ 14459 h 303641"/>
                  <a:gd name="connsiteX279" fmla="*/ 583787 w 1010331"/>
                  <a:gd name="connsiteY279" fmla="*/ 13555 h 303641"/>
                  <a:gd name="connsiteX280" fmla="*/ 586498 w 1010331"/>
                  <a:gd name="connsiteY280" fmla="*/ 10844 h 303641"/>
                  <a:gd name="connsiteX281" fmla="*/ 591017 w 1010331"/>
                  <a:gd name="connsiteY281" fmla="*/ 15363 h 303641"/>
                  <a:gd name="connsiteX282" fmla="*/ 586498 w 1010331"/>
                  <a:gd name="connsiteY282" fmla="*/ 19881 h 303641"/>
                  <a:gd name="connsiteX283" fmla="*/ 581980 w 1010331"/>
                  <a:gd name="connsiteY283" fmla="*/ 15363 h 303641"/>
                  <a:gd name="connsiteX284" fmla="*/ 581980 w 1010331"/>
                  <a:gd name="connsiteY284" fmla="*/ 14459 h 303641"/>
                  <a:gd name="connsiteX285" fmla="*/ 581980 w 1010331"/>
                  <a:gd name="connsiteY285" fmla="*/ 14459 h 303641"/>
                  <a:gd name="connsiteX286" fmla="*/ 604572 w 1010331"/>
                  <a:gd name="connsiteY286" fmla="*/ 0 h 303641"/>
                  <a:gd name="connsiteX287" fmla="*/ 605476 w 1010331"/>
                  <a:gd name="connsiteY287" fmla="*/ 0 h 303641"/>
                  <a:gd name="connsiteX288" fmla="*/ 604572 w 1010331"/>
                  <a:gd name="connsiteY288" fmla="*/ 0 h 303641"/>
                  <a:gd name="connsiteX289" fmla="*/ 604572 w 1010331"/>
                  <a:gd name="connsiteY289" fmla="*/ 0 h 303641"/>
                  <a:gd name="connsiteX290" fmla="*/ 614513 w 1010331"/>
                  <a:gd name="connsiteY290" fmla="*/ 1807 h 303641"/>
                  <a:gd name="connsiteX291" fmla="*/ 617224 w 1010331"/>
                  <a:gd name="connsiteY291" fmla="*/ 1807 h 303641"/>
                  <a:gd name="connsiteX292" fmla="*/ 619935 w 1010331"/>
                  <a:gd name="connsiteY292" fmla="*/ 6326 h 303641"/>
                  <a:gd name="connsiteX293" fmla="*/ 615417 w 1010331"/>
                  <a:gd name="connsiteY293" fmla="*/ 10844 h 303641"/>
                  <a:gd name="connsiteX294" fmla="*/ 610898 w 1010331"/>
                  <a:gd name="connsiteY294" fmla="*/ 6326 h 303641"/>
                  <a:gd name="connsiteX295" fmla="*/ 614513 w 1010331"/>
                  <a:gd name="connsiteY295" fmla="*/ 1807 h 303641"/>
                  <a:gd name="connsiteX296" fmla="*/ 614513 w 1010331"/>
                  <a:gd name="connsiteY296" fmla="*/ 1807 h 303641"/>
                  <a:gd name="connsiteX297" fmla="*/ 629876 w 1010331"/>
                  <a:gd name="connsiteY297" fmla="*/ 3615 h 303641"/>
                  <a:gd name="connsiteX298" fmla="*/ 638913 w 1010331"/>
                  <a:gd name="connsiteY298" fmla="*/ 5422 h 303641"/>
                  <a:gd name="connsiteX299" fmla="*/ 638913 w 1010331"/>
                  <a:gd name="connsiteY299" fmla="*/ 6326 h 303641"/>
                  <a:gd name="connsiteX300" fmla="*/ 634394 w 1010331"/>
                  <a:gd name="connsiteY300" fmla="*/ 10844 h 303641"/>
                  <a:gd name="connsiteX301" fmla="*/ 629876 w 1010331"/>
                  <a:gd name="connsiteY301" fmla="*/ 6326 h 303641"/>
                  <a:gd name="connsiteX302" fmla="*/ 629876 w 1010331"/>
                  <a:gd name="connsiteY302" fmla="*/ 3615 h 303641"/>
                  <a:gd name="connsiteX303" fmla="*/ 629876 w 1010331"/>
                  <a:gd name="connsiteY303" fmla="*/ 3615 h 303641"/>
                  <a:gd name="connsiteX304" fmla="*/ 647950 w 1010331"/>
                  <a:gd name="connsiteY304" fmla="*/ 7230 h 303641"/>
                  <a:gd name="connsiteX305" fmla="*/ 656987 w 1010331"/>
                  <a:gd name="connsiteY305" fmla="*/ 9037 h 303641"/>
                  <a:gd name="connsiteX306" fmla="*/ 652468 w 1010331"/>
                  <a:gd name="connsiteY306" fmla="*/ 10844 h 303641"/>
                  <a:gd name="connsiteX307" fmla="*/ 647950 w 1010331"/>
                  <a:gd name="connsiteY307" fmla="*/ 7230 h 303641"/>
                  <a:gd name="connsiteX308" fmla="*/ 647950 w 1010331"/>
                  <a:gd name="connsiteY308" fmla="*/ 7230 h 303641"/>
                  <a:gd name="connsiteX309" fmla="*/ 669638 w 1010331"/>
                  <a:gd name="connsiteY309" fmla="*/ 10844 h 303641"/>
                  <a:gd name="connsiteX310" fmla="*/ 672349 w 1010331"/>
                  <a:gd name="connsiteY310" fmla="*/ 10844 h 303641"/>
                  <a:gd name="connsiteX311" fmla="*/ 671446 w 1010331"/>
                  <a:gd name="connsiteY311" fmla="*/ 10844 h 303641"/>
                  <a:gd name="connsiteX312" fmla="*/ 669638 w 1010331"/>
                  <a:gd name="connsiteY312" fmla="*/ 10844 h 303641"/>
                  <a:gd name="connsiteX313" fmla="*/ 669638 w 1010331"/>
                  <a:gd name="connsiteY313" fmla="*/ 10844 h 303641"/>
                  <a:gd name="connsiteX314" fmla="*/ 677771 w 1010331"/>
                  <a:gd name="connsiteY314" fmla="*/ 11748 h 303641"/>
                  <a:gd name="connsiteX315" fmla="*/ 684097 w 1010331"/>
                  <a:gd name="connsiteY315" fmla="*/ 12652 h 303641"/>
                  <a:gd name="connsiteX316" fmla="*/ 685001 w 1010331"/>
                  <a:gd name="connsiteY316" fmla="*/ 15363 h 303641"/>
                  <a:gd name="connsiteX317" fmla="*/ 680483 w 1010331"/>
                  <a:gd name="connsiteY317" fmla="*/ 19881 h 303641"/>
                  <a:gd name="connsiteX318" fmla="*/ 675964 w 1010331"/>
                  <a:gd name="connsiteY318" fmla="*/ 15363 h 303641"/>
                  <a:gd name="connsiteX319" fmla="*/ 677771 w 1010331"/>
                  <a:gd name="connsiteY319" fmla="*/ 11748 h 303641"/>
                  <a:gd name="connsiteX320" fmla="*/ 677771 w 1010331"/>
                  <a:gd name="connsiteY320" fmla="*/ 11748 h 303641"/>
                  <a:gd name="connsiteX321" fmla="*/ 694942 w 1010331"/>
                  <a:gd name="connsiteY321" fmla="*/ 14459 h 303641"/>
                  <a:gd name="connsiteX322" fmla="*/ 703979 w 1010331"/>
                  <a:gd name="connsiteY322" fmla="*/ 16267 h 303641"/>
                  <a:gd name="connsiteX323" fmla="*/ 699460 w 1010331"/>
                  <a:gd name="connsiteY323" fmla="*/ 20785 h 303641"/>
                  <a:gd name="connsiteX324" fmla="*/ 694942 w 1010331"/>
                  <a:gd name="connsiteY324" fmla="*/ 16267 h 303641"/>
                  <a:gd name="connsiteX325" fmla="*/ 694942 w 1010331"/>
                  <a:gd name="connsiteY325" fmla="*/ 14459 h 303641"/>
                  <a:gd name="connsiteX326" fmla="*/ 694942 w 1010331"/>
                  <a:gd name="connsiteY326" fmla="*/ 14459 h 303641"/>
                  <a:gd name="connsiteX327" fmla="*/ 713919 w 1010331"/>
                  <a:gd name="connsiteY327" fmla="*/ 18074 h 303641"/>
                  <a:gd name="connsiteX328" fmla="*/ 721149 w 1010331"/>
                  <a:gd name="connsiteY328" fmla="*/ 18978 h 303641"/>
                  <a:gd name="connsiteX329" fmla="*/ 718438 w 1010331"/>
                  <a:gd name="connsiteY329" fmla="*/ 19881 h 303641"/>
                  <a:gd name="connsiteX330" fmla="*/ 713919 w 1010331"/>
                  <a:gd name="connsiteY330" fmla="*/ 18074 h 303641"/>
                  <a:gd name="connsiteX331" fmla="*/ 713919 w 1010331"/>
                  <a:gd name="connsiteY331" fmla="*/ 18074 h 303641"/>
                  <a:gd name="connsiteX332" fmla="*/ 742838 w 1010331"/>
                  <a:gd name="connsiteY332" fmla="*/ 24400 h 303641"/>
                  <a:gd name="connsiteX333" fmla="*/ 751875 w 1010331"/>
                  <a:gd name="connsiteY333" fmla="*/ 26207 h 303641"/>
                  <a:gd name="connsiteX334" fmla="*/ 751875 w 1010331"/>
                  <a:gd name="connsiteY334" fmla="*/ 26207 h 303641"/>
                  <a:gd name="connsiteX335" fmla="*/ 747356 w 1010331"/>
                  <a:gd name="connsiteY335" fmla="*/ 30726 h 303641"/>
                  <a:gd name="connsiteX336" fmla="*/ 742838 w 1010331"/>
                  <a:gd name="connsiteY336" fmla="*/ 26207 h 303641"/>
                  <a:gd name="connsiteX337" fmla="*/ 742838 w 1010331"/>
                  <a:gd name="connsiteY337" fmla="*/ 24400 h 303641"/>
                  <a:gd name="connsiteX338" fmla="*/ 742838 w 1010331"/>
                  <a:gd name="connsiteY338" fmla="*/ 24400 h 303641"/>
                  <a:gd name="connsiteX339" fmla="*/ 760912 w 1010331"/>
                  <a:gd name="connsiteY339" fmla="*/ 28918 h 303641"/>
                  <a:gd name="connsiteX340" fmla="*/ 767237 w 1010331"/>
                  <a:gd name="connsiteY340" fmla="*/ 30726 h 303641"/>
                  <a:gd name="connsiteX341" fmla="*/ 764526 w 1010331"/>
                  <a:gd name="connsiteY341" fmla="*/ 31629 h 303641"/>
                  <a:gd name="connsiteX342" fmla="*/ 760912 w 1010331"/>
                  <a:gd name="connsiteY342" fmla="*/ 28918 h 303641"/>
                  <a:gd name="connsiteX343" fmla="*/ 760912 w 1010331"/>
                  <a:gd name="connsiteY343" fmla="*/ 28918 h 303641"/>
                  <a:gd name="connsiteX344" fmla="*/ 772660 w 1010331"/>
                  <a:gd name="connsiteY344" fmla="*/ 31629 h 303641"/>
                  <a:gd name="connsiteX345" fmla="*/ 778082 w 1010331"/>
                  <a:gd name="connsiteY345" fmla="*/ 33437 h 303641"/>
                  <a:gd name="connsiteX346" fmla="*/ 778985 w 1010331"/>
                  <a:gd name="connsiteY346" fmla="*/ 36148 h 303641"/>
                  <a:gd name="connsiteX347" fmla="*/ 774467 w 1010331"/>
                  <a:gd name="connsiteY347" fmla="*/ 40666 h 303641"/>
                  <a:gd name="connsiteX348" fmla="*/ 769948 w 1010331"/>
                  <a:gd name="connsiteY348" fmla="*/ 36148 h 303641"/>
                  <a:gd name="connsiteX349" fmla="*/ 772660 w 1010331"/>
                  <a:gd name="connsiteY349" fmla="*/ 31629 h 303641"/>
                  <a:gd name="connsiteX350" fmla="*/ 772660 w 1010331"/>
                  <a:gd name="connsiteY350" fmla="*/ 31629 h 303641"/>
                  <a:gd name="connsiteX351" fmla="*/ 816941 w 1010331"/>
                  <a:gd name="connsiteY351" fmla="*/ 67777 h 303641"/>
                  <a:gd name="connsiteX352" fmla="*/ 822363 w 1010331"/>
                  <a:gd name="connsiteY352" fmla="*/ 71392 h 303641"/>
                  <a:gd name="connsiteX353" fmla="*/ 821459 w 1010331"/>
                  <a:gd name="connsiteY353" fmla="*/ 71392 h 303641"/>
                  <a:gd name="connsiteX354" fmla="*/ 816941 w 1010331"/>
                  <a:gd name="connsiteY354" fmla="*/ 67777 h 303641"/>
                  <a:gd name="connsiteX355" fmla="*/ 816941 w 1010331"/>
                  <a:gd name="connsiteY355" fmla="*/ 67777 h 303641"/>
                  <a:gd name="connsiteX356" fmla="*/ 826881 w 1010331"/>
                  <a:gd name="connsiteY356" fmla="*/ 74103 h 303641"/>
                  <a:gd name="connsiteX357" fmla="*/ 835918 w 1010331"/>
                  <a:gd name="connsiteY357" fmla="*/ 77718 h 303641"/>
                  <a:gd name="connsiteX358" fmla="*/ 831400 w 1010331"/>
                  <a:gd name="connsiteY358" fmla="*/ 81333 h 303641"/>
                  <a:gd name="connsiteX359" fmla="*/ 826881 w 1010331"/>
                  <a:gd name="connsiteY359" fmla="*/ 76814 h 303641"/>
                  <a:gd name="connsiteX360" fmla="*/ 826881 w 1010331"/>
                  <a:gd name="connsiteY360" fmla="*/ 74103 h 303641"/>
                  <a:gd name="connsiteX361" fmla="*/ 826881 w 1010331"/>
                  <a:gd name="connsiteY361" fmla="*/ 74103 h 303641"/>
                  <a:gd name="connsiteX362" fmla="*/ 854896 w 1010331"/>
                  <a:gd name="connsiteY362" fmla="*/ 84947 h 303641"/>
                  <a:gd name="connsiteX363" fmla="*/ 863933 w 1010331"/>
                  <a:gd name="connsiteY363" fmla="*/ 88562 h 303641"/>
                  <a:gd name="connsiteX364" fmla="*/ 859414 w 1010331"/>
                  <a:gd name="connsiteY364" fmla="*/ 92177 h 303641"/>
                  <a:gd name="connsiteX365" fmla="*/ 854896 w 1010331"/>
                  <a:gd name="connsiteY365" fmla="*/ 87658 h 303641"/>
                  <a:gd name="connsiteX366" fmla="*/ 854896 w 1010331"/>
                  <a:gd name="connsiteY366" fmla="*/ 84947 h 303641"/>
                  <a:gd name="connsiteX367" fmla="*/ 854896 w 1010331"/>
                  <a:gd name="connsiteY367" fmla="*/ 84947 h 303641"/>
                  <a:gd name="connsiteX368" fmla="*/ 882910 w 1010331"/>
                  <a:gd name="connsiteY368" fmla="*/ 95792 h 303641"/>
                  <a:gd name="connsiteX369" fmla="*/ 891044 w 1010331"/>
                  <a:gd name="connsiteY369" fmla="*/ 99406 h 303641"/>
                  <a:gd name="connsiteX370" fmla="*/ 887429 w 1010331"/>
                  <a:gd name="connsiteY370" fmla="*/ 101214 h 303641"/>
                  <a:gd name="connsiteX371" fmla="*/ 882910 w 1010331"/>
                  <a:gd name="connsiteY371" fmla="*/ 95792 h 303641"/>
                  <a:gd name="connsiteX372" fmla="*/ 882910 w 1010331"/>
                  <a:gd name="connsiteY372" fmla="*/ 95792 h 303641"/>
                  <a:gd name="connsiteX373" fmla="*/ 882910 w 1010331"/>
                  <a:gd name="connsiteY373" fmla="*/ 95792 h 303641"/>
                  <a:gd name="connsiteX374" fmla="*/ 910925 w 1010331"/>
                  <a:gd name="connsiteY374" fmla="*/ 107540 h 303641"/>
                  <a:gd name="connsiteX375" fmla="*/ 919058 w 1010331"/>
                  <a:gd name="connsiteY375" fmla="*/ 111155 h 303641"/>
                  <a:gd name="connsiteX376" fmla="*/ 915443 w 1010331"/>
                  <a:gd name="connsiteY376" fmla="*/ 112962 h 303641"/>
                  <a:gd name="connsiteX377" fmla="*/ 910925 w 1010331"/>
                  <a:gd name="connsiteY377" fmla="*/ 107540 h 303641"/>
                  <a:gd name="connsiteX378" fmla="*/ 910925 w 1010331"/>
                  <a:gd name="connsiteY378" fmla="*/ 107540 h 303641"/>
                  <a:gd name="connsiteX379" fmla="*/ 910925 w 1010331"/>
                  <a:gd name="connsiteY379" fmla="*/ 107540 h 303641"/>
                  <a:gd name="connsiteX380" fmla="*/ 924480 w 1010331"/>
                  <a:gd name="connsiteY380" fmla="*/ 112058 h 303641"/>
                  <a:gd name="connsiteX381" fmla="*/ 929903 w 1010331"/>
                  <a:gd name="connsiteY381" fmla="*/ 113866 h 303641"/>
                  <a:gd name="connsiteX382" fmla="*/ 930806 w 1010331"/>
                  <a:gd name="connsiteY382" fmla="*/ 116577 h 303641"/>
                  <a:gd name="connsiteX383" fmla="*/ 926288 w 1010331"/>
                  <a:gd name="connsiteY383" fmla="*/ 121095 h 303641"/>
                  <a:gd name="connsiteX384" fmla="*/ 921769 w 1010331"/>
                  <a:gd name="connsiteY384" fmla="*/ 116577 h 303641"/>
                  <a:gd name="connsiteX385" fmla="*/ 924480 w 1010331"/>
                  <a:gd name="connsiteY385" fmla="*/ 112058 h 303641"/>
                  <a:gd name="connsiteX386" fmla="*/ 924480 w 1010331"/>
                  <a:gd name="connsiteY386" fmla="*/ 112058 h 303641"/>
                  <a:gd name="connsiteX387" fmla="*/ 939843 w 1010331"/>
                  <a:gd name="connsiteY387" fmla="*/ 118384 h 303641"/>
                  <a:gd name="connsiteX388" fmla="*/ 946169 w 1010331"/>
                  <a:gd name="connsiteY388" fmla="*/ 121095 h 303641"/>
                  <a:gd name="connsiteX389" fmla="*/ 944362 w 1010331"/>
                  <a:gd name="connsiteY389" fmla="*/ 121095 h 303641"/>
                  <a:gd name="connsiteX390" fmla="*/ 939843 w 1010331"/>
                  <a:gd name="connsiteY390" fmla="*/ 118384 h 303641"/>
                  <a:gd name="connsiteX391" fmla="*/ 939843 w 1010331"/>
                  <a:gd name="connsiteY391" fmla="*/ 118384 h 303641"/>
                  <a:gd name="connsiteX392" fmla="*/ 951591 w 1010331"/>
                  <a:gd name="connsiteY392" fmla="*/ 123806 h 303641"/>
                  <a:gd name="connsiteX393" fmla="*/ 957917 w 1010331"/>
                  <a:gd name="connsiteY393" fmla="*/ 126517 h 303641"/>
                  <a:gd name="connsiteX394" fmla="*/ 957917 w 1010331"/>
                  <a:gd name="connsiteY394" fmla="*/ 126517 h 303641"/>
                  <a:gd name="connsiteX395" fmla="*/ 957917 w 1010331"/>
                  <a:gd name="connsiteY395" fmla="*/ 128325 h 303641"/>
                  <a:gd name="connsiteX396" fmla="*/ 953399 w 1010331"/>
                  <a:gd name="connsiteY396" fmla="*/ 132843 h 303641"/>
                  <a:gd name="connsiteX397" fmla="*/ 948880 w 1010331"/>
                  <a:gd name="connsiteY397" fmla="*/ 128325 h 303641"/>
                  <a:gd name="connsiteX398" fmla="*/ 951591 w 1010331"/>
                  <a:gd name="connsiteY398" fmla="*/ 123806 h 303641"/>
                  <a:gd name="connsiteX399" fmla="*/ 951591 w 1010331"/>
                  <a:gd name="connsiteY399" fmla="*/ 123806 h 303641"/>
                  <a:gd name="connsiteX400" fmla="*/ 967858 w 1010331"/>
                  <a:gd name="connsiteY400" fmla="*/ 130132 h 303641"/>
                  <a:gd name="connsiteX401" fmla="*/ 969665 w 1010331"/>
                  <a:gd name="connsiteY401" fmla="*/ 131940 h 303641"/>
                  <a:gd name="connsiteX402" fmla="*/ 967858 w 1010331"/>
                  <a:gd name="connsiteY402" fmla="*/ 130132 h 303641"/>
                  <a:gd name="connsiteX403" fmla="*/ 967858 w 1010331"/>
                  <a:gd name="connsiteY403" fmla="*/ 130132 h 303641"/>
                  <a:gd name="connsiteX404" fmla="*/ 975087 w 1010331"/>
                  <a:gd name="connsiteY404" fmla="*/ 144591 h 303641"/>
                  <a:gd name="connsiteX405" fmla="*/ 976895 w 1010331"/>
                  <a:gd name="connsiteY405" fmla="*/ 150013 h 303641"/>
                  <a:gd name="connsiteX406" fmla="*/ 972376 w 1010331"/>
                  <a:gd name="connsiteY406" fmla="*/ 152725 h 303641"/>
                  <a:gd name="connsiteX407" fmla="*/ 967858 w 1010331"/>
                  <a:gd name="connsiteY407" fmla="*/ 148206 h 303641"/>
                  <a:gd name="connsiteX408" fmla="*/ 972376 w 1010331"/>
                  <a:gd name="connsiteY408" fmla="*/ 143688 h 303641"/>
                  <a:gd name="connsiteX409" fmla="*/ 975087 w 1010331"/>
                  <a:gd name="connsiteY409" fmla="*/ 144591 h 303641"/>
                  <a:gd name="connsiteX410" fmla="*/ 975087 w 1010331"/>
                  <a:gd name="connsiteY410" fmla="*/ 144591 h 303641"/>
                  <a:gd name="connsiteX411" fmla="*/ 977798 w 1010331"/>
                  <a:gd name="connsiteY411" fmla="*/ 155436 h 303641"/>
                  <a:gd name="connsiteX412" fmla="*/ 979606 w 1010331"/>
                  <a:gd name="connsiteY412" fmla="*/ 161761 h 303641"/>
                  <a:gd name="connsiteX413" fmla="*/ 976895 w 1010331"/>
                  <a:gd name="connsiteY413" fmla="*/ 157243 h 303641"/>
                  <a:gd name="connsiteX414" fmla="*/ 977798 w 1010331"/>
                  <a:gd name="connsiteY414" fmla="*/ 155436 h 303641"/>
                  <a:gd name="connsiteX415" fmla="*/ 977798 w 1010331"/>
                  <a:gd name="connsiteY415" fmla="*/ 155436 h 303641"/>
                  <a:gd name="connsiteX416" fmla="*/ 978702 w 1010331"/>
                  <a:gd name="connsiteY416" fmla="*/ 174413 h 303641"/>
                  <a:gd name="connsiteX417" fmla="*/ 977798 w 1010331"/>
                  <a:gd name="connsiteY417" fmla="*/ 180739 h 303641"/>
                  <a:gd name="connsiteX418" fmla="*/ 976895 w 1010331"/>
                  <a:gd name="connsiteY418" fmla="*/ 178028 h 303641"/>
                  <a:gd name="connsiteX419" fmla="*/ 978702 w 1010331"/>
                  <a:gd name="connsiteY419" fmla="*/ 174413 h 303641"/>
                  <a:gd name="connsiteX420" fmla="*/ 978702 w 1010331"/>
                  <a:gd name="connsiteY420" fmla="*/ 174413 h 303641"/>
                  <a:gd name="connsiteX421" fmla="*/ 977798 w 1010331"/>
                  <a:gd name="connsiteY421" fmla="*/ 180739 h 303641"/>
                  <a:gd name="connsiteX422" fmla="*/ 982317 w 1010331"/>
                  <a:gd name="connsiteY422" fmla="*/ 182546 h 303641"/>
                  <a:gd name="connsiteX423" fmla="*/ 981413 w 1010331"/>
                  <a:gd name="connsiteY423" fmla="*/ 182546 h 303641"/>
                  <a:gd name="connsiteX424" fmla="*/ 977798 w 1010331"/>
                  <a:gd name="connsiteY424" fmla="*/ 180739 h 303641"/>
                  <a:gd name="connsiteX425" fmla="*/ 977798 w 1010331"/>
                  <a:gd name="connsiteY425" fmla="*/ 180739 h 303641"/>
                  <a:gd name="connsiteX426" fmla="*/ 986835 w 1010331"/>
                  <a:gd name="connsiteY426" fmla="*/ 186161 h 303641"/>
                  <a:gd name="connsiteX427" fmla="*/ 991354 w 1010331"/>
                  <a:gd name="connsiteY427" fmla="*/ 193391 h 303641"/>
                  <a:gd name="connsiteX428" fmla="*/ 991354 w 1010331"/>
                  <a:gd name="connsiteY428" fmla="*/ 194294 h 303641"/>
                  <a:gd name="connsiteX429" fmla="*/ 990450 w 1010331"/>
                  <a:gd name="connsiteY429" fmla="*/ 194294 h 303641"/>
                  <a:gd name="connsiteX430" fmla="*/ 985932 w 1010331"/>
                  <a:gd name="connsiteY430" fmla="*/ 189776 h 303641"/>
                  <a:gd name="connsiteX431" fmla="*/ 986835 w 1010331"/>
                  <a:gd name="connsiteY431" fmla="*/ 186161 h 303641"/>
                  <a:gd name="connsiteX432" fmla="*/ 986835 w 1010331"/>
                  <a:gd name="connsiteY432" fmla="*/ 186161 h 303641"/>
                  <a:gd name="connsiteX433" fmla="*/ 991354 w 1010331"/>
                  <a:gd name="connsiteY433" fmla="*/ 204235 h 303641"/>
                  <a:gd name="connsiteX434" fmla="*/ 991354 w 1010331"/>
                  <a:gd name="connsiteY434" fmla="*/ 207850 h 303641"/>
                  <a:gd name="connsiteX435" fmla="*/ 993161 w 1010331"/>
                  <a:gd name="connsiteY435" fmla="*/ 212368 h 303641"/>
                  <a:gd name="connsiteX436" fmla="*/ 990450 w 1010331"/>
                  <a:gd name="connsiteY436" fmla="*/ 213272 h 303641"/>
                  <a:gd name="connsiteX437" fmla="*/ 985932 w 1010331"/>
                  <a:gd name="connsiteY437" fmla="*/ 208754 h 303641"/>
                  <a:gd name="connsiteX438" fmla="*/ 991354 w 1010331"/>
                  <a:gd name="connsiteY438" fmla="*/ 204235 h 303641"/>
                  <a:gd name="connsiteX439" fmla="*/ 991354 w 1010331"/>
                  <a:gd name="connsiteY439" fmla="*/ 204235 h 303641"/>
                  <a:gd name="connsiteX440" fmla="*/ 991354 w 1010331"/>
                  <a:gd name="connsiteY440" fmla="*/ 204235 h 303641"/>
                  <a:gd name="connsiteX441" fmla="*/ 995872 w 1010331"/>
                  <a:gd name="connsiteY441" fmla="*/ 219598 h 303641"/>
                  <a:gd name="connsiteX442" fmla="*/ 996776 w 1010331"/>
                  <a:gd name="connsiteY442" fmla="*/ 221405 h 303641"/>
                  <a:gd name="connsiteX443" fmla="*/ 995872 w 1010331"/>
                  <a:gd name="connsiteY443" fmla="*/ 219598 h 303641"/>
                  <a:gd name="connsiteX444" fmla="*/ 995872 w 1010331"/>
                  <a:gd name="connsiteY444" fmla="*/ 219598 h 303641"/>
                  <a:gd name="connsiteX445" fmla="*/ 1001294 w 1010331"/>
                  <a:gd name="connsiteY445" fmla="*/ 234057 h 303641"/>
                  <a:gd name="connsiteX446" fmla="*/ 1004005 w 1010331"/>
                  <a:gd name="connsiteY446" fmla="*/ 241287 h 303641"/>
                  <a:gd name="connsiteX447" fmla="*/ 999487 w 1010331"/>
                  <a:gd name="connsiteY447" fmla="*/ 243998 h 303641"/>
                  <a:gd name="connsiteX448" fmla="*/ 994969 w 1010331"/>
                  <a:gd name="connsiteY448" fmla="*/ 239479 h 303641"/>
                  <a:gd name="connsiteX449" fmla="*/ 999487 w 1010331"/>
                  <a:gd name="connsiteY449" fmla="*/ 234961 h 303641"/>
                  <a:gd name="connsiteX450" fmla="*/ 1001294 w 1010331"/>
                  <a:gd name="connsiteY450" fmla="*/ 234057 h 303641"/>
                  <a:gd name="connsiteX451" fmla="*/ 1001294 w 1010331"/>
                  <a:gd name="connsiteY451" fmla="*/ 234057 h 303641"/>
                  <a:gd name="connsiteX452" fmla="*/ 1006717 w 1010331"/>
                  <a:gd name="connsiteY452" fmla="*/ 245805 h 303641"/>
                  <a:gd name="connsiteX453" fmla="*/ 1010331 w 1010331"/>
                  <a:gd name="connsiteY453" fmla="*/ 253938 h 303641"/>
                  <a:gd name="connsiteX454" fmla="*/ 1009428 w 1010331"/>
                  <a:gd name="connsiteY454" fmla="*/ 253938 h 303641"/>
                  <a:gd name="connsiteX455" fmla="*/ 1004909 w 1010331"/>
                  <a:gd name="connsiteY455" fmla="*/ 249420 h 303641"/>
                  <a:gd name="connsiteX456" fmla="*/ 1006717 w 1010331"/>
                  <a:gd name="connsiteY456" fmla="*/ 245805 h 303641"/>
                  <a:gd name="connsiteX457" fmla="*/ 1006717 w 1010331"/>
                  <a:gd name="connsiteY457" fmla="*/ 245805 h 303641"/>
                  <a:gd name="connsiteX458" fmla="*/ 967858 w 1010331"/>
                  <a:gd name="connsiteY458" fmla="*/ 299123 h 303641"/>
                  <a:gd name="connsiteX459" fmla="*/ 958821 w 1010331"/>
                  <a:gd name="connsiteY459" fmla="*/ 299123 h 303641"/>
                  <a:gd name="connsiteX460" fmla="*/ 963339 w 1010331"/>
                  <a:gd name="connsiteY460" fmla="*/ 294605 h 303641"/>
                  <a:gd name="connsiteX461" fmla="*/ 967858 w 1010331"/>
                  <a:gd name="connsiteY461" fmla="*/ 299123 h 303641"/>
                  <a:gd name="connsiteX462" fmla="*/ 967858 w 1010331"/>
                  <a:gd name="connsiteY462" fmla="*/ 299123 h 303641"/>
                  <a:gd name="connsiteX463" fmla="*/ 948880 w 1010331"/>
                  <a:gd name="connsiteY463" fmla="*/ 299123 h 303641"/>
                  <a:gd name="connsiteX464" fmla="*/ 939843 w 1010331"/>
                  <a:gd name="connsiteY464" fmla="*/ 299123 h 303641"/>
                  <a:gd name="connsiteX465" fmla="*/ 944362 w 1010331"/>
                  <a:gd name="connsiteY465" fmla="*/ 294605 h 303641"/>
                  <a:gd name="connsiteX466" fmla="*/ 948880 w 1010331"/>
                  <a:gd name="connsiteY466" fmla="*/ 299123 h 303641"/>
                  <a:gd name="connsiteX467" fmla="*/ 948880 w 1010331"/>
                  <a:gd name="connsiteY467" fmla="*/ 299123 h 303641"/>
                  <a:gd name="connsiteX468" fmla="*/ 929903 w 1010331"/>
                  <a:gd name="connsiteY468" fmla="*/ 299123 h 303641"/>
                  <a:gd name="connsiteX469" fmla="*/ 920866 w 1010331"/>
                  <a:gd name="connsiteY469" fmla="*/ 299123 h 303641"/>
                  <a:gd name="connsiteX470" fmla="*/ 925384 w 1010331"/>
                  <a:gd name="connsiteY470" fmla="*/ 294605 h 303641"/>
                  <a:gd name="connsiteX471" fmla="*/ 929903 w 1010331"/>
                  <a:gd name="connsiteY471" fmla="*/ 299123 h 303641"/>
                  <a:gd name="connsiteX472" fmla="*/ 929903 w 1010331"/>
                  <a:gd name="connsiteY472" fmla="*/ 299123 h 303641"/>
                  <a:gd name="connsiteX473" fmla="*/ 910925 w 1010331"/>
                  <a:gd name="connsiteY473" fmla="*/ 299123 h 303641"/>
                  <a:gd name="connsiteX474" fmla="*/ 901888 w 1010331"/>
                  <a:gd name="connsiteY474" fmla="*/ 299123 h 303641"/>
                  <a:gd name="connsiteX475" fmla="*/ 906406 w 1010331"/>
                  <a:gd name="connsiteY475" fmla="*/ 294605 h 303641"/>
                  <a:gd name="connsiteX476" fmla="*/ 910925 w 1010331"/>
                  <a:gd name="connsiteY476" fmla="*/ 299123 h 303641"/>
                  <a:gd name="connsiteX477" fmla="*/ 910925 w 1010331"/>
                  <a:gd name="connsiteY477" fmla="*/ 299123 h 303641"/>
                  <a:gd name="connsiteX478" fmla="*/ 891947 w 1010331"/>
                  <a:gd name="connsiteY478" fmla="*/ 299123 h 303641"/>
                  <a:gd name="connsiteX479" fmla="*/ 882910 w 1010331"/>
                  <a:gd name="connsiteY479" fmla="*/ 299123 h 303641"/>
                  <a:gd name="connsiteX480" fmla="*/ 887429 w 1010331"/>
                  <a:gd name="connsiteY480" fmla="*/ 294605 h 303641"/>
                  <a:gd name="connsiteX481" fmla="*/ 891947 w 1010331"/>
                  <a:gd name="connsiteY481" fmla="*/ 299123 h 303641"/>
                  <a:gd name="connsiteX482" fmla="*/ 891947 w 1010331"/>
                  <a:gd name="connsiteY482" fmla="*/ 299123 h 303641"/>
                  <a:gd name="connsiteX483" fmla="*/ 873873 w 1010331"/>
                  <a:gd name="connsiteY483" fmla="*/ 299123 h 303641"/>
                  <a:gd name="connsiteX484" fmla="*/ 864836 w 1010331"/>
                  <a:gd name="connsiteY484" fmla="*/ 299123 h 303641"/>
                  <a:gd name="connsiteX485" fmla="*/ 869355 w 1010331"/>
                  <a:gd name="connsiteY485" fmla="*/ 294605 h 303641"/>
                  <a:gd name="connsiteX486" fmla="*/ 873873 w 1010331"/>
                  <a:gd name="connsiteY486" fmla="*/ 299123 h 303641"/>
                  <a:gd name="connsiteX487" fmla="*/ 873873 w 1010331"/>
                  <a:gd name="connsiteY487" fmla="*/ 299123 h 303641"/>
                  <a:gd name="connsiteX488" fmla="*/ 854896 w 1010331"/>
                  <a:gd name="connsiteY488" fmla="*/ 299123 h 303641"/>
                  <a:gd name="connsiteX489" fmla="*/ 845859 w 1010331"/>
                  <a:gd name="connsiteY489" fmla="*/ 299123 h 303641"/>
                  <a:gd name="connsiteX490" fmla="*/ 850377 w 1010331"/>
                  <a:gd name="connsiteY490" fmla="*/ 294605 h 303641"/>
                  <a:gd name="connsiteX491" fmla="*/ 854896 w 1010331"/>
                  <a:gd name="connsiteY491" fmla="*/ 299123 h 303641"/>
                  <a:gd name="connsiteX492" fmla="*/ 854896 w 1010331"/>
                  <a:gd name="connsiteY492" fmla="*/ 299123 h 303641"/>
                  <a:gd name="connsiteX493" fmla="*/ 835918 w 1010331"/>
                  <a:gd name="connsiteY493" fmla="*/ 299123 h 303641"/>
                  <a:gd name="connsiteX494" fmla="*/ 826881 w 1010331"/>
                  <a:gd name="connsiteY494" fmla="*/ 299123 h 303641"/>
                  <a:gd name="connsiteX495" fmla="*/ 831400 w 1010331"/>
                  <a:gd name="connsiteY495" fmla="*/ 294605 h 303641"/>
                  <a:gd name="connsiteX496" fmla="*/ 835918 w 1010331"/>
                  <a:gd name="connsiteY496" fmla="*/ 299123 h 303641"/>
                  <a:gd name="connsiteX497" fmla="*/ 835918 w 1010331"/>
                  <a:gd name="connsiteY497" fmla="*/ 299123 h 303641"/>
                  <a:gd name="connsiteX498" fmla="*/ 816941 w 1010331"/>
                  <a:gd name="connsiteY498" fmla="*/ 299123 h 303641"/>
                  <a:gd name="connsiteX499" fmla="*/ 807904 w 1010331"/>
                  <a:gd name="connsiteY499" fmla="*/ 299123 h 303641"/>
                  <a:gd name="connsiteX500" fmla="*/ 812422 w 1010331"/>
                  <a:gd name="connsiteY500" fmla="*/ 294605 h 303641"/>
                  <a:gd name="connsiteX501" fmla="*/ 816941 w 1010331"/>
                  <a:gd name="connsiteY501" fmla="*/ 299123 h 303641"/>
                  <a:gd name="connsiteX502" fmla="*/ 816941 w 1010331"/>
                  <a:gd name="connsiteY502" fmla="*/ 299123 h 303641"/>
                  <a:gd name="connsiteX503" fmla="*/ 797963 w 1010331"/>
                  <a:gd name="connsiteY503" fmla="*/ 299123 h 303641"/>
                  <a:gd name="connsiteX504" fmla="*/ 788926 w 1010331"/>
                  <a:gd name="connsiteY504" fmla="*/ 299123 h 303641"/>
                  <a:gd name="connsiteX505" fmla="*/ 793445 w 1010331"/>
                  <a:gd name="connsiteY505" fmla="*/ 294605 h 303641"/>
                  <a:gd name="connsiteX506" fmla="*/ 797963 w 1010331"/>
                  <a:gd name="connsiteY506" fmla="*/ 299123 h 303641"/>
                  <a:gd name="connsiteX507" fmla="*/ 797963 w 1010331"/>
                  <a:gd name="connsiteY507" fmla="*/ 299123 h 303641"/>
                  <a:gd name="connsiteX508" fmla="*/ 778985 w 1010331"/>
                  <a:gd name="connsiteY508" fmla="*/ 299123 h 303641"/>
                  <a:gd name="connsiteX509" fmla="*/ 769948 w 1010331"/>
                  <a:gd name="connsiteY509" fmla="*/ 299123 h 303641"/>
                  <a:gd name="connsiteX510" fmla="*/ 774467 w 1010331"/>
                  <a:gd name="connsiteY510" fmla="*/ 295508 h 303641"/>
                  <a:gd name="connsiteX511" fmla="*/ 778985 w 1010331"/>
                  <a:gd name="connsiteY511" fmla="*/ 299123 h 303641"/>
                  <a:gd name="connsiteX512" fmla="*/ 778985 w 1010331"/>
                  <a:gd name="connsiteY512" fmla="*/ 299123 h 303641"/>
                  <a:gd name="connsiteX513" fmla="*/ 760912 w 1010331"/>
                  <a:gd name="connsiteY513" fmla="*/ 299123 h 303641"/>
                  <a:gd name="connsiteX514" fmla="*/ 751875 w 1010331"/>
                  <a:gd name="connsiteY514" fmla="*/ 299123 h 303641"/>
                  <a:gd name="connsiteX515" fmla="*/ 756393 w 1010331"/>
                  <a:gd name="connsiteY515" fmla="*/ 295508 h 303641"/>
                  <a:gd name="connsiteX516" fmla="*/ 760912 w 1010331"/>
                  <a:gd name="connsiteY516" fmla="*/ 299123 h 303641"/>
                  <a:gd name="connsiteX517" fmla="*/ 760912 w 1010331"/>
                  <a:gd name="connsiteY517" fmla="*/ 299123 h 303641"/>
                  <a:gd name="connsiteX518" fmla="*/ 741934 w 1010331"/>
                  <a:gd name="connsiteY518" fmla="*/ 299123 h 303641"/>
                  <a:gd name="connsiteX519" fmla="*/ 732897 w 1010331"/>
                  <a:gd name="connsiteY519" fmla="*/ 299123 h 303641"/>
                  <a:gd name="connsiteX520" fmla="*/ 737415 w 1010331"/>
                  <a:gd name="connsiteY520" fmla="*/ 295508 h 303641"/>
                  <a:gd name="connsiteX521" fmla="*/ 741934 w 1010331"/>
                  <a:gd name="connsiteY521" fmla="*/ 299123 h 303641"/>
                  <a:gd name="connsiteX522" fmla="*/ 741934 w 1010331"/>
                  <a:gd name="connsiteY522" fmla="*/ 299123 h 303641"/>
                  <a:gd name="connsiteX523" fmla="*/ 722956 w 1010331"/>
                  <a:gd name="connsiteY523" fmla="*/ 299123 h 303641"/>
                  <a:gd name="connsiteX524" fmla="*/ 713919 w 1010331"/>
                  <a:gd name="connsiteY524" fmla="*/ 299123 h 303641"/>
                  <a:gd name="connsiteX525" fmla="*/ 718438 w 1010331"/>
                  <a:gd name="connsiteY525" fmla="*/ 295508 h 303641"/>
                  <a:gd name="connsiteX526" fmla="*/ 722956 w 1010331"/>
                  <a:gd name="connsiteY526" fmla="*/ 299123 h 303641"/>
                  <a:gd name="connsiteX527" fmla="*/ 722956 w 1010331"/>
                  <a:gd name="connsiteY527" fmla="*/ 299123 h 303641"/>
                  <a:gd name="connsiteX528" fmla="*/ 703979 w 1010331"/>
                  <a:gd name="connsiteY528" fmla="*/ 299123 h 303641"/>
                  <a:gd name="connsiteX529" fmla="*/ 694942 w 1010331"/>
                  <a:gd name="connsiteY529" fmla="*/ 299123 h 303641"/>
                  <a:gd name="connsiteX530" fmla="*/ 699460 w 1010331"/>
                  <a:gd name="connsiteY530" fmla="*/ 295508 h 303641"/>
                  <a:gd name="connsiteX531" fmla="*/ 703979 w 1010331"/>
                  <a:gd name="connsiteY531" fmla="*/ 299123 h 303641"/>
                  <a:gd name="connsiteX532" fmla="*/ 703979 w 1010331"/>
                  <a:gd name="connsiteY532" fmla="*/ 299123 h 303641"/>
                  <a:gd name="connsiteX533" fmla="*/ 685905 w 1010331"/>
                  <a:gd name="connsiteY533" fmla="*/ 298219 h 303641"/>
                  <a:gd name="connsiteX534" fmla="*/ 676868 w 1010331"/>
                  <a:gd name="connsiteY534" fmla="*/ 298219 h 303641"/>
                  <a:gd name="connsiteX535" fmla="*/ 681386 w 1010331"/>
                  <a:gd name="connsiteY535" fmla="*/ 294605 h 303641"/>
                  <a:gd name="connsiteX536" fmla="*/ 685905 w 1010331"/>
                  <a:gd name="connsiteY536" fmla="*/ 298219 h 303641"/>
                  <a:gd name="connsiteX537" fmla="*/ 685905 w 1010331"/>
                  <a:gd name="connsiteY537" fmla="*/ 298219 h 303641"/>
                  <a:gd name="connsiteX538" fmla="*/ 666927 w 1010331"/>
                  <a:gd name="connsiteY538" fmla="*/ 298219 h 303641"/>
                  <a:gd name="connsiteX539" fmla="*/ 657890 w 1010331"/>
                  <a:gd name="connsiteY539" fmla="*/ 298219 h 303641"/>
                  <a:gd name="connsiteX540" fmla="*/ 662409 w 1010331"/>
                  <a:gd name="connsiteY540" fmla="*/ 294605 h 303641"/>
                  <a:gd name="connsiteX541" fmla="*/ 666927 w 1010331"/>
                  <a:gd name="connsiteY541" fmla="*/ 298219 h 303641"/>
                  <a:gd name="connsiteX542" fmla="*/ 666927 w 1010331"/>
                  <a:gd name="connsiteY542" fmla="*/ 298219 h 303641"/>
                  <a:gd name="connsiteX543" fmla="*/ 647950 w 1010331"/>
                  <a:gd name="connsiteY543" fmla="*/ 298219 h 303641"/>
                  <a:gd name="connsiteX544" fmla="*/ 638913 w 1010331"/>
                  <a:gd name="connsiteY544" fmla="*/ 298219 h 303641"/>
                  <a:gd name="connsiteX545" fmla="*/ 643431 w 1010331"/>
                  <a:gd name="connsiteY545" fmla="*/ 294605 h 303641"/>
                  <a:gd name="connsiteX546" fmla="*/ 647950 w 1010331"/>
                  <a:gd name="connsiteY546" fmla="*/ 298219 h 303641"/>
                  <a:gd name="connsiteX547" fmla="*/ 647950 w 1010331"/>
                  <a:gd name="connsiteY547" fmla="*/ 298219 h 303641"/>
                  <a:gd name="connsiteX548" fmla="*/ 628972 w 1010331"/>
                  <a:gd name="connsiteY548" fmla="*/ 298219 h 303641"/>
                  <a:gd name="connsiteX549" fmla="*/ 619935 w 1010331"/>
                  <a:gd name="connsiteY549" fmla="*/ 298219 h 303641"/>
                  <a:gd name="connsiteX550" fmla="*/ 624453 w 1010331"/>
                  <a:gd name="connsiteY550" fmla="*/ 294605 h 303641"/>
                  <a:gd name="connsiteX551" fmla="*/ 628972 w 1010331"/>
                  <a:gd name="connsiteY551" fmla="*/ 298219 h 303641"/>
                  <a:gd name="connsiteX552" fmla="*/ 628972 w 1010331"/>
                  <a:gd name="connsiteY552" fmla="*/ 298219 h 303641"/>
                  <a:gd name="connsiteX553" fmla="*/ 609994 w 1010331"/>
                  <a:gd name="connsiteY553" fmla="*/ 298219 h 303641"/>
                  <a:gd name="connsiteX554" fmla="*/ 600957 w 1010331"/>
                  <a:gd name="connsiteY554" fmla="*/ 298219 h 303641"/>
                  <a:gd name="connsiteX555" fmla="*/ 605476 w 1010331"/>
                  <a:gd name="connsiteY555" fmla="*/ 294605 h 303641"/>
                  <a:gd name="connsiteX556" fmla="*/ 609994 w 1010331"/>
                  <a:gd name="connsiteY556" fmla="*/ 298219 h 303641"/>
                  <a:gd name="connsiteX557" fmla="*/ 609994 w 1010331"/>
                  <a:gd name="connsiteY557" fmla="*/ 298219 h 303641"/>
                  <a:gd name="connsiteX558" fmla="*/ 591920 w 1010331"/>
                  <a:gd name="connsiteY558" fmla="*/ 298219 h 303641"/>
                  <a:gd name="connsiteX559" fmla="*/ 582883 w 1010331"/>
                  <a:gd name="connsiteY559" fmla="*/ 298219 h 303641"/>
                  <a:gd name="connsiteX560" fmla="*/ 587402 w 1010331"/>
                  <a:gd name="connsiteY560" fmla="*/ 294605 h 303641"/>
                  <a:gd name="connsiteX561" fmla="*/ 591920 w 1010331"/>
                  <a:gd name="connsiteY561" fmla="*/ 298219 h 303641"/>
                  <a:gd name="connsiteX562" fmla="*/ 591920 w 1010331"/>
                  <a:gd name="connsiteY562" fmla="*/ 298219 h 303641"/>
                  <a:gd name="connsiteX563" fmla="*/ 572943 w 1010331"/>
                  <a:gd name="connsiteY563" fmla="*/ 298219 h 303641"/>
                  <a:gd name="connsiteX564" fmla="*/ 563906 w 1010331"/>
                  <a:gd name="connsiteY564" fmla="*/ 298219 h 303641"/>
                  <a:gd name="connsiteX565" fmla="*/ 568424 w 1010331"/>
                  <a:gd name="connsiteY565" fmla="*/ 294605 h 303641"/>
                  <a:gd name="connsiteX566" fmla="*/ 572943 w 1010331"/>
                  <a:gd name="connsiteY566" fmla="*/ 298219 h 303641"/>
                  <a:gd name="connsiteX567" fmla="*/ 572943 w 1010331"/>
                  <a:gd name="connsiteY567" fmla="*/ 298219 h 303641"/>
                  <a:gd name="connsiteX568" fmla="*/ 553965 w 1010331"/>
                  <a:gd name="connsiteY568" fmla="*/ 298219 h 303641"/>
                  <a:gd name="connsiteX569" fmla="*/ 544928 w 1010331"/>
                  <a:gd name="connsiteY569" fmla="*/ 298219 h 303641"/>
                  <a:gd name="connsiteX570" fmla="*/ 549447 w 1010331"/>
                  <a:gd name="connsiteY570" fmla="*/ 294605 h 303641"/>
                  <a:gd name="connsiteX571" fmla="*/ 553965 w 1010331"/>
                  <a:gd name="connsiteY571" fmla="*/ 298219 h 303641"/>
                  <a:gd name="connsiteX572" fmla="*/ 553965 w 1010331"/>
                  <a:gd name="connsiteY572" fmla="*/ 298219 h 303641"/>
                  <a:gd name="connsiteX573" fmla="*/ 534988 w 1010331"/>
                  <a:gd name="connsiteY573" fmla="*/ 298219 h 303641"/>
                  <a:gd name="connsiteX574" fmla="*/ 525951 w 1010331"/>
                  <a:gd name="connsiteY574" fmla="*/ 298219 h 303641"/>
                  <a:gd name="connsiteX575" fmla="*/ 530469 w 1010331"/>
                  <a:gd name="connsiteY575" fmla="*/ 294605 h 303641"/>
                  <a:gd name="connsiteX576" fmla="*/ 534988 w 1010331"/>
                  <a:gd name="connsiteY576" fmla="*/ 298219 h 303641"/>
                  <a:gd name="connsiteX577" fmla="*/ 534988 w 1010331"/>
                  <a:gd name="connsiteY577" fmla="*/ 298219 h 303641"/>
                  <a:gd name="connsiteX578" fmla="*/ 516010 w 1010331"/>
                  <a:gd name="connsiteY578" fmla="*/ 298219 h 303641"/>
                  <a:gd name="connsiteX579" fmla="*/ 506973 w 1010331"/>
                  <a:gd name="connsiteY579" fmla="*/ 298219 h 303641"/>
                  <a:gd name="connsiteX580" fmla="*/ 511492 w 1010331"/>
                  <a:gd name="connsiteY580" fmla="*/ 294605 h 303641"/>
                  <a:gd name="connsiteX581" fmla="*/ 516010 w 1010331"/>
                  <a:gd name="connsiteY581" fmla="*/ 298219 h 303641"/>
                  <a:gd name="connsiteX582" fmla="*/ 516010 w 1010331"/>
                  <a:gd name="connsiteY582" fmla="*/ 298219 h 303641"/>
                  <a:gd name="connsiteX583" fmla="*/ 497936 w 1010331"/>
                  <a:gd name="connsiteY583" fmla="*/ 298219 h 303641"/>
                  <a:gd name="connsiteX584" fmla="*/ 488899 w 1010331"/>
                  <a:gd name="connsiteY584" fmla="*/ 298219 h 303641"/>
                  <a:gd name="connsiteX585" fmla="*/ 493418 w 1010331"/>
                  <a:gd name="connsiteY585" fmla="*/ 294605 h 303641"/>
                  <a:gd name="connsiteX586" fmla="*/ 497936 w 1010331"/>
                  <a:gd name="connsiteY586" fmla="*/ 298219 h 303641"/>
                  <a:gd name="connsiteX587" fmla="*/ 497936 w 1010331"/>
                  <a:gd name="connsiteY587" fmla="*/ 298219 h 303641"/>
                  <a:gd name="connsiteX588" fmla="*/ 478959 w 1010331"/>
                  <a:gd name="connsiteY588" fmla="*/ 299123 h 303641"/>
                  <a:gd name="connsiteX589" fmla="*/ 469922 w 1010331"/>
                  <a:gd name="connsiteY589" fmla="*/ 299123 h 303641"/>
                  <a:gd name="connsiteX590" fmla="*/ 474440 w 1010331"/>
                  <a:gd name="connsiteY590" fmla="*/ 295508 h 303641"/>
                  <a:gd name="connsiteX591" fmla="*/ 478959 w 1010331"/>
                  <a:gd name="connsiteY591" fmla="*/ 299123 h 303641"/>
                  <a:gd name="connsiteX592" fmla="*/ 478959 w 1010331"/>
                  <a:gd name="connsiteY592" fmla="*/ 299123 h 303641"/>
                  <a:gd name="connsiteX593" fmla="*/ 459981 w 1010331"/>
                  <a:gd name="connsiteY593" fmla="*/ 299123 h 303641"/>
                  <a:gd name="connsiteX594" fmla="*/ 450944 w 1010331"/>
                  <a:gd name="connsiteY594" fmla="*/ 299123 h 303641"/>
                  <a:gd name="connsiteX595" fmla="*/ 455462 w 1010331"/>
                  <a:gd name="connsiteY595" fmla="*/ 295508 h 303641"/>
                  <a:gd name="connsiteX596" fmla="*/ 459981 w 1010331"/>
                  <a:gd name="connsiteY596" fmla="*/ 299123 h 303641"/>
                  <a:gd name="connsiteX597" fmla="*/ 459981 w 1010331"/>
                  <a:gd name="connsiteY597" fmla="*/ 299123 h 303641"/>
                  <a:gd name="connsiteX598" fmla="*/ 441003 w 1010331"/>
                  <a:gd name="connsiteY598" fmla="*/ 299123 h 303641"/>
                  <a:gd name="connsiteX599" fmla="*/ 431966 w 1010331"/>
                  <a:gd name="connsiteY599" fmla="*/ 299123 h 303641"/>
                  <a:gd name="connsiteX600" fmla="*/ 436485 w 1010331"/>
                  <a:gd name="connsiteY600" fmla="*/ 294605 h 303641"/>
                  <a:gd name="connsiteX601" fmla="*/ 441003 w 1010331"/>
                  <a:gd name="connsiteY601" fmla="*/ 299123 h 303641"/>
                  <a:gd name="connsiteX602" fmla="*/ 441003 w 1010331"/>
                  <a:gd name="connsiteY602" fmla="*/ 299123 h 303641"/>
                  <a:gd name="connsiteX603" fmla="*/ 422929 w 1010331"/>
                  <a:gd name="connsiteY603" fmla="*/ 299123 h 303641"/>
                  <a:gd name="connsiteX604" fmla="*/ 413892 w 1010331"/>
                  <a:gd name="connsiteY604" fmla="*/ 299123 h 303641"/>
                  <a:gd name="connsiteX605" fmla="*/ 418411 w 1010331"/>
                  <a:gd name="connsiteY605" fmla="*/ 294605 h 303641"/>
                  <a:gd name="connsiteX606" fmla="*/ 422929 w 1010331"/>
                  <a:gd name="connsiteY606" fmla="*/ 299123 h 303641"/>
                  <a:gd name="connsiteX607" fmla="*/ 422929 w 1010331"/>
                  <a:gd name="connsiteY607" fmla="*/ 299123 h 303641"/>
                  <a:gd name="connsiteX608" fmla="*/ 403952 w 1010331"/>
                  <a:gd name="connsiteY608" fmla="*/ 299123 h 303641"/>
                  <a:gd name="connsiteX609" fmla="*/ 394915 w 1010331"/>
                  <a:gd name="connsiteY609" fmla="*/ 299123 h 303641"/>
                  <a:gd name="connsiteX610" fmla="*/ 399433 w 1010331"/>
                  <a:gd name="connsiteY610" fmla="*/ 294605 h 303641"/>
                  <a:gd name="connsiteX611" fmla="*/ 403952 w 1010331"/>
                  <a:gd name="connsiteY611" fmla="*/ 299123 h 303641"/>
                  <a:gd name="connsiteX612" fmla="*/ 403952 w 1010331"/>
                  <a:gd name="connsiteY612" fmla="*/ 299123 h 303641"/>
                  <a:gd name="connsiteX613" fmla="*/ 384974 w 1010331"/>
                  <a:gd name="connsiteY613" fmla="*/ 299123 h 303641"/>
                  <a:gd name="connsiteX614" fmla="*/ 375937 w 1010331"/>
                  <a:gd name="connsiteY614" fmla="*/ 299123 h 303641"/>
                  <a:gd name="connsiteX615" fmla="*/ 380456 w 1010331"/>
                  <a:gd name="connsiteY615" fmla="*/ 294605 h 303641"/>
                  <a:gd name="connsiteX616" fmla="*/ 384974 w 1010331"/>
                  <a:gd name="connsiteY616" fmla="*/ 299123 h 303641"/>
                  <a:gd name="connsiteX617" fmla="*/ 384974 w 1010331"/>
                  <a:gd name="connsiteY617" fmla="*/ 299123 h 303641"/>
                  <a:gd name="connsiteX618" fmla="*/ 365997 w 1010331"/>
                  <a:gd name="connsiteY618" fmla="*/ 299123 h 303641"/>
                  <a:gd name="connsiteX619" fmla="*/ 356960 w 1010331"/>
                  <a:gd name="connsiteY619" fmla="*/ 299123 h 303641"/>
                  <a:gd name="connsiteX620" fmla="*/ 361478 w 1010331"/>
                  <a:gd name="connsiteY620" fmla="*/ 294605 h 303641"/>
                  <a:gd name="connsiteX621" fmla="*/ 365997 w 1010331"/>
                  <a:gd name="connsiteY621" fmla="*/ 299123 h 303641"/>
                  <a:gd name="connsiteX622" fmla="*/ 365997 w 1010331"/>
                  <a:gd name="connsiteY622" fmla="*/ 299123 h 303641"/>
                  <a:gd name="connsiteX623" fmla="*/ 347019 w 1010331"/>
                  <a:gd name="connsiteY623" fmla="*/ 299123 h 303641"/>
                  <a:gd name="connsiteX624" fmla="*/ 337982 w 1010331"/>
                  <a:gd name="connsiteY624" fmla="*/ 299123 h 303641"/>
                  <a:gd name="connsiteX625" fmla="*/ 342501 w 1010331"/>
                  <a:gd name="connsiteY625" fmla="*/ 294605 h 303641"/>
                  <a:gd name="connsiteX626" fmla="*/ 347019 w 1010331"/>
                  <a:gd name="connsiteY626" fmla="*/ 299123 h 303641"/>
                  <a:gd name="connsiteX627" fmla="*/ 347019 w 1010331"/>
                  <a:gd name="connsiteY627" fmla="*/ 299123 h 303641"/>
                  <a:gd name="connsiteX628" fmla="*/ 335271 w 1010331"/>
                  <a:gd name="connsiteY628" fmla="*/ 294605 h 303641"/>
                  <a:gd name="connsiteX629" fmla="*/ 332560 w 1010331"/>
                  <a:gd name="connsiteY629" fmla="*/ 285568 h 303641"/>
                  <a:gd name="connsiteX630" fmla="*/ 334367 w 1010331"/>
                  <a:gd name="connsiteY630" fmla="*/ 285568 h 303641"/>
                  <a:gd name="connsiteX631" fmla="*/ 338886 w 1010331"/>
                  <a:gd name="connsiteY631" fmla="*/ 290086 h 303641"/>
                  <a:gd name="connsiteX632" fmla="*/ 335271 w 1010331"/>
                  <a:gd name="connsiteY632" fmla="*/ 294605 h 303641"/>
                  <a:gd name="connsiteX633" fmla="*/ 335271 w 1010331"/>
                  <a:gd name="connsiteY633" fmla="*/ 294605 h 303641"/>
                  <a:gd name="connsiteX634" fmla="*/ 323523 w 1010331"/>
                  <a:gd name="connsiteY634" fmla="*/ 263879 h 303641"/>
                  <a:gd name="connsiteX635" fmla="*/ 319908 w 1010331"/>
                  <a:gd name="connsiteY635" fmla="*/ 262072 h 303641"/>
                  <a:gd name="connsiteX636" fmla="*/ 319004 w 1010331"/>
                  <a:gd name="connsiteY636" fmla="*/ 259361 h 303641"/>
                  <a:gd name="connsiteX637" fmla="*/ 323523 w 1010331"/>
                  <a:gd name="connsiteY637" fmla="*/ 254842 h 303641"/>
                  <a:gd name="connsiteX638" fmla="*/ 328041 w 1010331"/>
                  <a:gd name="connsiteY638" fmla="*/ 259361 h 303641"/>
                  <a:gd name="connsiteX639" fmla="*/ 323523 w 1010331"/>
                  <a:gd name="connsiteY639" fmla="*/ 263879 h 303641"/>
                  <a:gd name="connsiteX640" fmla="*/ 323523 w 1010331"/>
                  <a:gd name="connsiteY640" fmla="*/ 263879 h 303641"/>
                  <a:gd name="connsiteX641" fmla="*/ 323523 w 1010331"/>
                  <a:gd name="connsiteY641" fmla="*/ 263879 h 303641"/>
                  <a:gd name="connsiteX642" fmla="*/ 309968 w 1010331"/>
                  <a:gd name="connsiteY642" fmla="*/ 260264 h 303641"/>
                  <a:gd name="connsiteX643" fmla="*/ 304545 w 1010331"/>
                  <a:gd name="connsiteY643" fmla="*/ 261168 h 303641"/>
                  <a:gd name="connsiteX644" fmla="*/ 300931 w 1010331"/>
                  <a:gd name="connsiteY644" fmla="*/ 261168 h 303641"/>
                  <a:gd name="connsiteX645" fmla="*/ 300931 w 1010331"/>
                  <a:gd name="connsiteY645" fmla="*/ 259361 h 303641"/>
                  <a:gd name="connsiteX646" fmla="*/ 305449 w 1010331"/>
                  <a:gd name="connsiteY646" fmla="*/ 254842 h 303641"/>
                  <a:gd name="connsiteX647" fmla="*/ 309968 w 1010331"/>
                  <a:gd name="connsiteY647" fmla="*/ 259361 h 303641"/>
                  <a:gd name="connsiteX648" fmla="*/ 309968 w 1010331"/>
                  <a:gd name="connsiteY648" fmla="*/ 260264 h 303641"/>
                  <a:gd name="connsiteX649" fmla="*/ 309968 w 1010331"/>
                  <a:gd name="connsiteY649" fmla="*/ 260264 h 303641"/>
                  <a:gd name="connsiteX650" fmla="*/ 276531 w 1010331"/>
                  <a:gd name="connsiteY650" fmla="*/ 143688 h 303641"/>
                  <a:gd name="connsiteX651" fmla="*/ 281049 w 1010331"/>
                  <a:gd name="connsiteY651" fmla="*/ 148206 h 303641"/>
                  <a:gd name="connsiteX652" fmla="*/ 276531 w 1010331"/>
                  <a:gd name="connsiteY652" fmla="*/ 152725 h 303641"/>
                  <a:gd name="connsiteX653" fmla="*/ 272012 w 1010331"/>
                  <a:gd name="connsiteY653" fmla="*/ 148206 h 303641"/>
                  <a:gd name="connsiteX654" fmla="*/ 276531 w 1010331"/>
                  <a:gd name="connsiteY654" fmla="*/ 143688 h 303641"/>
                  <a:gd name="connsiteX655" fmla="*/ 276531 w 1010331"/>
                  <a:gd name="connsiteY655" fmla="*/ 143688 h 303641"/>
                  <a:gd name="connsiteX656" fmla="*/ 257553 w 1010331"/>
                  <a:gd name="connsiteY656" fmla="*/ 143688 h 303641"/>
                  <a:gd name="connsiteX657" fmla="*/ 262072 w 1010331"/>
                  <a:gd name="connsiteY657" fmla="*/ 148206 h 303641"/>
                  <a:gd name="connsiteX658" fmla="*/ 257553 w 1010331"/>
                  <a:gd name="connsiteY658" fmla="*/ 152725 h 303641"/>
                  <a:gd name="connsiteX659" fmla="*/ 253035 w 1010331"/>
                  <a:gd name="connsiteY659" fmla="*/ 148206 h 303641"/>
                  <a:gd name="connsiteX660" fmla="*/ 257553 w 1010331"/>
                  <a:gd name="connsiteY660" fmla="*/ 143688 h 303641"/>
                  <a:gd name="connsiteX661" fmla="*/ 257553 w 1010331"/>
                  <a:gd name="connsiteY661" fmla="*/ 143688 h 303641"/>
                  <a:gd name="connsiteX662" fmla="*/ 238576 w 1010331"/>
                  <a:gd name="connsiteY662" fmla="*/ 143688 h 303641"/>
                  <a:gd name="connsiteX663" fmla="*/ 243094 w 1010331"/>
                  <a:gd name="connsiteY663" fmla="*/ 148206 h 303641"/>
                  <a:gd name="connsiteX664" fmla="*/ 238576 w 1010331"/>
                  <a:gd name="connsiteY664" fmla="*/ 152725 h 303641"/>
                  <a:gd name="connsiteX665" fmla="*/ 234057 w 1010331"/>
                  <a:gd name="connsiteY665" fmla="*/ 148206 h 303641"/>
                  <a:gd name="connsiteX666" fmla="*/ 238576 w 1010331"/>
                  <a:gd name="connsiteY666" fmla="*/ 143688 h 303641"/>
                  <a:gd name="connsiteX667" fmla="*/ 238576 w 1010331"/>
                  <a:gd name="connsiteY667" fmla="*/ 143688 h 303641"/>
                  <a:gd name="connsiteX668" fmla="*/ 220502 w 1010331"/>
                  <a:gd name="connsiteY668" fmla="*/ 143688 h 303641"/>
                  <a:gd name="connsiteX669" fmla="*/ 225020 w 1010331"/>
                  <a:gd name="connsiteY669" fmla="*/ 148206 h 303641"/>
                  <a:gd name="connsiteX670" fmla="*/ 220502 w 1010331"/>
                  <a:gd name="connsiteY670" fmla="*/ 152725 h 303641"/>
                  <a:gd name="connsiteX671" fmla="*/ 215983 w 1010331"/>
                  <a:gd name="connsiteY671" fmla="*/ 148206 h 303641"/>
                  <a:gd name="connsiteX672" fmla="*/ 220502 w 1010331"/>
                  <a:gd name="connsiteY672" fmla="*/ 143688 h 303641"/>
                  <a:gd name="connsiteX673" fmla="*/ 220502 w 1010331"/>
                  <a:gd name="connsiteY673" fmla="*/ 143688 h 303641"/>
                  <a:gd name="connsiteX674" fmla="*/ 201524 w 1010331"/>
                  <a:gd name="connsiteY674" fmla="*/ 143688 h 303641"/>
                  <a:gd name="connsiteX675" fmla="*/ 206043 w 1010331"/>
                  <a:gd name="connsiteY675" fmla="*/ 148206 h 303641"/>
                  <a:gd name="connsiteX676" fmla="*/ 201524 w 1010331"/>
                  <a:gd name="connsiteY676" fmla="*/ 152725 h 303641"/>
                  <a:gd name="connsiteX677" fmla="*/ 197006 w 1010331"/>
                  <a:gd name="connsiteY677" fmla="*/ 148206 h 303641"/>
                  <a:gd name="connsiteX678" fmla="*/ 201524 w 1010331"/>
                  <a:gd name="connsiteY678" fmla="*/ 143688 h 303641"/>
                  <a:gd name="connsiteX679" fmla="*/ 201524 w 1010331"/>
                  <a:gd name="connsiteY679" fmla="*/ 143688 h 303641"/>
                  <a:gd name="connsiteX680" fmla="*/ 182546 w 1010331"/>
                  <a:gd name="connsiteY680" fmla="*/ 143688 h 303641"/>
                  <a:gd name="connsiteX681" fmla="*/ 187065 w 1010331"/>
                  <a:gd name="connsiteY681" fmla="*/ 148206 h 303641"/>
                  <a:gd name="connsiteX682" fmla="*/ 182546 w 1010331"/>
                  <a:gd name="connsiteY682" fmla="*/ 152725 h 303641"/>
                  <a:gd name="connsiteX683" fmla="*/ 178028 w 1010331"/>
                  <a:gd name="connsiteY683" fmla="*/ 148206 h 303641"/>
                  <a:gd name="connsiteX684" fmla="*/ 182546 w 1010331"/>
                  <a:gd name="connsiteY684" fmla="*/ 143688 h 303641"/>
                  <a:gd name="connsiteX685" fmla="*/ 182546 w 1010331"/>
                  <a:gd name="connsiteY685" fmla="*/ 143688 h 303641"/>
                  <a:gd name="connsiteX686" fmla="*/ 163569 w 1010331"/>
                  <a:gd name="connsiteY686" fmla="*/ 143688 h 303641"/>
                  <a:gd name="connsiteX687" fmla="*/ 168087 w 1010331"/>
                  <a:gd name="connsiteY687" fmla="*/ 148206 h 303641"/>
                  <a:gd name="connsiteX688" fmla="*/ 163569 w 1010331"/>
                  <a:gd name="connsiteY688" fmla="*/ 152725 h 303641"/>
                  <a:gd name="connsiteX689" fmla="*/ 159050 w 1010331"/>
                  <a:gd name="connsiteY689" fmla="*/ 148206 h 303641"/>
                  <a:gd name="connsiteX690" fmla="*/ 163569 w 1010331"/>
                  <a:gd name="connsiteY690" fmla="*/ 143688 h 303641"/>
                  <a:gd name="connsiteX691" fmla="*/ 163569 w 1010331"/>
                  <a:gd name="connsiteY691" fmla="*/ 143688 h 303641"/>
                  <a:gd name="connsiteX692" fmla="*/ 144591 w 1010331"/>
                  <a:gd name="connsiteY692" fmla="*/ 143688 h 303641"/>
                  <a:gd name="connsiteX693" fmla="*/ 149110 w 1010331"/>
                  <a:gd name="connsiteY693" fmla="*/ 148206 h 303641"/>
                  <a:gd name="connsiteX694" fmla="*/ 144591 w 1010331"/>
                  <a:gd name="connsiteY694" fmla="*/ 152725 h 303641"/>
                  <a:gd name="connsiteX695" fmla="*/ 140073 w 1010331"/>
                  <a:gd name="connsiteY695" fmla="*/ 148206 h 303641"/>
                  <a:gd name="connsiteX696" fmla="*/ 144591 w 1010331"/>
                  <a:gd name="connsiteY696" fmla="*/ 143688 h 303641"/>
                  <a:gd name="connsiteX697" fmla="*/ 144591 w 1010331"/>
                  <a:gd name="connsiteY697" fmla="*/ 143688 h 303641"/>
                  <a:gd name="connsiteX698" fmla="*/ 126517 w 1010331"/>
                  <a:gd name="connsiteY698" fmla="*/ 143688 h 303641"/>
                  <a:gd name="connsiteX699" fmla="*/ 131036 w 1010331"/>
                  <a:gd name="connsiteY699" fmla="*/ 148206 h 303641"/>
                  <a:gd name="connsiteX700" fmla="*/ 126517 w 1010331"/>
                  <a:gd name="connsiteY700" fmla="*/ 152725 h 303641"/>
                  <a:gd name="connsiteX701" fmla="*/ 121999 w 1010331"/>
                  <a:gd name="connsiteY701" fmla="*/ 148206 h 303641"/>
                  <a:gd name="connsiteX702" fmla="*/ 126517 w 1010331"/>
                  <a:gd name="connsiteY702" fmla="*/ 143688 h 303641"/>
                  <a:gd name="connsiteX703" fmla="*/ 126517 w 1010331"/>
                  <a:gd name="connsiteY703" fmla="*/ 143688 h 303641"/>
                  <a:gd name="connsiteX704" fmla="*/ 107540 w 1010331"/>
                  <a:gd name="connsiteY704" fmla="*/ 143688 h 303641"/>
                  <a:gd name="connsiteX705" fmla="*/ 112058 w 1010331"/>
                  <a:gd name="connsiteY705" fmla="*/ 148206 h 303641"/>
                  <a:gd name="connsiteX706" fmla="*/ 107540 w 1010331"/>
                  <a:gd name="connsiteY706" fmla="*/ 152725 h 303641"/>
                  <a:gd name="connsiteX707" fmla="*/ 103021 w 1010331"/>
                  <a:gd name="connsiteY707" fmla="*/ 148206 h 303641"/>
                  <a:gd name="connsiteX708" fmla="*/ 107540 w 1010331"/>
                  <a:gd name="connsiteY708" fmla="*/ 143688 h 303641"/>
                  <a:gd name="connsiteX709" fmla="*/ 107540 w 1010331"/>
                  <a:gd name="connsiteY709" fmla="*/ 143688 h 303641"/>
                  <a:gd name="connsiteX710" fmla="*/ 88562 w 1010331"/>
                  <a:gd name="connsiteY710" fmla="*/ 143688 h 303641"/>
                  <a:gd name="connsiteX711" fmla="*/ 93081 w 1010331"/>
                  <a:gd name="connsiteY711" fmla="*/ 148206 h 303641"/>
                  <a:gd name="connsiteX712" fmla="*/ 88562 w 1010331"/>
                  <a:gd name="connsiteY712" fmla="*/ 152725 h 303641"/>
                  <a:gd name="connsiteX713" fmla="*/ 84044 w 1010331"/>
                  <a:gd name="connsiteY713" fmla="*/ 148206 h 303641"/>
                  <a:gd name="connsiteX714" fmla="*/ 88562 w 1010331"/>
                  <a:gd name="connsiteY714" fmla="*/ 143688 h 303641"/>
                  <a:gd name="connsiteX715" fmla="*/ 88562 w 1010331"/>
                  <a:gd name="connsiteY715" fmla="*/ 143688 h 303641"/>
                  <a:gd name="connsiteX716" fmla="*/ 69585 w 1010331"/>
                  <a:gd name="connsiteY716" fmla="*/ 143688 h 303641"/>
                  <a:gd name="connsiteX717" fmla="*/ 74103 w 1010331"/>
                  <a:gd name="connsiteY717" fmla="*/ 148206 h 303641"/>
                  <a:gd name="connsiteX718" fmla="*/ 69585 w 1010331"/>
                  <a:gd name="connsiteY718" fmla="*/ 152725 h 303641"/>
                  <a:gd name="connsiteX719" fmla="*/ 65066 w 1010331"/>
                  <a:gd name="connsiteY719" fmla="*/ 148206 h 303641"/>
                  <a:gd name="connsiteX720" fmla="*/ 69585 w 1010331"/>
                  <a:gd name="connsiteY720" fmla="*/ 143688 h 303641"/>
                  <a:gd name="connsiteX721" fmla="*/ 69585 w 1010331"/>
                  <a:gd name="connsiteY721" fmla="*/ 143688 h 303641"/>
                  <a:gd name="connsiteX722" fmla="*/ 50607 w 1010331"/>
                  <a:gd name="connsiteY722" fmla="*/ 143688 h 303641"/>
                  <a:gd name="connsiteX723" fmla="*/ 55125 w 1010331"/>
                  <a:gd name="connsiteY723" fmla="*/ 148206 h 303641"/>
                  <a:gd name="connsiteX724" fmla="*/ 50607 w 1010331"/>
                  <a:gd name="connsiteY724" fmla="*/ 152725 h 303641"/>
                  <a:gd name="connsiteX725" fmla="*/ 46088 w 1010331"/>
                  <a:gd name="connsiteY725" fmla="*/ 148206 h 303641"/>
                  <a:gd name="connsiteX726" fmla="*/ 50607 w 1010331"/>
                  <a:gd name="connsiteY726" fmla="*/ 143688 h 303641"/>
                  <a:gd name="connsiteX727" fmla="*/ 50607 w 1010331"/>
                  <a:gd name="connsiteY727" fmla="*/ 143688 h 303641"/>
                  <a:gd name="connsiteX728" fmla="*/ 32533 w 1010331"/>
                  <a:gd name="connsiteY728" fmla="*/ 143688 h 303641"/>
                  <a:gd name="connsiteX729" fmla="*/ 37052 w 1010331"/>
                  <a:gd name="connsiteY729" fmla="*/ 148206 h 303641"/>
                  <a:gd name="connsiteX730" fmla="*/ 32533 w 1010331"/>
                  <a:gd name="connsiteY730" fmla="*/ 152725 h 303641"/>
                  <a:gd name="connsiteX731" fmla="*/ 28015 w 1010331"/>
                  <a:gd name="connsiteY731" fmla="*/ 148206 h 303641"/>
                  <a:gd name="connsiteX732" fmla="*/ 32533 w 1010331"/>
                  <a:gd name="connsiteY732" fmla="*/ 143688 h 303641"/>
                  <a:gd name="connsiteX733" fmla="*/ 32533 w 1010331"/>
                  <a:gd name="connsiteY733" fmla="*/ 143688 h 303641"/>
                  <a:gd name="connsiteX734" fmla="*/ 267494 w 1010331"/>
                  <a:gd name="connsiteY734" fmla="*/ 132843 h 303641"/>
                  <a:gd name="connsiteX735" fmla="*/ 272012 w 1010331"/>
                  <a:gd name="connsiteY735" fmla="*/ 137362 h 303641"/>
                  <a:gd name="connsiteX736" fmla="*/ 267494 w 1010331"/>
                  <a:gd name="connsiteY736" fmla="*/ 141880 h 303641"/>
                  <a:gd name="connsiteX737" fmla="*/ 262975 w 1010331"/>
                  <a:gd name="connsiteY737" fmla="*/ 137362 h 303641"/>
                  <a:gd name="connsiteX738" fmla="*/ 267494 w 1010331"/>
                  <a:gd name="connsiteY738" fmla="*/ 132843 h 303641"/>
                  <a:gd name="connsiteX739" fmla="*/ 267494 w 1010331"/>
                  <a:gd name="connsiteY739" fmla="*/ 132843 h 303641"/>
                  <a:gd name="connsiteX740" fmla="*/ 248516 w 1010331"/>
                  <a:gd name="connsiteY740" fmla="*/ 132843 h 303641"/>
                  <a:gd name="connsiteX741" fmla="*/ 253035 w 1010331"/>
                  <a:gd name="connsiteY741" fmla="*/ 137362 h 303641"/>
                  <a:gd name="connsiteX742" fmla="*/ 248516 w 1010331"/>
                  <a:gd name="connsiteY742" fmla="*/ 141880 h 303641"/>
                  <a:gd name="connsiteX743" fmla="*/ 243998 w 1010331"/>
                  <a:gd name="connsiteY743" fmla="*/ 137362 h 303641"/>
                  <a:gd name="connsiteX744" fmla="*/ 248516 w 1010331"/>
                  <a:gd name="connsiteY744" fmla="*/ 132843 h 303641"/>
                  <a:gd name="connsiteX745" fmla="*/ 248516 w 1010331"/>
                  <a:gd name="connsiteY745" fmla="*/ 132843 h 303641"/>
                  <a:gd name="connsiteX746" fmla="*/ 229539 w 1010331"/>
                  <a:gd name="connsiteY746" fmla="*/ 132843 h 303641"/>
                  <a:gd name="connsiteX747" fmla="*/ 234057 w 1010331"/>
                  <a:gd name="connsiteY747" fmla="*/ 137362 h 303641"/>
                  <a:gd name="connsiteX748" fmla="*/ 229539 w 1010331"/>
                  <a:gd name="connsiteY748" fmla="*/ 141880 h 303641"/>
                  <a:gd name="connsiteX749" fmla="*/ 225020 w 1010331"/>
                  <a:gd name="connsiteY749" fmla="*/ 137362 h 303641"/>
                  <a:gd name="connsiteX750" fmla="*/ 229539 w 1010331"/>
                  <a:gd name="connsiteY750" fmla="*/ 132843 h 303641"/>
                  <a:gd name="connsiteX751" fmla="*/ 229539 w 1010331"/>
                  <a:gd name="connsiteY751" fmla="*/ 132843 h 303641"/>
                  <a:gd name="connsiteX752" fmla="*/ 210561 w 1010331"/>
                  <a:gd name="connsiteY752" fmla="*/ 132843 h 303641"/>
                  <a:gd name="connsiteX753" fmla="*/ 215080 w 1010331"/>
                  <a:gd name="connsiteY753" fmla="*/ 137362 h 303641"/>
                  <a:gd name="connsiteX754" fmla="*/ 210561 w 1010331"/>
                  <a:gd name="connsiteY754" fmla="*/ 141880 h 303641"/>
                  <a:gd name="connsiteX755" fmla="*/ 206043 w 1010331"/>
                  <a:gd name="connsiteY755" fmla="*/ 137362 h 303641"/>
                  <a:gd name="connsiteX756" fmla="*/ 210561 w 1010331"/>
                  <a:gd name="connsiteY756" fmla="*/ 132843 h 303641"/>
                  <a:gd name="connsiteX757" fmla="*/ 210561 w 1010331"/>
                  <a:gd name="connsiteY757" fmla="*/ 132843 h 303641"/>
                  <a:gd name="connsiteX758" fmla="*/ 191583 w 1010331"/>
                  <a:gd name="connsiteY758" fmla="*/ 132843 h 303641"/>
                  <a:gd name="connsiteX759" fmla="*/ 196102 w 1010331"/>
                  <a:gd name="connsiteY759" fmla="*/ 137362 h 303641"/>
                  <a:gd name="connsiteX760" fmla="*/ 191583 w 1010331"/>
                  <a:gd name="connsiteY760" fmla="*/ 141880 h 303641"/>
                  <a:gd name="connsiteX761" fmla="*/ 187065 w 1010331"/>
                  <a:gd name="connsiteY761" fmla="*/ 137362 h 303641"/>
                  <a:gd name="connsiteX762" fmla="*/ 191583 w 1010331"/>
                  <a:gd name="connsiteY762" fmla="*/ 132843 h 303641"/>
                  <a:gd name="connsiteX763" fmla="*/ 191583 w 1010331"/>
                  <a:gd name="connsiteY763" fmla="*/ 132843 h 303641"/>
                  <a:gd name="connsiteX764" fmla="*/ 173509 w 1010331"/>
                  <a:gd name="connsiteY764" fmla="*/ 132843 h 303641"/>
                  <a:gd name="connsiteX765" fmla="*/ 178028 w 1010331"/>
                  <a:gd name="connsiteY765" fmla="*/ 137362 h 303641"/>
                  <a:gd name="connsiteX766" fmla="*/ 173509 w 1010331"/>
                  <a:gd name="connsiteY766" fmla="*/ 141880 h 303641"/>
                  <a:gd name="connsiteX767" fmla="*/ 168991 w 1010331"/>
                  <a:gd name="connsiteY767" fmla="*/ 137362 h 303641"/>
                  <a:gd name="connsiteX768" fmla="*/ 173509 w 1010331"/>
                  <a:gd name="connsiteY768" fmla="*/ 132843 h 303641"/>
                  <a:gd name="connsiteX769" fmla="*/ 173509 w 1010331"/>
                  <a:gd name="connsiteY769" fmla="*/ 132843 h 303641"/>
                  <a:gd name="connsiteX770" fmla="*/ 154532 w 1010331"/>
                  <a:gd name="connsiteY770" fmla="*/ 132843 h 303641"/>
                  <a:gd name="connsiteX771" fmla="*/ 159050 w 1010331"/>
                  <a:gd name="connsiteY771" fmla="*/ 137362 h 303641"/>
                  <a:gd name="connsiteX772" fmla="*/ 154532 w 1010331"/>
                  <a:gd name="connsiteY772" fmla="*/ 141880 h 303641"/>
                  <a:gd name="connsiteX773" fmla="*/ 150013 w 1010331"/>
                  <a:gd name="connsiteY773" fmla="*/ 137362 h 303641"/>
                  <a:gd name="connsiteX774" fmla="*/ 154532 w 1010331"/>
                  <a:gd name="connsiteY774" fmla="*/ 132843 h 303641"/>
                  <a:gd name="connsiteX775" fmla="*/ 154532 w 1010331"/>
                  <a:gd name="connsiteY775" fmla="*/ 132843 h 303641"/>
                  <a:gd name="connsiteX776" fmla="*/ 135554 w 1010331"/>
                  <a:gd name="connsiteY776" fmla="*/ 132843 h 303641"/>
                  <a:gd name="connsiteX777" fmla="*/ 140073 w 1010331"/>
                  <a:gd name="connsiteY777" fmla="*/ 137362 h 303641"/>
                  <a:gd name="connsiteX778" fmla="*/ 135554 w 1010331"/>
                  <a:gd name="connsiteY778" fmla="*/ 141880 h 303641"/>
                  <a:gd name="connsiteX779" fmla="*/ 131036 w 1010331"/>
                  <a:gd name="connsiteY779" fmla="*/ 137362 h 303641"/>
                  <a:gd name="connsiteX780" fmla="*/ 135554 w 1010331"/>
                  <a:gd name="connsiteY780" fmla="*/ 132843 h 303641"/>
                  <a:gd name="connsiteX781" fmla="*/ 135554 w 1010331"/>
                  <a:gd name="connsiteY781" fmla="*/ 132843 h 303641"/>
                  <a:gd name="connsiteX782" fmla="*/ 116577 w 1010331"/>
                  <a:gd name="connsiteY782" fmla="*/ 132843 h 303641"/>
                  <a:gd name="connsiteX783" fmla="*/ 121095 w 1010331"/>
                  <a:gd name="connsiteY783" fmla="*/ 137362 h 303641"/>
                  <a:gd name="connsiteX784" fmla="*/ 116577 w 1010331"/>
                  <a:gd name="connsiteY784" fmla="*/ 141880 h 303641"/>
                  <a:gd name="connsiteX785" fmla="*/ 112058 w 1010331"/>
                  <a:gd name="connsiteY785" fmla="*/ 137362 h 303641"/>
                  <a:gd name="connsiteX786" fmla="*/ 116577 w 1010331"/>
                  <a:gd name="connsiteY786" fmla="*/ 132843 h 303641"/>
                  <a:gd name="connsiteX787" fmla="*/ 116577 w 1010331"/>
                  <a:gd name="connsiteY787" fmla="*/ 132843 h 303641"/>
                  <a:gd name="connsiteX788" fmla="*/ 97599 w 1010331"/>
                  <a:gd name="connsiteY788" fmla="*/ 132843 h 303641"/>
                  <a:gd name="connsiteX789" fmla="*/ 102118 w 1010331"/>
                  <a:gd name="connsiteY789" fmla="*/ 137362 h 303641"/>
                  <a:gd name="connsiteX790" fmla="*/ 97599 w 1010331"/>
                  <a:gd name="connsiteY790" fmla="*/ 141880 h 303641"/>
                  <a:gd name="connsiteX791" fmla="*/ 93081 w 1010331"/>
                  <a:gd name="connsiteY791" fmla="*/ 137362 h 303641"/>
                  <a:gd name="connsiteX792" fmla="*/ 97599 w 1010331"/>
                  <a:gd name="connsiteY792" fmla="*/ 132843 h 303641"/>
                  <a:gd name="connsiteX793" fmla="*/ 97599 w 1010331"/>
                  <a:gd name="connsiteY793" fmla="*/ 132843 h 303641"/>
                  <a:gd name="connsiteX794" fmla="*/ 79525 w 1010331"/>
                  <a:gd name="connsiteY794" fmla="*/ 132843 h 303641"/>
                  <a:gd name="connsiteX795" fmla="*/ 84044 w 1010331"/>
                  <a:gd name="connsiteY795" fmla="*/ 137362 h 303641"/>
                  <a:gd name="connsiteX796" fmla="*/ 79525 w 1010331"/>
                  <a:gd name="connsiteY796" fmla="*/ 141880 h 303641"/>
                  <a:gd name="connsiteX797" fmla="*/ 75007 w 1010331"/>
                  <a:gd name="connsiteY797" fmla="*/ 137362 h 303641"/>
                  <a:gd name="connsiteX798" fmla="*/ 79525 w 1010331"/>
                  <a:gd name="connsiteY798" fmla="*/ 132843 h 303641"/>
                  <a:gd name="connsiteX799" fmla="*/ 79525 w 1010331"/>
                  <a:gd name="connsiteY799" fmla="*/ 132843 h 303641"/>
                  <a:gd name="connsiteX800" fmla="*/ 60548 w 1010331"/>
                  <a:gd name="connsiteY800" fmla="*/ 132843 h 303641"/>
                  <a:gd name="connsiteX801" fmla="*/ 65066 w 1010331"/>
                  <a:gd name="connsiteY801" fmla="*/ 137362 h 303641"/>
                  <a:gd name="connsiteX802" fmla="*/ 60548 w 1010331"/>
                  <a:gd name="connsiteY802" fmla="*/ 141880 h 303641"/>
                  <a:gd name="connsiteX803" fmla="*/ 56029 w 1010331"/>
                  <a:gd name="connsiteY803" fmla="*/ 137362 h 303641"/>
                  <a:gd name="connsiteX804" fmla="*/ 60548 w 1010331"/>
                  <a:gd name="connsiteY804" fmla="*/ 132843 h 303641"/>
                  <a:gd name="connsiteX805" fmla="*/ 60548 w 1010331"/>
                  <a:gd name="connsiteY805" fmla="*/ 132843 h 303641"/>
                  <a:gd name="connsiteX806" fmla="*/ 41570 w 1010331"/>
                  <a:gd name="connsiteY806" fmla="*/ 132843 h 303641"/>
                  <a:gd name="connsiteX807" fmla="*/ 46088 w 1010331"/>
                  <a:gd name="connsiteY807" fmla="*/ 137362 h 303641"/>
                  <a:gd name="connsiteX808" fmla="*/ 41570 w 1010331"/>
                  <a:gd name="connsiteY808" fmla="*/ 141880 h 303641"/>
                  <a:gd name="connsiteX809" fmla="*/ 37052 w 1010331"/>
                  <a:gd name="connsiteY809" fmla="*/ 137362 h 303641"/>
                  <a:gd name="connsiteX810" fmla="*/ 41570 w 1010331"/>
                  <a:gd name="connsiteY810" fmla="*/ 132843 h 303641"/>
                  <a:gd name="connsiteX811" fmla="*/ 41570 w 1010331"/>
                  <a:gd name="connsiteY811" fmla="*/ 132843 h 303641"/>
                  <a:gd name="connsiteX812" fmla="*/ 276531 w 1010331"/>
                  <a:gd name="connsiteY812" fmla="*/ 122903 h 303641"/>
                  <a:gd name="connsiteX813" fmla="*/ 281049 w 1010331"/>
                  <a:gd name="connsiteY813" fmla="*/ 127421 h 303641"/>
                  <a:gd name="connsiteX814" fmla="*/ 276531 w 1010331"/>
                  <a:gd name="connsiteY814" fmla="*/ 131940 h 303641"/>
                  <a:gd name="connsiteX815" fmla="*/ 272012 w 1010331"/>
                  <a:gd name="connsiteY815" fmla="*/ 127421 h 303641"/>
                  <a:gd name="connsiteX816" fmla="*/ 276531 w 1010331"/>
                  <a:gd name="connsiteY816" fmla="*/ 122903 h 303641"/>
                  <a:gd name="connsiteX817" fmla="*/ 276531 w 1010331"/>
                  <a:gd name="connsiteY817" fmla="*/ 122903 h 303641"/>
                  <a:gd name="connsiteX818" fmla="*/ 257553 w 1010331"/>
                  <a:gd name="connsiteY818" fmla="*/ 122903 h 303641"/>
                  <a:gd name="connsiteX819" fmla="*/ 262072 w 1010331"/>
                  <a:gd name="connsiteY819" fmla="*/ 127421 h 303641"/>
                  <a:gd name="connsiteX820" fmla="*/ 257553 w 1010331"/>
                  <a:gd name="connsiteY820" fmla="*/ 131940 h 303641"/>
                  <a:gd name="connsiteX821" fmla="*/ 253035 w 1010331"/>
                  <a:gd name="connsiteY821" fmla="*/ 127421 h 303641"/>
                  <a:gd name="connsiteX822" fmla="*/ 257553 w 1010331"/>
                  <a:gd name="connsiteY822" fmla="*/ 122903 h 303641"/>
                  <a:gd name="connsiteX823" fmla="*/ 257553 w 1010331"/>
                  <a:gd name="connsiteY823" fmla="*/ 122903 h 303641"/>
                  <a:gd name="connsiteX824" fmla="*/ 238576 w 1010331"/>
                  <a:gd name="connsiteY824" fmla="*/ 122903 h 303641"/>
                  <a:gd name="connsiteX825" fmla="*/ 243094 w 1010331"/>
                  <a:gd name="connsiteY825" fmla="*/ 127421 h 303641"/>
                  <a:gd name="connsiteX826" fmla="*/ 238576 w 1010331"/>
                  <a:gd name="connsiteY826" fmla="*/ 131940 h 303641"/>
                  <a:gd name="connsiteX827" fmla="*/ 234057 w 1010331"/>
                  <a:gd name="connsiteY827" fmla="*/ 127421 h 303641"/>
                  <a:gd name="connsiteX828" fmla="*/ 238576 w 1010331"/>
                  <a:gd name="connsiteY828" fmla="*/ 122903 h 303641"/>
                  <a:gd name="connsiteX829" fmla="*/ 238576 w 1010331"/>
                  <a:gd name="connsiteY829" fmla="*/ 122903 h 303641"/>
                  <a:gd name="connsiteX830" fmla="*/ 220502 w 1010331"/>
                  <a:gd name="connsiteY830" fmla="*/ 122903 h 303641"/>
                  <a:gd name="connsiteX831" fmla="*/ 225020 w 1010331"/>
                  <a:gd name="connsiteY831" fmla="*/ 127421 h 303641"/>
                  <a:gd name="connsiteX832" fmla="*/ 220502 w 1010331"/>
                  <a:gd name="connsiteY832" fmla="*/ 131940 h 303641"/>
                  <a:gd name="connsiteX833" fmla="*/ 215983 w 1010331"/>
                  <a:gd name="connsiteY833" fmla="*/ 127421 h 303641"/>
                  <a:gd name="connsiteX834" fmla="*/ 220502 w 1010331"/>
                  <a:gd name="connsiteY834" fmla="*/ 122903 h 303641"/>
                  <a:gd name="connsiteX835" fmla="*/ 220502 w 1010331"/>
                  <a:gd name="connsiteY835" fmla="*/ 122903 h 303641"/>
                  <a:gd name="connsiteX836" fmla="*/ 201524 w 1010331"/>
                  <a:gd name="connsiteY836" fmla="*/ 122903 h 303641"/>
                  <a:gd name="connsiteX837" fmla="*/ 206043 w 1010331"/>
                  <a:gd name="connsiteY837" fmla="*/ 127421 h 303641"/>
                  <a:gd name="connsiteX838" fmla="*/ 201524 w 1010331"/>
                  <a:gd name="connsiteY838" fmla="*/ 131940 h 303641"/>
                  <a:gd name="connsiteX839" fmla="*/ 197006 w 1010331"/>
                  <a:gd name="connsiteY839" fmla="*/ 127421 h 303641"/>
                  <a:gd name="connsiteX840" fmla="*/ 201524 w 1010331"/>
                  <a:gd name="connsiteY840" fmla="*/ 122903 h 303641"/>
                  <a:gd name="connsiteX841" fmla="*/ 201524 w 1010331"/>
                  <a:gd name="connsiteY841" fmla="*/ 122903 h 303641"/>
                  <a:gd name="connsiteX842" fmla="*/ 182546 w 1010331"/>
                  <a:gd name="connsiteY842" fmla="*/ 122903 h 303641"/>
                  <a:gd name="connsiteX843" fmla="*/ 187065 w 1010331"/>
                  <a:gd name="connsiteY843" fmla="*/ 127421 h 303641"/>
                  <a:gd name="connsiteX844" fmla="*/ 182546 w 1010331"/>
                  <a:gd name="connsiteY844" fmla="*/ 131940 h 303641"/>
                  <a:gd name="connsiteX845" fmla="*/ 178028 w 1010331"/>
                  <a:gd name="connsiteY845" fmla="*/ 127421 h 303641"/>
                  <a:gd name="connsiteX846" fmla="*/ 182546 w 1010331"/>
                  <a:gd name="connsiteY846" fmla="*/ 122903 h 303641"/>
                  <a:gd name="connsiteX847" fmla="*/ 182546 w 1010331"/>
                  <a:gd name="connsiteY847" fmla="*/ 122903 h 303641"/>
                  <a:gd name="connsiteX848" fmla="*/ 163569 w 1010331"/>
                  <a:gd name="connsiteY848" fmla="*/ 122903 h 303641"/>
                  <a:gd name="connsiteX849" fmla="*/ 168087 w 1010331"/>
                  <a:gd name="connsiteY849" fmla="*/ 127421 h 303641"/>
                  <a:gd name="connsiteX850" fmla="*/ 163569 w 1010331"/>
                  <a:gd name="connsiteY850" fmla="*/ 131940 h 303641"/>
                  <a:gd name="connsiteX851" fmla="*/ 159050 w 1010331"/>
                  <a:gd name="connsiteY851" fmla="*/ 127421 h 303641"/>
                  <a:gd name="connsiteX852" fmla="*/ 163569 w 1010331"/>
                  <a:gd name="connsiteY852" fmla="*/ 122903 h 303641"/>
                  <a:gd name="connsiteX853" fmla="*/ 163569 w 1010331"/>
                  <a:gd name="connsiteY853" fmla="*/ 122903 h 303641"/>
                  <a:gd name="connsiteX854" fmla="*/ 144591 w 1010331"/>
                  <a:gd name="connsiteY854" fmla="*/ 122903 h 303641"/>
                  <a:gd name="connsiteX855" fmla="*/ 149110 w 1010331"/>
                  <a:gd name="connsiteY855" fmla="*/ 127421 h 303641"/>
                  <a:gd name="connsiteX856" fmla="*/ 144591 w 1010331"/>
                  <a:gd name="connsiteY856" fmla="*/ 131940 h 303641"/>
                  <a:gd name="connsiteX857" fmla="*/ 140073 w 1010331"/>
                  <a:gd name="connsiteY857" fmla="*/ 127421 h 303641"/>
                  <a:gd name="connsiteX858" fmla="*/ 144591 w 1010331"/>
                  <a:gd name="connsiteY858" fmla="*/ 122903 h 303641"/>
                  <a:gd name="connsiteX859" fmla="*/ 144591 w 1010331"/>
                  <a:gd name="connsiteY859" fmla="*/ 122903 h 303641"/>
                  <a:gd name="connsiteX860" fmla="*/ 126517 w 1010331"/>
                  <a:gd name="connsiteY860" fmla="*/ 122903 h 303641"/>
                  <a:gd name="connsiteX861" fmla="*/ 131036 w 1010331"/>
                  <a:gd name="connsiteY861" fmla="*/ 127421 h 303641"/>
                  <a:gd name="connsiteX862" fmla="*/ 126517 w 1010331"/>
                  <a:gd name="connsiteY862" fmla="*/ 131940 h 303641"/>
                  <a:gd name="connsiteX863" fmla="*/ 121999 w 1010331"/>
                  <a:gd name="connsiteY863" fmla="*/ 127421 h 303641"/>
                  <a:gd name="connsiteX864" fmla="*/ 126517 w 1010331"/>
                  <a:gd name="connsiteY864" fmla="*/ 122903 h 303641"/>
                  <a:gd name="connsiteX865" fmla="*/ 126517 w 1010331"/>
                  <a:gd name="connsiteY865" fmla="*/ 122903 h 303641"/>
                  <a:gd name="connsiteX866" fmla="*/ 107540 w 1010331"/>
                  <a:gd name="connsiteY866" fmla="*/ 122903 h 303641"/>
                  <a:gd name="connsiteX867" fmla="*/ 112058 w 1010331"/>
                  <a:gd name="connsiteY867" fmla="*/ 127421 h 303641"/>
                  <a:gd name="connsiteX868" fmla="*/ 107540 w 1010331"/>
                  <a:gd name="connsiteY868" fmla="*/ 131940 h 303641"/>
                  <a:gd name="connsiteX869" fmla="*/ 103021 w 1010331"/>
                  <a:gd name="connsiteY869" fmla="*/ 127421 h 303641"/>
                  <a:gd name="connsiteX870" fmla="*/ 107540 w 1010331"/>
                  <a:gd name="connsiteY870" fmla="*/ 122903 h 303641"/>
                  <a:gd name="connsiteX871" fmla="*/ 107540 w 1010331"/>
                  <a:gd name="connsiteY871" fmla="*/ 122903 h 303641"/>
                  <a:gd name="connsiteX872" fmla="*/ 88562 w 1010331"/>
                  <a:gd name="connsiteY872" fmla="*/ 122903 h 303641"/>
                  <a:gd name="connsiteX873" fmla="*/ 93081 w 1010331"/>
                  <a:gd name="connsiteY873" fmla="*/ 127421 h 303641"/>
                  <a:gd name="connsiteX874" fmla="*/ 88562 w 1010331"/>
                  <a:gd name="connsiteY874" fmla="*/ 131940 h 303641"/>
                  <a:gd name="connsiteX875" fmla="*/ 84044 w 1010331"/>
                  <a:gd name="connsiteY875" fmla="*/ 127421 h 303641"/>
                  <a:gd name="connsiteX876" fmla="*/ 88562 w 1010331"/>
                  <a:gd name="connsiteY876" fmla="*/ 122903 h 303641"/>
                  <a:gd name="connsiteX877" fmla="*/ 88562 w 1010331"/>
                  <a:gd name="connsiteY877" fmla="*/ 122903 h 303641"/>
                  <a:gd name="connsiteX878" fmla="*/ 69585 w 1010331"/>
                  <a:gd name="connsiteY878" fmla="*/ 122903 h 303641"/>
                  <a:gd name="connsiteX879" fmla="*/ 74103 w 1010331"/>
                  <a:gd name="connsiteY879" fmla="*/ 127421 h 303641"/>
                  <a:gd name="connsiteX880" fmla="*/ 69585 w 1010331"/>
                  <a:gd name="connsiteY880" fmla="*/ 131940 h 303641"/>
                  <a:gd name="connsiteX881" fmla="*/ 65066 w 1010331"/>
                  <a:gd name="connsiteY881" fmla="*/ 127421 h 303641"/>
                  <a:gd name="connsiteX882" fmla="*/ 69585 w 1010331"/>
                  <a:gd name="connsiteY882" fmla="*/ 122903 h 303641"/>
                  <a:gd name="connsiteX883" fmla="*/ 69585 w 1010331"/>
                  <a:gd name="connsiteY883" fmla="*/ 122903 h 303641"/>
                  <a:gd name="connsiteX884" fmla="*/ 50607 w 1010331"/>
                  <a:gd name="connsiteY884" fmla="*/ 122903 h 303641"/>
                  <a:gd name="connsiteX885" fmla="*/ 55125 w 1010331"/>
                  <a:gd name="connsiteY885" fmla="*/ 127421 h 303641"/>
                  <a:gd name="connsiteX886" fmla="*/ 50607 w 1010331"/>
                  <a:gd name="connsiteY886" fmla="*/ 131940 h 303641"/>
                  <a:gd name="connsiteX887" fmla="*/ 46088 w 1010331"/>
                  <a:gd name="connsiteY887" fmla="*/ 127421 h 303641"/>
                  <a:gd name="connsiteX888" fmla="*/ 50607 w 1010331"/>
                  <a:gd name="connsiteY888" fmla="*/ 122903 h 303641"/>
                  <a:gd name="connsiteX889" fmla="*/ 50607 w 1010331"/>
                  <a:gd name="connsiteY889" fmla="*/ 122903 h 303641"/>
                  <a:gd name="connsiteX890" fmla="*/ 267494 w 1010331"/>
                  <a:gd name="connsiteY890" fmla="*/ 112058 h 303641"/>
                  <a:gd name="connsiteX891" fmla="*/ 272012 w 1010331"/>
                  <a:gd name="connsiteY891" fmla="*/ 116577 h 303641"/>
                  <a:gd name="connsiteX892" fmla="*/ 267494 w 1010331"/>
                  <a:gd name="connsiteY892" fmla="*/ 121095 h 303641"/>
                  <a:gd name="connsiteX893" fmla="*/ 262975 w 1010331"/>
                  <a:gd name="connsiteY893" fmla="*/ 116577 h 303641"/>
                  <a:gd name="connsiteX894" fmla="*/ 267494 w 1010331"/>
                  <a:gd name="connsiteY894" fmla="*/ 112058 h 303641"/>
                  <a:gd name="connsiteX895" fmla="*/ 267494 w 1010331"/>
                  <a:gd name="connsiteY895" fmla="*/ 112058 h 303641"/>
                  <a:gd name="connsiteX896" fmla="*/ 248516 w 1010331"/>
                  <a:gd name="connsiteY896" fmla="*/ 112058 h 303641"/>
                  <a:gd name="connsiteX897" fmla="*/ 253035 w 1010331"/>
                  <a:gd name="connsiteY897" fmla="*/ 116577 h 303641"/>
                  <a:gd name="connsiteX898" fmla="*/ 248516 w 1010331"/>
                  <a:gd name="connsiteY898" fmla="*/ 121095 h 303641"/>
                  <a:gd name="connsiteX899" fmla="*/ 243998 w 1010331"/>
                  <a:gd name="connsiteY899" fmla="*/ 116577 h 303641"/>
                  <a:gd name="connsiteX900" fmla="*/ 248516 w 1010331"/>
                  <a:gd name="connsiteY900" fmla="*/ 112058 h 303641"/>
                  <a:gd name="connsiteX901" fmla="*/ 248516 w 1010331"/>
                  <a:gd name="connsiteY901" fmla="*/ 112058 h 303641"/>
                  <a:gd name="connsiteX902" fmla="*/ 229539 w 1010331"/>
                  <a:gd name="connsiteY902" fmla="*/ 112058 h 303641"/>
                  <a:gd name="connsiteX903" fmla="*/ 234057 w 1010331"/>
                  <a:gd name="connsiteY903" fmla="*/ 116577 h 303641"/>
                  <a:gd name="connsiteX904" fmla="*/ 229539 w 1010331"/>
                  <a:gd name="connsiteY904" fmla="*/ 121095 h 303641"/>
                  <a:gd name="connsiteX905" fmla="*/ 225020 w 1010331"/>
                  <a:gd name="connsiteY905" fmla="*/ 116577 h 303641"/>
                  <a:gd name="connsiteX906" fmla="*/ 229539 w 1010331"/>
                  <a:gd name="connsiteY906" fmla="*/ 112058 h 303641"/>
                  <a:gd name="connsiteX907" fmla="*/ 229539 w 1010331"/>
                  <a:gd name="connsiteY907" fmla="*/ 112058 h 303641"/>
                  <a:gd name="connsiteX908" fmla="*/ 210561 w 1010331"/>
                  <a:gd name="connsiteY908" fmla="*/ 112058 h 303641"/>
                  <a:gd name="connsiteX909" fmla="*/ 215080 w 1010331"/>
                  <a:gd name="connsiteY909" fmla="*/ 116577 h 303641"/>
                  <a:gd name="connsiteX910" fmla="*/ 210561 w 1010331"/>
                  <a:gd name="connsiteY910" fmla="*/ 121095 h 303641"/>
                  <a:gd name="connsiteX911" fmla="*/ 206043 w 1010331"/>
                  <a:gd name="connsiteY911" fmla="*/ 116577 h 303641"/>
                  <a:gd name="connsiteX912" fmla="*/ 210561 w 1010331"/>
                  <a:gd name="connsiteY912" fmla="*/ 112058 h 303641"/>
                  <a:gd name="connsiteX913" fmla="*/ 210561 w 1010331"/>
                  <a:gd name="connsiteY913" fmla="*/ 112058 h 303641"/>
                  <a:gd name="connsiteX914" fmla="*/ 191583 w 1010331"/>
                  <a:gd name="connsiteY914" fmla="*/ 112058 h 303641"/>
                  <a:gd name="connsiteX915" fmla="*/ 196102 w 1010331"/>
                  <a:gd name="connsiteY915" fmla="*/ 116577 h 303641"/>
                  <a:gd name="connsiteX916" fmla="*/ 191583 w 1010331"/>
                  <a:gd name="connsiteY916" fmla="*/ 121095 h 303641"/>
                  <a:gd name="connsiteX917" fmla="*/ 187065 w 1010331"/>
                  <a:gd name="connsiteY917" fmla="*/ 116577 h 303641"/>
                  <a:gd name="connsiteX918" fmla="*/ 191583 w 1010331"/>
                  <a:gd name="connsiteY918" fmla="*/ 112058 h 303641"/>
                  <a:gd name="connsiteX919" fmla="*/ 191583 w 1010331"/>
                  <a:gd name="connsiteY919" fmla="*/ 112058 h 303641"/>
                  <a:gd name="connsiteX920" fmla="*/ 173509 w 1010331"/>
                  <a:gd name="connsiteY920" fmla="*/ 112058 h 303641"/>
                  <a:gd name="connsiteX921" fmla="*/ 178028 w 1010331"/>
                  <a:gd name="connsiteY921" fmla="*/ 116577 h 303641"/>
                  <a:gd name="connsiteX922" fmla="*/ 173509 w 1010331"/>
                  <a:gd name="connsiteY922" fmla="*/ 121095 h 303641"/>
                  <a:gd name="connsiteX923" fmla="*/ 168991 w 1010331"/>
                  <a:gd name="connsiteY923" fmla="*/ 116577 h 303641"/>
                  <a:gd name="connsiteX924" fmla="*/ 173509 w 1010331"/>
                  <a:gd name="connsiteY924" fmla="*/ 112058 h 303641"/>
                  <a:gd name="connsiteX925" fmla="*/ 173509 w 1010331"/>
                  <a:gd name="connsiteY925" fmla="*/ 112058 h 303641"/>
                  <a:gd name="connsiteX926" fmla="*/ 154532 w 1010331"/>
                  <a:gd name="connsiteY926" fmla="*/ 112058 h 303641"/>
                  <a:gd name="connsiteX927" fmla="*/ 159050 w 1010331"/>
                  <a:gd name="connsiteY927" fmla="*/ 116577 h 303641"/>
                  <a:gd name="connsiteX928" fmla="*/ 154532 w 1010331"/>
                  <a:gd name="connsiteY928" fmla="*/ 121095 h 303641"/>
                  <a:gd name="connsiteX929" fmla="*/ 150013 w 1010331"/>
                  <a:gd name="connsiteY929" fmla="*/ 116577 h 303641"/>
                  <a:gd name="connsiteX930" fmla="*/ 154532 w 1010331"/>
                  <a:gd name="connsiteY930" fmla="*/ 112058 h 303641"/>
                  <a:gd name="connsiteX931" fmla="*/ 154532 w 1010331"/>
                  <a:gd name="connsiteY931" fmla="*/ 112058 h 303641"/>
                  <a:gd name="connsiteX932" fmla="*/ 135554 w 1010331"/>
                  <a:gd name="connsiteY932" fmla="*/ 112058 h 303641"/>
                  <a:gd name="connsiteX933" fmla="*/ 140073 w 1010331"/>
                  <a:gd name="connsiteY933" fmla="*/ 116577 h 303641"/>
                  <a:gd name="connsiteX934" fmla="*/ 135554 w 1010331"/>
                  <a:gd name="connsiteY934" fmla="*/ 121095 h 303641"/>
                  <a:gd name="connsiteX935" fmla="*/ 131036 w 1010331"/>
                  <a:gd name="connsiteY935" fmla="*/ 116577 h 303641"/>
                  <a:gd name="connsiteX936" fmla="*/ 135554 w 1010331"/>
                  <a:gd name="connsiteY936" fmla="*/ 112058 h 303641"/>
                  <a:gd name="connsiteX937" fmla="*/ 135554 w 1010331"/>
                  <a:gd name="connsiteY937" fmla="*/ 112058 h 303641"/>
                  <a:gd name="connsiteX938" fmla="*/ 116577 w 1010331"/>
                  <a:gd name="connsiteY938" fmla="*/ 112058 h 303641"/>
                  <a:gd name="connsiteX939" fmla="*/ 121095 w 1010331"/>
                  <a:gd name="connsiteY939" fmla="*/ 116577 h 303641"/>
                  <a:gd name="connsiteX940" fmla="*/ 116577 w 1010331"/>
                  <a:gd name="connsiteY940" fmla="*/ 121095 h 303641"/>
                  <a:gd name="connsiteX941" fmla="*/ 112058 w 1010331"/>
                  <a:gd name="connsiteY941" fmla="*/ 116577 h 303641"/>
                  <a:gd name="connsiteX942" fmla="*/ 116577 w 1010331"/>
                  <a:gd name="connsiteY942" fmla="*/ 112058 h 303641"/>
                  <a:gd name="connsiteX943" fmla="*/ 116577 w 1010331"/>
                  <a:gd name="connsiteY943" fmla="*/ 112058 h 303641"/>
                  <a:gd name="connsiteX944" fmla="*/ 97599 w 1010331"/>
                  <a:gd name="connsiteY944" fmla="*/ 112058 h 303641"/>
                  <a:gd name="connsiteX945" fmla="*/ 102118 w 1010331"/>
                  <a:gd name="connsiteY945" fmla="*/ 116577 h 303641"/>
                  <a:gd name="connsiteX946" fmla="*/ 97599 w 1010331"/>
                  <a:gd name="connsiteY946" fmla="*/ 121095 h 303641"/>
                  <a:gd name="connsiteX947" fmla="*/ 93081 w 1010331"/>
                  <a:gd name="connsiteY947" fmla="*/ 116577 h 303641"/>
                  <a:gd name="connsiteX948" fmla="*/ 97599 w 1010331"/>
                  <a:gd name="connsiteY948" fmla="*/ 112058 h 303641"/>
                  <a:gd name="connsiteX949" fmla="*/ 97599 w 1010331"/>
                  <a:gd name="connsiteY949" fmla="*/ 112058 h 303641"/>
                  <a:gd name="connsiteX950" fmla="*/ 79525 w 1010331"/>
                  <a:gd name="connsiteY950" fmla="*/ 112058 h 303641"/>
                  <a:gd name="connsiteX951" fmla="*/ 84044 w 1010331"/>
                  <a:gd name="connsiteY951" fmla="*/ 116577 h 303641"/>
                  <a:gd name="connsiteX952" fmla="*/ 79525 w 1010331"/>
                  <a:gd name="connsiteY952" fmla="*/ 121095 h 303641"/>
                  <a:gd name="connsiteX953" fmla="*/ 75007 w 1010331"/>
                  <a:gd name="connsiteY953" fmla="*/ 116577 h 303641"/>
                  <a:gd name="connsiteX954" fmla="*/ 79525 w 1010331"/>
                  <a:gd name="connsiteY954" fmla="*/ 112058 h 303641"/>
                  <a:gd name="connsiteX955" fmla="*/ 79525 w 1010331"/>
                  <a:gd name="connsiteY955" fmla="*/ 112058 h 303641"/>
                  <a:gd name="connsiteX956" fmla="*/ 60548 w 1010331"/>
                  <a:gd name="connsiteY956" fmla="*/ 112058 h 303641"/>
                  <a:gd name="connsiteX957" fmla="*/ 65066 w 1010331"/>
                  <a:gd name="connsiteY957" fmla="*/ 116577 h 303641"/>
                  <a:gd name="connsiteX958" fmla="*/ 60548 w 1010331"/>
                  <a:gd name="connsiteY958" fmla="*/ 121095 h 303641"/>
                  <a:gd name="connsiteX959" fmla="*/ 56029 w 1010331"/>
                  <a:gd name="connsiteY959" fmla="*/ 116577 h 303641"/>
                  <a:gd name="connsiteX960" fmla="*/ 60548 w 1010331"/>
                  <a:gd name="connsiteY960" fmla="*/ 112058 h 303641"/>
                  <a:gd name="connsiteX961" fmla="*/ 60548 w 1010331"/>
                  <a:gd name="connsiteY961" fmla="*/ 112058 h 303641"/>
                  <a:gd name="connsiteX962" fmla="*/ 276531 w 1010331"/>
                  <a:gd name="connsiteY962" fmla="*/ 103021 h 303641"/>
                  <a:gd name="connsiteX963" fmla="*/ 281049 w 1010331"/>
                  <a:gd name="connsiteY963" fmla="*/ 107540 h 303641"/>
                  <a:gd name="connsiteX964" fmla="*/ 276531 w 1010331"/>
                  <a:gd name="connsiteY964" fmla="*/ 112058 h 303641"/>
                  <a:gd name="connsiteX965" fmla="*/ 272012 w 1010331"/>
                  <a:gd name="connsiteY965" fmla="*/ 107540 h 303641"/>
                  <a:gd name="connsiteX966" fmla="*/ 276531 w 1010331"/>
                  <a:gd name="connsiteY966" fmla="*/ 103021 h 303641"/>
                  <a:gd name="connsiteX967" fmla="*/ 276531 w 1010331"/>
                  <a:gd name="connsiteY967" fmla="*/ 103021 h 303641"/>
                  <a:gd name="connsiteX968" fmla="*/ 257553 w 1010331"/>
                  <a:gd name="connsiteY968" fmla="*/ 103021 h 303641"/>
                  <a:gd name="connsiteX969" fmla="*/ 262072 w 1010331"/>
                  <a:gd name="connsiteY969" fmla="*/ 107540 h 303641"/>
                  <a:gd name="connsiteX970" fmla="*/ 257553 w 1010331"/>
                  <a:gd name="connsiteY970" fmla="*/ 112058 h 303641"/>
                  <a:gd name="connsiteX971" fmla="*/ 253035 w 1010331"/>
                  <a:gd name="connsiteY971" fmla="*/ 107540 h 303641"/>
                  <a:gd name="connsiteX972" fmla="*/ 257553 w 1010331"/>
                  <a:gd name="connsiteY972" fmla="*/ 103021 h 303641"/>
                  <a:gd name="connsiteX973" fmla="*/ 257553 w 1010331"/>
                  <a:gd name="connsiteY973" fmla="*/ 103021 h 303641"/>
                  <a:gd name="connsiteX974" fmla="*/ 238576 w 1010331"/>
                  <a:gd name="connsiteY974" fmla="*/ 103021 h 303641"/>
                  <a:gd name="connsiteX975" fmla="*/ 243094 w 1010331"/>
                  <a:gd name="connsiteY975" fmla="*/ 107540 h 303641"/>
                  <a:gd name="connsiteX976" fmla="*/ 238576 w 1010331"/>
                  <a:gd name="connsiteY976" fmla="*/ 112058 h 303641"/>
                  <a:gd name="connsiteX977" fmla="*/ 234057 w 1010331"/>
                  <a:gd name="connsiteY977" fmla="*/ 107540 h 303641"/>
                  <a:gd name="connsiteX978" fmla="*/ 238576 w 1010331"/>
                  <a:gd name="connsiteY978" fmla="*/ 103021 h 303641"/>
                  <a:gd name="connsiteX979" fmla="*/ 238576 w 1010331"/>
                  <a:gd name="connsiteY979" fmla="*/ 103021 h 303641"/>
                  <a:gd name="connsiteX980" fmla="*/ 220502 w 1010331"/>
                  <a:gd name="connsiteY980" fmla="*/ 103021 h 303641"/>
                  <a:gd name="connsiteX981" fmla="*/ 225020 w 1010331"/>
                  <a:gd name="connsiteY981" fmla="*/ 107540 h 303641"/>
                  <a:gd name="connsiteX982" fmla="*/ 220502 w 1010331"/>
                  <a:gd name="connsiteY982" fmla="*/ 112058 h 303641"/>
                  <a:gd name="connsiteX983" fmla="*/ 215983 w 1010331"/>
                  <a:gd name="connsiteY983" fmla="*/ 107540 h 303641"/>
                  <a:gd name="connsiteX984" fmla="*/ 220502 w 1010331"/>
                  <a:gd name="connsiteY984" fmla="*/ 103021 h 303641"/>
                  <a:gd name="connsiteX985" fmla="*/ 220502 w 1010331"/>
                  <a:gd name="connsiteY985" fmla="*/ 103021 h 303641"/>
                  <a:gd name="connsiteX986" fmla="*/ 201524 w 1010331"/>
                  <a:gd name="connsiteY986" fmla="*/ 103021 h 303641"/>
                  <a:gd name="connsiteX987" fmla="*/ 206043 w 1010331"/>
                  <a:gd name="connsiteY987" fmla="*/ 107540 h 303641"/>
                  <a:gd name="connsiteX988" fmla="*/ 201524 w 1010331"/>
                  <a:gd name="connsiteY988" fmla="*/ 112058 h 303641"/>
                  <a:gd name="connsiteX989" fmla="*/ 197006 w 1010331"/>
                  <a:gd name="connsiteY989" fmla="*/ 107540 h 303641"/>
                  <a:gd name="connsiteX990" fmla="*/ 201524 w 1010331"/>
                  <a:gd name="connsiteY990" fmla="*/ 103021 h 303641"/>
                  <a:gd name="connsiteX991" fmla="*/ 201524 w 1010331"/>
                  <a:gd name="connsiteY991" fmla="*/ 103021 h 303641"/>
                  <a:gd name="connsiteX992" fmla="*/ 220502 w 1010331"/>
                  <a:gd name="connsiteY992" fmla="*/ 264783 h 303641"/>
                  <a:gd name="connsiteX993" fmla="*/ 225020 w 1010331"/>
                  <a:gd name="connsiteY993" fmla="*/ 269301 h 303641"/>
                  <a:gd name="connsiteX994" fmla="*/ 220502 w 1010331"/>
                  <a:gd name="connsiteY994" fmla="*/ 273820 h 303641"/>
                  <a:gd name="connsiteX995" fmla="*/ 215983 w 1010331"/>
                  <a:gd name="connsiteY995" fmla="*/ 269301 h 303641"/>
                  <a:gd name="connsiteX996" fmla="*/ 220502 w 1010331"/>
                  <a:gd name="connsiteY996" fmla="*/ 264783 h 303641"/>
                  <a:gd name="connsiteX997" fmla="*/ 220502 w 1010331"/>
                  <a:gd name="connsiteY997" fmla="*/ 264783 h 303641"/>
                  <a:gd name="connsiteX998" fmla="*/ 201524 w 1010331"/>
                  <a:gd name="connsiteY998" fmla="*/ 264783 h 303641"/>
                  <a:gd name="connsiteX999" fmla="*/ 206043 w 1010331"/>
                  <a:gd name="connsiteY999" fmla="*/ 269301 h 303641"/>
                  <a:gd name="connsiteX1000" fmla="*/ 201524 w 1010331"/>
                  <a:gd name="connsiteY1000" fmla="*/ 273820 h 303641"/>
                  <a:gd name="connsiteX1001" fmla="*/ 197006 w 1010331"/>
                  <a:gd name="connsiteY1001" fmla="*/ 269301 h 303641"/>
                  <a:gd name="connsiteX1002" fmla="*/ 201524 w 1010331"/>
                  <a:gd name="connsiteY1002" fmla="*/ 264783 h 303641"/>
                  <a:gd name="connsiteX1003" fmla="*/ 201524 w 1010331"/>
                  <a:gd name="connsiteY1003" fmla="*/ 264783 h 303641"/>
                  <a:gd name="connsiteX1004" fmla="*/ 182546 w 1010331"/>
                  <a:gd name="connsiteY1004" fmla="*/ 264783 h 303641"/>
                  <a:gd name="connsiteX1005" fmla="*/ 187065 w 1010331"/>
                  <a:gd name="connsiteY1005" fmla="*/ 269301 h 303641"/>
                  <a:gd name="connsiteX1006" fmla="*/ 182546 w 1010331"/>
                  <a:gd name="connsiteY1006" fmla="*/ 273820 h 303641"/>
                  <a:gd name="connsiteX1007" fmla="*/ 178028 w 1010331"/>
                  <a:gd name="connsiteY1007" fmla="*/ 269301 h 303641"/>
                  <a:gd name="connsiteX1008" fmla="*/ 182546 w 1010331"/>
                  <a:gd name="connsiteY1008" fmla="*/ 264783 h 303641"/>
                  <a:gd name="connsiteX1009" fmla="*/ 182546 w 1010331"/>
                  <a:gd name="connsiteY1009" fmla="*/ 264783 h 303641"/>
                  <a:gd name="connsiteX1010" fmla="*/ 163569 w 1010331"/>
                  <a:gd name="connsiteY1010" fmla="*/ 264783 h 303641"/>
                  <a:gd name="connsiteX1011" fmla="*/ 168087 w 1010331"/>
                  <a:gd name="connsiteY1011" fmla="*/ 269301 h 303641"/>
                  <a:gd name="connsiteX1012" fmla="*/ 163569 w 1010331"/>
                  <a:gd name="connsiteY1012" fmla="*/ 273820 h 303641"/>
                  <a:gd name="connsiteX1013" fmla="*/ 159050 w 1010331"/>
                  <a:gd name="connsiteY1013" fmla="*/ 269301 h 303641"/>
                  <a:gd name="connsiteX1014" fmla="*/ 163569 w 1010331"/>
                  <a:gd name="connsiteY1014" fmla="*/ 264783 h 303641"/>
                  <a:gd name="connsiteX1015" fmla="*/ 163569 w 1010331"/>
                  <a:gd name="connsiteY1015" fmla="*/ 264783 h 303641"/>
                  <a:gd name="connsiteX1016" fmla="*/ 144591 w 1010331"/>
                  <a:gd name="connsiteY1016" fmla="*/ 264783 h 303641"/>
                  <a:gd name="connsiteX1017" fmla="*/ 149110 w 1010331"/>
                  <a:gd name="connsiteY1017" fmla="*/ 269301 h 303641"/>
                  <a:gd name="connsiteX1018" fmla="*/ 144591 w 1010331"/>
                  <a:gd name="connsiteY1018" fmla="*/ 273820 h 303641"/>
                  <a:gd name="connsiteX1019" fmla="*/ 140073 w 1010331"/>
                  <a:gd name="connsiteY1019" fmla="*/ 269301 h 303641"/>
                  <a:gd name="connsiteX1020" fmla="*/ 144591 w 1010331"/>
                  <a:gd name="connsiteY1020" fmla="*/ 264783 h 303641"/>
                  <a:gd name="connsiteX1021" fmla="*/ 144591 w 1010331"/>
                  <a:gd name="connsiteY1021" fmla="*/ 264783 h 303641"/>
                  <a:gd name="connsiteX1022" fmla="*/ 126517 w 1010331"/>
                  <a:gd name="connsiteY1022" fmla="*/ 264783 h 303641"/>
                  <a:gd name="connsiteX1023" fmla="*/ 131036 w 1010331"/>
                  <a:gd name="connsiteY1023" fmla="*/ 269301 h 303641"/>
                  <a:gd name="connsiteX1024" fmla="*/ 126517 w 1010331"/>
                  <a:gd name="connsiteY1024" fmla="*/ 273820 h 303641"/>
                  <a:gd name="connsiteX1025" fmla="*/ 121999 w 1010331"/>
                  <a:gd name="connsiteY1025" fmla="*/ 269301 h 303641"/>
                  <a:gd name="connsiteX1026" fmla="*/ 126517 w 1010331"/>
                  <a:gd name="connsiteY1026" fmla="*/ 264783 h 303641"/>
                  <a:gd name="connsiteX1027" fmla="*/ 126517 w 1010331"/>
                  <a:gd name="connsiteY1027" fmla="*/ 264783 h 303641"/>
                  <a:gd name="connsiteX1028" fmla="*/ 107540 w 1010331"/>
                  <a:gd name="connsiteY1028" fmla="*/ 264783 h 303641"/>
                  <a:gd name="connsiteX1029" fmla="*/ 112058 w 1010331"/>
                  <a:gd name="connsiteY1029" fmla="*/ 269301 h 303641"/>
                  <a:gd name="connsiteX1030" fmla="*/ 107540 w 1010331"/>
                  <a:gd name="connsiteY1030" fmla="*/ 273820 h 303641"/>
                  <a:gd name="connsiteX1031" fmla="*/ 103021 w 1010331"/>
                  <a:gd name="connsiteY1031" fmla="*/ 269301 h 303641"/>
                  <a:gd name="connsiteX1032" fmla="*/ 107540 w 1010331"/>
                  <a:gd name="connsiteY1032" fmla="*/ 264783 h 303641"/>
                  <a:gd name="connsiteX1033" fmla="*/ 107540 w 1010331"/>
                  <a:gd name="connsiteY1033" fmla="*/ 264783 h 303641"/>
                  <a:gd name="connsiteX1034" fmla="*/ 88562 w 1010331"/>
                  <a:gd name="connsiteY1034" fmla="*/ 264783 h 303641"/>
                  <a:gd name="connsiteX1035" fmla="*/ 93081 w 1010331"/>
                  <a:gd name="connsiteY1035" fmla="*/ 269301 h 303641"/>
                  <a:gd name="connsiteX1036" fmla="*/ 88562 w 1010331"/>
                  <a:gd name="connsiteY1036" fmla="*/ 273820 h 303641"/>
                  <a:gd name="connsiteX1037" fmla="*/ 84044 w 1010331"/>
                  <a:gd name="connsiteY1037" fmla="*/ 269301 h 303641"/>
                  <a:gd name="connsiteX1038" fmla="*/ 88562 w 1010331"/>
                  <a:gd name="connsiteY1038" fmla="*/ 264783 h 303641"/>
                  <a:gd name="connsiteX1039" fmla="*/ 88562 w 1010331"/>
                  <a:gd name="connsiteY1039" fmla="*/ 264783 h 303641"/>
                  <a:gd name="connsiteX1040" fmla="*/ 69585 w 1010331"/>
                  <a:gd name="connsiteY1040" fmla="*/ 264783 h 303641"/>
                  <a:gd name="connsiteX1041" fmla="*/ 74103 w 1010331"/>
                  <a:gd name="connsiteY1041" fmla="*/ 269301 h 303641"/>
                  <a:gd name="connsiteX1042" fmla="*/ 69585 w 1010331"/>
                  <a:gd name="connsiteY1042" fmla="*/ 273820 h 303641"/>
                  <a:gd name="connsiteX1043" fmla="*/ 65066 w 1010331"/>
                  <a:gd name="connsiteY1043" fmla="*/ 269301 h 303641"/>
                  <a:gd name="connsiteX1044" fmla="*/ 69585 w 1010331"/>
                  <a:gd name="connsiteY1044" fmla="*/ 264783 h 303641"/>
                  <a:gd name="connsiteX1045" fmla="*/ 69585 w 1010331"/>
                  <a:gd name="connsiteY1045" fmla="*/ 264783 h 303641"/>
                  <a:gd name="connsiteX1046" fmla="*/ 267494 w 1010331"/>
                  <a:gd name="connsiteY1046" fmla="*/ 253938 h 303641"/>
                  <a:gd name="connsiteX1047" fmla="*/ 272012 w 1010331"/>
                  <a:gd name="connsiteY1047" fmla="*/ 258457 h 303641"/>
                  <a:gd name="connsiteX1048" fmla="*/ 267494 w 1010331"/>
                  <a:gd name="connsiteY1048" fmla="*/ 262975 h 303641"/>
                  <a:gd name="connsiteX1049" fmla="*/ 262975 w 1010331"/>
                  <a:gd name="connsiteY1049" fmla="*/ 258457 h 303641"/>
                  <a:gd name="connsiteX1050" fmla="*/ 267494 w 1010331"/>
                  <a:gd name="connsiteY1050" fmla="*/ 253938 h 303641"/>
                  <a:gd name="connsiteX1051" fmla="*/ 267494 w 1010331"/>
                  <a:gd name="connsiteY1051" fmla="*/ 253938 h 303641"/>
                  <a:gd name="connsiteX1052" fmla="*/ 248516 w 1010331"/>
                  <a:gd name="connsiteY1052" fmla="*/ 253938 h 303641"/>
                  <a:gd name="connsiteX1053" fmla="*/ 253035 w 1010331"/>
                  <a:gd name="connsiteY1053" fmla="*/ 258457 h 303641"/>
                  <a:gd name="connsiteX1054" fmla="*/ 248516 w 1010331"/>
                  <a:gd name="connsiteY1054" fmla="*/ 262975 h 303641"/>
                  <a:gd name="connsiteX1055" fmla="*/ 243998 w 1010331"/>
                  <a:gd name="connsiteY1055" fmla="*/ 258457 h 303641"/>
                  <a:gd name="connsiteX1056" fmla="*/ 248516 w 1010331"/>
                  <a:gd name="connsiteY1056" fmla="*/ 253938 h 303641"/>
                  <a:gd name="connsiteX1057" fmla="*/ 248516 w 1010331"/>
                  <a:gd name="connsiteY1057" fmla="*/ 253938 h 303641"/>
                  <a:gd name="connsiteX1058" fmla="*/ 229539 w 1010331"/>
                  <a:gd name="connsiteY1058" fmla="*/ 253938 h 303641"/>
                  <a:gd name="connsiteX1059" fmla="*/ 234057 w 1010331"/>
                  <a:gd name="connsiteY1059" fmla="*/ 258457 h 303641"/>
                  <a:gd name="connsiteX1060" fmla="*/ 229539 w 1010331"/>
                  <a:gd name="connsiteY1060" fmla="*/ 262975 h 303641"/>
                  <a:gd name="connsiteX1061" fmla="*/ 225020 w 1010331"/>
                  <a:gd name="connsiteY1061" fmla="*/ 258457 h 303641"/>
                  <a:gd name="connsiteX1062" fmla="*/ 229539 w 1010331"/>
                  <a:gd name="connsiteY1062" fmla="*/ 253938 h 303641"/>
                  <a:gd name="connsiteX1063" fmla="*/ 229539 w 1010331"/>
                  <a:gd name="connsiteY1063" fmla="*/ 253938 h 303641"/>
                  <a:gd name="connsiteX1064" fmla="*/ 210561 w 1010331"/>
                  <a:gd name="connsiteY1064" fmla="*/ 253938 h 303641"/>
                  <a:gd name="connsiteX1065" fmla="*/ 215080 w 1010331"/>
                  <a:gd name="connsiteY1065" fmla="*/ 258457 h 303641"/>
                  <a:gd name="connsiteX1066" fmla="*/ 210561 w 1010331"/>
                  <a:gd name="connsiteY1066" fmla="*/ 262975 h 303641"/>
                  <a:gd name="connsiteX1067" fmla="*/ 206043 w 1010331"/>
                  <a:gd name="connsiteY1067" fmla="*/ 258457 h 303641"/>
                  <a:gd name="connsiteX1068" fmla="*/ 210561 w 1010331"/>
                  <a:gd name="connsiteY1068" fmla="*/ 253938 h 303641"/>
                  <a:gd name="connsiteX1069" fmla="*/ 210561 w 1010331"/>
                  <a:gd name="connsiteY1069" fmla="*/ 253938 h 303641"/>
                  <a:gd name="connsiteX1070" fmla="*/ 191583 w 1010331"/>
                  <a:gd name="connsiteY1070" fmla="*/ 253938 h 303641"/>
                  <a:gd name="connsiteX1071" fmla="*/ 196102 w 1010331"/>
                  <a:gd name="connsiteY1071" fmla="*/ 258457 h 303641"/>
                  <a:gd name="connsiteX1072" fmla="*/ 191583 w 1010331"/>
                  <a:gd name="connsiteY1072" fmla="*/ 262975 h 303641"/>
                  <a:gd name="connsiteX1073" fmla="*/ 187065 w 1010331"/>
                  <a:gd name="connsiteY1073" fmla="*/ 258457 h 303641"/>
                  <a:gd name="connsiteX1074" fmla="*/ 191583 w 1010331"/>
                  <a:gd name="connsiteY1074" fmla="*/ 253938 h 303641"/>
                  <a:gd name="connsiteX1075" fmla="*/ 191583 w 1010331"/>
                  <a:gd name="connsiteY1075" fmla="*/ 253938 h 303641"/>
                  <a:gd name="connsiteX1076" fmla="*/ 173509 w 1010331"/>
                  <a:gd name="connsiteY1076" fmla="*/ 253938 h 303641"/>
                  <a:gd name="connsiteX1077" fmla="*/ 178028 w 1010331"/>
                  <a:gd name="connsiteY1077" fmla="*/ 258457 h 303641"/>
                  <a:gd name="connsiteX1078" fmla="*/ 173509 w 1010331"/>
                  <a:gd name="connsiteY1078" fmla="*/ 262975 h 303641"/>
                  <a:gd name="connsiteX1079" fmla="*/ 168991 w 1010331"/>
                  <a:gd name="connsiteY1079" fmla="*/ 258457 h 303641"/>
                  <a:gd name="connsiteX1080" fmla="*/ 173509 w 1010331"/>
                  <a:gd name="connsiteY1080" fmla="*/ 253938 h 303641"/>
                  <a:gd name="connsiteX1081" fmla="*/ 173509 w 1010331"/>
                  <a:gd name="connsiteY1081" fmla="*/ 253938 h 303641"/>
                  <a:gd name="connsiteX1082" fmla="*/ 154532 w 1010331"/>
                  <a:gd name="connsiteY1082" fmla="*/ 253938 h 303641"/>
                  <a:gd name="connsiteX1083" fmla="*/ 159050 w 1010331"/>
                  <a:gd name="connsiteY1083" fmla="*/ 258457 h 303641"/>
                  <a:gd name="connsiteX1084" fmla="*/ 154532 w 1010331"/>
                  <a:gd name="connsiteY1084" fmla="*/ 262975 h 303641"/>
                  <a:gd name="connsiteX1085" fmla="*/ 150013 w 1010331"/>
                  <a:gd name="connsiteY1085" fmla="*/ 258457 h 303641"/>
                  <a:gd name="connsiteX1086" fmla="*/ 154532 w 1010331"/>
                  <a:gd name="connsiteY1086" fmla="*/ 253938 h 303641"/>
                  <a:gd name="connsiteX1087" fmla="*/ 154532 w 1010331"/>
                  <a:gd name="connsiteY1087" fmla="*/ 253938 h 303641"/>
                  <a:gd name="connsiteX1088" fmla="*/ 135554 w 1010331"/>
                  <a:gd name="connsiteY1088" fmla="*/ 253938 h 303641"/>
                  <a:gd name="connsiteX1089" fmla="*/ 140073 w 1010331"/>
                  <a:gd name="connsiteY1089" fmla="*/ 258457 h 303641"/>
                  <a:gd name="connsiteX1090" fmla="*/ 135554 w 1010331"/>
                  <a:gd name="connsiteY1090" fmla="*/ 262975 h 303641"/>
                  <a:gd name="connsiteX1091" fmla="*/ 131036 w 1010331"/>
                  <a:gd name="connsiteY1091" fmla="*/ 258457 h 303641"/>
                  <a:gd name="connsiteX1092" fmla="*/ 135554 w 1010331"/>
                  <a:gd name="connsiteY1092" fmla="*/ 253938 h 303641"/>
                  <a:gd name="connsiteX1093" fmla="*/ 135554 w 1010331"/>
                  <a:gd name="connsiteY1093" fmla="*/ 253938 h 303641"/>
                  <a:gd name="connsiteX1094" fmla="*/ 116577 w 1010331"/>
                  <a:gd name="connsiteY1094" fmla="*/ 253938 h 303641"/>
                  <a:gd name="connsiteX1095" fmla="*/ 121095 w 1010331"/>
                  <a:gd name="connsiteY1095" fmla="*/ 258457 h 303641"/>
                  <a:gd name="connsiteX1096" fmla="*/ 116577 w 1010331"/>
                  <a:gd name="connsiteY1096" fmla="*/ 262975 h 303641"/>
                  <a:gd name="connsiteX1097" fmla="*/ 112058 w 1010331"/>
                  <a:gd name="connsiteY1097" fmla="*/ 258457 h 303641"/>
                  <a:gd name="connsiteX1098" fmla="*/ 116577 w 1010331"/>
                  <a:gd name="connsiteY1098" fmla="*/ 253938 h 303641"/>
                  <a:gd name="connsiteX1099" fmla="*/ 116577 w 1010331"/>
                  <a:gd name="connsiteY1099" fmla="*/ 253938 h 303641"/>
                  <a:gd name="connsiteX1100" fmla="*/ 97599 w 1010331"/>
                  <a:gd name="connsiteY1100" fmla="*/ 253938 h 303641"/>
                  <a:gd name="connsiteX1101" fmla="*/ 102118 w 1010331"/>
                  <a:gd name="connsiteY1101" fmla="*/ 258457 h 303641"/>
                  <a:gd name="connsiteX1102" fmla="*/ 97599 w 1010331"/>
                  <a:gd name="connsiteY1102" fmla="*/ 262975 h 303641"/>
                  <a:gd name="connsiteX1103" fmla="*/ 93081 w 1010331"/>
                  <a:gd name="connsiteY1103" fmla="*/ 258457 h 303641"/>
                  <a:gd name="connsiteX1104" fmla="*/ 97599 w 1010331"/>
                  <a:gd name="connsiteY1104" fmla="*/ 253938 h 303641"/>
                  <a:gd name="connsiteX1105" fmla="*/ 97599 w 1010331"/>
                  <a:gd name="connsiteY1105" fmla="*/ 253938 h 303641"/>
                  <a:gd name="connsiteX1106" fmla="*/ 79525 w 1010331"/>
                  <a:gd name="connsiteY1106" fmla="*/ 253938 h 303641"/>
                  <a:gd name="connsiteX1107" fmla="*/ 84044 w 1010331"/>
                  <a:gd name="connsiteY1107" fmla="*/ 258457 h 303641"/>
                  <a:gd name="connsiteX1108" fmla="*/ 79525 w 1010331"/>
                  <a:gd name="connsiteY1108" fmla="*/ 262975 h 303641"/>
                  <a:gd name="connsiteX1109" fmla="*/ 75007 w 1010331"/>
                  <a:gd name="connsiteY1109" fmla="*/ 258457 h 303641"/>
                  <a:gd name="connsiteX1110" fmla="*/ 79525 w 1010331"/>
                  <a:gd name="connsiteY1110" fmla="*/ 253938 h 303641"/>
                  <a:gd name="connsiteX1111" fmla="*/ 79525 w 1010331"/>
                  <a:gd name="connsiteY1111" fmla="*/ 253938 h 303641"/>
                  <a:gd name="connsiteX1112" fmla="*/ 60548 w 1010331"/>
                  <a:gd name="connsiteY1112" fmla="*/ 253938 h 303641"/>
                  <a:gd name="connsiteX1113" fmla="*/ 65066 w 1010331"/>
                  <a:gd name="connsiteY1113" fmla="*/ 258457 h 303641"/>
                  <a:gd name="connsiteX1114" fmla="*/ 60548 w 1010331"/>
                  <a:gd name="connsiteY1114" fmla="*/ 262975 h 303641"/>
                  <a:gd name="connsiteX1115" fmla="*/ 56029 w 1010331"/>
                  <a:gd name="connsiteY1115" fmla="*/ 258457 h 303641"/>
                  <a:gd name="connsiteX1116" fmla="*/ 60548 w 1010331"/>
                  <a:gd name="connsiteY1116" fmla="*/ 253938 h 303641"/>
                  <a:gd name="connsiteX1117" fmla="*/ 60548 w 1010331"/>
                  <a:gd name="connsiteY1117" fmla="*/ 253938 h 303641"/>
                  <a:gd name="connsiteX1118" fmla="*/ 276531 w 1010331"/>
                  <a:gd name="connsiteY1118" fmla="*/ 244901 h 303641"/>
                  <a:gd name="connsiteX1119" fmla="*/ 281049 w 1010331"/>
                  <a:gd name="connsiteY1119" fmla="*/ 249420 h 303641"/>
                  <a:gd name="connsiteX1120" fmla="*/ 276531 w 1010331"/>
                  <a:gd name="connsiteY1120" fmla="*/ 253938 h 303641"/>
                  <a:gd name="connsiteX1121" fmla="*/ 272012 w 1010331"/>
                  <a:gd name="connsiteY1121" fmla="*/ 249420 h 303641"/>
                  <a:gd name="connsiteX1122" fmla="*/ 276531 w 1010331"/>
                  <a:gd name="connsiteY1122" fmla="*/ 244901 h 303641"/>
                  <a:gd name="connsiteX1123" fmla="*/ 276531 w 1010331"/>
                  <a:gd name="connsiteY1123" fmla="*/ 244901 h 303641"/>
                  <a:gd name="connsiteX1124" fmla="*/ 257553 w 1010331"/>
                  <a:gd name="connsiteY1124" fmla="*/ 244901 h 303641"/>
                  <a:gd name="connsiteX1125" fmla="*/ 262072 w 1010331"/>
                  <a:gd name="connsiteY1125" fmla="*/ 249420 h 303641"/>
                  <a:gd name="connsiteX1126" fmla="*/ 257553 w 1010331"/>
                  <a:gd name="connsiteY1126" fmla="*/ 253938 h 303641"/>
                  <a:gd name="connsiteX1127" fmla="*/ 253035 w 1010331"/>
                  <a:gd name="connsiteY1127" fmla="*/ 249420 h 303641"/>
                  <a:gd name="connsiteX1128" fmla="*/ 257553 w 1010331"/>
                  <a:gd name="connsiteY1128" fmla="*/ 244901 h 303641"/>
                  <a:gd name="connsiteX1129" fmla="*/ 257553 w 1010331"/>
                  <a:gd name="connsiteY1129" fmla="*/ 244901 h 303641"/>
                  <a:gd name="connsiteX1130" fmla="*/ 238576 w 1010331"/>
                  <a:gd name="connsiteY1130" fmla="*/ 244901 h 303641"/>
                  <a:gd name="connsiteX1131" fmla="*/ 243094 w 1010331"/>
                  <a:gd name="connsiteY1131" fmla="*/ 249420 h 303641"/>
                  <a:gd name="connsiteX1132" fmla="*/ 238576 w 1010331"/>
                  <a:gd name="connsiteY1132" fmla="*/ 253938 h 303641"/>
                  <a:gd name="connsiteX1133" fmla="*/ 234057 w 1010331"/>
                  <a:gd name="connsiteY1133" fmla="*/ 249420 h 303641"/>
                  <a:gd name="connsiteX1134" fmla="*/ 238576 w 1010331"/>
                  <a:gd name="connsiteY1134" fmla="*/ 244901 h 303641"/>
                  <a:gd name="connsiteX1135" fmla="*/ 238576 w 1010331"/>
                  <a:gd name="connsiteY1135" fmla="*/ 244901 h 303641"/>
                  <a:gd name="connsiteX1136" fmla="*/ 220502 w 1010331"/>
                  <a:gd name="connsiteY1136" fmla="*/ 244901 h 303641"/>
                  <a:gd name="connsiteX1137" fmla="*/ 225020 w 1010331"/>
                  <a:gd name="connsiteY1137" fmla="*/ 249420 h 303641"/>
                  <a:gd name="connsiteX1138" fmla="*/ 220502 w 1010331"/>
                  <a:gd name="connsiteY1138" fmla="*/ 253938 h 303641"/>
                  <a:gd name="connsiteX1139" fmla="*/ 215983 w 1010331"/>
                  <a:gd name="connsiteY1139" fmla="*/ 249420 h 303641"/>
                  <a:gd name="connsiteX1140" fmla="*/ 220502 w 1010331"/>
                  <a:gd name="connsiteY1140" fmla="*/ 244901 h 303641"/>
                  <a:gd name="connsiteX1141" fmla="*/ 220502 w 1010331"/>
                  <a:gd name="connsiteY1141" fmla="*/ 244901 h 303641"/>
                  <a:gd name="connsiteX1142" fmla="*/ 201524 w 1010331"/>
                  <a:gd name="connsiteY1142" fmla="*/ 244901 h 303641"/>
                  <a:gd name="connsiteX1143" fmla="*/ 206043 w 1010331"/>
                  <a:gd name="connsiteY1143" fmla="*/ 249420 h 303641"/>
                  <a:gd name="connsiteX1144" fmla="*/ 201524 w 1010331"/>
                  <a:gd name="connsiteY1144" fmla="*/ 253938 h 303641"/>
                  <a:gd name="connsiteX1145" fmla="*/ 197006 w 1010331"/>
                  <a:gd name="connsiteY1145" fmla="*/ 249420 h 303641"/>
                  <a:gd name="connsiteX1146" fmla="*/ 201524 w 1010331"/>
                  <a:gd name="connsiteY1146" fmla="*/ 244901 h 303641"/>
                  <a:gd name="connsiteX1147" fmla="*/ 201524 w 1010331"/>
                  <a:gd name="connsiteY1147" fmla="*/ 244901 h 303641"/>
                  <a:gd name="connsiteX1148" fmla="*/ 182546 w 1010331"/>
                  <a:gd name="connsiteY1148" fmla="*/ 244901 h 303641"/>
                  <a:gd name="connsiteX1149" fmla="*/ 187065 w 1010331"/>
                  <a:gd name="connsiteY1149" fmla="*/ 249420 h 303641"/>
                  <a:gd name="connsiteX1150" fmla="*/ 182546 w 1010331"/>
                  <a:gd name="connsiteY1150" fmla="*/ 253938 h 303641"/>
                  <a:gd name="connsiteX1151" fmla="*/ 178028 w 1010331"/>
                  <a:gd name="connsiteY1151" fmla="*/ 249420 h 303641"/>
                  <a:gd name="connsiteX1152" fmla="*/ 182546 w 1010331"/>
                  <a:gd name="connsiteY1152" fmla="*/ 244901 h 303641"/>
                  <a:gd name="connsiteX1153" fmla="*/ 182546 w 1010331"/>
                  <a:gd name="connsiteY1153" fmla="*/ 244901 h 303641"/>
                  <a:gd name="connsiteX1154" fmla="*/ 163569 w 1010331"/>
                  <a:gd name="connsiteY1154" fmla="*/ 244901 h 303641"/>
                  <a:gd name="connsiteX1155" fmla="*/ 168087 w 1010331"/>
                  <a:gd name="connsiteY1155" fmla="*/ 249420 h 303641"/>
                  <a:gd name="connsiteX1156" fmla="*/ 163569 w 1010331"/>
                  <a:gd name="connsiteY1156" fmla="*/ 253938 h 303641"/>
                  <a:gd name="connsiteX1157" fmla="*/ 159050 w 1010331"/>
                  <a:gd name="connsiteY1157" fmla="*/ 249420 h 303641"/>
                  <a:gd name="connsiteX1158" fmla="*/ 163569 w 1010331"/>
                  <a:gd name="connsiteY1158" fmla="*/ 244901 h 303641"/>
                  <a:gd name="connsiteX1159" fmla="*/ 163569 w 1010331"/>
                  <a:gd name="connsiteY1159" fmla="*/ 244901 h 303641"/>
                  <a:gd name="connsiteX1160" fmla="*/ 144591 w 1010331"/>
                  <a:gd name="connsiteY1160" fmla="*/ 244901 h 303641"/>
                  <a:gd name="connsiteX1161" fmla="*/ 149110 w 1010331"/>
                  <a:gd name="connsiteY1161" fmla="*/ 249420 h 303641"/>
                  <a:gd name="connsiteX1162" fmla="*/ 144591 w 1010331"/>
                  <a:gd name="connsiteY1162" fmla="*/ 253938 h 303641"/>
                  <a:gd name="connsiteX1163" fmla="*/ 140073 w 1010331"/>
                  <a:gd name="connsiteY1163" fmla="*/ 249420 h 303641"/>
                  <a:gd name="connsiteX1164" fmla="*/ 144591 w 1010331"/>
                  <a:gd name="connsiteY1164" fmla="*/ 244901 h 303641"/>
                  <a:gd name="connsiteX1165" fmla="*/ 144591 w 1010331"/>
                  <a:gd name="connsiteY1165" fmla="*/ 244901 h 303641"/>
                  <a:gd name="connsiteX1166" fmla="*/ 126517 w 1010331"/>
                  <a:gd name="connsiteY1166" fmla="*/ 244901 h 303641"/>
                  <a:gd name="connsiteX1167" fmla="*/ 131036 w 1010331"/>
                  <a:gd name="connsiteY1167" fmla="*/ 249420 h 303641"/>
                  <a:gd name="connsiteX1168" fmla="*/ 126517 w 1010331"/>
                  <a:gd name="connsiteY1168" fmla="*/ 253938 h 303641"/>
                  <a:gd name="connsiteX1169" fmla="*/ 121999 w 1010331"/>
                  <a:gd name="connsiteY1169" fmla="*/ 249420 h 303641"/>
                  <a:gd name="connsiteX1170" fmla="*/ 126517 w 1010331"/>
                  <a:gd name="connsiteY1170" fmla="*/ 244901 h 303641"/>
                  <a:gd name="connsiteX1171" fmla="*/ 126517 w 1010331"/>
                  <a:gd name="connsiteY1171" fmla="*/ 244901 h 303641"/>
                  <a:gd name="connsiteX1172" fmla="*/ 107540 w 1010331"/>
                  <a:gd name="connsiteY1172" fmla="*/ 244901 h 303641"/>
                  <a:gd name="connsiteX1173" fmla="*/ 112058 w 1010331"/>
                  <a:gd name="connsiteY1173" fmla="*/ 249420 h 303641"/>
                  <a:gd name="connsiteX1174" fmla="*/ 107540 w 1010331"/>
                  <a:gd name="connsiteY1174" fmla="*/ 253938 h 303641"/>
                  <a:gd name="connsiteX1175" fmla="*/ 103021 w 1010331"/>
                  <a:gd name="connsiteY1175" fmla="*/ 249420 h 303641"/>
                  <a:gd name="connsiteX1176" fmla="*/ 107540 w 1010331"/>
                  <a:gd name="connsiteY1176" fmla="*/ 244901 h 303641"/>
                  <a:gd name="connsiteX1177" fmla="*/ 107540 w 1010331"/>
                  <a:gd name="connsiteY1177" fmla="*/ 244901 h 303641"/>
                  <a:gd name="connsiteX1178" fmla="*/ 88562 w 1010331"/>
                  <a:gd name="connsiteY1178" fmla="*/ 244901 h 303641"/>
                  <a:gd name="connsiteX1179" fmla="*/ 93081 w 1010331"/>
                  <a:gd name="connsiteY1179" fmla="*/ 249420 h 303641"/>
                  <a:gd name="connsiteX1180" fmla="*/ 88562 w 1010331"/>
                  <a:gd name="connsiteY1180" fmla="*/ 253938 h 303641"/>
                  <a:gd name="connsiteX1181" fmla="*/ 84044 w 1010331"/>
                  <a:gd name="connsiteY1181" fmla="*/ 249420 h 303641"/>
                  <a:gd name="connsiteX1182" fmla="*/ 88562 w 1010331"/>
                  <a:gd name="connsiteY1182" fmla="*/ 244901 h 303641"/>
                  <a:gd name="connsiteX1183" fmla="*/ 88562 w 1010331"/>
                  <a:gd name="connsiteY1183" fmla="*/ 244901 h 303641"/>
                  <a:gd name="connsiteX1184" fmla="*/ 69585 w 1010331"/>
                  <a:gd name="connsiteY1184" fmla="*/ 244901 h 303641"/>
                  <a:gd name="connsiteX1185" fmla="*/ 74103 w 1010331"/>
                  <a:gd name="connsiteY1185" fmla="*/ 249420 h 303641"/>
                  <a:gd name="connsiteX1186" fmla="*/ 69585 w 1010331"/>
                  <a:gd name="connsiteY1186" fmla="*/ 253938 h 303641"/>
                  <a:gd name="connsiteX1187" fmla="*/ 65066 w 1010331"/>
                  <a:gd name="connsiteY1187" fmla="*/ 249420 h 303641"/>
                  <a:gd name="connsiteX1188" fmla="*/ 69585 w 1010331"/>
                  <a:gd name="connsiteY1188" fmla="*/ 244901 h 303641"/>
                  <a:gd name="connsiteX1189" fmla="*/ 69585 w 1010331"/>
                  <a:gd name="connsiteY1189" fmla="*/ 244901 h 303641"/>
                  <a:gd name="connsiteX1190" fmla="*/ 50607 w 1010331"/>
                  <a:gd name="connsiteY1190" fmla="*/ 244901 h 303641"/>
                  <a:gd name="connsiteX1191" fmla="*/ 55125 w 1010331"/>
                  <a:gd name="connsiteY1191" fmla="*/ 249420 h 303641"/>
                  <a:gd name="connsiteX1192" fmla="*/ 50607 w 1010331"/>
                  <a:gd name="connsiteY1192" fmla="*/ 253938 h 303641"/>
                  <a:gd name="connsiteX1193" fmla="*/ 46088 w 1010331"/>
                  <a:gd name="connsiteY1193" fmla="*/ 249420 h 303641"/>
                  <a:gd name="connsiteX1194" fmla="*/ 50607 w 1010331"/>
                  <a:gd name="connsiteY1194" fmla="*/ 244901 h 303641"/>
                  <a:gd name="connsiteX1195" fmla="*/ 50607 w 1010331"/>
                  <a:gd name="connsiteY1195" fmla="*/ 244901 h 303641"/>
                  <a:gd name="connsiteX1196" fmla="*/ 267494 w 1010331"/>
                  <a:gd name="connsiteY1196" fmla="*/ 234057 h 303641"/>
                  <a:gd name="connsiteX1197" fmla="*/ 272012 w 1010331"/>
                  <a:gd name="connsiteY1197" fmla="*/ 238576 h 303641"/>
                  <a:gd name="connsiteX1198" fmla="*/ 267494 w 1010331"/>
                  <a:gd name="connsiteY1198" fmla="*/ 243094 h 303641"/>
                  <a:gd name="connsiteX1199" fmla="*/ 262975 w 1010331"/>
                  <a:gd name="connsiteY1199" fmla="*/ 238576 h 303641"/>
                  <a:gd name="connsiteX1200" fmla="*/ 267494 w 1010331"/>
                  <a:gd name="connsiteY1200" fmla="*/ 234057 h 303641"/>
                  <a:gd name="connsiteX1201" fmla="*/ 267494 w 1010331"/>
                  <a:gd name="connsiteY1201" fmla="*/ 234057 h 303641"/>
                  <a:gd name="connsiteX1202" fmla="*/ 248516 w 1010331"/>
                  <a:gd name="connsiteY1202" fmla="*/ 234057 h 303641"/>
                  <a:gd name="connsiteX1203" fmla="*/ 253035 w 1010331"/>
                  <a:gd name="connsiteY1203" fmla="*/ 238576 h 303641"/>
                  <a:gd name="connsiteX1204" fmla="*/ 248516 w 1010331"/>
                  <a:gd name="connsiteY1204" fmla="*/ 243094 h 303641"/>
                  <a:gd name="connsiteX1205" fmla="*/ 243998 w 1010331"/>
                  <a:gd name="connsiteY1205" fmla="*/ 238576 h 303641"/>
                  <a:gd name="connsiteX1206" fmla="*/ 248516 w 1010331"/>
                  <a:gd name="connsiteY1206" fmla="*/ 234057 h 303641"/>
                  <a:gd name="connsiteX1207" fmla="*/ 248516 w 1010331"/>
                  <a:gd name="connsiteY1207" fmla="*/ 234057 h 303641"/>
                  <a:gd name="connsiteX1208" fmla="*/ 229539 w 1010331"/>
                  <a:gd name="connsiteY1208" fmla="*/ 234057 h 303641"/>
                  <a:gd name="connsiteX1209" fmla="*/ 234057 w 1010331"/>
                  <a:gd name="connsiteY1209" fmla="*/ 238576 h 303641"/>
                  <a:gd name="connsiteX1210" fmla="*/ 229539 w 1010331"/>
                  <a:gd name="connsiteY1210" fmla="*/ 243094 h 303641"/>
                  <a:gd name="connsiteX1211" fmla="*/ 225020 w 1010331"/>
                  <a:gd name="connsiteY1211" fmla="*/ 238576 h 303641"/>
                  <a:gd name="connsiteX1212" fmla="*/ 229539 w 1010331"/>
                  <a:gd name="connsiteY1212" fmla="*/ 234057 h 303641"/>
                  <a:gd name="connsiteX1213" fmla="*/ 229539 w 1010331"/>
                  <a:gd name="connsiteY1213" fmla="*/ 234057 h 303641"/>
                  <a:gd name="connsiteX1214" fmla="*/ 210561 w 1010331"/>
                  <a:gd name="connsiteY1214" fmla="*/ 234057 h 303641"/>
                  <a:gd name="connsiteX1215" fmla="*/ 215080 w 1010331"/>
                  <a:gd name="connsiteY1215" fmla="*/ 238576 h 303641"/>
                  <a:gd name="connsiteX1216" fmla="*/ 210561 w 1010331"/>
                  <a:gd name="connsiteY1216" fmla="*/ 243094 h 303641"/>
                  <a:gd name="connsiteX1217" fmla="*/ 206043 w 1010331"/>
                  <a:gd name="connsiteY1217" fmla="*/ 238576 h 303641"/>
                  <a:gd name="connsiteX1218" fmla="*/ 210561 w 1010331"/>
                  <a:gd name="connsiteY1218" fmla="*/ 234057 h 303641"/>
                  <a:gd name="connsiteX1219" fmla="*/ 210561 w 1010331"/>
                  <a:gd name="connsiteY1219" fmla="*/ 234057 h 303641"/>
                  <a:gd name="connsiteX1220" fmla="*/ 191583 w 1010331"/>
                  <a:gd name="connsiteY1220" fmla="*/ 234057 h 303641"/>
                  <a:gd name="connsiteX1221" fmla="*/ 196102 w 1010331"/>
                  <a:gd name="connsiteY1221" fmla="*/ 238576 h 303641"/>
                  <a:gd name="connsiteX1222" fmla="*/ 191583 w 1010331"/>
                  <a:gd name="connsiteY1222" fmla="*/ 243094 h 303641"/>
                  <a:gd name="connsiteX1223" fmla="*/ 187065 w 1010331"/>
                  <a:gd name="connsiteY1223" fmla="*/ 238576 h 303641"/>
                  <a:gd name="connsiteX1224" fmla="*/ 191583 w 1010331"/>
                  <a:gd name="connsiteY1224" fmla="*/ 234057 h 303641"/>
                  <a:gd name="connsiteX1225" fmla="*/ 191583 w 1010331"/>
                  <a:gd name="connsiteY1225" fmla="*/ 234057 h 303641"/>
                  <a:gd name="connsiteX1226" fmla="*/ 173509 w 1010331"/>
                  <a:gd name="connsiteY1226" fmla="*/ 234057 h 303641"/>
                  <a:gd name="connsiteX1227" fmla="*/ 178028 w 1010331"/>
                  <a:gd name="connsiteY1227" fmla="*/ 238576 h 303641"/>
                  <a:gd name="connsiteX1228" fmla="*/ 173509 w 1010331"/>
                  <a:gd name="connsiteY1228" fmla="*/ 243094 h 303641"/>
                  <a:gd name="connsiteX1229" fmla="*/ 168991 w 1010331"/>
                  <a:gd name="connsiteY1229" fmla="*/ 238576 h 303641"/>
                  <a:gd name="connsiteX1230" fmla="*/ 173509 w 1010331"/>
                  <a:gd name="connsiteY1230" fmla="*/ 234057 h 303641"/>
                  <a:gd name="connsiteX1231" fmla="*/ 173509 w 1010331"/>
                  <a:gd name="connsiteY1231" fmla="*/ 234057 h 303641"/>
                  <a:gd name="connsiteX1232" fmla="*/ 154532 w 1010331"/>
                  <a:gd name="connsiteY1232" fmla="*/ 234057 h 303641"/>
                  <a:gd name="connsiteX1233" fmla="*/ 159050 w 1010331"/>
                  <a:gd name="connsiteY1233" fmla="*/ 238576 h 303641"/>
                  <a:gd name="connsiteX1234" fmla="*/ 154532 w 1010331"/>
                  <a:gd name="connsiteY1234" fmla="*/ 243094 h 303641"/>
                  <a:gd name="connsiteX1235" fmla="*/ 150013 w 1010331"/>
                  <a:gd name="connsiteY1235" fmla="*/ 238576 h 303641"/>
                  <a:gd name="connsiteX1236" fmla="*/ 154532 w 1010331"/>
                  <a:gd name="connsiteY1236" fmla="*/ 234057 h 303641"/>
                  <a:gd name="connsiteX1237" fmla="*/ 154532 w 1010331"/>
                  <a:gd name="connsiteY1237" fmla="*/ 234057 h 303641"/>
                  <a:gd name="connsiteX1238" fmla="*/ 135554 w 1010331"/>
                  <a:gd name="connsiteY1238" fmla="*/ 234057 h 303641"/>
                  <a:gd name="connsiteX1239" fmla="*/ 140073 w 1010331"/>
                  <a:gd name="connsiteY1239" fmla="*/ 238576 h 303641"/>
                  <a:gd name="connsiteX1240" fmla="*/ 135554 w 1010331"/>
                  <a:gd name="connsiteY1240" fmla="*/ 243094 h 303641"/>
                  <a:gd name="connsiteX1241" fmla="*/ 131036 w 1010331"/>
                  <a:gd name="connsiteY1241" fmla="*/ 238576 h 303641"/>
                  <a:gd name="connsiteX1242" fmla="*/ 135554 w 1010331"/>
                  <a:gd name="connsiteY1242" fmla="*/ 234057 h 303641"/>
                  <a:gd name="connsiteX1243" fmla="*/ 135554 w 1010331"/>
                  <a:gd name="connsiteY1243" fmla="*/ 234057 h 303641"/>
                  <a:gd name="connsiteX1244" fmla="*/ 116577 w 1010331"/>
                  <a:gd name="connsiteY1244" fmla="*/ 234057 h 303641"/>
                  <a:gd name="connsiteX1245" fmla="*/ 121095 w 1010331"/>
                  <a:gd name="connsiteY1245" fmla="*/ 238576 h 303641"/>
                  <a:gd name="connsiteX1246" fmla="*/ 116577 w 1010331"/>
                  <a:gd name="connsiteY1246" fmla="*/ 243094 h 303641"/>
                  <a:gd name="connsiteX1247" fmla="*/ 112058 w 1010331"/>
                  <a:gd name="connsiteY1247" fmla="*/ 238576 h 303641"/>
                  <a:gd name="connsiteX1248" fmla="*/ 116577 w 1010331"/>
                  <a:gd name="connsiteY1248" fmla="*/ 234057 h 303641"/>
                  <a:gd name="connsiteX1249" fmla="*/ 116577 w 1010331"/>
                  <a:gd name="connsiteY1249" fmla="*/ 234057 h 303641"/>
                  <a:gd name="connsiteX1250" fmla="*/ 97599 w 1010331"/>
                  <a:gd name="connsiteY1250" fmla="*/ 234057 h 303641"/>
                  <a:gd name="connsiteX1251" fmla="*/ 102118 w 1010331"/>
                  <a:gd name="connsiteY1251" fmla="*/ 238576 h 303641"/>
                  <a:gd name="connsiteX1252" fmla="*/ 97599 w 1010331"/>
                  <a:gd name="connsiteY1252" fmla="*/ 243094 h 303641"/>
                  <a:gd name="connsiteX1253" fmla="*/ 93081 w 1010331"/>
                  <a:gd name="connsiteY1253" fmla="*/ 238576 h 303641"/>
                  <a:gd name="connsiteX1254" fmla="*/ 97599 w 1010331"/>
                  <a:gd name="connsiteY1254" fmla="*/ 234057 h 303641"/>
                  <a:gd name="connsiteX1255" fmla="*/ 97599 w 1010331"/>
                  <a:gd name="connsiteY1255" fmla="*/ 234057 h 303641"/>
                  <a:gd name="connsiteX1256" fmla="*/ 79525 w 1010331"/>
                  <a:gd name="connsiteY1256" fmla="*/ 234057 h 303641"/>
                  <a:gd name="connsiteX1257" fmla="*/ 84044 w 1010331"/>
                  <a:gd name="connsiteY1257" fmla="*/ 238576 h 303641"/>
                  <a:gd name="connsiteX1258" fmla="*/ 79525 w 1010331"/>
                  <a:gd name="connsiteY1258" fmla="*/ 243094 h 303641"/>
                  <a:gd name="connsiteX1259" fmla="*/ 75007 w 1010331"/>
                  <a:gd name="connsiteY1259" fmla="*/ 238576 h 303641"/>
                  <a:gd name="connsiteX1260" fmla="*/ 79525 w 1010331"/>
                  <a:gd name="connsiteY1260" fmla="*/ 234057 h 303641"/>
                  <a:gd name="connsiteX1261" fmla="*/ 79525 w 1010331"/>
                  <a:gd name="connsiteY1261" fmla="*/ 234057 h 303641"/>
                  <a:gd name="connsiteX1262" fmla="*/ 60548 w 1010331"/>
                  <a:gd name="connsiteY1262" fmla="*/ 234057 h 303641"/>
                  <a:gd name="connsiteX1263" fmla="*/ 65066 w 1010331"/>
                  <a:gd name="connsiteY1263" fmla="*/ 238576 h 303641"/>
                  <a:gd name="connsiteX1264" fmla="*/ 60548 w 1010331"/>
                  <a:gd name="connsiteY1264" fmla="*/ 243094 h 303641"/>
                  <a:gd name="connsiteX1265" fmla="*/ 56029 w 1010331"/>
                  <a:gd name="connsiteY1265" fmla="*/ 238576 h 303641"/>
                  <a:gd name="connsiteX1266" fmla="*/ 60548 w 1010331"/>
                  <a:gd name="connsiteY1266" fmla="*/ 234057 h 303641"/>
                  <a:gd name="connsiteX1267" fmla="*/ 60548 w 1010331"/>
                  <a:gd name="connsiteY1267" fmla="*/ 234057 h 303641"/>
                  <a:gd name="connsiteX1268" fmla="*/ 41570 w 1010331"/>
                  <a:gd name="connsiteY1268" fmla="*/ 234057 h 303641"/>
                  <a:gd name="connsiteX1269" fmla="*/ 46088 w 1010331"/>
                  <a:gd name="connsiteY1269" fmla="*/ 238576 h 303641"/>
                  <a:gd name="connsiteX1270" fmla="*/ 41570 w 1010331"/>
                  <a:gd name="connsiteY1270" fmla="*/ 243094 h 303641"/>
                  <a:gd name="connsiteX1271" fmla="*/ 37052 w 1010331"/>
                  <a:gd name="connsiteY1271" fmla="*/ 238576 h 303641"/>
                  <a:gd name="connsiteX1272" fmla="*/ 41570 w 1010331"/>
                  <a:gd name="connsiteY1272" fmla="*/ 234057 h 303641"/>
                  <a:gd name="connsiteX1273" fmla="*/ 41570 w 1010331"/>
                  <a:gd name="connsiteY1273" fmla="*/ 234057 h 303641"/>
                  <a:gd name="connsiteX1274" fmla="*/ 276531 w 1010331"/>
                  <a:gd name="connsiteY1274" fmla="*/ 225020 h 303641"/>
                  <a:gd name="connsiteX1275" fmla="*/ 281049 w 1010331"/>
                  <a:gd name="connsiteY1275" fmla="*/ 229539 h 303641"/>
                  <a:gd name="connsiteX1276" fmla="*/ 276531 w 1010331"/>
                  <a:gd name="connsiteY1276" fmla="*/ 234057 h 303641"/>
                  <a:gd name="connsiteX1277" fmla="*/ 272012 w 1010331"/>
                  <a:gd name="connsiteY1277" fmla="*/ 229539 h 303641"/>
                  <a:gd name="connsiteX1278" fmla="*/ 276531 w 1010331"/>
                  <a:gd name="connsiteY1278" fmla="*/ 225020 h 303641"/>
                  <a:gd name="connsiteX1279" fmla="*/ 276531 w 1010331"/>
                  <a:gd name="connsiteY1279" fmla="*/ 225020 h 303641"/>
                  <a:gd name="connsiteX1280" fmla="*/ 257553 w 1010331"/>
                  <a:gd name="connsiteY1280" fmla="*/ 225020 h 303641"/>
                  <a:gd name="connsiteX1281" fmla="*/ 262072 w 1010331"/>
                  <a:gd name="connsiteY1281" fmla="*/ 229539 h 303641"/>
                  <a:gd name="connsiteX1282" fmla="*/ 257553 w 1010331"/>
                  <a:gd name="connsiteY1282" fmla="*/ 234057 h 303641"/>
                  <a:gd name="connsiteX1283" fmla="*/ 253035 w 1010331"/>
                  <a:gd name="connsiteY1283" fmla="*/ 229539 h 303641"/>
                  <a:gd name="connsiteX1284" fmla="*/ 257553 w 1010331"/>
                  <a:gd name="connsiteY1284" fmla="*/ 225020 h 303641"/>
                  <a:gd name="connsiteX1285" fmla="*/ 257553 w 1010331"/>
                  <a:gd name="connsiteY1285" fmla="*/ 225020 h 303641"/>
                  <a:gd name="connsiteX1286" fmla="*/ 238576 w 1010331"/>
                  <a:gd name="connsiteY1286" fmla="*/ 225020 h 303641"/>
                  <a:gd name="connsiteX1287" fmla="*/ 243094 w 1010331"/>
                  <a:gd name="connsiteY1287" fmla="*/ 229539 h 303641"/>
                  <a:gd name="connsiteX1288" fmla="*/ 238576 w 1010331"/>
                  <a:gd name="connsiteY1288" fmla="*/ 234057 h 303641"/>
                  <a:gd name="connsiteX1289" fmla="*/ 234057 w 1010331"/>
                  <a:gd name="connsiteY1289" fmla="*/ 229539 h 303641"/>
                  <a:gd name="connsiteX1290" fmla="*/ 238576 w 1010331"/>
                  <a:gd name="connsiteY1290" fmla="*/ 225020 h 303641"/>
                  <a:gd name="connsiteX1291" fmla="*/ 238576 w 1010331"/>
                  <a:gd name="connsiteY1291" fmla="*/ 225020 h 303641"/>
                  <a:gd name="connsiteX1292" fmla="*/ 220502 w 1010331"/>
                  <a:gd name="connsiteY1292" fmla="*/ 225020 h 303641"/>
                  <a:gd name="connsiteX1293" fmla="*/ 225020 w 1010331"/>
                  <a:gd name="connsiteY1293" fmla="*/ 229539 h 303641"/>
                  <a:gd name="connsiteX1294" fmla="*/ 220502 w 1010331"/>
                  <a:gd name="connsiteY1294" fmla="*/ 234057 h 303641"/>
                  <a:gd name="connsiteX1295" fmla="*/ 215983 w 1010331"/>
                  <a:gd name="connsiteY1295" fmla="*/ 229539 h 303641"/>
                  <a:gd name="connsiteX1296" fmla="*/ 220502 w 1010331"/>
                  <a:gd name="connsiteY1296" fmla="*/ 225020 h 303641"/>
                  <a:gd name="connsiteX1297" fmla="*/ 220502 w 1010331"/>
                  <a:gd name="connsiteY1297" fmla="*/ 225020 h 303641"/>
                  <a:gd name="connsiteX1298" fmla="*/ 201524 w 1010331"/>
                  <a:gd name="connsiteY1298" fmla="*/ 225020 h 303641"/>
                  <a:gd name="connsiteX1299" fmla="*/ 206043 w 1010331"/>
                  <a:gd name="connsiteY1299" fmla="*/ 229539 h 303641"/>
                  <a:gd name="connsiteX1300" fmla="*/ 201524 w 1010331"/>
                  <a:gd name="connsiteY1300" fmla="*/ 234057 h 303641"/>
                  <a:gd name="connsiteX1301" fmla="*/ 197006 w 1010331"/>
                  <a:gd name="connsiteY1301" fmla="*/ 229539 h 303641"/>
                  <a:gd name="connsiteX1302" fmla="*/ 201524 w 1010331"/>
                  <a:gd name="connsiteY1302" fmla="*/ 225020 h 303641"/>
                  <a:gd name="connsiteX1303" fmla="*/ 201524 w 1010331"/>
                  <a:gd name="connsiteY1303" fmla="*/ 225020 h 303641"/>
                  <a:gd name="connsiteX1304" fmla="*/ 182546 w 1010331"/>
                  <a:gd name="connsiteY1304" fmla="*/ 225020 h 303641"/>
                  <a:gd name="connsiteX1305" fmla="*/ 187065 w 1010331"/>
                  <a:gd name="connsiteY1305" fmla="*/ 229539 h 303641"/>
                  <a:gd name="connsiteX1306" fmla="*/ 182546 w 1010331"/>
                  <a:gd name="connsiteY1306" fmla="*/ 234057 h 303641"/>
                  <a:gd name="connsiteX1307" fmla="*/ 178028 w 1010331"/>
                  <a:gd name="connsiteY1307" fmla="*/ 229539 h 303641"/>
                  <a:gd name="connsiteX1308" fmla="*/ 182546 w 1010331"/>
                  <a:gd name="connsiteY1308" fmla="*/ 225020 h 303641"/>
                  <a:gd name="connsiteX1309" fmla="*/ 182546 w 1010331"/>
                  <a:gd name="connsiteY1309" fmla="*/ 225020 h 303641"/>
                  <a:gd name="connsiteX1310" fmla="*/ 163569 w 1010331"/>
                  <a:gd name="connsiteY1310" fmla="*/ 225020 h 303641"/>
                  <a:gd name="connsiteX1311" fmla="*/ 168087 w 1010331"/>
                  <a:gd name="connsiteY1311" fmla="*/ 229539 h 303641"/>
                  <a:gd name="connsiteX1312" fmla="*/ 163569 w 1010331"/>
                  <a:gd name="connsiteY1312" fmla="*/ 234057 h 303641"/>
                  <a:gd name="connsiteX1313" fmla="*/ 159050 w 1010331"/>
                  <a:gd name="connsiteY1313" fmla="*/ 229539 h 303641"/>
                  <a:gd name="connsiteX1314" fmla="*/ 163569 w 1010331"/>
                  <a:gd name="connsiteY1314" fmla="*/ 225020 h 303641"/>
                  <a:gd name="connsiteX1315" fmla="*/ 163569 w 1010331"/>
                  <a:gd name="connsiteY1315" fmla="*/ 225020 h 303641"/>
                  <a:gd name="connsiteX1316" fmla="*/ 144591 w 1010331"/>
                  <a:gd name="connsiteY1316" fmla="*/ 225020 h 303641"/>
                  <a:gd name="connsiteX1317" fmla="*/ 149110 w 1010331"/>
                  <a:gd name="connsiteY1317" fmla="*/ 229539 h 303641"/>
                  <a:gd name="connsiteX1318" fmla="*/ 144591 w 1010331"/>
                  <a:gd name="connsiteY1318" fmla="*/ 234057 h 303641"/>
                  <a:gd name="connsiteX1319" fmla="*/ 140073 w 1010331"/>
                  <a:gd name="connsiteY1319" fmla="*/ 229539 h 303641"/>
                  <a:gd name="connsiteX1320" fmla="*/ 144591 w 1010331"/>
                  <a:gd name="connsiteY1320" fmla="*/ 225020 h 303641"/>
                  <a:gd name="connsiteX1321" fmla="*/ 144591 w 1010331"/>
                  <a:gd name="connsiteY1321" fmla="*/ 225020 h 303641"/>
                  <a:gd name="connsiteX1322" fmla="*/ 126517 w 1010331"/>
                  <a:gd name="connsiteY1322" fmla="*/ 225020 h 303641"/>
                  <a:gd name="connsiteX1323" fmla="*/ 131036 w 1010331"/>
                  <a:gd name="connsiteY1323" fmla="*/ 229539 h 303641"/>
                  <a:gd name="connsiteX1324" fmla="*/ 126517 w 1010331"/>
                  <a:gd name="connsiteY1324" fmla="*/ 234057 h 303641"/>
                  <a:gd name="connsiteX1325" fmla="*/ 121999 w 1010331"/>
                  <a:gd name="connsiteY1325" fmla="*/ 229539 h 303641"/>
                  <a:gd name="connsiteX1326" fmla="*/ 126517 w 1010331"/>
                  <a:gd name="connsiteY1326" fmla="*/ 225020 h 303641"/>
                  <a:gd name="connsiteX1327" fmla="*/ 126517 w 1010331"/>
                  <a:gd name="connsiteY1327" fmla="*/ 225020 h 303641"/>
                  <a:gd name="connsiteX1328" fmla="*/ 107540 w 1010331"/>
                  <a:gd name="connsiteY1328" fmla="*/ 225020 h 303641"/>
                  <a:gd name="connsiteX1329" fmla="*/ 112058 w 1010331"/>
                  <a:gd name="connsiteY1329" fmla="*/ 229539 h 303641"/>
                  <a:gd name="connsiteX1330" fmla="*/ 107540 w 1010331"/>
                  <a:gd name="connsiteY1330" fmla="*/ 234057 h 303641"/>
                  <a:gd name="connsiteX1331" fmla="*/ 103021 w 1010331"/>
                  <a:gd name="connsiteY1331" fmla="*/ 229539 h 303641"/>
                  <a:gd name="connsiteX1332" fmla="*/ 107540 w 1010331"/>
                  <a:gd name="connsiteY1332" fmla="*/ 225020 h 303641"/>
                  <a:gd name="connsiteX1333" fmla="*/ 107540 w 1010331"/>
                  <a:gd name="connsiteY1333" fmla="*/ 225020 h 303641"/>
                  <a:gd name="connsiteX1334" fmla="*/ 88562 w 1010331"/>
                  <a:gd name="connsiteY1334" fmla="*/ 225020 h 303641"/>
                  <a:gd name="connsiteX1335" fmla="*/ 93081 w 1010331"/>
                  <a:gd name="connsiteY1335" fmla="*/ 229539 h 303641"/>
                  <a:gd name="connsiteX1336" fmla="*/ 88562 w 1010331"/>
                  <a:gd name="connsiteY1336" fmla="*/ 234057 h 303641"/>
                  <a:gd name="connsiteX1337" fmla="*/ 84044 w 1010331"/>
                  <a:gd name="connsiteY1337" fmla="*/ 229539 h 303641"/>
                  <a:gd name="connsiteX1338" fmla="*/ 88562 w 1010331"/>
                  <a:gd name="connsiteY1338" fmla="*/ 225020 h 303641"/>
                  <a:gd name="connsiteX1339" fmla="*/ 88562 w 1010331"/>
                  <a:gd name="connsiteY1339" fmla="*/ 225020 h 303641"/>
                  <a:gd name="connsiteX1340" fmla="*/ 69585 w 1010331"/>
                  <a:gd name="connsiteY1340" fmla="*/ 225020 h 303641"/>
                  <a:gd name="connsiteX1341" fmla="*/ 74103 w 1010331"/>
                  <a:gd name="connsiteY1341" fmla="*/ 229539 h 303641"/>
                  <a:gd name="connsiteX1342" fmla="*/ 69585 w 1010331"/>
                  <a:gd name="connsiteY1342" fmla="*/ 234057 h 303641"/>
                  <a:gd name="connsiteX1343" fmla="*/ 65066 w 1010331"/>
                  <a:gd name="connsiteY1343" fmla="*/ 229539 h 303641"/>
                  <a:gd name="connsiteX1344" fmla="*/ 69585 w 1010331"/>
                  <a:gd name="connsiteY1344" fmla="*/ 225020 h 303641"/>
                  <a:gd name="connsiteX1345" fmla="*/ 69585 w 1010331"/>
                  <a:gd name="connsiteY1345" fmla="*/ 225020 h 303641"/>
                  <a:gd name="connsiteX1346" fmla="*/ 50607 w 1010331"/>
                  <a:gd name="connsiteY1346" fmla="*/ 225020 h 303641"/>
                  <a:gd name="connsiteX1347" fmla="*/ 55125 w 1010331"/>
                  <a:gd name="connsiteY1347" fmla="*/ 229539 h 303641"/>
                  <a:gd name="connsiteX1348" fmla="*/ 50607 w 1010331"/>
                  <a:gd name="connsiteY1348" fmla="*/ 234057 h 303641"/>
                  <a:gd name="connsiteX1349" fmla="*/ 46088 w 1010331"/>
                  <a:gd name="connsiteY1349" fmla="*/ 229539 h 303641"/>
                  <a:gd name="connsiteX1350" fmla="*/ 50607 w 1010331"/>
                  <a:gd name="connsiteY1350" fmla="*/ 225020 h 303641"/>
                  <a:gd name="connsiteX1351" fmla="*/ 50607 w 1010331"/>
                  <a:gd name="connsiteY1351" fmla="*/ 225020 h 303641"/>
                  <a:gd name="connsiteX1352" fmla="*/ 32533 w 1010331"/>
                  <a:gd name="connsiteY1352" fmla="*/ 225020 h 303641"/>
                  <a:gd name="connsiteX1353" fmla="*/ 37052 w 1010331"/>
                  <a:gd name="connsiteY1353" fmla="*/ 229539 h 303641"/>
                  <a:gd name="connsiteX1354" fmla="*/ 32533 w 1010331"/>
                  <a:gd name="connsiteY1354" fmla="*/ 234057 h 303641"/>
                  <a:gd name="connsiteX1355" fmla="*/ 28015 w 1010331"/>
                  <a:gd name="connsiteY1355" fmla="*/ 229539 h 303641"/>
                  <a:gd name="connsiteX1356" fmla="*/ 32533 w 1010331"/>
                  <a:gd name="connsiteY1356" fmla="*/ 225020 h 303641"/>
                  <a:gd name="connsiteX1357" fmla="*/ 32533 w 1010331"/>
                  <a:gd name="connsiteY1357" fmla="*/ 225020 h 303641"/>
                  <a:gd name="connsiteX1358" fmla="*/ 267494 w 1010331"/>
                  <a:gd name="connsiteY1358" fmla="*/ 214176 h 303641"/>
                  <a:gd name="connsiteX1359" fmla="*/ 272012 w 1010331"/>
                  <a:gd name="connsiteY1359" fmla="*/ 218694 h 303641"/>
                  <a:gd name="connsiteX1360" fmla="*/ 267494 w 1010331"/>
                  <a:gd name="connsiteY1360" fmla="*/ 223213 h 303641"/>
                  <a:gd name="connsiteX1361" fmla="*/ 262975 w 1010331"/>
                  <a:gd name="connsiteY1361" fmla="*/ 218694 h 303641"/>
                  <a:gd name="connsiteX1362" fmla="*/ 267494 w 1010331"/>
                  <a:gd name="connsiteY1362" fmla="*/ 214176 h 303641"/>
                  <a:gd name="connsiteX1363" fmla="*/ 267494 w 1010331"/>
                  <a:gd name="connsiteY1363" fmla="*/ 214176 h 303641"/>
                  <a:gd name="connsiteX1364" fmla="*/ 248516 w 1010331"/>
                  <a:gd name="connsiteY1364" fmla="*/ 214176 h 303641"/>
                  <a:gd name="connsiteX1365" fmla="*/ 253035 w 1010331"/>
                  <a:gd name="connsiteY1365" fmla="*/ 218694 h 303641"/>
                  <a:gd name="connsiteX1366" fmla="*/ 248516 w 1010331"/>
                  <a:gd name="connsiteY1366" fmla="*/ 223213 h 303641"/>
                  <a:gd name="connsiteX1367" fmla="*/ 243998 w 1010331"/>
                  <a:gd name="connsiteY1367" fmla="*/ 218694 h 303641"/>
                  <a:gd name="connsiteX1368" fmla="*/ 248516 w 1010331"/>
                  <a:gd name="connsiteY1368" fmla="*/ 214176 h 303641"/>
                  <a:gd name="connsiteX1369" fmla="*/ 248516 w 1010331"/>
                  <a:gd name="connsiteY1369" fmla="*/ 214176 h 303641"/>
                  <a:gd name="connsiteX1370" fmla="*/ 229539 w 1010331"/>
                  <a:gd name="connsiteY1370" fmla="*/ 214176 h 303641"/>
                  <a:gd name="connsiteX1371" fmla="*/ 234057 w 1010331"/>
                  <a:gd name="connsiteY1371" fmla="*/ 218694 h 303641"/>
                  <a:gd name="connsiteX1372" fmla="*/ 229539 w 1010331"/>
                  <a:gd name="connsiteY1372" fmla="*/ 223213 h 303641"/>
                  <a:gd name="connsiteX1373" fmla="*/ 225020 w 1010331"/>
                  <a:gd name="connsiteY1373" fmla="*/ 218694 h 303641"/>
                  <a:gd name="connsiteX1374" fmla="*/ 229539 w 1010331"/>
                  <a:gd name="connsiteY1374" fmla="*/ 214176 h 303641"/>
                  <a:gd name="connsiteX1375" fmla="*/ 229539 w 1010331"/>
                  <a:gd name="connsiteY1375" fmla="*/ 214176 h 303641"/>
                  <a:gd name="connsiteX1376" fmla="*/ 210561 w 1010331"/>
                  <a:gd name="connsiteY1376" fmla="*/ 214176 h 303641"/>
                  <a:gd name="connsiteX1377" fmla="*/ 215080 w 1010331"/>
                  <a:gd name="connsiteY1377" fmla="*/ 218694 h 303641"/>
                  <a:gd name="connsiteX1378" fmla="*/ 210561 w 1010331"/>
                  <a:gd name="connsiteY1378" fmla="*/ 223213 h 303641"/>
                  <a:gd name="connsiteX1379" fmla="*/ 206043 w 1010331"/>
                  <a:gd name="connsiteY1379" fmla="*/ 218694 h 303641"/>
                  <a:gd name="connsiteX1380" fmla="*/ 210561 w 1010331"/>
                  <a:gd name="connsiteY1380" fmla="*/ 214176 h 303641"/>
                  <a:gd name="connsiteX1381" fmla="*/ 210561 w 1010331"/>
                  <a:gd name="connsiteY1381" fmla="*/ 214176 h 303641"/>
                  <a:gd name="connsiteX1382" fmla="*/ 191583 w 1010331"/>
                  <a:gd name="connsiteY1382" fmla="*/ 214176 h 303641"/>
                  <a:gd name="connsiteX1383" fmla="*/ 196102 w 1010331"/>
                  <a:gd name="connsiteY1383" fmla="*/ 218694 h 303641"/>
                  <a:gd name="connsiteX1384" fmla="*/ 191583 w 1010331"/>
                  <a:gd name="connsiteY1384" fmla="*/ 223213 h 303641"/>
                  <a:gd name="connsiteX1385" fmla="*/ 187065 w 1010331"/>
                  <a:gd name="connsiteY1385" fmla="*/ 218694 h 303641"/>
                  <a:gd name="connsiteX1386" fmla="*/ 191583 w 1010331"/>
                  <a:gd name="connsiteY1386" fmla="*/ 214176 h 303641"/>
                  <a:gd name="connsiteX1387" fmla="*/ 191583 w 1010331"/>
                  <a:gd name="connsiteY1387" fmla="*/ 214176 h 303641"/>
                  <a:gd name="connsiteX1388" fmla="*/ 173509 w 1010331"/>
                  <a:gd name="connsiteY1388" fmla="*/ 214176 h 303641"/>
                  <a:gd name="connsiteX1389" fmla="*/ 178028 w 1010331"/>
                  <a:gd name="connsiteY1389" fmla="*/ 218694 h 303641"/>
                  <a:gd name="connsiteX1390" fmla="*/ 173509 w 1010331"/>
                  <a:gd name="connsiteY1390" fmla="*/ 223213 h 303641"/>
                  <a:gd name="connsiteX1391" fmla="*/ 168991 w 1010331"/>
                  <a:gd name="connsiteY1391" fmla="*/ 218694 h 303641"/>
                  <a:gd name="connsiteX1392" fmla="*/ 173509 w 1010331"/>
                  <a:gd name="connsiteY1392" fmla="*/ 214176 h 303641"/>
                  <a:gd name="connsiteX1393" fmla="*/ 173509 w 1010331"/>
                  <a:gd name="connsiteY1393" fmla="*/ 214176 h 303641"/>
                  <a:gd name="connsiteX1394" fmla="*/ 154532 w 1010331"/>
                  <a:gd name="connsiteY1394" fmla="*/ 214176 h 303641"/>
                  <a:gd name="connsiteX1395" fmla="*/ 159050 w 1010331"/>
                  <a:gd name="connsiteY1395" fmla="*/ 218694 h 303641"/>
                  <a:gd name="connsiteX1396" fmla="*/ 154532 w 1010331"/>
                  <a:gd name="connsiteY1396" fmla="*/ 223213 h 303641"/>
                  <a:gd name="connsiteX1397" fmla="*/ 150013 w 1010331"/>
                  <a:gd name="connsiteY1397" fmla="*/ 218694 h 303641"/>
                  <a:gd name="connsiteX1398" fmla="*/ 154532 w 1010331"/>
                  <a:gd name="connsiteY1398" fmla="*/ 214176 h 303641"/>
                  <a:gd name="connsiteX1399" fmla="*/ 154532 w 1010331"/>
                  <a:gd name="connsiteY1399" fmla="*/ 214176 h 303641"/>
                  <a:gd name="connsiteX1400" fmla="*/ 135554 w 1010331"/>
                  <a:gd name="connsiteY1400" fmla="*/ 214176 h 303641"/>
                  <a:gd name="connsiteX1401" fmla="*/ 140073 w 1010331"/>
                  <a:gd name="connsiteY1401" fmla="*/ 218694 h 303641"/>
                  <a:gd name="connsiteX1402" fmla="*/ 135554 w 1010331"/>
                  <a:gd name="connsiteY1402" fmla="*/ 223213 h 303641"/>
                  <a:gd name="connsiteX1403" fmla="*/ 131036 w 1010331"/>
                  <a:gd name="connsiteY1403" fmla="*/ 218694 h 303641"/>
                  <a:gd name="connsiteX1404" fmla="*/ 135554 w 1010331"/>
                  <a:gd name="connsiteY1404" fmla="*/ 214176 h 303641"/>
                  <a:gd name="connsiteX1405" fmla="*/ 135554 w 1010331"/>
                  <a:gd name="connsiteY1405" fmla="*/ 214176 h 303641"/>
                  <a:gd name="connsiteX1406" fmla="*/ 116577 w 1010331"/>
                  <a:gd name="connsiteY1406" fmla="*/ 214176 h 303641"/>
                  <a:gd name="connsiteX1407" fmla="*/ 121095 w 1010331"/>
                  <a:gd name="connsiteY1407" fmla="*/ 218694 h 303641"/>
                  <a:gd name="connsiteX1408" fmla="*/ 116577 w 1010331"/>
                  <a:gd name="connsiteY1408" fmla="*/ 223213 h 303641"/>
                  <a:gd name="connsiteX1409" fmla="*/ 112058 w 1010331"/>
                  <a:gd name="connsiteY1409" fmla="*/ 218694 h 303641"/>
                  <a:gd name="connsiteX1410" fmla="*/ 116577 w 1010331"/>
                  <a:gd name="connsiteY1410" fmla="*/ 214176 h 303641"/>
                  <a:gd name="connsiteX1411" fmla="*/ 116577 w 1010331"/>
                  <a:gd name="connsiteY1411" fmla="*/ 214176 h 303641"/>
                  <a:gd name="connsiteX1412" fmla="*/ 97599 w 1010331"/>
                  <a:gd name="connsiteY1412" fmla="*/ 214176 h 303641"/>
                  <a:gd name="connsiteX1413" fmla="*/ 102118 w 1010331"/>
                  <a:gd name="connsiteY1413" fmla="*/ 218694 h 303641"/>
                  <a:gd name="connsiteX1414" fmla="*/ 97599 w 1010331"/>
                  <a:gd name="connsiteY1414" fmla="*/ 223213 h 303641"/>
                  <a:gd name="connsiteX1415" fmla="*/ 93081 w 1010331"/>
                  <a:gd name="connsiteY1415" fmla="*/ 218694 h 303641"/>
                  <a:gd name="connsiteX1416" fmla="*/ 97599 w 1010331"/>
                  <a:gd name="connsiteY1416" fmla="*/ 214176 h 303641"/>
                  <a:gd name="connsiteX1417" fmla="*/ 97599 w 1010331"/>
                  <a:gd name="connsiteY1417" fmla="*/ 214176 h 303641"/>
                  <a:gd name="connsiteX1418" fmla="*/ 79525 w 1010331"/>
                  <a:gd name="connsiteY1418" fmla="*/ 214176 h 303641"/>
                  <a:gd name="connsiteX1419" fmla="*/ 84044 w 1010331"/>
                  <a:gd name="connsiteY1419" fmla="*/ 218694 h 303641"/>
                  <a:gd name="connsiteX1420" fmla="*/ 79525 w 1010331"/>
                  <a:gd name="connsiteY1420" fmla="*/ 223213 h 303641"/>
                  <a:gd name="connsiteX1421" fmla="*/ 75007 w 1010331"/>
                  <a:gd name="connsiteY1421" fmla="*/ 218694 h 303641"/>
                  <a:gd name="connsiteX1422" fmla="*/ 79525 w 1010331"/>
                  <a:gd name="connsiteY1422" fmla="*/ 214176 h 303641"/>
                  <a:gd name="connsiteX1423" fmla="*/ 79525 w 1010331"/>
                  <a:gd name="connsiteY1423" fmla="*/ 214176 h 303641"/>
                  <a:gd name="connsiteX1424" fmla="*/ 60548 w 1010331"/>
                  <a:gd name="connsiteY1424" fmla="*/ 214176 h 303641"/>
                  <a:gd name="connsiteX1425" fmla="*/ 65066 w 1010331"/>
                  <a:gd name="connsiteY1425" fmla="*/ 218694 h 303641"/>
                  <a:gd name="connsiteX1426" fmla="*/ 60548 w 1010331"/>
                  <a:gd name="connsiteY1426" fmla="*/ 223213 h 303641"/>
                  <a:gd name="connsiteX1427" fmla="*/ 56029 w 1010331"/>
                  <a:gd name="connsiteY1427" fmla="*/ 218694 h 303641"/>
                  <a:gd name="connsiteX1428" fmla="*/ 60548 w 1010331"/>
                  <a:gd name="connsiteY1428" fmla="*/ 214176 h 303641"/>
                  <a:gd name="connsiteX1429" fmla="*/ 60548 w 1010331"/>
                  <a:gd name="connsiteY1429" fmla="*/ 214176 h 303641"/>
                  <a:gd name="connsiteX1430" fmla="*/ 41570 w 1010331"/>
                  <a:gd name="connsiteY1430" fmla="*/ 214176 h 303641"/>
                  <a:gd name="connsiteX1431" fmla="*/ 46088 w 1010331"/>
                  <a:gd name="connsiteY1431" fmla="*/ 218694 h 303641"/>
                  <a:gd name="connsiteX1432" fmla="*/ 41570 w 1010331"/>
                  <a:gd name="connsiteY1432" fmla="*/ 223213 h 303641"/>
                  <a:gd name="connsiteX1433" fmla="*/ 37052 w 1010331"/>
                  <a:gd name="connsiteY1433" fmla="*/ 218694 h 303641"/>
                  <a:gd name="connsiteX1434" fmla="*/ 41570 w 1010331"/>
                  <a:gd name="connsiteY1434" fmla="*/ 214176 h 303641"/>
                  <a:gd name="connsiteX1435" fmla="*/ 41570 w 1010331"/>
                  <a:gd name="connsiteY1435" fmla="*/ 214176 h 303641"/>
                  <a:gd name="connsiteX1436" fmla="*/ 22592 w 1010331"/>
                  <a:gd name="connsiteY1436" fmla="*/ 214176 h 303641"/>
                  <a:gd name="connsiteX1437" fmla="*/ 27111 w 1010331"/>
                  <a:gd name="connsiteY1437" fmla="*/ 218694 h 303641"/>
                  <a:gd name="connsiteX1438" fmla="*/ 22592 w 1010331"/>
                  <a:gd name="connsiteY1438" fmla="*/ 223213 h 303641"/>
                  <a:gd name="connsiteX1439" fmla="*/ 18074 w 1010331"/>
                  <a:gd name="connsiteY1439" fmla="*/ 218694 h 303641"/>
                  <a:gd name="connsiteX1440" fmla="*/ 22592 w 1010331"/>
                  <a:gd name="connsiteY1440" fmla="*/ 214176 h 303641"/>
                  <a:gd name="connsiteX1441" fmla="*/ 22592 w 1010331"/>
                  <a:gd name="connsiteY1441" fmla="*/ 214176 h 303641"/>
                  <a:gd name="connsiteX1442" fmla="*/ 276531 w 1010331"/>
                  <a:gd name="connsiteY1442" fmla="*/ 204235 h 303641"/>
                  <a:gd name="connsiteX1443" fmla="*/ 281049 w 1010331"/>
                  <a:gd name="connsiteY1443" fmla="*/ 208754 h 303641"/>
                  <a:gd name="connsiteX1444" fmla="*/ 276531 w 1010331"/>
                  <a:gd name="connsiteY1444" fmla="*/ 213272 h 303641"/>
                  <a:gd name="connsiteX1445" fmla="*/ 272012 w 1010331"/>
                  <a:gd name="connsiteY1445" fmla="*/ 208754 h 303641"/>
                  <a:gd name="connsiteX1446" fmla="*/ 276531 w 1010331"/>
                  <a:gd name="connsiteY1446" fmla="*/ 204235 h 303641"/>
                  <a:gd name="connsiteX1447" fmla="*/ 276531 w 1010331"/>
                  <a:gd name="connsiteY1447" fmla="*/ 204235 h 303641"/>
                  <a:gd name="connsiteX1448" fmla="*/ 257553 w 1010331"/>
                  <a:gd name="connsiteY1448" fmla="*/ 204235 h 303641"/>
                  <a:gd name="connsiteX1449" fmla="*/ 262072 w 1010331"/>
                  <a:gd name="connsiteY1449" fmla="*/ 208754 h 303641"/>
                  <a:gd name="connsiteX1450" fmla="*/ 257553 w 1010331"/>
                  <a:gd name="connsiteY1450" fmla="*/ 213272 h 303641"/>
                  <a:gd name="connsiteX1451" fmla="*/ 253035 w 1010331"/>
                  <a:gd name="connsiteY1451" fmla="*/ 208754 h 303641"/>
                  <a:gd name="connsiteX1452" fmla="*/ 257553 w 1010331"/>
                  <a:gd name="connsiteY1452" fmla="*/ 204235 h 303641"/>
                  <a:gd name="connsiteX1453" fmla="*/ 257553 w 1010331"/>
                  <a:gd name="connsiteY1453" fmla="*/ 204235 h 303641"/>
                  <a:gd name="connsiteX1454" fmla="*/ 238576 w 1010331"/>
                  <a:gd name="connsiteY1454" fmla="*/ 204235 h 303641"/>
                  <a:gd name="connsiteX1455" fmla="*/ 243094 w 1010331"/>
                  <a:gd name="connsiteY1455" fmla="*/ 208754 h 303641"/>
                  <a:gd name="connsiteX1456" fmla="*/ 238576 w 1010331"/>
                  <a:gd name="connsiteY1456" fmla="*/ 213272 h 303641"/>
                  <a:gd name="connsiteX1457" fmla="*/ 234057 w 1010331"/>
                  <a:gd name="connsiteY1457" fmla="*/ 208754 h 303641"/>
                  <a:gd name="connsiteX1458" fmla="*/ 238576 w 1010331"/>
                  <a:gd name="connsiteY1458" fmla="*/ 204235 h 303641"/>
                  <a:gd name="connsiteX1459" fmla="*/ 238576 w 1010331"/>
                  <a:gd name="connsiteY1459" fmla="*/ 204235 h 303641"/>
                  <a:gd name="connsiteX1460" fmla="*/ 220502 w 1010331"/>
                  <a:gd name="connsiteY1460" fmla="*/ 204235 h 303641"/>
                  <a:gd name="connsiteX1461" fmla="*/ 225020 w 1010331"/>
                  <a:gd name="connsiteY1461" fmla="*/ 208754 h 303641"/>
                  <a:gd name="connsiteX1462" fmla="*/ 220502 w 1010331"/>
                  <a:gd name="connsiteY1462" fmla="*/ 213272 h 303641"/>
                  <a:gd name="connsiteX1463" fmla="*/ 215983 w 1010331"/>
                  <a:gd name="connsiteY1463" fmla="*/ 208754 h 303641"/>
                  <a:gd name="connsiteX1464" fmla="*/ 220502 w 1010331"/>
                  <a:gd name="connsiteY1464" fmla="*/ 204235 h 303641"/>
                  <a:gd name="connsiteX1465" fmla="*/ 220502 w 1010331"/>
                  <a:gd name="connsiteY1465" fmla="*/ 204235 h 303641"/>
                  <a:gd name="connsiteX1466" fmla="*/ 201524 w 1010331"/>
                  <a:gd name="connsiteY1466" fmla="*/ 204235 h 303641"/>
                  <a:gd name="connsiteX1467" fmla="*/ 206043 w 1010331"/>
                  <a:gd name="connsiteY1467" fmla="*/ 208754 h 303641"/>
                  <a:gd name="connsiteX1468" fmla="*/ 201524 w 1010331"/>
                  <a:gd name="connsiteY1468" fmla="*/ 213272 h 303641"/>
                  <a:gd name="connsiteX1469" fmla="*/ 197006 w 1010331"/>
                  <a:gd name="connsiteY1469" fmla="*/ 208754 h 303641"/>
                  <a:gd name="connsiteX1470" fmla="*/ 201524 w 1010331"/>
                  <a:gd name="connsiteY1470" fmla="*/ 204235 h 303641"/>
                  <a:gd name="connsiteX1471" fmla="*/ 201524 w 1010331"/>
                  <a:gd name="connsiteY1471" fmla="*/ 204235 h 303641"/>
                  <a:gd name="connsiteX1472" fmla="*/ 182546 w 1010331"/>
                  <a:gd name="connsiteY1472" fmla="*/ 204235 h 303641"/>
                  <a:gd name="connsiteX1473" fmla="*/ 187065 w 1010331"/>
                  <a:gd name="connsiteY1473" fmla="*/ 208754 h 303641"/>
                  <a:gd name="connsiteX1474" fmla="*/ 182546 w 1010331"/>
                  <a:gd name="connsiteY1474" fmla="*/ 213272 h 303641"/>
                  <a:gd name="connsiteX1475" fmla="*/ 178028 w 1010331"/>
                  <a:gd name="connsiteY1475" fmla="*/ 208754 h 303641"/>
                  <a:gd name="connsiteX1476" fmla="*/ 182546 w 1010331"/>
                  <a:gd name="connsiteY1476" fmla="*/ 204235 h 303641"/>
                  <a:gd name="connsiteX1477" fmla="*/ 182546 w 1010331"/>
                  <a:gd name="connsiteY1477" fmla="*/ 204235 h 303641"/>
                  <a:gd name="connsiteX1478" fmla="*/ 163569 w 1010331"/>
                  <a:gd name="connsiteY1478" fmla="*/ 204235 h 303641"/>
                  <a:gd name="connsiteX1479" fmla="*/ 168087 w 1010331"/>
                  <a:gd name="connsiteY1479" fmla="*/ 208754 h 303641"/>
                  <a:gd name="connsiteX1480" fmla="*/ 163569 w 1010331"/>
                  <a:gd name="connsiteY1480" fmla="*/ 213272 h 303641"/>
                  <a:gd name="connsiteX1481" fmla="*/ 159050 w 1010331"/>
                  <a:gd name="connsiteY1481" fmla="*/ 208754 h 303641"/>
                  <a:gd name="connsiteX1482" fmla="*/ 163569 w 1010331"/>
                  <a:gd name="connsiteY1482" fmla="*/ 204235 h 303641"/>
                  <a:gd name="connsiteX1483" fmla="*/ 163569 w 1010331"/>
                  <a:gd name="connsiteY1483" fmla="*/ 204235 h 303641"/>
                  <a:gd name="connsiteX1484" fmla="*/ 144591 w 1010331"/>
                  <a:gd name="connsiteY1484" fmla="*/ 204235 h 303641"/>
                  <a:gd name="connsiteX1485" fmla="*/ 149110 w 1010331"/>
                  <a:gd name="connsiteY1485" fmla="*/ 208754 h 303641"/>
                  <a:gd name="connsiteX1486" fmla="*/ 144591 w 1010331"/>
                  <a:gd name="connsiteY1486" fmla="*/ 213272 h 303641"/>
                  <a:gd name="connsiteX1487" fmla="*/ 140073 w 1010331"/>
                  <a:gd name="connsiteY1487" fmla="*/ 208754 h 303641"/>
                  <a:gd name="connsiteX1488" fmla="*/ 144591 w 1010331"/>
                  <a:gd name="connsiteY1488" fmla="*/ 204235 h 303641"/>
                  <a:gd name="connsiteX1489" fmla="*/ 144591 w 1010331"/>
                  <a:gd name="connsiteY1489" fmla="*/ 204235 h 303641"/>
                  <a:gd name="connsiteX1490" fmla="*/ 126517 w 1010331"/>
                  <a:gd name="connsiteY1490" fmla="*/ 204235 h 303641"/>
                  <a:gd name="connsiteX1491" fmla="*/ 131036 w 1010331"/>
                  <a:gd name="connsiteY1491" fmla="*/ 208754 h 303641"/>
                  <a:gd name="connsiteX1492" fmla="*/ 126517 w 1010331"/>
                  <a:gd name="connsiteY1492" fmla="*/ 213272 h 303641"/>
                  <a:gd name="connsiteX1493" fmla="*/ 121999 w 1010331"/>
                  <a:gd name="connsiteY1493" fmla="*/ 208754 h 303641"/>
                  <a:gd name="connsiteX1494" fmla="*/ 126517 w 1010331"/>
                  <a:gd name="connsiteY1494" fmla="*/ 204235 h 303641"/>
                  <a:gd name="connsiteX1495" fmla="*/ 126517 w 1010331"/>
                  <a:gd name="connsiteY1495" fmla="*/ 204235 h 303641"/>
                  <a:gd name="connsiteX1496" fmla="*/ 107540 w 1010331"/>
                  <a:gd name="connsiteY1496" fmla="*/ 204235 h 303641"/>
                  <a:gd name="connsiteX1497" fmla="*/ 112058 w 1010331"/>
                  <a:gd name="connsiteY1497" fmla="*/ 208754 h 303641"/>
                  <a:gd name="connsiteX1498" fmla="*/ 107540 w 1010331"/>
                  <a:gd name="connsiteY1498" fmla="*/ 213272 h 303641"/>
                  <a:gd name="connsiteX1499" fmla="*/ 103021 w 1010331"/>
                  <a:gd name="connsiteY1499" fmla="*/ 208754 h 303641"/>
                  <a:gd name="connsiteX1500" fmla="*/ 107540 w 1010331"/>
                  <a:gd name="connsiteY1500" fmla="*/ 204235 h 303641"/>
                  <a:gd name="connsiteX1501" fmla="*/ 107540 w 1010331"/>
                  <a:gd name="connsiteY1501" fmla="*/ 204235 h 303641"/>
                  <a:gd name="connsiteX1502" fmla="*/ 88562 w 1010331"/>
                  <a:gd name="connsiteY1502" fmla="*/ 204235 h 303641"/>
                  <a:gd name="connsiteX1503" fmla="*/ 93081 w 1010331"/>
                  <a:gd name="connsiteY1503" fmla="*/ 208754 h 303641"/>
                  <a:gd name="connsiteX1504" fmla="*/ 88562 w 1010331"/>
                  <a:gd name="connsiteY1504" fmla="*/ 213272 h 303641"/>
                  <a:gd name="connsiteX1505" fmla="*/ 84044 w 1010331"/>
                  <a:gd name="connsiteY1505" fmla="*/ 208754 h 303641"/>
                  <a:gd name="connsiteX1506" fmla="*/ 88562 w 1010331"/>
                  <a:gd name="connsiteY1506" fmla="*/ 204235 h 303641"/>
                  <a:gd name="connsiteX1507" fmla="*/ 88562 w 1010331"/>
                  <a:gd name="connsiteY1507" fmla="*/ 204235 h 303641"/>
                  <a:gd name="connsiteX1508" fmla="*/ 69585 w 1010331"/>
                  <a:gd name="connsiteY1508" fmla="*/ 204235 h 303641"/>
                  <a:gd name="connsiteX1509" fmla="*/ 74103 w 1010331"/>
                  <a:gd name="connsiteY1509" fmla="*/ 208754 h 303641"/>
                  <a:gd name="connsiteX1510" fmla="*/ 69585 w 1010331"/>
                  <a:gd name="connsiteY1510" fmla="*/ 213272 h 303641"/>
                  <a:gd name="connsiteX1511" fmla="*/ 65066 w 1010331"/>
                  <a:gd name="connsiteY1511" fmla="*/ 208754 h 303641"/>
                  <a:gd name="connsiteX1512" fmla="*/ 69585 w 1010331"/>
                  <a:gd name="connsiteY1512" fmla="*/ 204235 h 303641"/>
                  <a:gd name="connsiteX1513" fmla="*/ 69585 w 1010331"/>
                  <a:gd name="connsiteY1513" fmla="*/ 204235 h 303641"/>
                  <a:gd name="connsiteX1514" fmla="*/ 50607 w 1010331"/>
                  <a:gd name="connsiteY1514" fmla="*/ 204235 h 303641"/>
                  <a:gd name="connsiteX1515" fmla="*/ 55125 w 1010331"/>
                  <a:gd name="connsiteY1515" fmla="*/ 208754 h 303641"/>
                  <a:gd name="connsiteX1516" fmla="*/ 50607 w 1010331"/>
                  <a:gd name="connsiteY1516" fmla="*/ 213272 h 303641"/>
                  <a:gd name="connsiteX1517" fmla="*/ 46088 w 1010331"/>
                  <a:gd name="connsiteY1517" fmla="*/ 208754 h 303641"/>
                  <a:gd name="connsiteX1518" fmla="*/ 50607 w 1010331"/>
                  <a:gd name="connsiteY1518" fmla="*/ 204235 h 303641"/>
                  <a:gd name="connsiteX1519" fmla="*/ 50607 w 1010331"/>
                  <a:gd name="connsiteY1519" fmla="*/ 204235 h 303641"/>
                  <a:gd name="connsiteX1520" fmla="*/ 32533 w 1010331"/>
                  <a:gd name="connsiteY1520" fmla="*/ 204235 h 303641"/>
                  <a:gd name="connsiteX1521" fmla="*/ 37052 w 1010331"/>
                  <a:gd name="connsiteY1521" fmla="*/ 208754 h 303641"/>
                  <a:gd name="connsiteX1522" fmla="*/ 32533 w 1010331"/>
                  <a:gd name="connsiteY1522" fmla="*/ 213272 h 303641"/>
                  <a:gd name="connsiteX1523" fmla="*/ 28015 w 1010331"/>
                  <a:gd name="connsiteY1523" fmla="*/ 208754 h 303641"/>
                  <a:gd name="connsiteX1524" fmla="*/ 32533 w 1010331"/>
                  <a:gd name="connsiteY1524" fmla="*/ 204235 h 303641"/>
                  <a:gd name="connsiteX1525" fmla="*/ 32533 w 1010331"/>
                  <a:gd name="connsiteY1525" fmla="*/ 204235 h 303641"/>
                  <a:gd name="connsiteX1526" fmla="*/ 267494 w 1010331"/>
                  <a:gd name="connsiteY1526" fmla="*/ 193391 h 303641"/>
                  <a:gd name="connsiteX1527" fmla="*/ 272012 w 1010331"/>
                  <a:gd name="connsiteY1527" fmla="*/ 197909 h 303641"/>
                  <a:gd name="connsiteX1528" fmla="*/ 267494 w 1010331"/>
                  <a:gd name="connsiteY1528" fmla="*/ 202428 h 303641"/>
                  <a:gd name="connsiteX1529" fmla="*/ 262975 w 1010331"/>
                  <a:gd name="connsiteY1529" fmla="*/ 197909 h 303641"/>
                  <a:gd name="connsiteX1530" fmla="*/ 267494 w 1010331"/>
                  <a:gd name="connsiteY1530" fmla="*/ 193391 h 303641"/>
                  <a:gd name="connsiteX1531" fmla="*/ 267494 w 1010331"/>
                  <a:gd name="connsiteY1531" fmla="*/ 193391 h 303641"/>
                  <a:gd name="connsiteX1532" fmla="*/ 248516 w 1010331"/>
                  <a:gd name="connsiteY1532" fmla="*/ 193391 h 303641"/>
                  <a:gd name="connsiteX1533" fmla="*/ 253035 w 1010331"/>
                  <a:gd name="connsiteY1533" fmla="*/ 197909 h 303641"/>
                  <a:gd name="connsiteX1534" fmla="*/ 248516 w 1010331"/>
                  <a:gd name="connsiteY1534" fmla="*/ 202428 h 303641"/>
                  <a:gd name="connsiteX1535" fmla="*/ 243998 w 1010331"/>
                  <a:gd name="connsiteY1535" fmla="*/ 197909 h 303641"/>
                  <a:gd name="connsiteX1536" fmla="*/ 248516 w 1010331"/>
                  <a:gd name="connsiteY1536" fmla="*/ 193391 h 303641"/>
                  <a:gd name="connsiteX1537" fmla="*/ 248516 w 1010331"/>
                  <a:gd name="connsiteY1537" fmla="*/ 193391 h 303641"/>
                  <a:gd name="connsiteX1538" fmla="*/ 229539 w 1010331"/>
                  <a:gd name="connsiteY1538" fmla="*/ 193391 h 303641"/>
                  <a:gd name="connsiteX1539" fmla="*/ 234057 w 1010331"/>
                  <a:gd name="connsiteY1539" fmla="*/ 197909 h 303641"/>
                  <a:gd name="connsiteX1540" fmla="*/ 229539 w 1010331"/>
                  <a:gd name="connsiteY1540" fmla="*/ 202428 h 303641"/>
                  <a:gd name="connsiteX1541" fmla="*/ 225020 w 1010331"/>
                  <a:gd name="connsiteY1541" fmla="*/ 197909 h 303641"/>
                  <a:gd name="connsiteX1542" fmla="*/ 229539 w 1010331"/>
                  <a:gd name="connsiteY1542" fmla="*/ 193391 h 303641"/>
                  <a:gd name="connsiteX1543" fmla="*/ 229539 w 1010331"/>
                  <a:gd name="connsiteY1543" fmla="*/ 193391 h 303641"/>
                  <a:gd name="connsiteX1544" fmla="*/ 210561 w 1010331"/>
                  <a:gd name="connsiteY1544" fmla="*/ 193391 h 303641"/>
                  <a:gd name="connsiteX1545" fmla="*/ 215080 w 1010331"/>
                  <a:gd name="connsiteY1545" fmla="*/ 197909 h 303641"/>
                  <a:gd name="connsiteX1546" fmla="*/ 210561 w 1010331"/>
                  <a:gd name="connsiteY1546" fmla="*/ 202428 h 303641"/>
                  <a:gd name="connsiteX1547" fmla="*/ 206043 w 1010331"/>
                  <a:gd name="connsiteY1547" fmla="*/ 197909 h 303641"/>
                  <a:gd name="connsiteX1548" fmla="*/ 210561 w 1010331"/>
                  <a:gd name="connsiteY1548" fmla="*/ 193391 h 303641"/>
                  <a:gd name="connsiteX1549" fmla="*/ 210561 w 1010331"/>
                  <a:gd name="connsiteY1549" fmla="*/ 193391 h 303641"/>
                  <a:gd name="connsiteX1550" fmla="*/ 191583 w 1010331"/>
                  <a:gd name="connsiteY1550" fmla="*/ 193391 h 303641"/>
                  <a:gd name="connsiteX1551" fmla="*/ 196102 w 1010331"/>
                  <a:gd name="connsiteY1551" fmla="*/ 197909 h 303641"/>
                  <a:gd name="connsiteX1552" fmla="*/ 191583 w 1010331"/>
                  <a:gd name="connsiteY1552" fmla="*/ 202428 h 303641"/>
                  <a:gd name="connsiteX1553" fmla="*/ 187065 w 1010331"/>
                  <a:gd name="connsiteY1553" fmla="*/ 197909 h 303641"/>
                  <a:gd name="connsiteX1554" fmla="*/ 191583 w 1010331"/>
                  <a:gd name="connsiteY1554" fmla="*/ 193391 h 303641"/>
                  <a:gd name="connsiteX1555" fmla="*/ 191583 w 1010331"/>
                  <a:gd name="connsiteY1555" fmla="*/ 193391 h 303641"/>
                  <a:gd name="connsiteX1556" fmla="*/ 173509 w 1010331"/>
                  <a:gd name="connsiteY1556" fmla="*/ 193391 h 303641"/>
                  <a:gd name="connsiteX1557" fmla="*/ 178028 w 1010331"/>
                  <a:gd name="connsiteY1557" fmla="*/ 197909 h 303641"/>
                  <a:gd name="connsiteX1558" fmla="*/ 173509 w 1010331"/>
                  <a:gd name="connsiteY1558" fmla="*/ 202428 h 303641"/>
                  <a:gd name="connsiteX1559" fmla="*/ 168991 w 1010331"/>
                  <a:gd name="connsiteY1559" fmla="*/ 197909 h 303641"/>
                  <a:gd name="connsiteX1560" fmla="*/ 173509 w 1010331"/>
                  <a:gd name="connsiteY1560" fmla="*/ 193391 h 303641"/>
                  <a:gd name="connsiteX1561" fmla="*/ 173509 w 1010331"/>
                  <a:gd name="connsiteY1561" fmla="*/ 193391 h 303641"/>
                  <a:gd name="connsiteX1562" fmla="*/ 154532 w 1010331"/>
                  <a:gd name="connsiteY1562" fmla="*/ 193391 h 303641"/>
                  <a:gd name="connsiteX1563" fmla="*/ 159050 w 1010331"/>
                  <a:gd name="connsiteY1563" fmla="*/ 197909 h 303641"/>
                  <a:gd name="connsiteX1564" fmla="*/ 154532 w 1010331"/>
                  <a:gd name="connsiteY1564" fmla="*/ 202428 h 303641"/>
                  <a:gd name="connsiteX1565" fmla="*/ 150013 w 1010331"/>
                  <a:gd name="connsiteY1565" fmla="*/ 197909 h 303641"/>
                  <a:gd name="connsiteX1566" fmla="*/ 154532 w 1010331"/>
                  <a:gd name="connsiteY1566" fmla="*/ 193391 h 303641"/>
                  <a:gd name="connsiteX1567" fmla="*/ 154532 w 1010331"/>
                  <a:gd name="connsiteY1567" fmla="*/ 193391 h 303641"/>
                  <a:gd name="connsiteX1568" fmla="*/ 135554 w 1010331"/>
                  <a:gd name="connsiteY1568" fmla="*/ 193391 h 303641"/>
                  <a:gd name="connsiteX1569" fmla="*/ 140073 w 1010331"/>
                  <a:gd name="connsiteY1569" fmla="*/ 197909 h 303641"/>
                  <a:gd name="connsiteX1570" fmla="*/ 135554 w 1010331"/>
                  <a:gd name="connsiteY1570" fmla="*/ 202428 h 303641"/>
                  <a:gd name="connsiteX1571" fmla="*/ 131036 w 1010331"/>
                  <a:gd name="connsiteY1571" fmla="*/ 197909 h 303641"/>
                  <a:gd name="connsiteX1572" fmla="*/ 135554 w 1010331"/>
                  <a:gd name="connsiteY1572" fmla="*/ 193391 h 303641"/>
                  <a:gd name="connsiteX1573" fmla="*/ 135554 w 1010331"/>
                  <a:gd name="connsiteY1573" fmla="*/ 193391 h 303641"/>
                  <a:gd name="connsiteX1574" fmla="*/ 116577 w 1010331"/>
                  <a:gd name="connsiteY1574" fmla="*/ 193391 h 303641"/>
                  <a:gd name="connsiteX1575" fmla="*/ 121095 w 1010331"/>
                  <a:gd name="connsiteY1575" fmla="*/ 197909 h 303641"/>
                  <a:gd name="connsiteX1576" fmla="*/ 116577 w 1010331"/>
                  <a:gd name="connsiteY1576" fmla="*/ 202428 h 303641"/>
                  <a:gd name="connsiteX1577" fmla="*/ 112058 w 1010331"/>
                  <a:gd name="connsiteY1577" fmla="*/ 197909 h 303641"/>
                  <a:gd name="connsiteX1578" fmla="*/ 116577 w 1010331"/>
                  <a:gd name="connsiteY1578" fmla="*/ 193391 h 303641"/>
                  <a:gd name="connsiteX1579" fmla="*/ 116577 w 1010331"/>
                  <a:gd name="connsiteY1579" fmla="*/ 193391 h 303641"/>
                  <a:gd name="connsiteX1580" fmla="*/ 97599 w 1010331"/>
                  <a:gd name="connsiteY1580" fmla="*/ 193391 h 303641"/>
                  <a:gd name="connsiteX1581" fmla="*/ 102118 w 1010331"/>
                  <a:gd name="connsiteY1581" fmla="*/ 197909 h 303641"/>
                  <a:gd name="connsiteX1582" fmla="*/ 97599 w 1010331"/>
                  <a:gd name="connsiteY1582" fmla="*/ 202428 h 303641"/>
                  <a:gd name="connsiteX1583" fmla="*/ 93081 w 1010331"/>
                  <a:gd name="connsiteY1583" fmla="*/ 197909 h 303641"/>
                  <a:gd name="connsiteX1584" fmla="*/ 97599 w 1010331"/>
                  <a:gd name="connsiteY1584" fmla="*/ 193391 h 303641"/>
                  <a:gd name="connsiteX1585" fmla="*/ 97599 w 1010331"/>
                  <a:gd name="connsiteY1585" fmla="*/ 193391 h 303641"/>
                  <a:gd name="connsiteX1586" fmla="*/ 79525 w 1010331"/>
                  <a:gd name="connsiteY1586" fmla="*/ 193391 h 303641"/>
                  <a:gd name="connsiteX1587" fmla="*/ 84044 w 1010331"/>
                  <a:gd name="connsiteY1587" fmla="*/ 197909 h 303641"/>
                  <a:gd name="connsiteX1588" fmla="*/ 79525 w 1010331"/>
                  <a:gd name="connsiteY1588" fmla="*/ 202428 h 303641"/>
                  <a:gd name="connsiteX1589" fmla="*/ 75007 w 1010331"/>
                  <a:gd name="connsiteY1589" fmla="*/ 197909 h 303641"/>
                  <a:gd name="connsiteX1590" fmla="*/ 79525 w 1010331"/>
                  <a:gd name="connsiteY1590" fmla="*/ 193391 h 303641"/>
                  <a:gd name="connsiteX1591" fmla="*/ 79525 w 1010331"/>
                  <a:gd name="connsiteY1591" fmla="*/ 193391 h 303641"/>
                  <a:gd name="connsiteX1592" fmla="*/ 60548 w 1010331"/>
                  <a:gd name="connsiteY1592" fmla="*/ 193391 h 303641"/>
                  <a:gd name="connsiteX1593" fmla="*/ 65066 w 1010331"/>
                  <a:gd name="connsiteY1593" fmla="*/ 197909 h 303641"/>
                  <a:gd name="connsiteX1594" fmla="*/ 60548 w 1010331"/>
                  <a:gd name="connsiteY1594" fmla="*/ 202428 h 303641"/>
                  <a:gd name="connsiteX1595" fmla="*/ 56029 w 1010331"/>
                  <a:gd name="connsiteY1595" fmla="*/ 197909 h 303641"/>
                  <a:gd name="connsiteX1596" fmla="*/ 60548 w 1010331"/>
                  <a:gd name="connsiteY1596" fmla="*/ 193391 h 303641"/>
                  <a:gd name="connsiteX1597" fmla="*/ 60548 w 1010331"/>
                  <a:gd name="connsiteY1597" fmla="*/ 193391 h 303641"/>
                  <a:gd name="connsiteX1598" fmla="*/ 41570 w 1010331"/>
                  <a:gd name="connsiteY1598" fmla="*/ 193391 h 303641"/>
                  <a:gd name="connsiteX1599" fmla="*/ 46088 w 1010331"/>
                  <a:gd name="connsiteY1599" fmla="*/ 197909 h 303641"/>
                  <a:gd name="connsiteX1600" fmla="*/ 41570 w 1010331"/>
                  <a:gd name="connsiteY1600" fmla="*/ 202428 h 303641"/>
                  <a:gd name="connsiteX1601" fmla="*/ 37052 w 1010331"/>
                  <a:gd name="connsiteY1601" fmla="*/ 197909 h 303641"/>
                  <a:gd name="connsiteX1602" fmla="*/ 41570 w 1010331"/>
                  <a:gd name="connsiteY1602" fmla="*/ 193391 h 303641"/>
                  <a:gd name="connsiteX1603" fmla="*/ 41570 w 1010331"/>
                  <a:gd name="connsiteY1603" fmla="*/ 193391 h 303641"/>
                  <a:gd name="connsiteX1604" fmla="*/ 22592 w 1010331"/>
                  <a:gd name="connsiteY1604" fmla="*/ 193391 h 303641"/>
                  <a:gd name="connsiteX1605" fmla="*/ 27111 w 1010331"/>
                  <a:gd name="connsiteY1605" fmla="*/ 197909 h 303641"/>
                  <a:gd name="connsiteX1606" fmla="*/ 22592 w 1010331"/>
                  <a:gd name="connsiteY1606" fmla="*/ 202428 h 303641"/>
                  <a:gd name="connsiteX1607" fmla="*/ 18074 w 1010331"/>
                  <a:gd name="connsiteY1607" fmla="*/ 197909 h 303641"/>
                  <a:gd name="connsiteX1608" fmla="*/ 22592 w 1010331"/>
                  <a:gd name="connsiteY1608" fmla="*/ 193391 h 303641"/>
                  <a:gd name="connsiteX1609" fmla="*/ 22592 w 1010331"/>
                  <a:gd name="connsiteY1609" fmla="*/ 193391 h 303641"/>
                  <a:gd name="connsiteX1610" fmla="*/ 276531 w 1010331"/>
                  <a:gd name="connsiteY1610" fmla="*/ 184354 h 303641"/>
                  <a:gd name="connsiteX1611" fmla="*/ 281049 w 1010331"/>
                  <a:gd name="connsiteY1611" fmla="*/ 188872 h 303641"/>
                  <a:gd name="connsiteX1612" fmla="*/ 276531 w 1010331"/>
                  <a:gd name="connsiteY1612" fmla="*/ 193391 h 303641"/>
                  <a:gd name="connsiteX1613" fmla="*/ 272012 w 1010331"/>
                  <a:gd name="connsiteY1613" fmla="*/ 188872 h 303641"/>
                  <a:gd name="connsiteX1614" fmla="*/ 276531 w 1010331"/>
                  <a:gd name="connsiteY1614" fmla="*/ 184354 h 303641"/>
                  <a:gd name="connsiteX1615" fmla="*/ 276531 w 1010331"/>
                  <a:gd name="connsiteY1615" fmla="*/ 184354 h 303641"/>
                  <a:gd name="connsiteX1616" fmla="*/ 257553 w 1010331"/>
                  <a:gd name="connsiteY1616" fmla="*/ 184354 h 303641"/>
                  <a:gd name="connsiteX1617" fmla="*/ 262072 w 1010331"/>
                  <a:gd name="connsiteY1617" fmla="*/ 188872 h 303641"/>
                  <a:gd name="connsiteX1618" fmla="*/ 257553 w 1010331"/>
                  <a:gd name="connsiteY1618" fmla="*/ 193391 h 303641"/>
                  <a:gd name="connsiteX1619" fmla="*/ 253035 w 1010331"/>
                  <a:gd name="connsiteY1619" fmla="*/ 188872 h 303641"/>
                  <a:gd name="connsiteX1620" fmla="*/ 257553 w 1010331"/>
                  <a:gd name="connsiteY1620" fmla="*/ 184354 h 303641"/>
                  <a:gd name="connsiteX1621" fmla="*/ 257553 w 1010331"/>
                  <a:gd name="connsiteY1621" fmla="*/ 184354 h 303641"/>
                  <a:gd name="connsiteX1622" fmla="*/ 238576 w 1010331"/>
                  <a:gd name="connsiteY1622" fmla="*/ 184354 h 303641"/>
                  <a:gd name="connsiteX1623" fmla="*/ 243094 w 1010331"/>
                  <a:gd name="connsiteY1623" fmla="*/ 188872 h 303641"/>
                  <a:gd name="connsiteX1624" fmla="*/ 238576 w 1010331"/>
                  <a:gd name="connsiteY1624" fmla="*/ 193391 h 303641"/>
                  <a:gd name="connsiteX1625" fmla="*/ 234057 w 1010331"/>
                  <a:gd name="connsiteY1625" fmla="*/ 188872 h 303641"/>
                  <a:gd name="connsiteX1626" fmla="*/ 238576 w 1010331"/>
                  <a:gd name="connsiteY1626" fmla="*/ 184354 h 303641"/>
                  <a:gd name="connsiteX1627" fmla="*/ 238576 w 1010331"/>
                  <a:gd name="connsiteY1627" fmla="*/ 184354 h 303641"/>
                  <a:gd name="connsiteX1628" fmla="*/ 220502 w 1010331"/>
                  <a:gd name="connsiteY1628" fmla="*/ 184354 h 303641"/>
                  <a:gd name="connsiteX1629" fmla="*/ 225020 w 1010331"/>
                  <a:gd name="connsiteY1629" fmla="*/ 188872 h 303641"/>
                  <a:gd name="connsiteX1630" fmla="*/ 220502 w 1010331"/>
                  <a:gd name="connsiteY1630" fmla="*/ 193391 h 303641"/>
                  <a:gd name="connsiteX1631" fmla="*/ 215983 w 1010331"/>
                  <a:gd name="connsiteY1631" fmla="*/ 188872 h 303641"/>
                  <a:gd name="connsiteX1632" fmla="*/ 220502 w 1010331"/>
                  <a:gd name="connsiteY1632" fmla="*/ 184354 h 303641"/>
                  <a:gd name="connsiteX1633" fmla="*/ 220502 w 1010331"/>
                  <a:gd name="connsiteY1633" fmla="*/ 184354 h 303641"/>
                  <a:gd name="connsiteX1634" fmla="*/ 201524 w 1010331"/>
                  <a:gd name="connsiteY1634" fmla="*/ 184354 h 303641"/>
                  <a:gd name="connsiteX1635" fmla="*/ 206043 w 1010331"/>
                  <a:gd name="connsiteY1635" fmla="*/ 188872 h 303641"/>
                  <a:gd name="connsiteX1636" fmla="*/ 201524 w 1010331"/>
                  <a:gd name="connsiteY1636" fmla="*/ 193391 h 303641"/>
                  <a:gd name="connsiteX1637" fmla="*/ 197006 w 1010331"/>
                  <a:gd name="connsiteY1637" fmla="*/ 188872 h 303641"/>
                  <a:gd name="connsiteX1638" fmla="*/ 201524 w 1010331"/>
                  <a:gd name="connsiteY1638" fmla="*/ 184354 h 303641"/>
                  <a:gd name="connsiteX1639" fmla="*/ 201524 w 1010331"/>
                  <a:gd name="connsiteY1639" fmla="*/ 184354 h 303641"/>
                  <a:gd name="connsiteX1640" fmla="*/ 182546 w 1010331"/>
                  <a:gd name="connsiteY1640" fmla="*/ 184354 h 303641"/>
                  <a:gd name="connsiteX1641" fmla="*/ 187065 w 1010331"/>
                  <a:gd name="connsiteY1641" fmla="*/ 188872 h 303641"/>
                  <a:gd name="connsiteX1642" fmla="*/ 182546 w 1010331"/>
                  <a:gd name="connsiteY1642" fmla="*/ 193391 h 303641"/>
                  <a:gd name="connsiteX1643" fmla="*/ 178028 w 1010331"/>
                  <a:gd name="connsiteY1643" fmla="*/ 188872 h 303641"/>
                  <a:gd name="connsiteX1644" fmla="*/ 182546 w 1010331"/>
                  <a:gd name="connsiteY1644" fmla="*/ 184354 h 303641"/>
                  <a:gd name="connsiteX1645" fmla="*/ 182546 w 1010331"/>
                  <a:gd name="connsiteY1645" fmla="*/ 184354 h 303641"/>
                  <a:gd name="connsiteX1646" fmla="*/ 163569 w 1010331"/>
                  <a:gd name="connsiteY1646" fmla="*/ 184354 h 303641"/>
                  <a:gd name="connsiteX1647" fmla="*/ 168087 w 1010331"/>
                  <a:gd name="connsiteY1647" fmla="*/ 188872 h 303641"/>
                  <a:gd name="connsiteX1648" fmla="*/ 163569 w 1010331"/>
                  <a:gd name="connsiteY1648" fmla="*/ 193391 h 303641"/>
                  <a:gd name="connsiteX1649" fmla="*/ 159050 w 1010331"/>
                  <a:gd name="connsiteY1649" fmla="*/ 188872 h 303641"/>
                  <a:gd name="connsiteX1650" fmla="*/ 163569 w 1010331"/>
                  <a:gd name="connsiteY1650" fmla="*/ 184354 h 303641"/>
                  <a:gd name="connsiteX1651" fmla="*/ 163569 w 1010331"/>
                  <a:gd name="connsiteY1651" fmla="*/ 184354 h 303641"/>
                  <a:gd name="connsiteX1652" fmla="*/ 144591 w 1010331"/>
                  <a:gd name="connsiteY1652" fmla="*/ 184354 h 303641"/>
                  <a:gd name="connsiteX1653" fmla="*/ 149110 w 1010331"/>
                  <a:gd name="connsiteY1653" fmla="*/ 188872 h 303641"/>
                  <a:gd name="connsiteX1654" fmla="*/ 144591 w 1010331"/>
                  <a:gd name="connsiteY1654" fmla="*/ 193391 h 303641"/>
                  <a:gd name="connsiteX1655" fmla="*/ 140073 w 1010331"/>
                  <a:gd name="connsiteY1655" fmla="*/ 188872 h 303641"/>
                  <a:gd name="connsiteX1656" fmla="*/ 144591 w 1010331"/>
                  <a:gd name="connsiteY1656" fmla="*/ 184354 h 303641"/>
                  <a:gd name="connsiteX1657" fmla="*/ 144591 w 1010331"/>
                  <a:gd name="connsiteY1657" fmla="*/ 184354 h 303641"/>
                  <a:gd name="connsiteX1658" fmla="*/ 126517 w 1010331"/>
                  <a:gd name="connsiteY1658" fmla="*/ 184354 h 303641"/>
                  <a:gd name="connsiteX1659" fmla="*/ 131036 w 1010331"/>
                  <a:gd name="connsiteY1659" fmla="*/ 188872 h 303641"/>
                  <a:gd name="connsiteX1660" fmla="*/ 126517 w 1010331"/>
                  <a:gd name="connsiteY1660" fmla="*/ 193391 h 303641"/>
                  <a:gd name="connsiteX1661" fmla="*/ 121999 w 1010331"/>
                  <a:gd name="connsiteY1661" fmla="*/ 188872 h 303641"/>
                  <a:gd name="connsiteX1662" fmla="*/ 126517 w 1010331"/>
                  <a:gd name="connsiteY1662" fmla="*/ 184354 h 303641"/>
                  <a:gd name="connsiteX1663" fmla="*/ 126517 w 1010331"/>
                  <a:gd name="connsiteY1663" fmla="*/ 184354 h 303641"/>
                  <a:gd name="connsiteX1664" fmla="*/ 107540 w 1010331"/>
                  <a:gd name="connsiteY1664" fmla="*/ 184354 h 303641"/>
                  <a:gd name="connsiteX1665" fmla="*/ 112058 w 1010331"/>
                  <a:gd name="connsiteY1665" fmla="*/ 188872 h 303641"/>
                  <a:gd name="connsiteX1666" fmla="*/ 107540 w 1010331"/>
                  <a:gd name="connsiteY1666" fmla="*/ 193391 h 303641"/>
                  <a:gd name="connsiteX1667" fmla="*/ 103021 w 1010331"/>
                  <a:gd name="connsiteY1667" fmla="*/ 188872 h 303641"/>
                  <a:gd name="connsiteX1668" fmla="*/ 107540 w 1010331"/>
                  <a:gd name="connsiteY1668" fmla="*/ 184354 h 303641"/>
                  <a:gd name="connsiteX1669" fmla="*/ 107540 w 1010331"/>
                  <a:gd name="connsiteY1669" fmla="*/ 184354 h 303641"/>
                  <a:gd name="connsiteX1670" fmla="*/ 88562 w 1010331"/>
                  <a:gd name="connsiteY1670" fmla="*/ 184354 h 303641"/>
                  <a:gd name="connsiteX1671" fmla="*/ 93081 w 1010331"/>
                  <a:gd name="connsiteY1671" fmla="*/ 188872 h 303641"/>
                  <a:gd name="connsiteX1672" fmla="*/ 88562 w 1010331"/>
                  <a:gd name="connsiteY1672" fmla="*/ 193391 h 303641"/>
                  <a:gd name="connsiteX1673" fmla="*/ 84044 w 1010331"/>
                  <a:gd name="connsiteY1673" fmla="*/ 188872 h 303641"/>
                  <a:gd name="connsiteX1674" fmla="*/ 88562 w 1010331"/>
                  <a:gd name="connsiteY1674" fmla="*/ 184354 h 303641"/>
                  <a:gd name="connsiteX1675" fmla="*/ 88562 w 1010331"/>
                  <a:gd name="connsiteY1675" fmla="*/ 184354 h 303641"/>
                  <a:gd name="connsiteX1676" fmla="*/ 69585 w 1010331"/>
                  <a:gd name="connsiteY1676" fmla="*/ 184354 h 303641"/>
                  <a:gd name="connsiteX1677" fmla="*/ 74103 w 1010331"/>
                  <a:gd name="connsiteY1677" fmla="*/ 188872 h 303641"/>
                  <a:gd name="connsiteX1678" fmla="*/ 69585 w 1010331"/>
                  <a:gd name="connsiteY1678" fmla="*/ 193391 h 303641"/>
                  <a:gd name="connsiteX1679" fmla="*/ 65066 w 1010331"/>
                  <a:gd name="connsiteY1679" fmla="*/ 188872 h 303641"/>
                  <a:gd name="connsiteX1680" fmla="*/ 69585 w 1010331"/>
                  <a:gd name="connsiteY1680" fmla="*/ 184354 h 303641"/>
                  <a:gd name="connsiteX1681" fmla="*/ 69585 w 1010331"/>
                  <a:gd name="connsiteY1681" fmla="*/ 184354 h 303641"/>
                  <a:gd name="connsiteX1682" fmla="*/ 50607 w 1010331"/>
                  <a:gd name="connsiteY1682" fmla="*/ 184354 h 303641"/>
                  <a:gd name="connsiteX1683" fmla="*/ 55125 w 1010331"/>
                  <a:gd name="connsiteY1683" fmla="*/ 188872 h 303641"/>
                  <a:gd name="connsiteX1684" fmla="*/ 50607 w 1010331"/>
                  <a:gd name="connsiteY1684" fmla="*/ 193391 h 303641"/>
                  <a:gd name="connsiteX1685" fmla="*/ 46088 w 1010331"/>
                  <a:gd name="connsiteY1685" fmla="*/ 188872 h 303641"/>
                  <a:gd name="connsiteX1686" fmla="*/ 50607 w 1010331"/>
                  <a:gd name="connsiteY1686" fmla="*/ 184354 h 303641"/>
                  <a:gd name="connsiteX1687" fmla="*/ 50607 w 1010331"/>
                  <a:gd name="connsiteY1687" fmla="*/ 184354 h 303641"/>
                  <a:gd name="connsiteX1688" fmla="*/ 32533 w 1010331"/>
                  <a:gd name="connsiteY1688" fmla="*/ 184354 h 303641"/>
                  <a:gd name="connsiteX1689" fmla="*/ 37052 w 1010331"/>
                  <a:gd name="connsiteY1689" fmla="*/ 188872 h 303641"/>
                  <a:gd name="connsiteX1690" fmla="*/ 32533 w 1010331"/>
                  <a:gd name="connsiteY1690" fmla="*/ 193391 h 303641"/>
                  <a:gd name="connsiteX1691" fmla="*/ 28015 w 1010331"/>
                  <a:gd name="connsiteY1691" fmla="*/ 188872 h 303641"/>
                  <a:gd name="connsiteX1692" fmla="*/ 32533 w 1010331"/>
                  <a:gd name="connsiteY1692" fmla="*/ 184354 h 303641"/>
                  <a:gd name="connsiteX1693" fmla="*/ 32533 w 1010331"/>
                  <a:gd name="connsiteY1693" fmla="*/ 184354 h 303641"/>
                  <a:gd name="connsiteX1694" fmla="*/ 13555 w 1010331"/>
                  <a:gd name="connsiteY1694" fmla="*/ 184354 h 303641"/>
                  <a:gd name="connsiteX1695" fmla="*/ 18074 w 1010331"/>
                  <a:gd name="connsiteY1695" fmla="*/ 188872 h 303641"/>
                  <a:gd name="connsiteX1696" fmla="*/ 13555 w 1010331"/>
                  <a:gd name="connsiteY1696" fmla="*/ 193391 h 303641"/>
                  <a:gd name="connsiteX1697" fmla="*/ 9037 w 1010331"/>
                  <a:gd name="connsiteY1697" fmla="*/ 188872 h 303641"/>
                  <a:gd name="connsiteX1698" fmla="*/ 13555 w 1010331"/>
                  <a:gd name="connsiteY1698" fmla="*/ 184354 h 303641"/>
                  <a:gd name="connsiteX1699" fmla="*/ 13555 w 1010331"/>
                  <a:gd name="connsiteY1699" fmla="*/ 184354 h 303641"/>
                  <a:gd name="connsiteX1700" fmla="*/ 267494 w 1010331"/>
                  <a:gd name="connsiteY1700" fmla="*/ 173510 h 303641"/>
                  <a:gd name="connsiteX1701" fmla="*/ 272012 w 1010331"/>
                  <a:gd name="connsiteY1701" fmla="*/ 178028 h 303641"/>
                  <a:gd name="connsiteX1702" fmla="*/ 267494 w 1010331"/>
                  <a:gd name="connsiteY1702" fmla="*/ 182546 h 303641"/>
                  <a:gd name="connsiteX1703" fmla="*/ 262975 w 1010331"/>
                  <a:gd name="connsiteY1703" fmla="*/ 178028 h 303641"/>
                  <a:gd name="connsiteX1704" fmla="*/ 267494 w 1010331"/>
                  <a:gd name="connsiteY1704" fmla="*/ 173510 h 303641"/>
                  <a:gd name="connsiteX1705" fmla="*/ 267494 w 1010331"/>
                  <a:gd name="connsiteY1705" fmla="*/ 173510 h 303641"/>
                  <a:gd name="connsiteX1706" fmla="*/ 248516 w 1010331"/>
                  <a:gd name="connsiteY1706" fmla="*/ 173510 h 303641"/>
                  <a:gd name="connsiteX1707" fmla="*/ 253035 w 1010331"/>
                  <a:gd name="connsiteY1707" fmla="*/ 178028 h 303641"/>
                  <a:gd name="connsiteX1708" fmla="*/ 248516 w 1010331"/>
                  <a:gd name="connsiteY1708" fmla="*/ 182546 h 303641"/>
                  <a:gd name="connsiteX1709" fmla="*/ 243998 w 1010331"/>
                  <a:gd name="connsiteY1709" fmla="*/ 178028 h 303641"/>
                  <a:gd name="connsiteX1710" fmla="*/ 248516 w 1010331"/>
                  <a:gd name="connsiteY1710" fmla="*/ 173510 h 303641"/>
                  <a:gd name="connsiteX1711" fmla="*/ 248516 w 1010331"/>
                  <a:gd name="connsiteY1711" fmla="*/ 173510 h 303641"/>
                  <a:gd name="connsiteX1712" fmla="*/ 229539 w 1010331"/>
                  <a:gd name="connsiteY1712" fmla="*/ 173510 h 303641"/>
                  <a:gd name="connsiteX1713" fmla="*/ 234057 w 1010331"/>
                  <a:gd name="connsiteY1713" fmla="*/ 178028 h 303641"/>
                  <a:gd name="connsiteX1714" fmla="*/ 229539 w 1010331"/>
                  <a:gd name="connsiteY1714" fmla="*/ 182546 h 303641"/>
                  <a:gd name="connsiteX1715" fmla="*/ 225020 w 1010331"/>
                  <a:gd name="connsiteY1715" fmla="*/ 178028 h 303641"/>
                  <a:gd name="connsiteX1716" fmla="*/ 229539 w 1010331"/>
                  <a:gd name="connsiteY1716" fmla="*/ 173510 h 303641"/>
                  <a:gd name="connsiteX1717" fmla="*/ 229539 w 1010331"/>
                  <a:gd name="connsiteY1717" fmla="*/ 173510 h 303641"/>
                  <a:gd name="connsiteX1718" fmla="*/ 210561 w 1010331"/>
                  <a:gd name="connsiteY1718" fmla="*/ 173510 h 303641"/>
                  <a:gd name="connsiteX1719" fmla="*/ 215080 w 1010331"/>
                  <a:gd name="connsiteY1719" fmla="*/ 178028 h 303641"/>
                  <a:gd name="connsiteX1720" fmla="*/ 210561 w 1010331"/>
                  <a:gd name="connsiteY1720" fmla="*/ 182546 h 303641"/>
                  <a:gd name="connsiteX1721" fmla="*/ 206043 w 1010331"/>
                  <a:gd name="connsiteY1721" fmla="*/ 178028 h 303641"/>
                  <a:gd name="connsiteX1722" fmla="*/ 210561 w 1010331"/>
                  <a:gd name="connsiteY1722" fmla="*/ 173510 h 303641"/>
                  <a:gd name="connsiteX1723" fmla="*/ 210561 w 1010331"/>
                  <a:gd name="connsiteY1723" fmla="*/ 173510 h 303641"/>
                  <a:gd name="connsiteX1724" fmla="*/ 191583 w 1010331"/>
                  <a:gd name="connsiteY1724" fmla="*/ 173510 h 303641"/>
                  <a:gd name="connsiteX1725" fmla="*/ 196102 w 1010331"/>
                  <a:gd name="connsiteY1725" fmla="*/ 178028 h 303641"/>
                  <a:gd name="connsiteX1726" fmla="*/ 191583 w 1010331"/>
                  <a:gd name="connsiteY1726" fmla="*/ 182546 h 303641"/>
                  <a:gd name="connsiteX1727" fmla="*/ 187065 w 1010331"/>
                  <a:gd name="connsiteY1727" fmla="*/ 178028 h 303641"/>
                  <a:gd name="connsiteX1728" fmla="*/ 191583 w 1010331"/>
                  <a:gd name="connsiteY1728" fmla="*/ 173510 h 303641"/>
                  <a:gd name="connsiteX1729" fmla="*/ 191583 w 1010331"/>
                  <a:gd name="connsiteY1729" fmla="*/ 173510 h 303641"/>
                  <a:gd name="connsiteX1730" fmla="*/ 173509 w 1010331"/>
                  <a:gd name="connsiteY1730" fmla="*/ 173510 h 303641"/>
                  <a:gd name="connsiteX1731" fmla="*/ 178028 w 1010331"/>
                  <a:gd name="connsiteY1731" fmla="*/ 178028 h 303641"/>
                  <a:gd name="connsiteX1732" fmla="*/ 173509 w 1010331"/>
                  <a:gd name="connsiteY1732" fmla="*/ 182546 h 303641"/>
                  <a:gd name="connsiteX1733" fmla="*/ 168991 w 1010331"/>
                  <a:gd name="connsiteY1733" fmla="*/ 178028 h 303641"/>
                  <a:gd name="connsiteX1734" fmla="*/ 173509 w 1010331"/>
                  <a:gd name="connsiteY1734" fmla="*/ 173510 h 303641"/>
                  <a:gd name="connsiteX1735" fmla="*/ 173509 w 1010331"/>
                  <a:gd name="connsiteY1735" fmla="*/ 173510 h 303641"/>
                  <a:gd name="connsiteX1736" fmla="*/ 154532 w 1010331"/>
                  <a:gd name="connsiteY1736" fmla="*/ 173510 h 303641"/>
                  <a:gd name="connsiteX1737" fmla="*/ 159050 w 1010331"/>
                  <a:gd name="connsiteY1737" fmla="*/ 178028 h 303641"/>
                  <a:gd name="connsiteX1738" fmla="*/ 154532 w 1010331"/>
                  <a:gd name="connsiteY1738" fmla="*/ 182546 h 303641"/>
                  <a:gd name="connsiteX1739" fmla="*/ 150013 w 1010331"/>
                  <a:gd name="connsiteY1739" fmla="*/ 178028 h 303641"/>
                  <a:gd name="connsiteX1740" fmla="*/ 154532 w 1010331"/>
                  <a:gd name="connsiteY1740" fmla="*/ 173510 h 303641"/>
                  <a:gd name="connsiteX1741" fmla="*/ 154532 w 1010331"/>
                  <a:gd name="connsiteY1741" fmla="*/ 173510 h 303641"/>
                  <a:gd name="connsiteX1742" fmla="*/ 135554 w 1010331"/>
                  <a:gd name="connsiteY1742" fmla="*/ 173510 h 303641"/>
                  <a:gd name="connsiteX1743" fmla="*/ 140073 w 1010331"/>
                  <a:gd name="connsiteY1743" fmla="*/ 178028 h 303641"/>
                  <a:gd name="connsiteX1744" fmla="*/ 135554 w 1010331"/>
                  <a:gd name="connsiteY1744" fmla="*/ 182546 h 303641"/>
                  <a:gd name="connsiteX1745" fmla="*/ 131036 w 1010331"/>
                  <a:gd name="connsiteY1745" fmla="*/ 178028 h 303641"/>
                  <a:gd name="connsiteX1746" fmla="*/ 135554 w 1010331"/>
                  <a:gd name="connsiteY1746" fmla="*/ 173510 h 303641"/>
                  <a:gd name="connsiteX1747" fmla="*/ 135554 w 1010331"/>
                  <a:gd name="connsiteY1747" fmla="*/ 173510 h 303641"/>
                  <a:gd name="connsiteX1748" fmla="*/ 116577 w 1010331"/>
                  <a:gd name="connsiteY1748" fmla="*/ 173510 h 303641"/>
                  <a:gd name="connsiteX1749" fmla="*/ 121095 w 1010331"/>
                  <a:gd name="connsiteY1749" fmla="*/ 178028 h 303641"/>
                  <a:gd name="connsiteX1750" fmla="*/ 116577 w 1010331"/>
                  <a:gd name="connsiteY1750" fmla="*/ 182546 h 303641"/>
                  <a:gd name="connsiteX1751" fmla="*/ 112058 w 1010331"/>
                  <a:gd name="connsiteY1751" fmla="*/ 178028 h 303641"/>
                  <a:gd name="connsiteX1752" fmla="*/ 116577 w 1010331"/>
                  <a:gd name="connsiteY1752" fmla="*/ 173510 h 303641"/>
                  <a:gd name="connsiteX1753" fmla="*/ 116577 w 1010331"/>
                  <a:gd name="connsiteY1753" fmla="*/ 173510 h 303641"/>
                  <a:gd name="connsiteX1754" fmla="*/ 97599 w 1010331"/>
                  <a:gd name="connsiteY1754" fmla="*/ 173510 h 303641"/>
                  <a:gd name="connsiteX1755" fmla="*/ 102118 w 1010331"/>
                  <a:gd name="connsiteY1755" fmla="*/ 178028 h 303641"/>
                  <a:gd name="connsiteX1756" fmla="*/ 97599 w 1010331"/>
                  <a:gd name="connsiteY1756" fmla="*/ 182546 h 303641"/>
                  <a:gd name="connsiteX1757" fmla="*/ 93081 w 1010331"/>
                  <a:gd name="connsiteY1757" fmla="*/ 178028 h 303641"/>
                  <a:gd name="connsiteX1758" fmla="*/ 97599 w 1010331"/>
                  <a:gd name="connsiteY1758" fmla="*/ 173510 h 303641"/>
                  <a:gd name="connsiteX1759" fmla="*/ 97599 w 1010331"/>
                  <a:gd name="connsiteY1759" fmla="*/ 173510 h 303641"/>
                  <a:gd name="connsiteX1760" fmla="*/ 79525 w 1010331"/>
                  <a:gd name="connsiteY1760" fmla="*/ 173510 h 303641"/>
                  <a:gd name="connsiteX1761" fmla="*/ 84044 w 1010331"/>
                  <a:gd name="connsiteY1761" fmla="*/ 178028 h 303641"/>
                  <a:gd name="connsiteX1762" fmla="*/ 79525 w 1010331"/>
                  <a:gd name="connsiteY1762" fmla="*/ 182546 h 303641"/>
                  <a:gd name="connsiteX1763" fmla="*/ 75007 w 1010331"/>
                  <a:gd name="connsiteY1763" fmla="*/ 178028 h 303641"/>
                  <a:gd name="connsiteX1764" fmla="*/ 79525 w 1010331"/>
                  <a:gd name="connsiteY1764" fmla="*/ 173510 h 303641"/>
                  <a:gd name="connsiteX1765" fmla="*/ 79525 w 1010331"/>
                  <a:gd name="connsiteY1765" fmla="*/ 173510 h 303641"/>
                  <a:gd name="connsiteX1766" fmla="*/ 60548 w 1010331"/>
                  <a:gd name="connsiteY1766" fmla="*/ 173510 h 303641"/>
                  <a:gd name="connsiteX1767" fmla="*/ 65066 w 1010331"/>
                  <a:gd name="connsiteY1767" fmla="*/ 178028 h 303641"/>
                  <a:gd name="connsiteX1768" fmla="*/ 60548 w 1010331"/>
                  <a:gd name="connsiteY1768" fmla="*/ 182546 h 303641"/>
                  <a:gd name="connsiteX1769" fmla="*/ 56029 w 1010331"/>
                  <a:gd name="connsiteY1769" fmla="*/ 178028 h 303641"/>
                  <a:gd name="connsiteX1770" fmla="*/ 60548 w 1010331"/>
                  <a:gd name="connsiteY1770" fmla="*/ 173510 h 303641"/>
                  <a:gd name="connsiteX1771" fmla="*/ 60548 w 1010331"/>
                  <a:gd name="connsiteY1771" fmla="*/ 173510 h 303641"/>
                  <a:gd name="connsiteX1772" fmla="*/ 41570 w 1010331"/>
                  <a:gd name="connsiteY1772" fmla="*/ 173510 h 303641"/>
                  <a:gd name="connsiteX1773" fmla="*/ 46088 w 1010331"/>
                  <a:gd name="connsiteY1773" fmla="*/ 178028 h 303641"/>
                  <a:gd name="connsiteX1774" fmla="*/ 41570 w 1010331"/>
                  <a:gd name="connsiteY1774" fmla="*/ 182546 h 303641"/>
                  <a:gd name="connsiteX1775" fmla="*/ 37052 w 1010331"/>
                  <a:gd name="connsiteY1775" fmla="*/ 178028 h 303641"/>
                  <a:gd name="connsiteX1776" fmla="*/ 41570 w 1010331"/>
                  <a:gd name="connsiteY1776" fmla="*/ 173510 h 303641"/>
                  <a:gd name="connsiteX1777" fmla="*/ 41570 w 1010331"/>
                  <a:gd name="connsiteY1777" fmla="*/ 173510 h 303641"/>
                  <a:gd name="connsiteX1778" fmla="*/ 22592 w 1010331"/>
                  <a:gd name="connsiteY1778" fmla="*/ 173510 h 303641"/>
                  <a:gd name="connsiteX1779" fmla="*/ 27111 w 1010331"/>
                  <a:gd name="connsiteY1779" fmla="*/ 178028 h 303641"/>
                  <a:gd name="connsiteX1780" fmla="*/ 22592 w 1010331"/>
                  <a:gd name="connsiteY1780" fmla="*/ 182546 h 303641"/>
                  <a:gd name="connsiteX1781" fmla="*/ 18074 w 1010331"/>
                  <a:gd name="connsiteY1781" fmla="*/ 178028 h 303641"/>
                  <a:gd name="connsiteX1782" fmla="*/ 22592 w 1010331"/>
                  <a:gd name="connsiteY1782" fmla="*/ 173510 h 303641"/>
                  <a:gd name="connsiteX1783" fmla="*/ 22592 w 1010331"/>
                  <a:gd name="connsiteY1783" fmla="*/ 173510 h 303641"/>
                  <a:gd name="connsiteX1784" fmla="*/ 276531 w 1010331"/>
                  <a:gd name="connsiteY1784" fmla="*/ 163569 h 303641"/>
                  <a:gd name="connsiteX1785" fmla="*/ 281049 w 1010331"/>
                  <a:gd name="connsiteY1785" fmla="*/ 168087 h 303641"/>
                  <a:gd name="connsiteX1786" fmla="*/ 276531 w 1010331"/>
                  <a:gd name="connsiteY1786" fmla="*/ 172606 h 303641"/>
                  <a:gd name="connsiteX1787" fmla="*/ 272012 w 1010331"/>
                  <a:gd name="connsiteY1787" fmla="*/ 168087 h 303641"/>
                  <a:gd name="connsiteX1788" fmla="*/ 276531 w 1010331"/>
                  <a:gd name="connsiteY1788" fmla="*/ 163569 h 303641"/>
                  <a:gd name="connsiteX1789" fmla="*/ 276531 w 1010331"/>
                  <a:gd name="connsiteY1789" fmla="*/ 163569 h 303641"/>
                  <a:gd name="connsiteX1790" fmla="*/ 257553 w 1010331"/>
                  <a:gd name="connsiteY1790" fmla="*/ 163569 h 303641"/>
                  <a:gd name="connsiteX1791" fmla="*/ 262072 w 1010331"/>
                  <a:gd name="connsiteY1791" fmla="*/ 168087 h 303641"/>
                  <a:gd name="connsiteX1792" fmla="*/ 257553 w 1010331"/>
                  <a:gd name="connsiteY1792" fmla="*/ 172606 h 303641"/>
                  <a:gd name="connsiteX1793" fmla="*/ 253035 w 1010331"/>
                  <a:gd name="connsiteY1793" fmla="*/ 168087 h 303641"/>
                  <a:gd name="connsiteX1794" fmla="*/ 257553 w 1010331"/>
                  <a:gd name="connsiteY1794" fmla="*/ 163569 h 303641"/>
                  <a:gd name="connsiteX1795" fmla="*/ 257553 w 1010331"/>
                  <a:gd name="connsiteY1795" fmla="*/ 163569 h 303641"/>
                  <a:gd name="connsiteX1796" fmla="*/ 238576 w 1010331"/>
                  <a:gd name="connsiteY1796" fmla="*/ 163569 h 303641"/>
                  <a:gd name="connsiteX1797" fmla="*/ 243094 w 1010331"/>
                  <a:gd name="connsiteY1797" fmla="*/ 168087 h 303641"/>
                  <a:gd name="connsiteX1798" fmla="*/ 238576 w 1010331"/>
                  <a:gd name="connsiteY1798" fmla="*/ 172606 h 303641"/>
                  <a:gd name="connsiteX1799" fmla="*/ 234057 w 1010331"/>
                  <a:gd name="connsiteY1799" fmla="*/ 168087 h 303641"/>
                  <a:gd name="connsiteX1800" fmla="*/ 238576 w 1010331"/>
                  <a:gd name="connsiteY1800" fmla="*/ 163569 h 303641"/>
                  <a:gd name="connsiteX1801" fmla="*/ 238576 w 1010331"/>
                  <a:gd name="connsiteY1801" fmla="*/ 163569 h 303641"/>
                  <a:gd name="connsiteX1802" fmla="*/ 220502 w 1010331"/>
                  <a:gd name="connsiteY1802" fmla="*/ 163569 h 303641"/>
                  <a:gd name="connsiteX1803" fmla="*/ 225020 w 1010331"/>
                  <a:gd name="connsiteY1803" fmla="*/ 168087 h 303641"/>
                  <a:gd name="connsiteX1804" fmla="*/ 220502 w 1010331"/>
                  <a:gd name="connsiteY1804" fmla="*/ 172606 h 303641"/>
                  <a:gd name="connsiteX1805" fmla="*/ 215983 w 1010331"/>
                  <a:gd name="connsiteY1805" fmla="*/ 168087 h 303641"/>
                  <a:gd name="connsiteX1806" fmla="*/ 220502 w 1010331"/>
                  <a:gd name="connsiteY1806" fmla="*/ 163569 h 303641"/>
                  <a:gd name="connsiteX1807" fmla="*/ 220502 w 1010331"/>
                  <a:gd name="connsiteY1807" fmla="*/ 163569 h 303641"/>
                  <a:gd name="connsiteX1808" fmla="*/ 201524 w 1010331"/>
                  <a:gd name="connsiteY1808" fmla="*/ 163569 h 303641"/>
                  <a:gd name="connsiteX1809" fmla="*/ 206043 w 1010331"/>
                  <a:gd name="connsiteY1809" fmla="*/ 168087 h 303641"/>
                  <a:gd name="connsiteX1810" fmla="*/ 201524 w 1010331"/>
                  <a:gd name="connsiteY1810" fmla="*/ 172606 h 303641"/>
                  <a:gd name="connsiteX1811" fmla="*/ 197006 w 1010331"/>
                  <a:gd name="connsiteY1811" fmla="*/ 168087 h 303641"/>
                  <a:gd name="connsiteX1812" fmla="*/ 201524 w 1010331"/>
                  <a:gd name="connsiteY1812" fmla="*/ 163569 h 303641"/>
                  <a:gd name="connsiteX1813" fmla="*/ 201524 w 1010331"/>
                  <a:gd name="connsiteY1813" fmla="*/ 163569 h 303641"/>
                  <a:gd name="connsiteX1814" fmla="*/ 182546 w 1010331"/>
                  <a:gd name="connsiteY1814" fmla="*/ 163569 h 303641"/>
                  <a:gd name="connsiteX1815" fmla="*/ 187065 w 1010331"/>
                  <a:gd name="connsiteY1815" fmla="*/ 168087 h 303641"/>
                  <a:gd name="connsiteX1816" fmla="*/ 182546 w 1010331"/>
                  <a:gd name="connsiteY1816" fmla="*/ 172606 h 303641"/>
                  <a:gd name="connsiteX1817" fmla="*/ 178028 w 1010331"/>
                  <a:gd name="connsiteY1817" fmla="*/ 168087 h 303641"/>
                  <a:gd name="connsiteX1818" fmla="*/ 182546 w 1010331"/>
                  <a:gd name="connsiteY1818" fmla="*/ 163569 h 303641"/>
                  <a:gd name="connsiteX1819" fmla="*/ 182546 w 1010331"/>
                  <a:gd name="connsiteY1819" fmla="*/ 163569 h 303641"/>
                  <a:gd name="connsiteX1820" fmla="*/ 163569 w 1010331"/>
                  <a:gd name="connsiteY1820" fmla="*/ 163569 h 303641"/>
                  <a:gd name="connsiteX1821" fmla="*/ 168087 w 1010331"/>
                  <a:gd name="connsiteY1821" fmla="*/ 168087 h 303641"/>
                  <a:gd name="connsiteX1822" fmla="*/ 163569 w 1010331"/>
                  <a:gd name="connsiteY1822" fmla="*/ 172606 h 303641"/>
                  <a:gd name="connsiteX1823" fmla="*/ 159050 w 1010331"/>
                  <a:gd name="connsiteY1823" fmla="*/ 168087 h 303641"/>
                  <a:gd name="connsiteX1824" fmla="*/ 163569 w 1010331"/>
                  <a:gd name="connsiteY1824" fmla="*/ 163569 h 303641"/>
                  <a:gd name="connsiteX1825" fmla="*/ 163569 w 1010331"/>
                  <a:gd name="connsiteY1825" fmla="*/ 163569 h 303641"/>
                  <a:gd name="connsiteX1826" fmla="*/ 144591 w 1010331"/>
                  <a:gd name="connsiteY1826" fmla="*/ 163569 h 303641"/>
                  <a:gd name="connsiteX1827" fmla="*/ 149110 w 1010331"/>
                  <a:gd name="connsiteY1827" fmla="*/ 168087 h 303641"/>
                  <a:gd name="connsiteX1828" fmla="*/ 144591 w 1010331"/>
                  <a:gd name="connsiteY1828" fmla="*/ 172606 h 303641"/>
                  <a:gd name="connsiteX1829" fmla="*/ 140073 w 1010331"/>
                  <a:gd name="connsiteY1829" fmla="*/ 168087 h 303641"/>
                  <a:gd name="connsiteX1830" fmla="*/ 144591 w 1010331"/>
                  <a:gd name="connsiteY1830" fmla="*/ 163569 h 303641"/>
                  <a:gd name="connsiteX1831" fmla="*/ 144591 w 1010331"/>
                  <a:gd name="connsiteY1831" fmla="*/ 163569 h 303641"/>
                  <a:gd name="connsiteX1832" fmla="*/ 126517 w 1010331"/>
                  <a:gd name="connsiteY1832" fmla="*/ 163569 h 303641"/>
                  <a:gd name="connsiteX1833" fmla="*/ 131036 w 1010331"/>
                  <a:gd name="connsiteY1833" fmla="*/ 168087 h 303641"/>
                  <a:gd name="connsiteX1834" fmla="*/ 126517 w 1010331"/>
                  <a:gd name="connsiteY1834" fmla="*/ 172606 h 303641"/>
                  <a:gd name="connsiteX1835" fmla="*/ 121999 w 1010331"/>
                  <a:gd name="connsiteY1835" fmla="*/ 168087 h 303641"/>
                  <a:gd name="connsiteX1836" fmla="*/ 126517 w 1010331"/>
                  <a:gd name="connsiteY1836" fmla="*/ 163569 h 303641"/>
                  <a:gd name="connsiteX1837" fmla="*/ 126517 w 1010331"/>
                  <a:gd name="connsiteY1837" fmla="*/ 163569 h 303641"/>
                  <a:gd name="connsiteX1838" fmla="*/ 107540 w 1010331"/>
                  <a:gd name="connsiteY1838" fmla="*/ 163569 h 303641"/>
                  <a:gd name="connsiteX1839" fmla="*/ 112058 w 1010331"/>
                  <a:gd name="connsiteY1839" fmla="*/ 168087 h 303641"/>
                  <a:gd name="connsiteX1840" fmla="*/ 107540 w 1010331"/>
                  <a:gd name="connsiteY1840" fmla="*/ 172606 h 303641"/>
                  <a:gd name="connsiteX1841" fmla="*/ 103021 w 1010331"/>
                  <a:gd name="connsiteY1841" fmla="*/ 168087 h 303641"/>
                  <a:gd name="connsiteX1842" fmla="*/ 107540 w 1010331"/>
                  <a:gd name="connsiteY1842" fmla="*/ 163569 h 303641"/>
                  <a:gd name="connsiteX1843" fmla="*/ 107540 w 1010331"/>
                  <a:gd name="connsiteY1843" fmla="*/ 163569 h 303641"/>
                  <a:gd name="connsiteX1844" fmla="*/ 88562 w 1010331"/>
                  <a:gd name="connsiteY1844" fmla="*/ 163569 h 303641"/>
                  <a:gd name="connsiteX1845" fmla="*/ 93081 w 1010331"/>
                  <a:gd name="connsiteY1845" fmla="*/ 168087 h 303641"/>
                  <a:gd name="connsiteX1846" fmla="*/ 88562 w 1010331"/>
                  <a:gd name="connsiteY1846" fmla="*/ 172606 h 303641"/>
                  <a:gd name="connsiteX1847" fmla="*/ 84044 w 1010331"/>
                  <a:gd name="connsiteY1847" fmla="*/ 168087 h 303641"/>
                  <a:gd name="connsiteX1848" fmla="*/ 88562 w 1010331"/>
                  <a:gd name="connsiteY1848" fmla="*/ 163569 h 303641"/>
                  <a:gd name="connsiteX1849" fmla="*/ 88562 w 1010331"/>
                  <a:gd name="connsiteY1849" fmla="*/ 163569 h 303641"/>
                  <a:gd name="connsiteX1850" fmla="*/ 69585 w 1010331"/>
                  <a:gd name="connsiteY1850" fmla="*/ 163569 h 303641"/>
                  <a:gd name="connsiteX1851" fmla="*/ 74103 w 1010331"/>
                  <a:gd name="connsiteY1851" fmla="*/ 168087 h 303641"/>
                  <a:gd name="connsiteX1852" fmla="*/ 69585 w 1010331"/>
                  <a:gd name="connsiteY1852" fmla="*/ 172606 h 303641"/>
                  <a:gd name="connsiteX1853" fmla="*/ 65066 w 1010331"/>
                  <a:gd name="connsiteY1853" fmla="*/ 168087 h 303641"/>
                  <a:gd name="connsiteX1854" fmla="*/ 69585 w 1010331"/>
                  <a:gd name="connsiteY1854" fmla="*/ 163569 h 303641"/>
                  <a:gd name="connsiteX1855" fmla="*/ 69585 w 1010331"/>
                  <a:gd name="connsiteY1855" fmla="*/ 163569 h 303641"/>
                  <a:gd name="connsiteX1856" fmla="*/ 50607 w 1010331"/>
                  <a:gd name="connsiteY1856" fmla="*/ 163569 h 303641"/>
                  <a:gd name="connsiteX1857" fmla="*/ 55125 w 1010331"/>
                  <a:gd name="connsiteY1857" fmla="*/ 168087 h 303641"/>
                  <a:gd name="connsiteX1858" fmla="*/ 50607 w 1010331"/>
                  <a:gd name="connsiteY1858" fmla="*/ 172606 h 303641"/>
                  <a:gd name="connsiteX1859" fmla="*/ 46088 w 1010331"/>
                  <a:gd name="connsiteY1859" fmla="*/ 168087 h 303641"/>
                  <a:gd name="connsiteX1860" fmla="*/ 50607 w 1010331"/>
                  <a:gd name="connsiteY1860" fmla="*/ 163569 h 303641"/>
                  <a:gd name="connsiteX1861" fmla="*/ 50607 w 1010331"/>
                  <a:gd name="connsiteY1861" fmla="*/ 163569 h 303641"/>
                  <a:gd name="connsiteX1862" fmla="*/ 32533 w 1010331"/>
                  <a:gd name="connsiteY1862" fmla="*/ 163569 h 303641"/>
                  <a:gd name="connsiteX1863" fmla="*/ 37052 w 1010331"/>
                  <a:gd name="connsiteY1863" fmla="*/ 168087 h 303641"/>
                  <a:gd name="connsiteX1864" fmla="*/ 32533 w 1010331"/>
                  <a:gd name="connsiteY1864" fmla="*/ 172606 h 303641"/>
                  <a:gd name="connsiteX1865" fmla="*/ 28015 w 1010331"/>
                  <a:gd name="connsiteY1865" fmla="*/ 168087 h 303641"/>
                  <a:gd name="connsiteX1866" fmla="*/ 32533 w 1010331"/>
                  <a:gd name="connsiteY1866" fmla="*/ 163569 h 303641"/>
                  <a:gd name="connsiteX1867" fmla="*/ 32533 w 1010331"/>
                  <a:gd name="connsiteY1867" fmla="*/ 163569 h 303641"/>
                  <a:gd name="connsiteX1868" fmla="*/ 13555 w 1010331"/>
                  <a:gd name="connsiteY1868" fmla="*/ 163569 h 303641"/>
                  <a:gd name="connsiteX1869" fmla="*/ 18074 w 1010331"/>
                  <a:gd name="connsiteY1869" fmla="*/ 168087 h 303641"/>
                  <a:gd name="connsiteX1870" fmla="*/ 13555 w 1010331"/>
                  <a:gd name="connsiteY1870" fmla="*/ 172606 h 303641"/>
                  <a:gd name="connsiteX1871" fmla="*/ 9037 w 1010331"/>
                  <a:gd name="connsiteY1871" fmla="*/ 168087 h 303641"/>
                  <a:gd name="connsiteX1872" fmla="*/ 13555 w 1010331"/>
                  <a:gd name="connsiteY1872" fmla="*/ 163569 h 303641"/>
                  <a:gd name="connsiteX1873" fmla="*/ 13555 w 1010331"/>
                  <a:gd name="connsiteY1873" fmla="*/ 163569 h 303641"/>
                  <a:gd name="connsiteX1874" fmla="*/ 267494 w 1010331"/>
                  <a:gd name="connsiteY1874" fmla="*/ 152725 h 303641"/>
                  <a:gd name="connsiteX1875" fmla="*/ 272012 w 1010331"/>
                  <a:gd name="connsiteY1875" fmla="*/ 157243 h 303641"/>
                  <a:gd name="connsiteX1876" fmla="*/ 267494 w 1010331"/>
                  <a:gd name="connsiteY1876" fmla="*/ 161761 h 303641"/>
                  <a:gd name="connsiteX1877" fmla="*/ 262975 w 1010331"/>
                  <a:gd name="connsiteY1877" fmla="*/ 157243 h 303641"/>
                  <a:gd name="connsiteX1878" fmla="*/ 267494 w 1010331"/>
                  <a:gd name="connsiteY1878" fmla="*/ 152725 h 303641"/>
                  <a:gd name="connsiteX1879" fmla="*/ 267494 w 1010331"/>
                  <a:gd name="connsiteY1879" fmla="*/ 152725 h 303641"/>
                  <a:gd name="connsiteX1880" fmla="*/ 248516 w 1010331"/>
                  <a:gd name="connsiteY1880" fmla="*/ 152725 h 303641"/>
                  <a:gd name="connsiteX1881" fmla="*/ 253035 w 1010331"/>
                  <a:gd name="connsiteY1881" fmla="*/ 157243 h 303641"/>
                  <a:gd name="connsiteX1882" fmla="*/ 248516 w 1010331"/>
                  <a:gd name="connsiteY1882" fmla="*/ 161761 h 303641"/>
                  <a:gd name="connsiteX1883" fmla="*/ 243998 w 1010331"/>
                  <a:gd name="connsiteY1883" fmla="*/ 157243 h 303641"/>
                  <a:gd name="connsiteX1884" fmla="*/ 248516 w 1010331"/>
                  <a:gd name="connsiteY1884" fmla="*/ 152725 h 303641"/>
                  <a:gd name="connsiteX1885" fmla="*/ 248516 w 1010331"/>
                  <a:gd name="connsiteY1885" fmla="*/ 152725 h 303641"/>
                  <a:gd name="connsiteX1886" fmla="*/ 229539 w 1010331"/>
                  <a:gd name="connsiteY1886" fmla="*/ 152725 h 303641"/>
                  <a:gd name="connsiteX1887" fmla="*/ 234057 w 1010331"/>
                  <a:gd name="connsiteY1887" fmla="*/ 157243 h 303641"/>
                  <a:gd name="connsiteX1888" fmla="*/ 229539 w 1010331"/>
                  <a:gd name="connsiteY1888" fmla="*/ 161761 h 303641"/>
                  <a:gd name="connsiteX1889" fmla="*/ 225020 w 1010331"/>
                  <a:gd name="connsiteY1889" fmla="*/ 157243 h 303641"/>
                  <a:gd name="connsiteX1890" fmla="*/ 229539 w 1010331"/>
                  <a:gd name="connsiteY1890" fmla="*/ 152725 h 303641"/>
                  <a:gd name="connsiteX1891" fmla="*/ 229539 w 1010331"/>
                  <a:gd name="connsiteY1891" fmla="*/ 152725 h 303641"/>
                  <a:gd name="connsiteX1892" fmla="*/ 210561 w 1010331"/>
                  <a:gd name="connsiteY1892" fmla="*/ 152725 h 303641"/>
                  <a:gd name="connsiteX1893" fmla="*/ 215080 w 1010331"/>
                  <a:gd name="connsiteY1893" fmla="*/ 157243 h 303641"/>
                  <a:gd name="connsiteX1894" fmla="*/ 210561 w 1010331"/>
                  <a:gd name="connsiteY1894" fmla="*/ 161761 h 303641"/>
                  <a:gd name="connsiteX1895" fmla="*/ 206043 w 1010331"/>
                  <a:gd name="connsiteY1895" fmla="*/ 157243 h 303641"/>
                  <a:gd name="connsiteX1896" fmla="*/ 210561 w 1010331"/>
                  <a:gd name="connsiteY1896" fmla="*/ 152725 h 303641"/>
                  <a:gd name="connsiteX1897" fmla="*/ 210561 w 1010331"/>
                  <a:gd name="connsiteY1897" fmla="*/ 152725 h 303641"/>
                  <a:gd name="connsiteX1898" fmla="*/ 191583 w 1010331"/>
                  <a:gd name="connsiteY1898" fmla="*/ 152725 h 303641"/>
                  <a:gd name="connsiteX1899" fmla="*/ 196102 w 1010331"/>
                  <a:gd name="connsiteY1899" fmla="*/ 157243 h 303641"/>
                  <a:gd name="connsiteX1900" fmla="*/ 191583 w 1010331"/>
                  <a:gd name="connsiteY1900" fmla="*/ 161761 h 303641"/>
                  <a:gd name="connsiteX1901" fmla="*/ 187065 w 1010331"/>
                  <a:gd name="connsiteY1901" fmla="*/ 157243 h 303641"/>
                  <a:gd name="connsiteX1902" fmla="*/ 191583 w 1010331"/>
                  <a:gd name="connsiteY1902" fmla="*/ 152725 h 303641"/>
                  <a:gd name="connsiteX1903" fmla="*/ 191583 w 1010331"/>
                  <a:gd name="connsiteY1903" fmla="*/ 152725 h 303641"/>
                  <a:gd name="connsiteX1904" fmla="*/ 173509 w 1010331"/>
                  <a:gd name="connsiteY1904" fmla="*/ 152725 h 303641"/>
                  <a:gd name="connsiteX1905" fmla="*/ 178028 w 1010331"/>
                  <a:gd name="connsiteY1905" fmla="*/ 157243 h 303641"/>
                  <a:gd name="connsiteX1906" fmla="*/ 173509 w 1010331"/>
                  <a:gd name="connsiteY1906" fmla="*/ 161761 h 303641"/>
                  <a:gd name="connsiteX1907" fmla="*/ 168991 w 1010331"/>
                  <a:gd name="connsiteY1907" fmla="*/ 157243 h 303641"/>
                  <a:gd name="connsiteX1908" fmla="*/ 173509 w 1010331"/>
                  <a:gd name="connsiteY1908" fmla="*/ 152725 h 303641"/>
                  <a:gd name="connsiteX1909" fmla="*/ 173509 w 1010331"/>
                  <a:gd name="connsiteY1909" fmla="*/ 152725 h 303641"/>
                  <a:gd name="connsiteX1910" fmla="*/ 154532 w 1010331"/>
                  <a:gd name="connsiteY1910" fmla="*/ 152725 h 303641"/>
                  <a:gd name="connsiteX1911" fmla="*/ 159050 w 1010331"/>
                  <a:gd name="connsiteY1911" fmla="*/ 157243 h 303641"/>
                  <a:gd name="connsiteX1912" fmla="*/ 154532 w 1010331"/>
                  <a:gd name="connsiteY1912" fmla="*/ 161761 h 303641"/>
                  <a:gd name="connsiteX1913" fmla="*/ 150013 w 1010331"/>
                  <a:gd name="connsiteY1913" fmla="*/ 157243 h 303641"/>
                  <a:gd name="connsiteX1914" fmla="*/ 154532 w 1010331"/>
                  <a:gd name="connsiteY1914" fmla="*/ 152725 h 303641"/>
                  <a:gd name="connsiteX1915" fmla="*/ 154532 w 1010331"/>
                  <a:gd name="connsiteY1915" fmla="*/ 152725 h 303641"/>
                  <a:gd name="connsiteX1916" fmla="*/ 135554 w 1010331"/>
                  <a:gd name="connsiteY1916" fmla="*/ 152725 h 303641"/>
                  <a:gd name="connsiteX1917" fmla="*/ 140073 w 1010331"/>
                  <a:gd name="connsiteY1917" fmla="*/ 157243 h 303641"/>
                  <a:gd name="connsiteX1918" fmla="*/ 135554 w 1010331"/>
                  <a:gd name="connsiteY1918" fmla="*/ 161761 h 303641"/>
                  <a:gd name="connsiteX1919" fmla="*/ 131036 w 1010331"/>
                  <a:gd name="connsiteY1919" fmla="*/ 157243 h 303641"/>
                  <a:gd name="connsiteX1920" fmla="*/ 135554 w 1010331"/>
                  <a:gd name="connsiteY1920" fmla="*/ 152725 h 303641"/>
                  <a:gd name="connsiteX1921" fmla="*/ 135554 w 1010331"/>
                  <a:gd name="connsiteY1921" fmla="*/ 152725 h 303641"/>
                  <a:gd name="connsiteX1922" fmla="*/ 116577 w 1010331"/>
                  <a:gd name="connsiteY1922" fmla="*/ 152725 h 303641"/>
                  <a:gd name="connsiteX1923" fmla="*/ 121095 w 1010331"/>
                  <a:gd name="connsiteY1923" fmla="*/ 157243 h 303641"/>
                  <a:gd name="connsiteX1924" fmla="*/ 116577 w 1010331"/>
                  <a:gd name="connsiteY1924" fmla="*/ 161761 h 303641"/>
                  <a:gd name="connsiteX1925" fmla="*/ 112058 w 1010331"/>
                  <a:gd name="connsiteY1925" fmla="*/ 157243 h 303641"/>
                  <a:gd name="connsiteX1926" fmla="*/ 116577 w 1010331"/>
                  <a:gd name="connsiteY1926" fmla="*/ 152725 h 303641"/>
                  <a:gd name="connsiteX1927" fmla="*/ 116577 w 1010331"/>
                  <a:gd name="connsiteY1927" fmla="*/ 152725 h 303641"/>
                  <a:gd name="connsiteX1928" fmla="*/ 97599 w 1010331"/>
                  <a:gd name="connsiteY1928" fmla="*/ 152725 h 303641"/>
                  <a:gd name="connsiteX1929" fmla="*/ 102118 w 1010331"/>
                  <a:gd name="connsiteY1929" fmla="*/ 157243 h 303641"/>
                  <a:gd name="connsiteX1930" fmla="*/ 97599 w 1010331"/>
                  <a:gd name="connsiteY1930" fmla="*/ 161761 h 303641"/>
                  <a:gd name="connsiteX1931" fmla="*/ 93081 w 1010331"/>
                  <a:gd name="connsiteY1931" fmla="*/ 157243 h 303641"/>
                  <a:gd name="connsiteX1932" fmla="*/ 97599 w 1010331"/>
                  <a:gd name="connsiteY1932" fmla="*/ 152725 h 303641"/>
                  <a:gd name="connsiteX1933" fmla="*/ 97599 w 1010331"/>
                  <a:gd name="connsiteY1933" fmla="*/ 152725 h 303641"/>
                  <a:gd name="connsiteX1934" fmla="*/ 79525 w 1010331"/>
                  <a:gd name="connsiteY1934" fmla="*/ 152725 h 303641"/>
                  <a:gd name="connsiteX1935" fmla="*/ 84044 w 1010331"/>
                  <a:gd name="connsiteY1935" fmla="*/ 157243 h 303641"/>
                  <a:gd name="connsiteX1936" fmla="*/ 79525 w 1010331"/>
                  <a:gd name="connsiteY1936" fmla="*/ 161761 h 303641"/>
                  <a:gd name="connsiteX1937" fmla="*/ 75007 w 1010331"/>
                  <a:gd name="connsiteY1937" fmla="*/ 157243 h 303641"/>
                  <a:gd name="connsiteX1938" fmla="*/ 79525 w 1010331"/>
                  <a:gd name="connsiteY1938" fmla="*/ 152725 h 303641"/>
                  <a:gd name="connsiteX1939" fmla="*/ 79525 w 1010331"/>
                  <a:gd name="connsiteY1939" fmla="*/ 152725 h 303641"/>
                  <a:gd name="connsiteX1940" fmla="*/ 60548 w 1010331"/>
                  <a:gd name="connsiteY1940" fmla="*/ 152725 h 303641"/>
                  <a:gd name="connsiteX1941" fmla="*/ 65066 w 1010331"/>
                  <a:gd name="connsiteY1941" fmla="*/ 157243 h 303641"/>
                  <a:gd name="connsiteX1942" fmla="*/ 60548 w 1010331"/>
                  <a:gd name="connsiteY1942" fmla="*/ 161761 h 303641"/>
                  <a:gd name="connsiteX1943" fmla="*/ 56029 w 1010331"/>
                  <a:gd name="connsiteY1943" fmla="*/ 157243 h 303641"/>
                  <a:gd name="connsiteX1944" fmla="*/ 60548 w 1010331"/>
                  <a:gd name="connsiteY1944" fmla="*/ 152725 h 303641"/>
                  <a:gd name="connsiteX1945" fmla="*/ 60548 w 1010331"/>
                  <a:gd name="connsiteY1945" fmla="*/ 152725 h 303641"/>
                  <a:gd name="connsiteX1946" fmla="*/ 41570 w 1010331"/>
                  <a:gd name="connsiteY1946" fmla="*/ 152725 h 303641"/>
                  <a:gd name="connsiteX1947" fmla="*/ 46088 w 1010331"/>
                  <a:gd name="connsiteY1947" fmla="*/ 157243 h 303641"/>
                  <a:gd name="connsiteX1948" fmla="*/ 41570 w 1010331"/>
                  <a:gd name="connsiteY1948" fmla="*/ 161761 h 303641"/>
                  <a:gd name="connsiteX1949" fmla="*/ 37052 w 1010331"/>
                  <a:gd name="connsiteY1949" fmla="*/ 157243 h 303641"/>
                  <a:gd name="connsiteX1950" fmla="*/ 41570 w 1010331"/>
                  <a:gd name="connsiteY1950" fmla="*/ 152725 h 303641"/>
                  <a:gd name="connsiteX1951" fmla="*/ 41570 w 1010331"/>
                  <a:gd name="connsiteY1951" fmla="*/ 152725 h 303641"/>
                  <a:gd name="connsiteX1952" fmla="*/ 22592 w 1010331"/>
                  <a:gd name="connsiteY1952" fmla="*/ 152725 h 303641"/>
                  <a:gd name="connsiteX1953" fmla="*/ 27111 w 1010331"/>
                  <a:gd name="connsiteY1953" fmla="*/ 157243 h 303641"/>
                  <a:gd name="connsiteX1954" fmla="*/ 22592 w 1010331"/>
                  <a:gd name="connsiteY1954" fmla="*/ 161761 h 303641"/>
                  <a:gd name="connsiteX1955" fmla="*/ 18074 w 1010331"/>
                  <a:gd name="connsiteY1955" fmla="*/ 157243 h 303641"/>
                  <a:gd name="connsiteX1956" fmla="*/ 22592 w 1010331"/>
                  <a:gd name="connsiteY1956" fmla="*/ 152725 h 303641"/>
                  <a:gd name="connsiteX1957" fmla="*/ 22592 w 1010331"/>
                  <a:gd name="connsiteY1957" fmla="*/ 152725 h 303641"/>
                  <a:gd name="connsiteX1958" fmla="*/ 97599 w 1010331"/>
                  <a:gd name="connsiteY1958" fmla="*/ 294605 h 303641"/>
                  <a:gd name="connsiteX1959" fmla="*/ 102118 w 1010331"/>
                  <a:gd name="connsiteY1959" fmla="*/ 299123 h 303641"/>
                  <a:gd name="connsiteX1960" fmla="*/ 97599 w 1010331"/>
                  <a:gd name="connsiteY1960" fmla="*/ 303642 h 303641"/>
                  <a:gd name="connsiteX1961" fmla="*/ 93081 w 1010331"/>
                  <a:gd name="connsiteY1961" fmla="*/ 299123 h 303641"/>
                  <a:gd name="connsiteX1962" fmla="*/ 97599 w 1010331"/>
                  <a:gd name="connsiteY1962" fmla="*/ 294605 h 303641"/>
                  <a:gd name="connsiteX1963" fmla="*/ 97599 w 1010331"/>
                  <a:gd name="connsiteY1963" fmla="*/ 294605 h 303641"/>
                  <a:gd name="connsiteX1964" fmla="*/ 144591 w 1010331"/>
                  <a:gd name="connsiteY1964" fmla="*/ 285568 h 303641"/>
                  <a:gd name="connsiteX1965" fmla="*/ 149110 w 1010331"/>
                  <a:gd name="connsiteY1965" fmla="*/ 290086 h 303641"/>
                  <a:gd name="connsiteX1966" fmla="*/ 144591 w 1010331"/>
                  <a:gd name="connsiteY1966" fmla="*/ 294605 h 303641"/>
                  <a:gd name="connsiteX1967" fmla="*/ 140073 w 1010331"/>
                  <a:gd name="connsiteY1967" fmla="*/ 290086 h 303641"/>
                  <a:gd name="connsiteX1968" fmla="*/ 144591 w 1010331"/>
                  <a:gd name="connsiteY1968" fmla="*/ 285568 h 303641"/>
                  <a:gd name="connsiteX1969" fmla="*/ 144591 w 1010331"/>
                  <a:gd name="connsiteY1969" fmla="*/ 285568 h 303641"/>
                  <a:gd name="connsiteX1970" fmla="*/ 126517 w 1010331"/>
                  <a:gd name="connsiteY1970" fmla="*/ 285568 h 303641"/>
                  <a:gd name="connsiteX1971" fmla="*/ 131036 w 1010331"/>
                  <a:gd name="connsiteY1971" fmla="*/ 290086 h 303641"/>
                  <a:gd name="connsiteX1972" fmla="*/ 126517 w 1010331"/>
                  <a:gd name="connsiteY1972" fmla="*/ 294605 h 303641"/>
                  <a:gd name="connsiteX1973" fmla="*/ 121999 w 1010331"/>
                  <a:gd name="connsiteY1973" fmla="*/ 290086 h 303641"/>
                  <a:gd name="connsiteX1974" fmla="*/ 126517 w 1010331"/>
                  <a:gd name="connsiteY1974" fmla="*/ 285568 h 303641"/>
                  <a:gd name="connsiteX1975" fmla="*/ 126517 w 1010331"/>
                  <a:gd name="connsiteY1975" fmla="*/ 285568 h 303641"/>
                  <a:gd name="connsiteX1976" fmla="*/ 107540 w 1010331"/>
                  <a:gd name="connsiteY1976" fmla="*/ 285568 h 303641"/>
                  <a:gd name="connsiteX1977" fmla="*/ 112058 w 1010331"/>
                  <a:gd name="connsiteY1977" fmla="*/ 290086 h 303641"/>
                  <a:gd name="connsiteX1978" fmla="*/ 107540 w 1010331"/>
                  <a:gd name="connsiteY1978" fmla="*/ 294605 h 303641"/>
                  <a:gd name="connsiteX1979" fmla="*/ 103021 w 1010331"/>
                  <a:gd name="connsiteY1979" fmla="*/ 290086 h 303641"/>
                  <a:gd name="connsiteX1980" fmla="*/ 107540 w 1010331"/>
                  <a:gd name="connsiteY1980" fmla="*/ 285568 h 303641"/>
                  <a:gd name="connsiteX1981" fmla="*/ 107540 w 1010331"/>
                  <a:gd name="connsiteY1981" fmla="*/ 285568 h 303641"/>
                  <a:gd name="connsiteX1982" fmla="*/ 88562 w 1010331"/>
                  <a:gd name="connsiteY1982" fmla="*/ 285568 h 303641"/>
                  <a:gd name="connsiteX1983" fmla="*/ 93081 w 1010331"/>
                  <a:gd name="connsiteY1983" fmla="*/ 290086 h 303641"/>
                  <a:gd name="connsiteX1984" fmla="*/ 88562 w 1010331"/>
                  <a:gd name="connsiteY1984" fmla="*/ 294605 h 303641"/>
                  <a:gd name="connsiteX1985" fmla="*/ 84044 w 1010331"/>
                  <a:gd name="connsiteY1985" fmla="*/ 290086 h 303641"/>
                  <a:gd name="connsiteX1986" fmla="*/ 88562 w 1010331"/>
                  <a:gd name="connsiteY1986" fmla="*/ 285568 h 303641"/>
                  <a:gd name="connsiteX1987" fmla="*/ 88562 w 1010331"/>
                  <a:gd name="connsiteY1987" fmla="*/ 285568 h 303641"/>
                  <a:gd name="connsiteX1988" fmla="*/ 173509 w 1010331"/>
                  <a:gd name="connsiteY1988" fmla="*/ 274723 h 303641"/>
                  <a:gd name="connsiteX1989" fmla="*/ 178028 w 1010331"/>
                  <a:gd name="connsiteY1989" fmla="*/ 279242 h 303641"/>
                  <a:gd name="connsiteX1990" fmla="*/ 173509 w 1010331"/>
                  <a:gd name="connsiteY1990" fmla="*/ 283760 h 303641"/>
                  <a:gd name="connsiteX1991" fmla="*/ 168991 w 1010331"/>
                  <a:gd name="connsiteY1991" fmla="*/ 279242 h 303641"/>
                  <a:gd name="connsiteX1992" fmla="*/ 173509 w 1010331"/>
                  <a:gd name="connsiteY1992" fmla="*/ 274723 h 303641"/>
                  <a:gd name="connsiteX1993" fmla="*/ 173509 w 1010331"/>
                  <a:gd name="connsiteY1993" fmla="*/ 274723 h 303641"/>
                  <a:gd name="connsiteX1994" fmla="*/ 154532 w 1010331"/>
                  <a:gd name="connsiteY1994" fmla="*/ 274723 h 303641"/>
                  <a:gd name="connsiteX1995" fmla="*/ 159050 w 1010331"/>
                  <a:gd name="connsiteY1995" fmla="*/ 279242 h 303641"/>
                  <a:gd name="connsiteX1996" fmla="*/ 154532 w 1010331"/>
                  <a:gd name="connsiteY1996" fmla="*/ 283760 h 303641"/>
                  <a:gd name="connsiteX1997" fmla="*/ 150013 w 1010331"/>
                  <a:gd name="connsiteY1997" fmla="*/ 279242 h 303641"/>
                  <a:gd name="connsiteX1998" fmla="*/ 154532 w 1010331"/>
                  <a:gd name="connsiteY1998" fmla="*/ 274723 h 303641"/>
                  <a:gd name="connsiteX1999" fmla="*/ 154532 w 1010331"/>
                  <a:gd name="connsiteY1999" fmla="*/ 274723 h 303641"/>
                  <a:gd name="connsiteX2000" fmla="*/ 135554 w 1010331"/>
                  <a:gd name="connsiteY2000" fmla="*/ 274723 h 303641"/>
                  <a:gd name="connsiteX2001" fmla="*/ 140073 w 1010331"/>
                  <a:gd name="connsiteY2001" fmla="*/ 279242 h 303641"/>
                  <a:gd name="connsiteX2002" fmla="*/ 135554 w 1010331"/>
                  <a:gd name="connsiteY2002" fmla="*/ 283760 h 303641"/>
                  <a:gd name="connsiteX2003" fmla="*/ 131036 w 1010331"/>
                  <a:gd name="connsiteY2003" fmla="*/ 279242 h 303641"/>
                  <a:gd name="connsiteX2004" fmla="*/ 135554 w 1010331"/>
                  <a:gd name="connsiteY2004" fmla="*/ 274723 h 303641"/>
                  <a:gd name="connsiteX2005" fmla="*/ 135554 w 1010331"/>
                  <a:gd name="connsiteY2005" fmla="*/ 274723 h 303641"/>
                  <a:gd name="connsiteX2006" fmla="*/ 116577 w 1010331"/>
                  <a:gd name="connsiteY2006" fmla="*/ 274723 h 303641"/>
                  <a:gd name="connsiteX2007" fmla="*/ 121095 w 1010331"/>
                  <a:gd name="connsiteY2007" fmla="*/ 279242 h 303641"/>
                  <a:gd name="connsiteX2008" fmla="*/ 116577 w 1010331"/>
                  <a:gd name="connsiteY2008" fmla="*/ 283760 h 303641"/>
                  <a:gd name="connsiteX2009" fmla="*/ 112058 w 1010331"/>
                  <a:gd name="connsiteY2009" fmla="*/ 279242 h 303641"/>
                  <a:gd name="connsiteX2010" fmla="*/ 116577 w 1010331"/>
                  <a:gd name="connsiteY2010" fmla="*/ 274723 h 303641"/>
                  <a:gd name="connsiteX2011" fmla="*/ 116577 w 1010331"/>
                  <a:gd name="connsiteY2011" fmla="*/ 274723 h 303641"/>
                  <a:gd name="connsiteX2012" fmla="*/ 97599 w 1010331"/>
                  <a:gd name="connsiteY2012" fmla="*/ 274723 h 303641"/>
                  <a:gd name="connsiteX2013" fmla="*/ 102118 w 1010331"/>
                  <a:gd name="connsiteY2013" fmla="*/ 279242 h 303641"/>
                  <a:gd name="connsiteX2014" fmla="*/ 97599 w 1010331"/>
                  <a:gd name="connsiteY2014" fmla="*/ 283760 h 303641"/>
                  <a:gd name="connsiteX2015" fmla="*/ 93081 w 1010331"/>
                  <a:gd name="connsiteY2015" fmla="*/ 279242 h 303641"/>
                  <a:gd name="connsiteX2016" fmla="*/ 97599 w 1010331"/>
                  <a:gd name="connsiteY2016" fmla="*/ 274723 h 303641"/>
                  <a:gd name="connsiteX2017" fmla="*/ 97599 w 1010331"/>
                  <a:gd name="connsiteY2017" fmla="*/ 274723 h 303641"/>
                  <a:gd name="connsiteX2018" fmla="*/ 79525 w 1010331"/>
                  <a:gd name="connsiteY2018" fmla="*/ 274723 h 303641"/>
                  <a:gd name="connsiteX2019" fmla="*/ 84044 w 1010331"/>
                  <a:gd name="connsiteY2019" fmla="*/ 279242 h 303641"/>
                  <a:gd name="connsiteX2020" fmla="*/ 79525 w 1010331"/>
                  <a:gd name="connsiteY2020" fmla="*/ 283760 h 303641"/>
                  <a:gd name="connsiteX2021" fmla="*/ 75007 w 1010331"/>
                  <a:gd name="connsiteY2021" fmla="*/ 279242 h 303641"/>
                  <a:gd name="connsiteX2022" fmla="*/ 79525 w 1010331"/>
                  <a:gd name="connsiteY2022" fmla="*/ 274723 h 303641"/>
                  <a:gd name="connsiteX2023" fmla="*/ 79525 w 1010331"/>
                  <a:gd name="connsiteY2023" fmla="*/ 274723 h 303641"/>
                  <a:gd name="connsiteX2024" fmla="*/ 727475 w 1010331"/>
                  <a:gd name="connsiteY2024" fmla="*/ 21689 h 303641"/>
                  <a:gd name="connsiteX2025" fmla="*/ 731993 w 1010331"/>
                  <a:gd name="connsiteY2025" fmla="*/ 26207 h 303641"/>
                  <a:gd name="connsiteX2026" fmla="*/ 727475 w 1010331"/>
                  <a:gd name="connsiteY2026" fmla="*/ 30726 h 303641"/>
                  <a:gd name="connsiteX2027" fmla="*/ 722956 w 1010331"/>
                  <a:gd name="connsiteY2027" fmla="*/ 26207 h 303641"/>
                  <a:gd name="connsiteX2028" fmla="*/ 727475 w 1010331"/>
                  <a:gd name="connsiteY2028" fmla="*/ 21689 h 303641"/>
                  <a:gd name="connsiteX2029" fmla="*/ 727475 w 1010331"/>
                  <a:gd name="connsiteY2029" fmla="*/ 21689 h 303641"/>
                  <a:gd name="connsiteX2030" fmla="*/ 709401 w 1010331"/>
                  <a:gd name="connsiteY2030" fmla="*/ 21689 h 303641"/>
                  <a:gd name="connsiteX2031" fmla="*/ 713919 w 1010331"/>
                  <a:gd name="connsiteY2031" fmla="*/ 26207 h 303641"/>
                  <a:gd name="connsiteX2032" fmla="*/ 709401 w 1010331"/>
                  <a:gd name="connsiteY2032" fmla="*/ 30726 h 303641"/>
                  <a:gd name="connsiteX2033" fmla="*/ 704882 w 1010331"/>
                  <a:gd name="connsiteY2033" fmla="*/ 26207 h 303641"/>
                  <a:gd name="connsiteX2034" fmla="*/ 709401 w 1010331"/>
                  <a:gd name="connsiteY2034" fmla="*/ 21689 h 303641"/>
                  <a:gd name="connsiteX2035" fmla="*/ 709401 w 1010331"/>
                  <a:gd name="connsiteY2035" fmla="*/ 21689 h 303641"/>
                  <a:gd name="connsiteX2036" fmla="*/ 690423 w 1010331"/>
                  <a:gd name="connsiteY2036" fmla="*/ 21689 h 303641"/>
                  <a:gd name="connsiteX2037" fmla="*/ 694942 w 1010331"/>
                  <a:gd name="connsiteY2037" fmla="*/ 26207 h 303641"/>
                  <a:gd name="connsiteX2038" fmla="*/ 690423 w 1010331"/>
                  <a:gd name="connsiteY2038" fmla="*/ 30726 h 303641"/>
                  <a:gd name="connsiteX2039" fmla="*/ 685905 w 1010331"/>
                  <a:gd name="connsiteY2039" fmla="*/ 26207 h 303641"/>
                  <a:gd name="connsiteX2040" fmla="*/ 690423 w 1010331"/>
                  <a:gd name="connsiteY2040" fmla="*/ 21689 h 303641"/>
                  <a:gd name="connsiteX2041" fmla="*/ 690423 w 1010331"/>
                  <a:gd name="connsiteY2041" fmla="*/ 21689 h 303641"/>
                  <a:gd name="connsiteX2042" fmla="*/ 671446 w 1010331"/>
                  <a:gd name="connsiteY2042" fmla="*/ 21689 h 303641"/>
                  <a:gd name="connsiteX2043" fmla="*/ 675964 w 1010331"/>
                  <a:gd name="connsiteY2043" fmla="*/ 26207 h 303641"/>
                  <a:gd name="connsiteX2044" fmla="*/ 671446 w 1010331"/>
                  <a:gd name="connsiteY2044" fmla="*/ 30726 h 303641"/>
                  <a:gd name="connsiteX2045" fmla="*/ 666927 w 1010331"/>
                  <a:gd name="connsiteY2045" fmla="*/ 26207 h 303641"/>
                  <a:gd name="connsiteX2046" fmla="*/ 671446 w 1010331"/>
                  <a:gd name="connsiteY2046" fmla="*/ 21689 h 303641"/>
                  <a:gd name="connsiteX2047" fmla="*/ 671446 w 1010331"/>
                  <a:gd name="connsiteY2047" fmla="*/ 21689 h 303641"/>
                  <a:gd name="connsiteX2048" fmla="*/ 652468 w 1010331"/>
                  <a:gd name="connsiteY2048" fmla="*/ 21689 h 303641"/>
                  <a:gd name="connsiteX2049" fmla="*/ 656987 w 1010331"/>
                  <a:gd name="connsiteY2049" fmla="*/ 26207 h 303641"/>
                  <a:gd name="connsiteX2050" fmla="*/ 652468 w 1010331"/>
                  <a:gd name="connsiteY2050" fmla="*/ 30726 h 303641"/>
                  <a:gd name="connsiteX2051" fmla="*/ 647950 w 1010331"/>
                  <a:gd name="connsiteY2051" fmla="*/ 26207 h 303641"/>
                  <a:gd name="connsiteX2052" fmla="*/ 652468 w 1010331"/>
                  <a:gd name="connsiteY2052" fmla="*/ 21689 h 303641"/>
                  <a:gd name="connsiteX2053" fmla="*/ 652468 w 1010331"/>
                  <a:gd name="connsiteY2053" fmla="*/ 21689 h 303641"/>
                  <a:gd name="connsiteX2054" fmla="*/ 633490 w 1010331"/>
                  <a:gd name="connsiteY2054" fmla="*/ 21689 h 303641"/>
                  <a:gd name="connsiteX2055" fmla="*/ 638009 w 1010331"/>
                  <a:gd name="connsiteY2055" fmla="*/ 26207 h 303641"/>
                  <a:gd name="connsiteX2056" fmla="*/ 633490 w 1010331"/>
                  <a:gd name="connsiteY2056" fmla="*/ 30726 h 303641"/>
                  <a:gd name="connsiteX2057" fmla="*/ 628972 w 1010331"/>
                  <a:gd name="connsiteY2057" fmla="*/ 26207 h 303641"/>
                  <a:gd name="connsiteX2058" fmla="*/ 633490 w 1010331"/>
                  <a:gd name="connsiteY2058" fmla="*/ 21689 h 303641"/>
                  <a:gd name="connsiteX2059" fmla="*/ 633490 w 1010331"/>
                  <a:gd name="connsiteY2059" fmla="*/ 21689 h 303641"/>
                  <a:gd name="connsiteX2060" fmla="*/ 615417 w 1010331"/>
                  <a:gd name="connsiteY2060" fmla="*/ 21689 h 303641"/>
                  <a:gd name="connsiteX2061" fmla="*/ 619935 w 1010331"/>
                  <a:gd name="connsiteY2061" fmla="*/ 26207 h 303641"/>
                  <a:gd name="connsiteX2062" fmla="*/ 615417 w 1010331"/>
                  <a:gd name="connsiteY2062" fmla="*/ 30726 h 303641"/>
                  <a:gd name="connsiteX2063" fmla="*/ 610898 w 1010331"/>
                  <a:gd name="connsiteY2063" fmla="*/ 26207 h 303641"/>
                  <a:gd name="connsiteX2064" fmla="*/ 615417 w 1010331"/>
                  <a:gd name="connsiteY2064" fmla="*/ 21689 h 303641"/>
                  <a:gd name="connsiteX2065" fmla="*/ 615417 w 1010331"/>
                  <a:gd name="connsiteY2065" fmla="*/ 21689 h 303641"/>
                  <a:gd name="connsiteX2066" fmla="*/ 596439 w 1010331"/>
                  <a:gd name="connsiteY2066" fmla="*/ 21689 h 303641"/>
                  <a:gd name="connsiteX2067" fmla="*/ 600957 w 1010331"/>
                  <a:gd name="connsiteY2067" fmla="*/ 26207 h 303641"/>
                  <a:gd name="connsiteX2068" fmla="*/ 596439 w 1010331"/>
                  <a:gd name="connsiteY2068" fmla="*/ 30726 h 303641"/>
                  <a:gd name="connsiteX2069" fmla="*/ 591920 w 1010331"/>
                  <a:gd name="connsiteY2069" fmla="*/ 26207 h 303641"/>
                  <a:gd name="connsiteX2070" fmla="*/ 596439 w 1010331"/>
                  <a:gd name="connsiteY2070" fmla="*/ 21689 h 303641"/>
                  <a:gd name="connsiteX2071" fmla="*/ 596439 w 1010331"/>
                  <a:gd name="connsiteY2071" fmla="*/ 21689 h 303641"/>
                  <a:gd name="connsiteX2072" fmla="*/ 577461 w 1010331"/>
                  <a:gd name="connsiteY2072" fmla="*/ 21689 h 303641"/>
                  <a:gd name="connsiteX2073" fmla="*/ 581980 w 1010331"/>
                  <a:gd name="connsiteY2073" fmla="*/ 26207 h 303641"/>
                  <a:gd name="connsiteX2074" fmla="*/ 577461 w 1010331"/>
                  <a:gd name="connsiteY2074" fmla="*/ 30726 h 303641"/>
                  <a:gd name="connsiteX2075" fmla="*/ 572943 w 1010331"/>
                  <a:gd name="connsiteY2075" fmla="*/ 26207 h 303641"/>
                  <a:gd name="connsiteX2076" fmla="*/ 577461 w 1010331"/>
                  <a:gd name="connsiteY2076" fmla="*/ 21689 h 303641"/>
                  <a:gd name="connsiteX2077" fmla="*/ 577461 w 1010331"/>
                  <a:gd name="connsiteY2077" fmla="*/ 21689 h 303641"/>
                  <a:gd name="connsiteX2078" fmla="*/ 521432 w 1010331"/>
                  <a:gd name="connsiteY2078" fmla="*/ 21689 h 303641"/>
                  <a:gd name="connsiteX2079" fmla="*/ 525951 w 1010331"/>
                  <a:gd name="connsiteY2079" fmla="*/ 26207 h 303641"/>
                  <a:gd name="connsiteX2080" fmla="*/ 521432 w 1010331"/>
                  <a:gd name="connsiteY2080" fmla="*/ 30726 h 303641"/>
                  <a:gd name="connsiteX2081" fmla="*/ 516914 w 1010331"/>
                  <a:gd name="connsiteY2081" fmla="*/ 26207 h 303641"/>
                  <a:gd name="connsiteX2082" fmla="*/ 521432 w 1010331"/>
                  <a:gd name="connsiteY2082" fmla="*/ 21689 h 303641"/>
                  <a:gd name="connsiteX2083" fmla="*/ 521432 w 1010331"/>
                  <a:gd name="connsiteY2083" fmla="*/ 21689 h 303641"/>
                  <a:gd name="connsiteX2084" fmla="*/ 502455 w 1010331"/>
                  <a:gd name="connsiteY2084" fmla="*/ 21689 h 303641"/>
                  <a:gd name="connsiteX2085" fmla="*/ 506973 w 1010331"/>
                  <a:gd name="connsiteY2085" fmla="*/ 26207 h 303641"/>
                  <a:gd name="connsiteX2086" fmla="*/ 502455 w 1010331"/>
                  <a:gd name="connsiteY2086" fmla="*/ 30726 h 303641"/>
                  <a:gd name="connsiteX2087" fmla="*/ 497936 w 1010331"/>
                  <a:gd name="connsiteY2087" fmla="*/ 26207 h 303641"/>
                  <a:gd name="connsiteX2088" fmla="*/ 502455 w 1010331"/>
                  <a:gd name="connsiteY2088" fmla="*/ 21689 h 303641"/>
                  <a:gd name="connsiteX2089" fmla="*/ 502455 w 1010331"/>
                  <a:gd name="connsiteY2089" fmla="*/ 21689 h 303641"/>
                  <a:gd name="connsiteX2090" fmla="*/ 483477 w 1010331"/>
                  <a:gd name="connsiteY2090" fmla="*/ 21689 h 303641"/>
                  <a:gd name="connsiteX2091" fmla="*/ 487995 w 1010331"/>
                  <a:gd name="connsiteY2091" fmla="*/ 26207 h 303641"/>
                  <a:gd name="connsiteX2092" fmla="*/ 483477 w 1010331"/>
                  <a:gd name="connsiteY2092" fmla="*/ 30726 h 303641"/>
                  <a:gd name="connsiteX2093" fmla="*/ 478959 w 1010331"/>
                  <a:gd name="connsiteY2093" fmla="*/ 26207 h 303641"/>
                  <a:gd name="connsiteX2094" fmla="*/ 483477 w 1010331"/>
                  <a:gd name="connsiteY2094" fmla="*/ 21689 h 303641"/>
                  <a:gd name="connsiteX2095" fmla="*/ 483477 w 1010331"/>
                  <a:gd name="connsiteY2095" fmla="*/ 21689 h 303641"/>
                  <a:gd name="connsiteX2096" fmla="*/ 464499 w 1010331"/>
                  <a:gd name="connsiteY2096" fmla="*/ 21689 h 303641"/>
                  <a:gd name="connsiteX2097" fmla="*/ 469018 w 1010331"/>
                  <a:gd name="connsiteY2097" fmla="*/ 26207 h 303641"/>
                  <a:gd name="connsiteX2098" fmla="*/ 464499 w 1010331"/>
                  <a:gd name="connsiteY2098" fmla="*/ 30726 h 303641"/>
                  <a:gd name="connsiteX2099" fmla="*/ 459981 w 1010331"/>
                  <a:gd name="connsiteY2099" fmla="*/ 26207 h 303641"/>
                  <a:gd name="connsiteX2100" fmla="*/ 464499 w 1010331"/>
                  <a:gd name="connsiteY2100" fmla="*/ 21689 h 303641"/>
                  <a:gd name="connsiteX2101" fmla="*/ 464499 w 1010331"/>
                  <a:gd name="connsiteY2101" fmla="*/ 21689 h 303641"/>
                  <a:gd name="connsiteX2102" fmla="*/ 446425 w 1010331"/>
                  <a:gd name="connsiteY2102" fmla="*/ 21689 h 303641"/>
                  <a:gd name="connsiteX2103" fmla="*/ 450944 w 1010331"/>
                  <a:gd name="connsiteY2103" fmla="*/ 26207 h 303641"/>
                  <a:gd name="connsiteX2104" fmla="*/ 446425 w 1010331"/>
                  <a:gd name="connsiteY2104" fmla="*/ 30726 h 303641"/>
                  <a:gd name="connsiteX2105" fmla="*/ 441907 w 1010331"/>
                  <a:gd name="connsiteY2105" fmla="*/ 26207 h 303641"/>
                  <a:gd name="connsiteX2106" fmla="*/ 446425 w 1010331"/>
                  <a:gd name="connsiteY2106" fmla="*/ 21689 h 303641"/>
                  <a:gd name="connsiteX2107" fmla="*/ 446425 w 1010331"/>
                  <a:gd name="connsiteY2107" fmla="*/ 21689 h 303641"/>
                  <a:gd name="connsiteX2108" fmla="*/ 427448 w 1010331"/>
                  <a:gd name="connsiteY2108" fmla="*/ 21689 h 303641"/>
                  <a:gd name="connsiteX2109" fmla="*/ 431966 w 1010331"/>
                  <a:gd name="connsiteY2109" fmla="*/ 26207 h 303641"/>
                  <a:gd name="connsiteX2110" fmla="*/ 427448 w 1010331"/>
                  <a:gd name="connsiteY2110" fmla="*/ 30726 h 303641"/>
                  <a:gd name="connsiteX2111" fmla="*/ 422929 w 1010331"/>
                  <a:gd name="connsiteY2111" fmla="*/ 26207 h 303641"/>
                  <a:gd name="connsiteX2112" fmla="*/ 427448 w 1010331"/>
                  <a:gd name="connsiteY2112" fmla="*/ 21689 h 303641"/>
                  <a:gd name="connsiteX2113" fmla="*/ 427448 w 1010331"/>
                  <a:gd name="connsiteY2113" fmla="*/ 21689 h 303641"/>
                  <a:gd name="connsiteX2114" fmla="*/ 408470 w 1010331"/>
                  <a:gd name="connsiteY2114" fmla="*/ 21689 h 303641"/>
                  <a:gd name="connsiteX2115" fmla="*/ 412989 w 1010331"/>
                  <a:gd name="connsiteY2115" fmla="*/ 26207 h 303641"/>
                  <a:gd name="connsiteX2116" fmla="*/ 408470 w 1010331"/>
                  <a:gd name="connsiteY2116" fmla="*/ 30726 h 303641"/>
                  <a:gd name="connsiteX2117" fmla="*/ 403952 w 1010331"/>
                  <a:gd name="connsiteY2117" fmla="*/ 26207 h 303641"/>
                  <a:gd name="connsiteX2118" fmla="*/ 408470 w 1010331"/>
                  <a:gd name="connsiteY2118" fmla="*/ 21689 h 303641"/>
                  <a:gd name="connsiteX2119" fmla="*/ 408470 w 1010331"/>
                  <a:gd name="connsiteY2119" fmla="*/ 21689 h 303641"/>
                  <a:gd name="connsiteX2120" fmla="*/ 662409 w 1010331"/>
                  <a:gd name="connsiteY2120" fmla="*/ 10844 h 303641"/>
                  <a:gd name="connsiteX2121" fmla="*/ 666927 w 1010331"/>
                  <a:gd name="connsiteY2121" fmla="*/ 15363 h 303641"/>
                  <a:gd name="connsiteX2122" fmla="*/ 662409 w 1010331"/>
                  <a:gd name="connsiteY2122" fmla="*/ 19881 h 303641"/>
                  <a:gd name="connsiteX2123" fmla="*/ 657890 w 1010331"/>
                  <a:gd name="connsiteY2123" fmla="*/ 15363 h 303641"/>
                  <a:gd name="connsiteX2124" fmla="*/ 662409 w 1010331"/>
                  <a:gd name="connsiteY2124" fmla="*/ 10844 h 303641"/>
                  <a:gd name="connsiteX2125" fmla="*/ 662409 w 1010331"/>
                  <a:gd name="connsiteY2125" fmla="*/ 10844 h 303641"/>
                  <a:gd name="connsiteX2126" fmla="*/ 643431 w 1010331"/>
                  <a:gd name="connsiteY2126" fmla="*/ 10844 h 303641"/>
                  <a:gd name="connsiteX2127" fmla="*/ 647950 w 1010331"/>
                  <a:gd name="connsiteY2127" fmla="*/ 15363 h 303641"/>
                  <a:gd name="connsiteX2128" fmla="*/ 643431 w 1010331"/>
                  <a:gd name="connsiteY2128" fmla="*/ 19881 h 303641"/>
                  <a:gd name="connsiteX2129" fmla="*/ 638913 w 1010331"/>
                  <a:gd name="connsiteY2129" fmla="*/ 15363 h 303641"/>
                  <a:gd name="connsiteX2130" fmla="*/ 643431 w 1010331"/>
                  <a:gd name="connsiteY2130" fmla="*/ 10844 h 303641"/>
                  <a:gd name="connsiteX2131" fmla="*/ 643431 w 1010331"/>
                  <a:gd name="connsiteY2131" fmla="*/ 10844 h 303641"/>
                  <a:gd name="connsiteX2132" fmla="*/ 624453 w 1010331"/>
                  <a:gd name="connsiteY2132" fmla="*/ 10844 h 303641"/>
                  <a:gd name="connsiteX2133" fmla="*/ 628972 w 1010331"/>
                  <a:gd name="connsiteY2133" fmla="*/ 15363 h 303641"/>
                  <a:gd name="connsiteX2134" fmla="*/ 624453 w 1010331"/>
                  <a:gd name="connsiteY2134" fmla="*/ 19881 h 303641"/>
                  <a:gd name="connsiteX2135" fmla="*/ 619935 w 1010331"/>
                  <a:gd name="connsiteY2135" fmla="*/ 15363 h 303641"/>
                  <a:gd name="connsiteX2136" fmla="*/ 624453 w 1010331"/>
                  <a:gd name="connsiteY2136" fmla="*/ 10844 h 303641"/>
                  <a:gd name="connsiteX2137" fmla="*/ 624453 w 1010331"/>
                  <a:gd name="connsiteY2137" fmla="*/ 10844 h 303641"/>
                  <a:gd name="connsiteX2138" fmla="*/ 605476 w 1010331"/>
                  <a:gd name="connsiteY2138" fmla="*/ 10844 h 303641"/>
                  <a:gd name="connsiteX2139" fmla="*/ 609994 w 1010331"/>
                  <a:gd name="connsiteY2139" fmla="*/ 15363 h 303641"/>
                  <a:gd name="connsiteX2140" fmla="*/ 605476 w 1010331"/>
                  <a:gd name="connsiteY2140" fmla="*/ 19881 h 303641"/>
                  <a:gd name="connsiteX2141" fmla="*/ 600957 w 1010331"/>
                  <a:gd name="connsiteY2141" fmla="*/ 15363 h 303641"/>
                  <a:gd name="connsiteX2142" fmla="*/ 605476 w 1010331"/>
                  <a:gd name="connsiteY2142" fmla="*/ 10844 h 303641"/>
                  <a:gd name="connsiteX2143" fmla="*/ 605476 w 1010331"/>
                  <a:gd name="connsiteY2143" fmla="*/ 10844 h 303641"/>
                  <a:gd name="connsiteX2144" fmla="*/ 596439 w 1010331"/>
                  <a:gd name="connsiteY2144" fmla="*/ 1807 h 303641"/>
                  <a:gd name="connsiteX2145" fmla="*/ 600957 w 1010331"/>
                  <a:gd name="connsiteY2145" fmla="*/ 6326 h 303641"/>
                  <a:gd name="connsiteX2146" fmla="*/ 596439 w 1010331"/>
                  <a:gd name="connsiteY2146" fmla="*/ 10844 h 303641"/>
                  <a:gd name="connsiteX2147" fmla="*/ 591920 w 1010331"/>
                  <a:gd name="connsiteY2147" fmla="*/ 6326 h 303641"/>
                  <a:gd name="connsiteX2148" fmla="*/ 596439 w 1010331"/>
                  <a:gd name="connsiteY2148" fmla="*/ 1807 h 303641"/>
                  <a:gd name="connsiteX2149" fmla="*/ 596439 w 1010331"/>
                  <a:gd name="connsiteY2149" fmla="*/ 1807 h 303641"/>
                  <a:gd name="connsiteX2150" fmla="*/ 840437 w 1010331"/>
                  <a:gd name="connsiteY2150" fmla="*/ 143688 h 303641"/>
                  <a:gd name="connsiteX2151" fmla="*/ 844955 w 1010331"/>
                  <a:gd name="connsiteY2151" fmla="*/ 148206 h 303641"/>
                  <a:gd name="connsiteX2152" fmla="*/ 840437 w 1010331"/>
                  <a:gd name="connsiteY2152" fmla="*/ 152725 h 303641"/>
                  <a:gd name="connsiteX2153" fmla="*/ 835918 w 1010331"/>
                  <a:gd name="connsiteY2153" fmla="*/ 148206 h 303641"/>
                  <a:gd name="connsiteX2154" fmla="*/ 840437 w 1010331"/>
                  <a:gd name="connsiteY2154" fmla="*/ 143688 h 303641"/>
                  <a:gd name="connsiteX2155" fmla="*/ 840437 w 1010331"/>
                  <a:gd name="connsiteY2155" fmla="*/ 143688 h 303641"/>
                  <a:gd name="connsiteX2156" fmla="*/ 821459 w 1010331"/>
                  <a:gd name="connsiteY2156" fmla="*/ 143688 h 303641"/>
                  <a:gd name="connsiteX2157" fmla="*/ 825978 w 1010331"/>
                  <a:gd name="connsiteY2157" fmla="*/ 148206 h 303641"/>
                  <a:gd name="connsiteX2158" fmla="*/ 821459 w 1010331"/>
                  <a:gd name="connsiteY2158" fmla="*/ 152725 h 303641"/>
                  <a:gd name="connsiteX2159" fmla="*/ 816941 w 1010331"/>
                  <a:gd name="connsiteY2159" fmla="*/ 148206 h 303641"/>
                  <a:gd name="connsiteX2160" fmla="*/ 821459 w 1010331"/>
                  <a:gd name="connsiteY2160" fmla="*/ 143688 h 303641"/>
                  <a:gd name="connsiteX2161" fmla="*/ 821459 w 1010331"/>
                  <a:gd name="connsiteY2161" fmla="*/ 143688 h 303641"/>
                  <a:gd name="connsiteX2162" fmla="*/ 803385 w 1010331"/>
                  <a:gd name="connsiteY2162" fmla="*/ 143688 h 303641"/>
                  <a:gd name="connsiteX2163" fmla="*/ 807904 w 1010331"/>
                  <a:gd name="connsiteY2163" fmla="*/ 148206 h 303641"/>
                  <a:gd name="connsiteX2164" fmla="*/ 803385 w 1010331"/>
                  <a:gd name="connsiteY2164" fmla="*/ 152725 h 303641"/>
                  <a:gd name="connsiteX2165" fmla="*/ 798867 w 1010331"/>
                  <a:gd name="connsiteY2165" fmla="*/ 148206 h 303641"/>
                  <a:gd name="connsiteX2166" fmla="*/ 803385 w 1010331"/>
                  <a:gd name="connsiteY2166" fmla="*/ 143688 h 303641"/>
                  <a:gd name="connsiteX2167" fmla="*/ 803385 w 1010331"/>
                  <a:gd name="connsiteY2167" fmla="*/ 143688 h 303641"/>
                  <a:gd name="connsiteX2168" fmla="*/ 784408 w 1010331"/>
                  <a:gd name="connsiteY2168" fmla="*/ 143688 h 303641"/>
                  <a:gd name="connsiteX2169" fmla="*/ 788926 w 1010331"/>
                  <a:gd name="connsiteY2169" fmla="*/ 148206 h 303641"/>
                  <a:gd name="connsiteX2170" fmla="*/ 784408 w 1010331"/>
                  <a:gd name="connsiteY2170" fmla="*/ 152725 h 303641"/>
                  <a:gd name="connsiteX2171" fmla="*/ 779889 w 1010331"/>
                  <a:gd name="connsiteY2171" fmla="*/ 148206 h 303641"/>
                  <a:gd name="connsiteX2172" fmla="*/ 784408 w 1010331"/>
                  <a:gd name="connsiteY2172" fmla="*/ 143688 h 303641"/>
                  <a:gd name="connsiteX2173" fmla="*/ 784408 w 1010331"/>
                  <a:gd name="connsiteY2173" fmla="*/ 143688 h 303641"/>
                  <a:gd name="connsiteX2174" fmla="*/ 765430 w 1010331"/>
                  <a:gd name="connsiteY2174" fmla="*/ 143688 h 303641"/>
                  <a:gd name="connsiteX2175" fmla="*/ 769948 w 1010331"/>
                  <a:gd name="connsiteY2175" fmla="*/ 148206 h 303641"/>
                  <a:gd name="connsiteX2176" fmla="*/ 765430 w 1010331"/>
                  <a:gd name="connsiteY2176" fmla="*/ 152725 h 303641"/>
                  <a:gd name="connsiteX2177" fmla="*/ 760912 w 1010331"/>
                  <a:gd name="connsiteY2177" fmla="*/ 148206 h 303641"/>
                  <a:gd name="connsiteX2178" fmla="*/ 765430 w 1010331"/>
                  <a:gd name="connsiteY2178" fmla="*/ 143688 h 303641"/>
                  <a:gd name="connsiteX2179" fmla="*/ 765430 w 1010331"/>
                  <a:gd name="connsiteY2179" fmla="*/ 143688 h 303641"/>
                  <a:gd name="connsiteX2180" fmla="*/ 746452 w 1010331"/>
                  <a:gd name="connsiteY2180" fmla="*/ 143688 h 303641"/>
                  <a:gd name="connsiteX2181" fmla="*/ 750971 w 1010331"/>
                  <a:gd name="connsiteY2181" fmla="*/ 148206 h 303641"/>
                  <a:gd name="connsiteX2182" fmla="*/ 746452 w 1010331"/>
                  <a:gd name="connsiteY2182" fmla="*/ 152725 h 303641"/>
                  <a:gd name="connsiteX2183" fmla="*/ 741934 w 1010331"/>
                  <a:gd name="connsiteY2183" fmla="*/ 148206 h 303641"/>
                  <a:gd name="connsiteX2184" fmla="*/ 746452 w 1010331"/>
                  <a:gd name="connsiteY2184" fmla="*/ 143688 h 303641"/>
                  <a:gd name="connsiteX2185" fmla="*/ 746452 w 1010331"/>
                  <a:gd name="connsiteY2185" fmla="*/ 143688 h 303641"/>
                  <a:gd name="connsiteX2186" fmla="*/ 727475 w 1010331"/>
                  <a:gd name="connsiteY2186" fmla="*/ 143688 h 303641"/>
                  <a:gd name="connsiteX2187" fmla="*/ 731993 w 1010331"/>
                  <a:gd name="connsiteY2187" fmla="*/ 148206 h 303641"/>
                  <a:gd name="connsiteX2188" fmla="*/ 727475 w 1010331"/>
                  <a:gd name="connsiteY2188" fmla="*/ 152725 h 303641"/>
                  <a:gd name="connsiteX2189" fmla="*/ 722956 w 1010331"/>
                  <a:gd name="connsiteY2189" fmla="*/ 148206 h 303641"/>
                  <a:gd name="connsiteX2190" fmla="*/ 727475 w 1010331"/>
                  <a:gd name="connsiteY2190" fmla="*/ 143688 h 303641"/>
                  <a:gd name="connsiteX2191" fmla="*/ 727475 w 1010331"/>
                  <a:gd name="connsiteY2191" fmla="*/ 143688 h 303641"/>
                  <a:gd name="connsiteX2192" fmla="*/ 709401 w 1010331"/>
                  <a:gd name="connsiteY2192" fmla="*/ 143688 h 303641"/>
                  <a:gd name="connsiteX2193" fmla="*/ 713919 w 1010331"/>
                  <a:gd name="connsiteY2193" fmla="*/ 148206 h 303641"/>
                  <a:gd name="connsiteX2194" fmla="*/ 709401 w 1010331"/>
                  <a:gd name="connsiteY2194" fmla="*/ 152725 h 303641"/>
                  <a:gd name="connsiteX2195" fmla="*/ 704882 w 1010331"/>
                  <a:gd name="connsiteY2195" fmla="*/ 148206 h 303641"/>
                  <a:gd name="connsiteX2196" fmla="*/ 709401 w 1010331"/>
                  <a:gd name="connsiteY2196" fmla="*/ 143688 h 303641"/>
                  <a:gd name="connsiteX2197" fmla="*/ 709401 w 1010331"/>
                  <a:gd name="connsiteY2197" fmla="*/ 143688 h 303641"/>
                  <a:gd name="connsiteX2198" fmla="*/ 690423 w 1010331"/>
                  <a:gd name="connsiteY2198" fmla="*/ 143688 h 303641"/>
                  <a:gd name="connsiteX2199" fmla="*/ 694942 w 1010331"/>
                  <a:gd name="connsiteY2199" fmla="*/ 148206 h 303641"/>
                  <a:gd name="connsiteX2200" fmla="*/ 690423 w 1010331"/>
                  <a:gd name="connsiteY2200" fmla="*/ 152725 h 303641"/>
                  <a:gd name="connsiteX2201" fmla="*/ 685905 w 1010331"/>
                  <a:gd name="connsiteY2201" fmla="*/ 148206 h 303641"/>
                  <a:gd name="connsiteX2202" fmla="*/ 690423 w 1010331"/>
                  <a:gd name="connsiteY2202" fmla="*/ 143688 h 303641"/>
                  <a:gd name="connsiteX2203" fmla="*/ 690423 w 1010331"/>
                  <a:gd name="connsiteY2203" fmla="*/ 143688 h 303641"/>
                  <a:gd name="connsiteX2204" fmla="*/ 671446 w 1010331"/>
                  <a:gd name="connsiteY2204" fmla="*/ 143688 h 303641"/>
                  <a:gd name="connsiteX2205" fmla="*/ 675964 w 1010331"/>
                  <a:gd name="connsiteY2205" fmla="*/ 148206 h 303641"/>
                  <a:gd name="connsiteX2206" fmla="*/ 671446 w 1010331"/>
                  <a:gd name="connsiteY2206" fmla="*/ 152725 h 303641"/>
                  <a:gd name="connsiteX2207" fmla="*/ 666927 w 1010331"/>
                  <a:gd name="connsiteY2207" fmla="*/ 148206 h 303641"/>
                  <a:gd name="connsiteX2208" fmla="*/ 671446 w 1010331"/>
                  <a:gd name="connsiteY2208" fmla="*/ 143688 h 303641"/>
                  <a:gd name="connsiteX2209" fmla="*/ 671446 w 1010331"/>
                  <a:gd name="connsiteY2209" fmla="*/ 143688 h 303641"/>
                  <a:gd name="connsiteX2210" fmla="*/ 652468 w 1010331"/>
                  <a:gd name="connsiteY2210" fmla="*/ 143688 h 303641"/>
                  <a:gd name="connsiteX2211" fmla="*/ 656987 w 1010331"/>
                  <a:gd name="connsiteY2211" fmla="*/ 148206 h 303641"/>
                  <a:gd name="connsiteX2212" fmla="*/ 652468 w 1010331"/>
                  <a:gd name="connsiteY2212" fmla="*/ 152725 h 303641"/>
                  <a:gd name="connsiteX2213" fmla="*/ 647950 w 1010331"/>
                  <a:gd name="connsiteY2213" fmla="*/ 148206 h 303641"/>
                  <a:gd name="connsiteX2214" fmla="*/ 652468 w 1010331"/>
                  <a:gd name="connsiteY2214" fmla="*/ 143688 h 303641"/>
                  <a:gd name="connsiteX2215" fmla="*/ 652468 w 1010331"/>
                  <a:gd name="connsiteY2215" fmla="*/ 143688 h 303641"/>
                  <a:gd name="connsiteX2216" fmla="*/ 633490 w 1010331"/>
                  <a:gd name="connsiteY2216" fmla="*/ 143688 h 303641"/>
                  <a:gd name="connsiteX2217" fmla="*/ 638009 w 1010331"/>
                  <a:gd name="connsiteY2217" fmla="*/ 148206 h 303641"/>
                  <a:gd name="connsiteX2218" fmla="*/ 633490 w 1010331"/>
                  <a:gd name="connsiteY2218" fmla="*/ 152725 h 303641"/>
                  <a:gd name="connsiteX2219" fmla="*/ 628972 w 1010331"/>
                  <a:gd name="connsiteY2219" fmla="*/ 148206 h 303641"/>
                  <a:gd name="connsiteX2220" fmla="*/ 633490 w 1010331"/>
                  <a:gd name="connsiteY2220" fmla="*/ 143688 h 303641"/>
                  <a:gd name="connsiteX2221" fmla="*/ 633490 w 1010331"/>
                  <a:gd name="connsiteY2221" fmla="*/ 143688 h 303641"/>
                  <a:gd name="connsiteX2222" fmla="*/ 615417 w 1010331"/>
                  <a:gd name="connsiteY2222" fmla="*/ 143688 h 303641"/>
                  <a:gd name="connsiteX2223" fmla="*/ 619935 w 1010331"/>
                  <a:gd name="connsiteY2223" fmla="*/ 148206 h 303641"/>
                  <a:gd name="connsiteX2224" fmla="*/ 615417 w 1010331"/>
                  <a:gd name="connsiteY2224" fmla="*/ 152725 h 303641"/>
                  <a:gd name="connsiteX2225" fmla="*/ 610898 w 1010331"/>
                  <a:gd name="connsiteY2225" fmla="*/ 148206 h 303641"/>
                  <a:gd name="connsiteX2226" fmla="*/ 615417 w 1010331"/>
                  <a:gd name="connsiteY2226" fmla="*/ 143688 h 303641"/>
                  <a:gd name="connsiteX2227" fmla="*/ 615417 w 1010331"/>
                  <a:gd name="connsiteY2227" fmla="*/ 143688 h 303641"/>
                  <a:gd name="connsiteX2228" fmla="*/ 596439 w 1010331"/>
                  <a:gd name="connsiteY2228" fmla="*/ 143688 h 303641"/>
                  <a:gd name="connsiteX2229" fmla="*/ 600957 w 1010331"/>
                  <a:gd name="connsiteY2229" fmla="*/ 148206 h 303641"/>
                  <a:gd name="connsiteX2230" fmla="*/ 596439 w 1010331"/>
                  <a:gd name="connsiteY2230" fmla="*/ 152725 h 303641"/>
                  <a:gd name="connsiteX2231" fmla="*/ 591920 w 1010331"/>
                  <a:gd name="connsiteY2231" fmla="*/ 148206 h 303641"/>
                  <a:gd name="connsiteX2232" fmla="*/ 596439 w 1010331"/>
                  <a:gd name="connsiteY2232" fmla="*/ 143688 h 303641"/>
                  <a:gd name="connsiteX2233" fmla="*/ 596439 w 1010331"/>
                  <a:gd name="connsiteY2233" fmla="*/ 143688 h 303641"/>
                  <a:gd name="connsiteX2234" fmla="*/ 577461 w 1010331"/>
                  <a:gd name="connsiteY2234" fmla="*/ 143688 h 303641"/>
                  <a:gd name="connsiteX2235" fmla="*/ 581980 w 1010331"/>
                  <a:gd name="connsiteY2235" fmla="*/ 148206 h 303641"/>
                  <a:gd name="connsiteX2236" fmla="*/ 577461 w 1010331"/>
                  <a:gd name="connsiteY2236" fmla="*/ 152725 h 303641"/>
                  <a:gd name="connsiteX2237" fmla="*/ 572943 w 1010331"/>
                  <a:gd name="connsiteY2237" fmla="*/ 148206 h 303641"/>
                  <a:gd name="connsiteX2238" fmla="*/ 577461 w 1010331"/>
                  <a:gd name="connsiteY2238" fmla="*/ 143688 h 303641"/>
                  <a:gd name="connsiteX2239" fmla="*/ 577461 w 1010331"/>
                  <a:gd name="connsiteY2239" fmla="*/ 143688 h 303641"/>
                  <a:gd name="connsiteX2240" fmla="*/ 558484 w 1010331"/>
                  <a:gd name="connsiteY2240" fmla="*/ 143688 h 303641"/>
                  <a:gd name="connsiteX2241" fmla="*/ 563002 w 1010331"/>
                  <a:gd name="connsiteY2241" fmla="*/ 148206 h 303641"/>
                  <a:gd name="connsiteX2242" fmla="*/ 558484 w 1010331"/>
                  <a:gd name="connsiteY2242" fmla="*/ 152725 h 303641"/>
                  <a:gd name="connsiteX2243" fmla="*/ 553965 w 1010331"/>
                  <a:gd name="connsiteY2243" fmla="*/ 148206 h 303641"/>
                  <a:gd name="connsiteX2244" fmla="*/ 558484 w 1010331"/>
                  <a:gd name="connsiteY2244" fmla="*/ 143688 h 303641"/>
                  <a:gd name="connsiteX2245" fmla="*/ 558484 w 1010331"/>
                  <a:gd name="connsiteY2245" fmla="*/ 143688 h 303641"/>
                  <a:gd name="connsiteX2246" fmla="*/ 539506 w 1010331"/>
                  <a:gd name="connsiteY2246" fmla="*/ 143688 h 303641"/>
                  <a:gd name="connsiteX2247" fmla="*/ 544025 w 1010331"/>
                  <a:gd name="connsiteY2247" fmla="*/ 148206 h 303641"/>
                  <a:gd name="connsiteX2248" fmla="*/ 539506 w 1010331"/>
                  <a:gd name="connsiteY2248" fmla="*/ 152725 h 303641"/>
                  <a:gd name="connsiteX2249" fmla="*/ 534988 w 1010331"/>
                  <a:gd name="connsiteY2249" fmla="*/ 148206 h 303641"/>
                  <a:gd name="connsiteX2250" fmla="*/ 539506 w 1010331"/>
                  <a:gd name="connsiteY2250" fmla="*/ 143688 h 303641"/>
                  <a:gd name="connsiteX2251" fmla="*/ 539506 w 1010331"/>
                  <a:gd name="connsiteY2251" fmla="*/ 143688 h 303641"/>
                  <a:gd name="connsiteX2252" fmla="*/ 521432 w 1010331"/>
                  <a:gd name="connsiteY2252" fmla="*/ 143688 h 303641"/>
                  <a:gd name="connsiteX2253" fmla="*/ 525951 w 1010331"/>
                  <a:gd name="connsiteY2253" fmla="*/ 148206 h 303641"/>
                  <a:gd name="connsiteX2254" fmla="*/ 521432 w 1010331"/>
                  <a:gd name="connsiteY2254" fmla="*/ 152725 h 303641"/>
                  <a:gd name="connsiteX2255" fmla="*/ 516914 w 1010331"/>
                  <a:gd name="connsiteY2255" fmla="*/ 148206 h 303641"/>
                  <a:gd name="connsiteX2256" fmla="*/ 521432 w 1010331"/>
                  <a:gd name="connsiteY2256" fmla="*/ 143688 h 303641"/>
                  <a:gd name="connsiteX2257" fmla="*/ 521432 w 1010331"/>
                  <a:gd name="connsiteY2257" fmla="*/ 143688 h 303641"/>
                  <a:gd name="connsiteX2258" fmla="*/ 502455 w 1010331"/>
                  <a:gd name="connsiteY2258" fmla="*/ 143688 h 303641"/>
                  <a:gd name="connsiteX2259" fmla="*/ 506973 w 1010331"/>
                  <a:gd name="connsiteY2259" fmla="*/ 148206 h 303641"/>
                  <a:gd name="connsiteX2260" fmla="*/ 502455 w 1010331"/>
                  <a:gd name="connsiteY2260" fmla="*/ 152725 h 303641"/>
                  <a:gd name="connsiteX2261" fmla="*/ 497936 w 1010331"/>
                  <a:gd name="connsiteY2261" fmla="*/ 148206 h 303641"/>
                  <a:gd name="connsiteX2262" fmla="*/ 502455 w 1010331"/>
                  <a:gd name="connsiteY2262" fmla="*/ 143688 h 303641"/>
                  <a:gd name="connsiteX2263" fmla="*/ 502455 w 1010331"/>
                  <a:gd name="connsiteY2263" fmla="*/ 143688 h 303641"/>
                  <a:gd name="connsiteX2264" fmla="*/ 483477 w 1010331"/>
                  <a:gd name="connsiteY2264" fmla="*/ 143688 h 303641"/>
                  <a:gd name="connsiteX2265" fmla="*/ 487995 w 1010331"/>
                  <a:gd name="connsiteY2265" fmla="*/ 148206 h 303641"/>
                  <a:gd name="connsiteX2266" fmla="*/ 483477 w 1010331"/>
                  <a:gd name="connsiteY2266" fmla="*/ 152725 h 303641"/>
                  <a:gd name="connsiteX2267" fmla="*/ 478959 w 1010331"/>
                  <a:gd name="connsiteY2267" fmla="*/ 148206 h 303641"/>
                  <a:gd name="connsiteX2268" fmla="*/ 483477 w 1010331"/>
                  <a:gd name="connsiteY2268" fmla="*/ 143688 h 303641"/>
                  <a:gd name="connsiteX2269" fmla="*/ 483477 w 1010331"/>
                  <a:gd name="connsiteY2269" fmla="*/ 143688 h 303641"/>
                  <a:gd name="connsiteX2270" fmla="*/ 464499 w 1010331"/>
                  <a:gd name="connsiteY2270" fmla="*/ 143688 h 303641"/>
                  <a:gd name="connsiteX2271" fmla="*/ 469018 w 1010331"/>
                  <a:gd name="connsiteY2271" fmla="*/ 148206 h 303641"/>
                  <a:gd name="connsiteX2272" fmla="*/ 464499 w 1010331"/>
                  <a:gd name="connsiteY2272" fmla="*/ 152725 h 303641"/>
                  <a:gd name="connsiteX2273" fmla="*/ 459981 w 1010331"/>
                  <a:gd name="connsiteY2273" fmla="*/ 148206 h 303641"/>
                  <a:gd name="connsiteX2274" fmla="*/ 464499 w 1010331"/>
                  <a:gd name="connsiteY2274" fmla="*/ 143688 h 303641"/>
                  <a:gd name="connsiteX2275" fmla="*/ 464499 w 1010331"/>
                  <a:gd name="connsiteY2275" fmla="*/ 143688 h 303641"/>
                  <a:gd name="connsiteX2276" fmla="*/ 446425 w 1010331"/>
                  <a:gd name="connsiteY2276" fmla="*/ 143688 h 303641"/>
                  <a:gd name="connsiteX2277" fmla="*/ 450944 w 1010331"/>
                  <a:gd name="connsiteY2277" fmla="*/ 148206 h 303641"/>
                  <a:gd name="connsiteX2278" fmla="*/ 446425 w 1010331"/>
                  <a:gd name="connsiteY2278" fmla="*/ 152725 h 303641"/>
                  <a:gd name="connsiteX2279" fmla="*/ 441907 w 1010331"/>
                  <a:gd name="connsiteY2279" fmla="*/ 148206 h 303641"/>
                  <a:gd name="connsiteX2280" fmla="*/ 446425 w 1010331"/>
                  <a:gd name="connsiteY2280" fmla="*/ 143688 h 303641"/>
                  <a:gd name="connsiteX2281" fmla="*/ 446425 w 1010331"/>
                  <a:gd name="connsiteY2281" fmla="*/ 143688 h 303641"/>
                  <a:gd name="connsiteX2282" fmla="*/ 427448 w 1010331"/>
                  <a:gd name="connsiteY2282" fmla="*/ 143688 h 303641"/>
                  <a:gd name="connsiteX2283" fmla="*/ 431966 w 1010331"/>
                  <a:gd name="connsiteY2283" fmla="*/ 148206 h 303641"/>
                  <a:gd name="connsiteX2284" fmla="*/ 427448 w 1010331"/>
                  <a:gd name="connsiteY2284" fmla="*/ 152725 h 303641"/>
                  <a:gd name="connsiteX2285" fmla="*/ 422929 w 1010331"/>
                  <a:gd name="connsiteY2285" fmla="*/ 148206 h 303641"/>
                  <a:gd name="connsiteX2286" fmla="*/ 427448 w 1010331"/>
                  <a:gd name="connsiteY2286" fmla="*/ 143688 h 303641"/>
                  <a:gd name="connsiteX2287" fmla="*/ 427448 w 1010331"/>
                  <a:gd name="connsiteY2287" fmla="*/ 143688 h 303641"/>
                  <a:gd name="connsiteX2288" fmla="*/ 408470 w 1010331"/>
                  <a:gd name="connsiteY2288" fmla="*/ 143688 h 303641"/>
                  <a:gd name="connsiteX2289" fmla="*/ 412989 w 1010331"/>
                  <a:gd name="connsiteY2289" fmla="*/ 148206 h 303641"/>
                  <a:gd name="connsiteX2290" fmla="*/ 408470 w 1010331"/>
                  <a:gd name="connsiteY2290" fmla="*/ 152725 h 303641"/>
                  <a:gd name="connsiteX2291" fmla="*/ 403952 w 1010331"/>
                  <a:gd name="connsiteY2291" fmla="*/ 148206 h 303641"/>
                  <a:gd name="connsiteX2292" fmla="*/ 408470 w 1010331"/>
                  <a:gd name="connsiteY2292" fmla="*/ 143688 h 303641"/>
                  <a:gd name="connsiteX2293" fmla="*/ 408470 w 1010331"/>
                  <a:gd name="connsiteY2293" fmla="*/ 143688 h 303641"/>
                  <a:gd name="connsiteX2294" fmla="*/ 389493 w 1010331"/>
                  <a:gd name="connsiteY2294" fmla="*/ 143688 h 303641"/>
                  <a:gd name="connsiteX2295" fmla="*/ 394011 w 1010331"/>
                  <a:gd name="connsiteY2295" fmla="*/ 148206 h 303641"/>
                  <a:gd name="connsiteX2296" fmla="*/ 389493 w 1010331"/>
                  <a:gd name="connsiteY2296" fmla="*/ 152725 h 303641"/>
                  <a:gd name="connsiteX2297" fmla="*/ 384974 w 1010331"/>
                  <a:gd name="connsiteY2297" fmla="*/ 148206 h 303641"/>
                  <a:gd name="connsiteX2298" fmla="*/ 389493 w 1010331"/>
                  <a:gd name="connsiteY2298" fmla="*/ 143688 h 303641"/>
                  <a:gd name="connsiteX2299" fmla="*/ 389493 w 1010331"/>
                  <a:gd name="connsiteY2299" fmla="*/ 143688 h 303641"/>
                  <a:gd name="connsiteX2300" fmla="*/ 370515 w 1010331"/>
                  <a:gd name="connsiteY2300" fmla="*/ 143688 h 303641"/>
                  <a:gd name="connsiteX2301" fmla="*/ 375034 w 1010331"/>
                  <a:gd name="connsiteY2301" fmla="*/ 148206 h 303641"/>
                  <a:gd name="connsiteX2302" fmla="*/ 370515 w 1010331"/>
                  <a:gd name="connsiteY2302" fmla="*/ 152725 h 303641"/>
                  <a:gd name="connsiteX2303" fmla="*/ 365997 w 1010331"/>
                  <a:gd name="connsiteY2303" fmla="*/ 148206 h 303641"/>
                  <a:gd name="connsiteX2304" fmla="*/ 370515 w 1010331"/>
                  <a:gd name="connsiteY2304" fmla="*/ 143688 h 303641"/>
                  <a:gd name="connsiteX2305" fmla="*/ 370515 w 1010331"/>
                  <a:gd name="connsiteY2305" fmla="*/ 143688 h 303641"/>
                  <a:gd name="connsiteX2306" fmla="*/ 352441 w 1010331"/>
                  <a:gd name="connsiteY2306" fmla="*/ 143688 h 303641"/>
                  <a:gd name="connsiteX2307" fmla="*/ 356960 w 1010331"/>
                  <a:gd name="connsiteY2307" fmla="*/ 148206 h 303641"/>
                  <a:gd name="connsiteX2308" fmla="*/ 352441 w 1010331"/>
                  <a:gd name="connsiteY2308" fmla="*/ 152725 h 303641"/>
                  <a:gd name="connsiteX2309" fmla="*/ 347923 w 1010331"/>
                  <a:gd name="connsiteY2309" fmla="*/ 148206 h 303641"/>
                  <a:gd name="connsiteX2310" fmla="*/ 352441 w 1010331"/>
                  <a:gd name="connsiteY2310" fmla="*/ 143688 h 303641"/>
                  <a:gd name="connsiteX2311" fmla="*/ 352441 w 1010331"/>
                  <a:gd name="connsiteY2311" fmla="*/ 143688 h 303641"/>
                  <a:gd name="connsiteX2312" fmla="*/ 333464 w 1010331"/>
                  <a:gd name="connsiteY2312" fmla="*/ 143688 h 303641"/>
                  <a:gd name="connsiteX2313" fmla="*/ 337982 w 1010331"/>
                  <a:gd name="connsiteY2313" fmla="*/ 148206 h 303641"/>
                  <a:gd name="connsiteX2314" fmla="*/ 333464 w 1010331"/>
                  <a:gd name="connsiteY2314" fmla="*/ 152725 h 303641"/>
                  <a:gd name="connsiteX2315" fmla="*/ 328945 w 1010331"/>
                  <a:gd name="connsiteY2315" fmla="*/ 148206 h 303641"/>
                  <a:gd name="connsiteX2316" fmla="*/ 333464 w 1010331"/>
                  <a:gd name="connsiteY2316" fmla="*/ 143688 h 303641"/>
                  <a:gd name="connsiteX2317" fmla="*/ 333464 w 1010331"/>
                  <a:gd name="connsiteY2317" fmla="*/ 143688 h 303641"/>
                  <a:gd name="connsiteX2318" fmla="*/ 314486 w 1010331"/>
                  <a:gd name="connsiteY2318" fmla="*/ 143688 h 303641"/>
                  <a:gd name="connsiteX2319" fmla="*/ 319004 w 1010331"/>
                  <a:gd name="connsiteY2319" fmla="*/ 148206 h 303641"/>
                  <a:gd name="connsiteX2320" fmla="*/ 314486 w 1010331"/>
                  <a:gd name="connsiteY2320" fmla="*/ 152725 h 303641"/>
                  <a:gd name="connsiteX2321" fmla="*/ 309968 w 1010331"/>
                  <a:gd name="connsiteY2321" fmla="*/ 148206 h 303641"/>
                  <a:gd name="connsiteX2322" fmla="*/ 314486 w 1010331"/>
                  <a:gd name="connsiteY2322" fmla="*/ 143688 h 303641"/>
                  <a:gd name="connsiteX2323" fmla="*/ 314486 w 1010331"/>
                  <a:gd name="connsiteY2323" fmla="*/ 143688 h 303641"/>
                  <a:gd name="connsiteX2324" fmla="*/ 295508 w 1010331"/>
                  <a:gd name="connsiteY2324" fmla="*/ 143688 h 303641"/>
                  <a:gd name="connsiteX2325" fmla="*/ 300027 w 1010331"/>
                  <a:gd name="connsiteY2325" fmla="*/ 148206 h 303641"/>
                  <a:gd name="connsiteX2326" fmla="*/ 295508 w 1010331"/>
                  <a:gd name="connsiteY2326" fmla="*/ 152725 h 303641"/>
                  <a:gd name="connsiteX2327" fmla="*/ 290990 w 1010331"/>
                  <a:gd name="connsiteY2327" fmla="*/ 148206 h 303641"/>
                  <a:gd name="connsiteX2328" fmla="*/ 295508 w 1010331"/>
                  <a:gd name="connsiteY2328" fmla="*/ 143688 h 303641"/>
                  <a:gd name="connsiteX2329" fmla="*/ 295508 w 1010331"/>
                  <a:gd name="connsiteY2329" fmla="*/ 143688 h 303641"/>
                  <a:gd name="connsiteX2330" fmla="*/ 831400 w 1010331"/>
                  <a:gd name="connsiteY2330" fmla="*/ 132843 h 303641"/>
                  <a:gd name="connsiteX2331" fmla="*/ 835918 w 1010331"/>
                  <a:gd name="connsiteY2331" fmla="*/ 137362 h 303641"/>
                  <a:gd name="connsiteX2332" fmla="*/ 831400 w 1010331"/>
                  <a:gd name="connsiteY2332" fmla="*/ 141880 h 303641"/>
                  <a:gd name="connsiteX2333" fmla="*/ 826881 w 1010331"/>
                  <a:gd name="connsiteY2333" fmla="*/ 137362 h 303641"/>
                  <a:gd name="connsiteX2334" fmla="*/ 831400 w 1010331"/>
                  <a:gd name="connsiteY2334" fmla="*/ 132843 h 303641"/>
                  <a:gd name="connsiteX2335" fmla="*/ 831400 w 1010331"/>
                  <a:gd name="connsiteY2335" fmla="*/ 132843 h 303641"/>
                  <a:gd name="connsiteX2336" fmla="*/ 812422 w 1010331"/>
                  <a:gd name="connsiteY2336" fmla="*/ 132843 h 303641"/>
                  <a:gd name="connsiteX2337" fmla="*/ 816941 w 1010331"/>
                  <a:gd name="connsiteY2337" fmla="*/ 137362 h 303641"/>
                  <a:gd name="connsiteX2338" fmla="*/ 812422 w 1010331"/>
                  <a:gd name="connsiteY2338" fmla="*/ 141880 h 303641"/>
                  <a:gd name="connsiteX2339" fmla="*/ 807904 w 1010331"/>
                  <a:gd name="connsiteY2339" fmla="*/ 137362 h 303641"/>
                  <a:gd name="connsiteX2340" fmla="*/ 812422 w 1010331"/>
                  <a:gd name="connsiteY2340" fmla="*/ 132843 h 303641"/>
                  <a:gd name="connsiteX2341" fmla="*/ 812422 w 1010331"/>
                  <a:gd name="connsiteY2341" fmla="*/ 132843 h 303641"/>
                  <a:gd name="connsiteX2342" fmla="*/ 793445 w 1010331"/>
                  <a:gd name="connsiteY2342" fmla="*/ 132843 h 303641"/>
                  <a:gd name="connsiteX2343" fmla="*/ 797963 w 1010331"/>
                  <a:gd name="connsiteY2343" fmla="*/ 137362 h 303641"/>
                  <a:gd name="connsiteX2344" fmla="*/ 793445 w 1010331"/>
                  <a:gd name="connsiteY2344" fmla="*/ 141880 h 303641"/>
                  <a:gd name="connsiteX2345" fmla="*/ 788926 w 1010331"/>
                  <a:gd name="connsiteY2345" fmla="*/ 137362 h 303641"/>
                  <a:gd name="connsiteX2346" fmla="*/ 793445 w 1010331"/>
                  <a:gd name="connsiteY2346" fmla="*/ 132843 h 303641"/>
                  <a:gd name="connsiteX2347" fmla="*/ 793445 w 1010331"/>
                  <a:gd name="connsiteY2347" fmla="*/ 132843 h 303641"/>
                  <a:gd name="connsiteX2348" fmla="*/ 774467 w 1010331"/>
                  <a:gd name="connsiteY2348" fmla="*/ 132843 h 303641"/>
                  <a:gd name="connsiteX2349" fmla="*/ 778985 w 1010331"/>
                  <a:gd name="connsiteY2349" fmla="*/ 137362 h 303641"/>
                  <a:gd name="connsiteX2350" fmla="*/ 774467 w 1010331"/>
                  <a:gd name="connsiteY2350" fmla="*/ 141880 h 303641"/>
                  <a:gd name="connsiteX2351" fmla="*/ 769948 w 1010331"/>
                  <a:gd name="connsiteY2351" fmla="*/ 137362 h 303641"/>
                  <a:gd name="connsiteX2352" fmla="*/ 774467 w 1010331"/>
                  <a:gd name="connsiteY2352" fmla="*/ 132843 h 303641"/>
                  <a:gd name="connsiteX2353" fmla="*/ 774467 w 1010331"/>
                  <a:gd name="connsiteY2353" fmla="*/ 132843 h 303641"/>
                  <a:gd name="connsiteX2354" fmla="*/ 756393 w 1010331"/>
                  <a:gd name="connsiteY2354" fmla="*/ 132843 h 303641"/>
                  <a:gd name="connsiteX2355" fmla="*/ 760912 w 1010331"/>
                  <a:gd name="connsiteY2355" fmla="*/ 137362 h 303641"/>
                  <a:gd name="connsiteX2356" fmla="*/ 756393 w 1010331"/>
                  <a:gd name="connsiteY2356" fmla="*/ 141880 h 303641"/>
                  <a:gd name="connsiteX2357" fmla="*/ 751875 w 1010331"/>
                  <a:gd name="connsiteY2357" fmla="*/ 137362 h 303641"/>
                  <a:gd name="connsiteX2358" fmla="*/ 756393 w 1010331"/>
                  <a:gd name="connsiteY2358" fmla="*/ 132843 h 303641"/>
                  <a:gd name="connsiteX2359" fmla="*/ 756393 w 1010331"/>
                  <a:gd name="connsiteY2359" fmla="*/ 132843 h 303641"/>
                  <a:gd name="connsiteX2360" fmla="*/ 737415 w 1010331"/>
                  <a:gd name="connsiteY2360" fmla="*/ 132843 h 303641"/>
                  <a:gd name="connsiteX2361" fmla="*/ 741934 w 1010331"/>
                  <a:gd name="connsiteY2361" fmla="*/ 137362 h 303641"/>
                  <a:gd name="connsiteX2362" fmla="*/ 737415 w 1010331"/>
                  <a:gd name="connsiteY2362" fmla="*/ 141880 h 303641"/>
                  <a:gd name="connsiteX2363" fmla="*/ 732897 w 1010331"/>
                  <a:gd name="connsiteY2363" fmla="*/ 137362 h 303641"/>
                  <a:gd name="connsiteX2364" fmla="*/ 737415 w 1010331"/>
                  <a:gd name="connsiteY2364" fmla="*/ 132843 h 303641"/>
                  <a:gd name="connsiteX2365" fmla="*/ 737415 w 1010331"/>
                  <a:gd name="connsiteY2365" fmla="*/ 132843 h 303641"/>
                  <a:gd name="connsiteX2366" fmla="*/ 718438 w 1010331"/>
                  <a:gd name="connsiteY2366" fmla="*/ 132843 h 303641"/>
                  <a:gd name="connsiteX2367" fmla="*/ 722956 w 1010331"/>
                  <a:gd name="connsiteY2367" fmla="*/ 137362 h 303641"/>
                  <a:gd name="connsiteX2368" fmla="*/ 718438 w 1010331"/>
                  <a:gd name="connsiteY2368" fmla="*/ 141880 h 303641"/>
                  <a:gd name="connsiteX2369" fmla="*/ 713919 w 1010331"/>
                  <a:gd name="connsiteY2369" fmla="*/ 137362 h 303641"/>
                  <a:gd name="connsiteX2370" fmla="*/ 718438 w 1010331"/>
                  <a:gd name="connsiteY2370" fmla="*/ 132843 h 303641"/>
                  <a:gd name="connsiteX2371" fmla="*/ 718438 w 1010331"/>
                  <a:gd name="connsiteY2371" fmla="*/ 132843 h 303641"/>
                  <a:gd name="connsiteX2372" fmla="*/ 699460 w 1010331"/>
                  <a:gd name="connsiteY2372" fmla="*/ 132843 h 303641"/>
                  <a:gd name="connsiteX2373" fmla="*/ 703979 w 1010331"/>
                  <a:gd name="connsiteY2373" fmla="*/ 137362 h 303641"/>
                  <a:gd name="connsiteX2374" fmla="*/ 699460 w 1010331"/>
                  <a:gd name="connsiteY2374" fmla="*/ 141880 h 303641"/>
                  <a:gd name="connsiteX2375" fmla="*/ 694942 w 1010331"/>
                  <a:gd name="connsiteY2375" fmla="*/ 137362 h 303641"/>
                  <a:gd name="connsiteX2376" fmla="*/ 699460 w 1010331"/>
                  <a:gd name="connsiteY2376" fmla="*/ 132843 h 303641"/>
                  <a:gd name="connsiteX2377" fmla="*/ 699460 w 1010331"/>
                  <a:gd name="connsiteY2377" fmla="*/ 132843 h 303641"/>
                  <a:gd name="connsiteX2378" fmla="*/ 680483 w 1010331"/>
                  <a:gd name="connsiteY2378" fmla="*/ 132843 h 303641"/>
                  <a:gd name="connsiteX2379" fmla="*/ 685001 w 1010331"/>
                  <a:gd name="connsiteY2379" fmla="*/ 137362 h 303641"/>
                  <a:gd name="connsiteX2380" fmla="*/ 680483 w 1010331"/>
                  <a:gd name="connsiteY2380" fmla="*/ 141880 h 303641"/>
                  <a:gd name="connsiteX2381" fmla="*/ 675964 w 1010331"/>
                  <a:gd name="connsiteY2381" fmla="*/ 137362 h 303641"/>
                  <a:gd name="connsiteX2382" fmla="*/ 680483 w 1010331"/>
                  <a:gd name="connsiteY2382" fmla="*/ 132843 h 303641"/>
                  <a:gd name="connsiteX2383" fmla="*/ 680483 w 1010331"/>
                  <a:gd name="connsiteY2383" fmla="*/ 132843 h 303641"/>
                  <a:gd name="connsiteX2384" fmla="*/ 662409 w 1010331"/>
                  <a:gd name="connsiteY2384" fmla="*/ 132843 h 303641"/>
                  <a:gd name="connsiteX2385" fmla="*/ 666927 w 1010331"/>
                  <a:gd name="connsiteY2385" fmla="*/ 137362 h 303641"/>
                  <a:gd name="connsiteX2386" fmla="*/ 662409 w 1010331"/>
                  <a:gd name="connsiteY2386" fmla="*/ 141880 h 303641"/>
                  <a:gd name="connsiteX2387" fmla="*/ 657890 w 1010331"/>
                  <a:gd name="connsiteY2387" fmla="*/ 137362 h 303641"/>
                  <a:gd name="connsiteX2388" fmla="*/ 662409 w 1010331"/>
                  <a:gd name="connsiteY2388" fmla="*/ 132843 h 303641"/>
                  <a:gd name="connsiteX2389" fmla="*/ 662409 w 1010331"/>
                  <a:gd name="connsiteY2389" fmla="*/ 132843 h 303641"/>
                  <a:gd name="connsiteX2390" fmla="*/ 643431 w 1010331"/>
                  <a:gd name="connsiteY2390" fmla="*/ 132843 h 303641"/>
                  <a:gd name="connsiteX2391" fmla="*/ 647950 w 1010331"/>
                  <a:gd name="connsiteY2391" fmla="*/ 137362 h 303641"/>
                  <a:gd name="connsiteX2392" fmla="*/ 643431 w 1010331"/>
                  <a:gd name="connsiteY2392" fmla="*/ 141880 h 303641"/>
                  <a:gd name="connsiteX2393" fmla="*/ 638913 w 1010331"/>
                  <a:gd name="connsiteY2393" fmla="*/ 137362 h 303641"/>
                  <a:gd name="connsiteX2394" fmla="*/ 643431 w 1010331"/>
                  <a:gd name="connsiteY2394" fmla="*/ 132843 h 303641"/>
                  <a:gd name="connsiteX2395" fmla="*/ 643431 w 1010331"/>
                  <a:gd name="connsiteY2395" fmla="*/ 132843 h 303641"/>
                  <a:gd name="connsiteX2396" fmla="*/ 624453 w 1010331"/>
                  <a:gd name="connsiteY2396" fmla="*/ 132843 h 303641"/>
                  <a:gd name="connsiteX2397" fmla="*/ 628972 w 1010331"/>
                  <a:gd name="connsiteY2397" fmla="*/ 137362 h 303641"/>
                  <a:gd name="connsiteX2398" fmla="*/ 624453 w 1010331"/>
                  <a:gd name="connsiteY2398" fmla="*/ 141880 h 303641"/>
                  <a:gd name="connsiteX2399" fmla="*/ 619935 w 1010331"/>
                  <a:gd name="connsiteY2399" fmla="*/ 137362 h 303641"/>
                  <a:gd name="connsiteX2400" fmla="*/ 624453 w 1010331"/>
                  <a:gd name="connsiteY2400" fmla="*/ 132843 h 303641"/>
                  <a:gd name="connsiteX2401" fmla="*/ 624453 w 1010331"/>
                  <a:gd name="connsiteY2401" fmla="*/ 132843 h 303641"/>
                  <a:gd name="connsiteX2402" fmla="*/ 605476 w 1010331"/>
                  <a:gd name="connsiteY2402" fmla="*/ 132843 h 303641"/>
                  <a:gd name="connsiteX2403" fmla="*/ 609994 w 1010331"/>
                  <a:gd name="connsiteY2403" fmla="*/ 137362 h 303641"/>
                  <a:gd name="connsiteX2404" fmla="*/ 605476 w 1010331"/>
                  <a:gd name="connsiteY2404" fmla="*/ 141880 h 303641"/>
                  <a:gd name="connsiteX2405" fmla="*/ 600957 w 1010331"/>
                  <a:gd name="connsiteY2405" fmla="*/ 137362 h 303641"/>
                  <a:gd name="connsiteX2406" fmla="*/ 605476 w 1010331"/>
                  <a:gd name="connsiteY2406" fmla="*/ 132843 h 303641"/>
                  <a:gd name="connsiteX2407" fmla="*/ 605476 w 1010331"/>
                  <a:gd name="connsiteY2407" fmla="*/ 132843 h 303641"/>
                  <a:gd name="connsiteX2408" fmla="*/ 586498 w 1010331"/>
                  <a:gd name="connsiteY2408" fmla="*/ 132843 h 303641"/>
                  <a:gd name="connsiteX2409" fmla="*/ 591017 w 1010331"/>
                  <a:gd name="connsiteY2409" fmla="*/ 137362 h 303641"/>
                  <a:gd name="connsiteX2410" fmla="*/ 586498 w 1010331"/>
                  <a:gd name="connsiteY2410" fmla="*/ 141880 h 303641"/>
                  <a:gd name="connsiteX2411" fmla="*/ 581980 w 1010331"/>
                  <a:gd name="connsiteY2411" fmla="*/ 137362 h 303641"/>
                  <a:gd name="connsiteX2412" fmla="*/ 586498 w 1010331"/>
                  <a:gd name="connsiteY2412" fmla="*/ 132843 h 303641"/>
                  <a:gd name="connsiteX2413" fmla="*/ 586498 w 1010331"/>
                  <a:gd name="connsiteY2413" fmla="*/ 132843 h 303641"/>
                  <a:gd name="connsiteX2414" fmla="*/ 568424 w 1010331"/>
                  <a:gd name="connsiteY2414" fmla="*/ 132843 h 303641"/>
                  <a:gd name="connsiteX2415" fmla="*/ 572943 w 1010331"/>
                  <a:gd name="connsiteY2415" fmla="*/ 137362 h 303641"/>
                  <a:gd name="connsiteX2416" fmla="*/ 568424 w 1010331"/>
                  <a:gd name="connsiteY2416" fmla="*/ 141880 h 303641"/>
                  <a:gd name="connsiteX2417" fmla="*/ 563906 w 1010331"/>
                  <a:gd name="connsiteY2417" fmla="*/ 137362 h 303641"/>
                  <a:gd name="connsiteX2418" fmla="*/ 568424 w 1010331"/>
                  <a:gd name="connsiteY2418" fmla="*/ 132843 h 303641"/>
                  <a:gd name="connsiteX2419" fmla="*/ 568424 w 1010331"/>
                  <a:gd name="connsiteY2419" fmla="*/ 132843 h 303641"/>
                  <a:gd name="connsiteX2420" fmla="*/ 549447 w 1010331"/>
                  <a:gd name="connsiteY2420" fmla="*/ 132843 h 303641"/>
                  <a:gd name="connsiteX2421" fmla="*/ 553965 w 1010331"/>
                  <a:gd name="connsiteY2421" fmla="*/ 137362 h 303641"/>
                  <a:gd name="connsiteX2422" fmla="*/ 549447 w 1010331"/>
                  <a:gd name="connsiteY2422" fmla="*/ 141880 h 303641"/>
                  <a:gd name="connsiteX2423" fmla="*/ 544928 w 1010331"/>
                  <a:gd name="connsiteY2423" fmla="*/ 137362 h 303641"/>
                  <a:gd name="connsiteX2424" fmla="*/ 549447 w 1010331"/>
                  <a:gd name="connsiteY2424" fmla="*/ 132843 h 303641"/>
                  <a:gd name="connsiteX2425" fmla="*/ 549447 w 1010331"/>
                  <a:gd name="connsiteY2425" fmla="*/ 132843 h 303641"/>
                  <a:gd name="connsiteX2426" fmla="*/ 530469 w 1010331"/>
                  <a:gd name="connsiteY2426" fmla="*/ 132843 h 303641"/>
                  <a:gd name="connsiteX2427" fmla="*/ 534988 w 1010331"/>
                  <a:gd name="connsiteY2427" fmla="*/ 137362 h 303641"/>
                  <a:gd name="connsiteX2428" fmla="*/ 530469 w 1010331"/>
                  <a:gd name="connsiteY2428" fmla="*/ 141880 h 303641"/>
                  <a:gd name="connsiteX2429" fmla="*/ 525951 w 1010331"/>
                  <a:gd name="connsiteY2429" fmla="*/ 137362 h 303641"/>
                  <a:gd name="connsiteX2430" fmla="*/ 530469 w 1010331"/>
                  <a:gd name="connsiteY2430" fmla="*/ 132843 h 303641"/>
                  <a:gd name="connsiteX2431" fmla="*/ 530469 w 1010331"/>
                  <a:gd name="connsiteY2431" fmla="*/ 132843 h 303641"/>
                  <a:gd name="connsiteX2432" fmla="*/ 511492 w 1010331"/>
                  <a:gd name="connsiteY2432" fmla="*/ 132843 h 303641"/>
                  <a:gd name="connsiteX2433" fmla="*/ 516010 w 1010331"/>
                  <a:gd name="connsiteY2433" fmla="*/ 137362 h 303641"/>
                  <a:gd name="connsiteX2434" fmla="*/ 511492 w 1010331"/>
                  <a:gd name="connsiteY2434" fmla="*/ 141880 h 303641"/>
                  <a:gd name="connsiteX2435" fmla="*/ 506973 w 1010331"/>
                  <a:gd name="connsiteY2435" fmla="*/ 137362 h 303641"/>
                  <a:gd name="connsiteX2436" fmla="*/ 511492 w 1010331"/>
                  <a:gd name="connsiteY2436" fmla="*/ 132843 h 303641"/>
                  <a:gd name="connsiteX2437" fmla="*/ 511492 w 1010331"/>
                  <a:gd name="connsiteY2437" fmla="*/ 132843 h 303641"/>
                  <a:gd name="connsiteX2438" fmla="*/ 493418 w 1010331"/>
                  <a:gd name="connsiteY2438" fmla="*/ 132843 h 303641"/>
                  <a:gd name="connsiteX2439" fmla="*/ 497936 w 1010331"/>
                  <a:gd name="connsiteY2439" fmla="*/ 137362 h 303641"/>
                  <a:gd name="connsiteX2440" fmla="*/ 493418 w 1010331"/>
                  <a:gd name="connsiteY2440" fmla="*/ 141880 h 303641"/>
                  <a:gd name="connsiteX2441" fmla="*/ 488899 w 1010331"/>
                  <a:gd name="connsiteY2441" fmla="*/ 137362 h 303641"/>
                  <a:gd name="connsiteX2442" fmla="*/ 493418 w 1010331"/>
                  <a:gd name="connsiteY2442" fmla="*/ 132843 h 303641"/>
                  <a:gd name="connsiteX2443" fmla="*/ 493418 w 1010331"/>
                  <a:gd name="connsiteY2443" fmla="*/ 132843 h 303641"/>
                  <a:gd name="connsiteX2444" fmla="*/ 474440 w 1010331"/>
                  <a:gd name="connsiteY2444" fmla="*/ 132843 h 303641"/>
                  <a:gd name="connsiteX2445" fmla="*/ 478959 w 1010331"/>
                  <a:gd name="connsiteY2445" fmla="*/ 137362 h 303641"/>
                  <a:gd name="connsiteX2446" fmla="*/ 474440 w 1010331"/>
                  <a:gd name="connsiteY2446" fmla="*/ 141880 h 303641"/>
                  <a:gd name="connsiteX2447" fmla="*/ 469922 w 1010331"/>
                  <a:gd name="connsiteY2447" fmla="*/ 137362 h 303641"/>
                  <a:gd name="connsiteX2448" fmla="*/ 474440 w 1010331"/>
                  <a:gd name="connsiteY2448" fmla="*/ 132843 h 303641"/>
                  <a:gd name="connsiteX2449" fmla="*/ 474440 w 1010331"/>
                  <a:gd name="connsiteY2449" fmla="*/ 132843 h 303641"/>
                  <a:gd name="connsiteX2450" fmla="*/ 455462 w 1010331"/>
                  <a:gd name="connsiteY2450" fmla="*/ 132843 h 303641"/>
                  <a:gd name="connsiteX2451" fmla="*/ 459981 w 1010331"/>
                  <a:gd name="connsiteY2451" fmla="*/ 137362 h 303641"/>
                  <a:gd name="connsiteX2452" fmla="*/ 455462 w 1010331"/>
                  <a:gd name="connsiteY2452" fmla="*/ 141880 h 303641"/>
                  <a:gd name="connsiteX2453" fmla="*/ 450944 w 1010331"/>
                  <a:gd name="connsiteY2453" fmla="*/ 137362 h 303641"/>
                  <a:gd name="connsiteX2454" fmla="*/ 455462 w 1010331"/>
                  <a:gd name="connsiteY2454" fmla="*/ 132843 h 303641"/>
                  <a:gd name="connsiteX2455" fmla="*/ 455462 w 1010331"/>
                  <a:gd name="connsiteY2455" fmla="*/ 132843 h 303641"/>
                  <a:gd name="connsiteX2456" fmla="*/ 436485 w 1010331"/>
                  <a:gd name="connsiteY2456" fmla="*/ 132843 h 303641"/>
                  <a:gd name="connsiteX2457" fmla="*/ 441003 w 1010331"/>
                  <a:gd name="connsiteY2457" fmla="*/ 137362 h 303641"/>
                  <a:gd name="connsiteX2458" fmla="*/ 436485 w 1010331"/>
                  <a:gd name="connsiteY2458" fmla="*/ 141880 h 303641"/>
                  <a:gd name="connsiteX2459" fmla="*/ 431966 w 1010331"/>
                  <a:gd name="connsiteY2459" fmla="*/ 137362 h 303641"/>
                  <a:gd name="connsiteX2460" fmla="*/ 436485 w 1010331"/>
                  <a:gd name="connsiteY2460" fmla="*/ 132843 h 303641"/>
                  <a:gd name="connsiteX2461" fmla="*/ 436485 w 1010331"/>
                  <a:gd name="connsiteY2461" fmla="*/ 132843 h 303641"/>
                  <a:gd name="connsiteX2462" fmla="*/ 417507 w 1010331"/>
                  <a:gd name="connsiteY2462" fmla="*/ 132843 h 303641"/>
                  <a:gd name="connsiteX2463" fmla="*/ 422026 w 1010331"/>
                  <a:gd name="connsiteY2463" fmla="*/ 137362 h 303641"/>
                  <a:gd name="connsiteX2464" fmla="*/ 417507 w 1010331"/>
                  <a:gd name="connsiteY2464" fmla="*/ 141880 h 303641"/>
                  <a:gd name="connsiteX2465" fmla="*/ 412989 w 1010331"/>
                  <a:gd name="connsiteY2465" fmla="*/ 137362 h 303641"/>
                  <a:gd name="connsiteX2466" fmla="*/ 417507 w 1010331"/>
                  <a:gd name="connsiteY2466" fmla="*/ 132843 h 303641"/>
                  <a:gd name="connsiteX2467" fmla="*/ 417507 w 1010331"/>
                  <a:gd name="connsiteY2467" fmla="*/ 132843 h 303641"/>
                  <a:gd name="connsiteX2468" fmla="*/ 399433 w 1010331"/>
                  <a:gd name="connsiteY2468" fmla="*/ 132843 h 303641"/>
                  <a:gd name="connsiteX2469" fmla="*/ 403952 w 1010331"/>
                  <a:gd name="connsiteY2469" fmla="*/ 137362 h 303641"/>
                  <a:gd name="connsiteX2470" fmla="*/ 399433 w 1010331"/>
                  <a:gd name="connsiteY2470" fmla="*/ 141880 h 303641"/>
                  <a:gd name="connsiteX2471" fmla="*/ 394915 w 1010331"/>
                  <a:gd name="connsiteY2471" fmla="*/ 137362 h 303641"/>
                  <a:gd name="connsiteX2472" fmla="*/ 399433 w 1010331"/>
                  <a:gd name="connsiteY2472" fmla="*/ 132843 h 303641"/>
                  <a:gd name="connsiteX2473" fmla="*/ 399433 w 1010331"/>
                  <a:gd name="connsiteY2473" fmla="*/ 132843 h 303641"/>
                  <a:gd name="connsiteX2474" fmla="*/ 380456 w 1010331"/>
                  <a:gd name="connsiteY2474" fmla="*/ 132843 h 303641"/>
                  <a:gd name="connsiteX2475" fmla="*/ 384974 w 1010331"/>
                  <a:gd name="connsiteY2475" fmla="*/ 137362 h 303641"/>
                  <a:gd name="connsiteX2476" fmla="*/ 380456 w 1010331"/>
                  <a:gd name="connsiteY2476" fmla="*/ 141880 h 303641"/>
                  <a:gd name="connsiteX2477" fmla="*/ 375937 w 1010331"/>
                  <a:gd name="connsiteY2477" fmla="*/ 137362 h 303641"/>
                  <a:gd name="connsiteX2478" fmla="*/ 380456 w 1010331"/>
                  <a:gd name="connsiteY2478" fmla="*/ 132843 h 303641"/>
                  <a:gd name="connsiteX2479" fmla="*/ 380456 w 1010331"/>
                  <a:gd name="connsiteY2479" fmla="*/ 132843 h 303641"/>
                  <a:gd name="connsiteX2480" fmla="*/ 361478 w 1010331"/>
                  <a:gd name="connsiteY2480" fmla="*/ 132843 h 303641"/>
                  <a:gd name="connsiteX2481" fmla="*/ 365997 w 1010331"/>
                  <a:gd name="connsiteY2481" fmla="*/ 137362 h 303641"/>
                  <a:gd name="connsiteX2482" fmla="*/ 361478 w 1010331"/>
                  <a:gd name="connsiteY2482" fmla="*/ 141880 h 303641"/>
                  <a:gd name="connsiteX2483" fmla="*/ 356960 w 1010331"/>
                  <a:gd name="connsiteY2483" fmla="*/ 137362 h 303641"/>
                  <a:gd name="connsiteX2484" fmla="*/ 361478 w 1010331"/>
                  <a:gd name="connsiteY2484" fmla="*/ 132843 h 303641"/>
                  <a:gd name="connsiteX2485" fmla="*/ 361478 w 1010331"/>
                  <a:gd name="connsiteY2485" fmla="*/ 132843 h 303641"/>
                  <a:gd name="connsiteX2486" fmla="*/ 342501 w 1010331"/>
                  <a:gd name="connsiteY2486" fmla="*/ 132843 h 303641"/>
                  <a:gd name="connsiteX2487" fmla="*/ 347019 w 1010331"/>
                  <a:gd name="connsiteY2487" fmla="*/ 137362 h 303641"/>
                  <a:gd name="connsiteX2488" fmla="*/ 342501 w 1010331"/>
                  <a:gd name="connsiteY2488" fmla="*/ 141880 h 303641"/>
                  <a:gd name="connsiteX2489" fmla="*/ 337982 w 1010331"/>
                  <a:gd name="connsiteY2489" fmla="*/ 137362 h 303641"/>
                  <a:gd name="connsiteX2490" fmla="*/ 342501 w 1010331"/>
                  <a:gd name="connsiteY2490" fmla="*/ 132843 h 303641"/>
                  <a:gd name="connsiteX2491" fmla="*/ 342501 w 1010331"/>
                  <a:gd name="connsiteY2491" fmla="*/ 132843 h 303641"/>
                  <a:gd name="connsiteX2492" fmla="*/ 323523 w 1010331"/>
                  <a:gd name="connsiteY2492" fmla="*/ 132843 h 303641"/>
                  <a:gd name="connsiteX2493" fmla="*/ 328041 w 1010331"/>
                  <a:gd name="connsiteY2493" fmla="*/ 137362 h 303641"/>
                  <a:gd name="connsiteX2494" fmla="*/ 323523 w 1010331"/>
                  <a:gd name="connsiteY2494" fmla="*/ 141880 h 303641"/>
                  <a:gd name="connsiteX2495" fmla="*/ 319004 w 1010331"/>
                  <a:gd name="connsiteY2495" fmla="*/ 137362 h 303641"/>
                  <a:gd name="connsiteX2496" fmla="*/ 323523 w 1010331"/>
                  <a:gd name="connsiteY2496" fmla="*/ 132843 h 303641"/>
                  <a:gd name="connsiteX2497" fmla="*/ 323523 w 1010331"/>
                  <a:gd name="connsiteY2497" fmla="*/ 132843 h 303641"/>
                  <a:gd name="connsiteX2498" fmla="*/ 305449 w 1010331"/>
                  <a:gd name="connsiteY2498" fmla="*/ 132843 h 303641"/>
                  <a:gd name="connsiteX2499" fmla="*/ 309968 w 1010331"/>
                  <a:gd name="connsiteY2499" fmla="*/ 137362 h 303641"/>
                  <a:gd name="connsiteX2500" fmla="*/ 305449 w 1010331"/>
                  <a:gd name="connsiteY2500" fmla="*/ 141880 h 303641"/>
                  <a:gd name="connsiteX2501" fmla="*/ 300931 w 1010331"/>
                  <a:gd name="connsiteY2501" fmla="*/ 137362 h 303641"/>
                  <a:gd name="connsiteX2502" fmla="*/ 305449 w 1010331"/>
                  <a:gd name="connsiteY2502" fmla="*/ 132843 h 303641"/>
                  <a:gd name="connsiteX2503" fmla="*/ 305449 w 1010331"/>
                  <a:gd name="connsiteY2503" fmla="*/ 132843 h 303641"/>
                  <a:gd name="connsiteX2504" fmla="*/ 286471 w 1010331"/>
                  <a:gd name="connsiteY2504" fmla="*/ 132843 h 303641"/>
                  <a:gd name="connsiteX2505" fmla="*/ 290990 w 1010331"/>
                  <a:gd name="connsiteY2505" fmla="*/ 137362 h 303641"/>
                  <a:gd name="connsiteX2506" fmla="*/ 286471 w 1010331"/>
                  <a:gd name="connsiteY2506" fmla="*/ 141880 h 303641"/>
                  <a:gd name="connsiteX2507" fmla="*/ 281953 w 1010331"/>
                  <a:gd name="connsiteY2507" fmla="*/ 137362 h 303641"/>
                  <a:gd name="connsiteX2508" fmla="*/ 286471 w 1010331"/>
                  <a:gd name="connsiteY2508" fmla="*/ 132843 h 303641"/>
                  <a:gd name="connsiteX2509" fmla="*/ 286471 w 1010331"/>
                  <a:gd name="connsiteY2509" fmla="*/ 132843 h 303641"/>
                  <a:gd name="connsiteX2510" fmla="*/ 840437 w 1010331"/>
                  <a:gd name="connsiteY2510" fmla="*/ 122903 h 303641"/>
                  <a:gd name="connsiteX2511" fmla="*/ 844955 w 1010331"/>
                  <a:gd name="connsiteY2511" fmla="*/ 127421 h 303641"/>
                  <a:gd name="connsiteX2512" fmla="*/ 840437 w 1010331"/>
                  <a:gd name="connsiteY2512" fmla="*/ 131940 h 303641"/>
                  <a:gd name="connsiteX2513" fmla="*/ 835918 w 1010331"/>
                  <a:gd name="connsiteY2513" fmla="*/ 127421 h 303641"/>
                  <a:gd name="connsiteX2514" fmla="*/ 840437 w 1010331"/>
                  <a:gd name="connsiteY2514" fmla="*/ 122903 h 303641"/>
                  <a:gd name="connsiteX2515" fmla="*/ 840437 w 1010331"/>
                  <a:gd name="connsiteY2515" fmla="*/ 122903 h 303641"/>
                  <a:gd name="connsiteX2516" fmla="*/ 821459 w 1010331"/>
                  <a:gd name="connsiteY2516" fmla="*/ 122903 h 303641"/>
                  <a:gd name="connsiteX2517" fmla="*/ 825978 w 1010331"/>
                  <a:gd name="connsiteY2517" fmla="*/ 127421 h 303641"/>
                  <a:gd name="connsiteX2518" fmla="*/ 821459 w 1010331"/>
                  <a:gd name="connsiteY2518" fmla="*/ 131940 h 303641"/>
                  <a:gd name="connsiteX2519" fmla="*/ 816941 w 1010331"/>
                  <a:gd name="connsiteY2519" fmla="*/ 127421 h 303641"/>
                  <a:gd name="connsiteX2520" fmla="*/ 821459 w 1010331"/>
                  <a:gd name="connsiteY2520" fmla="*/ 122903 h 303641"/>
                  <a:gd name="connsiteX2521" fmla="*/ 821459 w 1010331"/>
                  <a:gd name="connsiteY2521" fmla="*/ 122903 h 303641"/>
                  <a:gd name="connsiteX2522" fmla="*/ 803385 w 1010331"/>
                  <a:gd name="connsiteY2522" fmla="*/ 122903 h 303641"/>
                  <a:gd name="connsiteX2523" fmla="*/ 807904 w 1010331"/>
                  <a:gd name="connsiteY2523" fmla="*/ 127421 h 303641"/>
                  <a:gd name="connsiteX2524" fmla="*/ 803385 w 1010331"/>
                  <a:gd name="connsiteY2524" fmla="*/ 131940 h 303641"/>
                  <a:gd name="connsiteX2525" fmla="*/ 798867 w 1010331"/>
                  <a:gd name="connsiteY2525" fmla="*/ 127421 h 303641"/>
                  <a:gd name="connsiteX2526" fmla="*/ 803385 w 1010331"/>
                  <a:gd name="connsiteY2526" fmla="*/ 122903 h 303641"/>
                  <a:gd name="connsiteX2527" fmla="*/ 803385 w 1010331"/>
                  <a:gd name="connsiteY2527" fmla="*/ 122903 h 303641"/>
                  <a:gd name="connsiteX2528" fmla="*/ 784408 w 1010331"/>
                  <a:gd name="connsiteY2528" fmla="*/ 122903 h 303641"/>
                  <a:gd name="connsiteX2529" fmla="*/ 788926 w 1010331"/>
                  <a:gd name="connsiteY2529" fmla="*/ 127421 h 303641"/>
                  <a:gd name="connsiteX2530" fmla="*/ 784408 w 1010331"/>
                  <a:gd name="connsiteY2530" fmla="*/ 131940 h 303641"/>
                  <a:gd name="connsiteX2531" fmla="*/ 779889 w 1010331"/>
                  <a:gd name="connsiteY2531" fmla="*/ 127421 h 303641"/>
                  <a:gd name="connsiteX2532" fmla="*/ 784408 w 1010331"/>
                  <a:gd name="connsiteY2532" fmla="*/ 122903 h 303641"/>
                  <a:gd name="connsiteX2533" fmla="*/ 784408 w 1010331"/>
                  <a:gd name="connsiteY2533" fmla="*/ 122903 h 303641"/>
                  <a:gd name="connsiteX2534" fmla="*/ 765430 w 1010331"/>
                  <a:gd name="connsiteY2534" fmla="*/ 122903 h 303641"/>
                  <a:gd name="connsiteX2535" fmla="*/ 769948 w 1010331"/>
                  <a:gd name="connsiteY2535" fmla="*/ 127421 h 303641"/>
                  <a:gd name="connsiteX2536" fmla="*/ 765430 w 1010331"/>
                  <a:gd name="connsiteY2536" fmla="*/ 131940 h 303641"/>
                  <a:gd name="connsiteX2537" fmla="*/ 760912 w 1010331"/>
                  <a:gd name="connsiteY2537" fmla="*/ 127421 h 303641"/>
                  <a:gd name="connsiteX2538" fmla="*/ 765430 w 1010331"/>
                  <a:gd name="connsiteY2538" fmla="*/ 122903 h 303641"/>
                  <a:gd name="connsiteX2539" fmla="*/ 765430 w 1010331"/>
                  <a:gd name="connsiteY2539" fmla="*/ 122903 h 303641"/>
                  <a:gd name="connsiteX2540" fmla="*/ 746452 w 1010331"/>
                  <a:gd name="connsiteY2540" fmla="*/ 122903 h 303641"/>
                  <a:gd name="connsiteX2541" fmla="*/ 750971 w 1010331"/>
                  <a:gd name="connsiteY2541" fmla="*/ 127421 h 303641"/>
                  <a:gd name="connsiteX2542" fmla="*/ 746452 w 1010331"/>
                  <a:gd name="connsiteY2542" fmla="*/ 131940 h 303641"/>
                  <a:gd name="connsiteX2543" fmla="*/ 741934 w 1010331"/>
                  <a:gd name="connsiteY2543" fmla="*/ 127421 h 303641"/>
                  <a:gd name="connsiteX2544" fmla="*/ 746452 w 1010331"/>
                  <a:gd name="connsiteY2544" fmla="*/ 122903 h 303641"/>
                  <a:gd name="connsiteX2545" fmla="*/ 746452 w 1010331"/>
                  <a:gd name="connsiteY2545" fmla="*/ 122903 h 303641"/>
                  <a:gd name="connsiteX2546" fmla="*/ 727475 w 1010331"/>
                  <a:gd name="connsiteY2546" fmla="*/ 122903 h 303641"/>
                  <a:gd name="connsiteX2547" fmla="*/ 731993 w 1010331"/>
                  <a:gd name="connsiteY2547" fmla="*/ 127421 h 303641"/>
                  <a:gd name="connsiteX2548" fmla="*/ 727475 w 1010331"/>
                  <a:gd name="connsiteY2548" fmla="*/ 131940 h 303641"/>
                  <a:gd name="connsiteX2549" fmla="*/ 722956 w 1010331"/>
                  <a:gd name="connsiteY2549" fmla="*/ 127421 h 303641"/>
                  <a:gd name="connsiteX2550" fmla="*/ 727475 w 1010331"/>
                  <a:gd name="connsiteY2550" fmla="*/ 122903 h 303641"/>
                  <a:gd name="connsiteX2551" fmla="*/ 727475 w 1010331"/>
                  <a:gd name="connsiteY2551" fmla="*/ 122903 h 303641"/>
                  <a:gd name="connsiteX2552" fmla="*/ 709401 w 1010331"/>
                  <a:gd name="connsiteY2552" fmla="*/ 122903 h 303641"/>
                  <a:gd name="connsiteX2553" fmla="*/ 713919 w 1010331"/>
                  <a:gd name="connsiteY2553" fmla="*/ 127421 h 303641"/>
                  <a:gd name="connsiteX2554" fmla="*/ 709401 w 1010331"/>
                  <a:gd name="connsiteY2554" fmla="*/ 131940 h 303641"/>
                  <a:gd name="connsiteX2555" fmla="*/ 704882 w 1010331"/>
                  <a:gd name="connsiteY2555" fmla="*/ 127421 h 303641"/>
                  <a:gd name="connsiteX2556" fmla="*/ 709401 w 1010331"/>
                  <a:gd name="connsiteY2556" fmla="*/ 122903 h 303641"/>
                  <a:gd name="connsiteX2557" fmla="*/ 709401 w 1010331"/>
                  <a:gd name="connsiteY2557" fmla="*/ 122903 h 303641"/>
                  <a:gd name="connsiteX2558" fmla="*/ 690423 w 1010331"/>
                  <a:gd name="connsiteY2558" fmla="*/ 122903 h 303641"/>
                  <a:gd name="connsiteX2559" fmla="*/ 694942 w 1010331"/>
                  <a:gd name="connsiteY2559" fmla="*/ 127421 h 303641"/>
                  <a:gd name="connsiteX2560" fmla="*/ 690423 w 1010331"/>
                  <a:gd name="connsiteY2560" fmla="*/ 131940 h 303641"/>
                  <a:gd name="connsiteX2561" fmla="*/ 685905 w 1010331"/>
                  <a:gd name="connsiteY2561" fmla="*/ 127421 h 303641"/>
                  <a:gd name="connsiteX2562" fmla="*/ 690423 w 1010331"/>
                  <a:gd name="connsiteY2562" fmla="*/ 122903 h 303641"/>
                  <a:gd name="connsiteX2563" fmla="*/ 690423 w 1010331"/>
                  <a:gd name="connsiteY2563" fmla="*/ 122903 h 303641"/>
                  <a:gd name="connsiteX2564" fmla="*/ 671446 w 1010331"/>
                  <a:gd name="connsiteY2564" fmla="*/ 122903 h 303641"/>
                  <a:gd name="connsiteX2565" fmla="*/ 675964 w 1010331"/>
                  <a:gd name="connsiteY2565" fmla="*/ 127421 h 303641"/>
                  <a:gd name="connsiteX2566" fmla="*/ 671446 w 1010331"/>
                  <a:gd name="connsiteY2566" fmla="*/ 131940 h 303641"/>
                  <a:gd name="connsiteX2567" fmla="*/ 666927 w 1010331"/>
                  <a:gd name="connsiteY2567" fmla="*/ 127421 h 303641"/>
                  <a:gd name="connsiteX2568" fmla="*/ 671446 w 1010331"/>
                  <a:gd name="connsiteY2568" fmla="*/ 122903 h 303641"/>
                  <a:gd name="connsiteX2569" fmla="*/ 671446 w 1010331"/>
                  <a:gd name="connsiteY2569" fmla="*/ 122903 h 303641"/>
                  <a:gd name="connsiteX2570" fmla="*/ 652468 w 1010331"/>
                  <a:gd name="connsiteY2570" fmla="*/ 122903 h 303641"/>
                  <a:gd name="connsiteX2571" fmla="*/ 656987 w 1010331"/>
                  <a:gd name="connsiteY2571" fmla="*/ 127421 h 303641"/>
                  <a:gd name="connsiteX2572" fmla="*/ 652468 w 1010331"/>
                  <a:gd name="connsiteY2572" fmla="*/ 131940 h 303641"/>
                  <a:gd name="connsiteX2573" fmla="*/ 647950 w 1010331"/>
                  <a:gd name="connsiteY2573" fmla="*/ 127421 h 303641"/>
                  <a:gd name="connsiteX2574" fmla="*/ 652468 w 1010331"/>
                  <a:gd name="connsiteY2574" fmla="*/ 122903 h 303641"/>
                  <a:gd name="connsiteX2575" fmla="*/ 652468 w 1010331"/>
                  <a:gd name="connsiteY2575" fmla="*/ 122903 h 303641"/>
                  <a:gd name="connsiteX2576" fmla="*/ 633490 w 1010331"/>
                  <a:gd name="connsiteY2576" fmla="*/ 122903 h 303641"/>
                  <a:gd name="connsiteX2577" fmla="*/ 638009 w 1010331"/>
                  <a:gd name="connsiteY2577" fmla="*/ 127421 h 303641"/>
                  <a:gd name="connsiteX2578" fmla="*/ 633490 w 1010331"/>
                  <a:gd name="connsiteY2578" fmla="*/ 131940 h 303641"/>
                  <a:gd name="connsiteX2579" fmla="*/ 628972 w 1010331"/>
                  <a:gd name="connsiteY2579" fmla="*/ 127421 h 303641"/>
                  <a:gd name="connsiteX2580" fmla="*/ 633490 w 1010331"/>
                  <a:gd name="connsiteY2580" fmla="*/ 122903 h 303641"/>
                  <a:gd name="connsiteX2581" fmla="*/ 633490 w 1010331"/>
                  <a:gd name="connsiteY2581" fmla="*/ 122903 h 303641"/>
                  <a:gd name="connsiteX2582" fmla="*/ 615417 w 1010331"/>
                  <a:gd name="connsiteY2582" fmla="*/ 122903 h 303641"/>
                  <a:gd name="connsiteX2583" fmla="*/ 619935 w 1010331"/>
                  <a:gd name="connsiteY2583" fmla="*/ 127421 h 303641"/>
                  <a:gd name="connsiteX2584" fmla="*/ 615417 w 1010331"/>
                  <a:gd name="connsiteY2584" fmla="*/ 131940 h 303641"/>
                  <a:gd name="connsiteX2585" fmla="*/ 610898 w 1010331"/>
                  <a:gd name="connsiteY2585" fmla="*/ 127421 h 303641"/>
                  <a:gd name="connsiteX2586" fmla="*/ 615417 w 1010331"/>
                  <a:gd name="connsiteY2586" fmla="*/ 122903 h 303641"/>
                  <a:gd name="connsiteX2587" fmla="*/ 615417 w 1010331"/>
                  <a:gd name="connsiteY2587" fmla="*/ 122903 h 303641"/>
                  <a:gd name="connsiteX2588" fmla="*/ 596439 w 1010331"/>
                  <a:gd name="connsiteY2588" fmla="*/ 122903 h 303641"/>
                  <a:gd name="connsiteX2589" fmla="*/ 600957 w 1010331"/>
                  <a:gd name="connsiteY2589" fmla="*/ 127421 h 303641"/>
                  <a:gd name="connsiteX2590" fmla="*/ 596439 w 1010331"/>
                  <a:gd name="connsiteY2590" fmla="*/ 131940 h 303641"/>
                  <a:gd name="connsiteX2591" fmla="*/ 591920 w 1010331"/>
                  <a:gd name="connsiteY2591" fmla="*/ 127421 h 303641"/>
                  <a:gd name="connsiteX2592" fmla="*/ 596439 w 1010331"/>
                  <a:gd name="connsiteY2592" fmla="*/ 122903 h 303641"/>
                  <a:gd name="connsiteX2593" fmla="*/ 596439 w 1010331"/>
                  <a:gd name="connsiteY2593" fmla="*/ 122903 h 303641"/>
                  <a:gd name="connsiteX2594" fmla="*/ 577461 w 1010331"/>
                  <a:gd name="connsiteY2594" fmla="*/ 122903 h 303641"/>
                  <a:gd name="connsiteX2595" fmla="*/ 581980 w 1010331"/>
                  <a:gd name="connsiteY2595" fmla="*/ 127421 h 303641"/>
                  <a:gd name="connsiteX2596" fmla="*/ 577461 w 1010331"/>
                  <a:gd name="connsiteY2596" fmla="*/ 131940 h 303641"/>
                  <a:gd name="connsiteX2597" fmla="*/ 572943 w 1010331"/>
                  <a:gd name="connsiteY2597" fmla="*/ 127421 h 303641"/>
                  <a:gd name="connsiteX2598" fmla="*/ 577461 w 1010331"/>
                  <a:gd name="connsiteY2598" fmla="*/ 122903 h 303641"/>
                  <a:gd name="connsiteX2599" fmla="*/ 577461 w 1010331"/>
                  <a:gd name="connsiteY2599" fmla="*/ 122903 h 303641"/>
                  <a:gd name="connsiteX2600" fmla="*/ 558484 w 1010331"/>
                  <a:gd name="connsiteY2600" fmla="*/ 122903 h 303641"/>
                  <a:gd name="connsiteX2601" fmla="*/ 563002 w 1010331"/>
                  <a:gd name="connsiteY2601" fmla="*/ 127421 h 303641"/>
                  <a:gd name="connsiteX2602" fmla="*/ 558484 w 1010331"/>
                  <a:gd name="connsiteY2602" fmla="*/ 131940 h 303641"/>
                  <a:gd name="connsiteX2603" fmla="*/ 553965 w 1010331"/>
                  <a:gd name="connsiteY2603" fmla="*/ 127421 h 303641"/>
                  <a:gd name="connsiteX2604" fmla="*/ 558484 w 1010331"/>
                  <a:gd name="connsiteY2604" fmla="*/ 122903 h 303641"/>
                  <a:gd name="connsiteX2605" fmla="*/ 558484 w 1010331"/>
                  <a:gd name="connsiteY2605" fmla="*/ 122903 h 303641"/>
                  <a:gd name="connsiteX2606" fmla="*/ 539506 w 1010331"/>
                  <a:gd name="connsiteY2606" fmla="*/ 122903 h 303641"/>
                  <a:gd name="connsiteX2607" fmla="*/ 544025 w 1010331"/>
                  <a:gd name="connsiteY2607" fmla="*/ 127421 h 303641"/>
                  <a:gd name="connsiteX2608" fmla="*/ 539506 w 1010331"/>
                  <a:gd name="connsiteY2608" fmla="*/ 131940 h 303641"/>
                  <a:gd name="connsiteX2609" fmla="*/ 534988 w 1010331"/>
                  <a:gd name="connsiteY2609" fmla="*/ 127421 h 303641"/>
                  <a:gd name="connsiteX2610" fmla="*/ 539506 w 1010331"/>
                  <a:gd name="connsiteY2610" fmla="*/ 122903 h 303641"/>
                  <a:gd name="connsiteX2611" fmla="*/ 539506 w 1010331"/>
                  <a:gd name="connsiteY2611" fmla="*/ 122903 h 303641"/>
                  <a:gd name="connsiteX2612" fmla="*/ 521432 w 1010331"/>
                  <a:gd name="connsiteY2612" fmla="*/ 122903 h 303641"/>
                  <a:gd name="connsiteX2613" fmla="*/ 525951 w 1010331"/>
                  <a:gd name="connsiteY2613" fmla="*/ 127421 h 303641"/>
                  <a:gd name="connsiteX2614" fmla="*/ 521432 w 1010331"/>
                  <a:gd name="connsiteY2614" fmla="*/ 131940 h 303641"/>
                  <a:gd name="connsiteX2615" fmla="*/ 516914 w 1010331"/>
                  <a:gd name="connsiteY2615" fmla="*/ 127421 h 303641"/>
                  <a:gd name="connsiteX2616" fmla="*/ 521432 w 1010331"/>
                  <a:gd name="connsiteY2616" fmla="*/ 122903 h 303641"/>
                  <a:gd name="connsiteX2617" fmla="*/ 521432 w 1010331"/>
                  <a:gd name="connsiteY2617" fmla="*/ 122903 h 303641"/>
                  <a:gd name="connsiteX2618" fmla="*/ 502455 w 1010331"/>
                  <a:gd name="connsiteY2618" fmla="*/ 122903 h 303641"/>
                  <a:gd name="connsiteX2619" fmla="*/ 506973 w 1010331"/>
                  <a:gd name="connsiteY2619" fmla="*/ 127421 h 303641"/>
                  <a:gd name="connsiteX2620" fmla="*/ 502455 w 1010331"/>
                  <a:gd name="connsiteY2620" fmla="*/ 131940 h 303641"/>
                  <a:gd name="connsiteX2621" fmla="*/ 497936 w 1010331"/>
                  <a:gd name="connsiteY2621" fmla="*/ 127421 h 303641"/>
                  <a:gd name="connsiteX2622" fmla="*/ 502455 w 1010331"/>
                  <a:gd name="connsiteY2622" fmla="*/ 122903 h 303641"/>
                  <a:gd name="connsiteX2623" fmla="*/ 502455 w 1010331"/>
                  <a:gd name="connsiteY2623" fmla="*/ 122903 h 303641"/>
                  <a:gd name="connsiteX2624" fmla="*/ 483477 w 1010331"/>
                  <a:gd name="connsiteY2624" fmla="*/ 122903 h 303641"/>
                  <a:gd name="connsiteX2625" fmla="*/ 487995 w 1010331"/>
                  <a:gd name="connsiteY2625" fmla="*/ 127421 h 303641"/>
                  <a:gd name="connsiteX2626" fmla="*/ 483477 w 1010331"/>
                  <a:gd name="connsiteY2626" fmla="*/ 131940 h 303641"/>
                  <a:gd name="connsiteX2627" fmla="*/ 478959 w 1010331"/>
                  <a:gd name="connsiteY2627" fmla="*/ 127421 h 303641"/>
                  <a:gd name="connsiteX2628" fmla="*/ 483477 w 1010331"/>
                  <a:gd name="connsiteY2628" fmla="*/ 122903 h 303641"/>
                  <a:gd name="connsiteX2629" fmla="*/ 483477 w 1010331"/>
                  <a:gd name="connsiteY2629" fmla="*/ 122903 h 303641"/>
                  <a:gd name="connsiteX2630" fmla="*/ 464499 w 1010331"/>
                  <a:gd name="connsiteY2630" fmla="*/ 122903 h 303641"/>
                  <a:gd name="connsiteX2631" fmla="*/ 469018 w 1010331"/>
                  <a:gd name="connsiteY2631" fmla="*/ 127421 h 303641"/>
                  <a:gd name="connsiteX2632" fmla="*/ 464499 w 1010331"/>
                  <a:gd name="connsiteY2632" fmla="*/ 131940 h 303641"/>
                  <a:gd name="connsiteX2633" fmla="*/ 459981 w 1010331"/>
                  <a:gd name="connsiteY2633" fmla="*/ 127421 h 303641"/>
                  <a:gd name="connsiteX2634" fmla="*/ 464499 w 1010331"/>
                  <a:gd name="connsiteY2634" fmla="*/ 122903 h 303641"/>
                  <a:gd name="connsiteX2635" fmla="*/ 464499 w 1010331"/>
                  <a:gd name="connsiteY2635" fmla="*/ 122903 h 303641"/>
                  <a:gd name="connsiteX2636" fmla="*/ 446425 w 1010331"/>
                  <a:gd name="connsiteY2636" fmla="*/ 122903 h 303641"/>
                  <a:gd name="connsiteX2637" fmla="*/ 450944 w 1010331"/>
                  <a:gd name="connsiteY2637" fmla="*/ 127421 h 303641"/>
                  <a:gd name="connsiteX2638" fmla="*/ 446425 w 1010331"/>
                  <a:gd name="connsiteY2638" fmla="*/ 131940 h 303641"/>
                  <a:gd name="connsiteX2639" fmla="*/ 441907 w 1010331"/>
                  <a:gd name="connsiteY2639" fmla="*/ 127421 h 303641"/>
                  <a:gd name="connsiteX2640" fmla="*/ 446425 w 1010331"/>
                  <a:gd name="connsiteY2640" fmla="*/ 122903 h 303641"/>
                  <a:gd name="connsiteX2641" fmla="*/ 446425 w 1010331"/>
                  <a:gd name="connsiteY2641" fmla="*/ 122903 h 303641"/>
                  <a:gd name="connsiteX2642" fmla="*/ 427448 w 1010331"/>
                  <a:gd name="connsiteY2642" fmla="*/ 122903 h 303641"/>
                  <a:gd name="connsiteX2643" fmla="*/ 431966 w 1010331"/>
                  <a:gd name="connsiteY2643" fmla="*/ 127421 h 303641"/>
                  <a:gd name="connsiteX2644" fmla="*/ 427448 w 1010331"/>
                  <a:gd name="connsiteY2644" fmla="*/ 131940 h 303641"/>
                  <a:gd name="connsiteX2645" fmla="*/ 422929 w 1010331"/>
                  <a:gd name="connsiteY2645" fmla="*/ 127421 h 303641"/>
                  <a:gd name="connsiteX2646" fmla="*/ 427448 w 1010331"/>
                  <a:gd name="connsiteY2646" fmla="*/ 122903 h 303641"/>
                  <a:gd name="connsiteX2647" fmla="*/ 427448 w 1010331"/>
                  <a:gd name="connsiteY2647" fmla="*/ 122903 h 303641"/>
                  <a:gd name="connsiteX2648" fmla="*/ 408470 w 1010331"/>
                  <a:gd name="connsiteY2648" fmla="*/ 122903 h 303641"/>
                  <a:gd name="connsiteX2649" fmla="*/ 412989 w 1010331"/>
                  <a:gd name="connsiteY2649" fmla="*/ 127421 h 303641"/>
                  <a:gd name="connsiteX2650" fmla="*/ 408470 w 1010331"/>
                  <a:gd name="connsiteY2650" fmla="*/ 131940 h 303641"/>
                  <a:gd name="connsiteX2651" fmla="*/ 403952 w 1010331"/>
                  <a:gd name="connsiteY2651" fmla="*/ 127421 h 303641"/>
                  <a:gd name="connsiteX2652" fmla="*/ 408470 w 1010331"/>
                  <a:gd name="connsiteY2652" fmla="*/ 122903 h 303641"/>
                  <a:gd name="connsiteX2653" fmla="*/ 408470 w 1010331"/>
                  <a:gd name="connsiteY2653" fmla="*/ 122903 h 303641"/>
                  <a:gd name="connsiteX2654" fmla="*/ 389493 w 1010331"/>
                  <a:gd name="connsiteY2654" fmla="*/ 122903 h 303641"/>
                  <a:gd name="connsiteX2655" fmla="*/ 394011 w 1010331"/>
                  <a:gd name="connsiteY2655" fmla="*/ 127421 h 303641"/>
                  <a:gd name="connsiteX2656" fmla="*/ 389493 w 1010331"/>
                  <a:gd name="connsiteY2656" fmla="*/ 131940 h 303641"/>
                  <a:gd name="connsiteX2657" fmla="*/ 384974 w 1010331"/>
                  <a:gd name="connsiteY2657" fmla="*/ 127421 h 303641"/>
                  <a:gd name="connsiteX2658" fmla="*/ 389493 w 1010331"/>
                  <a:gd name="connsiteY2658" fmla="*/ 122903 h 303641"/>
                  <a:gd name="connsiteX2659" fmla="*/ 389493 w 1010331"/>
                  <a:gd name="connsiteY2659" fmla="*/ 122903 h 303641"/>
                  <a:gd name="connsiteX2660" fmla="*/ 370515 w 1010331"/>
                  <a:gd name="connsiteY2660" fmla="*/ 122903 h 303641"/>
                  <a:gd name="connsiteX2661" fmla="*/ 375034 w 1010331"/>
                  <a:gd name="connsiteY2661" fmla="*/ 127421 h 303641"/>
                  <a:gd name="connsiteX2662" fmla="*/ 370515 w 1010331"/>
                  <a:gd name="connsiteY2662" fmla="*/ 131940 h 303641"/>
                  <a:gd name="connsiteX2663" fmla="*/ 365997 w 1010331"/>
                  <a:gd name="connsiteY2663" fmla="*/ 127421 h 303641"/>
                  <a:gd name="connsiteX2664" fmla="*/ 370515 w 1010331"/>
                  <a:gd name="connsiteY2664" fmla="*/ 122903 h 303641"/>
                  <a:gd name="connsiteX2665" fmla="*/ 370515 w 1010331"/>
                  <a:gd name="connsiteY2665" fmla="*/ 122903 h 303641"/>
                  <a:gd name="connsiteX2666" fmla="*/ 352441 w 1010331"/>
                  <a:gd name="connsiteY2666" fmla="*/ 122903 h 303641"/>
                  <a:gd name="connsiteX2667" fmla="*/ 356960 w 1010331"/>
                  <a:gd name="connsiteY2667" fmla="*/ 127421 h 303641"/>
                  <a:gd name="connsiteX2668" fmla="*/ 352441 w 1010331"/>
                  <a:gd name="connsiteY2668" fmla="*/ 131940 h 303641"/>
                  <a:gd name="connsiteX2669" fmla="*/ 347923 w 1010331"/>
                  <a:gd name="connsiteY2669" fmla="*/ 127421 h 303641"/>
                  <a:gd name="connsiteX2670" fmla="*/ 352441 w 1010331"/>
                  <a:gd name="connsiteY2670" fmla="*/ 122903 h 303641"/>
                  <a:gd name="connsiteX2671" fmla="*/ 352441 w 1010331"/>
                  <a:gd name="connsiteY2671" fmla="*/ 122903 h 303641"/>
                  <a:gd name="connsiteX2672" fmla="*/ 333464 w 1010331"/>
                  <a:gd name="connsiteY2672" fmla="*/ 122903 h 303641"/>
                  <a:gd name="connsiteX2673" fmla="*/ 337982 w 1010331"/>
                  <a:gd name="connsiteY2673" fmla="*/ 127421 h 303641"/>
                  <a:gd name="connsiteX2674" fmla="*/ 333464 w 1010331"/>
                  <a:gd name="connsiteY2674" fmla="*/ 131940 h 303641"/>
                  <a:gd name="connsiteX2675" fmla="*/ 328945 w 1010331"/>
                  <a:gd name="connsiteY2675" fmla="*/ 127421 h 303641"/>
                  <a:gd name="connsiteX2676" fmla="*/ 333464 w 1010331"/>
                  <a:gd name="connsiteY2676" fmla="*/ 122903 h 303641"/>
                  <a:gd name="connsiteX2677" fmla="*/ 333464 w 1010331"/>
                  <a:gd name="connsiteY2677" fmla="*/ 122903 h 303641"/>
                  <a:gd name="connsiteX2678" fmla="*/ 314486 w 1010331"/>
                  <a:gd name="connsiteY2678" fmla="*/ 122903 h 303641"/>
                  <a:gd name="connsiteX2679" fmla="*/ 319004 w 1010331"/>
                  <a:gd name="connsiteY2679" fmla="*/ 127421 h 303641"/>
                  <a:gd name="connsiteX2680" fmla="*/ 314486 w 1010331"/>
                  <a:gd name="connsiteY2680" fmla="*/ 131940 h 303641"/>
                  <a:gd name="connsiteX2681" fmla="*/ 309968 w 1010331"/>
                  <a:gd name="connsiteY2681" fmla="*/ 127421 h 303641"/>
                  <a:gd name="connsiteX2682" fmla="*/ 314486 w 1010331"/>
                  <a:gd name="connsiteY2682" fmla="*/ 122903 h 303641"/>
                  <a:gd name="connsiteX2683" fmla="*/ 314486 w 1010331"/>
                  <a:gd name="connsiteY2683" fmla="*/ 122903 h 303641"/>
                  <a:gd name="connsiteX2684" fmla="*/ 295508 w 1010331"/>
                  <a:gd name="connsiteY2684" fmla="*/ 122903 h 303641"/>
                  <a:gd name="connsiteX2685" fmla="*/ 300027 w 1010331"/>
                  <a:gd name="connsiteY2685" fmla="*/ 127421 h 303641"/>
                  <a:gd name="connsiteX2686" fmla="*/ 295508 w 1010331"/>
                  <a:gd name="connsiteY2686" fmla="*/ 131940 h 303641"/>
                  <a:gd name="connsiteX2687" fmla="*/ 290990 w 1010331"/>
                  <a:gd name="connsiteY2687" fmla="*/ 127421 h 303641"/>
                  <a:gd name="connsiteX2688" fmla="*/ 295508 w 1010331"/>
                  <a:gd name="connsiteY2688" fmla="*/ 122903 h 303641"/>
                  <a:gd name="connsiteX2689" fmla="*/ 295508 w 1010331"/>
                  <a:gd name="connsiteY2689" fmla="*/ 122903 h 303641"/>
                  <a:gd name="connsiteX2690" fmla="*/ 831400 w 1010331"/>
                  <a:gd name="connsiteY2690" fmla="*/ 112058 h 303641"/>
                  <a:gd name="connsiteX2691" fmla="*/ 835918 w 1010331"/>
                  <a:gd name="connsiteY2691" fmla="*/ 116577 h 303641"/>
                  <a:gd name="connsiteX2692" fmla="*/ 831400 w 1010331"/>
                  <a:gd name="connsiteY2692" fmla="*/ 121095 h 303641"/>
                  <a:gd name="connsiteX2693" fmla="*/ 826881 w 1010331"/>
                  <a:gd name="connsiteY2693" fmla="*/ 116577 h 303641"/>
                  <a:gd name="connsiteX2694" fmla="*/ 831400 w 1010331"/>
                  <a:gd name="connsiteY2694" fmla="*/ 112058 h 303641"/>
                  <a:gd name="connsiteX2695" fmla="*/ 831400 w 1010331"/>
                  <a:gd name="connsiteY2695" fmla="*/ 112058 h 303641"/>
                  <a:gd name="connsiteX2696" fmla="*/ 812422 w 1010331"/>
                  <a:gd name="connsiteY2696" fmla="*/ 112058 h 303641"/>
                  <a:gd name="connsiteX2697" fmla="*/ 816941 w 1010331"/>
                  <a:gd name="connsiteY2697" fmla="*/ 116577 h 303641"/>
                  <a:gd name="connsiteX2698" fmla="*/ 812422 w 1010331"/>
                  <a:gd name="connsiteY2698" fmla="*/ 121095 h 303641"/>
                  <a:gd name="connsiteX2699" fmla="*/ 807904 w 1010331"/>
                  <a:gd name="connsiteY2699" fmla="*/ 116577 h 303641"/>
                  <a:gd name="connsiteX2700" fmla="*/ 812422 w 1010331"/>
                  <a:gd name="connsiteY2700" fmla="*/ 112058 h 303641"/>
                  <a:gd name="connsiteX2701" fmla="*/ 812422 w 1010331"/>
                  <a:gd name="connsiteY2701" fmla="*/ 112058 h 303641"/>
                  <a:gd name="connsiteX2702" fmla="*/ 793445 w 1010331"/>
                  <a:gd name="connsiteY2702" fmla="*/ 112058 h 303641"/>
                  <a:gd name="connsiteX2703" fmla="*/ 797963 w 1010331"/>
                  <a:gd name="connsiteY2703" fmla="*/ 116577 h 303641"/>
                  <a:gd name="connsiteX2704" fmla="*/ 793445 w 1010331"/>
                  <a:gd name="connsiteY2704" fmla="*/ 121095 h 303641"/>
                  <a:gd name="connsiteX2705" fmla="*/ 788926 w 1010331"/>
                  <a:gd name="connsiteY2705" fmla="*/ 116577 h 303641"/>
                  <a:gd name="connsiteX2706" fmla="*/ 793445 w 1010331"/>
                  <a:gd name="connsiteY2706" fmla="*/ 112058 h 303641"/>
                  <a:gd name="connsiteX2707" fmla="*/ 793445 w 1010331"/>
                  <a:gd name="connsiteY2707" fmla="*/ 112058 h 303641"/>
                  <a:gd name="connsiteX2708" fmla="*/ 774467 w 1010331"/>
                  <a:gd name="connsiteY2708" fmla="*/ 112058 h 303641"/>
                  <a:gd name="connsiteX2709" fmla="*/ 778985 w 1010331"/>
                  <a:gd name="connsiteY2709" fmla="*/ 116577 h 303641"/>
                  <a:gd name="connsiteX2710" fmla="*/ 774467 w 1010331"/>
                  <a:gd name="connsiteY2710" fmla="*/ 121095 h 303641"/>
                  <a:gd name="connsiteX2711" fmla="*/ 769948 w 1010331"/>
                  <a:gd name="connsiteY2711" fmla="*/ 116577 h 303641"/>
                  <a:gd name="connsiteX2712" fmla="*/ 774467 w 1010331"/>
                  <a:gd name="connsiteY2712" fmla="*/ 112058 h 303641"/>
                  <a:gd name="connsiteX2713" fmla="*/ 774467 w 1010331"/>
                  <a:gd name="connsiteY2713" fmla="*/ 112058 h 303641"/>
                  <a:gd name="connsiteX2714" fmla="*/ 756393 w 1010331"/>
                  <a:gd name="connsiteY2714" fmla="*/ 112058 h 303641"/>
                  <a:gd name="connsiteX2715" fmla="*/ 760912 w 1010331"/>
                  <a:gd name="connsiteY2715" fmla="*/ 116577 h 303641"/>
                  <a:gd name="connsiteX2716" fmla="*/ 756393 w 1010331"/>
                  <a:gd name="connsiteY2716" fmla="*/ 121095 h 303641"/>
                  <a:gd name="connsiteX2717" fmla="*/ 751875 w 1010331"/>
                  <a:gd name="connsiteY2717" fmla="*/ 116577 h 303641"/>
                  <a:gd name="connsiteX2718" fmla="*/ 756393 w 1010331"/>
                  <a:gd name="connsiteY2718" fmla="*/ 112058 h 303641"/>
                  <a:gd name="connsiteX2719" fmla="*/ 756393 w 1010331"/>
                  <a:gd name="connsiteY2719" fmla="*/ 112058 h 303641"/>
                  <a:gd name="connsiteX2720" fmla="*/ 737415 w 1010331"/>
                  <a:gd name="connsiteY2720" fmla="*/ 112058 h 303641"/>
                  <a:gd name="connsiteX2721" fmla="*/ 741934 w 1010331"/>
                  <a:gd name="connsiteY2721" fmla="*/ 116577 h 303641"/>
                  <a:gd name="connsiteX2722" fmla="*/ 737415 w 1010331"/>
                  <a:gd name="connsiteY2722" fmla="*/ 121095 h 303641"/>
                  <a:gd name="connsiteX2723" fmla="*/ 732897 w 1010331"/>
                  <a:gd name="connsiteY2723" fmla="*/ 116577 h 303641"/>
                  <a:gd name="connsiteX2724" fmla="*/ 737415 w 1010331"/>
                  <a:gd name="connsiteY2724" fmla="*/ 112058 h 303641"/>
                  <a:gd name="connsiteX2725" fmla="*/ 737415 w 1010331"/>
                  <a:gd name="connsiteY2725" fmla="*/ 112058 h 303641"/>
                  <a:gd name="connsiteX2726" fmla="*/ 718438 w 1010331"/>
                  <a:gd name="connsiteY2726" fmla="*/ 112058 h 303641"/>
                  <a:gd name="connsiteX2727" fmla="*/ 722956 w 1010331"/>
                  <a:gd name="connsiteY2727" fmla="*/ 116577 h 303641"/>
                  <a:gd name="connsiteX2728" fmla="*/ 718438 w 1010331"/>
                  <a:gd name="connsiteY2728" fmla="*/ 121095 h 303641"/>
                  <a:gd name="connsiteX2729" fmla="*/ 713919 w 1010331"/>
                  <a:gd name="connsiteY2729" fmla="*/ 116577 h 303641"/>
                  <a:gd name="connsiteX2730" fmla="*/ 718438 w 1010331"/>
                  <a:gd name="connsiteY2730" fmla="*/ 112058 h 303641"/>
                  <a:gd name="connsiteX2731" fmla="*/ 718438 w 1010331"/>
                  <a:gd name="connsiteY2731" fmla="*/ 112058 h 303641"/>
                  <a:gd name="connsiteX2732" fmla="*/ 699460 w 1010331"/>
                  <a:gd name="connsiteY2732" fmla="*/ 112058 h 303641"/>
                  <a:gd name="connsiteX2733" fmla="*/ 703979 w 1010331"/>
                  <a:gd name="connsiteY2733" fmla="*/ 116577 h 303641"/>
                  <a:gd name="connsiteX2734" fmla="*/ 699460 w 1010331"/>
                  <a:gd name="connsiteY2734" fmla="*/ 121095 h 303641"/>
                  <a:gd name="connsiteX2735" fmla="*/ 694942 w 1010331"/>
                  <a:gd name="connsiteY2735" fmla="*/ 116577 h 303641"/>
                  <a:gd name="connsiteX2736" fmla="*/ 699460 w 1010331"/>
                  <a:gd name="connsiteY2736" fmla="*/ 112058 h 303641"/>
                  <a:gd name="connsiteX2737" fmla="*/ 699460 w 1010331"/>
                  <a:gd name="connsiteY2737" fmla="*/ 112058 h 303641"/>
                  <a:gd name="connsiteX2738" fmla="*/ 680483 w 1010331"/>
                  <a:gd name="connsiteY2738" fmla="*/ 112058 h 303641"/>
                  <a:gd name="connsiteX2739" fmla="*/ 685001 w 1010331"/>
                  <a:gd name="connsiteY2739" fmla="*/ 116577 h 303641"/>
                  <a:gd name="connsiteX2740" fmla="*/ 680483 w 1010331"/>
                  <a:gd name="connsiteY2740" fmla="*/ 121095 h 303641"/>
                  <a:gd name="connsiteX2741" fmla="*/ 675964 w 1010331"/>
                  <a:gd name="connsiteY2741" fmla="*/ 116577 h 303641"/>
                  <a:gd name="connsiteX2742" fmla="*/ 680483 w 1010331"/>
                  <a:gd name="connsiteY2742" fmla="*/ 112058 h 303641"/>
                  <a:gd name="connsiteX2743" fmla="*/ 680483 w 1010331"/>
                  <a:gd name="connsiteY2743" fmla="*/ 112058 h 303641"/>
                  <a:gd name="connsiteX2744" fmla="*/ 662409 w 1010331"/>
                  <a:gd name="connsiteY2744" fmla="*/ 112058 h 303641"/>
                  <a:gd name="connsiteX2745" fmla="*/ 666927 w 1010331"/>
                  <a:gd name="connsiteY2745" fmla="*/ 116577 h 303641"/>
                  <a:gd name="connsiteX2746" fmla="*/ 662409 w 1010331"/>
                  <a:gd name="connsiteY2746" fmla="*/ 121095 h 303641"/>
                  <a:gd name="connsiteX2747" fmla="*/ 657890 w 1010331"/>
                  <a:gd name="connsiteY2747" fmla="*/ 116577 h 303641"/>
                  <a:gd name="connsiteX2748" fmla="*/ 662409 w 1010331"/>
                  <a:gd name="connsiteY2748" fmla="*/ 112058 h 303641"/>
                  <a:gd name="connsiteX2749" fmla="*/ 662409 w 1010331"/>
                  <a:gd name="connsiteY2749" fmla="*/ 112058 h 303641"/>
                  <a:gd name="connsiteX2750" fmla="*/ 643431 w 1010331"/>
                  <a:gd name="connsiteY2750" fmla="*/ 112058 h 303641"/>
                  <a:gd name="connsiteX2751" fmla="*/ 647950 w 1010331"/>
                  <a:gd name="connsiteY2751" fmla="*/ 116577 h 303641"/>
                  <a:gd name="connsiteX2752" fmla="*/ 643431 w 1010331"/>
                  <a:gd name="connsiteY2752" fmla="*/ 121095 h 303641"/>
                  <a:gd name="connsiteX2753" fmla="*/ 638913 w 1010331"/>
                  <a:gd name="connsiteY2753" fmla="*/ 116577 h 303641"/>
                  <a:gd name="connsiteX2754" fmla="*/ 643431 w 1010331"/>
                  <a:gd name="connsiteY2754" fmla="*/ 112058 h 303641"/>
                  <a:gd name="connsiteX2755" fmla="*/ 643431 w 1010331"/>
                  <a:gd name="connsiteY2755" fmla="*/ 112058 h 303641"/>
                  <a:gd name="connsiteX2756" fmla="*/ 624453 w 1010331"/>
                  <a:gd name="connsiteY2756" fmla="*/ 112058 h 303641"/>
                  <a:gd name="connsiteX2757" fmla="*/ 628972 w 1010331"/>
                  <a:gd name="connsiteY2757" fmla="*/ 116577 h 303641"/>
                  <a:gd name="connsiteX2758" fmla="*/ 624453 w 1010331"/>
                  <a:gd name="connsiteY2758" fmla="*/ 121095 h 303641"/>
                  <a:gd name="connsiteX2759" fmla="*/ 619935 w 1010331"/>
                  <a:gd name="connsiteY2759" fmla="*/ 116577 h 303641"/>
                  <a:gd name="connsiteX2760" fmla="*/ 624453 w 1010331"/>
                  <a:gd name="connsiteY2760" fmla="*/ 112058 h 303641"/>
                  <a:gd name="connsiteX2761" fmla="*/ 624453 w 1010331"/>
                  <a:gd name="connsiteY2761" fmla="*/ 112058 h 303641"/>
                  <a:gd name="connsiteX2762" fmla="*/ 605476 w 1010331"/>
                  <a:gd name="connsiteY2762" fmla="*/ 112058 h 303641"/>
                  <a:gd name="connsiteX2763" fmla="*/ 609994 w 1010331"/>
                  <a:gd name="connsiteY2763" fmla="*/ 116577 h 303641"/>
                  <a:gd name="connsiteX2764" fmla="*/ 605476 w 1010331"/>
                  <a:gd name="connsiteY2764" fmla="*/ 121095 h 303641"/>
                  <a:gd name="connsiteX2765" fmla="*/ 600957 w 1010331"/>
                  <a:gd name="connsiteY2765" fmla="*/ 116577 h 303641"/>
                  <a:gd name="connsiteX2766" fmla="*/ 605476 w 1010331"/>
                  <a:gd name="connsiteY2766" fmla="*/ 112058 h 303641"/>
                  <a:gd name="connsiteX2767" fmla="*/ 605476 w 1010331"/>
                  <a:gd name="connsiteY2767" fmla="*/ 112058 h 303641"/>
                  <a:gd name="connsiteX2768" fmla="*/ 586498 w 1010331"/>
                  <a:gd name="connsiteY2768" fmla="*/ 112058 h 303641"/>
                  <a:gd name="connsiteX2769" fmla="*/ 591017 w 1010331"/>
                  <a:gd name="connsiteY2769" fmla="*/ 116577 h 303641"/>
                  <a:gd name="connsiteX2770" fmla="*/ 586498 w 1010331"/>
                  <a:gd name="connsiteY2770" fmla="*/ 121095 h 303641"/>
                  <a:gd name="connsiteX2771" fmla="*/ 581980 w 1010331"/>
                  <a:gd name="connsiteY2771" fmla="*/ 116577 h 303641"/>
                  <a:gd name="connsiteX2772" fmla="*/ 586498 w 1010331"/>
                  <a:gd name="connsiteY2772" fmla="*/ 112058 h 303641"/>
                  <a:gd name="connsiteX2773" fmla="*/ 586498 w 1010331"/>
                  <a:gd name="connsiteY2773" fmla="*/ 112058 h 303641"/>
                  <a:gd name="connsiteX2774" fmla="*/ 568424 w 1010331"/>
                  <a:gd name="connsiteY2774" fmla="*/ 112058 h 303641"/>
                  <a:gd name="connsiteX2775" fmla="*/ 572943 w 1010331"/>
                  <a:gd name="connsiteY2775" fmla="*/ 116577 h 303641"/>
                  <a:gd name="connsiteX2776" fmla="*/ 568424 w 1010331"/>
                  <a:gd name="connsiteY2776" fmla="*/ 121095 h 303641"/>
                  <a:gd name="connsiteX2777" fmla="*/ 563906 w 1010331"/>
                  <a:gd name="connsiteY2777" fmla="*/ 116577 h 303641"/>
                  <a:gd name="connsiteX2778" fmla="*/ 568424 w 1010331"/>
                  <a:gd name="connsiteY2778" fmla="*/ 112058 h 303641"/>
                  <a:gd name="connsiteX2779" fmla="*/ 568424 w 1010331"/>
                  <a:gd name="connsiteY2779" fmla="*/ 112058 h 303641"/>
                  <a:gd name="connsiteX2780" fmla="*/ 549447 w 1010331"/>
                  <a:gd name="connsiteY2780" fmla="*/ 112058 h 303641"/>
                  <a:gd name="connsiteX2781" fmla="*/ 553965 w 1010331"/>
                  <a:gd name="connsiteY2781" fmla="*/ 116577 h 303641"/>
                  <a:gd name="connsiteX2782" fmla="*/ 549447 w 1010331"/>
                  <a:gd name="connsiteY2782" fmla="*/ 121095 h 303641"/>
                  <a:gd name="connsiteX2783" fmla="*/ 544928 w 1010331"/>
                  <a:gd name="connsiteY2783" fmla="*/ 116577 h 303641"/>
                  <a:gd name="connsiteX2784" fmla="*/ 549447 w 1010331"/>
                  <a:gd name="connsiteY2784" fmla="*/ 112058 h 303641"/>
                  <a:gd name="connsiteX2785" fmla="*/ 549447 w 1010331"/>
                  <a:gd name="connsiteY2785" fmla="*/ 112058 h 303641"/>
                  <a:gd name="connsiteX2786" fmla="*/ 530469 w 1010331"/>
                  <a:gd name="connsiteY2786" fmla="*/ 112058 h 303641"/>
                  <a:gd name="connsiteX2787" fmla="*/ 534988 w 1010331"/>
                  <a:gd name="connsiteY2787" fmla="*/ 116577 h 303641"/>
                  <a:gd name="connsiteX2788" fmla="*/ 530469 w 1010331"/>
                  <a:gd name="connsiteY2788" fmla="*/ 121095 h 303641"/>
                  <a:gd name="connsiteX2789" fmla="*/ 525951 w 1010331"/>
                  <a:gd name="connsiteY2789" fmla="*/ 116577 h 303641"/>
                  <a:gd name="connsiteX2790" fmla="*/ 530469 w 1010331"/>
                  <a:gd name="connsiteY2790" fmla="*/ 112058 h 303641"/>
                  <a:gd name="connsiteX2791" fmla="*/ 530469 w 1010331"/>
                  <a:gd name="connsiteY2791" fmla="*/ 112058 h 303641"/>
                  <a:gd name="connsiteX2792" fmla="*/ 511492 w 1010331"/>
                  <a:gd name="connsiteY2792" fmla="*/ 112058 h 303641"/>
                  <a:gd name="connsiteX2793" fmla="*/ 516010 w 1010331"/>
                  <a:gd name="connsiteY2793" fmla="*/ 116577 h 303641"/>
                  <a:gd name="connsiteX2794" fmla="*/ 511492 w 1010331"/>
                  <a:gd name="connsiteY2794" fmla="*/ 121095 h 303641"/>
                  <a:gd name="connsiteX2795" fmla="*/ 506973 w 1010331"/>
                  <a:gd name="connsiteY2795" fmla="*/ 116577 h 303641"/>
                  <a:gd name="connsiteX2796" fmla="*/ 511492 w 1010331"/>
                  <a:gd name="connsiteY2796" fmla="*/ 112058 h 303641"/>
                  <a:gd name="connsiteX2797" fmla="*/ 511492 w 1010331"/>
                  <a:gd name="connsiteY2797" fmla="*/ 112058 h 303641"/>
                  <a:gd name="connsiteX2798" fmla="*/ 493418 w 1010331"/>
                  <a:gd name="connsiteY2798" fmla="*/ 112058 h 303641"/>
                  <a:gd name="connsiteX2799" fmla="*/ 497936 w 1010331"/>
                  <a:gd name="connsiteY2799" fmla="*/ 116577 h 303641"/>
                  <a:gd name="connsiteX2800" fmla="*/ 493418 w 1010331"/>
                  <a:gd name="connsiteY2800" fmla="*/ 121095 h 303641"/>
                  <a:gd name="connsiteX2801" fmla="*/ 488899 w 1010331"/>
                  <a:gd name="connsiteY2801" fmla="*/ 116577 h 303641"/>
                  <a:gd name="connsiteX2802" fmla="*/ 493418 w 1010331"/>
                  <a:gd name="connsiteY2802" fmla="*/ 112058 h 303641"/>
                  <a:gd name="connsiteX2803" fmla="*/ 493418 w 1010331"/>
                  <a:gd name="connsiteY2803" fmla="*/ 112058 h 303641"/>
                  <a:gd name="connsiteX2804" fmla="*/ 474440 w 1010331"/>
                  <a:gd name="connsiteY2804" fmla="*/ 112058 h 303641"/>
                  <a:gd name="connsiteX2805" fmla="*/ 478959 w 1010331"/>
                  <a:gd name="connsiteY2805" fmla="*/ 116577 h 303641"/>
                  <a:gd name="connsiteX2806" fmla="*/ 474440 w 1010331"/>
                  <a:gd name="connsiteY2806" fmla="*/ 121095 h 303641"/>
                  <a:gd name="connsiteX2807" fmla="*/ 469922 w 1010331"/>
                  <a:gd name="connsiteY2807" fmla="*/ 116577 h 303641"/>
                  <a:gd name="connsiteX2808" fmla="*/ 474440 w 1010331"/>
                  <a:gd name="connsiteY2808" fmla="*/ 112058 h 303641"/>
                  <a:gd name="connsiteX2809" fmla="*/ 474440 w 1010331"/>
                  <a:gd name="connsiteY2809" fmla="*/ 112058 h 303641"/>
                  <a:gd name="connsiteX2810" fmla="*/ 455462 w 1010331"/>
                  <a:gd name="connsiteY2810" fmla="*/ 112058 h 303641"/>
                  <a:gd name="connsiteX2811" fmla="*/ 459981 w 1010331"/>
                  <a:gd name="connsiteY2811" fmla="*/ 116577 h 303641"/>
                  <a:gd name="connsiteX2812" fmla="*/ 455462 w 1010331"/>
                  <a:gd name="connsiteY2812" fmla="*/ 121095 h 303641"/>
                  <a:gd name="connsiteX2813" fmla="*/ 450944 w 1010331"/>
                  <a:gd name="connsiteY2813" fmla="*/ 116577 h 303641"/>
                  <a:gd name="connsiteX2814" fmla="*/ 455462 w 1010331"/>
                  <a:gd name="connsiteY2814" fmla="*/ 112058 h 303641"/>
                  <a:gd name="connsiteX2815" fmla="*/ 455462 w 1010331"/>
                  <a:gd name="connsiteY2815" fmla="*/ 112058 h 303641"/>
                  <a:gd name="connsiteX2816" fmla="*/ 436485 w 1010331"/>
                  <a:gd name="connsiteY2816" fmla="*/ 112058 h 303641"/>
                  <a:gd name="connsiteX2817" fmla="*/ 441003 w 1010331"/>
                  <a:gd name="connsiteY2817" fmla="*/ 116577 h 303641"/>
                  <a:gd name="connsiteX2818" fmla="*/ 436485 w 1010331"/>
                  <a:gd name="connsiteY2818" fmla="*/ 121095 h 303641"/>
                  <a:gd name="connsiteX2819" fmla="*/ 431966 w 1010331"/>
                  <a:gd name="connsiteY2819" fmla="*/ 116577 h 303641"/>
                  <a:gd name="connsiteX2820" fmla="*/ 436485 w 1010331"/>
                  <a:gd name="connsiteY2820" fmla="*/ 112058 h 303641"/>
                  <a:gd name="connsiteX2821" fmla="*/ 436485 w 1010331"/>
                  <a:gd name="connsiteY2821" fmla="*/ 112058 h 303641"/>
                  <a:gd name="connsiteX2822" fmla="*/ 417507 w 1010331"/>
                  <a:gd name="connsiteY2822" fmla="*/ 112058 h 303641"/>
                  <a:gd name="connsiteX2823" fmla="*/ 422026 w 1010331"/>
                  <a:gd name="connsiteY2823" fmla="*/ 116577 h 303641"/>
                  <a:gd name="connsiteX2824" fmla="*/ 417507 w 1010331"/>
                  <a:gd name="connsiteY2824" fmla="*/ 121095 h 303641"/>
                  <a:gd name="connsiteX2825" fmla="*/ 412989 w 1010331"/>
                  <a:gd name="connsiteY2825" fmla="*/ 116577 h 303641"/>
                  <a:gd name="connsiteX2826" fmla="*/ 417507 w 1010331"/>
                  <a:gd name="connsiteY2826" fmla="*/ 112058 h 303641"/>
                  <a:gd name="connsiteX2827" fmla="*/ 417507 w 1010331"/>
                  <a:gd name="connsiteY2827" fmla="*/ 112058 h 303641"/>
                  <a:gd name="connsiteX2828" fmla="*/ 399433 w 1010331"/>
                  <a:gd name="connsiteY2828" fmla="*/ 112058 h 303641"/>
                  <a:gd name="connsiteX2829" fmla="*/ 403952 w 1010331"/>
                  <a:gd name="connsiteY2829" fmla="*/ 116577 h 303641"/>
                  <a:gd name="connsiteX2830" fmla="*/ 399433 w 1010331"/>
                  <a:gd name="connsiteY2830" fmla="*/ 121095 h 303641"/>
                  <a:gd name="connsiteX2831" fmla="*/ 394915 w 1010331"/>
                  <a:gd name="connsiteY2831" fmla="*/ 116577 h 303641"/>
                  <a:gd name="connsiteX2832" fmla="*/ 399433 w 1010331"/>
                  <a:gd name="connsiteY2832" fmla="*/ 112058 h 303641"/>
                  <a:gd name="connsiteX2833" fmla="*/ 399433 w 1010331"/>
                  <a:gd name="connsiteY2833" fmla="*/ 112058 h 303641"/>
                  <a:gd name="connsiteX2834" fmla="*/ 380456 w 1010331"/>
                  <a:gd name="connsiteY2834" fmla="*/ 112058 h 303641"/>
                  <a:gd name="connsiteX2835" fmla="*/ 384974 w 1010331"/>
                  <a:gd name="connsiteY2835" fmla="*/ 116577 h 303641"/>
                  <a:gd name="connsiteX2836" fmla="*/ 380456 w 1010331"/>
                  <a:gd name="connsiteY2836" fmla="*/ 121095 h 303641"/>
                  <a:gd name="connsiteX2837" fmla="*/ 375937 w 1010331"/>
                  <a:gd name="connsiteY2837" fmla="*/ 116577 h 303641"/>
                  <a:gd name="connsiteX2838" fmla="*/ 380456 w 1010331"/>
                  <a:gd name="connsiteY2838" fmla="*/ 112058 h 303641"/>
                  <a:gd name="connsiteX2839" fmla="*/ 380456 w 1010331"/>
                  <a:gd name="connsiteY2839" fmla="*/ 112058 h 303641"/>
                  <a:gd name="connsiteX2840" fmla="*/ 361478 w 1010331"/>
                  <a:gd name="connsiteY2840" fmla="*/ 112058 h 303641"/>
                  <a:gd name="connsiteX2841" fmla="*/ 365997 w 1010331"/>
                  <a:gd name="connsiteY2841" fmla="*/ 116577 h 303641"/>
                  <a:gd name="connsiteX2842" fmla="*/ 361478 w 1010331"/>
                  <a:gd name="connsiteY2842" fmla="*/ 121095 h 303641"/>
                  <a:gd name="connsiteX2843" fmla="*/ 356960 w 1010331"/>
                  <a:gd name="connsiteY2843" fmla="*/ 116577 h 303641"/>
                  <a:gd name="connsiteX2844" fmla="*/ 361478 w 1010331"/>
                  <a:gd name="connsiteY2844" fmla="*/ 112058 h 303641"/>
                  <a:gd name="connsiteX2845" fmla="*/ 361478 w 1010331"/>
                  <a:gd name="connsiteY2845" fmla="*/ 112058 h 303641"/>
                  <a:gd name="connsiteX2846" fmla="*/ 342501 w 1010331"/>
                  <a:gd name="connsiteY2846" fmla="*/ 112058 h 303641"/>
                  <a:gd name="connsiteX2847" fmla="*/ 347019 w 1010331"/>
                  <a:gd name="connsiteY2847" fmla="*/ 116577 h 303641"/>
                  <a:gd name="connsiteX2848" fmla="*/ 342501 w 1010331"/>
                  <a:gd name="connsiteY2848" fmla="*/ 121095 h 303641"/>
                  <a:gd name="connsiteX2849" fmla="*/ 337982 w 1010331"/>
                  <a:gd name="connsiteY2849" fmla="*/ 116577 h 303641"/>
                  <a:gd name="connsiteX2850" fmla="*/ 342501 w 1010331"/>
                  <a:gd name="connsiteY2850" fmla="*/ 112058 h 303641"/>
                  <a:gd name="connsiteX2851" fmla="*/ 342501 w 1010331"/>
                  <a:gd name="connsiteY2851" fmla="*/ 112058 h 303641"/>
                  <a:gd name="connsiteX2852" fmla="*/ 323523 w 1010331"/>
                  <a:gd name="connsiteY2852" fmla="*/ 112058 h 303641"/>
                  <a:gd name="connsiteX2853" fmla="*/ 328041 w 1010331"/>
                  <a:gd name="connsiteY2853" fmla="*/ 116577 h 303641"/>
                  <a:gd name="connsiteX2854" fmla="*/ 323523 w 1010331"/>
                  <a:gd name="connsiteY2854" fmla="*/ 121095 h 303641"/>
                  <a:gd name="connsiteX2855" fmla="*/ 319004 w 1010331"/>
                  <a:gd name="connsiteY2855" fmla="*/ 116577 h 303641"/>
                  <a:gd name="connsiteX2856" fmla="*/ 323523 w 1010331"/>
                  <a:gd name="connsiteY2856" fmla="*/ 112058 h 303641"/>
                  <a:gd name="connsiteX2857" fmla="*/ 323523 w 1010331"/>
                  <a:gd name="connsiteY2857" fmla="*/ 112058 h 303641"/>
                  <a:gd name="connsiteX2858" fmla="*/ 305449 w 1010331"/>
                  <a:gd name="connsiteY2858" fmla="*/ 112058 h 303641"/>
                  <a:gd name="connsiteX2859" fmla="*/ 309968 w 1010331"/>
                  <a:gd name="connsiteY2859" fmla="*/ 116577 h 303641"/>
                  <a:gd name="connsiteX2860" fmla="*/ 305449 w 1010331"/>
                  <a:gd name="connsiteY2860" fmla="*/ 121095 h 303641"/>
                  <a:gd name="connsiteX2861" fmla="*/ 300931 w 1010331"/>
                  <a:gd name="connsiteY2861" fmla="*/ 116577 h 303641"/>
                  <a:gd name="connsiteX2862" fmla="*/ 305449 w 1010331"/>
                  <a:gd name="connsiteY2862" fmla="*/ 112058 h 303641"/>
                  <a:gd name="connsiteX2863" fmla="*/ 305449 w 1010331"/>
                  <a:gd name="connsiteY2863" fmla="*/ 112058 h 303641"/>
                  <a:gd name="connsiteX2864" fmla="*/ 286471 w 1010331"/>
                  <a:gd name="connsiteY2864" fmla="*/ 112058 h 303641"/>
                  <a:gd name="connsiteX2865" fmla="*/ 290990 w 1010331"/>
                  <a:gd name="connsiteY2865" fmla="*/ 116577 h 303641"/>
                  <a:gd name="connsiteX2866" fmla="*/ 286471 w 1010331"/>
                  <a:gd name="connsiteY2866" fmla="*/ 121095 h 303641"/>
                  <a:gd name="connsiteX2867" fmla="*/ 281953 w 1010331"/>
                  <a:gd name="connsiteY2867" fmla="*/ 116577 h 303641"/>
                  <a:gd name="connsiteX2868" fmla="*/ 286471 w 1010331"/>
                  <a:gd name="connsiteY2868" fmla="*/ 112058 h 303641"/>
                  <a:gd name="connsiteX2869" fmla="*/ 286471 w 1010331"/>
                  <a:gd name="connsiteY2869" fmla="*/ 112058 h 303641"/>
                  <a:gd name="connsiteX2870" fmla="*/ 840437 w 1010331"/>
                  <a:gd name="connsiteY2870" fmla="*/ 103021 h 303641"/>
                  <a:gd name="connsiteX2871" fmla="*/ 844955 w 1010331"/>
                  <a:gd name="connsiteY2871" fmla="*/ 107540 h 303641"/>
                  <a:gd name="connsiteX2872" fmla="*/ 840437 w 1010331"/>
                  <a:gd name="connsiteY2872" fmla="*/ 112058 h 303641"/>
                  <a:gd name="connsiteX2873" fmla="*/ 835918 w 1010331"/>
                  <a:gd name="connsiteY2873" fmla="*/ 107540 h 303641"/>
                  <a:gd name="connsiteX2874" fmla="*/ 840437 w 1010331"/>
                  <a:gd name="connsiteY2874" fmla="*/ 103021 h 303641"/>
                  <a:gd name="connsiteX2875" fmla="*/ 840437 w 1010331"/>
                  <a:gd name="connsiteY2875" fmla="*/ 103021 h 303641"/>
                  <a:gd name="connsiteX2876" fmla="*/ 821459 w 1010331"/>
                  <a:gd name="connsiteY2876" fmla="*/ 103021 h 303641"/>
                  <a:gd name="connsiteX2877" fmla="*/ 825978 w 1010331"/>
                  <a:gd name="connsiteY2877" fmla="*/ 107540 h 303641"/>
                  <a:gd name="connsiteX2878" fmla="*/ 821459 w 1010331"/>
                  <a:gd name="connsiteY2878" fmla="*/ 112058 h 303641"/>
                  <a:gd name="connsiteX2879" fmla="*/ 816941 w 1010331"/>
                  <a:gd name="connsiteY2879" fmla="*/ 107540 h 303641"/>
                  <a:gd name="connsiteX2880" fmla="*/ 821459 w 1010331"/>
                  <a:gd name="connsiteY2880" fmla="*/ 103021 h 303641"/>
                  <a:gd name="connsiteX2881" fmla="*/ 821459 w 1010331"/>
                  <a:gd name="connsiteY2881" fmla="*/ 103021 h 303641"/>
                  <a:gd name="connsiteX2882" fmla="*/ 803385 w 1010331"/>
                  <a:gd name="connsiteY2882" fmla="*/ 103021 h 303641"/>
                  <a:gd name="connsiteX2883" fmla="*/ 807904 w 1010331"/>
                  <a:gd name="connsiteY2883" fmla="*/ 107540 h 303641"/>
                  <a:gd name="connsiteX2884" fmla="*/ 803385 w 1010331"/>
                  <a:gd name="connsiteY2884" fmla="*/ 112058 h 303641"/>
                  <a:gd name="connsiteX2885" fmla="*/ 798867 w 1010331"/>
                  <a:gd name="connsiteY2885" fmla="*/ 107540 h 303641"/>
                  <a:gd name="connsiteX2886" fmla="*/ 803385 w 1010331"/>
                  <a:gd name="connsiteY2886" fmla="*/ 103021 h 303641"/>
                  <a:gd name="connsiteX2887" fmla="*/ 803385 w 1010331"/>
                  <a:gd name="connsiteY2887" fmla="*/ 103021 h 303641"/>
                  <a:gd name="connsiteX2888" fmla="*/ 784408 w 1010331"/>
                  <a:gd name="connsiteY2888" fmla="*/ 103021 h 303641"/>
                  <a:gd name="connsiteX2889" fmla="*/ 788926 w 1010331"/>
                  <a:gd name="connsiteY2889" fmla="*/ 107540 h 303641"/>
                  <a:gd name="connsiteX2890" fmla="*/ 784408 w 1010331"/>
                  <a:gd name="connsiteY2890" fmla="*/ 112058 h 303641"/>
                  <a:gd name="connsiteX2891" fmla="*/ 779889 w 1010331"/>
                  <a:gd name="connsiteY2891" fmla="*/ 107540 h 303641"/>
                  <a:gd name="connsiteX2892" fmla="*/ 784408 w 1010331"/>
                  <a:gd name="connsiteY2892" fmla="*/ 103021 h 303641"/>
                  <a:gd name="connsiteX2893" fmla="*/ 784408 w 1010331"/>
                  <a:gd name="connsiteY2893" fmla="*/ 103021 h 303641"/>
                  <a:gd name="connsiteX2894" fmla="*/ 765430 w 1010331"/>
                  <a:gd name="connsiteY2894" fmla="*/ 103021 h 303641"/>
                  <a:gd name="connsiteX2895" fmla="*/ 769948 w 1010331"/>
                  <a:gd name="connsiteY2895" fmla="*/ 107540 h 303641"/>
                  <a:gd name="connsiteX2896" fmla="*/ 765430 w 1010331"/>
                  <a:gd name="connsiteY2896" fmla="*/ 112058 h 303641"/>
                  <a:gd name="connsiteX2897" fmla="*/ 760912 w 1010331"/>
                  <a:gd name="connsiteY2897" fmla="*/ 107540 h 303641"/>
                  <a:gd name="connsiteX2898" fmla="*/ 765430 w 1010331"/>
                  <a:gd name="connsiteY2898" fmla="*/ 103021 h 303641"/>
                  <a:gd name="connsiteX2899" fmla="*/ 765430 w 1010331"/>
                  <a:gd name="connsiteY2899" fmla="*/ 103021 h 303641"/>
                  <a:gd name="connsiteX2900" fmla="*/ 746452 w 1010331"/>
                  <a:gd name="connsiteY2900" fmla="*/ 103021 h 303641"/>
                  <a:gd name="connsiteX2901" fmla="*/ 750971 w 1010331"/>
                  <a:gd name="connsiteY2901" fmla="*/ 107540 h 303641"/>
                  <a:gd name="connsiteX2902" fmla="*/ 746452 w 1010331"/>
                  <a:gd name="connsiteY2902" fmla="*/ 112058 h 303641"/>
                  <a:gd name="connsiteX2903" fmla="*/ 741934 w 1010331"/>
                  <a:gd name="connsiteY2903" fmla="*/ 107540 h 303641"/>
                  <a:gd name="connsiteX2904" fmla="*/ 746452 w 1010331"/>
                  <a:gd name="connsiteY2904" fmla="*/ 103021 h 303641"/>
                  <a:gd name="connsiteX2905" fmla="*/ 746452 w 1010331"/>
                  <a:gd name="connsiteY2905" fmla="*/ 103021 h 303641"/>
                  <a:gd name="connsiteX2906" fmla="*/ 727475 w 1010331"/>
                  <a:gd name="connsiteY2906" fmla="*/ 103021 h 303641"/>
                  <a:gd name="connsiteX2907" fmla="*/ 731993 w 1010331"/>
                  <a:gd name="connsiteY2907" fmla="*/ 107540 h 303641"/>
                  <a:gd name="connsiteX2908" fmla="*/ 727475 w 1010331"/>
                  <a:gd name="connsiteY2908" fmla="*/ 112058 h 303641"/>
                  <a:gd name="connsiteX2909" fmla="*/ 722956 w 1010331"/>
                  <a:gd name="connsiteY2909" fmla="*/ 107540 h 303641"/>
                  <a:gd name="connsiteX2910" fmla="*/ 727475 w 1010331"/>
                  <a:gd name="connsiteY2910" fmla="*/ 103021 h 303641"/>
                  <a:gd name="connsiteX2911" fmla="*/ 727475 w 1010331"/>
                  <a:gd name="connsiteY2911" fmla="*/ 103021 h 303641"/>
                  <a:gd name="connsiteX2912" fmla="*/ 709401 w 1010331"/>
                  <a:gd name="connsiteY2912" fmla="*/ 103021 h 303641"/>
                  <a:gd name="connsiteX2913" fmla="*/ 713919 w 1010331"/>
                  <a:gd name="connsiteY2913" fmla="*/ 107540 h 303641"/>
                  <a:gd name="connsiteX2914" fmla="*/ 709401 w 1010331"/>
                  <a:gd name="connsiteY2914" fmla="*/ 112058 h 303641"/>
                  <a:gd name="connsiteX2915" fmla="*/ 704882 w 1010331"/>
                  <a:gd name="connsiteY2915" fmla="*/ 107540 h 303641"/>
                  <a:gd name="connsiteX2916" fmla="*/ 709401 w 1010331"/>
                  <a:gd name="connsiteY2916" fmla="*/ 103021 h 303641"/>
                  <a:gd name="connsiteX2917" fmla="*/ 709401 w 1010331"/>
                  <a:gd name="connsiteY2917" fmla="*/ 103021 h 303641"/>
                  <a:gd name="connsiteX2918" fmla="*/ 690423 w 1010331"/>
                  <a:gd name="connsiteY2918" fmla="*/ 103021 h 303641"/>
                  <a:gd name="connsiteX2919" fmla="*/ 694942 w 1010331"/>
                  <a:gd name="connsiteY2919" fmla="*/ 107540 h 303641"/>
                  <a:gd name="connsiteX2920" fmla="*/ 690423 w 1010331"/>
                  <a:gd name="connsiteY2920" fmla="*/ 112058 h 303641"/>
                  <a:gd name="connsiteX2921" fmla="*/ 685905 w 1010331"/>
                  <a:gd name="connsiteY2921" fmla="*/ 107540 h 303641"/>
                  <a:gd name="connsiteX2922" fmla="*/ 690423 w 1010331"/>
                  <a:gd name="connsiteY2922" fmla="*/ 103021 h 303641"/>
                  <a:gd name="connsiteX2923" fmla="*/ 690423 w 1010331"/>
                  <a:gd name="connsiteY2923" fmla="*/ 103021 h 303641"/>
                  <a:gd name="connsiteX2924" fmla="*/ 671446 w 1010331"/>
                  <a:gd name="connsiteY2924" fmla="*/ 103021 h 303641"/>
                  <a:gd name="connsiteX2925" fmla="*/ 675964 w 1010331"/>
                  <a:gd name="connsiteY2925" fmla="*/ 107540 h 303641"/>
                  <a:gd name="connsiteX2926" fmla="*/ 671446 w 1010331"/>
                  <a:gd name="connsiteY2926" fmla="*/ 112058 h 303641"/>
                  <a:gd name="connsiteX2927" fmla="*/ 666927 w 1010331"/>
                  <a:gd name="connsiteY2927" fmla="*/ 107540 h 303641"/>
                  <a:gd name="connsiteX2928" fmla="*/ 671446 w 1010331"/>
                  <a:gd name="connsiteY2928" fmla="*/ 103021 h 303641"/>
                  <a:gd name="connsiteX2929" fmla="*/ 671446 w 1010331"/>
                  <a:gd name="connsiteY2929" fmla="*/ 103021 h 303641"/>
                  <a:gd name="connsiteX2930" fmla="*/ 652468 w 1010331"/>
                  <a:gd name="connsiteY2930" fmla="*/ 103021 h 303641"/>
                  <a:gd name="connsiteX2931" fmla="*/ 656987 w 1010331"/>
                  <a:gd name="connsiteY2931" fmla="*/ 107540 h 303641"/>
                  <a:gd name="connsiteX2932" fmla="*/ 652468 w 1010331"/>
                  <a:gd name="connsiteY2932" fmla="*/ 112058 h 303641"/>
                  <a:gd name="connsiteX2933" fmla="*/ 647950 w 1010331"/>
                  <a:gd name="connsiteY2933" fmla="*/ 107540 h 303641"/>
                  <a:gd name="connsiteX2934" fmla="*/ 652468 w 1010331"/>
                  <a:gd name="connsiteY2934" fmla="*/ 103021 h 303641"/>
                  <a:gd name="connsiteX2935" fmla="*/ 652468 w 1010331"/>
                  <a:gd name="connsiteY2935" fmla="*/ 103021 h 303641"/>
                  <a:gd name="connsiteX2936" fmla="*/ 633490 w 1010331"/>
                  <a:gd name="connsiteY2936" fmla="*/ 103021 h 303641"/>
                  <a:gd name="connsiteX2937" fmla="*/ 638009 w 1010331"/>
                  <a:gd name="connsiteY2937" fmla="*/ 107540 h 303641"/>
                  <a:gd name="connsiteX2938" fmla="*/ 633490 w 1010331"/>
                  <a:gd name="connsiteY2938" fmla="*/ 112058 h 303641"/>
                  <a:gd name="connsiteX2939" fmla="*/ 628972 w 1010331"/>
                  <a:gd name="connsiteY2939" fmla="*/ 107540 h 303641"/>
                  <a:gd name="connsiteX2940" fmla="*/ 633490 w 1010331"/>
                  <a:gd name="connsiteY2940" fmla="*/ 103021 h 303641"/>
                  <a:gd name="connsiteX2941" fmla="*/ 633490 w 1010331"/>
                  <a:gd name="connsiteY2941" fmla="*/ 103021 h 303641"/>
                  <a:gd name="connsiteX2942" fmla="*/ 615417 w 1010331"/>
                  <a:gd name="connsiteY2942" fmla="*/ 103021 h 303641"/>
                  <a:gd name="connsiteX2943" fmla="*/ 619935 w 1010331"/>
                  <a:gd name="connsiteY2943" fmla="*/ 107540 h 303641"/>
                  <a:gd name="connsiteX2944" fmla="*/ 615417 w 1010331"/>
                  <a:gd name="connsiteY2944" fmla="*/ 112058 h 303641"/>
                  <a:gd name="connsiteX2945" fmla="*/ 610898 w 1010331"/>
                  <a:gd name="connsiteY2945" fmla="*/ 107540 h 303641"/>
                  <a:gd name="connsiteX2946" fmla="*/ 615417 w 1010331"/>
                  <a:gd name="connsiteY2946" fmla="*/ 103021 h 303641"/>
                  <a:gd name="connsiteX2947" fmla="*/ 615417 w 1010331"/>
                  <a:gd name="connsiteY2947" fmla="*/ 103021 h 303641"/>
                  <a:gd name="connsiteX2948" fmla="*/ 596439 w 1010331"/>
                  <a:gd name="connsiteY2948" fmla="*/ 103021 h 303641"/>
                  <a:gd name="connsiteX2949" fmla="*/ 600957 w 1010331"/>
                  <a:gd name="connsiteY2949" fmla="*/ 107540 h 303641"/>
                  <a:gd name="connsiteX2950" fmla="*/ 596439 w 1010331"/>
                  <a:gd name="connsiteY2950" fmla="*/ 112058 h 303641"/>
                  <a:gd name="connsiteX2951" fmla="*/ 591920 w 1010331"/>
                  <a:gd name="connsiteY2951" fmla="*/ 107540 h 303641"/>
                  <a:gd name="connsiteX2952" fmla="*/ 596439 w 1010331"/>
                  <a:gd name="connsiteY2952" fmla="*/ 103021 h 303641"/>
                  <a:gd name="connsiteX2953" fmla="*/ 596439 w 1010331"/>
                  <a:gd name="connsiteY2953" fmla="*/ 103021 h 303641"/>
                  <a:gd name="connsiteX2954" fmla="*/ 577461 w 1010331"/>
                  <a:gd name="connsiteY2954" fmla="*/ 103021 h 303641"/>
                  <a:gd name="connsiteX2955" fmla="*/ 581980 w 1010331"/>
                  <a:gd name="connsiteY2955" fmla="*/ 107540 h 303641"/>
                  <a:gd name="connsiteX2956" fmla="*/ 577461 w 1010331"/>
                  <a:gd name="connsiteY2956" fmla="*/ 112058 h 303641"/>
                  <a:gd name="connsiteX2957" fmla="*/ 572943 w 1010331"/>
                  <a:gd name="connsiteY2957" fmla="*/ 107540 h 303641"/>
                  <a:gd name="connsiteX2958" fmla="*/ 577461 w 1010331"/>
                  <a:gd name="connsiteY2958" fmla="*/ 103021 h 303641"/>
                  <a:gd name="connsiteX2959" fmla="*/ 577461 w 1010331"/>
                  <a:gd name="connsiteY2959" fmla="*/ 103021 h 303641"/>
                  <a:gd name="connsiteX2960" fmla="*/ 558484 w 1010331"/>
                  <a:gd name="connsiteY2960" fmla="*/ 103021 h 303641"/>
                  <a:gd name="connsiteX2961" fmla="*/ 563002 w 1010331"/>
                  <a:gd name="connsiteY2961" fmla="*/ 107540 h 303641"/>
                  <a:gd name="connsiteX2962" fmla="*/ 558484 w 1010331"/>
                  <a:gd name="connsiteY2962" fmla="*/ 112058 h 303641"/>
                  <a:gd name="connsiteX2963" fmla="*/ 553965 w 1010331"/>
                  <a:gd name="connsiteY2963" fmla="*/ 107540 h 303641"/>
                  <a:gd name="connsiteX2964" fmla="*/ 558484 w 1010331"/>
                  <a:gd name="connsiteY2964" fmla="*/ 103021 h 303641"/>
                  <a:gd name="connsiteX2965" fmla="*/ 558484 w 1010331"/>
                  <a:gd name="connsiteY2965" fmla="*/ 103021 h 303641"/>
                  <a:gd name="connsiteX2966" fmla="*/ 539506 w 1010331"/>
                  <a:gd name="connsiteY2966" fmla="*/ 103021 h 303641"/>
                  <a:gd name="connsiteX2967" fmla="*/ 544025 w 1010331"/>
                  <a:gd name="connsiteY2967" fmla="*/ 107540 h 303641"/>
                  <a:gd name="connsiteX2968" fmla="*/ 539506 w 1010331"/>
                  <a:gd name="connsiteY2968" fmla="*/ 112058 h 303641"/>
                  <a:gd name="connsiteX2969" fmla="*/ 534988 w 1010331"/>
                  <a:gd name="connsiteY2969" fmla="*/ 107540 h 303641"/>
                  <a:gd name="connsiteX2970" fmla="*/ 539506 w 1010331"/>
                  <a:gd name="connsiteY2970" fmla="*/ 103021 h 303641"/>
                  <a:gd name="connsiteX2971" fmla="*/ 539506 w 1010331"/>
                  <a:gd name="connsiteY2971" fmla="*/ 103021 h 303641"/>
                  <a:gd name="connsiteX2972" fmla="*/ 521432 w 1010331"/>
                  <a:gd name="connsiteY2972" fmla="*/ 103021 h 303641"/>
                  <a:gd name="connsiteX2973" fmla="*/ 525951 w 1010331"/>
                  <a:gd name="connsiteY2973" fmla="*/ 107540 h 303641"/>
                  <a:gd name="connsiteX2974" fmla="*/ 521432 w 1010331"/>
                  <a:gd name="connsiteY2974" fmla="*/ 112058 h 303641"/>
                  <a:gd name="connsiteX2975" fmla="*/ 516914 w 1010331"/>
                  <a:gd name="connsiteY2975" fmla="*/ 107540 h 303641"/>
                  <a:gd name="connsiteX2976" fmla="*/ 521432 w 1010331"/>
                  <a:gd name="connsiteY2976" fmla="*/ 103021 h 303641"/>
                  <a:gd name="connsiteX2977" fmla="*/ 521432 w 1010331"/>
                  <a:gd name="connsiteY2977" fmla="*/ 103021 h 303641"/>
                  <a:gd name="connsiteX2978" fmla="*/ 502455 w 1010331"/>
                  <a:gd name="connsiteY2978" fmla="*/ 103021 h 303641"/>
                  <a:gd name="connsiteX2979" fmla="*/ 506973 w 1010331"/>
                  <a:gd name="connsiteY2979" fmla="*/ 107540 h 303641"/>
                  <a:gd name="connsiteX2980" fmla="*/ 502455 w 1010331"/>
                  <a:gd name="connsiteY2980" fmla="*/ 112058 h 303641"/>
                  <a:gd name="connsiteX2981" fmla="*/ 497936 w 1010331"/>
                  <a:gd name="connsiteY2981" fmla="*/ 107540 h 303641"/>
                  <a:gd name="connsiteX2982" fmla="*/ 502455 w 1010331"/>
                  <a:gd name="connsiteY2982" fmla="*/ 103021 h 303641"/>
                  <a:gd name="connsiteX2983" fmla="*/ 502455 w 1010331"/>
                  <a:gd name="connsiteY2983" fmla="*/ 103021 h 303641"/>
                  <a:gd name="connsiteX2984" fmla="*/ 483477 w 1010331"/>
                  <a:gd name="connsiteY2984" fmla="*/ 103021 h 303641"/>
                  <a:gd name="connsiteX2985" fmla="*/ 487995 w 1010331"/>
                  <a:gd name="connsiteY2985" fmla="*/ 107540 h 303641"/>
                  <a:gd name="connsiteX2986" fmla="*/ 483477 w 1010331"/>
                  <a:gd name="connsiteY2986" fmla="*/ 112058 h 303641"/>
                  <a:gd name="connsiteX2987" fmla="*/ 478959 w 1010331"/>
                  <a:gd name="connsiteY2987" fmla="*/ 107540 h 303641"/>
                  <a:gd name="connsiteX2988" fmla="*/ 483477 w 1010331"/>
                  <a:gd name="connsiteY2988" fmla="*/ 103021 h 303641"/>
                  <a:gd name="connsiteX2989" fmla="*/ 483477 w 1010331"/>
                  <a:gd name="connsiteY2989" fmla="*/ 103021 h 303641"/>
                  <a:gd name="connsiteX2990" fmla="*/ 464499 w 1010331"/>
                  <a:gd name="connsiteY2990" fmla="*/ 103021 h 303641"/>
                  <a:gd name="connsiteX2991" fmla="*/ 469018 w 1010331"/>
                  <a:gd name="connsiteY2991" fmla="*/ 107540 h 303641"/>
                  <a:gd name="connsiteX2992" fmla="*/ 464499 w 1010331"/>
                  <a:gd name="connsiteY2992" fmla="*/ 112058 h 303641"/>
                  <a:gd name="connsiteX2993" fmla="*/ 459981 w 1010331"/>
                  <a:gd name="connsiteY2993" fmla="*/ 107540 h 303641"/>
                  <a:gd name="connsiteX2994" fmla="*/ 464499 w 1010331"/>
                  <a:gd name="connsiteY2994" fmla="*/ 103021 h 303641"/>
                  <a:gd name="connsiteX2995" fmla="*/ 464499 w 1010331"/>
                  <a:gd name="connsiteY2995" fmla="*/ 103021 h 303641"/>
                  <a:gd name="connsiteX2996" fmla="*/ 446425 w 1010331"/>
                  <a:gd name="connsiteY2996" fmla="*/ 103021 h 303641"/>
                  <a:gd name="connsiteX2997" fmla="*/ 450944 w 1010331"/>
                  <a:gd name="connsiteY2997" fmla="*/ 107540 h 303641"/>
                  <a:gd name="connsiteX2998" fmla="*/ 446425 w 1010331"/>
                  <a:gd name="connsiteY2998" fmla="*/ 112058 h 303641"/>
                  <a:gd name="connsiteX2999" fmla="*/ 441907 w 1010331"/>
                  <a:gd name="connsiteY2999" fmla="*/ 107540 h 303641"/>
                  <a:gd name="connsiteX3000" fmla="*/ 446425 w 1010331"/>
                  <a:gd name="connsiteY3000" fmla="*/ 103021 h 303641"/>
                  <a:gd name="connsiteX3001" fmla="*/ 446425 w 1010331"/>
                  <a:gd name="connsiteY3001" fmla="*/ 103021 h 303641"/>
                  <a:gd name="connsiteX3002" fmla="*/ 427448 w 1010331"/>
                  <a:gd name="connsiteY3002" fmla="*/ 103021 h 303641"/>
                  <a:gd name="connsiteX3003" fmla="*/ 431966 w 1010331"/>
                  <a:gd name="connsiteY3003" fmla="*/ 107540 h 303641"/>
                  <a:gd name="connsiteX3004" fmla="*/ 427448 w 1010331"/>
                  <a:gd name="connsiteY3004" fmla="*/ 112058 h 303641"/>
                  <a:gd name="connsiteX3005" fmla="*/ 422929 w 1010331"/>
                  <a:gd name="connsiteY3005" fmla="*/ 107540 h 303641"/>
                  <a:gd name="connsiteX3006" fmla="*/ 427448 w 1010331"/>
                  <a:gd name="connsiteY3006" fmla="*/ 103021 h 303641"/>
                  <a:gd name="connsiteX3007" fmla="*/ 427448 w 1010331"/>
                  <a:gd name="connsiteY3007" fmla="*/ 103021 h 303641"/>
                  <a:gd name="connsiteX3008" fmla="*/ 408470 w 1010331"/>
                  <a:gd name="connsiteY3008" fmla="*/ 103021 h 303641"/>
                  <a:gd name="connsiteX3009" fmla="*/ 412989 w 1010331"/>
                  <a:gd name="connsiteY3009" fmla="*/ 107540 h 303641"/>
                  <a:gd name="connsiteX3010" fmla="*/ 408470 w 1010331"/>
                  <a:gd name="connsiteY3010" fmla="*/ 112058 h 303641"/>
                  <a:gd name="connsiteX3011" fmla="*/ 403952 w 1010331"/>
                  <a:gd name="connsiteY3011" fmla="*/ 107540 h 303641"/>
                  <a:gd name="connsiteX3012" fmla="*/ 408470 w 1010331"/>
                  <a:gd name="connsiteY3012" fmla="*/ 103021 h 303641"/>
                  <a:gd name="connsiteX3013" fmla="*/ 408470 w 1010331"/>
                  <a:gd name="connsiteY3013" fmla="*/ 103021 h 303641"/>
                  <a:gd name="connsiteX3014" fmla="*/ 389493 w 1010331"/>
                  <a:gd name="connsiteY3014" fmla="*/ 103021 h 303641"/>
                  <a:gd name="connsiteX3015" fmla="*/ 394011 w 1010331"/>
                  <a:gd name="connsiteY3015" fmla="*/ 107540 h 303641"/>
                  <a:gd name="connsiteX3016" fmla="*/ 389493 w 1010331"/>
                  <a:gd name="connsiteY3016" fmla="*/ 112058 h 303641"/>
                  <a:gd name="connsiteX3017" fmla="*/ 384974 w 1010331"/>
                  <a:gd name="connsiteY3017" fmla="*/ 107540 h 303641"/>
                  <a:gd name="connsiteX3018" fmla="*/ 389493 w 1010331"/>
                  <a:gd name="connsiteY3018" fmla="*/ 103021 h 303641"/>
                  <a:gd name="connsiteX3019" fmla="*/ 389493 w 1010331"/>
                  <a:gd name="connsiteY3019" fmla="*/ 103021 h 303641"/>
                  <a:gd name="connsiteX3020" fmla="*/ 370515 w 1010331"/>
                  <a:gd name="connsiteY3020" fmla="*/ 103021 h 303641"/>
                  <a:gd name="connsiteX3021" fmla="*/ 375034 w 1010331"/>
                  <a:gd name="connsiteY3021" fmla="*/ 107540 h 303641"/>
                  <a:gd name="connsiteX3022" fmla="*/ 370515 w 1010331"/>
                  <a:gd name="connsiteY3022" fmla="*/ 112058 h 303641"/>
                  <a:gd name="connsiteX3023" fmla="*/ 365997 w 1010331"/>
                  <a:gd name="connsiteY3023" fmla="*/ 107540 h 303641"/>
                  <a:gd name="connsiteX3024" fmla="*/ 370515 w 1010331"/>
                  <a:gd name="connsiteY3024" fmla="*/ 103021 h 303641"/>
                  <a:gd name="connsiteX3025" fmla="*/ 370515 w 1010331"/>
                  <a:gd name="connsiteY3025" fmla="*/ 103021 h 303641"/>
                  <a:gd name="connsiteX3026" fmla="*/ 352441 w 1010331"/>
                  <a:gd name="connsiteY3026" fmla="*/ 103021 h 303641"/>
                  <a:gd name="connsiteX3027" fmla="*/ 356960 w 1010331"/>
                  <a:gd name="connsiteY3027" fmla="*/ 107540 h 303641"/>
                  <a:gd name="connsiteX3028" fmla="*/ 352441 w 1010331"/>
                  <a:gd name="connsiteY3028" fmla="*/ 112058 h 303641"/>
                  <a:gd name="connsiteX3029" fmla="*/ 347923 w 1010331"/>
                  <a:gd name="connsiteY3029" fmla="*/ 107540 h 303641"/>
                  <a:gd name="connsiteX3030" fmla="*/ 352441 w 1010331"/>
                  <a:gd name="connsiteY3030" fmla="*/ 103021 h 303641"/>
                  <a:gd name="connsiteX3031" fmla="*/ 352441 w 1010331"/>
                  <a:gd name="connsiteY3031" fmla="*/ 103021 h 303641"/>
                  <a:gd name="connsiteX3032" fmla="*/ 333464 w 1010331"/>
                  <a:gd name="connsiteY3032" fmla="*/ 103021 h 303641"/>
                  <a:gd name="connsiteX3033" fmla="*/ 337982 w 1010331"/>
                  <a:gd name="connsiteY3033" fmla="*/ 107540 h 303641"/>
                  <a:gd name="connsiteX3034" fmla="*/ 333464 w 1010331"/>
                  <a:gd name="connsiteY3034" fmla="*/ 112058 h 303641"/>
                  <a:gd name="connsiteX3035" fmla="*/ 328945 w 1010331"/>
                  <a:gd name="connsiteY3035" fmla="*/ 107540 h 303641"/>
                  <a:gd name="connsiteX3036" fmla="*/ 333464 w 1010331"/>
                  <a:gd name="connsiteY3036" fmla="*/ 103021 h 303641"/>
                  <a:gd name="connsiteX3037" fmla="*/ 333464 w 1010331"/>
                  <a:gd name="connsiteY3037" fmla="*/ 103021 h 303641"/>
                  <a:gd name="connsiteX3038" fmla="*/ 314486 w 1010331"/>
                  <a:gd name="connsiteY3038" fmla="*/ 103021 h 303641"/>
                  <a:gd name="connsiteX3039" fmla="*/ 319004 w 1010331"/>
                  <a:gd name="connsiteY3039" fmla="*/ 107540 h 303641"/>
                  <a:gd name="connsiteX3040" fmla="*/ 314486 w 1010331"/>
                  <a:gd name="connsiteY3040" fmla="*/ 112058 h 303641"/>
                  <a:gd name="connsiteX3041" fmla="*/ 309968 w 1010331"/>
                  <a:gd name="connsiteY3041" fmla="*/ 107540 h 303641"/>
                  <a:gd name="connsiteX3042" fmla="*/ 314486 w 1010331"/>
                  <a:gd name="connsiteY3042" fmla="*/ 103021 h 303641"/>
                  <a:gd name="connsiteX3043" fmla="*/ 314486 w 1010331"/>
                  <a:gd name="connsiteY3043" fmla="*/ 103021 h 303641"/>
                  <a:gd name="connsiteX3044" fmla="*/ 295508 w 1010331"/>
                  <a:gd name="connsiteY3044" fmla="*/ 103021 h 303641"/>
                  <a:gd name="connsiteX3045" fmla="*/ 300027 w 1010331"/>
                  <a:gd name="connsiteY3045" fmla="*/ 107540 h 303641"/>
                  <a:gd name="connsiteX3046" fmla="*/ 295508 w 1010331"/>
                  <a:gd name="connsiteY3046" fmla="*/ 112058 h 303641"/>
                  <a:gd name="connsiteX3047" fmla="*/ 290990 w 1010331"/>
                  <a:gd name="connsiteY3047" fmla="*/ 107540 h 303641"/>
                  <a:gd name="connsiteX3048" fmla="*/ 295508 w 1010331"/>
                  <a:gd name="connsiteY3048" fmla="*/ 103021 h 303641"/>
                  <a:gd name="connsiteX3049" fmla="*/ 295508 w 1010331"/>
                  <a:gd name="connsiteY3049" fmla="*/ 103021 h 303641"/>
                  <a:gd name="connsiteX3050" fmla="*/ 831400 w 1010331"/>
                  <a:gd name="connsiteY3050" fmla="*/ 92177 h 303641"/>
                  <a:gd name="connsiteX3051" fmla="*/ 835918 w 1010331"/>
                  <a:gd name="connsiteY3051" fmla="*/ 96695 h 303641"/>
                  <a:gd name="connsiteX3052" fmla="*/ 831400 w 1010331"/>
                  <a:gd name="connsiteY3052" fmla="*/ 101214 h 303641"/>
                  <a:gd name="connsiteX3053" fmla="*/ 826881 w 1010331"/>
                  <a:gd name="connsiteY3053" fmla="*/ 96695 h 303641"/>
                  <a:gd name="connsiteX3054" fmla="*/ 831400 w 1010331"/>
                  <a:gd name="connsiteY3054" fmla="*/ 92177 h 303641"/>
                  <a:gd name="connsiteX3055" fmla="*/ 831400 w 1010331"/>
                  <a:gd name="connsiteY3055" fmla="*/ 92177 h 303641"/>
                  <a:gd name="connsiteX3056" fmla="*/ 812422 w 1010331"/>
                  <a:gd name="connsiteY3056" fmla="*/ 92177 h 303641"/>
                  <a:gd name="connsiteX3057" fmla="*/ 816941 w 1010331"/>
                  <a:gd name="connsiteY3057" fmla="*/ 96695 h 303641"/>
                  <a:gd name="connsiteX3058" fmla="*/ 812422 w 1010331"/>
                  <a:gd name="connsiteY3058" fmla="*/ 101214 h 303641"/>
                  <a:gd name="connsiteX3059" fmla="*/ 807904 w 1010331"/>
                  <a:gd name="connsiteY3059" fmla="*/ 96695 h 303641"/>
                  <a:gd name="connsiteX3060" fmla="*/ 812422 w 1010331"/>
                  <a:gd name="connsiteY3060" fmla="*/ 92177 h 303641"/>
                  <a:gd name="connsiteX3061" fmla="*/ 812422 w 1010331"/>
                  <a:gd name="connsiteY3061" fmla="*/ 92177 h 303641"/>
                  <a:gd name="connsiteX3062" fmla="*/ 793445 w 1010331"/>
                  <a:gd name="connsiteY3062" fmla="*/ 92177 h 303641"/>
                  <a:gd name="connsiteX3063" fmla="*/ 797963 w 1010331"/>
                  <a:gd name="connsiteY3063" fmla="*/ 96695 h 303641"/>
                  <a:gd name="connsiteX3064" fmla="*/ 793445 w 1010331"/>
                  <a:gd name="connsiteY3064" fmla="*/ 101214 h 303641"/>
                  <a:gd name="connsiteX3065" fmla="*/ 788926 w 1010331"/>
                  <a:gd name="connsiteY3065" fmla="*/ 96695 h 303641"/>
                  <a:gd name="connsiteX3066" fmla="*/ 793445 w 1010331"/>
                  <a:gd name="connsiteY3066" fmla="*/ 92177 h 303641"/>
                  <a:gd name="connsiteX3067" fmla="*/ 793445 w 1010331"/>
                  <a:gd name="connsiteY3067" fmla="*/ 92177 h 303641"/>
                  <a:gd name="connsiteX3068" fmla="*/ 774467 w 1010331"/>
                  <a:gd name="connsiteY3068" fmla="*/ 92177 h 303641"/>
                  <a:gd name="connsiteX3069" fmla="*/ 778985 w 1010331"/>
                  <a:gd name="connsiteY3069" fmla="*/ 96695 h 303641"/>
                  <a:gd name="connsiteX3070" fmla="*/ 774467 w 1010331"/>
                  <a:gd name="connsiteY3070" fmla="*/ 101214 h 303641"/>
                  <a:gd name="connsiteX3071" fmla="*/ 769948 w 1010331"/>
                  <a:gd name="connsiteY3071" fmla="*/ 96695 h 303641"/>
                  <a:gd name="connsiteX3072" fmla="*/ 774467 w 1010331"/>
                  <a:gd name="connsiteY3072" fmla="*/ 92177 h 303641"/>
                  <a:gd name="connsiteX3073" fmla="*/ 774467 w 1010331"/>
                  <a:gd name="connsiteY3073" fmla="*/ 92177 h 303641"/>
                  <a:gd name="connsiteX3074" fmla="*/ 756393 w 1010331"/>
                  <a:gd name="connsiteY3074" fmla="*/ 92177 h 303641"/>
                  <a:gd name="connsiteX3075" fmla="*/ 760912 w 1010331"/>
                  <a:gd name="connsiteY3075" fmla="*/ 96695 h 303641"/>
                  <a:gd name="connsiteX3076" fmla="*/ 756393 w 1010331"/>
                  <a:gd name="connsiteY3076" fmla="*/ 101214 h 303641"/>
                  <a:gd name="connsiteX3077" fmla="*/ 751875 w 1010331"/>
                  <a:gd name="connsiteY3077" fmla="*/ 96695 h 303641"/>
                  <a:gd name="connsiteX3078" fmla="*/ 756393 w 1010331"/>
                  <a:gd name="connsiteY3078" fmla="*/ 92177 h 303641"/>
                  <a:gd name="connsiteX3079" fmla="*/ 756393 w 1010331"/>
                  <a:gd name="connsiteY3079" fmla="*/ 92177 h 303641"/>
                  <a:gd name="connsiteX3080" fmla="*/ 737415 w 1010331"/>
                  <a:gd name="connsiteY3080" fmla="*/ 92177 h 303641"/>
                  <a:gd name="connsiteX3081" fmla="*/ 741934 w 1010331"/>
                  <a:gd name="connsiteY3081" fmla="*/ 96695 h 303641"/>
                  <a:gd name="connsiteX3082" fmla="*/ 737415 w 1010331"/>
                  <a:gd name="connsiteY3082" fmla="*/ 101214 h 303641"/>
                  <a:gd name="connsiteX3083" fmla="*/ 732897 w 1010331"/>
                  <a:gd name="connsiteY3083" fmla="*/ 96695 h 303641"/>
                  <a:gd name="connsiteX3084" fmla="*/ 737415 w 1010331"/>
                  <a:gd name="connsiteY3084" fmla="*/ 92177 h 303641"/>
                  <a:gd name="connsiteX3085" fmla="*/ 737415 w 1010331"/>
                  <a:gd name="connsiteY3085" fmla="*/ 92177 h 303641"/>
                  <a:gd name="connsiteX3086" fmla="*/ 718438 w 1010331"/>
                  <a:gd name="connsiteY3086" fmla="*/ 92177 h 303641"/>
                  <a:gd name="connsiteX3087" fmla="*/ 722956 w 1010331"/>
                  <a:gd name="connsiteY3087" fmla="*/ 96695 h 303641"/>
                  <a:gd name="connsiteX3088" fmla="*/ 718438 w 1010331"/>
                  <a:gd name="connsiteY3088" fmla="*/ 101214 h 303641"/>
                  <a:gd name="connsiteX3089" fmla="*/ 713919 w 1010331"/>
                  <a:gd name="connsiteY3089" fmla="*/ 96695 h 303641"/>
                  <a:gd name="connsiteX3090" fmla="*/ 718438 w 1010331"/>
                  <a:gd name="connsiteY3090" fmla="*/ 92177 h 303641"/>
                  <a:gd name="connsiteX3091" fmla="*/ 718438 w 1010331"/>
                  <a:gd name="connsiteY3091" fmla="*/ 92177 h 303641"/>
                  <a:gd name="connsiteX3092" fmla="*/ 699460 w 1010331"/>
                  <a:gd name="connsiteY3092" fmla="*/ 92177 h 303641"/>
                  <a:gd name="connsiteX3093" fmla="*/ 703979 w 1010331"/>
                  <a:gd name="connsiteY3093" fmla="*/ 96695 h 303641"/>
                  <a:gd name="connsiteX3094" fmla="*/ 699460 w 1010331"/>
                  <a:gd name="connsiteY3094" fmla="*/ 101214 h 303641"/>
                  <a:gd name="connsiteX3095" fmla="*/ 694942 w 1010331"/>
                  <a:gd name="connsiteY3095" fmla="*/ 96695 h 303641"/>
                  <a:gd name="connsiteX3096" fmla="*/ 699460 w 1010331"/>
                  <a:gd name="connsiteY3096" fmla="*/ 92177 h 303641"/>
                  <a:gd name="connsiteX3097" fmla="*/ 699460 w 1010331"/>
                  <a:gd name="connsiteY3097" fmla="*/ 92177 h 303641"/>
                  <a:gd name="connsiteX3098" fmla="*/ 680483 w 1010331"/>
                  <a:gd name="connsiteY3098" fmla="*/ 92177 h 303641"/>
                  <a:gd name="connsiteX3099" fmla="*/ 685001 w 1010331"/>
                  <a:gd name="connsiteY3099" fmla="*/ 96695 h 303641"/>
                  <a:gd name="connsiteX3100" fmla="*/ 680483 w 1010331"/>
                  <a:gd name="connsiteY3100" fmla="*/ 101214 h 303641"/>
                  <a:gd name="connsiteX3101" fmla="*/ 675964 w 1010331"/>
                  <a:gd name="connsiteY3101" fmla="*/ 96695 h 303641"/>
                  <a:gd name="connsiteX3102" fmla="*/ 680483 w 1010331"/>
                  <a:gd name="connsiteY3102" fmla="*/ 92177 h 303641"/>
                  <a:gd name="connsiteX3103" fmla="*/ 680483 w 1010331"/>
                  <a:gd name="connsiteY3103" fmla="*/ 92177 h 303641"/>
                  <a:gd name="connsiteX3104" fmla="*/ 662409 w 1010331"/>
                  <a:gd name="connsiteY3104" fmla="*/ 92177 h 303641"/>
                  <a:gd name="connsiteX3105" fmla="*/ 666927 w 1010331"/>
                  <a:gd name="connsiteY3105" fmla="*/ 96695 h 303641"/>
                  <a:gd name="connsiteX3106" fmla="*/ 662409 w 1010331"/>
                  <a:gd name="connsiteY3106" fmla="*/ 101214 h 303641"/>
                  <a:gd name="connsiteX3107" fmla="*/ 657890 w 1010331"/>
                  <a:gd name="connsiteY3107" fmla="*/ 96695 h 303641"/>
                  <a:gd name="connsiteX3108" fmla="*/ 662409 w 1010331"/>
                  <a:gd name="connsiteY3108" fmla="*/ 92177 h 303641"/>
                  <a:gd name="connsiteX3109" fmla="*/ 662409 w 1010331"/>
                  <a:gd name="connsiteY3109" fmla="*/ 92177 h 303641"/>
                  <a:gd name="connsiteX3110" fmla="*/ 643431 w 1010331"/>
                  <a:gd name="connsiteY3110" fmla="*/ 92177 h 303641"/>
                  <a:gd name="connsiteX3111" fmla="*/ 647950 w 1010331"/>
                  <a:gd name="connsiteY3111" fmla="*/ 96695 h 303641"/>
                  <a:gd name="connsiteX3112" fmla="*/ 643431 w 1010331"/>
                  <a:gd name="connsiteY3112" fmla="*/ 101214 h 303641"/>
                  <a:gd name="connsiteX3113" fmla="*/ 638913 w 1010331"/>
                  <a:gd name="connsiteY3113" fmla="*/ 96695 h 303641"/>
                  <a:gd name="connsiteX3114" fmla="*/ 643431 w 1010331"/>
                  <a:gd name="connsiteY3114" fmla="*/ 92177 h 303641"/>
                  <a:gd name="connsiteX3115" fmla="*/ 643431 w 1010331"/>
                  <a:gd name="connsiteY3115" fmla="*/ 92177 h 303641"/>
                  <a:gd name="connsiteX3116" fmla="*/ 624453 w 1010331"/>
                  <a:gd name="connsiteY3116" fmla="*/ 92177 h 303641"/>
                  <a:gd name="connsiteX3117" fmla="*/ 628972 w 1010331"/>
                  <a:gd name="connsiteY3117" fmla="*/ 96695 h 303641"/>
                  <a:gd name="connsiteX3118" fmla="*/ 624453 w 1010331"/>
                  <a:gd name="connsiteY3118" fmla="*/ 101214 h 303641"/>
                  <a:gd name="connsiteX3119" fmla="*/ 619935 w 1010331"/>
                  <a:gd name="connsiteY3119" fmla="*/ 96695 h 303641"/>
                  <a:gd name="connsiteX3120" fmla="*/ 624453 w 1010331"/>
                  <a:gd name="connsiteY3120" fmla="*/ 92177 h 303641"/>
                  <a:gd name="connsiteX3121" fmla="*/ 624453 w 1010331"/>
                  <a:gd name="connsiteY3121" fmla="*/ 92177 h 303641"/>
                  <a:gd name="connsiteX3122" fmla="*/ 605476 w 1010331"/>
                  <a:gd name="connsiteY3122" fmla="*/ 92177 h 303641"/>
                  <a:gd name="connsiteX3123" fmla="*/ 609994 w 1010331"/>
                  <a:gd name="connsiteY3123" fmla="*/ 96695 h 303641"/>
                  <a:gd name="connsiteX3124" fmla="*/ 605476 w 1010331"/>
                  <a:gd name="connsiteY3124" fmla="*/ 101214 h 303641"/>
                  <a:gd name="connsiteX3125" fmla="*/ 600957 w 1010331"/>
                  <a:gd name="connsiteY3125" fmla="*/ 96695 h 303641"/>
                  <a:gd name="connsiteX3126" fmla="*/ 605476 w 1010331"/>
                  <a:gd name="connsiteY3126" fmla="*/ 92177 h 303641"/>
                  <a:gd name="connsiteX3127" fmla="*/ 605476 w 1010331"/>
                  <a:gd name="connsiteY3127" fmla="*/ 92177 h 303641"/>
                  <a:gd name="connsiteX3128" fmla="*/ 586498 w 1010331"/>
                  <a:gd name="connsiteY3128" fmla="*/ 92177 h 303641"/>
                  <a:gd name="connsiteX3129" fmla="*/ 591017 w 1010331"/>
                  <a:gd name="connsiteY3129" fmla="*/ 96695 h 303641"/>
                  <a:gd name="connsiteX3130" fmla="*/ 586498 w 1010331"/>
                  <a:gd name="connsiteY3130" fmla="*/ 101214 h 303641"/>
                  <a:gd name="connsiteX3131" fmla="*/ 581980 w 1010331"/>
                  <a:gd name="connsiteY3131" fmla="*/ 96695 h 303641"/>
                  <a:gd name="connsiteX3132" fmla="*/ 586498 w 1010331"/>
                  <a:gd name="connsiteY3132" fmla="*/ 92177 h 303641"/>
                  <a:gd name="connsiteX3133" fmla="*/ 586498 w 1010331"/>
                  <a:gd name="connsiteY3133" fmla="*/ 92177 h 303641"/>
                  <a:gd name="connsiteX3134" fmla="*/ 568424 w 1010331"/>
                  <a:gd name="connsiteY3134" fmla="*/ 92177 h 303641"/>
                  <a:gd name="connsiteX3135" fmla="*/ 572943 w 1010331"/>
                  <a:gd name="connsiteY3135" fmla="*/ 96695 h 303641"/>
                  <a:gd name="connsiteX3136" fmla="*/ 568424 w 1010331"/>
                  <a:gd name="connsiteY3136" fmla="*/ 101214 h 303641"/>
                  <a:gd name="connsiteX3137" fmla="*/ 563906 w 1010331"/>
                  <a:gd name="connsiteY3137" fmla="*/ 96695 h 303641"/>
                  <a:gd name="connsiteX3138" fmla="*/ 568424 w 1010331"/>
                  <a:gd name="connsiteY3138" fmla="*/ 92177 h 303641"/>
                  <a:gd name="connsiteX3139" fmla="*/ 568424 w 1010331"/>
                  <a:gd name="connsiteY3139" fmla="*/ 92177 h 303641"/>
                  <a:gd name="connsiteX3140" fmla="*/ 549447 w 1010331"/>
                  <a:gd name="connsiteY3140" fmla="*/ 92177 h 303641"/>
                  <a:gd name="connsiteX3141" fmla="*/ 553965 w 1010331"/>
                  <a:gd name="connsiteY3141" fmla="*/ 96695 h 303641"/>
                  <a:gd name="connsiteX3142" fmla="*/ 549447 w 1010331"/>
                  <a:gd name="connsiteY3142" fmla="*/ 101214 h 303641"/>
                  <a:gd name="connsiteX3143" fmla="*/ 544928 w 1010331"/>
                  <a:gd name="connsiteY3143" fmla="*/ 96695 h 303641"/>
                  <a:gd name="connsiteX3144" fmla="*/ 549447 w 1010331"/>
                  <a:gd name="connsiteY3144" fmla="*/ 92177 h 303641"/>
                  <a:gd name="connsiteX3145" fmla="*/ 549447 w 1010331"/>
                  <a:gd name="connsiteY3145" fmla="*/ 92177 h 303641"/>
                  <a:gd name="connsiteX3146" fmla="*/ 530469 w 1010331"/>
                  <a:gd name="connsiteY3146" fmla="*/ 92177 h 303641"/>
                  <a:gd name="connsiteX3147" fmla="*/ 534988 w 1010331"/>
                  <a:gd name="connsiteY3147" fmla="*/ 96695 h 303641"/>
                  <a:gd name="connsiteX3148" fmla="*/ 530469 w 1010331"/>
                  <a:gd name="connsiteY3148" fmla="*/ 101214 h 303641"/>
                  <a:gd name="connsiteX3149" fmla="*/ 525951 w 1010331"/>
                  <a:gd name="connsiteY3149" fmla="*/ 96695 h 303641"/>
                  <a:gd name="connsiteX3150" fmla="*/ 530469 w 1010331"/>
                  <a:gd name="connsiteY3150" fmla="*/ 92177 h 303641"/>
                  <a:gd name="connsiteX3151" fmla="*/ 530469 w 1010331"/>
                  <a:gd name="connsiteY3151" fmla="*/ 92177 h 303641"/>
                  <a:gd name="connsiteX3152" fmla="*/ 511492 w 1010331"/>
                  <a:gd name="connsiteY3152" fmla="*/ 92177 h 303641"/>
                  <a:gd name="connsiteX3153" fmla="*/ 516010 w 1010331"/>
                  <a:gd name="connsiteY3153" fmla="*/ 96695 h 303641"/>
                  <a:gd name="connsiteX3154" fmla="*/ 511492 w 1010331"/>
                  <a:gd name="connsiteY3154" fmla="*/ 101214 h 303641"/>
                  <a:gd name="connsiteX3155" fmla="*/ 506973 w 1010331"/>
                  <a:gd name="connsiteY3155" fmla="*/ 96695 h 303641"/>
                  <a:gd name="connsiteX3156" fmla="*/ 511492 w 1010331"/>
                  <a:gd name="connsiteY3156" fmla="*/ 92177 h 303641"/>
                  <a:gd name="connsiteX3157" fmla="*/ 511492 w 1010331"/>
                  <a:gd name="connsiteY3157" fmla="*/ 92177 h 303641"/>
                  <a:gd name="connsiteX3158" fmla="*/ 493418 w 1010331"/>
                  <a:gd name="connsiteY3158" fmla="*/ 92177 h 303641"/>
                  <a:gd name="connsiteX3159" fmla="*/ 497936 w 1010331"/>
                  <a:gd name="connsiteY3159" fmla="*/ 96695 h 303641"/>
                  <a:gd name="connsiteX3160" fmla="*/ 493418 w 1010331"/>
                  <a:gd name="connsiteY3160" fmla="*/ 101214 h 303641"/>
                  <a:gd name="connsiteX3161" fmla="*/ 488899 w 1010331"/>
                  <a:gd name="connsiteY3161" fmla="*/ 96695 h 303641"/>
                  <a:gd name="connsiteX3162" fmla="*/ 493418 w 1010331"/>
                  <a:gd name="connsiteY3162" fmla="*/ 92177 h 303641"/>
                  <a:gd name="connsiteX3163" fmla="*/ 493418 w 1010331"/>
                  <a:gd name="connsiteY3163" fmla="*/ 92177 h 303641"/>
                  <a:gd name="connsiteX3164" fmla="*/ 474440 w 1010331"/>
                  <a:gd name="connsiteY3164" fmla="*/ 92177 h 303641"/>
                  <a:gd name="connsiteX3165" fmla="*/ 478959 w 1010331"/>
                  <a:gd name="connsiteY3165" fmla="*/ 96695 h 303641"/>
                  <a:gd name="connsiteX3166" fmla="*/ 474440 w 1010331"/>
                  <a:gd name="connsiteY3166" fmla="*/ 101214 h 303641"/>
                  <a:gd name="connsiteX3167" fmla="*/ 469922 w 1010331"/>
                  <a:gd name="connsiteY3167" fmla="*/ 96695 h 303641"/>
                  <a:gd name="connsiteX3168" fmla="*/ 474440 w 1010331"/>
                  <a:gd name="connsiteY3168" fmla="*/ 92177 h 303641"/>
                  <a:gd name="connsiteX3169" fmla="*/ 474440 w 1010331"/>
                  <a:gd name="connsiteY3169" fmla="*/ 92177 h 303641"/>
                  <a:gd name="connsiteX3170" fmla="*/ 455462 w 1010331"/>
                  <a:gd name="connsiteY3170" fmla="*/ 92177 h 303641"/>
                  <a:gd name="connsiteX3171" fmla="*/ 459981 w 1010331"/>
                  <a:gd name="connsiteY3171" fmla="*/ 96695 h 303641"/>
                  <a:gd name="connsiteX3172" fmla="*/ 455462 w 1010331"/>
                  <a:gd name="connsiteY3172" fmla="*/ 101214 h 303641"/>
                  <a:gd name="connsiteX3173" fmla="*/ 450944 w 1010331"/>
                  <a:gd name="connsiteY3173" fmla="*/ 96695 h 303641"/>
                  <a:gd name="connsiteX3174" fmla="*/ 455462 w 1010331"/>
                  <a:gd name="connsiteY3174" fmla="*/ 92177 h 303641"/>
                  <a:gd name="connsiteX3175" fmla="*/ 455462 w 1010331"/>
                  <a:gd name="connsiteY3175" fmla="*/ 92177 h 303641"/>
                  <a:gd name="connsiteX3176" fmla="*/ 436485 w 1010331"/>
                  <a:gd name="connsiteY3176" fmla="*/ 92177 h 303641"/>
                  <a:gd name="connsiteX3177" fmla="*/ 441003 w 1010331"/>
                  <a:gd name="connsiteY3177" fmla="*/ 96695 h 303641"/>
                  <a:gd name="connsiteX3178" fmla="*/ 436485 w 1010331"/>
                  <a:gd name="connsiteY3178" fmla="*/ 101214 h 303641"/>
                  <a:gd name="connsiteX3179" fmla="*/ 431966 w 1010331"/>
                  <a:gd name="connsiteY3179" fmla="*/ 96695 h 303641"/>
                  <a:gd name="connsiteX3180" fmla="*/ 436485 w 1010331"/>
                  <a:gd name="connsiteY3180" fmla="*/ 92177 h 303641"/>
                  <a:gd name="connsiteX3181" fmla="*/ 436485 w 1010331"/>
                  <a:gd name="connsiteY3181" fmla="*/ 92177 h 303641"/>
                  <a:gd name="connsiteX3182" fmla="*/ 417507 w 1010331"/>
                  <a:gd name="connsiteY3182" fmla="*/ 92177 h 303641"/>
                  <a:gd name="connsiteX3183" fmla="*/ 422026 w 1010331"/>
                  <a:gd name="connsiteY3183" fmla="*/ 96695 h 303641"/>
                  <a:gd name="connsiteX3184" fmla="*/ 417507 w 1010331"/>
                  <a:gd name="connsiteY3184" fmla="*/ 101214 h 303641"/>
                  <a:gd name="connsiteX3185" fmla="*/ 412989 w 1010331"/>
                  <a:gd name="connsiteY3185" fmla="*/ 96695 h 303641"/>
                  <a:gd name="connsiteX3186" fmla="*/ 417507 w 1010331"/>
                  <a:gd name="connsiteY3186" fmla="*/ 92177 h 303641"/>
                  <a:gd name="connsiteX3187" fmla="*/ 417507 w 1010331"/>
                  <a:gd name="connsiteY3187" fmla="*/ 92177 h 303641"/>
                  <a:gd name="connsiteX3188" fmla="*/ 399433 w 1010331"/>
                  <a:gd name="connsiteY3188" fmla="*/ 92177 h 303641"/>
                  <a:gd name="connsiteX3189" fmla="*/ 403952 w 1010331"/>
                  <a:gd name="connsiteY3189" fmla="*/ 96695 h 303641"/>
                  <a:gd name="connsiteX3190" fmla="*/ 399433 w 1010331"/>
                  <a:gd name="connsiteY3190" fmla="*/ 101214 h 303641"/>
                  <a:gd name="connsiteX3191" fmla="*/ 394915 w 1010331"/>
                  <a:gd name="connsiteY3191" fmla="*/ 96695 h 303641"/>
                  <a:gd name="connsiteX3192" fmla="*/ 399433 w 1010331"/>
                  <a:gd name="connsiteY3192" fmla="*/ 92177 h 303641"/>
                  <a:gd name="connsiteX3193" fmla="*/ 399433 w 1010331"/>
                  <a:gd name="connsiteY3193" fmla="*/ 92177 h 303641"/>
                  <a:gd name="connsiteX3194" fmla="*/ 380456 w 1010331"/>
                  <a:gd name="connsiteY3194" fmla="*/ 92177 h 303641"/>
                  <a:gd name="connsiteX3195" fmla="*/ 384974 w 1010331"/>
                  <a:gd name="connsiteY3195" fmla="*/ 96695 h 303641"/>
                  <a:gd name="connsiteX3196" fmla="*/ 380456 w 1010331"/>
                  <a:gd name="connsiteY3196" fmla="*/ 101214 h 303641"/>
                  <a:gd name="connsiteX3197" fmla="*/ 375937 w 1010331"/>
                  <a:gd name="connsiteY3197" fmla="*/ 96695 h 303641"/>
                  <a:gd name="connsiteX3198" fmla="*/ 380456 w 1010331"/>
                  <a:gd name="connsiteY3198" fmla="*/ 92177 h 303641"/>
                  <a:gd name="connsiteX3199" fmla="*/ 380456 w 1010331"/>
                  <a:gd name="connsiteY3199" fmla="*/ 92177 h 303641"/>
                  <a:gd name="connsiteX3200" fmla="*/ 361478 w 1010331"/>
                  <a:gd name="connsiteY3200" fmla="*/ 92177 h 303641"/>
                  <a:gd name="connsiteX3201" fmla="*/ 365997 w 1010331"/>
                  <a:gd name="connsiteY3201" fmla="*/ 96695 h 303641"/>
                  <a:gd name="connsiteX3202" fmla="*/ 361478 w 1010331"/>
                  <a:gd name="connsiteY3202" fmla="*/ 101214 h 303641"/>
                  <a:gd name="connsiteX3203" fmla="*/ 356960 w 1010331"/>
                  <a:gd name="connsiteY3203" fmla="*/ 96695 h 303641"/>
                  <a:gd name="connsiteX3204" fmla="*/ 361478 w 1010331"/>
                  <a:gd name="connsiteY3204" fmla="*/ 92177 h 303641"/>
                  <a:gd name="connsiteX3205" fmla="*/ 361478 w 1010331"/>
                  <a:gd name="connsiteY3205" fmla="*/ 92177 h 303641"/>
                  <a:gd name="connsiteX3206" fmla="*/ 342501 w 1010331"/>
                  <a:gd name="connsiteY3206" fmla="*/ 92177 h 303641"/>
                  <a:gd name="connsiteX3207" fmla="*/ 347019 w 1010331"/>
                  <a:gd name="connsiteY3207" fmla="*/ 96695 h 303641"/>
                  <a:gd name="connsiteX3208" fmla="*/ 342501 w 1010331"/>
                  <a:gd name="connsiteY3208" fmla="*/ 101214 h 303641"/>
                  <a:gd name="connsiteX3209" fmla="*/ 337982 w 1010331"/>
                  <a:gd name="connsiteY3209" fmla="*/ 96695 h 303641"/>
                  <a:gd name="connsiteX3210" fmla="*/ 342501 w 1010331"/>
                  <a:gd name="connsiteY3210" fmla="*/ 92177 h 303641"/>
                  <a:gd name="connsiteX3211" fmla="*/ 342501 w 1010331"/>
                  <a:gd name="connsiteY3211" fmla="*/ 92177 h 303641"/>
                  <a:gd name="connsiteX3212" fmla="*/ 323523 w 1010331"/>
                  <a:gd name="connsiteY3212" fmla="*/ 92177 h 303641"/>
                  <a:gd name="connsiteX3213" fmla="*/ 328041 w 1010331"/>
                  <a:gd name="connsiteY3213" fmla="*/ 96695 h 303641"/>
                  <a:gd name="connsiteX3214" fmla="*/ 323523 w 1010331"/>
                  <a:gd name="connsiteY3214" fmla="*/ 101214 h 303641"/>
                  <a:gd name="connsiteX3215" fmla="*/ 319004 w 1010331"/>
                  <a:gd name="connsiteY3215" fmla="*/ 96695 h 303641"/>
                  <a:gd name="connsiteX3216" fmla="*/ 323523 w 1010331"/>
                  <a:gd name="connsiteY3216" fmla="*/ 92177 h 303641"/>
                  <a:gd name="connsiteX3217" fmla="*/ 323523 w 1010331"/>
                  <a:gd name="connsiteY3217" fmla="*/ 92177 h 303641"/>
                  <a:gd name="connsiteX3218" fmla="*/ 840437 w 1010331"/>
                  <a:gd name="connsiteY3218" fmla="*/ 82236 h 303641"/>
                  <a:gd name="connsiteX3219" fmla="*/ 844955 w 1010331"/>
                  <a:gd name="connsiteY3219" fmla="*/ 86755 h 303641"/>
                  <a:gd name="connsiteX3220" fmla="*/ 840437 w 1010331"/>
                  <a:gd name="connsiteY3220" fmla="*/ 91273 h 303641"/>
                  <a:gd name="connsiteX3221" fmla="*/ 835918 w 1010331"/>
                  <a:gd name="connsiteY3221" fmla="*/ 86755 h 303641"/>
                  <a:gd name="connsiteX3222" fmla="*/ 840437 w 1010331"/>
                  <a:gd name="connsiteY3222" fmla="*/ 82236 h 303641"/>
                  <a:gd name="connsiteX3223" fmla="*/ 840437 w 1010331"/>
                  <a:gd name="connsiteY3223" fmla="*/ 82236 h 303641"/>
                  <a:gd name="connsiteX3224" fmla="*/ 821459 w 1010331"/>
                  <a:gd name="connsiteY3224" fmla="*/ 82236 h 303641"/>
                  <a:gd name="connsiteX3225" fmla="*/ 825978 w 1010331"/>
                  <a:gd name="connsiteY3225" fmla="*/ 86755 h 303641"/>
                  <a:gd name="connsiteX3226" fmla="*/ 821459 w 1010331"/>
                  <a:gd name="connsiteY3226" fmla="*/ 91273 h 303641"/>
                  <a:gd name="connsiteX3227" fmla="*/ 816941 w 1010331"/>
                  <a:gd name="connsiteY3227" fmla="*/ 86755 h 303641"/>
                  <a:gd name="connsiteX3228" fmla="*/ 821459 w 1010331"/>
                  <a:gd name="connsiteY3228" fmla="*/ 82236 h 303641"/>
                  <a:gd name="connsiteX3229" fmla="*/ 821459 w 1010331"/>
                  <a:gd name="connsiteY3229" fmla="*/ 82236 h 303641"/>
                  <a:gd name="connsiteX3230" fmla="*/ 803385 w 1010331"/>
                  <a:gd name="connsiteY3230" fmla="*/ 82236 h 303641"/>
                  <a:gd name="connsiteX3231" fmla="*/ 807904 w 1010331"/>
                  <a:gd name="connsiteY3231" fmla="*/ 86755 h 303641"/>
                  <a:gd name="connsiteX3232" fmla="*/ 803385 w 1010331"/>
                  <a:gd name="connsiteY3232" fmla="*/ 91273 h 303641"/>
                  <a:gd name="connsiteX3233" fmla="*/ 798867 w 1010331"/>
                  <a:gd name="connsiteY3233" fmla="*/ 86755 h 303641"/>
                  <a:gd name="connsiteX3234" fmla="*/ 803385 w 1010331"/>
                  <a:gd name="connsiteY3234" fmla="*/ 82236 h 303641"/>
                  <a:gd name="connsiteX3235" fmla="*/ 803385 w 1010331"/>
                  <a:gd name="connsiteY3235" fmla="*/ 82236 h 303641"/>
                  <a:gd name="connsiteX3236" fmla="*/ 784408 w 1010331"/>
                  <a:gd name="connsiteY3236" fmla="*/ 82236 h 303641"/>
                  <a:gd name="connsiteX3237" fmla="*/ 788926 w 1010331"/>
                  <a:gd name="connsiteY3237" fmla="*/ 86755 h 303641"/>
                  <a:gd name="connsiteX3238" fmla="*/ 784408 w 1010331"/>
                  <a:gd name="connsiteY3238" fmla="*/ 91273 h 303641"/>
                  <a:gd name="connsiteX3239" fmla="*/ 779889 w 1010331"/>
                  <a:gd name="connsiteY3239" fmla="*/ 86755 h 303641"/>
                  <a:gd name="connsiteX3240" fmla="*/ 784408 w 1010331"/>
                  <a:gd name="connsiteY3240" fmla="*/ 82236 h 303641"/>
                  <a:gd name="connsiteX3241" fmla="*/ 784408 w 1010331"/>
                  <a:gd name="connsiteY3241" fmla="*/ 82236 h 303641"/>
                  <a:gd name="connsiteX3242" fmla="*/ 765430 w 1010331"/>
                  <a:gd name="connsiteY3242" fmla="*/ 82236 h 303641"/>
                  <a:gd name="connsiteX3243" fmla="*/ 769948 w 1010331"/>
                  <a:gd name="connsiteY3243" fmla="*/ 86755 h 303641"/>
                  <a:gd name="connsiteX3244" fmla="*/ 765430 w 1010331"/>
                  <a:gd name="connsiteY3244" fmla="*/ 91273 h 303641"/>
                  <a:gd name="connsiteX3245" fmla="*/ 760912 w 1010331"/>
                  <a:gd name="connsiteY3245" fmla="*/ 86755 h 303641"/>
                  <a:gd name="connsiteX3246" fmla="*/ 765430 w 1010331"/>
                  <a:gd name="connsiteY3246" fmla="*/ 82236 h 303641"/>
                  <a:gd name="connsiteX3247" fmla="*/ 765430 w 1010331"/>
                  <a:gd name="connsiteY3247" fmla="*/ 82236 h 303641"/>
                  <a:gd name="connsiteX3248" fmla="*/ 746452 w 1010331"/>
                  <a:gd name="connsiteY3248" fmla="*/ 82236 h 303641"/>
                  <a:gd name="connsiteX3249" fmla="*/ 750971 w 1010331"/>
                  <a:gd name="connsiteY3249" fmla="*/ 86755 h 303641"/>
                  <a:gd name="connsiteX3250" fmla="*/ 746452 w 1010331"/>
                  <a:gd name="connsiteY3250" fmla="*/ 91273 h 303641"/>
                  <a:gd name="connsiteX3251" fmla="*/ 741934 w 1010331"/>
                  <a:gd name="connsiteY3251" fmla="*/ 86755 h 303641"/>
                  <a:gd name="connsiteX3252" fmla="*/ 746452 w 1010331"/>
                  <a:gd name="connsiteY3252" fmla="*/ 82236 h 303641"/>
                  <a:gd name="connsiteX3253" fmla="*/ 746452 w 1010331"/>
                  <a:gd name="connsiteY3253" fmla="*/ 82236 h 303641"/>
                  <a:gd name="connsiteX3254" fmla="*/ 727475 w 1010331"/>
                  <a:gd name="connsiteY3254" fmla="*/ 82236 h 303641"/>
                  <a:gd name="connsiteX3255" fmla="*/ 731993 w 1010331"/>
                  <a:gd name="connsiteY3255" fmla="*/ 86755 h 303641"/>
                  <a:gd name="connsiteX3256" fmla="*/ 727475 w 1010331"/>
                  <a:gd name="connsiteY3256" fmla="*/ 91273 h 303641"/>
                  <a:gd name="connsiteX3257" fmla="*/ 722956 w 1010331"/>
                  <a:gd name="connsiteY3257" fmla="*/ 86755 h 303641"/>
                  <a:gd name="connsiteX3258" fmla="*/ 727475 w 1010331"/>
                  <a:gd name="connsiteY3258" fmla="*/ 82236 h 303641"/>
                  <a:gd name="connsiteX3259" fmla="*/ 727475 w 1010331"/>
                  <a:gd name="connsiteY3259" fmla="*/ 82236 h 303641"/>
                  <a:gd name="connsiteX3260" fmla="*/ 709401 w 1010331"/>
                  <a:gd name="connsiteY3260" fmla="*/ 82236 h 303641"/>
                  <a:gd name="connsiteX3261" fmla="*/ 713919 w 1010331"/>
                  <a:gd name="connsiteY3261" fmla="*/ 86755 h 303641"/>
                  <a:gd name="connsiteX3262" fmla="*/ 709401 w 1010331"/>
                  <a:gd name="connsiteY3262" fmla="*/ 91273 h 303641"/>
                  <a:gd name="connsiteX3263" fmla="*/ 704882 w 1010331"/>
                  <a:gd name="connsiteY3263" fmla="*/ 86755 h 303641"/>
                  <a:gd name="connsiteX3264" fmla="*/ 709401 w 1010331"/>
                  <a:gd name="connsiteY3264" fmla="*/ 82236 h 303641"/>
                  <a:gd name="connsiteX3265" fmla="*/ 709401 w 1010331"/>
                  <a:gd name="connsiteY3265" fmla="*/ 82236 h 303641"/>
                  <a:gd name="connsiteX3266" fmla="*/ 690423 w 1010331"/>
                  <a:gd name="connsiteY3266" fmla="*/ 82236 h 303641"/>
                  <a:gd name="connsiteX3267" fmla="*/ 694942 w 1010331"/>
                  <a:gd name="connsiteY3267" fmla="*/ 86755 h 303641"/>
                  <a:gd name="connsiteX3268" fmla="*/ 690423 w 1010331"/>
                  <a:gd name="connsiteY3268" fmla="*/ 91273 h 303641"/>
                  <a:gd name="connsiteX3269" fmla="*/ 685905 w 1010331"/>
                  <a:gd name="connsiteY3269" fmla="*/ 86755 h 303641"/>
                  <a:gd name="connsiteX3270" fmla="*/ 690423 w 1010331"/>
                  <a:gd name="connsiteY3270" fmla="*/ 82236 h 303641"/>
                  <a:gd name="connsiteX3271" fmla="*/ 690423 w 1010331"/>
                  <a:gd name="connsiteY3271" fmla="*/ 82236 h 303641"/>
                  <a:gd name="connsiteX3272" fmla="*/ 671446 w 1010331"/>
                  <a:gd name="connsiteY3272" fmla="*/ 82236 h 303641"/>
                  <a:gd name="connsiteX3273" fmla="*/ 675964 w 1010331"/>
                  <a:gd name="connsiteY3273" fmla="*/ 86755 h 303641"/>
                  <a:gd name="connsiteX3274" fmla="*/ 671446 w 1010331"/>
                  <a:gd name="connsiteY3274" fmla="*/ 91273 h 303641"/>
                  <a:gd name="connsiteX3275" fmla="*/ 666927 w 1010331"/>
                  <a:gd name="connsiteY3275" fmla="*/ 86755 h 303641"/>
                  <a:gd name="connsiteX3276" fmla="*/ 671446 w 1010331"/>
                  <a:gd name="connsiteY3276" fmla="*/ 82236 h 303641"/>
                  <a:gd name="connsiteX3277" fmla="*/ 671446 w 1010331"/>
                  <a:gd name="connsiteY3277" fmla="*/ 82236 h 303641"/>
                  <a:gd name="connsiteX3278" fmla="*/ 652468 w 1010331"/>
                  <a:gd name="connsiteY3278" fmla="*/ 82236 h 303641"/>
                  <a:gd name="connsiteX3279" fmla="*/ 656987 w 1010331"/>
                  <a:gd name="connsiteY3279" fmla="*/ 86755 h 303641"/>
                  <a:gd name="connsiteX3280" fmla="*/ 652468 w 1010331"/>
                  <a:gd name="connsiteY3280" fmla="*/ 91273 h 303641"/>
                  <a:gd name="connsiteX3281" fmla="*/ 647950 w 1010331"/>
                  <a:gd name="connsiteY3281" fmla="*/ 86755 h 303641"/>
                  <a:gd name="connsiteX3282" fmla="*/ 652468 w 1010331"/>
                  <a:gd name="connsiteY3282" fmla="*/ 82236 h 303641"/>
                  <a:gd name="connsiteX3283" fmla="*/ 652468 w 1010331"/>
                  <a:gd name="connsiteY3283" fmla="*/ 82236 h 303641"/>
                  <a:gd name="connsiteX3284" fmla="*/ 633490 w 1010331"/>
                  <a:gd name="connsiteY3284" fmla="*/ 82236 h 303641"/>
                  <a:gd name="connsiteX3285" fmla="*/ 638009 w 1010331"/>
                  <a:gd name="connsiteY3285" fmla="*/ 86755 h 303641"/>
                  <a:gd name="connsiteX3286" fmla="*/ 633490 w 1010331"/>
                  <a:gd name="connsiteY3286" fmla="*/ 91273 h 303641"/>
                  <a:gd name="connsiteX3287" fmla="*/ 628972 w 1010331"/>
                  <a:gd name="connsiteY3287" fmla="*/ 86755 h 303641"/>
                  <a:gd name="connsiteX3288" fmla="*/ 633490 w 1010331"/>
                  <a:gd name="connsiteY3288" fmla="*/ 82236 h 303641"/>
                  <a:gd name="connsiteX3289" fmla="*/ 633490 w 1010331"/>
                  <a:gd name="connsiteY3289" fmla="*/ 82236 h 303641"/>
                  <a:gd name="connsiteX3290" fmla="*/ 615417 w 1010331"/>
                  <a:gd name="connsiteY3290" fmla="*/ 82236 h 303641"/>
                  <a:gd name="connsiteX3291" fmla="*/ 619935 w 1010331"/>
                  <a:gd name="connsiteY3291" fmla="*/ 86755 h 303641"/>
                  <a:gd name="connsiteX3292" fmla="*/ 615417 w 1010331"/>
                  <a:gd name="connsiteY3292" fmla="*/ 91273 h 303641"/>
                  <a:gd name="connsiteX3293" fmla="*/ 610898 w 1010331"/>
                  <a:gd name="connsiteY3293" fmla="*/ 86755 h 303641"/>
                  <a:gd name="connsiteX3294" fmla="*/ 615417 w 1010331"/>
                  <a:gd name="connsiteY3294" fmla="*/ 82236 h 303641"/>
                  <a:gd name="connsiteX3295" fmla="*/ 615417 w 1010331"/>
                  <a:gd name="connsiteY3295" fmla="*/ 82236 h 303641"/>
                  <a:gd name="connsiteX3296" fmla="*/ 596439 w 1010331"/>
                  <a:gd name="connsiteY3296" fmla="*/ 82236 h 303641"/>
                  <a:gd name="connsiteX3297" fmla="*/ 600957 w 1010331"/>
                  <a:gd name="connsiteY3297" fmla="*/ 86755 h 303641"/>
                  <a:gd name="connsiteX3298" fmla="*/ 596439 w 1010331"/>
                  <a:gd name="connsiteY3298" fmla="*/ 91273 h 303641"/>
                  <a:gd name="connsiteX3299" fmla="*/ 591920 w 1010331"/>
                  <a:gd name="connsiteY3299" fmla="*/ 86755 h 303641"/>
                  <a:gd name="connsiteX3300" fmla="*/ 596439 w 1010331"/>
                  <a:gd name="connsiteY3300" fmla="*/ 82236 h 303641"/>
                  <a:gd name="connsiteX3301" fmla="*/ 596439 w 1010331"/>
                  <a:gd name="connsiteY3301" fmla="*/ 82236 h 303641"/>
                  <a:gd name="connsiteX3302" fmla="*/ 577461 w 1010331"/>
                  <a:gd name="connsiteY3302" fmla="*/ 82236 h 303641"/>
                  <a:gd name="connsiteX3303" fmla="*/ 581980 w 1010331"/>
                  <a:gd name="connsiteY3303" fmla="*/ 86755 h 303641"/>
                  <a:gd name="connsiteX3304" fmla="*/ 577461 w 1010331"/>
                  <a:gd name="connsiteY3304" fmla="*/ 91273 h 303641"/>
                  <a:gd name="connsiteX3305" fmla="*/ 572943 w 1010331"/>
                  <a:gd name="connsiteY3305" fmla="*/ 86755 h 303641"/>
                  <a:gd name="connsiteX3306" fmla="*/ 577461 w 1010331"/>
                  <a:gd name="connsiteY3306" fmla="*/ 82236 h 303641"/>
                  <a:gd name="connsiteX3307" fmla="*/ 577461 w 1010331"/>
                  <a:gd name="connsiteY3307" fmla="*/ 82236 h 303641"/>
                  <a:gd name="connsiteX3308" fmla="*/ 558484 w 1010331"/>
                  <a:gd name="connsiteY3308" fmla="*/ 82236 h 303641"/>
                  <a:gd name="connsiteX3309" fmla="*/ 563002 w 1010331"/>
                  <a:gd name="connsiteY3309" fmla="*/ 86755 h 303641"/>
                  <a:gd name="connsiteX3310" fmla="*/ 558484 w 1010331"/>
                  <a:gd name="connsiteY3310" fmla="*/ 91273 h 303641"/>
                  <a:gd name="connsiteX3311" fmla="*/ 553965 w 1010331"/>
                  <a:gd name="connsiteY3311" fmla="*/ 86755 h 303641"/>
                  <a:gd name="connsiteX3312" fmla="*/ 558484 w 1010331"/>
                  <a:gd name="connsiteY3312" fmla="*/ 82236 h 303641"/>
                  <a:gd name="connsiteX3313" fmla="*/ 558484 w 1010331"/>
                  <a:gd name="connsiteY3313" fmla="*/ 82236 h 303641"/>
                  <a:gd name="connsiteX3314" fmla="*/ 539506 w 1010331"/>
                  <a:gd name="connsiteY3314" fmla="*/ 82236 h 303641"/>
                  <a:gd name="connsiteX3315" fmla="*/ 544025 w 1010331"/>
                  <a:gd name="connsiteY3315" fmla="*/ 86755 h 303641"/>
                  <a:gd name="connsiteX3316" fmla="*/ 539506 w 1010331"/>
                  <a:gd name="connsiteY3316" fmla="*/ 91273 h 303641"/>
                  <a:gd name="connsiteX3317" fmla="*/ 534988 w 1010331"/>
                  <a:gd name="connsiteY3317" fmla="*/ 86755 h 303641"/>
                  <a:gd name="connsiteX3318" fmla="*/ 539506 w 1010331"/>
                  <a:gd name="connsiteY3318" fmla="*/ 82236 h 303641"/>
                  <a:gd name="connsiteX3319" fmla="*/ 539506 w 1010331"/>
                  <a:gd name="connsiteY3319" fmla="*/ 82236 h 303641"/>
                  <a:gd name="connsiteX3320" fmla="*/ 521432 w 1010331"/>
                  <a:gd name="connsiteY3320" fmla="*/ 82236 h 303641"/>
                  <a:gd name="connsiteX3321" fmla="*/ 525951 w 1010331"/>
                  <a:gd name="connsiteY3321" fmla="*/ 86755 h 303641"/>
                  <a:gd name="connsiteX3322" fmla="*/ 521432 w 1010331"/>
                  <a:gd name="connsiteY3322" fmla="*/ 91273 h 303641"/>
                  <a:gd name="connsiteX3323" fmla="*/ 516914 w 1010331"/>
                  <a:gd name="connsiteY3323" fmla="*/ 86755 h 303641"/>
                  <a:gd name="connsiteX3324" fmla="*/ 521432 w 1010331"/>
                  <a:gd name="connsiteY3324" fmla="*/ 82236 h 303641"/>
                  <a:gd name="connsiteX3325" fmla="*/ 521432 w 1010331"/>
                  <a:gd name="connsiteY3325" fmla="*/ 82236 h 303641"/>
                  <a:gd name="connsiteX3326" fmla="*/ 502455 w 1010331"/>
                  <a:gd name="connsiteY3326" fmla="*/ 82236 h 303641"/>
                  <a:gd name="connsiteX3327" fmla="*/ 506973 w 1010331"/>
                  <a:gd name="connsiteY3327" fmla="*/ 86755 h 303641"/>
                  <a:gd name="connsiteX3328" fmla="*/ 502455 w 1010331"/>
                  <a:gd name="connsiteY3328" fmla="*/ 91273 h 303641"/>
                  <a:gd name="connsiteX3329" fmla="*/ 497936 w 1010331"/>
                  <a:gd name="connsiteY3329" fmla="*/ 86755 h 303641"/>
                  <a:gd name="connsiteX3330" fmla="*/ 502455 w 1010331"/>
                  <a:gd name="connsiteY3330" fmla="*/ 82236 h 303641"/>
                  <a:gd name="connsiteX3331" fmla="*/ 502455 w 1010331"/>
                  <a:gd name="connsiteY3331" fmla="*/ 82236 h 303641"/>
                  <a:gd name="connsiteX3332" fmla="*/ 483477 w 1010331"/>
                  <a:gd name="connsiteY3332" fmla="*/ 82236 h 303641"/>
                  <a:gd name="connsiteX3333" fmla="*/ 487995 w 1010331"/>
                  <a:gd name="connsiteY3333" fmla="*/ 86755 h 303641"/>
                  <a:gd name="connsiteX3334" fmla="*/ 483477 w 1010331"/>
                  <a:gd name="connsiteY3334" fmla="*/ 91273 h 303641"/>
                  <a:gd name="connsiteX3335" fmla="*/ 478959 w 1010331"/>
                  <a:gd name="connsiteY3335" fmla="*/ 86755 h 303641"/>
                  <a:gd name="connsiteX3336" fmla="*/ 483477 w 1010331"/>
                  <a:gd name="connsiteY3336" fmla="*/ 82236 h 303641"/>
                  <a:gd name="connsiteX3337" fmla="*/ 483477 w 1010331"/>
                  <a:gd name="connsiteY3337" fmla="*/ 82236 h 303641"/>
                  <a:gd name="connsiteX3338" fmla="*/ 464499 w 1010331"/>
                  <a:gd name="connsiteY3338" fmla="*/ 82236 h 303641"/>
                  <a:gd name="connsiteX3339" fmla="*/ 469018 w 1010331"/>
                  <a:gd name="connsiteY3339" fmla="*/ 86755 h 303641"/>
                  <a:gd name="connsiteX3340" fmla="*/ 464499 w 1010331"/>
                  <a:gd name="connsiteY3340" fmla="*/ 91273 h 303641"/>
                  <a:gd name="connsiteX3341" fmla="*/ 459981 w 1010331"/>
                  <a:gd name="connsiteY3341" fmla="*/ 86755 h 303641"/>
                  <a:gd name="connsiteX3342" fmla="*/ 464499 w 1010331"/>
                  <a:gd name="connsiteY3342" fmla="*/ 82236 h 303641"/>
                  <a:gd name="connsiteX3343" fmla="*/ 464499 w 1010331"/>
                  <a:gd name="connsiteY3343" fmla="*/ 82236 h 303641"/>
                  <a:gd name="connsiteX3344" fmla="*/ 446425 w 1010331"/>
                  <a:gd name="connsiteY3344" fmla="*/ 82236 h 303641"/>
                  <a:gd name="connsiteX3345" fmla="*/ 450944 w 1010331"/>
                  <a:gd name="connsiteY3345" fmla="*/ 86755 h 303641"/>
                  <a:gd name="connsiteX3346" fmla="*/ 446425 w 1010331"/>
                  <a:gd name="connsiteY3346" fmla="*/ 91273 h 303641"/>
                  <a:gd name="connsiteX3347" fmla="*/ 441907 w 1010331"/>
                  <a:gd name="connsiteY3347" fmla="*/ 86755 h 303641"/>
                  <a:gd name="connsiteX3348" fmla="*/ 446425 w 1010331"/>
                  <a:gd name="connsiteY3348" fmla="*/ 82236 h 303641"/>
                  <a:gd name="connsiteX3349" fmla="*/ 446425 w 1010331"/>
                  <a:gd name="connsiteY3349" fmla="*/ 82236 h 303641"/>
                  <a:gd name="connsiteX3350" fmla="*/ 427448 w 1010331"/>
                  <a:gd name="connsiteY3350" fmla="*/ 82236 h 303641"/>
                  <a:gd name="connsiteX3351" fmla="*/ 431966 w 1010331"/>
                  <a:gd name="connsiteY3351" fmla="*/ 86755 h 303641"/>
                  <a:gd name="connsiteX3352" fmla="*/ 427448 w 1010331"/>
                  <a:gd name="connsiteY3352" fmla="*/ 91273 h 303641"/>
                  <a:gd name="connsiteX3353" fmla="*/ 422929 w 1010331"/>
                  <a:gd name="connsiteY3353" fmla="*/ 86755 h 303641"/>
                  <a:gd name="connsiteX3354" fmla="*/ 427448 w 1010331"/>
                  <a:gd name="connsiteY3354" fmla="*/ 82236 h 303641"/>
                  <a:gd name="connsiteX3355" fmla="*/ 427448 w 1010331"/>
                  <a:gd name="connsiteY3355" fmla="*/ 82236 h 303641"/>
                  <a:gd name="connsiteX3356" fmla="*/ 408470 w 1010331"/>
                  <a:gd name="connsiteY3356" fmla="*/ 82236 h 303641"/>
                  <a:gd name="connsiteX3357" fmla="*/ 412989 w 1010331"/>
                  <a:gd name="connsiteY3357" fmla="*/ 86755 h 303641"/>
                  <a:gd name="connsiteX3358" fmla="*/ 408470 w 1010331"/>
                  <a:gd name="connsiteY3358" fmla="*/ 91273 h 303641"/>
                  <a:gd name="connsiteX3359" fmla="*/ 403952 w 1010331"/>
                  <a:gd name="connsiteY3359" fmla="*/ 86755 h 303641"/>
                  <a:gd name="connsiteX3360" fmla="*/ 408470 w 1010331"/>
                  <a:gd name="connsiteY3360" fmla="*/ 82236 h 303641"/>
                  <a:gd name="connsiteX3361" fmla="*/ 408470 w 1010331"/>
                  <a:gd name="connsiteY3361" fmla="*/ 82236 h 303641"/>
                  <a:gd name="connsiteX3362" fmla="*/ 389493 w 1010331"/>
                  <a:gd name="connsiteY3362" fmla="*/ 82236 h 303641"/>
                  <a:gd name="connsiteX3363" fmla="*/ 394011 w 1010331"/>
                  <a:gd name="connsiteY3363" fmla="*/ 86755 h 303641"/>
                  <a:gd name="connsiteX3364" fmla="*/ 389493 w 1010331"/>
                  <a:gd name="connsiteY3364" fmla="*/ 91273 h 303641"/>
                  <a:gd name="connsiteX3365" fmla="*/ 384974 w 1010331"/>
                  <a:gd name="connsiteY3365" fmla="*/ 86755 h 303641"/>
                  <a:gd name="connsiteX3366" fmla="*/ 389493 w 1010331"/>
                  <a:gd name="connsiteY3366" fmla="*/ 82236 h 303641"/>
                  <a:gd name="connsiteX3367" fmla="*/ 389493 w 1010331"/>
                  <a:gd name="connsiteY3367" fmla="*/ 82236 h 303641"/>
                  <a:gd name="connsiteX3368" fmla="*/ 370515 w 1010331"/>
                  <a:gd name="connsiteY3368" fmla="*/ 82236 h 303641"/>
                  <a:gd name="connsiteX3369" fmla="*/ 375034 w 1010331"/>
                  <a:gd name="connsiteY3369" fmla="*/ 86755 h 303641"/>
                  <a:gd name="connsiteX3370" fmla="*/ 370515 w 1010331"/>
                  <a:gd name="connsiteY3370" fmla="*/ 91273 h 303641"/>
                  <a:gd name="connsiteX3371" fmla="*/ 365997 w 1010331"/>
                  <a:gd name="connsiteY3371" fmla="*/ 86755 h 303641"/>
                  <a:gd name="connsiteX3372" fmla="*/ 370515 w 1010331"/>
                  <a:gd name="connsiteY3372" fmla="*/ 82236 h 303641"/>
                  <a:gd name="connsiteX3373" fmla="*/ 370515 w 1010331"/>
                  <a:gd name="connsiteY3373" fmla="*/ 82236 h 303641"/>
                  <a:gd name="connsiteX3374" fmla="*/ 352441 w 1010331"/>
                  <a:gd name="connsiteY3374" fmla="*/ 82236 h 303641"/>
                  <a:gd name="connsiteX3375" fmla="*/ 356960 w 1010331"/>
                  <a:gd name="connsiteY3375" fmla="*/ 86755 h 303641"/>
                  <a:gd name="connsiteX3376" fmla="*/ 352441 w 1010331"/>
                  <a:gd name="connsiteY3376" fmla="*/ 91273 h 303641"/>
                  <a:gd name="connsiteX3377" fmla="*/ 347923 w 1010331"/>
                  <a:gd name="connsiteY3377" fmla="*/ 86755 h 303641"/>
                  <a:gd name="connsiteX3378" fmla="*/ 352441 w 1010331"/>
                  <a:gd name="connsiteY3378" fmla="*/ 82236 h 303641"/>
                  <a:gd name="connsiteX3379" fmla="*/ 352441 w 1010331"/>
                  <a:gd name="connsiteY3379" fmla="*/ 82236 h 303641"/>
                  <a:gd name="connsiteX3380" fmla="*/ 333464 w 1010331"/>
                  <a:gd name="connsiteY3380" fmla="*/ 82236 h 303641"/>
                  <a:gd name="connsiteX3381" fmla="*/ 337982 w 1010331"/>
                  <a:gd name="connsiteY3381" fmla="*/ 86755 h 303641"/>
                  <a:gd name="connsiteX3382" fmla="*/ 333464 w 1010331"/>
                  <a:gd name="connsiteY3382" fmla="*/ 91273 h 303641"/>
                  <a:gd name="connsiteX3383" fmla="*/ 328945 w 1010331"/>
                  <a:gd name="connsiteY3383" fmla="*/ 86755 h 303641"/>
                  <a:gd name="connsiteX3384" fmla="*/ 333464 w 1010331"/>
                  <a:gd name="connsiteY3384" fmla="*/ 82236 h 303641"/>
                  <a:gd name="connsiteX3385" fmla="*/ 333464 w 1010331"/>
                  <a:gd name="connsiteY3385" fmla="*/ 82236 h 303641"/>
                  <a:gd name="connsiteX3386" fmla="*/ 812422 w 1010331"/>
                  <a:gd name="connsiteY3386" fmla="*/ 71392 h 303641"/>
                  <a:gd name="connsiteX3387" fmla="*/ 816941 w 1010331"/>
                  <a:gd name="connsiteY3387" fmla="*/ 75910 h 303641"/>
                  <a:gd name="connsiteX3388" fmla="*/ 812422 w 1010331"/>
                  <a:gd name="connsiteY3388" fmla="*/ 80429 h 303641"/>
                  <a:gd name="connsiteX3389" fmla="*/ 807904 w 1010331"/>
                  <a:gd name="connsiteY3389" fmla="*/ 75910 h 303641"/>
                  <a:gd name="connsiteX3390" fmla="*/ 812422 w 1010331"/>
                  <a:gd name="connsiteY3390" fmla="*/ 71392 h 303641"/>
                  <a:gd name="connsiteX3391" fmla="*/ 812422 w 1010331"/>
                  <a:gd name="connsiteY3391" fmla="*/ 71392 h 303641"/>
                  <a:gd name="connsiteX3392" fmla="*/ 793445 w 1010331"/>
                  <a:gd name="connsiteY3392" fmla="*/ 71392 h 303641"/>
                  <a:gd name="connsiteX3393" fmla="*/ 797963 w 1010331"/>
                  <a:gd name="connsiteY3393" fmla="*/ 75910 h 303641"/>
                  <a:gd name="connsiteX3394" fmla="*/ 793445 w 1010331"/>
                  <a:gd name="connsiteY3394" fmla="*/ 80429 h 303641"/>
                  <a:gd name="connsiteX3395" fmla="*/ 788926 w 1010331"/>
                  <a:gd name="connsiteY3395" fmla="*/ 75910 h 303641"/>
                  <a:gd name="connsiteX3396" fmla="*/ 793445 w 1010331"/>
                  <a:gd name="connsiteY3396" fmla="*/ 71392 h 303641"/>
                  <a:gd name="connsiteX3397" fmla="*/ 793445 w 1010331"/>
                  <a:gd name="connsiteY3397" fmla="*/ 71392 h 303641"/>
                  <a:gd name="connsiteX3398" fmla="*/ 774467 w 1010331"/>
                  <a:gd name="connsiteY3398" fmla="*/ 71392 h 303641"/>
                  <a:gd name="connsiteX3399" fmla="*/ 778985 w 1010331"/>
                  <a:gd name="connsiteY3399" fmla="*/ 75910 h 303641"/>
                  <a:gd name="connsiteX3400" fmla="*/ 774467 w 1010331"/>
                  <a:gd name="connsiteY3400" fmla="*/ 80429 h 303641"/>
                  <a:gd name="connsiteX3401" fmla="*/ 769948 w 1010331"/>
                  <a:gd name="connsiteY3401" fmla="*/ 75910 h 303641"/>
                  <a:gd name="connsiteX3402" fmla="*/ 774467 w 1010331"/>
                  <a:gd name="connsiteY3402" fmla="*/ 71392 h 303641"/>
                  <a:gd name="connsiteX3403" fmla="*/ 774467 w 1010331"/>
                  <a:gd name="connsiteY3403" fmla="*/ 71392 h 303641"/>
                  <a:gd name="connsiteX3404" fmla="*/ 756393 w 1010331"/>
                  <a:gd name="connsiteY3404" fmla="*/ 71392 h 303641"/>
                  <a:gd name="connsiteX3405" fmla="*/ 760912 w 1010331"/>
                  <a:gd name="connsiteY3405" fmla="*/ 75910 h 303641"/>
                  <a:gd name="connsiteX3406" fmla="*/ 756393 w 1010331"/>
                  <a:gd name="connsiteY3406" fmla="*/ 80429 h 303641"/>
                  <a:gd name="connsiteX3407" fmla="*/ 751875 w 1010331"/>
                  <a:gd name="connsiteY3407" fmla="*/ 75910 h 303641"/>
                  <a:gd name="connsiteX3408" fmla="*/ 756393 w 1010331"/>
                  <a:gd name="connsiteY3408" fmla="*/ 71392 h 303641"/>
                  <a:gd name="connsiteX3409" fmla="*/ 756393 w 1010331"/>
                  <a:gd name="connsiteY3409" fmla="*/ 71392 h 303641"/>
                  <a:gd name="connsiteX3410" fmla="*/ 737415 w 1010331"/>
                  <a:gd name="connsiteY3410" fmla="*/ 71392 h 303641"/>
                  <a:gd name="connsiteX3411" fmla="*/ 741934 w 1010331"/>
                  <a:gd name="connsiteY3411" fmla="*/ 75910 h 303641"/>
                  <a:gd name="connsiteX3412" fmla="*/ 737415 w 1010331"/>
                  <a:gd name="connsiteY3412" fmla="*/ 80429 h 303641"/>
                  <a:gd name="connsiteX3413" fmla="*/ 732897 w 1010331"/>
                  <a:gd name="connsiteY3413" fmla="*/ 75910 h 303641"/>
                  <a:gd name="connsiteX3414" fmla="*/ 737415 w 1010331"/>
                  <a:gd name="connsiteY3414" fmla="*/ 71392 h 303641"/>
                  <a:gd name="connsiteX3415" fmla="*/ 737415 w 1010331"/>
                  <a:gd name="connsiteY3415" fmla="*/ 71392 h 303641"/>
                  <a:gd name="connsiteX3416" fmla="*/ 718438 w 1010331"/>
                  <a:gd name="connsiteY3416" fmla="*/ 71392 h 303641"/>
                  <a:gd name="connsiteX3417" fmla="*/ 722956 w 1010331"/>
                  <a:gd name="connsiteY3417" fmla="*/ 75910 h 303641"/>
                  <a:gd name="connsiteX3418" fmla="*/ 718438 w 1010331"/>
                  <a:gd name="connsiteY3418" fmla="*/ 80429 h 303641"/>
                  <a:gd name="connsiteX3419" fmla="*/ 713919 w 1010331"/>
                  <a:gd name="connsiteY3419" fmla="*/ 75910 h 303641"/>
                  <a:gd name="connsiteX3420" fmla="*/ 718438 w 1010331"/>
                  <a:gd name="connsiteY3420" fmla="*/ 71392 h 303641"/>
                  <a:gd name="connsiteX3421" fmla="*/ 718438 w 1010331"/>
                  <a:gd name="connsiteY3421" fmla="*/ 71392 h 303641"/>
                  <a:gd name="connsiteX3422" fmla="*/ 699460 w 1010331"/>
                  <a:gd name="connsiteY3422" fmla="*/ 71392 h 303641"/>
                  <a:gd name="connsiteX3423" fmla="*/ 703979 w 1010331"/>
                  <a:gd name="connsiteY3423" fmla="*/ 75910 h 303641"/>
                  <a:gd name="connsiteX3424" fmla="*/ 699460 w 1010331"/>
                  <a:gd name="connsiteY3424" fmla="*/ 80429 h 303641"/>
                  <a:gd name="connsiteX3425" fmla="*/ 694942 w 1010331"/>
                  <a:gd name="connsiteY3425" fmla="*/ 75910 h 303641"/>
                  <a:gd name="connsiteX3426" fmla="*/ 699460 w 1010331"/>
                  <a:gd name="connsiteY3426" fmla="*/ 71392 h 303641"/>
                  <a:gd name="connsiteX3427" fmla="*/ 699460 w 1010331"/>
                  <a:gd name="connsiteY3427" fmla="*/ 71392 h 303641"/>
                  <a:gd name="connsiteX3428" fmla="*/ 680483 w 1010331"/>
                  <a:gd name="connsiteY3428" fmla="*/ 71392 h 303641"/>
                  <a:gd name="connsiteX3429" fmla="*/ 685001 w 1010331"/>
                  <a:gd name="connsiteY3429" fmla="*/ 75910 h 303641"/>
                  <a:gd name="connsiteX3430" fmla="*/ 680483 w 1010331"/>
                  <a:gd name="connsiteY3430" fmla="*/ 80429 h 303641"/>
                  <a:gd name="connsiteX3431" fmla="*/ 675964 w 1010331"/>
                  <a:gd name="connsiteY3431" fmla="*/ 75910 h 303641"/>
                  <a:gd name="connsiteX3432" fmla="*/ 680483 w 1010331"/>
                  <a:gd name="connsiteY3432" fmla="*/ 71392 h 303641"/>
                  <a:gd name="connsiteX3433" fmla="*/ 680483 w 1010331"/>
                  <a:gd name="connsiteY3433" fmla="*/ 71392 h 303641"/>
                  <a:gd name="connsiteX3434" fmla="*/ 662409 w 1010331"/>
                  <a:gd name="connsiteY3434" fmla="*/ 71392 h 303641"/>
                  <a:gd name="connsiteX3435" fmla="*/ 666927 w 1010331"/>
                  <a:gd name="connsiteY3435" fmla="*/ 75910 h 303641"/>
                  <a:gd name="connsiteX3436" fmla="*/ 662409 w 1010331"/>
                  <a:gd name="connsiteY3436" fmla="*/ 80429 h 303641"/>
                  <a:gd name="connsiteX3437" fmla="*/ 657890 w 1010331"/>
                  <a:gd name="connsiteY3437" fmla="*/ 75910 h 303641"/>
                  <a:gd name="connsiteX3438" fmla="*/ 662409 w 1010331"/>
                  <a:gd name="connsiteY3438" fmla="*/ 71392 h 303641"/>
                  <a:gd name="connsiteX3439" fmla="*/ 662409 w 1010331"/>
                  <a:gd name="connsiteY3439" fmla="*/ 71392 h 303641"/>
                  <a:gd name="connsiteX3440" fmla="*/ 643431 w 1010331"/>
                  <a:gd name="connsiteY3440" fmla="*/ 71392 h 303641"/>
                  <a:gd name="connsiteX3441" fmla="*/ 647950 w 1010331"/>
                  <a:gd name="connsiteY3441" fmla="*/ 75910 h 303641"/>
                  <a:gd name="connsiteX3442" fmla="*/ 643431 w 1010331"/>
                  <a:gd name="connsiteY3442" fmla="*/ 80429 h 303641"/>
                  <a:gd name="connsiteX3443" fmla="*/ 638913 w 1010331"/>
                  <a:gd name="connsiteY3443" fmla="*/ 75910 h 303641"/>
                  <a:gd name="connsiteX3444" fmla="*/ 643431 w 1010331"/>
                  <a:gd name="connsiteY3444" fmla="*/ 71392 h 303641"/>
                  <a:gd name="connsiteX3445" fmla="*/ 643431 w 1010331"/>
                  <a:gd name="connsiteY3445" fmla="*/ 71392 h 303641"/>
                  <a:gd name="connsiteX3446" fmla="*/ 624453 w 1010331"/>
                  <a:gd name="connsiteY3446" fmla="*/ 71392 h 303641"/>
                  <a:gd name="connsiteX3447" fmla="*/ 628972 w 1010331"/>
                  <a:gd name="connsiteY3447" fmla="*/ 75910 h 303641"/>
                  <a:gd name="connsiteX3448" fmla="*/ 624453 w 1010331"/>
                  <a:gd name="connsiteY3448" fmla="*/ 80429 h 303641"/>
                  <a:gd name="connsiteX3449" fmla="*/ 619935 w 1010331"/>
                  <a:gd name="connsiteY3449" fmla="*/ 75910 h 303641"/>
                  <a:gd name="connsiteX3450" fmla="*/ 624453 w 1010331"/>
                  <a:gd name="connsiteY3450" fmla="*/ 71392 h 303641"/>
                  <a:gd name="connsiteX3451" fmla="*/ 624453 w 1010331"/>
                  <a:gd name="connsiteY3451" fmla="*/ 71392 h 303641"/>
                  <a:gd name="connsiteX3452" fmla="*/ 605476 w 1010331"/>
                  <a:gd name="connsiteY3452" fmla="*/ 71392 h 303641"/>
                  <a:gd name="connsiteX3453" fmla="*/ 609994 w 1010331"/>
                  <a:gd name="connsiteY3453" fmla="*/ 75910 h 303641"/>
                  <a:gd name="connsiteX3454" fmla="*/ 605476 w 1010331"/>
                  <a:gd name="connsiteY3454" fmla="*/ 80429 h 303641"/>
                  <a:gd name="connsiteX3455" fmla="*/ 600957 w 1010331"/>
                  <a:gd name="connsiteY3455" fmla="*/ 75910 h 303641"/>
                  <a:gd name="connsiteX3456" fmla="*/ 605476 w 1010331"/>
                  <a:gd name="connsiteY3456" fmla="*/ 71392 h 303641"/>
                  <a:gd name="connsiteX3457" fmla="*/ 605476 w 1010331"/>
                  <a:gd name="connsiteY3457" fmla="*/ 71392 h 303641"/>
                  <a:gd name="connsiteX3458" fmla="*/ 586498 w 1010331"/>
                  <a:gd name="connsiteY3458" fmla="*/ 71392 h 303641"/>
                  <a:gd name="connsiteX3459" fmla="*/ 591017 w 1010331"/>
                  <a:gd name="connsiteY3459" fmla="*/ 75910 h 303641"/>
                  <a:gd name="connsiteX3460" fmla="*/ 586498 w 1010331"/>
                  <a:gd name="connsiteY3460" fmla="*/ 80429 h 303641"/>
                  <a:gd name="connsiteX3461" fmla="*/ 581980 w 1010331"/>
                  <a:gd name="connsiteY3461" fmla="*/ 75910 h 303641"/>
                  <a:gd name="connsiteX3462" fmla="*/ 586498 w 1010331"/>
                  <a:gd name="connsiteY3462" fmla="*/ 71392 h 303641"/>
                  <a:gd name="connsiteX3463" fmla="*/ 586498 w 1010331"/>
                  <a:gd name="connsiteY3463" fmla="*/ 71392 h 303641"/>
                  <a:gd name="connsiteX3464" fmla="*/ 568424 w 1010331"/>
                  <a:gd name="connsiteY3464" fmla="*/ 71392 h 303641"/>
                  <a:gd name="connsiteX3465" fmla="*/ 572943 w 1010331"/>
                  <a:gd name="connsiteY3465" fmla="*/ 75910 h 303641"/>
                  <a:gd name="connsiteX3466" fmla="*/ 568424 w 1010331"/>
                  <a:gd name="connsiteY3466" fmla="*/ 80429 h 303641"/>
                  <a:gd name="connsiteX3467" fmla="*/ 563906 w 1010331"/>
                  <a:gd name="connsiteY3467" fmla="*/ 75910 h 303641"/>
                  <a:gd name="connsiteX3468" fmla="*/ 568424 w 1010331"/>
                  <a:gd name="connsiteY3468" fmla="*/ 71392 h 303641"/>
                  <a:gd name="connsiteX3469" fmla="*/ 568424 w 1010331"/>
                  <a:gd name="connsiteY3469" fmla="*/ 71392 h 303641"/>
                  <a:gd name="connsiteX3470" fmla="*/ 549447 w 1010331"/>
                  <a:gd name="connsiteY3470" fmla="*/ 71392 h 303641"/>
                  <a:gd name="connsiteX3471" fmla="*/ 553965 w 1010331"/>
                  <a:gd name="connsiteY3471" fmla="*/ 75910 h 303641"/>
                  <a:gd name="connsiteX3472" fmla="*/ 549447 w 1010331"/>
                  <a:gd name="connsiteY3472" fmla="*/ 80429 h 303641"/>
                  <a:gd name="connsiteX3473" fmla="*/ 544928 w 1010331"/>
                  <a:gd name="connsiteY3473" fmla="*/ 75910 h 303641"/>
                  <a:gd name="connsiteX3474" fmla="*/ 549447 w 1010331"/>
                  <a:gd name="connsiteY3474" fmla="*/ 71392 h 303641"/>
                  <a:gd name="connsiteX3475" fmla="*/ 549447 w 1010331"/>
                  <a:gd name="connsiteY3475" fmla="*/ 71392 h 303641"/>
                  <a:gd name="connsiteX3476" fmla="*/ 530469 w 1010331"/>
                  <a:gd name="connsiteY3476" fmla="*/ 71392 h 303641"/>
                  <a:gd name="connsiteX3477" fmla="*/ 534988 w 1010331"/>
                  <a:gd name="connsiteY3477" fmla="*/ 75910 h 303641"/>
                  <a:gd name="connsiteX3478" fmla="*/ 530469 w 1010331"/>
                  <a:gd name="connsiteY3478" fmla="*/ 80429 h 303641"/>
                  <a:gd name="connsiteX3479" fmla="*/ 525951 w 1010331"/>
                  <a:gd name="connsiteY3479" fmla="*/ 75910 h 303641"/>
                  <a:gd name="connsiteX3480" fmla="*/ 530469 w 1010331"/>
                  <a:gd name="connsiteY3480" fmla="*/ 71392 h 303641"/>
                  <a:gd name="connsiteX3481" fmla="*/ 530469 w 1010331"/>
                  <a:gd name="connsiteY3481" fmla="*/ 71392 h 303641"/>
                  <a:gd name="connsiteX3482" fmla="*/ 511492 w 1010331"/>
                  <a:gd name="connsiteY3482" fmla="*/ 71392 h 303641"/>
                  <a:gd name="connsiteX3483" fmla="*/ 516010 w 1010331"/>
                  <a:gd name="connsiteY3483" fmla="*/ 75910 h 303641"/>
                  <a:gd name="connsiteX3484" fmla="*/ 511492 w 1010331"/>
                  <a:gd name="connsiteY3484" fmla="*/ 80429 h 303641"/>
                  <a:gd name="connsiteX3485" fmla="*/ 506973 w 1010331"/>
                  <a:gd name="connsiteY3485" fmla="*/ 75910 h 303641"/>
                  <a:gd name="connsiteX3486" fmla="*/ 511492 w 1010331"/>
                  <a:gd name="connsiteY3486" fmla="*/ 71392 h 303641"/>
                  <a:gd name="connsiteX3487" fmla="*/ 511492 w 1010331"/>
                  <a:gd name="connsiteY3487" fmla="*/ 71392 h 303641"/>
                  <a:gd name="connsiteX3488" fmla="*/ 493418 w 1010331"/>
                  <a:gd name="connsiteY3488" fmla="*/ 71392 h 303641"/>
                  <a:gd name="connsiteX3489" fmla="*/ 497936 w 1010331"/>
                  <a:gd name="connsiteY3489" fmla="*/ 75910 h 303641"/>
                  <a:gd name="connsiteX3490" fmla="*/ 493418 w 1010331"/>
                  <a:gd name="connsiteY3490" fmla="*/ 80429 h 303641"/>
                  <a:gd name="connsiteX3491" fmla="*/ 488899 w 1010331"/>
                  <a:gd name="connsiteY3491" fmla="*/ 75910 h 303641"/>
                  <a:gd name="connsiteX3492" fmla="*/ 493418 w 1010331"/>
                  <a:gd name="connsiteY3492" fmla="*/ 71392 h 303641"/>
                  <a:gd name="connsiteX3493" fmla="*/ 493418 w 1010331"/>
                  <a:gd name="connsiteY3493" fmla="*/ 71392 h 303641"/>
                  <a:gd name="connsiteX3494" fmla="*/ 474440 w 1010331"/>
                  <a:gd name="connsiteY3494" fmla="*/ 71392 h 303641"/>
                  <a:gd name="connsiteX3495" fmla="*/ 478959 w 1010331"/>
                  <a:gd name="connsiteY3495" fmla="*/ 75910 h 303641"/>
                  <a:gd name="connsiteX3496" fmla="*/ 474440 w 1010331"/>
                  <a:gd name="connsiteY3496" fmla="*/ 80429 h 303641"/>
                  <a:gd name="connsiteX3497" fmla="*/ 469922 w 1010331"/>
                  <a:gd name="connsiteY3497" fmla="*/ 75910 h 303641"/>
                  <a:gd name="connsiteX3498" fmla="*/ 474440 w 1010331"/>
                  <a:gd name="connsiteY3498" fmla="*/ 71392 h 303641"/>
                  <a:gd name="connsiteX3499" fmla="*/ 474440 w 1010331"/>
                  <a:gd name="connsiteY3499" fmla="*/ 71392 h 303641"/>
                  <a:gd name="connsiteX3500" fmla="*/ 455462 w 1010331"/>
                  <a:gd name="connsiteY3500" fmla="*/ 71392 h 303641"/>
                  <a:gd name="connsiteX3501" fmla="*/ 459981 w 1010331"/>
                  <a:gd name="connsiteY3501" fmla="*/ 75910 h 303641"/>
                  <a:gd name="connsiteX3502" fmla="*/ 455462 w 1010331"/>
                  <a:gd name="connsiteY3502" fmla="*/ 80429 h 303641"/>
                  <a:gd name="connsiteX3503" fmla="*/ 450944 w 1010331"/>
                  <a:gd name="connsiteY3503" fmla="*/ 75910 h 303641"/>
                  <a:gd name="connsiteX3504" fmla="*/ 455462 w 1010331"/>
                  <a:gd name="connsiteY3504" fmla="*/ 71392 h 303641"/>
                  <a:gd name="connsiteX3505" fmla="*/ 455462 w 1010331"/>
                  <a:gd name="connsiteY3505" fmla="*/ 71392 h 303641"/>
                  <a:gd name="connsiteX3506" fmla="*/ 436485 w 1010331"/>
                  <a:gd name="connsiteY3506" fmla="*/ 71392 h 303641"/>
                  <a:gd name="connsiteX3507" fmla="*/ 441003 w 1010331"/>
                  <a:gd name="connsiteY3507" fmla="*/ 75910 h 303641"/>
                  <a:gd name="connsiteX3508" fmla="*/ 436485 w 1010331"/>
                  <a:gd name="connsiteY3508" fmla="*/ 80429 h 303641"/>
                  <a:gd name="connsiteX3509" fmla="*/ 431966 w 1010331"/>
                  <a:gd name="connsiteY3509" fmla="*/ 75910 h 303641"/>
                  <a:gd name="connsiteX3510" fmla="*/ 436485 w 1010331"/>
                  <a:gd name="connsiteY3510" fmla="*/ 71392 h 303641"/>
                  <a:gd name="connsiteX3511" fmla="*/ 436485 w 1010331"/>
                  <a:gd name="connsiteY3511" fmla="*/ 71392 h 303641"/>
                  <a:gd name="connsiteX3512" fmla="*/ 417507 w 1010331"/>
                  <a:gd name="connsiteY3512" fmla="*/ 71392 h 303641"/>
                  <a:gd name="connsiteX3513" fmla="*/ 422026 w 1010331"/>
                  <a:gd name="connsiteY3513" fmla="*/ 75910 h 303641"/>
                  <a:gd name="connsiteX3514" fmla="*/ 417507 w 1010331"/>
                  <a:gd name="connsiteY3514" fmla="*/ 80429 h 303641"/>
                  <a:gd name="connsiteX3515" fmla="*/ 412989 w 1010331"/>
                  <a:gd name="connsiteY3515" fmla="*/ 75910 h 303641"/>
                  <a:gd name="connsiteX3516" fmla="*/ 417507 w 1010331"/>
                  <a:gd name="connsiteY3516" fmla="*/ 71392 h 303641"/>
                  <a:gd name="connsiteX3517" fmla="*/ 417507 w 1010331"/>
                  <a:gd name="connsiteY3517" fmla="*/ 71392 h 303641"/>
                  <a:gd name="connsiteX3518" fmla="*/ 399433 w 1010331"/>
                  <a:gd name="connsiteY3518" fmla="*/ 71392 h 303641"/>
                  <a:gd name="connsiteX3519" fmla="*/ 403952 w 1010331"/>
                  <a:gd name="connsiteY3519" fmla="*/ 75910 h 303641"/>
                  <a:gd name="connsiteX3520" fmla="*/ 399433 w 1010331"/>
                  <a:gd name="connsiteY3520" fmla="*/ 80429 h 303641"/>
                  <a:gd name="connsiteX3521" fmla="*/ 394915 w 1010331"/>
                  <a:gd name="connsiteY3521" fmla="*/ 75910 h 303641"/>
                  <a:gd name="connsiteX3522" fmla="*/ 399433 w 1010331"/>
                  <a:gd name="connsiteY3522" fmla="*/ 71392 h 303641"/>
                  <a:gd name="connsiteX3523" fmla="*/ 399433 w 1010331"/>
                  <a:gd name="connsiteY3523" fmla="*/ 71392 h 303641"/>
                  <a:gd name="connsiteX3524" fmla="*/ 380456 w 1010331"/>
                  <a:gd name="connsiteY3524" fmla="*/ 71392 h 303641"/>
                  <a:gd name="connsiteX3525" fmla="*/ 384974 w 1010331"/>
                  <a:gd name="connsiteY3525" fmla="*/ 75910 h 303641"/>
                  <a:gd name="connsiteX3526" fmla="*/ 380456 w 1010331"/>
                  <a:gd name="connsiteY3526" fmla="*/ 80429 h 303641"/>
                  <a:gd name="connsiteX3527" fmla="*/ 375937 w 1010331"/>
                  <a:gd name="connsiteY3527" fmla="*/ 75910 h 303641"/>
                  <a:gd name="connsiteX3528" fmla="*/ 380456 w 1010331"/>
                  <a:gd name="connsiteY3528" fmla="*/ 71392 h 303641"/>
                  <a:gd name="connsiteX3529" fmla="*/ 380456 w 1010331"/>
                  <a:gd name="connsiteY3529" fmla="*/ 71392 h 303641"/>
                  <a:gd name="connsiteX3530" fmla="*/ 803385 w 1010331"/>
                  <a:gd name="connsiteY3530" fmla="*/ 62355 h 303641"/>
                  <a:gd name="connsiteX3531" fmla="*/ 807904 w 1010331"/>
                  <a:gd name="connsiteY3531" fmla="*/ 66873 h 303641"/>
                  <a:gd name="connsiteX3532" fmla="*/ 803385 w 1010331"/>
                  <a:gd name="connsiteY3532" fmla="*/ 71392 h 303641"/>
                  <a:gd name="connsiteX3533" fmla="*/ 798867 w 1010331"/>
                  <a:gd name="connsiteY3533" fmla="*/ 66873 h 303641"/>
                  <a:gd name="connsiteX3534" fmla="*/ 803385 w 1010331"/>
                  <a:gd name="connsiteY3534" fmla="*/ 62355 h 303641"/>
                  <a:gd name="connsiteX3535" fmla="*/ 803385 w 1010331"/>
                  <a:gd name="connsiteY3535" fmla="*/ 62355 h 303641"/>
                  <a:gd name="connsiteX3536" fmla="*/ 784408 w 1010331"/>
                  <a:gd name="connsiteY3536" fmla="*/ 62355 h 303641"/>
                  <a:gd name="connsiteX3537" fmla="*/ 788926 w 1010331"/>
                  <a:gd name="connsiteY3537" fmla="*/ 66873 h 303641"/>
                  <a:gd name="connsiteX3538" fmla="*/ 784408 w 1010331"/>
                  <a:gd name="connsiteY3538" fmla="*/ 71392 h 303641"/>
                  <a:gd name="connsiteX3539" fmla="*/ 779889 w 1010331"/>
                  <a:gd name="connsiteY3539" fmla="*/ 66873 h 303641"/>
                  <a:gd name="connsiteX3540" fmla="*/ 784408 w 1010331"/>
                  <a:gd name="connsiteY3540" fmla="*/ 62355 h 303641"/>
                  <a:gd name="connsiteX3541" fmla="*/ 784408 w 1010331"/>
                  <a:gd name="connsiteY3541" fmla="*/ 62355 h 303641"/>
                  <a:gd name="connsiteX3542" fmla="*/ 765430 w 1010331"/>
                  <a:gd name="connsiteY3542" fmla="*/ 62355 h 303641"/>
                  <a:gd name="connsiteX3543" fmla="*/ 769948 w 1010331"/>
                  <a:gd name="connsiteY3543" fmla="*/ 66873 h 303641"/>
                  <a:gd name="connsiteX3544" fmla="*/ 765430 w 1010331"/>
                  <a:gd name="connsiteY3544" fmla="*/ 71392 h 303641"/>
                  <a:gd name="connsiteX3545" fmla="*/ 760912 w 1010331"/>
                  <a:gd name="connsiteY3545" fmla="*/ 66873 h 303641"/>
                  <a:gd name="connsiteX3546" fmla="*/ 765430 w 1010331"/>
                  <a:gd name="connsiteY3546" fmla="*/ 62355 h 303641"/>
                  <a:gd name="connsiteX3547" fmla="*/ 765430 w 1010331"/>
                  <a:gd name="connsiteY3547" fmla="*/ 62355 h 303641"/>
                  <a:gd name="connsiteX3548" fmla="*/ 746452 w 1010331"/>
                  <a:gd name="connsiteY3548" fmla="*/ 62355 h 303641"/>
                  <a:gd name="connsiteX3549" fmla="*/ 750971 w 1010331"/>
                  <a:gd name="connsiteY3549" fmla="*/ 66873 h 303641"/>
                  <a:gd name="connsiteX3550" fmla="*/ 746452 w 1010331"/>
                  <a:gd name="connsiteY3550" fmla="*/ 71392 h 303641"/>
                  <a:gd name="connsiteX3551" fmla="*/ 741934 w 1010331"/>
                  <a:gd name="connsiteY3551" fmla="*/ 66873 h 303641"/>
                  <a:gd name="connsiteX3552" fmla="*/ 746452 w 1010331"/>
                  <a:gd name="connsiteY3552" fmla="*/ 62355 h 303641"/>
                  <a:gd name="connsiteX3553" fmla="*/ 746452 w 1010331"/>
                  <a:gd name="connsiteY3553" fmla="*/ 62355 h 303641"/>
                  <a:gd name="connsiteX3554" fmla="*/ 727475 w 1010331"/>
                  <a:gd name="connsiteY3554" fmla="*/ 62355 h 303641"/>
                  <a:gd name="connsiteX3555" fmla="*/ 731993 w 1010331"/>
                  <a:gd name="connsiteY3555" fmla="*/ 66873 h 303641"/>
                  <a:gd name="connsiteX3556" fmla="*/ 727475 w 1010331"/>
                  <a:gd name="connsiteY3556" fmla="*/ 71392 h 303641"/>
                  <a:gd name="connsiteX3557" fmla="*/ 722956 w 1010331"/>
                  <a:gd name="connsiteY3557" fmla="*/ 66873 h 303641"/>
                  <a:gd name="connsiteX3558" fmla="*/ 727475 w 1010331"/>
                  <a:gd name="connsiteY3558" fmla="*/ 62355 h 303641"/>
                  <a:gd name="connsiteX3559" fmla="*/ 727475 w 1010331"/>
                  <a:gd name="connsiteY3559" fmla="*/ 62355 h 303641"/>
                  <a:gd name="connsiteX3560" fmla="*/ 709401 w 1010331"/>
                  <a:gd name="connsiteY3560" fmla="*/ 62355 h 303641"/>
                  <a:gd name="connsiteX3561" fmla="*/ 713919 w 1010331"/>
                  <a:gd name="connsiteY3561" fmla="*/ 66873 h 303641"/>
                  <a:gd name="connsiteX3562" fmla="*/ 709401 w 1010331"/>
                  <a:gd name="connsiteY3562" fmla="*/ 71392 h 303641"/>
                  <a:gd name="connsiteX3563" fmla="*/ 704882 w 1010331"/>
                  <a:gd name="connsiteY3563" fmla="*/ 66873 h 303641"/>
                  <a:gd name="connsiteX3564" fmla="*/ 709401 w 1010331"/>
                  <a:gd name="connsiteY3564" fmla="*/ 62355 h 303641"/>
                  <a:gd name="connsiteX3565" fmla="*/ 709401 w 1010331"/>
                  <a:gd name="connsiteY3565" fmla="*/ 62355 h 303641"/>
                  <a:gd name="connsiteX3566" fmla="*/ 690423 w 1010331"/>
                  <a:gd name="connsiteY3566" fmla="*/ 62355 h 303641"/>
                  <a:gd name="connsiteX3567" fmla="*/ 694942 w 1010331"/>
                  <a:gd name="connsiteY3567" fmla="*/ 66873 h 303641"/>
                  <a:gd name="connsiteX3568" fmla="*/ 690423 w 1010331"/>
                  <a:gd name="connsiteY3568" fmla="*/ 71392 h 303641"/>
                  <a:gd name="connsiteX3569" fmla="*/ 685905 w 1010331"/>
                  <a:gd name="connsiteY3569" fmla="*/ 66873 h 303641"/>
                  <a:gd name="connsiteX3570" fmla="*/ 690423 w 1010331"/>
                  <a:gd name="connsiteY3570" fmla="*/ 62355 h 303641"/>
                  <a:gd name="connsiteX3571" fmla="*/ 690423 w 1010331"/>
                  <a:gd name="connsiteY3571" fmla="*/ 62355 h 303641"/>
                  <a:gd name="connsiteX3572" fmla="*/ 671446 w 1010331"/>
                  <a:gd name="connsiteY3572" fmla="*/ 62355 h 303641"/>
                  <a:gd name="connsiteX3573" fmla="*/ 675964 w 1010331"/>
                  <a:gd name="connsiteY3573" fmla="*/ 66873 h 303641"/>
                  <a:gd name="connsiteX3574" fmla="*/ 671446 w 1010331"/>
                  <a:gd name="connsiteY3574" fmla="*/ 71392 h 303641"/>
                  <a:gd name="connsiteX3575" fmla="*/ 666927 w 1010331"/>
                  <a:gd name="connsiteY3575" fmla="*/ 66873 h 303641"/>
                  <a:gd name="connsiteX3576" fmla="*/ 671446 w 1010331"/>
                  <a:gd name="connsiteY3576" fmla="*/ 62355 h 303641"/>
                  <a:gd name="connsiteX3577" fmla="*/ 671446 w 1010331"/>
                  <a:gd name="connsiteY3577" fmla="*/ 62355 h 303641"/>
                  <a:gd name="connsiteX3578" fmla="*/ 652468 w 1010331"/>
                  <a:gd name="connsiteY3578" fmla="*/ 62355 h 303641"/>
                  <a:gd name="connsiteX3579" fmla="*/ 656987 w 1010331"/>
                  <a:gd name="connsiteY3579" fmla="*/ 66873 h 303641"/>
                  <a:gd name="connsiteX3580" fmla="*/ 652468 w 1010331"/>
                  <a:gd name="connsiteY3580" fmla="*/ 71392 h 303641"/>
                  <a:gd name="connsiteX3581" fmla="*/ 647950 w 1010331"/>
                  <a:gd name="connsiteY3581" fmla="*/ 66873 h 303641"/>
                  <a:gd name="connsiteX3582" fmla="*/ 652468 w 1010331"/>
                  <a:gd name="connsiteY3582" fmla="*/ 62355 h 303641"/>
                  <a:gd name="connsiteX3583" fmla="*/ 652468 w 1010331"/>
                  <a:gd name="connsiteY3583" fmla="*/ 62355 h 303641"/>
                  <a:gd name="connsiteX3584" fmla="*/ 633490 w 1010331"/>
                  <a:gd name="connsiteY3584" fmla="*/ 62355 h 303641"/>
                  <a:gd name="connsiteX3585" fmla="*/ 638009 w 1010331"/>
                  <a:gd name="connsiteY3585" fmla="*/ 66873 h 303641"/>
                  <a:gd name="connsiteX3586" fmla="*/ 633490 w 1010331"/>
                  <a:gd name="connsiteY3586" fmla="*/ 71392 h 303641"/>
                  <a:gd name="connsiteX3587" fmla="*/ 628972 w 1010331"/>
                  <a:gd name="connsiteY3587" fmla="*/ 66873 h 303641"/>
                  <a:gd name="connsiteX3588" fmla="*/ 633490 w 1010331"/>
                  <a:gd name="connsiteY3588" fmla="*/ 62355 h 303641"/>
                  <a:gd name="connsiteX3589" fmla="*/ 633490 w 1010331"/>
                  <a:gd name="connsiteY3589" fmla="*/ 62355 h 303641"/>
                  <a:gd name="connsiteX3590" fmla="*/ 615417 w 1010331"/>
                  <a:gd name="connsiteY3590" fmla="*/ 62355 h 303641"/>
                  <a:gd name="connsiteX3591" fmla="*/ 619935 w 1010331"/>
                  <a:gd name="connsiteY3591" fmla="*/ 66873 h 303641"/>
                  <a:gd name="connsiteX3592" fmla="*/ 615417 w 1010331"/>
                  <a:gd name="connsiteY3592" fmla="*/ 71392 h 303641"/>
                  <a:gd name="connsiteX3593" fmla="*/ 610898 w 1010331"/>
                  <a:gd name="connsiteY3593" fmla="*/ 66873 h 303641"/>
                  <a:gd name="connsiteX3594" fmla="*/ 615417 w 1010331"/>
                  <a:gd name="connsiteY3594" fmla="*/ 62355 h 303641"/>
                  <a:gd name="connsiteX3595" fmla="*/ 615417 w 1010331"/>
                  <a:gd name="connsiteY3595" fmla="*/ 62355 h 303641"/>
                  <a:gd name="connsiteX3596" fmla="*/ 596439 w 1010331"/>
                  <a:gd name="connsiteY3596" fmla="*/ 62355 h 303641"/>
                  <a:gd name="connsiteX3597" fmla="*/ 600957 w 1010331"/>
                  <a:gd name="connsiteY3597" fmla="*/ 66873 h 303641"/>
                  <a:gd name="connsiteX3598" fmla="*/ 596439 w 1010331"/>
                  <a:gd name="connsiteY3598" fmla="*/ 71392 h 303641"/>
                  <a:gd name="connsiteX3599" fmla="*/ 591920 w 1010331"/>
                  <a:gd name="connsiteY3599" fmla="*/ 66873 h 303641"/>
                  <a:gd name="connsiteX3600" fmla="*/ 596439 w 1010331"/>
                  <a:gd name="connsiteY3600" fmla="*/ 62355 h 303641"/>
                  <a:gd name="connsiteX3601" fmla="*/ 596439 w 1010331"/>
                  <a:gd name="connsiteY3601" fmla="*/ 62355 h 303641"/>
                  <a:gd name="connsiteX3602" fmla="*/ 577461 w 1010331"/>
                  <a:gd name="connsiteY3602" fmla="*/ 62355 h 303641"/>
                  <a:gd name="connsiteX3603" fmla="*/ 581980 w 1010331"/>
                  <a:gd name="connsiteY3603" fmla="*/ 66873 h 303641"/>
                  <a:gd name="connsiteX3604" fmla="*/ 577461 w 1010331"/>
                  <a:gd name="connsiteY3604" fmla="*/ 71392 h 303641"/>
                  <a:gd name="connsiteX3605" fmla="*/ 572943 w 1010331"/>
                  <a:gd name="connsiteY3605" fmla="*/ 66873 h 303641"/>
                  <a:gd name="connsiteX3606" fmla="*/ 577461 w 1010331"/>
                  <a:gd name="connsiteY3606" fmla="*/ 62355 h 303641"/>
                  <a:gd name="connsiteX3607" fmla="*/ 577461 w 1010331"/>
                  <a:gd name="connsiteY3607" fmla="*/ 62355 h 303641"/>
                  <a:gd name="connsiteX3608" fmla="*/ 558484 w 1010331"/>
                  <a:gd name="connsiteY3608" fmla="*/ 62355 h 303641"/>
                  <a:gd name="connsiteX3609" fmla="*/ 563002 w 1010331"/>
                  <a:gd name="connsiteY3609" fmla="*/ 66873 h 303641"/>
                  <a:gd name="connsiteX3610" fmla="*/ 558484 w 1010331"/>
                  <a:gd name="connsiteY3610" fmla="*/ 71392 h 303641"/>
                  <a:gd name="connsiteX3611" fmla="*/ 553965 w 1010331"/>
                  <a:gd name="connsiteY3611" fmla="*/ 66873 h 303641"/>
                  <a:gd name="connsiteX3612" fmla="*/ 558484 w 1010331"/>
                  <a:gd name="connsiteY3612" fmla="*/ 62355 h 303641"/>
                  <a:gd name="connsiteX3613" fmla="*/ 558484 w 1010331"/>
                  <a:gd name="connsiteY3613" fmla="*/ 62355 h 303641"/>
                  <a:gd name="connsiteX3614" fmla="*/ 539506 w 1010331"/>
                  <a:gd name="connsiteY3614" fmla="*/ 62355 h 303641"/>
                  <a:gd name="connsiteX3615" fmla="*/ 544025 w 1010331"/>
                  <a:gd name="connsiteY3615" fmla="*/ 66873 h 303641"/>
                  <a:gd name="connsiteX3616" fmla="*/ 539506 w 1010331"/>
                  <a:gd name="connsiteY3616" fmla="*/ 71392 h 303641"/>
                  <a:gd name="connsiteX3617" fmla="*/ 534988 w 1010331"/>
                  <a:gd name="connsiteY3617" fmla="*/ 66873 h 303641"/>
                  <a:gd name="connsiteX3618" fmla="*/ 539506 w 1010331"/>
                  <a:gd name="connsiteY3618" fmla="*/ 62355 h 303641"/>
                  <a:gd name="connsiteX3619" fmla="*/ 539506 w 1010331"/>
                  <a:gd name="connsiteY3619" fmla="*/ 62355 h 303641"/>
                  <a:gd name="connsiteX3620" fmla="*/ 521432 w 1010331"/>
                  <a:gd name="connsiteY3620" fmla="*/ 62355 h 303641"/>
                  <a:gd name="connsiteX3621" fmla="*/ 525951 w 1010331"/>
                  <a:gd name="connsiteY3621" fmla="*/ 66873 h 303641"/>
                  <a:gd name="connsiteX3622" fmla="*/ 521432 w 1010331"/>
                  <a:gd name="connsiteY3622" fmla="*/ 71392 h 303641"/>
                  <a:gd name="connsiteX3623" fmla="*/ 516914 w 1010331"/>
                  <a:gd name="connsiteY3623" fmla="*/ 66873 h 303641"/>
                  <a:gd name="connsiteX3624" fmla="*/ 521432 w 1010331"/>
                  <a:gd name="connsiteY3624" fmla="*/ 62355 h 303641"/>
                  <a:gd name="connsiteX3625" fmla="*/ 521432 w 1010331"/>
                  <a:gd name="connsiteY3625" fmla="*/ 62355 h 303641"/>
                  <a:gd name="connsiteX3626" fmla="*/ 502455 w 1010331"/>
                  <a:gd name="connsiteY3626" fmla="*/ 62355 h 303641"/>
                  <a:gd name="connsiteX3627" fmla="*/ 506973 w 1010331"/>
                  <a:gd name="connsiteY3627" fmla="*/ 66873 h 303641"/>
                  <a:gd name="connsiteX3628" fmla="*/ 502455 w 1010331"/>
                  <a:gd name="connsiteY3628" fmla="*/ 71392 h 303641"/>
                  <a:gd name="connsiteX3629" fmla="*/ 497936 w 1010331"/>
                  <a:gd name="connsiteY3629" fmla="*/ 66873 h 303641"/>
                  <a:gd name="connsiteX3630" fmla="*/ 502455 w 1010331"/>
                  <a:gd name="connsiteY3630" fmla="*/ 62355 h 303641"/>
                  <a:gd name="connsiteX3631" fmla="*/ 502455 w 1010331"/>
                  <a:gd name="connsiteY3631" fmla="*/ 62355 h 303641"/>
                  <a:gd name="connsiteX3632" fmla="*/ 483477 w 1010331"/>
                  <a:gd name="connsiteY3632" fmla="*/ 62355 h 303641"/>
                  <a:gd name="connsiteX3633" fmla="*/ 487995 w 1010331"/>
                  <a:gd name="connsiteY3633" fmla="*/ 66873 h 303641"/>
                  <a:gd name="connsiteX3634" fmla="*/ 483477 w 1010331"/>
                  <a:gd name="connsiteY3634" fmla="*/ 71392 h 303641"/>
                  <a:gd name="connsiteX3635" fmla="*/ 478959 w 1010331"/>
                  <a:gd name="connsiteY3635" fmla="*/ 66873 h 303641"/>
                  <a:gd name="connsiteX3636" fmla="*/ 483477 w 1010331"/>
                  <a:gd name="connsiteY3636" fmla="*/ 62355 h 303641"/>
                  <a:gd name="connsiteX3637" fmla="*/ 483477 w 1010331"/>
                  <a:gd name="connsiteY3637" fmla="*/ 62355 h 303641"/>
                  <a:gd name="connsiteX3638" fmla="*/ 464499 w 1010331"/>
                  <a:gd name="connsiteY3638" fmla="*/ 62355 h 303641"/>
                  <a:gd name="connsiteX3639" fmla="*/ 469018 w 1010331"/>
                  <a:gd name="connsiteY3639" fmla="*/ 66873 h 303641"/>
                  <a:gd name="connsiteX3640" fmla="*/ 464499 w 1010331"/>
                  <a:gd name="connsiteY3640" fmla="*/ 71392 h 303641"/>
                  <a:gd name="connsiteX3641" fmla="*/ 459981 w 1010331"/>
                  <a:gd name="connsiteY3641" fmla="*/ 66873 h 303641"/>
                  <a:gd name="connsiteX3642" fmla="*/ 464499 w 1010331"/>
                  <a:gd name="connsiteY3642" fmla="*/ 62355 h 303641"/>
                  <a:gd name="connsiteX3643" fmla="*/ 464499 w 1010331"/>
                  <a:gd name="connsiteY3643" fmla="*/ 62355 h 303641"/>
                  <a:gd name="connsiteX3644" fmla="*/ 446425 w 1010331"/>
                  <a:gd name="connsiteY3644" fmla="*/ 62355 h 303641"/>
                  <a:gd name="connsiteX3645" fmla="*/ 450944 w 1010331"/>
                  <a:gd name="connsiteY3645" fmla="*/ 66873 h 303641"/>
                  <a:gd name="connsiteX3646" fmla="*/ 446425 w 1010331"/>
                  <a:gd name="connsiteY3646" fmla="*/ 71392 h 303641"/>
                  <a:gd name="connsiteX3647" fmla="*/ 441907 w 1010331"/>
                  <a:gd name="connsiteY3647" fmla="*/ 66873 h 303641"/>
                  <a:gd name="connsiteX3648" fmla="*/ 446425 w 1010331"/>
                  <a:gd name="connsiteY3648" fmla="*/ 62355 h 303641"/>
                  <a:gd name="connsiteX3649" fmla="*/ 446425 w 1010331"/>
                  <a:gd name="connsiteY3649" fmla="*/ 62355 h 303641"/>
                  <a:gd name="connsiteX3650" fmla="*/ 427448 w 1010331"/>
                  <a:gd name="connsiteY3650" fmla="*/ 62355 h 303641"/>
                  <a:gd name="connsiteX3651" fmla="*/ 431966 w 1010331"/>
                  <a:gd name="connsiteY3651" fmla="*/ 66873 h 303641"/>
                  <a:gd name="connsiteX3652" fmla="*/ 427448 w 1010331"/>
                  <a:gd name="connsiteY3652" fmla="*/ 71392 h 303641"/>
                  <a:gd name="connsiteX3653" fmla="*/ 422929 w 1010331"/>
                  <a:gd name="connsiteY3653" fmla="*/ 66873 h 303641"/>
                  <a:gd name="connsiteX3654" fmla="*/ 427448 w 1010331"/>
                  <a:gd name="connsiteY3654" fmla="*/ 62355 h 303641"/>
                  <a:gd name="connsiteX3655" fmla="*/ 427448 w 1010331"/>
                  <a:gd name="connsiteY3655" fmla="*/ 62355 h 303641"/>
                  <a:gd name="connsiteX3656" fmla="*/ 408470 w 1010331"/>
                  <a:gd name="connsiteY3656" fmla="*/ 62355 h 303641"/>
                  <a:gd name="connsiteX3657" fmla="*/ 412989 w 1010331"/>
                  <a:gd name="connsiteY3657" fmla="*/ 66873 h 303641"/>
                  <a:gd name="connsiteX3658" fmla="*/ 408470 w 1010331"/>
                  <a:gd name="connsiteY3658" fmla="*/ 71392 h 303641"/>
                  <a:gd name="connsiteX3659" fmla="*/ 403952 w 1010331"/>
                  <a:gd name="connsiteY3659" fmla="*/ 66873 h 303641"/>
                  <a:gd name="connsiteX3660" fmla="*/ 408470 w 1010331"/>
                  <a:gd name="connsiteY3660" fmla="*/ 62355 h 303641"/>
                  <a:gd name="connsiteX3661" fmla="*/ 408470 w 1010331"/>
                  <a:gd name="connsiteY3661" fmla="*/ 62355 h 303641"/>
                  <a:gd name="connsiteX3662" fmla="*/ 389493 w 1010331"/>
                  <a:gd name="connsiteY3662" fmla="*/ 62355 h 303641"/>
                  <a:gd name="connsiteX3663" fmla="*/ 394011 w 1010331"/>
                  <a:gd name="connsiteY3663" fmla="*/ 66873 h 303641"/>
                  <a:gd name="connsiteX3664" fmla="*/ 389493 w 1010331"/>
                  <a:gd name="connsiteY3664" fmla="*/ 71392 h 303641"/>
                  <a:gd name="connsiteX3665" fmla="*/ 384974 w 1010331"/>
                  <a:gd name="connsiteY3665" fmla="*/ 66873 h 303641"/>
                  <a:gd name="connsiteX3666" fmla="*/ 389493 w 1010331"/>
                  <a:gd name="connsiteY3666" fmla="*/ 62355 h 303641"/>
                  <a:gd name="connsiteX3667" fmla="*/ 389493 w 1010331"/>
                  <a:gd name="connsiteY3667" fmla="*/ 62355 h 303641"/>
                  <a:gd name="connsiteX3668" fmla="*/ 793445 w 1010331"/>
                  <a:gd name="connsiteY3668" fmla="*/ 51511 h 303641"/>
                  <a:gd name="connsiteX3669" fmla="*/ 797963 w 1010331"/>
                  <a:gd name="connsiteY3669" fmla="*/ 56029 h 303641"/>
                  <a:gd name="connsiteX3670" fmla="*/ 793445 w 1010331"/>
                  <a:gd name="connsiteY3670" fmla="*/ 60548 h 303641"/>
                  <a:gd name="connsiteX3671" fmla="*/ 788926 w 1010331"/>
                  <a:gd name="connsiteY3671" fmla="*/ 56029 h 303641"/>
                  <a:gd name="connsiteX3672" fmla="*/ 793445 w 1010331"/>
                  <a:gd name="connsiteY3672" fmla="*/ 51511 h 303641"/>
                  <a:gd name="connsiteX3673" fmla="*/ 793445 w 1010331"/>
                  <a:gd name="connsiteY3673" fmla="*/ 51511 h 303641"/>
                  <a:gd name="connsiteX3674" fmla="*/ 774467 w 1010331"/>
                  <a:gd name="connsiteY3674" fmla="*/ 51511 h 303641"/>
                  <a:gd name="connsiteX3675" fmla="*/ 778985 w 1010331"/>
                  <a:gd name="connsiteY3675" fmla="*/ 56029 h 303641"/>
                  <a:gd name="connsiteX3676" fmla="*/ 774467 w 1010331"/>
                  <a:gd name="connsiteY3676" fmla="*/ 60548 h 303641"/>
                  <a:gd name="connsiteX3677" fmla="*/ 769948 w 1010331"/>
                  <a:gd name="connsiteY3677" fmla="*/ 56029 h 303641"/>
                  <a:gd name="connsiteX3678" fmla="*/ 774467 w 1010331"/>
                  <a:gd name="connsiteY3678" fmla="*/ 51511 h 303641"/>
                  <a:gd name="connsiteX3679" fmla="*/ 774467 w 1010331"/>
                  <a:gd name="connsiteY3679" fmla="*/ 51511 h 303641"/>
                  <a:gd name="connsiteX3680" fmla="*/ 756393 w 1010331"/>
                  <a:gd name="connsiteY3680" fmla="*/ 51511 h 303641"/>
                  <a:gd name="connsiteX3681" fmla="*/ 760912 w 1010331"/>
                  <a:gd name="connsiteY3681" fmla="*/ 56029 h 303641"/>
                  <a:gd name="connsiteX3682" fmla="*/ 756393 w 1010331"/>
                  <a:gd name="connsiteY3682" fmla="*/ 60548 h 303641"/>
                  <a:gd name="connsiteX3683" fmla="*/ 751875 w 1010331"/>
                  <a:gd name="connsiteY3683" fmla="*/ 56029 h 303641"/>
                  <a:gd name="connsiteX3684" fmla="*/ 756393 w 1010331"/>
                  <a:gd name="connsiteY3684" fmla="*/ 51511 h 303641"/>
                  <a:gd name="connsiteX3685" fmla="*/ 756393 w 1010331"/>
                  <a:gd name="connsiteY3685" fmla="*/ 51511 h 303641"/>
                  <a:gd name="connsiteX3686" fmla="*/ 737415 w 1010331"/>
                  <a:gd name="connsiteY3686" fmla="*/ 51511 h 303641"/>
                  <a:gd name="connsiteX3687" fmla="*/ 741934 w 1010331"/>
                  <a:gd name="connsiteY3687" fmla="*/ 56029 h 303641"/>
                  <a:gd name="connsiteX3688" fmla="*/ 737415 w 1010331"/>
                  <a:gd name="connsiteY3688" fmla="*/ 60548 h 303641"/>
                  <a:gd name="connsiteX3689" fmla="*/ 732897 w 1010331"/>
                  <a:gd name="connsiteY3689" fmla="*/ 56029 h 303641"/>
                  <a:gd name="connsiteX3690" fmla="*/ 737415 w 1010331"/>
                  <a:gd name="connsiteY3690" fmla="*/ 51511 h 303641"/>
                  <a:gd name="connsiteX3691" fmla="*/ 737415 w 1010331"/>
                  <a:gd name="connsiteY3691" fmla="*/ 51511 h 303641"/>
                  <a:gd name="connsiteX3692" fmla="*/ 718438 w 1010331"/>
                  <a:gd name="connsiteY3692" fmla="*/ 51511 h 303641"/>
                  <a:gd name="connsiteX3693" fmla="*/ 722956 w 1010331"/>
                  <a:gd name="connsiteY3693" fmla="*/ 56029 h 303641"/>
                  <a:gd name="connsiteX3694" fmla="*/ 718438 w 1010331"/>
                  <a:gd name="connsiteY3694" fmla="*/ 60548 h 303641"/>
                  <a:gd name="connsiteX3695" fmla="*/ 713919 w 1010331"/>
                  <a:gd name="connsiteY3695" fmla="*/ 56029 h 303641"/>
                  <a:gd name="connsiteX3696" fmla="*/ 718438 w 1010331"/>
                  <a:gd name="connsiteY3696" fmla="*/ 51511 h 303641"/>
                  <a:gd name="connsiteX3697" fmla="*/ 718438 w 1010331"/>
                  <a:gd name="connsiteY3697" fmla="*/ 51511 h 303641"/>
                  <a:gd name="connsiteX3698" fmla="*/ 699460 w 1010331"/>
                  <a:gd name="connsiteY3698" fmla="*/ 51511 h 303641"/>
                  <a:gd name="connsiteX3699" fmla="*/ 703979 w 1010331"/>
                  <a:gd name="connsiteY3699" fmla="*/ 56029 h 303641"/>
                  <a:gd name="connsiteX3700" fmla="*/ 699460 w 1010331"/>
                  <a:gd name="connsiteY3700" fmla="*/ 60548 h 303641"/>
                  <a:gd name="connsiteX3701" fmla="*/ 694942 w 1010331"/>
                  <a:gd name="connsiteY3701" fmla="*/ 56029 h 303641"/>
                  <a:gd name="connsiteX3702" fmla="*/ 699460 w 1010331"/>
                  <a:gd name="connsiteY3702" fmla="*/ 51511 h 303641"/>
                  <a:gd name="connsiteX3703" fmla="*/ 699460 w 1010331"/>
                  <a:gd name="connsiteY3703" fmla="*/ 51511 h 303641"/>
                  <a:gd name="connsiteX3704" fmla="*/ 680483 w 1010331"/>
                  <a:gd name="connsiteY3704" fmla="*/ 51511 h 303641"/>
                  <a:gd name="connsiteX3705" fmla="*/ 685001 w 1010331"/>
                  <a:gd name="connsiteY3705" fmla="*/ 56029 h 303641"/>
                  <a:gd name="connsiteX3706" fmla="*/ 680483 w 1010331"/>
                  <a:gd name="connsiteY3706" fmla="*/ 60548 h 303641"/>
                  <a:gd name="connsiteX3707" fmla="*/ 675964 w 1010331"/>
                  <a:gd name="connsiteY3707" fmla="*/ 56029 h 303641"/>
                  <a:gd name="connsiteX3708" fmla="*/ 680483 w 1010331"/>
                  <a:gd name="connsiteY3708" fmla="*/ 51511 h 303641"/>
                  <a:gd name="connsiteX3709" fmla="*/ 680483 w 1010331"/>
                  <a:gd name="connsiteY3709" fmla="*/ 51511 h 303641"/>
                  <a:gd name="connsiteX3710" fmla="*/ 662409 w 1010331"/>
                  <a:gd name="connsiteY3710" fmla="*/ 51511 h 303641"/>
                  <a:gd name="connsiteX3711" fmla="*/ 666927 w 1010331"/>
                  <a:gd name="connsiteY3711" fmla="*/ 56029 h 303641"/>
                  <a:gd name="connsiteX3712" fmla="*/ 662409 w 1010331"/>
                  <a:gd name="connsiteY3712" fmla="*/ 60548 h 303641"/>
                  <a:gd name="connsiteX3713" fmla="*/ 657890 w 1010331"/>
                  <a:gd name="connsiteY3713" fmla="*/ 56029 h 303641"/>
                  <a:gd name="connsiteX3714" fmla="*/ 662409 w 1010331"/>
                  <a:gd name="connsiteY3714" fmla="*/ 51511 h 303641"/>
                  <a:gd name="connsiteX3715" fmla="*/ 662409 w 1010331"/>
                  <a:gd name="connsiteY3715" fmla="*/ 51511 h 303641"/>
                  <a:gd name="connsiteX3716" fmla="*/ 643431 w 1010331"/>
                  <a:gd name="connsiteY3716" fmla="*/ 51511 h 303641"/>
                  <a:gd name="connsiteX3717" fmla="*/ 647950 w 1010331"/>
                  <a:gd name="connsiteY3717" fmla="*/ 56029 h 303641"/>
                  <a:gd name="connsiteX3718" fmla="*/ 643431 w 1010331"/>
                  <a:gd name="connsiteY3718" fmla="*/ 60548 h 303641"/>
                  <a:gd name="connsiteX3719" fmla="*/ 638913 w 1010331"/>
                  <a:gd name="connsiteY3719" fmla="*/ 56029 h 303641"/>
                  <a:gd name="connsiteX3720" fmla="*/ 643431 w 1010331"/>
                  <a:gd name="connsiteY3720" fmla="*/ 51511 h 303641"/>
                  <a:gd name="connsiteX3721" fmla="*/ 643431 w 1010331"/>
                  <a:gd name="connsiteY3721" fmla="*/ 51511 h 303641"/>
                  <a:gd name="connsiteX3722" fmla="*/ 624453 w 1010331"/>
                  <a:gd name="connsiteY3722" fmla="*/ 51511 h 303641"/>
                  <a:gd name="connsiteX3723" fmla="*/ 628972 w 1010331"/>
                  <a:gd name="connsiteY3723" fmla="*/ 56029 h 303641"/>
                  <a:gd name="connsiteX3724" fmla="*/ 624453 w 1010331"/>
                  <a:gd name="connsiteY3724" fmla="*/ 60548 h 303641"/>
                  <a:gd name="connsiteX3725" fmla="*/ 619935 w 1010331"/>
                  <a:gd name="connsiteY3725" fmla="*/ 56029 h 303641"/>
                  <a:gd name="connsiteX3726" fmla="*/ 624453 w 1010331"/>
                  <a:gd name="connsiteY3726" fmla="*/ 51511 h 303641"/>
                  <a:gd name="connsiteX3727" fmla="*/ 624453 w 1010331"/>
                  <a:gd name="connsiteY3727" fmla="*/ 51511 h 303641"/>
                  <a:gd name="connsiteX3728" fmla="*/ 605476 w 1010331"/>
                  <a:gd name="connsiteY3728" fmla="*/ 51511 h 303641"/>
                  <a:gd name="connsiteX3729" fmla="*/ 609994 w 1010331"/>
                  <a:gd name="connsiteY3729" fmla="*/ 56029 h 303641"/>
                  <a:gd name="connsiteX3730" fmla="*/ 605476 w 1010331"/>
                  <a:gd name="connsiteY3730" fmla="*/ 60548 h 303641"/>
                  <a:gd name="connsiteX3731" fmla="*/ 600957 w 1010331"/>
                  <a:gd name="connsiteY3731" fmla="*/ 56029 h 303641"/>
                  <a:gd name="connsiteX3732" fmla="*/ 605476 w 1010331"/>
                  <a:gd name="connsiteY3732" fmla="*/ 51511 h 303641"/>
                  <a:gd name="connsiteX3733" fmla="*/ 605476 w 1010331"/>
                  <a:gd name="connsiteY3733" fmla="*/ 51511 h 303641"/>
                  <a:gd name="connsiteX3734" fmla="*/ 586498 w 1010331"/>
                  <a:gd name="connsiteY3734" fmla="*/ 51511 h 303641"/>
                  <a:gd name="connsiteX3735" fmla="*/ 591017 w 1010331"/>
                  <a:gd name="connsiteY3735" fmla="*/ 56029 h 303641"/>
                  <a:gd name="connsiteX3736" fmla="*/ 586498 w 1010331"/>
                  <a:gd name="connsiteY3736" fmla="*/ 60548 h 303641"/>
                  <a:gd name="connsiteX3737" fmla="*/ 581980 w 1010331"/>
                  <a:gd name="connsiteY3737" fmla="*/ 56029 h 303641"/>
                  <a:gd name="connsiteX3738" fmla="*/ 586498 w 1010331"/>
                  <a:gd name="connsiteY3738" fmla="*/ 51511 h 303641"/>
                  <a:gd name="connsiteX3739" fmla="*/ 586498 w 1010331"/>
                  <a:gd name="connsiteY3739" fmla="*/ 51511 h 303641"/>
                  <a:gd name="connsiteX3740" fmla="*/ 568424 w 1010331"/>
                  <a:gd name="connsiteY3740" fmla="*/ 51511 h 303641"/>
                  <a:gd name="connsiteX3741" fmla="*/ 572943 w 1010331"/>
                  <a:gd name="connsiteY3741" fmla="*/ 56029 h 303641"/>
                  <a:gd name="connsiteX3742" fmla="*/ 568424 w 1010331"/>
                  <a:gd name="connsiteY3742" fmla="*/ 60548 h 303641"/>
                  <a:gd name="connsiteX3743" fmla="*/ 563906 w 1010331"/>
                  <a:gd name="connsiteY3743" fmla="*/ 56029 h 303641"/>
                  <a:gd name="connsiteX3744" fmla="*/ 568424 w 1010331"/>
                  <a:gd name="connsiteY3744" fmla="*/ 51511 h 303641"/>
                  <a:gd name="connsiteX3745" fmla="*/ 568424 w 1010331"/>
                  <a:gd name="connsiteY3745" fmla="*/ 51511 h 303641"/>
                  <a:gd name="connsiteX3746" fmla="*/ 549447 w 1010331"/>
                  <a:gd name="connsiteY3746" fmla="*/ 51511 h 303641"/>
                  <a:gd name="connsiteX3747" fmla="*/ 553965 w 1010331"/>
                  <a:gd name="connsiteY3747" fmla="*/ 56029 h 303641"/>
                  <a:gd name="connsiteX3748" fmla="*/ 549447 w 1010331"/>
                  <a:gd name="connsiteY3748" fmla="*/ 60548 h 303641"/>
                  <a:gd name="connsiteX3749" fmla="*/ 544928 w 1010331"/>
                  <a:gd name="connsiteY3749" fmla="*/ 56029 h 303641"/>
                  <a:gd name="connsiteX3750" fmla="*/ 549447 w 1010331"/>
                  <a:gd name="connsiteY3750" fmla="*/ 51511 h 303641"/>
                  <a:gd name="connsiteX3751" fmla="*/ 549447 w 1010331"/>
                  <a:gd name="connsiteY3751" fmla="*/ 51511 h 303641"/>
                  <a:gd name="connsiteX3752" fmla="*/ 530469 w 1010331"/>
                  <a:gd name="connsiteY3752" fmla="*/ 51511 h 303641"/>
                  <a:gd name="connsiteX3753" fmla="*/ 534988 w 1010331"/>
                  <a:gd name="connsiteY3753" fmla="*/ 56029 h 303641"/>
                  <a:gd name="connsiteX3754" fmla="*/ 530469 w 1010331"/>
                  <a:gd name="connsiteY3754" fmla="*/ 60548 h 303641"/>
                  <a:gd name="connsiteX3755" fmla="*/ 525951 w 1010331"/>
                  <a:gd name="connsiteY3755" fmla="*/ 56029 h 303641"/>
                  <a:gd name="connsiteX3756" fmla="*/ 530469 w 1010331"/>
                  <a:gd name="connsiteY3756" fmla="*/ 51511 h 303641"/>
                  <a:gd name="connsiteX3757" fmla="*/ 530469 w 1010331"/>
                  <a:gd name="connsiteY3757" fmla="*/ 51511 h 303641"/>
                  <a:gd name="connsiteX3758" fmla="*/ 511492 w 1010331"/>
                  <a:gd name="connsiteY3758" fmla="*/ 51511 h 303641"/>
                  <a:gd name="connsiteX3759" fmla="*/ 516010 w 1010331"/>
                  <a:gd name="connsiteY3759" fmla="*/ 56029 h 303641"/>
                  <a:gd name="connsiteX3760" fmla="*/ 511492 w 1010331"/>
                  <a:gd name="connsiteY3760" fmla="*/ 60548 h 303641"/>
                  <a:gd name="connsiteX3761" fmla="*/ 506973 w 1010331"/>
                  <a:gd name="connsiteY3761" fmla="*/ 56029 h 303641"/>
                  <a:gd name="connsiteX3762" fmla="*/ 511492 w 1010331"/>
                  <a:gd name="connsiteY3762" fmla="*/ 51511 h 303641"/>
                  <a:gd name="connsiteX3763" fmla="*/ 511492 w 1010331"/>
                  <a:gd name="connsiteY3763" fmla="*/ 51511 h 303641"/>
                  <a:gd name="connsiteX3764" fmla="*/ 493418 w 1010331"/>
                  <a:gd name="connsiteY3764" fmla="*/ 51511 h 303641"/>
                  <a:gd name="connsiteX3765" fmla="*/ 497936 w 1010331"/>
                  <a:gd name="connsiteY3765" fmla="*/ 56029 h 303641"/>
                  <a:gd name="connsiteX3766" fmla="*/ 493418 w 1010331"/>
                  <a:gd name="connsiteY3766" fmla="*/ 60548 h 303641"/>
                  <a:gd name="connsiteX3767" fmla="*/ 488899 w 1010331"/>
                  <a:gd name="connsiteY3767" fmla="*/ 56029 h 303641"/>
                  <a:gd name="connsiteX3768" fmla="*/ 493418 w 1010331"/>
                  <a:gd name="connsiteY3768" fmla="*/ 51511 h 303641"/>
                  <a:gd name="connsiteX3769" fmla="*/ 493418 w 1010331"/>
                  <a:gd name="connsiteY3769" fmla="*/ 51511 h 303641"/>
                  <a:gd name="connsiteX3770" fmla="*/ 474440 w 1010331"/>
                  <a:gd name="connsiteY3770" fmla="*/ 51511 h 303641"/>
                  <a:gd name="connsiteX3771" fmla="*/ 478959 w 1010331"/>
                  <a:gd name="connsiteY3771" fmla="*/ 56029 h 303641"/>
                  <a:gd name="connsiteX3772" fmla="*/ 474440 w 1010331"/>
                  <a:gd name="connsiteY3772" fmla="*/ 60548 h 303641"/>
                  <a:gd name="connsiteX3773" fmla="*/ 469922 w 1010331"/>
                  <a:gd name="connsiteY3773" fmla="*/ 56029 h 303641"/>
                  <a:gd name="connsiteX3774" fmla="*/ 474440 w 1010331"/>
                  <a:gd name="connsiteY3774" fmla="*/ 51511 h 303641"/>
                  <a:gd name="connsiteX3775" fmla="*/ 474440 w 1010331"/>
                  <a:gd name="connsiteY3775" fmla="*/ 51511 h 303641"/>
                  <a:gd name="connsiteX3776" fmla="*/ 455462 w 1010331"/>
                  <a:gd name="connsiteY3776" fmla="*/ 51511 h 303641"/>
                  <a:gd name="connsiteX3777" fmla="*/ 459981 w 1010331"/>
                  <a:gd name="connsiteY3777" fmla="*/ 56029 h 303641"/>
                  <a:gd name="connsiteX3778" fmla="*/ 455462 w 1010331"/>
                  <a:gd name="connsiteY3778" fmla="*/ 60548 h 303641"/>
                  <a:gd name="connsiteX3779" fmla="*/ 450944 w 1010331"/>
                  <a:gd name="connsiteY3779" fmla="*/ 56029 h 303641"/>
                  <a:gd name="connsiteX3780" fmla="*/ 455462 w 1010331"/>
                  <a:gd name="connsiteY3780" fmla="*/ 51511 h 303641"/>
                  <a:gd name="connsiteX3781" fmla="*/ 455462 w 1010331"/>
                  <a:gd name="connsiteY3781" fmla="*/ 51511 h 303641"/>
                  <a:gd name="connsiteX3782" fmla="*/ 436485 w 1010331"/>
                  <a:gd name="connsiteY3782" fmla="*/ 51511 h 303641"/>
                  <a:gd name="connsiteX3783" fmla="*/ 441003 w 1010331"/>
                  <a:gd name="connsiteY3783" fmla="*/ 56029 h 303641"/>
                  <a:gd name="connsiteX3784" fmla="*/ 436485 w 1010331"/>
                  <a:gd name="connsiteY3784" fmla="*/ 60548 h 303641"/>
                  <a:gd name="connsiteX3785" fmla="*/ 431966 w 1010331"/>
                  <a:gd name="connsiteY3785" fmla="*/ 56029 h 303641"/>
                  <a:gd name="connsiteX3786" fmla="*/ 436485 w 1010331"/>
                  <a:gd name="connsiteY3786" fmla="*/ 51511 h 303641"/>
                  <a:gd name="connsiteX3787" fmla="*/ 436485 w 1010331"/>
                  <a:gd name="connsiteY3787" fmla="*/ 51511 h 303641"/>
                  <a:gd name="connsiteX3788" fmla="*/ 417507 w 1010331"/>
                  <a:gd name="connsiteY3788" fmla="*/ 51511 h 303641"/>
                  <a:gd name="connsiteX3789" fmla="*/ 422026 w 1010331"/>
                  <a:gd name="connsiteY3789" fmla="*/ 56029 h 303641"/>
                  <a:gd name="connsiteX3790" fmla="*/ 417507 w 1010331"/>
                  <a:gd name="connsiteY3790" fmla="*/ 60548 h 303641"/>
                  <a:gd name="connsiteX3791" fmla="*/ 412989 w 1010331"/>
                  <a:gd name="connsiteY3791" fmla="*/ 56029 h 303641"/>
                  <a:gd name="connsiteX3792" fmla="*/ 417507 w 1010331"/>
                  <a:gd name="connsiteY3792" fmla="*/ 51511 h 303641"/>
                  <a:gd name="connsiteX3793" fmla="*/ 417507 w 1010331"/>
                  <a:gd name="connsiteY3793" fmla="*/ 51511 h 303641"/>
                  <a:gd name="connsiteX3794" fmla="*/ 399433 w 1010331"/>
                  <a:gd name="connsiteY3794" fmla="*/ 51511 h 303641"/>
                  <a:gd name="connsiteX3795" fmla="*/ 403952 w 1010331"/>
                  <a:gd name="connsiteY3795" fmla="*/ 56029 h 303641"/>
                  <a:gd name="connsiteX3796" fmla="*/ 399433 w 1010331"/>
                  <a:gd name="connsiteY3796" fmla="*/ 60548 h 303641"/>
                  <a:gd name="connsiteX3797" fmla="*/ 394915 w 1010331"/>
                  <a:gd name="connsiteY3797" fmla="*/ 56029 h 303641"/>
                  <a:gd name="connsiteX3798" fmla="*/ 399433 w 1010331"/>
                  <a:gd name="connsiteY3798" fmla="*/ 51511 h 303641"/>
                  <a:gd name="connsiteX3799" fmla="*/ 399433 w 1010331"/>
                  <a:gd name="connsiteY3799" fmla="*/ 51511 h 303641"/>
                  <a:gd name="connsiteX3800" fmla="*/ 380456 w 1010331"/>
                  <a:gd name="connsiteY3800" fmla="*/ 51511 h 303641"/>
                  <a:gd name="connsiteX3801" fmla="*/ 384974 w 1010331"/>
                  <a:gd name="connsiteY3801" fmla="*/ 56029 h 303641"/>
                  <a:gd name="connsiteX3802" fmla="*/ 380456 w 1010331"/>
                  <a:gd name="connsiteY3802" fmla="*/ 60548 h 303641"/>
                  <a:gd name="connsiteX3803" fmla="*/ 375937 w 1010331"/>
                  <a:gd name="connsiteY3803" fmla="*/ 56029 h 303641"/>
                  <a:gd name="connsiteX3804" fmla="*/ 380456 w 1010331"/>
                  <a:gd name="connsiteY3804" fmla="*/ 51511 h 303641"/>
                  <a:gd name="connsiteX3805" fmla="*/ 380456 w 1010331"/>
                  <a:gd name="connsiteY3805" fmla="*/ 51511 h 303641"/>
                  <a:gd name="connsiteX3806" fmla="*/ 784408 w 1010331"/>
                  <a:gd name="connsiteY3806" fmla="*/ 42474 h 303641"/>
                  <a:gd name="connsiteX3807" fmla="*/ 788926 w 1010331"/>
                  <a:gd name="connsiteY3807" fmla="*/ 46992 h 303641"/>
                  <a:gd name="connsiteX3808" fmla="*/ 784408 w 1010331"/>
                  <a:gd name="connsiteY3808" fmla="*/ 51511 h 303641"/>
                  <a:gd name="connsiteX3809" fmla="*/ 779889 w 1010331"/>
                  <a:gd name="connsiteY3809" fmla="*/ 46992 h 303641"/>
                  <a:gd name="connsiteX3810" fmla="*/ 784408 w 1010331"/>
                  <a:gd name="connsiteY3810" fmla="*/ 42474 h 303641"/>
                  <a:gd name="connsiteX3811" fmla="*/ 784408 w 1010331"/>
                  <a:gd name="connsiteY3811" fmla="*/ 42474 h 303641"/>
                  <a:gd name="connsiteX3812" fmla="*/ 765430 w 1010331"/>
                  <a:gd name="connsiteY3812" fmla="*/ 42474 h 303641"/>
                  <a:gd name="connsiteX3813" fmla="*/ 769948 w 1010331"/>
                  <a:gd name="connsiteY3813" fmla="*/ 46992 h 303641"/>
                  <a:gd name="connsiteX3814" fmla="*/ 765430 w 1010331"/>
                  <a:gd name="connsiteY3814" fmla="*/ 51511 h 303641"/>
                  <a:gd name="connsiteX3815" fmla="*/ 760912 w 1010331"/>
                  <a:gd name="connsiteY3815" fmla="*/ 46992 h 303641"/>
                  <a:gd name="connsiteX3816" fmla="*/ 765430 w 1010331"/>
                  <a:gd name="connsiteY3816" fmla="*/ 42474 h 303641"/>
                  <a:gd name="connsiteX3817" fmla="*/ 765430 w 1010331"/>
                  <a:gd name="connsiteY3817" fmla="*/ 42474 h 303641"/>
                  <a:gd name="connsiteX3818" fmla="*/ 746452 w 1010331"/>
                  <a:gd name="connsiteY3818" fmla="*/ 42474 h 303641"/>
                  <a:gd name="connsiteX3819" fmla="*/ 750971 w 1010331"/>
                  <a:gd name="connsiteY3819" fmla="*/ 46992 h 303641"/>
                  <a:gd name="connsiteX3820" fmla="*/ 746452 w 1010331"/>
                  <a:gd name="connsiteY3820" fmla="*/ 51511 h 303641"/>
                  <a:gd name="connsiteX3821" fmla="*/ 741934 w 1010331"/>
                  <a:gd name="connsiteY3821" fmla="*/ 46992 h 303641"/>
                  <a:gd name="connsiteX3822" fmla="*/ 746452 w 1010331"/>
                  <a:gd name="connsiteY3822" fmla="*/ 42474 h 303641"/>
                  <a:gd name="connsiteX3823" fmla="*/ 746452 w 1010331"/>
                  <a:gd name="connsiteY3823" fmla="*/ 42474 h 303641"/>
                  <a:gd name="connsiteX3824" fmla="*/ 727475 w 1010331"/>
                  <a:gd name="connsiteY3824" fmla="*/ 42474 h 303641"/>
                  <a:gd name="connsiteX3825" fmla="*/ 731993 w 1010331"/>
                  <a:gd name="connsiteY3825" fmla="*/ 46992 h 303641"/>
                  <a:gd name="connsiteX3826" fmla="*/ 727475 w 1010331"/>
                  <a:gd name="connsiteY3826" fmla="*/ 51511 h 303641"/>
                  <a:gd name="connsiteX3827" fmla="*/ 722956 w 1010331"/>
                  <a:gd name="connsiteY3827" fmla="*/ 46992 h 303641"/>
                  <a:gd name="connsiteX3828" fmla="*/ 727475 w 1010331"/>
                  <a:gd name="connsiteY3828" fmla="*/ 42474 h 303641"/>
                  <a:gd name="connsiteX3829" fmla="*/ 727475 w 1010331"/>
                  <a:gd name="connsiteY3829" fmla="*/ 42474 h 303641"/>
                  <a:gd name="connsiteX3830" fmla="*/ 709401 w 1010331"/>
                  <a:gd name="connsiteY3830" fmla="*/ 42474 h 303641"/>
                  <a:gd name="connsiteX3831" fmla="*/ 713919 w 1010331"/>
                  <a:gd name="connsiteY3831" fmla="*/ 46992 h 303641"/>
                  <a:gd name="connsiteX3832" fmla="*/ 709401 w 1010331"/>
                  <a:gd name="connsiteY3832" fmla="*/ 51511 h 303641"/>
                  <a:gd name="connsiteX3833" fmla="*/ 704882 w 1010331"/>
                  <a:gd name="connsiteY3833" fmla="*/ 46992 h 303641"/>
                  <a:gd name="connsiteX3834" fmla="*/ 709401 w 1010331"/>
                  <a:gd name="connsiteY3834" fmla="*/ 42474 h 303641"/>
                  <a:gd name="connsiteX3835" fmla="*/ 709401 w 1010331"/>
                  <a:gd name="connsiteY3835" fmla="*/ 42474 h 303641"/>
                  <a:gd name="connsiteX3836" fmla="*/ 690423 w 1010331"/>
                  <a:gd name="connsiteY3836" fmla="*/ 42474 h 303641"/>
                  <a:gd name="connsiteX3837" fmla="*/ 694942 w 1010331"/>
                  <a:gd name="connsiteY3837" fmla="*/ 46992 h 303641"/>
                  <a:gd name="connsiteX3838" fmla="*/ 690423 w 1010331"/>
                  <a:gd name="connsiteY3838" fmla="*/ 51511 h 303641"/>
                  <a:gd name="connsiteX3839" fmla="*/ 685905 w 1010331"/>
                  <a:gd name="connsiteY3839" fmla="*/ 46992 h 303641"/>
                  <a:gd name="connsiteX3840" fmla="*/ 690423 w 1010331"/>
                  <a:gd name="connsiteY3840" fmla="*/ 42474 h 303641"/>
                  <a:gd name="connsiteX3841" fmla="*/ 690423 w 1010331"/>
                  <a:gd name="connsiteY3841" fmla="*/ 42474 h 303641"/>
                  <a:gd name="connsiteX3842" fmla="*/ 671446 w 1010331"/>
                  <a:gd name="connsiteY3842" fmla="*/ 42474 h 303641"/>
                  <a:gd name="connsiteX3843" fmla="*/ 675964 w 1010331"/>
                  <a:gd name="connsiteY3843" fmla="*/ 46992 h 303641"/>
                  <a:gd name="connsiteX3844" fmla="*/ 671446 w 1010331"/>
                  <a:gd name="connsiteY3844" fmla="*/ 51511 h 303641"/>
                  <a:gd name="connsiteX3845" fmla="*/ 666927 w 1010331"/>
                  <a:gd name="connsiteY3845" fmla="*/ 46992 h 303641"/>
                  <a:gd name="connsiteX3846" fmla="*/ 671446 w 1010331"/>
                  <a:gd name="connsiteY3846" fmla="*/ 42474 h 303641"/>
                  <a:gd name="connsiteX3847" fmla="*/ 671446 w 1010331"/>
                  <a:gd name="connsiteY3847" fmla="*/ 42474 h 303641"/>
                  <a:gd name="connsiteX3848" fmla="*/ 652468 w 1010331"/>
                  <a:gd name="connsiteY3848" fmla="*/ 42474 h 303641"/>
                  <a:gd name="connsiteX3849" fmla="*/ 656987 w 1010331"/>
                  <a:gd name="connsiteY3849" fmla="*/ 46992 h 303641"/>
                  <a:gd name="connsiteX3850" fmla="*/ 652468 w 1010331"/>
                  <a:gd name="connsiteY3850" fmla="*/ 51511 h 303641"/>
                  <a:gd name="connsiteX3851" fmla="*/ 647950 w 1010331"/>
                  <a:gd name="connsiteY3851" fmla="*/ 46992 h 303641"/>
                  <a:gd name="connsiteX3852" fmla="*/ 652468 w 1010331"/>
                  <a:gd name="connsiteY3852" fmla="*/ 42474 h 303641"/>
                  <a:gd name="connsiteX3853" fmla="*/ 652468 w 1010331"/>
                  <a:gd name="connsiteY3853" fmla="*/ 42474 h 303641"/>
                  <a:gd name="connsiteX3854" fmla="*/ 633490 w 1010331"/>
                  <a:gd name="connsiteY3854" fmla="*/ 42474 h 303641"/>
                  <a:gd name="connsiteX3855" fmla="*/ 638009 w 1010331"/>
                  <a:gd name="connsiteY3855" fmla="*/ 46992 h 303641"/>
                  <a:gd name="connsiteX3856" fmla="*/ 633490 w 1010331"/>
                  <a:gd name="connsiteY3856" fmla="*/ 51511 h 303641"/>
                  <a:gd name="connsiteX3857" fmla="*/ 628972 w 1010331"/>
                  <a:gd name="connsiteY3857" fmla="*/ 46992 h 303641"/>
                  <a:gd name="connsiteX3858" fmla="*/ 633490 w 1010331"/>
                  <a:gd name="connsiteY3858" fmla="*/ 42474 h 303641"/>
                  <a:gd name="connsiteX3859" fmla="*/ 633490 w 1010331"/>
                  <a:gd name="connsiteY3859" fmla="*/ 42474 h 303641"/>
                  <a:gd name="connsiteX3860" fmla="*/ 615417 w 1010331"/>
                  <a:gd name="connsiteY3860" fmla="*/ 42474 h 303641"/>
                  <a:gd name="connsiteX3861" fmla="*/ 619935 w 1010331"/>
                  <a:gd name="connsiteY3861" fmla="*/ 46992 h 303641"/>
                  <a:gd name="connsiteX3862" fmla="*/ 615417 w 1010331"/>
                  <a:gd name="connsiteY3862" fmla="*/ 51511 h 303641"/>
                  <a:gd name="connsiteX3863" fmla="*/ 610898 w 1010331"/>
                  <a:gd name="connsiteY3863" fmla="*/ 46992 h 303641"/>
                  <a:gd name="connsiteX3864" fmla="*/ 615417 w 1010331"/>
                  <a:gd name="connsiteY3864" fmla="*/ 42474 h 303641"/>
                  <a:gd name="connsiteX3865" fmla="*/ 615417 w 1010331"/>
                  <a:gd name="connsiteY3865" fmla="*/ 42474 h 303641"/>
                  <a:gd name="connsiteX3866" fmla="*/ 596439 w 1010331"/>
                  <a:gd name="connsiteY3866" fmla="*/ 42474 h 303641"/>
                  <a:gd name="connsiteX3867" fmla="*/ 600957 w 1010331"/>
                  <a:gd name="connsiteY3867" fmla="*/ 46992 h 303641"/>
                  <a:gd name="connsiteX3868" fmla="*/ 596439 w 1010331"/>
                  <a:gd name="connsiteY3868" fmla="*/ 51511 h 303641"/>
                  <a:gd name="connsiteX3869" fmla="*/ 591920 w 1010331"/>
                  <a:gd name="connsiteY3869" fmla="*/ 46992 h 303641"/>
                  <a:gd name="connsiteX3870" fmla="*/ 596439 w 1010331"/>
                  <a:gd name="connsiteY3870" fmla="*/ 42474 h 303641"/>
                  <a:gd name="connsiteX3871" fmla="*/ 596439 w 1010331"/>
                  <a:gd name="connsiteY3871" fmla="*/ 42474 h 303641"/>
                  <a:gd name="connsiteX3872" fmla="*/ 577461 w 1010331"/>
                  <a:gd name="connsiteY3872" fmla="*/ 42474 h 303641"/>
                  <a:gd name="connsiteX3873" fmla="*/ 581980 w 1010331"/>
                  <a:gd name="connsiteY3873" fmla="*/ 46992 h 303641"/>
                  <a:gd name="connsiteX3874" fmla="*/ 577461 w 1010331"/>
                  <a:gd name="connsiteY3874" fmla="*/ 51511 h 303641"/>
                  <a:gd name="connsiteX3875" fmla="*/ 572943 w 1010331"/>
                  <a:gd name="connsiteY3875" fmla="*/ 46992 h 303641"/>
                  <a:gd name="connsiteX3876" fmla="*/ 577461 w 1010331"/>
                  <a:gd name="connsiteY3876" fmla="*/ 42474 h 303641"/>
                  <a:gd name="connsiteX3877" fmla="*/ 577461 w 1010331"/>
                  <a:gd name="connsiteY3877" fmla="*/ 42474 h 303641"/>
                  <a:gd name="connsiteX3878" fmla="*/ 558484 w 1010331"/>
                  <a:gd name="connsiteY3878" fmla="*/ 42474 h 303641"/>
                  <a:gd name="connsiteX3879" fmla="*/ 563002 w 1010331"/>
                  <a:gd name="connsiteY3879" fmla="*/ 46992 h 303641"/>
                  <a:gd name="connsiteX3880" fmla="*/ 558484 w 1010331"/>
                  <a:gd name="connsiteY3880" fmla="*/ 51511 h 303641"/>
                  <a:gd name="connsiteX3881" fmla="*/ 553965 w 1010331"/>
                  <a:gd name="connsiteY3881" fmla="*/ 46992 h 303641"/>
                  <a:gd name="connsiteX3882" fmla="*/ 558484 w 1010331"/>
                  <a:gd name="connsiteY3882" fmla="*/ 42474 h 303641"/>
                  <a:gd name="connsiteX3883" fmla="*/ 558484 w 1010331"/>
                  <a:gd name="connsiteY3883" fmla="*/ 42474 h 303641"/>
                  <a:gd name="connsiteX3884" fmla="*/ 539506 w 1010331"/>
                  <a:gd name="connsiteY3884" fmla="*/ 42474 h 303641"/>
                  <a:gd name="connsiteX3885" fmla="*/ 544025 w 1010331"/>
                  <a:gd name="connsiteY3885" fmla="*/ 46992 h 303641"/>
                  <a:gd name="connsiteX3886" fmla="*/ 539506 w 1010331"/>
                  <a:gd name="connsiteY3886" fmla="*/ 51511 h 303641"/>
                  <a:gd name="connsiteX3887" fmla="*/ 534988 w 1010331"/>
                  <a:gd name="connsiteY3887" fmla="*/ 46992 h 303641"/>
                  <a:gd name="connsiteX3888" fmla="*/ 539506 w 1010331"/>
                  <a:gd name="connsiteY3888" fmla="*/ 42474 h 303641"/>
                  <a:gd name="connsiteX3889" fmla="*/ 539506 w 1010331"/>
                  <a:gd name="connsiteY3889" fmla="*/ 42474 h 303641"/>
                  <a:gd name="connsiteX3890" fmla="*/ 521432 w 1010331"/>
                  <a:gd name="connsiteY3890" fmla="*/ 42474 h 303641"/>
                  <a:gd name="connsiteX3891" fmla="*/ 525951 w 1010331"/>
                  <a:gd name="connsiteY3891" fmla="*/ 46992 h 303641"/>
                  <a:gd name="connsiteX3892" fmla="*/ 521432 w 1010331"/>
                  <a:gd name="connsiteY3892" fmla="*/ 51511 h 303641"/>
                  <a:gd name="connsiteX3893" fmla="*/ 516914 w 1010331"/>
                  <a:gd name="connsiteY3893" fmla="*/ 46992 h 303641"/>
                  <a:gd name="connsiteX3894" fmla="*/ 521432 w 1010331"/>
                  <a:gd name="connsiteY3894" fmla="*/ 42474 h 303641"/>
                  <a:gd name="connsiteX3895" fmla="*/ 521432 w 1010331"/>
                  <a:gd name="connsiteY3895" fmla="*/ 42474 h 303641"/>
                  <a:gd name="connsiteX3896" fmla="*/ 502455 w 1010331"/>
                  <a:gd name="connsiteY3896" fmla="*/ 42474 h 303641"/>
                  <a:gd name="connsiteX3897" fmla="*/ 506973 w 1010331"/>
                  <a:gd name="connsiteY3897" fmla="*/ 46992 h 303641"/>
                  <a:gd name="connsiteX3898" fmla="*/ 502455 w 1010331"/>
                  <a:gd name="connsiteY3898" fmla="*/ 51511 h 303641"/>
                  <a:gd name="connsiteX3899" fmla="*/ 497936 w 1010331"/>
                  <a:gd name="connsiteY3899" fmla="*/ 46992 h 303641"/>
                  <a:gd name="connsiteX3900" fmla="*/ 502455 w 1010331"/>
                  <a:gd name="connsiteY3900" fmla="*/ 42474 h 303641"/>
                  <a:gd name="connsiteX3901" fmla="*/ 502455 w 1010331"/>
                  <a:gd name="connsiteY3901" fmla="*/ 42474 h 303641"/>
                  <a:gd name="connsiteX3902" fmla="*/ 483477 w 1010331"/>
                  <a:gd name="connsiteY3902" fmla="*/ 42474 h 303641"/>
                  <a:gd name="connsiteX3903" fmla="*/ 487995 w 1010331"/>
                  <a:gd name="connsiteY3903" fmla="*/ 46992 h 303641"/>
                  <a:gd name="connsiteX3904" fmla="*/ 483477 w 1010331"/>
                  <a:gd name="connsiteY3904" fmla="*/ 51511 h 303641"/>
                  <a:gd name="connsiteX3905" fmla="*/ 478959 w 1010331"/>
                  <a:gd name="connsiteY3905" fmla="*/ 46992 h 303641"/>
                  <a:gd name="connsiteX3906" fmla="*/ 483477 w 1010331"/>
                  <a:gd name="connsiteY3906" fmla="*/ 42474 h 303641"/>
                  <a:gd name="connsiteX3907" fmla="*/ 483477 w 1010331"/>
                  <a:gd name="connsiteY3907" fmla="*/ 42474 h 303641"/>
                  <a:gd name="connsiteX3908" fmla="*/ 464499 w 1010331"/>
                  <a:gd name="connsiteY3908" fmla="*/ 42474 h 303641"/>
                  <a:gd name="connsiteX3909" fmla="*/ 469018 w 1010331"/>
                  <a:gd name="connsiteY3909" fmla="*/ 46992 h 303641"/>
                  <a:gd name="connsiteX3910" fmla="*/ 464499 w 1010331"/>
                  <a:gd name="connsiteY3910" fmla="*/ 51511 h 303641"/>
                  <a:gd name="connsiteX3911" fmla="*/ 459981 w 1010331"/>
                  <a:gd name="connsiteY3911" fmla="*/ 46992 h 303641"/>
                  <a:gd name="connsiteX3912" fmla="*/ 464499 w 1010331"/>
                  <a:gd name="connsiteY3912" fmla="*/ 42474 h 303641"/>
                  <a:gd name="connsiteX3913" fmla="*/ 464499 w 1010331"/>
                  <a:gd name="connsiteY3913" fmla="*/ 42474 h 303641"/>
                  <a:gd name="connsiteX3914" fmla="*/ 446425 w 1010331"/>
                  <a:gd name="connsiteY3914" fmla="*/ 42474 h 303641"/>
                  <a:gd name="connsiteX3915" fmla="*/ 450944 w 1010331"/>
                  <a:gd name="connsiteY3915" fmla="*/ 46992 h 303641"/>
                  <a:gd name="connsiteX3916" fmla="*/ 446425 w 1010331"/>
                  <a:gd name="connsiteY3916" fmla="*/ 51511 h 303641"/>
                  <a:gd name="connsiteX3917" fmla="*/ 441907 w 1010331"/>
                  <a:gd name="connsiteY3917" fmla="*/ 46992 h 303641"/>
                  <a:gd name="connsiteX3918" fmla="*/ 446425 w 1010331"/>
                  <a:gd name="connsiteY3918" fmla="*/ 42474 h 303641"/>
                  <a:gd name="connsiteX3919" fmla="*/ 446425 w 1010331"/>
                  <a:gd name="connsiteY3919" fmla="*/ 42474 h 303641"/>
                  <a:gd name="connsiteX3920" fmla="*/ 427448 w 1010331"/>
                  <a:gd name="connsiteY3920" fmla="*/ 42474 h 303641"/>
                  <a:gd name="connsiteX3921" fmla="*/ 431966 w 1010331"/>
                  <a:gd name="connsiteY3921" fmla="*/ 46992 h 303641"/>
                  <a:gd name="connsiteX3922" fmla="*/ 427448 w 1010331"/>
                  <a:gd name="connsiteY3922" fmla="*/ 51511 h 303641"/>
                  <a:gd name="connsiteX3923" fmla="*/ 422929 w 1010331"/>
                  <a:gd name="connsiteY3923" fmla="*/ 46992 h 303641"/>
                  <a:gd name="connsiteX3924" fmla="*/ 427448 w 1010331"/>
                  <a:gd name="connsiteY3924" fmla="*/ 42474 h 303641"/>
                  <a:gd name="connsiteX3925" fmla="*/ 427448 w 1010331"/>
                  <a:gd name="connsiteY3925" fmla="*/ 42474 h 303641"/>
                  <a:gd name="connsiteX3926" fmla="*/ 408470 w 1010331"/>
                  <a:gd name="connsiteY3926" fmla="*/ 42474 h 303641"/>
                  <a:gd name="connsiteX3927" fmla="*/ 412989 w 1010331"/>
                  <a:gd name="connsiteY3927" fmla="*/ 46992 h 303641"/>
                  <a:gd name="connsiteX3928" fmla="*/ 408470 w 1010331"/>
                  <a:gd name="connsiteY3928" fmla="*/ 51511 h 303641"/>
                  <a:gd name="connsiteX3929" fmla="*/ 403952 w 1010331"/>
                  <a:gd name="connsiteY3929" fmla="*/ 46992 h 303641"/>
                  <a:gd name="connsiteX3930" fmla="*/ 408470 w 1010331"/>
                  <a:gd name="connsiteY3930" fmla="*/ 42474 h 303641"/>
                  <a:gd name="connsiteX3931" fmla="*/ 408470 w 1010331"/>
                  <a:gd name="connsiteY3931" fmla="*/ 42474 h 303641"/>
                  <a:gd name="connsiteX3932" fmla="*/ 389493 w 1010331"/>
                  <a:gd name="connsiteY3932" fmla="*/ 42474 h 303641"/>
                  <a:gd name="connsiteX3933" fmla="*/ 394011 w 1010331"/>
                  <a:gd name="connsiteY3933" fmla="*/ 46992 h 303641"/>
                  <a:gd name="connsiteX3934" fmla="*/ 389493 w 1010331"/>
                  <a:gd name="connsiteY3934" fmla="*/ 51511 h 303641"/>
                  <a:gd name="connsiteX3935" fmla="*/ 384974 w 1010331"/>
                  <a:gd name="connsiteY3935" fmla="*/ 46992 h 303641"/>
                  <a:gd name="connsiteX3936" fmla="*/ 389493 w 1010331"/>
                  <a:gd name="connsiteY3936" fmla="*/ 42474 h 303641"/>
                  <a:gd name="connsiteX3937" fmla="*/ 389493 w 1010331"/>
                  <a:gd name="connsiteY3937" fmla="*/ 42474 h 303641"/>
                  <a:gd name="connsiteX3938" fmla="*/ 756393 w 1010331"/>
                  <a:gd name="connsiteY3938" fmla="*/ 30726 h 303641"/>
                  <a:gd name="connsiteX3939" fmla="*/ 760912 w 1010331"/>
                  <a:gd name="connsiteY3939" fmla="*/ 35244 h 303641"/>
                  <a:gd name="connsiteX3940" fmla="*/ 756393 w 1010331"/>
                  <a:gd name="connsiteY3940" fmla="*/ 39763 h 303641"/>
                  <a:gd name="connsiteX3941" fmla="*/ 751875 w 1010331"/>
                  <a:gd name="connsiteY3941" fmla="*/ 35244 h 303641"/>
                  <a:gd name="connsiteX3942" fmla="*/ 756393 w 1010331"/>
                  <a:gd name="connsiteY3942" fmla="*/ 30726 h 303641"/>
                  <a:gd name="connsiteX3943" fmla="*/ 756393 w 1010331"/>
                  <a:gd name="connsiteY3943" fmla="*/ 30726 h 303641"/>
                  <a:gd name="connsiteX3944" fmla="*/ 737415 w 1010331"/>
                  <a:gd name="connsiteY3944" fmla="*/ 30726 h 303641"/>
                  <a:gd name="connsiteX3945" fmla="*/ 741934 w 1010331"/>
                  <a:gd name="connsiteY3945" fmla="*/ 35244 h 303641"/>
                  <a:gd name="connsiteX3946" fmla="*/ 737415 w 1010331"/>
                  <a:gd name="connsiteY3946" fmla="*/ 39763 h 303641"/>
                  <a:gd name="connsiteX3947" fmla="*/ 732897 w 1010331"/>
                  <a:gd name="connsiteY3947" fmla="*/ 35244 h 303641"/>
                  <a:gd name="connsiteX3948" fmla="*/ 737415 w 1010331"/>
                  <a:gd name="connsiteY3948" fmla="*/ 30726 h 303641"/>
                  <a:gd name="connsiteX3949" fmla="*/ 737415 w 1010331"/>
                  <a:gd name="connsiteY3949" fmla="*/ 30726 h 303641"/>
                  <a:gd name="connsiteX3950" fmla="*/ 718438 w 1010331"/>
                  <a:gd name="connsiteY3950" fmla="*/ 30726 h 303641"/>
                  <a:gd name="connsiteX3951" fmla="*/ 722956 w 1010331"/>
                  <a:gd name="connsiteY3951" fmla="*/ 35244 h 303641"/>
                  <a:gd name="connsiteX3952" fmla="*/ 718438 w 1010331"/>
                  <a:gd name="connsiteY3952" fmla="*/ 39763 h 303641"/>
                  <a:gd name="connsiteX3953" fmla="*/ 713919 w 1010331"/>
                  <a:gd name="connsiteY3953" fmla="*/ 35244 h 303641"/>
                  <a:gd name="connsiteX3954" fmla="*/ 718438 w 1010331"/>
                  <a:gd name="connsiteY3954" fmla="*/ 30726 h 303641"/>
                  <a:gd name="connsiteX3955" fmla="*/ 718438 w 1010331"/>
                  <a:gd name="connsiteY3955" fmla="*/ 30726 h 303641"/>
                  <a:gd name="connsiteX3956" fmla="*/ 699460 w 1010331"/>
                  <a:gd name="connsiteY3956" fmla="*/ 30726 h 303641"/>
                  <a:gd name="connsiteX3957" fmla="*/ 703979 w 1010331"/>
                  <a:gd name="connsiteY3957" fmla="*/ 35244 h 303641"/>
                  <a:gd name="connsiteX3958" fmla="*/ 699460 w 1010331"/>
                  <a:gd name="connsiteY3958" fmla="*/ 39763 h 303641"/>
                  <a:gd name="connsiteX3959" fmla="*/ 694942 w 1010331"/>
                  <a:gd name="connsiteY3959" fmla="*/ 35244 h 303641"/>
                  <a:gd name="connsiteX3960" fmla="*/ 699460 w 1010331"/>
                  <a:gd name="connsiteY3960" fmla="*/ 30726 h 303641"/>
                  <a:gd name="connsiteX3961" fmla="*/ 699460 w 1010331"/>
                  <a:gd name="connsiteY3961" fmla="*/ 30726 h 303641"/>
                  <a:gd name="connsiteX3962" fmla="*/ 680483 w 1010331"/>
                  <a:gd name="connsiteY3962" fmla="*/ 30726 h 303641"/>
                  <a:gd name="connsiteX3963" fmla="*/ 685001 w 1010331"/>
                  <a:gd name="connsiteY3963" fmla="*/ 35244 h 303641"/>
                  <a:gd name="connsiteX3964" fmla="*/ 680483 w 1010331"/>
                  <a:gd name="connsiteY3964" fmla="*/ 39763 h 303641"/>
                  <a:gd name="connsiteX3965" fmla="*/ 675964 w 1010331"/>
                  <a:gd name="connsiteY3965" fmla="*/ 35244 h 303641"/>
                  <a:gd name="connsiteX3966" fmla="*/ 680483 w 1010331"/>
                  <a:gd name="connsiteY3966" fmla="*/ 30726 h 303641"/>
                  <a:gd name="connsiteX3967" fmla="*/ 680483 w 1010331"/>
                  <a:gd name="connsiteY3967" fmla="*/ 30726 h 303641"/>
                  <a:gd name="connsiteX3968" fmla="*/ 662409 w 1010331"/>
                  <a:gd name="connsiteY3968" fmla="*/ 30726 h 303641"/>
                  <a:gd name="connsiteX3969" fmla="*/ 666927 w 1010331"/>
                  <a:gd name="connsiteY3969" fmla="*/ 35244 h 303641"/>
                  <a:gd name="connsiteX3970" fmla="*/ 662409 w 1010331"/>
                  <a:gd name="connsiteY3970" fmla="*/ 39763 h 303641"/>
                  <a:gd name="connsiteX3971" fmla="*/ 657890 w 1010331"/>
                  <a:gd name="connsiteY3971" fmla="*/ 35244 h 303641"/>
                  <a:gd name="connsiteX3972" fmla="*/ 662409 w 1010331"/>
                  <a:gd name="connsiteY3972" fmla="*/ 30726 h 303641"/>
                  <a:gd name="connsiteX3973" fmla="*/ 662409 w 1010331"/>
                  <a:gd name="connsiteY3973" fmla="*/ 30726 h 303641"/>
                  <a:gd name="connsiteX3974" fmla="*/ 643431 w 1010331"/>
                  <a:gd name="connsiteY3974" fmla="*/ 30726 h 303641"/>
                  <a:gd name="connsiteX3975" fmla="*/ 647950 w 1010331"/>
                  <a:gd name="connsiteY3975" fmla="*/ 35244 h 303641"/>
                  <a:gd name="connsiteX3976" fmla="*/ 643431 w 1010331"/>
                  <a:gd name="connsiteY3976" fmla="*/ 39763 h 303641"/>
                  <a:gd name="connsiteX3977" fmla="*/ 638913 w 1010331"/>
                  <a:gd name="connsiteY3977" fmla="*/ 35244 h 303641"/>
                  <a:gd name="connsiteX3978" fmla="*/ 643431 w 1010331"/>
                  <a:gd name="connsiteY3978" fmla="*/ 30726 h 303641"/>
                  <a:gd name="connsiteX3979" fmla="*/ 643431 w 1010331"/>
                  <a:gd name="connsiteY3979" fmla="*/ 30726 h 303641"/>
                  <a:gd name="connsiteX3980" fmla="*/ 624453 w 1010331"/>
                  <a:gd name="connsiteY3980" fmla="*/ 30726 h 303641"/>
                  <a:gd name="connsiteX3981" fmla="*/ 628972 w 1010331"/>
                  <a:gd name="connsiteY3981" fmla="*/ 35244 h 303641"/>
                  <a:gd name="connsiteX3982" fmla="*/ 624453 w 1010331"/>
                  <a:gd name="connsiteY3982" fmla="*/ 39763 h 303641"/>
                  <a:gd name="connsiteX3983" fmla="*/ 619935 w 1010331"/>
                  <a:gd name="connsiteY3983" fmla="*/ 35244 h 303641"/>
                  <a:gd name="connsiteX3984" fmla="*/ 624453 w 1010331"/>
                  <a:gd name="connsiteY3984" fmla="*/ 30726 h 303641"/>
                  <a:gd name="connsiteX3985" fmla="*/ 624453 w 1010331"/>
                  <a:gd name="connsiteY3985" fmla="*/ 30726 h 303641"/>
                  <a:gd name="connsiteX3986" fmla="*/ 605476 w 1010331"/>
                  <a:gd name="connsiteY3986" fmla="*/ 30726 h 303641"/>
                  <a:gd name="connsiteX3987" fmla="*/ 609994 w 1010331"/>
                  <a:gd name="connsiteY3987" fmla="*/ 35244 h 303641"/>
                  <a:gd name="connsiteX3988" fmla="*/ 605476 w 1010331"/>
                  <a:gd name="connsiteY3988" fmla="*/ 39763 h 303641"/>
                  <a:gd name="connsiteX3989" fmla="*/ 600957 w 1010331"/>
                  <a:gd name="connsiteY3989" fmla="*/ 35244 h 303641"/>
                  <a:gd name="connsiteX3990" fmla="*/ 605476 w 1010331"/>
                  <a:gd name="connsiteY3990" fmla="*/ 30726 h 303641"/>
                  <a:gd name="connsiteX3991" fmla="*/ 605476 w 1010331"/>
                  <a:gd name="connsiteY3991" fmla="*/ 30726 h 303641"/>
                  <a:gd name="connsiteX3992" fmla="*/ 586498 w 1010331"/>
                  <a:gd name="connsiteY3992" fmla="*/ 30726 h 303641"/>
                  <a:gd name="connsiteX3993" fmla="*/ 591017 w 1010331"/>
                  <a:gd name="connsiteY3993" fmla="*/ 35244 h 303641"/>
                  <a:gd name="connsiteX3994" fmla="*/ 586498 w 1010331"/>
                  <a:gd name="connsiteY3994" fmla="*/ 39763 h 303641"/>
                  <a:gd name="connsiteX3995" fmla="*/ 581980 w 1010331"/>
                  <a:gd name="connsiteY3995" fmla="*/ 35244 h 303641"/>
                  <a:gd name="connsiteX3996" fmla="*/ 586498 w 1010331"/>
                  <a:gd name="connsiteY3996" fmla="*/ 30726 h 303641"/>
                  <a:gd name="connsiteX3997" fmla="*/ 586498 w 1010331"/>
                  <a:gd name="connsiteY3997" fmla="*/ 30726 h 303641"/>
                  <a:gd name="connsiteX3998" fmla="*/ 568424 w 1010331"/>
                  <a:gd name="connsiteY3998" fmla="*/ 30726 h 303641"/>
                  <a:gd name="connsiteX3999" fmla="*/ 572943 w 1010331"/>
                  <a:gd name="connsiteY3999" fmla="*/ 35244 h 303641"/>
                  <a:gd name="connsiteX4000" fmla="*/ 568424 w 1010331"/>
                  <a:gd name="connsiteY4000" fmla="*/ 39763 h 303641"/>
                  <a:gd name="connsiteX4001" fmla="*/ 563906 w 1010331"/>
                  <a:gd name="connsiteY4001" fmla="*/ 35244 h 303641"/>
                  <a:gd name="connsiteX4002" fmla="*/ 568424 w 1010331"/>
                  <a:gd name="connsiteY4002" fmla="*/ 30726 h 303641"/>
                  <a:gd name="connsiteX4003" fmla="*/ 568424 w 1010331"/>
                  <a:gd name="connsiteY4003" fmla="*/ 30726 h 303641"/>
                  <a:gd name="connsiteX4004" fmla="*/ 549447 w 1010331"/>
                  <a:gd name="connsiteY4004" fmla="*/ 30726 h 303641"/>
                  <a:gd name="connsiteX4005" fmla="*/ 553965 w 1010331"/>
                  <a:gd name="connsiteY4005" fmla="*/ 35244 h 303641"/>
                  <a:gd name="connsiteX4006" fmla="*/ 549447 w 1010331"/>
                  <a:gd name="connsiteY4006" fmla="*/ 39763 h 303641"/>
                  <a:gd name="connsiteX4007" fmla="*/ 544928 w 1010331"/>
                  <a:gd name="connsiteY4007" fmla="*/ 35244 h 303641"/>
                  <a:gd name="connsiteX4008" fmla="*/ 549447 w 1010331"/>
                  <a:gd name="connsiteY4008" fmla="*/ 30726 h 303641"/>
                  <a:gd name="connsiteX4009" fmla="*/ 549447 w 1010331"/>
                  <a:gd name="connsiteY4009" fmla="*/ 30726 h 303641"/>
                  <a:gd name="connsiteX4010" fmla="*/ 530469 w 1010331"/>
                  <a:gd name="connsiteY4010" fmla="*/ 30726 h 303641"/>
                  <a:gd name="connsiteX4011" fmla="*/ 534988 w 1010331"/>
                  <a:gd name="connsiteY4011" fmla="*/ 35244 h 303641"/>
                  <a:gd name="connsiteX4012" fmla="*/ 530469 w 1010331"/>
                  <a:gd name="connsiteY4012" fmla="*/ 39763 h 303641"/>
                  <a:gd name="connsiteX4013" fmla="*/ 525951 w 1010331"/>
                  <a:gd name="connsiteY4013" fmla="*/ 35244 h 303641"/>
                  <a:gd name="connsiteX4014" fmla="*/ 530469 w 1010331"/>
                  <a:gd name="connsiteY4014" fmla="*/ 30726 h 303641"/>
                  <a:gd name="connsiteX4015" fmla="*/ 530469 w 1010331"/>
                  <a:gd name="connsiteY4015" fmla="*/ 30726 h 303641"/>
                  <a:gd name="connsiteX4016" fmla="*/ 511492 w 1010331"/>
                  <a:gd name="connsiteY4016" fmla="*/ 30726 h 303641"/>
                  <a:gd name="connsiteX4017" fmla="*/ 516010 w 1010331"/>
                  <a:gd name="connsiteY4017" fmla="*/ 35244 h 303641"/>
                  <a:gd name="connsiteX4018" fmla="*/ 511492 w 1010331"/>
                  <a:gd name="connsiteY4018" fmla="*/ 39763 h 303641"/>
                  <a:gd name="connsiteX4019" fmla="*/ 506973 w 1010331"/>
                  <a:gd name="connsiteY4019" fmla="*/ 35244 h 303641"/>
                  <a:gd name="connsiteX4020" fmla="*/ 511492 w 1010331"/>
                  <a:gd name="connsiteY4020" fmla="*/ 30726 h 303641"/>
                  <a:gd name="connsiteX4021" fmla="*/ 511492 w 1010331"/>
                  <a:gd name="connsiteY4021" fmla="*/ 30726 h 303641"/>
                  <a:gd name="connsiteX4022" fmla="*/ 493418 w 1010331"/>
                  <a:gd name="connsiteY4022" fmla="*/ 30726 h 303641"/>
                  <a:gd name="connsiteX4023" fmla="*/ 497936 w 1010331"/>
                  <a:gd name="connsiteY4023" fmla="*/ 35244 h 303641"/>
                  <a:gd name="connsiteX4024" fmla="*/ 493418 w 1010331"/>
                  <a:gd name="connsiteY4024" fmla="*/ 39763 h 303641"/>
                  <a:gd name="connsiteX4025" fmla="*/ 488899 w 1010331"/>
                  <a:gd name="connsiteY4025" fmla="*/ 35244 h 303641"/>
                  <a:gd name="connsiteX4026" fmla="*/ 493418 w 1010331"/>
                  <a:gd name="connsiteY4026" fmla="*/ 30726 h 303641"/>
                  <a:gd name="connsiteX4027" fmla="*/ 493418 w 1010331"/>
                  <a:gd name="connsiteY4027" fmla="*/ 30726 h 303641"/>
                  <a:gd name="connsiteX4028" fmla="*/ 474440 w 1010331"/>
                  <a:gd name="connsiteY4028" fmla="*/ 30726 h 303641"/>
                  <a:gd name="connsiteX4029" fmla="*/ 478959 w 1010331"/>
                  <a:gd name="connsiteY4029" fmla="*/ 35244 h 303641"/>
                  <a:gd name="connsiteX4030" fmla="*/ 474440 w 1010331"/>
                  <a:gd name="connsiteY4030" fmla="*/ 39763 h 303641"/>
                  <a:gd name="connsiteX4031" fmla="*/ 469922 w 1010331"/>
                  <a:gd name="connsiteY4031" fmla="*/ 35244 h 303641"/>
                  <a:gd name="connsiteX4032" fmla="*/ 474440 w 1010331"/>
                  <a:gd name="connsiteY4032" fmla="*/ 30726 h 303641"/>
                  <a:gd name="connsiteX4033" fmla="*/ 474440 w 1010331"/>
                  <a:gd name="connsiteY4033" fmla="*/ 30726 h 303641"/>
                  <a:gd name="connsiteX4034" fmla="*/ 455462 w 1010331"/>
                  <a:gd name="connsiteY4034" fmla="*/ 30726 h 303641"/>
                  <a:gd name="connsiteX4035" fmla="*/ 459981 w 1010331"/>
                  <a:gd name="connsiteY4035" fmla="*/ 35244 h 303641"/>
                  <a:gd name="connsiteX4036" fmla="*/ 455462 w 1010331"/>
                  <a:gd name="connsiteY4036" fmla="*/ 39763 h 303641"/>
                  <a:gd name="connsiteX4037" fmla="*/ 450944 w 1010331"/>
                  <a:gd name="connsiteY4037" fmla="*/ 35244 h 303641"/>
                  <a:gd name="connsiteX4038" fmla="*/ 455462 w 1010331"/>
                  <a:gd name="connsiteY4038" fmla="*/ 30726 h 303641"/>
                  <a:gd name="connsiteX4039" fmla="*/ 455462 w 1010331"/>
                  <a:gd name="connsiteY4039" fmla="*/ 30726 h 303641"/>
                  <a:gd name="connsiteX4040" fmla="*/ 436485 w 1010331"/>
                  <a:gd name="connsiteY4040" fmla="*/ 30726 h 303641"/>
                  <a:gd name="connsiteX4041" fmla="*/ 441003 w 1010331"/>
                  <a:gd name="connsiteY4041" fmla="*/ 35244 h 303641"/>
                  <a:gd name="connsiteX4042" fmla="*/ 436485 w 1010331"/>
                  <a:gd name="connsiteY4042" fmla="*/ 39763 h 303641"/>
                  <a:gd name="connsiteX4043" fmla="*/ 431966 w 1010331"/>
                  <a:gd name="connsiteY4043" fmla="*/ 35244 h 303641"/>
                  <a:gd name="connsiteX4044" fmla="*/ 436485 w 1010331"/>
                  <a:gd name="connsiteY4044" fmla="*/ 30726 h 303641"/>
                  <a:gd name="connsiteX4045" fmla="*/ 436485 w 1010331"/>
                  <a:gd name="connsiteY4045" fmla="*/ 30726 h 303641"/>
                  <a:gd name="connsiteX4046" fmla="*/ 417507 w 1010331"/>
                  <a:gd name="connsiteY4046" fmla="*/ 30726 h 303641"/>
                  <a:gd name="connsiteX4047" fmla="*/ 422026 w 1010331"/>
                  <a:gd name="connsiteY4047" fmla="*/ 35244 h 303641"/>
                  <a:gd name="connsiteX4048" fmla="*/ 417507 w 1010331"/>
                  <a:gd name="connsiteY4048" fmla="*/ 39763 h 303641"/>
                  <a:gd name="connsiteX4049" fmla="*/ 412989 w 1010331"/>
                  <a:gd name="connsiteY4049" fmla="*/ 35244 h 303641"/>
                  <a:gd name="connsiteX4050" fmla="*/ 417507 w 1010331"/>
                  <a:gd name="connsiteY4050" fmla="*/ 30726 h 303641"/>
                  <a:gd name="connsiteX4051" fmla="*/ 417507 w 1010331"/>
                  <a:gd name="connsiteY4051" fmla="*/ 30726 h 303641"/>
                  <a:gd name="connsiteX4052" fmla="*/ 399433 w 1010331"/>
                  <a:gd name="connsiteY4052" fmla="*/ 30726 h 303641"/>
                  <a:gd name="connsiteX4053" fmla="*/ 403952 w 1010331"/>
                  <a:gd name="connsiteY4053" fmla="*/ 35244 h 303641"/>
                  <a:gd name="connsiteX4054" fmla="*/ 399433 w 1010331"/>
                  <a:gd name="connsiteY4054" fmla="*/ 39763 h 303641"/>
                  <a:gd name="connsiteX4055" fmla="*/ 394915 w 1010331"/>
                  <a:gd name="connsiteY4055" fmla="*/ 35244 h 303641"/>
                  <a:gd name="connsiteX4056" fmla="*/ 399433 w 1010331"/>
                  <a:gd name="connsiteY4056" fmla="*/ 30726 h 303641"/>
                  <a:gd name="connsiteX4057" fmla="*/ 399433 w 1010331"/>
                  <a:gd name="connsiteY4057" fmla="*/ 30726 h 303641"/>
                  <a:gd name="connsiteX4058" fmla="*/ 840437 w 1010331"/>
                  <a:gd name="connsiteY4058" fmla="*/ 264783 h 303641"/>
                  <a:gd name="connsiteX4059" fmla="*/ 844955 w 1010331"/>
                  <a:gd name="connsiteY4059" fmla="*/ 269301 h 303641"/>
                  <a:gd name="connsiteX4060" fmla="*/ 840437 w 1010331"/>
                  <a:gd name="connsiteY4060" fmla="*/ 273820 h 303641"/>
                  <a:gd name="connsiteX4061" fmla="*/ 835918 w 1010331"/>
                  <a:gd name="connsiteY4061" fmla="*/ 269301 h 303641"/>
                  <a:gd name="connsiteX4062" fmla="*/ 840437 w 1010331"/>
                  <a:gd name="connsiteY4062" fmla="*/ 264783 h 303641"/>
                  <a:gd name="connsiteX4063" fmla="*/ 840437 w 1010331"/>
                  <a:gd name="connsiteY4063" fmla="*/ 264783 h 303641"/>
                  <a:gd name="connsiteX4064" fmla="*/ 821459 w 1010331"/>
                  <a:gd name="connsiteY4064" fmla="*/ 264783 h 303641"/>
                  <a:gd name="connsiteX4065" fmla="*/ 825978 w 1010331"/>
                  <a:gd name="connsiteY4065" fmla="*/ 269301 h 303641"/>
                  <a:gd name="connsiteX4066" fmla="*/ 821459 w 1010331"/>
                  <a:gd name="connsiteY4066" fmla="*/ 273820 h 303641"/>
                  <a:gd name="connsiteX4067" fmla="*/ 816941 w 1010331"/>
                  <a:gd name="connsiteY4067" fmla="*/ 269301 h 303641"/>
                  <a:gd name="connsiteX4068" fmla="*/ 821459 w 1010331"/>
                  <a:gd name="connsiteY4068" fmla="*/ 264783 h 303641"/>
                  <a:gd name="connsiteX4069" fmla="*/ 821459 w 1010331"/>
                  <a:gd name="connsiteY4069" fmla="*/ 264783 h 303641"/>
                  <a:gd name="connsiteX4070" fmla="*/ 803385 w 1010331"/>
                  <a:gd name="connsiteY4070" fmla="*/ 264783 h 303641"/>
                  <a:gd name="connsiteX4071" fmla="*/ 807904 w 1010331"/>
                  <a:gd name="connsiteY4071" fmla="*/ 269301 h 303641"/>
                  <a:gd name="connsiteX4072" fmla="*/ 803385 w 1010331"/>
                  <a:gd name="connsiteY4072" fmla="*/ 273820 h 303641"/>
                  <a:gd name="connsiteX4073" fmla="*/ 798867 w 1010331"/>
                  <a:gd name="connsiteY4073" fmla="*/ 269301 h 303641"/>
                  <a:gd name="connsiteX4074" fmla="*/ 803385 w 1010331"/>
                  <a:gd name="connsiteY4074" fmla="*/ 264783 h 303641"/>
                  <a:gd name="connsiteX4075" fmla="*/ 803385 w 1010331"/>
                  <a:gd name="connsiteY4075" fmla="*/ 264783 h 303641"/>
                  <a:gd name="connsiteX4076" fmla="*/ 784408 w 1010331"/>
                  <a:gd name="connsiteY4076" fmla="*/ 264783 h 303641"/>
                  <a:gd name="connsiteX4077" fmla="*/ 788926 w 1010331"/>
                  <a:gd name="connsiteY4077" fmla="*/ 269301 h 303641"/>
                  <a:gd name="connsiteX4078" fmla="*/ 784408 w 1010331"/>
                  <a:gd name="connsiteY4078" fmla="*/ 273820 h 303641"/>
                  <a:gd name="connsiteX4079" fmla="*/ 779889 w 1010331"/>
                  <a:gd name="connsiteY4079" fmla="*/ 269301 h 303641"/>
                  <a:gd name="connsiteX4080" fmla="*/ 784408 w 1010331"/>
                  <a:gd name="connsiteY4080" fmla="*/ 264783 h 303641"/>
                  <a:gd name="connsiteX4081" fmla="*/ 784408 w 1010331"/>
                  <a:gd name="connsiteY4081" fmla="*/ 264783 h 303641"/>
                  <a:gd name="connsiteX4082" fmla="*/ 765430 w 1010331"/>
                  <a:gd name="connsiteY4082" fmla="*/ 264783 h 303641"/>
                  <a:gd name="connsiteX4083" fmla="*/ 769948 w 1010331"/>
                  <a:gd name="connsiteY4083" fmla="*/ 269301 h 303641"/>
                  <a:gd name="connsiteX4084" fmla="*/ 765430 w 1010331"/>
                  <a:gd name="connsiteY4084" fmla="*/ 273820 h 303641"/>
                  <a:gd name="connsiteX4085" fmla="*/ 760912 w 1010331"/>
                  <a:gd name="connsiteY4085" fmla="*/ 269301 h 303641"/>
                  <a:gd name="connsiteX4086" fmla="*/ 765430 w 1010331"/>
                  <a:gd name="connsiteY4086" fmla="*/ 264783 h 303641"/>
                  <a:gd name="connsiteX4087" fmla="*/ 765430 w 1010331"/>
                  <a:gd name="connsiteY4087" fmla="*/ 264783 h 303641"/>
                  <a:gd name="connsiteX4088" fmla="*/ 746452 w 1010331"/>
                  <a:gd name="connsiteY4088" fmla="*/ 264783 h 303641"/>
                  <a:gd name="connsiteX4089" fmla="*/ 750971 w 1010331"/>
                  <a:gd name="connsiteY4089" fmla="*/ 269301 h 303641"/>
                  <a:gd name="connsiteX4090" fmla="*/ 746452 w 1010331"/>
                  <a:gd name="connsiteY4090" fmla="*/ 273820 h 303641"/>
                  <a:gd name="connsiteX4091" fmla="*/ 741934 w 1010331"/>
                  <a:gd name="connsiteY4091" fmla="*/ 269301 h 303641"/>
                  <a:gd name="connsiteX4092" fmla="*/ 746452 w 1010331"/>
                  <a:gd name="connsiteY4092" fmla="*/ 264783 h 303641"/>
                  <a:gd name="connsiteX4093" fmla="*/ 746452 w 1010331"/>
                  <a:gd name="connsiteY4093" fmla="*/ 264783 h 303641"/>
                  <a:gd name="connsiteX4094" fmla="*/ 727475 w 1010331"/>
                  <a:gd name="connsiteY4094" fmla="*/ 264783 h 303641"/>
                  <a:gd name="connsiteX4095" fmla="*/ 731993 w 1010331"/>
                  <a:gd name="connsiteY4095" fmla="*/ 269301 h 303641"/>
                  <a:gd name="connsiteX4096" fmla="*/ 727475 w 1010331"/>
                  <a:gd name="connsiteY4096" fmla="*/ 273820 h 303641"/>
                  <a:gd name="connsiteX4097" fmla="*/ 722956 w 1010331"/>
                  <a:gd name="connsiteY4097" fmla="*/ 269301 h 303641"/>
                  <a:gd name="connsiteX4098" fmla="*/ 727475 w 1010331"/>
                  <a:gd name="connsiteY4098" fmla="*/ 264783 h 303641"/>
                  <a:gd name="connsiteX4099" fmla="*/ 727475 w 1010331"/>
                  <a:gd name="connsiteY4099" fmla="*/ 264783 h 303641"/>
                  <a:gd name="connsiteX4100" fmla="*/ 709401 w 1010331"/>
                  <a:gd name="connsiteY4100" fmla="*/ 264783 h 303641"/>
                  <a:gd name="connsiteX4101" fmla="*/ 713919 w 1010331"/>
                  <a:gd name="connsiteY4101" fmla="*/ 269301 h 303641"/>
                  <a:gd name="connsiteX4102" fmla="*/ 709401 w 1010331"/>
                  <a:gd name="connsiteY4102" fmla="*/ 273820 h 303641"/>
                  <a:gd name="connsiteX4103" fmla="*/ 704882 w 1010331"/>
                  <a:gd name="connsiteY4103" fmla="*/ 269301 h 303641"/>
                  <a:gd name="connsiteX4104" fmla="*/ 709401 w 1010331"/>
                  <a:gd name="connsiteY4104" fmla="*/ 264783 h 303641"/>
                  <a:gd name="connsiteX4105" fmla="*/ 709401 w 1010331"/>
                  <a:gd name="connsiteY4105" fmla="*/ 264783 h 303641"/>
                  <a:gd name="connsiteX4106" fmla="*/ 690423 w 1010331"/>
                  <a:gd name="connsiteY4106" fmla="*/ 264783 h 303641"/>
                  <a:gd name="connsiteX4107" fmla="*/ 694942 w 1010331"/>
                  <a:gd name="connsiteY4107" fmla="*/ 269301 h 303641"/>
                  <a:gd name="connsiteX4108" fmla="*/ 690423 w 1010331"/>
                  <a:gd name="connsiteY4108" fmla="*/ 273820 h 303641"/>
                  <a:gd name="connsiteX4109" fmla="*/ 685905 w 1010331"/>
                  <a:gd name="connsiteY4109" fmla="*/ 269301 h 303641"/>
                  <a:gd name="connsiteX4110" fmla="*/ 690423 w 1010331"/>
                  <a:gd name="connsiteY4110" fmla="*/ 264783 h 303641"/>
                  <a:gd name="connsiteX4111" fmla="*/ 690423 w 1010331"/>
                  <a:gd name="connsiteY4111" fmla="*/ 264783 h 303641"/>
                  <a:gd name="connsiteX4112" fmla="*/ 671446 w 1010331"/>
                  <a:gd name="connsiteY4112" fmla="*/ 264783 h 303641"/>
                  <a:gd name="connsiteX4113" fmla="*/ 675964 w 1010331"/>
                  <a:gd name="connsiteY4113" fmla="*/ 269301 h 303641"/>
                  <a:gd name="connsiteX4114" fmla="*/ 671446 w 1010331"/>
                  <a:gd name="connsiteY4114" fmla="*/ 273820 h 303641"/>
                  <a:gd name="connsiteX4115" fmla="*/ 666927 w 1010331"/>
                  <a:gd name="connsiteY4115" fmla="*/ 269301 h 303641"/>
                  <a:gd name="connsiteX4116" fmla="*/ 671446 w 1010331"/>
                  <a:gd name="connsiteY4116" fmla="*/ 264783 h 303641"/>
                  <a:gd name="connsiteX4117" fmla="*/ 671446 w 1010331"/>
                  <a:gd name="connsiteY4117" fmla="*/ 264783 h 303641"/>
                  <a:gd name="connsiteX4118" fmla="*/ 652468 w 1010331"/>
                  <a:gd name="connsiteY4118" fmla="*/ 264783 h 303641"/>
                  <a:gd name="connsiteX4119" fmla="*/ 656987 w 1010331"/>
                  <a:gd name="connsiteY4119" fmla="*/ 269301 h 303641"/>
                  <a:gd name="connsiteX4120" fmla="*/ 652468 w 1010331"/>
                  <a:gd name="connsiteY4120" fmla="*/ 273820 h 303641"/>
                  <a:gd name="connsiteX4121" fmla="*/ 647950 w 1010331"/>
                  <a:gd name="connsiteY4121" fmla="*/ 269301 h 303641"/>
                  <a:gd name="connsiteX4122" fmla="*/ 652468 w 1010331"/>
                  <a:gd name="connsiteY4122" fmla="*/ 264783 h 303641"/>
                  <a:gd name="connsiteX4123" fmla="*/ 652468 w 1010331"/>
                  <a:gd name="connsiteY4123" fmla="*/ 264783 h 303641"/>
                  <a:gd name="connsiteX4124" fmla="*/ 633490 w 1010331"/>
                  <a:gd name="connsiteY4124" fmla="*/ 264783 h 303641"/>
                  <a:gd name="connsiteX4125" fmla="*/ 638009 w 1010331"/>
                  <a:gd name="connsiteY4125" fmla="*/ 269301 h 303641"/>
                  <a:gd name="connsiteX4126" fmla="*/ 633490 w 1010331"/>
                  <a:gd name="connsiteY4126" fmla="*/ 273820 h 303641"/>
                  <a:gd name="connsiteX4127" fmla="*/ 628972 w 1010331"/>
                  <a:gd name="connsiteY4127" fmla="*/ 269301 h 303641"/>
                  <a:gd name="connsiteX4128" fmla="*/ 633490 w 1010331"/>
                  <a:gd name="connsiteY4128" fmla="*/ 264783 h 303641"/>
                  <a:gd name="connsiteX4129" fmla="*/ 633490 w 1010331"/>
                  <a:gd name="connsiteY4129" fmla="*/ 264783 h 303641"/>
                  <a:gd name="connsiteX4130" fmla="*/ 615417 w 1010331"/>
                  <a:gd name="connsiteY4130" fmla="*/ 264783 h 303641"/>
                  <a:gd name="connsiteX4131" fmla="*/ 619935 w 1010331"/>
                  <a:gd name="connsiteY4131" fmla="*/ 269301 h 303641"/>
                  <a:gd name="connsiteX4132" fmla="*/ 615417 w 1010331"/>
                  <a:gd name="connsiteY4132" fmla="*/ 273820 h 303641"/>
                  <a:gd name="connsiteX4133" fmla="*/ 610898 w 1010331"/>
                  <a:gd name="connsiteY4133" fmla="*/ 269301 h 303641"/>
                  <a:gd name="connsiteX4134" fmla="*/ 615417 w 1010331"/>
                  <a:gd name="connsiteY4134" fmla="*/ 264783 h 303641"/>
                  <a:gd name="connsiteX4135" fmla="*/ 615417 w 1010331"/>
                  <a:gd name="connsiteY4135" fmla="*/ 264783 h 303641"/>
                  <a:gd name="connsiteX4136" fmla="*/ 596439 w 1010331"/>
                  <a:gd name="connsiteY4136" fmla="*/ 264783 h 303641"/>
                  <a:gd name="connsiteX4137" fmla="*/ 600957 w 1010331"/>
                  <a:gd name="connsiteY4137" fmla="*/ 269301 h 303641"/>
                  <a:gd name="connsiteX4138" fmla="*/ 596439 w 1010331"/>
                  <a:gd name="connsiteY4138" fmla="*/ 273820 h 303641"/>
                  <a:gd name="connsiteX4139" fmla="*/ 591920 w 1010331"/>
                  <a:gd name="connsiteY4139" fmla="*/ 269301 h 303641"/>
                  <a:gd name="connsiteX4140" fmla="*/ 596439 w 1010331"/>
                  <a:gd name="connsiteY4140" fmla="*/ 264783 h 303641"/>
                  <a:gd name="connsiteX4141" fmla="*/ 596439 w 1010331"/>
                  <a:gd name="connsiteY4141" fmla="*/ 264783 h 303641"/>
                  <a:gd name="connsiteX4142" fmla="*/ 577461 w 1010331"/>
                  <a:gd name="connsiteY4142" fmla="*/ 264783 h 303641"/>
                  <a:gd name="connsiteX4143" fmla="*/ 581980 w 1010331"/>
                  <a:gd name="connsiteY4143" fmla="*/ 269301 h 303641"/>
                  <a:gd name="connsiteX4144" fmla="*/ 577461 w 1010331"/>
                  <a:gd name="connsiteY4144" fmla="*/ 273820 h 303641"/>
                  <a:gd name="connsiteX4145" fmla="*/ 572943 w 1010331"/>
                  <a:gd name="connsiteY4145" fmla="*/ 269301 h 303641"/>
                  <a:gd name="connsiteX4146" fmla="*/ 577461 w 1010331"/>
                  <a:gd name="connsiteY4146" fmla="*/ 264783 h 303641"/>
                  <a:gd name="connsiteX4147" fmla="*/ 577461 w 1010331"/>
                  <a:gd name="connsiteY4147" fmla="*/ 264783 h 303641"/>
                  <a:gd name="connsiteX4148" fmla="*/ 558484 w 1010331"/>
                  <a:gd name="connsiteY4148" fmla="*/ 264783 h 303641"/>
                  <a:gd name="connsiteX4149" fmla="*/ 563002 w 1010331"/>
                  <a:gd name="connsiteY4149" fmla="*/ 269301 h 303641"/>
                  <a:gd name="connsiteX4150" fmla="*/ 558484 w 1010331"/>
                  <a:gd name="connsiteY4150" fmla="*/ 273820 h 303641"/>
                  <a:gd name="connsiteX4151" fmla="*/ 553965 w 1010331"/>
                  <a:gd name="connsiteY4151" fmla="*/ 269301 h 303641"/>
                  <a:gd name="connsiteX4152" fmla="*/ 558484 w 1010331"/>
                  <a:gd name="connsiteY4152" fmla="*/ 264783 h 303641"/>
                  <a:gd name="connsiteX4153" fmla="*/ 558484 w 1010331"/>
                  <a:gd name="connsiteY4153" fmla="*/ 264783 h 303641"/>
                  <a:gd name="connsiteX4154" fmla="*/ 539506 w 1010331"/>
                  <a:gd name="connsiteY4154" fmla="*/ 264783 h 303641"/>
                  <a:gd name="connsiteX4155" fmla="*/ 544025 w 1010331"/>
                  <a:gd name="connsiteY4155" fmla="*/ 269301 h 303641"/>
                  <a:gd name="connsiteX4156" fmla="*/ 539506 w 1010331"/>
                  <a:gd name="connsiteY4156" fmla="*/ 273820 h 303641"/>
                  <a:gd name="connsiteX4157" fmla="*/ 534988 w 1010331"/>
                  <a:gd name="connsiteY4157" fmla="*/ 269301 h 303641"/>
                  <a:gd name="connsiteX4158" fmla="*/ 539506 w 1010331"/>
                  <a:gd name="connsiteY4158" fmla="*/ 264783 h 303641"/>
                  <a:gd name="connsiteX4159" fmla="*/ 539506 w 1010331"/>
                  <a:gd name="connsiteY4159" fmla="*/ 264783 h 303641"/>
                  <a:gd name="connsiteX4160" fmla="*/ 521432 w 1010331"/>
                  <a:gd name="connsiteY4160" fmla="*/ 264783 h 303641"/>
                  <a:gd name="connsiteX4161" fmla="*/ 525951 w 1010331"/>
                  <a:gd name="connsiteY4161" fmla="*/ 269301 h 303641"/>
                  <a:gd name="connsiteX4162" fmla="*/ 521432 w 1010331"/>
                  <a:gd name="connsiteY4162" fmla="*/ 273820 h 303641"/>
                  <a:gd name="connsiteX4163" fmla="*/ 516914 w 1010331"/>
                  <a:gd name="connsiteY4163" fmla="*/ 269301 h 303641"/>
                  <a:gd name="connsiteX4164" fmla="*/ 521432 w 1010331"/>
                  <a:gd name="connsiteY4164" fmla="*/ 264783 h 303641"/>
                  <a:gd name="connsiteX4165" fmla="*/ 521432 w 1010331"/>
                  <a:gd name="connsiteY4165" fmla="*/ 264783 h 303641"/>
                  <a:gd name="connsiteX4166" fmla="*/ 502455 w 1010331"/>
                  <a:gd name="connsiteY4166" fmla="*/ 264783 h 303641"/>
                  <a:gd name="connsiteX4167" fmla="*/ 506973 w 1010331"/>
                  <a:gd name="connsiteY4167" fmla="*/ 269301 h 303641"/>
                  <a:gd name="connsiteX4168" fmla="*/ 502455 w 1010331"/>
                  <a:gd name="connsiteY4168" fmla="*/ 273820 h 303641"/>
                  <a:gd name="connsiteX4169" fmla="*/ 497936 w 1010331"/>
                  <a:gd name="connsiteY4169" fmla="*/ 269301 h 303641"/>
                  <a:gd name="connsiteX4170" fmla="*/ 502455 w 1010331"/>
                  <a:gd name="connsiteY4170" fmla="*/ 264783 h 303641"/>
                  <a:gd name="connsiteX4171" fmla="*/ 502455 w 1010331"/>
                  <a:gd name="connsiteY4171" fmla="*/ 264783 h 303641"/>
                  <a:gd name="connsiteX4172" fmla="*/ 483477 w 1010331"/>
                  <a:gd name="connsiteY4172" fmla="*/ 264783 h 303641"/>
                  <a:gd name="connsiteX4173" fmla="*/ 487995 w 1010331"/>
                  <a:gd name="connsiteY4173" fmla="*/ 269301 h 303641"/>
                  <a:gd name="connsiteX4174" fmla="*/ 483477 w 1010331"/>
                  <a:gd name="connsiteY4174" fmla="*/ 273820 h 303641"/>
                  <a:gd name="connsiteX4175" fmla="*/ 478959 w 1010331"/>
                  <a:gd name="connsiteY4175" fmla="*/ 269301 h 303641"/>
                  <a:gd name="connsiteX4176" fmla="*/ 483477 w 1010331"/>
                  <a:gd name="connsiteY4176" fmla="*/ 264783 h 303641"/>
                  <a:gd name="connsiteX4177" fmla="*/ 483477 w 1010331"/>
                  <a:gd name="connsiteY4177" fmla="*/ 264783 h 303641"/>
                  <a:gd name="connsiteX4178" fmla="*/ 464499 w 1010331"/>
                  <a:gd name="connsiteY4178" fmla="*/ 264783 h 303641"/>
                  <a:gd name="connsiteX4179" fmla="*/ 469018 w 1010331"/>
                  <a:gd name="connsiteY4179" fmla="*/ 269301 h 303641"/>
                  <a:gd name="connsiteX4180" fmla="*/ 464499 w 1010331"/>
                  <a:gd name="connsiteY4180" fmla="*/ 273820 h 303641"/>
                  <a:gd name="connsiteX4181" fmla="*/ 459981 w 1010331"/>
                  <a:gd name="connsiteY4181" fmla="*/ 269301 h 303641"/>
                  <a:gd name="connsiteX4182" fmla="*/ 464499 w 1010331"/>
                  <a:gd name="connsiteY4182" fmla="*/ 264783 h 303641"/>
                  <a:gd name="connsiteX4183" fmla="*/ 464499 w 1010331"/>
                  <a:gd name="connsiteY4183" fmla="*/ 264783 h 303641"/>
                  <a:gd name="connsiteX4184" fmla="*/ 446425 w 1010331"/>
                  <a:gd name="connsiteY4184" fmla="*/ 264783 h 303641"/>
                  <a:gd name="connsiteX4185" fmla="*/ 450944 w 1010331"/>
                  <a:gd name="connsiteY4185" fmla="*/ 269301 h 303641"/>
                  <a:gd name="connsiteX4186" fmla="*/ 446425 w 1010331"/>
                  <a:gd name="connsiteY4186" fmla="*/ 273820 h 303641"/>
                  <a:gd name="connsiteX4187" fmla="*/ 441907 w 1010331"/>
                  <a:gd name="connsiteY4187" fmla="*/ 269301 h 303641"/>
                  <a:gd name="connsiteX4188" fmla="*/ 446425 w 1010331"/>
                  <a:gd name="connsiteY4188" fmla="*/ 264783 h 303641"/>
                  <a:gd name="connsiteX4189" fmla="*/ 446425 w 1010331"/>
                  <a:gd name="connsiteY4189" fmla="*/ 264783 h 303641"/>
                  <a:gd name="connsiteX4190" fmla="*/ 427448 w 1010331"/>
                  <a:gd name="connsiteY4190" fmla="*/ 264783 h 303641"/>
                  <a:gd name="connsiteX4191" fmla="*/ 431966 w 1010331"/>
                  <a:gd name="connsiteY4191" fmla="*/ 269301 h 303641"/>
                  <a:gd name="connsiteX4192" fmla="*/ 427448 w 1010331"/>
                  <a:gd name="connsiteY4192" fmla="*/ 273820 h 303641"/>
                  <a:gd name="connsiteX4193" fmla="*/ 422929 w 1010331"/>
                  <a:gd name="connsiteY4193" fmla="*/ 269301 h 303641"/>
                  <a:gd name="connsiteX4194" fmla="*/ 427448 w 1010331"/>
                  <a:gd name="connsiteY4194" fmla="*/ 264783 h 303641"/>
                  <a:gd name="connsiteX4195" fmla="*/ 427448 w 1010331"/>
                  <a:gd name="connsiteY4195" fmla="*/ 264783 h 303641"/>
                  <a:gd name="connsiteX4196" fmla="*/ 408470 w 1010331"/>
                  <a:gd name="connsiteY4196" fmla="*/ 264783 h 303641"/>
                  <a:gd name="connsiteX4197" fmla="*/ 412989 w 1010331"/>
                  <a:gd name="connsiteY4197" fmla="*/ 269301 h 303641"/>
                  <a:gd name="connsiteX4198" fmla="*/ 408470 w 1010331"/>
                  <a:gd name="connsiteY4198" fmla="*/ 273820 h 303641"/>
                  <a:gd name="connsiteX4199" fmla="*/ 403952 w 1010331"/>
                  <a:gd name="connsiteY4199" fmla="*/ 269301 h 303641"/>
                  <a:gd name="connsiteX4200" fmla="*/ 408470 w 1010331"/>
                  <a:gd name="connsiteY4200" fmla="*/ 264783 h 303641"/>
                  <a:gd name="connsiteX4201" fmla="*/ 408470 w 1010331"/>
                  <a:gd name="connsiteY4201" fmla="*/ 264783 h 303641"/>
                  <a:gd name="connsiteX4202" fmla="*/ 389493 w 1010331"/>
                  <a:gd name="connsiteY4202" fmla="*/ 264783 h 303641"/>
                  <a:gd name="connsiteX4203" fmla="*/ 394011 w 1010331"/>
                  <a:gd name="connsiteY4203" fmla="*/ 269301 h 303641"/>
                  <a:gd name="connsiteX4204" fmla="*/ 389493 w 1010331"/>
                  <a:gd name="connsiteY4204" fmla="*/ 273820 h 303641"/>
                  <a:gd name="connsiteX4205" fmla="*/ 384974 w 1010331"/>
                  <a:gd name="connsiteY4205" fmla="*/ 269301 h 303641"/>
                  <a:gd name="connsiteX4206" fmla="*/ 389493 w 1010331"/>
                  <a:gd name="connsiteY4206" fmla="*/ 264783 h 303641"/>
                  <a:gd name="connsiteX4207" fmla="*/ 389493 w 1010331"/>
                  <a:gd name="connsiteY4207" fmla="*/ 264783 h 303641"/>
                  <a:gd name="connsiteX4208" fmla="*/ 370515 w 1010331"/>
                  <a:gd name="connsiteY4208" fmla="*/ 264783 h 303641"/>
                  <a:gd name="connsiteX4209" fmla="*/ 375034 w 1010331"/>
                  <a:gd name="connsiteY4209" fmla="*/ 269301 h 303641"/>
                  <a:gd name="connsiteX4210" fmla="*/ 370515 w 1010331"/>
                  <a:gd name="connsiteY4210" fmla="*/ 273820 h 303641"/>
                  <a:gd name="connsiteX4211" fmla="*/ 365997 w 1010331"/>
                  <a:gd name="connsiteY4211" fmla="*/ 269301 h 303641"/>
                  <a:gd name="connsiteX4212" fmla="*/ 370515 w 1010331"/>
                  <a:gd name="connsiteY4212" fmla="*/ 264783 h 303641"/>
                  <a:gd name="connsiteX4213" fmla="*/ 370515 w 1010331"/>
                  <a:gd name="connsiteY4213" fmla="*/ 264783 h 303641"/>
                  <a:gd name="connsiteX4214" fmla="*/ 352441 w 1010331"/>
                  <a:gd name="connsiteY4214" fmla="*/ 264783 h 303641"/>
                  <a:gd name="connsiteX4215" fmla="*/ 356960 w 1010331"/>
                  <a:gd name="connsiteY4215" fmla="*/ 269301 h 303641"/>
                  <a:gd name="connsiteX4216" fmla="*/ 352441 w 1010331"/>
                  <a:gd name="connsiteY4216" fmla="*/ 273820 h 303641"/>
                  <a:gd name="connsiteX4217" fmla="*/ 347923 w 1010331"/>
                  <a:gd name="connsiteY4217" fmla="*/ 269301 h 303641"/>
                  <a:gd name="connsiteX4218" fmla="*/ 352441 w 1010331"/>
                  <a:gd name="connsiteY4218" fmla="*/ 264783 h 303641"/>
                  <a:gd name="connsiteX4219" fmla="*/ 352441 w 1010331"/>
                  <a:gd name="connsiteY4219" fmla="*/ 264783 h 303641"/>
                  <a:gd name="connsiteX4220" fmla="*/ 333464 w 1010331"/>
                  <a:gd name="connsiteY4220" fmla="*/ 264783 h 303641"/>
                  <a:gd name="connsiteX4221" fmla="*/ 337982 w 1010331"/>
                  <a:gd name="connsiteY4221" fmla="*/ 269301 h 303641"/>
                  <a:gd name="connsiteX4222" fmla="*/ 333464 w 1010331"/>
                  <a:gd name="connsiteY4222" fmla="*/ 273820 h 303641"/>
                  <a:gd name="connsiteX4223" fmla="*/ 328945 w 1010331"/>
                  <a:gd name="connsiteY4223" fmla="*/ 269301 h 303641"/>
                  <a:gd name="connsiteX4224" fmla="*/ 333464 w 1010331"/>
                  <a:gd name="connsiteY4224" fmla="*/ 264783 h 303641"/>
                  <a:gd name="connsiteX4225" fmla="*/ 333464 w 1010331"/>
                  <a:gd name="connsiteY4225" fmla="*/ 264783 h 303641"/>
                  <a:gd name="connsiteX4226" fmla="*/ 831400 w 1010331"/>
                  <a:gd name="connsiteY4226" fmla="*/ 253938 h 303641"/>
                  <a:gd name="connsiteX4227" fmla="*/ 835918 w 1010331"/>
                  <a:gd name="connsiteY4227" fmla="*/ 258457 h 303641"/>
                  <a:gd name="connsiteX4228" fmla="*/ 831400 w 1010331"/>
                  <a:gd name="connsiteY4228" fmla="*/ 262975 h 303641"/>
                  <a:gd name="connsiteX4229" fmla="*/ 826881 w 1010331"/>
                  <a:gd name="connsiteY4229" fmla="*/ 258457 h 303641"/>
                  <a:gd name="connsiteX4230" fmla="*/ 831400 w 1010331"/>
                  <a:gd name="connsiteY4230" fmla="*/ 253938 h 303641"/>
                  <a:gd name="connsiteX4231" fmla="*/ 831400 w 1010331"/>
                  <a:gd name="connsiteY4231" fmla="*/ 253938 h 303641"/>
                  <a:gd name="connsiteX4232" fmla="*/ 812422 w 1010331"/>
                  <a:gd name="connsiteY4232" fmla="*/ 253938 h 303641"/>
                  <a:gd name="connsiteX4233" fmla="*/ 816941 w 1010331"/>
                  <a:gd name="connsiteY4233" fmla="*/ 258457 h 303641"/>
                  <a:gd name="connsiteX4234" fmla="*/ 812422 w 1010331"/>
                  <a:gd name="connsiteY4234" fmla="*/ 262975 h 303641"/>
                  <a:gd name="connsiteX4235" fmla="*/ 807904 w 1010331"/>
                  <a:gd name="connsiteY4235" fmla="*/ 258457 h 303641"/>
                  <a:gd name="connsiteX4236" fmla="*/ 812422 w 1010331"/>
                  <a:gd name="connsiteY4236" fmla="*/ 253938 h 303641"/>
                  <a:gd name="connsiteX4237" fmla="*/ 812422 w 1010331"/>
                  <a:gd name="connsiteY4237" fmla="*/ 253938 h 303641"/>
                  <a:gd name="connsiteX4238" fmla="*/ 793445 w 1010331"/>
                  <a:gd name="connsiteY4238" fmla="*/ 253938 h 303641"/>
                  <a:gd name="connsiteX4239" fmla="*/ 797963 w 1010331"/>
                  <a:gd name="connsiteY4239" fmla="*/ 258457 h 303641"/>
                  <a:gd name="connsiteX4240" fmla="*/ 793445 w 1010331"/>
                  <a:gd name="connsiteY4240" fmla="*/ 262975 h 303641"/>
                  <a:gd name="connsiteX4241" fmla="*/ 788926 w 1010331"/>
                  <a:gd name="connsiteY4241" fmla="*/ 258457 h 303641"/>
                  <a:gd name="connsiteX4242" fmla="*/ 793445 w 1010331"/>
                  <a:gd name="connsiteY4242" fmla="*/ 253938 h 303641"/>
                  <a:gd name="connsiteX4243" fmla="*/ 793445 w 1010331"/>
                  <a:gd name="connsiteY4243" fmla="*/ 253938 h 303641"/>
                  <a:gd name="connsiteX4244" fmla="*/ 774467 w 1010331"/>
                  <a:gd name="connsiteY4244" fmla="*/ 253938 h 303641"/>
                  <a:gd name="connsiteX4245" fmla="*/ 778985 w 1010331"/>
                  <a:gd name="connsiteY4245" fmla="*/ 258457 h 303641"/>
                  <a:gd name="connsiteX4246" fmla="*/ 774467 w 1010331"/>
                  <a:gd name="connsiteY4246" fmla="*/ 262975 h 303641"/>
                  <a:gd name="connsiteX4247" fmla="*/ 769948 w 1010331"/>
                  <a:gd name="connsiteY4247" fmla="*/ 258457 h 303641"/>
                  <a:gd name="connsiteX4248" fmla="*/ 774467 w 1010331"/>
                  <a:gd name="connsiteY4248" fmla="*/ 253938 h 303641"/>
                  <a:gd name="connsiteX4249" fmla="*/ 774467 w 1010331"/>
                  <a:gd name="connsiteY4249" fmla="*/ 253938 h 303641"/>
                  <a:gd name="connsiteX4250" fmla="*/ 756393 w 1010331"/>
                  <a:gd name="connsiteY4250" fmla="*/ 253938 h 303641"/>
                  <a:gd name="connsiteX4251" fmla="*/ 760912 w 1010331"/>
                  <a:gd name="connsiteY4251" fmla="*/ 258457 h 303641"/>
                  <a:gd name="connsiteX4252" fmla="*/ 756393 w 1010331"/>
                  <a:gd name="connsiteY4252" fmla="*/ 262975 h 303641"/>
                  <a:gd name="connsiteX4253" fmla="*/ 751875 w 1010331"/>
                  <a:gd name="connsiteY4253" fmla="*/ 258457 h 303641"/>
                  <a:gd name="connsiteX4254" fmla="*/ 756393 w 1010331"/>
                  <a:gd name="connsiteY4254" fmla="*/ 253938 h 303641"/>
                  <a:gd name="connsiteX4255" fmla="*/ 756393 w 1010331"/>
                  <a:gd name="connsiteY4255" fmla="*/ 253938 h 303641"/>
                  <a:gd name="connsiteX4256" fmla="*/ 737415 w 1010331"/>
                  <a:gd name="connsiteY4256" fmla="*/ 253938 h 303641"/>
                  <a:gd name="connsiteX4257" fmla="*/ 741934 w 1010331"/>
                  <a:gd name="connsiteY4257" fmla="*/ 258457 h 303641"/>
                  <a:gd name="connsiteX4258" fmla="*/ 737415 w 1010331"/>
                  <a:gd name="connsiteY4258" fmla="*/ 262975 h 303641"/>
                  <a:gd name="connsiteX4259" fmla="*/ 732897 w 1010331"/>
                  <a:gd name="connsiteY4259" fmla="*/ 258457 h 303641"/>
                  <a:gd name="connsiteX4260" fmla="*/ 737415 w 1010331"/>
                  <a:gd name="connsiteY4260" fmla="*/ 253938 h 303641"/>
                  <a:gd name="connsiteX4261" fmla="*/ 737415 w 1010331"/>
                  <a:gd name="connsiteY4261" fmla="*/ 253938 h 303641"/>
                  <a:gd name="connsiteX4262" fmla="*/ 718438 w 1010331"/>
                  <a:gd name="connsiteY4262" fmla="*/ 253938 h 303641"/>
                  <a:gd name="connsiteX4263" fmla="*/ 722956 w 1010331"/>
                  <a:gd name="connsiteY4263" fmla="*/ 258457 h 303641"/>
                  <a:gd name="connsiteX4264" fmla="*/ 718438 w 1010331"/>
                  <a:gd name="connsiteY4264" fmla="*/ 262975 h 303641"/>
                  <a:gd name="connsiteX4265" fmla="*/ 713919 w 1010331"/>
                  <a:gd name="connsiteY4265" fmla="*/ 258457 h 303641"/>
                  <a:gd name="connsiteX4266" fmla="*/ 718438 w 1010331"/>
                  <a:gd name="connsiteY4266" fmla="*/ 253938 h 303641"/>
                  <a:gd name="connsiteX4267" fmla="*/ 718438 w 1010331"/>
                  <a:gd name="connsiteY4267" fmla="*/ 253938 h 303641"/>
                  <a:gd name="connsiteX4268" fmla="*/ 699460 w 1010331"/>
                  <a:gd name="connsiteY4268" fmla="*/ 253938 h 303641"/>
                  <a:gd name="connsiteX4269" fmla="*/ 703979 w 1010331"/>
                  <a:gd name="connsiteY4269" fmla="*/ 258457 h 303641"/>
                  <a:gd name="connsiteX4270" fmla="*/ 699460 w 1010331"/>
                  <a:gd name="connsiteY4270" fmla="*/ 262975 h 303641"/>
                  <a:gd name="connsiteX4271" fmla="*/ 694942 w 1010331"/>
                  <a:gd name="connsiteY4271" fmla="*/ 258457 h 303641"/>
                  <a:gd name="connsiteX4272" fmla="*/ 699460 w 1010331"/>
                  <a:gd name="connsiteY4272" fmla="*/ 253938 h 303641"/>
                  <a:gd name="connsiteX4273" fmla="*/ 699460 w 1010331"/>
                  <a:gd name="connsiteY4273" fmla="*/ 253938 h 303641"/>
                  <a:gd name="connsiteX4274" fmla="*/ 680483 w 1010331"/>
                  <a:gd name="connsiteY4274" fmla="*/ 253938 h 303641"/>
                  <a:gd name="connsiteX4275" fmla="*/ 685001 w 1010331"/>
                  <a:gd name="connsiteY4275" fmla="*/ 258457 h 303641"/>
                  <a:gd name="connsiteX4276" fmla="*/ 680483 w 1010331"/>
                  <a:gd name="connsiteY4276" fmla="*/ 262975 h 303641"/>
                  <a:gd name="connsiteX4277" fmla="*/ 675964 w 1010331"/>
                  <a:gd name="connsiteY4277" fmla="*/ 258457 h 303641"/>
                  <a:gd name="connsiteX4278" fmla="*/ 680483 w 1010331"/>
                  <a:gd name="connsiteY4278" fmla="*/ 253938 h 303641"/>
                  <a:gd name="connsiteX4279" fmla="*/ 680483 w 1010331"/>
                  <a:gd name="connsiteY4279" fmla="*/ 253938 h 303641"/>
                  <a:gd name="connsiteX4280" fmla="*/ 662409 w 1010331"/>
                  <a:gd name="connsiteY4280" fmla="*/ 253938 h 303641"/>
                  <a:gd name="connsiteX4281" fmla="*/ 666927 w 1010331"/>
                  <a:gd name="connsiteY4281" fmla="*/ 258457 h 303641"/>
                  <a:gd name="connsiteX4282" fmla="*/ 662409 w 1010331"/>
                  <a:gd name="connsiteY4282" fmla="*/ 262975 h 303641"/>
                  <a:gd name="connsiteX4283" fmla="*/ 657890 w 1010331"/>
                  <a:gd name="connsiteY4283" fmla="*/ 258457 h 303641"/>
                  <a:gd name="connsiteX4284" fmla="*/ 662409 w 1010331"/>
                  <a:gd name="connsiteY4284" fmla="*/ 253938 h 303641"/>
                  <a:gd name="connsiteX4285" fmla="*/ 662409 w 1010331"/>
                  <a:gd name="connsiteY4285" fmla="*/ 253938 h 303641"/>
                  <a:gd name="connsiteX4286" fmla="*/ 643431 w 1010331"/>
                  <a:gd name="connsiteY4286" fmla="*/ 253938 h 303641"/>
                  <a:gd name="connsiteX4287" fmla="*/ 647950 w 1010331"/>
                  <a:gd name="connsiteY4287" fmla="*/ 258457 h 303641"/>
                  <a:gd name="connsiteX4288" fmla="*/ 643431 w 1010331"/>
                  <a:gd name="connsiteY4288" fmla="*/ 262975 h 303641"/>
                  <a:gd name="connsiteX4289" fmla="*/ 638913 w 1010331"/>
                  <a:gd name="connsiteY4289" fmla="*/ 258457 h 303641"/>
                  <a:gd name="connsiteX4290" fmla="*/ 643431 w 1010331"/>
                  <a:gd name="connsiteY4290" fmla="*/ 253938 h 303641"/>
                  <a:gd name="connsiteX4291" fmla="*/ 643431 w 1010331"/>
                  <a:gd name="connsiteY4291" fmla="*/ 253938 h 303641"/>
                  <a:gd name="connsiteX4292" fmla="*/ 624453 w 1010331"/>
                  <a:gd name="connsiteY4292" fmla="*/ 253938 h 303641"/>
                  <a:gd name="connsiteX4293" fmla="*/ 628972 w 1010331"/>
                  <a:gd name="connsiteY4293" fmla="*/ 258457 h 303641"/>
                  <a:gd name="connsiteX4294" fmla="*/ 624453 w 1010331"/>
                  <a:gd name="connsiteY4294" fmla="*/ 262975 h 303641"/>
                  <a:gd name="connsiteX4295" fmla="*/ 619935 w 1010331"/>
                  <a:gd name="connsiteY4295" fmla="*/ 258457 h 303641"/>
                  <a:gd name="connsiteX4296" fmla="*/ 624453 w 1010331"/>
                  <a:gd name="connsiteY4296" fmla="*/ 253938 h 303641"/>
                  <a:gd name="connsiteX4297" fmla="*/ 624453 w 1010331"/>
                  <a:gd name="connsiteY4297" fmla="*/ 253938 h 303641"/>
                  <a:gd name="connsiteX4298" fmla="*/ 605476 w 1010331"/>
                  <a:gd name="connsiteY4298" fmla="*/ 253938 h 303641"/>
                  <a:gd name="connsiteX4299" fmla="*/ 609994 w 1010331"/>
                  <a:gd name="connsiteY4299" fmla="*/ 258457 h 303641"/>
                  <a:gd name="connsiteX4300" fmla="*/ 605476 w 1010331"/>
                  <a:gd name="connsiteY4300" fmla="*/ 262975 h 303641"/>
                  <a:gd name="connsiteX4301" fmla="*/ 600957 w 1010331"/>
                  <a:gd name="connsiteY4301" fmla="*/ 258457 h 303641"/>
                  <a:gd name="connsiteX4302" fmla="*/ 605476 w 1010331"/>
                  <a:gd name="connsiteY4302" fmla="*/ 253938 h 303641"/>
                  <a:gd name="connsiteX4303" fmla="*/ 605476 w 1010331"/>
                  <a:gd name="connsiteY4303" fmla="*/ 253938 h 303641"/>
                  <a:gd name="connsiteX4304" fmla="*/ 586498 w 1010331"/>
                  <a:gd name="connsiteY4304" fmla="*/ 253938 h 303641"/>
                  <a:gd name="connsiteX4305" fmla="*/ 591017 w 1010331"/>
                  <a:gd name="connsiteY4305" fmla="*/ 258457 h 303641"/>
                  <a:gd name="connsiteX4306" fmla="*/ 586498 w 1010331"/>
                  <a:gd name="connsiteY4306" fmla="*/ 262975 h 303641"/>
                  <a:gd name="connsiteX4307" fmla="*/ 581980 w 1010331"/>
                  <a:gd name="connsiteY4307" fmla="*/ 258457 h 303641"/>
                  <a:gd name="connsiteX4308" fmla="*/ 586498 w 1010331"/>
                  <a:gd name="connsiteY4308" fmla="*/ 253938 h 303641"/>
                  <a:gd name="connsiteX4309" fmla="*/ 586498 w 1010331"/>
                  <a:gd name="connsiteY4309" fmla="*/ 253938 h 303641"/>
                  <a:gd name="connsiteX4310" fmla="*/ 568424 w 1010331"/>
                  <a:gd name="connsiteY4310" fmla="*/ 253938 h 303641"/>
                  <a:gd name="connsiteX4311" fmla="*/ 572943 w 1010331"/>
                  <a:gd name="connsiteY4311" fmla="*/ 258457 h 303641"/>
                  <a:gd name="connsiteX4312" fmla="*/ 568424 w 1010331"/>
                  <a:gd name="connsiteY4312" fmla="*/ 262975 h 303641"/>
                  <a:gd name="connsiteX4313" fmla="*/ 563906 w 1010331"/>
                  <a:gd name="connsiteY4313" fmla="*/ 258457 h 303641"/>
                  <a:gd name="connsiteX4314" fmla="*/ 568424 w 1010331"/>
                  <a:gd name="connsiteY4314" fmla="*/ 253938 h 303641"/>
                  <a:gd name="connsiteX4315" fmla="*/ 568424 w 1010331"/>
                  <a:gd name="connsiteY4315" fmla="*/ 253938 h 303641"/>
                  <a:gd name="connsiteX4316" fmla="*/ 549447 w 1010331"/>
                  <a:gd name="connsiteY4316" fmla="*/ 253938 h 303641"/>
                  <a:gd name="connsiteX4317" fmla="*/ 553965 w 1010331"/>
                  <a:gd name="connsiteY4317" fmla="*/ 258457 h 303641"/>
                  <a:gd name="connsiteX4318" fmla="*/ 549447 w 1010331"/>
                  <a:gd name="connsiteY4318" fmla="*/ 262975 h 303641"/>
                  <a:gd name="connsiteX4319" fmla="*/ 544928 w 1010331"/>
                  <a:gd name="connsiteY4319" fmla="*/ 258457 h 303641"/>
                  <a:gd name="connsiteX4320" fmla="*/ 549447 w 1010331"/>
                  <a:gd name="connsiteY4320" fmla="*/ 253938 h 303641"/>
                  <a:gd name="connsiteX4321" fmla="*/ 549447 w 1010331"/>
                  <a:gd name="connsiteY4321" fmla="*/ 253938 h 303641"/>
                  <a:gd name="connsiteX4322" fmla="*/ 530469 w 1010331"/>
                  <a:gd name="connsiteY4322" fmla="*/ 253938 h 303641"/>
                  <a:gd name="connsiteX4323" fmla="*/ 534988 w 1010331"/>
                  <a:gd name="connsiteY4323" fmla="*/ 258457 h 303641"/>
                  <a:gd name="connsiteX4324" fmla="*/ 530469 w 1010331"/>
                  <a:gd name="connsiteY4324" fmla="*/ 262975 h 303641"/>
                  <a:gd name="connsiteX4325" fmla="*/ 525951 w 1010331"/>
                  <a:gd name="connsiteY4325" fmla="*/ 258457 h 303641"/>
                  <a:gd name="connsiteX4326" fmla="*/ 530469 w 1010331"/>
                  <a:gd name="connsiteY4326" fmla="*/ 253938 h 303641"/>
                  <a:gd name="connsiteX4327" fmla="*/ 530469 w 1010331"/>
                  <a:gd name="connsiteY4327" fmla="*/ 253938 h 303641"/>
                  <a:gd name="connsiteX4328" fmla="*/ 511492 w 1010331"/>
                  <a:gd name="connsiteY4328" fmla="*/ 253938 h 303641"/>
                  <a:gd name="connsiteX4329" fmla="*/ 516010 w 1010331"/>
                  <a:gd name="connsiteY4329" fmla="*/ 258457 h 303641"/>
                  <a:gd name="connsiteX4330" fmla="*/ 511492 w 1010331"/>
                  <a:gd name="connsiteY4330" fmla="*/ 262975 h 303641"/>
                  <a:gd name="connsiteX4331" fmla="*/ 506973 w 1010331"/>
                  <a:gd name="connsiteY4331" fmla="*/ 258457 h 303641"/>
                  <a:gd name="connsiteX4332" fmla="*/ 511492 w 1010331"/>
                  <a:gd name="connsiteY4332" fmla="*/ 253938 h 303641"/>
                  <a:gd name="connsiteX4333" fmla="*/ 511492 w 1010331"/>
                  <a:gd name="connsiteY4333" fmla="*/ 253938 h 303641"/>
                  <a:gd name="connsiteX4334" fmla="*/ 493418 w 1010331"/>
                  <a:gd name="connsiteY4334" fmla="*/ 253938 h 303641"/>
                  <a:gd name="connsiteX4335" fmla="*/ 497936 w 1010331"/>
                  <a:gd name="connsiteY4335" fmla="*/ 258457 h 303641"/>
                  <a:gd name="connsiteX4336" fmla="*/ 493418 w 1010331"/>
                  <a:gd name="connsiteY4336" fmla="*/ 262975 h 303641"/>
                  <a:gd name="connsiteX4337" fmla="*/ 488899 w 1010331"/>
                  <a:gd name="connsiteY4337" fmla="*/ 258457 h 303641"/>
                  <a:gd name="connsiteX4338" fmla="*/ 493418 w 1010331"/>
                  <a:gd name="connsiteY4338" fmla="*/ 253938 h 303641"/>
                  <a:gd name="connsiteX4339" fmla="*/ 493418 w 1010331"/>
                  <a:gd name="connsiteY4339" fmla="*/ 253938 h 303641"/>
                  <a:gd name="connsiteX4340" fmla="*/ 474440 w 1010331"/>
                  <a:gd name="connsiteY4340" fmla="*/ 253938 h 303641"/>
                  <a:gd name="connsiteX4341" fmla="*/ 478959 w 1010331"/>
                  <a:gd name="connsiteY4341" fmla="*/ 258457 h 303641"/>
                  <a:gd name="connsiteX4342" fmla="*/ 474440 w 1010331"/>
                  <a:gd name="connsiteY4342" fmla="*/ 262975 h 303641"/>
                  <a:gd name="connsiteX4343" fmla="*/ 469922 w 1010331"/>
                  <a:gd name="connsiteY4343" fmla="*/ 258457 h 303641"/>
                  <a:gd name="connsiteX4344" fmla="*/ 474440 w 1010331"/>
                  <a:gd name="connsiteY4344" fmla="*/ 253938 h 303641"/>
                  <a:gd name="connsiteX4345" fmla="*/ 474440 w 1010331"/>
                  <a:gd name="connsiteY4345" fmla="*/ 253938 h 303641"/>
                  <a:gd name="connsiteX4346" fmla="*/ 455462 w 1010331"/>
                  <a:gd name="connsiteY4346" fmla="*/ 253938 h 303641"/>
                  <a:gd name="connsiteX4347" fmla="*/ 459981 w 1010331"/>
                  <a:gd name="connsiteY4347" fmla="*/ 258457 h 303641"/>
                  <a:gd name="connsiteX4348" fmla="*/ 455462 w 1010331"/>
                  <a:gd name="connsiteY4348" fmla="*/ 262975 h 303641"/>
                  <a:gd name="connsiteX4349" fmla="*/ 450944 w 1010331"/>
                  <a:gd name="connsiteY4349" fmla="*/ 258457 h 303641"/>
                  <a:gd name="connsiteX4350" fmla="*/ 455462 w 1010331"/>
                  <a:gd name="connsiteY4350" fmla="*/ 253938 h 303641"/>
                  <a:gd name="connsiteX4351" fmla="*/ 455462 w 1010331"/>
                  <a:gd name="connsiteY4351" fmla="*/ 253938 h 303641"/>
                  <a:gd name="connsiteX4352" fmla="*/ 436485 w 1010331"/>
                  <a:gd name="connsiteY4352" fmla="*/ 253938 h 303641"/>
                  <a:gd name="connsiteX4353" fmla="*/ 441003 w 1010331"/>
                  <a:gd name="connsiteY4353" fmla="*/ 258457 h 303641"/>
                  <a:gd name="connsiteX4354" fmla="*/ 436485 w 1010331"/>
                  <a:gd name="connsiteY4354" fmla="*/ 262975 h 303641"/>
                  <a:gd name="connsiteX4355" fmla="*/ 431966 w 1010331"/>
                  <a:gd name="connsiteY4355" fmla="*/ 258457 h 303641"/>
                  <a:gd name="connsiteX4356" fmla="*/ 436485 w 1010331"/>
                  <a:gd name="connsiteY4356" fmla="*/ 253938 h 303641"/>
                  <a:gd name="connsiteX4357" fmla="*/ 436485 w 1010331"/>
                  <a:gd name="connsiteY4357" fmla="*/ 253938 h 303641"/>
                  <a:gd name="connsiteX4358" fmla="*/ 417507 w 1010331"/>
                  <a:gd name="connsiteY4358" fmla="*/ 253938 h 303641"/>
                  <a:gd name="connsiteX4359" fmla="*/ 422026 w 1010331"/>
                  <a:gd name="connsiteY4359" fmla="*/ 258457 h 303641"/>
                  <a:gd name="connsiteX4360" fmla="*/ 417507 w 1010331"/>
                  <a:gd name="connsiteY4360" fmla="*/ 262975 h 303641"/>
                  <a:gd name="connsiteX4361" fmla="*/ 412989 w 1010331"/>
                  <a:gd name="connsiteY4361" fmla="*/ 258457 h 303641"/>
                  <a:gd name="connsiteX4362" fmla="*/ 417507 w 1010331"/>
                  <a:gd name="connsiteY4362" fmla="*/ 253938 h 303641"/>
                  <a:gd name="connsiteX4363" fmla="*/ 417507 w 1010331"/>
                  <a:gd name="connsiteY4363" fmla="*/ 253938 h 303641"/>
                  <a:gd name="connsiteX4364" fmla="*/ 399433 w 1010331"/>
                  <a:gd name="connsiteY4364" fmla="*/ 253938 h 303641"/>
                  <a:gd name="connsiteX4365" fmla="*/ 403952 w 1010331"/>
                  <a:gd name="connsiteY4365" fmla="*/ 258457 h 303641"/>
                  <a:gd name="connsiteX4366" fmla="*/ 399433 w 1010331"/>
                  <a:gd name="connsiteY4366" fmla="*/ 262975 h 303641"/>
                  <a:gd name="connsiteX4367" fmla="*/ 394915 w 1010331"/>
                  <a:gd name="connsiteY4367" fmla="*/ 258457 h 303641"/>
                  <a:gd name="connsiteX4368" fmla="*/ 399433 w 1010331"/>
                  <a:gd name="connsiteY4368" fmla="*/ 253938 h 303641"/>
                  <a:gd name="connsiteX4369" fmla="*/ 399433 w 1010331"/>
                  <a:gd name="connsiteY4369" fmla="*/ 253938 h 303641"/>
                  <a:gd name="connsiteX4370" fmla="*/ 380456 w 1010331"/>
                  <a:gd name="connsiteY4370" fmla="*/ 253938 h 303641"/>
                  <a:gd name="connsiteX4371" fmla="*/ 384974 w 1010331"/>
                  <a:gd name="connsiteY4371" fmla="*/ 258457 h 303641"/>
                  <a:gd name="connsiteX4372" fmla="*/ 380456 w 1010331"/>
                  <a:gd name="connsiteY4372" fmla="*/ 262975 h 303641"/>
                  <a:gd name="connsiteX4373" fmla="*/ 375937 w 1010331"/>
                  <a:gd name="connsiteY4373" fmla="*/ 258457 h 303641"/>
                  <a:gd name="connsiteX4374" fmla="*/ 380456 w 1010331"/>
                  <a:gd name="connsiteY4374" fmla="*/ 253938 h 303641"/>
                  <a:gd name="connsiteX4375" fmla="*/ 380456 w 1010331"/>
                  <a:gd name="connsiteY4375" fmla="*/ 253938 h 303641"/>
                  <a:gd name="connsiteX4376" fmla="*/ 361478 w 1010331"/>
                  <a:gd name="connsiteY4376" fmla="*/ 253938 h 303641"/>
                  <a:gd name="connsiteX4377" fmla="*/ 365997 w 1010331"/>
                  <a:gd name="connsiteY4377" fmla="*/ 258457 h 303641"/>
                  <a:gd name="connsiteX4378" fmla="*/ 361478 w 1010331"/>
                  <a:gd name="connsiteY4378" fmla="*/ 262975 h 303641"/>
                  <a:gd name="connsiteX4379" fmla="*/ 356960 w 1010331"/>
                  <a:gd name="connsiteY4379" fmla="*/ 258457 h 303641"/>
                  <a:gd name="connsiteX4380" fmla="*/ 361478 w 1010331"/>
                  <a:gd name="connsiteY4380" fmla="*/ 253938 h 303641"/>
                  <a:gd name="connsiteX4381" fmla="*/ 361478 w 1010331"/>
                  <a:gd name="connsiteY4381" fmla="*/ 253938 h 303641"/>
                  <a:gd name="connsiteX4382" fmla="*/ 342501 w 1010331"/>
                  <a:gd name="connsiteY4382" fmla="*/ 253938 h 303641"/>
                  <a:gd name="connsiteX4383" fmla="*/ 347019 w 1010331"/>
                  <a:gd name="connsiteY4383" fmla="*/ 258457 h 303641"/>
                  <a:gd name="connsiteX4384" fmla="*/ 342501 w 1010331"/>
                  <a:gd name="connsiteY4384" fmla="*/ 262975 h 303641"/>
                  <a:gd name="connsiteX4385" fmla="*/ 337982 w 1010331"/>
                  <a:gd name="connsiteY4385" fmla="*/ 258457 h 303641"/>
                  <a:gd name="connsiteX4386" fmla="*/ 342501 w 1010331"/>
                  <a:gd name="connsiteY4386" fmla="*/ 253938 h 303641"/>
                  <a:gd name="connsiteX4387" fmla="*/ 342501 w 1010331"/>
                  <a:gd name="connsiteY4387" fmla="*/ 253938 h 303641"/>
                  <a:gd name="connsiteX4388" fmla="*/ 840437 w 1010331"/>
                  <a:gd name="connsiteY4388" fmla="*/ 244901 h 303641"/>
                  <a:gd name="connsiteX4389" fmla="*/ 844955 w 1010331"/>
                  <a:gd name="connsiteY4389" fmla="*/ 249420 h 303641"/>
                  <a:gd name="connsiteX4390" fmla="*/ 840437 w 1010331"/>
                  <a:gd name="connsiteY4390" fmla="*/ 253938 h 303641"/>
                  <a:gd name="connsiteX4391" fmla="*/ 835918 w 1010331"/>
                  <a:gd name="connsiteY4391" fmla="*/ 249420 h 303641"/>
                  <a:gd name="connsiteX4392" fmla="*/ 840437 w 1010331"/>
                  <a:gd name="connsiteY4392" fmla="*/ 244901 h 303641"/>
                  <a:gd name="connsiteX4393" fmla="*/ 840437 w 1010331"/>
                  <a:gd name="connsiteY4393" fmla="*/ 244901 h 303641"/>
                  <a:gd name="connsiteX4394" fmla="*/ 821459 w 1010331"/>
                  <a:gd name="connsiteY4394" fmla="*/ 244901 h 303641"/>
                  <a:gd name="connsiteX4395" fmla="*/ 825978 w 1010331"/>
                  <a:gd name="connsiteY4395" fmla="*/ 249420 h 303641"/>
                  <a:gd name="connsiteX4396" fmla="*/ 821459 w 1010331"/>
                  <a:gd name="connsiteY4396" fmla="*/ 253938 h 303641"/>
                  <a:gd name="connsiteX4397" fmla="*/ 816941 w 1010331"/>
                  <a:gd name="connsiteY4397" fmla="*/ 249420 h 303641"/>
                  <a:gd name="connsiteX4398" fmla="*/ 821459 w 1010331"/>
                  <a:gd name="connsiteY4398" fmla="*/ 244901 h 303641"/>
                  <a:gd name="connsiteX4399" fmla="*/ 821459 w 1010331"/>
                  <a:gd name="connsiteY4399" fmla="*/ 244901 h 303641"/>
                  <a:gd name="connsiteX4400" fmla="*/ 803385 w 1010331"/>
                  <a:gd name="connsiteY4400" fmla="*/ 244901 h 303641"/>
                  <a:gd name="connsiteX4401" fmla="*/ 807904 w 1010331"/>
                  <a:gd name="connsiteY4401" fmla="*/ 249420 h 303641"/>
                  <a:gd name="connsiteX4402" fmla="*/ 803385 w 1010331"/>
                  <a:gd name="connsiteY4402" fmla="*/ 253938 h 303641"/>
                  <a:gd name="connsiteX4403" fmla="*/ 798867 w 1010331"/>
                  <a:gd name="connsiteY4403" fmla="*/ 249420 h 303641"/>
                  <a:gd name="connsiteX4404" fmla="*/ 803385 w 1010331"/>
                  <a:gd name="connsiteY4404" fmla="*/ 244901 h 303641"/>
                  <a:gd name="connsiteX4405" fmla="*/ 803385 w 1010331"/>
                  <a:gd name="connsiteY4405" fmla="*/ 244901 h 303641"/>
                  <a:gd name="connsiteX4406" fmla="*/ 784408 w 1010331"/>
                  <a:gd name="connsiteY4406" fmla="*/ 244901 h 303641"/>
                  <a:gd name="connsiteX4407" fmla="*/ 788926 w 1010331"/>
                  <a:gd name="connsiteY4407" fmla="*/ 249420 h 303641"/>
                  <a:gd name="connsiteX4408" fmla="*/ 784408 w 1010331"/>
                  <a:gd name="connsiteY4408" fmla="*/ 253938 h 303641"/>
                  <a:gd name="connsiteX4409" fmla="*/ 779889 w 1010331"/>
                  <a:gd name="connsiteY4409" fmla="*/ 249420 h 303641"/>
                  <a:gd name="connsiteX4410" fmla="*/ 784408 w 1010331"/>
                  <a:gd name="connsiteY4410" fmla="*/ 244901 h 303641"/>
                  <a:gd name="connsiteX4411" fmla="*/ 784408 w 1010331"/>
                  <a:gd name="connsiteY4411" fmla="*/ 244901 h 303641"/>
                  <a:gd name="connsiteX4412" fmla="*/ 765430 w 1010331"/>
                  <a:gd name="connsiteY4412" fmla="*/ 244901 h 303641"/>
                  <a:gd name="connsiteX4413" fmla="*/ 769948 w 1010331"/>
                  <a:gd name="connsiteY4413" fmla="*/ 249420 h 303641"/>
                  <a:gd name="connsiteX4414" fmla="*/ 765430 w 1010331"/>
                  <a:gd name="connsiteY4414" fmla="*/ 253938 h 303641"/>
                  <a:gd name="connsiteX4415" fmla="*/ 760912 w 1010331"/>
                  <a:gd name="connsiteY4415" fmla="*/ 249420 h 303641"/>
                  <a:gd name="connsiteX4416" fmla="*/ 765430 w 1010331"/>
                  <a:gd name="connsiteY4416" fmla="*/ 244901 h 303641"/>
                  <a:gd name="connsiteX4417" fmla="*/ 765430 w 1010331"/>
                  <a:gd name="connsiteY4417" fmla="*/ 244901 h 303641"/>
                  <a:gd name="connsiteX4418" fmla="*/ 746452 w 1010331"/>
                  <a:gd name="connsiteY4418" fmla="*/ 244901 h 303641"/>
                  <a:gd name="connsiteX4419" fmla="*/ 750971 w 1010331"/>
                  <a:gd name="connsiteY4419" fmla="*/ 249420 h 303641"/>
                  <a:gd name="connsiteX4420" fmla="*/ 746452 w 1010331"/>
                  <a:gd name="connsiteY4420" fmla="*/ 253938 h 303641"/>
                  <a:gd name="connsiteX4421" fmla="*/ 741934 w 1010331"/>
                  <a:gd name="connsiteY4421" fmla="*/ 249420 h 303641"/>
                  <a:gd name="connsiteX4422" fmla="*/ 746452 w 1010331"/>
                  <a:gd name="connsiteY4422" fmla="*/ 244901 h 303641"/>
                  <a:gd name="connsiteX4423" fmla="*/ 746452 w 1010331"/>
                  <a:gd name="connsiteY4423" fmla="*/ 244901 h 303641"/>
                  <a:gd name="connsiteX4424" fmla="*/ 727475 w 1010331"/>
                  <a:gd name="connsiteY4424" fmla="*/ 244901 h 303641"/>
                  <a:gd name="connsiteX4425" fmla="*/ 731993 w 1010331"/>
                  <a:gd name="connsiteY4425" fmla="*/ 249420 h 303641"/>
                  <a:gd name="connsiteX4426" fmla="*/ 727475 w 1010331"/>
                  <a:gd name="connsiteY4426" fmla="*/ 253938 h 303641"/>
                  <a:gd name="connsiteX4427" fmla="*/ 722956 w 1010331"/>
                  <a:gd name="connsiteY4427" fmla="*/ 249420 h 303641"/>
                  <a:gd name="connsiteX4428" fmla="*/ 727475 w 1010331"/>
                  <a:gd name="connsiteY4428" fmla="*/ 244901 h 303641"/>
                  <a:gd name="connsiteX4429" fmla="*/ 727475 w 1010331"/>
                  <a:gd name="connsiteY4429" fmla="*/ 244901 h 303641"/>
                  <a:gd name="connsiteX4430" fmla="*/ 709401 w 1010331"/>
                  <a:gd name="connsiteY4430" fmla="*/ 244901 h 303641"/>
                  <a:gd name="connsiteX4431" fmla="*/ 713919 w 1010331"/>
                  <a:gd name="connsiteY4431" fmla="*/ 249420 h 303641"/>
                  <a:gd name="connsiteX4432" fmla="*/ 709401 w 1010331"/>
                  <a:gd name="connsiteY4432" fmla="*/ 253938 h 303641"/>
                  <a:gd name="connsiteX4433" fmla="*/ 704882 w 1010331"/>
                  <a:gd name="connsiteY4433" fmla="*/ 249420 h 303641"/>
                  <a:gd name="connsiteX4434" fmla="*/ 709401 w 1010331"/>
                  <a:gd name="connsiteY4434" fmla="*/ 244901 h 303641"/>
                  <a:gd name="connsiteX4435" fmla="*/ 709401 w 1010331"/>
                  <a:gd name="connsiteY4435" fmla="*/ 244901 h 303641"/>
                  <a:gd name="connsiteX4436" fmla="*/ 690423 w 1010331"/>
                  <a:gd name="connsiteY4436" fmla="*/ 244901 h 303641"/>
                  <a:gd name="connsiteX4437" fmla="*/ 694942 w 1010331"/>
                  <a:gd name="connsiteY4437" fmla="*/ 249420 h 303641"/>
                  <a:gd name="connsiteX4438" fmla="*/ 690423 w 1010331"/>
                  <a:gd name="connsiteY4438" fmla="*/ 253938 h 303641"/>
                  <a:gd name="connsiteX4439" fmla="*/ 685905 w 1010331"/>
                  <a:gd name="connsiteY4439" fmla="*/ 249420 h 303641"/>
                  <a:gd name="connsiteX4440" fmla="*/ 690423 w 1010331"/>
                  <a:gd name="connsiteY4440" fmla="*/ 244901 h 303641"/>
                  <a:gd name="connsiteX4441" fmla="*/ 690423 w 1010331"/>
                  <a:gd name="connsiteY4441" fmla="*/ 244901 h 303641"/>
                  <a:gd name="connsiteX4442" fmla="*/ 671446 w 1010331"/>
                  <a:gd name="connsiteY4442" fmla="*/ 244901 h 303641"/>
                  <a:gd name="connsiteX4443" fmla="*/ 675964 w 1010331"/>
                  <a:gd name="connsiteY4443" fmla="*/ 249420 h 303641"/>
                  <a:gd name="connsiteX4444" fmla="*/ 671446 w 1010331"/>
                  <a:gd name="connsiteY4444" fmla="*/ 253938 h 303641"/>
                  <a:gd name="connsiteX4445" fmla="*/ 666927 w 1010331"/>
                  <a:gd name="connsiteY4445" fmla="*/ 249420 h 303641"/>
                  <a:gd name="connsiteX4446" fmla="*/ 671446 w 1010331"/>
                  <a:gd name="connsiteY4446" fmla="*/ 244901 h 303641"/>
                  <a:gd name="connsiteX4447" fmla="*/ 671446 w 1010331"/>
                  <a:gd name="connsiteY4447" fmla="*/ 244901 h 303641"/>
                  <a:gd name="connsiteX4448" fmla="*/ 652468 w 1010331"/>
                  <a:gd name="connsiteY4448" fmla="*/ 244901 h 303641"/>
                  <a:gd name="connsiteX4449" fmla="*/ 656987 w 1010331"/>
                  <a:gd name="connsiteY4449" fmla="*/ 249420 h 303641"/>
                  <a:gd name="connsiteX4450" fmla="*/ 652468 w 1010331"/>
                  <a:gd name="connsiteY4450" fmla="*/ 253938 h 303641"/>
                  <a:gd name="connsiteX4451" fmla="*/ 647950 w 1010331"/>
                  <a:gd name="connsiteY4451" fmla="*/ 249420 h 303641"/>
                  <a:gd name="connsiteX4452" fmla="*/ 652468 w 1010331"/>
                  <a:gd name="connsiteY4452" fmla="*/ 244901 h 303641"/>
                  <a:gd name="connsiteX4453" fmla="*/ 652468 w 1010331"/>
                  <a:gd name="connsiteY4453" fmla="*/ 244901 h 303641"/>
                  <a:gd name="connsiteX4454" fmla="*/ 633490 w 1010331"/>
                  <a:gd name="connsiteY4454" fmla="*/ 244901 h 303641"/>
                  <a:gd name="connsiteX4455" fmla="*/ 638009 w 1010331"/>
                  <a:gd name="connsiteY4455" fmla="*/ 249420 h 303641"/>
                  <a:gd name="connsiteX4456" fmla="*/ 633490 w 1010331"/>
                  <a:gd name="connsiteY4456" fmla="*/ 253938 h 303641"/>
                  <a:gd name="connsiteX4457" fmla="*/ 628972 w 1010331"/>
                  <a:gd name="connsiteY4457" fmla="*/ 249420 h 303641"/>
                  <a:gd name="connsiteX4458" fmla="*/ 633490 w 1010331"/>
                  <a:gd name="connsiteY4458" fmla="*/ 244901 h 303641"/>
                  <a:gd name="connsiteX4459" fmla="*/ 633490 w 1010331"/>
                  <a:gd name="connsiteY4459" fmla="*/ 244901 h 303641"/>
                  <a:gd name="connsiteX4460" fmla="*/ 615417 w 1010331"/>
                  <a:gd name="connsiteY4460" fmla="*/ 244901 h 303641"/>
                  <a:gd name="connsiteX4461" fmla="*/ 619935 w 1010331"/>
                  <a:gd name="connsiteY4461" fmla="*/ 249420 h 303641"/>
                  <a:gd name="connsiteX4462" fmla="*/ 615417 w 1010331"/>
                  <a:gd name="connsiteY4462" fmla="*/ 253938 h 303641"/>
                  <a:gd name="connsiteX4463" fmla="*/ 610898 w 1010331"/>
                  <a:gd name="connsiteY4463" fmla="*/ 249420 h 303641"/>
                  <a:gd name="connsiteX4464" fmla="*/ 615417 w 1010331"/>
                  <a:gd name="connsiteY4464" fmla="*/ 244901 h 303641"/>
                  <a:gd name="connsiteX4465" fmla="*/ 615417 w 1010331"/>
                  <a:gd name="connsiteY4465" fmla="*/ 244901 h 303641"/>
                  <a:gd name="connsiteX4466" fmla="*/ 596439 w 1010331"/>
                  <a:gd name="connsiteY4466" fmla="*/ 244901 h 303641"/>
                  <a:gd name="connsiteX4467" fmla="*/ 600957 w 1010331"/>
                  <a:gd name="connsiteY4467" fmla="*/ 249420 h 303641"/>
                  <a:gd name="connsiteX4468" fmla="*/ 596439 w 1010331"/>
                  <a:gd name="connsiteY4468" fmla="*/ 253938 h 303641"/>
                  <a:gd name="connsiteX4469" fmla="*/ 591920 w 1010331"/>
                  <a:gd name="connsiteY4469" fmla="*/ 249420 h 303641"/>
                  <a:gd name="connsiteX4470" fmla="*/ 596439 w 1010331"/>
                  <a:gd name="connsiteY4470" fmla="*/ 244901 h 303641"/>
                  <a:gd name="connsiteX4471" fmla="*/ 596439 w 1010331"/>
                  <a:gd name="connsiteY4471" fmla="*/ 244901 h 303641"/>
                  <a:gd name="connsiteX4472" fmla="*/ 577461 w 1010331"/>
                  <a:gd name="connsiteY4472" fmla="*/ 244901 h 303641"/>
                  <a:gd name="connsiteX4473" fmla="*/ 581980 w 1010331"/>
                  <a:gd name="connsiteY4473" fmla="*/ 249420 h 303641"/>
                  <a:gd name="connsiteX4474" fmla="*/ 577461 w 1010331"/>
                  <a:gd name="connsiteY4474" fmla="*/ 253938 h 303641"/>
                  <a:gd name="connsiteX4475" fmla="*/ 572943 w 1010331"/>
                  <a:gd name="connsiteY4475" fmla="*/ 249420 h 303641"/>
                  <a:gd name="connsiteX4476" fmla="*/ 577461 w 1010331"/>
                  <a:gd name="connsiteY4476" fmla="*/ 244901 h 303641"/>
                  <a:gd name="connsiteX4477" fmla="*/ 577461 w 1010331"/>
                  <a:gd name="connsiteY4477" fmla="*/ 244901 h 303641"/>
                  <a:gd name="connsiteX4478" fmla="*/ 558484 w 1010331"/>
                  <a:gd name="connsiteY4478" fmla="*/ 244901 h 303641"/>
                  <a:gd name="connsiteX4479" fmla="*/ 563002 w 1010331"/>
                  <a:gd name="connsiteY4479" fmla="*/ 249420 h 303641"/>
                  <a:gd name="connsiteX4480" fmla="*/ 558484 w 1010331"/>
                  <a:gd name="connsiteY4480" fmla="*/ 253938 h 303641"/>
                  <a:gd name="connsiteX4481" fmla="*/ 553965 w 1010331"/>
                  <a:gd name="connsiteY4481" fmla="*/ 249420 h 303641"/>
                  <a:gd name="connsiteX4482" fmla="*/ 558484 w 1010331"/>
                  <a:gd name="connsiteY4482" fmla="*/ 244901 h 303641"/>
                  <a:gd name="connsiteX4483" fmla="*/ 558484 w 1010331"/>
                  <a:gd name="connsiteY4483" fmla="*/ 244901 h 303641"/>
                  <a:gd name="connsiteX4484" fmla="*/ 539506 w 1010331"/>
                  <a:gd name="connsiteY4484" fmla="*/ 244901 h 303641"/>
                  <a:gd name="connsiteX4485" fmla="*/ 544025 w 1010331"/>
                  <a:gd name="connsiteY4485" fmla="*/ 249420 h 303641"/>
                  <a:gd name="connsiteX4486" fmla="*/ 539506 w 1010331"/>
                  <a:gd name="connsiteY4486" fmla="*/ 253938 h 303641"/>
                  <a:gd name="connsiteX4487" fmla="*/ 534988 w 1010331"/>
                  <a:gd name="connsiteY4487" fmla="*/ 249420 h 303641"/>
                  <a:gd name="connsiteX4488" fmla="*/ 539506 w 1010331"/>
                  <a:gd name="connsiteY4488" fmla="*/ 244901 h 303641"/>
                  <a:gd name="connsiteX4489" fmla="*/ 539506 w 1010331"/>
                  <a:gd name="connsiteY4489" fmla="*/ 244901 h 303641"/>
                  <a:gd name="connsiteX4490" fmla="*/ 521432 w 1010331"/>
                  <a:gd name="connsiteY4490" fmla="*/ 244901 h 303641"/>
                  <a:gd name="connsiteX4491" fmla="*/ 525951 w 1010331"/>
                  <a:gd name="connsiteY4491" fmla="*/ 249420 h 303641"/>
                  <a:gd name="connsiteX4492" fmla="*/ 521432 w 1010331"/>
                  <a:gd name="connsiteY4492" fmla="*/ 253938 h 303641"/>
                  <a:gd name="connsiteX4493" fmla="*/ 516914 w 1010331"/>
                  <a:gd name="connsiteY4493" fmla="*/ 249420 h 303641"/>
                  <a:gd name="connsiteX4494" fmla="*/ 521432 w 1010331"/>
                  <a:gd name="connsiteY4494" fmla="*/ 244901 h 303641"/>
                  <a:gd name="connsiteX4495" fmla="*/ 521432 w 1010331"/>
                  <a:gd name="connsiteY4495" fmla="*/ 244901 h 303641"/>
                  <a:gd name="connsiteX4496" fmla="*/ 502455 w 1010331"/>
                  <a:gd name="connsiteY4496" fmla="*/ 244901 h 303641"/>
                  <a:gd name="connsiteX4497" fmla="*/ 506973 w 1010331"/>
                  <a:gd name="connsiteY4497" fmla="*/ 249420 h 303641"/>
                  <a:gd name="connsiteX4498" fmla="*/ 502455 w 1010331"/>
                  <a:gd name="connsiteY4498" fmla="*/ 253938 h 303641"/>
                  <a:gd name="connsiteX4499" fmla="*/ 497936 w 1010331"/>
                  <a:gd name="connsiteY4499" fmla="*/ 249420 h 303641"/>
                  <a:gd name="connsiteX4500" fmla="*/ 502455 w 1010331"/>
                  <a:gd name="connsiteY4500" fmla="*/ 244901 h 303641"/>
                  <a:gd name="connsiteX4501" fmla="*/ 502455 w 1010331"/>
                  <a:gd name="connsiteY4501" fmla="*/ 244901 h 303641"/>
                  <a:gd name="connsiteX4502" fmla="*/ 483477 w 1010331"/>
                  <a:gd name="connsiteY4502" fmla="*/ 244901 h 303641"/>
                  <a:gd name="connsiteX4503" fmla="*/ 487995 w 1010331"/>
                  <a:gd name="connsiteY4503" fmla="*/ 249420 h 303641"/>
                  <a:gd name="connsiteX4504" fmla="*/ 483477 w 1010331"/>
                  <a:gd name="connsiteY4504" fmla="*/ 253938 h 303641"/>
                  <a:gd name="connsiteX4505" fmla="*/ 478959 w 1010331"/>
                  <a:gd name="connsiteY4505" fmla="*/ 249420 h 303641"/>
                  <a:gd name="connsiteX4506" fmla="*/ 483477 w 1010331"/>
                  <a:gd name="connsiteY4506" fmla="*/ 244901 h 303641"/>
                  <a:gd name="connsiteX4507" fmla="*/ 483477 w 1010331"/>
                  <a:gd name="connsiteY4507" fmla="*/ 244901 h 303641"/>
                  <a:gd name="connsiteX4508" fmla="*/ 464499 w 1010331"/>
                  <a:gd name="connsiteY4508" fmla="*/ 244901 h 303641"/>
                  <a:gd name="connsiteX4509" fmla="*/ 469018 w 1010331"/>
                  <a:gd name="connsiteY4509" fmla="*/ 249420 h 303641"/>
                  <a:gd name="connsiteX4510" fmla="*/ 464499 w 1010331"/>
                  <a:gd name="connsiteY4510" fmla="*/ 253938 h 303641"/>
                  <a:gd name="connsiteX4511" fmla="*/ 459981 w 1010331"/>
                  <a:gd name="connsiteY4511" fmla="*/ 249420 h 303641"/>
                  <a:gd name="connsiteX4512" fmla="*/ 464499 w 1010331"/>
                  <a:gd name="connsiteY4512" fmla="*/ 244901 h 303641"/>
                  <a:gd name="connsiteX4513" fmla="*/ 464499 w 1010331"/>
                  <a:gd name="connsiteY4513" fmla="*/ 244901 h 303641"/>
                  <a:gd name="connsiteX4514" fmla="*/ 446425 w 1010331"/>
                  <a:gd name="connsiteY4514" fmla="*/ 244901 h 303641"/>
                  <a:gd name="connsiteX4515" fmla="*/ 450944 w 1010331"/>
                  <a:gd name="connsiteY4515" fmla="*/ 249420 h 303641"/>
                  <a:gd name="connsiteX4516" fmla="*/ 446425 w 1010331"/>
                  <a:gd name="connsiteY4516" fmla="*/ 253938 h 303641"/>
                  <a:gd name="connsiteX4517" fmla="*/ 441907 w 1010331"/>
                  <a:gd name="connsiteY4517" fmla="*/ 249420 h 303641"/>
                  <a:gd name="connsiteX4518" fmla="*/ 446425 w 1010331"/>
                  <a:gd name="connsiteY4518" fmla="*/ 244901 h 303641"/>
                  <a:gd name="connsiteX4519" fmla="*/ 446425 w 1010331"/>
                  <a:gd name="connsiteY4519" fmla="*/ 244901 h 303641"/>
                  <a:gd name="connsiteX4520" fmla="*/ 427448 w 1010331"/>
                  <a:gd name="connsiteY4520" fmla="*/ 244901 h 303641"/>
                  <a:gd name="connsiteX4521" fmla="*/ 431966 w 1010331"/>
                  <a:gd name="connsiteY4521" fmla="*/ 249420 h 303641"/>
                  <a:gd name="connsiteX4522" fmla="*/ 427448 w 1010331"/>
                  <a:gd name="connsiteY4522" fmla="*/ 253938 h 303641"/>
                  <a:gd name="connsiteX4523" fmla="*/ 422929 w 1010331"/>
                  <a:gd name="connsiteY4523" fmla="*/ 249420 h 303641"/>
                  <a:gd name="connsiteX4524" fmla="*/ 427448 w 1010331"/>
                  <a:gd name="connsiteY4524" fmla="*/ 244901 h 303641"/>
                  <a:gd name="connsiteX4525" fmla="*/ 427448 w 1010331"/>
                  <a:gd name="connsiteY4525" fmla="*/ 244901 h 303641"/>
                  <a:gd name="connsiteX4526" fmla="*/ 408470 w 1010331"/>
                  <a:gd name="connsiteY4526" fmla="*/ 244901 h 303641"/>
                  <a:gd name="connsiteX4527" fmla="*/ 412989 w 1010331"/>
                  <a:gd name="connsiteY4527" fmla="*/ 249420 h 303641"/>
                  <a:gd name="connsiteX4528" fmla="*/ 408470 w 1010331"/>
                  <a:gd name="connsiteY4528" fmla="*/ 253938 h 303641"/>
                  <a:gd name="connsiteX4529" fmla="*/ 403952 w 1010331"/>
                  <a:gd name="connsiteY4529" fmla="*/ 249420 h 303641"/>
                  <a:gd name="connsiteX4530" fmla="*/ 408470 w 1010331"/>
                  <a:gd name="connsiteY4530" fmla="*/ 244901 h 303641"/>
                  <a:gd name="connsiteX4531" fmla="*/ 408470 w 1010331"/>
                  <a:gd name="connsiteY4531" fmla="*/ 244901 h 303641"/>
                  <a:gd name="connsiteX4532" fmla="*/ 389493 w 1010331"/>
                  <a:gd name="connsiteY4532" fmla="*/ 244901 h 303641"/>
                  <a:gd name="connsiteX4533" fmla="*/ 394011 w 1010331"/>
                  <a:gd name="connsiteY4533" fmla="*/ 249420 h 303641"/>
                  <a:gd name="connsiteX4534" fmla="*/ 389493 w 1010331"/>
                  <a:gd name="connsiteY4534" fmla="*/ 253938 h 303641"/>
                  <a:gd name="connsiteX4535" fmla="*/ 384974 w 1010331"/>
                  <a:gd name="connsiteY4535" fmla="*/ 249420 h 303641"/>
                  <a:gd name="connsiteX4536" fmla="*/ 389493 w 1010331"/>
                  <a:gd name="connsiteY4536" fmla="*/ 244901 h 303641"/>
                  <a:gd name="connsiteX4537" fmla="*/ 389493 w 1010331"/>
                  <a:gd name="connsiteY4537" fmla="*/ 244901 h 303641"/>
                  <a:gd name="connsiteX4538" fmla="*/ 370515 w 1010331"/>
                  <a:gd name="connsiteY4538" fmla="*/ 244901 h 303641"/>
                  <a:gd name="connsiteX4539" fmla="*/ 375034 w 1010331"/>
                  <a:gd name="connsiteY4539" fmla="*/ 249420 h 303641"/>
                  <a:gd name="connsiteX4540" fmla="*/ 370515 w 1010331"/>
                  <a:gd name="connsiteY4540" fmla="*/ 253938 h 303641"/>
                  <a:gd name="connsiteX4541" fmla="*/ 365997 w 1010331"/>
                  <a:gd name="connsiteY4541" fmla="*/ 249420 h 303641"/>
                  <a:gd name="connsiteX4542" fmla="*/ 370515 w 1010331"/>
                  <a:gd name="connsiteY4542" fmla="*/ 244901 h 303641"/>
                  <a:gd name="connsiteX4543" fmla="*/ 370515 w 1010331"/>
                  <a:gd name="connsiteY4543" fmla="*/ 244901 h 303641"/>
                  <a:gd name="connsiteX4544" fmla="*/ 352441 w 1010331"/>
                  <a:gd name="connsiteY4544" fmla="*/ 244901 h 303641"/>
                  <a:gd name="connsiteX4545" fmla="*/ 356960 w 1010331"/>
                  <a:gd name="connsiteY4545" fmla="*/ 249420 h 303641"/>
                  <a:gd name="connsiteX4546" fmla="*/ 352441 w 1010331"/>
                  <a:gd name="connsiteY4546" fmla="*/ 253938 h 303641"/>
                  <a:gd name="connsiteX4547" fmla="*/ 347923 w 1010331"/>
                  <a:gd name="connsiteY4547" fmla="*/ 249420 h 303641"/>
                  <a:gd name="connsiteX4548" fmla="*/ 352441 w 1010331"/>
                  <a:gd name="connsiteY4548" fmla="*/ 244901 h 303641"/>
                  <a:gd name="connsiteX4549" fmla="*/ 352441 w 1010331"/>
                  <a:gd name="connsiteY4549" fmla="*/ 244901 h 303641"/>
                  <a:gd name="connsiteX4550" fmla="*/ 333464 w 1010331"/>
                  <a:gd name="connsiteY4550" fmla="*/ 244901 h 303641"/>
                  <a:gd name="connsiteX4551" fmla="*/ 337982 w 1010331"/>
                  <a:gd name="connsiteY4551" fmla="*/ 249420 h 303641"/>
                  <a:gd name="connsiteX4552" fmla="*/ 333464 w 1010331"/>
                  <a:gd name="connsiteY4552" fmla="*/ 253938 h 303641"/>
                  <a:gd name="connsiteX4553" fmla="*/ 328945 w 1010331"/>
                  <a:gd name="connsiteY4553" fmla="*/ 249420 h 303641"/>
                  <a:gd name="connsiteX4554" fmla="*/ 333464 w 1010331"/>
                  <a:gd name="connsiteY4554" fmla="*/ 244901 h 303641"/>
                  <a:gd name="connsiteX4555" fmla="*/ 333464 w 1010331"/>
                  <a:gd name="connsiteY4555" fmla="*/ 244901 h 303641"/>
                  <a:gd name="connsiteX4556" fmla="*/ 314486 w 1010331"/>
                  <a:gd name="connsiteY4556" fmla="*/ 244901 h 303641"/>
                  <a:gd name="connsiteX4557" fmla="*/ 319004 w 1010331"/>
                  <a:gd name="connsiteY4557" fmla="*/ 249420 h 303641"/>
                  <a:gd name="connsiteX4558" fmla="*/ 314486 w 1010331"/>
                  <a:gd name="connsiteY4558" fmla="*/ 253938 h 303641"/>
                  <a:gd name="connsiteX4559" fmla="*/ 309968 w 1010331"/>
                  <a:gd name="connsiteY4559" fmla="*/ 249420 h 303641"/>
                  <a:gd name="connsiteX4560" fmla="*/ 314486 w 1010331"/>
                  <a:gd name="connsiteY4560" fmla="*/ 244901 h 303641"/>
                  <a:gd name="connsiteX4561" fmla="*/ 314486 w 1010331"/>
                  <a:gd name="connsiteY4561" fmla="*/ 244901 h 303641"/>
                  <a:gd name="connsiteX4562" fmla="*/ 295508 w 1010331"/>
                  <a:gd name="connsiteY4562" fmla="*/ 244901 h 303641"/>
                  <a:gd name="connsiteX4563" fmla="*/ 300027 w 1010331"/>
                  <a:gd name="connsiteY4563" fmla="*/ 249420 h 303641"/>
                  <a:gd name="connsiteX4564" fmla="*/ 295508 w 1010331"/>
                  <a:gd name="connsiteY4564" fmla="*/ 253938 h 303641"/>
                  <a:gd name="connsiteX4565" fmla="*/ 290990 w 1010331"/>
                  <a:gd name="connsiteY4565" fmla="*/ 249420 h 303641"/>
                  <a:gd name="connsiteX4566" fmla="*/ 295508 w 1010331"/>
                  <a:gd name="connsiteY4566" fmla="*/ 244901 h 303641"/>
                  <a:gd name="connsiteX4567" fmla="*/ 295508 w 1010331"/>
                  <a:gd name="connsiteY4567" fmla="*/ 244901 h 303641"/>
                  <a:gd name="connsiteX4568" fmla="*/ 831400 w 1010331"/>
                  <a:gd name="connsiteY4568" fmla="*/ 234057 h 303641"/>
                  <a:gd name="connsiteX4569" fmla="*/ 835918 w 1010331"/>
                  <a:gd name="connsiteY4569" fmla="*/ 238576 h 303641"/>
                  <a:gd name="connsiteX4570" fmla="*/ 831400 w 1010331"/>
                  <a:gd name="connsiteY4570" fmla="*/ 243094 h 303641"/>
                  <a:gd name="connsiteX4571" fmla="*/ 826881 w 1010331"/>
                  <a:gd name="connsiteY4571" fmla="*/ 238576 h 303641"/>
                  <a:gd name="connsiteX4572" fmla="*/ 831400 w 1010331"/>
                  <a:gd name="connsiteY4572" fmla="*/ 234057 h 303641"/>
                  <a:gd name="connsiteX4573" fmla="*/ 831400 w 1010331"/>
                  <a:gd name="connsiteY4573" fmla="*/ 234057 h 303641"/>
                  <a:gd name="connsiteX4574" fmla="*/ 812422 w 1010331"/>
                  <a:gd name="connsiteY4574" fmla="*/ 234057 h 303641"/>
                  <a:gd name="connsiteX4575" fmla="*/ 816941 w 1010331"/>
                  <a:gd name="connsiteY4575" fmla="*/ 238576 h 303641"/>
                  <a:gd name="connsiteX4576" fmla="*/ 812422 w 1010331"/>
                  <a:gd name="connsiteY4576" fmla="*/ 243094 h 303641"/>
                  <a:gd name="connsiteX4577" fmla="*/ 807904 w 1010331"/>
                  <a:gd name="connsiteY4577" fmla="*/ 238576 h 303641"/>
                  <a:gd name="connsiteX4578" fmla="*/ 812422 w 1010331"/>
                  <a:gd name="connsiteY4578" fmla="*/ 234057 h 303641"/>
                  <a:gd name="connsiteX4579" fmla="*/ 812422 w 1010331"/>
                  <a:gd name="connsiteY4579" fmla="*/ 234057 h 303641"/>
                  <a:gd name="connsiteX4580" fmla="*/ 793445 w 1010331"/>
                  <a:gd name="connsiteY4580" fmla="*/ 234057 h 303641"/>
                  <a:gd name="connsiteX4581" fmla="*/ 797963 w 1010331"/>
                  <a:gd name="connsiteY4581" fmla="*/ 238576 h 303641"/>
                  <a:gd name="connsiteX4582" fmla="*/ 793445 w 1010331"/>
                  <a:gd name="connsiteY4582" fmla="*/ 243094 h 303641"/>
                  <a:gd name="connsiteX4583" fmla="*/ 788926 w 1010331"/>
                  <a:gd name="connsiteY4583" fmla="*/ 238576 h 303641"/>
                  <a:gd name="connsiteX4584" fmla="*/ 793445 w 1010331"/>
                  <a:gd name="connsiteY4584" fmla="*/ 234057 h 303641"/>
                  <a:gd name="connsiteX4585" fmla="*/ 793445 w 1010331"/>
                  <a:gd name="connsiteY4585" fmla="*/ 234057 h 303641"/>
                  <a:gd name="connsiteX4586" fmla="*/ 774467 w 1010331"/>
                  <a:gd name="connsiteY4586" fmla="*/ 234057 h 303641"/>
                  <a:gd name="connsiteX4587" fmla="*/ 778985 w 1010331"/>
                  <a:gd name="connsiteY4587" fmla="*/ 238576 h 303641"/>
                  <a:gd name="connsiteX4588" fmla="*/ 774467 w 1010331"/>
                  <a:gd name="connsiteY4588" fmla="*/ 243094 h 303641"/>
                  <a:gd name="connsiteX4589" fmla="*/ 769948 w 1010331"/>
                  <a:gd name="connsiteY4589" fmla="*/ 238576 h 303641"/>
                  <a:gd name="connsiteX4590" fmla="*/ 774467 w 1010331"/>
                  <a:gd name="connsiteY4590" fmla="*/ 234057 h 303641"/>
                  <a:gd name="connsiteX4591" fmla="*/ 774467 w 1010331"/>
                  <a:gd name="connsiteY4591" fmla="*/ 234057 h 303641"/>
                  <a:gd name="connsiteX4592" fmla="*/ 756393 w 1010331"/>
                  <a:gd name="connsiteY4592" fmla="*/ 234057 h 303641"/>
                  <a:gd name="connsiteX4593" fmla="*/ 760912 w 1010331"/>
                  <a:gd name="connsiteY4593" fmla="*/ 238576 h 303641"/>
                  <a:gd name="connsiteX4594" fmla="*/ 756393 w 1010331"/>
                  <a:gd name="connsiteY4594" fmla="*/ 243094 h 303641"/>
                  <a:gd name="connsiteX4595" fmla="*/ 751875 w 1010331"/>
                  <a:gd name="connsiteY4595" fmla="*/ 238576 h 303641"/>
                  <a:gd name="connsiteX4596" fmla="*/ 756393 w 1010331"/>
                  <a:gd name="connsiteY4596" fmla="*/ 234057 h 303641"/>
                  <a:gd name="connsiteX4597" fmla="*/ 756393 w 1010331"/>
                  <a:gd name="connsiteY4597" fmla="*/ 234057 h 303641"/>
                  <a:gd name="connsiteX4598" fmla="*/ 737415 w 1010331"/>
                  <a:gd name="connsiteY4598" fmla="*/ 234057 h 303641"/>
                  <a:gd name="connsiteX4599" fmla="*/ 741934 w 1010331"/>
                  <a:gd name="connsiteY4599" fmla="*/ 238576 h 303641"/>
                  <a:gd name="connsiteX4600" fmla="*/ 737415 w 1010331"/>
                  <a:gd name="connsiteY4600" fmla="*/ 243094 h 303641"/>
                  <a:gd name="connsiteX4601" fmla="*/ 732897 w 1010331"/>
                  <a:gd name="connsiteY4601" fmla="*/ 238576 h 303641"/>
                  <a:gd name="connsiteX4602" fmla="*/ 737415 w 1010331"/>
                  <a:gd name="connsiteY4602" fmla="*/ 234057 h 303641"/>
                  <a:gd name="connsiteX4603" fmla="*/ 737415 w 1010331"/>
                  <a:gd name="connsiteY4603" fmla="*/ 234057 h 303641"/>
                  <a:gd name="connsiteX4604" fmla="*/ 718438 w 1010331"/>
                  <a:gd name="connsiteY4604" fmla="*/ 234057 h 303641"/>
                  <a:gd name="connsiteX4605" fmla="*/ 722956 w 1010331"/>
                  <a:gd name="connsiteY4605" fmla="*/ 238576 h 303641"/>
                  <a:gd name="connsiteX4606" fmla="*/ 718438 w 1010331"/>
                  <a:gd name="connsiteY4606" fmla="*/ 243094 h 303641"/>
                  <a:gd name="connsiteX4607" fmla="*/ 713919 w 1010331"/>
                  <a:gd name="connsiteY4607" fmla="*/ 238576 h 303641"/>
                  <a:gd name="connsiteX4608" fmla="*/ 718438 w 1010331"/>
                  <a:gd name="connsiteY4608" fmla="*/ 234057 h 303641"/>
                  <a:gd name="connsiteX4609" fmla="*/ 718438 w 1010331"/>
                  <a:gd name="connsiteY4609" fmla="*/ 234057 h 303641"/>
                  <a:gd name="connsiteX4610" fmla="*/ 699460 w 1010331"/>
                  <a:gd name="connsiteY4610" fmla="*/ 234057 h 303641"/>
                  <a:gd name="connsiteX4611" fmla="*/ 703979 w 1010331"/>
                  <a:gd name="connsiteY4611" fmla="*/ 238576 h 303641"/>
                  <a:gd name="connsiteX4612" fmla="*/ 699460 w 1010331"/>
                  <a:gd name="connsiteY4612" fmla="*/ 243094 h 303641"/>
                  <a:gd name="connsiteX4613" fmla="*/ 694942 w 1010331"/>
                  <a:gd name="connsiteY4613" fmla="*/ 238576 h 303641"/>
                  <a:gd name="connsiteX4614" fmla="*/ 699460 w 1010331"/>
                  <a:gd name="connsiteY4614" fmla="*/ 234057 h 303641"/>
                  <a:gd name="connsiteX4615" fmla="*/ 699460 w 1010331"/>
                  <a:gd name="connsiteY4615" fmla="*/ 234057 h 303641"/>
                  <a:gd name="connsiteX4616" fmla="*/ 680483 w 1010331"/>
                  <a:gd name="connsiteY4616" fmla="*/ 234057 h 303641"/>
                  <a:gd name="connsiteX4617" fmla="*/ 685001 w 1010331"/>
                  <a:gd name="connsiteY4617" fmla="*/ 238576 h 303641"/>
                  <a:gd name="connsiteX4618" fmla="*/ 680483 w 1010331"/>
                  <a:gd name="connsiteY4618" fmla="*/ 243094 h 303641"/>
                  <a:gd name="connsiteX4619" fmla="*/ 675964 w 1010331"/>
                  <a:gd name="connsiteY4619" fmla="*/ 238576 h 303641"/>
                  <a:gd name="connsiteX4620" fmla="*/ 680483 w 1010331"/>
                  <a:gd name="connsiteY4620" fmla="*/ 234057 h 303641"/>
                  <a:gd name="connsiteX4621" fmla="*/ 680483 w 1010331"/>
                  <a:gd name="connsiteY4621" fmla="*/ 234057 h 303641"/>
                  <a:gd name="connsiteX4622" fmla="*/ 662409 w 1010331"/>
                  <a:gd name="connsiteY4622" fmla="*/ 234057 h 303641"/>
                  <a:gd name="connsiteX4623" fmla="*/ 666927 w 1010331"/>
                  <a:gd name="connsiteY4623" fmla="*/ 238576 h 303641"/>
                  <a:gd name="connsiteX4624" fmla="*/ 662409 w 1010331"/>
                  <a:gd name="connsiteY4624" fmla="*/ 243094 h 303641"/>
                  <a:gd name="connsiteX4625" fmla="*/ 657890 w 1010331"/>
                  <a:gd name="connsiteY4625" fmla="*/ 238576 h 303641"/>
                  <a:gd name="connsiteX4626" fmla="*/ 662409 w 1010331"/>
                  <a:gd name="connsiteY4626" fmla="*/ 234057 h 303641"/>
                  <a:gd name="connsiteX4627" fmla="*/ 662409 w 1010331"/>
                  <a:gd name="connsiteY4627" fmla="*/ 234057 h 303641"/>
                  <a:gd name="connsiteX4628" fmla="*/ 643431 w 1010331"/>
                  <a:gd name="connsiteY4628" fmla="*/ 234057 h 303641"/>
                  <a:gd name="connsiteX4629" fmla="*/ 647950 w 1010331"/>
                  <a:gd name="connsiteY4629" fmla="*/ 238576 h 303641"/>
                  <a:gd name="connsiteX4630" fmla="*/ 643431 w 1010331"/>
                  <a:gd name="connsiteY4630" fmla="*/ 243094 h 303641"/>
                  <a:gd name="connsiteX4631" fmla="*/ 638913 w 1010331"/>
                  <a:gd name="connsiteY4631" fmla="*/ 238576 h 303641"/>
                  <a:gd name="connsiteX4632" fmla="*/ 643431 w 1010331"/>
                  <a:gd name="connsiteY4632" fmla="*/ 234057 h 303641"/>
                  <a:gd name="connsiteX4633" fmla="*/ 643431 w 1010331"/>
                  <a:gd name="connsiteY4633" fmla="*/ 234057 h 303641"/>
                  <a:gd name="connsiteX4634" fmla="*/ 624453 w 1010331"/>
                  <a:gd name="connsiteY4634" fmla="*/ 234057 h 303641"/>
                  <a:gd name="connsiteX4635" fmla="*/ 628972 w 1010331"/>
                  <a:gd name="connsiteY4635" fmla="*/ 238576 h 303641"/>
                  <a:gd name="connsiteX4636" fmla="*/ 624453 w 1010331"/>
                  <a:gd name="connsiteY4636" fmla="*/ 243094 h 303641"/>
                  <a:gd name="connsiteX4637" fmla="*/ 619935 w 1010331"/>
                  <a:gd name="connsiteY4637" fmla="*/ 238576 h 303641"/>
                  <a:gd name="connsiteX4638" fmla="*/ 624453 w 1010331"/>
                  <a:gd name="connsiteY4638" fmla="*/ 234057 h 303641"/>
                  <a:gd name="connsiteX4639" fmla="*/ 624453 w 1010331"/>
                  <a:gd name="connsiteY4639" fmla="*/ 234057 h 303641"/>
                  <a:gd name="connsiteX4640" fmla="*/ 605476 w 1010331"/>
                  <a:gd name="connsiteY4640" fmla="*/ 234057 h 303641"/>
                  <a:gd name="connsiteX4641" fmla="*/ 609994 w 1010331"/>
                  <a:gd name="connsiteY4641" fmla="*/ 238576 h 303641"/>
                  <a:gd name="connsiteX4642" fmla="*/ 605476 w 1010331"/>
                  <a:gd name="connsiteY4642" fmla="*/ 243094 h 303641"/>
                  <a:gd name="connsiteX4643" fmla="*/ 600957 w 1010331"/>
                  <a:gd name="connsiteY4643" fmla="*/ 238576 h 303641"/>
                  <a:gd name="connsiteX4644" fmla="*/ 605476 w 1010331"/>
                  <a:gd name="connsiteY4644" fmla="*/ 234057 h 303641"/>
                  <a:gd name="connsiteX4645" fmla="*/ 605476 w 1010331"/>
                  <a:gd name="connsiteY4645" fmla="*/ 234057 h 303641"/>
                  <a:gd name="connsiteX4646" fmla="*/ 586498 w 1010331"/>
                  <a:gd name="connsiteY4646" fmla="*/ 234057 h 303641"/>
                  <a:gd name="connsiteX4647" fmla="*/ 591017 w 1010331"/>
                  <a:gd name="connsiteY4647" fmla="*/ 238576 h 303641"/>
                  <a:gd name="connsiteX4648" fmla="*/ 586498 w 1010331"/>
                  <a:gd name="connsiteY4648" fmla="*/ 243094 h 303641"/>
                  <a:gd name="connsiteX4649" fmla="*/ 581980 w 1010331"/>
                  <a:gd name="connsiteY4649" fmla="*/ 238576 h 303641"/>
                  <a:gd name="connsiteX4650" fmla="*/ 586498 w 1010331"/>
                  <a:gd name="connsiteY4650" fmla="*/ 234057 h 303641"/>
                  <a:gd name="connsiteX4651" fmla="*/ 586498 w 1010331"/>
                  <a:gd name="connsiteY4651" fmla="*/ 234057 h 303641"/>
                  <a:gd name="connsiteX4652" fmla="*/ 568424 w 1010331"/>
                  <a:gd name="connsiteY4652" fmla="*/ 234057 h 303641"/>
                  <a:gd name="connsiteX4653" fmla="*/ 572943 w 1010331"/>
                  <a:gd name="connsiteY4653" fmla="*/ 238576 h 303641"/>
                  <a:gd name="connsiteX4654" fmla="*/ 568424 w 1010331"/>
                  <a:gd name="connsiteY4654" fmla="*/ 243094 h 303641"/>
                  <a:gd name="connsiteX4655" fmla="*/ 563906 w 1010331"/>
                  <a:gd name="connsiteY4655" fmla="*/ 238576 h 303641"/>
                  <a:gd name="connsiteX4656" fmla="*/ 568424 w 1010331"/>
                  <a:gd name="connsiteY4656" fmla="*/ 234057 h 303641"/>
                  <a:gd name="connsiteX4657" fmla="*/ 568424 w 1010331"/>
                  <a:gd name="connsiteY4657" fmla="*/ 234057 h 303641"/>
                  <a:gd name="connsiteX4658" fmla="*/ 549447 w 1010331"/>
                  <a:gd name="connsiteY4658" fmla="*/ 234057 h 303641"/>
                  <a:gd name="connsiteX4659" fmla="*/ 553965 w 1010331"/>
                  <a:gd name="connsiteY4659" fmla="*/ 238576 h 303641"/>
                  <a:gd name="connsiteX4660" fmla="*/ 549447 w 1010331"/>
                  <a:gd name="connsiteY4660" fmla="*/ 243094 h 303641"/>
                  <a:gd name="connsiteX4661" fmla="*/ 544928 w 1010331"/>
                  <a:gd name="connsiteY4661" fmla="*/ 238576 h 303641"/>
                  <a:gd name="connsiteX4662" fmla="*/ 549447 w 1010331"/>
                  <a:gd name="connsiteY4662" fmla="*/ 234057 h 303641"/>
                  <a:gd name="connsiteX4663" fmla="*/ 549447 w 1010331"/>
                  <a:gd name="connsiteY4663" fmla="*/ 234057 h 303641"/>
                  <a:gd name="connsiteX4664" fmla="*/ 530469 w 1010331"/>
                  <a:gd name="connsiteY4664" fmla="*/ 234057 h 303641"/>
                  <a:gd name="connsiteX4665" fmla="*/ 534988 w 1010331"/>
                  <a:gd name="connsiteY4665" fmla="*/ 238576 h 303641"/>
                  <a:gd name="connsiteX4666" fmla="*/ 530469 w 1010331"/>
                  <a:gd name="connsiteY4666" fmla="*/ 243094 h 303641"/>
                  <a:gd name="connsiteX4667" fmla="*/ 525951 w 1010331"/>
                  <a:gd name="connsiteY4667" fmla="*/ 238576 h 303641"/>
                  <a:gd name="connsiteX4668" fmla="*/ 530469 w 1010331"/>
                  <a:gd name="connsiteY4668" fmla="*/ 234057 h 303641"/>
                  <a:gd name="connsiteX4669" fmla="*/ 530469 w 1010331"/>
                  <a:gd name="connsiteY4669" fmla="*/ 234057 h 303641"/>
                  <a:gd name="connsiteX4670" fmla="*/ 511492 w 1010331"/>
                  <a:gd name="connsiteY4670" fmla="*/ 234057 h 303641"/>
                  <a:gd name="connsiteX4671" fmla="*/ 516010 w 1010331"/>
                  <a:gd name="connsiteY4671" fmla="*/ 238576 h 303641"/>
                  <a:gd name="connsiteX4672" fmla="*/ 511492 w 1010331"/>
                  <a:gd name="connsiteY4672" fmla="*/ 243094 h 303641"/>
                  <a:gd name="connsiteX4673" fmla="*/ 506973 w 1010331"/>
                  <a:gd name="connsiteY4673" fmla="*/ 238576 h 303641"/>
                  <a:gd name="connsiteX4674" fmla="*/ 511492 w 1010331"/>
                  <a:gd name="connsiteY4674" fmla="*/ 234057 h 303641"/>
                  <a:gd name="connsiteX4675" fmla="*/ 511492 w 1010331"/>
                  <a:gd name="connsiteY4675" fmla="*/ 234057 h 303641"/>
                  <a:gd name="connsiteX4676" fmla="*/ 493418 w 1010331"/>
                  <a:gd name="connsiteY4676" fmla="*/ 234057 h 303641"/>
                  <a:gd name="connsiteX4677" fmla="*/ 497936 w 1010331"/>
                  <a:gd name="connsiteY4677" fmla="*/ 238576 h 303641"/>
                  <a:gd name="connsiteX4678" fmla="*/ 493418 w 1010331"/>
                  <a:gd name="connsiteY4678" fmla="*/ 243094 h 303641"/>
                  <a:gd name="connsiteX4679" fmla="*/ 488899 w 1010331"/>
                  <a:gd name="connsiteY4679" fmla="*/ 238576 h 303641"/>
                  <a:gd name="connsiteX4680" fmla="*/ 493418 w 1010331"/>
                  <a:gd name="connsiteY4680" fmla="*/ 234057 h 303641"/>
                  <a:gd name="connsiteX4681" fmla="*/ 493418 w 1010331"/>
                  <a:gd name="connsiteY4681" fmla="*/ 234057 h 303641"/>
                  <a:gd name="connsiteX4682" fmla="*/ 474440 w 1010331"/>
                  <a:gd name="connsiteY4682" fmla="*/ 234057 h 303641"/>
                  <a:gd name="connsiteX4683" fmla="*/ 478959 w 1010331"/>
                  <a:gd name="connsiteY4683" fmla="*/ 238576 h 303641"/>
                  <a:gd name="connsiteX4684" fmla="*/ 474440 w 1010331"/>
                  <a:gd name="connsiteY4684" fmla="*/ 243094 h 303641"/>
                  <a:gd name="connsiteX4685" fmla="*/ 469922 w 1010331"/>
                  <a:gd name="connsiteY4685" fmla="*/ 238576 h 303641"/>
                  <a:gd name="connsiteX4686" fmla="*/ 474440 w 1010331"/>
                  <a:gd name="connsiteY4686" fmla="*/ 234057 h 303641"/>
                  <a:gd name="connsiteX4687" fmla="*/ 474440 w 1010331"/>
                  <a:gd name="connsiteY4687" fmla="*/ 234057 h 303641"/>
                  <a:gd name="connsiteX4688" fmla="*/ 455462 w 1010331"/>
                  <a:gd name="connsiteY4688" fmla="*/ 234057 h 303641"/>
                  <a:gd name="connsiteX4689" fmla="*/ 459981 w 1010331"/>
                  <a:gd name="connsiteY4689" fmla="*/ 238576 h 303641"/>
                  <a:gd name="connsiteX4690" fmla="*/ 455462 w 1010331"/>
                  <a:gd name="connsiteY4690" fmla="*/ 243094 h 303641"/>
                  <a:gd name="connsiteX4691" fmla="*/ 450944 w 1010331"/>
                  <a:gd name="connsiteY4691" fmla="*/ 238576 h 303641"/>
                  <a:gd name="connsiteX4692" fmla="*/ 455462 w 1010331"/>
                  <a:gd name="connsiteY4692" fmla="*/ 234057 h 303641"/>
                  <a:gd name="connsiteX4693" fmla="*/ 455462 w 1010331"/>
                  <a:gd name="connsiteY4693" fmla="*/ 234057 h 303641"/>
                  <a:gd name="connsiteX4694" fmla="*/ 436485 w 1010331"/>
                  <a:gd name="connsiteY4694" fmla="*/ 234057 h 303641"/>
                  <a:gd name="connsiteX4695" fmla="*/ 441003 w 1010331"/>
                  <a:gd name="connsiteY4695" fmla="*/ 238576 h 303641"/>
                  <a:gd name="connsiteX4696" fmla="*/ 436485 w 1010331"/>
                  <a:gd name="connsiteY4696" fmla="*/ 243094 h 303641"/>
                  <a:gd name="connsiteX4697" fmla="*/ 431966 w 1010331"/>
                  <a:gd name="connsiteY4697" fmla="*/ 238576 h 303641"/>
                  <a:gd name="connsiteX4698" fmla="*/ 436485 w 1010331"/>
                  <a:gd name="connsiteY4698" fmla="*/ 234057 h 303641"/>
                  <a:gd name="connsiteX4699" fmla="*/ 436485 w 1010331"/>
                  <a:gd name="connsiteY4699" fmla="*/ 234057 h 303641"/>
                  <a:gd name="connsiteX4700" fmla="*/ 417507 w 1010331"/>
                  <a:gd name="connsiteY4700" fmla="*/ 234057 h 303641"/>
                  <a:gd name="connsiteX4701" fmla="*/ 422026 w 1010331"/>
                  <a:gd name="connsiteY4701" fmla="*/ 238576 h 303641"/>
                  <a:gd name="connsiteX4702" fmla="*/ 417507 w 1010331"/>
                  <a:gd name="connsiteY4702" fmla="*/ 243094 h 303641"/>
                  <a:gd name="connsiteX4703" fmla="*/ 412989 w 1010331"/>
                  <a:gd name="connsiteY4703" fmla="*/ 238576 h 303641"/>
                  <a:gd name="connsiteX4704" fmla="*/ 417507 w 1010331"/>
                  <a:gd name="connsiteY4704" fmla="*/ 234057 h 303641"/>
                  <a:gd name="connsiteX4705" fmla="*/ 417507 w 1010331"/>
                  <a:gd name="connsiteY4705" fmla="*/ 234057 h 303641"/>
                  <a:gd name="connsiteX4706" fmla="*/ 399433 w 1010331"/>
                  <a:gd name="connsiteY4706" fmla="*/ 234057 h 303641"/>
                  <a:gd name="connsiteX4707" fmla="*/ 403952 w 1010331"/>
                  <a:gd name="connsiteY4707" fmla="*/ 238576 h 303641"/>
                  <a:gd name="connsiteX4708" fmla="*/ 399433 w 1010331"/>
                  <a:gd name="connsiteY4708" fmla="*/ 243094 h 303641"/>
                  <a:gd name="connsiteX4709" fmla="*/ 394915 w 1010331"/>
                  <a:gd name="connsiteY4709" fmla="*/ 238576 h 303641"/>
                  <a:gd name="connsiteX4710" fmla="*/ 399433 w 1010331"/>
                  <a:gd name="connsiteY4710" fmla="*/ 234057 h 303641"/>
                  <a:gd name="connsiteX4711" fmla="*/ 399433 w 1010331"/>
                  <a:gd name="connsiteY4711" fmla="*/ 234057 h 303641"/>
                  <a:gd name="connsiteX4712" fmla="*/ 380456 w 1010331"/>
                  <a:gd name="connsiteY4712" fmla="*/ 234057 h 303641"/>
                  <a:gd name="connsiteX4713" fmla="*/ 384974 w 1010331"/>
                  <a:gd name="connsiteY4713" fmla="*/ 238576 h 303641"/>
                  <a:gd name="connsiteX4714" fmla="*/ 380456 w 1010331"/>
                  <a:gd name="connsiteY4714" fmla="*/ 243094 h 303641"/>
                  <a:gd name="connsiteX4715" fmla="*/ 375937 w 1010331"/>
                  <a:gd name="connsiteY4715" fmla="*/ 238576 h 303641"/>
                  <a:gd name="connsiteX4716" fmla="*/ 380456 w 1010331"/>
                  <a:gd name="connsiteY4716" fmla="*/ 234057 h 303641"/>
                  <a:gd name="connsiteX4717" fmla="*/ 380456 w 1010331"/>
                  <a:gd name="connsiteY4717" fmla="*/ 234057 h 303641"/>
                  <a:gd name="connsiteX4718" fmla="*/ 361478 w 1010331"/>
                  <a:gd name="connsiteY4718" fmla="*/ 234057 h 303641"/>
                  <a:gd name="connsiteX4719" fmla="*/ 365997 w 1010331"/>
                  <a:gd name="connsiteY4719" fmla="*/ 238576 h 303641"/>
                  <a:gd name="connsiteX4720" fmla="*/ 361478 w 1010331"/>
                  <a:gd name="connsiteY4720" fmla="*/ 243094 h 303641"/>
                  <a:gd name="connsiteX4721" fmla="*/ 356960 w 1010331"/>
                  <a:gd name="connsiteY4721" fmla="*/ 238576 h 303641"/>
                  <a:gd name="connsiteX4722" fmla="*/ 361478 w 1010331"/>
                  <a:gd name="connsiteY4722" fmla="*/ 234057 h 303641"/>
                  <a:gd name="connsiteX4723" fmla="*/ 361478 w 1010331"/>
                  <a:gd name="connsiteY4723" fmla="*/ 234057 h 303641"/>
                  <a:gd name="connsiteX4724" fmla="*/ 342501 w 1010331"/>
                  <a:gd name="connsiteY4724" fmla="*/ 234057 h 303641"/>
                  <a:gd name="connsiteX4725" fmla="*/ 347019 w 1010331"/>
                  <a:gd name="connsiteY4725" fmla="*/ 238576 h 303641"/>
                  <a:gd name="connsiteX4726" fmla="*/ 342501 w 1010331"/>
                  <a:gd name="connsiteY4726" fmla="*/ 243094 h 303641"/>
                  <a:gd name="connsiteX4727" fmla="*/ 337982 w 1010331"/>
                  <a:gd name="connsiteY4727" fmla="*/ 238576 h 303641"/>
                  <a:gd name="connsiteX4728" fmla="*/ 342501 w 1010331"/>
                  <a:gd name="connsiteY4728" fmla="*/ 234057 h 303641"/>
                  <a:gd name="connsiteX4729" fmla="*/ 342501 w 1010331"/>
                  <a:gd name="connsiteY4729" fmla="*/ 234057 h 303641"/>
                  <a:gd name="connsiteX4730" fmla="*/ 323523 w 1010331"/>
                  <a:gd name="connsiteY4730" fmla="*/ 234057 h 303641"/>
                  <a:gd name="connsiteX4731" fmla="*/ 328041 w 1010331"/>
                  <a:gd name="connsiteY4731" fmla="*/ 238576 h 303641"/>
                  <a:gd name="connsiteX4732" fmla="*/ 323523 w 1010331"/>
                  <a:gd name="connsiteY4732" fmla="*/ 243094 h 303641"/>
                  <a:gd name="connsiteX4733" fmla="*/ 319004 w 1010331"/>
                  <a:gd name="connsiteY4733" fmla="*/ 238576 h 303641"/>
                  <a:gd name="connsiteX4734" fmla="*/ 323523 w 1010331"/>
                  <a:gd name="connsiteY4734" fmla="*/ 234057 h 303641"/>
                  <a:gd name="connsiteX4735" fmla="*/ 323523 w 1010331"/>
                  <a:gd name="connsiteY4735" fmla="*/ 234057 h 303641"/>
                  <a:gd name="connsiteX4736" fmla="*/ 305449 w 1010331"/>
                  <a:gd name="connsiteY4736" fmla="*/ 234057 h 303641"/>
                  <a:gd name="connsiteX4737" fmla="*/ 309968 w 1010331"/>
                  <a:gd name="connsiteY4737" fmla="*/ 238576 h 303641"/>
                  <a:gd name="connsiteX4738" fmla="*/ 305449 w 1010331"/>
                  <a:gd name="connsiteY4738" fmla="*/ 243094 h 303641"/>
                  <a:gd name="connsiteX4739" fmla="*/ 300931 w 1010331"/>
                  <a:gd name="connsiteY4739" fmla="*/ 238576 h 303641"/>
                  <a:gd name="connsiteX4740" fmla="*/ 305449 w 1010331"/>
                  <a:gd name="connsiteY4740" fmla="*/ 234057 h 303641"/>
                  <a:gd name="connsiteX4741" fmla="*/ 305449 w 1010331"/>
                  <a:gd name="connsiteY4741" fmla="*/ 234057 h 303641"/>
                  <a:gd name="connsiteX4742" fmla="*/ 286471 w 1010331"/>
                  <a:gd name="connsiteY4742" fmla="*/ 234057 h 303641"/>
                  <a:gd name="connsiteX4743" fmla="*/ 290990 w 1010331"/>
                  <a:gd name="connsiteY4743" fmla="*/ 238576 h 303641"/>
                  <a:gd name="connsiteX4744" fmla="*/ 286471 w 1010331"/>
                  <a:gd name="connsiteY4744" fmla="*/ 243094 h 303641"/>
                  <a:gd name="connsiteX4745" fmla="*/ 281953 w 1010331"/>
                  <a:gd name="connsiteY4745" fmla="*/ 238576 h 303641"/>
                  <a:gd name="connsiteX4746" fmla="*/ 286471 w 1010331"/>
                  <a:gd name="connsiteY4746" fmla="*/ 234057 h 303641"/>
                  <a:gd name="connsiteX4747" fmla="*/ 286471 w 1010331"/>
                  <a:gd name="connsiteY4747" fmla="*/ 234057 h 303641"/>
                  <a:gd name="connsiteX4748" fmla="*/ 840437 w 1010331"/>
                  <a:gd name="connsiteY4748" fmla="*/ 225020 h 303641"/>
                  <a:gd name="connsiteX4749" fmla="*/ 844955 w 1010331"/>
                  <a:gd name="connsiteY4749" fmla="*/ 229539 h 303641"/>
                  <a:gd name="connsiteX4750" fmla="*/ 840437 w 1010331"/>
                  <a:gd name="connsiteY4750" fmla="*/ 234057 h 303641"/>
                  <a:gd name="connsiteX4751" fmla="*/ 835918 w 1010331"/>
                  <a:gd name="connsiteY4751" fmla="*/ 229539 h 303641"/>
                  <a:gd name="connsiteX4752" fmla="*/ 840437 w 1010331"/>
                  <a:gd name="connsiteY4752" fmla="*/ 225020 h 303641"/>
                  <a:gd name="connsiteX4753" fmla="*/ 840437 w 1010331"/>
                  <a:gd name="connsiteY4753" fmla="*/ 225020 h 303641"/>
                  <a:gd name="connsiteX4754" fmla="*/ 821459 w 1010331"/>
                  <a:gd name="connsiteY4754" fmla="*/ 225020 h 303641"/>
                  <a:gd name="connsiteX4755" fmla="*/ 825978 w 1010331"/>
                  <a:gd name="connsiteY4755" fmla="*/ 229539 h 303641"/>
                  <a:gd name="connsiteX4756" fmla="*/ 821459 w 1010331"/>
                  <a:gd name="connsiteY4756" fmla="*/ 234057 h 303641"/>
                  <a:gd name="connsiteX4757" fmla="*/ 816941 w 1010331"/>
                  <a:gd name="connsiteY4757" fmla="*/ 229539 h 303641"/>
                  <a:gd name="connsiteX4758" fmla="*/ 821459 w 1010331"/>
                  <a:gd name="connsiteY4758" fmla="*/ 225020 h 303641"/>
                  <a:gd name="connsiteX4759" fmla="*/ 821459 w 1010331"/>
                  <a:gd name="connsiteY4759" fmla="*/ 225020 h 303641"/>
                  <a:gd name="connsiteX4760" fmla="*/ 803385 w 1010331"/>
                  <a:gd name="connsiteY4760" fmla="*/ 225020 h 303641"/>
                  <a:gd name="connsiteX4761" fmla="*/ 807904 w 1010331"/>
                  <a:gd name="connsiteY4761" fmla="*/ 229539 h 303641"/>
                  <a:gd name="connsiteX4762" fmla="*/ 803385 w 1010331"/>
                  <a:gd name="connsiteY4762" fmla="*/ 234057 h 303641"/>
                  <a:gd name="connsiteX4763" fmla="*/ 798867 w 1010331"/>
                  <a:gd name="connsiteY4763" fmla="*/ 229539 h 303641"/>
                  <a:gd name="connsiteX4764" fmla="*/ 803385 w 1010331"/>
                  <a:gd name="connsiteY4764" fmla="*/ 225020 h 303641"/>
                  <a:gd name="connsiteX4765" fmla="*/ 803385 w 1010331"/>
                  <a:gd name="connsiteY4765" fmla="*/ 225020 h 303641"/>
                  <a:gd name="connsiteX4766" fmla="*/ 784408 w 1010331"/>
                  <a:gd name="connsiteY4766" fmla="*/ 225020 h 303641"/>
                  <a:gd name="connsiteX4767" fmla="*/ 788926 w 1010331"/>
                  <a:gd name="connsiteY4767" fmla="*/ 229539 h 303641"/>
                  <a:gd name="connsiteX4768" fmla="*/ 784408 w 1010331"/>
                  <a:gd name="connsiteY4768" fmla="*/ 234057 h 303641"/>
                  <a:gd name="connsiteX4769" fmla="*/ 779889 w 1010331"/>
                  <a:gd name="connsiteY4769" fmla="*/ 229539 h 303641"/>
                  <a:gd name="connsiteX4770" fmla="*/ 784408 w 1010331"/>
                  <a:gd name="connsiteY4770" fmla="*/ 225020 h 303641"/>
                  <a:gd name="connsiteX4771" fmla="*/ 784408 w 1010331"/>
                  <a:gd name="connsiteY4771" fmla="*/ 225020 h 303641"/>
                  <a:gd name="connsiteX4772" fmla="*/ 765430 w 1010331"/>
                  <a:gd name="connsiteY4772" fmla="*/ 225020 h 303641"/>
                  <a:gd name="connsiteX4773" fmla="*/ 769948 w 1010331"/>
                  <a:gd name="connsiteY4773" fmla="*/ 229539 h 303641"/>
                  <a:gd name="connsiteX4774" fmla="*/ 765430 w 1010331"/>
                  <a:gd name="connsiteY4774" fmla="*/ 234057 h 303641"/>
                  <a:gd name="connsiteX4775" fmla="*/ 760912 w 1010331"/>
                  <a:gd name="connsiteY4775" fmla="*/ 229539 h 303641"/>
                  <a:gd name="connsiteX4776" fmla="*/ 765430 w 1010331"/>
                  <a:gd name="connsiteY4776" fmla="*/ 225020 h 303641"/>
                  <a:gd name="connsiteX4777" fmla="*/ 765430 w 1010331"/>
                  <a:gd name="connsiteY4777" fmla="*/ 225020 h 303641"/>
                  <a:gd name="connsiteX4778" fmla="*/ 746452 w 1010331"/>
                  <a:gd name="connsiteY4778" fmla="*/ 225020 h 303641"/>
                  <a:gd name="connsiteX4779" fmla="*/ 750971 w 1010331"/>
                  <a:gd name="connsiteY4779" fmla="*/ 229539 h 303641"/>
                  <a:gd name="connsiteX4780" fmla="*/ 746452 w 1010331"/>
                  <a:gd name="connsiteY4780" fmla="*/ 234057 h 303641"/>
                  <a:gd name="connsiteX4781" fmla="*/ 741934 w 1010331"/>
                  <a:gd name="connsiteY4781" fmla="*/ 229539 h 303641"/>
                  <a:gd name="connsiteX4782" fmla="*/ 746452 w 1010331"/>
                  <a:gd name="connsiteY4782" fmla="*/ 225020 h 303641"/>
                  <a:gd name="connsiteX4783" fmla="*/ 746452 w 1010331"/>
                  <a:gd name="connsiteY4783" fmla="*/ 225020 h 303641"/>
                  <a:gd name="connsiteX4784" fmla="*/ 727475 w 1010331"/>
                  <a:gd name="connsiteY4784" fmla="*/ 225020 h 303641"/>
                  <a:gd name="connsiteX4785" fmla="*/ 731993 w 1010331"/>
                  <a:gd name="connsiteY4785" fmla="*/ 229539 h 303641"/>
                  <a:gd name="connsiteX4786" fmla="*/ 727475 w 1010331"/>
                  <a:gd name="connsiteY4786" fmla="*/ 234057 h 303641"/>
                  <a:gd name="connsiteX4787" fmla="*/ 722956 w 1010331"/>
                  <a:gd name="connsiteY4787" fmla="*/ 229539 h 303641"/>
                  <a:gd name="connsiteX4788" fmla="*/ 727475 w 1010331"/>
                  <a:gd name="connsiteY4788" fmla="*/ 225020 h 303641"/>
                  <a:gd name="connsiteX4789" fmla="*/ 727475 w 1010331"/>
                  <a:gd name="connsiteY4789" fmla="*/ 225020 h 303641"/>
                  <a:gd name="connsiteX4790" fmla="*/ 709401 w 1010331"/>
                  <a:gd name="connsiteY4790" fmla="*/ 225020 h 303641"/>
                  <a:gd name="connsiteX4791" fmla="*/ 713919 w 1010331"/>
                  <a:gd name="connsiteY4791" fmla="*/ 229539 h 303641"/>
                  <a:gd name="connsiteX4792" fmla="*/ 709401 w 1010331"/>
                  <a:gd name="connsiteY4792" fmla="*/ 234057 h 303641"/>
                  <a:gd name="connsiteX4793" fmla="*/ 704882 w 1010331"/>
                  <a:gd name="connsiteY4793" fmla="*/ 229539 h 303641"/>
                  <a:gd name="connsiteX4794" fmla="*/ 709401 w 1010331"/>
                  <a:gd name="connsiteY4794" fmla="*/ 225020 h 303641"/>
                  <a:gd name="connsiteX4795" fmla="*/ 709401 w 1010331"/>
                  <a:gd name="connsiteY4795" fmla="*/ 225020 h 303641"/>
                  <a:gd name="connsiteX4796" fmla="*/ 690423 w 1010331"/>
                  <a:gd name="connsiteY4796" fmla="*/ 225020 h 303641"/>
                  <a:gd name="connsiteX4797" fmla="*/ 694942 w 1010331"/>
                  <a:gd name="connsiteY4797" fmla="*/ 229539 h 303641"/>
                  <a:gd name="connsiteX4798" fmla="*/ 690423 w 1010331"/>
                  <a:gd name="connsiteY4798" fmla="*/ 234057 h 303641"/>
                  <a:gd name="connsiteX4799" fmla="*/ 685905 w 1010331"/>
                  <a:gd name="connsiteY4799" fmla="*/ 229539 h 303641"/>
                  <a:gd name="connsiteX4800" fmla="*/ 690423 w 1010331"/>
                  <a:gd name="connsiteY4800" fmla="*/ 225020 h 303641"/>
                  <a:gd name="connsiteX4801" fmla="*/ 690423 w 1010331"/>
                  <a:gd name="connsiteY4801" fmla="*/ 225020 h 303641"/>
                  <a:gd name="connsiteX4802" fmla="*/ 671446 w 1010331"/>
                  <a:gd name="connsiteY4802" fmla="*/ 225020 h 303641"/>
                  <a:gd name="connsiteX4803" fmla="*/ 675964 w 1010331"/>
                  <a:gd name="connsiteY4803" fmla="*/ 229539 h 303641"/>
                  <a:gd name="connsiteX4804" fmla="*/ 671446 w 1010331"/>
                  <a:gd name="connsiteY4804" fmla="*/ 234057 h 303641"/>
                  <a:gd name="connsiteX4805" fmla="*/ 666927 w 1010331"/>
                  <a:gd name="connsiteY4805" fmla="*/ 229539 h 303641"/>
                  <a:gd name="connsiteX4806" fmla="*/ 671446 w 1010331"/>
                  <a:gd name="connsiteY4806" fmla="*/ 225020 h 303641"/>
                  <a:gd name="connsiteX4807" fmla="*/ 671446 w 1010331"/>
                  <a:gd name="connsiteY4807" fmla="*/ 225020 h 303641"/>
                  <a:gd name="connsiteX4808" fmla="*/ 652468 w 1010331"/>
                  <a:gd name="connsiteY4808" fmla="*/ 225020 h 303641"/>
                  <a:gd name="connsiteX4809" fmla="*/ 656987 w 1010331"/>
                  <a:gd name="connsiteY4809" fmla="*/ 229539 h 303641"/>
                  <a:gd name="connsiteX4810" fmla="*/ 652468 w 1010331"/>
                  <a:gd name="connsiteY4810" fmla="*/ 234057 h 303641"/>
                  <a:gd name="connsiteX4811" fmla="*/ 647950 w 1010331"/>
                  <a:gd name="connsiteY4811" fmla="*/ 229539 h 303641"/>
                  <a:gd name="connsiteX4812" fmla="*/ 652468 w 1010331"/>
                  <a:gd name="connsiteY4812" fmla="*/ 225020 h 303641"/>
                  <a:gd name="connsiteX4813" fmla="*/ 652468 w 1010331"/>
                  <a:gd name="connsiteY4813" fmla="*/ 225020 h 303641"/>
                  <a:gd name="connsiteX4814" fmla="*/ 633490 w 1010331"/>
                  <a:gd name="connsiteY4814" fmla="*/ 225020 h 303641"/>
                  <a:gd name="connsiteX4815" fmla="*/ 638009 w 1010331"/>
                  <a:gd name="connsiteY4815" fmla="*/ 229539 h 303641"/>
                  <a:gd name="connsiteX4816" fmla="*/ 633490 w 1010331"/>
                  <a:gd name="connsiteY4816" fmla="*/ 234057 h 303641"/>
                  <a:gd name="connsiteX4817" fmla="*/ 628972 w 1010331"/>
                  <a:gd name="connsiteY4817" fmla="*/ 229539 h 303641"/>
                  <a:gd name="connsiteX4818" fmla="*/ 633490 w 1010331"/>
                  <a:gd name="connsiteY4818" fmla="*/ 225020 h 303641"/>
                  <a:gd name="connsiteX4819" fmla="*/ 633490 w 1010331"/>
                  <a:gd name="connsiteY4819" fmla="*/ 225020 h 303641"/>
                  <a:gd name="connsiteX4820" fmla="*/ 615417 w 1010331"/>
                  <a:gd name="connsiteY4820" fmla="*/ 225020 h 303641"/>
                  <a:gd name="connsiteX4821" fmla="*/ 619935 w 1010331"/>
                  <a:gd name="connsiteY4821" fmla="*/ 229539 h 303641"/>
                  <a:gd name="connsiteX4822" fmla="*/ 615417 w 1010331"/>
                  <a:gd name="connsiteY4822" fmla="*/ 234057 h 303641"/>
                  <a:gd name="connsiteX4823" fmla="*/ 610898 w 1010331"/>
                  <a:gd name="connsiteY4823" fmla="*/ 229539 h 303641"/>
                  <a:gd name="connsiteX4824" fmla="*/ 615417 w 1010331"/>
                  <a:gd name="connsiteY4824" fmla="*/ 225020 h 303641"/>
                  <a:gd name="connsiteX4825" fmla="*/ 615417 w 1010331"/>
                  <a:gd name="connsiteY4825" fmla="*/ 225020 h 303641"/>
                  <a:gd name="connsiteX4826" fmla="*/ 596439 w 1010331"/>
                  <a:gd name="connsiteY4826" fmla="*/ 225020 h 303641"/>
                  <a:gd name="connsiteX4827" fmla="*/ 600957 w 1010331"/>
                  <a:gd name="connsiteY4827" fmla="*/ 229539 h 303641"/>
                  <a:gd name="connsiteX4828" fmla="*/ 596439 w 1010331"/>
                  <a:gd name="connsiteY4828" fmla="*/ 234057 h 303641"/>
                  <a:gd name="connsiteX4829" fmla="*/ 591920 w 1010331"/>
                  <a:gd name="connsiteY4829" fmla="*/ 229539 h 303641"/>
                  <a:gd name="connsiteX4830" fmla="*/ 596439 w 1010331"/>
                  <a:gd name="connsiteY4830" fmla="*/ 225020 h 303641"/>
                  <a:gd name="connsiteX4831" fmla="*/ 596439 w 1010331"/>
                  <a:gd name="connsiteY4831" fmla="*/ 225020 h 303641"/>
                  <a:gd name="connsiteX4832" fmla="*/ 577461 w 1010331"/>
                  <a:gd name="connsiteY4832" fmla="*/ 225020 h 303641"/>
                  <a:gd name="connsiteX4833" fmla="*/ 581980 w 1010331"/>
                  <a:gd name="connsiteY4833" fmla="*/ 229539 h 303641"/>
                  <a:gd name="connsiteX4834" fmla="*/ 577461 w 1010331"/>
                  <a:gd name="connsiteY4834" fmla="*/ 234057 h 303641"/>
                  <a:gd name="connsiteX4835" fmla="*/ 572943 w 1010331"/>
                  <a:gd name="connsiteY4835" fmla="*/ 229539 h 303641"/>
                  <a:gd name="connsiteX4836" fmla="*/ 577461 w 1010331"/>
                  <a:gd name="connsiteY4836" fmla="*/ 225020 h 303641"/>
                  <a:gd name="connsiteX4837" fmla="*/ 577461 w 1010331"/>
                  <a:gd name="connsiteY4837" fmla="*/ 225020 h 303641"/>
                  <a:gd name="connsiteX4838" fmla="*/ 558484 w 1010331"/>
                  <a:gd name="connsiteY4838" fmla="*/ 225020 h 303641"/>
                  <a:gd name="connsiteX4839" fmla="*/ 563002 w 1010331"/>
                  <a:gd name="connsiteY4839" fmla="*/ 229539 h 303641"/>
                  <a:gd name="connsiteX4840" fmla="*/ 558484 w 1010331"/>
                  <a:gd name="connsiteY4840" fmla="*/ 234057 h 303641"/>
                  <a:gd name="connsiteX4841" fmla="*/ 553965 w 1010331"/>
                  <a:gd name="connsiteY4841" fmla="*/ 229539 h 303641"/>
                  <a:gd name="connsiteX4842" fmla="*/ 558484 w 1010331"/>
                  <a:gd name="connsiteY4842" fmla="*/ 225020 h 303641"/>
                  <a:gd name="connsiteX4843" fmla="*/ 558484 w 1010331"/>
                  <a:gd name="connsiteY4843" fmla="*/ 225020 h 303641"/>
                  <a:gd name="connsiteX4844" fmla="*/ 539506 w 1010331"/>
                  <a:gd name="connsiteY4844" fmla="*/ 225020 h 303641"/>
                  <a:gd name="connsiteX4845" fmla="*/ 544025 w 1010331"/>
                  <a:gd name="connsiteY4845" fmla="*/ 229539 h 303641"/>
                  <a:gd name="connsiteX4846" fmla="*/ 539506 w 1010331"/>
                  <a:gd name="connsiteY4846" fmla="*/ 234057 h 303641"/>
                  <a:gd name="connsiteX4847" fmla="*/ 534988 w 1010331"/>
                  <a:gd name="connsiteY4847" fmla="*/ 229539 h 303641"/>
                  <a:gd name="connsiteX4848" fmla="*/ 539506 w 1010331"/>
                  <a:gd name="connsiteY4848" fmla="*/ 225020 h 303641"/>
                  <a:gd name="connsiteX4849" fmla="*/ 539506 w 1010331"/>
                  <a:gd name="connsiteY4849" fmla="*/ 225020 h 303641"/>
                  <a:gd name="connsiteX4850" fmla="*/ 521432 w 1010331"/>
                  <a:gd name="connsiteY4850" fmla="*/ 225020 h 303641"/>
                  <a:gd name="connsiteX4851" fmla="*/ 525951 w 1010331"/>
                  <a:gd name="connsiteY4851" fmla="*/ 229539 h 303641"/>
                  <a:gd name="connsiteX4852" fmla="*/ 521432 w 1010331"/>
                  <a:gd name="connsiteY4852" fmla="*/ 234057 h 303641"/>
                  <a:gd name="connsiteX4853" fmla="*/ 516914 w 1010331"/>
                  <a:gd name="connsiteY4853" fmla="*/ 229539 h 303641"/>
                  <a:gd name="connsiteX4854" fmla="*/ 521432 w 1010331"/>
                  <a:gd name="connsiteY4854" fmla="*/ 225020 h 303641"/>
                  <a:gd name="connsiteX4855" fmla="*/ 521432 w 1010331"/>
                  <a:gd name="connsiteY4855" fmla="*/ 225020 h 303641"/>
                  <a:gd name="connsiteX4856" fmla="*/ 502455 w 1010331"/>
                  <a:gd name="connsiteY4856" fmla="*/ 225020 h 303641"/>
                  <a:gd name="connsiteX4857" fmla="*/ 506973 w 1010331"/>
                  <a:gd name="connsiteY4857" fmla="*/ 229539 h 303641"/>
                  <a:gd name="connsiteX4858" fmla="*/ 502455 w 1010331"/>
                  <a:gd name="connsiteY4858" fmla="*/ 234057 h 303641"/>
                  <a:gd name="connsiteX4859" fmla="*/ 497936 w 1010331"/>
                  <a:gd name="connsiteY4859" fmla="*/ 229539 h 303641"/>
                  <a:gd name="connsiteX4860" fmla="*/ 502455 w 1010331"/>
                  <a:gd name="connsiteY4860" fmla="*/ 225020 h 303641"/>
                  <a:gd name="connsiteX4861" fmla="*/ 502455 w 1010331"/>
                  <a:gd name="connsiteY4861" fmla="*/ 225020 h 303641"/>
                  <a:gd name="connsiteX4862" fmla="*/ 483477 w 1010331"/>
                  <a:gd name="connsiteY4862" fmla="*/ 225020 h 303641"/>
                  <a:gd name="connsiteX4863" fmla="*/ 487995 w 1010331"/>
                  <a:gd name="connsiteY4863" fmla="*/ 229539 h 303641"/>
                  <a:gd name="connsiteX4864" fmla="*/ 483477 w 1010331"/>
                  <a:gd name="connsiteY4864" fmla="*/ 234057 h 303641"/>
                  <a:gd name="connsiteX4865" fmla="*/ 478959 w 1010331"/>
                  <a:gd name="connsiteY4865" fmla="*/ 229539 h 303641"/>
                  <a:gd name="connsiteX4866" fmla="*/ 483477 w 1010331"/>
                  <a:gd name="connsiteY4866" fmla="*/ 225020 h 303641"/>
                  <a:gd name="connsiteX4867" fmla="*/ 483477 w 1010331"/>
                  <a:gd name="connsiteY4867" fmla="*/ 225020 h 303641"/>
                  <a:gd name="connsiteX4868" fmla="*/ 464499 w 1010331"/>
                  <a:gd name="connsiteY4868" fmla="*/ 225020 h 303641"/>
                  <a:gd name="connsiteX4869" fmla="*/ 469018 w 1010331"/>
                  <a:gd name="connsiteY4869" fmla="*/ 229539 h 303641"/>
                  <a:gd name="connsiteX4870" fmla="*/ 464499 w 1010331"/>
                  <a:gd name="connsiteY4870" fmla="*/ 234057 h 303641"/>
                  <a:gd name="connsiteX4871" fmla="*/ 459981 w 1010331"/>
                  <a:gd name="connsiteY4871" fmla="*/ 229539 h 303641"/>
                  <a:gd name="connsiteX4872" fmla="*/ 464499 w 1010331"/>
                  <a:gd name="connsiteY4872" fmla="*/ 225020 h 303641"/>
                  <a:gd name="connsiteX4873" fmla="*/ 464499 w 1010331"/>
                  <a:gd name="connsiteY4873" fmla="*/ 225020 h 303641"/>
                  <a:gd name="connsiteX4874" fmla="*/ 446425 w 1010331"/>
                  <a:gd name="connsiteY4874" fmla="*/ 225020 h 303641"/>
                  <a:gd name="connsiteX4875" fmla="*/ 450944 w 1010331"/>
                  <a:gd name="connsiteY4875" fmla="*/ 229539 h 303641"/>
                  <a:gd name="connsiteX4876" fmla="*/ 446425 w 1010331"/>
                  <a:gd name="connsiteY4876" fmla="*/ 234057 h 303641"/>
                  <a:gd name="connsiteX4877" fmla="*/ 441907 w 1010331"/>
                  <a:gd name="connsiteY4877" fmla="*/ 229539 h 303641"/>
                  <a:gd name="connsiteX4878" fmla="*/ 446425 w 1010331"/>
                  <a:gd name="connsiteY4878" fmla="*/ 225020 h 303641"/>
                  <a:gd name="connsiteX4879" fmla="*/ 446425 w 1010331"/>
                  <a:gd name="connsiteY4879" fmla="*/ 225020 h 303641"/>
                  <a:gd name="connsiteX4880" fmla="*/ 427448 w 1010331"/>
                  <a:gd name="connsiteY4880" fmla="*/ 225020 h 303641"/>
                  <a:gd name="connsiteX4881" fmla="*/ 431966 w 1010331"/>
                  <a:gd name="connsiteY4881" fmla="*/ 229539 h 303641"/>
                  <a:gd name="connsiteX4882" fmla="*/ 427448 w 1010331"/>
                  <a:gd name="connsiteY4882" fmla="*/ 234057 h 303641"/>
                  <a:gd name="connsiteX4883" fmla="*/ 422929 w 1010331"/>
                  <a:gd name="connsiteY4883" fmla="*/ 229539 h 303641"/>
                  <a:gd name="connsiteX4884" fmla="*/ 427448 w 1010331"/>
                  <a:gd name="connsiteY4884" fmla="*/ 225020 h 303641"/>
                  <a:gd name="connsiteX4885" fmla="*/ 427448 w 1010331"/>
                  <a:gd name="connsiteY4885" fmla="*/ 225020 h 303641"/>
                  <a:gd name="connsiteX4886" fmla="*/ 408470 w 1010331"/>
                  <a:gd name="connsiteY4886" fmla="*/ 225020 h 303641"/>
                  <a:gd name="connsiteX4887" fmla="*/ 412989 w 1010331"/>
                  <a:gd name="connsiteY4887" fmla="*/ 229539 h 303641"/>
                  <a:gd name="connsiteX4888" fmla="*/ 408470 w 1010331"/>
                  <a:gd name="connsiteY4888" fmla="*/ 234057 h 303641"/>
                  <a:gd name="connsiteX4889" fmla="*/ 403952 w 1010331"/>
                  <a:gd name="connsiteY4889" fmla="*/ 229539 h 303641"/>
                  <a:gd name="connsiteX4890" fmla="*/ 408470 w 1010331"/>
                  <a:gd name="connsiteY4890" fmla="*/ 225020 h 303641"/>
                  <a:gd name="connsiteX4891" fmla="*/ 408470 w 1010331"/>
                  <a:gd name="connsiteY4891" fmla="*/ 225020 h 303641"/>
                  <a:gd name="connsiteX4892" fmla="*/ 389493 w 1010331"/>
                  <a:gd name="connsiteY4892" fmla="*/ 225020 h 303641"/>
                  <a:gd name="connsiteX4893" fmla="*/ 394011 w 1010331"/>
                  <a:gd name="connsiteY4893" fmla="*/ 229539 h 303641"/>
                  <a:gd name="connsiteX4894" fmla="*/ 389493 w 1010331"/>
                  <a:gd name="connsiteY4894" fmla="*/ 234057 h 303641"/>
                  <a:gd name="connsiteX4895" fmla="*/ 384974 w 1010331"/>
                  <a:gd name="connsiteY4895" fmla="*/ 229539 h 303641"/>
                  <a:gd name="connsiteX4896" fmla="*/ 389493 w 1010331"/>
                  <a:gd name="connsiteY4896" fmla="*/ 225020 h 303641"/>
                  <a:gd name="connsiteX4897" fmla="*/ 389493 w 1010331"/>
                  <a:gd name="connsiteY4897" fmla="*/ 225020 h 303641"/>
                  <a:gd name="connsiteX4898" fmla="*/ 370515 w 1010331"/>
                  <a:gd name="connsiteY4898" fmla="*/ 225020 h 303641"/>
                  <a:gd name="connsiteX4899" fmla="*/ 375034 w 1010331"/>
                  <a:gd name="connsiteY4899" fmla="*/ 229539 h 303641"/>
                  <a:gd name="connsiteX4900" fmla="*/ 370515 w 1010331"/>
                  <a:gd name="connsiteY4900" fmla="*/ 234057 h 303641"/>
                  <a:gd name="connsiteX4901" fmla="*/ 365997 w 1010331"/>
                  <a:gd name="connsiteY4901" fmla="*/ 229539 h 303641"/>
                  <a:gd name="connsiteX4902" fmla="*/ 370515 w 1010331"/>
                  <a:gd name="connsiteY4902" fmla="*/ 225020 h 303641"/>
                  <a:gd name="connsiteX4903" fmla="*/ 370515 w 1010331"/>
                  <a:gd name="connsiteY4903" fmla="*/ 225020 h 303641"/>
                  <a:gd name="connsiteX4904" fmla="*/ 352441 w 1010331"/>
                  <a:gd name="connsiteY4904" fmla="*/ 225020 h 303641"/>
                  <a:gd name="connsiteX4905" fmla="*/ 356960 w 1010331"/>
                  <a:gd name="connsiteY4905" fmla="*/ 229539 h 303641"/>
                  <a:gd name="connsiteX4906" fmla="*/ 352441 w 1010331"/>
                  <a:gd name="connsiteY4906" fmla="*/ 234057 h 303641"/>
                  <a:gd name="connsiteX4907" fmla="*/ 347923 w 1010331"/>
                  <a:gd name="connsiteY4907" fmla="*/ 229539 h 303641"/>
                  <a:gd name="connsiteX4908" fmla="*/ 352441 w 1010331"/>
                  <a:gd name="connsiteY4908" fmla="*/ 225020 h 303641"/>
                  <a:gd name="connsiteX4909" fmla="*/ 352441 w 1010331"/>
                  <a:gd name="connsiteY4909" fmla="*/ 225020 h 303641"/>
                  <a:gd name="connsiteX4910" fmla="*/ 333464 w 1010331"/>
                  <a:gd name="connsiteY4910" fmla="*/ 225020 h 303641"/>
                  <a:gd name="connsiteX4911" fmla="*/ 337982 w 1010331"/>
                  <a:gd name="connsiteY4911" fmla="*/ 229539 h 303641"/>
                  <a:gd name="connsiteX4912" fmla="*/ 333464 w 1010331"/>
                  <a:gd name="connsiteY4912" fmla="*/ 234057 h 303641"/>
                  <a:gd name="connsiteX4913" fmla="*/ 328945 w 1010331"/>
                  <a:gd name="connsiteY4913" fmla="*/ 229539 h 303641"/>
                  <a:gd name="connsiteX4914" fmla="*/ 333464 w 1010331"/>
                  <a:gd name="connsiteY4914" fmla="*/ 225020 h 303641"/>
                  <a:gd name="connsiteX4915" fmla="*/ 333464 w 1010331"/>
                  <a:gd name="connsiteY4915" fmla="*/ 225020 h 303641"/>
                  <a:gd name="connsiteX4916" fmla="*/ 314486 w 1010331"/>
                  <a:gd name="connsiteY4916" fmla="*/ 225020 h 303641"/>
                  <a:gd name="connsiteX4917" fmla="*/ 319004 w 1010331"/>
                  <a:gd name="connsiteY4917" fmla="*/ 229539 h 303641"/>
                  <a:gd name="connsiteX4918" fmla="*/ 314486 w 1010331"/>
                  <a:gd name="connsiteY4918" fmla="*/ 234057 h 303641"/>
                  <a:gd name="connsiteX4919" fmla="*/ 309968 w 1010331"/>
                  <a:gd name="connsiteY4919" fmla="*/ 229539 h 303641"/>
                  <a:gd name="connsiteX4920" fmla="*/ 314486 w 1010331"/>
                  <a:gd name="connsiteY4920" fmla="*/ 225020 h 303641"/>
                  <a:gd name="connsiteX4921" fmla="*/ 314486 w 1010331"/>
                  <a:gd name="connsiteY4921" fmla="*/ 225020 h 303641"/>
                  <a:gd name="connsiteX4922" fmla="*/ 295508 w 1010331"/>
                  <a:gd name="connsiteY4922" fmla="*/ 225020 h 303641"/>
                  <a:gd name="connsiteX4923" fmla="*/ 300027 w 1010331"/>
                  <a:gd name="connsiteY4923" fmla="*/ 229539 h 303641"/>
                  <a:gd name="connsiteX4924" fmla="*/ 295508 w 1010331"/>
                  <a:gd name="connsiteY4924" fmla="*/ 234057 h 303641"/>
                  <a:gd name="connsiteX4925" fmla="*/ 290990 w 1010331"/>
                  <a:gd name="connsiteY4925" fmla="*/ 229539 h 303641"/>
                  <a:gd name="connsiteX4926" fmla="*/ 295508 w 1010331"/>
                  <a:gd name="connsiteY4926" fmla="*/ 225020 h 303641"/>
                  <a:gd name="connsiteX4927" fmla="*/ 295508 w 1010331"/>
                  <a:gd name="connsiteY4927" fmla="*/ 225020 h 303641"/>
                  <a:gd name="connsiteX4928" fmla="*/ 831400 w 1010331"/>
                  <a:gd name="connsiteY4928" fmla="*/ 214176 h 303641"/>
                  <a:gd name="connsiteX4929" fmla="*/ 835918 w 1010331"/>
                  <a:gd name="connsiteY4929" fmla="*/ 218694 h 303641"/>
                  <a:gd name="connsiteX4930" fmla="*/ 831400 w 1010331"/>
                  <a:gd name="connsiteY4930" fmla="*/ 223213 h 303641"/>
                  <a:gd name="connsiteX4931" fmla="*/ 826881 w 1010331"/>
                  <a:gd name="connsiteY4931" fmla="*/ 218694 h 303641"/>
                  <a:gd name="connsiteX4932" fmla="*/ 831400 w 1010331"/>
                  <a:gd name="connsiteY4932" fmla="*/ 214176 h 303641"/>
                  <a:gd name="connsiteX4933" fmla="*/ 831400 w 1010331"/>
                  <a:gd name="connsiteY4933" fmla="*/ 214176 h 303641"/>
                  <a:gd name="connsiteX4934" fmla="*/ 812422 w 1010331"/>
                  <a:gd name="connsiteY4934" fmla="*/ 214176 h 303641"/>
                  <a:gd name="connsiteX4935" fmla="*/ 816941 w 1010331"/>
                  <a:gd name="connsiteY4935" fmla="*/ 218694 h 303641"/>
                  <a:gd name="connsiteX4936" fmla="*/ 812422 w 1010331"/>
                  <a:gd name="connsiteY4936" fmla="*/ 223213 h 303641"/>
                  <a:gd name="connsiteX4937" fmla="*/ 807904 w 1010331"/>
                  <a:gd name="connsiteY4937" fmla="*/ 218694 h 303641"/>
                  <a:gd name="connsiteX4938" fmla="*/ 812422 w 1010331"/>
                  <a:gd name="connsiteY4938" fmla="*/ 214176 h 303641"/>
                  <a:gd name="connsiteX4939" fmla="*/ 812422 w 1010331"/>
                  <a:gd name="connsiteY4939" fmla="*/ 214176 h 303641"/>
                  <a:gd name="connsiteX4940" fmla="*/ 793445 w 1010331"/>
                  <a:gd name="connsiteY4940" fmla="*/ 214176 h 303641"/>
                  <a:gd name="connsiteX4941" fmla="*/ 797963 w 1010331"/>
                  <a:gd name="connsiteY4941" fmla="*/ 218694 h 303641"/>
                  <a:gd name="connsiteX4942" fmla="*/ 793445 w 1010331"/>
                  <a:gd name="connsiteY4942" fmla="*/ 223213 h 303641"/>
                  <a:gd name="connsiteX4943" fmla="*/ 788926 w 1010331"/>
                  <a:gd name="connsiteY4943" fmla="*/ 218694 h 303641"/>
                  <a:gd name="connsiteX4944" fmla="*/ 793445 w 1010331"/>
                  <a:gd name="connsiteY4944" fmla="*/ 214176 h 303641"/>
                  <a:gd name="connsiteX4945" fmla="*/ 793445 w 1010331"/>
                  <a:gd name="connsiteY4945" fmla="*/ 214176 h 303641"/>
                  <a:gd name="connsiteX4946" fmla="*/ 774467 w 1010331"/>
                  <a:gd name="connsiteY4946" fmla="*/ 214176 h 303641"/>
                  <a:gd name="connsiteX4947" fmla="*/ 778985 w 1010331"/>
                  <a:gd name="connsiteY4947" fmla="*/ 218694 h 303641"/>
                  <a:gd name="connsiteX4948" fmla="*/ 774467 w 1010331"/>
                  <a:gd name="connsiteY4948" fmla="*/ 223213 h 303641"/>
                  <a:gd name="connsiteX4949" fmla="*/ 769948 w 1010331"/>
                  <a:gd name="connsiteY4949" fmla="*/ 218694 h 303641"/>
                  <a:gd name="connsiteX4950" fmla="*/ 774467 w 1010331"/>
                  <a:gd name="connsiteY4950" fmla="*/ 214176 h 303641"/>
                  <a:gd name="connsiteX4951" fmla="*/ 774467 w 1010331"/>
                  <a:gd name="connsiteY4951" fmla="*/ 214176 h 303641"/>
                  <a:gd name="connsiteX4952" fmla="*/ 756393 w 1010331"/>
                  <a:gd name="connsiteY4952" fmla="*/ 214176 h 303641"/>
                  <a:gd name="connsiteX4953" fmla="*/ 760912 w 1010331"/>
                  <a:gd name="connsiteY4953" fmla="*/ 218694 h 303641"/>
                  <a:gd name="connsiteX4954" fmla="*/ 756393 w 1010331"/>
                  <a:gd name="connsiteY4954" fmla="*/ 223213 h 303641"/>
                  <a:gd name="connsiteX4955" fmla="*/ 751875 w 1010331"/>
                  <a:gd name="connsiteY4955" fmla="*/ 218694 h 303641"/>
                  <a:gd name="connsiteX4956" fmla="*/ 756393 w 1010331"/>
                  <a:gd name="connsiteY4956" fmla="*/ 214176 h 303641"/>
                  <a:gd name="connsiteX4957" fmla="*/ 756393 w 1010331"/>
                  <a:gd name="connsiteY4957" fmla="*/ 214176 h 303641"/>
                  <a:gd name="connsiteX4958" fmla="*/ 737415 w 1010331"/>
                  <a:gd name="connsiteY4958" fmla="*/ 214176 h 303641"/>
                  <a:gd name="connsiteX4959" fmla="*/ 741934 w 1010331"/>
                  <a:gd name="connsiteY4959" fmla="*/ 218694 h 303641"/>
                  <a:gd name="connsiteX4960" fmla="*/ 737415 w 1010331"/>
                  <a:gd name="connsiteY4960" fmla="*/ 223213 h 303641"/>
                  <a:gd name="connsiteX4961" fmla="*/ 732897 w 1010331"/>
                  <a:gd name="connsiteY4961" fmla="*/ 218694 h 303641"/>
                  <a:gd name="connsiteX4962" fmla="*/ 737415 w 1010331"/>
                  <a:gd name="connsiteY4962" fmla="*/ 214176 h 303641"/>
                  <a:gd name="connsiteX4963" fmla="*/ 737415 w 1010331"/>
                  <a:gd name="connsiteY4963" fmla="*/ 214176 h 303641"/>
                  <a:gd name="connsiteX4964" fmla="*/ 718438 w 1010331"/>
                  <a:gd name="connsiteY4964" fmla="*/ 214176 h 303641"/>
                  <a:gd name="connsiteX4965" fmla="*/ 722956 w 1010331"/>
                  <a:gd name="connsiteY4965" fmla="*/ 218694 h 303641"/>
                  <a:gd name="connsiteX4966" fmla="*/ 718438 w 1010331"/>
                  <a:gd name="connsiteY4966" fmla="*/ 223213 h 303641"/>
                  <a:gd name="connsiteX4967" fmla="*/ 713919 w 1010331"/>
                  <a:gd name="connsiteY4967" fmla="*/ 218694 h 303641"/>
                  <a:gd name="connsiteX4968" fmla="*/ 718438 w 1010331"/>
                  <a:gd name="connsiteY4968" fmla="*/ 214176 h 303641"/>
                  <a:gd name="connsiteX4969" fmla="*/ 718438 w 1010331"/>
                  <a:gd name="connsiteY4969" fmla="*/ 214176 h 303641"/>
                  <a:gd name="connsiteX4970" fmla="*/ 699460 w 1010331"/>
                  <a:gd name="connsiteY4970" fmla="*/ 214176 h 303641"/>
                  <a:gd name="connsiteX4971" fmla="*/ 703979 w 1010331"/>
                  <a:gd name="connsiteY4971" fmla="*/ 218694 h 303641"/>
                  <a:gd name="connsiteX4972" fmla="*/ 699460 w 1010331"/>
                  <a:gd name="connsiteY4972" fmla="*/ 223213 h 303641"/>
                  <a:gd name="connsiteX4973" fmla="*/ 694942 w 1010331"/>
                  <a:gd name="connsiteY4973" fmla="*/ 218694 h 303641"/>
                  <a:gd name="connsiteX4974" fmla="*/ 699460 w 1010331"/>
                  <a:gd name="connsiteY4974" fmla="*/ 214176 h 303641"/>
                  <a:gd name="connsiteX4975" fmla="*/ 699460 w 1010331"/>
                  <a:gd name="connsiteY4975" fmla="*/ 214176 h 303641"/>
                  <a:gd name="connsiteX4976" fmla="*/ 680483 w 1010331"/>
                  <a:gd name="connsiteY4976" fmla="*/ 214176 h 303641"/>
                  <a:gd name="connsiteX4977" fmla="*/ 685001 w 1010331"/>
                  <a:gd name="connsiteY4977" fmla="*/ 218694 h 303641"/>
                  <a:gd name="connsiteX4978" fmla="*/ 680483 w 1010331"/>
                  <a:gd name="connsiteY4978" fmla="*/ 223213 h 303641"/>
                  <a:gd name="connsiteX4979" fmla="*/ 675964 w 1010331"/>
                  <a:gd name="connsiteY4979" fmla="*/ 218694 h 303641"/>
                  <a:gd name="connsiteX4980" fmla="*/ 680483 w 1010331"/>
                  <a:gd name="connsiteY4980" fmla="*/ 214176 h 303641"/>
                  <a:gd name="connsiteX4981" fmla="*/ 680483 w 1010331"/>
                  <a:gd name="connsiteY4981" fmla="*/ 214176 h 303641"/>
                  <a:gd name="connsiteX4982" fmla="*/ 662409 w 1010331"/>
                  <a:gd name="connsiteY4982" fmla="*/ 214176 h 303641"/>
                  <a:gd name="connsiteX4983" fmla="*/ 666927 w 1010331"/>
                  <a:gd name="connsiteY4983" fmla="*/ 218694 h 303641"/>
                  <a:gd name="connsiteX4984" fmla="*/ 662409 w 1010331"/>
                  <a:gd name="connsiteY4984" fmla="*/ 223213 h 303641"/>
                  <a:gd name="connsiteX4985" fmla="*/ 657890 w 1010331"/>
                  <a:gd name="connsiteY4985" fmla="*/ 218694 h 303641"/>
                  <a:gd name="connsiteX4986" fmla="*/ 662409 w 1010331"/>
                  <a:gd name="connsiteY4986" fmla="*/ 214176 h 303641"/>
                  <a:gd name="connsiteX4987" fmla="*/ 662409 w 1010331"/>
                  <a:gd name="connsiteY4987" fmla="*/ 214176 h 303641"/>
                  <a:gd name="connsiteX4988" fmla="*/ 643431 w 1010331"/>
                  <a:gd name="connsiteY4988" fmla="*/ 214176 h 303641"/>
                  <a:gd name="connsiteX4989" fmla="*/ 647950 w 1010331"/>
                  <a:gd name="connsiteY4989" fmla="*/ 218694 h 303641"/>
                  <a:gd name="connsiteX4990" fmla="*/ 643431 w 1010331"/>
                  <a:gd name="connsiteY4990" fmla="*/ 223213 h 303641"/>
                  <a:gd name="connsiteX4991" fmla="*/ 638913 w 1010331"/>
                  <a:gd name="connsiteY4991" fmla="*/ 218694 h 303641"/>
                  <a:gd name="connsiteX4992" fmla="*/ 643431 w 1010331"/>
                  <a:gd name="connsiteY4992" fmla="*/ 214176 h 303641"/>
                  <a:gd name="connsiteX4993" fmla="*/ 643431 w 1010331"/>
                  <a:gd name="connsiteY4993" fmla="*/ 214176 h 303641"/>
                  <a:gd name="connsiteX4994" fmla="*/ 624453 w 1010331"/>
                  <a:gd name="connsiteY4994" fmla="*/ 214176 h 303641"/>
                  <a:gd name="connsiteX4995" fmla="*/ 628972 w 1010331"/>
                  <a:gd name="connsiteY4995" fmla="*/ 218694 h 303641"/>
                  <a:gd name="connsiteX4996" fmla="*/ 624453 w 1010331"/>
                  <a:gd name="connsiteY4996" fmla="*/ 223213 h 303641"/>
                  <a:gd name="connsiteX4997" fmla="*/ 619935 w 1010331"/>
                  <a:gd name="connsiteY4997" fmla="*/ 218694 h 303641"/>
                  <a:gd name="connsiteX4998" fmla="*/ 624453 w 1010331"/>
                  <a:gd name="connsiteY4998" fmla="*/ 214176 h 303641"/>
                  <a:gd name="connsiteX4999" fmla="*/ 624453 w 1010331"/>
                  <a:gd name="connsiteY4999" fmla="*/ 214176 h 303641"/>
                  <a:gd name="connsiteX5000" fmla="*/ 605476 w 1010331"/>
                  <a:gd name="connsiteY5000" fmla="*/ 214176 h 303641"/>
                  <a:gd name="connsiteX5001" fmla="*/ 609994 w 1010331"/>
                  <a:gd name="connsiteY5001" fmla="*/ 218694 h 303641"/>
                  <a:gd name="connsiteX5002" fmla="*/ 605476 w 1010331"/>
                  <a:gd name="connsiteY5002" fmla="*/ 223213 h 303641"/>
                  <a:gd name="connsiteX5003" fmla="*/ 600957 w 1010331"/>
                  <a:gd name="connsiteY5003" fmla="*/ 218694 h 303641"/>
                  <a:gd name="connsiteX5004" fmla="*/ 605476 w 1010331"/>
                  <a:gd name="connsiteY5004" fmla="*/ 214176 h 303641"/>
                  <a:gd name="connsiteX5005" fmla="*/ 605476 w 1010331"/>
                  <a:gd name="connsiteY5005" fmla="*/ 214176 h 303641"/>
                  <a:gd name="connsiteX5006" fmla="*/ 586498 w 1010331"/>
                  <a:gd name="connsiteY5006" fmla="*/ 214176 h 303641"/>
                  <a:gd name="connsiteX5007" fmla="*/ 591017 w 1010331"/>
                  <a:gd name="connsiteY5007" fmla="*/ 218694 h 303641"/>
                  <a:gd name="connsiteX5008" fmla="*/ 586498 w 1010331"/>
                  <a:gd name="connsiteY5008" fmla="*/ 223213 h 303641"/>
                  <a:gd name="connsiteX5009" fmla="*/ 581980 w 1010331"/>
                  <a:gd name="connsiteY5009" fmla="*/ 218694 h 303641"/>
                  <a:gd name="connsiteX5010" fmla="*/ 586498 w 1010331"/>
                  <a:gd name="connsiteY5010" fmla="*/ 214176 h 303641"/>
                  <a:gd name="connsiteX5011" fmla="*/ 586498 w 1010331"/>
                  <a:gd name="connsiteY5011" fmla="*/ 214176 h 303641"/>
                  <a:gd name="connsiteX5012" fmla="*/ 568424 w 1010331"/>
                  <a:gd name="connsiteY5012" fmla="*/ 214176 h 303641"/>
                  <a:gd name="connsiteX5013" fmla="*/ 572943 w 1010331"/>
                  <a:gd name="connsiteY5013" fmla="*/ 218694 h 303641"/>
                  <a:gd name="connsiteX5014" fmla="*/ 568424 w 1010331"/>
                  <a:gd name="connsiteY5014" fmla="*/ 223213 h 303641"/>
                  <a:gd name="connsiteX5015" fmla="*/ 563906 w 1010331"/>
                  <a:gd name="connsiteY5015" fmla="*/ 218694 h 303641"/>
                  <a:gd name="connsiteX5016" fmla="*/ 568424 w 1010331"/>
                  <a:gd name="connsiteY5016" fmla="*/ 214176 h 303641"/>
                  <a:gd name="connsiteX5017" fmla="*/ 568424 w 1010331"/>
                  <a:gd name="connsiteY5017" fmla="*/ 214176 h 303641"/>
                  <a:gd name="connsiteX5018" fmla="*/ 549447 w 1010331"/>
                  <a:gd name="connsiteY5018" fmla="*/ 214176 h 303641"/>
                  <a:gd name="connsiteX5019" fmla="*/ 553965 w 1010331"/>
                  <a:gd name="connsiteY5019" fmla="*/ 218694 h 303641"/>
                  <a:gd name="connsiteX5020" fmla="*/ 549447 w 1010331"/>
                  <a:gd name="connsiteY5020" fmla="*/ 223213 h 303641"/>
                  <a:gd name="connsiteX5021" fmla="*/ 544928 w 1010331"/>
                  <a:gd name="connsiteY5021" fmla="*/ 218694 h 303641"/>
                  <a:gd name="connsiteX5022" fmla="*/ 549447 w 1010331"/>
                  <a:gd name="connsiteY5022" fmla="*/ 214176 h 303641"/>
                  <a:gd name="connsiteX5023" fmla="*/ 549447 w 1010331"/>
                  <a:gd name="connsiteY5023" fmla="*/ 214176 h 303641"/>
                  <a:gd name="connsiteX5024" fmla="*/ 530469 w 1010331"/>
                  <a:gd name="connsiteY5024" fmla="*/ 214176 h 303641"/>
                  <a:gd name="connsiteX5025" fmla="*/ 534988 w 1010331"/>
                  <a:gd name="connsiteY5025" fmla="*/ 218694 h 303641"/>
                  <a:gd name="connsiteX5026" fmla="*/ 530469 w 1010331"/>
                  <a:gd name="connsiteY5026" fmla="*/ 223213 h 303641"/>
                  <a:gd name="connsiteX5027" fmla="*/ 525951 w 1010331"/>
                  <a:gd name="connsiteY5027" fmla="*/ 218694 h 303641"/>
                  <a:gd name="connsiteX5028" fmla="*/ 530469 w 1010331"/>
                  <a:gd name="connsiteY5028" fmla="*/ 214176 h 303641"/>
                  <a:gd name="connsiteX5029" fmla="*/ 530469 w 1010331"/>
                  <a:gd name="connsiteY5029" fmla="*/ 214176 h 303641"/>
                  <a:gd name="connsiteX5030" fmla="*/ 511492 w 1010331"/>
                  <a:gd name="connsiteY5030" fmla="*/ 214176 h 303641"/>
                  <a:gd name="connsiteX5031" fmla="*/ 516010 w 1010331"/>
                  <a:gd name="connsiteY5031" fmla="*/ 218694 h 303641"/>
                  <a:gd name="connsiteX5032" fmla="*/ 511492 w 1010331"/>
                  <a:gd name="connsiteY5032" fmla="*/ 223213 h 303641"/>
                  <a:gd name="connsiteX5033" fmla="*/ 506973 w 1010331"/>
                  <a:gd name="connsiteY5033" fmla="*/ 218694 h 303641"/>
                  <a:gd name="connsiteX5034" fmla="*/ 511492 w 1010331"/>
                  <a:gd name="connsiteY5034" fmla="*/ 214176 h 303641"/>
                  <a:gd name="connsiteX5035" fmla="*/ 511492 w 1010331"/>
                  <a:gd name="connsiteY5035" fmla="*/ 214176 h 303641"/>
                  <a:gd name="connsiteX5036" fmla="*/ 493418 w 1010331"/>
                  <a:gd name="connsiteY5036" fmla="*/ 214176 h 303641"/>
                  <a:gd name="connsiteX5037" fmla="*/ 497936 w 1010331"/>
                  <a:gd name="connsiteY5037" fmla="*/ 218694 h 303641"/>
                  <a:gd name="connsiteX5038" fmla="*/ 493418 w 1010331"/>
                  <a:gd name="connsiteY5038" fmla="*/ 223213 h 303641"/>
                  <a:gd name="connsiteX5039" fmla="*/ 488899 w 1010331"/>
                  <a:gd name="connsiteY5039" fmla="*/ 218694 h 303641"/>
                  <a:gd name="connsiteX5040" fmla="*/ 493418 w 1010331"/>
                  <a:gd name="connsiteY5040" fmla="*/ 214176 h 303641"/>
                  <a:gd name="connsiteX5041" fmla="*/ 493418 w 1010331"/>
                  <a:gd name="connsiteY5041" fmla="*/ 214176 h 303641"/>
                  <a:gd name="connsiteX5042" fmla="*/ 474440 w 1010331"/>
                  <a:gd name="connsiteY5042" fmla="*/ 214176 h 303641"/>
                  <a:gd name="connsiteX5043" fmla="*/ 478959 w 1010331"/>
                  <a:gd name="connsiteY5043" fmla="*/ 218694 h 303641"/>
                  <a:gd name="connsiteX5044" fmla="*/ 474440 w 1010331"/>
                  <a:gd name="connsiteY5044" fmla="*/ 223213 h 303641"/>
                  <a:gd name="connsiteX5045" fmla="*/ 469922 w 1010331"/>
                  <a:gd name="connsiteY5045" fmla="*/ 218694 h 303641"/>
                  <a:gd name="connsiteX5046" fmla="*/ 474440 w 1010331"/>
                  <a:gd name="connsiteY5046" fmla="*/ 214176 h 303641"/>
                  <a:gd name="connsiteX5047" fmla="*/ 474440 w 1010331"/>
                  <a:gd name="connsiteY5047" fmla="*/ 214176 h 303641"/>
                  <a:gd name="connsiteX5048" fmla="*/ 455462 w 1010331"/>
                  <a:gd name="connsiteY5048" fmla="*/ 214176 h 303641"/>
                  <a:gd name="connsiteX5049" fmla="*/ 459981 w 1010331"/>
                  <a:gd name="connsiteY5049" fmla="*/ 218694 h 303641"/>
                  <a:gd name="connsiteX5050" fmla="*/ 455462 w 1010331"/>
                  <a:gd name="connsiteY5050" fmla="*/ 223213 h 303641"/>
                  <a:gd name="connsiteX5051" fmla="*/ 450944 w 1010331"/>
                  <a:gd name="connsiteY5051" fmla="*/ 218694 h 303641"/>
                  <a:gd name="connsiteX5052" fmla="*/ 455462 w 1010331"/>
                  <a:gd name="connsiteY5052" fmla="*/ 214176 h 303641"/>
                  <a:gd name="connsiteX5053" fmla="*/ 455462 w 1010331"/>
                  <a:gd name="connsiteY5053" fmla="*/ 214176 h 303641"/>
                  <a:gd name="connsiteX5054" fmla="*/ 436485 w 1010331"/>
                  <a:gd name="connsiteY5054" fmla="*/ 214176 h 303641"/>
                  <a:gd name="connsiteX5055" fmla="*/ 441003 w 1010331"/>
                  <a:gd name="connsiteY5055" fmla="*/ 218694 h 303641"/>
                  <a:gd name="connsiteX5056" fmla="*/ 436485 w 1010331"/>
                  <a:gd name="connsiteY5056" fmla="*/ 223213 h 303641"/>
                  <a:gd name="connsiteX5057" fmla="*/ 431966 w 1010331"/>
                  <a:gd name="connsiteY5057" fmla="*/ 218694 h 303641"/>
                  <a:gd name="connsiteX5058" fmla="*/ 436485 w 1010331"/>
                  <a:gd name="connsiteY5058" fmla="*/ 214176 h 303641"/>
                  <a:gd name="connsiteX5059" fmla="*/ 436485 w 1010331"/>
                  <a:gd name="connsiteY5059" fmla="*/ 214176 h 303641"/>
                  <a:gd name="connsiteX5060" fmla="*/ 417507 w 1010331"/>
                  <a:gd name="connsiteY5060" fmla="*/ 214176 h 303641"/>
                  <a:gd name="connsiteX5061" fmla="*/ 422026 w 1010331"/>
                  <a:gd name="connsiteY5061" fmla="*/ 218694 h 303641"/>
                  <a:gd name="connsiteX5062" fmla="*/ 417507 w 1010331"/>
                  <a:gd name="connsiteY5062" fmla="*/ 223213 h 303641"/>
                  <a:gd name="connsiteX5063" fmla="*/ 412989 w 1010331"/>
                  <a:gd name="connsiteY5063" fmla="*/ 218694 h 303641"/>
                  <a:gd name="connsiteX5064" fmla="*/ 417507 w 1010331"/>
                  <a:gd name="connsiteY5064" fmla="*/ 214176 h 303641"/>
                  <a:gd name="connsiteX5065" fmla="*/ 417507 w 1010331"/>
                  <a:gd name="connsiteY5065" fmla="*/ 214176 h 303641"/>
                  <a:gd name="connsiteX5066" fmla="*/ 399433 w 1010331"/>
                  <a:gd name="connsiteY5066" fmla="*/ 214176 h 303641"/>
                  <a:gd name="connsiteX5067" fmla="*/ 403952 w 1010331"/>
                  <a:gd name="connsiteY5067" fmla="*/ 218694 h 303641"/>
                  <a:gd name="connsiteX5068" fmla="*/ 399433 w 1010331"/>
                  <a:gd name="connsiteY5068" fmla="*/ 223213 h 303641"/>
                  <a:gd name="connsiteX5069" fmla="*/ 394915 w 1010331"/>
                  <a:gd name="connsiteY5069" fmla="*/ 218694 h 303641"/>
                  <a:gd name="connsiteX5070" fmla="*/ 399433 w 1010331"/>
                  <a:gd name="connsiteY5070" fmla="*/ 214176 h 303641"/>
                  <a:gd name="connsiteX5071" fmla="*/ 399433 w 1010331"/>
                  <a:gd name="connsiteY5071" fmla="*/ 214176 h 303641"/>
                  <a:gd name="connsiteX5072" fmla="*/ 380456 w 1010331"/>
                  <a:gd name="connsiteY5072" fmla="*/ 214176 h 303641"/>
                  <a:gd name="connsiteX5073" fmla="*/ 384974 w 1010331"/>
                  <a:gd name="connsiteY5073" fmla="*/ 218694 h 303641"/>
                  <a:gd name="connsiteX5074" fmla="*/ 380456 w 1010331"/>
                  <a:gd name="connsiteY5074" fmla="*/ 223213 h 303641"/>
                  <a:gd name="connsiteX5075" fmla="*/ 375937 w 1010331"/>
                  <a:gd name="connsiteY5075" fmla="*/ 218694 h 303641"/>
                  <a:gd name="connsiteX5076" fmla="*/ 380456 w 1010331"/>
                  <a:gd name="connsiteY5076" fmla="*/ 214176 h 303641"/>
                  <a:gd name="connsiteX5077" fmla="*/ 380456 w 1010331"/>
                  <a:gd name="connsiteY5077" fmla="*/ 214176 h 303641"/>
                  <a:gd name="connsiteX5078" fmla="*/ 361478 w 1010331"/>
                  <a:gd name="connsiteY5078" fmla="*/ 214176 h 303641"/>
                  <a:gd name="connsiteX5079" fmla="*/ 365997 w 1010331"/>
                  <a:gd name="connsiteY5079" fmla="*/ 218694 h 303641"/>
                  <a:gd name="connsiteX5080" fmla="*/ 361478 w 1010331"/>
                  <a:gd name="connsiteY5080" fmla="*/ 223213 h 303641"/>
                  <a:gd name="connsiteX5081" fmla="*/ 356960 w 1010331"/>
                  <a:gd name="connsiteY5081" fmla="*/ 218694 h 303641"/>
                  <a:gd name="connsiteX5082" fmla="*/ 361478 w 1010331"/>
                  <a:gd name="connsiteY5082" fmla="*/ 214176 h 303641"/>
                  <a:gd name="connsiteX5083" fmla="*/ 361478 w 1010331"/>
                  <a:gd name="connsiteY5083" fmla="*/ 214176 h 303641"/>
                  <a:gd name="connsiteX5084" fmla="*/ 342501 w 1010331"/>
                  <a:gd name="connsiteY5084" fmla="*/ 214176 h 303641"/>
                  <a:gd name="connsiteX5085" fmla="*/ 347019 w 1010331"/>
                  <a:gd name="connsiteY5085" fmla="*/ 218694 h 303641"/>
                  <a:gd name="connsiteX5086" fmla="*/ 342501 w 1010331"/>
                  <a:gd name="connsiteY5086" fmla="*/ 223213 h 303641"/>
                  <a:gd name="connsiteX5087" fmla="*/ 337982 w 1010331"/>
                  <a:gd name="connsiteY5087" fmla="*/ 218694 h 303641"/>
                  <a:gd name="connsiteX5088" fmla="*/ 342501 w 1010331"/>
                  <a:gd name="connsiteY5088" fmla="*/ 214176 h 303641"/>
                  <a:gd name="connsiteX5089" fmla="*/ 342501 w 1010331"/>
                  <a:gd name="connsiteY5089" fmla="*/ 214176 h 303641"/>
                  <a:gd name="connsiteX5090" fmla="*/ 323523 w 1010331"/>
                  <a:gd name="connsiteY5090" fmla="*/ 214176 h 303641"/>
                  <a:gd name="connsiteX5091" fmla="*/ 328041 w 1010331"/>
                  <a:gd name="connsiteY5091" fmla="*/ 218694 h 303641"/>
                  <a:gd name="connsiteX5092" fmla="*/ 323523 w 1010331"/>
                  <a:gd name="connsiteY5092" fmla="*/ 223213 h 303641"/>
                  <a:gd name="connsiteX5093" fmla="*/ 319004 w 1010331"/>
                  <a:gd name="connsiteY5093" fmla="*/ 218694 h 303641"/>
                  <a:gd name="connsiteX5094" fmla="*/ 323523 w 1010331"/>
                  <a:gd name="connsiteY5094" fmla="*/ 214176 h 303641"/>
                  <a:gd name="connsiteX5095" fmla="*/ 323523 w 1010331"/>
                  <a:gd name="connsiteY5095" fmla="*/ 214176 h 303641"/>
                  <a:gd name="connsiteX5096" fmla="*/ 305449 w 1010331"/>
                  <a:gd name="connsiteY5096" fmla="*/ 214176 h 303641"/>
                  <a:gd name="connsiteX5097" fmla="*/ 309968 w 1010331"/>
                  <a:gd name="connsiteY5097" fmla="*/ 218694 h 303641"/>
                  <a:gd name="connsiteX5098" fmla="*/ 305449 w 1010331"/>
                  <a:gd name="connsiteY5098" fmla="*/ 223213 h 303641"/>
                  <a:gd name="connsiteX5099" fmla="*/ 300931 w 1010331"/>
                  <a:gd name="connsiteY5099" fmla="*/ 218694 h 303641"/>
                  <a:gd name="connsiteX5100" fmla="*/ 305449 w 1010331"/>
                  <a:gd name="connsiteY5100" fmla="*/ 214176 h 303641"/>
                  <a:gd name="connsiteX5101" fmla="*/ 305449 w 1010331"/>
                  <a:gd name="connsiteY5101" fmla="*/ 214176 h 303641"/>
                  <a:gd name="connsiteX5102" fmla="*/ 286471 w 1010331"/>
                  <a:gd name="connsiteY5102" fmla="*/ 214176 h 303641"/>
                  <a:gd name="connsiteX5103" fmla="*/ 290990 w 1010331"/>
                  <a:gd name="connsiteY5103" fmla="*/ 218694 h 303641"/>
                  <a:gd name="connsiteX5104" fmla="*/ 286471 w 1010331"/>
                  <a:gd name="connsiteY5104" fmla="*/ 223213 h 303641"/>
                  <a:gd name="connsiteX5105" fmla="*/ 281953 w 1010331"/>
                  <a:gd name="connsiteY5105" fmla="*/ 218694 h 303641"/>
                  <a:gd name="connsiteX5106" fmla="*/ 286471 w 1010331"/>
                  <a:gd name="connsiteY5106" fmla="*/ 214176 h 303641"/>
                  <a:gd name="connsiteX5107" fmla="*/ 286471 w 1010331"/>
                  <a:gd name="connsiteY5107" fmla="*/ 214176 h 303641"/>
                  <a:gd name="connsiteX5108" fmla="*/ 840437 w 1010331"/>
                  <a:gd name="connsiteY5108" fmla="*/ 204235 h 303641"/>
                  <a:gd name="connsiteX5109" fmla="*/ 844955 w 1010331"/>
                  <a:gd name="connsiteY5109" fmla="*/ 208754 h 303641"/>
                  <a:gd name="connsiteX5110" fmla="*/ 840437 w 1010331"/>
                  <a:gd name="connsiteY5110" fmla="*/ 213272 h 303641"/>
                  <a:gd name="connsiteX5111" fmla="*/ 835918 w 1010331"/>
                  <a:gd name="connsiteY5111" fmla="*/ 208754 h 303641"/>
                  <a:gd name="connsiteX5112" fmla="*/ 840437 w 1010331"/>
                  <a:gd name="connsiteY5112" fmla="*/ 204235 h 303641"/>
                  <a:gd name="connsiteX5113" fmla="*/ 840437 w 1010331"/>
                  <a:gd name="connsiteY5113" fmla="*/ 204235 h 303641"/>
                  <a:gd name="connsiteX5114" fmla="*/ 821459 w 1010331"/>
                  <a:gd name="connsiteY5114" fmla="*/ 204235 h 303641"/>
                  <a:gd name="connsiteX5115" fmla="*/ 825978 w 1010331"/>
                  <a:gd name="connsiteY5115" fmla="*/ 208754 h 303641"/>
                  <a:gd name="connsiteX5116" fmla="*/ 821459 w 1010331"/>
                  <a:gd name="connsiteY5116" fmla="*/ 213272 h 303641"/>
                  <a:gd name="connsiteX5117" fmla="*/ 816941 w 1010331"/>
                  <a:gd name="connsiteY5117" fmla="*/ 208754 h 303641"/>
                  <a:gd name="connsiteX5118" fmla="*/ 821459 w 1010331"/>
                  <a:gd name="connsiteY5118" fmla="*/ 204235 h 303641"/>
                  <a:gd name="connsiteX5119" fmla="*/ 821459 w 1010331"/>
                  <a:gd name="connsiteY5119" fmla="*/ 204235 h 303641"/>
                  <a:gd name="connsiteX5120" fmla="*/ 803385 w 1010331"/>
                  <a:gd name="connsiteY5120" fmla="*/ 204235 h 303641"/>
                  <a:gd name="connsiteX5121" fmla="*/ 807904 w 1010331"/>
                  <a:gd name="connsiteY5121" fmla="*/ 208754 h 303641"/>
                  <a:gd name="connsiteX5122" fmla="*/ 803385 w 1010331"/>
                  <a:gd name="connsiteY5122" fmla="*/ 213272 h 303641"/>
                  <a:gd name="connsiteX5123" fmla="*/ 798867 w 1010331"/>
                  <a:gd name="connsiteY5123" fmla="*/ 208754 h 303641"/>
                  <a:gd name="connsiteX5124" fmla="*/ 803385 w 1010331"/>
                  <a:gd name="connsiteY5124" fmla="*/ 204235 h 303641"/>
                  <a:gd name="connsiteX5125" fmla="*/ 803385 w 1010331"/>
                  <a:gd name="connsiteY5125" fmla="*/ 204235 h 303641"/>
                  <a:gd name="connsiteX5126" fmla="*/ 784408 w 1010331"/>
                  <a:gd name="connsiteY5126" fmla="*/ 204235 h 303641"/>
                  <a:gd name="connsiteX5127" fmla="*/ 788926 w 1010331"/>
                  <a:gd name="connsiteY5127" fmla="*/ 208754 h 303641"/>
                  <a:gd name="connsiteX5128" fmla="*/ 784408 w 1010331"/>
                  <a:gd name="connsiteY5128" fmla="*/ 213272 h 303641"/>
                  <a:gd name="connsiteX5129" fmla="*/ 779889 w 1010331"/>
                  <a:gd name="connsiteY5129" fmla="*/ 208754 h 303641"/>
                  <a:gd name="connsiteX5130" fmla="*/ 784408 w 1010331"/>
                  <a:gd name="connsiteY5130" fmla="*/ 204235 h 303641"/>
                  <a:gd name="connsiteX5131" fmla="*/ 784408 w 1010331"/>
                  <a:gd name="connsiteY5131" fmla="*/ 204235 h 303641"/>
                  <a:gd name="connsiteX5132" fmla="*/ 765430 w 1010331"/>
                  <a:gd name="connsiteY5132" fmla="*/ 204235 h 303641"/>
                  <a:gd name="connsiteX5133" fmla="*/ 769948 w 1010331"/>
                  <a:gd name="connsiteY5133" fmla="*/ 208754 h 303641"/>
                  <a:gd name="connsiteX5134" fmla="*/ 765430 w 1010331"/>
                  <a:gd name="connsiteY5134" fmla="*/ 213272 h 303641"/>
                  <a:gd name="connsiteX5135" fmla="*/ 760912 w 1010331"/>
                  <a:gd name="connsiteY5135" fmla="*/ 208754 h 303641"/>
                  <a:gd name="connsiteX5136" fmla="*/ 765430 w 1010331"/>
                  <a:gd name="connsiteY5136" fmla="*/ 204235 h 303641"/>
                  <a:gd name="connsiteX5137" fmla="*/ 765430 w 1010331"/>
                  <a:gd name="connsiteY5137" fmla="*/ 204235 h 303641"/>
                  <a:gd name="connsiteX5138" fmla="*/ 746452 w 1010331"/>
                  <a:gd name="connsiteY5138" fmla="*/ 204235 h 303641"/>
                  <a:gd name="connsiteX5139" fmla="*/ 750971 w 1010331"/>
                  <a:gd name="connsiteY5139" fmla="*/ 208754 h 303641"/>
                  <a:gd name="connsiteX5140" fmla="*/ 746452 w 1010331"/>
                  <a:gd name="connsiteY5140" fmla="*/ 213272 h 303641"/>
                  <a:gd name="connsiteX5141" fmla="*/ 741934 w 1010331"/>
                  <a:gd name="connsiteY5141" fmla="*/ 208754 h 303641"/>
                  <a:gd name="connsiteX5142" fmla="*/ 746452 w 1010331"/>
                  <a:gd name="connsiteY5142" fmla="*/ 204235 h 303641"/>
                  <a:gd name="connsiteX5143" fmla="*/ 746452 w 1010331"/>
                  <a:gd name="connsiteY5143" fmla="*/ 204235 h 303641"/>
                  <a:gd name="connsiteX5144" fmla="*/ 727475 w 1010331"/>
                  <a:gd name="connsiteY5144" fmla="*/ 204235 h 303641"/>
                  <a:gd name="connsiteX5145" fmla="*/ 731993 w 1010331"/>
                  <a:gd name="connsiteY5145" fmla="*/ 208754 h 303641"/>
                  <a:gd name="connsiteX5146" fmla="*/ 727475 w 1010331"/>
                  <a:gd name="connsiteY5146" fmla="*/ 213272 h 303641"/>
                  <a:gd name="connsiteX5147" fmla="*/ 722956 w 1010331"/>
                  <a:gd name="connsiteY5147" fmla="*/ 208754 h 303641"/>
                  <a:gd name="connsiteX5148" fmla="*/ 727475 w 1010331"/>
                  <a:gd name="connsiteY5148" fmla="*/ 204235 h 303641"/>
                  <a:gd name="connsiteX5149" fmla="*/ 727475 w 1010331"/>
                  <a:gd name="connsiteY5149" fmla="*/ 204235 h 303641"/>
                  <a:gd name="connsiteX5150" fmla="*/ 709401 w 1010331"/>
                  <a:gd name="connsiteY5150" fmla="*/ 204235 h 303641"/>
                  <a:gd name="connsiteX5151" fmla="*/ 713919 w 1010331"/>
                  <a:gd name="connsiteY5151" fmla="*/ 208754 h 303641"/>
                  <a:gd name="connsiteX5152" fmla="*/ 709401 w 1010331"/>
                  <a:gd name="connsiteY5152" fmla="*/ 213272 h 303641"/>
                  <a:gd name="connsiteX5153" fmla="*/ 704882 w 1010331"/>
                  <a:gd name="connsiteY5153" fmla="*/ 208754 h 303641"/>
                  <a:gd name="connsiteX5154" fmla="*/ 709401 w 1010331"/>
                  <a:gd name="connsiteY5154" fmla="*/ 204235 h 303641"/>
                  <a:gd name="connsiteX5155" fmla="*/ 709401 w 1010331"/>
                  <a:gd name="connsiteY5155" fmla="*/ 204235 h 303641"/>
                  <a:gd name="connsiteX5156" fmla="*/ 690423 w 1010331"/>
                  <a:gd name="connsiteY5156" fmla="*/ 204235 h 303641"/>
                  <a:gd name="connsiteX5157" fmla="*/ 694942 w 1010331"/>
                  <a:gd name="connsiteY5157" fmla="*/ 208754 h 303641"/>
                  <a:gd name="connsiteX5158" fmla="*/ 690423 w 1010331"/>
                  <a:gd name="connsiteY5158" fmla="*/ 213272 h 303641"/>
                  <a:gd name="connsiteX5159" fmla="*/ 685905 w 1010331"/>
                  <a:gd name="connsiteY5159" fmla="*/ 208754 h 303641"/>
                  <a:gd name="connsiteX5160" fmla="*/ 690423 w 1010331"/>
                  <a:gd name="connsiteY5160" fmla="*/ 204235 h 303641"/>
                  <a:gd name="connsiteX5161" fmla="*/ 690423 w 1010331"/>
                  <a:gd name="connsiteY5161" fmla="*/ 204235 h 303641"/>
                  <a:gd name="connsiteX5162" fmla="*/ 671446 w 1010331"/>
                  <a:gd name="connsiteY5162" fmla="*/ 204235 h 303641"/>
                  <a:gd name="connsiteX5163" fmla="*/ 675964 w 1010331"/>
                  <a:gd name="connsiteY5163" fmla="*/ 208754 h 303641"/>
                  <a:gd name="connsiteX5164" fmla="*/ 671446 w 1010331"/>
                  <a:gd name="connsiteY5164" fmla="*/ 213272 h 303641"/>
                  <a:gd name="connsiteX5165" fmla="*/ 666927 w 1010331"/>
                  <a:gd name="connsiteY5165" fmla="*/ 208754 h 303641"/>
                  <a:gd name="connsiteX5166" fmla="*/ 671446 w 1010331"/>
                  <a:gd name="connsiteY5166" fmla="*/ 204235 h 303641"/>
                  <a:gd name="connsiteX5167" fmla="*/ 671446 w 1010331"/>
                  <a:gd name="connsiteY5167" fmla="*/ 204235 h 303641"/>
                  <a:gd name="connsiteX5168" fmla="*/ 652468 w 1010331"/>
                  <a:gd name="connsiteY5168" fmla="*/ 204235 h 303641"/>
                  <a:gd name="connsiteX5169" fmla="*/ 656987 w 1010331"/>
                  <a:gd name="connsiteY5169" fmla="*/ 208754 h 303641"/>
                  <a:gd name="connsiteX5170" fmla="*/ 652468 w 1010331"/>
                  <a:gd name="connsiteY5170" fmla="*/ 213272 h 303641"/>
                  <a:gd name="connsiteX5171" fmla="*/ 647950 w 1010331"/>
                  <a:gd name="connsiteY5171" fmla="*/ 208754 h 303641"/>
                  <a:gd name="connsiteX5172" fmla="*/ 652468 w 1010331"/>
                  <a:gd name="connsiteY5172" fmla="*/ 204235 h 303641"/>
                  <a:gd name="connsiteX5173" fmla="*/ 652468 w 1010331"/>
                  <a:gd name="connsiteY5173" fmla="*/ 204235 h 303641"/>
                  <a:gd name="connsiteX5174" fmla="*/ 633490 w 1010331"/>
                  <a:gd name="connsiteY5174" fmla="*/ 204235 h 303641"/>
                  <a:gd name="connsiteX5175" fmla="*/ 638009 w 1010331"/>
                  <a:gd name="connsiteY5175" fmla="*/ 208754 h 303641"/>
                  <a:gd name="connsiteX5176" fmla="*/ 633490 w 1010331"/>
                  <a:gd name="connsiteY5176" fmla="*/ 213272 h 303641"/>
                  <a:gd name="connsiteX5177" fmla="*/ 628972 w 1010331"/>
                  <a:gd name="connsiteY5177" fmla="*/ 208754 h 303641"/>
                  <a:gd name="connsiteX5178" fmla="*/ 633490 w 1010331"/>
                  <a:gd name="connsiteY5178" fmla="*/ 204235 h 303641"/>
                  <a:gd name="connsiteX5179" fmla="*/ 633490 w 1010331"/>
                  <a:gd name="connsiteY5179" fmla="*/ 204235 h 303641"/>
                  <a:gd name="connsiteX5180" fmla="*/ 615417 w 1010331"/>
                  <a:gd name="connsiteY5180" fmla="*/ 204235 h 303641"/>
                  <a:gd name="connsiteX5181" fmla="*/ 619935 w 1010331"/>
                  <a:gd name="connsiteY5181" fmla="*/ 208754 h 303641"/>
                  <a:gd name="connsiteX5182" fmla="*/ 615417 w 1010331"/>
                  <a:gd name="connsiteY5182" fmla="*/ 213272 h 303641"/>
                  <a:gd name="connsiteX5183" fmla="*/ 610898 w 1010331"/>
                  <a:gd name="connsiteY5183" fmla="*/ 208754 h 303641"/>
                  <a:gd name="connsiteX5184" fmla="*/ 615417 w 1010331"/>
                  <a:gd name="connsiteY5184" fmla="*/ 204235 h 303641"/>
                  <a:gd name="connsiteX5185" fmla="*/ 615417 w 1010331"/>
                  <a:gd name="connsiteY5185" fmla="*/ 204235 h 303641"/>
                  <a:gd name="connsiteX5186" fmla="*/ 596439 w 1010331"/>
                  <a:gd name="connsiteY5186" fmla="*/ 204235 h 303641"/>
                  <a:gd name="connsiteX5187" fmla="*/ 600957 w 1010331"/>
                  <a:gd name="connsiteY5187" fmla="*/ 208754 h 303641"/>
                  <a:gd name="connsiteX5188" fmla="*/ 596439 w 1010331"/>
                  <a:gd name="connsiteY5188" fmla="*/ 213272 h 303641"/>
                  <a:gd name="connsiteX5189" fmla="*/ 591920 w 1010331"/>
                  <a:gd name="connsiteY5189" fmla="*/ 208754 h 303641"/>
                  <a:gd name="connsiteX5190" fmla="*/ 596439 w 1010331"/>
                  <a:gd name="connsiteY5190" fmla="*/ 204235 h 303641"/>
                  <a:gd name="connsiteX5191" fmla="*/ 596439 w 1010331"/>
                  <a:gd name="connsiteY5191" fmla="*/ 204235 h 303641"/>
                  <a:gd name="connsiteX5192" fmla="*/ 577461 w 1010331"/>
                  <a:gd name="connsiteY5192" fmla="*/ 204235 h 303641"/>
                  <a:gd name="connsiteX5193" fmla="*/ 581980 w 1010331"/>
                  <a:gd name="connsiteY5193" fmla="*/ 208754 h 303641"/>
                  <a:gd name="connsiteX5194" fmla="*/ 577461 w 1010331"/>
                  <a:gd name="connsiteY5194" fmla="*/ 213272 h 303641"/>
                  <a:gd name="connsiteX5195" fmla="*/ 572943 w 1010331"/>
                  <a:gd name="connsiteY5195" fmla="*/ 208754 h 303641"/>
                  <a:gd name="connsiteX5196" fmla="*/ 577461 w 1010331"/>
                  <a:gd name="connsiteY5196" fmla="*/ 204235 h 303641"/>
                  <a:gd name="connsiteX5197" fmla="*/ 577461 w 1010331"/>
                  <a:gd name="connsiteY5197" fmla="*/ 204235 h 303641"/>
                  <a:gd name="connsiteX5198" fmla="*/ 558484 w 1010331"/>
                  <a:gd name="connsiteY5198" fmla="*/ 204235 h 303641"/>
                  <a:gd name="connsiteX5199" fmla="*/ 563002 w 1010331"/>
                  <a:gd name="connsiteY5199" fmla="*/ 208754 h 303641"/>
                  <a:gd name="connsiteX5200" fmla="*/ 558484 w 1010331"/>
                  <a:gd name="connsiteY5200" fmla="*/ 213272 h 303641"/>
                  <a:gd name="connsiteX5201" fmla="*/ 553965 w 1010331"/>
                  <a:gd name="connsiteY5201" fmla="*/ 208754 h 303641"/>
                  <a:gd name="connsiteX5202" fmla="*/ 558484 w 1010331"/>
                  <a:gd name="connsiteY5202" fmla="*/ 204235 h 303641"/>
                  <a:gd name="connsiteX5203" fmla="*/ 558484 w 1010331"/>
                  <a:gd name="connsiteY5203" fmla="*/ 204235 h 303641"/>
                  <a:gd name="connsiteX5204" fmla="*/ 539506 w 1010331"/>
                  <a:gd name="connsiteY5204" fmla="*/ 204235 h 303641"/>
                  <a:gd name="connsiteX5205" fmla="*/ 544025 w 1010331"/>
                  <a:gd name="connsiteY5205" fmla="*/ 208754 h 303641"/>
                  <a:gd name="connsiteX5206" fmla="*/ 539506 w 1010331"/>
                  <a:gd name="connsiteY5206" fmla="*/ 213272 h 303641"/>
                  <a:gd name="connsiteX5207" fmla="*/ 534988 w 1010331"/>
                  <a:gd name="connsiteY5207" fmla="*/ 208754 h 303641"/>
                  <a:gd name="connsiteX5208" fmla="*/ 539506 w 1010331"/>
                  <a:gd name="connsiteY5208" fmla="*/ 204235 h 303641"/>
                  <a:gd name="connsiteX5209" fmla="*/ 539506 w 1010331"/>
                  <a:gd name="connsiteY5209" fmla="*/ 204235 h 303641"/>
                  <a:gd name="connsiteX5210" fmla="*/ 521432 w 1010331"/>
                  <a:gd name="connsiteY5210" fmla="*/ 204235 h 303641"/>
                  <a:gd name="connsiteX5211" fmla="*/ 525951 w 1010331"/>
                  <a:gd name="connsiteY5211" fmla="*/ 208754 h 303641"/>
                  <a:gd name="connsiteX5212" fmla="*/ 521432 w 1010331"/>
                  <a:gd name="connsiteY5212" fmla="*/ 213272 h 303641"/>
                  <a:gd name="connsiteX5213" fmla="*/ 516914 w 1010331"/>
                  <a:gd name="connsiteY5213" fmla="*/ 208754 h 303641"/>
                  <a:gd name="connsiteX5214" fmla="*/ 521432 w 1010331"/>
                  <a:gd name="connsiteY5214" fmla="*/ 204235 h 303641"/>
                  <a:gd name="connsiteX5215" fmla="*/ 521432 w 1010331"/>
                  <a:gd name="connsiteY5215" fmla="*/ 204235 h 303641"/>
                  <a:gd name="connsiteX5216" fmla="*/ 502455 w 1010331"/>
                  <a:gd name="connsiteY5216" fmla="*/ 204235 h 303641"/>
                  <a:gd name="connsiteX5217" fmla="*/ 506973 w 1010331"/>
                  <a:gd name="connsiteY5217" fmla="*/ 208754 h 303641"/>
                  <a:gd name="connsiteX5218" fmla="*/ 502455 w 1010331"/>
                  <a:gd name="connsiteY5218" fmla="*/ 213272 h 303641"/>
                  <a:gd name="connsiteX5219" fmla="*/ 497936 w 1010331"/>
                  <a:gd name="connsiteY5219" fmla="*/ 208754 h 303641"/>
                  <a:gd name="connsiteX5220" fmla="*/ 502455 w 1010331"/>
                  <a:gd name="connsiteY5220" fmla="*/ 204235 h 303641"/>
                  <a:gd name="connsiteX5221" fmla="*/ 502455 w 1010331"/>
                  <a:gd name="connsiteY5221" fmla="*/ 204235 h 303641"/>
                  <a:gd name="connsiteX5222" fmla="*/ 483477 w 1010331"/>
                  <a:gd name="connsiteY5222" fmla="*/ 204235 h 303641"/>
                  <a:gd name="connsiteX5223" fmla="*/ 487995 w 1010331"/>
                  <a:gd name="connsiteY5223" fmla="*/ 208754 h 303641"/>
                  <a:gd name="connsiteX5224" fmla="*/ 483477 w 1010331"/>
                  <a:gd name="connsiteY5224" fmla="*/ 213272 h 303641"/>
                  <a:gd name="connsiteX5225" fmla="*/ 478959 w 1010331"/>
                  <a:gd name="connsiteY5225" fmla="*/ 208754 h 303641"/>
                  <a:gd name="connsiteX5226" fmla="*/ 483477 w 1010331"/>
                  <a:gd name="connsiteY5226" fmla="*/ 204235 h 303641"/>
                  <a:gd name="connsiteX5227" fmla="*/ 483477 w 1010331"/>
                  <a:gd name="connsiteY5227" fmla="*/ 204235 h 303641"/>
                  <a:gd name="connsiteX5228" fmla="*/ 464499 w 1010331"/>
                  <a:gd name="connsiteY5228" fmla="*/ 204235 h 303641"/>
                  <a:gd name="connsiteX5229" fmla="*/ 469018 w 1010331"/>
                  <a:gd name="connsiteY5229" fmla="*/ 208754 h 303641"/>
                  <a:gd name="connsiteX5230" fmla="*/ 464499 w 1010331"/>
                  <a:gd name="connsiteY5230" fmla="*/ 213272 h 303641"/>
                  <a:gd name="connsiteX5231" fmla="*/ 459981 w 1010331"/>
                  <a:gd name="connsiteY5231" fmla="*/ 208754 h 303641"/>
                  <a:gd name="connsiteX5232" fmla="*/ 464499 w 1010331"/>
                  <a:gd name="connsiteY5232" fmla="*/ 204235 h 303641"/>
                  <a:gd name="connsiteX5233" fmla="*/ 464499 w 1010331"/>
                  <a:gd name="connsiteY5233" fmla="*/ 204235 h 303641"/>
                  <a:gd name="connsiteX5234" fmla="*/ 446425 w 1010331"/>
                  <a:gd name="connsiteY5234" fmla="*/ 204235 h 303641"/>
                  <a:gd name="connsiteX5235" fmla="*/ 450944 w 1010331"/>
                  <a:gd name="connsiteY5235" fmla="*/ 208754 h 303641"/>
                  <a:gd name="connsiteX5236" fmla="*/ 446425 w 1010331"/>
                  <a:gd name="connsiteY5236" fmla="*/ 213272 h 303641"/>
                  <a:gd name="connsiteX5237" fmla="*/ 441907 w 1010331"/>
                  <a:gd name="connsiteY5237" fmla="*/ 208754 h 303641"/>
                  <a:gd name="connsiteX5238" fmla="*/ 446425 w 1010331"/>
                  <a:gd name="connsiteY5238" fmla="*/ 204235 h 303641"/>
                  <a:gd name="connsiteX5239" fmla="*/ 446425 w 1010331"/>
                  <a:gd name="connsiteY5239" fmla="*/ 204235 h 303641"/>
                  <a:gd name="connsiteX5240" fmla="*/ 427448 w 1010331"/>
                  <a:gd name="connsiteY5240" fmla="*/ 204235 h 303641"/>
                  <a:gd name="connsiteX5241" fmla="*/ 431966 w 1010331"/>
                  <a:gd name="connsiteY5241" fmla="*/ 208754 h 303641"/>
                  <a:gd name="connsiteX5242" fmla="*/ 427448 w 1010331"/>
                  <a:gd name="connsiteY5242" fmla="*/ 213272 h 303641"/>
                  <a:gd name="connsiteX5243" fmla="*/ 422929 w 1010331"/>
                  <a:gd name="connsiteY5243" fmla="*/ 208754 h 303641"/>
                  <a:gd name="connsiteX5244" fmla="*/ 427448 w 1010331"/>
                  <a:gd name="connsiteY5244" fmla="*/ 204235 h 303641"/>
                  <a:gd name="connsiteX5245" fmla="*/ 427448 w 1010331"/>
                  <a:gd name="connsiteY5245" fmla="*/ 204235 h 303641"/>
                  <a:gd name="connsiteX5246" fmla="*/ 408470 w 1010331"/>
                  <a:gd name="connsiteY5246" fmla="*/ 204235 h 303641"/>
                  <a:gd name="connsiteX5247" fmla="*/ 412989 w 1010331"/>
                  <a:gd name="connsiteY5247" fmla="*/ 208754 h 303641"/>
                  <a:gd name="connsiteX5248" fmla="*/ 408470 w 1010331"/>
                  <a:gd name="connsiteY5248" fmla="*/ 213272 h 303641"/>
                  <a:gd name="connsiteX5249" fmla="*/ 403952 w 1010331"/>
                  <a:gd name="connsiteY5249" fmla="*/ 208754 h 303641"/>
                  <a:gd name="connsiteX5250" fmla="*/ 408470 w 1010331"/>
                  <a:gd name="connsiteY5250" fmla="*/ 204235 h 303641"/>
                  <a:gd name="connsiteX5251" fmla="*/ 408470 w 1010331"/>
                  <a:gd name="connsiteY5251" fmla="*/ 204235 h 303641"/>
                  <a:gd name="connsiteX5252" fmla="*/ 389493 w 1010331"/>
                  <a:gd name="connsiteY5252" fmla="*/ 204235 h 303641"/>
                  <a:gd name="connsiteX5253" fmla="*/ 394011 w 1010331"/>
                  <a:gd name="connsiteY5253" fmla="*/ 208754 h 303641"/>
                  <a:gd name="connsiteX5254" fmla="*/ 389493 w 1010331"/>
                  <a:gd name="connsiteY5254" fmla="*/ 213272 h 303641"/>
                  <a:gd name="connsiteX5255" fmla="*/ 384974 w 1010331"/>
                  <a:gd name="connsiteY5255" fmla="*/ 208754 h 303641"/>
                  <a:gd name="connsiteX5256" fmla="*/ 389493 w 1010331"/>
                  <a:gd name="connsiteY5256" fmla="*/ 204235 h 303641"/>
                  <a:gd name="connsiteX5257" fmla="*/ 389493 w 1010331"/>
                  <a:gd name="connsiteY5257" fmla="*/ 204235 h 303641"/>
                  <a:gd name="connsiteX5258" fmla="*/ 370515 w 1010331"/>
                  <a:gd name="connsiteY5258" fmla="*/ 204235 h 303641"/>
                  <a:gd name="connsiteX5259" fmla="*/ 375034 w 1010331"/>
                  <a:gd name="connsiteY5259" fmla="*/ 208754 h 303641"/>
                  <a:gd name="connsiteX5260" fmla="*/ 370515 w 1010331"/>
                  <a:gd name="connsiteY5260" fmla="*/ 213272 h 303641"/>
                  <a:gd name="connsiteX5261" fmla="*/ 365997 w 1010331"/>
                  <a:gd name="connsiteY5261" fmla="*/ 208754 h 303641"/>
                  <a:gd name="connsiteX5262" fmla="*/ 370515 w 1010331"/>
                  <a:gd name="connsiteY5262" fmla="*/ 204235 h 303641"/>
                  <a:gd name="connsiteX5263" fmla="*/ 370515 w 1010331"/>
                  <a:gd name="connsiteY5263" fmla="*/ 204235 h 303641"/>
                  <a:gd name="connsiteX5264" fmla="*/ 352441 w 1010331"/>
                  <a:gd name="connsiteY5264" fmla="*/ 204235 h 303641"/>
                  <a:gd name="connsiteX5265" fmla="*/ 356960 w 1010331"/>
                  <a:gd name="connsiteY5265" fmla="*/ 208754 h 303641"/>
                  <a:gd name="connsiteX5266" fmla="*/ 352441 w 1010331"/>
                  <a:gd name="connsiteY5266" fmla="*/ 213272 h 303641"/>
                  <a:gd name="connsiteX5267" fmla="*/ 347923 w 1010331"/>
                  <a:gd name="connsiteY5267" fmla="*/ 208754 h 303641"/>
                  <a:gd name="connsiteX5268" fmla="*/ 352441 w 1010331"/>
                  <a:gd name="connsiteY5268" fmla="*/ 204235 h 303641"/>
                  <a:gd name="connsiteX5269" fmla="*/ 352441 w 1010331"/>
                  <a:gd name="connsiteY5269" fmla="*/ 204235 h 303641"/>
                  <a:gd name="connsiteX5270" fmla="*/ 333464 w 1010331"/>
                  <a:gd name="connsiteY5270" fmla="*/ 204235 h 303641"/>
                  <a:gd name="connsiteX5271" fmla="*/ 337982 w 1010331"/>
                  <a:gd name="connsiteY5271" fmla="*/ 208754 h 303641"/>
                  <a:gd name="connsiteX5272" fmla="*/ 333464 w 1010331"/>
                  <a:gd name="connsiteY5272" fmla="*/ 213272 h 303641"/>
                  <a:gd name="connsiteX5273" fmla="*/ 328945 w 1010331"/>
                  <a:gd name="connsiteY5273" fmla="*/ 208754 h 303641"/>
                  <a:gd name="connsiteX5274" fmla="*/ 333464 w 1010331"/>
                  <a:gd name="connsiteY5274" fmla="*/ 204235 h 303641"/>
                  <a:gd name="connsiteX5275" fmla="*/ 333464 w 1010331"/>
                  <a:gd name="connsiteY5275" fmla="*/ 204235 h 303641"/>
                  <a:gd name="connsiteX5276" fmla="*/ 314486 w 1010331"/>
                  <a:gd name="connsiteY5276" fmla="*/ 204235 h 303641"/>
                  <a:gd name="connsiteX5277" fmla="*/ 319004 w 1010331"/>
                  <a:gd name="connsiteY5277" fmla="*/ 208754 h 303641"/>
                  <a:gd name="connsiteX5278" fmla="*/ 314486 w 1010331"/>
                  <a:gd name="connsiteY5278" fmla="*/ 213272 h 303641"/>
                  <a:gd name="connsiteX5279" fmla="*/ 309968 w 1010331"/>
                  <a:gd name="connsiteY5279" fmla="*/ 208754 h 303641"/>
                  <a:gd name="connsiteX5280" fmla="*/ 314486 w 1010331"/>
                  <a:gd name="connsiteY5280" fmla="*/ 204235 h 303641"/>
                  <a:gd name="connsiteX5281" fmla="*/ 314486 w 1010331"/>
                  <a:gd name="connsiteY5281" fmla="*/ 204235 h 303641"/>
                  <a:gd name="connsiteX5282" fmla="*/ 295508 w 1010331"/>
                  <a:gd name="connsiteY5282" fmla="*/ 204235 h 303641"/>
                  <a:gd name="connsiteX5283" fmla="*/ 300027 w 1010331"/>
                  <a:gd name="connsiteY5283" fmla="*/ 208754 h 303641"/>
                  <a:gd name="connsiteX5284" fmla="*/ 295508 w 1010331"/>
                  <a:gd name="connsiteY5284" fmla="*/ 213272 h 303641"/>
                  <a:gd name="connsiteX5285" fmla="*/ 290990 w 1010331"/>
                  <a:gd name="connsiteY5285" fmla="*/ 208754 h 303641"/>
                  <a:gd name="connsiteX5286" fmla="*/ 295508 w 1010331"/>
                  <a:gd name="connsiteY5286" fmla="*/ 204235 h 303641"/>
                  <a:gd name="connsiteX5287" fmla="*/ 295508 w 1010331"/>
                  <a:gd name="connsiteY5287" fmla="*/ 204235 h 303641"/>
                  <a:gd name="connsiteX5288" fmla="*/ 831400 w 1010331"/>
                  <a:gd name="connsiteY5288" fmla="*/ 193391 h 303641"/>
                  <a:gd name="connsiteX5289" fmla="*/ 835918 w 1010331"/>
                  <a:gd name="connsiteY5289" fmla="*/ 197909 h 303641"/>
                  <a:gd name="connsiteX5290" fmla="*/ 831400 w 1010331"/>
                  <a:gd name="connsiteY5290" fmla="*/ 202428 h 303641"/>
                  <a:gd name="connsiteX5291" fmla="*/ 826881 w 1010331"/>
                  <a:gd name="connsiteY5291" fmla="*/ 197909 h 303641"/>
                  <a:gd name="connsiteX5292" fmla="*/ 831400 w 1010331"/>
                  <a:gd name="connsiteY5292" fmla="*/ 193391 h 303641"/>
                  <a:gd name="connsiteX5293" fmla="*/ 831400 w 1010331"/>
                  <a:gd name="connsiteY5293" fmla="*/ 193391 h 303641"/>
                  <a:gd name="connsiteX5294" fmla="*/ 812422 w 1010331"/>
                  <a:gd name="connsiteY5294" fmla="*/ 193391 h 303641"/>
                  <a:gd name="connsiteX5295" fmla="*/ 816941 w 1010331"/>
                  <a:gd name="connsiteY5295" fmla="*/ 197909 h 303641"/>
                  <a:gd name="connsiteX5296" fmla="*/ 812422 w 1010331"/>
                  <a:gd name="connsiteY5296" fmla="*/ 202428 h 303641"/>
                  <a:gd name="connsiteX5297" fmla="*/ 807904 w 1010331"/>
                  <a:gd name="connsiteY5297" fmla="*/ 197909 h 303641"/>
                  <a:gd name="connsiteX5298" fmla="*/ 812422 w 1010331"/>
                  <a:gd name="connsiteY5298" fmla="*/ 193391 h 303641"/>
                  <a:gd name="connsiteX5299" fmla="*/ 812422 w 1010331"/>
                  <a:gd name="connsiteY5299" fmla="*/ 193391 h 303641"/>
                  <a:gd name="connsiteX5300" fmla="*/ 793445 w 1010331"/>
                  <a:gd name="connsiteY5300" fmla="*/ 193391 h 303641"/>
                  <a:gd name="connsiteX5301" fmla="*/ 797963 w 1010331"/>
                  <a:gd name="connsiteY5301" fmla="*/ 197909 h 303641"/>
                  <a:gd name="connsiteX5302" fmla="*/ 793445 w 1010331"/>
                  <a:gd name="connsiteY5302" fmla="*/ 202428 h 303641"/>
                  <a:gd name="connsiteX5303" fmla="*/ 788926 w 1010331"/>
                  <a:gd name="connsiteY5303" fmla="*/ 197909 h 303641"/>
                  <a:gd name="connsiteX5304" fmla="*/ 793445 w 1010331"/>
                  <a:gd name="connsiteY5304" fmla="*/ 193391 h 303641"/>
                  <a:gd name="connsiteX5305" fmla="*/ 793445 w 1010331"/>
                  <a:gd name="connsiteY5305" fmla="*/ 193391 h 303641"/>
                  <a:gd name="connsiteX5306" fmla="*/ 774467 w 1010331"/>
                  <a:gd name="connsiteY5306" fmla="*/ 193391 h 303641"/>
                  <a:gd name="connsiteX5307" fmla="*/ 778985 w 1010331"/>
                  <a:gd name="connsiteY5307" fmla="*/ 197909 h 303641"/>
                  <a:gd name="connsiteX5308" fmla="*/ 774467 w 1010331"/>
                  <a:gd name="connsiteY5308" fmla="*/ 202428 h 303641"/>
                  <a:gd name="connsiteX5309" fmla="*/ 769948 w 1010331"/>
                  <a:gd name="connsiteY5309" fmla="*/ 197909 h 303641"/>
                  <a:gd name="connsiteX5310" fmla="*/ 774467 w 1010331"/>
                  <a:gd name="connsiteY5310" fmla="*/ 193391 h 303641"/>
                  <a:gd name="connsiteX5311" fmla="*/ 774467 w 1010331"/>
                  <a:gd name="connsiteY5311" fmla="*/ 193391 h 303641"/>
                  <a:gd name="connsiteX5312" fmla="*/ 756393 w 1010331"/>
                  <a:gd name="connsiteY5312" fmla="*/ 193391 h 303641"/>
                  <a:gd name="connsiteX5313" fmla="*/ 760912 w 1010331"/>
                  <a:gd name="connsiteY5313" fmla="*/ 197909 h 303641"/>
                  <a:gd name="connsiteX5314" fmla="*/ 756393 w 1010331"/>
                  <a:gd name="connsiteY5314" fmla="*/ 202428 h 303641"/>
                  <a:gd name="connsiteX5315" fmla="*/ 751875 w 1010331"/>
                  <a:gd name="connsiteY5315" fmla="*/ 197909 h 303641"/>
                  <a:gd name="connsiteX5316" fmla="*/ 756393 w 1010331"/>
                  <a:gd name="connsiteY5316" fmla="*/ 193391 h 303641"/>
                  <a:gd name="connsiteX5317" fmla="*/ 756393 w 1010331"/>
                  <a:gd name="connsiteY5317" fmla="*/ 193391 h 303641"/>
                  <a:gd name="connsiteX5318" fmla="*/ 737415 w 1010331"/>
                  <a:gd name="connsiteY5318" fmla="*/ 193391 h 303641"/>
                  <a:gd name="connsiteX5319" fmla="*/ 741934 w 1010331"/>
                  <a:gd name="connsiteY5319" fmla="*/ 197909 h 303641"/>
                  <a:gd name="connsiteX5320" fmla="*/ 737415 w 1010331"/>
                  <a:gd name="connsiteY5320" fmla="*/ 202428 h 303641"/>
                  <a:gd name="connsiteX5321" fmla="*/ 732897 w 1010331"/>
                  <a:gd name="connsiteY5321" fmla="*/ 197909 h 303641"/>
                  <a:gd name="connsiteX5322" fmla="*/ 737415 w 1010331"/>
                  <a:gd name="connsiteY5322" fmla="*/ 193391 h 303641"/>
                  <a:gd name="connsiteX5323" fmla="*/ 737415 w 1010331"/>
                  <a:gd name="connsiteY5323" fmla="*/ 193391 h 303641"/>
                  <a:gd name="connsiteX5324" fmla="*/ 718438 w 1010331"/>
                  <a:gd name="connsiteY5324" fmla="*/ 193391 h 303641"/>
                  <a:gd name="connsiteX5325" fmla="*/ 722956 w 1010331"/>
                  <a:gd name="connsiteY5325" fmla="*/ 197909 h 303641"/>
                  <a:gd name="connsiteX5326" fmla="*/ 718438 w 1010331"/>
                  <a:gd name="connsiteY5326" fmla="*/ 202428 h 303641"/>
                  <a:gd name="connsiteX5327" fmla="*/ 713919 w 1010331"/>
                  <a:gd name="connsiteY5327" fmla="*/ 197909 h 303641"/>
                  <a:gd name="connsiteX5328" fmla="*/ 718438 w 1010331"/>
                  <a:gd name="connsiteY5328" fmla="*/ 193391 h 303641"/>
                  <a:gd name="connsiteX5329" fmla="*/ 718438 w 1010331"/>
                  <a:gd name="connsiteY5329" fmla="*/ 193391 h 303641"/>
                  <a:gd name="connsiteX5330" fmla="*/ 699460 w 1010331"/>
                  <a:gd name="connsiteY5330" fmla="*/ 193391 h 303641"/>
                  <a:gd name="connsiteX5331" fmla="*/ 703979 w 1010331"/>
                  <a:gd name="connsiteY5331" fmla="*/ 197909 h 303641"/>
                  <a:gd name="connsiteX5332" fmla="*/ 699460 w 1010331"/>
                  <a:gd name="connsiteY5332" fmla="*/ 202428 h 303641"/>
                  <a:gd name="connsiteX5333" fmla="*/ 694942 w 1010331"/>
                  <a:gd name="connsiteY5333" fmla="*/ 197909 h 303641"/>
                  <a:gd name="connsiteX5334" fmla="*/ 699460 w 1010331"/>
                  <a:gd name="connsiteY5334" fmla="*/ 193391 h 303641"/>
                  <a:gd name="connsiteX5335" fmla="*/ 699460 w 1010331"/>
                  <a:gd name="connsiteY5335" fmla="*/ 193391 h 303641"/>
                  <a:gd name="connsiteX5336" fmla="*/ 680483 w 1010331"/>
                  <a:gd name="connsiteY5336" fmla="*/ 193391 h 303641"/>
                  <a:gd name="connsiteX5337" fmla="*/ 685001 w 1010331"/>
                  <a:gd name="connsiteY5337" fmla="*/ 197909 h 303641"/>
                  <a:gd name="connsiteX5338" fmla="*/ 680483 w 1010331"/>
                  <a:gd name="connsiteY5338" fmla="*/ 202428 h 303641"/>
                  <a:gd name="connsiteX5339" fmla="*/ 675964 w 1010331"/>
                  <a:gd name="connsiteY5339" fmla="*/ 197909 h 303641"/>
                  <a:gd name="connsiteX5340" fmla="*/ 680483 w 1010331"/>
                  <a:gd name="connsiteY5340" fmla="*/ 193391 h 303641"/>
                  <a:gd name="connsiteX5341" fmla="*/ 680483 w 1010331"/>
                  <a:gd name="connsiteY5341" fmla="*/ 193391 h 303641"/>
                  <a:gd name="connsiteX5342" fmla="*/ 662409 w 1010331"/>
                  <a:gd name="connsiteY5342" fmla="*/ 193391 h 303641"/>
                  <a:gd name="connsiteX5343" fmla="*/ 666927 w 1010331"/>
                  <a:gd name="connsiteY5343" fmla="*/ 197909 h 303641"/>
                  <a:gd name="connsiteX5344" fmla="*/ 662409 w 1010331"/>
                  <a:gd name="connsiteY5344" fmla="*/ 202428 h 303641"/>
                  <a:gd name="connsiteX5345" fmla="*/ 657890 w 1010331"/>
                  <a:gd name="connsiteY5345" fmla="*/ 197909 h 303641"/>
                  <a:gd name="connsiteX5346" fmla="*/ 662409 w 1010331"/>
                  <a:gd name="connsiteY5346" fmla="*/ 193391 h 303641"/>
                  <a:gd name="connsiteX5347" fmla="*/ 662409 w 1010331"/>
                  <a:gd name="connsiteY5347" fmla="*/ 193391 h 303641"/>
                  <a:gd name="connsiteX5348" fmla="*/ 643431 w 1010331"/>
                  <a:gd name="connsiteY5348" fmla="*/ 193391 h 303641"/>
                  <a:gd name="connsiteX5349" fmla="*/ 647950 w 1010331"/>
                  <a:gd name="connsiteY5349" fmla="*/ 197909 h 303641"/>
                  <a:gd name="connsiteX5350" fmla="*/ 643431 w 1010331"/>
                  <a:gd name="connsiteY5350" fmla="*/ 202428 h 303641"/>
                  <a:gd name="connsiteX5351" fmla="*/ 638913 w 1010331"/>
                  <a:gd name="connsiteY5351" fmla="*/ 197909 h 303641"/>
                  <a:gd name="connsiteX5352" fmla="*/ 643431 w 1010331"/>
                  <a:gd name="connsiteY5352" fmla="*/ 193391 h 303641"/>
                  <a:gd name="connsiteX5353" fmla="*/ 643431 w 1010331"/>
                  <a:gd name="connsiteY5353" fmla="*/ 193391 h 303641"/>
                  <a:gd name="connsiteX5354" fmla="*/ 624453 w 1010331"/>
                  <a:gd name="connsiteY5354" fmla="*/ 193391 h 303641"/>
                  <a:gd name="connsiteX5355" fmla="*/ 628972 w 1010331"/>
                  <a:gd name="connsiteY5355" fmla="*/ 197909 h 303641"/>
                  <a:gd name="connsiteX5356" fmla="*/ 624453 w 1010331"/>
                  <a:gd name="connsiteY5356" fmla="*/ 202428 h 303641"/>
                  <a:gd name="connsiteX5357" fmla="*/ 619935 w 1010331"/>
                  <a:gd name="connsiteY5357" fmla="*/ 197909 h 303641"/>
                  <a:gd name="connsiteX5358" fmla="*/ 624453 w 1010331"/>
                  <a:gd name="connsiteY5358" fmla="*/ 193391 h 303641"/>
                  <a:gd name="connsiteX5359" fmla="*/ 624453 w 1010331"/>
                  <a:gd name="connsiteY5359" fmla="*/ 193391 h 303641"/>
                  <a:gd name="connsiteX5360" fmla="*/ 605476 w 1010331"/>
                  <a:gd name="connsiteY5360" fmla="*/ 193391 h 303641"/>
                  <a:gd name="connsiteX5361" fmla="*/ 609994 w 1010331"/>
                  <a:gd name="connsiteY5361" fmla="*/ 197909 h 303641"/>
                  <a:gd name="connsiteX5362" fmla="*/ 605476 w 1010331"/>
                  <a:gd name="connsiteY5362" fmla="*/ 202428 h 303641"/>
                  <a:gd name="connsiteX5363" fmla="*/ 600957 w 1010331"/>
                  <a:gd name="connsiteY5363" fmla="*/ 197909 h 303641"/>
                  <a:gd name="connsiteX5364" fmla="*/ 605476 w 1010331"/>
                  <a:gd name="connsiteY5364" fmla="*/ 193391 h 303641"/>
                  <a:gd name="connsiteX5365" fmla="*/ 605476 w 1010331"/>
                  <a:gd name="connsiteY5365" fmla="*/ 193391 h 303641"/>
                  <a:gd name="connsiteX5366" fmla="*/ 586498 w 1010331"/>
                  <a:gd name="connsiteY5366" fmla="*/ 193391 h 303641"/>
                  <a:gd name="connsiteX5367" fmla="*/ 591017 w 1010331"/>
                  <a:gd name="connsiteY5367" fmla="*/ 197909 h 303641"/>
                  <a:gd name="connsiteX5368" fmla="*/ 586498 w 1010331"/>
                  <a:gd name="connsiteY5368" fmla="*/ 202428 h 303641"/>
                  <a:gd name="connsiteX5369" fmla="*/ 581980 w 1010331"/>
                  <a:gd name="connsiteY5369" fmla="*/ 197909 h 303641"/>
                  <a:gd name="connsiteX5370" fmla="*/ 586498 w 1010331"/>
                  <a:gd name="connsiteY5370" fmla="*/ 193391 h 303641"/>
                  <a:gd name="connsiteX5371" fmla="*/ 586498 w 1010331"/>
                  <a:gd name="connsiteY5371" fmla="*/ 193391 h 303641"/>
                  <a:gd name="connsiteX5372" fmla="*/ 568424 w 1010331"/>
                  <a:gd name="connsiteY5372" fmla="*/ 193391 h 303641"/>
                  <a:gd name="connsiteX5373" fmla="*/ 572943 w 1010331"/>
                  <a:gd name="connsiteY5373" fmla="*/ 197909 h 303641"/>
                  <a:gd name="connsiteX5374" fmla="*/ 568424 w 1010331"/>
                  <a:gd name="connsiteY5374" fmla="*/ 202428 h 303641"/>
                  <a:gd name="connsiteX5375" fmla="*/ 563906 w 1010331"/>
                  <a:gd name="connsiteY5375" fmla="*/ 197909 h 303641"/>
                  <a:gd name="connsiteX5376" fmla="*/ 568424 w 1010331"/>
                  <a:gd name="connsiteY5376" fmla="*/ 193391 h 303641"/>
                  <a:gd name="connsiteX5377" fmla="*/ 568424 w 1010331"/>
                  <a:gd name="connsiteY5377" fmla="*/ 193391 h 303641"/>
                  <a:gd name="connsiteX5378" fmla="*/ 549447 w 1010331"/>
                  <a:gd name="connsiteY5378" fmla="*/ 193391 h 303641"/>
                  <a:gd name="connsiteX5379" fmla="*/ 553965 w 1010331"/>
                  <a:gd name="connsiteY5379" fmla="*/ 197909 h 303641"/>
                  <a:gd name="connsiteX5380" fmla="*/ 549447 w 1010331"/>
                  <a:gd name="connsiteY5380" fmla="*/ 202428 h 303641"/>
                  <a:gd name="connsiteX5381" fmla="*/ 544928 w 1010331"/>
                  <a:gd name="connsiteY5381" fmla="*/ 197909 h 303641"/>
                  <a:gd name="connsiteX5382" fmla="*/ 549447 w 1010331"/>
                  <a:gd name="connsiteY5382" fmla="*/ 193391 h 303641"/>
                  <a:gd name="connsiteX5383" fmla="*/ 549447 w 1010331"/>
                  <a:gd name="connsiteY5383" fmla="*/ 193391 h 303641"/>
                  <a:gd name="connsiteX5384" fmla="*/ 530469 w 1010331"/>
                  <a:gd name="connsiteY5384" fmla="*/ 193391 h 303641"/>
                  <a:gd name="connsiteX5385" fmla="*/ 534988 w 1010331"/>
                  <a:gd name="connsiteY5385" fmla="*/ 197909 h 303641"/>
                  <a:gd name="connsiteX5386" fmla="*/ 530469 w 1010331"/>
                  <a:gd name="connsiteY5386" fmla="*/ 202428 h 303641"/>
                  <a:gd name="connsiteX5387" fmla="*/ 525951 w 1010331"/>
                  <a:gd name="connsiteY5387" fmla="*/ 197909 h 303641"/>
                  <a:gd name="connsiteX5388" fmla="*/ 530469 w 1010331"/>
                  <a:gd name="connsiteY5388" fmla="*/ 193391 h 303641"/>
                  <a:gd name="connsiteX5389" fmla="*/ 530469 w 1010331"/>
                  <a:gd name="connsiteY5389" fmla="*/ 193391 h 303641"/>
                  <a:gd name="connsiteX5390" fmla="*/ 511492 w 1010331"/>
                  <a:gd name="connsiteY5390" fmla="*/ 193391 h 303641"/>
                  <a:gd name="connsiteX5391" fmla="*/ 516010 w 1010331"/>
                  <a:gd name="connsiteY5391" fmla="*/ 197909 h 303641"/>
                  <a:gd name="connsiteX5392" fmla="*/ 511492 w 1010331"/>
                  <a:gd name="connsiteY5392" fmla="*/ 202428 h 303641"/>
                  <a:gd name="connsiteX5393" fmla="*/ 506973 w 1010331"/>
                  <a:gd name="connsiteY5393" fmla="*/ 197909 h 303641"/>
                  <a:gd name="connsiteX5394" fmla="*/ 511492 w 1010331"/>
                  <a:gd name="connsiteY5394" fmla="*/ 193391 h 303641"/>
                  <a:gd name="connsiteX5395" fmla="*/ 511492 w 1010331"/>
                  <a:gd name="connsiteY5395" fmla="*/ 193391 h 303641"/>
                  <a:gd name="connsiteX5396" fmla="*/ 493418 w 1010331"/>
                  <a:gd name="connsiteY5396" fmla="*/ 193391 h 303641"/>
                  <a:gd name="connsiteX5397" fmla="*/ 497936 w 1010331"/>
                  <a:gd name="connsiteY5397" fmla="*/ 197909 h 303641"/>
                  <a:gd name="connsiteX5398" fmla="*/ 493418 w 1010331"/>
                  <a:gd name="connsiteY5398" fmla="*/ 202428 h 303641"/>
                  <a:gd name="connsiteX5399" fmla="*/ 488899 w 1010331"/>
                  <a:gd name="connsiteY5399" fmla="*/ 197909 h 303641"/>
                  <a:gd name="connsiteX5400" fmla="*/ 493418 w 1010331"/>
                  <a:gd name="connsiteY5400" fmla="*/ 193391 h 303641"/>
                  <a:gd name="connsiteX5401" fmla="*/ 493418 w 1010331"/>
                  <a:gd name="connsiteY5401" fmla="*/ 193391 h 303641"/>
                  <a:gd name="connsiteX5402" fmla="*/ 474440 w 1010331"/>
                  <a:gd name="connsiteY5402" fmla="*/ 193391 h 303641"/>
                  <a:gd name="connsiteX5403" fmla="*/ 478959 w 1010331"/>
                  <a:gd name="connsiteY5403" fmla="*/ 197909 h 303641"/>
                  <a:gd name="connsiteX5404" fmla="*/ 474440 w 1010331"/>
                  <a:gd name="connsiteY5404" fmla="*/ 202428 h 303641"/>
                  <a:gd name="connsiteX5405" fmla="*/ 469922 w 1010331"/>
                  <a:gd name="connsiteY5405" fmla="*/ 197909 h 303641"/>
                  <a:gd name="connsiteX5406" fmla="*/ 474440 w 1010331"/>
                  <a:gd name="connsiteY5406" fmla="*/ 193391 h 303641"/>
                  <a:gd name="connsiteX5407" fmla="*/ 474440 w 1010331"/>
                  <a:gd name="connsiteY5407" fmla="*/ 193391 h 303641"/>
                  <a:gd name="connsiteX5408" fmla="*/ 455462 w 1010331"/>
                  <a:gd name="connsiteY5408" fmla="*/ 193391 h 303641"/>
                  <a:gd name="connsiteX5409" fmla="*/ 459981 w 1010331"/>
                  <a:gd name="connsiteY5409" fmla="*/ 197909 h 303641"/>
                  <a:gd name="connsiteX5410" fmla="*/ 455462 w 1010331"/>
                  <a:gd name="connsiteY5410" fmla="*/ 202428 h 303641"/>
                  <a:gd name="connsiteX5411" fmla="*/ 450944 w 1010331"/>
                  <a:gd name="connsiteY5411" fmla="*/ 197909 h 303641"/>
                  <a:gd name="connsiteX5412" fmla="*/ 455462 w 1010331"/>
                  <a:gd name="connsiteY5412" fmla="*/ 193391 h 303641"/>
                  <a:gd name="connsiteX5413" fmla="*/ 455462 w 1010331"/>
                  <a:gd name="connsiteY5413" fmla="*/ 193391 h 303641"/>
                  <a:gd name="connsiteX5414" fmla="*/ 436485 w 1010331"/>
                  <a:gd name="connsiteY5414" fmla="*/ 193391 h 303641"/>
                  <a:gd name="connsiteX5415" fmla="*/ 441003 w 1010331"/>
                  <a:gd name="connsiteY5415" fmla="*/ 197909 h 303641"/>
                  <a:gd name="connsiteX5416" fmla="*/ 436485 w 1010331"/>
                  <a:gd name="connsiteY5416" fmla="*/ 202428 h 303641"/>
                  <a:gd name="connsiteX5417" fmla="*/ 431966 w 1010331"/>
                  <a:gd name="connsiteY5417" fmla="*/ 197909 h 303641"/>
                  <a:gd name="connsiteX5418" fmla="*/ 436485 w 1010331"/>
                  <a:gd name="connsiteY5418" fmla="*/ 193391 h 303641"/>
                  <a:gd name="connsiteX5419" fmla="*/ 436485 w 1010331"/>
                  <a:gd name="connsiteY5419" fmla="*/ 193391 h 303641"/>
                  <a:gd name="connsiteX5420" fmla="*/ 417507 w 1010331"/>
                  <a:gd name="connsiteY5420" fmla="*/ 193391 h 303641"/>
                  <a:gd name="connsiteX5421" fmla="*/ 422026 w 1010331"/>
                  <a:gd name="connsiteY5421" fmla="*/ 197909 h 303641"/>
                  <a:gd name="connsiteX5422" fmla="*/ 417507 w 1010331"/>
                  <a:gd name="connsiteY5422" fmla="*/ 202428 h 303641"/>
                  <a:gd name="connsiteX5423" fmla="*/ 412989 w 1010331"/>
                  <a:gd name="connsiteY5423" fmla="*/ 197909 h 303641"/>
                  <a:gd name="connsiteX5424" fmla="*/ 417507 w 1010331"/>
                  <a:gd name="connsiteY5424" fmla="*/ 193391 h 303641"/>
                  <a:gd name="connsiteX5425" fmla="*/ 417507 w 1010331"/>
                  <a:gd name="connsiteY5425" fmla="*/ 193391 h 303641"/>
                  <a:gd name="connsiteX5426" fmla="*/ 399433 w 1010331"/>
                  <a:gd name="connsiteY5426" fmla="*/ 193391 h 303641"/>
                  <a:gd name="connsiteX5427" fmla="*/ 403952 w 1010331"/>
                  <a:gd name="connsiteY5427" fmla="*/ 197909 h 303641"/>
                  <a:gd name="connsiteX5428" fmla="*/ 399433 w 1010331"/>
                  <a:gd name="connsiteY5428" fmla="*/ 202428 h 303641"/>
                  <a:gd name="connsiteX5429" fmla="*/ 394915 w 1010331"/>
                  <a:gd name="connsiteY5429" fmla="*/ 197909 h 303641"/>
                  <a:gd name="connsiteX5430" fmla="*/ 399433 w 1010331"/>
                  <a:gd name="connsiteY5430" fmla="*/ 193391 h 303641"/>
                  <a:gd name="connsiteX5431" fmla="*/ 399433 w 1010331"/>
                  <a:gd name="connsiteY5431" fmla="*/ 193391 h 303641"/>
                  <a:gd name="connsiteX5432" fmla="*/ 380456 w 1010331"/>
                  <a:gd name="connsiteY5432" fmla="*/ 193391 h 303641"/>
                  <a:gd name="connsiteX5433" fmla="*/ 384974 w 1010331"/>
                  <a:gd name="connsiteY5433" fmla="*/ 197909 h 303641"/>
                  <a:gd name="connsiteX5434" fmla="*/ 380456 w 1010331"/>
                  <a:gd name="connsiteY5434" fmla="*/ 202428 h 303641"/>
                  <a:gd name="connsiteX5435" fmla="*/ 375937 w 1010331"/>
                  <a:gd name="connsiteY5435" fmla="*/ 197909 h 303641"/>
                  <a:gd name="connsiteX5436" fmla="*/ 380456 w 1010331"/>
                  <a:gd name="connsiteY5436" fmla="*/ 193391 h 303641"/>
                  <a:gd name="connsiteX5437" fmla="*/ 380456 w 1010331"/>
                  <a:gd name="connsiteY5437" fmla="*/ 193391 h 303641"/>
                  <a:gd name="connsiteX5438" fmla="*/ 361478 w 1010331"/>
                  <a:gd name="connsiteY5438" fmla="*/ 193391 h 303641"/>
                  <a:gd name="connsiteX5439" fmla="*/ 365997 w 1010331"/>
                  <a:gd name="connsiteY5439" fmla="*/ 197909 h 303641"/>
                  <a:gd name="connsiteX5440" fmla="*/ 361478 w 1010331"/>
                  <a:gd name="connsiteY5440" fmla="*/ 202428 h 303641"/>
                  <a:gd name="connsiteX5441" fmla="*/ 356960 w 1010331"/>
                  <a:gd name="connsiteY5441" fmla="*/ 197909 h 303641"/>
                  <a:gd name="connsiteX5442" fmla="*/ 361478 w 1010331"/>
                  <a:gd name="connsiteY5442" fmla="*/ 193391 h 303641"/>
                  <a:gd name="connsiteX5443" fmla="*/ 361478 w 1010331"/>
                  <a:gd name="connsiteY5443" fmla="*/ 193391 h 303641"/>
                  <a:gd name="connsiteX5444" fmla="*/ 342501 w 1010331"/>
                  <a:gd name="connsiteY5444" fmla="*/ 193391 h 303641"/>
                  <a:gd name="connsiteX5445" fmla="*/ 347019 w 1010331"/>
                  <a:gd name="connsiteY5445" fmla="*/ 197909 h 303641"/>
                  <a:gd name="connsiteX5446" fmla="*/ 342501 w 1010331"/>
                  <a:gd name="connsiteY5446" fmla="*/ 202428 h 303641"/>
                  <a:gd name="connsiteX5447" fmla="*/ 337982 w 1010331"/>
                  <a:gd name="connsiteY5447" fmla="*/ 197909 h 303641"/>
                  <a:gd name="connsiteX5448" fmla="*/ 342501 w 1010331"/>
                  <a:gd name="connsiteY5448" fmla="*/ 193391 h 303641"/>
                  <a:gd name="connsiteX5449" fmla="*/ 342501 w 1010331"/>
                  <a:gd name="connsiteY5449" fmla="*/ 193391 h 303641"/>
                  <a:gd name="connsiteX5450" fmla="*/ 323523 w 1010331"/>
                  <a:gd name="connsiteY5450" fmla="*/ 193391 h 303641"/>
                  <a:gd name="connsiteX5451" fmla="*/ 328041 w 1010331"/>
                  <a:gd name="connsiteY5451" fmla="*/ 197909 h 303641"/>
                  <a:gd name="connsiteX5452" fmla="*/ 323523 w 1010331"/>
                  <a:gd name="connsiteY5452" fmla="*/ 202428 h 303641"/>
                  <a:gd name="connsiteX5453" fmla="*/ 319004 w 1010331"/>
                  <a:gd name="connsiteY5453" fmla="*/ 197909 h 303641"/>
                  <a:gd name="connsiteX5454" fmla="*/ 323523 w 1010331"/>
                  <a:gd name="connsiteY5454" fmla="*/ 193391 h 303641"/>
                  <a:gd name="connsiteX5455" fmla="*/ 323523 w 1010331"/>
                  <a:gd name="connsiteY5455" fmla="*/ 193391 h 303641"/>
                  <a:gd name="connsiteX5456" fmla="*/ 305449 w 1010331"/>
                  <a:gd name="connsiteY5456" fmla="*/ 193391 h 303641"/>
                  <a:gd name="connsiteX5457" fmla="*/ 309968 w 1010331"/>
                  <a:gd name="connsiteY5457" fmla="*/ 197909 h 303641"/>
                  <a:gd name="connsiteX5458" fmla="*/ 305449 w 1010331"/>
                  <a:gd name="connsiteY5458" fmla="*/ 202428 h 303641"/>
                  <a:gd name="connsiteX5459" fmla="*/ 300931 w 1010331"/>
                  <a:gd name="connsiteY5459" fmla="*/ 197909 h 303641"/>
                  <a:gd name="connsiteX5460" fmla="*/ 305449 w 1010331"/>
                  <a:gd name="connsiteY5460" fmla="*/ 193391 h 303641"/>
                  <a:gd name="connsiteX5461" fmla="*/ 305449 w 1010331"/>
                  <a:gd name="connsiteY5461" fmla="*/ 193391 h 303641"/>
                  <a:gd name="connsiteX5462" fmla="*/ 286471 w 1010331"/>
                  <a:gd name="connsiteY5462" fmla="*/ 193391 h 303641"/>
                  <a:gd name="connsiteX5463" fmla="*/ 290990 w 1010331"/>
                  <a:gd name="connsiteY5463" fmla="*/ 197909 h 303641"/>
                  <a:gd name="connsiteX5464" fmla="*/ 286471 w 1010331"/>
                  <a:gd name="connsiteY5464" fmla="*/ 202428 h 303641"/>
                  <a:gd name="connsiteX5465" fmla="*/ 281953 w 1010331"/>
                  <a:gd name="connsiteY5465" fmla="*/ 197909 h 303641"/>
                  <a:gd name="connsiteX5466" fmla="*/ 286471 w 1010331"/>
                  <a:gd name="connsiteY5466" fmla="*/ 193391 h 303641"/>
                  <a:gd name="connsiteX5467" fmla="*/ 286471 w 1010331"/>
                  <a:gd name="connsiteY5467" fmla="*/ 193391 h 303641"/>
                  <a:gd name="connsiteX5468" fmla="*/ 840437 w 1010331"/>
                  <a:gd name="connsiteY5468" fmla="*/ 184354 h 303641"/>
                  <a:gd name="connsiteX5469" fmla="*/ 844955 w 1010331"/>
                  <a:gd name="connsiteY5469" fmla="*/ 188872 h 303641"/>
                  <a:gd name="connsiteX5470" fmla="*/ 840437 w 1010331"/>
                  <a:gd name="connsiteY5470" fmla="*/ 193391 h 303641"/>
                  <a:gd name="connsiteX5471" fmla="*/ 835918 w 1010331"/>
                  <a:gd name="connsiteY5471" fmla="*/ 188872 h 303641"/>
                  <a:gd name="connsiteX5472" fmla="*/ 840437 w 1010331"/>
                  <a:gd name="connsiteY5472" fmla="*/ 184354 h 303641"/>
                  <a:gd name="connsiteX5473" fmla="*/ 840437 w 1010331"/>
                  <a:gd name="connsiteY5473" fmla="*/ 184354 h 303641"/>
                  <a:gd name="connsiteX5474" fmla="*/ 821459 w 1010331"/>
                  <a:gd name="connsiteY5474" fmla="*/ 184354 h 303641"/>
                  <a:gd name="connsiteX5475" fmla="*/ 825978 w 1010331"/>
                  <a:gd name="connsiteY5475" fmla="*/ 188872 h 303641"/>
                  <a:gd name="connsiteX5476" fmla="*/ 821459 w 1010331"/>
                  <a:gd name="connsiteY5476" fmla="*/ 193391 h 303641"/>
                  <a:gd name="connsiteX5477" fmla="*/ 816941 w 1010331"/>
                  <a:gd name="connsiteY5477" fmla="*/ 188872 h 303641"/>
                  <a:gd name="connsiteX5478" fmla="*/ 821459 w 1010331"/>
                  <a:gd name="connsiteY5478" fmla="*/ 184354 h 303641"/>
                  <a:gd name="connsiteX5479" fmla="*/ 821459 w 1010331"/>
                  <a:gd name="connsiteY5479" fmla="*/ 184354 h 303641"/>
                  <a:gd name="connsiteX5480" fmla="*/ 803385 w 1010331"/>
                  <a:gd name="connsiteY5480" fmla="*/ 184354 h 303641"/>
                  <a:gd name="connsiteX5481" fmla="*/ 807904 w 1010331"/>
                  <a:gd name="connsiteY5481" fmla="*/ 188872 h 303641"/>
                  <a:gd name="connsiteX5482" fmla="*/ 803385 w 1010331"/>
                  <a:gd name="connsiteY5482" fmla="*/ 193391 h 303641"/>
                  <a:gd name="connsiteX5483" fmla="*/ 798867 w 1010331"/>
                  <a:gd name="connsiteY5483" fmla="*/ 188872 h 303641"/>
                  <a:gd name="connsiteX5484" fmla="*/ 803385 w 1010331"/>
                  <a:gd name="connsiteY5484" fmla="*/ 184354 h 303641"/>
                  <a:gd name="connsiteX5485" fmla="*/ 803385 w 1010331"/>
                  <a:gd name="connsiteY5485" fmla="*/ 184354 h 303641"/>
                  <a:gd name="connsiteX5486" fmla="*/ 784408 w 1010331"/>
                  <a:gd name="connsiteY5486" fmla="*/ 184354 h 303641"/>
                  <a:gd name="connsiteX5487" fmla="*/ 788926 w 1010331"/>
                  <a:gd name="connsiteY5487" fmla="*/ 188872 h 303641"/>
                  <a:gd name="connsiteX5488" fmla="*/ 784408 w 1010331"/>
                  <a:gd name="connsiteY5488" fmla="*/ 193391 h 303641"/>
                  <a:gd name="connsiteX5489" fmla="*/ 779889 w 1010331"/>
                  <a:gd name="connsiteY5489" fmla="*/ 188872 h 303641"/>
                  <a:gd name="connsiteX5490" fmla="*/ 784408 w 1010331"/>
                  <a:gd name="connsiteY5490" fmla="*/ 184354 h 303641"/>
                  <a:gd name="connsiteX5491" fmla="*/ 784408 w 1010331"/>
                  <a:gd name="connsiteY5491" fmla="*/ 184354 h 303641"/>
                  <a:gd name="connsiteX5492" fmla="*/ 765430 w 1010331"/>
                  <a:gd name="connsiteY5492" fmla="*/ 184354 h 303641"/>
                  <a:gd name="connsiteX5493" fmla="*/ 769948 w 1010331"/>
                  <a:gd name="connsiteY5493" fmla="*/ 188872 h 303641"/>
                  <a:gd name="connsiteX5494" fmla="*/ 765430 w 1010331"/>
                  <a:gd name="connsiteY5494" fmla="*/ 193391 h 303641"/>
                  <a:gd name="connsiteX5495" fmla="*/ 760912 w 1010331"/>
                  <a:gd name="connsiteY5495" fmla="*/ 188872 h 303641"/>
                  <a:gd name="connsiteX5496" fmla="*/ 765430 w 1010331"/>
                  <a:gd name="connsiteY5496" fmla="*/ 184354 h 303641"/>
                  <a:gd name="connsiteX5497" fmla="*/ 765430 w 1010331"/>
                  <a:gd name="connsiteY5497" fmla="*/ 184354 h 303641"/>
                  <a:gd name="connsiteX5498" fmla="*/ 746452 w 1010331"/>
                  <a:gd name="connsiteY5498" fmla="*/ 184354 h 303641"/>
                  <a:gd name="connsiteX5499" fmla="*/ 750971 w 1010331"/>
                  <a:gd name="connsiteY5499" fmla="*/ 188872 h 303641"/>
                  <a:gd name="connsiteX5500" fmla="*/ 746452 w 1010331"/>
                  <a:gd name="connsiteY5500" fmla="*/ 193391 h 303641"/>
                  <a:gd name="connsiteX5501" fmla="*/ 741934 w 1010331"/>
                  <a:gd name="connsiteY5501" fmla="*/ 188872 h 303641"/>
                  <a:gd name="connsiteX5502" fmla="*/ 746452 w 1010331"/>
                  <a:gd name="connsiteY5502" fmla="*/ 184354 h 303641"/>
                  <a:gd name="connsiteX5503" fmla="*/ 746452 w 1010331"/>
                  <a:gd name="connsiteY5503" fmla="*/ 184354 h 303641"/>
                  <a:gd name="connsiteX5504" fmla="*/ 727475 w 1010331"/>
                  <a:gd name="connsiteY5504" fmla="*/ 184354 h 303641"/>
                  <a:gd name="connsiteX5505" fmla="*/ 731993 w 1010331"/>
                  <a:gd name="connsiteY5505" fmla="*/ 188872 h 303641"/>
                  <a:gd name="connsiteX5506" fmla="*/ 727475 w 1010331"/>
                  <a:gd name="connsiteY5506" fmla="*/ 193391 h 303641"/>
                  <a:gd name="connsiteX5507" fmla="*/ 722956 w 1010331"/>
                  <a:gd name="connsiteY5507" fmla="*/ 188872 h 303641"/>
                  <a:gd name="connsiteX5508" fmla="*/ 727475 w 1010331"/>
                  <a:gd name="connsiteY5508" fmla="*/ 184354 h 303641"/>
                  <a:gd name="connsiteX5509" fmla="*/ 727475 w 1010331"/>
                  <a:gd name="connsiteY5509" fmla="*/ 184354 h 303641"/>
                  <a:gd name="connsiteX5510" fmla="*/ 709401 w 1010331"/>
                  <a:gd name="connsiteY5510" fmla="*/ 184354 h 303641"/>
                  <a:gd name="connsiteX5511" fmla="*/ 713919 w 1010331"/>
                  <a:gd name="connsiteY5511" fmla="*/ 188872 h 303641"/>
                  <a:gd name="connsiteX5512" fmla="*/ 709401 w 1010331"/>
                  <a:gd name="connsiteY5512" fmla="*/ 193391 h 303641"/>
                  <a:gd name="connsiteX5513" fmla="*/ 704882 w 1010331"/>
                  <a:gd name="connsiteY5513" fmla="*/ 188872 h 303641"/>
                  <a:gd name="connsiteX5514" fmla="*/ 709401 w 1010331"/>
                  <a:gd name="connsiteY5514" fmla="*/ 184354 h 303641"/>
                  <a:gd name="connsiteX5515" fmla="*/ 709401 w 1010331"/>
                  <a:gd name="connsiteY5515" fmla="*/ 184354 h 303641"/>
                  <a:gd name="connsiteX5516" fmla="*/ 690423 w 1010331"/>
                  <a:gd name="connsiteY5516" fmla="*/ 184354 h 303641"/>
                  <a:gd name="connsiteX5517" fmla="*/ 694942 w 1010331"/>
                  <a:gd name="connsiteY5517" fmla="*/ 188872 h 303641"/>
                  <a:gd name="connsiteX5518" fmla="*/ 690423 w 1010331"/>
                  <a:gd name="connsiteY5518" fmla="*/ 193391 h 303641"/>
                  <a:gd name="connsiteX5519" fmla="*/ 685905 w 1010331"/>
                  <a:gd name="connsiteY5519" fmla="*/ 188872 h 303641"/>
                  <a:gd name="connsiteX5520" fmla="*/ 690423 w 1010331"/>
                  <a:gd name="connsiteY5520" fmla="*/ 184354 h 303641"/>
                  <a:gd name="connsiteX5521" fmla="*/ 690423 w 1010331"/>
                  <a:gd name="connsiteY5521" fmla="*/ 184354 h 303641"/>
                  <a:gd name="connsiteX5522" fmla="*/ 671446 w 1010331"/>
                  <a:gd name="connsiteY5522" fmla="*/ 184354 h 303641"/>
                  <a:gd name="connsiteX5523" fmla="*/ 675964 w 1010331"/>
                  <a:gd name="connsiteY5523" fmla="*/ 188872 h 303641"/>
                  <a:gd name="connsiteX5524" fmla="*/ 671446 w 1010331"/>
                  <a:gd name="connsiteY5524" fmla="*/ 193391 h 303641"/>
                  <a:gd name="connsiteX5525" fmla="*/ 666927 w 1010331"/>
                  <a:gd name="connsiteY5525" fmla="*/ 188872 h 303641"/>
                  <a:gd name="connsiteX5526" fmla="*/ 671446 w 1010331"/>
                  <a:gd name="connsiteY5526" fmla="*/ 184354 h 303641"/>
                  <a:gd name="connsiteX5527" fmla="*/ 671446 w 1010331"/>
                  <a:gd name="connsiteY5527" fmla="*/ 184354 h 303641"/>
                  <a:gd name="connsiteX5528" fmla="*/ 652468 w 1010331"/>
                  <a:gd name="connsiteY5528" fmla="*/ 184354 h 303641"/>
                  <a:gd name="connsiteX5529" fmla="*/ 656987 w 1010331"/>
                  <a:gd name="connsiteY5529" fmla="*/ 188872 h 303641"/>
                  <a:gd name="connsiteX5530" fmla="*/ 652468 w 1010331"/>
                  <a:gd name="connsiteY5530" fmla="*/ 193391 h 303641"/>
                  <a:gd name="connsiteX5531" fmla="*/ 647950 w 1010331"/>
                  <a:gd name="connsiteY5531" fmla="*/ 188872 h 303641"/>
                  <a:gd name="connsiteX5532" fmla="*/ 652468 w 1010331"/>
                  <a:gd name="connsiteY5532" fmla="*/ 184354 h 303641"/>
                  <a:gd name="connsiteX5533" fmla="*/ 652468 w 1010331"/>
                  <a:gd name="connsiteY5533" fmla="*/ 184354 h 303641"/>
                  <a:gd name="connsiteX5534" fmla="*/ 633490 w 1010331"/>
                  <a:gd name="connsiteY5534" fmla="*/ 184354 h 303641"/>
                  <a:gd name="connsiteX5535" fmla="*/ 638009 w 1010331"/>
                  <a:gd name="connsiteY5535" fmla="*/ 188872 h 303641"/>
                  <a:gd name="connsiteX5536" fmla="*/ 633490 w 1010331"/>
                  <a:gd name="connsiteY5536" fmla="*/ 193391 h 303641"/>
                  <a:gd name="connsiteX5537" fmla="*/ 628972 w 1010331"/>
                  <a:gd name="connsiteY5537" fmla="*/ 188872 h 303641"/>
                  <a:gd name="connsiteX5538" fmla="*/ 633490 w 1010331"/>
                  <a:gd name="connsiteY5538" fmla="*/ 184354 h 303641"/>
                  <a:gd name="connsiteX5539" fmla="*/ 633490 w 1010331"/>
                  <a:gd name="connsiteY5539" fmla="*/ 184354 h 303641"/>
                  <a:gd name="connsiteX5540" fmla="*/ 615417 w 1010331"/>
                  <a:gd name="connsiteY5540" fmla="*/ 184354 h 303641"/>
                  <a:gd name="connsiteX5541" fmla="*/ 619935 w 1010331"/>
                  <a:gd name="connsiteY5541" fmla="*/ 188872 h 303641"/>
                  <a:gd name="connsiteX5542" fmla="*/ 615417 w 1010331"/>
                  <a:gd name="connsiteY5542" fmla="*/ 193391 h 303641"/>
                  <a:gd name="connsiteX5543" fmla="*/ 610898 w 1010331"/>
                  <a:gd name="connsiteY5543" fmla="*/ 188872 h 303641"/>
                  <a:gd name="connsiteX5544" fmla="*/ 615417 w 1010331"/>
                  <a:gd name="connsiteY5544" fmla="*/ 184354 h 303641"/>
                  <a:gd name="connsiteX5545" fmla="*/ 615417 w 1010331"/>
                  <a:gd name="connsiteY5545" fmla="*/ 184354 h 303641"/>
                  <a:gd name="connsiteX5546" fmla="*/ 596439 w 1010331"/>
                  <a:gd name="connsiteY5546" fmla="*/ 184354 h 303641"/>
                  <a:gd name="connsiteX5547" fmla="*/ 600957 w 1010331"/>
                  <a:gd name="connsiteY5547" fmla="*/ 188872 h 303641"/>
                  <a:gd name="connsiteX5548" fmla="*/ 596439 w 1010331"/>
                  <a:gd name="connsiteY5548" fmla="*/ 193391 h 303641"/>
                  <a:gd name="connsiteX5549" fmla="*/ 591920 w 1010331"/>
                  <a:gd name="connsiteY5549" fmla="*/ 188872 h 303641"/>
                  <a:gd name="connsiteX5550" fmla="*/ 596439 w 1010331"/>
                  <a:gd name="connsiteY5550" fmla="*/ 184354 h 303641"/>
                  <a:gd name="connsiteX5551" fmla="*/ 596439 w 1010331"/>
                  <a:gd name="connsiteY5551" fmla="*/ 184354 h 303641"/>
                  <a:gd name="connsiteX5552" fmla="*/ 577461 w 1010331"/>
                  <a:gd name="connsiteY5552" fmla="*/ 184354 h 303641"/>
                  <a:gd name="connsiteX5553" fmla="*/ 581980 w 1010331"/>
                  <a:gd name="connsiteY5553" fmla="*/ 188872 h 303641"/>
                  <a:gd name="connsiteX5554" fmla="*/ 577461 w 1010331"/>
                  <a:gd name="connsiteY5554" fmla="*/ 193391 h 303641"/>
                  <a:gd name="connsiteX5555" fmla="*/ 572943 w 1010331"/>
                  <a:gd name="connsiteY5555" fmla="*/ 188872 h 303641"/>
                  <a:gd name="connsiteX5556" fmla="*/ 577461 w 1010331"/>
                  <a:gd name="connsiteY5556" fmla="*/ 184354 h 303641"/>
                  <a:gd name="connsiteX5557" fmla="*/ 577461 w 1010331"/>
                  <a:gd name="connsiteY5557" fmla="*/ 184354 h 303641"/>
                  <a:gd name="connsiteX5558" fmla="*/ 558484 w 1010331"/>
                  <a:gd name="connsiteY5558" fmla="*/ 184354 h 303641"/>
                  <a:gd name="connsiteX5559" fmla="*/ 563002 w 1010331"/>
                  <a:gd name="connsiteY5559" fmla="*/ 188872 h 303641"/>
                  <a:gd name="connsiteX5560" fmla="*/ 558484 w 1010331"/>
                  <a:gd name="connsiteY5560" fmla="*/ 193391 h 303641"/>
                  <a:gd name="connsiteX5561" fmla="*/ 553965 w 1010331"/>
                  <a:gd name="connsiteY5561" fmla="*/ 188872 h 303641"/>
                  <a:gd name="connsiteX5562" fmla="*/ 558484 w 1010331"/>
                  <a:gd name="connsiteY5562" fmla="*/ 184354 h 303641"/>
                  <a:gd name="connsiteX5563" fmla="*/ 558484 w 1010331"/>
                  <a:gd name="connsiteY5563" fmla="*/ 184354 h 303641"/>
                  <a:gd name="connsiteX5564" fmla="*/ 539506 w 1010331"/>
                  <a:gd name="connsiteY5564" fmla="*/ 184354 h 303641"/>
                  <a:gd name="connsiteX5565" fmla="*/ 544025 w 1010331"/>
                  <a:gd name="connsiteY5565" fmla="*/ 188872 h 303641"/>
                  <a:gd name="connsiteX5566" fmla="*/ 539506 w 1010331"/>
                  <a:gd name="connsiteY5566" fmla="*/ 193391 h 303641"/>
                  <a:gd name="connsiteX5567" fmla="*/ 534988 w 1010331"/>
                  <a:gd name="connsiteY5567" fmla="*/ 188872 h 303641"/>
                  <a:gd name="connsiteX5568" fmla="*/ 539506 w 1010331"/>
                  <a:gd name="connsiteY5568" fmla="*/ 184354 h 303641"/>
                  <a:gd name="connsiteX5569" fmla="*/ 539506 w 1010331"/>
                  <a:gd name="connsiteY5569" fmla="*/ 184354 h 303641"/>
                  <a:gd name="connsiteX5570" fmla="*/ 521432 w 1010331"/>
                  <a:gd name="connsiteY5570" fmla="*/ 184354 h 303641"/>
                  <a:gd name="connsiteX5571" fmla="*/ 525951 w 1010331"/>
                  <a:gd name="connsiteY5571" fmla="*/ 188872 h 303641"/>
                  <a:gd name="connsiteX5572" fmla="*/ 521432 w 1010331"/>
                  <a:gd name="connsiteY5572" fmla="*/ 193391 h 303641"/>
                  <a:gd name="connsiteX5573" fmla="*/ 516914 w 1010331"/>
                  <a:gd name="connsiteY5573" fmla="*/ 188872 h 303641"/>
                  <a:gd name="connsiteX5574" fmla="*/ 521432 w 1010331"/>
                  <a:gd name="connsiteY5574" fmla="*/ 184354 h 303641"/>
                  <a:gd name="connsiteX5575" fmla="*/ 521432 w 1010331"/>
                  <a:gd name="connsiteY5575" fmla="*/ 184354 h 303641"/>
                  <a:gd name="connsiteX5576" fmla="*/ 502455 w 1010331"/>
                  <a:gd name="connsiteY5576" fmla="*/ 184354 h 303641"/>
                  <a:gd name="connsiteX5577" fmla="*/ 506973 w 1010331"/>
                  <a:gd name="connsiteY5577" fmla="*/ 188872 h 303641"/>
                  <a:gd name="connsiteX5578" fmla="*/ 502455 w 1010331"/>
                  <a:gd name="connsiteY5578" fmla="*/ 193391 h 303641"/>
                  <a:gd name="connsiteX5579" fmla="*/ 497936 w 1010331"/>
                  <a:gd name="connsiteY5579" fmla="*/ 188872 h 303641"/>
                  <a:gd name="connsiteX5580" fmla="*/ 502455 w 1010331"/>
                  <a:gd name="connsiteY5580" fmla="*/ 184354 h 303641"/>
                  <a:gd name="connsiteX5581" fmla="*/ 502455 w 1010331"/>
                  <a:gd name="connsiteY5581" fmla="*/ 184354 h 303641"/>
                  <a:gd name="connsiteX5582" fmla="*/ 483477 w 1010331"/>
                  <a:gd name="connsiteY5582" fmla="*/ 184354 h 303641"/>
                  <a:gd name="connsiteX5583" fmla="*/ 487995 w 1010331"/>
                  <a:gd name="connsiteY5583" fmla="*/ 188872 h 303641"/>
                  <a:gd name="connsiteX5584" fmla="*/ 483477 w 1010331"/>
                  <a:gd name="connsiteY5584" fmla="*/ 193391 h 303641"/>
                  <a:gd name="connsiteX5585" fmla="*/ 478959 w 1010331"/>
                  <a:gd name="connsiteY5585" fmla="*/ 188872 h 303641"/>
                  <a:gd name="connsiteX5586" fmla="*/ 483477 w 1010331"/>
                  <a:gd name="connsiteY5586" fmla="*/ 184354 h 303641"/>
                  <a:gd name="connsiteX5587" fmla="*/ 483477 w 1010331"/>
                  <a:gd name="connsiteY5587" fmla="*/ 184354 h 303641"/>
                  <a:gd name="connsiteX5588" fmla="*/ 464499 w 1010331"/>
                  <a:gd name="connsiteY5588" fmla="*/ 184354 h 303641"/>
                  <a:gd name="connsiteX5589" fmla="*/ 469018 w 1010331"/>
                  <a:gd name="connsiteY5589" fmla="*/ 188872 h 303641"/>
                  <a:gd name="connsiteX5590" fmla="*/ 464499 w 1010331"/>
                  <a:gd name="connsiteY5590" fmla="*/ 193391 h 303641"/>
                  <a:gd name="connsiteX5591" fmla="*/ 459981 w 1010331"/>
                  <a:gd name="connsiteY5591" fmla="*/ 188872 h 303641"/>
                  <a:gd name="connsiteX5592" fmla="*/ 464499 w 1010331"/>
                  <a:gd name="connsiteY5592" fmla="*/ 184354 h 303641"/>
                  <a:gd name="connsiteX5593" fmla="*/ 464499 w 1010331"/>
                  <a:gd name="connsiteY5593" fmla="*/ 184354 h 303641"/>
                  <a:gd name="connsiteX5594" fmla="*/ 446425 w 1010331"/>
                  <a:gd name="connsiteY5594" fmla="*/ 184354 h 303641"/>
                  <a:gd name="connsiteX5595" fmla="*/ 450944 w 1010331"/>
                  <a:gd name="connsiteY5595" fmla="*/ 188872 h 303641"/>
                  <a:gd name="connsiteX5596" fmla="*/ 446425 w 1010331"/>
                  <a:gd name="connsiteY5596" fmla="*/ 193391 h 303641"/>
                  <a:gd name="connsiteX5597" fmla="*/ 441907 w 1010331"/>
                  <a:gd name="connsiteY5597" fmla="*/ 188872 h 303641"/>
                  <a:gd name="connsiteX5598" fmla="*/ 446425 w 1010331"/>
                  <a:gd name="connsiteY5598" fmla="*/ 184354 h 303641"/>
                  <a:gd name="connsiteX5599" fmla="*/ 446425 w 1010331"/>
                  <a:gd name="connsiteY5599" fmla="*/ 184354 h 303641"/>
                  <a:gd name="connsiteX5600" fmla="*/ 427448 w 1010331"/>
                  <a:gd name="connsiteY5600" fmla="*/ 184354 h 303641"/>
                  <a:gd name="connsiteX5601" fmla="*/ 431966 w 1010331"/>
                  <a:gd name="connsiteY5601" fmla="*/ 188872 h 303641"/>
                  <a:gd name="connsiteX5602" fmla="*/ 427448 w 1010331"/>
                  <a:gd name="connsiteY5602" fmla="*/ 193391 h 303641"/>
                  <a:gd name="connsiteX5603" fmla="*/ 422929 w 1010331"/>
                  <a:gd name="connsiteY5603" fmla="*/ 188872 h 303641"/>
                  <a:gd name="connsiteX5604" fmla="*/ 427448 w 1010331"/>
                  <a:gd name="connsiteY5604" fmla="*/ 184354 h 303641"/>
                  <a:gd name="connsiteX5605" fmla="*/ 427448 w 1010331"/>
                  <a:gd name="connsiteY5605" fmla="*/ 184354 h 303641"/>
                  <a:gd name="connsiteX5606" fmla="*/ 408470 w 1010331"/>
                  <a:gd name="connsiteY5606" fmla="*/ 184354 h 303641"/>
                  <a:gd name="connsiteX5607" fmla="*/ 412989 w 1010331"/>
                  <a:gd name="connsiteY5607" fmla="*/ 188872 h 303641"/>
                  <a:gd name="connsiteX5608" fmla="*/ 408470 w 1010331"/>
                  <a:gd name="connsiteY5608" fmla="*/ 193391 h 303641"/>
                  <a:gd name="connsiteX5609" fmla="*/ 403952 w 1010331"/>
                  <a:gd name="connsiteY5609" fmla="*/ 188872 h 303641"/>
                  <a:gd name="connsiteX5610" fmla="*/ 408470 w 1010331"/>
                  <a:gd name="connsiteY5610" fmla="*/ 184354 h 303641"/>
                  <a:gd name="connsiteX5611" fmla="*/ 408470 w 1010331"/>
                  <a:gd name="connsiteY5611" fmla="*/ 184354 h 303641"/>
                  <a:gd name="connsiteX5612" fmla="*/ 389493 w 1010331"/>
                  <a:gd name="connsiteY5612" fmla="*/ 184354 h 303641"/>
                  <a:gd name="connsiteX5613" fmla="*/ 394011 w 1010331"/>
                  <a:gd name="connsiteY5613" fmla="*/ 188872 h 303641"/>
                  <a:gd name="connsiteX5614" fmla="*/ 389493 w 1010331"/>
                  <a:gd name="connsiteY5614" fmla="*/ 193391 h 303641"/>
                  <a:gd name="connsiteX5615" fmla="*/ 384974 w 1010331"/>
                  <a:gd name="connsiteY5615" fmla="*/ 188872 h 303641"/>
                  <a:gd name="connsiteX5616" fmla="*/ 389493 w 1010331"/>
                  <a:gd name="connsiteY5616" fmla="*/ 184354 h 303641"/>
                  <a:gd name="connsiteX5617" fmla="*/ 389493 w 1010331"/>
                  <a:gd name="connsiteY5617" fmla="*/ 184354 h 303641"/>
                  <a:gd name="connsiteX5618" fmla="*/ 370515 w 1010331"/>
                  <a:gd name="connsiteY5618" fmla="*/ 184354 h 303641"/>
                  <a:gd name="connsiteX5619" fmla="*/ 375034 w 1010331"/>
                  <a:gd name="connsiteY5619" fmla="*/ 188872 h 303641"/>
                  <a:gd name="connsiteX5620" fmla="*/ 370515 w 1010331"/>
                  <a:gd name="connsiteY5620" fmla="*/ 193391 h 303641"/>
                  <a:gd name="connsiteX5621" fmla="*/ 365997 w 1010331"/>
                  <a:gd name="connsiteY5621" fmla="*/ 188872 h 303641"/>
                  <a:gd name="connsiteX5622" fmla="*/ 370515 w 1010331"/>
                  <a:gd name="connsiteY5622" fmla="*/ 184354 h 303641"/>
                  <a:gd name="connsiteX5623" fmla="*/ 370515 w 1010331"/>
                  <a:gd name="connsiteY5623" fmla="*/ 184354 h 303641"/>
                  <a:gd name="connsiteX5624" fmla="*/ 352441 w 1010331"/>
                  <a:gd name="connsiteY5624" fmla="*/ 184354 h 303641"/>
                  <a:gd name="connsiteX5625" fmla="*/ 356960 w 1010331"/>
                  <a:gd name="connsiteY5625" fmla="*/ 188872 h 303641"/>
                  <a:gd name="connsiteX5626" fmla="*/ 352441 w 1010331"/>
                  <a:gd name="connsiteY5626" fmla="*/ 193391 h 303641"/>
                  <a:gd name="connsiteX5627" fmla="*/ 347923 w 1010331"/>
                  <a:gd name="connsiteY5627" fmla="*/ 188872 h 303641"/>
                  <a:gd name="connsiteX5628" fmla="*/ 352441 w 1010331"/>
                  <a:gd name="connsiteY5628" fmla="*/ 184354 h 303641"/>
                  <a:gd name="connsiteX5629" fmla="*/ 352441 w 1010331"/>
                  <a:gd name="connsiteY5629" fmla="*/ 184354 h 303641"/>
                  <a:gd name="connsiteX5630" fmla="*/ 333464 w 1010331"/>
                  <a:gd name="connsiteY5630" fmla="*/ 184354 h 303641"/>
                  <a:gd name="connsiteX5631" fmla="*/ 337982 w 1010331"/>
                  <a:gd name="connsiteY5631" fmla="*/ 188872 h 303641"/>
                  <a:gd name="connsiteX5632" fmla="*/ 333464 w 1010331"/>
                  <a:gd name="connsiteY5632" fmla="*/ 193391 h 303641"/>
                  <a:gd name="connsiteX5633" fmla="*/ 328945 w 1010331"/>
                  <a:gd name="connsiteY5633" fmla="*/ 188872 h 303641"/>
                  <a:gd name="connsiteX5634" fmla="*/ 333464 w 1010331"/>
                  <a:gd name="connsiteY5634" fmla="*/ 184354 h 303641"/>
                  <a:gd name="connsiteX5635" fmla="*/ 333464 w 1010331"/>
                  <a:gd name="connsiteY5635" fmla="*/ 184354 h 303641"/>
                  <a:gd name="connsiteX5636" fmla="*/ 314486 w 1010331"/>
                  <a:gd name="connsiteY5636" fmla="*/ 184354 h 303641"/>
                  <a:gd name="connsiteX5637" fmla="*/ 319004 w 1010331"/>
                  <a:gd name="connsiteY5637" fmla="*/ 188872 h 303641"/>
                  <a:gd name="connsiteX5638" fmla="*/ 314486 w 1010331"/>
                  <a:gd name="connsiteY5638" fmla="*/ 193391 h 303641"/>
                  <a:gd name="connsiteX5639" fmla="*/ 309968 w 1010331"/>
                  <a:gd name="connsiteY5639" fmla="*/ 188872 h 303641"/>
                  <a:gd name="connsiteX5640" fmla="*/ 314486 w 1010331"/>
                  <a:gd name="connsiteY5640" fmla="*/ 184354 h 303641"/>
                  <a:gd name="connsiteX5641" fmla="*/ 314486 w 1010331"/>
                  <a:gd name="connsiteY5641" fmla="*/ 184354 h 303641"/>
                  <a:gd name="connsiteX5642" fmla="*/ 295508 w 1010331"/>
                  <a:gd name="connsiteY5642" fmla="*/ 184354 h 303641"/>
                  <a:gd name="connsiteX5643" fmla="*/ 300027 w 1010331"/>
                  <a:gd name="connsiteY5643" fmla="*/ 188872 h 303641"/>
                  <a:gd name="connsiteX5644" fmla="*/ 295508 w 1010331"/>
                  <a:gd name="connsiteY5644" fmla="*/ 193391 h 303641"/>
                  <a:gd name="connsiteX5645" fmla="*/ 290990 w 1010331"/>
                  <a:gd name="connsiteY5645" fmla="*/ 188872 h 303641"/>
                  <a:gd name="connsiteX5646" fmla="*/ 295508 w 1010331"/>
                  <a:gd name="connsiteY5646" fmla="*/ 184354 h 303641"/>
                  <a:gd name="connsiteX5647" fmla="*/ 295508 w 1010331"/>
                  <a:gd name="connsiteY5647" fmla="*/ 184354 h 303641"/>
                  <a:gd name="connsiteX5648" fmla="*/ 831400 w 1010331"/>
                  <a:gd name="connsiteY5648" fmla="*/ 173510 h 303641"/>
                  <a:gd name="connsiteX5649" fmla="*/ 835918 w 1010331"/>
                  <a:gd name="connsiteY5649" fmla="*/ 178028 h 303641"/>
                  <a:gd name="connsiteX5650" fmla="*/ 831400 w 1010331"/>
                  <a:gd name="connsiteY5650" fmla="*/ 182546 h 303641"/>
                  <a:gd name="connsiteX5651" fmla="*/ 826881 w 1010331"/>
                  <a:gd name="connsiteY5651" fmla="*/ 178028 h 303641"/>
                  <a:gd name="connsiteX5652" fmla="*/ 831400 w 1010331"/>
                  <a:gd name="connsiteY5652" fmla="*/ 173510 h 303641"/>
                  <a:gd name="connsiteX5653" fmla="*/ 831400 w 1010331"/>
                  <a:gd name="connsiteY5653" fmla="*/ 173510 h 303641"/>
                  <a:gd name="connsiteX5654" fmla="*/ 812422 w 1010331"/>
                  <a:gd name="connsiteY5654" fmla="*/ 173510 h 303641"/>
                  <a:gd name="connsiteX5655" fmla="*/ 816941 w 1010331"/>
                  <a:gd name="connsiteY5655" fmla="*/ 178028 h 303641"/>
                  <a:gd name="connsiteX5656" fmla="*/ 812422 w 1010331"/>
                  <a:gd name="connsiteY5656" fmla="*/ 182546 h 303641"/>
                  <a:gd name="connsiteX5657" fmla="*/ 807904 w 1010331"/>
                  <a:gd name="connsiteY5657" fmla="*/ 178028 h 303641"/>
                  <a:gd name="connsiteX5658" fmla="*/ 812422 w 1010331"/>
                  <a:gd name="connsiteY5658" fmla="*/ 173510 h 303641"/>
                  <a:gd name="connsiteX5659" fmla="*/ 812422 w 1010331"/>
                  <a:gd name="connsiteY5659" fmla="*/ 173510 h 303641"/>
                  <a:gd name="connsiteX5660" fmla="*/ 793445 w 1010331"/>
                  <a:gd name="connsiteY5660" fmla="*/ 173510 h 303641"/>
                  <a:gd name="connsiteX5661" fmla="*/ 797963 w 1010331"/>
                  <a:gd name="connsiteY5661" fmla="*/ 178028 h 303641"/>
                  <a:gd name="connsiteX5662" fmla="*/ 793445 w 1010331"/>
                  <a:gd name="connsiteY5662" fmla="*/ 182546 h 303641"/>
                  <a:gd name="connsiteX5663" fmla="*/ 788926 w 1010331"/>
                  <a:gd name="connsiteY5663" fmla="*/ 178028 h 303641"/>
                  <a:gd name="connsiteX5664" fmla="*/ 793445 w 1010331"/>
                  <a:gd name="connsiteY5664" fmla="*/ 173510 h 303641"/>
                  <a:gd name="connsiteX5665" fmla="*/ 793445 w 1010331"/>
                  <a:gd name="connsiteY5665" fmla="*/ 173510 h 303641"/>
                  <a:gd name="connsiteX5666" fmla="*/ 774467 w 1010331"/>
                  <a:gd name="connsiteY5666" fmla="*/ 173510 h 303641"/>
                  <a:gd name="connsiteX5667" fmla="*/ 778985 w 1010331"/>
                  <a:gd name="connsiteY5667" fmla="*/ 178028 h 303641"/>
                  <a:gd name="connsiteX5668" fmla="*/ 774467 w 1010331"/>
                  <a:gd name="connsiteY5668" fmla="*/ 182546 h 303641"/>
                  <a:gd name="connsiteX5669" fmla="*/ 769948 w 1010331"/>
                  <a:gd name="connsiteY5669" fmla="*/ 178028 h 303641"/>
                  <a:gd name="connsiteX5670" fmla="*/ 774467 w 1010331"/>
                  <a:gd name="connsiteY5670" fmla="*/ 173510 h 303641"/>
                  <a:gd name="connsiteX5671" fmla="*/ 774467 w 1010331"/>
                  <a:gd name="connsiteY5671" fmla="*/ 173510 h 303641"/>
                  <a:gd name="connsiteX5672" fmla="*/ 756393 w 1010331"/>
                  <a:gd name="connsiteY5672" fmla="*/ 173510 h 303641"/>
                  <a:gd name="connsiteX5673" fmla="*/ 760912 w 1010331"/>
                  <a:gd name="connsiteY5673" fmla="*/ 178028 h 303641"/>
                  <a:gd name="connsiteX5674" fmla="*/ 756393 w 1010331"/>
                  <a:gd name="connsiteY5674" fmla="*/ 182546 h 303641"/>
                  <a:gd name="connsiteX5675" fmla="*/ 751875 w 1010331"/>
                  <a:gd name="connsiteY5675" fmla="*/ 178028 h 303641"/>
                  <a:gd name="connsiteX5676" fmla="*/ 756393 w 1010331"/>
                  <a:gd name="connsiteY5676" fmla="*/ 173510 h 303641"/>
                  <a:gd name="connsiteX5677" fmla="*/ 756393 w 1010331"/>
                  <a:gd name="connsiteY5677" fmla="*/ 173510 h 303641"/>
                  <a:gd name="connsiteX5678" fmla="*/ 737415 w 1010331"/>
                  <a:gd name="connsiteY5678" fmla="*/ 173510 h 303641"/>
                  <a:gd name="connsiteX5679" fmla="*/ 741934 w 1010331"/>
                  <a:gd name="connsiteY5679" fmla="*/ 178028 h 303641"/>
                  <a:gd name="connsiteX5680" fmla="*/ 737415 w 1010331"/>
                  <a:gd name="connsiteY5680" fmla="*/ 182546 h 303641"/>
                  <a:gd name="connsiteX5681" fmla="*/ 732897 w 1010331"/>
                  <a:gd name="connsiteY5681" fmla="*/ 178028 h 303641"/>
                  <a:gd name="connsiteX5682" fmla="*/ 737415 w 1010331"/>
                  <a:gd name="connsiteY5682" fmla="*/ 173510 h 303641"/>
                  <a:gd name="connsiteX5683" fmla="*/ 737415 w 1010331"/>
                  <a:gd name="connsiteY5683" fmla="*/ 173510 h 303641"/>
                  <a:gd name="connsiteX5684" fmla="*/ 718438 w 1010331"/>
                  <a:gd name="connsiteY5684" fmla="*/ 173510 h 303641"/>
                  <a:gd name="connsiteX5685" fmla="*/ 722956 w 1010331"/>
                  <a:gd name="connsiteY5685" fmla="*/ 178028 h 303641"/>
                  <a:gd name="connsiteX5686" fmla="*/ 718438 w 1010331"/>
                  <a:gd name="connsiteY5686" fmla="*/ 182546 h 303641"/>
                  <a:gd name="connsiteX5687" fmla="*/ 713919 w 1010331"/>
                  <a:gd name="connsiteY5687" fmla="*/ 178028 h 303641"/>
                  <a:gd name="connsiteX5688" fmla="*/ 718438 w 1010331"/>
                  <a:gd name="connsiteY5688" fmla="*/ 173510 h 303641"/>
                  <a:gd name="connsiteX5689" fmla="*/ 718438 w 1010331"/>
                  <a:gd name="connsiteY5689" fmla="*/ 173510 h 303641"/>
                  <a:gd name="connsiteX5690" fmla="*/ 699460 w 1010331"/>
                  <a:gd name="connsiteY5690" fmla="*/ 173510 h 303641"/>
                  <a:gd name="connsiteX5691" fmla="*/ 703979 w 1010331"/>
                  <a:gd name="connsiteY5691" fmla="*/ 178028 h 303641"/>
                  <a:gd name="connsiteX5692" fmla="*/ 699460 w 1010331"/>
                  <a:gd name="connsiteY5692" fmla="*/ 182546 h 303641"/>
                  <a:gd name="connsiteX5693" fmla="*/ 694942 w 1010331"/>
                  <a:gd name="connsiteY5693" fmla="*/ 178028 h 303641"/>
                  <a:gd name="connsiteX5694" fmla="*/ 699460 w 1010331"/>
                  <a:gd name="connsiteY5694" fmla="*/ 173510 h 303641"/>
                  <a:gd name="connsiteX5695" fmla="*/ 699460 w 1010331"/>
                  <a:gd name="connsiteY5695" fmla="*/ 173510 h 303641"/>
                  <a:gd name="connsiteX5696" fmla="*/ 680483 w 1010331"/>
                  <a:gd name="connsiteY5696" fmla="*/ 173510 h 303641"/>
                  <a:gd name="connsiteX5697" fmla="*/ 685001 w 1010331"/>
                  <a:gd name="connsiteY5697" fmla="*/ 178028 h 303641"/>
                  <a:gd name="connsiteX5698" fmla="*/ 680483 w 1010331"/>
                  <a:gd name="connsiteY5698" fmla="*/ 182546 h 303641"/>
                  <a:gd name="connsiteX5699" fmla="*/ 675964 w 1010331"/>
                  <a:gd name="connsiteY5699" fmla="*/ 178028 h 303641"/>
                  <a:gd name="connsiteX5700" fmla="*/ 680483 w 1010331"/>
                  <a:gd name="connsiteY5700" fmla="*/ 173510 h 303641"/>
                  <a:gd name="connsiteX5701" fmla="*/ 680483 w 1010331"/>
                  <a:gd name="connsiteY5701" fmla="*/ 173510 h 303641"/>
                  <a:gd name="connsiteX5702" fmla="*/ 662409 w 1010331"/>
                  <a:gd name="connsiteY5702" fmla="*/ 173510 h 303641"/>
                  <a:gd name="connsiteX5703" fmla="*/ 666927 w 1010331"/>
                  <a:gd name="connsiteY5703" fmla="*/ 178028 h 303641"/>
                  <a:gd name="connsiteX5704" fmla="*/ 662409 w 1010331"/>
                  <a:gd name="connsiteY5704" fmla="*/ 182546 h 303641"/>
                  <a:gd name="connsiteX5705" fmla="*/ 657890 w 1010331"/>
                  <a:gd name="connsiteY5705" fmla="*/ 178028 h 303641"/>
                  <a:gd name="connsiteX5706" fmla="*/ 662409 w 1010331"/>
                  <a:gd name="connsiteY5706" fmla="*/ 173510 h 303641"/>
                  <a:gd name="connsiteX5707" fmla="*/ 662409 w 1010331"/>
                  <a:gd name="connsiteY5707" fmla="*/ 173510 h 303641"/>
                  <a:gd name="connsiteX5708" fmla="*/ 643431 w 1010331"/>
                  <a:gd name="connsiteY5708" fmla="*/ 173510 h 303641"/>
                  <a:gd name="connsiteX5709" fmla="*/ 647950 w 1010331"/>
                  <a:gd name="connsiteY5709" fmla="*/ 178028 h 303641"/>
                  <a:gd name="connsiteX5710" fmla="*/ 643431 w 1010331"/>
                  <a:gd name="connsiteY5710" fmla="*/ 182546 h 303641"/>
                  <a:gd name="connsiteX5711" fmla="*/ 638913 w 1010331"/>
                  <a:gd name="connsiteY5711" fmla="*/ 178028 h 303641"/>
                  <a:gd name="connsiteX5712" fmla="*/ 643431 w 1010331"/>
                  <a:gd name="connsiteY5712" fmla="*/ 173510 h 303641"/>
                  <a:gd name="connsiteX5713" fmla="*/ 643431 w 1010331"/>
                  <a:gd name="connsiteY5713" fmla="*/ 173510 h 303641"/>
                  <a:gd name="connsiteX5714" fmla="*/ 624453 w 1010331"/>
                  <a:gd name="connsiteY5714" fmla="*/ 173510 h 303641"/>
                  <a:gd name="connsiteX5715" fmla="*/ 628972 w 1010331"/>
                  <a:gd name="connsiteY5715" fmla="*/ 178028 h 303641"/>
                  <a:gd name="connsiteX5716" fmla="*/ 624453 w 1010331"/>
                  <a:gd name="connsiteY5716" fmla="*/ 182546 h 303641"/>
                  <a:gd name="connsiteX5717" fmla="*/ 619935 w 1010331"/>
                  <a:gd name="connsiteY5717" fmla="*/ 178028 h 303641"/>
                  <a:gd name="connsiteX5718" fmla="*/ 624453 w 1010331"/>
                  <a:gd name="connsiteY5718" fmla="*/ 173510 h 303641"/>
                  <a:gd name="connsiteX5719" fmla="*/ 624453 w 1010331"/>
                  <a:gd name="connsiteY5719" fmla="*/ 173510 h 303641"/>
                  <a:gd name="connsiteX5720" fmla="*/ 605476 w 1010331"/>
                  <a:gd name="connsiteY5720" fmla="*/ 173510 h 303641"/>
                  <a:gd name="connsiteX5721" fmla="*/ 609994 w 1010331"/>
                  <a:gd name="connsiteY5721" fmla="*/ 178028 h 303641"/>
                  <a:gd name="connsiteX5722" fmla="*/ 605476 w 1010331"/>
                  <a:gd name="connsiteY5722" fmla="*/ 182546 h 303641"/>
                  <a:gd name="connsiteX5723" fmla="*/ 600957 w 1010331"/>
                  <a:gd name="connsiteY5723" fmla="*/ 178028 h 303641"/>
                  <a:gd name="connsiteX5724" fmla="*/ 605476 w 1010331"/>
                  <a:gd name="connsiteY5724" fmla="*/ 173510 h 303641"/>
                  <a:gd name="connsiteX5725" fmla="*/ 605476 w 1010331"/>
                  <a:gd name="connsiteY5725" fmla="*/ 173510 h 303641"/>
                  <a:gd name="connsiteX5726" fmla="*/ 586498 w 1010331"/>
                  <a:gd name="connsiteY5726" fmla="*/ 173510 h 303641"/>
                  <a:gd name="connsiteX5727" fmla="*/ 591017 w 1010331"/>
                  <a:gd name="connsiteY5727" fmla="*/ 178028 h 303641"/>
                  <a:gd name="connsiteX5728" fmla="*/ 586498 w 1010331"/>
                  <a:gd name="connsiteY5728" fmla="*/ 182546 h 303641"/>
                  <a:gd name="connsiteX5729" fmla="*/ 581980 w 1010331"/>
                  <a:gd name="connsiteY5729" fmla="*/ 178028 h 303641"/>
                  <a:gd name="connsiteX5730" fmla="*/ 586498 w 1010331"/>
                  <a:gd name="connsiteY5730" fmla="*/ 173510 h 303641"/>
                  <a:gd name="connsiteX5731" fmla="*/ 586498 w 1010331"/>
                  <a:gd name="connsiteY5731" fmla="*/ 173510 h 303641"/>
                  <a:gd name="connsiteX5732" fmla="*/ 568424 w 1010331"/>
                  <a:gd name="connsiteY5732" fmla="*/ 173510 h 303641"/>
                  <a:gd name="connsiteX5733" fmla="*/ 572943 w 1010331"/>
                  <a:gd name="connsiteY5733" fmla="*/ 178028 h 303641"/>
                  <a:gd name="connsiteX5734" fmla="*/ 568424 w 1010331"/>
                  <a:gd name="connsiteY5734" fmla="*/ 182546 h 303641"/>
                  <a:gd name="connsiteX5735" fmla="*/ 563906 w 1010331"/>
                  <a:gd name="connsiteY5735" fmla="*/ 178028 h 303641"/>
                  <a:gd name="connsiteX5736" fmla="*/ 568424 w 1010331"/>
                  <a:gd name="connsiteY5736" fmla="*/ 173510 h 303641"/>
                  <a:gd name="connsiteX5737" fmla="*/ 568424 w 1010331"/>
                  <a:gd name="connsiteY5737" fmla="*/ 173510 h 303641"/>
                  <a:gd name="connsiteX5738" fmla="*/ 549447 w 1010331"/>
                  <a:gd name="connsiteY5738" fmla="*/ 173510 h 303641"/>
                  <a:gd name="connsiteX5739" fmla="*/ 553965 w 1010331"/>
                  <a:gd name="connsiteY5739" fmla="*/ 178028 h 303641"/>
                  <a:gd name="connsiteX5740" fmla="*/ 549447 w 1010331"/>
                  <a:gd name="connsiteY5740" fmla="*/ 182546 h 303641"/>
                  <a:gd name="connsiteX5741" fmla="*/ 544928 w 1010331"/>
                  <a:gd name="connsiteY5741" fmla="*/ 178028 h 303641"/>
                  <a:gd name="connsiteX5742" fmla="*/ 549447 w 1010331"/>
                  <a:gd name="connsiteY5742" fmla="*/ 173510 h 303641"/>
                  <a:gd name="connsiteX5743" fmla="*/ 549447 w 1010331"/>
                  <a:gd name="connsiteY5743" fmla="*/ 173510 h 303641"/>
                  <a:gd name="connsiteX5744" fmla="*/ 530469 w 1010331"/>
                  <a:gd name="connsiteY5744" fmla="*/ 173510 h 303641"/>
                  <a:gd name="connsiteX5745" fmla="*/ 534988 w 1010331"/>
                  <a:gd name="connsiteY5745" fmla="*/ 178028 h 303641"/>
                  <a:gd name="connsiteX5746" fmla="*/ 530469 w 1010331"/>
                  <a:gd name="connsiteY5746" fmla="*/ 182546 h 303641"/>
                  <a:gd name="connsiteX5747" fmla="*/ 525951 w 1010331"/>
                  <a:gd name="connsiteY5747" fmla="*/ 178028 h 303641"/>
                  <a:gd name="connsiteX5748" fmla="*/ 530469 w 1010331"/>
                  <a:gd name="connsiteY5748" fmla="*/ 173510 h 303641"/>
                  <a:gd name="connsiteX5749" fmla="*/ 530469 w 1010331"/>
                  <a:gd name="connsiteY5749" fmla="*/ 173510 h 303641"/>
                  <a:gd name="connsiteX5750" fmla="*/ 511492 w 1010331"/>
                  <a:gd name="connsiteY5750" fmla="*/ 173510 h 303641"/>
                  <a:gd name="connsiteX5751" fmla="*/ 516010 w 1010331"/>
                  <a:gd name="connsiteY5751" fmla="*/ 178028 h 303641"/>
                  <a:gd name="connsiteX5752" fmla="*/ 511492 w 1010331"/>
                  <a:gd name="connsiteY5752" fmla="*/ 182546 h 303641"/>
                  <a:gd name="connsiteX5753" fmla="*/ 506973 w 1010331"/>
                  <a:gd name="connsiteY5753" fmla="*/ 178028 h 303641"/>
                  <a:gd name="connsiteX5754" fmla="*/ 511492 w 1010331"/>
                  <a:gd name="connsiteY5754" fmla="*/ 173510 h 303641"/>
                  <a:gd name="connsiteX5755" fmla="*/ 511492 w 1010331"/>
                  <a:gd name="connsiteY5755" fmla="*/ 173510 h 303641"/>
                  <a:gd name="connsiteX5756" fmla="*/ 493418 w 1010331"/>
                  <a:gd name="connsiteY5756" fmla="*/ 173510 h 303641"/>
                  <a:gd name="connsiteX5757" fmla="*/ 497936 w 1010331"/>
                  <a:gd name="connsiteY5757" fmla="*/ 178028 h 303641"/>
                  <a:gd name="connsiteX5758" fmla="*/ 493418 w 1010331"/>
                  <a:gd name="connsiteY5758" fmla="*/ 182546 h 303641"/>
                  <a:gd name="connsiteX5759" fmla="*/ 488899 w 1010331"/>
                  <a:gd name="connsiteY5759" fmla="*/ 178028 h 303641"/>
                  <a:gd name="connsiteX5760" fmla="*/ 493418 w 1010331"/>
                  <a:gd name="connsiteY5760" fmla="*/ 173510 h 303641"/>
                  <a:gd name="connsiteX5761" fmla="*/ 493418 w 1010331"/>
                  <a:gd name="connsiteY5761" fmla="*/ 173510 h 303641"/>
                  <a:gd name="connsiteX5762" fmla="*/ 474440 w 1010331"/>
                  <a:gd name="connsiteY5762" fmla="*/ 173510 h 303641"/>
                  <a:gd name="connsiteX5763" fmla="*/ 478959 w 1010331"/>
                  <a:gd name="connsiteY5763" fmla="*/ 178028 h 303641"/>
                  <a:gd name="connsiteX5764" fmla="*/ 474440 w 1010331"/>
                  <a:gd name="connsiteY5764" fmla="*/ 182546 h 303641"/>
                  <a:gd name="connsiteX5765" fmla="*/ 469922 w 1010331"/>
                  <a:gd name="connsiteY5765" fmla="*/ 178028 h 303641"/>
                  <a:gd name="connsiteX5766" fmla="*/ 474440 w 1010331"/>
                  <a:gd name="connsiteY5766" fmla="*/ 173510 h 303641"/>
                  <a:gd name="connsiteX5767" fmla="*/ 474440 w 1010331"/>
                  <a:gd name="connsiteY5767" fmla="*/ 173510 h 303641"/>
                  <a:gd name="connsiteX5768" fmla="*/ 455462 w 1010331"/>
                  <a:gd name="connsiteY5768" fmla="*/ 173510 h 303641"/>
                  <a:gd name="connsiteX5769" fmla="*/ 459981 w 1010331"/>
                  <a:gd name="connsiteY5769" fmla="*/ 178028 h 303641"/>
                  <a:gd name="connsiteX5770" fmla="*/ 455462 w 1010331"/>
                  <a:gd name="connsiteY5770" fmla="*/ 182546 h 303641"/>
                  <a:gd name="connsiteX5771" fmla="*/ 450944 w 1010331"/>
                  <a:gd name="connsiteY5771" fmla="*/ 178028 h 303641"/>
                  <a:gd name="connsiteX5772" fmla="*/ 455462 w 1010331"/>
                  <a:gd name="connsiteY5772" fmla="*/ 173510 h 303641"/>
                  <a:gd name="connsiteX5773" fmla="*/ 455462 w 1010331"/>
                  <a:gd name="connsiteY5773" fmla="*/ 173510 h 303641"/>
                  <a:gd name="connsiteX5774" fmla="*/ 436485 w 1010331"/>
                  <a:gd name="connsiteY5774" fmla="*/ 173510 h 303641"/>
                  <a:gd name="connsiteX5775" fmla="*/ 441003 w 1010331"/>
                  <a:gd name="connsiteY5775" fmla="*/ 178028 h 303641"/>
                  <a:gd name="connsiteX5776" fmla="*/ 436485 w 1010331"/>
                  <a:gd name="connsiteY5776" fmla="*/ 182546 h 303641"/>
                  <a:gd name="connsiteX5777" fmla="*/ 431966 w 1010331"/>
                  <a:gd name="connsiteY5777" fmla="*/ 178028 h 303641"/>
                  <a:gd name="connsiteX5778" fmla="*/ 436485 w 1010331"/>
                  <a:gd name="connsiteY5778" fmla="*/ 173510 h 303641"/>
                  <a:gd name="connsiteX5779" fmla="*/ 436485 w 1010331"/>
                  <a:gd name="connsiteY5779" fmla="*/ 173510 h 303641"/>
                  <a:gd name="connsiteX5780" fmla="*/ 417507 w 1010331"/>
                  <a:gd name="connsiteY5780" fmla="*/ 173510 h 303641"/>
                  <a:gd name="connsiteX5781" fmla="*/ 422026 w 1010331"/>
                  <a:gd name="connsiteY5781" fmla="*/ 178028 h 303641"/>
                  <a:gd name="connsiteX5782" fmla="*/ 417507 w 1010331"/>
                  <a:gd name="connsiteY5782" fmla="*/ 182546 h 303641"/>
                  <a:gd name="connsiteX5783" fmla="*/ 412989 w 1010331"/>
                  <a:gd name="connsiteY5783" fmla="*/ 178028 h 303641"/>
                  <a:gd name="connsiteX5784" fmla="*/ 417507 w 1010331"/>
                  <a:gd name="connsiteY5784" fmla="*/ 173510 h 303641"/>
                  <a:gd name="connsiteX5785" fmla="*/ 417507 w 1010331"/>
                  <a:gd name="connsiteY5785" fmla="*/ 173510 h 303641"/>
                  <a:gd name="connsiteX5786" fmla="*/ 399433 w 1010331"/>
                  <a:gd name="connsiteY5786" fmla="*/ 173510 h 303641"/>
                  <a:gd name="connsiteX5787" fmla="*/ 403952 w 1010331"/>
                  <a:gd name="connsiteY5787" fmla="*/ 178028 h 303641"/>
                  <a:gd name="connsiteX5788" fmla="*/ 399433 w 1010331"/>
                  <a:gd name="connsiteY5788" fmla="*/ 182546 h 303641"/>
                  <a:gd name="connsiteX5789" fmla="*/ 394915 w 1010331"/>
                  <a:gd name="connsiteY5789" fmla="*/ 178028 h 303641"/>
                  <a:gd name="connsiteX5790" fmla="*/ 399433 w 1010331"/>
                  <a:gd name="connsiteY5790" fmla="*/ 173510 h 303641"/>
                  <a:gd name="connsiteX5791" fmla="*/ 399433 w 1010331"/>
                  <a:gd name="connsiteY5791" fmla="*/ 173510 h 303641"/>
                  <a:gd name="connsiteX5792" fmla="*/ 380456 w 1010331"/>
                  <a:gd name="connsiteY5792" fmla="*/ 173510 h 303641"/>
                  <a:gd name="connsiteX5793" fmla="*/ 384974 w 1010331"/>
                  <a:gd name="connsiteY5793" fmla="*/ 178028 h 303641"/>
                  <a:gd name="connsiteX5794" fmla="*/ 380456 w 1010331"/>
                  <a:gd name="connsiteY5794" fmla="*/ 182546 h 303641"/>
                  <a:gd name="connsiteX5795" fmla="*/ 375937 w 1010331"/>
                  <a:gd name="connsiteY5795" fmla="*/ 178028 h 303641"/>
                  <a:gd name="connsiteX5796" fmla="*/ 380456 w 1010331"/>
                  <a:gd name="connsiteY5796" fmla="*/ 173510 h 303641"/>
                  <a:gd name="connsiteX5797" fmla="*/ 380456 w 1010331"/>
                  <a:gd name="connsiteY5797" fmla="*/ 173510 h 303641"/>
                  <a:gd name="connsiteX5798" fmla="*/ 361478 w 1010331"/>
                  <a:gd name="connsiteY5798" fmla="*/ 173510 h 303641"/>
                  <a:gd name="connsiteX5799" fmla="*/ 365997 w 1010331"/>
                  <a:gd name="connsiteY5799" fmla="*/ 178028 h 303641"/>
                  <a:gd name="connsiteX5800" fmla="*/ 361478 w 1010331"/>
                  <a:gd name="connsiteY5800" fmla="*/ 182546 h 303641"/>
                  <a:gd name="connsiteX5801" fmla="*/ 356960 w 1010331"/>
                  <a:gd name="connsiteY5801" fmla="*/ 178028 h 303641"/>
                  <a:gd name="connsiteX5802" fmla="*/ 361478 w 1010331"/>
                  <a:gd name="connsiteY5802" fmla="*/ 173510 h 303641"/>
                  <a:gd name="connsiteX5803" fmla="*/ 361478 w 1010331"/>
                  <a:gd name="connsiteY5803" fmla="*/ 173510 h 303641"/>
                  <a:gd name="connsiteX5804" fmla="*/ 342501 w 1010331"/>
                  <a:gd name="connsiteY5804" fmla="*/ 173510 h 303641"/>
                  <a:gd name="connsiteX5805" fmla="*/ 347019 w 1010331"/>
                  <a:gd name="connsiteY5805" fmla="*/ 178028 h 303641"/>
                  <a:gd name="connsiteX5806" fmla="*/ 342501 w 1010331"/>
                  <a:gd name="connsiteY5806" fmla="*/ 182546 h 303641"/>
                  <a:gd name="connsiteX5807" fmla="*/ 337982 w 1010331"/>
                  <a:gd name="connsiteY5807" fmla="*/ 178028 h 303641"/>
                  <a:gd name="connsiteX5808" fmla="*/ 342501 w 1010331"/>
                  <a:gd name="connsiteY5808" fmla="*/ 173510 h 303641"/>
                  <a:gd name="connsiteX5809" fmla="*/ 342501 w 1010331"/>
                  <a:gd name="connsiteY5809" fmla="*/ 173510 h 303641"/>
                  <a:gd name="connsiteX5810" fmla="*/ 323523 w 1010331"/>
                  <a:gd name="connsiteY5810" fmla="*/ 173510 h 303641"/>
                  <a:gd name="connsiteX5811" fmla="*/ 328041 w 1010331"/>
                  <a:gd name="connsiteY5811" fmla="*/ 178028 h 303641"/>
                  <a:gd name="connsiteX5812" fmla="*/ 323523 w 1010331"/>
                  <a:gd name="connsiteY5812" fmla="*/ 182546 h 303641"/>
                  <a:gd name="connsiteX5813" fmla="*/ 319004 w 1010331"/>
                  <a:gd name="connsiteY5813" fmla="*/ 178028 h 303641"/>
                  <a:gd name="connsiteX5814" fmla="*/ 323523 w 1010331"/>
                  <a:gd name="connsiteY5814" fmla="*/ 173510 h 303641"/>
                  <a:gd name="connsiteX5815" fmla="*/ 323523 w 1010331"/>
                  <a:gd name="connsiteY5815" fmla="*/ 173510 h 303641"/>
                  <a:gd name="connsiteX5816" fmla="*/ 305449 w 1010331"/>
                  <a:gd name="connsiteY5816" fmla="*/ 173510 h 303641"/>
                  <a:gd name="connsiteX5817" fmla="*/ 309968 w 1010331"/>
                  <a:gd name="connsiteY5817" fmla="*/ 178028 h 303641"/>
                  <a:gd name="connsiteX5818" fmla="*/ 305449 w 1010331"/>
                  <a:gd name="connsiteY5818" fmla="*/ 182546 h 303641"/>
                  <a:gd name="connsiteX5819" fmla="*/ 300931 w 1010331"/>
                  <a:gd name="connsiteY5819" fmla="*/ 178028 h 303641"/>
                  <a:gd name="connsiteX5820" fmla="*/ 305449 w 1010331"/>
                  <a:gd name="connsiteY5820" fmla="*/ 173510 h 303641"/>
                  <a:gd name="connsiteX5821" fmla="*/ 305449 w 1010331"/>
                  <a:gd name="connsiteY5821" fmla="*/ 173510 h 303641"/>
                  <a:gd name="connsiteX5822" fmla="*/ 286471 w 1010331"/>
                  <a:gd name="connsiteY5822" fmla="*/ 173510 h 303641"/>
                  <a:gd name="connsiteX5823" fmla="*/ 290990 w 1010331"/>
                  <a:gd name="connsiteY5823" fmla="*/ 178028 h 303641"/>
                  <a:gd name="connsiteX5824" fmla="*/ 286471 w 1010331"/>
                  <a:gd name="connsiteY5824" fmla="*/ 182546 h 303641"/>
                  <a:gd name="connsiteX5825" fmla="*/ 281953 w 1010331"/>
                  <a:gd name="connsiteY5825" fmla="*/ 178028 h 303641"/>
                  <a:gd name="connsiteX5826" fmla="*/ 286471 w 1010331"/>
                  <a:gd name="connsiteY5826" fmla="*/ 173510 h 303641"/>
                  <a:gd name="connsiteX5827" fmla="*/ 286471 w 1010331"/>
                  <a:gd name="connsiteY5827" fmla="*/ 173510 h 303641"/>
                  <a:gd name="connsiteX5828" fmla="*/ 840437 w 1010331"/>
                  <a:gd name="connsiteY5828" fmla="*/ 163569 h 303641"/>
                  <a:gd name="connsiteX5829" fmla="*/ 844955 w 1010331"/>
                  <a:gd name="connsiteY5829" fmla="*/ 168087 h 303641"/>
                  <a:gd name="connsiteX5830" fmla="*/ 840437 w 1010331"/>
                  <a:gd name="connsiteY5830" fmla="*/ 172606 h 303641"/>
                  <a:gd name="connsiteX5831" fmla="*/ 835918 w 1010331"/>
                  <a:gd name="connsiteY5831" fmla="*/ 168087 h 303641"/>
                  <a:gd name="connsiteX5832" fmla="*/ 840437 w 1010331"/>
                  <a:gd name="connsiteY5832" fmla="*/ 163569 h 303641"/>
                  <a:gd name="connsiteX5833" fmla="*/ 840437 w 1010331"/>
                  <a:gd name="connsiteY5833" fmla="*/ 163569 h 303641"/>
                  <a:gd name="connsiteX5834" fmla="*/ 821459 w 1010331"/>
                  <a:gd name="connsiteY5834" fmla="*/ 163569 h 303641"/>
                  <a:gd name="connsiteX5835" fmla="*/ 825978 w 1010331"/>
                  <a:gd name="connsiteY5835" fmla="*/ 168087 h 303641"/>
                  <a:gd name="connsiteX5836" fmla="*/ 821459 w 1010331"/>
                  <a:gd name="connsiteY5836" fmla="*/ 172606 h 303641"/>
                  <a:gd name="connsiteX5837" fmla="*/ 816941 w 1010331"/>
                  <a:gd name="connsiteY5837" fmla="*/ 168087 h 303641"/>
                  <a:gd name="connsiteX5838" fmla="*/ 821459 w 1010331"/>
                  <a:gd name="connsiteY5838" fmla="*/ 163569 h 303641"/>
                  <a:gd name="connsiteX5839" fmla="*/ 821459 w 1010331"/>
                  <a:gd name="connsiteY5839" fmla="*/ 163569 h 303641"/>
                  <a:gd name="connsiteX5840" fmla="*/ 803385 w 1010331"/>
                  <a:gd name="connsiteY5840" fmla="*/ 163569 h 303641"/>
                  <a:gd name="connsiteX5841" fmla="*/ 807904 w 1010331"/>
                  <a:gd name="connsiteY5841" fmla="*/ 168087 h 303641"/>
                  <a:gd name="connsiteX5842" fmla="*/ 803385 w 1010331"/>
                  <a:gd name="connsiteY5842" fmla="*/ 172606 h 303641"/>
                  <a:gd name="connsiteX5843" fmla="*/ 798867 w 1010331"/>
                  <a:gd name="connsiteY5843" fmla="*/ 168087 h 303641"/>
                  <a:gd name="connsiteX5844" fmla="*/ 803385 w 1010331"/>
                  <a:gd name="connsiteY5844" fmla="*/ 163569 h 303641"/>
                  <a:gd name="connsiteX5845" fmla="*/ 803385 w 1010331"/>
                  <a:gd name="connsiteY5845" fmla="*/ 163569 h 303641"/>
                  <a:gd name="connsiteX5846" fmla="*/ 784408 w 1010331"/>
                  <a:gd name="connsiteY5846" fmla="*/ 163569 h 303641"/>
                  <a:gd name="connsiteX5847" fmla="*/ 788926 w 1010331"/>
                  <a:gd name="connsiteY5847" fmla="*/ 168087 h 303641"/>
                  <a:gd name="connsiteX5848" fmla="*/ 784408 w 1010331"/>
                  <a:gd name="connsiteY5848" fmla="*/ 172606 h 303641"/>
                  <a:gd name="connsiteX5849" fmla="*/ 779889 w 1010331"/>
                  <a:gd name="connsiteY5849" fmla="*/ 168087 h 303641"/>
                  <a:gd name="connsiteX5850" fmla="*/ 784408 w 1010331"/>
                  <a:gd name="connsiteY5850" fmla="*/ 163569 h 303641"/>
                  <a:gd name="connsiteX5851" fmla="*/ 784408 w 1010331"/>
                  <a:gd name="connsiteY5851" fmla="*/ 163569 h 303641"/>
                  <a:gd name="connsiteX5852" fmla="*/ 765430 w 1010331"/>
                  <a:gd name="connsiteY5852" fmla="*/ 163569 h 303641"/>
                  <a:gd name="connsiteX5853" fmla="*/ 769948 w 1010331"/>
                  <a:gd name="connsiteY5853" fmla="*/ 168087 h 303641"/>
                  <a:gd name="connsiteX5854" fmla="*/ 765430 w 1010331"/>
                  <a:gd name="connsiteY5854" fmla="*/ 172606 h 303641"/>
                  <a:gd name="connsiteX5855" fmla="*/ 760912 w 1010331"/>
                  <a:gd name="connsiteY5855" fmla="*/ 168087 h 303641"/>
                  <a:gd name="connsiteX5856" fmla="*/ 765430 w 1010331"/>
                  <a:gd name="connsiteY5856" fmla="*/ 163569 h 303641"/>
                  <a:gd name="connsiteX5857" fmla="*/ 765430 w 1010331"/>
                  <a:gd name="connsiteY5857" fmla="*/ 163569 h 303641"/>
                  <a:gd name="connsiteX5858" fmla="*/ 746452 w 1010331"/>
                  <a:gd name="connsiteY5858" fmla="*/ 163569 h 303641"/>
                  <a:gd name="connsiteX5859" fmla="*/ 750971 w 1010331"/>
                  <a:gd name="connsiteY5859" fmla="*/ 168087 h 303641"/>
                  <a:gd name="connsiteX5860" fmla="*/ 746452 w 1010331"/>
                  <a:gd name="connsiteY5860" fmla="*/ 172606 h 303641"/>
                  <a:gd name="connsiteX5861" fmla="*/ 741934 w 1010331"/>
                  <a:gd name="connsiteY5861" fmla="*/ 168087 h 303641"/>
                  <a:gd name="connsiteX5862" fmla="*/ 746452 w 1010331"/>
                  <a:gd name="connsiteY5862" fmla="*/ 163569 h 303641"/>
                  <a:gd name="connsiteX5863" fmla="*/ 746452 w 1010331"/>
                  <a:gd name="connsiteY5863" fmla="*/ 163569 h 303641"/>
                  <a:gd name="connsiteX5864" fmla="*/ 727475 w 1010331"/>
                  <a:gd name="connsiteY5864" fmla="*/ 163569 h 303641"/>
                  <a:gd name="connsiteX5865" fmla="*/ 731993 w 1010331"/>
                  <a:gd name="connsiteY5865" fmla="*/ 168087 h 303641"/>
                  <a:gd name="connsiteX5866" fmla="*/ 727475 w 1010331"/>
                  <a:gd name="connsiteY5866" fmla="*/ 172606 h 303641"/>
                  <a:gd name="connsiteX5867" fmla="*/ 722956 w 1010331"/>
                  <a:gd name="connsiteY5867" fmla="*/ 168087 h 303641"/>
                  <a:gd name="connsiteX5868" fmla="*/ 727475 w 1010331"/>
                  <a:gd name="connsiteY5868" fmla="*/ 163569 h 303641"/>
                  <a:gd name="connsiteX5869" fmla="*/ 727475 w 1010331"/>
                  <a:gd name="connsiteY5869" fmla="*/ 163569 h 303641"/>
                  <a:gd name="connsiteX5870" fmla="*/ 709401 w 1010331"/>
                  <a:gd name="connsiteY5870" fmla="*/ 163569 h 303641"/>
                  <a:gd name="connsiteX5871" fmla="*/ 713919 w 1010331"/>
                  <a:gd name="connsiteY5871" fmla="*/ 168087 h 303641"/>
                  <a:gd name="connsiteX5872" fmla="*/ 709401 w 1010331"/>
                  <a:gd name="connsiteY5872" fmla="*/ 172606 h 303641"/>
                  <a:gd name="connsiteX5873" fmla="*/ 704882 w 1010331"/>
                  <a:gd name="connsiteY5873" fmla="*/ 168087 h 303641"/>
                  <a:gd name="connsiteX5874" fmla="*/ 709401 w 1010331"/>
                  <a:gd name="connsiteY5874" fmla="*/ 163569 h 303641"/>
                  <a:gd name="connsiteX5875" fmla="*/ 709401 w 1010331"/>
                  <a:gd name="connsiteY5875" fmla="*/ 163569 h 303641"/>
                  <a:gd name="connsiteX5876" fmla="*/ 690423 w 1010331"/>
                  <a:gd name="connsiteY5876" fmla="*/ 163569 h 303641"/>
                  <a:gd name="connsiteX5877" fmla="*/ 694942 w 1010331"/>
                  <a:gd name="connsiteY5877" fmla="*/ 168087 h 303641"/>
                  <a:gd name="connsiteX5878" fmla="*/ 690423 w 1010331"/>
                  <a:gd name="connsiteY5878" fmla="*/ 172606 h 303641"/>
                  <a:gd name="connsiteX5879" fmla="*/ 685905 w 1010331"/>
                  <a:gd name="connsiteY5879" fmla="*/ 168087 h 303641"/>
                  <a:gd name="connsiteX5880" fmla="*/ 690423 w 1010331"/>
                  <a:gd name="connsiteY5880" fmla="*/ 163569 h 303641"/>
                  <a:gd name="connsiteX5881" fmla="*/ 690423 w 1010331"/>
                  <a:gd name="connsiteY5881" fmla="*/ 163569 h 303641"/>
                  <a:gd name="connsiteX5882" fmla="*/ 671446 w 1010331"/>
                  <a:gd name="connsiteY5882" fmla="*/ 163569 h 303641"/>
                  <a:gd name="connsiteX5883" fmla="*/ 675964 w 1010331"/>
                  <a:gd name="connsiteY5883" fmla="*/ 168087 h 303641"/>
                  <a:gd name="connsiteX5884" fmla="*/ 671446 w 1010331"/>
                  <a:gd name="connsiteY5884" fmla="*/ 172606 h 303641"/>
                  <a:gd name="connsiteX5885" fmla="*/ 666927 w 1010331"/>
                  <a:gd name="connsiteY5885" fmla="*/ 168087 h 303641"/>
                  <a:gd name="connsiteX5886" fmla="*/ 671446 w 1010331"/>
                  <a:gd name="connsiteY5886" fmla="*/ 163569 h 303641"/>
                  <a:gd name="connsiteX5887" fmla="*/ 671446 w 1010331"/>
                  <a:gd name="connsiteY5887" fmla="*/ 163569 h 303641"/>
                  <a:gd name="connsiteX5888" fmla="*/ 652468 w 1010331"/>
                  <a:gd name="connsiteY5888" fmla="*/ 163569 h 303641"/>
                  <a:gd name="connsiteX5889" fmla="*/ 656987 w 1010331"/>
                  <a:gd name="connsiteY5889" fmla="*/ 168087 h 303641"/>
                  <a:gd name="connsiteX5890" fmla="*/ 652468 w 1010331"/>
                  <a:gd name="connsiteY5890" fmla="*/ 172606 h 303641"/>
                  <a:gd name="connsiteX5891" fmla="*/ 647950 w 1010331"/>
                  <a:gd name="connsiteY5891" fmla="*/ 168087 h 303641"/>
                  <a:gd name="connsiteX5892" fmla="*/ 652468 w 1010331"/>
                  <a:gd name="connsiteY5892" fmla="*/ 163569 h 303641"/>
                  <a:gd name="connsiteX5893" fmla="*/ 652468 w 1010331"/>
                  <a:gd name="connsiteY5893" fmla="*/ 163569 h 303641"/>
                  <a:gd name="connsiteX5894" fmla="*/ 633490 w 1010331"/>
                  <a:gd name="connsiteY5894" fmla="*/ 163569 h 303641"/>
                  <a:gd name="connsiteX5895" fmla="*/ 638009 w 1010331"/>
                  <a:gd name="connsiteY5895" fmla="*/ 168087 h 303641"/>
                  <a:gd name="connsiteX5896" fmla="*/ 633490 w 1010331"/>
                  <a:gd name="connsiteY5896" fmla="*/ 172606 h 303641"/>
                  <a:gd name="connsiteX5897" fmla="*/ 628972 w 1010331"/>
                  <a:gd name="connsiteY5897" fmla="*/ 168087 h 303641"/>
                  <a:gd name="connsiteX5898" fmla="*/ 633490 w 1010331"/>
                  <a:gd name="connsiteY5898" fmla="*/ 163569 h 303641"/>
                  <a:gd name="connsiteX5899" fmla="*/ 633490 w 1010331"/>
                  <a:gd name="connsiteY5899" fmla="*/ 163569 h 303641"/>
                  <a:gd name="connsiteX5900" fmla="*/ 615417 w 1010331"/>
                  <a:gd name="connsiteY5900" fmla="*/ 163569 h 303641"/>
                  <a:gd name="connsiteX5901" fmla="*/ 619935 w 1010331"/>
                  <a:gd name="connsiteY5901" fmla="*/ 168087 h 303641"/>
                  <a:gd name="connsiteX5902" fmla="*/ 615417 w 1010331"/>
                  <a:gd name="connsiteY5902" fmla="*/ 172606 h 303641"/>
                  <a:gd name="connsiteX5903" fmla="*/ 610898 w 1010331"/>
                  <a:gd name="connsiteY5903" fmla="*/ 168087 h 303641"/>
                  <a:gd name="connsiteX5904" fmla="*/ 615417 w 1010331"/>
                  <a:gd name="connsiteY5904" fmla="*/ 163569 h 303641"/>
                  <a:gd name="connsiteX5905" fmla="*/ 615417 w 1010331"/>
                  <a:gd name="connsiteY5905" fmla="*/ 163569 h 303641"/>
                  <a:gd name="connsiteX5906" fmla="*/ 596439 w 1010331"/>
                  <a:gd name="connsiteY5906" fmla="*/ 163569 h 303641"/>
                  <a:gd name="connsiteX5907" fmla="*/ 600957 w 1010331"/>
                  <a:gd name="connsiteY5907" fmla="*/ 168087 h 303641"/>
                  <a:gd name="connsiteX5908" fmla="*/ 596439 w 1010331"/>
                  <a:gd name="connsiteY5908" fmla="*/ 172606 h 303641"/>
                  <a:gd name="connsiteX5909" fmla="*/ 591920 w 1010331"/>
                  <a:gd name="connsiteY5909" fmla="*/ 168087 h 303641"/>
                  <a:gd name="connsiteX5910" fmla="*/ 596439 w 1010331"/>
                  <a:gd name="connsiteY5910" fmla="*/ 163569 h 303641"/>
                  <a:gd name="connsiteX5911" fmla="*/ 596439 w 1010331"/>
                  <a:gd name="connsiteY5911" fmla="*/ 163569 h 303641"/>
                  <a:gd name="connsiteX5912" fmla="*/ 577461 w 1010331"/>
                  <a:gd name="connsiteY5912" fmla="*/ 163569 h 303641"/>
                  <a:gd name="connsiteX5913" fmla="*/ 581980 w 1010331"/>
                  <a:gd name="connsiteY5913" fmla="*/ 168087 h 303641"/>
                  <a:gd name="connsiteX5914" fmla="*/ 577461 w 1010331"/>
                  <a:gd name="connsiteY5914" fmla="*/ 172606 h 303641"/>
                  <a:gd name="connsiteX5915" fmla="*/ 572943 w 1010331"/>
                  <a:gd name="connsiteY5915" fmla="*/ 168087 h 303641"/>
                  <a:gd name="connsiteX5916" fmla="*/ 577461 w 1010331"/>
                  <a:gd name="connsiteY5916" fmla="*/ 163569 h 303641"/>
                  <a:gd name="connsiteX5917" fmla="*/ 577461 w 1010331"/>
                  <a:gd name="connsiteY5917" fmla="*/ 163569 h 303641"/>
                  <a:gd name="connsiteX5918" fmla="*/ 558484 w 1010331"/>
                  <a:gd name="connsiteY5918" fmla="*/ 163569 h 303641"/>
                  <a:gd name="connsiteX5919" fmla="*/ 563002 w 1010331"/>
                  <a:gd name="connsiteY5919" fmla="*/ 168087 h 303641"/>
                  <a:gd name="connsiteX5920" fmla="*/ 558484 w 1010331"/>
                  <a:gd name="connsiteY5920" fmla="*/ 172606 h 303641"/>
                  <a:gd name="connsiteX5921" fmla="*/ 553965 w 1010331"/>
                  <a:gd name="connsiteY5921" fmla="*/ 168087 h 303641"/>
                  <a:gd name="connsiteX5922" fmla="*/ 558484 w 1010331"/>
                  <a:gd name="connsiteY5922" fmla="*/ 163569 h 303641"/>
                  <a:gd name="connsiteX5923" fmla="*/ 558484 w 1010331"/>
                  <a:gd name="connsiteY5923" fmla="*/ 163569 h 303641"/>
                  <a:gd name="connsiteX5924" fmla="*/ 539506 w 1010331"/>
                  <a:gd name="connsiteY5924" fmla="*/ 163569 h 303641"/>
                  <a:gd name="connsiteX5925" fmla="*/ 544025 w 1010331"/>
                  <a:gd name="connsiteY5925" fmla="*/ 168087 h 303641"/>
                  <a:gd name="connsiteX5926" fmla="*/ 539506 w 1010331"/>
                  <a:gd name="connsiteY5926" fmla="*/ 172606 h 303641"/>
                  <a:gd name="connsiteX5927" fmla="*/ 534988 w 1010331"/>
                  <a:gd name="connsiteY5927" fmla="*/ 168087 h 303641"/>
                  <a:gd name="connsiteX5928" fmla="*/ 539506 w 1010331"/>
                  <a:gd name="connsiteY5928" fmla="*/ 163569 h 303641"/>
                  <a:gd name="connsiteX5929" fmla="*/ 539506 w 1010331"/>
                  <a:gd name="connsiteY5929" fmla="*/ 163569 h 303641"/>
                  <a:gd name="connsiteX5930" fmla="*/ 521432 w 1010331"/>
                  <a:gd name="connsiteY5930" fmla="*/ 163569 h 303641"/>
                  <a:gd name="connsiteX5931" fmla="*/ 525951 w 1010331"/>
                  <a:gd name="connsiteY5931" fmla="*/ 168087 h 303641"/>
                  <a:gd name="connsiteX5932" fmla="*/ 521432 w 1010331"/>
                  <a:gd name="connsiteY5932" fmla="*/ 172606 h 303641"/>
                  <a:gd name="connsiteX5933" fmla="*/ 516914 w 1010331"/>
                  <a:gd name="connsiteY5933" fmla="*/ 168087 h 303641"/>
                  <a:gd name="connsiteX5934" fmla="*/ 521432 w 1010331"/>
                  <a:gd name="connsiteY5934" fmla="*/ 163569 h 303641"/>
                  <a:gd name="connsiteX5935" fmla="*/ 521432 w 1010331"/>
                  <a:gd name="connsiteY5935" fmla="*/ 163569 h 303641"/>
                  <a:gd name="connsiteX5936" fmla="*/ 502455 w 1010331"/>
                  <a:gd name="connsiteY5936" fmla="*/ 163569 h 303641"/>
                  <a:gd name="connsiteX5937" fmla="*/ 506973 w 1010331"/>
                  <a:gd name="connsiteY5937" fmla="*/ 168087 h 303641"/>
                  <a:gd name="connsiteX5938" fmla="*/ 502455 w 1010331"/>
                  <a:gd name="connsiteY5938" fmla="*/ 172606 h 303641"/>
                  <a:gd name="connsiteX5939" fmla="*/ 497936 w 1010331"/>
                  <a:gd name="connsiteY5939" fmla="*/ 168087 h 303641"/>
                  <a:gd name="connsiteX5940" fmla="*/ 502455 w 1010331"/>
                  <a:gd name="connsiteY5940" fmla="*/ 163569 h 303641"/>
                  <a:gd name="connsiteX5941" fmla="*/ 502455 w 1010331"/>
                  <a:gd name="connsiteY5941" fmla="*/ 163569 h 303641"/>
                  <a:gd name="connsiteX5942" fmla="*/ 483477 w 1010331"/>
                  <a:gd name="connsiteY5942" fmla="*/ 163569 h 303641"/>
                  <a:gd name="connsiteX5943" fmla="*/ 487995 w 1010331"/>
                  <a:gd name="connsiteY5943" fmla="*/ 168087 h 303641"/>
                  <a:gd name="connsiteX5944" fmla="*/ 483477 w 1010331"/>
                  <a:gd name="connsiteY5944" fmla="*/ 172606 h 303641"/>
                  <a:gd name="connsiteX5945" fmla="*/ 478959 w 1010331"/>
                  <a:gd name="connsiteY5945" fmla="*/ 168087 h 303641"/>
                  <a:gd name="connsiteX5946" fmla="*/ 483477 w 1010331"/>
                  <a:gd name="connsiteY5946" fmla="*/ 163569 h 303641"/>
                  <a:gd name="connsiteX5947" fmla="*/ 483477 w 1010331"/>
                  <a:gd name="connsiteY5947" fmla="*/ 163569 h 303641"/>
                  <a:gd name="connsiteX5948" fmla="*/ 464499 w 1010331"/>
                  <a:gd name="connsiteY5948" fmla="*/ 163569 h 303641"/>
                  <a:gd name="connsiteX5949" fmla="*/ 469018 w 1010331"/>
                  <a:gd name="connsiteY5949" fmla="*/ 168087 h 303641"/>
                  <a:gd name="connsiteX5950" fmla="*/ 464499 w 1010331"/>
                  <a:gd name="connsiteY5950" fmla="*/ 172606 h 303641"/>
                  <a:gd name="connsiteX5951" fmla="*/ 459981 w 1010331"/>
                  <a:gd name="connsiteY5951" fmla="*/ 168087 h 303641"/>
                  <a:gd name="connsiteX5952" fmla="*/ 464499 w 1010331"/>
                  <a:gd name="connsiteY5952" fmla="*/ 163569 h 303641"/>
                  <a:gd name="connsiteX5953" fmla="*/ 464499 w 1010331"/>
                  <a:gd name="connsiteY5953" fmla="*/ 163569 h 303641"/>
                  <a:gd name="connsiteX5954" fmla="*/ 446425 w 1010331"/>
                  <a:gd name="connsiteY5954" fmla="*/ 163569 h 303641"/>
                  <a:gd name="connsiteX5955" fmla="*/ 450944 w 1010331"/>
                  <a:gd name="connsiteY5955" fmla="*/ 168087 h 303641"/>
                  <a:gd name="connsiteX5956" fmla="*/ 446425 w 1010331"/>
                  <a:gd name="connsiteY5956" fmla="*/ 172606 h 303641"/>
                  <a:gd name="connsiteX5957" fmla="*/ 441907 w 1010331"/>
                  <a:gd name="connsiteY5957" fmla="*/ 168087 h 303641"/>
                  <a:gd name="connsiteX5958" fmla="*/ 446425 w 1010331"/>
                  <a:gd name="connsiteY5958" fmla="*/ 163569 h 303641"/>
                  <a:gd name="connsiteX5959" fmla="*/ 446425 w 1010331"/>
                  <a:gd name="connsiteY5959" fmla="*/ 163569 h 303641"/>
                  <a:gd name="connsiteX5960" fmla="*/ 427448 w 1010331"/>
                  <a:gd name="connsiteY5960" fmla="*/ 163569 h 303641"/>
                  <a:gd name="connsiteX5961" fmla="*/ 431966 w 1010331"/>
                  <a:gd name="connsiteY5961" fmla="*/ 168087 h 303641"/>
                  <a:gd name="connsiteX5962" fmla="*/ 427448 w 1010331"/>
                  <a:gd name="connsiteY5962" fmla="*/ 172606 h 303641"/>
                  <a:gd name="connsiteX5963" fmla="*/ 422929 w 1010331"/>
                  <a:gd name="connsiteY5963" fmla="*/ 168087 h 303641"/>
                  <a:gd name="connsiteX5964" fmla="*/ 427448 w 1010331"/>
                  <a:gd name="connsiteY5964" fmla="*/ 163569 h 303641"/>
                  <a:gd name="connsiteX5965" fmla="*/ 427448 w 1010331"/>
                  <a:gd name="connsiteY5965" fmla="*/ 163569 h 303641"/>
                  <a:gd name="connsiteX5966" fmla="*/ 408470 w 1010331"/>
                  <a:gd name="connsiteY5966" fmla="*/ 163569 h 303641"/>
                  <a:gd name="connsiteX5967" fmla="*/ 412989 w 1010331"/>
                  <a:gd name="connsiteY5967" fmla="*/ 168087 h 303641"/>
                  <a:gd name="connsiteX5968" fmla="*/ 408470 w 1010331"/>
                  <a:gd name="connsiteY5968" fmla="*/ 172606 h 303641"/>
                  <a:gd name="connsiteX5969" fmla="*/ 403952 w 1010331"/>
                  <a:gd name="connsiteY5969" fmla="*/ 168087 h 303641"/>
                  <a:gd name="connsiteX5970" fmla="*/ 408470 w 1010331"/>
                  <a:gd name="connsiteY5970" fmla="*/ 163569 h 303641"/>
                  <a:gd name="connsiteX5971" fmla="*/ 408470 w 1010331"/>
                  <a:gd name="connsiteY5971" fmla="*/ 163569 h 303641"/>
                  <a:gd name="connsiteX5972" fmla="*/ 389493 w 1010331"/>
                  <a:gd name="connsiteY5972" fmla="*/ 163569 h 303641"/>
                  <a:gd name="connsiteX5973" fmla="*/ 394011 w 1010331"/>
                  <a:gd name="connsiteY5973" fmla="*/ 168087 h 303641"/>
                  <a:gd name="connsiteX5974" fmla="*/ 389493 w 1010331"/>
                  <a:gd name="connsiteY5974" fmla="*/ 172606 h 303641"/>
                  <a:gd name="connsiteX5975" fmla="*/ 384974 w 1010331"/>
                  <a:gd name="connsiteY5975" fmla="*/ 168087 h 303641"/>
                  <a:gd name="connsiteX5976" fmla="*/ 389493 w 1010331"/>
                  <a:gd name="connsiteY5976" fmla="*/ 163569 h 303641"/>
                  <a:gd name="connsiteX5977" fmla="*/ 389493 w 1010331"/>
                  <a:gd name="connsiteY5977" fmla="*/ 163569 h 303641"/>
                  <a:gd name="connsiteX5978" fmla="*/ 370515 w 1010331"/>
                  <a:gd name="connsiteY5978" fmla="*/ 163569 h 303641"/>
                  <a:gd name="connsiteX5979" fmla="*/ 375034 w 1010331"/>
                  <a:gd name="connsiteY5979" fmla="*/ 168087 h 303641"/>
                  <a:gd name="connsiteX5980" fmla="*/ 370515 w 1010331"/>
                  <a:gd name="connsiteY5980" fmla="*/ 172606 h 303641"/>
                  <a:gd name="connsiteX5981" fmla="*/ 365997 w 1010331"/>
                  <a:gd name="connsiteY5981" fmla="*/ 168087 h 303641"/>
                  <a:gd name="connsiteX5982" fmla="*/ 370515 w 1010331"/>
                  <a:gd name="connsiteY5982" fmla="*/ 163569 h 303641"/>
                  <a:gd name="connsiteX5983" fmla="*/ 370515 w 1010331"/>
                  <a:gd name="connsiteY5983" fmla="*/ 163569 h 303641"/>
                  <a:gd name="connsiteX5984" fmla="*/ 352441 w 1010331"/>
                  <a:gd name="connsiteY5984" fmla="*/ 163569 h 303641"/>
                  <a:gd name="connsiteX5985" fmla="*/ 356960 w 1010331"/>
                  <a:gd name="connsiteY5985" fmla="*/ 168087 h 303641"/>
                  <a:gd name="connsiteX5986" fmla="*/ 352441 w 1010331"/>
                  <a:gd name="connsiteY5986" fmla="*/ 172606 h 303641"/>
                  <a:gd name="connsiteX5987" fmla="*/ 347923 w 1010331"/>
                  <a:gd name="connsiteY5987" fmla="*/ 168087 h 303641"/>
                  <a:gd name="connsiteX5988" fmla="*/ 352441 w 1010331"/>
                  <a:gd name="connsiteY5988" fmla="*/ 163569 h 303641"/>
                  <a:gd name="connsiteX5989" fmla="*/ 352441 w 1010331"/>
                  <a:gd name="connsiteY5989" fmla="*/ 163569 h 303641"/>
                  <a:gd name="connsiteX5990" fmla="*/ 333464 w 1010331"/>
                  <a:gd name="connsiteY5990" fmla="*/ 163569 h 303641"/>
                  <a:gd name="connsiteX5991" fmla="*/ 337982 w 1010331"/>
                  <a:gd name="connsiteY5991" fmla="*/ 168087 h 303641"/>
                  <a:gd name="connsiteX5992" fmla="*/ 333464 w 1010331"/>
                  <a:gd name="connsiteY5992" fmla="*/ 172606 h 303641"/>
                  <a:gd name="connsiteX5993" fmla="*/ 328945 w 1010331"/>
                  <a:gd name="connsiteY5993" fmla="*/ 168087 h 303641"/>
                  <a:gd name="connsiteX5994" fmla="*/ 333464 w 1010331"/>
                  <a:gd name="connsiteY5994" fmla="*/ 163569 h 303641"/>
                  <a:gd name="connsiteX5995" fmla="*/ 333464 w 1010331"/>
                  <a:gd name="connsiteY5995" fmla="*/ 163569 h 303641"/>
                  <a:gd name="connsiteX5996" fmla="*/ 314486 w 1010331"/>
                  <a:gd name="connsiteY5996" fmla="*/ 163569 h 303641"/>
                  <a:gd name="connsiteX5997" fmla="*/ 319004 w 1010331"/>
                  <a:gd name="connsiteY5997" fmla="*/ 168087 h 303641"/>
                  <a:gd name="connsiteX5998" fmla="*/ 314486 w 1010331"/>
                  <a:gd name="connsiteY5998" fmla="*/ 172606 h 303641"/>
                  <a:gd name="connsiteX5999" fmla="*/ 309968 w 1010331"/>
                  <a:gd name="connsiteY5999" fmla="*/ 168087 h 303641"/>
                  <a:gd name="connsiteX6000" fmla="*/ 314486 w 1010331"/>
                  <a:gd name="connsiteY6000" fmla="*/ 163569 h 303641"/>
                  <a:gd name="connsiteX6001" fmla="*/ 314486 w 1010331"/>
                  <a:gd name="connsiteY6001" fmla="*/ 163569 h 303641"/>
                  <a:gd name="connsiteX6002" fmla="*/ 295508 w 1010331"/>
                  <a:gd name="connsiteY6002" fmla="*/ 163569 h 303641"/>
                  <a:gd name="connsiteX6003" fmla="*/ 300027 w 1010331"/>
                  <a:gd name="connsiteY6003" fmla="*/ 168087 h 303641"/>
                  <a:gd name="connsiteX6004" fmla="*/ 295508 w 1010331"/>
                  <a:gd name="connsiteY6004" fmla="*/ 172606 h 303641"/>
                  <a:gd name="connsiteX6005" fmla="*/ 290990 w 1010331"/>
                  <a:gd name="connsiteY6005" fmla="*/ 168087 h 303641"/>
                  <a:gd name="connsiteX6006" fmla="*/ 295508 w 1010331"/>
                  <a:gd name="connsiteY6006" fmla="*/ 163569 h 303641"/>
                  <a:gd name="connsiteX6007" fmla="*/ 295508 w 1010331"/>
                  <a:gd name="connsiteY6007" fmla="*/ 163569 h 303641"/>
                  <a:gd name="connsiteX6008" fmla="*/ 831400 w 1010331"/>
                  <a:gd name="connsiteY6008" fmla="*/ 152725 h 303641"/>
                  <a:gd name="connsiteX6009" fmla="*/ 835918 w 1010331"/>
                  <a:gd name="connsiteY6009" fmla="*/ 157243 h 303641"/>
                  <a:gd name="connsiteX6010" fmla="*/ 831400 w 1010331"/>
                  <a:gd name="connsiteY6010" fmla="*/ 161761 h 303641"/>
                  <a:gd name="connsiteX6011" fmla="*/ 826881 w 1010331"/>
                  <a:gd name="connsiteY6011" fmla="*/ 157243 h 303641"/>
                  <a:gd name="connsiteX6012" fmla="*/ 831400 w 1010331"/>
                  <a:gd name="connsiteY6012" fmla="*/ 152725 h 303641"/>
                  <a:gd name="connsiteX6013" fmla="*/ 831400 w 1010331"/>
                  <a:gd name="connsiteY6013" fmla="*/ 152725 h 303641"/>
                  <a:gd name="connsiteX6014" fmla="*/ 812422 w 1010331"/>
                  <a:gd name="connsiteY6014" fmla="*/ 152725 h 303641"/>
                  <a:gd name="connsiteX6015" fmla="*/ 816941 w 1010331"/>
                  <a:gd name="connsiteY6015" fmla="*/ 157243 h 303641"/>
                  <a:gd name="connsiteX6016" fmla="*/ 812422 w 1010331"/>
                  <a:gd name="connsiteY6016" fmla="*/ 161761 h 303641"/>
                  <a:gd name="connsiteX6017" fmla="*/ 807904 w 1010331"/>
                  <a:gd name="connsiteY6017" fmla="*/ 157243 h 303641"/>
                  <a:gd name="connsiteX6018" fmla="*/ 812422 w 1010331"/>
                  <a:gd name="connsiteY6018" fmla="*/ 152725 h 303641"/>
                  <a:gd name="connsiteX6019" fmla="*/ 812422 w 1010331"/>
                  <a:gd name="connsiteY6019" fmla="*/ 152725 h 303641"/>
                  <a:gd name="connsiteX6020" fmla="*/ 793445 w 1010331"/>
                  <a:gd name="connsiteY6020" fmla="*/ 152725 h 303641"/>
                  <a:gd name="connsiteX6021" fmla="*/ 797963 w 1010331"/>
                  <a:gd name="connsiteY6021" fmla="*/ 157243 h 303641"/>
                  <a:gd name="connsiteX6022" fmla="*/ 793445 w 1010331"/>
                  <a:gd name="connsiteY6022" fmla="*/ 161761 h 303641"/>
                  <a:gd name="connsiteX6023" fmla="*/ 788926 w 1010331"/>
                  <a:gd name="connsiteY6023" fmla="*/ 157243 h 303641"/>
                  <a:gd name="connsiteX6024" fmla="*/ 793445 w 1010331"/>
                  <a:gd name="connsiteY6024" fmla="*/ 152725 h 303641"/>
                  <a:gd name="connsiteX6025" fmla="*/ 793445 w 1010331"/>
                  <a:gd name="connsiteY6025" fmla="*/ 152725 h 303641"/>
                  <a:gd name="connsiteX6026" fmla="*/ 774467 w 1010331"/>
                  <a:gd name="connsiteY6026" fmla="*/ 152725 h 303641"/>
                  <a:gd name="connsiteX6027" fmla="*/ 778985 w 1010331"/>
                  <a:gd name="connsiteY6027" fmla="*/ 157243 h 303641"/>
                  <a:gd name="connsiteX6028" fmla="*/ 774467 w 1010331"/>
                  <a:gd name="connsiteY6028" fmla="*/ 161761 h 303641"/>
                  <a:gd name="connsiteX6029" fmla="*/ 769948 w 1010331"/>
                  <a:gd name="connsiteY6029" fmla="*/ 157243 h 303641"/>
                  <a:gd name="connsiteX6030" fmla="*/ 774467 w 1010331"/>
                  <a:gd name="connsiteY6030" fmla="*/ 152725 h 303641"/>
                  <a:gd name="connsiteX6031" fmla="*/ 774467 w 1010331"/>
                  <a:gd name="connsiteY6031" fmla="*/ 152725 h 303641"/>
                  <a:gd name="connsiteX6032" fmla="*/ 756393 w 1010331"/>
                  <a:gd name="connsiteY6032" fmla="*/ 152725 h 303641"/>
                  <a:gd name="connsiteX6033" fmla="*/ 760912 w 1010331"/>
                  <a:gd name="connsiteY6033" fmla="*/ 157243 h 303641"/>
                  <a:gd name="connsiteX6034" fmla="*/ 756393 w 1010331"/>
                  <a:gd name="connsiteY6034" fmla="*/ 161761 h 303641"/>
                  <a:gd name="connsiteX6035" fmla="*/ 751875 w 1010331"/>
                  <a:gd name="connsiteY6035" fmla="*/ 157243 h 303641"/>
                  <a:gd name="connsiteX6036" fmla="*/ 756393 w 1010331"/>
                  <a:gd name="connsiteY6036" fmla="*/ 152725 h 303641"/>
                  <a:gd name="connsiteX6037" fmla="*/ 756393 w 1010331"/>
                  <a:gd name="connsiteY6037" fmla="*/ 152725 h 303641"/>
                  <a:gd name="connsiteX6038" fmla="*/ 737415 w 1010331"/>
                  <a:gd name="connsiteY6038" fmla="*/ 152725 h 303641"/>
                  <a:gd name="connsiteX6039" fmla="*/ 741934 w 1010331"/>
                  <a:gd name="connsiteY6039" fmla="*/ 157243 h 303641"/>
                  <a:gd name="connsiteX6040" fmla="*/ 737415 w 1010331"/>
                  <a:gd name="connsiteY6040" fmla="*/ 161761 h 303641"/>
                  <a:gd name="connsiteX6041" fmla="*/ 732897 w 1010331"/>
                  <a:gd name="connsiteY6041" fmla="*/ 157243 h 303641"/>
                  <a:gd name="connsiteX6042" fmla="*/ 737415 w 1010331"/>
                  <a:gd name="connsiteY6042" fmla="*/ 152725 h 303641"/>
                  <a:gd name="connsiteX6043" fmla="*/ 737415 w 1010331"/>
                  <a:gd name="connsiteY6043" fmla="*/ 152725 h 303641"/>
                  <a:gd name="connsiteX6044" fmla="*/ 718438 w 1010331"/>
                  <a:gd name="connsiteY6044" fmla="*/ 152725 h 303641"/>
                  <a:gd name="connsiteX6045" fmla="*/ 722956 w 1010331"/>
                  <a:gd name="connsiteY6045" fmla="*/ 157243 h 303641"/>
                  <a:gd name="connsiteX6046" fmla="*/ 718438 w 1010331"/>
                  <a:gd name="connsiteY6046" fmla="*/ 161761 h 303641"/>
                  <a:gd name="connsiteX6047" fmla="*/ 713919 w 1010331"/>
                  <a:gd name="connsiteY6047" fmla="*/ 157243 h 303641"/>
                  <a:gd name="connsiteX6048" fmla="*/ 718438 w 1010331"/>
                  <a:gd name="connsiteY6048" fmla="*/ 152725 h 303641"/>
                  <a:gd name="connsiteX6049" fmla="*/ 718438 w 1010331"/>
                  <a:gd name="connsiteY6049" fmla="*/ 152725 h 303641"/>
                  <a:gd name="connsiteX6050" fmla="*/ 699460 w 1010331"/>
                  <a:gd name="connsiteY6050" fmla="*/ 152725 h 303641"/>
                  <a:gd name="connsiteX6051" fmla="*/ 703979 w 1010331"/>
                  <a:gd name="connsiteY6051" fmla="*/ 157243 h 303641"/>
                  <a:gd name="connsiteX6052" fmla="*/ 699460 w 1010331"/>
                  <a:gd name="connsiteY6052" fmla="*/ 161761 h 303641"/>
                  <a:gd name="connsiteX6053" fmla="*/ 694942 w 1010331"/>
                  <a:gd name="connsiteY6053" fmla="*/ 157243 h 303641"/>
                  <a:gd name="connsiteX6054" fmla="*/ 699460 w 1010331"/>
                  <a:gd name="connsiteY6054" fmla="*/ 152725 h 303641"/>
                  <a:gd name="connsiteX6055" fmla="*/ 699460 w 1010331"/>
                  <a:gd name="connsiteY6055" fmla="*/ 152725 h 303641"/>
                  <a:gd name="connsiteX6056" fmla="*/ 680483 w 1010331"/>
                  <a:gd name="connsiteY6056" fmla="*/ 152725 h 303641"/>
                  <a:gd name="connsiteX6057" fmla="*/ 685001 w 1010331"/>
                  <a:gd name="connsiteY6057" fmla="*/ 157243 h 303641"/>
                  <a:gd name="connsiteX6058" fmla="*/ 680483 w 1010331"/>
                  <a:gd name="connsiteY6058" fmla="*/ 161761 h 303641"/>
                  <a:gd name="connsiteX6059" fmla="*/ 675964 w 1010331"/>
                  <a:gd name="connsiteY6059" fmla="*/ 157243 h 303641"/>
                  <a:gd name="connsiteX6060" fmla="*/ 680483 w 1010331"/>
                  <a:gd name="connsiteY6060" fmla="*/ 152725 h 303641"/>
                  <a:gd name="connsiteX6061" fmla="*/ 680483 w 1010331"/>
                  <a:gd name="connsiteY6061" fmla="*/ 152725 h 303641"/>
                  <a:gd name="connsiteX6062" fmla="*/ 662409 w 1010331"/>
                  <a:gd name="connsiteY6062" fmla="*/ 152725 h 303641"/>
                  <a:gd name="connsiteX6063" fmla="*/ 666927 w 1010331"/>
                  <a:gd name="connsiteY6063" fmla="*/ 157243 h 303641"/>
                  <a:gd name="connsiteX6064" fmla="*/ 662409 w 1010331"/>
                  <a:gd name="connsiteY6064" fmla="*/ 161761 h 303641"/>
                  <a:gd name="connsiteX6065" fmla="*/ 657890 w 1010331"/>
                  <a:gd name="connsiteY6065" fmla="*/ 157243 h 303641"/>
                  <a:gd name="connsiteX6066" fmla="*/ 662409 w 1010331"/>
                  <a:gd name="connsiteY6066" fmla="*/ 152725 h 303641"/>
                  <a:gd name="connsiteX6067" fmla="*/ 662409 w 1010331"/>
                  <a:gd name="connsiteY6067" fmla="*/ 152725 h 303641"/>
                  <a:gd name="connsiteX6068" fmla="*/ 643431 w 1010331"/>
                  <a:gd name="connsiteY6068" fmla="*/ 152725 h 303641"/>
                  <a:gd name="connsiteX6069" fmla="*/ 647950 w 1010331"/>
                  <a:gd name="connsiteY6069" fmla="*/ 157243 h 303641"/>
                  <a:gd name="connsiteX6070" fmla="*/ 643431 w 1010331"/>
                  <a:gd name="connsiteY6070" fmla="*/ 161761 h 303641"/>
                  <a:gd name="connsiteX6071" fmla="*/ 638913 w 1010331"/>
                  <a:gd name="connsiteY6071" fmla="*/ 157243 h 303641"/>
                  <a:gd name="connsiteX6072" fmla="*/ 643431 w 1010331"/>
                  <a:gd name="connsiteY6072" fmla="*/ 152725 h 303641"/>
                  <a:gd name="connsiteX6073" fmla="*/ 643431 w 1010331"/>
                  <a:gd name="connsiteY6073" fmla="*/ 152725 h 303641"/>
                  <a:gd name="connsiteX6074" fmla="*/ 624453 w 1010331"/>
                  <a:gd name="connsiteY6074" fmla="*/ 152725 h 303641"/>
                  <a:gd name="connsiteX6075" fmla="*/ 628972 w 1010331"/>
                  <a:gd name="connsiteY6075" fmla="*/ 157243 h 303641"/>
                  <a:gd name="connsiteX6076" fmla="*/ 624453 w 1010331"/>
                  <a:gd name="connsiteY6076" fmla="*/ 161761 h 303641"/>
                  <a:gd name="connsiteX6077" fmla="*/ 619935 w 1010331"/>
                  <a:gd name="connsiteY6077" fmla="*/ 157243 h 303641"/>
                  <a:gd name="connsiteX6078" fmla="*/ 624453 w 1010331"/>
                  <a:gd name="connsiteY6078" fmla="*/ 152725 h 303641"/>
                  <a:gd name="connsiteX6079" fmla="*/ 624453 w 1010331"/>
                  <a:gd name="connsiteY6079" fmla="*/ 152725 h 303641"/>
                  <a:gd name="connsiteX6080" fmla="*/ 605476 w 1010331"/>
                  <a:gd name="connsiteY6080" fmla="*/ 152725 h 303641"/>
                  <a:gd name="connsiteX6081" fmla="*/ 609994 w 1010331"/>
                  <a:gd name="connsiteY6081" fmla="*/ 157243 h 303641"/>
                  <a:gd name="connsiteX6082" fmla="*/ 605476 w 1010331"/>
                  <a:gd name="connsiteY6082" fmla="*/ 161761 h 303641"/>
                  <a:gd name="connsiteX6083" fmla="*/ 600957 w 1010331"/>
                  <a:gd name="connsiteY6083" fmla="*/ 157243 h 303641"/>
                  <a:gd name="connsiteX6084" fmla="*/ 605476 w 1010331"/>
                  <a:gd name="connsiteY6084" fmla="*/ 152725 h 303641"/>
                  <a:gd name="connsiteX6085" fmla="*/ 605476 w 1010331"/>
                  <a:gd name="connsiteY6085" fmla="*/ 152725 h 303641"/>
                  <a:gd name="connsiteX6086" fmla="*/ 586498 w 1010331"/>
                  <a:gd name="connsiteY6086" fmla="*/ 152725 h 303641"/>
                  <a:gd name="connsiteX6087" fmla="*/ 591017 w 1010331"/>
                  <a:gd name="connsiteY6087" fmla="*/ 157243 h 303641"/>
                  <a:gd name="connsiteX6088" fmla="*/ 586498 w 1010331"/>
                  <a:gd name="connsiteY6088" fmla="*/ 161761 h 303641"/>
                  <a:gd name="connsiteX6089" fmla="*/ 581980 w 1010331"/>
                  <a:gd name="connsiteY6089" fmla="*/ 157243 h 303641"/>
                  <a:gd name="connsiteX6090" fmla="*/ 586498 w 1010331"/>
                  <a:gd name="connsiteY6090" fmla="*/ 152725 h 303641"/>
                  <a:gd name="connsiteX6091" fmla="*/ 586498 w 1010331"/>
                  <a:gd name="connsiteY6091" fmla="*/ 152725 h 303641"/>
                  <a:gd name="connsiteX6092" fmla="*/ 568424 w 1010331"/>
                  <a:gd name="connsiteY6092" fmla="*/ 152725 h 303641"/>
                  <a:gd name="connsiteX6093" fmla="*/ 572943 w 1010331"/>
                  <a:gd name="connsiteY6093" fmla="*/ 157243 h 303641"/>
                  <a:gd name="connsiteX6094" fmla="*/ 568424 w 1010331"/>
                  <a:gd name="connsiteY6094" fmla="*/ 161761 h 303641"/>
                  <a:gd name="connsiteX6095" fmla="*/ 563906 w 1010331"/>
                  <a:gd name="connsiteY6095" fmla="*/ 157243 h 303641"/>
                  <a:gd name="connsiteX6096" fmla="*/ 568424 w 1010331"/>
                  <a:gd name="connsiteY6096" fmla="*/ 152725 h 303641"/>
                  <a:gd name="connsiteX6097" fmla="*/ 568424 w 1010331"/>
                  <a:gd name="connsiteY6097" fmla="*/ 152725 h 303641"/>
                  <a:gd name="connsiteX6098" fmla="*/ 549447 w 1010331"/>
                  <a:gd name="connsiteY6098" fmla="*/ 152725 h 303641"/>
                  <a:gd name="connsiteX6099" fmla="*/ 553965 w 1010331"/>
                  <a:gd name="connsiteY6099" fmla="*/ 157243 h 303641"/>
                  <a:gd name="connsiteX6100" fmla="*/ 549447 w 1010331"/>
                  <a:gd name="connsiteY6100" fmla="*/ 161761 h 303641"/>
                  <a:gd name="connsiteX6101" fmla="*/ 544928 w 1010331"/>
                  <a:gd name="connsiteY6101" fmla="*/ 157243 h 303641"/>
                  <a:gd name="connsiteX6102" fmla="*/ 549447 w 1010331"/>
                  <a:gd name="connsiteY6102" fmla="*/ 152725 h 303641"/>
                  <a:gd name="connsiteX6103" fmla="*/ 549447 w 1010331"/>
                  <a:gd name="connsiteY6103" fmla="*/ 152725 h 303641"/>
                  <a:gd name="connsiteX6104" fmla="*/ 530469 w 1010331"/>
                  <a:gd name="connsiteY6104" fmla="*/ 152725 h 303641"/>
                  <a:gd name="connsiteX6105" fmla="*/ 534988 w 1010331"/>
                  <a:gd name="connsiteY6105" fmla="*/ 157243 h 303641"/>
                  <a:gd name="connsiteX6106" fmla="*/ 530469 w 1010331"/>
                  <a:gd name="connsiteY6106" fmla="*/ 161761 h 303641"/>
                  <a:gd name="connsiteX6107" fmla="*/ 525951 w 1010331"/>
                  <a:gd name="connsiteY6107" fmla="*/ 157243 h 303641"/>
                  <a:gd name="connsiteX6108" fmla="*/ 530469 w 1010331"/>
                  <a:gd name="connsiteY6108" fmla="*/ 152725 h 303641"/>
                  <a:gd name="connsiteX6109" fmla="*/ 530469 w 1010331"/>
                  <a:gd name="connsiteY6109" fmla="*/ 152725 h 303641"/>
                  <a:gd name="connsiteX6110" fmla="*/ 511492 w 1010331"/>
                  <a:gd name="connsiteY6110" fmla="*/ 152725 h 303641"/>
                  <a:gd name="connsiteX6111" fmla="*/ 516010 w 1010331"/>
                  <a:gd name="connsiteY6111" fmla="*/ 157243 h 303641"/>
                  <a:gd name="connsiteX6112" fmla="*/ 511492 w 1010331"/>
                  <a:gd name="connsiteY6112" fmla="*/ 161761 h 303641"/>
                  <a:gd name="connsiteX6113" fmla="*/ 506973 w 1010331"/>
                  <a:gd name="connsiteY6113" fmla="*/ 157243 h 303641"/>
                  <a:gd name="connsiteX6114" fmla="*/ 511492 w 1010331"/>
                  <a:gd name="connsiteY6114" fmla="*/ 152725 h 303641"/>
                  <a:gd name="connsiteX6115" fmla="*/ 511492 w 1010331"/>
                  <a:gd name="connsiteY6115" fmla="*/ 152725 h 303641"/>
                  <a:gd name="connsiteX6116" fmla="*/ 493418 w 1010331"/>
                  <a:gd name="connsiteY6116" fmla="*/ 152725 h 303641"/>
                  <a:gd name="connsiteX6117" fmla="*/ 497936 w 1010331"/>
                  <a:gd name="connsiteY6117" fmla="*/ 157243 h 303641"/>
                  <a:gd name="connsiteX6118" fmla="*/ 493418 w 1010331"/>
                  <a:gd name="connsiteY6118" fmla="*/ 161761 h 303641"/>
                  <a:gd name="connsiteX6119" fmla="*/ 488899 w 1010331"/>
                  <a:gd name="connsiteY6119" fmla="*/ 157243 h 303641"/>
                  <a:gd name="connsiteX6120" fmla="*/ 493418 w 1010331"/>
                  <a:gd name="connsiteY6120" fmla="*/ 152725 h 303641"/>
                  <a:gd name="connsiteX6121" fmla="*/ 493418 w 1010331"/>
                  <a:gd name="connsiteY6121" fmla="*/ 152725 h 303641"/>
                  <a:gd name="connsiteX6122" fmla="*/ 474440 w 1010331"/>
                  <a:gd name="connsiteY6122" fmla="*/ 152725 h 303641"/>
                  <a:gd name="connsiteX6123" fmla="*/ 478959 w 1010331"/>
                  <a:gd name="connsiteY6123" fmla="*/ 157243 h 303641"/>
                  <a:gd name="connsiteX6124" fmla="*/ 474440 w 1010331"/>
                  <a:gd name="connsiteY6124" fmla="*/ 161761 h 303641"/>
                  <a:gd name="connsiteX6125" fmla="*/ 469922 w 1010331"/>
                  <a:gd name="connsiteY6125" fmla="*/ 157243 h 303641"/>
                  <a:gd name="connsiteX6126" fmla="*/ 474440 w 1010331"/>
                  <a:gd name="connsiteY6126" fmla="*/ 152725 h 303641"/>
                  <a:gd name="connsiteX6127" fmla="*/ 474440 w 1010331"/>
                  <a:gd name="connsiteY6127" fmla="*/ 152725 h 303641"/>
                  <a:gd name="connsiteX6128" fmla="*/ 455462 w 1010331"/>
                  <a:gd name="connsiteY6128" fmla="*/ 152725 h 303641"/>
                  <a:gd name="connsiteX6129" fmla="*/ 459981 w 1010331"/>
                  <a:gd name="connsiteY6129" fmla="*/ 157243 h 303641"/>
                  <a:gd name="connsiteX6130" fmla="*/ 455462 w 1010331"/>
                  <a:gd name="connsiteY6130" fmla="*/ 161761 h 303641"/>
                  <a:gd name="connsiteX6131" fmla="*/ 450944 w 1010331"/>
                  <a:gd name="connsiteY6131" fmla="*/ 157243 h 303641"/>
                  <a:gd name="connsiteX6132" fmla="*/ 455462 w 1010331"/>
                  <a:gd name="connsiteY6132" fmla="*/ 152725 h 303641"/>
                  <a:gd name="connsiteX6133" fmla="*/ 455462 w 1010331"/>
                  <a:gd name="connsiteY6133" fmla="*/ 152725 h 303641"/>
                  <a:gd name="connsiteX6134" fmla="*/ 436485 w 1010331"/>
                  <a:gd name="connsiteY6134" fmla="*/ 152725 h 303641"/>
                  <a:gd name="connsiteX6135" fmla="*/ 441003 w 1010331"/>
                  <a:gd name="connsiteY6135" fmla="*/ 157243 h 303641"/>
                  <a:gd name="connsiteX6136" fmla="*/ 436485 w 1010331"/>
                  <a:gd name="connsiteY6136" fmla="*/ 161761 h 303641"/>
                  <a:gd name="connsiteX6137" fmla="*/ 431966 w 1010331"/>
                  <a:gd name="connsiteY6137" fmla="*/ 157243 h 303641"/>
                  <a:gd name="connsiteX6138" fmla="*/ 436485 w 1010331"/>
                  <a:gd name="connsiteY6138" fmla="*/ 152725 h 303641"/>
                  <a:gd name="connsiteX6139" fmla="*/ 436485 w 1010331"/>
                  <a:gd name="connsiteY6139" fmla="*/ 152725 h 303641"/>
                  <a:gd name="connsiteX6140" fmla="*/ 417507 w 1010331"/>
                  <a:gd name="connsiteY6140" fmla="*/ 152725 h 303641"/>
                  <a:gd name="connsiteX6141" fmla="*/ 422026 w 1010331"/>
                  <a:gd name="connsiteY6141" fmla="*/ 157243 h 303641"/>
                  <a:gd name="connsiteX6142" fmla="*/ 417507 w 1010331"/>
                  <a:gd name="connsiteY6142" fmla="*/ 161761 h 303641"/>
                  <a:gd name="connsiteX6143" fmla="*/ 412989 w 1010331"/>
                  <a:gd name="connsiteY6143" fmla="*/ 157243 h 303641"/>
                  <a:gd name="connsiteX6144" fmla="*/ 417507 w 1010331"/>
                  <a:gd name="connsiteY6144" fmla="*/ 152725 h 303641"/>
                  <a:gd name="connsiteX6145" fmla="*/ 417507 w 1010331"/>
                  <a:gd name="connsiteY6145" fmla="*/ 152725 h 303641"/>
                  <a:gd name="connsiteX6146" fmla="*/ 399433 w 1010331"/>
                  <a:gd name="connsiteY6146" fmla="*/ 152725 h 303641"/>
                  <a:gd name="connsiteX6147" fmla="*/ 403952 w 1010331"/>
                  <a:gd name="connsiteY6147" fmla="*/ 157243 h 303641"/>
                  <a:gd name="connsiteX6148" fmla="*/ 399433 w 1010331"/>
                  <a:gd name="connsiteY6148" fmla="*/ 161761 h 303641"/>
                  <a:gd name="connsiteX6149" fmla="*/ 394915 w 1010331"/>
                  <a:gd name="connsiteY6149" fmla="*/ 157243 h 303641"/>
                  <a:gd name="connsiteX6150" fmla="*/ 399433 w 1010331"/>
                  <a:gd name="connsiteY6150" fmla="*/ 152725 h 303641"/>
                  <a:gd name="connsiteX6151" fmla="*/ 399433 w 1010331"/>
                  <a:gd name="connsiteY6151" fmla="*/ 152725 h 303641"/>
                  <a:gd name="connsiteX6152" fmla="*/ 380456 w 1010331"/>
                  <a:gd name="connsiteY6152" fmla="*/ 152725 h 303641"/>
                  <a:gd name="connsiteX6153" fmla="*/ 384974 w 1010331"/>
                  <a:gd name="connsiteY6153" fmla="*/ 157243 h 303641"/>
                  <a:gd name="connsiteX6154" fmla="*/ 380456 w 1010331"/>
                  <a:gd name="connsiteY6154" fmla="*/ 161761 h 303641"/>
                  <a:gd name="connsiteX6155" fmla="*/ 375937 w 1010331"/>
                  <a:gd name="connsiteY6155" fmla="*/ 157243 h 303641"/>
                  <a:gd name="connsiteX6156" fmla="*/ 380456 w 1010331"/>
                  <a:gd name="connsiteY6156" fmla="*/ 152725 h 303641"/>
                  <a:gd name="connsiteX6157" fmla="*/ 380456 w 1010331"/>
                  <a:gd name="connsiteY6157" fmla="*/ 152725 h 303641"/>
                  <a:gd name="connsiteX6158" fmla="*/ 361478 w 1010331"/>
                  <a:gd name="connsiteY6158" fmla="*/ 152725 h 303641"/>
                  <a:gd name="connsiteX6159" fmla="*/ 365997 w 1010331"/>
                  <a:gd name="connsiteY6159" fmla="*/ 157243 h 303641"/>
                  <a:gd name="connsiteX6160" fmla="*/ 361478 w 1010331"/>
                  <a:gd name="connsiteY6160" fmla="*/ 161761 h 303641"/>
                  <a:gd name="connsiteX6161" fmla="*/ 356960 w 1010331"/>
                  <a:gd name="connsiteY6161" fmla="*/ 157243 h 303641"/>
                  <a:gd name="connsiteX6162" fmla="*/ 361478 w 1010331"/>
                  <a:gd name="connsiteY6162" fmla="*/ 152725 h 303641"/>
                  <a:gd name="connsiteX6163" fmla="*/ 361478 w 1010331"/>
                  <a:gd name="connsiteY6163" fmla="*/ 152725 h 303641"/>
                  <a:gd name="connsiteX6164" fmla="*/ 342501 w 1010331"/>
                  <a:gd name="connsiteY6164" fmla="*/ 152725 h 303641"/>
                  <a:gd name="connsiteX6165" fmla="*/ 347019 w 1010331"/>
                  <a:gd name="connsiteY6165" fmla="*/ 157243 h 303641"/>
                  <a:gd name="connsiteX6166" fmla="*/ 342501 w 1010331"/>
                  <a:gd name="connsiteY6166" fmla="*/ 161761 h 303641"/>
                  <a:gd name="connsiteX6167" fmla="*/ 337982 w 1010331"/>
                  <a:gd name="connsiteY6167" fmla="*/ 157243 h 303641"/>
                  <a:gd name="connsiteX6168" fmla="*/ 342501 w 1010331"/>
                  <a:gd name="connsiteY6168" fmla="*/ 152725 h 303641"/>
                  <a:gd name="connsiteX6169" fmla="*/ 342501 w 1010331"/>
                  <a:gd name="connsiteY6169" fmla="*/ 152725 h 303641"/>
                  <a:gd name="connsiteX6170" fmla="*/ 323523 w 1010331"/>
                  <a:gd name="connsiteY6170" fmla="*/ 152725 h 303641"/>
                  <a:gd name="connsiteX6171" fmla="*/ 328041 w 1010331"/>
                  <a:gd name="connsiteY6171" fmla="*/ 157243 h 303641"/>
                  <a:gd name="connsiteX6172" fmla="*/ 323523 w 1010331"/>
                  <a:gd name="connsiteY6172" fmla="*/ 161761 h 303641"/>
                  <a:gd name="connsiteX6173" fmla="*/ 319004 w 1010331"/>
                  <a:gd name="connsiteY6173" fmla="*/ 157243 h 303641"/>
                  <a:gd name="connsiteX6174" fmla="*/ 323523 w 1010331"/>
                  <a:gd name="connsiteY6174" fmla="*/ 152725 h 303641"/>
                  <a:gd name="connsiteX6175" fmla="*/ 323523 w 1010331"/>
                  <a:gd name="connsiteY6175" fmla="*/ 152725 h 303641"/>
                  <a:gd name="connsiteX6176" fmla="*/ 305449 w 1010331"/>
                  <a:gd name="connsiteY6176" fmla="*/ 152725 h 303641"/>
                  <a:gd name="connsiteX6177" fmla="*/ 309968 w 1010331"/>
                  <a:gd name="connsiteY6177" fmla="*/ 157243 h 303641"/>
                  <a:gd name="connsiteX6178" fmla="*/ 305449 w 1010331"/>
                  <a:gd name="connsiteY6178" fmla="*/ 161761 h 303641"/>
                  <a:gd name="connsiteX6179" fmla="*/ 300931 w 1010331"/>
                  <a:gd name="connsiteY6179" fmla="*/ 157243 h 303641"/>
                  <a:gd name="connsiteX6180" fmla="*/ 305449 w 1010331"/>
                  <a:gd name="connsiteY6180" fmla="*/ 152725 h 303641"/>
                  <a:gd name="connsiteX6181" fmla="*/ 305449 w 1010331"/>
                  <a:gd name="connsiteY6181" fmla="*/ 152725 h 303641"/>
                  <a:gd name="connsiteX6182" fmla="*/ 286471 w 1010331"/>
                  <a:gd name="connsiteY6182" fmla="*/ 152725 h 303641"/>
                  <a:gd name="connsiteX6183" fmla="*/ 290990 w 1010331"/>
                  <a:gd name="connsiteY6183" fmla="*/ 157243 h 303641"/>
                  <a:gd name="connsiteX6184" fmla="*/ 286471 w 1010331"/>
                  <a:gd name="connsiteY6184" fmla="*/ 161761 h 303641"/>
                  <a:gd name="connsiteX6185" fmla="*/ 281953 w 1010331"/>
                  <a:gd name="connsiteY6185" fmla="*/ 157243 h 303641"/>
                  <a:gd name="connsiteX6186" fmla="*/ 286471 w 1010331"/>
                  <a:gd name="connsiteY6186" fmla="*/ 152725 h 303641"/>
                  <a:gd name="connsiteX6187" fmla="*/ 286471 w 1010331"/>
                  <a:gd name="connsiteY6187" fmla="*/ 152725 h 303641"/>
                  <a:gd name="connsiteX6188" fmla="*/ 840437 w 1010331"/>
                  <a:gd name="connsiteY6188" fmla="*/ 285568 h 303641"/>
                  <a:gd name="connsiteX6189" fmla="*/ 844955 w 1010331"/>
                  <a:gd name="connsiteY6189" fmla="*/ 290086 h 303641"/>
                  <a:gd name="connsiteX6190" fmla="*/ 840437 w 1010331"/>
                  <a:gd name="connsiteY6190" fmla="*/ 294605 h 303641"/>
                  <a:gd name="connsiteX6191" fmla="*/ 835918 w 1010331"/>
                  <a:gd name="connsiteY6191" fmla="*/ 290086 h 303641"/>
                  <a:gd name="connsiteX6192" fmla="*/ 840437 w 1010331"/>
                  <a:gd name="connsiteY6192" fmla="*/ 285568 h 303641"/>
                  <a:gd name="connsiteX6193" fmla="*/ 840437 w 1010331"/>
                  <a:gd name="connsiteY6193" fmla="*/ 285568 h 303641"/>
                  <a:gd name="connsiteX6194" fmla="*/ 821459 w 1010331"/>
                  <a:gd name="connsiteY6194" fmla="*/ 285568 h 303641"/>
                  <a:gd name="connsiteX6195" fmla="*/ 825978 w 1010331"/>
                  <a:gd name="connsiteY6195" fmla="*/ 290086 h 303641"/>
                  <a:gd name="connsiteX6196" fmla="*/ 821459 w 1010331"/>
                  <a:gd name="connsiteY6196" fmla="*/ 294605 h 303641"/>
                  <a:gd name="connsiteX6197" fmla="*/ 816941 w 1010331"/>
                  <a:gd name="connsiteY6197" fmla="*/ 290086 h 303641"/>
                  <a:gd name="connsiteX6198" fmla="*/ 821459 w 1010331"/>
                  <a:gd name="connsiteY6198" fmla="*/ 285568 h 303641"/>
                  <a:gd name="connsiteX6199" fmla="*/ 821459 w 1010331"/>
                  <a:gd name="connsiteY6199" fmla="*/ 285568 h 303641"/>
                  <a:gd name="connsiteX6200" fmla="*/ 803385 w 1010331"/>
                  <a:gd name="connsiteY6200" fmla="*/ 285568 h 303641"/>
                  <a:gd name="connsiteX6201" fmla="*/ 807904 w 1010331"/>
                  <a:gd name="connsiteY6201" fmla="*/ 290086 h 303641"/>
                  <a:gd name="connsiteX6202" fmla="*/ 803385 w 1010331"/>
                  <a:gd name="connsiteY6202" fmla="*/ 294605 h 303641"/>
                  <a:gd name="connsiteX6203" fmla="*/ 798867 w 1010331"/>
                  <a:gd name="connsiteY6203" fmla="*/ 290086 h 303641"/>
                  <a:gd name="connsiteX6204" fmla="*/ 803385 w 1010331"/>
                  <a:gd name="connsiteY6204" fmla="*/ 285568 h 303641"/>
                  <a:gd name="connsiteX6205" fmla="*/ 803385 w 1010331"/>
                  <a:gd name="connsiteY6205" fmla="*/ 285568 h 303641"/>
                  <a:gd name="connsiteX6206" fmla="*/ 784408 w 1010331"/>
                  <a:gd name="connsiteY6206" fmla="*/ 285568 h 303641"/>
                  <a:gd name="connsiteX6207" fmla="*/ 788926 w 1010331"/>
                  <a:gd name="connsiteY6207" fmla="*/ 290086 h 303641"/>
                  <a:gd name="connsiteX6208" fmla="*/ 784408 w 1010331"/>
                  <a:gd name="connsiteY6208" fmla="*/ 294605 h 303641"/>
                  <a:gd name="connsiteX6209" fmla="*/ 779889 w 1010331"/>
                  <a:gd name="connsiteY6209" fmla="*/ 290086 h 303641"/>
                  <a:gd name="connsiteX6210" fmla="*/ 784408 w 1010331"/>
                  <a:gd name="connsiteY6210" fmla="*/ 285568 h 303641"/>
                  <a:gd name="connsiteX6211" fmla="*/ 784408 w 1010331"/>
                  <a:gd name="connsiteY6211" fmla="*/ 285568 h 303641"/>
                  <a:gd name="connsiteX6212" fmla="*/ 765430 w 1010331"/>
                  <a:gd name="connsiteY6212" fmla="*/ 285568 h 303641"/>
                  <a:gd name="connsiteX6213" fmla="*/ 769948 w 1010331"/>
                  <a:gd name="connsiteY6213" fmla="*/ 290086 h 303641"/>
                  <a:gd name="connsiteX6214" fmla="*/ 765430 w 1010331"/>
                  <a:gd name="connsiteY6214" fmla="*/ 294605 h 303641"/>
                  <a:gd name="connsiteX6215" fmla="*/ 760912 w 1010331"/>
                  <a:gd name="connsiteY6215" fmla="*/ 290086 h 303641"/>
                  <a:gd name="connsiteX6216" fmla="*/ 765430 w 1010331"/>
                  <a:gd name="connsiteY6216" fmla="*/ 285568 h 303641"/>
                  <a:gd name="connsiteX6217" fmla="*/ 765430 w 1010331"/>
                  <a:gd name="connsiteY6217" fmla="*/ 285568 h 303641"/>
                  <a:gd name="connsiteX6218" fmla="*/ 746452 w 1010331"/>
                  <a:gd name="connsiteY6218" fmla="*/ 285568 h 303641"/>
                  <a:gd name="connsiteX6219" fmla="*/ 750971 w 1010331"/>
                  <a:gd name="connsiteY6219" fmla="*/ 290086 h 303641"/>
                  <a:gd name="connsiteX6220" fmla="*/ 746452 w 1010331"/>
                  <a:gd name="connsiteY6220" fmla="*/ 294605 h 303641"/>
                  <a:gd name="connsiteX6221" fmla="*/ 741934 w 1010331"/>
                  <a:gd name="connsiteY6221" fmla="*/ 290086 h 303641"/>
                  <a:gd name="connsiteX6222" fmla="*/ 746452 w 1010331"/>
                  <a:gd name="connsiteY6222" fmla="*/ 285568 h 303641"/>
                  <a:gd name="connsiteX6223" fmla="*/ 746452 w 1010331"/>
                  <a:gd name="connsiteY6223" fmla="*/ 285568 h 303641"/>
                  <a:gd name="connsiteX6224" fmla="*/ 727475 w 1010331"/>
                  <a:gd name="connsiteY6224" fmla="*/ 285568 h 303641"/>
                  <a:gd name="connsiteX6225" fmla="*/ 731993 w 1010331"/>
                  <a:gd name="connsiteY6225" fmla="*/ 290086 h 303641"/>
                  <a:gd name="connsiteX6226" fmla="*/ 727475 w 1010331"/>
                  <a:gd name="connsiteY6226" fmla="*/ 294605 h 303641"/>
                  <a:gd name="connsiteX6227" fmla="*/ 722956 w 1010331"/>
                  <a:gd name="connsiteY6227" fmla="*/ 290086 h 303641"/>
                  <a:gd name="connsiteX6228" fmla="*/ 727475 w 1010331"/>
                  <a:gd name="connsiteY6228" fmla="*/ 285568 h 303641"/>
                  <a:gd name="connsiteX6229" fmla="*/ 727475 w 1010331"/>
                  <a:gd name="connsiteY6229" fmla="*/ 285568 h 303641"/>
                  <a:gd name="connsiteX6230" fmla="*/ 709401 w 1010331"/>
                  <a:gd name="connsiteY6230" fmla="*/ 285568 h 303641"/>
                  <a:gd name="connsiteX6231" fmla="*/ 713919 w 1010331"/>
                  <a:gd name="connsiteY6231" fmla="*/ 290086 h 303641"/>
                  <a:gd name="connsiteX6232" fmla="*/ 709401 w 1010331"/>
                  <a:gd name="connsiteY6232" fmla="*/ 294605 h 303641"/>
                  <a:gd name="connsiteX6233" fmla="*/ 704882 w 1010331"/>
                  <a:gd name="connsiteY6233" fmla="*/ 290086 h 303641"/>
                  <a:gd name="connsiteX6234" fmla="*/ 709401 w 1010331"/>
                  <a:gd name="connsiteY6234" fmla="*/ 285568 h 303641"/>
                  <a:gd name="connsiteX6235" fmla="*/ 709401 w 1010331"/>
                  <a:gd name="connsiteY6235" fmla="*/ 285568 h 303641"/>
                  <a:gd name="connsiteX6236" fmla="*/ 690423 w 1010331"/>
                  <a:gd name="connsiteY6236" fmla="*/ 285568 h 303641"/>
                  <a:gd name="connsiteX6237" fmla="*/ 694942 w 1010331"/>
                  <a:gd name="connsiteY6237" fmla="*/ 290086 h 303641"/>
                  <a:gd name="connsiteX6238" fmla="*/ 690423 w 1010331"/>
                  <a:gd name="connsiteY6238" fmla="*/ 294605 h 303641"/>
                  <a:gd name="connsiteX6239" fmla="*/ 685905 w 1010331"/>
                  <a:gd name="connsiteY6239" fmla="*/ 290086 h 303641"/>
                  <a:gd name="connsiteX6240" fmla="*/ 690423 w 1010331"/>
                  <a:gd name="connsiteY6240" fmla="*/ 285568 h 303641"/>
                  <a:gd name="connsiteX6241" fmla="*/ 690423 w 1010331"/>
                  <a:gd name="connsiteY6241" fmla="*/ 285568 h 303641"/>
                  <a:gd name="connsiteX6242" fmla="*/ 671446 w 1010331"/>
                  <a:gd name="connsiteY6242" fmla="*/ 285568 h 303641"/>
                  <a:gd name="connsiteX6243" fmla="*/ 675964 w 1010331"/>
                  <a:gd name="connsiteY6243" fmla="*/ 290086 h 303641"/>
                  <a:gd name="connsiteX6244" fmla="*/ 671446 w 1010331"/>
                  <a:gd name="connsiteY6244" fmla="*/ 294605 h 303641"/>
                  <a:gd name="connsiteX6245" fmla="*/ 666927 w 1010331"/>
                  <a:gd name="connsiteY6245" fmla="*/ 290086 h 303641"/>
                  <a:gd name="connsiteX6246" fmla="*/ 671446 w 1010331"/>
                  <a:gd name="connsiteY6246" fmla="*/ 285568 h 303641"/>
                  <a:gd name="connsiteX6247" fmla="*/ 671446 w 1010331"/>
                  <a:gd name="connsiteY6247" fmla="*/ 285568 h 303641"/>
                  <a:gd name="connsiteX6248" fmla="*/ 652468 w 1010331"/>
                  <a:gd name="connsiteY6248" fmla="*/ 285568 h 303641"/>
                  <a:gd name="connsiteX6249" fmla="*/ 656987 w 1010331"/>
                  <a:gd name="connsiteY6249" fmla="*/ 290086 h 303641"/>
                  <a:gd name="connsiteX6250" fmla="*/ 652468 w 1010331"/>
                  <a:gd name="connsiteY6250" fmla="*/ 294605 h 303641"/>
                  <a:gd name="connsiteX6251" fmla="*/ 647950 w 1010331"/>
                  <a:gd name="connsiteY6251" fmla="*/ 290086 h 303641"/>
                  <a:gd name="connsiteX6252" fmla="*/ 652468 w 1010331"/>
                  <a:gd name="connsiteY6252" fmla="*/ 285568 h 303641"/>
                  <a:gd name="connsiteX6253" fmla="*/ 652468 w 1010331"/>
                  <a:gd name="connsiteY6253" fmla="*/ 285568 h 303641"/>
                  <a:gd name="connsiteX6254" fmla="*/ 633490 w 1010331"/>
                  <a:gd name="connsiteY6254" fmla="*/ 285568 h 303641"/>
                  <a:gd name="connsiteX6255" fmla="*/ 638009 w 1010331"/>
                  <a:gd name="connsiteY6255" fmla="*/ 290086 h 303641"/>
                  <a:gd name="connsiteX6256" fmla="*/ 633490 w 1010331"/>
                  <a:gd name="connsiteY6256" fmla="*/ 294605 h 303641"/>
                  <a:gd name="connsiteX6257" fmla="*/ 628972 w 1010331"/>
                  <a:gd name="connsiteY6257" fmla="*/ 290086 h 303641"/>
                  <a:gd name="connsiteX6258" fmla="*/ 633490 w 1010331"/>
                  <a:gd name="connsiteY6258" fmla="*/ 285568 h 303641"/>
                  <a:gd name="connsiteX6259" fmla="*/ 633490 w 1010331"/>
                  <a:gd name="connsiteY6259" fmla="*/ 285568 h 303641"/>
                  <a:gd name="connsiteX6260" fmla="*/ 615417 w 1010331"/>
                  <a:gd name="connsiteY6260" fmla="*/ 285568 h 303641"/>
                  <a:gd name="connsiteX6261" fmla="*/ 619935 w 1010331"/>
                  <a:gd name="connsiteY6261" fmla="*/ 290086 h 303641"/>
                  <a:gd name="connsiteX6262" fmla="*/ 615417 w 1010331"/>
                  <a:gd name="connsiteY6262" fmla="*/ 294605 h 303641"/>
                  <a:gd name="connsiteX6263" fmla="*/ 610898 w 1010331"/>
                  <a:gd name="connsiteY6263" fmla="*/ 290086 h 303641"/>
                  <a:gd name="connsiteX6264" fmla="*/ 615417 w 1010331"/>
                  <a:gd name="connsiteY6264" fmla="*/ 285568 h 303641"/>
                  <a:gd name="connsiteX6265" fmla="*/ 615417 w 1010331"/>
                  <a:gd name="connsiteY6265" fmla="*/ 285568 h 303641"/>
                  <a:gd name="connsiteX6266" fmla="*/ 596439 w 1010331"/>
                  <a:gd name="connsiteY6266" fmla="*/ 285568 h 303641"/>
                  <a:gd name="connsiteX6267" fmla="*/ 600957 w 1010331"/>
                  <a:gd name="connsiteY6267" fmla="*/ 290086 h 303641"/>
                  <a:gd name="connsiteX6268" fmla="*/ 596439 w 1010331"/>
                  <a:gd name="connsiteY6268" fmla="*/ 294605 h 303641"/>
                  <a:gd name="connsiteX6269" fmla="*/ 591920 w 1010331"/>
                  <a:gd name="connsiteY6269" fmla="*/ 290086 h 303641"/>
                  <a:gd name="connsiteX6270" fmla="*/ 596439 w 1010331"/>
                  <a:gd name="connsiteY6270" fmla="*/ 285568 h 303641"/>
                  <a:gd name="connsiteX6271" fmla="*/ 596439 w 1010331"/>
                  <a:gd name="connsiteY6271" fmla="*/ 285568 h 303641"/>
                  <a:gd name="connsiteX6272" fmla="*/ 577461 w 1010331"/>
                  <a:gd name="connsiteY6272" fmla="*/ 285568 h 303641"/>
                  <a:gd name="connsiteX6273" fmla="*/ 581980 w 1010331"/>
                  <a:gd name="connsiteY6273" fmla="*/ 290086 h 303641"/>
                  <a:gd name="connsiteX6274" fmla="*/ 577461 w 1010331"/>
                  <a:gd name="connsiteY6274" fmla="*/ 294605 h 303641"/>
                  <a:gd name="connsiteX6275" fmla="*/ 572943 w 1010331"/>
                  <a:gd name="connsiteY6275" fmla="*/ 290086 h 303641"/>
                  <a:gd name="connsiteX6276" fmla="*/ 577461 w 1010331"/>
                  <a:gd name="connsiteY6276" fmla="*/ 285568 h 303641"/>
                  <a:gd name="connsiteX6277" fmla="*/ 577461 w 1010331"/>
                  <a:gd name="connsiteY6277" fmla="*/ 285568 h 303641"/>
                  <a:gd name="connsiteX6278" fmla="*/ 558484 w 1010331"/>
                  <a:gd name="connsiteY6278" fmla="*/ 285568 h 303641"/>
                  <a:gd name="connsiteX6279" fmla="*/ 563002 w 1010331"/>
                  <a:gd name="connsiteY6279" fmla="*/ 290086 h 303641"/>
                  <a:gd name="connsiteX6280" fmla="*/ 558484 w 1010331"/>
                  <a:gd name="connsiteY6280" fmla="*/ 294605 h 303641"/>
                  <a:gd name="connsiteX6281" fmla="*/ 553965 w 1010331"/>
                  <a:gd name="connsiteY6281" fmla="*/ 290086 h 303641"/>
                  <a:gd name="connsiteX6282" fmla="*/ 558484 w 1010331"/>
                  <a:gd name="connsiteY6282" fmla="*/ 285568 h 303641"/>
                  <a:gd name="connsiteX6283" fmla="*/ 558484 w 1010331"/>
                  <a:gd name="connsiteY6283" fmla="*/ 285568 h 303641"/>
                  <a:gd name="connsiteX6284" fmla="*/ 539506 w 1010331"/>
                  <a:gd name="connsiteY6284" fmla="*/ 285568 h 303641"/>
                  <a:gd name="connsiteX6285" fmla="*/ 544025 w 1010331"/>
                  <a:gd name="connsiteY6285" fmla="*/ 290086 h 303641"/>
                  <a:gd name="connsiteX6286" fmla="*/ 539506 w 1010331"/>
                  <a:gd name="connsiteY6286" fmla="*/ 294605 h 303641"/>
                  <a:gd name="connsiteX6287" fmla="*/ 534988 w 1010331"/>
                  <a:gd name="connsiteY6287" fmla="*/ 290086 h 303641"/>
                  <a:gd name="connsiteX6288" fmla="*/ 539506 w 1010331"/>
                  <a:gd name="connsiteY6288" fmla="*/ 285568 h 303641"/>
                  <a:gd name="connsiteX6289" fmla="*/ 539506 w 1010331"/>
                  <a:gd name="connsiteY6289" fmla="*/ 285568 h 303641"/>
                  <a:gd name="connsiteX6290" fmla="*/ 521432 w 1010331"/>
                  <a:gd name="connsiteY6290" fmla="*/ 285568 h 303641"/>
                  <a:gd name="connsiteX6291" fmla="*/ 525951 w 1010331"/>
                  <a:gd name="connsiteY6291" fmla="*/ 290086 h 303641"/>
                  <a:gd name="connsiteX6292" fmla="*/ 521432 w 1010331"/>
                  <a:gd name="connsiteY6292" fmla="*/ 294605 h 303641"/>
                  <a:gd name="connsiteX6293" fmla="*/ 516914 w 1010331"/>
                  <a:gd name="connsiteY6293" fmla="*/ 290086 h 303641"/>
                  <a:gd name="connsiteX6294" fmla="*/ 521432 w 1010331"/>
                  <a:gd name="connsiteY6294" fmla="*/ 285568 h 303641"/>
                  <a:gd name="connsiteX6295" fmla="*/ 521432 w 1010331"/>
                  <a:gd name="connsiteY6295" fmla="*/ 285568 h 303641"/>
                  <a:gd name="connsiteX6296" fmla="*/ 502455 w 1010331"/>
                  <a:gd name="connsiteY6296" fmla="*/ 285568 h 303641"/>
                  <a:gd name="connsiteX6297" fmla="*/ 506973 w 1010331"/>
                  <a:gd name="connsiteY6297" fmla="*/ 290086 h 303641"/>
                  <a:gd name="connsiteX6298" fmla="*/ 502455 w 1010331"/>
                  <a:gd name="connsiteY6298" fmla="*/ 294605 h 303641"/>
                  <a:gd name="connsiteX6299" fmla="*/ 497936 w 1010331"/>
                  <a:gd name="connsiteY6299" fmla="*/ 290086 h 303641"/>
                  <a:gd name="connsiteX6300" fmla="*/ 502455 w 1010331"/>
                  <a:gd name="connsiteY6300" fmla="*/ 285568 h 303641"/>
                  <a:gd name="connsiteX6301" fmla="*/ 502455 w 1010331"/>
                  <a:gd name="connsiteY6301" fmla="*/ 285568 h 303641"/>
                  <a:gd name="connsiteX6302" fmla="*/ 483477 w 1010331"/>
                  <a:gd name="connsiteY6302" fmla="*/ 285568 h 303641"/>
                  <a:gd name="connsiteX6303" fmla="*/ 487995 w 1010331"/>
                  <a:gd name="connsiteY6303" fmla="*/ 290086 h 303641"/>
                  <a:gd name="connsiteX6304" fmla="*/ 483477 w 1010331"/>
                  <a:gd name="connsiteY6304" fmla="*/ 294605 h 303641"/>
                  <a:gd name="connsiteX6305" fmla="*/ 478959 w 1010331"/>
                  <a:gd name="connsiteY6305" fmla="*/ 290086 h 303641"/>
                  <a:gd name="connsiteX6306" fmla="*/ 483477 w 1010331"/>
                  <a:gd name="connsiteY6306" fmla="*/ 285568 h 303641"/>
                  <a:gd name="connsiteX6307" fmla="*/ 483477 w 1010331"/>
                  <a:gd name="connsiteY6307" fmla="*/ 285568 h 303641"/>
                  <a:gd name="connsiteX6308" fmla="*/ 464499 w 1010331"/>
                  <a:gd name="connsiteY6308" fmla="*/ 285568 h 303641"/>
                  <a:gd name="connsiteX6309" fmla="*/ 469018 w 1010331"/>
                  <a:gd name="connsiteY6309" fmla="*/ 290086 h 303641"/>
                  <a:gd name="connsiteX6310" fmla="*/ 464499 w 1010331"/>
                  <a:gd name="connsiteY6310" fmla="*/ 294605 h 303641"/>
                  <a:gd name="connsiteX6311" fmla="*/ 459981 w 1010331"/>
                  <a:gd name="connsiteY6311" fmla="*/ 290086 h 303641"/>
                  <a:gd name="connsiteX6312" fmla="*/ 464499 w 1010331"/>
                  <a:gd name="connsiteY6312" fmla="*/ 285568 h 303641"/>
                  <a:gd name="connsiteX6313" fmla="*/ 464499 w 1010331"/>
                  <a:gd name="connsiteY6313" fmla="*/ 285568 h 303641"/>
                  <a:gd name="connsiteX6314" fmla="*/ 446425 w 1010331"/>
                  <a:gd name="connsiteY6314" fmla="*/ 285568 h 303641"/>
                  <a:gd name="connsiteX6315" fmla="*/ 450944 w 1010331"/>
                  <a:gd name="connsiteY6315" fmla="*/ 290086 h 303641"/>
                  <a:gd name="connsiteX6316" fmla="*/ 446425 w 1010331"/>
                  <a:gd name="connsiteY6316" fmla="*/ 294605 h 303641"/>
                  <a:gd name="connsiteX6317" fmla="*/ 441907 w 1010331"/>
                  <a:gd name="connsiteY6317" fmla="*/ 290086 h 303641"/>
                  <a:gd name="connsiteX6318" fmla="*/ 446425 w 1010331"/>
                  <a:gd name="connsiteY6318" fmla="*/ 285568 h 303641"/>
                  <a:gd name="connsiteX6319" fmla="*/ 446425 w 1010331"/>
                  <a:gd name="connsiteY6319" fmla="*/ 285568 h 303641"/>
                  <a:gd name="connsiteX6320" fmla="*/ 427448 w 1010331"/>
                  <a:gd name="connsiteY6320" fmla="*/ 285568 h 303641"/>
                  <a:gd name="connsiteX6321" fmla="*/ 431966 w 1010331"/>
                  <a:gd name="connsiteY6321" fmla="*/ 290086 h 303641"/>
                  <a:gd name="connsiteX6322" fmla="*/ 427448 w 1010331"/>
                  <a:gd name="connsiteY6322" fmla="*/ 294605 h 303641"/>
                  <a:gd name="connsiteX6323" fmla="*/ 422929 w 1010331"/>
                  <a:gd name="connsiteY6323" fmla="*/ 290086 h 303641"/>
                  <a:gd name="connsiteX6324" fmla="*/ 427448 w 1010331"/>
                  <a:gd name="connsiteY6324" fmla="*/ 285568 h 303641"/>
                  <a:gd name="connsiteX6325" fmla="*/ 427448 w 1010331"/>
                  <a:gd name="connsiteY6325" fmla="*/ 285568 h 303641"/>
                  <a:gd name="connsiteX6326" fmla="*/ 408470 w 1010331"/>
                  <a:gd name="connsiteY6326" fmla="*/ 285568 h 303641"/>
                  <a:gd name="connsiteX6327" fmla="*/ 412989 w 1010331"/>
                  <a:gd name="connsiteY6327" fmla="*/ 290086 h 303641"/>
                  <a:gd name="connsiteX6328" fmla="*/ 408470 w 1010331"/>
                  <a:gd name="connsiteY6328" fmla="*/ 294605 h 303641"/>
                  <a:gd name="connsiteX6329" fmla="*/ 403952 w 1010331"/>
                  <a:gd name="connsiteY6329" fmla="*/ 290086 h 303641"/>
                  <a:gd name="connsiteX6330" fmla="*/ 408470 w 1010331"/>
                  <a:gd name="connsiteY6330" fmla="*/ 285568 h 303641"/>
                  <a:gd name="connsiteX6331" fmla="*/ 408470 w 1010331"/>
                  <a:gd name="connsiteY6331" fmla="*/ 285568 h 303641"/>
                  <a:gd name="connsiteX6332" fmla="*/ 389493 w 1010331"/>
                  <a:gd name="connsiteY6332" fmla="*/ 285568 h 303641"/>
                  <a:gd name="connsiteX6333" fmla="*/ 394011 w 1010331"/>
                  <a:gd name="connsiteY6333" fmla="*/ 290086 h 303641"/>
                  <a:gd name="connsiteX6334" fmla="*/ 389493 w 1010331"/>
                  <a:gd name="connsiteY6334" fmla="*/ 294605 h 303641"/>
                  <a:gd name="connsiteX6335" fmla="*/ 384974 w 1010331"/>
                  <a:gd name="connsiteY6335" fmla="*/ 290086 h 303641"/>
                  <a:gd name="connsiteX6336" fmla="*/ 389493 w 1010331"/>
                  <a:gd name="connsiteY6336" fmla="*/ 285568 h 303641"/>
                  <a:gd name="connsiteX6337" fmla="*/ 389493 w 1010331"/>
                  <a:gd name="connsiteY6337" fmla="*/ 285568 h 303641"/>
                  <a:gd name="connsiteX6338" fmla="*/ 370515 w 1010331"/>
                  <a:gd name="connsiteY6338" fmla="*/ 285568 h 303641"/>
                  <a:gd name="connsiteX6339" fmla="*/ 375034 w 1010331"/>
                  <a:gd name="connsiteY6339" fmla="*/ 290086 h 303641"/>
                  <a:gd name="connsiteX6340" fmla="*/ 370515 w 1010331"/>
                  <a:gd name="connsiteY6340" fmla="*/ 294605 h 303641"/>
                  <a:gd name="connsiteX6341" fmla="*/ 365997 w 1010331"/>
                  <a:gd name="connsiteY6341" fmla="*/ 290086 h 303641"/>
                  <a:gd name="connsiteX6342" fmla="*/ 370515 w 1010331"/>
                  <a:gd name="connsiteY6342" fmla="*/ 285568 h 303641"/>
                  <a:gd name="connsiteX6343" fmla="*/ 370515 w 1010331"/>
                  <a:gd name="connsiteY6343" fmla="*/ 285568 h 303641"/>
                  <a:gd name="connsiteX6344" fmla="*/ 352441 w 1010331"/>
                  <a:gd name="connsiteY6344" fmla="*/ 285568 h 303641"/>
                  <a:gd name="connsiteX6345" fmla="*/ 356960 w 1010331"/>
                  <a:gd name="connsiteY6345" fmla="*/ 290086 h 303641"/>
                  <a:gd name="connsiteX6346" fmla="*/ 352441 w 1010331"/>
                  <a:gd name="connsiteY6346" fmla="*/ 294605 h 303641"/>
                  <a:gd name="connsiteX6347" fmla="*/ 347923 w 1010331"/>
                  <a:gd name="connsiteY6347" fmla="*/ 290086 h 303641"/>
                  <a:gd name="connsiteX6348" fmla="*/ 352441 w 1010331"/>
                  <a:gd name="connsiteY6348" fmla="*/ 285568 h 303641"/>
                  <a:gd name="connsiteX6349" fmla="*/ 352441 w 1010331"/>
                  <a:gd name="connsiteY6349" fmla="*/ 285568 h 303641"/>
                  <a:gd name="connsiteX6350" fmla="*/ 831400 w 1010331"/>
                  <a:gd name="connsiteY6350" fmla="*/ 274723 h 303641"/>
                  <a:gd name="connsiteX6351" fmla="*/ 835918 w 1010331"/>
                  <a:gd name="connsiteY6351" fmla="*/ 279242 h 303641"/>
                  <a:gd name="connsiteX6352" fmla="*/ 831400 w 1010331"/>
                  <a:gd name="connsiteY6352" fmla="*/ 283760 h 303641"/>
                  <a:gd name="connsiteX6353" fmla="*/ 826881 w 1010331"/>
                  <a:gd name="connsiteY6353" fmla="*/ 279242 h 303641"/>
                  <a:gd name="connsiteX6354" fmla="*/ 831400 w 1010331"/>
                  <a:gd name="connsiteY6354" fmla="*/ 274723 h 303641"/>
                  <a:gd name="connsiteX6355" fmla="*/ 831400 w 1010331"/>
                  <a:gd name="connsiteY6355" fmla="*/ 274723 h 303641"/>
                  <a:gd name="connsiteX6356" fmla="*/ 812422 w 1010331"/>
                  <a:gd name="connsiteY6356" fmla="*/ 274723 h 303641"/>
                  <a:gd name="connsiteX6357" fmla="*/ 816941 w 1010331"/>
                  <a:gd name="connsiteY6357" fmla="*/ 279242 h 303641"/>
                  <a:gd name="connsiteX6358" fmla="*/ 812422 w 1010331"/>
                  <a:gd name="connsiteY6358" fmla="*/ 283760 h 303641"/>
                  <a:gd name="connsiteX6359" fmla="*/ 807904 w 1010331"/>
                  <a:gd name="connsiteY6359" fmla="*/ 279242 h 303641"/>
                  <a:gd name="connsiteX6360" fmla="*/ 812422 w 1010331"/>
                  <a:gd name="connsiteY6360" fmla="*/ 274723 h 303641"/>
                  <a:gd name="connsiteX6361" fmla="*/ 812422 w 1010331"/>
                  <a:gd name="connsiteY6361" fmla="*/ 274723 h 303641"/>
                  <a:gd name="connsiteX6362" fmla="*/ 793445 w 1010331"/>
                  <a:gd name="connsiteY6362" fmla="*/ 274723 h 303641"/>
                  <a:gd name="connsiteX6363" fmla="*/ 797963 w 1010331"/>
                  <a:gd name="connsiteY6363" fmla="*/ 279242 h 303641"/>
                  <a:gd name="connsiteX6364" fmla="*/ 793445 w 1010331"/>
                  <a:gd name="connsiteY6364" fmla="*/ 283760 h 303641"/>
                  <a:gd name="connsiteX6365" fmla="*/ 788926 w 1010331"/>
                  <a:gd name="connsiteY6365" fmla="*/ 279242 h 303641"/>
                  <a:gd name="connsiteX6366" fmla="*/ 793445 w 1010331"/>
                  <a:gd name="connsiteY6366" fmla="*/ 274723 h 303641"/>
                  <a:gd name="connsiteX6367" fmla="*/ 793445 w 1010331"/>
                  <a:gd name="connsiteY6367" fmla="*/ 274723 h 303641"/>
                  <a:gd name="connsiteX6368" fmla="*/ 774467 w 1010331"/>
                  <a:gd name="connsiteY6368" fmla="*/ 274723 h 303641"/>
                  <a:gd name="connsiteX6369" fmla="*/ 778985 w 1010331"/>
                  <a:gd name="connsiteY6369" fmla="*/ 279242 h 303641"/>
                  <a:gd name="connsiteX6370" fmla="*/ 774467 w 1010331"/>
                  <a:gd name="connsiteY6370" fmla="*/ 283760 h 303641"/>
                  <a:gd name="connsiteX6371" fmla="*/ 769948 w 1010331"/>
                  <a:gd name="connsiteY6371" fmla="*/ 279242 h 303641"/>
                  <a:gd name="connsiteX6372" fmla="*/ 774467 w 1010331"/>
                  <a:gd name="connsiteY6372" fmla="*/ 274723 h 303641"/>
                  <a:gd name="connsiteX6373" fmla="*/ 774467 w 1010331"/>
                  <a:gd name="connsiteY6373" fmla="*/ 274723 h 303641"/>
                  <a:gd name="connsiteX6374" fmla="*/ 756393 w 1010331"/>
                  <a:gd name="connsiteY6374" fmla="*/ 274723 h 303641"/>
                  <a:gd name="connsiteX6375" fmla="*/ 760912 w 1010331"/>
                  <a:gd name="connsiteY6375" fmla="*/ 279242 h 303641"/>
                  <a:gd name="connsiteX6376" fmla="*/ 756393 w 1010331"/>
                  <a:gd name="connsiteY6376" fmla="*/ 283760 h 303641"/>
                  <a:gd name="connsiteX6377" fmla="*/ 751875 w 1010331"/>
                  <a:gd name="connsiteY6377" fmla="*/ 279242 h 303641"/>
                  <a:gd name="connsiteX6378" fmla="*/ 756393 w 1010331"/>
                  <a:gd name="connsiteY6378" fmla="*/ 274723 h 303641"/>
                  <a:gd name="connsiteX6379" fmla="*/ 756393 w 1010331"/>
                  <a:gd name="connsiteY6379" fmla="*/ 274723 h 303641"/>
                  <a:gd name="connsiteX6380" fmla="*/ 737415 w 1010331"/>
                  <a:gd name="connsiteY6380" fmla="*/ 274723 h 303641"/>
                  <a:gd name="connsiteX6381" fmla="*/ 741934 w 1010331"/>
                  <a:gd name="connsiteY6381" fmla="*/ 279242 h 303641"/>
                  <a:gd name="connsiteX6382" fmla="*/ 737415 w 1010331"/>
                  <a:gd name="connsiteY6382" fmla="*/ 283760 h 303641"/>
                  <a:gd name="connsiteX6383" fmla="*/ 732897 w 1010331"/>
                  <a:gd name="connsiteY6383" fmla="*/ 279242 h 303641"/>
                  <a:gd name="connsiteX6384" fmla="*/ 737415 w 1010331"/>
                  <a:gd name="connsiteY6384" fmla="*/ 274723 h 303641"/>
                  <a:gd name="connsiteX6385" fmla="*/ 737415 w 1010331"/>
                  <a:gd name="connsiteY6385" fmla="*/ 274723 h 303641"/>
                  <a:gd name="connsiteX6386" fmla="*/ 718438 w 1010331"/>
                  <a:gd name="connsiteY6386" fmla="*/ 274723 h 303641"/>
                  <a:gd name="connsiteX6387" fmla="*/ 722956 w 1010331"/>
                  <a:gd name="connsiteY6387" fmla="*/ 279242 h 303641"/>
                  <a:gd name="connsiteX6388" fmla="*/ 718438 w 1010331"/>
                  <a:gd name="connsiteY6388" fmla="*/ 283760 h 303641"/>
                  <a:gd name="connsiteX6389" fmla="*/ 713919 w 1010331"/>
                  <a:gd name="connsiteY6389" fmla="*/ 279242 h 303641"/>
                  <a:gd name="connsiteX6390" fmla="*/ 718438 w 1010331"/>
                  <a:gd name="connsiteY6390" fmla="*/ 274723 h 303641"/>
                  <a:gd name="connsiteX6391" fmla="*/ 718438 w 1010331"/>
                  <a:gd name="connsiteY6391" fmla="*/ 274723 h 303641"/>
                  <a:gd name="connsiteX6392" fmla="*/ 699460 w 1010331"/>
                  <a:gd name="connsiteY6392" fmla="*/ 274723 h 303641"/>
                  <a:gd name="connsiteX6393" fmla="*/ 703979 w 1010331"/>
                  <a:gd name="connsiteY6393" fmla="*/ 279242 h 303641"/>
                  <a:gd name="connsiteX6394" fmla="*/ 699460 w 1010331"/>
                  <a:gd name="connsiteY6394" fmla="*/ 283760 h 303641"/>
                  <a:gd name="connsiteX6395" fmla="*/ 694942 w 1010331"/>
                  <a:gd name="connsiteY6395" fmla="*/ 279242 h 303641"/>
                  <a:gd name="connsiteX6396" fmla="*/ 699460 w 1010331"/>
                  <a:gd name="connsiteY6396" fmla="*/ 274723 h 303641"/>
                  <a:gd name="connsiteX6397" fmla="*/ 699460 w 1010331"/>
                  <a:gd name="connsiteY6397" fmla="*/ 274723 h 303641"/>
                  <a:gd name="connsiteX6398" fmla="*/ 680483 w 1010331"/>
                  <a:gd name="connsiteY6398" fmla="*/ 274723 h 303641"/>
                  <a:gd name="connsiteX6399" fmla="*/ 685001 w 1010331"/>
                  <a:gd name="connsiteY6399" fmla="*/ 279242 h 303641"/>
                  <a:gd name="connsiteX6400" fmla="*/ 680483 w 1010331"/>
                  <a:gd name="connsiteY6400" fmla="*/ 283760 h 303641"/>
                  <a:gd name="connsiteX6401" fmla="*/ 675964 w 1010331"/>
                  <a:gd name="connsiteY6401" fmla="*/ 279242 h 303641"/>
                  <a:gd name="connsiteX6402" fmla="*/ 680483 w 1010331"/>
                  <a:gd name="connsiteY6402" fmla="*/ 274723 h 303641"/>
                  <a:gd name="connsiteX6403" fmla="*/ 680483 w 1010331"/>
                  <a:gd name="connsiteY6403" fmla="*/ 274723 h 303641"/>
                  <a:gd name="connsiteX6404" fmla="*/ 662409 w 1010331"/>
                  <a:gd name="connsiteY6404" fmla="*/ 274723 h 303641"/>
                  <a:gd name="connsiteX6405" fmla="*/ 666927 w 1010331"/>
                  <a:gd name="connsiteY6405" fmla="*/ 279242 h 303641"/>
                  <a:gd name="connsiteX6406" fmla="*/ 662409 w 1010331"/>
                  <a:gd name="connsiteY6406" fmla="*/ 283760 h 303641"/>
                  <a:gd name="connsiteX6407" fmla="*/ 657890 w 1010331"/>
                  <a:gd name="connsiteY6407" fmla="*/ 279242 h 303641"/>
                  <a:gd name="connsiteX6408" fmla="*/ 662409 w 1010331"/>
                  <a:gd name="connsiteY6408" fmla="*/ 274723 h 303641"/>
                  <a:gd name="connsiteX6409" fmla="*/ 662409 w 1010331"/>
                  <a:gd name="connsiteY6409" fmla="*/ 274723 h 303641"/>
                  <a:gd name="connsiteX6410" fmla="*/ 643431 w 1010331"/>
                  <a:gd name="connsiteY6410" fmla="*/ 274723 h 303641"/>
                  <a:gd name="connsiteX6411" fmla="*/ 647950 w 1010331"/>
                  <a:gd name="connsiteY6411" fmla="*/ 279242 h 303641"/>
                  <a:gd name="connsiteX6412" fmla="*/ 643431 w 1010331"/>
                  <a:gd name="connsiteY6412" fmla="*/ 283760 h 303641"/>
                  <a:gd name="connsiteX6413" fmla="*/ 638913 w 1010331"/>
                  <a:gd name="connsiteY6413" fmla="*/ 279242 h 303641"/>
                  <a:gd name="connsiteX6414" fmla="*/ 643431 w 1010331"/>
                  <a:gd name="connsiteY6414" fmla="*/ 274723 h 303641"/>
                  <a:gd name="connsiteX6415" fmla="*/ 643431 w 1010331"/>
                  <a:gd name="connsiteY6415" fmla="*/ 274723 h 303641"/>
                  <a:gd name="connsiteX6416" fmla="*/ 624453 w 1010331"/>
                  <a:gd name="connsiteY6416" fmla="*/ 274723 h 303641"/>
                  <a:gd name="connsiteX6417" fmla="*/ 628972 w 1010331"/>
                  <a:gd name="connsiteY6417" fmla="*/ 279242 h 303641"/>
                  <a:gd name="connsiteX6418" fmla="*/ 624453 w 1010331"/>
                  <a:gd name="connsiteY6418" fmla="*/ 283760 h 303641"/>
                  <a:gd name="connsiteX6419" fmla="*/ 619935 w 1010331"/>
                  <a:gd name="connsiteY6419" fmla="*/ 279242 h 303641"/>
                  <a:gd name="connsiteX6420" fmla="*/ 624453 w 1010331"/>
                  <a:gd name="connsiteY6420" fmla="*/ 274723 h 303641"/>
                  <a:gd name="connsiteX6421" fmla="*/ 624453 w 1010331"/>
                  <a:gd name="connsiteY6421" fmla="*/ 274723 h 303641"/>
                  <a:gd name="connsiteX6422" fmla="*/ 605476 w 1010331"/>
                  <a:gd name="connsiteY6422" fmla="*/ 274723 h 303641"/>
                  <a:gd name="connsiteX6423" fmla="*/ 609994 w 1010331"/>
                  <a:gd name="connsiteY6423" fmla="*/ 279242 h 303641"/>
                  <a:gd name="connsiteX6424" fmla="*/ 605476 w 1010331"/>
                  <a:gd name="connsiteY6424" fmla="*/ 283760 h 303641"/>
                  <a:gd name="connsiteX6425" fmla="*/ 600957 w 1010331"/>
                  <a:gd name="connsiteY6425" fmla="*/ 279242 h 303641"/>
                  <a:gd name="connsiteX6426" fmla="*/ 605476 w 1010331"/>
                  <a:gd name="connsiteY6426" fmla="*/ 274723 h 303641"/>
                  <a:gd name="connsiteX6427" fmla="*/ 605476 w 1010331"/>
                  <a:gd name="connsiteY6427" fmla="*/ 274723 h 303641"/>
                  <a:gd name="connsiteX6428" fmla="*/ 586498 w 1010331"/>
                  <a:gd name="connsiteY6428" fmla="*/ 274723 h 303641"/>
                  <a:gd name="connsiteX6429" fmla="*/ 591017 w 1010331"/>
                  <a:gd name="connsiteY6429" fmla="*/ 279242 h 303641"/>
                  <a:gd name="connsiteX6430" fmla="*/ 586498 w 1010331"/>
                  <a:gd name="connsiteY6430" fmla="*/ 283760 h 303641"/>
                  <a:gd name="connsiteX6431" fmla="*/ 581980 w 1010331"/>
                  <a:gd name="connsiteY6431" fmla="*/ 279242 h 303641"/>
                  <a:gd name="connsiteX6432" fmla="*/ 586498 w 1010331"/>
                  <a:gd name="connsiteY6432" fmla="*/ 274723 h 303641"/>
                  <a:gd name="connsiteX6433" fmla="*/ 586498 w 1010331"/>
                  <a:gd name="connsiteY6433" fmla="*/ 274723 h 303641"/>
                  <a:gd name="connsiteX6434" fmla="*/ 568424 w 1010331"/>
                  <a:gd name="connsiteY6434" fmla="*/ 274723 h 303641"/>
                  <a:gd name="connsiteX6435" fmla="*/ 572943 w 1010331"/>
                  <a:gd name="connsiteY6435" fmla="*/ 279242 h 303641"/>
                  <a:gd name="connsiteX6436" fmla="*/ 568424 w 1010331"/>
                  <a:gd name="connsiteY6436" fmla="*/ 283760 h 303641"/>
                  <a:gd name="connsiteX6437" fmla="*/ 563906 w 1010331"/>
                  <a:gd name="connsiteY6437" fmla="*/ 279242 h 303641"/>
                  <a:gd name="connsiteX6438" fmla="*/ 568424 w 1010331"/>
                  <a:gd name="connsiteY6438" fmla="*/ 274723 h 303641"/>
                  <a:gd name="connsiteX6439" fmla="*/ 568424 w 1010331"/>
                  <a:gd name="connsiteY6439" fmla="*/ 274723 h 303641"/>
                  <a:gd name="connsiteX6440" fmla="*/ 549447 w 1010331"/>
                  <a:gd name="connsiteY6440" fmla="*/ 274723 h 303641"/>
                  <a:gd name="connsiteX6441" fmla="*/ 553965 w 1010331"/>
                  <a:gd name="connsiteY6441" fmla="*/ 279242 h 303641"/>
                  <a:gd name="connsiteX6442" fmla="*/ 549447 w 1010331"/>
                  <a:gd name="connsiteY6442" fmla="*/ 283760 h 303641"/>
                  <a:gd name="connsiteX6443" fmla="*/ 544928 w 1010331"/>
                  <a:gd name="connsiteY6443" fmla="*/ 279242 h 303641"/>
                  <a:gd name="connsiteX6444" fmla="*/ 549447 w 1010331"/>
                  <a:gd name="connsiteY6444" fmla="*/ 274723 h 303641"/>
                  <a:gd name="connsiteX6445" fmla="*/ 549447 w 1010331"/>
                  <a:gd name="connsiteY6445" fmla="*/ 274723 h 303641"/>
                  <a:gd name="connsiteX6446" fmla="*/ 530469 w 1010331"/>
                  <a:gd name="connsiteY6446" fmla="*/ 274723 h 303641"/>
                  <a:gd name="connsiteX6447" fmla="*/ 534988 w 1010331"/>
                  <a:gd name="connsiteY6447" fmla="*/ 279242 h 303641"/>
                  <a:gd name="connsiteX6448" fmla="*/ 530469 w 1010331"/>
                  <a:gd name="connsiteY6448" fmla="*/ 283760 h 303641"/>
                  <a:gd name="connsiteX6449" fmla="*/ 525951 w 1010331"/>
                  <a:gd name="connsiteY6449" fmla="*/ 279242 h 303641"/>
                  <a:gd name="connsiteX6450" fmla="*/ 530469 w 1010331"/>
                  <a:gd name="connsiteY6450" fmla="*/ 274723 h 303641"/>
                  <a:gd name="connsiteX6451" fmla="*/ 530469 w 1010331"/>
                  <a:gd name="connsiteY6451" fmla="*/ 274723 h 303641"/>
                  <a:gd name="connsiteX6452" fmla="*/ 511492 w 1010331"/>
                  <a:gd name="connsiteY6452" fmla="*/ 274723 h 303641"/>
                  <a:gd name="connsiteX6453" fmla="*/ 516010 w 1010331"/>
                  <a:gd name="connsiteY6453" fmla="*/ 279242 h 303641"/>
                  <a:gd name="connsiteX6454" fmla="*/ 511492 w 1010331"/>
                  <a:gd name="connsiteY6454" fmla="*/ 283760 h 303641"/>
                  <a:gd name="connsiteX6455" fmla="*/ 506973 w 1010331"/>
                  <a:gd name="connsiteY6455" fmla="*/ 279242 h 303641"/>
                  <a:gd name="connsiteX6456" fmla="*/ 511492 w 1010331"/>
                  <a:gd name="connsiteY6456" fmla="*/ 274723 h 303641"/>
                  <a:gd name="connsiteX6457" fmla="*/ 511492 w 1010331"/>
                  <a:gd name="connsiteY6457" fmla="*/ 274723 h 303641"/>
                  <a:gd name="connsiteX6458" fmla="*/ 493418 w 1010331"/>
                  <a:gd name="connsiteY6458" fmla="*/ 274723 h 303641"/>
                  <a:gd name="connsiteX6459" fmla="*/ 497936 w 1010331"/>
                  <a:gd name="connsiteY6459" fmla="*/ 279242 h 303641"/>
                  <a:gd name="connsiteX6460" fmla="*/ 493418 w 1010331"/>
                  <a:gd name="connsiteY6460" fmla="*/ 283760 h 303641"/>
                  <a:gd name="connsiteX6461" fmla="*/ 488899 w 1010331"/>
                  <a:gd name="connsiteY6461" fmla="*/ 279242 h 303641"/>
                  <a:gd name="connsiteX6462" fmla="*/ 493418 w 1010331"/>
                  <a:gd name="connsiteY6462" fmla="*/ 274723 h 303641"/>
                  <a:gd name="connsiteX6463" fmla="*/ 493418 w 1010331"/>
                  <a:gd name="connsiteY6463" fmla="*/ 274723 h 303641"/>
                  <a:gd name="connsiteX6464" fmla="*/ 474440 w 1010331"/>
                  <a:gd name="connsiteY6464" fmla="*/ 274723 h 303641"/>
                  <a:gd name="connsiteX6465" fmla="*/ 478959 w 1010331"/>
                  <a:gd name="connsiteY6465" fmla="*/ 279242 h 303641"/>
                  <a:gd name="connsiteX6466" fmla="*/ 474440 w 1010331"/>
                  <a:gd name="connsiteY6466" fmla="*/ 283760 h 303641"/>
                  <a:gd name="connsiteX6467" fmla="*/ 469922 w 1010331"/>
                  <a:gd name="connsiteY6467" fmla="*/ 279242 h 303641"/>
                  <a:gd name="connsiteX6468" fmla="*/ 474440 w 1010331"/>
                  <a:gd name="connsiteY6468" fmla="*/ 274723 h 303641"/>
                  <a:gd name="connsiteX6469" fmla="*/ 474440 w 1010331"/>
                  <a:gd name="connsiteY6469" fmla="*/ 274723 h 303641"/>
                  <a:gd name="connsiteX6470" fmla="*/ 455462 w 1010331"/>
                  <a:gd name="connsiteY6470" fmla="*/ 274723 h 303641"/>
                  <a:gd name="connsiteX6471" fmla="*/ 459981 w 1010331"/>
                  <a:gd name="connsiteY6471" fmla="*/ 279242 h 303641"/>
                  <a:gd name="connsiteX6472" fmla="*/ 455462 w 1010331"/>
                  <a:gd name="connsiteY6472" fmla="*/ 283760 h 303641"/>
                  <a:gd name="connsiteX6473" fmla="*/ 450944 w 1010331"/>
                  <a:gd name="connsiteY6473" fmla="*/ 279242 h 303641"/>
                  <a:gd name="connsiteX6474" fmla="*/ 455462 w 1010331"/>
                  <a:gd name="connsiteY6474" fmla="*/ 274723 h 303641"/>
                  <a:gd name="connsiteX6475" fmla="*/ 455462 w 1010331"/>
                  <a:gd name="connsiteY6475" fmla="*/ 274723 h 303641"/>
                  <a:gd name="connsiteX6476" fmla="*/ 436485 w 1010331"/>
                  <a:gd name="connsiteY6476" fmla="*/ 274723 h 303641"/>
                  <a:gd name="connsiteX6477" fmla="*/ 441003 w 1010331"/>
                  <a:gd name="connsiteY6477" fmla="*/ 279242 h 303641"/>
                  <a:gd name="connsiteX6478" fmla="*/ 436485 w 1010331"/>
                  <a:gd name="connsiteY6478" fmla="*/ 283760 h 303641"/>
                  <a:gd name="connsiteX6479" fmla="*/ 431966 w 1010331"/>
                  <a:gd name="connsiteY6479" fmla="*/ 279242 h 303641"/>
                  <a:gd name="connsiteX6480" fmla="*/ 436485 w 1010331"/>
                  <a:gd name="connsiteY6480" fmla="*/ 274723 h 303641"/>
                  <a:gd name="connsiteX6481" fmla="*/ 436485 w 1010331"/>
                  <a:gd name="connsiteY6481" fmla="*/ 274723 h 303641"/>
                  <a:gd name="connsiteX6482" fmla="*/ 417507 w 1010331"/>
                  <a:gd name="connsiteY6482" fmla="*/ 274723 h 303641"/>
                  <a:gd name="connsiteX6483" fmla="*/ 422026 w 1010331"/>
                  <a:gd name="connsiteY6483" fmla="*/ 279242 h 303641"/>
                  <a:gd name="connsiteX6484" fmla="*/ 417507 w 1010331"/>
                  <a:gd name="connsiteY6484" fmla="*/ 283760 h 303641"/>
                  <a:gd name="connsiteX6485" fmla="*/ 412989 w 1010331"/>
                  <a:gd name="connsiteY6485" fmla="*/ 279242 h 303641"/>
                  <a:gd name="connsiteX6486" fmla="*/ 417507 w 1010331"/>
                  <a:gd name="connsiteY6486" fmla="*/ 274723 h 303641"/>
                  <a:gd name="connsiteX6487" fmla="*/ 417507 w 1010331"/>
                  <a:gd name="connsiteY6487" fmla="*/ 274723 h 303641"/>
                  <a:gd name="connsiteX6488" fmla="*/ 399433 w 1010331"/>
                  <a:gd name="connsiteY6488" fmla="*/ 274723 h 303641"/>
                  <a:gd name="connsiteX6489" fmla="*/ 403952 w 1010331"/>
                  <a:gd name="connsiteY6489" fmla="*/ 279242 h 303641"/>
                  <a:gd name="connsiteX6490" fmla="*/ 399433 w 1010331"/>
                  <a:gd name="connsiteY6490" fmla="*/ 283760 h 303641"/>
                  <a:gd name="connsiteX6491" fmla="*/ 394915 w 1010331"/>
                  <a:gd name="connsiteY6491" fmla="*/ 279242 h 303641"/>
                  <a:gd name="connsiteX6492" fmla="*/ 399433 w 1010331"/>
                  <a:gd name="connsiteY6492" fmla="*/ 274723 h 303641"/>
                  <a:gd name="connsiteX6493" fmla="*/ 399433 w 1010331"/>
                  <a:gd name="connsiteY6493" fmla="*/ 274723 h 303641"/>
                  <a:gd name="connsiteX6494" fmla="*/ 380456 w 1010331"/>
                  <a:gd name="connsiteY6494" fmla="*/ 274723 h 303641"/>
                  <a:gd name="connsiteX6495" fmla="*/ 384974 w 1010331"/>
                  <a:gd name="connsiteY6495" fmla="*/ 279242 h 303641"/>
                  <a:gd name="connsiteX6496" fmla="*/ 380456 w 1010331"/>
                  <a:gd name="connsiteY6496" fmla="*/ 283760 h 303641"/>
                  <a:gd name="connsiteX6497" fmla="*/ 375937 w 1010331"/>
                  <a:gd name="connsiteY6497" fmla="*/ 279242 h 303641"/>
                  <a:gd name="connsiteX6498" fmla="*/ 380456 w 1010331"/>
                  <a:gd name="connsiteY6498" fmla="*/ 274723 h 303641"/>
                  <a:gd name="connsiteX6499" fmla="*/ 380456 w 1010331"/>
                  <a:gd name="connsiteY6499" fmla="*/ 274723 h 303641"/>
                  <a:gd name="connsiteX6500" fmla="*/ 361478 w 1010331"/>
                  <a:gd name="connsiteY6500" fmla="*/ 274723 h 303641"/>
                  <a:gd name="connsiteX6501" fmla="*/ 365997 w 1010331"/>
                  <a:gd name="connsiteY6501" fmla="*/ 279242 h 303641"/>
                  <a:gd name="connsiteX6502" fmla="*/ 361478 w 1010331"/>
                  <a:gd name="connsiteY6502" fmla="*/ 283760 h 303641"/>
                  <a:gd name="connsiteX6503" fmla="*/ 356960 w 1010331"/>
                  <a:gd name="connsiteY6503" fmla="*/ 279242 h 303641"/>
                  <a:gd name="connsiteX6504" fmla="*/ 361478 w 1010331"/>
                  <a:gd name="connsiteY6504" fmla="*/ 274723 h 303641"/>
                  <a:gd name="connsiteX6505" fmla="*/ 361478 w 1010331"/>
                  <a:gd name="connsiteY6505" fmla="*/ 274723 h 303641"/>
                  <a:gd name="connsiteX6506" fmla="*/ 342501 w 1010331"/>
                  <a:gd name="connsiteY6506" fmla="*/ 274723 h 303641"/>
                  <a:gd name="connsiteX6507" fmla="*/ 347019 w 1010331"/>
                  <a:gd name="connsiteY6507" fmla="*/ 279242 h 303641"/>
                  <a:gd name="connsiteX6508" fmla="*/ 342501 w 1010331"/>
                  <a:gd name="connsiteY6508" fmla="*/ 283760 h 303641"/>
                  <a:gd name="connsiteX6509" fmla="*/ 337982 w 1010331"/>
                  <a:gd name="connsiteY6509" fmla="*/ 279242 h 303641"/>
                  <a:gd name="connsiteX6510" fmla="*/ 342501 w 1010331"/>
                  <a:gd name="connsiteY6510" fmla="*/ 274723 h 303641"/>
                  <a:gd name="connsiteX6511" fmla="*/ 342501 w 1010331"/>
                  <a:gd name="connsiteY6511" fmla="*/ 274723 h 303641"/>
                  <a:gd name="connsiteX6512" fmla="*/ 953399 w 1010331"/>
                  <a:gd name="connsiteY6512" fmla="*/ 143688 h 303641"/>
                  <a:gd name="connsiteX6513" fmla="*/ 957917 w 1010331"/>
                  <a:gd name="connsiteY6513" fmla="*/ 148206 h 303641"/>
                  <a:gd name="connsiteX6514" fmla="*/ 953399 w 1010331"/>
                  <a:gd name="connsiteY6514" fmla="*/ 152725 h 303641"/>
                  <a:gd name="connsiteX6515" fmla="*/ 948880 w 1010331"/>
                  <a:gd name="connsiteY6515" fmla="*/ 148206 h 303641"/>
                  <a:gd name="connsiteX6516" fmla="*/ 953399 w 1010331"/>
                  <a:gd name="connsiteY6516" fmla="*/ 143688 h 303641"/>
                  <a:gd name="connsiteX6517" fmla="*/ 953399 w 1010331"/>
                  <a:gd name="connsiteY6517" fmla="*/ 143688 h 303641"/>
                  <a:gd name="connsiteX6518" fmla="*/ 934421 w 1010331"/>
                  <a:gd name="connsiteY6518" fmla="*/ 143688 h 303641"/>
                  <a:gd name="connsiteX6519" fmla="*/ 938939 w 1010331"/>
                  <a:gd name="connsiteY6519" fmla="*/ 148206 h 303641"/>
                  <a:gd name="connsiteX6520" fmla="*/ 934421 w 1010331"/>
                  <a:gd name="connsiteY6520" fmla="*/ 152725 h 303641"/>
                  <a:gd name="connsiteX6521" fmla="*/ 929903 w 1010331"/>
                  <a:gd name="connsiteY6521" fmla="*/ 148206 h 303641"/>
                  <a:gd name="connsiteX6522" fmla="*/ 934421 w 1010331"/>
                  <a:gd name="connsiteY6522" fmla="*/ 143688 h 303641"/>
                  <a:gd name="connsiteX6523" fmla="*/ 934421 w 1010331"/>
                  <a:gd name="connsiteY6523" fmla="*/ 143688 h 303641"/>
                  <a:gd name="connsiteX6524" fmla="*/ 915443 w 1010331"/>
                  <a:gd name="connsiteY6524" fmla="*/ 143688 h 303641"/>
                  <a:gd name="connsiteX6525" fmla="*/ 919962 w 1010331"/>
                  <a:gd name="connsiteY6525" fmla="*/ 148206 h 303641"/>
                  <a:gd name="connsiteX6526" fmla="*/ 915443 w 1010331"/>
                  <a:gd name="connsiteY6526" fmla="*/ 152725 h 303641"/>
                  <a:gd name="connsiteX6527" fmla="*/ 910925 w 1010331"/>
                  <a:gd name="connsiteY6527" fmla="*/ 148206 h 303641"/>
                  <a:gd name="connsiteX6528" fmla="*/ 915443 w 1010331"/>
                  <a:gd name="connsiteY6528" fmla="*/ 143688 h 303641"/>
                  <a:gd name="connsiteX6529" fmla="*/ 915443 w 1010331"/>
                  <a:gd name="connsiteY6529" fmla="*/ 143688 h 303641"/>
                  <a:gd name="connsiteX6530" fmla="*/ 897369 w 1010331"/>
                  <a:gd name="connsiteY6530" fmla="*/ 143688 h 303641"/>
                  <a:gd name="connsiteX6531" fmla="*/ 901888 w 1010331"/>
                  <a:gd name="connsiteY6531" fmla="*/ 148206 h 303641"/>
                  <a:gd name="connsiteX6532" fmla="*/ 897369 w 1010331"/>
                  <a:gd name="connsiteY6532" fmla="*/ 152725 h 303641"/>
                  <a:gd name="connsiteX6533" fmla="*/ 892851 w 1010331"/>
                  <a:gd name="connsiteY6533" fmla="*/ 148206 h 303641"/>
                  <a:gd name="connsiteX6534" fmla="*/ 897369 w 1010331"/>
                  <a:gd name="connsiteY6534" fmla="*/ 143688 h 303641"/>
                  <a:gd name="connsiteX6535" fmla="*/ 897369 w 1010331"/>
                  <a:gd name="connsiteY6535" fmla="*/ 143688 h 303641"/>
                  <a:gd name="connsiteX6536" fmla="*/ 878392 w 1010331"/>
                  <a:gd name="connsiteY6536" fmla="*/ 143688 h 303641"/>
                  <a:gd name="connsiteX6537" fmla="*/ 882910 w 1010331"/>
                  <a:gd name="connsiteY6537" fmla="*/ 148206 h 303641"/>
                  <a:gd name="connsiteX6538" fmla="*/ 878392 w 1010331"/>
                  <a:gd name="connsiteY6538" fmla="*/ 152725 h 303641"/>
                  <a:gd name="connsiteX6539" fmla="*/ 873873 w 1010331"/>
                  <a:gd name="connsiteY6539" fmla="*/ 148206 h 303641"/>
                  <a:gd name="connsiteX6540" fmla="*/ 878392 w 1010331"/>
                  <a:gd name="connsiteY6540" fmla="*/ 143688 h 303641"/>
                  <a:gd name="connsiteX6541" fmla="*/ 878392 w 1010331"/>
                  <a:gd name="connsiteY6541" fmla="*/ 143688 h 303641"/>
                  <a:gd name="connsiteX6542" fmla="*/ 859414 w 1010331"/>
                  <a:gd name="connsiteY6542" fmla="*/ 143688 h 303641"/>
                  <a:gd name="connsiteX6543" fmla="*/ 863933 w 1010331"/>
                  <a:gd name="connsiteY6543" fmla="*/ 148206 h 303641"/>
                  <a:gd name="connsiteX6544" fmla="*/ 859414 w 1010331"/>
                  <a:gd name="connsiteY6544" fmla="*/ 152725 h 303641"/>
                  <a:gd name="connsiteX6545" fmla="*/ 854896 w 1010331"/>
                  <a:gd name="connsiteY6545" fmla="*/ 148206 h 303641"/>
                  <a:gd name="connsiteX6546" fmla="*/ 859414 w 1010331"/>
                  <a:gd name="connsiteY6546" fmla="*/ 143688 h 303641"/>
                  <a:gd name="connsiteX6547" fmla="*/ 859414 w 1010331"/>
                  <a:gd name="connsiteY6547" fmla="*/ 143688 h 303641"/>
                  <a:gd name="connsiteX6548" fmla="*/ 962436 w 1010331"/>
                  <a:gd name="connsiteY6548" fmla="*/ 132843 h 303641"/>
                  <a:gd name="connsiteX6549" fmla="*/ 966954 w 1010331"/>
                  <a:gd name="connsiteY6549" fmla="*/ 137362 h 303641"/>
                  <a:gd name="connsiteX6550" fmla="*/ 962436 w 1010331"/>
                  <a:gd name="connsiteY6550" fmla="*/ 141880 h 303641"/>
                  <a:gd name="connsiteX6551" fmla="*/ 957917 w 1010331"/>
                  <a:gd name="connsiteY6551" fmla="*/ 137362 h 303641"/>
                  <a:gd name="connsiteX6552" fmla="*/ 962436 w 1010331"/>
                  <a:gd name="connsiteY6552" fmla="*/ 132843 h 303641"/>
                  <a:gd name="connsiteX6553" fmla="*/ 962436 w 1010331"/>
                  <a:gd name="connsiteY6553" fmla="*/ 132843 h 303641"/>
                  <a:gd name="connsiteX6554" fmla="*/ 944362 w 1010331"/>
                  <a:gd name="connsiteY6554" fmla="*/ 132843 h 303641"/>
                  <a:gd name="connsiteX6555" fmla="*/ 948880 w 1010331"/>
                  <a:gd name="connsiteY6555" fmla="*/ 137362 h 303641"/>
                  <a:gd name="connsiteX6556" fmla="*/ 944362 w 1010331"/>
                  <a:gd name="connsiteY6556" fmla="*/ 141880 h 303641"/>
                  <a:gd name="connsiteX6557" fmla="*/ 939843 w 1010331"/>
                  <a:gd name="connsiteY6557" fmla="*/ 137362 h 303641"/>
                  <a:gd name="connsiteX6558" fmla="*/ 944362 w 1010331"/>
                  <a:gd name="connsiteY6558" fmla="*/ 132843 h 303641"/>
                  <a:gd name="connsiteX6559" fmla="*/ 944362 w 1010331"/>
                  <a:gd name="connsiteY6559" fmla="*/ 132843 h 303641"/>
                  <a:gd name="connsiteX6560" fmla="*/ 925384 w 1010331"/>
                  <a:gd name="connsiteY6560" fmla="*/ 132843 h 303641"/>
                  <a:gd name="connsiteX6561" fmla="*/ 929903 w 1010331"/>
                  <a:gd name="connsiteY6561" fmla="*/ 137362 h 303641"/>
                  <a:gd name="connsiteX6562" fmla="*/ 925384 w 1010331"/>
                  <a:gd name="connsiteY6562" fmla="*/ 141880 h 303641"/>
                  <a:gd name="connsiteX6563" fmla="*/ 920866 w 1010331"/>
                  <a:gd name="connsiteY6563" fmla="*/ 137362 h 303641"/>
                  <a:gd name="connsiteX6564" fmla="*/ 925384 w 1010331"/>
                  <a:gd name="connsiteY6564" fmla="*/ 132843 h 303641"/>
                  <a:gd name="connsiteX6565" fmla="*/ 925384 w 1010331"/>
                  <a:gd name="connsiteY6565" fmla="*/ 132843 h 303641"/>
                  <a:gd name="connsiteX6566" fmla="*/ 906406 w 1010331"/>
                  <a:gd name="connsiteY6566" fmla="*/ 132843 h 303641"/>
                  <a:gd name="connsiteX6567" fmla="*/ 910925 w 1010331"/>
                  <a:gd name="connsiteY6567" fmla="*/ 137362 h 303641"/>
                  <a:gd name="connsiteX6568" fmla="*/ 906406 w 1010331"/>
                  <a:gd name="connsiteY6568" fmla="*/ 141880 h 303641"/>
                  <a:gd name="connsiteX6569" fmla="*/ 901888 w 1010331"/>
                  <a:gd name="connsiteY6569" fmla="*/ 137362 h 303641"/>
                  <a:gd name="connsiteX6570" fmla="*/ 906406 w 1010331"/>
                  <a:gd name="connsiteY6570" fmla="*/ 132843 h 303641"/>
                  <a:gd name="connsiteX6571" fmla="*/ 906406 w 1010331"/>
                  <a:gd name="connsiteY6571" fmla="*/ 132843 h 303641"/>
                  <a:gd name="connsiteX6572" fmla="*/ 887429 w 1010331"/>
                  <a:gd name="connsiteY6572" fmla="*/ 132843 h 303641"/>
                  <a:gd name="connsiteX6573" fmla="*/ 891947 w 1010331"/>
                  <a:gd name="connsiteY6573" fmla="*/ 137362 h 303641"/>
                  <a:gd name="connsiteX6574" fmla="*/ 887429 w 1010331"/>
                  <a:gd name="connsiteY6574" fmla="*/ 141880 h 303641"/>
                  <a:gd name="connsiteX6575" fmla="*/ 882910 w 1010331"/>
                  <a:gd name="connsiteY6575" fmla="*/ 137362 h 303641"/>
                  <a:gd name="connsiteX6576" fmla="*/ 887429 w 1010331"/>
                  <a:gd name="connsiteY6576" fmla="*/ 132843 h 303641"/>
                  <a:gd name="connsiteX6577" fmla="*/ 887429 w 1010331"/>
                  <a:gd name="connsiteY6577" fmla="*/ 132843 h 303641"/>
                  <a:gd name="connsiteX6578" fmla="*/ 868451 w 1010331"/>
                  <a:gd name="connsiteY6578" fmla="*/ 132843 h 303641"/>
                  <a:gd name="connsiteX6579" fmla="*/ 872970 w 1010331"/>
                  <a:gd name="connsiteY6579" fmla="*/ 137362 h 303641"/>
                  <a:gd name="connsiteX6580" fmla="*/ 868451 w 1010331"/>
                  <a:gd name="connsiteY6580" fmla="*/ 141880 h 303641"/>
                  <a:gd name="connsiteX6581" fmla="*/ 863933 w 1010331"/>
                  <a:gd name="connsiteY6581" fmla="*/ 137362 h 303641"/>
                  <a:gd name="connsiteX6582" fmla="*/ 868451 w 1010331"/>
                  <a:gd name="connsiteY6582" fmla="*/ 132843 h 303641"/>
                  <a:gd name="connsiteX6583" fmla="*/ 868451 w 1010331"/>
                  <a:gd name="connsiteY6583" fmla="*/ 132843 h 303641"/>
                  <a:gd name="connsiteX6584" fmla="*/ 850377 w 1010331"/>
                  <a:gd name="connsiteY6584" fmla="*/ 132843 h 303641"/>
                  <a:gd name="connsiteX6585" fmla="*/ 854896 w 1010331"/>
                  <a:gd name="connsiteY6585" fmla="*/ 137362 h 303641"/>
                  <a:gd name="connsiteX6586" fmla="*/ 850377 w 1010331"/>
                  <a:gd name="connsiteY6586" fmla="*/ 141880 h 303641"/>
                  <a:gd name="connsiteX6587" fmla="*/ 845859 w 1010331"/>
                  <a:gd name="connsiteY6587" fmla="*/ 137362 h 303641"/>
                  <a:gd name="connsiteX6588" fmla="*/ 850377 w 1010331"/>
                  <a:gd name="connsiteY6588" fmla="*/ 132843 h 303641"/>
                  <a:gd name="connsiteX6589" fmla="*/ 850377 w 1010331"/>
                  <a:gd name="connsiteY6589" fmla="*/ 132843 h 303641"/>
                  <a:gd name="connsiteX6590" fmla="*/ 934421 w 1010331"/>
                  <a:gd name="connsiteY6590" fmla="*/ 122903 h 303641"/>
                  <a:gd name="connsiteX6591" fmla="*/ 938939 w 1010331"/>
                  <a:gd name="connsiteY6591" fmla="*/ 127421 h 303641"/>
                  <a:gd name="connsiteX6592" fmla="*/ 934421 w 1010331"/>
                  <a:gd name="connsiteY6592" fmla="*/ 131940 h 303641"/>
                  <a:gd name="connsiteX6593" fmla="*/ 929903 w 1010331"/>
                  <a:gd name="connsiteY6593" fmla="*/ 127421 h 303641"/>
                  <a:gd name="connsiteX6594" fmla="*/ 934421 w 1010331"/>
                  <a:gd name="connsiteY6594" fmla="*/ 122903 h 303641"/>
                  <a:gd name="connsiteX6595" fmla="*/ 934421 w 1010331"/>
                  <a:gd name="connsiteY6595" fmla="*/ 122903 h 303641"/>
                  <a:gd name="connsiteX6596" fmla="*/ 915443 w 1010331"/>
                  <a:gd name="connsiteY6596" fmla="*/ 122903 h 303641"/>
                  <a:gd name="connsiteX6597" fmla="*/ 919962 w 1010331"/>
                  <a:gd name="connsiteY6597" fmla="*/ 127421 h 303641"/>
                  <a:gd name="connsiteX6598" fmla="*/ 915443 w 1010331"/>
                  <a:gd name="connsiteY6598" fmla="*/ 131940 h 303641"/>
                  <a:gd name="connsiteX6599" fmla="*/ 910925 w 1010331"/>
                  <a:gd name="connsiteY6599" fmla="*/ 127421 h 303641"/>
                  <a:gd name="connsiteX6600" fmla="*/ 915443 w 1010331"/>
                  <a:gd name="connsiteY6600" fmla="*/ 122903 h 303641"/>
                  <a:gd name="connsiteX6601" fmla="*/ 915443 w 1010331"/>
                  <a:gd name="connsiteY6601" fmla="*/ 122903 h 303641"/>
                  <a:gd name="connsiteX6602" fmla="*/ 897369 w 1010331"/>
                  <a:gd name="connsiteY6602" fmla="*/ 122903 h 303641"/>
                  <a:gd name="connsiteX6603" fmla="*/ 901888 w 1010331"/>
                  <a:gd name="connsiteY6603" fmla="*/ 127421 h 303641"/>
                  <a:gd name="connsiteX6604" fmla="*/ 897369 w 1010331"/>
                  <a:gd name="connsiteY6604" fmla="*/ 131940 h 303641"/>
                  <a:gd name="connsiteX6605" fmla="*/ 892851 w 1010331"/>
                  <a:gd name="connsiteY6605" fmla="*/ 127421 h 303641"/>
                  <a:gd name="connsiteX6606" fmla="*/ 897369 w 1010331"/>
                  <a:gd name="connsiteY6606" fmla="*/ 122903 h 303641"/>
                  <a:gd name="connsiteX6607" fmla="*/ 897369 w 1010331"/>
                  <a:gd name="connsiteY6607" fmla="*/ 122903 h 303641"/>
                  <a:gd name="connsiteX6608" fmla="*/ 878392 w 1010331"/>
                  <a:gd name="connsiteY6608" fmla="*/ 122903 h 303641"/>
                  <a:gd name="connsiteX6609" fmla="*/ 882910 w 1010331"/>
                  <a:gd name="connsiteY6609" fmla="*/ 127421 h 303641"/>
                  <a:gd name="connsiteX6610" fmla="*/ 878392 w 1010331"/>
                  <a:gd name="connsiteY6610" fmla="*/ 131940 h 303641"/>
                  <a:gd name="connsiteX6611" fmla="*/ 873873 w 1010331"/>
                  <a:gd name="connsiteY6611" fmla="*/ 127421 h 303641"/>
                  <a:gd name="connsiteX6612" fmla="*/ 878392 w 1010331"/>
                  <a:gd name="connsiteY6612" fmla="*/ 122903 h 303641"/>
                  <a:gd name="connsiteX6613" fmla="*/ 878392 w 1010331"/>
                  <a:gd name="connsiteY6613" fmla="*/ 122903 h 303641"/>
                  <a:gd name="connsiteX6614" fmla="*/ 859414 w 1010331"/>
                  <a:gd name="connsiteY6614" fmla="*/ 122903 h 303641"/>
                  <a:gd name="connsiteX6615" fmla="*/ 863933 w 1010331"/>
                  <a:gd name="connsiteY6615" fmla="*/ 127421 h 303641"/>
                  <a:gd name="connsiteX6616" fmla="*/ 859414 w 1010331"/>
                  <a:gd name="connsiteY6616" fmla="*/ 131940 h 303641"/>
                  <a:gd name="connsiteX6617" fmla="*/ 854896 w 1010331"/>
                  <a:gd name="connsiteY6617" fmla="*/ 127421 h 303641"/>
                  <a:gd name="connsiteX6618" fmla="*/ 859414 w 1010331"/>
                  <a:gd name="connsiteY6618" fmla="*/ 122903 h 303641"/>
                  <a:gd name="connsiteX6619" fmla="*/ 859414 w 1010331"/>
                  <a:gd name="connsiteY6619" fmla="*/ 122903 h 303641"/>
                  <a:gd name="connsiteX6620" fmla="*/ 906406 w 1010331"/>
                  <a:gd name="connsiteY6620" fmla="*/ 112058 h 303641"/>
                  <a:gd name="connsiteX6621" fmla="*/ 910925 w 1010331"/>
                  <a:gd name="connsiteY6621" fmla="*/ 116577 h 303641"/>
                  <a:gd name="connsiteX6622" fmla="*/ 906406 w 1010331"/>
                  <a:gd name="connsiteY6622" fmla="*/ 121095 h 303641"/>
                  <a:gd name="connsiteX6623" fmla="*/ 901888 w 1010331"/>
                  <a:gd name="connsiteY6623" fmla="*/ 116577 h 303641"/>
                  <a:gd name="connsiteX6624" fmla="*/ 906406 w 1010331"/>
                  <a:gd name="connsiteY6624" fmla="*/ 112058 h 303641"/>
                  <a:gd name="connsiteX6625" fmla="*/ 906406 w 1010331"/>
                  <a:gd name="connsiteY6625" fmla="*/ 112058 h 303641"/>
                  <a:gd name="connsiteX6626" fmla="*/ 887429 w 1010331"/>
                  <a:gd name="connsiteY6626" fmla="*/ 112058 h 303641"/>
                  <a:gd name="connsiteX6627" fmla="*/ 891947 w 1010331"/>
                  <a:gd name="connsiteY6627" fmla="*/ 116577 h 303641"/>
                  <a:gd name="connsiteX6628" fmla="*/ 887429 w 1010331"/>
                  <a:gd name="connsiteY6628" fmla="*/ 121095 h 303641"/>
                  <a:gd name="connsiteX6629" fmla="*/ 882910 w 1010331"/>
                  <a:gd name="connsiteY6629" fmla="*/ 116577 h 303641"/>
                  <a:gd name="connsiteX6630" fmla="*/ 887429 w 1010331"/>
                  <a:gd name="connsiteY6630" fmla="*/ 112058 h 303641"/>
                  <a:gd name="connsiteX6631" fmla="*/ 887429 w 1010331"/>
                  <a:gd name="connsiteY6631" fmla="*/ 112058 h 303641"/>
                  <a:gd name="connsiteX6632" fmla="*/ 868451 w 1010331"/>
                  <a:gd name="connsiteY6632" fmla="*/ 112058 h 303641"/>
                  <a:gd name="connsiteX6633" fmla="*/ 872970 w 1010331"/>
                  <a:gd name="connsiteY6633" fmla="*/ 116577 h 303641"/>
                  <a:gd name="connsiteX6634" fmla="*/ 868451 w 1010331"/>
                  <a:gd name="connsiteY6634" fmla="*/ 121095 h 303641"/>
                  <a:gd name="connsiteX6635" fmla="*/ 863933 w 1010331"/>
                  <a:gd name="connsiteY6635" fmla="*/ 116577 h 303641"/>
                  <a:gd name="connsiteX6636" fmla="*/ 868451 w 1010331"/>
                  <a:gd name="connsiteY6636" fmla="*/ 112058 h 303641"/>
                  <a:gd name="connsiteX6637" fmla="*/ 868451 w 1010331"/>
                  <a:gd name="connsiteY6637" fmla="*/ 112058 h 303641"/>
                  <a:gd name="connsiteX6638" fmla="*/ 850377 w 1010331"/>
                  <a:gd name="connsiteY6638" fmla="*/ 112058 h 303641"/>
                  <a:gd name="connsiteX6639" fmla="*/ 854896 w 1010331"/>
                  <a:gd name="connsiteY6639" fmla="*/ 116577 h 303641"/>
                  <a:gd name="connsiteX6640" fmla="*/ 850377 w 1010331"/>
                  <a:gd name="connsiteY6640" fmla="*/ 121095 h 303641"/>
                  <a:gd name="connsiteX6641" fmla="*/ 845859 w 1010331"/>
                  <a:gd name="connsiteY6641" fmla="*/ 116577 h 303641"/>
                  <a:gd name="connsiteX6642" fmla="*/ 850377 w 1010331"/>
                  <a:gd name="connsiteY6642" fmla="*/ 112058 h 303641"/>
                  <a:gd name="connsiteX6643" fmla="*/ 850377 w 1010331"/>
                  <a:gd name="connsiteY6643" fmla="*/ 112058 h 303641"/>
                  <a:gd name="connsiteX6644" fmla="*/ 897369 w 1010331"/>
                  <a:gd name="connsiteY6644" fmla="*/ 103021 h 303641"/>
                  <a:gd name="connsiteX6645" fmla="*/ 901888 w 1010331"/>
                  <a:gd name="connsiteY6645" fmla="*/ 107540 h 303641"/>
                  <a:gd name="connsiteX6646" fmla="*/ 897369 w 1010331"/>
                  <a:gd name="connsiteY6646" fmla="*/ 112058 h 303641"/>
                  <a:gd name="connsiteX6647" fmla="*/ 892851 w 1010331"/>
                  <a:gd name="connsiteY6647" fmla="*/ 107540 h 303641"/>
                  <a:gd name="connsiteX6648" fmla="*/ 897369 w 1010331"/>
                  <a:gd name="connsiteY6648" fmla="*/ 103021 h 303641"/>
                  <a:gd name="connsiteX6649" fmla="*/ 897369 w 1010331"/>
                  <a:gd name="connsiteY6649" fmla="*/ 103021 h 303641"/>
                  <a:gd name="connsiteX6650" fmla="*/ 878392 w 1010331"/>
                  <a:gd name="connsiteY6650" fmla="*/ 103021 h 303641"/>
                  <a:gd name="connsiteX6651" fmla="*/ 882910 w 1010331"/>
                  <a:gd name="connsiteY6651" fmla="*/ 107540 h 303641"/>
                  <a:gd name="connsiteX6652" fmla="*/ 878392 w 1010331"/>
                  <a:gd name="connsiteY6652" fmla="*/ 112058 h 303641"/>
                  <a:gd name="connsiteX6653" fmla="*/ 873873 w 1010331"/>
                  <a:gd name="connsiteY6653" fmla="*/ 107540 h 303641"/>
                  <a:gd name="connsiteX6654" fmla="*/ 878392 w 1010331"/>
                  <a:gd name="connsiteY6654" fmla="*/ 103021 h 303641"/>
                  <a:gd name="connsiteX6655" fmla="*/ 878392 w 1010331"/>
                  <a:gd name="connsiteY6655" fmla="*/ 103021 h 303641"/>
                  <a:gd name="connsiteX6656" fmla="*/ 859414 w 1010331"/>
                  <a:gd name="connsiteY6656" fmla="*/ 103021 h 303641"/>
                  <a:gd name="connsiteX6657" fmla="*/ 863933 w 1010331"/>
                  <a:gd name="connsiteY6657" fmla="*/ 107540 h 303641"/>
                  <a:gd name="connsiteX6658" fmla="*/ 859414 w 1010331"/>
                  <a:gd name="connsiteY6658" fmla="*/ 112058 h 303641"/>
                  <a:gd name="connsiteX6659" fmla="*/ 854896 w 1010331"/>
                  <a:gd name="connsiteY6659" fmla="*/ 107540 h 303641"/>
                  <a:gd name="connsiteX6660" fmla="*/ 859414 w 1010331"/>
                  <a:gd name="connsiteY6660" fmla="*/ 103021 h 303641"/>
                  <a:gd name="connsiteX6661" fmla="*/ 859414 w 1010331"/>
                  <a:gd name="connsiteY6661" fmla="*/ 103021 h 303641"/>
                  <a:gd name="connsiteX6662" fmla="*/ 868451 w 1010331"/>
                  <a:gd name="connsiteY6662" fmla="*/ 92177 h 303641"/>
                  <a:gd name="connsiteX6663" fmla="*/ 872970 w 1010331"/>
                  <a:gd name="connsiteY6663" fmla="*/ 96695 h 303641"/>
                  <a:gd name="connsiteX6664" fmla="*/ 868451 w 1010331"/>
                  <a:gd name="connsiteY6664" fmla="*/ 101214 h 303641"/>
                  <a:gd name="connsiteX6665" fmla="*/ 863933 w 1010331"/>
                  <a:gd name="connsiteY6665" fmla="*/ 96695 h 303641"/>
                  <a:gd name="connsiteX6666" fmla="*/ 868451 w 1010331"/>
                  <a:gd name="connsiteY6666" fmla="*/ 92177 h 303641"/>
                  <a:gd name="connsiteX6667" fmla="*/ 868451 w 1010331"/>
                  <a:gd name="connsiteY6667" fmla="*/ 92177 h 303641"/>
                  <a:gd name="connsiteX6668" fmla="*/ 850377 w 1010331"/>
                  <a:gd name="connsiteY6668" fmla="*/ 92177 h 303641"/>
                  <a:gd name="connsiteX6669" fmla="*/ 854896 w 1010331"/>
                  <a:gd name="connsiteY6669" fmla="*/ 96695 h 303641"/>
                  <a:gd name="connsiteX6670" fmla="*/ 850377 w 1010331"/>
                  <a:gd name="connsiteY6670" fmla="*/ 101214 h 303641"/>
                  <a:gd name="connsiteX6671" fmla="*/ 845859 w 1010331"/>
                  <a:gd name="connsiteY6671" fmla="*/ 96695 h 303641"/>
                  <a:gd name="connsiteX6672" fmla="*/ 850377 w 1010331"/>
                  <a:gd name="connsiteY6672" fmla="*/ 92177 h 303641"/>
                  <a:gd name="connsiteX6673" fmla="*/ 850377 w 1010331"/>
                  <a:gd name="connsiteY6673" fmla="*/ 92177 h 303641"/>
                  <a:gd name="connsiteX6674" fmla="*/ 972376 w 1010331"/>
                  <a:gd name="connsiteY6674" fmla="*/ 264783 h 303641"/>
                  <a:gd name="connsiteX6675" fmla="*/ 976895 w 1010331"/>
                  <a:gd name="connsiteY6675" fmla="*/ 269301 h 303641"/>
                  <a:gd name="connsiteX6676" fmla="*/ 972376 w 1010331"/>
                  <a:gd name="connsiteY6676" fmla="*/ 273820 h 303641"/>
                  <a:gd name="connsiteX6677" fmla="*/ 967858 w 1010331"/>
                  <a:gd name="connsiteY6677" fmla="*/ 269301 h 303641"/>
                  <a:gd name="connsiteX6678" fmla="*/ 972376 w 1010331"/>
                  <a:gd name="connsiteY6678" fmla="*/ 264783 h 303641"/>
                  <a:gd name="connsiteX6679" fmla="*/ 972376 w 1010331"/>
                  <a:gd name="connsiteY6679" fmla="*/ 264783 h 303641"/>
                  <a:gd name="connsiteX6680" fmla="*/ 953399 w 1010331"/>
                  <a:gd name="connsiteY6680" fmla="*/ 264783 h 303641"/>
                  <a:gd name="connsiteX6681" fmla="*/ 957917 w 1010331"/>
                  <a:gd name="connsiteY6681" fmla="*/ 269301 h 303641"/>
                  <a:gd name="connsiteX6682" fmla="*/ 953399 w 1010331"/>
                  <a:gd name="connsiteY6682" fmla="*/ 273820 h 303641"/>
                  <a:gd name="connsiteX6683" fmla="*/ 948880 w 1010331"/>
                  <a:gd name="connsiteY6683" fmla="*/ 269301 h 303641"/>
                  <a:gd name="connsiteX6684" fmla="*/ 953399 w 1010331"/>
                  <a:gd name="connsiteY6684" fmla="*/ 264783 h 303641"/>
                  <a:gd name="connsiteX6685" fmla="*/ 953399 w 1010331"/>
                  <a:gd name="connsiteY6685" fmla="*/ 264783 h 303641"/>
                  <a:gd name="connsiteX6686" fmla="*/ 934421 w 1010331"/>
                  <a:gd name="connsiteY6686" fmla="*/ 264783 h 303641"/>
                  <a:gd name="connsiteX6687" fmla="*/ 938939 w 1010331"/>
                  <a:gd name="connsiteY6687" fmla="*/ 269301 h 303641"/>
                  <a:gd name="connsiteX6688" fmla="*/ 934421 w 1010331"/>
                  <a:gd name="connsiteY6688" fmla="*/ 273820 h 303641"/>
                  <a:gd name="connsiteX6689" fmla="*/ 929903 w 1010331"/>
                  <a:gd name="connsiteY6689" fmla="*/ 269301 h 303641"/>
                  <a:gd name="connsiteX6690" fmla="*/ 934421 w 1010331"/>
                  <a:gd name="connsiteY6690" fmla="*/ 264783 h 303641"/>
                  <a:gd name="connsiteX6691" fmla="*/ 934421 w 1010331"/>
                  <a:gd name="connsiteY6691" fmla="*/ 264783 h 303641"/>
                  <a:gd name="connsiteX6692" fmla="*/ 915443 w 1010331"/>
                  <a:gd name="connsiteY6692" fmla="*/ 264783 h 303641"/>
                  <a:gd name="connsiteX6693" fmla="*/ 919962 w 1010331"/>
                  <a:gd name="connsiteY6693" fmla="*/ 269301 h 303641"/>
                  <a:gd name="connsiteX6694" fmla="*/ 915443 w 1010331"/>
                  <a:gd name="connsiteY6694" fmla="*/ 273820 h 303641"/>
                  <a:gd name="connsiteX6695" fmla="*/ 910925 w 1010331"/>
                  <a:gd name="connsiteY6695" fmla="*/ 269301 h 303641"/>
                  <a:gd name="connsiteX6696" fmla="*/ 915443 w 1010331"/>
                  <a:gd name="connsiteY6696" fmla="*/ 264783 h 303641"/>
                  <a:gd name="connsiteX6697" fmla="*/ 915443 w 1010331"/>
                  <a:gd name="connsiteY6697" fmla="*/ 264783 h 303641"/>
                  <a:gd name="connsiteX6698" fmla="*/ 897369 w 1010331"/>
                  <a:gd name="connsiteY6698" fmla="*/ 264783 h 303641"/>
                  <a:gd name="connsiteX6699" fmla="*/ 901888 w 1010331"/>
                  <a:gd name="connsiteY6699" fmla="*/ 269301 h 303641"/>
                  <a:gd name="connsiteX6700" fmla="*/ 897369 w 1010331"/>
                  <a:gd name="connsiteY6700" fmla="*/ 273820 h 303641"/>
                  <a:gd name="connsiteX6701" fmla="*/ 892851 w 1010331"/>
                  <a:gd name="connsiteY6701" fmla="*/ 269301 h 303641"/>
                  <a:gd name="connsiteX6702" fmla="*/ 897369 w 1010331"/>
                  <a:gd name="connsiteY6702" fmla="*/ 264783 h 303641"/>
                  <a:gd name="connsiteX6703" fmla="*/ 897369 w 1010331"/>
                  <a:gd name="connsiteY6703" fmla="*/ 264783 h 303641"/>
                  <a:gd name="connsiteX6704" fmla="*/ 878392 w 1010331"/>
                  <a:gd name="connsiteY6704" fmla="*/ 264783 h 303641"/>
                  <a:gd name="connsiteX6705" fmla="*/ 882910 w 1010331"/>
                  <a:gd name="connsiteY6705" fmla="*/ 269301 h 303641"/>
                  <a:gd name="connsiteX6706" fmla="*/ 878392 w 1010331"/>
                  <a:gd name="connsiteY6706" fmla="*/ 273820 h 303641"/>
                  <a:gd name="connsiteX6707" fmla="*/ 873873 w 1010331"/>
                  <a:gd name="connsiteY6707" fmla="*/ 269301 h 303641"/>
                  <a:gd name="connsiteX6708" fmla="*/ 878392 w 1010331"/>
                  <a:gd name="connsiteY6708" fmla="*/ 264783 h 303641"/>
                  <a:gd name="connsiteX6709" fmla="*/ 878392 w 1010331"/>
                  <a:gd name="connsiteY6709" fmla="*/ 264783 h 303641"/>
                  <a:gd name="connsiteX6710" fmla="*/ 859414 w 1010331"/>
                  <a:gd name="connsiteY6710" fmla="*/ 264783 h 303641"/>
                  <a:gd name="connsiteX6711" fmla="*/ 863933 w 1010331"/>
                  <a:gd name="connsiteY6711" fmla="*/ 269301 h 303641"/>
                  <a:gd name="connsiteX6712" fmla="*/ 859414 w 1010331"/>
                  <a:gd name="connsiteY6712" fmla="*/ 273820 h 303641"/>
                  <a:gd name="connsiteX6713" fmla="*/ 854896 w 1010331"/>
                  <a:gd name="connsiteY6713" fmla="*/ 269301 h 303641"/>
                  <a:gd name="connsiteX6714" fmla="*/ 859414 w 1010331"/>
                  <a:gd name="connsiteY6714" fmla="*/ 264783 h 303641"/>
                  <a:gd name="connsiteX6715" fmla="*/ 859414 w 1010331"/>
                  <a:gd name="connsiteY6715" fmla="*/ 264783 h 303641"/>
                  <a:gd name="connsiteX6716" fmla="*/ 981413 w 1010331"/>
                  <a:gd name="connsiteY6716" fmla="*/ 253938 h 303641"/>
                  <a:gd name="connsiteX6717" fmla="*/ 985932 w 1010331"/>
                  <a:gd name="connsiteY6717" fmla="*/ 258457 h 303641"/>
                  <a:gd name="connsiteX6718" fmla="*/ 981413 w 1010331"/>
                  <a:gd name="connsiteY6718" fmla="*/ 262975 h 303641"/>
                  <a:gd name="connsiteX6719" fmla="*/ 976895 w 1010331"/>
                  <a:gd name="connsiteY6719" fmla="*/ 258457 h 303641"/>
                  <a:gd name="connsiteX6720" fmla="*/ 981413 w 1010331"/>
                  <a:gd name="connsiteY6720" fmla="*/ 253938 h 303641"/>
                  <a:gd name="connsiteX6721" fmla="*/ 981413 w 1010331"/>
                  <a:gd name="connsiteY6721" fmla="*/ 253938 h 303641"/>
                  <a:gd name="connsiteX6722" fmla="*/ 962436 w 1010331"/>
                  <a:gd name="connsiteY6722" fmla="*/ 253938 h 303641"/>
                  <a:gd name="connsiteX6723" fmla="*/ 966954 w 1010331"/>
                  <a:gd name="connsiteY6723" fmla="*/ 258457 h 303641"/>
                  <a:gd name="connsiteX6724" fmla="*/ 962436 w 1010331"/>
                  <a:gd name="connsiteY6724" fmla="*/ 262975 h 303641"/>
                  <a:gd name="connsiteX6725" fmla="*/ 957917 w 1010331"/>
                  <a:gd name="connsiteY6725" fmla="*/ 258457 h 303641"/>
                  <a:gd name="connsiteX6726" fmla="*/ 962436 w 1010331"/>
                  <a:gd name="connsiteY6726" fmla="*/ 253938 h 303641"/>
                  <a:gd name="connsiteX6727" fmla="*/ 962436 w 1010331"/>
                  <a:gd name="connsiteY6727" fmla="*/ 253938 h 303641"/>
                  <a:gd name="connsiteX6728" fmla="*/ 944362 w 1010331"/>
                  <a:gd name="connsiteY6728" fmla="*/ 253938 h 303641"/>
                  <a:gd name="connsiteX6729" fmla="*/ 948880 w 1010331"/>
                  <a:gd name="connsiteY6729" fmla="*/ 258457 h 303641"/>
                  <a:gd name="connsiteX6730" fmla="*/ 944362 w 1010331"/>
                  <a:gd name="connsiteY6730" fmla="*/ 262975 h 303641"/>
                  <a:gd name="connsiteX6731" fmla="*/ 939843 w 1010331"/>
                  <a:gd name="connsiteY6731" fmla="*/ 258457 h 303641"/>
                  <a:gd name="connsiteX6732" fmla="*/ 944362 w 1010331"/>
                  <a:gd name="connsiteY6732" fmla="*/ 253938 h 303641"/>
                  <a:gd name="connsiteX6733" fmla="*/ 944362 w 1010331"/>
                  <a:gd name="connsiteY6733" fmla="*/ 253938 h 303641"/>
                  <a:gd name="connsiteX6734" fmla="*/ 925384 w 1010331"/>
                  <a:gd name="connsiteY6734" fmla="*/ 253938 h 303641"/>
                  <a:gd name="connsiteX6735" fmla="*/ 929903 w 1010331"/>
                  <a:gd name="connsiteY6735" fmla="*/ 258457 h 303641"/>
                  <a:gd name="connsiteX6736" fmla="*/ 925384 w 1010331"/>
                  <a:gd name="connsiteY6736" fmla="*/ 262975 h 303641"/>
                  <a:gd name="connsiteX6737" fmla="*/ 920866 w 1010331"/>
                  <a:gd name="connsiteY6737" fmla="*/ 258457 h 303641"/>
                  <a:gd name="connsiteX6738" fmla="*/ 925384 w 1010331"/>
                  <a:gd name="connsiteY6738" fmla="*/ 253938 h 303641"/>
                  <a:gd name="connsiteX6739" fmla="*/ 925384 w 1010331"/>
                  <a:gd name="connsiteY6739" fmla="*/ 253938 h 303641"/>
                  <a:gd name="connsiteX6740" fmla="*/ 906406 w 1010331"/>
                  <a:gd name="connsiteY6740" fmla="*/ 253938 h 303641"/>
                  <a:gd name="connsiteX6741" fmla="*/ 910925 w 1010331"/>
                  <a:gd name="connsiteY6741" fmla="*/ 258457 h 303641"/>
                  <a:gd name="connsiteX6742" fmla="*/ 906406 w 1010331"/>
                  <a:gd name="connsiteY6742" fmla="*/ 262975 h 303641"/>
                  <a:gd name="connsiteX6743" fmla="*/ 901888 w 1010331"/>
                  <a:gd name="connsiteY6743" fmla="*/ 258457 h 303641"/>
                  <a:gd name="connsiteX6744" fmla="*/ 906406 w 1010331"/>
                  <a:gd name="connsiteY6744" fmla="*/ 253938 h 303641"/>
                  <a:gd name="connsiteX6745" fmla="*/ 906406 w 1010331"/>
                  <a:gd name="connsiteY6745" fmla="*/ 253938 h 303641"/>
                  <a:gd name="connsiteX6746" fmla="*/ 887429 w 1010331"/>
                  <a:gd name="connsiteY6746" fmla="*/ 253938 h 303641"/>
                  <a:gd name="connsiteX6747" fmla="*/ 891947 w 1010331"/>
                  <a:gd name="connsiteY6747" fmla="*/ 258457 h 303641"/>
                  <a:gd name="connsiteX6748" fmla="*/ 887429 w 1010331"/>
                  <a:gd name="connsiteY6748" fmla="*/ 262975 h 303641"/>
                  <a:gd name="connsiteX6749" fmla="*/ 882910 w 1010331"/>
                  <a:gd name="connsiteY6749" fmla="*/ 258457 h 303641"/>
                  <a:gd name="connsiteX6750" fmla="*/ 887429 w 1010331"/>
                  <a:gd name="connsiteY6750" fmla="*/ 253938 h 303641"/>
                  <a:gd name="connsiteX6751" fmla="*/ 887429 w 1010331"/>
                  <a:gd name="connsiteY6751" fmla="*/ 253938 h 303641"/>
                  <a:gd name="connsiteX6752" fmla="*/ 868451 w 1010331"/>
                  <a:gd name="connsiteY6752" fmla="*/ 253938 h 303641"/>
                  <a:gd name="connsiteX6753" fmla="*/ 872970 w 1010331"/>
                  <a:gd name="connsiteY6753" fmla="*/ 258457 h 303641"/>
                  <a:gd name="connsiteX6754" fmla="*/ 868451 w 1010331"/>
                  <a:gd name="connsiteY6754" fmla="*/ 262975 h 303641"/>
                  <a:gd name="connsiteX6755" fmla="*/ 863933 w 1010331"/>
                  <a:gd name="connsiteY6755" fmla="*/ 258457 h 303641"/>
                  <a:gd name="connsiteX6756" fmla="*/ 868451 w 1010331"/>
                  <a:gd name="connsiteY6756" fmla="*/ 253938 h 303641"/>
                  <a:gd name="connsiteX6757" fmla="*/ 868451 w 1010331"/>
                  <a:gd name="connsiteY6757" fmla="*/ 253938 h 303641"/>
                  <a:gd name="connsiteX6758" fmla="*/ 850377 w 1010331"/>
                  <a:gd name="connsiteY6758" fmla="*/ 253938 h 303641"/>
                  <a:gd name="connsiteX6759" fmla="*/ 854896 w 1010331"/>
                  <a:gd name="connsiteY6759" fmla="*/ 258457 h 303641"/>
                  <a:gd name="connsiteX6760" fmla="*/ 850377 w 1010331"/>
                  <a:gd name="connsiteY6760" fmla="*/ 262975 h 303641"/>
                  <a:gd name="connsiteX6761" fmla="*/ 845859 w 1010331"/>
                  <a:gd name="connsiteY6761" fmla="*/ 258457 h 303641"/>
                  <a:gd name="connsiteX6762" fmla="*/ 850377 w 1010331"/>
                  <a:gd name="connsiteY6762" fmla="*/ 253938 h 303641"/>
                  <a:gd name="connsiteX6763" fmla="*/ 850377 w 1010331"/>
                  <a:gd name="connsiteY6763" fmla="*/ 253938 h 303641"/>
                  <a:gd name="connsiteX6764" fmla="*/ 990450 w 1010331"/>
                  <a:gd name="connsiteY6764" fmla="*/ 244901 h 303641"/>
                  <a:gd name="connsiteX6765" fmla="*/ 994969 w 1010331"/>
                  <a:gd name="connsiteY6765" fmla="*/ 249420 h 303641"/>
                  <a:gd name="connsiteX6766" fmla="*/ 990450 w 1010331"/>
                  <a:gd name="connsiteY6766" fmla="*/ 253938 h 303641"/>
                  <a:gd name="connsiteX6767" fmla="*/ 985932 w 1010331"/>
                  <a:gd name="connsiteY6767" fmla="*/ 249420 h 303641"/>
                  <a:gd name="connsiteX6768" fmla="*/ 990450 w 1010331"/>
                  <a:gd name="connsiteY6768" fmla="*/ 244901 h 303641"/>
                  <a:gd name="connsiteX6769" fmla="*/ 990450 w 1010331"/>
                  <a:gd name="connsiteY6769" fmla="*/ 244901 h 303641"/>
                  <a:gd name="connsiteX6770" fmla="*/ 972376 w 1010331"/>
                  <a:gd name="connsiteY6770" fmla="*/ 244901 h 303641"/>
                  <a:gd name="connsiteX6771" fmla="*/ 976895 w 1010331"/>
                  <a:gd name="connsiteY6771" fmla="*/ 249420 h 303641"/>
                  <a:gd name="connsiteX6772" fmla="*/ 972376 w 1010331"/>
                  <a:gd name="connsiteY6772" fmla="*/ 253938 h 303641"/>
                  <a:gd name="connsiteX6773" fmla="*/ 967858 w 1010331"/>
                  <a:gd name="connsiteY6773" fmla="*/ 249420 h 303641"/>
                  <a:gd name="connsiteX6774" fmla="*/ 972376 w 1010331"/>
                  <a:gd name="connsiteY6774" fmla="*/ 244901 h 303641"/>
                  <a:gd name="connsiteX6775" fmla="*/ 972376 w 1010331"/>
                  <a:gd name="connsiteY6775" fmla="*/ 244901 h 303641"/>
                  <a:gd name="connsiteX6776" fmla="*/ 953399 w 1010331"/>
                  <a:gd name="connsiteY6776" fmla="*/ 244901 h 303641"/>
                  <a:gd name="connsiteX6777" fmla="*/ 957917 w 1010331"/>
                  <a:gd name="connsiteY6777" fmla="*/ 249420 h 303641"/>
                  <a:gd name="connsiteX6778" fmla="*/ 953399 w 1010331"/>
                  <a:gd name="connsiteY6778" fmla="*/ 253938 h 303641"/>
                  <a:gd name="connsiteX6779" fmla="*/ 948880 w 1010331"/>
                  <a:gd name="connsiteY6779" fmla="*/ 249420 h 303641"/>
                  <a:gd name="connsiteX6780" fmla="*/ 953399 w 1010331"/>
                  <a:gd name="connsiteY6780" fmla="*/ 244901 h 303641"/>
                  <a:gd name="connsiteX6781" fmla="*/ 953399 w 1010331"/>
                  <a:gd name="connsiteY6781" fmla="*/ 244901 h 303641"/>
                  <a:gd name="connsiteX6782" fmla="*/ 934421 w 1010331"/>
                  <a:gd name="connsiteY6782" fmla="*/ 244901 h 303641"/>
                  <a:gd name="connsiteX6783" fmla="*/ 938939 w 1010331"/>
                  <a:gd name="connsiteY6783" fmla="*/ 249420 h 303641"/>
                  <a:gd name="connsiteX6784" fmla="*/ 934421 w 1010331"/>
                  <a:gd name="connsiteY6784" fmla="*/ 253938 h 303641"/>
                  <a:gd name="connsiteX6785" fmla="*/ 929903 w 1010331"/>
                  <a:gd name="connsiteY6785" fmla="*/ 249420 h 303641"/>
                  <a:gd name="connsiteX6786" fmla="*/ 934421 w 1010331"/>
                  <a:gd name="connsiteY6786" fmla="*/ 244901 h 303641"/>
                  <a:gd name="connsiteX6787" fmla="*/ 934421 w 1010331"/>
                  <a:gd name="connsiteY6787" fmla="*/ 244901 h 303641"/>
                  <a:gd name="connsiteX6788" fmla="*/ 915443 w 1010331"/>
                  <a:gd name="connsiteY6788" fmla="*/ 244901 h 303641"/>
                  <a:gd name="connsiteX6789" fmla="*/ 919962 w 1010331"/>
                  <a:gd name="connsiteY6789" fmla="*/ 249420 h 303641"/>
                  <a:gd name="connsiteX6790" fmla="*/ 915443 w 1010331"/>
                  <a:gd name="connsiteY6790" fmla="*/ 253938 h 303641"/>
                  <a:gd name="connsiteX6791" fmla="*/ 910925 w 1010331"/>
                  <a:gd name="connsiteY6791" fmla="*/ 249420 h 303641"/>
                  <a:gd name="connsiteX6792" fmla="*/ 915443 w 1010331"/>
                  <a:gd name="connsiteY6792" fmla="*/ 244901 h 303641"/>
                  <a:gd name="connsiteX6793" fmla="*/ 915443 w 1010331"/>
                  <a:gd name="connsiteY6793" fmla="*/ 244901 h 303641"/>
                  <a:gd name="connsiteX6794" fmla="*/ 897369 w 1010331"/>
                  <a:gd name="connsiteY6794" fmla="*/ 244901 h 303641"/>
                  <a:gd name="connsiteX6795" fmla="*/ 901888 w 1010331"/>
                  <a:gd name="connsiteY6795" fmla="*/ 249420 h 303641"/>
                  <a:gd name="connsiteX6796" fmla="*/ 897369 w 1010331"/>
                  <a:gd name="connsiteY6796" fmla="*/ 253938 h 303641"/>
                  <a:gd name="connsiteX6797" fmla="*/ 892851 w 1010331"/>
                  <a:gd name="connsiteY6797" fmla="*/ 249420 h 303641"/>
                  <a:gd name="connsiteX6798" fmla="*/ 897369 w 1010331"/>
                  <a:gd name="connsiteY6798" fmla="*/ 244901 h 303641"/>
                  <a:gd name="connsiteX6799" fmla="*/ 897369 w 1010331"/>
                  <a:gd name="connsiteY6799" fmla="*/ 244901 h 303641"/>
                  <a:gd name="connsiteX6800" fmla="*/ 878392 w 1010331"/>
                  <a:gd name="connsiteY6800" fmla="*/ 244901 h 303641"/>
                  <a:gd name="connsiteX6801" fmla="*/ 882910 w 1010331"/>
                  <a:gd name="connsiteY6801" fmla="*/ 249420 h 303641"/>
                  <a:gd name="connsiteX6802" fmla="*/ 878392 w 1010331"/>
                  <a:gd name="connsiteY6802" fmla="*/ 253938 h 303641"/>
                  <a:gd name="connsiteX6803" fmla="*/ 873873 w 1010331"/>
                  <a:gd name="connsiteY6803" fmla="*/ 249420 h 303641"/>
                  <a:gd name="connsiteX6804" fmla="*/ 878392 w 1010331"/>
                  <a:gd name="connsiteY6804" fmla="*/ 244901 h 303641"/>
                  <a:gd name="connsiteX6805" fmla="*/ 878392 w 1010331"/>
                  <a:gd name="connsiteY6805" fmla="*/ 244901 h 303641"/>
                  <a:gd name="connsiteX6806" fmla="*/ 859414 w 1010331"/>
                  <a:gd name="connsiteY6806" fmla="*/ 244901 h 303641"/>
                  <a:gd name="connsiteX6807" fmla="*/ 863933 w 1010331"/>
                  <a:gd name="connsiteY6807" fmla="*/ 249420 h 303641"/>
                  <a:gd name="connsiteX6808" fmla="*/ 859414 w 1010331"/>
                  <a:gd name="connsiteY6808" fmla="*/ 253938 h 303641"/>
                  <a:gd name="connsiteX6809" fmla="*/ 854896 w 1010331"/>
                  <a:gd name="connsiteY6809" fmla="*/ 249420 h 303641"/>
                  <a:gd name="connsiteX6810" fmla="*/ 859414 w 1010331"/>
                  <a:gd name="connsiteY6810" fmla="*/ 244901 h 303641"/>
                  <a:gd name="connsiteX6811" fmla="*/ 859414 w 1010331"/>
                  <a:gd name="connsiteY6811" fmla="*/ 244901 h 303641"/>
                  <a:gd name="connsiteX6812" fmla="*/ 981413 w 1010331"/>
                  <a:gd name="connsiteY6812" fmla="*/ 234057 h 303641"/>
                  <a:gd name="connsiteX6813" fmla="*/ 985932 w 1010331"/>
                  <a:gd name="connsiteY6813" fmla="*/ 238576 h 303641"/>
                  <a:gd name="connsiteX6814" fmla="*/ 981413 w 1010331"/>
                  <a:gd name="connsiteY6814" fmla="*/ 243094 h 303641"/>
                  <a:gd name="connsiteX6815" fmla="*/ 976895 w 1010331"/>
                  <a:gd name="connsiteY6815" fmla="*/ 238576 h 303641"/>
                  <a:gd name="connsiteX6816" fmla="*/ 981413 w 1010331"/>
                  <a:gd name="connsiteY6816" fmla="*/ 234057 h 303641"/>
                  <a:gd name="connsiteX6817" fmla="*/ 981413 w 1010331"/>
                  <a:gd name="connsiteY6817" fmla="*/ 234057 h 303641"/>
                  <a:gd name="connsiteX6818" fmla="*/ 962436 w 1010331"/>
                  <a:gd name="connsiteY6818" fmla="*/ 234057 h 303641"/>
                  <a:gd name="connsiteX6819" fmla="*/ 966954 w 1010331"/>
                  <a:gd name="connsiteY6819" fmla="*/ 238576 h 303641"/>
                  <a:gd name="connsiteX6820" fmla="*/ 962436 w 1010331"/>
                  <a:gd name="connsiteY6820" fmla="*/ 243094 h 303641"/>
                  <a:gd name="connsiteX6821" fmla="*/ 957917 w 1010331"/>
                  <a:gd name="connsiteY6821" fmla="*/ 238576 h 303641"/>
                  <a:gd name="connsiteX6822" fmla="*/ 962436 w 1010331"/>
                  <a:gd name="connsiteY6822" fmla="*/ 234057 h 303641"/>
                  <a:gd name="connsiteX6823" fmla="*/ 962436 w 1010331"/>
                  <a:gd name="connsiteY6823" fmla="*/ 234057 h 303641"/>
                  <a:gd name="connsiteX6824" fmla="*/ 944362 w 1010331"/>
                  <a:gd name="connsiteY6824" fmla="*/ 234057 h 303641"/>
                  <a:gd name="connsiteX6825" fmla="*/ 948880 w 1010331"/>
                  <a:gd name="connsiteY6825" fmla="*/ 238576 h 303641"/>
                  <a:gd name="connsiteX6826" fmla="*/ 944362 w 1010331"/>
                  <a:gd name="connsiteY6826" fmla="*/ 243094 h 303641"/>
                  <a:gd name="connsiteX6827" fmla="*/ 939843 w 1010331"/>
                  <a:gd name="connsiteY6827" fmla="*/ 238576 h 303641"/>
                  <a:gd name="connsiteX6828" fmla="*/ 944362 w 1010331"/>
                  <a:gd name="connsiteY6828" fmla="*/ 234057 h 303641"/>
                  <a:gd name="connsiteX6829" fmla="*/ 944362 w 1010331"/>
                  <a:gd name="connsiteY6829" fmla="*/ 234057 h 303641"/>
                  <a:gd name="connsiteX6830" fmla="*/ 925384 w 1010331"/>
                  <a:gd name="connsiteY6830" fmla="*/ 234057 h 303641"/>
                  <a:gd name="connsiteX6831" fmla="*/ 929903 w 1010331"/>
                  <a:gd name="connsiteY6831" fmla="*/ 238576 h 303641"/>
                  <a:gd name="connsiteX6832" fmla="*/ 925384 w 1010331"/>
                  <a:gd name="connsiteY6832" fmla="*/ 243094 h 303641"/>
                  <a:gd name="connsiteX6833" fmla="*/ 920866 w 1010331"/>
                  <a:gd name="connsiteY6833" fmla="*/ 238576 h 303641"/>
                  <a:gd name="connsiteX6834" fmla="*/ 925384 w 1010331"/>
                  <a:gd name="connsiteY6834" fmla="*/ 234057 h 303641"/>
                  <a:gd name="connsiteX6835" fmla="*/ 925384 w 1010331"/>
                  <a:gd name="connsiteY6835" fmla="*/ 234057 h 303641"/>
                  <a:gd name="connsiteX6836" fmla="*/ 906406 w 1010331"/>
                  <a:gd name="connsiteY6836" fmla="*/ 234057 h 303641"/>
                  <a:gd name="connsiteX6837" fmla="*/ 910925 w 1010331"/>
                  <a:gd name="connsiteY6837" fmla="*/ 238576 h 303641"/>
                  <a:gd name="connsiteX6838" fmla="*/ 906406 w 1010331"/>
                  <a:gd name="connsiteY6838" fmla="*/ 243094 h 303641"/>
                  <a:gd name="connsiteX6839" fmla="*/ 901888 w 1010331"/>
                  <a:gd name="connsiteY6839" fmla="*/ 238576 h 303641"/>
                  <a:gd name="connsiteX6840" fmla="*/ 906406 w 1010331"/>
                  <a:gd name="connsiteY6840" fmla="*/ 234057 h 303641"/>
                  <a:gd name="connsiteX6841" fmla="*/ 906406 w 1010331"/>
                  <a:gd name="connsiteY6841" fmla="*/ 234057 h 303641"/>
                  <a:gd name="connsiteX6842" fmla="*/ 887429 w 1010331"/>
                  <a:gd name="connsiteY6842" fmla="*/ 234057 h 303641"/>
                  <a:gd name="connsiteX6843" fmla="*/ 891947 w 1010331"/>
                  <a:gd name="connsiteY6843" fmla="*/ 238576 h 303641"/>
                  <a:gd name="connsiteX6844" fmla="*/ 887429 w 1010331"/>
                  <a:gd name="connsiteY6844" fmla="*/ 243094 h 303641"/>
                  <a:gd name="connsiteX6845" fmla="*/ 882910 w 1010331"/>
                  <a:gd name="connsiteY6845" fmla="*/ 238576 h 303641"/>
                  <a:gd name="connsiteX6846" fmla="*/ 887429 w 1010331"/>
                  <a:gd name="connsiteY6846" fmla="*/ 234057 h 303641"/>
                  <a:gd name="connsiteX6847" fmla="*/ 887429 w 1010331"/>
                  <a:gd name="connsiteY6847" fmla="*/ 234057 h 303641"/>
                  <a:gd name="connsiteX6848" fmla="*/ 868451 w 1010331"/>
                  <a:gd name="connsiteY6848" fmla="*/ 234057 h 303641"/>
                  <a:gd name="connsiteX6849" fmla="*/ 872970 w 1010331"/>
                  <a:gd name="connsiteY6849" fmla="*/ 238576 h 303641"/>
                  <a:gd name="connsiteX6850" fmla="*/ 868451 w 1010331"/>
                  <a:gd name="connsiteY6850" fmla="*/ 243094 h 303641"/>
                  <a:gd name="connsiteX6851" fmla="*/ 863933 w 1010331"/>
                  <a:gd name="connsiteY6851" fmla="*/ 238576 h 303641"/>
                  <a:gd name="connsiteX6852" fmla="*/ 868451 w 1010331"/>
                  <a:gd name="connsiteY6852" fmla="*/ 234057 h 303641"/>
                  <a:gd name="connsiteX6853" fmla="*/ 868451 w 1010331"/>
                  <a:gd name="connsiteY6853" fmla="*/ 234057 h 303641"/>
                  <a:gd name="connsiteX6854" fmla="*/ 850377 w 1010331"/>
                  <a:gd name="connsiteY6854" fmla="*/ 234057 h 303641"/>
                  <a:gd name="connsiteX6855" fmla="*/ 854896 w 1010331"/>
                  <a:gd name="connsiteY6855" fmla="*/ 238576 h 303641"/>
                  <a:gd name="connsiteX6856" fmla="*/ 850377 w 1010331"/>
                  <a:gd name="connsiteY6856" fmla="*/ 243094 h 303641"/>
                  <a:gd name="connsiteX6857" fmla="*/ 845859 w 1010331"/>
                  <a:gd name="connsiteY6857" fmla="*/ 238576 h 303641"/>
                  <a:gd name="connsiteX6858" fmla="*/ 850377 w 1010331"/>
                  <a:gd name="connsiteY6858" fmla="*/ 234057 h 303641"/>
                  <a:gd name="connsiteX6859" fmla="*/ 850377 w 1010331"/>
                  <a:gd name="connsiteY6859" fmla="*/ 234057 h 303641"/>
                  <a:gd name="connsiteX6860" fmla="*/ 990450 w 1010331"/>
                  <a:gd name="connsiteY6860" fmla="*/ 225020 h 303641"/>
                  <a:gd name="connsiteX6861" fmla="*/ 994969 w 1010331"/>
                  <a:gd name="connsiteY6861" fmla="*/ 229539 h 303641"/>
                  <a:gd name="connsiteX6862" fmla="*/ 990450 w 1010331"/>
                  <a:gd name="connsiteY6862" fmla="*/ 234057 h 303641"/>
                  <a:gd name="connsiteX6863" fmla="*/ 985932 w 1010331"/>
                  <a:gd name="connsiteY6863" fmla="*/ 229539 h 303641"/>
                  <a:gd name="connsiteX6864" fmla="*/ 990450 w 1010331"/>
                  <a:gd name="connsiteY6864" fmla="*/ 225020 h 303641"/>
                  <a:gd name="connsiteX6865" fmla="*/ 990450 w 1010331"/>
                  <a:gd name="connsiteY6865" fmla="*/ 225020 h 303641"/>
                  <a:gd name="connsiteX6866" fmla="*/ 972376 w 1010331"/>
                  <a:gd name="connsiteY6866" fmla="*/ 225020 h 303641"/>
                  <a:gd name="connsiteX6867" fmla="*/ 976895 w 1010331"/>
                  <a:gd name="connsiteY6867" fmla="*/ 229539 h 303641"/>
                  <a:gd name="connsiteX6868" fmla="*/ 972376 w 1010331"/>
                  <a:gd name="connsiteY6868" fmla="*/ 234057 h 303641"/>
                  <a:gd name="connsiteX6869" fmla="*/ 967858 w 1010331"/>
                  <a:gd name="connsiteY6869" fmla="*/ 229539 h 303641"/>
                  <a:gd name="connsiteX6870" fmla="*/ 972376 w 1010331"/>
                  <a:gd name="connsiteY6870" fmla="*/ 225020 h 303641"/>
                  <a:gd name="connsiteX6871" fmla="*/ 972376 w 1010331"/>
                  <a:gd name="connsiteY6871" fmla="*/ 225020 h 303641"/>
                  <a:gd name="connsiteX6872" fmla="*/ 953399 w 1010331"/>
                  <a:gd name="connsiteY6872" fmla="*/ 225020 h 303641"/>
                  <a:gd name="connsiteX6873" fmla="*/ 957917 w 1010331"/>
                  <a:gd name="connsiteY6873" fmla="*/ 229539 h 303641"/>
                  <a:gd name="connsiteX6874" fmla="*/ 953399 w 1010331"/>
                  <a:gd name="connsiteY6874" fmla="*/ 234057 h 303641"/>
                  <a:gd name="connsiteX6875" fmla="*/ 948880 w 1010331"/>
                  <a:gd name="connsiteY6875" fmla="*/ 229539 h 303641"/>
                  <a:gd name="connsiteX6876" fmla="*/ 953399 w 1010331"/>
                  <a:gd name="connsiteY6876" fmla="*/ 225020 h 303641"/>
                  <a:gd name="connsiteX6877" fmla="*/ 953399 w 1010331"/>
                  <a:gd name="connsiteY6877" fmla="*/ 225020 h 303641"/>
                  <a:gd name="connsiteX6878" fmla="*/ 934421 w 1010331"/>
                  <a:gd name="connsiteY6878" fmla="*/ 225020 h 303641"/>
                  <a:gd name="connsiteX6879" fmla="*/ 938939 w 1010331"/>
                  <a:gd name="connsiteY6879" fmla="*/ 229539 h 303641"/>
                  <a:gd name="connsiteX6880" fmla="*/ 934421 w 1010331"/>
                  <a:gd name="connsiteY6880" fmla="*/ 234057 h 303641"/>
                  <a:gd name="connsiteX6881" fmla="*/ 929903 w 1010331"/>
                  <a:gd name="connsiteY6881" fmla="*/ 229539 h 303641"/>
                  <a:gd name="connsiteX6882" fmla="*/ 934421 w 1010331"/>
                  <a:gd name="connsiteY6882" fmla="*/ 225020 h 303641"/>
                  <a:gd name="connsiteX6883" fmla="*/ 934421 w 1010331"/>
                  <a:gd name="connsiteY6883" fmla="*/ 225020 h 303641"/>
                  <a:gd name="connsiteX6884" fmla="*/ 915443 w 1010331"/>
                  <a:gd name="connsiteY6884" fmla="*/ 225020 h 303641"/>
                  <a:gd name="connsiteX6885" fmla="*/ 919962 w 1010331"/>
                  <a:gd name="connsiteY6885" fmla="*/ 229539 h 303641"/>
                  <a:gd name="connsiteX6886" fmla="*/ 915443 w 1010331"/>
                  <a:gd name="connsiteY6886" fmla="*/ 234057 h 303641"/>
                  <a:gd name="connsiteX6887" fmla="*/ 910925 w 1010331"/>
                  <a:gd name="connsiteY6887" fmla="*/ 229539 h 303641"/>
                  <a:gd name="connsiteX6888" fmla="*/ 915443 w 1010331"/>
                  <a:gd name="connsiteY6888" fmla="*/ 225020 h 303641"/>
                  <a:gd name="connsiteX6889" fmla="*/ 915443 w 1010331"/>
                  <a:gd name="connsiteY6889" fmla="*/ 225020 h 303641"/>
                  <a:gd name="connsiteX6890" fmla="*/ 897369 w 1010331"/>
                  <a:gd name="connsiteY6890" fmla="*/ 225020 h 303641"/>
                  <a:gd name="connsiteX6891" fmla="*/ 901888 w 1010331"/>
                  <a:gd name="connsiteY6891" fmla="*/ 229539 h 303641"/>
                  <a:gd name="connsiteX6892" fmla="*/ 897369 w 1010331"/>
                  <a:gd name="connsiteY6892" fmla="*/ 234057 h 303641"/>
                  <a:gd name="connsiteX6893" fmla="*/ 892851 w 1010331"/>
                  <a:gd name="connsiteY6893" fmla="*/ 229539 h 303641"/>
                  <a:gd name="connsiteX6894" fmla="*/ 897369 w 1010331"/>
                  <a:gd name="connsiteY6894" fmla="*/ 225020 h 303641"/>
                  <a:gd name="connsiteX6895" fmla="*/ 897369 w 1010331"/>
                  <a:gd name="connsiteY6895" fmla="*/ 225020 h 303641"/>
                  <a:gd name="connsiteX6896" fmla="*/ 878392 w 1010331"/>
                  <a:gd name="connsiteY6896" fmla="*/ 225020 h 303641"/>
                  <a:gd name="connsiteX6897" fmla="*/ 882910 w 1010331"/>
                  <a:gd name="connsiteY6897" fmla="*/ 229539 h 303641"/>
                  <a:gd name="connsiteX6898" fmla="*/ 878392 w 1010331"/>
                  <a:gd name="connsiteY6898" fmla="*/ 234057 h 303641"/>
                  <a:gd name="connsiteX6899" fmla="*/ 873873 w 1010331"/>
                  <a:gd name="connsiteY6899" fmla="*/ 229539 h 303641"/>
                  <a:gd name="connsiteX6900" fmla="*/ 878392 w 1010331"/>
                  <a:gd name="connsiteY6900" fmla="*/ 225020 h 303641"/>
                  <a:gd name="connsiteX6901" fmla="*/ 878392 w 1010331"/>
                  <a:gd name="connsiteY6901" fmla="*/ 225020 h 303641"/>
                  <a:gd name="connsiteX6902" fmla="*/ 859414 w 1010331"/>
                  <a:gd name="connsiteY6902" fmla="*/ 225020 h 303641"/>
                  <a:gd name="connsiteX6903" fmla="*/ 863933 w 1010331"/>
                  <a:gd name="connsiteY6903" fmla="*/ 229539 h 303641"/>
                  <a:gd name="connsiteX6904" fmla="*/ 859414 w 1010331"/>
                  <a:gd name="connsiteY6904" fmla="*/ 234057 h 303641"/>
                  <a:gd name="connsiteX6905" fmla="*/ 854896 w 1010331"/>
                  <a:gd name="connsiteY6905" fmla="*/ 229539 h 303641"/>
                  <a:gd name="connsiteX6906" fmla="*/ 859414 w 1010331"/>
                  <a:gd name="connsiteY6906" fmla="*/ 225020 h 303641"/>
                  <a:gd name="connsiteX6907" fmla="*/ 859414 w 1010331"/>
                  <a:gd name="connsiteY6907" fmla="*/ 225020 h 303641"/>
                  <a:gd name="connsiteX6908" fmla="*/ 981413 w 1010331"/>
                  <a:gd name="connsiteY6908" fmla="*/ 214176 h 303641"/>
                  <a:gd name="connsiteX6909" fmla="*/ 985932 w 1010331"/>
                  <a:gd name="connsiteY6909" fmla="*/ 218694 h 303641"/>
                  <a:gd name="connsiteX6910" fmla="*/ 981413 w 1010331"/>
                  <a:gd name="connsiteY6910" fmla="*/ 223213 h 303641"/>
                  <a:gd name="connsiteX6911" fmla="*/ 976895 w 1010331"/>
                  <a:gd name="connsiteY6911" fmla="*/ 218694 h 303641"/>
                  <a:gd name="connsiteX6912" fmla="*/ 981413 w 1010331"/>
                  <a:gd name="connsiteY6912" fmla="*/ 214176 h 303641"/>
                  <a:gd name="connsiteX6913" fmla="*/ 981413 w 1010331"/>
                  <a:gd name="connsiteY6913" fmla="*/ 214176 h 303641"/>
                  <a:gd name="connsiteX6914" fmla="*/ 962436 w 1010331"/>
                  <a:gd name="connsiteY6914" fmla="*/ 214176 h 303641"/>
                  <a:gd name="connsiteX6915" fmla="*/ 966954 w 1010331"/>
                  <a:gd name="connsiteY6915" fmla="*/ 218694 h 303641"/>
                  <a:gd name="connsiteX6916" fmla="*/ 962436 w 1010331"/>
                  <a:gd name="connsiteY6916" fmla="*/ 223213 h 303641"/>
                  <a:gd name="connsiteX6917" fmla="*/ 957917 w 1010331"/>
                  <a:gd name="connsiteY6917" fmla="*/ 218694 h 303641"/>
                  <a:gd name="connsiteX6918" fmla="*/ 962436 w 1010331"/>
                  <a:gd name="connsiteY6918" fmla="*/ 214176 h 303641"/>
                  <a:gd name="connsiteX6919" fmla="*/ 962436 w 1010331"/>
                  <a:gd name="connsiteY6919" fmla="*/ 214176 h 303641"/>
                  <a:gd name="connsiteX6920" fmla="*/ 944362 w 1010331"/>
                  <a:gd name="connsiteY6920" fmla="*/ 214176 h 303641"/>
                  <a:gd name="connsiteX6921" fmla="*/ 948880 w 1010331"/>
                  <a:gd name="connsiteY6921" fmla="*/ 218694 h 303641"/>
                  <a:gd name="connsiteX6922" fmla="*/ 944362 w 1010331"/>
                  <a:gd name="connsiteY6922" fmla="*/ 223213 h 303641"/>
                  <a:gd name="connsiteX6923" fmla="*/ 939843 w 1010331"/>
                  <a:gd name="connsiteY6923" fmla="*/ 218694 h 303641"/>
                  <a:gd name="connsiteX6924" fmla="*/ 944362 w 1010331"/>
                  <a:gd name="connsiteY6924" fmla="*/ 214176 h 303641"/>
                  <a:gd name="connsiteX6925" fmla="*/ 944362 w 1010331"/>
                  <a:gd name="connsiteY6925" fmla="*/ 214176 h 303641"/>
                  <a:gd name="connsiteX6926" fmla="*/ 925384 w 1010331"/>
                  <a:gd name="connsiteY6926" fmla="*/ 214176 h 303641"/>
                  <a:gd name="connsiteX6927" fmla="*/ 929903 w 1010331"/>
                  <a:gd name="connsiteY6927" fmla="*/ 218694 h 303641"/>
                  <a:gd name="connsiteX6928" fmla="*/ 925384 w 1010331"/>
                  <a:gd name="connsiteY6928" fmla="*/ 223213 h 303641"/>
                  <a:gd name="connsiteX6929" fmla="*/ 920866 w 1010331"/>
                  <a:gd name="connsiteY6929" fmla="*/ 218694 h 303641"/>
                  <a:gd name="connsiteX6930" fmla="*/ 925384 w 1010331"/>
                  <a:gd name="connsiteY6930" fmla="*/ 214176 h 303641"/>
                  <a:gd name="connsiteX6931" fmla="*/ 925384 w 1010331"/>
                  <a:gd name="connsiteY6931" fmla="*/ 214176 h 303641"/>
                  <a:gd name="connsiteX6932" fmla="*/ 906406 w 1010331"/>
                  <a:gd name="connsiteY6932" fmla="*/ 214176 h 303641"/>
                  <a:gd name="connsiteX6933" fmla="*/ 910925 w 1010331"/>
                  <a:gd name="connsiteY6933" fmla="*/ 218694 h 303641"/>
                  <a:gd name="connsiteX6934" fmla="*/ 906406 w 1010331"/>
                  <a:gd name="connsiteY6934" fmla="*/ 223213 h 303641"/>
                  <a:gd name="connsiteX6935" fmla="*/ 901888 w 1010331"/>
                  <a:gd name="connsiteY6935" fmla="*/ 218694 h 303641"/>
                  <a:gd name="connsiteX6936" fmla="*/ 906406 w 1010331"/>
                  <a:gd name="connsiteY6936" fmla="*/ 214176 h 303641"/>
                  <a:gd name="connsiteX6937" fmla="*/ 906406 w 1010331"/>
                  <a:gd name="connsiteY6937" fmla="*/ 214176 h 303641"/>
                  <a:gd name="connsiteX6938" fmla="*/ 887429 w 1010331"/>
                  <a:gd name="connsiteY6938" fmla="*/ 214176 h 303641"/>
                  <a:gd name="connsiteX6939" fmla="*/ 891947 w 1010331"/>
                  <a:gd name="connsiteY6939" fmla="*/ 218694 h 303641"/>
                  <a:gd name="connsiteX6940" fmla="*/ 887429 w 1010331"/>
                  <a:gd name="connsiteY6940" fmla="*/ 223213 h 303641"/>
                  <a:gd name="connsiteX6941" fmla="*/ 882910 w 1010331"/>
                  <a:gd name="connsiteY6941" fmla="*/ 218694 h 303641"/>
                  <a:gd name="connsiteX6942" fmla="*/ 887429 w 1010331"/>
                  <a:gd name="connsiteY6942" fmla="*/ 214176 h 303641"/>
                  <a:gd name="connsiteX6943" fmla="*/ 887429 w 1010331"/>
                  <a:gd name="connsiteY6943" fmla="*/ 214176 h 303641"/>
                  <a:gd name="connsiteX6944" fmla="*/ 868451 w 1010331"/>
                  <a:gd name="connsiteY6944" fmla="*/ 214176 h 303641"/>
                  <a:gd name="connsiteX6945" fmla="*/ 872970 w 1010331"/>
                  <a:gd name="connsiteY6945" fmla="*/ 218694 h 303641"/>
                  <a:gd name="connsiteX6946" fmla="*/ 868451 w 1010331"/>
                  <a:gd name="connsiteY6946" fmla="*/ 223213 h 303641"/>
                  <a:gd name="connsiteX6947" fmla="*/ 863933 w 1010331"/>
                  <a:gd name="connsiteY6947" fmla="*/ 218694 h 303641"/>
                  <a:gd name="connsiteX6948" fmla="*/ 868451 w 1010331"/>
                  <a:gd name="connsiteY6948" fmla="*/ 214176 h 303641"/>
                  <a:gd name="connsiteX6949" fmla="*/ 868451 w 1010331"/>
                  <a:gd name="connsiteY6949" fmla="*/ 214176 h 303641"/>
                  <a:gd name="connsiteX6950" fmla="*/ 850377 w 1010331"/>
                  <a:gd name="connsiteY6950" fmla="*/ 214176 h 303641"/>
                  <a:gd name="connsiteX6951" fmla="*/ 854896 w 1010331"/>
                  <a:gd name="connsiteY6951" fmla="*/ 218694 h 303641"/>
                  <a:gd name="connsiteX6952" fmla="*/ 850377 w 1010331"/>
                  <a:gd name="connsiteY6952" fmla="*/ 223213 h 303641"/>
                  <a:gd name="connsiteX6953" fmla="*/ 845859 w 1010331"/>
                  <a:gd name="connsiteY6953" fmla="*/ 218694 h 303641"/>
                  <a:gd name="connsiteX6954" fmla="*/ 850377 w 1010331"/>
                  <a:gd name="connsiteY6954" fmla="*/ 214176 h 303641"/>
                  <a:gd name="connsiteX6955" fmla="*/ 850377 w 1010331"/>
                  <a:gd name="connsiteY6955" fmla="*/ 214176 h 303641"/>
                  <a:gd name="connsiteX6956" fmla="*/ 972376 w 1010331"/>
                  <a:gd name="connsiteY6956" fmla="*/ 204235 h 303641"/>
                  <a:gd name="connsiteX6957" fmla="*/ 976895 w 1010331"/>
                  <a:gd name="connsiteY6957" fmla="*/ 208754 h 303641"/>
                  <a:gd name="connsiteX6958" fmla="*/ 972376 w 1010331"/>
                  <a:gd name="connsiteY6958" fmla="*/ 213272 h 303641"/>
                  <a:gd name="connsiteX6959" fmla="*/ 967858 w 1010331"/>
                  <a:gd name="connsiteY6959" fmla="*/ 208754 h 303641"/>
                  <a:gd name="connsiteX6960" fmla="*/ 972376 w 1010331"/>
                  <a:gd name="connsiteY6960" fmla="*/ 204235 h 303641"/>
                  <a:gd name="connsiteX6961" fmla="*/ 972376 w 1010331"/>
                  <a:gd name="connsiteY6961" fmla="*/ 204235 h 303641"/>
                  <a:gd name="connsiteX6962" fmla="*/ 953399 w 1010331"/>
                  <a:gd name="connsiteY6962" fmla="*/ 204235 h 303641"/>
                  <a:gd name="connsiteX6963" fmla="*/ 957917 w 1010331"/>
                  <a:gd name="connsiteY6963" fmla="*/ 208754 h 303641"/>
                  <a:gd name="connsiteX6964" fmla="*/ 953399 w 1010331"/>
                  <a:gd name="connsiteY6964" fmla="*/ 213272 h 303641"/>
                  <a:gd name="connsiteX6965" fmla="*/ 948880 w 1010331"/>
                  <a:gd name="connsiteY6965" fmla="*/ 208754 h 303641"/>
                  <a:gd name="connsiteX6966" fmla="*/ 953399 w 1010331"/>
                  <a:gd name="connsiteY6966" fmla="*/ 204235 h 303641"/>
                  <a:gd name="connsiteX6967" fmla="*/ 953399 w 1010331"/>
                  <a:gd name="connsiteY6967" fmla="*/ 204235 h 303641"/>
                  <a:gd name="connsiteX6968" fmla="*/ 934421 w 1010331"/>
                  <a:gd name="connsiteY6968" fmla="*/ 204235 h 303641"/>
                  <a:gd name="connsiteX6969" fmla="*/ 938939 w 1010331"/>
                  <a:gd name="connsiteY6969" fmla="*/ 208754 h 303641"/>
                  <a:gd name="connsiteX6970" fmla="*/ 934421 w 1010331"/>
                  <a:gd name="connsiteY6970" fmla="*/ 213272 h 303641"/>
                  <a:gd name="connsiteX6971" fmla="*/ 929903 w 1010331"/>
                  <a:gd name="connsiteY6971" fmla="*/ 208754 h 303641"/>
                  <a:gd name="connsiteX6972" fmla="*/ 934421 w 1010331"/>
                  <a:gd name="connsiteY6972" fmla="*/ 204235 h 303641"/>
                  <a:gd name="connsiteX6973" fmla="*/ 934421 w 1010331"/>
                  <a:gd name="connsiteY6973" fmla="*/ 204235 h 303641"/>
                  <a:gd name="connsiteX6974" fmla="*/ 915443 w 1010331"/>
                  <a:gd name="connsiteY6974" fmla="*/ 204235 h 303641"/>
                  <a:gd name="connsiteX6975" fmla="*/ 919962 w 1010331"/>
                  <a:gd name="connsiteY6975" fmla="*/ 208754 h 303641"/>
                  <a:gd name="connsiteX6976" fmla="*/ 915443 w 1010331"/>
                  <a:gd name="connsiteY6976" fmla="*/ 213272 h 303641"/>
                  <a:gd name="connsiteX6977" fmla="*/ 910925 w 1010331"/>
                  <a:gd name="connsiteY6977" fmla="*/ 208754 h 303641"/>
                  <a:gd name="connsiteX6978" fmla="*/ 915443 w 1010331"/>
                  <a:gd name="connsiteY6978" fmla="*/ 204235 h 303641"/>
                  <a:gd name="connsiteX6979" fmla="*/ 915443 w 1010331"/>
                  <a:gd name="connsiteY6979" fmla="*/ 204235 h 303641"/>
                  <a:gd name="connsiteX6980" fmla="*/ 897369 w 1010331"/>
                  <a:gd name="connsiteY6980" fmla="*/ 204235 h 303641"/>
                  <a:gd name="connsiteX6981" fmla="*/ 901888 w 1010331"/>
                  <a:gd name="connsiteY6981" fmla="*/ 208754 h 303641"/>
                  <a:gd name="connsiteX6982" fmla="*/ 897369 w 1010331"/>
                  <a:gd name="connsiteY6982" fmla="*/ 213272 h 303641"/>
                  <a:gd name="connsiteX6983" fmla="*/ 892851 w 1010331"/>
                  <a:gd name="connsiteY6983" fmla="*/ 208754 h 303641"/>
                  <a:gd name="connsiteX6984" fmla="*/ 897369 w 1010331"/>
                  <a:gd name="connsiteY6984" fmla="*/ 204235 h 303641"/>
                  <a:gd name="connsiteX6985" fmla="*/ 897369 w 1010331"/>
                  <a:gd name="connsiteY6985" fmla="*/ 204235 h 303641"/>
                  <a:gd name="connsiteX6986" fmla="*/ 878392 w 1010331"/>
                  <a:gd name="connsiteY6986" fmla="*/ 204235 h 303641"/>
                  <a:gd name="connsiteX6987" fmla="*/ 882910 w 1010331"/>
                  <a:gd name="connsiteY6987" fmla="*/ 208754 h 303641"/>
                  <a:gd name="connsiteX6988" fmla="*/ 878392 w 1010331"/>
                  <a:gd name="connsiteY6988" fmla="*/ 213272 h 303641"/>
                  <a:gd name="connsiteX6989" fmla="*/ 873873 w 1010331"/>
                  <a:gd name="connsiteY6989" fmla="*/ 208754 h 303641"/>
                  <a:gd name="connsiteX6990" fmla="*/ 878392 w 1010331"/>
                  <a:gd name="connsiteY6990" fmla="*/ 204235 h 303641"/>
                  <a:gd name="connsiteX6991" fmla="*/ 878392 w 1010331"/>
                  <a:gd name="connsiteY6991" fmla="*/ 204235 h 303641"/>
                  <a:gd name="connsiteX6992" fmla="*/ 859414 w 1010331"/>
                  <a:gd name="connsiteY6992" fmla="*/ 204235 h 303641"/>
                  <a:gd name="connsiteX6993" fmla="*/ 863933 w 1010331"/>
                  <a:gd name="connsiteY6993" fmla="*/ 208754 h 303641"/>
                  <a:gd name="connsiteX6994" fmla="*/ 859414 w 1010331"/>
                  <a:gd name="connsiteY6994" fmla="*/ 213272 h 303641"/>
                  <a:gd name="connsiteX6995" fmla="*/ 854896 w 1010331"/>
                  <a:gd name="connsiteY6995" fmla="*/ 208754 h 303641"/>
                  <a:gd name="connsiteX6996" fmla="*/ 859414 w 1010331"/>
                  <a:gd name="connsiteY6996" fmla="*/ 204235 h 303641"/>
                  <a:gd name="connsiteX6997" fmla="*/ 859414 w 1010331"/>
                  <a:gd name="connsiteY6997" fmla="*/ 204235 h 303641"/>
                  <a:gd name="connsiteX6998" fmla="*/ 981413 w 1010331"/>
                  <a:gd name="connsiteY6998" fmla="*/ 193391 h 303641"/>
                  <a:gd name="connsiteX6999" fmla="*/ 985932 w 1010331"/>
                  <a:gd name="connsiteY6999" fmla="*/ 197909 h 303641"/>
                  <a:gd name="connsiteX7000" fmla="*/ 981413 w 1010331"/>
                  <a:gd name="connsiteY7000" fmla="*/ 202428 h 303641"/>
                  <a:gd name="connsiteX7001" fmla="*/ 976895 w 1010331"/>
                  <a:gd name="connsiteY7001" fmla="*/ 197909 h 303641"/>
                  <a:gd name="connsiteX7002" fmla="*/ 981413 w 1010331"/>
                  <a:gd name="connsiteY7002" fmla="*/ 193391 h 303641"/>
                  <a:gd name="connsiteX7003" fmla="*/ 981413 w 1010331"/>
                  <a:gd name="connsiteY7003" fmla="*/ 193391 h 303641"/>
                  <a:gd name="connsiteX7004" fmla="*/ 962436 w 1010331"/>
                  <a:gd name="connsiteY7004" fmla="*/ 193391 h 303641"/>
                  <a:gd name="connsiteX7005" fmla="*/ 966954 w 1010331"/>
                  <a:gd name="connsiteY7005" fmla="*/ 197909 h 303641"/>
                  <a:gd name="connsiteX7006" fmla="*/ 962436 w 1010331"/>
                  <a:gd name="connsiteY7006" fmla="*/ 202428 h 303641"/>
                  <a:gd name="connsiteX7007" fmla="*/ 957917 w 1010331"/>
                  <a:gd name="connsiteY7007" fmla="*/ 197909 h 303641"/>
                  <a:gd name="connsiteX7008" fmla="*/ 962436 w 1010331"/>
                  <a:gd name="connsiteY7008" fmla="*/ 193391 h 303641"/>
                  <a:gd name="connsiteX7009" fmla="*/ 962436 w 1010331"/>
                  <a:gd name="connsiteY7009" fmla="*/ 193391 h 303641"/>
                  <a:gd name="connsiteX7010" fmla="*/ 944362 w 1010331"/>
                  <a:gd name="connsiteY7010" fmla="*/ 193391 h 303641"/>
                  <a:gd name="connsiteX7011" fmla="*/ 948880 w 1010331"/>
                  <a:gd name="connsiteY7011" fmla="*/ 197909 h 303641"/>
                  <a:gd name="connsiteX7012" fmla="*/ 944362 w 1010331"/>
                  <a:gd name="connsiteY7012" fmla="*/ 202428 h 303641"/>
                  <a:gd name="connsiteX7013" fmla="*/ 939843 w 1010331"/>
                  <a:gd name="connsiteY7013" fmla="*/ 197909 h 303641"/>
                  <a:gd name="connsiteX7014" fmla="*/ 944362 w 1010331"/>
                  <a:gd name="connsiteY7014" fmla="*/ 193391 h 303641"/>
                  <a:gd name="connsiteX7015" fmla="*/ 944362 w 1010331"/>
                  <a:gd name="connsiteY7015" fmla="*/ 193391 h 303641"/>
                  <a:gd name="connsiteX7016" fmla="*/ 925384 w 1010331"/>
                  <a:gd name="connsiteY7016" fmla="*/ 193391 h 303641"/>
                  <a:gd name="connsiteX7017" fmla="*/ 929903 w 1010331"/>
                  <a:gd name="connsiteY7017" fmla="*/ 197909 h 303641"/>
                  <a:gd name="connsiteX7018" fmla="*/ 925384 w 1010331"/>
                  <a:gd name="connsiteY7018" fmla="*/ 202428 h 303641"/>
                  <a:gd name="connsiteX7019" fmla="*/ 920866 w 1010331"/>
                  <a:gd name="connsiteY7019" fmla="*/ 197909 h 303641"/>
                  <a:gd name="connsiteX7020" fmla="*/ 925384 w 1010331"/>
                  <a:gd name="connsiteY7020" fmla="*/ 193391 h 303641"/>
                  <a:gd name="connsiteX7021" fmla="*/ 925384 w 1010331"/>
                  <a:gd name="connsiteY7021" fmla="*/ 193391 h 303641"/>
                  <a:gd name="connsiteX7022" fmla="*/ 906406 w 1010331"/>
                  <a:gd name="connsiteY7022" fmla="*/ 193391 h 303641"/>
                  <a:gd name="connsiteX7023" fmla="*/ 910925 w 1010331"/>
                  <a:gd name="connsiteY7023" fmla="*/ 197909 h 303641"/>
                  <a:gd name="connsiteX7024" fmla="*/ 906406 w 1010331"/>
                  <a:gd name="connsiteY7024" fmla="*/ 202428 h 303641"/>
                  <a:gd name="connsiteX7025" fmla="*/ 901888 w 1010331"/>
                  <a:gd name="connsiteY7025" fmla="*/ 197909 h 303641"/>
                  <a:gd name="connsiteX7026" fmla="*/ 906406 w 1010331"/>
                  <a:gd name="connsiteY7026" fmla="*/ 193391 h 303641"/>
                  <a:gd name="connsiteX7027" fmla="*/ 906406 w 1010331"/>
                  <a:gd name="connsiteY7027" fmla="*/ 193391 h 303641"/>
                  <a:gd name="connsiteX7028" fmla="*/ 887429 w 1010331"/>
                  <a:gd name="connsiteY7028" fmla="*/ 193391 h 303641"/>
                  <a:gd name="connsiteX7029" fmla="*/ 891947 w 1010331"/>
                  <a:gd name="connsiteY7029" fmla="*/ 197909 h 303641"/>
                  <a:gd name="connsiteX7030" fmla="*/ 887429 w 1010331"/>
                  <a:gd name="connsiteY7030" fmla="*/ 202428 h 303641"/>
                  <a:gd name="connsiteX7031" fmla="*/ 882910 w 1010331"/>
                  <a:gd name="connsiteY7031" fmla="*/ 197909 h 303641"/>
                  <a:gd name="connsiteX7032" fmla="*/ 887429 w 1010331"/>
                  <a:gd name="connsiteY7032" fmla="*/ 193391 h 303641"/>
                  <a:gd name="connsiteX7033" fmla="*/ 887429 w 1010331"/>
                  <a:gd name="connsiteY7033" fmla="*/ 193391 h 303641"/>
                  <a:gd name="connsiteX7034" fmla="*/ 868451 w 1010331"/>
                  <a:gd name="connsiteY7034" fmla="*/ 193391 h 303641"/>
                  <a:gd name="connsiteX7035" fmla="*/ 872970 w 1010331"/>
                  <a:gd name="connsiteY7035" fmla="*/ 197909 h 303641"/>
                  <a:gd name="connsiteX7036" fmla="*/ 868451 w 1010331"/>
                  <a:gd name="connsiteY7036" fmla="*/ 202428 h 303641"/>
                  <a:gd name="connsiteX7037" fmla="*/ 863933 w 1010331"/>
                  <a:gd name="connsiteY7037" fmla="*/ 197909 h 303641"/>
                  <a:gd name="connsiteX7038" fmla="*/ 868451 w 1010331"/>
                  <a:gd name="connsiteY7038" fmla="*/ 193391 h 303641"/>
                  <a:gd name="connsiteX7039" fmla="*/ 868451 w 1010331"/>
                  <a:gd name="connsiteY7039" fmla="*/ 193391 h 303641"/>
                  <a:gd name="connsiteX7040" fmla="*/ 850377 w 1010331"/>
                  <a:gd name="connsiteY7040" fmla="*/ 193391 h 303641"/>
                  <a:gd name="connsiteX7041" fmla="*/ 854896 w 1010331"/>
                  <a:gd name="connsiteY7041" fmla="*/ 197909 h 303641"/>
                  <a:gd name="connsiteX7042" fmla="*/ 850377 w 1010331"/>
                  <a:gd name="connsiteY7042" fmla="*/ 202428 h 303641"/>
                  <a:gd name="connsiteX7043" fmla="*/ 845859 w 1010331"/>
                  <a:gd name="connsiteY7043" fmla="*/ 197909 h 303641"/>
                  <a:gd name="connsiteX7044" fmla="*/ 850377 w 1010331"/>
                  <a:gd name="connsiteY7044" fmla="*/ 193391 h 303641"/>
                  <a:gd name="connsiteX7045" fmla="*/ 850377 w 1010331"/>
                  <a:gd name="connsiteY7045" fmla="*/ 193391 h 303641"/>
                  <a:gd name="connsiteX7046" fmla="*/ 972376 w 1010331"/>
                  <a:gd name="connsiteY7046" fmla="*/ 184354 h 303641"/>
                  <a:gd name="connsiteX7047" fmla="*/ 976895 w 1010331"/>
                  <a:gd name="connsiteY7047" fmla="*/ 188872 h 303641"/>
                  <a:gd name="connsiteX7048" fmla="*/ 972376 w 1010331"/>
                  <a:gd name="connsiteY7048" fmla="*/ 193391 h 303641"/>
                  <a:gd name="connsiteX7049" fmla="*/ 967858 w 1010331"/>
                  <a:gd name="connsiteY7049" fmla="*/ 188872 h 303641"/>
                  <a:gd name="connsiteX7050" fmla="*/ 972376 w 1010331"/>
                  <a:gd name="connsiteY7050" fmla="*/ 184354 h 303641"/>
                  <a:gd name="connsiteX7051" fmla="*/ 972376 w 1010331"/>
                  <a:gd name="connsiteY7051" fmla="*/ 184354 h 303641"/>
                  <a:gd name="connsiteX7052" fmla="*/ 953399 w 1010331"/>
                  <a:gd name="connsiteY7052" fmla="*/ 184354 h 303641"/>
                  <a:gd name="connsiteX7053" fmla="*/ 957917 w 1010331"/>
                  <a:gd name="connsiteY7053" fmla="*/ 188872 h 303641"/>
                  <a:gd name="connsiteX7054" fmla="*/ 953399 w 1010331"/>
                  <a:gd name="connsiteY7054" fmla="*/ 193391 h 303641"/>
                  <a:gd name="connsiteX7055" fmla="*/ 948880 w 1010331"/>
                  <a:gd name="connsiteY7055" fmla="*/ 188872 h 303641"/>
                  <a:gd name="connsiteX7056" fmla="*/ 953399 w 1010331"/>
                  <a:gd name="connsiteY7056" fmla="*/ 184354 h 303641"/>
                  <a:gd name="connsiteX7057" fmla="*/ 953399 w 1010331"/>
                  <a:gd name="connsiteY7057" fmla="*/ 184354 h 303641"/>
                  <a:gd name="connsiteX7058" fmla="*/ 934421 w 1010331"/>
                  <a:gd name="connsiteY7058" fmla="*/ 184354 h 303641"/>
                  <a:gd name="connsiteX7059" fmla="*/ 938939 w 1010331"/>
                  <a:gd name="connsiteY7059" fmla="*/ 188872 h 303641"/>
                  <a:gd name="connsiteX7060" fmla="*/ 934421 w 1010331"/>
                  <a:gd name="connsiteY7060" fmla="*/ 193391 h 303641"/>
                  <a:gd name="connsiteX7061" fmla="*/ 929903 w 1010331"/>
                  <a:gd name="connsiteY7061" fmla="*/ 188872 h 303641"/>
                  <a:gd name="connsiteX7062" fmla="*/ 934421 w 1010331"/>
                  <a:gd name="connsiteY7062" fmla="*/ 184354 h 303641"/>
                  <a:gd name="connsiteX7063" fmla="*/ 934421 w 1010331"/>
                  <a:gd name="connsiteY7063" fmla="*/ 184354 h 303641"/>
                  <a:gd name="connsiteX7064" fmla="*/ 915443 w 1010331"/>
                  <a:gd name="connsiteY7064" fmla="*/ 184354 h 303641"/>
                  <a:gd name="connsiteX7065" fmla="*/ 919962 w 1010331"/>
                  <a:gd name="connsiteY7065" fmla="*/ 188872 h 303641"/>
                  <a:gd name="connsiteX7066" fmla="*/ 915443 w 1010331"/>
                  <a:gd name="connsiteY7066" fmla="*/ 193391 h 303641"/>
                  <a:gd name="connsiteX7067" fmla="*/ 910925 w 1010331"/>
                  <a:gd name="connsiteY7067" fmla="*/ 188872 h 303641"/>
                  <a:gd name="connsiteX7068" fmla="*/ 915443 w 1010331"/>
                  <a:gd name="connsiteY7068" fmla="*/ 184354 h 303641"/>
                  <a:gd name="connsiteX7069" fmla="*/ 915443 w 1010331"/>
                  <a:gd name="connsiteY7069" fmla="*/ 184354 h 303641"/>
                  <a:gd name="connsiteX7070" fmla="*/ 897369 w 1010331"/>
                  <a:gd name="connsiteY7070" fmla="*/ 184354 h 303641"/>
                  <a:gd name="connsiteX7071" fmla="*/ 901888 w 1010331"/>
                  <a:gd name="connsiteY7071" fmla="*/ 188872 h 303641"/>
                  <a:gd name="connsiteX7072" fmla="*/ 897369 w 1010331"/>
                  <a:gd name="connsiteY7072" fmla="*/ 193391 h 303641"/>
                  <a:gd name="connsiteX7073" fmla="*/ 892851 w 1010331"/>
                  <a:gd name="connsiteY7073" fmla="*/ 188872 h 303641"/>
                  <a:gd name="connsiteX7074" fmla="*/ 897369 w 1010331"/>
                  <a:gd name="connsiteY7074" fmla="*/ 184354 h 303641"/>
                  <a:gd name="connsiteX7075" fmla="*/ 897369 w 1010331"/>
                  <a:gd name="connsiteY7075" fmla="*/ 184354 h 303641"/>
                  <a:gd name="connsiteX7076" fmla="*/ 878392 w 1010331"/>
                  <a:gd name="connsiteY7076" fmla="*/ 184354 h 303641"/>
                  <a:gd name="connsiteX7077" fmla="*/ 882910 w 1010331"/>
                  <a:gd name="connsiteY7077" fmla="*/ 188872 h 303641"/>
                  <a:gd name="connsiteX7078" fmla="*/ 878392 w 1010331"/>
                  <a:gd name="connsiteY7078" fmla="*/ 193391 h 303641"/>
                  <a:gd name="connsiteX7079" fmla="*/ 873873 w 1010331"/>
                  <a:gd name="connsiteY7079" fmla="*/ 188872 h 303641"/>
                  <a:gd name="connsiteX7080" fmla="*/ 878392 w 1010331"/>
                  <a:gd name="connsiteY7080" fmla="*/ 184354 h 303641"/>
                  <a:gd name="connsiteX7081" fmla="*/ 878392 w 1010331"/>
                  <a:gd name="connsiteY7081" fmla="*/ 184354 h 303641"/>
                  <a:gd name="connsiteX7082" fmla="*/ 859414 w 1010331"/>
                  <a:gd name="connsiteY7082" fmla="*/ 184354 h 303641"/>
                  <a:gd name="connsiteX7083" fmla="*/ 863933 w 1010331"/>
                  <a:gd name="connsiteY7083" fmla="*/ 188872 h 303641"/>
                  <a:gd name="connsiteX7084" fmla="*/ 859414 w 1010331"/>
                  <a:gd name="connsiteY7084" fmla="*/ 193391 h 303641"/>
                  <a:gd name="connsiteX7085" fmla="*/ 854896 w 1010331"/>
                  <a:gd name="connsiteY7085" fmla="*/ 188872 h 303641"/>
                  <a:gd name="connsiteX7086" fmla="*/ 859414 w 1010331"/>
                  <a:gd name="connsiteY7086" fmla="*/ 184354 h 303641"/>
                  <a:gd name="connsiteX7087" fmla="*/ 859414 w 1010331"/>
                  <a:gd name="connsiteY7087" fmla="*/ 184354 h 303641"/>
                  <a:gd name="connsiteX7088" fmla="*/ 962436 w 1010331"/>
                  <a:gd name="connsiteY7088" fmla="*/ 173510 h 303641"/>
                  <a:gd name="connsiteX7089" fmla="*/ 966954 w 1010331"/>
                  <a:gd name="connsiteY7089" fmla="*/ 178028 h 303641"/>
                  <a:gd name="connsiteX7090" fmla="*/ 962436 w 1010331"/>
                  <a:gd name="connsiteY7090" fmla="*/ 182546 h 303641"/>
                  <a:gd name="connsiteX7091" fmla="*/ 957917 w 1010331"/>
                  <a:gd name="connsiteY7091" fmla="*/ 178028 h 303641"/>
                  <a:gd name="connsiteX7092" fmla="*/ 962436 w 1010331"/>
                  <a:gd name="connsiteY7092" fmla="*/ 173510 h 303641"/>
                  <a:gd name="connsiteX7093" fmla="*/ 962436 w 1010331"/>
                  <a:gd name="connsiteY7093" fmla="*/ 173510 h 303641"/>
                  <a:gd name="connsiteX7094" fmla="*/ 944362 w 1010331"/>
                  <a:gd name="connsiteY7094" fmla="*/ 173510 h 303641"/>
                  <a:gd name="connsiteX7095" fmla="*/ 948880 w 1010331"/>
                  <a:gd name="connsiteY7095" fmla="*/ 178028 h 303641"/>
                  <a:gd name="connsiteX7096" fmla="*/ 944362 w 1010331"/>
                  <a:gd name="connsiteY7096" fmla="*/ 182546 h 303641"/>
                  <a:gd name="connsiteX7097" fmla="*/ 939843 w 1010331"/>
                  <a:gd name="connsiteY7097" fmla="*/ 178028 h 303641"/>
                  <a:gd name="connsiteX7098" fmla="*/ 944362 w 1010331"/>
                  <a:gd name="connsiteY7098" fmla="*/ 173510 h 303641"/>
                  <a:gd name="connsiteX7099" fmla="*/ 944362 w 1010331"/>
                  <a:gd name="connsiteY7099" fmla="*/ 173510 h 303641"/>
                  <a:gd name="connsiteX7100" fmla="*/ 925384 w 1010331"/>
                  <a:gd name="connsiteY7100" fmla="*/ 173510 h 303641"/>
                  <a:gd name="connsiteX7101" fmla="*/ 929903 w 1010331"/>
                  <a:gd name="connsiteY7101" fmla="*/ 178028 h 303641"/>
                  <a:gd name="connsiteX7102" fmla="*/ 925384 w 1010331"/>
                  <a:gd name="connsiteY7102" fmla="*/ 182546 h 303641"/>
                  <a:gd name="connsiteX7103" fmla="*/ 920866 w 1010331"/>
                  <a:gd name="connsiteY7103" fmla="*/ 178028 h 303641"/>
                  <a:gd name="connsiteX7104" fmla="*/ 925384 w 1010331"/>
                  <a:gd name="connsiteY7104" fmla="*/ 173510 h 303641"/>
                  <a:gd name="connsiteX7105" fmla="*/ 925384 w 1010331"/>
                  <a:gd name="connsiteY7105" fmla="*/ 173510 h 303641"/>
                  <a:gd name="connsiteX7106" fmla="*/ 906406 w 1010331"/>
                  <a:gd name="connsiteY7106" fmla="*/ 173510 h 303641"/>
                  <a:gd name="connsiteX7107" fmla="*/ 910925 w 1010331"/>
                  <a:gd name="connsiteY7107" fmla="*/ 178028 h 303641"/>
                  <a:gd name="connsiteX7108" fmla="*/ 906406 w 1010331"/>
                  <a:gd name="connsiteY7108" fmla="*/ 182546 h 303641"/>
                  <a:gd name="connsiteX7109" fmla="*/ 901888 w 1010331"/>
                  <a:gd name="connsiteY7109" fmla="*/ 178028 h 303641"/>
                  <a:gd name="connsiteX7110" fmla="*/ 906406 w 1010331"/>
                  <a:gd name="connsiteY7110" fmla="*/ 173510 h 303641"/>
                  <a:gd name="connsiteX7111" fmla="*/ 906406 w 1010331"/>
                  <a:gd name="connsiteY7111" fmla="*/ 173510 h 303641"/>
                  <a:gd name="connsiteX7112" fmla="*/ 887429 w 1010331"/>
                  <a:gd name="connsiteY7112" fmla="*/ 173510 h 303641"/>
                  <a:gd name="connsiteX7113" fmla="*/ 891947 w 1010331"/>
                  <a:gd name="connsiteY7113" fmla="*/ 178028 h 303641"/>
                  <a:gd name="connsiteX7114" fmla="*/ 887429 w 1010331"/>
                  <a:gd name="connsiteY7114" fmla="*/ 182546 h 303641"/>
                  <a:gd name="connsiteX7115" fmla="*/ 882910 w 1010331"/>
                  <a:gd name="connsiteY7115" fmla="*/ 178028 h 303641"/>
                  <a:gd name="connsiteX7116" fmla="*/ 887429 w 1010331"/>
                  <a:gd name="connsiteY7116" fmla="*/ 173510 h 303641"/>
                  <a:gd name="connsiteX7117" fmla="*/ 887429 w 1010331"/>
                  <a:gd name="connsiteY7117" fmla="*/ 173510 h 303641"/>
                  <a:gd name="connsiteX7118" fmla="*/ 868451 w 1010331"/>
                  <a:gd name="connsiteY7118" fmla="*/ 173510 h 303641"/>
                  <a:gd name="connsiteX7119" fmla="*/ 872970 w 1010331"/>
                  <a:gd name="connsiteY7119" fmla="*/ 178028 h 303641"/>
                  <a:gd name="connsiteX7120" fmla="*/ 868451 w 1010331"/>
                  <a:gd name="connsiteY7120" fmla="*/ 182546 h 303641"/>
                  <a:gd name="connsiteX7121" fmla="*/ 863933 w 1010331"/>
                  <a:gd name="connsiteY7121" fmla="*/ 178028 h 303641"/>
                  <a:gd name="connsiteX7122" fmla="*/ 868451 w 1010331"/>
                  <a:gd name="connsiteY7122" fmla="*/ 173510 h 303641"/>
                  <a:gd name="connsiteX7123" fmla="*/ 868451 w 1010331"/>
                  <a:gd name="connsiteY7123" fmla="*/ 173510 h 303641"/>
                  <a:gd name="connsiteX7124" fmla="*/ 850377 w 1010331"/>
                  <a:gd name="connsiteY7124" fmla="*/ 173510 h 303641"/>
                  <a:gd name="connsiteX7125" fmla="*/ 854896 w 1010331"/>
                  <a:gd name="connsiteY7125" fmla="*/ 178028 h 303641"/>
                  <a:gd name="connsiteX7126" fmla="*/ 850377 w 1010331"/>
                  <a:gd name="connsiteY7126" fmla="*/ 182546 h 303641"/>
                  <a:gd name="connsiteX7127" fmla="*/ 845859 w 1010331"/>
                  <a:gd name="connsiteY7127" fmla="*/ 178028 h 303641"/>
                  <a:gd name="connsiteX7128" fmla="*/ 850377 w 1010331"/>
                  <a:gd name="connsiteY7128" fmla="*/ 173510 h 303641"/>
                  <a:gd name="connsiteX7129" fmla="*/ 850377 w 1010331"/>
                  <a:gd name="connsiteY7129" fmla="*/ 173510 h 303641"/>
                  <a:gd name="connsiteX7130" fmla="*/ 972376 w 1010331"/>
                  <a:gd name="connsiteY7130" fmla="*/ 163569 h 303641"/>
                  <a:gd name="connsiteX7131" fmla="*/ 976895 w 1010331"/>
                  <a:gd name="connsiteY7131" fmla="*/ 168087 h 303641"/>
                  <a:gd name="connsiteX7132" fmla="*/ 972376 w 1010331"/>
                  <a:gd name="connsiteY7132" fmla="*/ 172606 h 303641"/>
                  <a:gd name="connsiteX7133" fmla="*/ 967858 w 1010331"/>
                  <a:gd name="connsiteY7133" fmla="*/ 168087 h 303641"/>
                  <a:gd name="connsiteX7134" fmla="*/ 972376 w 1010331"/>
                  <a:gd name="connsiteY7134" fmla="*/ 163569 h 303641"/>
                  <a:gd name="connsiteX7135" fmla="*/ 972376 w 1010331"/>
                  <a:gd name="connsiteY7135" fmla="*/ 163569 h 303641"/>
                  <a:gd name="connsiteX7136" fmla="*/ 953399 w 1010331"/>
                  <a:gd name="connsiteY7136" fmla="*/ 163569 h 303641"/>
                  <a:gd name="connsiteX7137" fmla="*/ 957917 w 1010331"/>
                  <a:gd name="connsiteY7137" fmla="*/ 168087 h 303641"/>
                  <a:gd name="connsiteX7138" fmla="*/ 953399 w 1010331"/>
                  <a:gd name="connsiteY7138" fmla="*/ 172606 h 303641"/>
                  <a:gd name="connsiteX7139" fmla="*/ 948880 w 1010331"/>
                  <a:gd name="connsiteY7139" fmla="*/ 168087 h 303641"/>
                  <a:gd name="connsiteX7140" fmla="*/ 953399 w 1010331"/>
                  <a:gd name="connsiteY7140" fmla="*/ 163569 h 303641"/>
                  <a:gd name="connsiteX7141" fmla="*/ 953399 w 1010331"/>
                  <a:gd name="connsiteY7141" fmla="*/ 163569 h 303641"/>
                  <a:gd name="connsiteX7142" fmla="*/ 934421 w 1010331"/>
                  <a:gd name="connsiteY7142" fmla="*/ 163569 h 303641"/>
                  <a:gd name="connsiteX7143" fmla="*/ 938939 w 1010331"/>
                  <a:gd name="connsiteY7143" fmla="*/ 168087 h 303641"/>
                  <a:gd name="connsiteX7144" fmla="*/ 934421 w 1010331"/>
                  <a:gd name="connsiteY7144" fmla="*/ 172606 h 303641"/>
                  <a:gd name="connsiteX7145" fmla="*/ 929903 w 1010331"/>
                  <a:gd name="connsiteY7145" fmla="*/ 168087 h 303641"/>
                  <a:gd name="connsiteX7146" fmla="*/ 934421 w 1010331"/>
                  <a:gd name="connsiteY7146" fmla="*/ 163569 h 303641"/>
                  <a:gd name="connsiteX7147" fmla="*/ 934421 w 1010331"/>
                  <a:gd name="connsiteY7147" fmla="*/ 163569 h 303641"/>
                  <a:gd name="connsiteX7148" fmla="*/ 915443 w 1010331"/>
                  <a:gd name="connsiteY7148" fmla="*/ 163569 h 303641"/>
                  <a:gd name="connsiteX7149" fmla="*/ 919962 w 1010331"/>
                  <a:gd name="connsiteY7149" fmla="*/ 168087 h 303641"/>
                  <a:gd name="connsiteX7150" fmla="*/ 915443 w 1010331"/>
                  <a:gd name="connsiteY7150" fmla="*/ 172606 h 303641"/>
                  <a:gd name="connsiteX7151" fmla="*/ 910925 w 1010331"/>
                  <a:gd name="connsiteY7151" fmla="*/ 168087 h 303641"/>
                  <a:gd name="connsiteX7152" fmla="*/ 915443 w 1010331"/>
                  <a:gd name="connsiteY7152" fmla="*/ 163569 h 303641"/>
                  <a:gd name="connsiteX7153" fmla="*/ 915443 w 1010331"/>
                  <a:gd name="connsiteY7153" fmla="*/ 163569 h 303641"/>
                  <a:gd name="connsiteX7154" fmla="*/ 897369 w 1010331"/>
                  <a:gd name="connsiteY7154" fmla="*/ 163569 h 303641"/>
                  <a:gd name="connsiteX7155" fmla="*/ 901888 w 1010331"/>
                  <a:gd name="connsiteY7155" fmla="*/ 168087 h 303641"/>
                  <a:gd name="connsiteX7156" fmla="*/ 897369 w 1010331"/>
                  <a:gd name="connsiteY7156" fmla="*/ 172606 h 303641"/>
                  <a:gd name="connsiteX7157" fmla="*/ 892851 w 1010331"/>
                  <a:gd name="connsiteY7157" fmla="*/ 168087 h 303641"/>
                  <a:gd name="connsiteX7158" fmla="*/ 897369 w 1010331"/>
                  <a:gd name="connsiteY7158" fmla="*/ 163569 h 303641"/>
                  <a:gd name="connsiteX7159" fmla="*/ 897369 w 1010331"/>
                  <a:gd name="connsiteY7159" fmla="*/ 163569 h 303641"/>
                  <a:gd name="connsiteX7160" fmla="*/ 878392 w 1010331"/>
                  <a:gd name="connsiteY7160" fmla="*/ 163569 h 303641"/>
                  <a:gd name="connsiteX7161" fmla="*/ 882910 w 1010331"/>
                  <a:gd name="connsiteY7161" fmla="*/ 168087 h 303641"/>
                  <a:gd name="connsiteX7162" fmla="*/ 878392 w 1010331"/>
                  <a:gd name="connsiteY7162" fmla="*/ 172606 h 303641"/>
                  <a:gd name="connsiteX7163" fmla="*/ 873873 w 1010331"/>
                  <a:gd name="connsiteY7163" fmla="*/ 168087 h 303641"/>
                  <a:gd name="connsiteX7164" fmla="*/ 878392 w 1010331"/>
                  <a:gd name="connsiteY7164" fmla="*/ 163569 h 303641"/>
                  <a:gd name="connsiteX7165" fmla="*/ 878392 w 1010331"/>
                  <a:gd name="connsiteY7165" fmla="*/ 163569 h 303641"/>
                  <a:gd name="connsiteX7166" fmla="*/ 859414 w 1010331"/>
                  <a:gd name="connsiteY7166" fmla="*/ 163569 h 303641"/>
                  <a:gd name="connsiteX7167" fmla="*/ 863933 w 1010331"/>
                  <a:gd name="connsiteY7167" fmla="*/ 168087 h 303641"/>
                  <a:gd name="connsiteX7168" fmla="*/ 859414 w 1010331"/>
                  <a:gd name="connsiteY7168" fmla="*/ 172606 h 303641"/>
                  <a:gd name="connsiteX7169" fmla="*/ 854896 w 1010331"/>
                  <a:gd name="connsiteY7169" fmla="*/ 168087 h 303641"/>
                  <a:gd name="connsiteX7170" fmla="*/ 859414 w 1010331"/>
                  <a:gd name="connsiteY7170" fmla="*/ 163569 h 303641"/>
                  <a:gd name="connsiteX7171" fmla="*/ 859414 w 1010331"/>
                  <a:gd name="connsiteY7171" fmla="*/ 163569 h 303641"/>
                  <a:gd name="connsiteX7172" fmla="*/ 962436 w 1010331"/>
                  <a:gd name="connsiteY7172" fmla="*/ 152725 h 303641"/>
                  <a:gd name="connsiteX7173" fmla="*/ 966954 w 1010331"/>
                  <a:gd name="connsiteY7173" fmla="*/ 157243 h 303641"/>
                  <a:gd name="connsiteX7174" fmla="*/ 962436 w 1010331"/>
                  <a:gd name="connsiteY7174" fmla="*/ 161761 h 303641"/>
                  <a:gd name="connsiteX7175" fmla="*/ 957917 w 1010331"/>
                  <a:gd name="connsiteY7175" fmla="*/ 157243 h 303641"/>
                  <a:gd name="connsiteX7176" fmla="*/ 962436 w 1010331"/>
                  <a:gd name="connsiteY7176" fmla="*/ 152725 h 303641"/>
                  <a:gd name="connsiteX7177" fmla="*/ 962436 w 1010331"/>
                  <a:gd name="connsiteY7177" fmla="*/ 152725 h 303641"/>
                  <a:gd name="connsiteX7178" fmla="*/ 944362 w 1010331"/>
                  <a:gd name="connsiteY7178" fmla="*/ 152725 h 303641"/>
                  <a:gd name="connsiteX7179" fmla="*/ 948880 w 1010331"/>
                  <a:gd name="connsiteY7179" fmla="*/ 157243 h 303641"/>
                  <a:gd name="connsiteX7180" fmla="*/ 944362 w 1010331"/>
                  <a:gd name="connsiteY7180" fmla="*/ 161761 h 303641"/>
                  <a:gd name="connsiteX7181" fmla="*/ 939843 w 1010331"/>
                  <a:gd name="connsiteY7181" fmla="*/ 157243 h 303641"/>
                  <a:gd name="connsiteX7182" fmla="*/ 944362 w 1010331"/>
                  <a:gd name="connsiteY7182" fmla="*/ 152725 h 303641"/>
                  <a:gd name="connsiteX7183" fmla="*/ 944362 w 1010331"/>
                  <a:gd name="connsiteY7183" fmla="*/ 152725 h 303641"/>
                  <a:gd name="connsiteX7184" fmla="*/ 925384 w 1010331"/>
                  <a:gd name="connsiteY7184" fmla="*/ 152725 h 303641"/>
                  <a:gd name="connsiteX7185" fmla="*/ 929903 w 1010331"/>
                  <a:gd name="connsiteY7185" fmla="*/ 157243 h 303641"/>
                  <a:gd name="connsiteX7186" fmla="*/ 925384 w 1010331"/>
                  <a:gd name="connsiteY7186" fmla="*/ 161761 h 303641"/>
                  <a:gd name="connsiteX7187" fmla="*/ 920866 w 1010331"/>
                  <a:gd name="connsiteY7187" fmla="*/ 157243 h 303641"/>
                  <a:gd name="connsiteX7188" fmla="*/ 925384 w 1010331"/>
                  <a:gd name="connsiteY7188" fmla="*/ 152725 h 303641"/>
                  <a:gd name="connsiteX7189" fmla="*/ 925384 w 1010331"/>
                  <a:gd name="connsiteY7189" fmla="*/ 152725 h 303641"/>
                  <a:gd name="connsiteX7190" fmla="*/ 906406 w 1010331"/>
                  <a:gd name="connsiteY7190" fmla="*/ 152725 h 303641"/>
                  <a:gd name="connsiteX7191" fmla="*/ 910925 w 1010331"/>
                  <a:gd name="connsiteY7191" fmla="*/ 157243 h 303641"/>
                  <a:gd name="connsiteX7192" fmla="*/ 906406 w 1010331"/>
                  <a:gd name="connsiteY7192" fmla="*/ 161761 h 303641"/>
                  <a:gd name="connsiteX7193" fmla="*/ 901888 w 1010331"/>
                  <a:gd name="connsiteY7193" fmla="*/ 157243 h 303641"/>
                  <a:gd name="connsiteX7194" fmla="*/ 906406 w 1010331"/>
                  <a:gd name="connsiteY7194" fmla="*/ 152725 h 303641"/>
                  <a:gd name="connsiteX7195" fmla="*/ 906406 w 1010331"/>
                  <a:gd name="connsiteY7195" fmla="*/ 152725 h 303641"/>
                  <a:gd name="connsiteX7196" fmla="*/ 887429 w 1010331"/>
                  <a:gd name="connsiteY7196" fmla="*/ 152725 h 303641"/>
                  <a:gd name="connsiteX7197" fmla="*/ 891947 w 1010331"/>
                  <a:gd name="connsiteY7197" fmla="*/ 157243 h 303641"/>
                  <a:gd name="connsiteX7198" fmla="*/ 887429 w 1010331"/>
                  <a:gd name="connsiteY7198" fmla="*/ 161761 h 303641"/>
                  <a:gd name="connsiteX7199" fmla="*/ 882910 w 1010331"/>
                  <a:gd name="connsiteY7199" fmla="*/ 157243 h 303641"/>
                  <a:gd name="connsiteX7200" fmla="*/ 887429 w 1010331"/>
                  <a:gd name="connsiteY7200" fmla="*/ 152725 h 303641"/>
                  <a:gd name="connsiteX7201" fmla="*/ 887429 w 1010331"/>
                  <a:gd name="connsiteY7201" fmla="*/ 152725 h 303641"/>
                  <a:gd name="connsiteX7202" fmla="*/ 868451 w 1010331"/>
                  <a:gd name="connsiteY7202" fmla="*/ 152725 h 303641"/>
                  <a:gd name="connsiteX7203" fmla="*/ 872970 w 1010331"/>
                  <a:gd name="connsiteY7203" fmla="*/ 157243 h 303641"/>
                  <a:gd name="connsiteX7204" fmla="*/ 868451 w 1010331"/>
                  <a:gd name="connsiteY7204" fmla="*/ 161761 h 303641"/>
                  <a:gd name="connsiteX7205" fmla="*/ 863933 w 1010331"/>
                  <a:gd name="connsiteY7205" fmla="*/ 157243 h 303641"/>
                  <a:gd name="connsiteX7206" fmla="*/ 868451 w 1010331"/>
                  <a:gd name="connsiteY7206" fmla="*/ 152725 h 303641"/>
                  <a:gd name="connsiteX7207" fmla="*/ 868451 w 1010331"/>
                  <a:gd name="connsiteY7207" fmla="*/ 152725 h 303641"/>
                  <a:gd name="connsiteX7208" fmla="*/ 850377 w 1010331"/>
                  <a:gd name="connsiteY7208" fmla="*/ 152725 h 303641"/>
                  <a:gd name="connsiteX7209" fmla="*/ 854896 w 1010331"/>
                  <a:gd name="connsiteY7209" fmla="*/ 157243 h 303641"/>
                  <a:gd name="connsiteX7210" fmla="*/ 850377 w 1010331"/>
                  <a:gd name="connsiteY7210" fmla="*/ 161761 h 303641"/>
                  <a:gd name="connsiteX7211" fmla="*/ 845859 w 1010331"/>
                  <a:gd name="connsiteY7211" fmla="*/ 157243 h 303641"/>
                  <a:gd name="connsiteX7212" fmla="*/ 850377 w 1010331"/>
                  <a:gd name="connsiteY7212" fmla="*/ 152725 h 303641"/>
                  <a:gd name="connsiteX7213" fmla="*/ 850377 w 1010331"/>
                  <a:gd name="connsiteY7213" fmla="*/ 152725 h 303641"/>
                  <a:gd name="connsiteX7214" fmla="*/ 953399 w 1010331"/>
                  <a:gd name="connsiteY7214" fmla="*/ 285568 h 303641"/>
                  <a:gd name="connsiteX7215" fmla="*/ 957917 w 1010331"/>
                  <a:gd name="connsiteY7215" fmla="*/ 290086 h 303641"/>
                  <a:gd name="connsiteX7216" fmla="*/ 953399 w 1010331"/>
                  <a:gd name="connsiteY7216" fmla="*/ 294605 h 303641"/>
                  <a:gd name="connsiteX7217" fmla="*/ 948880 w 1010331"/>
                  <a:gd name="connsiteY7217" fmla="*/ 290086 h 303641"/>
                  <a:gd name="connsiteX7218" fmla="*/ 953399 w 1010331"/>
                  <a:gd name="connsiteY7218" fmla="*/ 285568 h 303641"/>
                  <a:gd name="connsiteX7219" fmla="*/ 953399 w 1010331"/>
                  <a:gd name="connsiteY7219" fmla="*/ 285568 h 303641"/>
                  <a:gd name="connsiteX7220" fmla="*/ 934421 w 1010331"/>
                  <a:gd name="connsiteY7220" fmla="*/ 285568 h 303641"/>
                  <a:gd name="connsiteX7221" fmla="*/ 938939 w 1010331"/>
                  <a:gd name="connsiteY7221" fmla="*/ 290086 h 303641"/>
                  <a:gd name="connsiteX7222" fmla="*/ 934421 w 1010331"/>
                  <a:gd name="connsiteY7222" fmla="*/ 294605 h 303641"/>
                  <a:gd name="connsiteX7223" fmla="*/ 929903 w 1010331"/>
                  <a:gd name="connsiteY7223" fmla="*/ 290086 h 303641"/>
                  <a:gd name="connsiteX7224" fmla="*/ 934421 w 1010331"/>
                  <a:gd name="connsiteY7224" fmla="*/ 285568 h 303641"/>
                  <a:gd name="connsiteX7225" fmla="*/ 934421 w 1010331"/>
                  <a:gd name="connsiteY7225" fmla="*/ 285568 h 303641"/>
                  <a:gd name="connsiteX7226" fmla="*/ 915443 w 1010331"/>
                  <a:gd name="connsiteY7226" fmla="*/ 285568 h 303641"/>
                  <a:gd name="connsiteX7227" fmla="*/ 919962 w 1010331"/>
                  <a:gd name="connsiteY7227" fmla="*/ 290086 h 303641"/>
                  <a:gd name="connsiteX7228" fmla="*/ 915443 w 1010331"/>
                  <a:gd name="connsiteY7228" fmla="*/ 294605 h 303641"/>
                  <a:gd name="connsiteX7229" fmla="*/ 910925 w 1010331"/>
                  <a:gd name="connsiteY7229" fmla="*/ 290086 h 303641"/>
                  <a:gd name="connsiteX7230" fmla="*/ 915443 w 1010331"/>
                  <a:gd name="connsiteY7230" fmla="*/ 285568 h 303641"/>
                  <a:gd name="connsiteX7231" fmla="*/ 915443 w 1010331"/>
                  <a:gd name="connsiteY7231" fmla="*/ 285568 h 303641"/>
                  <a:gd name="connsiteX7232" fmla="*/ 897369 w 1010331"/>
                  <a:gd name="connsiteY7232" fmla="*/ 285568 h 303641"/>
                  <a:gd name="connsiteX7233" fmla="*/ 901888 w 1010331"/>
                  <a:gd name="connsiteY7233" fmla="*/ 290086 h 303641"/>
                  <a:gd name="connsiteX7234" fmla="*/ 897369 w 1010331"/>
                  <a:gd name="connsiteY7234" fmla="*/ 294605 h 303641"/>
                  <a:gd name="connsiteX7235" fmla="*/ 892851 w 1010331"/>
                  <a:gd name="connsiteY7235" fmla="*/ 290086 h 303641"/>
                  <a:gd name="connsiteX7236" fmla="*/ 897369 w 1010331"/>
                  <a:gd name="connsiteY7236" fmla="*/ 285568 h 303641"/>
                  <a:gd name="connsiteX7237" fmla="*/ 897369 w 1010331"/>
                  <a:gd name="connsiteY7237" fmla="*/ 285568 h 303641"/>
                  <a:gd name="connsiteX7238" fmla="*/ 878392 w 1010331"/>
                  <a:gd name="connsiteY7238" fmla="*/ 285568 h 303641"/>
                  <a:gd name="connsiteX7239" fmla="*/ 882910 w 1010331"/>
                  <a:gd name="connsiteY7239" fmla="*/ 290086 h 303641"/>
                  <a:gd name="connsiteX7240" fmla="*/ 878392 w 1010331"/>
                  <a:gd name="connsiteY7240" fmla="*/ 294605 h 303641"/>
                  <a:gd name="connsiteX7241" fmla="*/ 873873 w 1010331"/>
                  <a:gd name="connsiteY7241" fmla="*/ 290086 h 303641"/>
                  <a:gd name="connsiteX7242" fmla="*/ 878392 w 1010331"/>
                  <a:gd name="connsiteY7242" fmla="*/ 285568 h 303641"/>
                  <a:gd name="connsiteX7243" fmla="*/ 878392 w 1010331"/>
                  <a:gd name="connsiteY7243" fmla="*/ 285568 h 303641"/>
                  <a:gd name="connsiteX7244" fmla="*/ 859414 w 1010331"/>
                  <a:gd name="connsiteY7244" fmla="*/ 285568 h 303641"/>
                  <a:gd name="connsiteX7245" fmla="*/ 863933 w 1010331"/>
                  <a:gd name="connsiteY7245" fmla="*/ 290086 h 303641"/>
                  <a:gd name="connsiteX7246" fmla="*/ 859414 w 1010331"/>
                  <a:gd name="connsiteY7246" fmla="*/ 294605 h 303641"/>
                  <a:gd name="connsiteX7247" fmla="*/ 854896 w 1010331"/>
                  <a:gd name="connsiteY7247" fmla="*/ 290086 h 303641"/>
                  <a:gd name="connsiteX7248" fmla="*/ 859414 w 1010331"/>
                  <a:gd name="connsiteY7248" fmla="*/ 285568 h 303641"/>
                  <a:gd name="connsiteX7249" fmla="*/ 859414 w 1010331"/>
                  <a:gd name="connsiteY7249" fmla="*/ 285568 h 303641"/>
                  <a:gd name="connsiteX7250" fmla="*/ 962436 w 1010331"/>
                  <a:gd name="connsiteY7250" fmla="*/ 274723 h 303641"/>
                  <a:gd name="connsiteX7251" fmla="*/ 966954 w 1010331"/>
                  <a:gd name="connsiteY7251" fmla="*/ 279242 h 303641"/>
                  <a:gd name="connsiteX7252" fmla="*/ 962436 w 1010331"/>
                  <a:gd name="connsiteY7252" fmla="*/ 283760 h 303641"/>
                  <a:gd name="connsiteX7253" fmla="*/ 957917 w 1010331"/>
                  <a:gd name="connsiteY7253" fmla="*/ 279242 h 303641"/>
                  <a:gd name="connsiteX7254" fmla="*/ 962436 w 1010331"/>
                  <a:gd name="connsiteY7254" fmla="*/ 274723 h 303641"/>
                  <a:gd name="connsiteX7255" fmla="*/ 962436 w 1010331"/>
                  <a:gd name="connsiteY7255" fmla="*/ 274723 h 303641"/>
                  <a:gd name="connsiteX7256" fmla="*/ 944362 w 1010331"/>
                  <a:gd name="connsiteY7256" fmla="*/ 274723 h 303641"/>
                  <a:gd name="connsiteX7257" fmla="*/ 948880 w 1010331"/>
                  <a:gd name="connsiteY7257" fmla="*/ 279242 h 303641"/>
                  <a:gd name="connsiteX7258" fmla="*/ 944362 w 1010331"/>
                  <a:gd name="connsiteY7258" fmla="*/ 283760 h 303641"/>
                  <a:gd name="connsiteX7259" fmla="*/ 939843 w 1010331"/>
                  <a:gd name="connsiteY7259" fmla="*/ 279242 h 303641"/>
                  <a:gd name="connsiteX7260" fmla="*/ 944362 w 1010331"/>
                  <a:gd name="connsiteY7260" fmla="*/ 274723 h 303641"/>
                  <a:gd name="connsiteX7261" fmla="*/ 944362 w 1010331"/>
                  <a:gd name="connsiteY7261" fmla="*/ 274723 h 303641"/>
                  <a:gd name="connsiteX7262" fmla="*/ 925384 w 1010331"/>
                  <a:gd name="connsiteY7262" fmla="*/ 274723 h 303641"/>
                  <a:gd name="connsiteX7263" fmla="*/ 929903 w 1010331"/>
                  <a:gd name="connsiteY7263" fmla="*/ 279242 h 303641"/>
                  <a:gd name="connsiteX7264" fmla="*/ 925384 w 1010331"/>
                  <a:gd name="connsiteY7264" fmla="*/ 283760 h 303641"/>
                  <a:gd name="connsiteX7265" fmla="*/ 920866 w 1010331"/>
                  <a:gd name="connsiteY7265" fmla="*/ 279242 h 303641"/>
                  <a:gd name="connsiteX7266" fmla="*/ 925384 w 1010331"/>
                  <a:gd name="connsiteY7266" fmla="*/ 274723 h 303641"/>
                  <a:gd name="connsiteX7267" fmla="*/ 925384 w 1010331"/>
                  <a:gd name="connsiteY7267" fmla="*/ 274723 h 303641"/>
                  <a:gd name="connsiteX7268" fmla="*/ 906406 w 1010331"/>
                  <a:gd name="connsiteY7268" fmla="*/ 274723 h 303641"/>
                  <a:gd name="connsiteX7269" fmla="*/ 910925 w 1010331"/>
                  <a:gd name="connsiteY7269" fmla="*/ 279242 h 303641"/>
                  <a:gd name="connsiteX7270" fmla="*/ 906406 w 1010331"/>
                  <a:gd name="connsiteY7270" fmla="*/ 283760 h 303641"/>
                  <a:gd name="connsiteX7271" fmla="*/ 901888 w 1010331"/>
                  <a:gd name="connsiteY7271" fmla="*/ 279242 h 303641"/>
                  <a:gd name="connsiteX7272" fmla="*/ 906406 w 1010331"/>
                  <a:gd name="connsiteY7272" fmla="*/ 274723 h 303641"/>
                  <a:gd name="connsiteX7273" fmla="*/ 906406 w 1010331"/>
                  <a:gd name="connsiteY7273" fmla="*/ 274723 h 303641"/>
                  <a:gd name="connsiteX7274" fmla="*/ 887429 w 1010331"/>
                  <a:gd name="connsiteY7274" fmla="*/ 274723 h 303641"/>
                  <a:gd name="connsiteX7275" fmla="*/ 891947 w 1010331"/>
                  <a:gd name="connsiteY7275" fmla="*/ 279242 h 303641"/>
                  <a:gd name="connsiteX7276" fmla="*/ 887429 w 1010331"/>
                  <a:gd name="connsiteY7276" fmla="*/ 283760 h 303641"/>
                  <a:gd name="connsiteX7277" fmla="*/ 882910 w 1010331"/>
                  <a:gd name="connsiteY7277" fmla="*/ 279242 h 303641"/>
                  <a:gd name="connsiteX7278" fmla="*/ 887429 w 1010331"/>
                  <a:gd name="connsiteY7278" fmla="*/ 274723 h 303641"/>
                  <a:gd name="connsiteX7279" fmla="*/ 887429 w 1010331"/>
                  <a:gd name="connsiteY7279" fmla="*/ 274723 h 303641"/>
                  <a:gd name="connsiteX7280" fmla="*/ 868451 w 1010331"/>
                  <a:gd name="connsiteY7280" fmla="*/ 274723 h 303641"/>
                  <a:gd name="connsiteX7281" fmla="*/ 872970 w 1010331"/>
                  <a:gd name="connsiteY7281" fmla="*/ 279242 h 303641"/>
                  <a:gd name="connsiteX7282" fmla="*/ 868451 w 1010331"/>
                  <a:gd name="connsiteY7282" fmla="*/ 283760 h 303641"/>
                  <a:gd name="connsiteX7283" fmla="*/ 863933 w 1010331"/>
                  <a:gd name="connsiteY7283" fmla="*/ 279242 h 303641"/>
                  <a:gd name="connsiteX7284" fmla="*/ 868451 w 1010331"/>
                  <a:gd name="connsiteY7284" fmla="*/ 274723 h 303641"/>
                  <a:gd name="connsiteX7285" fmla="*/ 868451 w 1010331"/>
                  <a:gd name="connsiteY7285" fmla="*/ 274723 h 303641"/>
                  <a:gd name="connsiteX7286" fmla="*/ 850377 w 1010331"/>
                  <a:gd name="connsiteY7286" fmla="*/ 274723 h 303641"/>
                  <a:gd name="connsiteX7287" fmla="*/ 854896 w 1010331"/>
                  <a:gd name="connsiteY7287" fmla="*/ 279242 h 303641"/>
                  <a:gd name="connsiteX7288" fmla="*/ 850377 w 1010331"/>
                  <a:gd name="connsiteY7288" fmla="*/ 283760 h 303641"/>
                  <a:gd name="connsiteX7289" fmla="*/ 845859 w 1010331"/>
                  <a:gd name="connsiteY7289" fmla="*/ 279242 h 303641"/>
                  <a:gd name="connsiteX7290" fmla="*/ 850377 w 1010331"/>
                  <a:gd name="connsiteY7290" fmla="*/ 274723 h 303641"/>
                  <a:gd name="connsiteX7291" fmla="*/ 850377 w 1010331"/>
                  <a:gd name="connsiteY7291" fmla="*/ 274723 h 303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</a:cxnLst>
                <a:rect l="l" t="t" r="r" b="b"/>
                <a:pathLst>
                  <a:path w="1010331" h="303641">
                    <a:moveTo>
                      <a:pt x="286471" y="260264"/>
                    </a:moveTo>
                    <a:lnTo>
                      <a:pt x="282857" y="261168"/>
                    </a:lnTo>
                    <a:cubicBezTo>
                      <a:pt x="282857" y="260264"/>
                      <a:pt x="281953" y="259361"/>
                      <a:pt x="281953" y="259361"/>
                    </a:cubicBezTo>
                    <a:cubicBezTo>
                      <a:pt x="281953" y="256649"/>
                      <a:pt x="283760" y="254842"/>
                      <a:pt x="286471" y="254842"/>
                    </a:cubicBezTo>
                    <a:cubicBezTo>
                      <a:pt x="289182" y="254842"/>
                      <a:pt x="290990" y="256649"/>
                      <a:pt x="290990" y="259361"/>
                    </a:cubicBezTo>
                    <a:cubicBezTo>
                      <a:pt x="290990" y="260264"/>
                      <a:pt x="290990" y="260264"/>
                      <a:pt x="290990" y="261168"/>
                    </a:cubicBezTo>
                    <a:cubicBezTo>
                      <a:pt x="289182" y="260264"/>
                      <a:pt x="287375" y="260264"/>
                      <a:pt x="286471" y="260264"/>
                    </a:cubicBezTo>
                    <a:lnTo>
                      <a:pt x="286471" y="260264"/>
                    </a:lnTo>
                    <a:close/>
                    <a:moveTo>
                      <a:pt x="261168" y="266590"/>
                    </a:moveTo>
                    <a:cubicBezTo>
                      <a:pt x="258457" y="267494"/>
                      <a:pt x="255746" y="267494"/>
                      <a:pt x="253035" y="268398"/>
                    </a:cubicBezTo>
                    <a:cubicBezTo>
                      <a:pt x="253938" y="266590"/>
                      <a:pt x="255746" y="264783"/>
                      <a:pt x="257553" y="264783"/>
                    </a:cubicBezTo>
                    <a:cubicBezTo>
                      <a:pt x="259361" y="264783"/>
                      <a:pt x="260264" y="265686"/>
                      <a:pt x="261168" y="266590"/>
                    </a:cubicBezTo>
                    <a:lnTo>
                      <a:pt x="261168" y="266590"/>
                    </a:lnTo>
                    <a:close/>
                    <a:moveTo>
                      <a:pt x="243094" y="271109"/>
                    </a:moveTo>
                    <a:lnTo>
                      <a:pt x="235864" y="272916"/>
                    </a:lnTo>
                    <a:cubicBezTo>
                      <a:pt x="234961" y="272012"/>
                      <a:pt x="234961" y="271109"/>
                      <a:pt x="234961" y="269301"/>
                    </a:cubicBezTo>
                    <a:cubicBezTo>
                      <a:pt x="234961" y="266590"/>
                      <a:pt x="236768" y="264783"/>
                      <a:pt x="239479" y="264783"/>
                    </a:cubicBezTo>
                    <a:cubicBezTo>
                      <a:pt x="242190" y="264783"/>
                      <a:pt x="243998" y="266590"/>
                      <a:pt x="243998" y="269301"/>
                    </a:cubicBezTo>
                    <a:cubicBezTo>
                      <a:pt x="243094" y="270205"/>
                      <a:pt x="243094" y="271109"/>
                      <a:pt x="243094" y="271109"/>
                    </a:cubicBezTo>
                    <a:lnTo>
                      <a:pt x="243094" y="271109"/>
                    </a:lnTo>
                    <a:close/>
                    <a:moveTo>
                      <a:pt x="229539" y="274723"/>
                    </a:moveTo>
                    <a:lnTo>
                      <a:pt x="226828" y="275627"/>
                    </a:lnTo>
                    <a:cubicBezTo>
                      <a:pt x="227731" y="274723"/>
                      <a:pt x="228635" y="274723"/>
                      <a:pt x="229539" y="274723"/>
                    </a:cubicBezTo>
                    <a:lnTo>
                      <a:pt x="229539" y="274723"/>
                    </a:lnTo>
                    <a:close/>
                    <a:moveTo>
                      <a:pt x="215080" y="278338"/>
                    </a:moveTo>
                    <a:lnTo>
                      <a:pt x="206043" y="281049"/>
                    </a:lnTo>
                    <a:cubicBezTo>
                      <a:pt x="206043" y="281049"/>
                      <a:pt x="206043" y="280146"/>
                      <a:pt x="206043" y="280146"/>
                    </a:cubicBezTo>
                    <a:cubicBezTo>
                      <a:pt x="206043" y="277434"/>
                      <a:pt x="207850" y="275627"/>
                      <a:pt x="210561" y="275627"/>
                    </a:cubicBezTo>
                    <a:cubicBezTo>
                      <a:pt x="213272" y="274723"/>
                      <a:pt x="215080" y="276531"/>
                      <a:pt x="215080" y="278338"/>
                    </a:cubicBezTo>
                    <a:lnTo>
                      <a:pt x="215080" y="278338"/>
                    </a:lnTo>
                    <a:close/>
                    <a:moveTo>
                      <a:pt x="194294" y="283760"/>
                    </a:moveTo>
                    <a:lnTo>
                      <a:pt x="192487" y="283760"/>
                    </a:lnTo>
                    <a:cubicBezTo>
                      <a:pt x="192487" y="283760"/>
                      <a:pt x="192487" y="283760"/>
                      <a:pt x="192487" y="283760"/>
                    </a:cubicBezTo>
                    <a:cubicBezTo>
                      <a:pt x="189776" y="283760"/>
                      <a:pt x="187969" y="281953"/>
                      <a:pt x="187969" y="279242"/>
                    </a:cubicBezTo>
                    <a:cubicBezTo>
                      <a:pt x="187969" y="276531"/>
                      <a:pt x="189776" y="274723"/>
                      <a:pt x="192487" y="274723"/>
                    </a:cubicBezTo>
                    <a:cubicBezTo>
                      <a:pt x="195198" y="274723"/>
                      <a:pt x="197006" y="276531"/>
                      <a:pt x="197006" y="279242"/>
                    </a:cubicBezTo>
                    <a:cubicBezTo>
                      <a:pt x="197006" y="281049"/>
                      <a:pt x="195198" y="282857"/>
                      <a:pt x="194294" y="283760"/>
                    </a:cubicBezTo>
                    <a:lnTo>
                      <a:pt x="194294" y="283760"/>
                    </a:lnTo>
                    <a:close/>
                    <a:moveTo>
                      <a:pt x="184354" y="285568"/>
                    </a:moveTo>
                    <a:lnTo>
                      <a:pt x="178932" y="287375"/>
                    </a:lnTo>
                    <a:cubicBezTo>
                      <a:pt x="179835" y="286471"/>
                      <a:pt x="180739" y="285568"/>
                      <a:pt x="182546" y="285568"/>
                    </a:cubicBezTo>
                    <a:cubicBezTo>
                      <a:pt x="183450" y="285568"/>
                      <a:pt x="183450" y="285568"/>
                      <a:pt x="184354" y="285568"/>
                    </a:cubicBezTo>
                    <a:lnTo>
                      <a:pt x="184354" y="285568"/>
                    </a:lnTo>
                    <a:close/>
                    <a:moveTo>
                      <a:pt x="168087" y="290086"/>
                    </a:moveTo>
                    <a:cubicBezTo>
                      <a:pt x="165376" y="290990"/>
                      <a:pt x="161761" y="291894"/>
                      <a:pt x="159050" y="291894"/>
                    </a:cubicBezTo>
                    <a:cubicBezTo>
                      <a:pt x="159050" y="290990"/>
                      <a:pt x="158147" y="290990"/>
                      <a:pt x="158147" y="290086"/>
                    </a:cubicBezTo>
                    <a:cubicBezTo>
                      <a:pt x="158147" y="287375"/>
                      <a:pt x="159954" y="285568"/>
                      <a:pt x="162665" y="285568"/>
                    </a:cubicBezTo>
                    <a:cubicBezTo>
                      <a:pt x="166280" y="285568"/>
                      <a:pt x="168087" y="287375"/>
                      <a:pt x="168087" y="290086"/>
                    </a:cubicBezTo>
                    <a:lnTo>
                      <a:pt x="168087" y="290086"/>
                    </a:lnTo>
                    <a:close/>
                    <a:moveTo>
                      <a:pt x="140073" y="297316"/>
                    </a:moveTo>
                    <a:lnTo>
                      <a:pt x="131036" y="300027"/>
                    </a:lnTo>
                    <a:cubicBezTo>
                      <a:pt x="131036" y="300027"/>
                      <a:pt x="131036" y="300027"/>
                      <a:pt x="131036" y="300027"/>
                    </a:cubicBezTo>
                    <a:cubicBezTo>
                      <a:pt x="131036" y="297316"/>
                      <a:pt x="132843" y="295508"/>
                      <a:pt x="135554" y="295508"/>
                    </a:cubicBezTo>
                    <a:cubicBezTo>
                      <a:pt x="137362" y="294605"/>
                      <a:pt x="139169" y="295508"/>
                      <a:pt x="140073" y="297316"/>
                    </a:cubicBezTo>
                    <a:lnTo>
                      <a:pt x="140073" y="297316"/>
                    </a:lnTo>
                    <a:close/>
                    <a:moveTo>
                      <a:pt x="120191" y="302738"/>
                    </a:moveTo>
                    <a:lnTo>
                      <a:pt x="114769" y="303642"/>
                    </a:lnTo>
                    <a:cubicBezTo>
                      <a:pt x="112962" y="302738"/>
                      <a:pt x="112058" y="300931"/>
                      <a:pt x="112058" y="299123"/>
                    </a:cubicBezTo>
                    <a:cubicBezTo>
                      <a:pt x="112058" y="296412"/>
                      <a:pt x="113866" y="294605"/>
                      <a:pt x="116577" y="294605"/>
                    </a:cubicBezTo>
                    <a:cubicBezTo>
                      <a:pt x="119288" y="294605"/>
                      <a:pt x="121095" y="296412"/>
                      <a:pt x="121095" y="299123"/>
                    </a:cubicBezTo>
                    <a:cubicBezTo>
                      <a:pt x="121095" y="300931"/>
                      <a:pt x="121095" y="301834"/>
                      <a:pt x="120191" y="302738"/>
                    </a:cubicBezTo>
                    <a:lnTo>
                      <a:pt x="120191" y="302738"/>
                    </a:lnTo>
                    <a:close/>
                    <a:moveTo>
                      <a:pt x="81333" y="303642"/>
                    </a:moveTo>
                    <a:lnTo>
                      <a:pt x="75910" y="301834"/>
                    </a:lnTo>
                    <a:lnTo>
                      <a:pt x="75007" y="300027"/>
                    </a:lnTo>
                    <a:cubicBezTo>
                      <a:pt x="75007" y="300027"/>
                      <a:pt x="75007" y="300027"/>
                      <a:pt x="75007" y="299123"/>
                    </a:cubicBezTo>
                    <a:cubicBezTo>
                      <a:pt x="75007" y="296412"/>
                      <a:pt x="76814" y="294605"/>
                      <a:pt x="79525" y="294605"/>
                    </a:cubicBezTo>
                    <a:cubicBezTo>
                      <a:pt x="82236" y="294605"/>
                      <a:pt x="84044" y="296412"/>
                      <a:pt x="84044" y="299123"/>
                    </a:cubicBezTo>
                    <a:cubicBezTo>
                      <a:pt x="84044" y="300931"/>
                      <a:pt x="83140" y="302738"/>
                      <a:pt x="81333" y="303642"/>
                    </a:cubicBezTo>
                    <a:lnTo>
                      <a:pt x="81333" y="303642"/>
                    </a:lnTo>
                    <a:close/>
                    <a:moveTo>
                      <a:pt x="71392" y="294605"/>
                    </a:moveTo>
                    <a:cubicBezTo>
                      <a:pt x="69585" y="291894"/>
                      <a:pt x="68681" y="289183"/>
                      <a:pt x="66873" y="286471"/>
                    </a:cubicBezTo>
                    <a:cubicBezTo>
                      <a:pt x="67777" y="285568"/>
                      <a:pt x="68681" y="285568"/>
                      <a:pt x="69585" y="285568"/>
                    </a:cubicBezTo>
                    <a:cubicBezTo>
                      <a:pt x="72296" y="285568"/>
                      <a:pt x="74103" y="287375"/>
                      <a:pt x="74103" y="290086"/>
                    </a:cubicBezTo>
                    <a:cubicBezTo>
                      <a:pt x="74103" y="291894"/>
                      <a:pt x="73199" y="293701"/>
                      <a:pt x="71392" y="294605"/>
                    </a:cubicBezTo>
                    <a:lnTo>
                      <a:pt x="71392" y="294605"/>
                    </a:lnTo>
                    <a:close/>
                    <a:moveTo>
                      <a:pt x="64162" y="281953"/>
                    </a:moveTo>
                    <a:cubicBezTo>
                      <a:pt x="62355" y="279242"/>
                      <a:pt x="61451" y="276531"/>
                      <a:pt x="59644" y="274723"/>
                    </a:cubicBezTo>
                    <a:cubicBezTo>
                      <a:pt x="59644" y="274723"/>
                      <a:pt x="59644" y="274723"/>
                      <a:pt x="60548" y="274723"/>
                    </a:cubicBezTo>
                    <a:cubicBezTo>
                      <a:pt x="63259" y="274723"/>
                      <a:pt x="65066" y="276531"/>
                      <a:pt x="65066" y="279242"/>
                    </a:cubicBezTo>
                    <a:cubicBezTo>
                      <a:pt x="65066" y="280146"/>
                      <a:pt x="65066" y="281049"/>
                      <a:pt x="64162" y="281953"/>
                    </a:cubicBezTo>
                    <a:lnTo>
                      <a:pt x="64162" y="281953"/>
                    </a:lnTo>
                    <a:close/>
                    <a:moveTo>
                      <a:pt x="9941" y="212368"/>
                    </a:moveTo>
                    <a:cubicBezTo>
                      <a:pt x="9941" y="211465"/>
                      <a:pt x="9037" y="209657"/>
                      <a:pt x="9037" y="208754"/>
                    </a:cubicBezTo>
                    <a:cubicBezTo>
                      <a:pt x="9037" y="206043"/>
                      <a:pt x="11748" y="204235"/>
                      <a:pt x="13555" y="204235"/>
                    </a:cubicBezTo>
                    <a:cubicBezTo>
                      <a:pt x="16267" y="204235"/>
                      <a:pt x="18074" y="206043"/>
                      <a:pt x="18074" y="208754"/>
                    </a:cubicBezTo>
                    <a:cubicBezTo>
                      <a:pt x="18074" y="211465"/>
                      <a:pt x="16267" y="213272"/>
                      <a:pt x="13555" y="213272"/>
                    </a:cubicBezTo>
                    <a:cubicBezTo>
                      <a:pt x="11748" y="214176"/>
                      <a:pt x="10844" y="213272"/>
                      <a:pt x="9941" y="212368"/>
                    </a:cubicBezTo>
                    <a:lnTo>
                      <a:pt x="9941" y="212368"/>
                    </a:lnTo>
                    <a:close/>
                    <a:moveTo>
                      <a:pt x="6326" y="202428"/>
                    </a:moveTo>
                    <a:cubicBezTo>
                      <a:pt x="5422" y="199717"/>
                      <a:pt x="4518" y="197006"/>
                      <a:pt x="3615" y="193391"/>
                    </a:cubicBezTo>
                    <a:cubicBezTo>
                      <a:pt x="3615" y="193391"/>
                      <a:pt x="3615" y="193391"/>
                      <a:pt x="4518" y="193391"/>
                    </a:cubicBezTo>
                    <a:cubicBezTo>
                      <a:pt x="7230" y="193391"/>
                      <a:pt x="9037" y="195198"/>
                      <a:pt x="9037" y="197909"/>
                    </a:cubicBezTo>
                    <a:cubicBezTo>
                      <a:pt x="9037" y="199717"/>
                      <a:pt x="8133" y="201524"/>
                      <a:pt x="6326" y="202428"/>
                    </a:cubicBezTo>
                    <a:lnTo>
                      <a:pt x="6326" y="202428"/>
                    </a:lnTo>
                    <a:close/>
                    <a:moveTo>
                      <a:pt x="904" y="180739"/>
                    </a:moveTo>
                    <a:cubicBezTo>
                      <a:pt x="904" y="178932"/>
                      <a:pt x="904" y="178028"/>
                      <a:pt x="0" y="176221"/>
                    </a:cubicBezTo>
                    <a:cubicBezTo>
                      <a:pt x="0" y="175317"/>
                      <a:pt x="904" y="174413"/>
                      <a:pt x="904" y="174413"/>
                    </a:cubicBezTo>
                    <a:cubicBezTo>
                      <a:pt x="1807" y="173510"/>
                      <a:pt x="2711" y="173510"/>
                      <a:pt x="3615" y="173510"/>
                    </a:cubicBezTo>
                    <a:cubicBezTo>
                      <a:pt x="6326" y="173510"/>
                      <a:pt x="8133" y="175317"/>
                      <a:pt x="8133" y="178028"/>
                    </a:cubicBezTo>
                    <a:cubicBezTo>
                      <a:pt x="8133" y="180739"/>
                      <a:pt x="6326" y="182546"/>
                      <a:pt x="3615" y="182546"/>
                    </a:cubicBezTo>
                    <a:cubicBezTo>
                      <a:pt x="2711" y="182546"/>
                      <a:pt x="904" y="181643"/>
                      <a:pt x="904" y="180739"/>
                    </a:cubicBezTo>
                    <a:lnTo>
                      <a:pt x="904" y="180739"/>
                    </a:lnTo>
                    <a:close/>
                    <a:moveTo>
                      <a:pt x="13555" y="152725"/>
                    </a:moveTo>
                    <a:cubicBezTo>
                      <a:pt x="15363" y="150917"/>
                      <a:pt x="16267" y="148206"/>
                      <a:pt x="18074" y="146399"/>
                    </a:cubicBezTo>
                    <a:cubicBezTo>
                      <a:pt x="18074" y="146399"/>
                      <a:pt x="18074" y="147302"/>
                      <a:pt x="18074" y="147302"/>
                    </a:cubicBezTo>
                    <a:cubicBezTo>
                      <a:pt x="18074" y="150917"/>
                      <a:pt x="16267" y="152725"/>
                      <a:pt x="13555" y="152725"/>
                    </a:cubicBezTo>
                    <a:lnTo>
                      <a:pt x="13555" y="152725"/>
                    </a:lnTo>
                    <a:close/>
                    <a:moveTo>
                      <a:pt x="21689" y="141880"/>
                    </a:moveTo>
                    <a:cubicBezTo>
                      <a:pt x="23496" y="140073"/>
                      <a:pt x="25303" y="137362"/>
                      <a:pt x="27111" y="135554"/>
                    </a:cubicBezTo>
                    <a:cubicBezTo>
                      <a:pt x="27111" y="136458"/>
                      <a:pt x="27111" y="136458"/>
                      <a:pt x="27111" y="137362"/>
                    </a:cubicBezTo>
                    <a:cubicBezTo>
                      <a:pt x="27111" y="140073"/>
                      <a:pt x="25303" y="141880"/>
                      <a:pt x="22592" y="141880"/>
                    </a:cubicBezTo>
                    <a:cubicBezTo>
                      <a:pt x="22592" y="141880"/>
                      <a:pt x="21689" y="141880"/>
                      <a:pt x="21689" y="141880"/>
                    </a:cubicBezTo>
                    <a:lnTo>
                      <a:pt x="21689" y="141880"/>
                    </a:lnTo>
                    <a:close/>
                    <a:moveTo>
                      <a:pt x="29822" y="131940"/>
                    </a:moveTo>
                    <a:cubicBezTo>
                      <a:pt x="31629" y="129228"/>
                      <a:pt x="33437" y="127421"/>
                      <a:pt x="36148" y="124710"/>
                    </a:cubicBezTo>
                    <a:cubicBezTo>
                      <a:pt x="37052" y="125614"/>
                      <a:pt x="37052" y="126517"/>
                      <a:pt x="37052" y="127421"/>
                    </a:cubicBezTo>
                    <a:cubicBezTo>
                      <a:pt x="37052" y="130132"/>
                      <a:pt x="35244" y="131940"/>
                      <a:pt x="32533" y="131940"/>
                    </a:cubicBezTo>
                    <a:cubicBezTo>
                      <a:pt x="31629" y="132843"/>
                      <a:pt x="30726" y="131940"/>
                      <a:pt x="29822" y="131940"/>
                    </a:cubicBezTo>
                    <a:lnTo>
                      <a:pt x="29822" y="131940"/>
                    </a:lnTo>
                    <a:close/>
                    <a:moveTo>
                      <a:pt x="39763" y="121095"/>
                    </a:moveTo>
                    <a:cubicBezTo>
                      <a:pt x="41570" y="119288"/>
                      <a:pt x="44281" y="117480"/>
                      <a:pt x="46088" y="116577"/>
                    </a:cubicBezTo>
                    <a:cubicBezTo>
                      <a:pt x="46088" y="116577"/>
                      <a:pt x="46088" y="116577"/>
                      <a:pt x="46088" y="116577"/>
                    </a:cubicBezTo>
                    <a:cubicBezTo>
                      <a:pt x="46088" y="119288"/>
                      <a:pt x="44281" y="121095"/>
                      <a:pt x="41570" y="121095"/>
                    </a:cubicBezTo>
                    <a:cubicBezTo>
                      <a:pt x="40666" y="121999"/>
                      <a:pt x="40666" y="121095"/>
                      <a:pt x="39763" y="121095"/>
                    </a:cubicBezTo>
                    <a:lnTo>
                      <a:pt x="39763" y="121095"/>
                    </a:lnTo>
                    <a:close/>
                    <a:moveTo>
                      <a:pt x="65066" y="109347"/>
                    </a:moveTo>
                    <a:cubicBezTo>
                      <a:pt x="67777" y="109347"/>
                      <a:pt x="70488" y="109347"/>
                      <a:pt x="74103" y="109347"/>
                    </a:cubicBezTo>
                    <a:cubicBezTo>
                      <a:pt x="73199" y="111155"/>
                      <a:pt x="71392" y="112058"/>
                      <a:pt x="69585" y="112058"/>
                    </a:cubicBezTo>
                    <a:cubicBezTo>
                      <a:pt x="67777" y="112058"/>
                      <a:pt x="65970" y="111155"/>
                      <a:pt x="65066" y="109347"/>
                    </a:cubicBezTo>
                    <a:lnTo>
                      <a:pt x="65066" y="109347"/>
                    </a:lnTo>
                    <a:close/>
                    <a:moveTo>
                      <a:pt x="84044" y="108443"/>
                    </a:moveTo>
                    <a:cubicBezTo>
                      <a:pt x="86755" y="108443"/>
                      <a:pt x="90370" y="107540"/>
                      <a:pt x="93081" y="106636"/>
                    </a:cubicBezTo>
                    <a:cubicBezTo>
                      <a:pt x="93081" y="106636"/>
                      <a:pt x="93081" y="107540"/>
                      <a:pt x="93081" y="107540"/>
                    </a:cubicBezTo>
                    <a:cubicBezTo>
                      <a:pt x="93081" y="110251"/>
                      <a:pt x="91273" y="112058"/>
                      <a:pt x="88562" y="112058"/>
                    </a:cubicBezTo>
                    <a:cubicBezTo>
                      <a:pt x="85851" y="112058"/>
                      <a:pt x="84044" y="110251"/>
                      <a:pt x="84044" y="108443"/>
                    </a:cubicBezTo>
                    <a:lnTo>
                      <a:pt x="84044" y="108443"/>
                    </a:lnTo>
                    <a:close/>
                    <a:moveTo>
                      <a:pt x="103021" y="106636"/>
                    </a:moveTo>
                    <a:cubicBezTo>
                      <a:pt x="106636" y="106636"/>
                      <a:pt x="109347" y="106636"/>
                      <a:pt x="112058" y="107540"/>
                    </a:cubicBezTo>
                    <a:lnTo>
                      <a:pt x="112058" y="107540"/>
                    </a:lnTo>
                    <a:cubicBezTo>
                      <a:pt x="112058" y="110251"/>
                      <a:pt x="110251" y="112058"/>
                      <a:pt x="107540" y="112058"/>
                    </a:cubicBezTo>
                    <a:cubicBezTo>
                      <a:pt x="104829" y="112058"/>
                      <a:pt x="103021" y="110251"/>
                      <a:pt x="103021" y="107540"/>
                    </a:cubicBezTo>
                    <a:cubicBezTo>
                      <a:pt x="103021" y="107540"/>
                      <a:pt x="103021" y="106636"/>
                      <a:pt x="103021" y="106636"/>
                    </a:cubicBezTo>
                    <a:lnTo>
                      <a:pt x="103021" y="106636"/>
                    </a:lnTo>
                    <a:close/>
                    <a:moveTo>
                      <a:pt x="121095" y="107540"/>
                    </a:moveTo>
                    <a:cubicBezTo>
                      <a:pt x="122903" y="107540"/>
                      <a:pt x="124710" y="106636"/>
                      <a:pt x="125614" y="106636"/>
                    </a:cubicBezTo>
                    <a:cubicBezTo>
                      <a:pt x="127421" y="106636"/>
                      <a:pt x="128325" y="106636"/>
                      <a:pt x="130132" y="106636"/>
                    </a:cubicBezTo>
                    <a:cubicBezTo>
                      <a:pt x="130132" y="106636"/>
                      <a:pt x="130132" y="107540"/>
                      <a:pt x="130132" y="107540"/>
                    </a:cubicBezTo>
                    <a:cubicBezTo>
                      <a:pt x="130132" y="110251"/>
                      <a:pt x="128325" y="112058"/>
                      <a:pt x="125614" y="112058"/>
                    </a:cubicBezTo>
                    <a:cubicBezTo>
                      <a:pt x="123806" y="112058"/>
                      <a:pt x="121095" y="110251"/>
                      <a:pt x="121095" y="107540"/>
                    </a:cubicBezTo>
                    <a:cubicBezTo>
                      <a:pt x="121095" y="107540"/>
                      <a:pt x="121095" y="107540"/>
                      <a:pt x="121095" y="107540"/>
                    </a:cubicBezTo>
                    <a:lnTo>
                      <a:pt x="121095" y="107540"/>
                    </a:lnTo>
                    <a:close/>
                    <a:moveTo>
                      <a:pt x="140073" y="106636"/>
                    </a:moveTo>
                    <a:cubicBezTo>
                      <a:pt x="142784" y="106636"/>
                      <a:pt x="146399" y="106636"/>
                      <a:pt x="149110" y="106636"/>
                    </a:cubicBezTo>
                    <a:cubicBezTo>
                      <a:pt x="149110" y="106636"/>
                      <a:pt x="149110" y="106636"/>
                      <a:pt x="149110" y="107540"/>
                    </a:cubicBezTo>
                    <a:cubicBezTo>
                      <a:pt x="149110" y="110251"/>
                      <a:pt x="147302" y="112058"/>
                      <a:pt x="144591" y="112058"/>
                    </a:cubicBezTo>
                    <a:cubicBezTo>
                      <a:pt x="141880" y="112058"/>
                      <a:pt x="140073" y="110251"/>
                      <a:pt x="140073" y="106636"/>
                    </a:cubicBezTo>
                    <a:cubicBezTo>
                      <a:pt x="140073" y="107540"/>
                      <a:pt x="140073" y="107540"/>
                      <a:pt x="140073" y="106636"/>
                    </a:cubicBezTo>
                    <a:lnTo>
                      <a:pt x="140073" y="106636"/>
                    </a:lnTo>
                    <a:close/>
                    <a:moveTo>
                      <a:pt x="159050" y="106636"/>
                    </a:moveTo>
                    <a:cubicBezTo>
                      <a:pt x="161761" y="106636"/>
                      <a:pt x="165376" y="106636"/>
                      <a:pt x="168087" y="106636"/>
                    </a:cubicBezTo>
                    <a:cubicBezTo>
                      <a:pt x="168087" y="106636"/>
                      <a:pt x="168087" y="107540"/>
                      <a:pt x="168087" y="107540"/>
                    </a:cubicBezTo>
                    <a:cubicBezTo>
                      <a:pt x="168087" y="110251"/>
                      <a:pt x="166280" y="112058"/>
                      <a:pt x="163569" y="112058"/>
                    </a:cubicBezTo>
                    <a:cubicBezTo>
                      <a:pt x="160858" y="112058"/>
                      <a:pt x="159050" y="110251"/>
                      <a:pt x="159050" y="106636"/>
                    </a:cubicBezTo>
                    <a:cubicBezTo>
                      <a:pt x="159050" y="107540"/>
                      <a:pt x="159050" y="107540"/>
                      <a:pt x="159050" y="106636"/>
                    </a:cubicBezTo>
                    <a:lnTo>
                      <a:pt x="159050" y="106636"/>
                    </a:lnTo>
                    <a:close/>
                    <a:moveTo>
                      <a:pt x="178028" y="106636"/>
                    </a:moveTo>
                    <a:cubicBezTo>
                      <a:pt x="180739" y="106636"/>
                      <a:pt x="184354" y="106636"/>
                      <a:pt x="187065" y="106636"/>
                    </a:cubicBezTo>
                    <a:cubicBezTo>
                      <a:pt x="187065" y="107540"/>
                      <a:pt x="187065" y="107540"/>
                      <a:pt x="187065" y="108443"/>
                    </a:cubicBezTo>
                    <a:cubicBezTo>
                      <a:pt x="187065" y="111155"/>
                      <a:pt x="185258" y="112962"/>
                      <a:pt x="182546" y="112962"/>
                    </a:cubicBezTo>
                    <a:cubicBezTo>
                      <a:pt x="179835" y="112962"/>
                      <a:pt x="178028" y="111155"/>
                      <a:pt x="178028" y="108443"/>
                    </a:cubicBezTo>
                    <a:cubicBezTo>
                      <a:pt x="178028" y="107540"/>
                      <a:pt x="178028" y="106636"/>
                      <a:pt x="178028" y="106636"/>
                    </a:cubicBezTo>
                    <a:lnTo>
                      <a:pt x="178028" y="106636"/>
                    </a:lnTo>
                    <a:close/>
                    <a:moveTo>
                      <a:pt x="206043" y="97599"/>
                    </a:moveTo>
                    <a:cubicBezTo>
                      <a:pt x="207850" y="96695"/>
                      <a:pt x="209657" y="96695"/>
                      <a:pt x="212368" y="95792"/>
                    </a:cubicBezTo>
                    <a:cubicBezTo>
                      <a:pt x="213272" y="95792"/>
                      <a:pt x="214176" y="95792"/>
                      <a:pt x="215983" y="95792"/>
                    </a:cubicBezTo>
                    <a:cubicBezTo>
                      <a:pt x="215983" y="95792"/>
                      <a:pt x="215983" y="96695"/>
                      <a:pt x="215983" y="96695"/>
                    </a:cubicBezTo>
                    <a:cubicBezTo>
                      <a:pt x="215983" y="99406"/>
                      <a:pt x="214176" y="101214"/>
                      <a:pt x="211465" y="101214"/>
                    </a:cubicBezTo>
                    <a:cubicBezTo>
                      <a:pt x="208754" y="101214"/>
                      <a:pt x="206043" y="99406"/>
                      <a:pt x="206043" y="97599"/>
                    </a:cubicBezTo>
                    <a:lnTo>
                      <a:pt x="206043" y="97599"/>
                    </a:lnTo>
                    <a:close/>
                    <a:moveTo>
                      <a:pt x="225020" y="96695"/>
                    </a:moveTo>
                    <a:cubicBezTo>
                      <a:pt x="227731" y="96695"/>
                      <a:pt x="231346" y="97599"/>
                      <a:pt x="234057" y="98503"/>
                    </a:cubicBezTo>
                    <a:cubicBezTo>
                      <a:pt x="233153" y="100310"/>
                      <a:pt x="231346" y="101214"/>
                      <a:pt x="229539" y="101214"/>
                    </a:cubicBezTo>
                    <a:cubicBezTo>
                      <a:pt x="226828" y="101214"/>
                      <a:pt x="225020" y="99406"/>
                      <a:pt x="225020" y="96695"/>
                    </a:cubicBezTo>
                    <a:lnTo>
                      <a:pt x="225020" y="96695"/>
                    </a:lnTo>
                    <a:close/>
                    <a:moveTo>
                      <a:pt x="245805" y="100310"/>
                    </a:moveTo>
                    <a:cubicBezTo>
                      <a:pt x="246709" y="100310"/>
                      <a:pt x="248516" y="100310"/>
                      <a:pt x="249420" y="101214"/>
                    </a:cubicBezTo>
                    <a:cubicBezTo>
                      <a:pt x="249420" y="101214"/>
                      <a:pt x="248516" y="101214"/>
                      <a:pt x="248516" y="101214"/>
                    </a:cubicBezTo>
                    <a:cubicBezTo>
                      <a:pt x="247613" y="101214"/>
                      <a:pt x="246709" y="101214"/>
                      <a:pt x="245805" y="100310"/>
                    </a:cubicBezTo>
                    <a:lnTo>
                      <a:pt x="245805" y="100310"/>
                    </a:lnTo>
                    <a:close/>
                    <a:moveTo>
                      <a:pt x="267494" y="101214"/>
                    </a:moveTo>
                    <a:cubicBezTo>
                      <a:pt x="268398" y="99406"/>
                      <a:pt x="270205" y="97599"/>
                      <a:pt x="271109" y="96695"/>
                    </a:cubicBezTo>
                    <a:lnTo>
                      <a:pt x="271109" y="96695"/>
                    </a:lnTo>
                    <a:cubicBezTo>
                      <a:pt x="272012" y="99406"/>
                      <a:pt x="270205" y="101214"/>
                      <a:pt x="267494" y="101214"/>
                    </a:cubicBezTo>
                    <a:lnTo>
                      <a:pt x="267494" y="101214"/>
                    </a:lnTo>
                    <a:close/>
                    <a:moveTo>
                      <a:pt x="284664" y="92177"/>
                    </a:moveTo>
                    <a:cubicBezTo>
                      <a:pt x="285568" y="92177"/>
                      <a:pt x="286471" y="92177"/>
                      <a:pt x="287375" y="92177"/>
                    </a:cubicBezTo>
                    <a:cubicBezTo>
                      <a:pt x="289182" y="93081"/>
                      <a:pt x="290990" y="94888"/>
                      <a:pt x="290990" y="96695"/>
                    </a:cubicBezTo>
                    <a:cubicBezTo>
                      <a:pt x="290990" y="99406"/>
                      <a:pt x="289182" y="101214"/>
                      <a:pt x="286471" y="101214"/>
                    </a:cubicBezTo>
                    <a:cubicBezTo>
                      <a:pt x="283760" y="101214"/>
                      <a:pt x="281953" y="99406"/>
                      <a:pt x="281953" y="96695"/>
                    </a:cubicBezTo>
                    <a:cubicBezTo>
                      <a:pt x="281953" y="94888"/>
                      <a:pt x="282857" y="93081"/>
                      <a:pt x="284664" y="92177"/>
                    </a:cubicBezTo>
                    <a:lnTo>
                      <a:pt x="284664" y="92177"/>
                    </a:lnTo>
                    <a:close/>
                    <a:moveTo>
                      <a:pt x="300931" y="93984"/>
                    </a:moveTo>
                    <a:lnTo>
                      <a:pt x="300931" y="93984"/>
                    </a:lnTo>
                    <a:cubicBezTo>
                      <a:pt x="303642" y="93984"/>
                      <a:pt x="305449" y="93081"/>
                      <a:pt x="307256" y="92177"/>
                    </a:cubicBezTo>
                    <a:cubicBezTo>
                      <a:pt x="309064" y="93081"/>
                      <a:pt x="309968" y="94888"/>
                      <a:pt x="309968" y="96695"/>
                    </a:cubicBezTo>
                    <a:cubicBezTo>
                      <a:pt x="309968" y="99406"/>
                      <a:pt x="308160" y="101214"/>
                      <a:pt x="305449" y="101214"/>
                    </a:cubicBezTo>
                    <a:cubicBezTo>
                      <a:pt x="302738" y="101214"/>
                      <a:pt x="300931" y="99406"/>
                      <a:pt x="300931" y="96695"/>
                    </a:cubicBezTo>
                    <a:cubicBezTo>
                      <a:pt x="300027" y="95792"/>
                      <a:pt x="300931" y="94888"/>
                      <a:pt x="300931" y="93984"/>
                    </a:cubicBezTo>
                    <a:lnTo>
                      <a:pt x="300931" y="93984"/>
                    </a:lnTo>
                    <a:close/>
                    <a:moveTo>
                      <a:pt x="310871" y="90370"/>
                    </a:moveTo>
                    <a:cubicBezTo>
                      <a:pt x="313582" y="88562"/>
                      <a:pt x="316293" y="86755"/>
                      <a:pt x="319004" y="84947"/>
                    </a:cubicBezTo>
                    <a:cubicBezTo>
                      <a:pt x="319004" y="85851"/>
                      <a:pt x="319908" y="86755"/>
                      <a:pt x="319908" y="87658"/>
                    </a:cubicBezTo>
                    <a:cubicBezTo>
                      <a:pt x="319908" y="90370"/>
                      <a:pt x="318101" y="92177"/>
                      <a:pt x="315390" y="92177"/>
                    </a:cubicBezTo>
                    <a:cubicBezTo>
                      <a:pt x="312679" y="92177"/>
                      <a:pt x="311775" y="91273"/>
                      <a:pt x="310871" y="90370"/>
                    </a:cubicBezTo>
                    <a:lnTo>
                      <a:pt x="310871" y="90370"/>
                    </a:lnTo>
                    <a:close/>
                    <a:moveTo>
                      <a:pt x="340693" y="80429"/>
                    </a:moveTo>
                    <a:cubicBezTo>
                      <a:pt x="342501" y="80429"/>
                      <a:pt x="344308" y="79525"/>
                      <a:pt x="346115" y="79525"/>
                    </a:cubicBezTo>
                    <a:cubicBezTo>
                      <a:pt x="345212" y="80429"/>
                      <a:pt x="344308" y="80429"/>
                      <a:pt x="343404" y="80429"/>
                    </a:cubicBezTo>
                    <a:cubicBezTo>
                      <a:pt x="341597" y="81333"/>
                      <a:pt x="341597" y="81333"/>
                      <a:pt x="340693" y="80429"/>
                    </a:cubicBezTo>
                    <a:lnTo>
                      <a:pt x="340693" y="80429"/>
                    </a:lnTo>
                    <a:close/>
                    <a:moveTo>
                      <a:pt x="356960" y="77718"/>
                    </a:moveTo>
                    <a:cubicBezTo>
                      <a:pt x="360574" y="76814"/>
                      <a:pt x="363286" y="75910"/>
                      <a:pt x="365997" y="75007"/>
                    </a:cubicBezTo>
                    <a:cubicBezTo>
                      <a:pt x="365997" y="75910"/>
                      <a:pt x="365997" y="75910"/>
                      <a:pt x="365997" y="76814"/>
                    </a:cubicBezTo>
                    <a:cubicBezTo>
                      <a:pt x="365997" y="79525"/>
                      <a:pt x="364189" y="81333"/>
                      <a:pt x="361478" y="81333"/>
                    </a:cubicBezTo>
                    <a:cubicBezTo>
                      <a:pt x="359671" y="81333"/>
                      <a:pt x="357863" y="79525"/>
                      <a:pt x="356960" y="77718"/>
                    </a:cubicBezTo>
                    <a:lnTo>
                      <a:pt x="356960" y="77718"/>
                    </a:lnTo>
                    <a:close/>
                    <a:moveTo>
                      <a:pt x="370515" y="71392"/>
                    </a:moveTo>
                    <a:cubicBezTo>
                      <a:pt x="370515" y="71392"/>
                      <a:pt x="371419" y="71392"/>
                      <a:pt x="370515" y="71392"/>
                    </a:cubicBezTo>
                    <a:cubicBezTo>
                      <a:pt x="369611" y="67777"/>
                      <a:pt x="368708" y="65970"/>
                      <a:pt x="366900" y="63259"/>
                    </a:cubicBezTo>
                    <a:cubicBezTo>
                      <a:pt x="367804" y="62355"/>
                      <a:pt x="368708" y="61451"/>
                      <a:pt x="370515" y="61451"/>
                    </a:cubicBezTo>
                    <a:cubicBezTo>
                      <a:pt x="373226" y="61451"/>
                      <a:pt x="375034" y="63259"/>
                      <a:pt x="375034" y="65970"/>
                    </a:cubicBezTo>
                    <a:cubicBezTo>
                      <a:pt x="375937" y="69585"/>
                      <a:pt x="373226" y="71392"/>
                      <a:pt x="370515" y="71392"/>
                    </a:cubicBezTo>
                    <a:lnTo>
                      <a:pt x="370515" y="71392"/>
                    </a:lnTo>
                    <a:close/>
                    <a:moveTo>
                      <a:pt x="412989" y="14459"/>
                    </a:moveTo>
                    <a:cubicBezTo>
                      <a:pt x="415700" y="14459"/>
                      <a:pt x="419315" y="13555"/>
                      <a:pt x="422026" y="14459"/>
                    </a:cubicBezTo>
                    <a:cubicBezTo>
                      <a:pt x="422026" y="15363"/>
                      <a:pt x="422026" y="15363"/>
                      <a:pt x="422026" y="16267"/>
                    </a:cubicBezTo>
                    <a:cubicBezTo>
                      <a:pt x="422026" y="18978"/>
                      <a:pt x="420218" y="20785"/>
                      <a:pt x="417507" y="20785"/>
                    </a:cubicBezTo>
                    <a:cubicBezTo>
                      <a:pt x="414796" y="20785"/>
                      <a:pt x="412989" y="18978"/>
                      <a:pt x="412989" y="16267"/>
                    </a:cubicBezTo>
                    <a:cubicBezTo>
                      <a:pt x="412989" y="15363"/>
                      <a:pt x="412989" y="14459"/>
                      <a:pt x="412989" y="14459"/>
                    </a:cubicBezTo>
                    <a:lnTo>
                      <a:pt x="412989" y="14459"/>
                    </a:lnTo>
                    <a:close/>
                    <a:moveTo>
                      <a:pt x="431966" y="15363"/>
                    </a:moveTo>
                    <a:cubicBezTo>
                      <a:pt x="435581" y="15363"/>
                      <a:pt x="438292" y="16267"/>
                      <a:pt x="441003" y="16267"/>
                    </a:cubicBezTo>
                    <a:cubicBezTo>
                      <a:pt x="440100" y="18074"/>
                      <a:pt x="438292" y="19881"/>
                      <a:pt x="436485" y="19881"/>
                    </a:cubicBezTo>
                    <a:cubicBezTo>
                      <a:pt x="433774" y="19881"/>
                      <a:pt x="431966" y="18074"/>
                      <a:pt x="431966" y="15363"/>
                    </a:cubicBezTo>
                    <a:cubicBezTo>
                      <a:pt x="431966" y="15363"/>
                      <a:pt x="431966" y="15363"/>
                      <a:pt x="431966" y="15363"/>
                    </a:cubicBezTo>
                    <a:lnTo>
                      <a:pt x="431966" y="15363"/>
                    </a:lnTo>
                    <a:close/>
                    <a:moveTo>
                      <a:pt x="450944" y="17170"/>
                    </a:moveTo>
                    <a:cubicBezTo>
                      <a:pt x="453655" y="17170"/>
                      <a:pt x="457270" y="17170"/>
                      <a:pt x="459981" y="17170"/>
                    </a:cubicBezTo>
                    <a:cubicBezTo>
                      <a:pt x="459077" y="18978"/>
                      <a:pt x="457270" y="19881"/>
                      <a:pt x="455462" y="19881"/>
                    </a:cubicBezTo>
                    <a:cubicBezTo>
                      <a:pt x="453655" y="19881"/>
                      <a:pt x="451848" y="18978"/>
                      <a:pt x="450944" y="17170"/>
                    </a:cubicBezTo>
                    <a:lnTo>
                      <a:pt x="450944" y="17170"/>
                    </a:lnTo>
                    <a:close/>
                    <a:moveTo>
                      <a:pt x="469922" y="16267"/>
                    </a:moveTo>
                    <a:cubicBezTo>
                      <a:pt x="471729" y="16267"/>
                      <a:pt x="473536" y="16267"/>
                      <a:pt x="476247" y="16267"/>
                    </a:cubicBezTo>
                    <a:cubicBezTo>
                      <a:pt x="477151" y="16267"/>
                      <a:pt x="478055" y="16267"/>
                      <a:pt x="478959" y="16267"/>
                    </a:cubicBezTo>
                    <a:cubicBezTo>
                      <a:pt x="478055" y="18074"/>
                      <a:pt x="476247" y="19881"/>
                      <a:pt x="474440" y="19881"/>
                    </a:cubicBezTo>
                    <a:cubicBezTo>
                      <a:pt x="471729" y="19881"/>
                      <a:pt x="469922" y="18978"/>
                      <a:pt x="469922" y="16267"/>
                    </a:cubicBezTo>
                    <a:lnTo>
                      <a:pt x="469922" y="16267"/>
                    </a:lnTo>
                    <a:close/>
                    <a:moveTo>
                      <a:pt x="489803" y="18978"/>
                    </a:moveTo>
                    <a:cubicBezTo>
                      <a:pt x="491610" y="18978"/>
                      <a:pt x="493418" y="19881"/>
                      <a:pt x="495225" y="19881"/>
                    </a:cubicBezTo>
                    <a:cubicBezTo>
                      <a:pt x="494321" y="19881"/>
                      <a:pt x="493418" y="20785"/>
                      <a:pt x="492514" y="20785"/>
                    </a:cubicBezTo>
                    <a:cubicBezTo>
                      <a:pt x="491610" y="19881"/>
                      <a:pt x="490707" y="19881"/>
                      <a:pt x="489803" y="18978"/>
                    </a:cubicBezTo>
                    <a:lnTo>
                      <a:pt x="489803" y="18978"/>
                    </a:lnTo>
                    <a:close/>
                    <a:moveTo>
                      <a:pt x="536795" y="22592"/>
                    </a:moveTo>
                    <a:cubicBezTo>
                      <a:pt x="539506" y="22592"/>
                      <a:pt x="541314" y="23496"/>
                      <a:pt x="544025" y="23496"/>
                    </a:cubicBezTo>
                    <a:cubicBezTo>
                      <a:pt x="544928" y="24400"/>
                      <a:pt x="544928" y="25303"/>
                      <a:pt x="544928" y="26207"/>
                    </a:cubicBezTo>
                    <a:cubicBezTo>
                      <a:pt x="544928" y="28918"/>
                      <a:pt x="543121" y="30726"/>
                      <a:pt x="540410" y="30726"/>
                    </a:cubicBezTo>
                    <a:cubicBezTo>
                      <a:pt x="537699" y="30726"/>
                      <a:pt x="535891" y="28918"/>
                      <a:pt x="535891" y="26207"/>
                    </a:cubicBezTo>
                    <a:cubicBezTo>
                      <a:pt x="534988" y="25303"/>
                      <a:pt x="535891" y="23496"/>
                      <a:pt x="536795" y="22592"/>
                    </a:cubicBezTo>
                    <a:lnTo>
                      <a:pt x="536795" y="22592"/>
                    </a:lnTo>
                    <a:close/>
                    <a:moveTo>
                      <a:pt x="553965" y="25303"/>
                    </a:moveTo>
                    <a:cubicBezTo>
                      <a:pt x="554869" y="25303"/>
                      <a:pt x="555773" y="25303"/>
                      <a:pt x="555773" y="25303"/>
                    </a:cubicBezTo>
                    <a:cubicBezTo>
                      <a:pt x="557580" y="24400"/>
                      <a:pt x="560291" y="24400"/>
                      <a:pt x="562099" y="23496"/>
                    </a:cubicBezTo>
                    <a:cubicBezTo>
                      <a:pt x="563002" y="24400"/>
                      <a:pt x="563002" y="25303"/>
                      <a:pt x="563002" y="26207"/>
                    </a:cubicBezTo>
                    <a:cubicBezTo>
                      <a:pt x="563002" y="28918"/>
                      <a:pt x="561195" y="30726"/>
                      <a:pt x="558484" y="30726"/>
                    </a:cubicBezTo>
                    <a:cubicBezTo>
                      <a:pt x="555773" y="30726"/>
                      <a:pt x="553965" y="28918"/>
                      <a:pt x="553965" y="26207"/>
                    </a:cubicBezTo>
                    <a:cubicBezTo>
                      <a:pt x="553965" y="26207"/>
                      <a:pt x="553965" y="25303"/>
                      <a:pt x="553965" y="25303"/>
                    </a:cubicBezTo>
                    <a:lnTo>
                      <a:pt x="553965" y="25303"/>
                    </a:lnTo>
                    <a:close/>
                    <a:moveTo>
                      <a:pt x="581980" y="14459"/>
                    </a:moveTo>
                    <a:cubicBezTo>
                      <a:pt x="582883" y="14459"/>
                      <a:pt x="582883" y="14459"/>
                      <a:pt x="583787" y="13555"/>
                    </a:cubicBezTo>
                    <a:cubicBezTo>
                      <a:pt x="584691" y="12652"/>
                      <a:pt x="585595" y="11748"/>
                      <a:pt x="586498" y="10844"/>
                    </a:cubicBezTo>
                    <a:cubicBezTo>
                      <a:pt x="589209" y="10844"/>
                      <a:pt x="591017" y="12652"/>
                      <a:pt x="591017" y="15363"/>
                    </a:cubicBezTo>
                    <a:cubicBezTo>
                      <a:pt x="591017" y="18074"/>
                      <a:pt x="589209" y="19881"/>
                      <a:pt x="586498" y="19881"/>
                    </a:cubicBezTo>
                    <a:cubicBezTo>
                      <a:pt x="583787" y="19881"/>
                      <a:pt x="581980" y="18074"/>
                      <a:pt x="581980" y="15363"/>
                    </a:cubicBezTo>
                    <a:cubicBezTo>
                      <a:pt x="581980" y="15363"/>
                      <a:pt x="581980" y="14459"/>
                      <a:pt x="581980" y="14459"/>
                    </a:cubicBezTo>
                    <a:lnTo>
                      <a:pt x="581980" y="14459"/>
                    </a:lnTo>
                    <a:close/>
                    <a:moveTo>
                      <a:pt x="604572" y="0"/>
                    </a:moveTo>
                    <a:lnTo>
                      <a:pt x="605476" y="0"/>
                    </a:lnTo>
                    <a:cubicBezTo>
                      <a:pt x="605476" y="0"/>
                      <a:pt x="604572" y="0"/>
                      <a:pt x="604572" y="0"/>
                    </a:cubicBezTo>
                    <a:lnTo>
                      <a:pt x="604572" y="0"/>
                    </a:lnTo>
                    <a:close/>
                    <a:moveTo>
                      <a:pt x="614513" y="1807"/>
                    </a:moveTo>
                    <a:lnTo>
                      <a:pt x="617224" y="1807"/>
                    </a:lnTo>
                    <a:cubicBezTo>
                      <a:pt x="619031" y="2711"/>
                      <a:pt x="619935" y="4518"/>
                      <a:pt x="619935" y="6326"/>
                    </a:cubicBezTo>
                    <a:cubicBezTo>
                      <a:pt x="619935" y="9037"/>
                      <a:pt x="618128" y="10844"/>
                      <a:pt x="615417" y="10844"/>
                    </a:cubicBezTo>
                    <a:cubicBezTo>
                      <a:pt x="612705" y="10844"/>
                      <a:pt x="610898" y="9037"/>
                      <a:pt x="610898" y="6326"/>
                    </a:cubicBezTo>
                    <a:cubicBezTo>
                      <a:pt x="609994" y="3615"/>
                      <a:pt x="611802" y="1807"/>
                      <a:pt x="614513" y="1807"/>
                    </a:cubicBezTo>
                    <a:lnTo>
                      <a:pt x="614513" y="1807"/>
                    </a:lnTo>
                    <a:close/>
                    <a:moveTo>
                      <a:pt x="629876" y="3615"/>
                    </a:moveTo>
                    <a:lnTo>
                      <a:pt x="638913" y="5422"/>
                    </a:lnTo>
                    <a:cubicBezTo>
                      <a:pt x="638913" y="5422"/>
                      <a:pt x="638913" y="6326"/>
                      <a:pt x="638913" y="6326"/>
                    </a:cubicBezTo>
                    <a:cubicBezTo>
                      <a:pt x="638913" y="9037"/>
                      <a:pt x="637105" y="10844"/>
                      <a:pt x="634394" y="10844"/>
                    </a:cubicBezTo>
                    <a:cubicBezTo>
                      <a:pt x="631683" y="10844"/>
                      <a:pt x="629876" y="9037"/>
                      <a:pt x="629876" y="6326"/>
                    </a:cubicBezTo>
                    <a:cubicBezTo>
                      <a:pt x="628972" y="5422"/>
                      <a:pt x="628972" y="4518"/>
                      <a:pt x="629876" y="3615"/>
                    </a:cubicBezTo>
                    <a:lnTo>
                      <a:pt x="629876" y="3615"/>
                    </a:lnTo>
                    <a:close/>
                    <a:moveTo>
                      <a:pt x="647950" y="7230"/>
                    </a:moveTo>
                    <a:lnTo>
                      <a:pt x="656987" y="9037"/>
                    </a:lnTo>
                    <a:cubicBezTo>
                      <a:pt x="656083" y="9941"/>
                      <a:pt x="654275" y="10844"/>
                      <a:pt x="652468" y="10844"/>
                    </a:cubicBezTo>
                    <a:cubicBezTo>
                      <a:pt x="650661" y="10844"/>
                      <a:pt x="647950" y="9037"/>
                      <a:pt x="647950" y="7230"/>
                    </a:cubicBezTo>
                    <a:lnTo>
                      <a:pt x="647950" y="7230"/>
                    </a:lnTo>
                    <a:close/>
                    <a:moveTo>
                      <a:pt x="669638" y="10844"/>
                    </a:moveTo>
                    <a:lnTo>
                      <a:pt x="672349" y="10844"/>
                    </a:lnTo>
                    <a:cubicBezTo>
                      <a:pt x="672349" y="10844"/>
                      <a:pt x="672349" y="10844"/>
                      <a:pt x="671446" y="10844"/>
                    </a:cubicBezTo>
                    <a:cubicBezTo>
                      <a:pt x="670542" y="10844"/>
                      <a:pt x="669638" y="10844"/>
                      <a:pt x="669638" y="10844"/>
                    </a:cubicBezTo>
                    <a:lnTo>
                      <a:pt x="669638" y="10844"/>
                    </a:lnTo>
                    <a:close/>
                    <a:moveTo>
                      <a:pt x="677771" y="11748"/>
                    </a:moveTo>
                    <a:lnTo>
                      <a:pt x="684097" y="12652"/>
                    </a:lnTo>
                    <a:cubicBezTo>
                      <a:pt x="685001" y="13555"/>
                      <a:pt x="685001" y="14459"/>
                      <a:pt x="685001" y="15363"/>
                    </a:cubicBezTo>
                    <a:cubicBezTo>
                      <a:pt x="685001" y="18074"/>
                      <a:pt x="683194" y="19881"/>
                      <a:pt x="680483" y="19881"/>
                    </a:cubicBezTo>
                    <a:cubicBezTo>
                      <a:pt x="677771" y="19881"/>
                      <a:pt x="675964" y="18074"/>
                      <a:pt x="675964" y="15363"/>
                    </a:cubicBezTo>
                    <a:cubicBezTo>
                      <a:pt x="675964" y="14459"/>
                      <a:pt x="676868" y="12652"/>
                      <a:pt x="677771" y="11748"/>
                    </a:cubicBezTo>
                    <a:lnTo>
                      <a:pt x="677771" y="11748"/>
                    </a:lnTo>
                    <a:close/>
                    <a:moveTo>
                      <a:pt x="694942" y="14459"/>
                    </a:moveTo>
                    <a:cubicBezTo>
                      <a:pt x="697653" y="15363"/>
                      <a:pt x="701268" y="15363"/>
                      <a:pt x="703979" y="16267"/>
                    </a:cubicBezTo>
                    <a:cubicBezTo>
                      <a:pt x="703979" y="18978"/>
                      <a:pt x="701268" y="20785"/>
                      <a:pt x="699460" y="20785"/>
                    </a:cubicBezTo>
                    <a:cubicBezTo>
                      <a:pt x="696749" y="20785"/>
                      <a:pt x="694942" y="18978"/>
                      <a:pt x="694942" y="16267"/>
                    </a:cubicBezTo>
                    <a:cubicBezTo>
                      <a:pt x="694942" y="15363"/>
                      <a:pt x="694942" y="15363"/>
                      <a:pt x="694942" y="14459"/>
                    </a:cubicBezTo>
                    <a:lnTo>
                      <a:pt x="694942" y="14459"/>
                    </a:lnTo>
                    <a:close/>
                    <a:moveTo>
                      <a:pt x="713919" y="18074"/>
                    </a:moveTo>
                    <a:lnTo>
                      <a:pt x="721149" y="18978"/>
                    </a:lnTo>
                    <a:cubicBezTo>
                      <a:pt x="721149" y="19881"/>
                      <a:pt x="719341" y="19881"/>
                      <a:pt x="718438" y="19881"/>
                    </a:cubicBezTo>
                    <a:cubicBezTo>
                      <a:pt x="716630" y="19881"/>
                      <a:pt x="714823" y="18978"/>
                      <a:pt x="713919" y="18074"/>
                    </a:cubicBezTo>
                    <a:lnTo>
                      <a:pt x="713919" y="18074"/>
                    </a:lnTo>
                    <a:close/>
                    <a:moveTo>
                      <a:pt x="742838" y="24400"/>
                    </a:moveTo>
                    <a:cubicBezTo>
                      <a:pt x="745549" y="25303"/>
                      <a:pt x="748260" y="26207"/>
                      <a:pt x="751875" y="26207"/>
                    </a:cubicBezTo>
                    <a:cubicBezTo>
                      <a:pt x="751875" y="26207"/>
                      <a:pt x="751875" y="26207"/>
                      <a:pt x="751875" y="26207"/>
                    </a:cubicBezTo>
                    <a:cubicBezTo>
                      <a:pt x="751875" y="28918"/>
                      <a:pt x="750067" y="30726"/>
                      <a:pt x="747356" y="30726"/>
                    </a:cubicBezTo>
                    <a:cubicBezTo>
                      <a:pt x="744645" y="30726"/>
                      <a:pt x="742838" y="28918"/>
                      <a:pt x="742838" y="26207"/>
                    </a:cubicBezTo>
                    <a:cubicBezTo>
                      <a:pt x="741934" y="25303"/>
                      <a:pt x="741934" y="24400"/>
                      <a:pt x="742838" y="24400"/>
                    </a:cubicBezTo>
                    <a:lnTo>
                      <a:pt x="742838" y="24400"/>
                    </a:lnTo>
                    <a:close/>
                    <a:moveTo>
                      <a:pt x="760912" y="28918"/>
                    </a:moveTo>
                    <a:cubicBezTo>
                      <a:pt x="763623" y="29822"/>
                      <a:pt x="765430" y="29822"/>
                      <a:pt x="767237" y="30726"/>
                    </a:cubicBezTo>
                    <a:cubicBezTo>
                      <a:pt x="766334" y="31629"/>
                      <a:pt x="765430" y="31629"/>
                      <a:pt x="764526" y="31629"/>
                    </a:cubicBezTo>
                    <a:cubicBezTo>
                      <a:pt x="763623" y="30726"/>
                      <a:pt x="761815" y="29822"/>
                      <a:pt x="760912" y="28918"/>
                    </a:cubicBezTo>
                    <a:lnTo>
                      <a:pt x="760912" y="28918"/>
                    </a:lnTo>
                    <a:close/>
                    <a:moveTo>
                      <a:pt x="772660" y="31629"/>
                    </a:moveTo>
                    <a:cubicBezTo>
                      <a:pt x="774467" y="32533"/>
                      <a:pt x="776274" y="32533"/>
                      <a:pt x="778082" y="33437"/>
                    </a:cubicBezTo>
                    <a:cubicBezTo>
                      <a:pt x="778985" y="34340"/>
                      <a:pt x="778985" y="35244"/>
                      <a:pt x="778985" y="36148"/>
                    </a:cubicBezTo>
                    <a:cubicBezTo>
                      <a:pt x="778985" y="38859"/>
                      <a:pt x="777178" y="40666"/>
                      <a:pt x="774467" y="40666"/>
                    </a:cubicBezTo>
                    <a:cubicBezTo>
                      <a:pt x="771756" y="40666"/>
                      <a:pt x="769948" y="38859"/>
                      <a:pt x="769948" y="36148"/>
                    </a:cubicBezTo>
                    <a:cubicBezTo>
                      <a:pt x="769948" y="34340"/>
                      <a:pt x="770852" y="32533"/>
                      <a:pt x="772660" y="31629"/>
                    </a:cubicBezTo>
                    <a:lnTo>
                      <a:pt x="772660" y="31629"/>
                    </a:lnTo>
                    <a:close/>
                    <a:moveTo>
                      <a:pt x="816941" y="67777"/>
                    </a:moveTo>
                    <a:cubicBezTo>
                      <a:pt x="818748" y="68681"/>
                      <a:pt x="820555" y="70488"/>
                      <a:pt x="822363" y="71392"/>
                    </a:cubicBezTo>
                    <a:cubicBezTo>
                      <a:pt x="822363" y="71392"/>
                      <a:pt x="821459" y="71392"/>
                      <a:pt x="821459" y="71392"/>
                    </a:cubicBezTo>
                    <a:cubicBezTo>
                      <a:pt x="819652" y="71392"/>
                      <a:pt x="816941" y="69585"/>
                      <a:pt x="816941" y="67777"/>
                    </a:cubicBezTo>
                    <a:lnTo>
                      <a:pt x="816941" y="67777"/>
                    </a:lnTo>
                    <a:close/>
                    <a:moveTo>
                      <a:pt x="826881" y="74103"/>
                    </a:moveTo>
                    <a:cubicBezTo>
                      <a:pt x="829592" y="75007"/>
                      <a:pt x="832303" y="75910"/>
                      <a:pt x="835918" y="77718"/>
                    </a:cubicBezTo>
                    <a:cubicBezTo>
                      <a:pt x="835014" y="79525"/>
                      <a:pt x="833207" y="81333"/>
                      <a:pt x="831400" y="81333"/>
                    </a:cubicBezTo>
                    <a:cubicBezTo>
                      <a:pt x="828689" y="81333"/>
                      <a:pt x="826881" y="79525"/>
                      <a:pt x="826881" y="76814"/>
                    </a:cubicBezTo>
                    <a:cubicBezTo>
                      <a:pt x="826881" y="75910"/>
                      <a:pt x="826881" y="75007"/>
                      <a:pt x="826881" y="74103"/>
                    </a:cubicBezTo>
                    <a:lnTo>
                      <a:pt x="826881" y="74103"/>
                    </a:lnTo>
                    <a:close/>
                    <a:moveTo>
                      <a:pt x="854896" y="84947"/>
                    </a:moveTo>
                    <a:cubicBezTo>
                      <a:pt x="857607" y="85851"/>
                      <a:pt x="860318" y="87658"/>
                      <a:pt x="863933" y="88562"/>
                    </a:cubicBezTo>
                    <a:cubicBezTo>
                      <a:pt x="863029" y="90370"/>
                      <a:pt x="861222" y="92177"/>
                      <a:pt x="859414" y="92177"/>
                    </a:cubicBezTo>
                    <a:cubicBezTo>
                      <a:pt x="856703" y="92177"/>
                      <a:pt x="854896" y="90370"/>
                      <a:pt x="854896" y="87658"/>
                    </a:cubicBezTo>
                    <a:cubicBezTo>
                      <a:pt x="854896" y="86755"/>
                      <a:pt x="854896" y="85851"/>
                      <a:pt x="854896" y="84947"/>
                    </a:cubicBezTo>
                    <a:lnTo>
                      <a:pt x="854896" y="84947"/>
                    </a:lnTo>
                    <a:close/>
                    <a:moveTo>
                      <a:pt x="882910" y="95792"/>
                    </a:moveTo>
                    <a:lnTo>
                      <a:pt x="891044" y="99406"/>
                    </a:lnTo>
                    <a:cubicBezTo>
                      <a:pt x="890140" y="100310"/>
                      <a:pt x="888333" y="101214"/>
                      <a:pt x="887429" y="101214"/>
                    </a:cubicBezTo>
                    <a:cubicBezTo>
                      <a:pt x="884718" y="101214"/>
                      <a:pt x="882910" y="99406"/>
                      <a:pt x="882910" y="95792"/>
                    </a:cubicBezTo>
                    <a:cubicBezTo>
                      <a:pt x="882910" y="96695"/>
                      <a:pt x="882910" y="95792"/>
                      <a:pt x="882910" y="95792"/>
                    </a:cubicBezTo>
                    <a:lnTo>
                      <a:pt x="882910" y="95792"/>
                    </a:lnTo>
                    <a:close/>
                    <a:moveTo>
                      <a:pt x="910925" y="107540"/>
                    </a:moveTo>
                    <a:lnTo>
                      <a:pt x="919058" y="111155"/>
                    </a:lnTo>
                    <a:cubicBezTo>
                      <a:pt x="918154" y="112058"/>
                      <a:pt x="917251" y="112962"/>
                      <a:pt x="915443" y="112962"/>
                    </a:cubicBezTo>
                    <a:cubicBezTo>
                      <a:pt x="912732" y="112058"/>
                      <a:pt x="910925" y="110251"/>
                      <a:pt x="910925" y="107540"/>
                    </a:cubicBezTo>
                    <a:cubicBezTo>
                      <a:pt x="910925" y="107540"/>
                      <a:pt x="910925" y="107540"/>
                      <a:pt x="910925" y="107540"/>
                    </a:cubicBezTo>
                    <a:lnTo>
                      <a:pt x="910925" y="107540"/>
                    </a:lnTo>
                    <a:close/>
                    <a:moveTo>
                      <a:pt x="924480" y="112058"/>
                    </a:moveTo>
                    <a:lnTo>
                      <a:pt x="929903" y="113866"/>
                    </a:lnTo>
                    <a:cubicBezTo>
                      <a:pt x="930806" y="114769"/>
                      <a:pt x="930806" y="115673"/>
                      <a:pt x="930806" y="116577"/>
                    </a:cubicBezTo>
                    <a:cubicBezTo>
                      <a:pt x="930806" y="119288"/>
                      <a:pt x="928999" y="121095"/>
                      <a:pt x="926288" y="121095"/>
                    </a:cubicBezTo>
                    <a:cubicBezTo>
                      <a:pt x="923577" y="121095"/>
                      <a:pt x="921769" y="119288"/>
                      <a:pt x="921769" y="116577"/>
                    </a:cubicBezTo>
                    <a:cubicBezTo>
                      <a:pt x="920866" y="114769"/>
                      <a:pt x="921769" y="112962"/>
                      <a:pt x="924480" y="112058"/>
                    </a:cubicBezTo>
                    <a:lnTo>
                      <a:pt x="924480" y="112058"/>
                    </a:lnTo>
                    <a:close/>
                    <a:moveTo>
                      <a:pt x="939843" y="118384"/>
                    </a:moveTo>
                    <a:lnTo>
                      <a:pt x="946169" y="121095"/>
                    </a:lnTo>
                    <a:cubicBezTo>
                      <a:pt x="945265" y="121095"/>
                      <a:pt x="945265" y="121095"/>
                      <a:pt x="944362" y="121095"/>
                    </a:cubicBezTo>
                    <a:cubicBezTo>
                      <a:pt x="941651" y="121999"/>
                      <a:pt x="940747" y="120191"/>
                      <a:pt x="939843" y="118384"/>
                    </a:cubicBezTo>
                    <a:lnTo>
                      <a:pt x="939843" y="118384"/>
                    </a:lnTo>
                    <a:close/>
                    <a:moveTo>
                      <a:pt x="951591" y="123806"/>
                    </a:moveTo>
                    <a:lnTo>
                      <a:pt x="957917" y="126517"/>
                    </a:lnTo>
                    <a:lnTo>
                      <a:pt x="957917" y="126517"/>
                    </a:lnTo>
                    <a:cubicBezTo>
                      <a:pt x="957917" y="127421"/>
                      <a:pt x="957917" y="127421"/>
                      <a:pt x="957917" y="128325"/>
                    </a:cubicBezTo>
                    <a:cubicBezTo>
                      <a:pt x="957917" y="131036"/>
                      <a:pt x="956110" y="132843"/>
                      <a:pt x="953399" y="132843"/>
                    </a:cubicBezTo>
                    <a:cubicBezTo>
                      <a:pt x="950688" y="132843"/>
                      <a:pt x="948880" y="131036"/>
                      <a:pt x="948880" y="128325"/>
                    </a:cubicBezTo>
                    <a:cubicBezTo>
                      <a:pt x="948880" y="125614"/>
                      <a:pt x="949784" y="123806"/>
                      <a:pt x="951591" y="123806"/>
                    </a:cubicBezTo>
                    <a:lnTo>
                      <a:pt x="951591" y="123806"/>
                    </a:lnTo>
                    <a:close/>
                    <a:moveTo>
                      <a:pt x="967858" y="130132"/>
                    </a:moveTo>
                    <a:cubicBezTo>
                      <a:pt x="968761" y="131036"/>
                      <a:pt x="968761" y="131036"/>
                      <a:pt x="969665" y="131940"/>
                    </a:cubicBezTo>
                    <a:cubicBezTo>
                      <a:pt x="968761" y="131036"/>
                      <a:pt x="968761" y="131036"/>
                      <a:pt x="967858" y="130132"/>
                    </a:cubicBezTo>
                    <a:lnTo>
                      <a:pt x="967858" y="130132"/>
                    </a:lnTo>
                    <a:close/>
                    <a:moveTo>
                      <a:pt x="975087" y="144591"/>
                    </a:moveTo>
                    <a:cubicBezTo>
                      <a:pt x="975991" y="146399"/>
                      <a:pt x="975991" y="148206"/>
                      <a:pt x="976895" y="150013"/>
                    </a:cubicBezTo>
                    <a:cubicBezTo>
                      <a:pt x="975991" y="151821"/>
                      <a:pt x="974184" y="152725"/>
                      <a:pt x="972376" y="152725"/>
                    </a:cubicBezTo>
                    <a:cubicBezTo>
                      <a:pt x="969665" y="152725"/>
                      <a:pt x="967858" y="150917"/>
                      <a:pt x="967858" y="148206"/>
                    </a:cubicBezTo>
                    <a:cubicBezTo>
                      <a:pt x="967858" y="145495"/>
                      <a:pt x="969665" y="143688"/>
                      <a:pt x="972376" y="143688"/>
                    </a:cubicBezTo>
                    <a:cubicBezTo>
                      <a:pt x="973280" y="143688"/>
                      <a:pt x="974184" y="143688"/>
                      <a:pt x="975087" y="144591"/>
                    </a:cubicBezTo>
                    <a:lnTo>
                      <a:pt x="975087" y="144591"/>
                    </a:lnTo>
                    <a:close/>
                    <a:moveTo>
                      <a:pt x="977798" y="155436"/>
                    </a:moveTo>
                    <a:cubicBezTo>
                      <a:pt x="978702" y="157243"/>
                      <a:pt x="978702" y="159954"/>
                      <a:pt x="979606" y="161761"/>
                    </a:cubicBezTo>
                    <a:cubicBezTo>
                      <a:pt x="977798" y="160858"/>
                      <a:pt x="976895" y="159050"/>
                      <a:pt x="976895" y="157243"/>
                    </a:cubicBezTo>
                    <a:cubicBezTo>
                      <a:pt x="976895" y="156339"/>
                      <a:pt x="976895" y="155436"/>
                      <a:pt x="977798" y="155436"/>
                    </a:cubicBezTo>
                    <a:lnTo>
                      <a:pt x="977798" y="155436"/>
                    </a:lnTo>
                    <a:close/>
                    <a:moveTo>
                      <a:pt x="978702" y="174413"/>
                    </a:moveTo>
                    <a:cubicBezTo>
                      <a:pt x="978702" y="176221"/>
                      <a:pt x="977798" y="178932"/>
                      <a:pt x="977798" y="180739"/>
                    </a:cubicBezTo>
                    <a:cubicBezTo>
                      <a:pt x="977798" y="179835"/>
                      <a:pt x="976895" y="178932"/>
                      <a:pt x="976895" y="178028"/>
                    </a:cubicBezTo>
                    <a:cubicBezTo>
                      <a:pt x="976895" y="176221"/>
                      <a:pt x="977798" y="175317"/>
                      <a:pt x="978702" y="174413"/>
                    </a:cubicBezTo>
                    <a:lnTo>
                      <a:pt x="978702" y="174413"/>
                    </a:lnTo>
                    <a:close/>
                    <a:moveTo>
                      <a:pt x="977798" y="180739"/>
                    </a:moveTo>
                    <a:cubicBezTo>
                      <a:pt x="979606" y="180739"/>
                      <a:pt x="981413" y="181643"/>
                      <a:pt x="982317" y="182546"/>
                    </a:cubicBezTo>
                    <a:cubicBezTo>
                      <a:pt x="982317" y="182546"/>
                      <a:pt x="981413" y="182546"/>
                      <a:pt x="981413" y="182546"/>
                    </a:cubicBezTo>
                    <a:cubicBezTo>
                      <a:pt x="979606" y="182546"/>
                      <a:pt x="978702" y="181643"/>
                      <a:pt x="977798" y="180739"/>
                    </a:cubicBezTo>
                    <a:lnTo>
                      <a:pt x="977798" y="180739"/>
                    </a:lnTo>
                    <a:close/>
                    <a:moveTo>
                      <a:pt x="986835" y="186161"/>
                    </a:moveTo>
                    <a:cubicBezTo>
                      <a:pt x="988643" y="187969"/>
                      <a:pt x="990450" y="190680"/>
                      <a:pt x="991354" y="193391"/>
                    </a:cubicBezTo>
                    <a:cubicBezTo>
                      <a:pt x="991354" y="193391"/>
                      <a:pt x="991354" y="193391"/>
                      <a:pt x="991354" y="194294"/>
                    </a:cubicBezTo>
                    <a:cubicBezTo>
                      <a:pt x="991354" y="194294"/>
                      <a:pt x="991354" y="194294"/>
                      <a:pt x="990450" y="194294"/>
                    </a:cubicBezTo>
                    <a:cubicBezTo>
                      <a:pt x="987739" y="194294"/>
                      <a:pt x="985932" y="192487"/>
                      <a:pt x="985932" y="189776"/>
                    </a:cubicBezTo>
                    <a:cubicBezTo>
                      <a:pt x="985932" y="187969"/>
                      <a:pt x="986835" y="187065"/>
                      <a:pt x="986835" y="186161"/>
                    </a:cubicBezTo>
                    <a:lnTo>
                      <a:pt x="986835" y="186161"/>
                    </a:lnTo>
                    <a:close/>
                    <a:moveTo>
                      <a:pt x="991354" y="204235"/>
                    </a:moveTo>
                    <a:cubicBezTo>
                      <a:pt x="991354" y="205139"/>
                      <a:pt x="991354" y="206946"/>
                      <a:pt x="991354" y="207850"/>
                    </a:cubicBezTo>
                    <a:cubicBezTo>
                      <a:pt x="992257" y="209657"/>
                      <a:pt x="992257" y="210561"/>
                      <a:pt x="993161" y="212368"/>
                    </a:cubicBezTo>
                    <a:cubicBezTo>
                      <a:pt x="992257" y="213272"/>
                      <a:pt x="991354" y="213272"/>
                      <a:pt x="990450" y="213272"/>
                    </a:cubicBezTo>
                    <a:cubicBezTo>
                      <a:pt x="987739" y="213272"/>
                      <a:pt x="985932" y="211465"/>
                      <a:pt x="985932" y="208754"/>
                    </a:cubicBezTo>
                    <a:cubicBezTo>
                      <a:pt x="985932" y="206043"/>
                      <a:pt x="988643" y="204235"/>
                      <a:pt x="991354" y="204235"/>
                    </a:cubicBezTo>
                    <a:cubicBezTo>
                      <a:pt x="991354" y="204235"/>
                      <a:pt x="991354" y="204235"/>
                      <a:pt x="991354" y="204235"/>
                    </a:cubicBezTo>
                    <a:lnTo>
                      <a:pt x="991354" y="204235"/>
                    </a:lnTo>
                    <a:close/>
                    <a:moveTo>
                      <a:pt x="995872" y="219598"/>
                    </a:moveTo>
                    <a:lnTo>
                      <a:pt x="996776" y="221405"/>
                    </a:lnTo>
                    <a:cubicBezTo>
                      <a:pt x="995872" y="220502"/>
                      <a:pt x="995872" y="219598"/>
                      <a:pt x="995872" y="219598"/>
                    </a:cubicBezTo>
                    <a:lnTo>
                      <a:pt x="995872" y="219598"/>
                    </a:lnTo>
                    <a:close/>
                    <a:moveTo>
                      <a:pt x="1001294" y="234057"/>
                    </a:moveTo>
                    <a:cubicBezTo>
                      <a:pt x="1002198" y="236768"/>
                      <a:pt x="1003102" y="238576"/>
                      <a:pt x="1004005" y="241287"/>
                    </a:cubicBezTo>
                    <a:cubicBezTo>
                      <a:pt x="1003102" y="243094"/>
                      <a:pt x="1001294" y="243998"/>
                      <a:pt x="999487" y="243998"/>
                    </a:cubicBezTo>
                    <a:cubicBezTo>
                      <a:pt x="996776" y="243998"/>
                      <a:pt x="994969" y="242190"/>
                      <a:pt x="994969" y="239479"/>
                    </a:cubicBezTo>
                    <a:cubicBezTo>
                      <a:pt x="994969" y="236768"/>
                      <a:pt x="996776" y="234961"/>
                      <a:pt x="999487" y="234961"/>
                    </a:cubicBezTo>
                    <a:cubicBezTo>
                      <a:pt x="1000391" y="234057"/>
                      <a:pt x="1001294" y="234057"/>
                      <a:pt x="1001294" y="234057"/>
                    </a:cubicBezTo>
                    <a:lnTo>
                      <a:pt x="1001294" y="234057"/>
                    </a:lnTo>
                    <a:close/>
                    <a:moveTo>
                      <a:pt x="1006717" y="245805"/>
                    </a:moveTo>
                    <a:cubicBezTo>
                      <a:pt x="1007620" y="248516"/>
                      <a:pt x="1009428" y="251227"/>
                      <a:pt x="1010331" y="253938"/>
                    </a:cubicBezTo>
                    <a:cubicBezTo>
                      <a:pt x="1010331" y="253938"/>
                      <a:pt x="1010331" y="253938"/>
                      <a:pt x="1009428" y="253938"/>
                    </a:cubicBezTo>
                    <a:cubicBezTo>
                      <a:pt x="1006717" y="253938"/>
                      <a:pt x="1004909" y="252131"/>
                      <a:pt x="1004909" y="249420"/>
                    </a:cubicBezTo>
                    <a:cubicBezTo>
                      <a:pt x="1004909" y="248516"/>
                      <a:pt x="1005813" y="246709"/>
                      <a:pt x="1006717" y="245805"/>
                    </a:cubicBezTo>
                    <a:lnTo>
                      <a:pt x="1006717" y="245805"/>
                    </a:lnTo>
                    <a:close/>
                    <a:moveTo>
                      <a:pt x="967858" y="299123"/>
                    </a:moveTo>
                    <a:lnTo>
                      <a:pt x="958821" y="299123"/>
                    </a:lnTo>
                    <a:cubicBezTo>
                      <a:pt x="958821" y="296412"/>
                      <a:pt x="960628" y="294605"/>
                      <a:pt x="963339" y="294605"/>
                    </a:cubicBezTo>
                    <a:cubicBezTo>
                      <a:pt x="965147" y="294605"/>
                      <a:pt x="967858" y="297316"/>
                      <a:pt x="967858" y="299123"/>
                    </a:cubicBezTo>
                    <a:lnTo>
                      <a:pt x="967858" y="299123"/>
                    </a:lnTo>
                    <a:close/>
                    <a:moveTo>
                      <a:pt x="948880" y="299123"/>
                    </a:moveTo>
                    <a:lnTo>
                      <a:pt x="939843" y="299123"/>
                    </a:lnTo>
                    <a:cubicBezTo>
                      <a:pt x="939843" y="296412"/>
                      <a:pt x="941651" y="294605"/>
                      <a:pt x="944362" y="294605"/>
                    </a:cubicBezTo>
                    <a:cubicBezTo>
                      <a:pt x="946169" y="294605"/>
                      <a:pt x="948880" y="296412"/>
                      <a:pt x="948880" y="299123"/>
                    </a:cubicBezTo>
                    <a:lnTo>
                      <a:pt x="948880" y="299123"/>
                    </a:lnTo>
                    <a:close/>
                    <a:moveTo>
                      <a:pt x="929903" y="299123"/>
                    </a:moveTo>
                    <a:lnTo>
                      <a:pt x="920866" y="299123"/>
                    </a:lnTo>
                    <a:cubicBezTo>
                      <a:pt x="920866" y="296412"/>
                      <a:pt x="922673" y="294605"/>
                      <a:pt x="925384" y="294605"/>
                    </a:cubicBezTo>
                    <a:cubicBezTo>
                      <a:pt x="928095" y="294605"/>
                      <a:pt x="929903" y="296412"/>
                      <a:pt x="929903" y="299123"/>
                    </a:cubicBezTo>
                    <a:lnTo>
                      <a:pt x="929903" y="299123"/>
                    </a:lnTo>
                    <a:close/>
                    <a:moveTo>
                      <a:pt x="910925" y="299123"/>
                    </a:moveTo>
                    <a:lnTo>
                      <a:pt x="901888" y="299123"/>
                    </a:lnTo>
                    <a:cubicBezTo>
                      <a:pt x="901888" y="296412"/>
                      <a:pt x="903695" y="294605"/>
                      <a:pt x="906406" y="294605"/>
                    </a:cubicBezTo>
                    <a:cubicBezTo>
                      <a:pt x="909117" y="294605"/>
                      <a:pt x="910925" y="296412"/>
                      <a:pt x="910925" y="299123"/>
                    </a:cubicBezTo>
                    <a:lnTo>
                      <a:pt x="910925" y="299123"/>
                    </a:lnTo>
                    <a:close/>
                    <a:moveTo>
                      <a:pt x="891947" y="299123"/>
                    </a:moveTo>
                    <a:lnTo>
                      <a:pt x="882910" y="299123"/>
                    </a:lnTo>
                    <a:cubicBezTo>
                      <a:pt x="882910" y="296412"/>
                      <a:pt x="884718" y="294605"/>
                      <a:pt x="887429" y="294605"/>
                    </a:cubicBezTo>
                    <a:cubicBezTo>
                      <a:pt x="890140" y="294605"/>
                      <a:pt x="891947" y="296412"/>
                      <a:pt x="891947" y="299123"/>
                    </a:cubicBezTo>
                    <a:lnTo>
                      <a:pt x="891947" y="299123"/>
                    </a:lnTo>
                    <a:close/>
                    <a:moveTo>
                      <a:pt x="873873" y="299123"/>
                    </a:moveTo>
                    <a:lnTo>
                      <a:pt x="864836" y="299123"/>
                    </a:lnTo>
                    <a:cubicBezTo>
                      <a:pt x="864836" y="296412"/>
                      <a:pt x="866644" y="294605"/>
                      <a:pt x="869355" y="294605"/>
                    </a:cubicBezTo>
                    <a:cubicBezTo>
                      <a:pt x="871162" y="294605"/>
                      <a:pt x="872970" y="296412"/>
                      <a:pt x="873873" y="299123"/>
                    </a:cubicBezTo>
                    <a:lnTo>
                      <a:pt x="873873" y="299123"/>
                    </a:lnTo>
                    <a:close/>
                    <a:moveTo>
                      <a:pt x="854896" y="299123"/>
                    </a:moveTo>
                    <a:lnTo>
                      <a:pt x="845859" y="299123"/>
                    </a:lnTo>
                    <a:cubicBezTo>
                      <a:pt x="845859" y="296412"/>
                      <a:pt x="847666" y="294605"/>
                      <a:pt x="850377" y="294605"/>
                    </a:cubicBezTo>
                    <a:cubicBezTo>
                      <a:pt x="852185" y="294605"/>
                      <a:pt x="854896" y="296412"/>
                      <a:pt x="854896" y="299123"/>
                    </a:cubicBezTo>
                    <a:lnTo>
                      <a:pt x="854896" y="299123"/>
                    </a:lnTo>
                    <a:close/>
                    <a:moveTo>
                      <a:pt x="835918" y="299123"/>
                    </a:moveTo>
                    <a:lnTo>
                      <a:pt x="826881" y="299123"/>
                    </a:lnTo>
                    <a:cubicBezTo>
                      <a:pt x="826881" y="296412"/>
                      <a:pt x="829592" y="294605"/>
                      <a:pt x="831400" y="294605"/>
                    </a:cubicBezTo>
                    <a:cubicBezTo>
                      <a:pt x="833207" y="294605"/>
                      <a:pt x="835918" y="296412"/>
                      <a:pt x="835918" y="299123"/>
                    </a:cubicBezTo>
                    <a:lnTo>
                      <a:pt x="835918" y="299123"/>
                    </a:lnTo>
                    <a:close/>
                    <a:moveTo>
                      <a:pt x="816941" y="299123"/>
                    </a:moveTo>
                    <a:lnTo>
                      <a:pt x="807904" y="299123"/>
                    </a:lnTo>
                    <a:cubicBezTo>
                      <a:pt x="807904" y="296412"/>
                      <a:pt x="810615" y="294605"/>
                      <a:pt x="812422" y="294605"/>
                    </a:cubicBezTo>
                    <a:cubicBezTo>
                      <a:pt x="815133" y="294605"/>
                      <a:pt x="816941" y="296412"/>
                      <a:pt x="816941" y="299123"/>
                    </a:cubicBezTo>
                    <a:lnTo>
                      <a:pt x="816941" y="299123"/>
                    </a:lnTo>
                    <a:close/>
                    <a:moveTo>
                      <a:pt x="797963" y="299123"/>
                    </a:moveTo>
                    <a:lnTo>
                      <a:pt x="788926" y="299123"/>
                    </a:lnTo>
                    <a:cubicBezTo>
                      <a:pt x="788926" y="296412"/>
                      <a:pt x="791637" y="294605"/>
                      <a:pt x="793445" y="294605"/>
                    </a:cubicBezTo>
                    <a:cubicBezTo>
                      <a:pt x="796156" y="294605"/>
                      <a:pt x="797963" y="296412"/>
                      <a:pt x="797963" y="299123"/>
                    </a:cubicBezTo>
                    <a:lnTo>
                      <a:pt x="797963" y="299123"/>
                    </a:lnTo>
                    <a:close/>
                    <a:moveTo>
                      <a:pt x="778985" y="299123"/>
                    </a:moveTo>
                    <a:lnTo>
                      <a:pt x="769948" y="299123"/>
                    </a:lnTo>
                    <a:cubicBezTo>
                      <a:pt x="769948" y="296412"/>
                      <a:pt x="771756" y="295508"/>
                      <a:pt x="774467" y="295508"/>
                    </a:cubicBezTo>
                    <a:cubicBezTo>
                      <a:pt x="777178" y="294605"/>
                      <a:pt x="778985" y="296412"/>
                      <a:pt x="778985" y="299123"/>
                    </a:cubicBezTo>
                    <a:lnTo>
                      <a:pt x="778985" y="299123"/>
                    </a:lnTo>
                    <a:close/>
                    <a:moveTo>
                      <a:pt x="760912" y="299123"/>
                    </a:moveTo>
                    <a:lnTo>
                      <a:pt x="751875" y="299123"/>
                    </a:lnTo>
                    <a:cubicBezTo>
                      <a:pt x="751875" y="297316"/>
                      <a:pt x="754586" y="295508"/>
                      <a:pt x="756393" y="295508"/>
                    </a:cubicBezTo>
                    <a:cubicBezTo>
                      <a:pt x="758200" y="294605"/>
                      <a:pt x="760008" y="296412"/>
                      <a:pt x="760912" y="299123"/>
                    </a:cubicBezTo>
                    <a:lnTo>
                      <a:pt x="760912" y="299123"/>
                    </a:lnTo>
                    <a:close/>
                    <a:moveTo>
                      <a:pt x="741934" y="299123"/>
                    </a:moveTo>
                    <a:lnTo>
                      <a:pt x="732897" y="299123"/>
                    </a:lnTo>
                    <a:cubicBezTo>
                      <a:pt x="732897" y="297316"/>
                      <a:pt x="735608" y="295508"/>
                      <a:pt x="737415" y="295508"/>
                    </a:cubicBezTo>
                    <a:cubicBezTo>
                      <a:pt x="739223" y="294605"/>
                      <a:pt x="741934" y="296412"/>
                      <a:pt x="741934" y="299123"/>
                    </a:cubicBezTo>
                    <a:lnTo>
                      <a:pt x="741934" y="299123"/>
                    </a:lnTo>
                    <a:close/>
                    <a:moveTo>
                      <a:pt x="722956" y="299123"/>
                    </a:moveTo>
                    <a:lnTo>
                      <a:pt x="713919" y="299123"/>
                    </a:lnTo>
                    <a:cubicBezTo>
                      <a:pt x="713919" y="297316"/>
                      <a:pt x="716630" y="295508"/>
                      <a:pt x="718438" y="295508"/>
                    </a:cubicBezTo>
                    <a:cubicBezTo>
                      <a:pt x="721149" y="294605"/>
                      <a:pt x="722956" y="296412"/>
                      <a:pt x="722956" y="299123"/>
                    </a:cubicBezTo>
                    <a:lnTo>
                      <a:pt x="722956" y="299123"/>
                    </a:lnTo>
                    <a:close/>
                    <a:moveTo>
                      <a:pt x="703979" y="299123"/>
                    </a:moveTo>
                    <a:lnTo>
                      <a:pt x="694942" y="299123"/>
                    </a:lnTo>
                    <a:cubicBezTo>
                      <a:pt x="694942" y="297316"/>
                      <a:pt x="697653" y="295508"/>
                      <a:pt x="699460" y="295508"/>
                    </a:cubicBezTo>
                    <a:cubicBezTo>
                      <a:pt x="702171" y="294605"/>
                      <a:pt x="703979" y="296412"/>
                      <a:pt x="703979" y="299123"/>
                    </a:cubicBezTo>
                    <a:lnTo>
                      <a:pt x="703979" y="299123"/>
                    </a:lnTo>
                    <a:close/>
                    <a:moveTo>
                      <a:pt x="685905" y="298219"/>
                    </a:moveTo>
                    <a:lnTo>
                      <a:pt x="676868" y="298219"/>
                    </a:lnTo>
                    <a:cubicBezTo>
                      <a:pt x="676868" y="296412"/>
                      <a:pt x="679579" y="294605"/>
                      <a:pt x="681386" y="294605"/>
                    </a:cubicBezTo>
                    <a:cubicBezTo>
                      <a:pt x="683194" y="294605"/>
                      <a:pt x="685001" y="296412"/>
                      <a:pt x="685905" y="298219"/>
                    </a:cubicBezTo>
                    <a:lnTo>
                      <a:pt x="685905" y="298219"/>
                    </a:lnTo>
                    <a:close/>
                    <a:moveTo>
                      <a:pt x="666927" y="298219"/>
                    </a:moveTo>
                    <a:lnTo>
                      <a:pt x="657890" y="298219"/>
                    </a:lnTo>
                    <a:cubicBezTo>
                      <a:pt x="658794" y="296412"/>
                      <a:pt x="660601" y="294605"/>
                      <a:pt x="662409" y="294605"/>
                    </a:cubicBezTo>
                    <a:cubicBezTo>
                      <a:pt x="664216" y="294605"/>
                      <a:pt x="666023" y="296412"/>
                      <a:pt x="666927" y="298219"/>
                    </a:cubicBezTo>
                    <a:lnTo>
                      <a:pt x="666927" y="298219"/>
                    </a:lnTo>
                    <a:close/>
                    <a:moveTo>
                      <a:pt x="647950" y="298219"/>
                    </a:moveTo>
                    <a:lnTo>
                      <a:pt x="638913" y="298219"/>
                    </a:lnTo>
                    <a:cubicBezTo>
                      <a:pt x="639816" y="296412"/>
                      <a:pt x="641624" y="294605"/>
                      <a:pt x="643431" y="294605"/>
                    </a:cubicBezTo>
                    <a:cubicBezTo>
                      <a:pt x="645238" y="294605"/>
                      <a:pt x="647046" y="296412"/>
                      <a:pt x="647950" y="298219"/>
                    </a:cubicBezTo>
                    <a:lnTo>
                      <a:pt x="647950" y="298219"/>
                    </a:lnTo>
                    <a:close/>
                    <a:moveTo>
                      <a:pt x="628972" y="298219"/>
                    </a:moveTo>
                    <a:lnTo>
                      <a:pt x="619935" y="298219"/>
                    </a:lnTo>
                    <a:cubicBezTo>
                      <a:pt x="620839" y="296412"/>
                      <a:pt x="622646" y="294605"/>
                      <a:pt x="624453" y="294605"/>
                    </a:cubicBezTo>
                    <a:cubicBezTo>
                      <a:pt x="627165" y="294605"/>
                      <a:pt x="628972" y="296412"/>
                      <a:pt x="628972" y="298219"/>
                    </a:cubicBezTo>
                    <a:lnTo>
                      <a:pt x="628972" y="298219"/>
                    </a:lnTo>
                    <a:close/>
                    <a:moveTo>
                      <a:pt x="609994" y="298219"/>
                    </a:moveTo>
                    <a:lnTo>
                      <a:pt x="600957" y="298219"/>
                    </a:lnTo>
                    <a:cubicBezTo>
                      <a:pt x="601861" y="296412"/>
                      <a:pt x="603669" y="294605"/>
                      <a:pt x="605476" y="294605"/>
                    </a:cubicBezTo>
                    <a:cubicBezTo>
                      <a:pt x="607283" y="294605"/>
                      <a:pt x="609994" y="296412"/>
                      <a:pt x="609994" y="298219"/>
                    </a:cubicBezTo>
                    <a:lnTo>
                      <a:pt x="609994" y="298219"/>
                    </a:lnTo>
                    <a:close/>
                    <a:moveTo>
                      <a:pt x="591920" y="298219"/>
                    </a:moveTo>
                    <a:lnTo>
                      <a:pt x="582883" y="298219"/>
                    </a:lnTo>
                    <a:cubicBezTo>
                      <a:pt x="583787" y="296412"/>
                      <a:pt x="585595" y="294605"/>
                      <a:pt x="587402" y="294605"/>
                    </a:cubicBezTo>
                    <a:cubicBezTo>
                      <a:pt x="589209" y="294605"/>
                      <a:pt x="591017" y="296412"/>
                      <a:pt x="591920" y="298219"/>
                    </a:cubicBezTo>
                    <a:lnTo>
                      <a:pt x="591920" y="298219"/>
                    </a:lnTo>
                    <a:close/>
                    <a:moveTo>
                      <a:pt x="572943" y="298219"/>
                    </a:moveTo>
                    <a:lnTo>
                      <a:pt x="563906" y="298219"/>
                    </a:lnTo>
                    <a:cubicBezTo>
                      <a:pt x="564810" y="296412"/>
                      <a:pt x="566617" y="294605"/>
                      <a:pt x="568424" y="294605"/>
                    </a:cubicBezTo>
                    <a:cubicBezTo>
                      <a:pt x="570232" y="294605"/>
                      <a:pt x="572039" y="296412"/>
                      <a:pt x="572943" y="298219"/>
                    </a:cubicBezTo>
                    <a:lnTo>
                      <a:pt x="572943" y="298219"/>
                    </a:lnTo>
                    <a:close/>
                    <a:moveTo>
                      <a:pt x="553965" y="298219"/>
                    </a:moveTo>
                    <a:lnTo>
                      <a:pt x="544928" y="298219"/>
                    </a:lnTo>
                    <a:cubicBezTo>
                      <a:pt x="545832" y="296412"/>
                      <a:pt x="547639" y="294605"/>
                      <a:pt x="549447" y="294605"/>
                    </a:cubicBezTo>
                    <a:cubicBezTo>
                      <a:pt x="551254" y="294605"/>
                      <a:pt x="553062" y="296412"/>
                      <a:pt x="553965" y="298219"/>
                    </a:cubicBezTo>
                    <a:lnTo>
                      <a:pt x="553965" y="298219"/>
                    </a:lnTo>
                    <a:close/>
                    <a:moveTo>
                      <a:pt x="534988" y="298219"/>
                    </a:moveTo>
                    <a:lnTo>
                      <a:pt x="525951" y="298219"/>
                    </a:lnTo>
                    <a:cubicBezTo>
                      <a:pt x="526854" y="296412"/>
                      <a:pt x="528662" y="294605"/>
                      <a:pt x="530469" y="294605"/>
                    </a:cubicBezTo>
                    <a:cubicBezTo>
                      <a:pt x="533180" y="294605"/>
                      <a:pt x="534988" y="296412"/>
                      <a:pt x="534988" y="298219"/>
                    </a:cubicBezTo>
                    <a:lnTo>
                      <a:pt x="534988" y="298219"/>
                    </a:lnTo>
                    <a:close/>
                    <a:moveTo>
                      <a:pt x="516010" y="298219"/>
                    </a:moveTo>
                    <a:lnTo>
                      <a:pt x="506973" y="298219"/>
                    </a:lnTo>
                    <a:cubicBezTo>
                      <a:pt x="507877" y="296412"/>
                      <a:pt x="509684" y="294605"/>
                      <a:pt x="511492" y="294605"/>
                    </a:cubicBezTo>
                    <a:cubicBezTo>
                      <a:pt x="514203" y="294605"/>
                      <a:pt x="516010" y="296412"/>
                      <a:pt x="516010" y="298219"/>
                    </a:cubicBezTo>
                    <a:lnTo>
                      <a:pt x="516010" y="298219"/>
                    </a:lnTo>
                    <a:close/>
                    <a:moveTo>
                      <a:pt x="497936" y="298219"/>
                    </a:moveTo>
                    <a:lnTo>
                      <a:pt x="488899" y="298219"/>
                    </a:lnTo>
                    <a:cubicBezTo>
                      <a:pt x="488899" y="296412"/>
                      <a:pt x="491610" y="294605"/>
                      <a:pt x="493418" y="294605"/>
                    </a:cubicBezTo>
                    <a:cubicBezTo>
                      <a:pt x="495225" y="294605"/>
                      <a:pt x="497032" y="296412"/>
                      <a:pt x="497936" y="298219"/>
                    </a:cubicBezTo>
                    <a:lnTo>
                      <a:pt x="497936" y="298219"/>
                    </a:lnTo>
                    <a:close/>
                    <a:moveTo>
                      <a:pt x="478959" y="299123"/>
                    </a:moveTo>
                    <a:lnTo>
                      <a:pt x="469922" y="299123"/>
                    </a:lnTo>
                    <a:cubicBezTo>
                      <a:pt x="469922" y="297316"/>
                      <a:pt x="472633" y="295508"/>
                      <a:pt x="474440" y="295508"/>
                    </a:cubicBezTo>
                    <a:cubicBezTo>
                      <a:pt x="476247" y="294605"/>
                      <a:pt x="478055" y="296412"/>
                      <a:pt x="478959" y="299123"/>
                    </a:cubicBezTo>
                    <a:lnTo>
                      <a:pt x="478959" y="299123"/>
                    </a:lnTo>
                    <a:close/>
                    <a:moveTo>
                      <a:pt x="459981" y="299123"/>
                    </a:moveTo>
                    <a:lnTo>
                      <a:pt x="450944" y="299123"/>
                    </a:lnTo>
                    <a:cubicBezTo>
                      <a:pt x="450944" y="296412"/>
                      <a:pt x="453655" y="295508"/>
                      <a:pt x="455462" y="295508"/>
                    </a:cubicBezTo>
                    <a:cubicBezTo>
                      <a:pt x="458174" y="294605"/>
                      <a:pt x="459981" y="296412"/>
                      <a:pt x="459981" y="299123"/>
                    </a:cubicBezTo>
                    <a:lnTo>
                      <a:pt x="459981" y="299123"/>
                    </a:lnTo>
                    <a:close/>
                    <a:moveTo>
                      <a:pt x="441003" y="299123"/>
                    </a:moveTo>
                    <a:lnTo>
                      <a:pt x="431966" y="299123"/>
                    </a:lnTo>
                    <a:cubicBezTo>
                      <a:pt x="431966" y="296412"/>
                      <a:pt x="433774" y="294605"/>
                      <a:pt x="436485" y="294605"/>
                    </a:cubicBezTo>
                    <a:cubicBezTo>
                      <a:pt x="439196" y="294605"/>
                      <a:pt x="441003" y="296412"/>
                      <a:pt x="441003" y="299123"/>
                    </a:cubicBezTo>
                    <a:lnTo>
                      <a:pt x="441003" y="299123"/>
                    </a:lnTo>
                    <a:close/>
                    <a:moveTo>
                      <a:pt x="422929" y="299123"/>
                    </a:moveTo>
                    <a:lnTo>
                      <a:pt x="413892" y="299123"/>
                    </a:lnTo>
                    <a:cubicBezTo>
                      <a:pt x="413892" y="296412"/>
                      <a:pt x="415700" y="294605"/>
                      <a:pt x="418411" y="294605"/>
                    </a:cubicBezTo>
                    <a:cubicBezTo>
                      <a:pt x="420218" y="294605"/>
                      <a:pt x="422026" y="296412"/>
                      <a:pt x="422929" y="299123"/>
                    </a:cubicBezTo>
                    <a:lnTo>
                      <a:pt x="422929" y="299123"/>
                    </a:lnTo>
                    <a:close/>
                    <a:moveTo>
                      <a:pt x="403952" y="299123"/>
                    </a:moveTo>
                    <a:lnTo>
                      <a:pt x="394915" y="299123"/>
                    </a:lnTo>
                    <a:cubicBezTo>
                      <a:pt x="394915" y="296412"/>
                      <a:pt x="396722" y="294605"/>
                      <a:pt x="399433" y="294605"/>
                    </a:cubicBezTo>
                    <a:cubicBezTo>
                      <a:pt x="401241" y="294605"/>
                      <a:pt x="403952" y="296412"/>
                      <a:pt x="403952" y="299123"/>
                    </a:cubicBezTo>
                    <a:lnTo>
                      <a:pt x="403952" y="299123"/>
                    </a:lnTo>
                    <a:close/>
                    <a:moveTo>
                      <a:pt x="384974" y="299123"/>
                    </a:moveTo>
                    <a:lnTo>
                      <a:pt x="375937" y="299123"/>
                    </a:lnTo>
                    <a:cubicBezTo>
                      <a:pt x="375937" y="296412"/>
                      <a:pt x="377745" y="294605"/>
                      <a:pt x="380456" y="294605"/>
                    </a:cubicBezTo>
                    <a:cubicBezTo>
                      <a:pt x="383167" y="294605"/>
                      <a:pt x="384974" y="296412"/>
                      <a:pt x="384974" y="299123"/>
                    </a:cubicBezTo>
                    <a:lnTo>
                      <a:pt x="384974" y="299123"/>
                    </a:lnTo>
                    <a:close/>
                    <a:moveTo>
                      <a:pt x="365997" y="299123"/>
                    </a:moveTo>
                    <a:lnTo>
                      <a:pt x="356960" y="299123"/>
                    </a:lnTo>
                    <a:cubicBezTo>
                      <a:pt x="356960" y="296412"/>
                      <a:pt x="358767" y="294605"/>
                      <a:pt x="361478" y="294605"/>
                    </a:cubicBezTo>
                    <a:cubicBezTo>
                      <a:pt x="364189" y="294605"/>
                      <a:pt x="365997" y="296412"/>
                      <a:pt x="365997" y="299123"/>
                    </a:cubicBezTo>
                    <a:lnTo>
                      <a:pt x="365997" y="299123"/>
                    </a:lnTo>
                    <a:close/>
                    <a:moveTo>
                      <a:pt x="347019" y="299123"/>
                    </a:moveTo>
                    <a:lnTo>
                      <a:pt x="337982" y="299123"/>
                    </a:lnTo>
                    <a:cubicBezTo>
                      <a:pt x="337982" y="296412"/>
                      <a:pt x="339789" y="294605"/>
                      <a:pt x="342501" y="294605"/>
                    </a:cubicBezTo>
                    <a:cubicBezTo>
                      <a:pt x="345212" y="294605"/>
                      <a:pt x="347019" y="297316"/>
                      <a:pt x="347019" y="299123"/>
                    </a:cubicBezTo>
                    <a:lnTo>
                      <a:pt x="347019" y="299123"/>
                    </a:lnTo>
                    <a:close/>
                    <a:moveTo>
                      <a:pt x="335271" y="294605"/>
                    </a:moveTo>
                    <a:lnTo>
                      <a:pt x="332560" y="285568"/>
                    </a:lnTo>
                    <a:cubicBezTo>
                      <a:pt x="332560" y="285568"/>
                      <a:pt x="333464" y="285568"/>
                      <a:pt x="334367" y="285568"/>
                    </a:cubicBezTo>
                    <a:cubicBezTo>
                      <a:pt x="337078" y="285568"/>
                      <a:pt x="338886" y="287375"/>
                      <a:pt x="338886" y="290086"/>
                    </a:cubicBezTo>
                    <a:cubicBezTo>
                      <a:pt x="337982" y="291894"/>
                      <a:pt x="337078" y="293701"/>
                      <a:pt x="335271" y="294605"/>
                    </a:cubicBezTo>
                    <a:lnTo>
                      <a:pt x="335271" y="294605"/>
                    </a:lnTo>
                    <a:close/>
                    <a:moveTo>
                      <a:pt x="323523" y="263879"/>
                    </a:moveTo>
                    <a:cubicBezTo>
                      <a:pt x="322619" y="262975"/>
                      <a:pt x="321716" y="262072"/>
                      <a:pt x="319908" y="262072"/>
                    </a:cubicBezTo>
                    <a:cubicBezTo>
                      <a:pt x="319004" y="261168"/>
                      <a:pt x="319004" y="260264"/>
                      <a:pt x="319004" y="259361"/>
                    </a:cubicBezTo>
                    <a:cubicBezTo>
                      <a:pt x="319004" y="256649"/>
                      <a:pt x="320812" y="254842"/>
                      <a:pt x="323523" y="254842"/>
                    </a:cubicBezTo>
                    <a:cubicBezTo>
                      <a:pt x="326234" y="254842"/>
                      <a:pt x="328041" y="256649"/>
                      <a:pt x="328041" y="259361"/>
                    </a:cubicBezTo>
                    <a:cubicBezTo>
                      <a:pt x="328945" y="261168"/>
                      <a:pt x="326234" y="263879"/>
                      <a:pt x="323523" y="263879"/>
                    </a:cubicBezTo>
                    <a:cubicBezTo>
                      <a:pt x="323523" y="263879"/>
                      <a:pt x="323523" y="263879"/>
                      <a:pt x="323523" y="263879"/>
                    </a:cubicBezTo>
                    <a:lnTo>
                      <a:pt x="323523" y="263879"/>
                    </a:lnTo>
                    <a:close/>
                    <a:moveTo>
                      <a:pt x="309968" y="260264"/>
                    </a:moveTo>
                    <a:cubicBezTo>
                      <a:pt x="308160" y="260264"/>
                      <a:pt x="306353" y="260264"/>
                      <a:pt x="304545" y="261168"/>
                    </a:cubicBezTo>
                    <a:cubicBezTo>
                      <a:pt x="303642" y="261168"/>
                      <a:pt x="301834" y="261168"/>
                      <a:pt x="300931" y="261168"/>
                    </a:cubicBezTo>
                    <a:cubicBezTo>
                      <a:pt x="300931" y="260264"/>
                      <a:pt x="300931" y="260264"/>
                      <a:pt x="300931" y="259361"/>
                    </a:cubicBezTo>
                    <a:cubicBezTo>
                      <a:pt x="300931" y="256649"/>
                      <a:pt x="302738" y="254842"/>
                      <a:pt x="305449" y="254842"/>
                    </a:cubicBezTo>
                    <a:cubicBezTo>
                      <a:pt x="308160" y="254842"/>
                      <a:pt x="309968" y="256649"/>
                      <a:pt x="309968" y="259361"/>
                    </a:cubicBezTo>
                    <a:cubicBezTo>
                      <a:pt x="309968" y="259361"/>
                      <a:pt x="309968" y="259361"/>
                      <a:pt x="309968" y="260264"/>
                    </a:cubicBezTo>
                    <a:lnTo>
                      <a:pt x="309968" y="260264"/>
                    </a:lnTo>
                    <a:close/>
                    <a:moveTo>
                      <a:pt x="276531" y="143688"/>
                    </a:moveTo>
                    <a:cubicBezTo>
                      <a:pt x="279242" y="143688"/>
                      <a:pt x="281049" y="145495"/>
                      <a:pt x="281049" y="148206"/>
                    </a:cubicBezTo>
                    <a:cubicBezTo>
                      <a:pt x="281049" y="150917"/>
                      <a:pt x="279242" y="152725"/>
                      <a:pt x="276531" y="152725"/>
                    </a:cubicBezTo>
                    <a:cubicBezTo>
                      <a:pt x="273820" y="152725"/>
                      <a:pt x="272012" y="150917"/>
                      <a:pt x="272012" y="148206"/>
                    </a:cubicBezTo>
                    <a:cubicBezTo>
                      <a:pt x="272012" y="145495"/>
                      <a:pt x="273820" y="143688"/>
                      <a:pt x="276531" y="143688"/>
                    </a:cubicBezTo>
                    <a:lnTo>
                      <a:pt x="276531" y="143688"/>
                    </a:lnTo>
                    <a:close/>
                    <a:moveTo>
                      <a:pt x="257553" y="143688"/>
                    </a:moveTo>
                    <a:cubicBezTo>
                      <a:pt x="260264" y="143688"/>
                      <a:pt x="262072" y="145495"/>
                      <a:pt x="262072" y="148206"/>
                    </a:cubicBezTo>
                    <a:cubicBezTo>
                      <a:pt x="262072" y="150917"/>
                      <a:pt x="260264" y="152725"/>
                      <a:pt x="257553" y="152725"/>
                    </a:cubicBezTo>
                    <a:cubicBezTo>
                      <a:pt x="254842" y="152725"/>
                      <a:pt x="253035" y="150917"/>
                      <a:pt x="253035" y="148206"/>
                    </a:cubicBezTo>
                    <a:cubicBezTo>
                      <a:pt x="253035" y="145495"/>
                      <a:pt x="254842" y="143688"/>
                      <a:pt x="257553" y="143688"/>
                    </a:cubicBezTo>
                    <a:lnTo>
                      <a:pt x="257553" y="143688"/>
                    </a:lnTo>
                    <a:close/>
                    <a:moveTo>
                      <a:pt x="238576" y="143688"/>
                    </a:moveTo>
                    <a:cubicBezTo>
                      <a:pt x="241287" y="143688"/>
                      <a:pt x="243094" y="145495"/>
                      <a:pt x="243094" y="148206"/>
                    </a:cubicBezTo>
                    <a:cubicBezTo>
                      <a:pt x="243094" y="150917"/>
                      <a:pt x="241287" y="152725"/>
                      <a:pt x="238576" y="152725"/>
                    </a:cubicBezTo>
                    <a:cubicBezTo>
                      <a:pt x="235864" y="152725"/>
                      <a:pt x="234057" y="150917"/>
                      <a:pt x="234057" y="148206"/>
                    </a:cubicBezTo>
                    <a:cubicBezTo>
                      <a:pt x="234057" y="145495"/>
                      <a:pt x="235864" y="143688"/>
                      <a:pt x="238576" y="143688"/>
                    </a:cubicBezTo>
                    <a:lnTo>
                      <a:pt x="238576" y="143688"/>
                    </a:lnTo>
                    <a:close/>
                    <a:moveTo>
                      <a:pt x="220502" y="143688"/>
                    </a:moveTo>
                    <a:cubicBezTo>
                      <a:pt x="223213" y="143688"/>
                      <a:pt x="225020" y="145495"/>
                      <a:pt x="225020" y="148206"/>
                    </a:cubicBezTo>
                    <a:cubicBezTo>
                      <a:pt x="225020" y="150917"/>
                      <a:pt x="223213" y="152725"/>
                      <a:pt x="220502" y="152725"/>
                    </a:cubicBezTo>
                    <a:cubicBezTo>
                      <a:pt x="217791" y="152725"/>
                      <a:pt x="215983" y="150917"/>
                      <a:pt x="215983" y="148206"/>
                    </a:cubicBezTo>
                    <a:cubicBezTo>
                      <a:pt x="215983" y="145495"/>
                      <a:pt x="217791" y="143688"/>
                      <a:pt x="220502" y="143688"/>
                    </a:cubicBezTo>
                    <a:lnTo>
                      <a:pt x="220502" y="143688"/>
                    </a:lnTo>
                    <a:close/>
                    <a:moveTo>
                      <a:pt x="201524" y="143688"/>
                    </a:moveTo>
                    <a:cubicBezTo>
                      <a:pt x="204235" y="143688"/>
                      <a:pt x="206043" y="145495"/>
                      <a:pt x="206043" y="148206"/>
                    </a:cubicBezTo>
                    <a:cubicBezTo>
                      <a:pt x="206043" y="150917"/>
                      <a:pt x="204235" y="152725"/>
                      <a:pt x="201524" y="152725"/>
                    </a:cubicBezTo>
                    <a:cubicBezTo>
                      <a:pt x="198813" y="152725"/>
                      <a:pt x="197006" y="150917"/>
                      <a:pt x="197006" y="148206"/>
                    </a:cubicBezTo>
                    <a:cubicBezTo>
                      <a:pt x="197006" y="145495"/>
                      <a:pt x="198813" y="143688"/>
                      <a:pt x="201524" y="143688"/>
                    </a:cubicBezTo>
                    <a:lnTo>
                      <a:pt x="201524" y="143688"/>
                    </a:lnTo>
                    <a:close/>
                    <a:moveTo>
                      <a:pt x="182546" y="143688"/>
                    </a:moveTo>
                    <a:cubicBezTo>
                      <a:pt x="185258" y="143688"/>
                      <a:pt x="187065" y="145495"/>
                      <a:pt x="187065" y="148206"/>
                    </a:cubicBezTo>
                    <a:cubicBezTo>
                      <a:pt x="187065" y="150917"/>
                      <a:pt x="185258" y="152725"/>
                      <a:pt x="182546" y="152725"/>
                    </a:cubicBezTo>
                    <a:cubicBezTo>
                      <a:pt x="179835" y="152725"/>
                      <a:pt x="178028" y="150917"/>
                      <a:pt x="178028" y="148206"/>
                    </a:cubicBezTo>
                    <a:cubicBezTo>
                      <a:pt x="178028" y="145495"/>
                      <a:pt x="179835" y="143688"/>
                      <a:pt x="182546" y="143688"/>
                    </a:cubicBezTo>
                    <a:lnTo>
                      <a:pt x="182546" y="143688"/>
                    </a:lnTo>
                    <a:close/>
                    <a:moveTo>
                      <a:pt x="163569" y="143688"/>
                    </a:moveTo>
                    <a:cubicBezTo>
                      <a:pt x="166280" y="143688"/>
                      <a:pt x="168087" y="145495"/>
                      <a:pt x="168087" y="148206"/>
                    </a:cubicBezTo>
                    <a:cubicBezTo>
                      <a:pt x="168087" y="150917"/>
                      <a:pt x="166280" y="152725"/>
                      <a:pt x="163569" y="152725"/>
                    </a:cubicBezTo>
                    <a:cubicBezTo>
                      <a:pt x="160858" y="152725"/>
                      <a:pt x="159050" y="150917"/>
                      <a:pt x="159050" y="148206"/>
                    </a:cubicBezTo>
                    <a:cubicBezTo>
                      <a:pt x="159050" y="145495"/>
                      <a:pt x="160858" y="143688"/>
                      <a:pt x="163569" y="143688"/>
                    </a:cubicBezTo>
                    <a:lnTo>
                      <a:pt x="163569" y="143688"/>
                    </a:lnTo>
                    <a:close/>
                    <a:moveTo>
                      <a:pt x="144591" y="143688"/>
                    </a:moveTo>
                    <a:cubicBezTo>
                      <a:pt x="147302" y="143688"/>
                      <a:pt x="149110" y="145495"/>
                      <a:pt x="149110" y="148206"/>
                    </a:cubicBezTo>
                    <a:cubicBezTo>
                      <a:pt x="149110" y="150917"/>
                      <a:pt x="147302" y="152725"/>
                      <a:pt x="144591" y="152725"/>
                    </a:cubicBezTo>
                    <a:cubicBezTo>
                      <a:pt x="141880" y="152725"/>
                      <a:pt x="140073" y="150917"/>
                      <a:pt x="140073" y="148206"/>
                    </a:cubicBezTo>
                    <a:cubicBezTo>
                      <a:pt x="140073" y="145495"/>
                      <a:pt x="141880" y="143688"/>
                      <a:pt x="144591" y="143688"/>
                    </a:cubicBezTo>
                    <a:lnTo>
                      <a:pt x="144591" y="143688"/>
                    </a:lnTo>
                    <a:close/>
                    <a:moveTo>
                      <a:pt x="126517" y="143688"/>
                    </a:moveTo>
                    <a:cubicBezTo>
                      <a:pt x="129228" y="143688"/>
                      <a:pt x="131036" y="145495"/>
                      <a:pt x="131036" y="148206"/>
                    </a:cubicBezTo>
                    <a:cubicBezTo>
                      <a:pt x="131036" y="150917"/>
                      <a:pt x="129228" y="152725"/>
                      <a:pt x="126517" y="152725"/>
                    </a:cubicBezTo>
                    <a:cubicBezTo>
                      <a:pt x="123806" y="152725"/>
                      <a:pt x="121999" y="150917"/>
                      <a:pt x="121999" y="148206"/>
                    </a:cubicBezTo>
                    <a:cubicBezTo>
                      <a:pt x="121999" y="145495"/>
                      <a:pt x="123806" y="143688"/>
                      <a:pt x="126517" y="143688"/>
                    </a:cubicBezTo>
                    <a:lnTo>
                      <a:pt x="126517" y="143688"/>
                    </a:lnTo>
                    <a:close/>
                    <a:moveTo>
                      <a:pt x="107540" y="143688"/>
                    </a:moveTo>
                    <a:cubicBezTo>
                      <a:pt x="110251" y="143688"/>
                      <a:pt x="112058" y="145495"/>
                      <a:pt x="112058" y="148206"/>
                    </a:cubicBezTo>
                    <a:cubicBezTo>
                      <a:pt x="112058" y="150917"/>
                      <a:pt x="110251" y="152725"/>
                      <a:pt x="107540" y="152725"/>
                    </a:cubicBezTo>
                    <a:cubicBezTo>
                      <a:pt x="104829" y="152725"/>
                      <a:pt x="103021" y="150917"/>
                      <a:pt x="103021" y="148206"/>
                    </a:cubicBezTo>
                    <a:cubicBezTo>
                      <a:pt x="103021" y="145495"/>
                      <a:pt x="104829" y="143688"/>
                      <a:pt x="107540" y="143688"/>
                    </a:cubicBezTo>
                    <a:lnTo>
                      <a:pt x="107540" y="143688"/>
                    </a:lnTo>
                    <a:close/>
                    <a:moveTo>
                      <a:pt x="88562" y="143688"/>
                    </a:moveTo>
                    <a:cubicBezTo>
                      <a:pt x="91273" y="143688"/>
                      <a:pt x="93081" y="145495"/>
                      <a:pt x="93081" y="148206"/>
                    </a:cubicBezTo>
                    <a:cubicBezTo>
                      <a:pt x="93081" y="150917"/>
                      <a:pt x="91273" y="152725"/>
                      <a:pt x="88562" y="152725"/>
                    </a:cubicBezTo>
                    <a:cubicBezTo>
                      <a:pt x="85851" y="152725"/>
                      <a:pt x="84044" y="150917"/>
                      <a:pt x="84044" y="148206"/>
                    </a:cubicBezTo>
                    <a:cubicBezTo>
                      <a:pt x="84044" y="145495"/>
                      <a:pt x="85851" y="143688"/>
                      <a:pt x="88562" y="143688"/>
                    </a:cubicBezTo>
                    <a:lnTo>
                      <a:pt x="88562" y="143688"/>
                    </a:lnTo>
                    <a:close/>
                    <a:moveTo>
                      <a:pt x="69585" y="143688"/>
                    </a:moveTo>
                    <a:cubicBezTo>
                      <a:pt x="72296" y="143688"/>
                      <a:pt x="74103" y="145495"/>
                      <a:pt x="74103" y="148206"/>
                    </a:cubicBezTo>
                    <a:cubicBezTo>
                      <a:pt x="74103" y="150917"/>
                      <a:pt x="72296" y="152725"/>
                      <a:pt x="69585" y="152725"/>
                    </a:cubicBezTo>
                    <a:cubicBezTo>
                      <a:pt x="66873" y="152725"/>
                      <a:pt x="65066" y="150917"/>
                      <a:pt x="65066" y="148206"/>
                    </a:cubicBezTo>
                    <a:cubicBezTo>
                      <a:pt x="65066" y="145495"/>
                      <a:pt x="66873" y="143688"/>
                      <a:pt x="69585" y="143688"/>
                    </a:cubicBezTo>
                    <a:lnTo>
                      <a:pt x="69585" y="143688"/>
                    </a:lnTo>
                    <a:close/>
                    <a:moveTo>
                      <a:pt x="50607" y="143688"/>
                    </a:moveTo>
                    <a:cubicBezTo>
                      <a:pt x="53318" y="143688"/>
                      <a:pt x="55125" y="145495"/>
                      <a:pt x="55125" y="148206"/>
                    </a:cubicBezTo>
                    <a:cubicBezTo>
                      <a:pt x="55125" y="150917"/>
                      <a:pt x="53318" y="152725"/>
                      <a:pt x="50607" y="152725"/>
                    </a:cubicBezTo>
                    <a:cubicBezTo>
                      <a:pt x="47896" y="152725"/>
                      <a:pt x="46088" y="150917"/>
                      <a:pt x="46088" y="148206"/>
                    </a:cubicBezTo>
                    <a:cubicBezTo>
                      <a:pt x="46088" y="145495"/>
                      <a:pt x="48800" y="143688"/>
                      <a:pt x="50607" y="143688"/>
                    </a:cubicBezTo>
                    <a:lnTo>
                      <a:pt x="50607" y="143688"/>
                    </a:lnTo>
                    <a:close/>
                    <a:moveTo>
                      <a:pt x="32533" y="143688"/>
                    </a:moveTo>
                    <a:cubicBezTo>
                      <a:pt x="35244" y="143688"/>
                      <a:pt x="37052" y="145495"/>
                      <a:pt x="37052" y="148206"/>
                    </a:cubicBezTo>
                    <a:cubicBezTo>
                      <a:pt x="37052" y="150917"/>
                      <a:pt x="35244" y="152725"/>
                      <a:pt x="32533" y="152725"/>
                    </a:cubicBezTo>
                    <a:cubicBezTo>
                      <a:pt x="29822" y="152725"/>
                      <a:pt x="28015" y="150917"/>
                      <a:pt x="28015" y="148206"/>
                    </a:cubicBezTo>
                    <a:cubicBezTo>
                      <a:pt x="28015" y="145495"/>
                      <a:pt x="29822" y="143688"/>
                      <a:pt x="32533" y="143688"/>
                    </a:cubicBezTo>
                    <a:lnTo>
                      <a:pt x="32533" y="143688"/>
                    </a:lnTo>
                    <a:close/>
                    <a:moveTo>
                      <a:pt x="267494" y="132843"/>
                    </a:moveTo>
                    <a:cubicBezTo>
                      <a:pt x="270205" y="132843"/>
                      <a:pt x="272012" y="134651"/>
                      <a:pt x="272012" y="137362"/>
                    </a:cubicBezTo>
                    <a:cubicBezTo>
                      <a:pt x="272012" y="140073"/>
                      <a:pt x="270205" y="141880"/>
                      <a:pt x="267494" y="141880"/>
                    </a:cubicBezTo>
                    <a:cubicBezTo>
                      <a:pt x="264783" y="141880"/>
                      <a:pt x="262975" y="140073"/>
                      <a:pt x="262975" y="137362"/>
                    </a:cubicBezTo>
                    <a:cubicBezTo>
                      <a:pt x="262975" y="134651"/>
                      <a:pt x="264783" y="132843"/>
                      <a:pt x="267494" y="132843"/>
                    </a:cubicBezTo>
                    <a:lnTo>
                      <a:pt x="267494" y="132843"/>
                    </a:lnTo>
                    <a:close/>
                    <a:moveTo>
                      <a:pt x="248516" y="132843"/>
                    </a:moveTo>
                    <a:cubicBezTo>
                      <a:pt x="251227" y="132843"/>
                      <a:pt x="253035" y="134651"/>
                      <a:pt x="253035" y="137362"/>
                    </a:cubicBezTo>
                    <a:cubicBezTo>
                      <a:pt x="253035" y="140073"/>
                      <a:pt x="251227" y="141880"/>
                      <a:pt x="248516" y="141880"/>
                    </a:cubicBezTo>
                    <a:cubicBezTo>
                      <a:pt x="245805" y="141880"/>
                      <a:pt x="243998" y="140073"/>
                      <a:pt x="243998" y="137362"/>
                    </a:cubicBezTo>
                    <a:cubicBezTo>
                      <a:pt x="243998" y="134651"/>
                      <a:pt x="245805" y="132843"/>
                      <a:pt x="248516" y="132843"/>
                    </a:cubicBezTo>
                    <a:lnTo>
                      <a:pt x="248516" y="132843"/>
                    </a:lnTo>
                    <a:close/>
                    <a:moveTo>
                      <a:pt x="229539" y="132843"/>
                    </a:moveTo>
                    <a:cubicBezTo>
                      <a:pt x="232250" y="132843"/>
                      <a:pt x="234057" y="134651"/>
                      <a:pt x="234057" y="137362"/>
                    </a:cubicBezTo>
                    <a:cubicBezTo>
                      <a:pt x="234057" y="140073"/>
                      <a:pt x="232250" y="141880"/>
                      <a:pt x="229539" y="141880"/>
                    </a:cubicBezTo>
                    <a:cubicBezTo>
                      <a:pt x="226828" y="141880"/>
                      <a:pt x="225020" y="140073"/>
                      <a:pt x="225020" y="137362"/>
                    </a:cubicBezTo>
                    <a:cubicBezTo>
                      <a:pt x="225020" y="134651"/>
                      <a:pt x="226828" y="132843"/>
                      <a:pt x="229539" y="132843"/>
                    </a:cubicBezTo>
                    <a:lnTo>
                      <a:pt x="229539" y="132843"/>
                    </a:lnTo>
                    <a:close/>
                    <a:moveTo>
                      <a:pt x="210561" y="132843"/>
                    </a:moveTo>
                    <a:cubicBezTo>
                      <a:pt x="213272" y="132843"/>
                      <a:pt x="215080" y="134651"/>
                      <a:pt x="215080" y="137362"/>
                    </a:cubicBezTo>
                    <a:cubicBezTo>
                      <a:pt x="215080" y="140073"/>
                      <a:pt x="213272" y="141880"/>
                      <a:pt x="210561" y="141880"/>
                    </a:cubicBezTo>
                    <a:cubicBezTo>
                      <a:pt x="207850" y="141880"/>
                      <a:pt x="206043" y="140073"/>
                      <a:pt x="206043" y="137362"/>
                    </a:cubicBezTo>
                    <a:cubicBezTo>
                      <a:pt x="206043" y="134651"/>
                      <a:pt x="207850" y="132843"/>
                      <a:pt x="210561" y="132843"/>
                    </a:cubicBezTo>
                    <a:lnTo>
                      <a:pt x="210561" y="132843"/>
                    </a:lnTo>
                    <a:close/>
                    <a:moveTo>
                      <a:pt x="191583" y="132843"/>
                    </a:moveTo>
                    <a:cubicBezTo>
                      <a:pt x="194294" y="132843"/>
                      <a:pt x="196102" y="134651"/>
                      <a:pt x="196102" y="137362"/>
                    </a:cubicBezTo>
                    <a:cubicBezTo>
                      <a:pt x="196102" y="140073"/>
                      <a:pt x="194294" y="141880"/>
                      <a:pt x="191583" y="141880"/>
                    </a:cubicBezTo>
                    <a:cubicBezTo>
                      <a:pt x="188872" y="141880"/>
                      <a:pt x="187065" y="140073"/>
                      <a:pt x="187065" y="137362"/>
                    </a:cubicBezTo>
                    <a:cubicBezTo>
                      <a:pt x="187065" y="134651"/>
                      <a:pt x="189776" y="132843"/>
                      <a:pt x="191583" y="132843"/>
                    </a:cubicBezTo>
                    <a:lnTo>
                      <a:pt x="191583" y="132843"/>
                    </a:lnTo>
                    <a:close/>
                    <a:moveTo>
                      <a:pt x="173509" y="132843"/>
                    </a:moveTo>
                    <a:cubicBezTo>
                      <a:pt x="176221" y="132843"/>
                      <a:pt x="178028" y="134651"/>
                      <a:pt x="178028" y="137362"/>
                    </a:cubicBezTo>
                    <a:cubicBezTo>
                      <a:pt x="178028" y="140073"/>
                      <a:pt x="176221" y="141880"/>
                      <a:pt x="173509" y="141880"/>
                    </a:cubicBezTo>
                    <a:cubicBezTo>
                      <a:pt x="170798" y="141880"/>
                      <a:pt x="168991" y="140073"/>
                      <a:pt x="168991" y="137362"/>
                    </a:cubicBezTo>
                    <a:cubicBezTo>
                      <a:pt x="168991" y="134651"/>
                      <a:pt x="170798" y="132843"/>
                      <a:pt x="173509" y="132843"/>
                    </a:cubicBezTo>
                    <a:lnTo>
                      <a:pt x="173509" y="132843"/>
                    </a:lnTo>
                    <a:close/>
                    <a:moveTo>
                      <a:pt x="154532" y="132843"/>
                    </a:moveTo>
                    <a:cubicBezTo>
                      <a:pt x="157243" y="132843"/>
                      <a:pt x="159050" y="134651"/>
                      <a:pt x="159050" y="137362"/>
                    </a:cubicBezTo>
                    <a:cubicBezTo>
                      <a:pt x="159050" y="140073"/>
                      <a:pt x="157243" y="141880"/>
                      <a:pt x="154532" y="141880"/>
                    </a:cubicBezTo>
                    <a:cubicBezTo>
                      <a:pt x="151821" y="141880"/>
                      <a:pt x="150013" y="140073"/>
                      <a:pt x="150013" y="137362"/>
                    </a:cubicBezTo>
                    <a:cubicBezTo>
                      <a:pt x="150013" y="134651"/>
                      <a:pt x="151821" y="132843"/>
                      <a:pt x="154532" y="132843"/>
                    </a:cubicBezTo>
                    <a:lnTo>
                      <a:pt x="154532" y="132843"/>
                    </a:lnTo>
                    <a:close/>
                    <a:moveTo>
                      <a:pt x="135554" y="132843"/>
                    </a:moveTo>
                    <a:cubicBezTo>
                      <a:pt x="138265" y="132843"/>
                      <a:pt x="140073" y="134651"/>
                      <a:pt x="140073" y="137362"/>
                    </a:cubicBezTo>
                    <a:cubicBezTo>
                      <a:pt x="140073" y="140073"/>
                      <a:pt x="138265" y="141880"/>
                      <a:pt x="135554" y="141880"/>
                    </a:cubicBezTo>
                    <a:cubicBezTo>
                      <a:pt x="132843" y="141880"/>
                      <a:pt x="131036" y="140073"/>
                      <a:pt x="131036" y="137362"/>
                    </a:cubicBezTo>
                    <a:cubicBezTo>
                      <a:pt x="131036" y="134651"/>
                      <a:pt x="132843" y="132843"/>
                      <a:pt x="135554" y="132843"/>
                    </a:cubicBezTo>
                    <a:lnTo>
                      <a:pt x="135554" y="132843"/>
                    </a:lnTo>
                    <a:close/>
                    <a:moveTo>
                      <a:pt x="116577" y="132843"/>
                    </a:moveTo>
                    <a:cubicBezTo>
                      <a:pt x="119288" y="132843"/>
                      <a:pt x="121095" y="134651"/>
                      <a:pt x="121095" y="137362"/>
                    </a:cubicBezTo>
                    <a:cubicBezTo>
                      <a:pt x="121095" y="140073"/>
                      <a:pt x="119288" y="141880"/>
                      <a:pt x="116577" y="141880"/>
                    </a:cubicBezTo>
                    <a:cubicBezTo>
                      <a:pt x="113866" y="141880"/>
                      <a:pt x="112058" y="140073"/>
                      <a:pt x="112058" y="137362"/>
                    </a:cubicBezTo>
                    <a:cubicBezTo>
                      <a:pt x="112058" y="134651"/>
                      <a:pt x="113866" y="132843"/>
                      <a:pt x="116577" y="132843"/>
                    </a:cubicBezTo>
                    <a:lnTo>
                      <a:pt x="116577" y="132843"/>
                    </a:lnTo>
                    <a:close/>
                    <a:moveTo>
                      <a:pt x="97599" y="132843"/>
                    </a:moveTo>
                    <a:cubicBezTo>
                      <a:pt x="100310" y="132843"/>
                      <a:pt x="102118" y="134651"/>
                      <a:pt x="102118" y="137362"/>
                    </a:cubicBezTo>
                    <a:cubicBezTo>
                      <a:pt x="102118" y="140073"/>
                      <a:pt x="100310" y="141880"/>
                      <a:pt x="97599" y="141880"/>
                    </a:cubicBezTo>
                    <a:cubicBezTo>
                      <a:pt x="94888" y="141880"/>
                      <a:pt x="93081" y="140073"/>
                      <a:pt x="93081" y="137362"/>
                    </a:cubicBezTo>
                    <a:cubicBezTo>
                      <a:pt x="93081" y="134651"/>
                      <a:pt x="95792" y="132843"/>
                      <a:pt x="97599" y="132843"/>
                    </a:cubicBezTo>
                    <a:lnTo>
                      <a:pt x="97599" y="132843"/>
                    </a:lnTo>
                    <a:close/>
                    <a:moveTo>
                      <a:pt x="79525" y="132843"/>
                    </a:moveTo>
                    <a:cubicBezTo>
                      <a:pt x="82236" y="132843"/>
                      <a:pt x="84044" y="134651"/>
                      <a:pt x="84044" y="137362"/>
                    </a:cubicBezTo>
                    <a:cubicBezTo>
                      <a:pt x="84044" y="140073"/>
                      <a:pt x="82236" y="141880"/>
                      <a:pt x="79525" y="141880"/>
                    </a:cubicBezTo>
                    <a:cubicBezTo>
                      <a:pt x="76814" y="141880"/>
                      <a:pt x="75007" y="140073"/>
                      <a:pt x="75007" y="137362"/>
                    </a:cubicBezTo>
                    <a:cubicBezTo>
                      <a:pt x="75007" y="134651"/>
                      <a:pt x="76814" y="132843"/>
                      <a:pt x="79525" y="132843"/>
                    </a:cubicBezTo>
                    <a:lnTo>
                      <a:pt x="79525" y="132843"/>
                    </a:lnTo>
                    <a:close/>
                    <a:moveTo>
                      <a:pt x="60548" y="132843"/>
                    </a:moveTo>
                    <a:cubicBezTo>
                      <a:pt x="63259" y="132843"/>
                      <a:pt x="65066" y="134651"/>
                      <a:pt x="65066" y="137362"/>
                    </a:cubicBezTo>
                    <a:cubicBezTo>
                      <a:pt x="65066" y="140073"/>
                      <a:pt x="63259" y="141880"/>
                      <a:pt x="60548" y="141880"/>
                    </a:cubicBezTo>
                    <a:cubicBezTo>
                      <a:pt x="57836" y="141880"/>
                      <a:pt x="56029" y="140073"/>
                      <a:pt x="56029" y="137362"/>
                    </a:cubicBezTo>
                    <a:cubicBezTo>
                      <a:pt x="56029" y="134651"/>
                      <a:pt x="57836" y="132843"/>
                      <a:pt x="60548" y="132843"/>
                    </a:cubicBezTo>
                    <a:lnTo>
                      <a:pt x="60548" y="132843"/>
                    </a:lnTo>
                    <a:close/>
                    <a:moveTo>
                      <a:pt x="41570" y="132843"/>
                    </a:moveTo>
                    <a:cubicBezTo>
                      <a:pt x="44281" y="132843"/>
                      <a:pt x="46088" y="134651"/>
                      <a:pt x="46088" y="137362"/>
                    </a:cubicBezTo>
                    <a:cubicBezTo>
                      <a:pt x="46088" y="140073"/>
                      <a:pt x="44281" y="141880"/>
                      <a:pt x="41570" y="141880"/>
                    </a:cubicBezTo>
                    <a:cubicBezTo>
                      <a:pt x="38859" y="141880"/>
                      <a:pt x="37052" y="140073"/>
                      <a:pt x="37052" y="137362"/>
                    </a:cubicBezTo>
                    <a:cubicBezTo>
                      <a:pt x="37052" y="134651"/>
                      <a:pt x="38859" y="132843"/>
                      <a:pt x="41570" y="132843"/>
                    </a:cubicBezTo>
                    <a:lnTo>
                      <a:pt x="41570" y="132843"/>
                    </a:lnTo>
                    <a:close/>
                    <a:moveTo>
                      <a:pt x="276531" y="122903"/>
                    </a:moveTo>
                    <a:cubicBezTo>
                      <a:pt x="279242" y="122903"/>
                      <a:pt x="281049" y="124710"/>
                      <a:pt x="281049" y="127421"/>
                    </a:cubicBezTo>
                    <a:cubicBezTo>
                      <a:pt x="281049" y="130132"/>
                      <a:pt x="279242" y="131940"/>
                      <a:pt x="276531" y="131940"/>
                    </a:cubicBezTo>
                    <a:cubicBezTo>
                      <a:pt x="273820" y="131940"/>
                      <a:pt x="272012" y="130132"/>
                      <a:pt x="272012" y="127421"/>
                    </a:cubicBezTo>
                    <a:cubicBezTo>
                      <a:pt x="272012" y="125614"/>
                      <a:pt x="273820" y="122903"/>
                      <a:pt x="276531" y="122903"/>
                    </a:cubicBezTo>
                    <a:lnTo>
                      <a:pt x="276531" y="122903"/>
                    </a:lnTo>
                    <a:close/>
                    <a:moveTo>
                      <a:pt x="257553" y="122903"/>
                    </a:moveTo>
                    <a:cubicBezTo>
                      <a:pt x="260264" y="122903"/>
                      <a:pt x="262072" y="124710"/>
                      <a:pt x="262072" y="127421"/>
                    </a:cubicBezTo>
                    <a:cubicBezTo>
                      <a:pt x="262072" y="130132"/>
                      <a:pt x="260264" y="131940"/>
                      <a:pt x="257553" y="131940"/>
                    </a:cubicBezTo>
                    <a:cubicBezTo>
                      <a:pt x="254842" y="131940"/>
                      <a:pt x="253035" y="130132"/>
                      <a:pt x="253035" y="127421"/>
                    </a:cubicBezTo>
                    <a:cubicBezTo>
                      <a:pt x="253035" y="125614"/>
                      <a:pt x="254842" y="122903"/>
                      <a:pt x="257553" y="122903"/>
                    </a:cubicBezTo>
                    <a:lnTo>
                      <a:pt x="257553" y="122903"/>
                    </a:lnTo>
                    <a:close/>
                    <a:moveTo>
                      <a:pt x="238576" y="122903"/>
                    </a:moveTo>
                    <a:cubicBezTo>
                      <a:pt x="241287" y="122903"/>
                      <a:pt x="243094" y="124710"/>
                      <a:pt x="243094" y="127421"/>
                    </a:cubicBezTo>
                    <a:cubicBezTo>
                      <a:pt x="243094" y="130132"/>
                      <a:pt x="241287" y="131940"/>
                      <a:pt x="238576" y="131940"/>
                    </a:cubicBezTo>
                    <a:cubicBezTo>
                      <a:pt x="235864" y="131940"/>
                      <a:pt x="234057" y="130132"/>
                      <a:pt x="234057" y="127421"/>
                    </a:cubicBezTo>
                    <a:cubicBezTo>
                      <a:pt x="234057" y="125614"/>
                      <a:pt x="235864" y="122903"/>
                      <a:pt x="238576" y="122903"/>
                    </a:cubicBezTo>
                    <a:lnTo>
                      <a:pt x="238576" y="122903"/>
                    </a:lnTo>
                    <a:close/>
                    <a:moveTo>
                      <a:pt x="220502" y="122903"/>
                    </a:moveTo>
                    <a:cubicBezTo>
                      <a:pt x="223213" y="122903"/>
                      <a:pt x="225020" y="124710"/>
                      <a:pt x="225020" y="127421"/>
                    </a:cubicBezTo>
                    <a:cubicBezTo>
                      <a:pt x="225020" y="130132"/>
                      <a:pt x="223213" y="131940"/>
                      <a:pt x="220502" y="131940"/>
                    </a:cubicBezTo>
                    <a:cubicBezTo>
                      <a:pt x="217791" y="131940"/>
                      <a:pt x="215983" y="130132"/>
                      <a:pt x="215983" y="127421"/>
                    </a:cubicBezTo>
                    <a:cubicBezTo>
                      <a:pt x="215080" y="125614"/>
                      <a:pt x="217791" y="122903"/>
                      <a:pt x="220502" y="122903"/>
                    </a:cubicBezTo>
                    <a:lnTo>
                      <a:pt x="220502" y="122903"/>
                    </a:lnTo>
                    <a:close/>
                    <a:moveTo>
                      <a:pt x="201524" y="122903"/>
                    </a:moveTo>
                    <a:cubicBezTo>
                      <a:pt x="204235" y="122903"/>
                      <a:pt x="206043" y="124710"/>
                      <a:pt x="206043" y="127421"/>
                    </a:cubicBezTo>
                    <a:cubicBezTo>
                      <a:pt x="206043" y="130132"/>
                      <a:pt x="204235" y="131940"/>
                      <a:pt x="201524" y="131940"/>
                    </a:cubicBezTo>
                    <a:cubicBezTo>
                      <a:pt x="198813" y="131940"/>
                      <a:pt x="197006" y="130132"/>
                      <a:pt x="197006" y="127421"/>
                    </a:cubicBezTo>
                    <a:cubicBezTo>
                      <a:pt x="196102" y="125614"/>
                      <a:pt x="198813" y="122903"/>
                      <a:pt x="201524" y="122903"/>
                    </a:cubicBezTo>
                    <a:lnTo>
                      <a:pt x="201524" y="122903"/>
                    </a:lnTo>
                    <a:close/>
                    <a:moveTo>
                      <a:pt x="182546" y="122903"/>
                    </a:moveTo>
                    <a:cubicBezTo>
                      <a:pt x="185258" y="122903"/>
                      <a:pt x="187065" y="124710"/>
                      <a:pt x="187065" y="127421"/>
                    </a:cubicBezTo>
                    <a:cubicBezTo>
                      <a:pt x="187065" y="130132"/>
                      <a:pt x="185258" y="131940"/>
                      <a:pt x="182546" y="131940"/>
                    </a:cubicBezTo>
                    <a:cubicBezTo>
                      <a:pt x="179835" y="131940"/>
                      <a:pt x="178028" y="130132"/>
                      <a:pt x="178028" y="127421"/>
                    </a:cubicBezTo>
                    <a:cubicBezTo>
                      <a:pt x="178028" y="125614"/>
                      <a:pt x="179835" y="122903"/>
                      <a:pt x="182546" y="122903"/>
                    </a:cubicBezTo>
                    <a:lnTo>
                      <a:pt x="182546" y="122903"/>
                    </a:lnTo>
                    <a:close/>
                    <a:moveTo>
                      <a:pt x="163569" y="122903"/>
                    </a:moveTo>
                    <a:cubicBezTo>
                      <a:pt x="166280" y="122903"/>
                      <a:pt x="168087" y="124710"/>
                      <a:pt x="168087" y="127421"/>
                    </a:cubicBezTo>
                    <a:cubicBezTo>
                      <a:pt x="168087" y="130132"/>
                      <a:pt x="166280" y="131940"/>
                      <a:pt x="163569" y="131940"/>
                    </a:cubicBezTo>
                    <a:cubicBezTo>
                      <a:pt x="160858" y="131940"/>
                      <a:pt x="159050" y="130132"/>
                      <a:pt x="159050" y="127421"/>
                    </a:cubicBezTo>
                    <a:cubicBezTo>
                      <a:pt x="159050" y="125614"/>
                      <a:pt x="160858" y="122903"/>
                      <a:pt x="163569" y="122903"/>
                    </a:cubicBezTo>
                    <a:lnTo>
                      <a:pt x="163569" y="122903"/>
                    </a:lnTo>
                    <a:close/>
                    <a:moveTo>
                      <a:pt x="144591" y="122903"/>
                    </a:moveTo>
                    <a:cubicBezTo>
                      <a:pt x="147302" y="122903"/>
                      <a:pt x="149110" y="124710"/>
                      <a:pt x="149110" y="127421"/>
                    </a:cubicBezTo>
                    <a:cubicBezTo>
                      <a:pt x="149110" y="130132"/>
                      <a:pt x="147302" y="131940"/>
                      <a:pt x="144591" y="131940"/>
                    </a:cubicBezTo>
                    <a:cubicBezTo>
                      <a:pt x="141880" y="131940"/>
                      <a:pt x="140073" y="130132"/>
                      <a:pt x="140073" y="127421"/>
                    </a:cubicBezTo>
                    <a:cubicBezTo>
                      <a:pt x="140073" y="125614"/>
                      <a:pt x="141880" y="122903"/>
                      <a:pt x="144591" y="122903"/>
                    </a:cubicBezTo>
                    <a:lnTo>
                      <a:pt x="144591" y="122903"/>
                    </a:lnTo>
                    <a:close/>
                    <a:moveTo>
                      <a:pt x="126517" y="122903"/>
                    </a:moveTo>
                    <a:cubicBezTo>
                      <a:pt x="129228" y="122903"/>
                      <a:pt x="131036" y="124710"/>
                      <a:pt x="131036" y="127421"/>
                    </a:cubicBezTo>
                    <a:cubicBezTo>
                      <a:pt x="131036" y="130132"/>
                      <a:pt x="129228" y="131940"/>
                      <a:pt x="126517" y="131940"/>
                    </a:cubicBezTo>
                    <a:cubicBezTo>
                      <a:pt x="123806" y="131940"/>
                      <a:pt x="121999" y="130132"/>
                      <a:pt x="121999" y="127421"/>
                    </a:cubicBezTo>
                    <a:cubicBezTo>
                      <a:pt x="121095" y="125614"/>
                      <a:pt x="123806" y="122903"/>
                      <a:pt x="126517" y="122903"/>
                    </a:cubicBezTo>
                    <a:lnTo>
                      <a:pt x="126517" y="122903"/>
                    </a:lnTo>
                    <a:close/>
                    <a:moveTo>
                      <a:pt x="107540" y="122903"/>
                    </a:moveTo>
                    <a:cubicBezTo>
                      <a:pt x="110251" y="122903"/>
                      <a:pt x="112058" y="124710"/>
                      <a:pt x="112058" y="127421"/>
                    </a:cubicBezTo>
                    <a:cubicBezTo>
                      <a:pt x="112058" y="130132"/>
                      <a:pt x="110251" y="131940"/>
                      <a:pt x="107540" y="131940"/>
                    </a:cubicBezTo>
                    <a:cubicBezTo>
                      <a:pt x="104829" y="131940"/>
                      <a:pt x="103021" y="130132"/>
                      <a:pt x="103021" y="127421"/>
                    </a:cubicBezTo>
                    <a:cubicBezTo>
                      <a:pt x="103021" y="125614"/>
                      <a:pt x="104829" y="122903"/>
                      <a:pt x="107540" y="122903"/>
                    </a:cubicBezTo>
                    <a:lnTo>
                      <a:pt x="107540" y="122903"/>
                    </a:lnTo>
                    <a:close/>
                    <a:moveTo>
                      <a:pt x="88562" y="122903"/>
                    </a:moveTo>
                    <a:cubicBezTo>
                      <a:pt x="91273" y="122903"/>
                      <a:pt x="93081" y="124710"/>
                      <a:pt x="93081" y="127421"/>
                    </a:cubicBezTo>
                    <a:cubicBezTo>
                      <a:pt x="93081" y="130132"/>
                      <a:pt x="91273" y="131940"/>
                      <a:pt x="88562" y="131940"/>
                    </a:cubicBezTo>
                    <a:cubicBezTo>
                      <a:pt x="85851" y="131940"/>
                      <a:pt x="84044" y="130132"/>
                      <a:pt x="84044" y="127421"/>
                    </a:cubicBezTo>
                    <a:cubicBezTo>
                      <a:pt x="84044" y="125614"/>
                      <a:pt x="85851" y="122903"/>
                      <a:pt x="88562" y="122903"/>
                    </a:cubicBezTo>
                    <a:lnTo>
                      <a:pt x="88562" y="122903"/>
                    </a:lnTo>
                    <a:close/>
                    <a:moveTo>
                      <a:pt x="69585" y="122903"/>
                    </a:moveTo>
                    <a:cubicBezTo>
                      <a:pt x="72296" y="122903"/>
                      <a:pt x="74103" y="124710"/>
                      <a:pt x="74103" y="127421"/>
                    </a:cubicBezTo>
                    <a:cubicBezTo>
                      <a:pt x="74103" y="130132"/>
                      <a:pt x="72296" y="131940"/>
                      <a:pt x="69585" y="131940"/>
                    </a:cubicBezTo>
                    <a:cubicBezTo>
                      <a:pt x="66873" y="131940"/>
                      <a:pt x="65066" y="130132"/>
                      <a:pt x="65066" y="127421"/>
                    </a:cubicBezTo>
                    <a:cubicBezTo>
                      <a:pt x="65066" y="125614"/>
                      <a:pt x="66873" y="122903"/>
                      <a:pt x="69585" y="122903"/>
                    </a:cubicBezTo>
                    <a:lnTo>
                      <a:pt x="69585" y="122903"/>
                    </a:lnTo>
                    <a:close/>
                    <a:moveTo>
                      <a:pt x="50607" y="122903"/>
                    </a:moveTo>
                    <a:cubicBezTo>
                      <a:pt x="53318" y="122903"/>
                      <a:pt x="55125" y="124710"/>
                      <a:pt x="55125" y="127421"/>
                    </a:cubicBezTo>
                    <a:cubicBezTo>
                      <a:pt x="55125" y="130132"/>
                      <a:pt x="53318" y="131940"/>
                      <a:pt x="50607" y="131940"/>
                    </a:cubicBezTo>
                    <a:cubicBezTo>
                      <a:pt x="47896" y="131940"/>
                      <a:pt x="46088" y="130132"/>
                      <a:pt x="46088" y="127421"/>
                    </a:cubicBezTo>
                    <a:cubicBezTo>
                      <a:pt x="46088" y="125614"/>
                      <a:pt x="48800" y="122903"/>
                      <a:pt x="50607" y="122903"/>
                    </a:cubicBezTo>
                    <a:lnTo>
                      <a:pt x="50607" y="122903"/>
                    </a:lnTo>
                    <a:close/>
                    <a:moveTo>
                      <a:pt x="267494" y="112058"/>
                    </a:moveTo>
                    <a:cubicBezTo>
                      <a:pt x="270205" y="112058"/>
                      <a:pt x="272012" y="113866"/>
                      <a:pt x="272012" y="116577"/>
                    </a:cubicBezTo>
                    <a:cubicBezTo>
                      <a:pt x="272012" y="119288"/>
                      <a:pt x="270205" y="121095"/>
                      <a:pt x="267494" y="121095"/>
                    </a:cubicBezTo>
                    <a:cubicBezTo>
                      <a:pt x="264783" y="121095"/>
                      <a:pt x="262975" y="119288"/>
                      <a:pt x="262975" y="116577"/>
                    </a:cubicBezTo>
                    <a:cubicBezTo>
                      <a:pt x="262072" y="114769"/>
                      <a:pt x="264783" y="112058"/>
                      <a:pt x="267494" y="112058"/>
                    </a:cubicBezTo>
                    <a:lnTo>
                      <a:pt x="267494" y="112058"/>
                    </a:lnTo>
                    <a:close/>
                    <a:moveTo>
                      <a:pt x="248516" y="112058"/>
                    </a:moveTo>
                    <a:cubicBezTo>
                      <a:pt x="251227" y="112058"/>
                      <a:pt x="253035" y="113866"/>
                      <a:pt x="253035" y="116577"/>
                    </a:cubicBezTo>
                    <a:cubicBezTo>
                      <a:pt x="253035" y="119288"/>
                      <a:pt x="251227" y="121095"/>
                      <a:pt x="248516" y="121095"/>
                    </a:cubicBezTo>
                    <a:cubicBezTo>
                      <a:pt x="245805" y="121095"/>
                      <a:pt x="243998" y="119288"/>
                      <a:pt x="243998" y="116577"/>
                    </a:cubicBezTo>
                    <a:cubicBezTo>
                      <a:pt x="243998" y="114769"/>
                      <a:pt x="245805" y="112058"/>
                      <a:pt x="248516" y="112058"/>
                    </a:cubicBezTo>
                    <a:lnTo>
                      <a:pt x="248516" y="112058"/>
                    </a:lnTo>
                    <a:close/>
                    <a:moveTo>
                      <a:pt x="229539" y="112058"/>
                    </a:moveTo>
                    <a:cubicBezTo>
                      <a:pt x="232250" y="112058"/>
                      <a:pt x="234057" y="113866"/>
                      <a:pt x="234057" y="116577"/>
                    </a:cubicBezTo>
                    <a:cubicBezTo>
                      <a:pt x="234057" y="119288"/>
                      <a:pt x="232250" y="121095"/>
                      <a:pt x="229539" y="121095"/>
                    </a:cubicBezTo>
                    <a:cubicBezTo>
                      <a:pt x="226828" y="121095"/>
                      <a:pt x="225020" y="119288"/>
                      <a:pt x="225020" y="116577"/>
                    </a:cubicBezTo>
                    <a:cubicBezTo>
                      <a:pt x="225020" y="114769"/>
                      <a:pt x="226828" y="112058"/>
                      <a:pt x="229539" y="112058"/>
                    </a:cubicBezTo>
                    <a:lnTo>
                      <a:pt x="229539" y="112058"/>
                    </a:lnTo>
                    <a:close/>
                    <a:moveTo>
                      <a:pt x="210561" y="112058"/>
                    </a:moveTo>
                    <a:cubicBezTo>
                      <a:pt x="213272" y="112058"/>
                      <a:pt x="215080" y="113866"/>
                      <a:pt x="215080" y="116577"/>
                    </a:cubicBezTo>
                    <a:cubicBezTo>
                      <a:pt x="215080" y="119288"/>
                      <a:pt x="213272" y="121095"/>
                      <a:pt x="210561" y="121095"/>
                    </a:cubicBezTo>
                    <a:cubicBezTo>
                      <a:pt x="207850" y="121095"/>
                      <a:pt x="206043" y="119288"/>
                      <a:pt x="206043" y="116577"/>
                    </a:cubicBezTo>
                    <a:cubicBezTo>
                      <a:pt x="206043" y="114769"/>
                      <a:pt x="207850" y="112058"/>
                      <a:pt x="210561" y="112058"/>
                    </a:cubicBezTo>
                    <a:lnTo>
                      <a:pt x="210561" y="112058"/>
                    </a:lnTo>
                    <a:close/>
                    <a:moveTo>
                      <a:pt x="191583" y="112058"/>
                    </a:moveTo>
                    <a:cubicBezTo>
                      <a:pt x="194294" y="112058"/>
                      <a:pt x="196102" y="113866"/>
                      <a:pt x="196102" y="116577"/>
                    </a:cubicBezTo>
                    <a:cubicBezTo>
                      <a:pt x="196102" y="119288"/>
                      <a:pt x="194294" y="121095"/>
                      <a:pt x="191583" y="121095"/>
                    </a:cubicBezTo>
                    <a:cubicBezTo>
                      <a:pt x="188872" y="121095"/>
                      <a:pt x="187065" y="119288"/>
                      <a:pt x="187065" y="116577"/>
                    </a:cubicBezTo>
                    <a:cubicBezTo>
                      <a:pt x="187065" y="114769"/>
                      <a:pt x="189776" y="112058"/>
                      <a:pt x="191583" y="112058"/>
                    </a:cubicBezTo>
                    <a:lnTo>
                      <a:pt x="191583" y="112058"/>
                    </a:lnTo>
                    <a:close/>
                    <a:moveTo>
                      <a:pt x="173509" y="112058"/>
                    </a:moveTo>
                    <a:cubicBezTo>
                      <a:pt x="176221" y="112058"/>
                      <a:pt x="178028" y="113866"/>
                      <a:pt x="178028" y="116577"/>
                    </a:cubicBezTo>
                    <a:cubicBezTo>
                      <a:pt x="178028" y="119288"/>
                      <a:pt x="176221" y="121095"/>
                      <a:pt x="173509" y="121095"/>
                    </a:cubicBezTo>
                    <a:cubicBezTo>
                      <a:pt x="170798" y="121095"/>
                      <a:pt x="168991" y="119288"/>
                      <a:pt x="168991" y="116577"/>
                    </a:cubicBezTo>
                    <a:cubicBezTo>
                      <a:pt x="168087" y="114769"/>
                      <a:pt x="170798" y="112058"/>
                      <a:pt x="173509" y="112058"/>
                    </a:cubicBezTo>
                    <a:lnTo>
                      <a:pt x="173509" y="112058"/>
                    </a:lnTo>
                    <a:close/>
                    <a:moveTo>
                      <a:pt x="154532" y="112058"/>
                    </a:moveTo>
                    <a:cubicBezTo>
                      <a:pt x="157243" y="112058"/>
                      <a:pt x="159050" y="113866"/>
                      <a:pt x="159050" y="116577"/>
                    </a:cubicBezTo>
                    <a:cubicBezTo>
                      <a:pt x="159050" y="119288"/>
                      <a:pt x="157243" y="121095"/>
                      <a:pt x="154532" y="121095"/>
                    </a:cubicBezTo>
                    <a:cubicBezTo>
                      <a:pt x="151821" y="121095"/>
                      <a:pt x="150013" y="119288"/>
                      <a:pt x="150013" y="116577"/>
                    </a:cubicBezTo>
                    <a:cubicBezTo>
                      <a:pt x="150013" y="114769"/>
                      <a:pt x="151821" y="112058"/>
                      <a:pt x="154532" y="112058"/>
                    </a:cubicBezTo>
                    <a:lnTo>
                      <a:pt x="154532" y="112058"/>
                    </a:lnTo>
                    <a:close/>
                    <a:moveTo>
                      <a:pt x="135554" y="112058"/>
                    </a:moveTo>
                    <a:cubicBezTo>
                      <a:pt x="138265" y="112058"/>
                      <a:pt x="140073" y="113866"/>
                      <a:pt x="140073" y="116577"/>
                    </a:cubicBezTo>
                    <a:cubicBezTo>
                      <a:pt x="140073" y="119288"/>
                      <a:pt x="138265" y="121095"/>
                      <a:pt x="135554" y="121095"/>
                    </a:cubicBezTo>
                    <a:cubicBezTo>
                      <a:pt x="132843" y="121095"/>
                      <a:pt x="131036" y="119288"/>
                      <a:pt x="131036" y="116577"/>
                    </a:cubicBezTo>
                    <a:cubicBezTo>
                      <a:pt x="131036" y="114769"/>
                      <a:pt x="132843" y="112058"/>
                      <a:pt x="135554" y="112058"/>
                    </a:cubicBezTo>
                    <a:lnTo>
                      <a:pt x="135554" y="112058"/>
                    </a:lnTo>
                    <a:close/>
                    <a:moveTo>
                      <a:pt x="116577" y="112058"/>
                    </a:moveTo>
                    <a:cubicBezTo>
                      <a:pt x="119288" y="112058"/>
                      <a:pt x="121095" y="113866"/>
                      <a:pt x="121095" y="116577"/>
                    </a:cubicBezTo>
                    <a:cubicBezTo>
                      <a:pt x="121095" y="119288"/>
                      <a:pt x="119288" y="121095"/>
                      <a:pt x="116577" y="121095"/>
                    </a:cubicBezTo>
                    <a:cubicBezTo>
                      <a:pt x="113866" y="121095"/>
                      <a:pt x="112058" y="119288"/>
                      <a:pt x="112058" y="116577"/>
                    </a:cubicBezTo>
                    <a:cubicBezTo>
                      <a:pt x="112058" y="114769"/>
                      <a:pt x="113866" y="112058"/>
                      <a:pt x="116577" y="112058"/>
                    </a:cubicBezTo>
                    <a:lnTo>
                      <a:pt x="116577" y="112058"/>
                    </a:lnTo>
                    <a:close/>
                    <a:moveTo>
                      <a:pt x="97599" y="112058"/>
                    </a:moveTo>
                    <a:cubicBezTo>
                      <a:pt x="100310" y="112058"/>
                      <a:pt x="102118" y="113866"/>
                      <a:pt x="102118" y="116577"/>
                    </a:cubicBezTo>
                    <a:cubicBezTo>
                      <a:pt x="102118" y="119288"/>
                      <a:pt x="100310" y="121095"/>
                      <a:pt x="97599" y="121095"/>
                    </a:cubicBezTo>
                    <a:cubicBezTo>
                      <a:pt x="94888" y="121095"/>
                      <a:pt x="93081" y="119288"/>
                      <a:pt x="93081" y="116577"/>
                    </a:cubicBezTo>
                    <a:cubicBezTo>
                      <a:pt x="93081" y="114769"/>
                      <a:pt x="95792" y="112058"/>
                      <a:pt x="97599" y="112058"/>
                    </a:cubicBezTo>
                    <a:lnTo>
                      <a:pt x="97599" y="112058"/>
                    </a:lnTo>
                    <a:close/>
                    <a:moveTo>
                      <a:pt x="79525" y="112058"/>
                    </a:moveTo>
                    <a:cubicBezTo>
                      <a:pt x="82236" y="112058"/>
                      <a:pt x="84044" y="113866"/>
                      <a:pt x="84044" y="116577"/>
                    </a:cubicBezTo>
                    <a:cubicBezTo>
                      <a:pt x="84044" y="119288"/>
                      <a:pt x="82236" y="121095"/>
                      <a:pt x="79525" y="121095"/>
                    </a:cubicBezTo>
                    <a:cubicBezTo>
                      <a:pt x="76814" y="121095"/>
                      <a:pt x="75007" y="119288"/>
                      <a:pt x="75007" y="116577"/>
                    </a:cubicBezTo>
                    <a:cubicBezTo>
                      <a:pt x="74103" y="114769"/>
                      <a:pt x="76814" y="112058"/>
                      <a:pt x="79525" y="112058"/>
                    </a:cubicBezTo>
                    <a:lnTo>
                      <a:pt x="79525" y="112058"/>
                    </a:lnTo>
                    <a:close/>
                    <a:moveTo>
                      <a:pt x="60548" y="112058"/>
                    </a:moveTo>
                    <a:cubicBezTo>
                      <a:pt x="63259" y="112058"/>
                      <a:pt x="65066" y="113866"/>
                      <a:pt x="65066" y="116577"/>
                    </a:cubicBezTo>
                    <a:cubicBezTo>
                      <a:pt x="65066" y="119288"/>
                      <a:pt x="63259" y="121095"/>
                      <a:pt x="60548" y="121095"/>
                    </a:cubicBezTo>
                    <a:cubicBezTo>
                      <a:pt x="57836" y="121095"/>
                      <a:pt x="56029" y="119288"/>
                      <a:pt x="56029" y="116577"/>
                    </a:cubicBezTo>
                    <a:cubicBezTo>
                      <a:pt x="56029" y="114769"/>
                      <a:pt x="57836" y="112058"/>
                      <a:pt x="60548" y="112058"/>
                    </a:cubicBezTo>
                    <a:lnTo>
                      <a:pt x="60548" y="112058"/>
                    </a:lnTo>
                    <a:close/>
                    <a:moveTo>
                      <a:pt x="276531" y="103021"/>
                    </a:moveTo>
                    <a:cubicBezTo>
                      <a:pt x="279242" y="103021"/>
                      <a:pt x="281049" y="104829"/>
                      <a:pt x="281049" y="107540"/>
                    </a:cubicBezTo>
                    <a:cubicBezTo>
                      <a:pt x="281049" y="110251"/>
                      <a:pt x="279242" y="112058"/>
                      <a:pt x="276531" y="112058"/>
                    </a:cubicBezTo>
                    <a:cubicBezTo>
                      <a:pt x="273820" y="112058"/>
                      <a:pt x="272012" y="110251"/>
                      <a:pt x="272012" y="107540"/>
                    </a:cubicBezTo>
                    <a:cubicBezTo>
                      <a:pt x="272012" y="104829"/>
                      <a:pt x="273820" y="103021"/>
                      <a:pt x="276531" y="103021"/>
                    </a:cubicBezTo>
                    <a:lnTo>
                      <a:pt x="276531" y="103021"/>
                    </a:lnTo>
                    <a:close/>
                    <a:moveTo>
                      <a:pt x="257553" y="103021"/>
                    </a:moveTo>
                    <a:cubicBezTo>
                      <a:pt x="260264" y="103021"/>
                      <a:pt x="262072" y="104829"/>
                      <a:pt x="262072" y="107540"/>
                    </a:cubicBezTo>
                    <a:cubicBezTo>
                      <a:pt x="262072" y="110251"/>
                      <a:pt x="260264" y="112058"/>
                      <a:pt x="257553" y="112058"/>
                    </a:cubicBezTo>
                    <a:cubicBezTo>
                      <a:pt x="254842" y="112058"/>
                      <a:pt x="253035" y="110251"/>
                      <a:pt x="253035" y="107540"/>
                    </a:cubicBezTo>
                    <a:cubicBezTo>
                      <a:pt x="253035" y="104829"/>
                      <a:pt x="254842" y="103021"/>
                      <a:pt x="257553" y="103021"/>
                    </a:cubicBezTo>
                    <a:lnTo>
                      <a:pt x="257553" y="103021"/>
                    </a:lnTo>
                    <a:close/>
                    <a:moveTo>
                      <a:pt x="238576" y="103021"/>
                    </a:moveTo>
                    <a:cubicBezTo>
                      <a:pt x="241287" y="103021"/>
                      <a:pt x="243094" y="104829"/>
                      <a:pt x="243094" y="107540"/>
                    </a:cubicBezTo>
                    <a:cubicBezTo>
                      <a:pt x="243094" y="110251"/>
                      <a:pt x="241287" y="112058"/>
                      <a:pt x="238576" y="112058"/>
                    </a:cubicBezTo>
                    <a:cubicBezTo>
                      <a:pt x="235864" y="112058"/>
                      <a:pt x="234057" y="110251"/>
                      <a:pt x="234057" y="107540"/>
                    </a:cubicBezTo>
                    <a:cubicBezTo>
                      <a:pt x="234057" y="104829"/>
                      <a:pt x="235864" y="103021"/>
                      <a:pt x="238576" y="103021"/>
                    </a:cubicBezTo>
                    <a:lnTo>
                      <a:pt x="238576" y="103021"/>
                    </a:lnTo>
                    <a:close/>
                    <a:moveTo>
                      <a:pt x="220502" y="103021"/>
                    </a:moveTo>
                    <a:cubicBezTo>
                      <a:pt x="223213" y="103021"/>
                      <a:pt x="225020" y="104829"/>
                      <a:pt x="225020" y="107540"/>
                    </a:cubicBezTo>
                    <a:cubicBezTo>
                      <a:pt x="225020" y="110251"/>
                      <a:pt x="223213" y="112058"/>
                      <a:pt x="220502" y="112058"/>
                    </a:cubicBezTo>
                    <a:cubicBezTo>
                      <a:pt x="217791" y="112058"/>
                      <a:pt x="215983" y="110251"/>
                      <a:pt x="215983" y="107540"/>
                    </a:cubicBezTo>
                    <a:cubicBezTo>
                      <a:pt x="215080" y="104829"/>
                      <a:pt x="217791" y="103021"/>
                      <a:pt x="220502" y="103021"/>
                    </a:cubicBezTo>
                    <a:lnTo>
                      <a:pt x="220502" y="103021"/>
                    </a:lnTo>
                    <a:close/>
                    <a:moveTo>
                      <a:pt x="201524" y="103021"/>
                    </a:moveTo>
                    <a:cubicBezTo>
                      <a:pt x="204235" y="103021"/>
                      <a:pt x="206043" y="104829"/>
                      <a:pt x="206043" y="107540"/>
                    </a:cubicBezTo>
                    <a:cubicBezTo>
                      <a:pt x="206043" y="110251"/>
                      <a:pt x="204235" y="112058"/>
                      <a:pt x="201524" y="112058"/>
                    </a:cubicBezTo>
                    <a:cubicBezTo>
                      <a:pt x="198813" y="112058"/>
                      <a:pt x="197006" y="110251"/>
                      <a:pt x="197006" y="107540"/>
                    </a:cubicBezTo>
                    <a:cubicBezTo>
                      <a:pt x="196102" y="104829"/>
                      <a:pt x="198813" y="103021"/>
                      <a:pt x="201524" y="103021"/>
                    </a:cubicBezTo>
                    <a:lnTo>
                      <a:pt x="201524" y="103021"/>
                    </a:lnTo>
                    <a:close/>
                    <a:moveTo>
                      <a:pt x="220502" y="264783"/>
                    </a:moveTo>
                    <a:cubicBezTo>
                      <a:pt x="223213" y="264783"/>
                      <a:pt x="225020" y="266590"/>
                      <a:pt x="225020" y="269301"/>
                    </a:cubicBezTo>
                    <a:cubicBezTo>
                      <a:pt x="225020" y="272012"/>
                      <a:pt x="223213" y="273820"/>
                      <a:pt x="220502" y="273820"/>
                    </a:cubicBezTo>
                    <a:cubicBezTo>
                      <a:pt x="217791" y="273820"/>
                      <a:pt x="215983" y="272012"/>
                      <a:pt x="215983" y="269301"/>
                    </a:cubicBezTo>
                    <a:cubicBezTo>
                      <a:pt x="215080" y="267494"/>
                      <a:pt x="217791" y="264783"/>
                      <a:pt x="220502" y="264783"/>
                    </a:cubicBezTo>
                    <a:lnTo>
                      <a:pt x="220502" y="264783"/>
                    </a:lnTo>
                    <a:close/>
                    <a:moveTo>
                      <a:pt x="201524" y="264783"/>
                    </a:moveTo>
                    <a:cubicBezTo>
                      <a:pt x="204235" y="264783"/>
                      <a:pt x="206043" y="266590"/>
                      <a:pt x="206043" y="269301"/>
                    </a:cubicBezTo>
                    <a:cubicBezTo>
                      <a:pt x="206043" y="272012"/>
                      <a:pt x="204235" y="273820"/>
                      <a:pt x="201524" y="273820"/>
                    </a:cubicBezTo>
                    <a:cubicBezTo>
                      <a:pt x="198813" y="273820"/>
                      <a:pt x="197006" y="272012"/>
                      <a:pt x="197006" y="269301"/>
                    </a:cubicBezTo>
                    <a:cubicBezTo>
                      <a:pt x="196102" y="267494"/>
                      <a:pt x="198813" y="264783"/>
                      <a:pt x="201524" y="264783"/>
                    </a:cubicBezTo>
                    <a:lnTo>
                      <a:pt x="201524" y="264783"/>
                    </a:lnTo>
                    <a:close/>
                    <a:moveTo>
                      <a:pt x="182546" y="264783"/>
                    </a:moveTo>
                    <a:cubicBezTo>
                      <a:pt x="185258" y="264783"/>
                      <a:pt x="187065" y="266590"/>
                      <a:pt x="187065" y="269301"/>
                    </a:cubicBezTo>
                    <a:cubicBezTo>
                      <a:pt x="187065" y="272012"/>
                      <a:pt x="185258" y="273820"/>
                      <a:pt x="182546" y="273820"/>
                    </a:cubicBezTo>
                    <a:cubicBezTo>
                      <a:pt x="179835" y="273820"/>
                      <a:pt x="178028" y="272012"/>
                      <a:pt x="178028" y="269301"/>
                    </a:cubicBezTo>
                    <a:cubicBezTo>
                      <a:pt x="178028" y="267494"/>
                      <a:pt x="179835" y="264783"/>
                      <a:pt x="182546" y="264783"/>
                    </a:cubicBezTo>
                    <a:lnTo>
                      <a:pt x="182546" y="264783"/>
                    </a:lnTo>
                    <a:close/>
                    <a:moveTo>
                      <a:pt x="163569" y="264783"/>
                    </a:moveTo>
                    <a:cubicBezTo>
                      <a:pt x="166280" y="264783"/>
                      <a:pt x="168087" y="266590"/>
                      <a:pt x="168087" y="269301"/>
                    </a:cubicBezTo>
                    <a:cubicBezTo>
                      <a:pt x="168087" y="272012"/>
                      <a:pt x="166280" y="273820"/>
                      <a:pt x="163569" y="273820"/>
                    </a:cubicBezTo>
                    <a:cubicBezTo>
                      <a:pt x="160858" y="273820"/>
                      <a:pt x="159050" y="272012"/>
                      <a:pt x="159050" y="269301"/>
                    </a:cubicBezTo>
                    <a:cubicBezTo>
                      <a:pt x="159050" y="267494"/>
                      <a:pt x="160858" y="264783"/>
                      <a:pt x="163569" y="264783"/>
                    </a:cubicBezTo>
                    <a:lnTo>
                      <a:pt x="163569" y="264783"/>
                    </a:lnTo>
                    <a:close/>
                    <a:moveTo>
                      <a:pt x="144591" y="264783"/>
                    </a:moveTo>
                    <a:cubicBezTo>
                      <a:pt x="147302" y="264783"/>
                      <a:pt x="149110" y="266590"/>
                      <a:pt x="149110" y="269301"/>
                    </a:cubicBezTo>
                    <a:cubicBezTo>
                      <a:pt x="149110" y="272012"/>
                      <a:pt x="147302" y="273820"/>
                      <a:pt x="144591" y="273820"/>
                    </a:cubicBezTo>
                    <a:cubicBezTo>
                      <a:pt x="141880" y="273820"/>
                      <a:pt x="140073" y="272012"/>
                      <a:pt x="140073" y="269301"/>
                    </a:cubicBezTo>
                    <a:cubicBezTo>
                      <a:pt x="140073" y="267494"/>
                      <a:pt x="141880" y="264783"/>
                      <a:pt x="144591" y="264783"/>
                    </a:cubicBezTo>
                    <a:lnTo>
                      <a:pt x="144591" y="264783"/>
                    </a:lnTo>
                    <a:close/>
                    <a:moveTo>
                      <a:pt x="126517" y="264783"/>
                    </a:moveTo>
                    <a:cubicBezTo>
                      <a:pt x="129228" y="264783"/>
                      <a:pt x="131036" y="266590"/>
                      <a:pt x="131036" y="269301"/>
                    </a:cubicBezTo>
                    <a:cubicBezTo>
                      <a:pt x="131036" y="272012"/>
                      <a:pt x="129228" y="273820"/>
                      <a:pt x="126517" y="273820"/>
                    </a:cubicBezTo>
                    <a:cubicBezTo>
                      <a:pt x="123806" y="273820"/>
                      <a:pt x="121999" y="272012"/>
                      <a:pt x="121999" y="269301"/>
                    </a:cubicBezTo>
                    <a:cubicBezTo>
                      <a:pt x="121095" y="267494"/>
                      <a:pt x="123806" y="264783"/>
                      <a:pt x="126517" y="264783"/>
                    </a:cubicBezTo>
                    <a:lnTo>
                      <a:pt x="126517" y="264783"/>
                    </a:lnTo>
                    <a:close/>
                    <a:moveTo>
                      <a:pt x="107540" y="264783"/>
                    </a:moveTo>
                    <a:cubicBezTo>
                      <a:pt x="110251" y="264783"/>
                      <a:pt x="112058" y="266590"/>
                      <a:pt x="112058" y="269301"/>
                    </a:cubicBezTo>
                    <a:cubicBezTo>
                      <a:pt x="112058" y="272012"/>
                      <a:pt x="110251" y="273820"/>
                      <a:pt x="107540" y="273820"/>
                    </a:cubicBezTo>
                    <a:cubicBezTo>
                      <a:pt x="104829" y="273820"/>
                      <a:pt x="103021" y="272012"/>
                      <a:pt x="103021" y="269301"/>
                    </a:cubicBezTo>
                    <a:cubicBezTo>
                      <a:pt x="103021" y="267494"/>
                      <a:pt x="104829" y="264783"/>
                      <a:pt x="107540" y="264783"/>
                    </a:cubicBezTo>
                    <a:lnTo>
                      <a:pt x="107540" y="264783"/>
                    </a:lnTo>
                    <a:close/>
                    <a:moveTo>
                      <a:pt x="88562" y="264783"/>
                    </a:moveTo>
                    <a:cubicBezTo>
                      <a:pt x="91273" y="264783"/>
                      <a:pt x="93081" y="266590"/>
                      <a:pt x="93081" y="269301"/>
                    </a:cubicBezTo>
                    <a:cubicBezTo>
                      <a:pt x="93081" y="272012"/>
                      <a:pt x="91273" y="273820"/>
                      <a:pt x="88562" y="273820"/>
                    </a:cubicBezTo>
                    <a:cubicBezTo>
                      <a:pt x="85851" y="273820"/>
                      <a:pt x="84044" y="272012"/>
                      <a:pt x="84044" y="269301"/>
                    </a:cubicBezTo>
                    <a:cubicBezTo>
                      <a:pt x="84044" y="267494"/>
                      <a:pt x="85851" y="264783"/>
                      <a:pt x="88562" y="264783"/>
                    </a:cubicBezTo>
                    <a:lnTo>
                      <a:pt x="88562" y="264783"/>
                    </a:lnTo>
                    <a:close/>
                    <a:moveTo>
                      <a:pt x="69585" y="264783"/>
                    </a:moveTo>
                    <a:cubicBezTo>
                      <a:pt x="72296" y="264783"/>
                      <a:pt x="74103" y="266590"/>
                      <a:pt x="74103" y="269301"/>
                    </a:cubicBezTo>
                    <a:cubicBezTo>
                      <a:pt x="74103" y="272012"/>
                      <a:pt x="72296" y="273820"/>
                      <a:pt x="69585" y="273820"/>
                    </a:cubicBezTo>
                    <a:cubicBezTo>
                      <a:pt x="66873" y="273820"/>
                      <a:pt x="65066" y="272012"/>
                      <a:pt x="65066" y="269301"/>
                    </a:cubicBezTo>
                    <a:cubicBezTo>
                      <a:pt x="65066" y="267494"/>
                      <a:pt x="66873" y="264783"/>
                      <a:pt x="69585" y="264783"/>
                    </a:cubicBezTo>
                    <a:lnTo>
                      <a:pt x="69585" y="264783"/>
                    </a:lnTo>
                    <a:close/>
                    <a:moveTo>
                      <a:pt x="267494" y="253938"/>
                    </a:moveTo>
                    <a:cubicBezTo>
                      <a:pt x="270205" y="253938"/>
                      <a:pt x="272012" y="255746"/>
                      <a:pt x="272012" y="258457"/>
                    </a:cubicBezTo>
                    <a:cubicBezTo>
                      <a:pt x="272012" y="261168"/>
                      <a:pt x="270205" y="262975"/>
                      <a:pt x="267494" y="262975"/>
                    </a:cubicBezTo>
                    <a:cubicBezTo>
                      <a:pt x="264783" y="262975"/>
                      <a:pt x="262975" y="261168"/>
                      <a:pt x="262975" y="258457"/>
                    </a:cubicBezTo>
                    <a:cubicBezTo>
                      <a:pt x="262072" y="256649"/>
                      <a:pt x="264783" y="253938"/>
                      <a:pt x="267494" y="253938"/>
                    </a:cubicBezTo>
                    <a:lnTo>
                      <a:pt x="267494" y="253938"/>
                    </a:lnTo>
                    <a:close/>
                    <a:moveTo>
                      <a:pt x="248516" y="253938"/>
                    </a:moveTo>
                    <a:cubicBezTo>
                      <a:pt x="251227" y="253938"/>
                      <a:pt x="253035" y="255746"/>
                      <a:pt x="253035" y="258457"/>
                    </a:cubicBezTo>
                    <a:cubicBezTo>
                      <a:pt x="253035" y="261168"/>
                      <a:pt x="251227" y="262975"/>
                      <a:pt x="248516" y="262975"/>
                    </a:cubicBezTo>
                    <a:cubicBezTo>
                      <a:pt x="245805" y="262975"/>
                      <a:pt x="243998" y="261168"/>
                      <a:pt x="243998" y="258457"/>
                    </a:cubicBezTo>
                    <a:cubicBezTo>
                      <a:pt x="243998" y="256649"/>
                      <a:pt x="245805" y="253938"/>
                      <a:pt x="248516" y="253938"/>
                    </a:cubicBezTo>
                    <a:lnTo>
                      <a:pt x="248516" y="253938"/>
                    </a:lnTo>
                    <a:close/>
                    <a:moveTo>
                      <a:pt x="229539" y="253938"/>
                    </a:moveTo>
                    <a:cubicBezTo>
                      <a:pt x="232250" y="253938"/>
                      <a:pt x="234057" y="255746"/>
                      <a:pt x="234057" y="258457"/>
                    </a:cubicBezTo>
                    <a:cubicBezTo>
                      <a:pt x="234057" y="261168"/>
                      <a:pt x="232250" y="262975"/>
                      <a:pt x="229539" y="262975"/>
                    </a:cubicBezTo>
                    <a:cubicBezTo>
                      <a:pt x="226828" y="262975"/>
                      <a:pt x="225020" y="261168"/>
                      <a:pt x="225020" y="258457"/>
                    </a:cubicBezTo>
                    <a:cubicBezTo>
                      <a:pt x="225020" y="256649"/>
                      <a:pt x="226828" y="253938"/>
                      <a:pt x="229539" y="253938"/>
                    </a:cubicBezTo>
                    <a:lnTo>
                      <a:pt x="229539" y="253938"/>
                    </a:lnTo>
                    <a:close/>
                    <a:moveTo>
                      <a:pt x="210561" y="253938"/>
                    </a:moveTo>
                    <a:cubicBezTo>
                      <a:pt x="213272" y="253938"/>
                      <a:pt x="215080" y="255746"/>
                      <a:pt x="215080" y="258457"/>
                    </a:cubicBezTo>
                    <a:cubicBezTo>
                      <a:pt x="215080" y="261168"/>
                      <a:pt x="213272" y="262975"/>
                      <a:pt x="210561" y="262975"/>
                    </a:cubicBezTo>
                    <a:cubicBezTo>
                      <a:pt x="207850" y="262975"/>
                      <a:pt x="206043" y="261168"/>
                      <a:pt x="206043" y="258457"/>
                    </a:cubicBezTo>
                    <a:cubicBezTo>
                      <a:pt x="206043" y="256649"/>
                      <a:pt x="207850" y="253938"/>
                      <a:pt x="210561" y="253938"/>
                    </a:cubicBezTo>
                    <a:lnTo>
                      <a:pt x="210561" y="253938"/>
                    </a:lnTo>
                    <a:close/>
                    <a:moveTo>
                      <a:pt x="191583" y="253938"/>
                    </a:moveTo>
                    <a:cubicBezTo>
                      <a:pt x="194294" y="253938"/>
                      <a:pt x="196102" y="255746"/>
                      <a:pt x="196102" y="258457"/>
                    </a:cubicBezTo>
                    <a:cubicBezTo>
                      <a:pt x="196102" y="261168"/>
                      <a:pt x="194294" y="262975"/>
                      <a:pt x="191583" y="262975"/>
                    </a:cubicBezTo>
                    <a:cubicBezTo>
                      <a:pt x="188872" y="262975"/>
                      <a:pt x="187065" y="261168"/>
                      <a:pt x="187065" y="258457"/>
                    </a:cubicBezTo>
                    <a:cubicBezTo>
                      <a:pt x="187065" y="256649"/>
                      <a:pt x="189776" y="253938"/>
                      <a:pt x="191583" y="253938"/>
                    </a:cubicBezTo>
                    <a:lnTo>
                      <a:pt x="191583" y="253938"/>
                    </a:lnTo>
                    <a:close/>
                    <a:moveTo>
                      <a:pt x="173509" y="253938"/>
                    </a:moveTo>
                    <a:cubicBezTo>
                      <a:pt x="176221" y="253938"/>
                      <a:pt x="178028" y="255746"/>
                      <a:pt x="178028" y="258457"/>
                    </a:cubicBezTo>
                    <a:cubicBezTo>
                      <a:pt x="178028" y="261168"/>
                      <a:pt x="176221" y="262975"/>
                      <a:pt x="173509" y="262975"/>
                    </a:cubicBezTo>
                    <a:cubicBezTo>
                      <a:pt x="170798" y="262975"/>
                      <a:pt x="168991" y="261168"/>
                      <a:pt x="168991" y="258457"/>
                    </a:cubicBezTo>
                    <a:cubicBezTo>
                      <a:pt x="168087" y="256649"/>
                      <a:pt x="170798" y="253938"/>
                      <a:pt x="173509" y="253938"/>
                    </a:cubicBezTo>
                    <a:lnTo>
                      <a:pt x="173509" y="253938"/>
                    </a:lnTo>
                    <a:close/>
                    <a:moveTo>
                      <a:pt x="154532" y="253938"/>
                    </a:moveTo>
                    <a:cubicBezTo>
                      <a:pt x="157243" y="253938"/>
                      <a:pt x="159050" y="255746"/>
                      <a:pt x="159050" y="258457"/>
                    </a:cubicBezTo>
                    <a:cubicBezTo>
                      <a:pt x="159050" y="261168"/>
                      <a:pt x="157243" y="262975"/>
                      <a:pt x="154532" y="262975"/>
                    </a:cubicBezTo>
                    <a:cubicBezTo>
                      <a:pt x="151821" y="262975"/>
                      <a:pt x="150013" y="261168"/>
                      <a:pt x="150013" y="258457"/>
                    </a:cubicBezTo>
                    <a:cubicBezTo>
                      <a:pt x="150013" y="256649"/>
                      <a:pt x="151821" y="253938"/>
                      <a:pt x="154532" y="253938"/>
                    </a:cubicBezTo>
                    <a:lnTo>
                      <a:pt x="154532" y="253938"/>
                    </a:lnTo>
                    <a:close/>
                    <a:moveTo>
                      <a:pt x="135554" y="253938"/>
                    </a:moveTo>
                    <a:cubicBezTo>
                      <a:pt x="138265" y="253938"/>
                      <a:pt x="140073" y="255746"/>
                      <a:pt x="140073" y="258457"/>
                    </a:cubicBezTo>
                    <a:cubicBezTo>
                      <a:pt x="140073" y="261168"/>
                      <a:pt x="138265" y="262975"/>
                      <a:pt x="135554" y="262975"/>
                    </a:cubicBezTo>
                    <a:cubicBezTo>
                      <a:pt x="132843" y="262975"/>
                      <a:pt x="131036" y="261168"/>
                      <a:pt x="131036" y="258457"/>
                    </a:cubicBezTo>
                    <a:cubicBezTo>
                      <a:pt x="131036" y="256649"/>
                      <a:pt x="132843" y="253938"/>
                      <a:pt x="135554" y="253938"/>
                    </a:cubicBezTo>
                    <a:lnTo>
                      <a:pt x="135554" y="253938"/>
                    </a:lnTo>
                    <a:close/>
                    <a:moveTo>
                      <a:pt x="116577" y="253938"/>
                    </a:moveTo>
                    <a:cubicBezTo>
                      <a:pt x="119288" y="253938"/>
                      <a:pt x="121095" y="255746"/>
                      <a:pt x="121095" y="258457"/>
                    </a:cubicBezTo>
                    <a:cubicBezTo>
                      <a:pt x="121095" y="261168"/>
                      <a:pt x="119288" y="262975"/>
                      <a:pt x="116577" y="262975"/>
                    </a:cubicBezTo>
                    <a:cubicBezTo>
                      <a:pt x="113866" y="262975"/>
                      <a:pt x="112058" y="261168"/>
                      <a:pt x="112058" y="258457"/>
                    </a:cubicBezTo>
                    <a:cubicBezTo>
                      <a:pt x="112058" y="256649"/>
                      <a:pt x="113866" y="253938"/>
                      <a:pt x="116577" y="253938"/>
                    </a:cubicBezTo>
                    <a:lnTo>
                      <a:pt x="116577" y="253938"/>
                    </a:lnTo>
                    <a:close/>
                    <a:moveTo>
                      <a:pt x="97599" y="253938"/>
                    </a:moveTo>
                    <a:cubicBezTo>
                      <a:pt x="100310" y="253938"/>
                      <a:pt x="102118" y="255746"/>
                      <a:pt x="102118" y="258457"/>
                    </a:cubicBezTo>
                    <a:cubicBezTo>
                      <a:pt x="102118" y="261168"/>
                      <a:pt x="100310" y="262975"/>
                      <a:pt x="97599" y="262975"/>
                    </a:cubicBezTo>
                    <a:cubicBezTo>
                      <a:pt x="94888" y="262975"/>
                      <a:pt x="93081" y="261168"/>
                      <a:pt x="93081" y="258457"/>
                    </a:cubicBezTo>
                    <a:cubicBezTo>
                      <a:pt x="93081" y="256649"/>
                      <a:pt x="95792" y="253938"/>
                      <a:pt x="97599" y="253938"/>
                    </a:cubicBezTo>
                    <a:lnTo>
                      <a:pt x="97599" y="253938"/>
                    </a:lnTo>
                    <a:close/>
                    <a:moveTo>
                      <a:pt x="79525" y="253938"/>
                    </a:moveTo>
                    <a:cubicBezTo>
                      <a:pt x="82236" y="253938"/>
                      <a:pt x="84044" y="255746"/>
                      <a:pt x="84044" y="258457"/>
                    </a:cubicBezTo>
                    <a:cubicBezTo>
                      <a:pt x="84044" y="261168"/>
                      <a:pt x="82236" y="262975"/>
                      <a:pt x="79525" y="262975"/>
                    </a:cubicBezTo>
                    <a:cubicBezTo>
                      <a:pt x="76814" y="262975"/>
                      <a:pt x="75007" y="261168"/>
                      <a:pt x="75007" y="258457"/>
                    </a:cubicBezTo>
                    <a:cubicBezTo>
                      <a:pt x="74103" y="256649"/>
                      <a:pt x="76814" y="253938"/>
                      <a:pt x="79525" y="253938"/>
                    </a:cubicBezTo>
                    <a:lnTo>
                      <a:pt x="79525" y="253938"/>
                    </a:lnTo>
                    <a:close/>
                    <a:moveTo>
                      <a:pt x="60548" y="253938"/>
                    </a:moveTo>
                    <a:cubicBezTo>
                      <a:pt x="63259" y="253938"/>
                      <a:pt x="65066" y="255746"/>
                      <a:pt x="65066" y="258457"/>
                    </a:cubicBezTo>
                    <a:cubicBezTo>
                      <a:pt x="65066" y="261168"/>
                      <a:pt x="63259" y="262975"/>
                      <a:pt x="60548" y="262975"/>
                    </a:cubicBezTo>
                    <a:cubicBezTo>
                      <a:pt x="57836" y="262975"/>
                      <a:pt x="56029" y="261168"/>
                      <a:pt x="56029" y="258457"/>
                    </a:cubicBezTo>
                    <a:cubicBezTo>
                      <a:pt x="56029" y="256649"/>
                      <a:pt x="57836" y="253938"/>
                      <a:pt x="60548" y="253938"/>
                    </a:cubicBezTo>
                    <a:lnTo>
                      <a:pt x="60548" y="253938"/>
                    </a:lnTo>
                    <a:close/>
                    <a:moveTo>
                      <a:pt x="276531" y="244901"/>
                    </a:moveTo>
                    <a:cubicBezTo>
                      <a:pt x="279242" y="244901"/>
                      <a:pt x="281049" y="246709"/>
                      <a:pt x="281049" y="249420"/>
                    </a:cubicBezTo>
                    <a:cubicBezTo>
                      <a:pt x="281049" y="252131"/>
                      <a:pt x="279242" y="253938"/>
                      <a:pt x="276531" y="253938"/>
                    </a:cubicBezTo>
                    <a:cubicBezTo>
                      <a:pt x="273820" y="253938"/>
                      <a:pt x="272012" y="252131"/>
                      <a:pt x="272012" y="249420"/>
                    </a:cubicBezTo>
                    <a:cubicBezTo>
                      <a:pt x="272012" y="246709"/>
                      <a:pt x="273820" y="244901"/>
                      <a:pt x="276531" y="244901"/>
                    </a:cubicBezTo>
                    <a:lnTo>
                      <a:pt x="276531" y="244901"/>
                    </a:lnTo>
                    <a:close/>
                    <a:moveTo>
                      <a:pt x="257553" y="244901"/>
                    </a:moveTo>
                    <a:cubicBezTo>
                      <a:pt x="260264" y="244901"/>
                      <a:pt x="262072" y="246709"/>
                      <a:pt x="262072" y="249420"/>
                    </a:cubicBezTo>
                    <a:cubicBezTo>
                      <a:pt x="262072" y="252131"/>
                      <a:pt x="260264" y="253938"/>
                      <a:pt x="257553" y="253938"/>
                    </a:cubicBezTo>
                    <a:cubicBezTo>
                      <a:pt x="254842" y="253938"/>
                      <a:pt x="253035" y="252131"/>
                      <a:pt x="253035" y="249420"/>
                    </a:cubicBezTo>
                    <a:cubicBezTo>
                      <a:pt x="253035" y="246709"/>
                      <a:pt x="254842" y="244901"/>
                      <a:pt x="257553" y="244901"/>
                    </a:cubicBezTo>
                    <a:lnTo>
                      <a:pt x="257553" y="244901"/>
                    </a:lnTo>
                    <a:close/>
                    <a:moveTo>
                      <a:pt x="238576" y="244901"/>
                    </a:moveTo>
                    <a:cubicBezTo>
                      <a:pt x="241287" y="244901"/>
                      <a:pt x="243094" y="246709"/>
                      <a:pt x="243094" y="249420"/>
                    </a:cubicBezTo>
                    <a:cubicBezTo>
                      <a:pt x="243094" y="252131"/>
                      <a:pt x="241287" y="253938"/>
                      <a:pt x="238576" y="253938"/>
                    </a:cubicBezTo>
                    <a:cubicBezTo>
                      <a:pt x="235864" y="253938"/>
                      <a:pt x="234057" y="252131"/>
                      <a:pt x="234057" y="249420"/>
                    </a:cubicBezTo>
                    <a:cubicBezTo>
                      <a:pt x="234057" y="246709"/>
                      <a:pt x="235864" y="244901"/>
                      <a:pt x="238576" y="244901"/>
                    </a:cubicBezTo>
                    <a:lnTo>
                      <a:pt x="238576" y="244901"/>
                    </a:lnTo>
                    <a:close/>
                    <a:moveTo>
                      <a:pt x="220502" y="244901"/>
                    </a:moveTo>
                    <a:cubicBezTo>
                      <a:pt x="223213" y="244901"/>
                      <a:pt x="225020" y="246709"/>
                      <a:pt x="225020" y="249420"/>
                    </a:cubicBezTo>
                    <a:cubicBezTo>
                      <a:pt x="225020" y="252131"/>
                      <a:pt x="223213" y="253938"/>
                      <a:pt x="220502" y="253938"/>
                    </a:cubicBezTo>
                    <a:cubicBezTo>
                      <a:pt x="217791" y="253938"/>
                      <a:pt x="215983" y="252131"/>
                      <a:pt x="215983" y="249420"/>
                    </a:cubicBezTo>
                    <a:cubicBezTo>
                      <a:pt x="215080" y="246709"/>
                      <a:pt x="217791" y="244901"/>
                      <a:pt x="220502" y="244901"/>
                    </a:cubicBezTo>
                    <a:lnTo>
                      <a:pt x="220502" y="244901"/>
                    </a:lnTo>
                    <a:close/>
                    <a:moveTo>
                      <a:pt x="201524" y="244901"/>
                    </a:moveTo>
                    <a:cubicBezTo>
                      <a:pt x="204235" y="244901"/>
                      <a:pt x="206043" y="246709"/>
                      <a:pt x="206043" y="249420"/>
                    </a:cubicBezTo>
                    <a:cubicBezTo>
                      <a:pt x="206043" y="252131"/>
                      <a:pt x="204235" y="253938"/>
                      <a:pt x="201524" y="253938"/>
                    </a:cubicBezTo>
                    <a:cubicBezTo>
                      <a:pt x="198813" y="253938"/>
                      <a:pt x="197006" y="252131"/>
                      <a:pt x="197006" y="249420"/>
                    </a:cubicBezTo>
                    <a:cubicBezTo>
                      <a:pt x="196102" y="246709"/>
                      <a:pt x="198813" y="244901"/>
                      <a:pt x="201524" y="244901"/>
                    </a:cubicBezTo>
                    <a:lnTo>
                      <a:pt x="201524" y="244901"/>
                    </a:lnTo>
                    <a:close/>
                    <a:moveTo>
                      <a:pt x="182546" y="244901"/>
                    </a:moveTo>
                    <a:cubicBezTo>
                      <a:pt x="185258" y="244901"/>
                      <a:pt x="187065" y="246709"/>
                      <a:pt x="187065" y="249420"/>
                    </a:cubicBezTo>
                    <a:cubicBezTo>
                      <a:pt x="187065" y="252131"/>
                      <a:pt x="185258" y="253938"/>
                      <a:pt x="182546" y="253938"/>
                    </a:cubicBezTo>
                    <a:cubicBezTo>
                      <a:pt x="179835" y="253938"/>
                      <a:pt x="178028" y="252131"/>
                      <a:pt x="178028" y="249420"/>
                    </a:cubicBezTo>
                    <a:cubicBezTo>
                      <a:pt x="178028" y="246709"/>
                      <a:pt x="179835" y="244901"/>
                      <a:pt x="182546" y="244901"/>
                    </a:cubicBezTo>
                    <a:lnTo>
                      <a:pt x="182546" y="244901"/>
                    </a:lnTo>
                    <a:close/>
                    <a:moveTo>
                      <a:pt x="163569" y="244901"/>
                    </a:moveTo>
                    <a:cubicBezTo>
                      <a:pt x="166280" y="244901"/>
                      <a:pt x="168087" y="246709"/>
                      <a:pt x="168087" y="249420"/>
                    </a:cubicBezTo>
                    <a:cubicBezTo>
                      <a:pt x="168087" y="252131"/>
                      <a:pt x="166280" y="253938"/>
                      <a:pt x="163569" y="253938"/>
                    </a:cubicBezTo>
                    <a:cubicBezTo>
                      <a:pt x="160858" y="253938"/>
                      <a:pt x="159050" y="252131"/>
                      <a:pt x="159050" y="249420"/>
                    </a:cubicBezTo>
                    <a:cubicBezTo>
                      <a:pt x="159050" y="246709"/>
                      <a:pt x="160858" y="244901"/>
                      <a:pt x="163569" y="244901"/>
                    </a:cubicBezTo>
                    <a:lnTo>
                      <a:pt x="163569" y="244901"/>
                    </a:lnTo>
                    <a:close/>
                    <a:moveTo>
                      <a:pt x="144591" y="244901"/>
                    </a:moveTo>
                    <a:cubicBezTo>
                      <a:pt x="147302" y="244901"/>
                      <a:pt x="149110" y="246709"/>
                      <a:pt x="149110" y="249420"/>
                    </a:cubicBezTo>
                    <a:cubicBezTo>
                      <a:pt x="149110" y="252131"/>
                      <a:pt x="147302" y="253938"/>
                      <a:pt x="144591" y="253938"/>
                    </a:cubicBezTo>
                    <a:cubicBezTo>
                      <a:pt x="141880" y="253938"/>
                      <a:pt x="140073" y="252131"/>
                      <a:pt x="140073" y="249420"/>
                    </a:cubicBezTo>
                    <a:cubicBezTo>
                      <a:pt x="140073" y="246709"/>
                      <a:pt x="141880" y="244901"/>
                      <a:pt x="144591" y="244901"/>
                    </a:cubicBezTo>
                    <a:lnTo>
                      <a:pt x="144591" y="244901"/>
                    </a:lnTo>
                    <a:close/>
                    <a:moveTo>
                      <a:pt x="126517" y="244901"/>
                    </a:moveTo>
                    <a:cubicBezTo>
                      <a:pt x="129228" y="244901"/>
                      <a:pt x="131036" y="246709"/>
                      <a:pt x="131036" y="249420"/>
                    </a:cubicBezTo>
                    <a:cubicBezTo>
                      <a:pt x="131036" y="252131"/>
                      <a:pt x="129228" y="253938"/>
                      <a:pt x="126517" y="253938"/>
                    </a:cubicBezTo>
                    <a:cubicBezTo>
                      <a:pt x="123806" y="253938"/>
                      <a:pt x="121999" y="252131"/>
                      <a:pt x="121999" y="249420"/>
                    </a:cubicBezTo>
                    <a:cubicBezTo>
                      <a:pt x="121095" y="246709"/>
                      <a:pt x="123806" y="244901"/>
                      <a:pt x="126517" y="244901"/>
                    </a:cubicBezTo>
                    <a:lnTo>
                      <a:pt x="126517" y="244901"/>
                    </a:lnTo>
                    <a:close/>
                    <a:moveTo>
                      <a:pt x="107540" y="244901"/>
                    </a:moveTo>
                    <a:cubicBezTo>
                      <a:pt x="110251" y="244901"/>
                      <a:pt x="112058" y="246709"/>
                      <a:pt x="112058" y="249420"/>
                    </a:cubicBezTo>
                    <a:cubicBezTo>
                      <a:pt x="112058" y="252131"/>
                      <a:pt x="110251" y="253938"/>
                      <a:pt x="107540" y="253938"/>
                    </a:cubicBezTo>
                    <a:cubicBezTo>
                      <a:pt x="104829" y="253938"/>
                      <a:pt x="103021" y="252131"/>
                      <a:pt x="103021" y="249420"/>
                    </a:cubicBezTo>
                    <a:cubicBezTo>
                      <a:pt x="103021" y="246709"/>
                      <a:pt x="104829" y="244901"/>
                      <a:pt x="107540" y="244901"/>
                    </a:cubicBezTo>
                    <a:lnTo>
                      <a:pt x="107540" y="244901"/>
                    </a:lnTo>
                    <a:close/>
                    <a:moveTo>
                      <a:pt x="88562" y="244901"/>
                    </a:moveTo>
                    <a:cubicBezTo>
                      <a:pt x="91273" y="244901"/>
                      <a:pt x="93081" y="246709"/>
                      <a:pt x="93081" y="249420"/>
                    </a:cubicBezTo>
                    <a:cubicBezTo>
                      <a:pt x="93081" y="252131"/>
                      <a:pt x="91273" y="253938"/>
                      <a:pt x="88562" y="253938"/>
                    </a:cubicBezTo>
                    <a:cubicBezTo>
                      <a:pt x="85851" y="253938"/>
                      <a:pt x="84044" y="252131"/>
                      <a:pt x="84044" y="249420"/>
                    </a:cubicBezTo>
                    <a:cubicBezTo>
                      <a:pt x="84044" y="246709"/>
                      <a:pt x="85851" y="244901"/>
                      <a:pt x="88562" y="244901"/>
                    </a:cubicBezTo>
                    <a:lnTo>
                      <a:pt x="88562" y="244901"/>
                    </a:lnTo>
                    <a:close/>
                    <a:moveTo>
                      <a:pt x="69585" y="244901"/>
                    </a:moveTo>
                    <a:cubicBezTo>
                      <a:pt x="72296" y="244901"/>
                      <a:pt x="74103" y="246709"/>
                      <a:pt x="74103" y="249420"/>
                    </a:cubicBezTo>
                    <a:cubicBezTo>
                      <a:pt x="74103" y="252131"/>
                      <a:pt x="72296" y="253938"/>
                      <a:pt x="69585" y="253938"/>
                    </a:cubicBezTo>
                    <a:cubicBezTo>
                      <a:pt x="66873" y="253938"/>
                      <a:pt x="65066" y="252131"/>
                      <a:pt x="65066" y="249420"/>
                    </a:cubicBezTo>
                    <a:cubicBezTo>
                      <a:pt x="65066" y="246709"/>
                      <a:pt x="66873" y="244901"/>
                      <a:pt x="69585" y="244901"/>
                    </a:cubicBezTo>
                    <a:lnTo>
                      <a:pt x="69585" y="244901"/>
                    </a:lnTo>
                    <a:close/>
                    <a:moveTo>
                      <a:pt x="50607" y="244901"/>
                    </a:moveTo>
                    <a:cubicBezTo>
                      <a:pt x="53318" y="244901"/>
                      <a:pt x="55125" y="246709"/>
                      <a:pt x="55125" y="249420"/>
                    </a:cubicBezTo>
                    <a:cubicBezTo>
                      <a:pt x="55125" y="252131"/>
                      <a:pt x="53318" y="253938"/>
                      <a:pt x="50607" y="253938"/>
                    </a:cubicBezTo>
                    <a:cubicBezTo>
                      <a:pt x="47896" y="253938"/>
                      <a:pt x="46088" y="252131"/>
                      <a:pt x="46088" y="249420"/>
                    </a:cubicBezTo>
                    <a:cubicBezTo>
                      <a:pt x="46088" y="246709"/>
                      <a:pt x="48800" y="244901"/>
                      <a:pt x="50607" y="244901"/>
                    </a:cubicBezTo>
                    <a:lnTo>
                      <a:pt x="50607" y="244901"/>
                    </a:lnTo>
                    <a:close/>
                    <a:moveTo>
                      <a:pt x="267494" y="234057"/>
                    </a:moveTo>
                    <a:cubicBezTo>
                      <a:pt x="270205" y="234057"/>
                      <a:pt x="272012" y="235864"/>
                      <a:pt x="272012" y="238576"/>
                    </a:cubicBezTo>
                    <a:cubicBezTo>
                      <a:pt x="272012" y="241287"/>
                      <a:pt x="270205" y="243094"/>
                      <a:pt x="267494" y="243094"/>
                    </a:cubicBezTo>
                    <a:cubicBezTo>
                      <a:pt x="264783" y="243094"/>
                      <a:pt x="262975" y="241287"/>
                      <a:pt x="262975" y="238576"/>
                    </a:cubicBezTo>
                    <a:cubicBezTo>
                      <a:pt x="262072" y="235864"/>
                      <a:pt x="264783" y="234057"/>
                      <a:pt x="267494" y="234057"/>
                    </a:cubicBezTo>
                    <a:lnTo>
                      <a:pt x="267494" y="234057"/>
                    </a:lnTo>
                    <a:close/>
                    <a:moveTo>
                      <a:pt x="248516" y="234057"/>
                    </a:moveTo>
                    <a:cubicBezTo>
                      <a:pt x="251227" y="234057"/>
                      <a:pt x="253035" y="235864"/>
                      <a:pt x="253035" y="238576"/>
                    </a:cubicBezTo>
                    <a:cubicBezTo>
                      <a:pt x="253035" y="241287"/>
                      <a:pt x="251227" y="243094"/>
                      <a:pt x="248516" y="243094"/>
                    </a:cubicBezTo>
                    <a:cubicBezTo>
                      <a:pt x="245805" y="243094"/>
                      <a:pt x="243998" y="241287"/>
                      <a:pt x="243998" y="238576"/>
                    </a:cubicBezTo>
                    <a:cubicBezTo>
                      <a:pt x="243998" y="235864"/>
                      <a:pt x="245805" y="234057"/>
                      <a:pt x="248516" y="234057"/>
                    </a:cubicBezTo>
                    <a:lnTo>
                      <a:pt x="248516" y="234057"/>
                    </a:lnTo>
                    <a:close/>
                    <a:moveTo>
                      <a:pt x="229539" y="234057"/>
                    </a:moveTo>
                    <a:cubicBezTo>
                      <a:pt x="232250" y="234057"/>
                      <a:pt x="234057" y="235864"/>
                      <a:pt x="234057" y="238576"/>
                    </a:cubicBezTo>
                    <a:cubicBezTo>
                      <a:pt x="234057" y="241287"/>
                      <a:pt x="232250" y="243094"/>
                      <a:pt x="229539" y="243094"/>
                    </a:cubicBezTo>
                    <a:cubicBezTo>
                      <a:pt x="226828" y="243094"/>
                      <a:pt x="225020" y="241287"/>
                      <a:pt x="225020" y="238576"/>
                    </a:cubicBezTo>
                    <a:cubicBezTo>
                      <a:pt x="225020" y="235864"/>
                      <a:pt x="226828" y="234057"/>
                      <a:pt x="229539" y="234057"/>
                    </a:cubicBezTo>
                    <a:lnTo>
                      <a:pt x="229539" y="234057"/>
                    </a:lnTo>
                    <a:close/>
                    <a:moveTo>
                      <a:pt x="210561" y="234057"/>
                    </a:moveTo>
                    <a:cubicBezTo>
                      <a:pt x="213272" y="234057"/>
                      <a:pt x="215080" y="235864"/>
                      <a:pt x="215080" y="238576"/>
                    </a:cubicBezTo>
                    <a:cubicBezTo>
                      <a:pt x="215080" y="241287"/>
                      <a:pt x="213272" y="243094"/>
                      <a:pt x="210561" y="243094"/>
                    </a:cubicBezTo>
                    <a:cubicBezTo>
                      <a:pt x="207850" y="243094"/>
                      <a:pt x="206043" y="241287"/>
                      <a:pt x="206043" y="238576"/>
                    </a:cubicBezTo>
                    <a:cubicBezTo>
                      <a:pt x="206043" y="235864"/>
                      <a:pt x="207850" y="234057"/>
                      <a:pt x="210561" y="234057"/>
                    </a:cubicBezTo>
                    <a:lnTo>
                      <a:pt x="210561" y="234057"/>
                    </a:lnTo>
                    <a:close/>
                    <a:moveTo>
                      <a:pt x="191583" y="234057"/>
                    </a:moveTo>
                    <a:cubicBezTo>
                      <a:pt x="194294" y="234057"/>
                      <a:pt x="196102" y="235864"/>
                      <a:pt x="196102" y="238576"/>
                    </a:cubicBezTo>
                    <a:cubicBezTo>
                      <a:pt x="196102" y="241287"/>
                      <a:pt x="194294" y="243094"/>
                      <a:pt x="191583" y="243094"/>
                    </a:cubicBezTo>
                    <a:cubicBezTo>
                      <a:pt x="188872" y="243094"/>
                      <a:pt x="187065" y="241287"/>
                      <a:pt x="187065" y="238576"/>
                    </a:cubicBezTo>
                    <a:cubicBezTo>
                      <a:pt x="187065" y="235864"/>
                      <a:pt x="189776" y="234057"/>
                      <a:pt x="191583" y="234057"/>
                    </a:cubicBezTo>
                    <a:lnTo>
                      <a:pt x="191583" y="234057"/>
                    </a:lnTo>
                    <a:close/>
                    <a:moveTo>
                      <a:pt x="173509" y="234057"/>
                    </a:moveTo>
                    <a:cubicBezTo>
                      <a:pt x="176221" y="234057"/>
                      <a:pt x="178028" y="235864"/>
                      <a:pt x="178028" y="238576"/>
                    </a:cubicBezTo>
                    <a:cubicBezTo>
                      <a:pt x="178028" y="241287"/>
                      <a:pt x="176221" y="243094"/>
                      <a:pt x="173509" y="243094"/>
                    </a:cubicBezTo>
                    <a:cubicBezTo>
                      <a:pt x="170798" y="243094"/>
                      <a:pt x="168991" y="241287"/>
                      <a:pt x="168991" y="238576"/>
                    </a:cubicBezTo>
                    <a:cubicBezTo>
                      <a:pt x="168087" y="235864"/>
                      <a:pt x="170798" y="234057"/>
                      <a:pt x="173509" y="234057"/>
                    </a:cubicBezTo>
                    <a:lnTo>
                      <a:pt x="173509" y="234057"/>
                    </a:lnTo>
                    <a:close/>
                    <a:moveTo>
                      <a:pt x="154532" y="234057"/>
                    </a:moveTo>
                    <a:cubicBezTo>
                      <a:pt x="157243" y="234057"/>
                      <a:pt x="159050" y="235864"/>
                      <a:pt x="159050" y="238576"/>
                    </a:cubicBezTo>
                    <a:cubicBezTo>
                      <a:pt x="159050" y="241287"/>
                      <a:pt x="157243" y="243094"/>
                      <a:pt x="154532" y="243094"/>
                    </a:cubicBezTo>
                    <a:cubicBezTo>
                      <a:pt x="151821" y="243094"/>
                      <a:pt x="150013" y="241287"/>
                      <a:pt x="150013" y="238576"/>
                    </a:cubicBezTo>
                    <a:cubicBezTo>
                      <a:pt x="150013" y="235864"/>
                      <a:pt x="151821" y="234057"/>
                      <a:pt x="154532" y="234057"/>
                    </a:cubicBezTo>
                    <a:lnTo>
                      <a:pt x="154532" y="234057"/>
                    </a:lnTo>
                    <a:close/>
                    <a:moveTo>
                      <a:pt x="135554" y="234057"/>
                    </a:moveTo>
                    <a:cubicBezTo>
                      <a:pt x="138265" y="234057"/>
                      <a:pt x="140073" y="235864"/>
                      <a:pt x="140073" y="238576"/>
                    </a:cubicBezTo>
                    <a:cubicBezTo>
                      <a:pt x="140073" y="241287"/>
                      <a:pt x="138265" y="243094"/>
                      <a:pt x="135554" y="243094"/>
                    </a:cubicBezTo>
                    <a:cubicBezTo>
                      <a:pt x="132843" y="243094"/>
                      <a:pt x="131036" y="241287"/>
                      <a:pt x="131036" y="238576"/>
                    </a:cubicBezTo>
                    <a:cubicBezTo>
                      <a:pt x="131036" y="235864"/>
                      <a:pt x="132843" y="234057"/>
                      <a:pt x="135554" y="234057"/>
                    </a:cubicBezTo>
                    <a:lnTo>
                      <a:pt x="135554" y="234057"/>
                    </a:lnTo>
                    <a:close/>
                    <a:moveTo>
                      <a:pt x="116577" y="234057"/>
                    </a:moveTo>
                    <a:cubicBezTo>
                      <a:pt x="119288" y="234057"/>
                      <a:pt x="121095" y="235864"/>
                      <a:pt x="121095" y="238576"/>
                    </a:cubicBezTo>
                    <a:cubicBezTo>
                      <a:pt x="121095" y="241287"/>
                      <a:pt x="119288" y="243094"/>
                      <a:pt x="116577" y="243094"/>
                    </a:cubicBezTo>
                    <a:cubicBezTo>
                      <a:pt x="113866" y="243094"/>
                      <a:pt x="112058" y="241287"/>
                      <a:pt x="112058" y="238576"/>
                    </a:cubicBezTo>
                    <a:cubicBezTo>
                      <a:pt x="112058" y="235864"/>
                      <a:pt x="113866" y="234057"/>
                      <a:pt x="116577" y="234057"/>
                    </a:cubicBezTo>
                    <a:lnTo>
                      <a:pt x="116577" y="234057"/>
                    </a:lnTo>
                    <a:close/>
                    <a:moveTo>
                      <a:pt x="97599" y="234057"/>
                    </a:moveTo>
                    <a:cubicBezTo>
                      <a:pt x="100310" y="234057"/>
                      <a:pt x="102118" y="235864"/>
                      <a:pt x="102118" y="238576"/>
                    </a:cubicBezTo>
                    <a:cubicBezTo>
                      <a:pt x="102118" y="241287"/>
                      <a:pt x="100310" y="243094"/>
                      <a:pt x="97599" y="243094"/>
                    </a:cubicBezTo>
                    <a:cubicBezTo>
                      <a:pt x="94888" y="243094"/>
                      <a:pt x="93081" y="241287"/>
                      <a:pt x="93081" y="238576"/>
                    </a:cubicBezTo>
                    <a:cubicBezTo>
                      <a:pt x="93081" y="235864"/>
                      <a:pt x="95792" y="234057"/>
                      <a:pt x="97599" y="234057"/>
                    </a:cubicBezTo>
                    <a:lnTo>
                      <a:pt x="97599" y="234057"/>
                    </a:lnTo>
                    <a:close/>
                    <a:moveTo>
                      <a:pt x="79525" y="234057"/>
                    </a:moveTo>
                    <a:cubicBezTo>
                      <a:pt x="82236" y="234057"/>
                      <a:pt x="84044" y="235864"/>
                      <a:pt x="84044" y="238576"/>
                    </a:cubicBezTo>
                    <a:cubicBezTo>
                      <a:pt x="84044" y="241287"/>
                      <a:pt x="82236" y="243094"/>
                      <a:pt x="79525" y="243094"/>
                    </a:cubicBezTo>
                    <a:cubicBezTo>
                      <a:pt x="76814" y="243094"/>
                      <a:pt x="75007" y="241287"/>
                      <a:pt x="75007" y="238576"/>
                    </a:cubicBezTo>
                    <a:cubicBezTo>
                      <a:pt x="74103" y="235864"/>
                      <a:pt x="76814" y="234057"/>
                      <a:pt x="79525" y="234057"/>
                    </a:cubicBezTo>
                    <a:lnTo>
                      <a:pt x="79525" y="234057"/>
                    </a:lnTo>
                    <a:close/>
                    <a:moveTo>
                      <a:pt x="60548" y="234057"/>
                    </a:moveTo>
                    <a:cubicBezTo>
                      <a:pt x="63259" y="234057"/>
                      <a:pt x="65066" y="235864"/>
                      <a:pt x="65066" y="238576"/>
                    </a:cubicBezTo>
                    <a:cubicBezTo>
                      <a:pt x="65066" y="241287"/>
                      <a:pt x="63259" y="243094"/>
                      <a:pt x="60548" y="243094"/>
                    </a:cubicBezTo>
                    <a:cubicBezTo>
                      <a:pt x="57836" y="243094"/>
                      <a:pt x="56029" y="241287"/>
                      <a:pt x="56029" y="238576"/>
                    </a:cubicBezTo>
                    <a:cubicBezTo>
                      <a:pt x="56029" y="235864"/>
                      <a:pt x="57836" y="234057"/>
                      <a:pt x="60548" y="234057"/>
                    </a:cubicBezTo>
                    <a:lnTo>
                      <a:pt x="60548" y="234057"/>
                    </a:lnTo>
                    <a:close/>
                    <a:moveTo>
                      <a:pt x="41570" y="234057"/>
                    </a:moveTo>
                    <a:cubicBezTo>
                      <a:pt x="44281" y="234057"/>
                      <a:pt x="46088" y="235864"/>
                      <a:pt x="46088" y="238576"/>
                    </a:cubicBezTo>
                    <a:cubicBezTo>
                      <a:pt x="46088" y="241287"/>
                      <a:pt x="44281" y="243094"/>
                      <a:pt x="41570" y="243094"/>
                    </a:cubicBezTo>
                    <a:cubicBezTo>
                      <a:pt x="38859" y="243094"/>
                      <a:pt x="37052" y="241287"/>
                      <a:pt x="37052" y="238576"/>
                    </a:cubicBezTo>
                    <a:cubicBezTo>
                      <a:pt x="37052" y="235864"/>
                      <a:pt x="38859" y="234057"/>
                      <a:pt x="41570" y="234057"/>
                    </a:cubicBezTo>
                    <a:lnTo>
                      <a:pt x="41570" y="234057"/>
                    </a:lnTo>
                    <a:close/>
                    <a:moveTo>
                      <a:pt x="276531" y="225020"/>
                    </a:moveTo>
                    <a:cubicBezTo>
                      <a:pt x="279242" y="225020"/>
                      <a:pt x="281049" y="226828"/>
                      <a:pt x="281049" y="229539"/>
                    </a:cubicBezTo>
                    <a:cubicBezTo>
                      <a:pt x="281049" y="232250"/>
                      <a:pt x="279242" y="234057"/>
                      <a:pt x="276531" y="234057"/>
                    </a:cubicBezTo>
                    <a:cubicBezTo>
                      <a:pt x="273820" y="234057"/>
                      <a:pt x="272012" y="232250"/>
                      <a:pt x="272012" y="229539"/>
                    </a:cubicBezTo>
                    <a:cubicBezTo>
                      <a:pt x="272012" y="226828"/>
                      <a:pt x="273820" y="225020"/>
                      <a:pt x="276531" y="225020"/>
                    </a:cubicBezTo>
                    <a:lnTo>
                      <a:pt x="276531" y="225020"/>
                    </a:lnTo>
                    <a:close/>
                    <a:moveTo>
                      <a:pt x="257553" y="225020"/>
                    </a:moveTo>
                    <a:cubicBezTo>
                      <a:pt x="260264" y="225020"/>
                      <a:pt x="262072" y="226828"/>
                      <a:pt x="262072" y="229539"/>
                    </a:cubicBezTo>
                    <a:cubicBezTo>
                      <a:pt x="262072" y="232250"/>
                      <a:pt x="260264" y="234057"/>
                      <a:pt x="257553" y="234057"/>
                    </a:cubicBezTo>
                    <a:cubicBezTo>
                      <a:pt x="254842" y="234057"/>
                      <a:pt x="253035" y="232250"/>
                      <a:pt x="253035" y="229539"/>
                    </a:cubicBezTo>
                    <a:cubicBezTo>
                      <a:pt x="253035" y="226828"/>
                      <a:pt x="254842" y="225020"/>
                      <a:pt x="257553" y="225020"/>
                    </a:cubicBezTo>
                    <a:lnTo>
                      <a:pt x="257553" y="225020"/>
                    </a:lnTo>
                    <a:close/>
                    <a:moveTo>
                      <a:pt x="238576" y="225020"/>
                    </a:moveTo>
                    <a:cubicBezTo>
                      <a:pt x="241287" y="225020"/>
                      <a:pt x="243094" y="226828"/>
                      <a:pt x="243094" y="229539"/>
                    </a:cubicBezTo>
                    <a:cubicBezTo>
                      <a:pt x="243094" y="232250"/>
                      <a:pt x="241287" y="234057"/>
                      <a:pt x="238576" y="234057"/>
                    </a:cubicBezTo>
                    <a:cubicBezTo>
                      <a:pt x="235864" y="234057"/>
                      <a:pt x="234057" y="232250"/>
                      <a:pt x="234057" y="229539"/>
                    </a:cubicBezTo>
                    <a:cubicBezTo>
                      <a:pt x="234057" y="226828"/>
                      <a:pt x="235864" y="225020"/>
                      <a:pt x="238576" y="225020"/>
                    </a:cubicBezTo>
                    <a:lnTo>
                      <a:pt x="238576" y="225020"/>
                    </a:lnTo>
                    <a:close/>
                    <a:moveTo>
                      <a:pt x="220502" y="225020"/>
                    </a:moveTo>
                    <a:cubicBezTo>
                      <a:pt x="223213" y="225020"/>
                      <a:pt x="225020" y="226828"/>
                      <a:pt x="225020" y="229539"/>
                    </a:cubicBezTo>
                    <a:cubicBezTo>
                      <a:pt x="225020" y="232250"/>
                      <a:pt x="223213" y="234057"/>
                      <a:pt x="220502" y="234057"/>
                    </a:cubicBezTo>
                    <a:cubicBezTo>
                      <a:pt x="217791" y="234057"/>
                      <a:pt x="215983" y="232250"/>
                      <a:pt x="215983" y="229539"/>
                    </a:cubicBezTo>
                    <a:cubicBezTo>
                      <a:pt x="215080" y="226828"/>
                      <a:pt x="217791" y="225020"/>
                      <a:pt x="220502" y="225020"/>
                    </a:cubicBezTo>
                    <a:lnTo>
                      <a:pt x="220502" y="225020"/>
                    </a:lnTo>
                    <a:close/>
                    <a:moveTo>
                      <a:pt x="201524" y="225020"/>
                    </a:moveTo>
                    <a:cubicBezTo>
                      <a:pt x="204235" y="225020"/>
                      <a:pt x="206043" y="226828"/>
                      <a:pt x="206043" y="229539"/>
                    </a:cubicBezTo>
                    <a:cubicBezTo>
                      <a:pt x="206043" y="232250"/>
                      <a:pt x="204235" y="234057"/>
                      <a:pt x="201524" y="234057"/>
                    </a:cubicBezTo>
                    <a:cubicBezTo>
                      <a:pt x="198813" y="234057"/>
                      <a:pt x="197006" y="232250"/>
                      <a:pt x="197006" y="229539"/>
                    </a:cubicBezTo>
                    <a:cubicBezTo>
                      <a:pt x="196102" y="226828"/>
                      <a:pt x="198813" y="225020"/>
                      <a:pt x="201524" y="225020"/>
                    </a:cubicBezTo>
                    <a:lnTo>
                      <a:pt x="201524" y="225020"/>
                    </a:lnTo>
                    <a:close/>
                    <a:moveTo>
                      <a:pt x="182546" y="225020"/>
                    </a:moveTo>
                    <a:cubicBezTo>
                      <a:pt x="185258" y="225020"/>
                      <a:pt x="187065" y="226828"/>
                      <a:pt x="187065" y="229539"/>
                    </a:cubicBezTo>
                    <a:cubicBezTo>
                      <a:pt x="187065" y="232250"/>
                      <a:pt x="185258" y="234057"/>
                      <a:pt x="182546" y="234057"/>
                    </a:cubicBezTo>
                    <a:cubicBezTo>
                      <a:pt x="179835" y="234057"/>
                      <a:pt x="178028" y="232250"/>
                      <a:pt x="178028" y="229539"/>
                    </a:cubicBezTo>
                    <a:cubicBezTo>
                      <a:pt x="178028" y="226828"/>
                      <a:pt x="179835" y="225020"/>
                      <a:pt x="182546" y="225020"/>
                    </a:cubicBezTo>
                    <a:lnTo>
                      <a:pt x="182546" y="225020"/>
                    </a:lnTo>
                    <a:close/>
                    <a:moveTo>
                      <a:pt x="163569" y="225020"/>
                    </a:moveTo>
                    <a:cubicBezTo>
                      <a:pt x="166280" y="225020"/>
                      <a:pt x="168087" y="226828"/>
                      <a:pt x="168087" y="229539"/>
                    </a:cubicBezTo>
                    <a:cubicBezTo>
                      <a:pt x="168087" y="232250"/>
                      <a:pt x="166280" y="234057"/>
                      <a:pt x="163569" y="234057"/>
                    </a:cubicBezTo>
                    <a:cubicBezTo>
                      <a:pt x="160858" y="234057"/>
                      <a:pt x="159050" y="232250"/>
                      <a:pt x="159050" y="229539"/>
                    </a:cubicBezTo>
                    <a:cubicBezTo>
                      <a:pt x="159050" y="226828"/>
                      <a:pt x="160858" y="225020"/>
                      <a:pt x="163569" y="225020"/>
                    </a:cubicBezTo>
                    <a:lnTo>
                      <a:pt x="163569" y="225020"/>
                    </a:lnTo>
                    <a:close/>
                    <a:moveTo>
                      <a:pt x="144591" y="225020"/>
                    </a:moveTo>
                    <a:cubicBezTo>
                      <a:pt x="147302" y="225020"/>
                      <a:pt x="149110" y="226828"/>
                      <a:pt x="149110" y="229539"/>
                    </a:cubicBezTo>
                    <a:cubicBezTo>
                      <a:pt x="149110" y="232250"/>
                      <a:pt x="147302" y="234057"/>
                      <a:pt x="144591" y="234057"/>
                    </a:cubicBezTo>
                    <a:cubicBezTo>
                      <a:pt x="141880" y="234057"/>
                      <a:pt x="140073" y="232250"/>
                      <a:pt x="140073" y="229539"/>
                    </a:cubicBezTo>
                    <a:cubicBezTo>
                      <a:pt x="140073" y="226828"/>
                      <a:pt x="141880" y="225020"/>
                      <a:pt x="144591" y="225020"/>
                    </a:cubicBezTo>
                    <a:lnTo>
                      <a:pt x="144591" y="225020"/>
                    </a:lnTo>
                    <a:close/>
                    <a:moveTo>
                      <a:pt x="126517" y="225020"/>
                    </a:moveTo>
                    <a:cubicBezTo>
                      <a:pt x="129228" y="225020"/>
                      <a:pt x="131036" y="226828"/>
                      <a:pt x="131036" y="229539"/>
                    </a:cubicBezTo>
                    <a:cubicBezTo>
                      <a:pt x="131036" y="232250"/>
                      <a:pt x="129228" y="234057"/>
                      <a:pt x="126517" y="234057"/>
                    </a:cubicBezTo>
                    <a:cubicBezTo>
                      <a:pt x="123806" y="234057"/>
                      <a:pt x="121999" y="232250"/>
                      <a:pt x="121999" y="229539"/>
                    </a:cubicBezTo>
                    <a:cubicBezTo>
                      <a:pt x="121095" y="226828"/>
                      <a:pt x="123806" y="225020"/>
                      <a:pt x="126517" y="225020"/>
                    </a:cubicBezTo>
                    <a:lnTo>
                      <a:pt x="126517" y="225020"/>
                    </a:lnTo>
                    <a:close/>
                    <a:moveTo>
                      <a:pt x="107540" y="225020"/>
                    </a:moveTo>
                    <a:cubicBezTo>
                      <a:pt x="110251" y="225020"/>
                      <a:pt x="112058" y="226828"/>
                      <a:pt x="112058" y="229539"/>
                    </a:cubicBezTo>
                    <a:cubicBezTo>
                      <a:pt x="112058" y="232250"/>
                      <a:pt x="110251" y="234057"/>
                      <a:pt x="107540" y="234057"/>
                    </a:cubicBezTo>
                    <a:cubicBezTo>
                      <a:pt x="104829" y="234057"/>
                      <a:pt x="103021" y="232250"/>
                      <a:pt x="103021" y="229539"/>
                    </a:cubicBezTo>
                    <a:cubicBezTo>
                      <a:pt x="103021" y="226828"/>
                      <a:pt x="104829" y="225020"/>
                      <a:pt x="107540" y="225020"/>
                    </a:cubicBezTo>
                    <a:lnTo>
                      <a:pt x="107540" y="225020"/>
                    </a:lnTo>
                    <a:close/>
                    <a:moveTo>
                      <a:pt x="88562" y="225020"/>
                    </a:moveTo>
                    <a:cubicBezTo>
                      <a:pt x="91273" y="225020"/>
                      <a:pt x="93081" y="226828"/>
                      <a:pt x="93081" y="229539"/>
                    </a:cubicBezTo>
                    <a:cubicBezTo>
                      <a:pt x="93081" y="232250"/>
                      <a:pt x="91273" y="234057"/>
                      <a:pt x="88562" y="234057"/>
                    </a:cubicBezTo>
                    <a:cubicBezTo>
                      <a:pt x="85851" y="234057"/>
                      <a:pt x="84044" y="232250"/>
                      <a:pt x="84044" y="229539"/>
                    </a:cubicBezTo>
                    <a:cubicBezTo>
                      <a:pt x="84044" y="226828"/>
                      <a:pt x="85851" y="225020"/>
                      <a:pt x="88562" y="225020"/>
                    </a:cubicBezTo>
                    <a:lnTo>
                      <a:pt x="88562" y="225020"/>
                    </a:lnTo>
                    <a:close/>
                    <a:moveTo>
                      <a:pt x="69585" y="225020"/>
                    </a:moveTo>
                    <a:cubicBezTo>
                      <a:pt x="72296" y="225020"/>
                      <a:pt x="74103" y="226828"/>
                      <a:pt x="74103" y="229539"/>
                    </a:cubicBezTo>
                    <a:cubicBezTo>
                      <a:pt x="74103" y="232250"/>
                      <a:pt x="72296" y="234057"/>
                      <a:pt x="69585" y="234057"/>
                    </a:cubicBezTo>
                    <a:cubicBezTo>
                      <a:pt x="66873" y="234057"/>
                      <a:pt x="65066" y="232250"/>
                      <a:pt x="65066" y="229539"/>
                    </a:cubicBezTo>
                    <a:cubicBezTo>
                      <a:pt x="65066" y="226828"/>
                      <a:pt x="66873" y="225020"/>
                      <a:pt x="69585" y="225020"/>
                    </a:cubicBezTo>
                    <a:lnTo>
                      <a:pt x="69585" y="225020"/>
                    </a:lnTo>
                    <a:close/>
                    <a:moveTo>
                      <a:pt x="50607" y="225020"/>
                    </a:moveTo>
                    <a:cubicBezTo>
                      <a:pt x="53318" y="225020"/>
                      <a:pt x="55125" y="226828"/>
                      <a:pt x="55125" y="229539"/>
                    </a:cubicBezTo>
                    <a:cubicBezTo>
                      <a:pt x="55125" y="232250"/>
                      <a:pt x="53318" y="234057"/>
                      <a:pt x="50607" y="234057"/>
                    </a:cubicBezTo>
                    <a:cubicBezTo>
                      <a:pt x="47896" y="234057"/>
                      <a:pt x="46088" y="232250"/>
                      <a:pt x="46088" y="229539"/>
                    </a:cubicBezTo>
                    <a:cubicBezTo>
                      <a:pt x="46088" y="226828"/>
                      <a:pt x="48800" y="225020"/>
                      <a:pt x="50607" y="225020"/>
                    </a:cubicBezTo>
                    <a:lnTo>
                      <a:pt x="50607" y="225020"/>
                    </a:lnTo>
                    <a:close/>
                    <a:moveTo>
                      <a:pt x="32533" y="225020"/>
                    </a:moveTo>
                    <a:cubicBezTo>
                      <a:pt x="35244" y="225020"/>
                      <a:pt x="37052" y="226828"/>
                      <a:pt x="37052" y="229539"/>
                    </a:cubicBezTo>
                    <a:cubicBezTo>
                      <a:pt x="37052" y="232250"/>
                      <a:pt x="35244" y="234057"/>
                      <a:pt x="32533" y="234057"/>
                    </a:cubicBezTo>
                    <a:cubicBezTo>
                      <a:pt x="29822" y="234057"/>
                      <a:pt x="28015" y="232250"/>
                      <a:pt x="28015" y="229539"/>
                    </a:cubicBezTo>
                    <a:cubicBezTo>
                      <a:pt x="27111" y="226828"/>
                      <a:pt x="29822" y="225020"/>
                      <a:pt x="32533" y="225020"/>
                    </a:cubicBezTo>
                    <a:lnTo>
                      <a:pt x="32533" y="225020"/>
                    </a:lnTo>
                    <a:close/>
                    <a:moveTo>
                      <a:pt x="267494" y="214176"/>
                    </a:moveTo>
                    <a:cubicBezTo>
                      <a:pt x="270205" y="214176"/>
                      <a:pt x="272012" y="215983"/>
                      <a:pt x="272012" y="218694"/>
                    </a:cubicBezTo>
                    <a:cubicBezTo>
                      <a:pt x="272012" y="221405"/>
                      <a:pt x="270205" y="223213"/>
                      <a:pt x="267494" y="223213"/>
                    </a:cubicBezTo>
                    <a:cubicBezTo>
                      <a:pt x="264783" y="223213"/>
                      <a:pt x="262975" y="221405"/>
                      <a:pt x="262975" y="218694"/>
                    </a:cubicBezTo>
                    <a:cubicBezTo>
                      <a:pt x="262072" y="215983"/>
                      <a:pt x="264783" y="214176"/>
                      <a:pt x="267494" y="214176"/>
                    </a:cubicBezTo>
                    <a:lnTo>
                      <a:pt x="267494" y="214176"/>
                    </a:lnTo>
                    <a:close/>
                    <a:moveTo>
                      <a:pt x="248516" y="214176"/>
                    </a:moveTo>
                    <a:cubicBezTo>
                      <a:pt x="251227" y="214176"/>
                      <a:pt x="253035" y="215983"/>
                      <a:pt x="253035" y="218694"/>
                    </a:cubicBezTo>
                    <a:cubicBezTo>
                      <a:pt x="253035" y="221405"/>
                      <a:pt x="251227" y="223213"/>
                      <a:pt x="248516" y="223213"/>
                    </a:cubicBezTo>
                    <a:cubicBezTo>
                      <a:pt x="245805" y="223213"/>
                      <a:pt x="243998" y="221405"/>
                      <a:pt x="243998" y="218694"/>
                    </a:cubicBezTo>
                    <a:cubicBezTo>
                      <a:pt x="243998" y="215983"/>
                      <a:pt x="245805" y="214176"/>
                      <a:pt x="248516" y="214176"/>
                    </a:cubicBezTo>
                    <a:lnTo>
                      <a:pt x="248516" y="214176"/>
                    </a:lnTo>
                    <a:close/>
                    <a:moveTo>
                      <a:pt x="229539" y="214176"/>
                    </a:moveTo>
                    <a:cubicBezTo>
                      <a:pt x="232250" y="214176"/>
                      <a:pt x="234057" y="215983"/>
                      <a:pt x="234057" y="218694"/>
                    </a:cubicBezTo>
                    <a:cubicBezTo>
                      <a:pt x="234057" y="221405"/>
                      <a:pt x="232250" y="223213"/>
                      <a:pt x="229539" y="223213"/>
                    </a:cubicBezTo>
                    <a:cubicBezTo>
                      <a:pt x="226828" y="223213"/>
                      <a:pt x="225020" y="221405"/>
                      <a:pt x="225020" y="218694"/>
                    </a:cubicBezTo>
                    <a:cubicBezTo>
                      <a:pt x="225020" y="215983"/>
                      <a:pt x="226828" y="214176"/>
                      <a:pt x="229539" y="214176"/>
                    </a:cubicBezTo>
                    <a:lnTo>
                      <a:pt x="229539" y="214176"/>
                    </a:lnTo>
                    <a:close/>
                    <a:moveTo>
                      <a:pt x="210561" y="214176"/>
                    </a:moveTo>
                    <a:cubicBezTo>
                      <a:pt x="213272" y="214176"/>
                      <a:pt x="215080" y="215983"/>
                      <a:pt x="215080" y="218694"/>
                    </a:cubicBezTo>
                    <a:cubicBezTo>
                      <a:pt x="215080" y="221405"/>
                      <a:pt x="213272" y="223213"/>
                      <a:pt x="210561" y="223213"/>
                    </a:cubicBezTo>
                    <a:cubicBezTo>
                      <a:pt x="207850" y="223213"/>
                      <a:pt x="206043" y="221405"/>
                      <a:pt x="206043" y="218694"/>
                    </a:cubicBezTo>
                    <a:cubicBezTo>
                      <a:pt x="206043" y="215983"/>
                      <a:pt x="207850" y="214176"/>
                      <a:pt x="210561" y="214176"/>
                    </a:cubicBezTo>
                    <a:lnTo>
                      <a:pt x="210561" y="214176"/>
                    </a:lnTo>
                    <a:close/>
                    <a:moveTo>
                      <a:pt x="191583" y="214176"/>
                    </a:moveTo>
                    <a:cubicBezTo>
                      <a:pt x="194294" y="214176"/>
                      <a:pt x="196102" y="215983"/>
                      <a:pt x="196102" y="218694"/>
                    </a:cubicBezTo>
                    <a:cubicBezTo>
                      <a:pt x="196102" y="221405"/>
                      <a:pt x="194294" y="223213"/>
                      <a:pt x="191583" y="223213"/>
                    </a:cubicBezTo>
                    <a:cubicBezTo>
                      <a:pt x="188872" y="223213"/>
                      <a:pt x="187065" y="221405"/>
                      <a:pt x="187065" y="218694"/>
                    </a:cubicBezTo>
                    <a:cubicBezTo>
                      <a:pt x="187065" y="215983"/>
                      <a:pt x="189776" y="214176"/>
                      <a:pt x="191583" y="214176"/>
                    </a:cubicBezTo>
                    <a:lnTo>
                      <a:pt x="191583" y="214176"/>
                    </a:lnTo>
                    <a:close/>
                    <a:moveTo>
                      <a:pt x="173509" y="214176"/>
                    </a:moveTo>
                    <a:cubicBezTo>
                      <a:pt x="176221" y="214176"/>
                      <a:pt x="178028" y="215983"/>
                      <a:pt x="178028" y="218694"/>
                    </a:cubicBezTo>
                    <a:cubicBezTo>
                      <a:pt x="178028" y="221405"/>
                      <a:pt x="176221" y="223213"/>
                      <a:pt x="173509" y="223213"/>
                    </a:cubicBezTo>
                    <a:cubicBezTo>
                      <a:pt x="170798" y="223213"/>
                      <a:pt x="168991" y="221405"/>
                      <a:pt x="168991" y="218694"/>
                    </a:cubicBezTo>
                    <a:cubicBezTo>
                      <a:pt x="168087" y="215983"/>
                      <a:pt x="170798" y="214176"/>
                      <a:pt x="173509" y="214176"/>
                    </a:cubicBezTo>
                    <a:lnTo>
                      <a:pt x="173509" y="214176"/>
                    </a:lnTo>
                    <a:close/>
                    <a:moveTo>
                      <a:pt x="154532" y="214176"/>
                    </a:moveTo>
                    <a:cubicBezTo>
                      <a:pt x="157243" y="214176"/>
                      <a:pt x="159050" y="215983"/>
                      <a:pt x="159050" y="218694"/>
                    </a:cubicBezTo>
                    <a:cubicBezTo>
                      <a:pt x="159050" y="221405"/>
                      <a:pt x="157243" y="223213"/>
                      <a:pt x="154532" y="223213"/>
                    </a:cubicBezTo>
                    <a:cubicBezTo>
                      <a:pt x="151821" y="223213"/>
                      <a:pt x="150013" y="221405"/>
                      <a:pt x="150013" y="218694"/>
                    </a:cubicBezTo>
                    <a:cubicBezTo>
                      <a:pt x="150013" y="215983"/>
                      <a:pt x="151821" y="214176"/>
                      <a:pt x="154532" y="214176"/>
                    </a:cubicBezTo>
                    <a:lnTo>
                      <a:pt x="154532" y="214176"/>
                    </a:lnTo>
                    <a:close/>
                    <a:moveTo>
                      <a:pt x="135554" y="214176"/>
                    </a:moveTo>
                    <a:cubicBezTo>
                      <a:pt x="138265" y="214176"/>
                      <a:pt x="140073" y="215983"/>
                      <a:pt x="140073" y="218694"/>
                    </a:cubicBezTo>
                    <a:cubicBezTo>
                      <a:pt x="140073" y="221405"/>
                      <a:pt x="138265" y="223213"/>
                      <a:pt x="135554" y="223213"/>
                    </a:cubicBezTo>
                    <a:cubicBezTo>
                      <a:pt x="132843" y="223213"/>
                      <a:pt x="131036" y="221405"/>
                      <a:pt x="131036" y="218694"/>
                    </a:cubicBezTo>
                    <a:cubicBezTo>
                      <a:pt x="131036" y="215983"/>
                      <a:pt x="132843" y="214176"/>
                      <a:pt x="135554" y="214176"/>
                    </a:cubicBezTo>
                    <a:lnTo>
                      <a:pt x="135554" y="214176"/>
                    </a:lnTo>
                    <a:close/>
                    <a:moveTo>
                      <a:pt x="116577" y="214176"/>
                    </a:moveTo>
                    <a:cubicBezTo>
                      <a:pt x="119288" y="214176"/>
                      <a:pt x="121095" y="215983"/>
                      <a:pt x="121095" y="218694"/>
                    </a:cubicBezTo>
                    <a:cubicBezTo>
                      <a:pt x="121095" y="221405"/>
                      <a:pt x="119288" y="223213"/>
                      <a:pt x="116577" y="223213"/>
                    </a:cubicBezTo>
                    <a:cubicBezTo>
                      <a:pt x="113866" y="223213"/>
                      <a:pt x="112058" y="221405"/>
                      <a:pt x="112058" y="218694"/>
                    </a:cubicBezTo>
                    <a:cubicBezTo>
                      <a:pt x="112058" y="215983"/>
                      <a:pt x="113866" y="214176"/>
                      <a:pt x="116577" y="214176"/>
                    </a:cubicBezTo>
                    <a:lnTo>
                      <a:pt x="116577" y="214176"/>
                    </a:lnTo>
                    <a:close/>
                    <a:moveTo>
                      <a:pt x="97599" y="214176"/>
                    </a:moveTo>
                    <a:cubicBezTo>
                      <a:pt x="100310" y="214176"/>
                      <a:pt x="102118" y="215983"/>
                      <a:pt x="102118" y="218694"/>
                    </a:cubicBezTo>
                    <a:cubicBezTo>
                      <a:pt x="102118" y="221405"/>
                      <a:pt x="100310" y="223213"/>
                      <a:pt x="97599" y="223213"/>
                    </a:cubicBezTo>
                    <a:cubicBezTo>
                      <a:pt x="94888" y="223213"/>
                      <a:pt x="93081" y="221405"/>
                      <a:pt x="93081" y="218694"/>
                    </a:cubicBezTo>
                    <a:cubicBezTo>
                      <a:pt x="93081" y="215983"/>
                      <a:pt x="95792" y="214176"/>
                      <a:pt x="97599" y="214176"/>
                    </a:cubicBezTo>
                    <a:lnTo>
                      <a:pt x="97599" y="214176"/>
                    </a:lnTo>
                    <a:close/>
                    <a:moveTo>
                      <a:pt x="79525" y="214176"/>
                    </a:moveTo>
                    <a:cubicBezTo>
                      <a:pt x="82236" y="214176"/>
                      <a:pt x="84044" y="215983"/>
                      <a:pt x="84044" y="218694"/>
                    </a:cubicBezTo>
                    <a:cubicBezTo>
                      <a:pt x="84044" y="221405"/>
                      <a:pt x="82236" y="223213"/>
                      <a:pt x="79525" y="223213"/>
                    </a:cubicBezTo>
                    <a:cubicBezTo>
                      <a:pt x="76814" y="223213"/>
                      <a:pt x="75007" y="221405"/>
                      <a:pt x="75007" y="218694"/>
                    </a:cubicBezTo>
                    <a:cubicBezTo>
                      <a:pt x="74103" y="215983"/>
                      <a:pt x="76814" y="214176"/>
                      <a:pt x="79525" y="214176"/>
                    </a:cubicBezTo>
                    <a:lnTo>
                      <a:pt x="79525" y="214176"/>
                    </a:lnTo>
                    <a:close/>
                    <a:moveTo>
                      <a:pt x="60548" y="214176"/>
                    </a:moveTo>
                    <a:cubicBezTo>
                      <a:pt x="63259" y="214176"/>
                      <a:pt x="65066" y="215983"/>
                      <a:pt x="65066" y="218694"/>
                    </a:cubicBezTo>
                    <a:cubicBezTo>
                      <a:pt x="65066" y="221405"/>
                      <a:pt x="63259" y="223213"/>
                      <a:pt x="60548" y="223213"/>
                    </a:cubicBezTo>
                    <a:cubicBezTo>
                      <a:pt x="57836" y="223213"/>
                      <a:pt x="56029" y="221405"/>
                      <a:pt x="56029" y="218694"/>
                    </a:cubicBezTo>
                    <a:cubicBezTo>
                      <a:pt x="56029" y="215983"/>
                      <a:pt x="57836" y="214176"/>
                      <a:pt x="60548" y="214176"/>
                    </a:cubicBezTo>
                    <a:lnTo>
                      <a:pt x="60548" y="214176"/>
                    </a:lnTo>
                    <a:close/>
                    <a:moveTo>
                      <a:pt x="41570" y="214176"/>
                    </a:moveTo>
                    <a:cubicBezTo>
                      <a:pt x="44281" y="214176"/>
                      <a:pt x="46088" y="215983"/>
                      <a:pt x="46088" y="218694"/>
                    </a:cubicBezTo>
                    <a:cubicBezTo>
                      <a:pt x="46088" y="221405"/>
                      <a:pt x="44281" y="223213"/>
                      <a:pt x="41570" y="223213"/>
                    </a:cubicBezTo>
                    <a:cubicBezTo>
                      <a:pt x="38859" y="223213"/>
                      <a:pt x="37052" y="221405"/>
                      <a:pt x="37052" y="218694"/>
                    </a:cubicBezTo>
                    <a:cubicBezTo>
                      <a:pt x="37052" y="215983"/>
                      <a:pt x="38859" y="214176"/>
                      <a:pt x="41570" y="214176"/>
                    </a:cubicBezTo>
                    <a:lnTo>
                      <a:pt x="41570" y="214176"/>
                    </a:lnTo>
                    <a:close/>
                    <a:moveTo>
                      <a:pt x="22592" y="214176"/>
                    </a:moveTo>
                    <a:cubicBezTo>
                      <a:pt x="25303" y="214176"/>
                      <a:pt x="27111" y="215983"/>
                      <a:pt x="27111" y="218694"/>
                    </a:cubicBezTo>
                    <a:cubicBezTo>
                      <a:pt x="27111" y="221405"/>
                      <a:pt x="25303" y="223213"/>
                      <a:pt x="22592" y="223213"/>
                    </a:cubicBezTo>
                    <a:cubicBezTo>
                      <a:pt x="19881" y="223213"/>
                      <a:pt x="18074" y="221405"/>
                      <a:pt x="18074" y="218694"/>
                    </a:cubicBezTo>
                    <a:cubicBezTo>
                      <a:pt x="18074" y="215983"/>
                      <a:pt x="19881" y="214176"/>
                      <a:pt x="22592" y="214176"/>
                    </a:cubicBezTo>
                    <a:lnTo>
                      <a:pt x="22592" y="214176"/>
                    </a:lnTo>
                    <a:close/>
                    <a:moveTo>
                      <a:pt x="276531" y="204235"/>
                    </a:moveTo>
                    <a:cubicBezTo>
                      <a:pt x="279242" y="204235"/>
                      <a:pt x="281049" y="206043"/>
                      <a:pt x="281049" y="208754"/>
                    </a:cubicBezTo>
                    <a:cubicBezTo>
                      <a:pt x="281049" y="211465"/>
                      <a:pt x="279242" y="213272"/>
                      <a:pt x="276531" y="213272"/>
                    </a:cubicBezTo>
                    <a:cubicBezTo>
                      <a:pt x="273820" y="213272"/>
                      <a:pt x="272012" y="211465"/>
                      <a:pt x="272012" y="208754"/>
                    </a:cubicBezTo>
                    <a:cubicBezTo>
                      <a:pt x="272012" y="206043"/>
                      <a:pt x="273820" y="204235"/>
                      <a:pt x="276531" y="204235"/>
                    </a:cubicBezTo>
                    <a:lnTo>
                      <a:pt x="276531" y="204235"/>
                    </a:lnTo>
                    <a:close/>
                    <a:moveTo>
                      <a:pt x="257553" y="204235"/>
                    </a:moveTo>
                    <a:cubicBezTo>
                      <a:pt x="260264" y="204235"/>
                      <a:pt x="262072" y="206043"/>
                      <a:pt x="262072" y="208754"/>
                    </a:cubicBezTo>
                    <a:cubicBezTo>
                      <a:pt x="262072" y="211465"/>
                      <a:pt x="260264" y="213272"/>
                      <a:pt x="257553" y="213272"/>
                    </a:cubicBezTo>
                    <a:cubicBezTo>
                      <a:pt x="254842" y="213272"/>
                      <a:pt x="253035" y="211465"/>
                      <a:pt x="253035" y="208754"/>
                    </a:cubicBezTo>
                    <a:cubicBezTo>
                      <a:pt x="253035" y="206043"/>
                      <a:pt x="254842" y="204235"/>
                      <a:pt x="257553" y="204235"/>
                    </a:cubicBezTo>
                    <a:lnTo>
                      <a:pt x="257553" y="204235"/>
                    </a:lnTo>
                    <a:close/>
                    <a:moveTo>
                      <a:pt x="238576" y="204235"/>
                    </a:moveTo>
                    <a:cubicBezTo>
                      <a:pt x="241287" y="204235"/>
                      <a:pt x="243094" y="206043"/>
                      <a:pt x="243094" y="208754"/>
                    </a:cubicBezTo>
                    <a:cubicBezTo>
                      <a:pt x="243094" y="211465"/>
                      <a:pt x="241287" y="213272"/>
                      <a:pt x="238576" y="213272"/>
                    </a:cubicBezTo>
                    <a:cubicBezTo>
                      <a:pt x="235864" y="213272"/>
                      <a:pt x="234057" y="211465"/>
                      <a:pt x="234057" y="208754"/>
                    </a:cubicBezTo>
                    <a:cubicBezTo>
                      <a:pt x="234057" y="206043"/>
                      <a:pt x="235864" y="204235"/>
                      <a:pt x="238576" y="204235"/>
                    </a:cubicBezTo>
                    <a:lnTo>
                      <a:pt x="238576" y="204235"/>
                    </a:lnTo>
                    <a:close/>
                    <a:moveTo>
                      <a:pt x="220502" y="204235"/>
                    </a:moveTo>
                    <a:cubicBezTo>
                      <a:pt x="223213" y="204235"/>
                      <a:pt x="225020" y="206043"/>
                      <a:pt x="225020" y="208754"/>
                    </a:cubicBezTo>
                    <a:cubicBezTo>
                      <a:pt x="225020" y="211465"/>
                      <a:pt x="223213" y="213272"/>
                      <a:pt x="220502" y="213272"/>
                    </a:cubicBezTo>
                    <a:cubicBezTo>
                      <a:pt x="217791" y="213272"/>
                      <a:pt x="215983" y="211465"/>
                      <a:pt x="215983" y="208754"/>
                    </a:cubicBezTo>
                    <a:cubicBezTo>
                      <a:pt x="215080" y="206043"/>
                      <a:pt x="217791" y="204235"/>
                      <a:pt x="220502" y="204235"/>
                    </a:cubicBezTo>
                    <a:lnTo>
                      <a:pt x="220502" y="204235"/>
                    </a:lnTo>
                    <a:close/>
                    <a:moveTo>
                      <a:pt x="201524" y="204235"/>
                    </a:moveTo>
                    <a:cubicBezTo>
                      <a:pt x="204235" y="204235"/>
                      <a:pt x="206043" y="206043"/>
                      <a:pt x="206043" y="208754"/>
                    </a:cubicBezTo>
                    <a:cubicBezTo>
                      <a:pt x="206043" y="211465"/>
                      <a:pt x="204235" y="213272"/>
                      <a:pt x="201524" y="213272"/>
                    </a:cubicBezTo>
                    <a:cubicBezTo>
                      <a:pt x="198813" y="213272"/>
                      <a:pt x="197006" y="211465"/>
                      <a:pt x="197006" y="208754"/>
                    </a:cubicBezTo>
                    <a:cubicBezTo>
                      <a:pt x="196102" y="206043"/>
                      <a:pt x="198813" y="204235"/>
                      <a:pt x="201524" y="204235"/>
                    </a:cubicBezTo>
                    <a:lnTo>
                      <a:pt x="201524" y="204235"/>
                    </a:lnTo>
                    <a:close/>
                    <a:moveTo>
                      <a:pt x="182546" y="204235"/>
                    </a:moveTo>
                    <a:cubicBezTo>
                      <a:pt x="185258" y="204235"/>
                      <a:pt x="187065" y="206043"/>
                      <a:pt x="187065" y="208754"/>
                    </a:cubicBezTo>
                    <a:cubicBezTo>
                      <a:pt x="187065" y="211465"/>
                      <a:pt x="185258" y="213272"/>
                      <a:pt x="182546" y="213272"/>
                    </a:cubicBezTo>
                    <a:cubicBezTo>
                      <a:pt x="179835" y="213272"/>
                      <a:pt x="178028" y="211465"/>
                      <a:pt x="178028" y="208754"/>
                    </a:cubicBezTo>
                    <a:cubicBezTo>
                      <a:pt x="178028" y="206043"/>
                      <a:pt x="179835" y="204235"/>
                      <a:pt x="182546" y="204235"/>
                    </a:cubicBezTo>
                    <a:lnTo>
                      <a:pt x="182546" y="204235"/>
                    </a:lnTo>
                    <a:close/>
                    <a:moveTo>
                      <a:pt x="163569" y="204235"/>
                    </a:moveTo>
                    <a:cubicBezTo>
                      <a:pt x="166280" y="204235"/>
                      <a:pt x="168087" y="206043"/>
                      <a:pt x="168087" y="208754"/>
                    </a:cubicBezTo>
                    <a:cubicBezTo>
                      <a:pt x="168087" y="211465"/>
                      <a:pt x="166280" y="213272"/>
                      <a:pt x="163569" y="213272"/>
                    </a:cubicBezTo>
                    <a:cubicBezTo>
                      <a:pt x="160858" y="213272"/>
                      <a:pt x="159050" y="211465"/>
                      <a:pt x="159050" y="208754"/>
                    </a:cubicBezTo>
                    <a:cubicBezTo>
                      <a:pt x="159050" y="206043"/>
                      <a:pt x="160858" y="204235"/>
                      <a:pt x="163569" y="204235"/>
                    </a:cubicBezTo>
                    <a:lnTo>
                      <a:pt x="163569" y="204235"/>
                    </a:lnTo>
                    <a:close/>
                    <a:moveTo>
                      <a:pt x="144591" y="204235"/>
                    </a:moveTo>
                    <a:cubicBezTo>
                      <a:pt x="147302" y="204235"/>
                      <a:pt x="149110" y="206043"/>
                      <a:pt x="149110" y="208754"/>
                    </a:cubicBezTo>
                    <a:cubicBezTo>
                      <a:pt x="149110" y="211465"/>
                      <a:pt x="147302" y="213272"/>
                      <a:pt x="144591" y="213272"/>
                    </a:cubicBezTo>
                    <a:cubicBezTo>
                      <a:pt x="141880" y="213272"/>
                      <a:pt x="140073" y="211465"/>
                      <a:pt x="140073" y="208754"/>
                    </a:cubicBezTo>
                    <a:cubicBezTo>
                      <a:pt x="140073" y="206043"/>
                      <a:pt x="141880" y="204235"/>
                      <a:pt x="144591" y="204235"/>
                    </a:cubicBezTo>
                    <a:lnTo>
                      <a:pt x="144591" y="204235"/>
                    </a:lnTo>
                    <a:close/>
                    <a:moveTo>
                      <a:pt x="126517" y="204235"/>
                    </a:moveTo>
                    <a:cubicBezTo>
                      <a:pt x="129228" y="204235"/>
                      <a:pt x="131036" y="206043"/>
                      <a:pt x="131036" y="208754"/>
                    </a:cubicBezTo>
                    <a:cubicBezTo>
                      <a:pt x="131036" y="211465"/>
                      <a:pt x="129228" y="213272"/>
                      <a:pt x="126517" y="213272"/>
                    </a:cubicBezTo>
                    <a:cubicBezTo>
                      <a:pt x="123806" y="213272"/>
                      <a:pt x="121999" y="211465"/>
                      <a:pt x="121999" y="208754"/>
                    </a:cubicBezTo>
                    <a:cubicBezTo>
                      <a:pt x="121095" y="206043"/>
                      <a:pt x="123806" y="204235"/>
                      <a:pt x="126517" y="204235"/>
                    </a:cubicBezTo>
                    <a:lnTo>
                      <a:pt x="126517" y="204235"/>
                    </a:lnTo>
                    <a:close/>
                    <a:moveTo>
                      <a:pt x="107540" y="204235"/>
                    </a:moveTo>
                    <a:cubicBezTo>
                      <a:pt x="110251" y="204235"/>
                      <a:pt x="112058" y="206043"/>
                      <a:pt x="112058" y="208754"/>
                    </a:cubicBezTo>
                    <a:cubicBezTo>
                      <a:pt x="112058" y="211465"/>
                      <a:pt x="110251" y="213272"/>
                      <a:pt x="107540" y="213272"/>
                    </a:cubicBezTo>
                    <a:cubicBezTo>
                      <a:pt x="104829" y="213272"/>
                      <a:pt x="103021" y="211465"/>
                      <a:pt x="103021" y="208754"/>
                    </a:cubicBezTo>
                    <a:cubicBezTo>
                      <a:pt x="103021" y="206043"/>
                      <a:pt x="104829" y="204235"/>
                      <a:pt x="107540" y="204235"/>
                    </a:cubicBezTo>
                    <a:lnTo>
                      <a:pt x="107540" y="204235"/>
                    </a:lnTo>
                    <a:close/>
                    <a:moveTo>
                      <a:pt x="88562" y="204235"/>
                    </a:moveTo>
                    <a:cubicBezTo>
                      <a:pt x="91273" y="204235"/>
                      <a:pt x="93081" y="206043"/>
                      <a:pt x="93081" y="208754"/>
                    </a:cubicBezTo>
                    <a:cubicBezTo>
                      <a:pt x="93081" y="211465"/>
                      <a:pt x="91273" y="213272"/>
                      <a:pt x="88562" y="213272"/>
                    </a:cubicBezTo>
                    <a:cubicBezTo>
                      <a:pt x="85851" y="213272"/>
                      <a:pt x="84044" y="211465"/>
                      <a:pt x="84044" y="208754"/>
                    </a:cubicBezTo>
                    <a:cubicBezTo>
                      <a:pt x="84044" y="206043"/>
                      <a:pt x="85851" y="204235"/>
                      <a:pt x="88562" y="204235"/>
                    </a:cubicBezTo>
                    <a:lnTo>
                      <a:pt x="88562" y="204235"/>
                    </a:lnTo>
                    <a:close/>
                    <a:moveTo>
                      <a:pt x="69585" y="204235"/>
                    </a:moveTo>
                    <a:cubicBezTo>
                      <a:pt x="72296" y="204235"/>
                      <a:pt x="74103" y="206043"/>
                      <a:pt x="74103" y="208754"/>
                    </a:cubicBezTo>
                    <a:cubicBezTo>
                      <a:pt x="74103" y="211465"/>
                      <a:pt x="72296" y="213272"/>
                      <a:pt x="69585" y="213272"/>
                    </a:cubicBezTo>
                    <a:cubicBezTo>
                      <a:pt x="66873" y="213272"/>
                      <a:pt x="65066" y="211465"/>
                      <a:pt x="65066" y="208754"/>
                    </a:cubicBezTo>
                    <a:cubicBezTo>
                      <a:pt x="65066" y="206043"/>
                      <a:pt x="66873" y="204235"/>
                      <a:pt x="69585" y="204235"/>
                    </a:cubicBezTo>
                    <a:lnTo>
                      <a:pt x="69585" y="204235"/>
                    </a:lnTo>
                    <a:close/>
                    <a:moveTo>
                      <a:pt x="50607" y="204235"/>
                    </a:moveTo>
                    <a:cubicBezTo>
                      <a:pt x="53318" y="204235"/>
                      <a:pt x="55125" y="206043"/>
                      <a:pt x="55125" y="208754"/>
                    </a:cubicBezTo>
                    <a:cubicBezTo>
                      <a:pt x="55125" y="211465"/>
                      <a:pt x="53318" y="213272"/>
                      <a:pt x="50607" y="213272"/>
                    </a:cubicBezTo>
                    <a:cubicBezTo>
                      <a:pt x="47896" y="213272"/>
                      <a:pt x="46088" y="211465"/>
                      <a:pt x="46088" y="208754"/>
                    </a:cubicBezTo>
                    <a:cubicBezTo>
                      <a:pt x="46088" y="206043"/>
                      <a:pt x="48800" y="204235"/>
                      <a:pt x="50607" y="204235"/>
                    </a:cubicBezTo>
                    <a:lnTo>
                      <a:pt x="50607" y="204235"/>
                    </a:lnTo>
                    <a:close/>
                    <a:moveTo>
                      <a:pt x="32533" y="204235"/>
                    </a:moveTo>
                    <a:cubicBezTo>
                      <a:pt x="35244" y="204235"/>
                      <a:pt x="37052" y="206043"/>
                      <a:pt x="37052" y="208754"/>
                    </a:cubicBezTo>
                    <a:cubicBezTo>
                      <a:pt x="37052" y="211465"/>
                      <a:pt x="35244" y="213272"/>
                      <a:pt x="32533" y="213272"/>
                    </a:cubicBezTo>
                    <a:cubicBezTo>
                      <a:pt x="29822" y="213272"/>
                      <a:pt x="28015" y="211465"/>
                      <a:pt x="28015" y="208754"/>
                    </a:cubicBezTo>
                    <a:cubicBezTo>
                      <a:pt x="27111" y="206043"/>
                      <a:pt x="29822" y="204235"/>
                      <a:pt x="32533" y="204235"/>
                    </a:cubicBezTo>
                    <a:lnTo>
                      <a:pt x="32533" y="204235"/>
                    </a:lnTo>
                    <a:close/>
                    <a:moveTo>
                      <a:pt x="267494" y="193391"/>
                    </a:moveTo>
                    <a:cubicBezTo>
                      <a:pt x="270205" y="193391"/>
                      <a:pt x="272012" y="195198"/>
                      <a:pt x="272012" y="197909"/>
                    </a:cubicBezTo>
                    <a:cubicBezTo>
                      <a:pt x="272012" y="200620"/>
                      <a:pt x="270205" y="202428"/>
                      <a:pt x="267494" y="202428"/>
                    </a:cubicBezTo>
                    <a:cubicBezTo>
                      <a:pt x="264783" y="202428"/>
                      <a:pt x="262975" y="200620"/>
                      <a:pt x="262975" y="197909"/>
                    </a:cubicBezTo>
                    <a:cubicBezTo>
                      <a:pt x="262072" y="195198"/>
                      <a:pt x="264783" y="193391"/>
                      <a:pt x="267494" y="193391"/>
                    </a:cubicBezTo>
                    <a:lnTo>
                      <a:pt x="267494" y="193391"/>
                    </a:lnTo>
                    <a:close/>
                    <a:moveTo>
                      <a:pt x="248516" y="193391"/>
                    </a:moveTo>
                    <a:cubicBezTo>
                      <a:pt x="251227" y="193391"/>
                      <a:pt x="253035" y="195198"/>
                      <a:pt x="253035" y="197909"/>
                    </a:cubicBezTo>
                    <a:cubicBezTo>
                      <a:pt x="253035" y="200620"/>
                      <a:pt x="251227" y="202428"/>
                      <a:pt x="248516" y="202428"/>
                    </a:cubicBezTo>
                    <a:cubicBezTo>
                      <a:pt x="245805" y="202428"/>
                      <a:pt x="243998" y="200620"/>
                      <a:pt x="243998" y="197909"/>
                    </a:cubicBezTo>
                    <a:cubicBezTo>
                      <a:pt x="243998" y="195198"/>
                      <a:pt x="245805" y="193391"/>
                      <a:pt x="248516" y="193391"/>
                    </a:cubicBezTo>
                    <a:lnTo>
                      <a:pt x="248516" y="193391"/>
                    </a:lnTo>
                    <a:close/>
                    <a:moveTo>
                      <a:pt x="229539" y="193391"/>
                    </a:moveTo>
                    <a:cubicBezTo>
                      <a:pt x="232250" y="193391"/>
                      <a:pt x="234057" y="195198"/>
                      <a:pt x="234057" y="197909"/>
                    </a:cubicBezTo>
                    <a:cubicBezTo>
                      <a:pt x="234057" y="200620"/>
                      <a:pt x="232250" y="202428"/>
                      <a:pt x="229539" y="202428"/>
                    </a:cubicBezTo>
                    <a:cubicBezTo>
                      <a:pt x="226828" y="202428"/>
                      <a:pt x="225020" y="200620"/>
                      <a:pt x="225020" y="197909"/>
                    </a:cubicBezTo>
                    <a:cubicBezTo>
                      <a:pt x="225020" y="195198"/>
                      <a:pt x="226828" y="193391"/>
                      <a:pt x="229539" y="193391"/>
                    </a:cubicBezTo>
                    <a:lnTo>
                      <a:pt x="229539" y="193391"/>
                    </a:lnTo>
                    <a:close/>
                    <a:moveTo>
                      <a:pt x="210561" y="193391"/>
                    </a:moveTo>
                    <a:cubicBezTo>
                      <a:pt x="213272" y="193391"/>
                      <a:pt x="215080" y="195198"/>
                      <a:pt x="215080" y="197909"/>
                    </a:cubicBezTo>
                    <a:cubicBezTo>
                      <a:pt x="215080" y="200620"/>
                      <a:pt x="213272" y="202428"/>
                      <a:pt x="210561" y="202428"/>
                    </a:cubicBezTo>
                    <a:cubicBezTo>
                      <a:pt x="207850" y="202428"/>
                      <a:pt x="206043" y="200620"/>
                      <a:pt x="206043" y="197909"/>
                    </a:cubicBezTo>
                    <a:cubicBezTo>
                      <a:pt x="206043" y="195198"/>
                      <a:pt x="207850" y="193391"/>
                      <a:pt x="210561" y="193391"/>
                    </a:cubicBezTo>
                    <a:lnTo>
                      <a:pt x="210561" y="193391"/>
                    </a:lnTo>
                    <a:close/>
                    <a:moveTo>
                      <a:pt x="191583" y="193391"/>
                    </a:moveTo>
                    <a:cubicBezTo>
                      <a:pt x="194294" y="193391"/>
                      <a:pt x="196102" y="195198"/>
                      <a:pt x="196102" y="197909"/>
                    </a:cubicBezTo>
                    <a:cubicBezTo>
                      <a:pt x="196102" y="200620"/>
                      <a:pt x="194294" y="202428"/>
                      <a:pt x="191583" y="202428"/>
                    </a:cubicBezTo>
                    <a:cubicBezTo>
                      <a:pt x="188872" y="202428"/>
                      <a:pt x="187065" y="200620"/>
                      <a:pt x="187065" y="197909"/>
                    </a:cubicBezTo>
                    <a:cubicBezTo>
                      <a:pt x="187065" y="195198"/>
                      <a:pt x="189776" y="193391"/>
                      <a:pt x="191583" y="193391"/>
                    </a:cubicBezTo>
                    <a:lnTo>
                      <a:pt x="191583" y="193391"/>
                    </a:lnTo>
                    <a:close/>
                    <a:moveTo>
                      <a:pt x="173509" y="193391"/>
                    </a:moveTo>
                    <a:cubicBezTo>
                      <a:pt x="176221" y="193391"/>
                      <a:pt x="178028" y="195198"/>
                      <a:pt x="178028" y="197909"/>
                    </a:cubicBezTo>
                    <a:cubicBezTo>
                      <a:pt x="178028" y="200620"/>
                      <a:pt x="176221" y="202428"/>
                      <a:pt x="173509" y="202428"/>
                    </a:cubicBezTo>
                    <a:cubicBezTo>
                      <a:pt x="170798" y="202428"/>
                      <a:pt x="168991" y="200620"/>
                      <a:pt x="168991" y="197909"/>
                    </a:cubicBezTo>
                    <a:cubicBezTo>
                      <a:pt x="168087" y="195198"/>
                      <a:pt x="170798" y="193391"/>
                      <a:pt x="173509" y="193391"/>
                    </a:cubicBezTo>
                    <a:lnTo>
                      <a:pt x="173509" y="193391"/>
                    </a:lnTo>
                    <a:close/>
                    <a:moveTo>
                      <a:pt x="154532" y="193391"/>
                    </a:moveTo>
                    <a:cubicBezTo>
                      <a:pt x="157243" y="193391"/>
                      <a:pt x="159050" y="195198"/>
                      <a:pt x="159050" y="197909"/>
                    </a:cubicBezTo>
                    <a:cubicBezTo>
                      <a:pt x="159050" y="200620"/>
                      <a:pt x="157243" y="202428"/>
                      <a:pt x="154532" y="202428"/>
                    </a:cubicBezTo>
                    <a:cubicBezTo>
                      <a:pt x="151821" y="202428"/>
                      <a:pt x="150013" y="200620"/>
                      <a:pt x="150013" y="197909"/>
                    </a:cubicBezTo>
                    <a:cubicBezTo>
                      <a:pt x="150013" y="195198"/>
                      <a:pt x="151821" y="193391"/>
                      <a:pt x="154532" y="193391"/>
                    </a:cubicBezTo>
                    <a:lnTo>
                      <a:pt x="154532" y="193391"/>
                    </a:lnTo>
                    <a:close/>
                    <a:moveTo>
                      <a:pt x="135554" y="193391"/>
                    </a:moveTo>
                    <a:cubicBezTo>
                      <a:pt x="138265" y="193391"/>
                      <a:pt x="140073" y="195198"/>
                      <a:pt x="140073" y="197909"/>
                    </a:cubicBezTo>
                    <a:cubicBezTo>
                      <a:pt x="140073" y="200620"/>
                      <a:pt x="138265" y="202428"/>
                      <a:pt x="135554" y="202428"/>
                    </a:cubicBezTo>
                    <a:cubicBezTo>
                      <a:pt x="132843" y="202428"/>
                      <a:pt x="131036" y="200620"/>
                      <a:pt x="131036" y="197909"/>
                    </a:cubicBezTo>
                    <a:cubicBezTo>
                      <a:pt x="131036" y="195198"/>
                      <a:pt x="132843" y="193391"/>
                      <a:pt x="135554" y="193391"/>
                    </a:cubicBezTo>
                    <a:lnTo>
                      <a:pt x="135554" y="193391"/>
                    </a:lnTo>
                    <a:close/>
                    <a:moveTo>
                      <a:pt x="116577" y="193391"/>
                    </a:moveTo>
                    <a:cubicBezTo>
                      <a:pt x="119288" y="193391"/>
                      <a:pt x="121095" y="195198"/>
                      <a:pt x="121095" y="197909"/>
                    </a:cubicBezTo>
                    <a:cubicBezTo>
                      <a:pt x="121095" y="200620"/>
                      <a:pt x="119288" y="202428"/>
                      <a:pt x="116577" y="202428"/>
                    </a:cubicBezTo>
                    <a:cubicBezTo>
                      <a:pt x="113866" y="202428"/>
                      <a:pt x="112058" y="200620"/>
                      <a:pt x="112058" y="197909"/>
                    </a:cubicBezTo>
                    <a:cubicBezTo>
                      <a:pt x="112058" y="195198"/>
                      <a:pt x="113866" y="193391"/>
                      <a:pt x="116577" y="193391"/>
                    </a:cubicBezTo>
                    <a:lnTo>
                      <a:pt x="116577" y="193391"/>
                    </a:lnTo>
                    <a:close/>
                    <a:moveTo>
                      <a:pt x="97599" y="193391"/>
                    </a:moveTo>
                    <a:cubicBezTo>
                      <a:pt x="100310" y="193391"/>
                      <a:pt x="102118" y="195198"/>
                      <a:pt x="102118" y="197909"/>
                    </a:cubicBezTo>
                    <a:cubicBezTo>
                      <a:pt x="102118" y="200620"/>
                      <a:pt x="100310" y="202428"/>
                      <a:pt x="97599" y="202428"/>
                    </a:cubicBezTo>
                    <a:cubicBezTo>
                      <a:pt x="94888" y="202428"/>
                      <a:pt x="93081" y="200620"/>
                      <a:pt x="93081" y="197909"/>
                    </a:cubicBezTo>
                    <a:cubicBezTo>
                      <a:pt x="93081" y="195198"/>
                      <a:pt x="95792" y="193391"/>
                      <a:pt x="97599" y="193391"/>
                    </a:cubicBezTo>
                    <a:lnTo>
                      <a:pt x="97599" y="193391"/>
                    </a:lnTo>
                    <a:close/>
                    <a:moveTo>
                      <a:pt x="79525" y="193391"/>
                    </a:moveTo>
                    <a:cubicBezTo>
                      <a:pt x="82236" y="193391"/>
                      <a:pt x="84044" y="195198"/>
                      <a:pt x="84044" y="197909"/>
                    </a:cubicBezTo>
                    <a:cubicBezTo>
                      <a:pt x="84044" y="200620"/>
                      <a:pt x="82236" y="202428"/>
                      <a:pt x="79525" y="202428"/>
                    </a:cubicBezTo>
                    <a:cubicBezTo>
                      <a:pt x="76814" y="202428"/>
                      <a:pt x="75007" y="200620"/>
                      <a:pt x="75007" y="197909"/>
                    </a:cubicBezTo>
                    <a:cubicBezTo>
                      <a:pt x="74103" y="195198"/>
                      <a:pt x="76814" y="193391"/>
                      <a:pt x="79525" y="193391"/>
                    </a:cubicBezTo>
                    <a:lnTo>
                      <a:pt x="79525" y="193391"/>
                    </a:lnTo>
                    <a:close/>
                    <a:moveTo>
                      <a:pt x="60548" y="193391"/>
                    </a:moveTo>
                    <a:cubicBezTo>
                      <a:pt x="63259" y="193391"/>
                      <a:pt x="65066" y="195198"/>
                      <a:pt x="65066" y="197909"/>
                    </a:cubicBezTo>
                    <a:cubicBezTo>
                      <a:pt x="65066" y="200620"/>
                      <a:pt x="63259" y="202428"/>
                      <a:pt x="60548" y="202428"/>
                    </a:cubicBezTo>
                    <a:cubicBezTo>
                      <a:pt x="57836" y="202428"/>
                      <a:pt x="56029" y="200620"/>
                      <a:pt x="56029" y="197909"/>
                    </a:cubicBezTo>
                    <a:cubicBezTo>
                      <a:pt x="56029" y="195198"/>
                      <a:pt x="57836" y="193391"/>
                      <a:pt x="60548" y="193391"/>
                    </a:cubicBezTo>
                    <a:lnTo>
                      <a:pt x="60548" y="193391"/>
                    </a:lnTo>
                    <a:close/>
                    <a:moveTo>
                      <a:pt x="41570" y="193391"/>
                    </a:moveTo>
                    <a:cubicBezTo>
                      <a:pt x="44281" y="193391"/>
                      <a:pt x="46088" y="195198"/>
                      <a:pt x="46088" y="197909"/>
                    </a:cubicBezTo>
                    <a:cubicBezTo>
                      <a:pt x="46088" y="200620"/>
                      <a:pt x="44281" y="202428"/>
                      <a:pt x="41570" y="202428"/>
                    </a:cubicBezTo>
                    <a:cubicBezTo>
                      <a:pt x="38859" y="202428"/>
                      <a:pt x="37052" y="200620"/>
                      <a:pt x="37052" y="197909"/>
                    </a:cubicBezTo>
                    <a:cubicBezTo>
                      <a:pt x="37052" y="195198"/>
                      <a:pt x="38859" y="193391"/>
                      <a:pt x="41570" y="193391"/>
                    </a:cubicBezTo>
                    <a:lnTo>
                      <a:pt x="41570" y="193391"/>
                    </a:lnTo>
                    <a:close/>
                    <a:moveTo>
                      <a:pt x="22592" y="193391"/>
                    </a:moveTo>
                    <a:cubicBezTo>
                      <a:pt x="25303" y="193391"/>
                      <a:pt x="27111" y="195198"/>
                      <a:pt x="27111" y="197909"/>
                    </a:cubicBezTo>
                    <a:cubicBezTo>
                      <a:pt x="27111" y="200620"/>
                      <a:pt x="25303" y="202428"/>
                      <a:pt x="22592" y="202428"/>
                    </a:cubicBezTo>
                    <a:cubicBezTo>
                      <a:pt x="19881" y="202428"/>
                      <a:pt x="18074" y="200620"/>
                      <a:pt x="18074" y="197909"/>
                    </a:cubicBezTo>
                    <a:cubicBezTo>
                      <a:pt x="18074" y="195198"/>
                      <a:pt x="19881" y="193391"/>
                      <a:pt x="22592" y="193391"/>
                    </a:cubicBezTo>
                    <a:lnTo>
                      <a:pt x="22592" y="193391"/>
                    </a:lnTo>
                    <a:close/>
                    <a:moveTo>
                      <a:pt x="276531" y="184354"/>
                    </a:moveTo>
                    <a:cubicBezTo>
                      <a:pt x="279242" y="184354"/>
                      <a:pt x="281049" y="186161"/>
                      <a:pt x="281049" y="188872"/>
                    </a:cubicBezTo>
                    <a:cubicBezTo>
                      <a:pt x="281049" y="191583"/>
                      <a:pt x="279242" y="193391"/>
                      <a:pt x="276531" y="193391"/>
                    </a:cubicBezTo>
                    <a:cubicBezTo>
                      <a:pt x="273820" y="193391"/>
                      <a:pt x="272012" y="191583"/>
                      <a:pt x="272012" y="188872"/>
                    </a:cubicBezTo>
                    <a:cubicBezTo>
                      <a:pt x="272012" y="186161"/>
                      <a:pt x="273820" y="184354"/>
                      <a:pt x="276531" y="184354"/>
                    </a:cubicBezTo>
                    <a:lnTo>
                      <a:pt x="276531" y="184354"/>
                    </a:lnTo>
                    <a:close/>
                    <a:moveTo>
                      <a:pt x="257553" y="184354"/>
                    </a:moveTo>
                    <a:cubicBezTo>
                      <a:pt x="260264" y="184354"/>
                      <a:pt x="262072" y="186161"/>
                      <a:pt x="262072" y="188872"/>
                    </a:cubicBezTo>
                    <a:cubicBezTo>
                      <a:pt x="262072" y="191583"/>
                      <a:pt x="260264" y="193391"/>
                      <a:pt x="257553" y="193391"/>
                    </a:cubicBezTo>
                    <a:cubicBezTo>
                      <a:pt x="254842" y="193391"/>
                      <a:pt x="253035" y="191583"/>
                      <a:pt x="253035" y="188872"/>
                    </a:cubicBezTo>
                    <a:cubicBezTo>
                      <a:pt x="253035" y="186161"/>
                      <a:pt x="254842" y="184354"/>
                      <a:pt x="257553" y="184354"/>
                    </a:cubicBezTo>
                    <a:lnTo>
                      <a:pt x="257553" y="184354"/>
                    </a:lnTo>
                    <a:close/>
                    <a:moveTo>
                      <a:pt x="238576" y="184354"/>
                    </a:moveTo>
                    <a:cubicBezTo>
                      <a:pt x="241287" y="184354"/>
                      <a:pt x="243094" y="186161"/>
                      <a:pt x="243094" y="188872"/>
                    </a:cubicBezTo>
                    <a:cubicBezTo>
                      <a:pt x="243094" y="191583"/>
                      <a:pt x="241287" y="193391"/>
                      <a:pt x="238576" y="193391"/>
                    </a:cubicBezTo>
                    <a:cubicBezTo>
                      <a:pt x="235864" y="193391"/>
                      <a:pt x="234057" y="191583"/>
                      <a:pt x="234057" y="188872"/>
                    </a:cubicBezTo>
                    <a:cubicBezTo>
                      <a:pt x="234057" y="186161"/>
                      <a:pt x="235864" y="184354"/>
                      <a:pt x="238576" y="184354"/>
                    </a:cubicBezTo>
                    <a:lnTo>
                      <a:pt x="238576" y="184354"/>
                    </a:lnTo>
                    <a:close/>
                    <a:moveTo>
                      <a:pt x="220502" y="184354"/>
                    </a:moveTo>
                    <a:cubicBezTo>
                      <a:pt x="223213" y="184354"/>
                      <a:pt x="225020" y="186161"/>
                      <a:pt x="225020" y="188872"/>
                    </a:cubicBezTo>
                    <a:cubicBezTo>
                      <a:pt x="225020" y="191583"/>
                      <a:pt x="223213" y="193391"/>
                      <a:pt x="220502" y="193391"/>
                    </a:cubicBezTo>
                    <a:cubicBezTo>
                      <a:pt x="217791" y="193391"/>
                      <a:pt x="215983" y="191583"/>
                      <a:pt x="215983" y="188872"/>
                    </a:cubicBezTo>
                    <a:cubicBezTo>
                      <a:pt x="215080" y="186161"/>
                      <a:pt x="217791" y="184354"/>
                      <a:pt x="220502" y="184354"/>
                    </a:cubicBezTo>
                    <a:lnTo>
                      <a:pt x="220502" y="184354"/>
                    </a:lnTo>
                    <a:close/>
                    <a:moveTo>
                      <a:pt x="201524" y="184354"/>
                    </a:moveTo>
                    <a:cubicBezTo>
                      <a:pt x="204235" y="184354"/>
                      <a:pt x="206043" y="186161"/>
                      <a:pt x="206043" y="188872"/>
                    </a:cubicBezTo>
                    <a:cubicBezTo>
                      <a:pt x="206043" y="191583"/>
                      <a:pt x="204235" y="193391"/>
                      <a:pt x="201524" y="193391"/>
                    </a:cubicBezTo>
                    <a:cubicBezTo>
                      <a:pt x="198813" y="193391"/>
                      <a:pt x="197006" y="191583"/>
                      <a:pt x="197006" y="188872"/>
                    </a:cubicBezTo>
                    <a:cubicBezTo>
                      <a:pt x="196102" y="186161"/>
                      <a:pt x="198813" y="184354"/>
                      <a:pt x="201524" y="184354"/>
                    </a:cubicBezTo>
                    <a:lnTo>
                      <a:pt x="201524" y="184354"/>
                    </a:lnTo>
                    <a:close/>
                    <a:moveTo>
                      <a:pt x="182546" y="184354"/>
                    </a:moveTo>
                    <a:cubicBezTo>
                      <a:pt x="185258" y="184354"/>
                      <a:pt x="187065" y="186161"/>
                      <a:pt x="187065" y="188872"/>
                    </a:cubicBezTo>
                    <a:cubicBezTo>
                      <a:pt x="187065" y="191583"/>
                      <a:pt x="185258" y="193391"/>
                      <a:pt x="182546" y="193391"/>
                    </a:cubicBezTo>
                    <a:cubicBezTo>
                      <a:pt x="179835" y="193391"/>
                      <a:pt x="178028" y="191583"/>
                      <a:pt x="178028" y="188872"/>
                    </a:cubicBezTo>
                    <a:cubicBezTo>
                      <a:pt x="178028" y="186161"/>
                      <a:pt x="179835" y="184354"/>
                      <a:pt x="182546" y="184354"/>
                    </a:cubicBezTo>
                    <a:lnTo>
                      <a:pt x="182546" y="184354"/>
                    </a:lnTo>
                    <a:close/>
                    <a:moveTo>
                      <a:pt x="163569" y="184354"/>
                    </a:moveTo>
                    <a:cubicBezTo>
                      <a:pt x="166280" y="184354"/>
                      <a:pt x="168087" y="186161"/>
                      <a:pt x="168087" y="188872"/>
                    </a:cubicBezTo>
                    <a:cubicBezTo>
                      <a:pt x="168087" y="191583"/>
                      <a:pt x="166280" y="193391"/>
                      <a:pt x="163569" y="193391"/>
                    </a:cubicBezTo>
                    <a:cubicBezTo>
                      <a:pt x="160858" y="193391"/>
                      <a:pt x="159050" y="191583"/>
                      <a:pt x="159050" y="188872"/>
                    </a:cubicBezTo>
                    <a:cubicBezTo>
                      <a:pt x="159050" y="186161"/>
                      <a:pt x="160858" y="184354"/>
                      <a:pt x="163569" y="184354"/>
                    </a:cubicBezTo>
                    <a:lnTo>
                      <a:pt x="163569" y="184354"/>
                    </a:lnTo>
                    <a:close/>
                    <a:moveTo>
                      <a:pt x="144591" y="184354"/>
                    </a:moveTo>
                    <a:cubicBezTo>
                      <a:pt x="147302" y="184354"/>
                      <a:pt x="149110" y="186161"/>
                      <a:pt x="149110" y="188872"/>
                    </a:cubicBezTo>
                    <a:cubicBezTo>
                      <a:pt x="149110" y="191583"/>
                      <a:pt x="147302" y="193391"/>
                      <a:pt x="144591" y="193391"/>
                    </a:cubicBezTo>
                    <a:cubicBezTo>
                      <a:pt x="141880" y="193391"/>
                      <a:pt x="140073" y="191583"/>
                      <a:pt x="140073" y="188872"/>
                    </a:cubicBezTo>
                    <a:cubicBezTo>
                      <a:pt x="140073" y="186161"/>
                      <a:pt x="141880" y="184354"/>
                      <a:pt x="144591" y="184354"/>
                    </a:cubicBezTo>
                    <a:lnTo>
                      <a:pt x="144591" y="184354"/>
                    </a:lnTo>
                    <a:close/>
                    <a:moveTo>
                      <a:pt x="126517" y="184354"/>
                    </a:moveTo>
                    <a:cubicBezTo>
                      <a:pt x="129228" y="184354"/>
                      <a:pt x="131036" y="186161"/>
                      <a:pt x="131036" y="188872"/>
                    </a:cubicBezTo>
                    <a:cubicBezTo>
                      <a:pt x="131036" y="191583"/>
                      <a:pt x="129228" y="193391"/>
                      <a:pt x="126517" y="193391"/>
                    </a:cubicBezTo>
                    <a:cubicBezTo>
                      <a:pt x="123806" y="193391"/>
                      <a:pt x="121999" y="191583"/>
                      <a:pt x="121999" y="188872"/>
                    </a:cubicBezTo>
                    <a:cubicBezTo>
                      <a:pt x="121095" y="186161"/>
                      <a:pt x="123806" y="184354"/>
                      <a:pt x="126517" y="184354"/>
                    </a:cubicBezTo>
                    <a:lnTo>
                      <a:pt x="126517" y="184354"/>
                    </a:lnTo>
                    <a:close/>
                    <a:moveTo>
                      <a:pt x="107540" y="184354"/>
                    </a:moveTo>
                    <a:cubicBezTo>
                      <a:pt x="110251" y="184354"/>
                      <a:pt x="112058" y="186161"/>
                      <a:pt x="112058" y="188872"/>
                    </a:cubicBezTo>
                    <a:cubicBezTo>
                      <a:pt x="112058" y="191583"/>
                      <a:pt x="110251" y="193391"/>
                      <a:pt x="107540" y="193391"/>
                    </a:cubicBezTo>
                    <a:cubicBezTo>
                      <a:pt x="104829" y="193391"/>
                      <a:pt x="103021" y="191583"/>
                      <a:pt x="103021" y="188872"/>
                    </a:cubicBezTo>
                    <a:cubicBezTo>
                      <a:pt x="103021" y="186161"/>
                      <a:pt x="104829" y="184354"/>
                      <a:pt x="107540" y="184354"/>
                    </a:cubicBezTo>
                    <a:lnTo>
                      <a:pt x="107540" y="184354"/>
                    </a:lnTo>
                    <a:close/>
                    <a:moveTo>
                      <a:pt x="88562" y="184354"/>
                    </a:moveTo>
                    <a:cubicBezTo>
                      <a:pt x="91273" y="184354"/>
                      <a:pt x="93081" y="186161"/>
                      <a:pt x="93081" y="188872"/>
                    </a:cubicBezTo>
                    <a:cubicBezTo>
                      <a:pt x="93081" y="191583"/>
                      <a:pt x="91273" y="193391"/>
                      <a:pt x="88562" y="193391"/>
                    </a:cubicBezTo>
                    <a:cubicBezTo>
                      <a:pt x="85851" y="193391"/>
                      <a:pt x="84044" y="191583"/>
                      <a:pt x="84044" y="188872"/>
                    </a:cubicBezTo>
                    <a:cubicBezTo>
                      <a:pt x="84044" y="186161"/>
                      <a:pt x="85851" y="184354"/>
                      <a:pt x="88562" y="184354"/>
                    </a:cubicBezTo>
                    <a:lnTo>
                      <a:pt x="88562" y="184354"/>
                    </a:lnTo>
                    <a:close/>
                    <a:moveTo>
                      <a:pt x="69585" y="184354"/>
                    </a:moveTo>
                    <a:cubicBezTo>
                      <a:pt x="72296" y="184354"/>
                      <a:pt x="74103" y="186161"/>
                      <a:pt x="74103" y="188872"/>
                    </a:cubicBezTo>
                    <a:cubicBezTo>
                      <a:pt x="74103" y="191583"/>
                      <a:pt x="72296" y="193391"/>
                      <a:pt x="69585" y="193391"/>
                    </a:cubicBezTo>
                    <a:cubicBezTo>
                      <a:pt x="66873" y="193391"/>
                      <a:pt x="65066" y="191583"/>
                      <a:pt x="65066" y="188872"/>
                    </a:cubicBezTo>
                    <a:cubicBezTo>
                      <a:pt x="65066" y="186161"/>
                      <a:pt x="66873" y="184354"/>
                      <a:pt x="69585" y="184354"/>
                    </a:cubicBezTo>
                    <a:lnTo>
                      <a:pt x="69585" y="184354"/>
                    </a:lnTo>
                    <a:close/>
                    <a:moveTo>
                      <a:pt x="50607" y="184354"/>
                    </a:moveTo>
                    <a:cubicBezTo>
                      <a:pt x="53318" y="184354"/>
                      <a:pt x="55125" y="186161"/>
                      <a:pt x="55125" y="188872"/>
                    </a:cubicBezTo>
                    <a:cubicBezTo>
                      <a:pt x="55125" y="191583"/>
                      <a:pt x="53318" y="193391"/>
                      <a:pt x="50607" y="193391"/>
                    </a:cubicBezTo>
                    <a:cubicBezTo>
                      <a:pt x="47896" y="193391"/>
                      <a:pt x="46088" y="191583"/>
                      <a:pt x="46088" y="188872"/>
                    </a:cubicBezTo>
                    <a:cubicBezTo>
                      <a:pt x="46088" y="186161"/>
                      <a:pt x="48800" y="184354"/>
                      <a:pt x="50607" y="184354"/>
                    </a:cubicBezTo>
                    <a:lnTo>
                      <a:pt x="50607" y="184354"/>
                    </a:lnTo>
                    <a:close/>
                    <a:moveTo>
                      <a:pt x="32533" y="184354"/>
                    </a:moveTo>
                    <a:cubicBezTo>
                      <a:pt x="35244" y="184354"/>
                      <a:pt x="37052" y="186161"/>
                      <a:pt x="37052" y="188872"/>
                    </a:cubicBezTo>
                    <a:cubicBezTo>
                      <a:pt x="37052" y="191583"/>
                      <a:pt x="35244" y="193391"/>
                      <a:pt x="32533" y="193391"/>
                    </a:cubicBezTo>
                    <a:cubicBezTo>
                      <a:pt x="29822" y="193391"/>
                      <a:pt x="28015" y="191583"/>
                      <a:pt x="28015" y="188872"/>
                    </a:cubicBezTo>
                    <a:cubicBezTo>
                      <a:pt x="27111" y="186161"/>
                      <a:pt x="29822" y="184354"/>
                      <a:pt x="32533" y="184354"/>
                    </a:cubicBezTo>
                    <a:lnTo>
                      <a:pt x="32533" y="184354"/>
                    </a:lnTo>
                    <a:close/>
                    <a:moveTo>
                      <a:pt x="13555" y="184354"/>
                    </a:moveTo>
                    <a:cubicBezTo>
                      <a:pt x="16267" y="184354"/>
                      <a:pt x="18074" y="186161"/>
                      <a:pt x="18074" y="188872"/>
                    </a:cubicBezTo>
                    <a:cubicBezTo>
                      <a:pt x="18074" y="191583"/>
                      <a:pt x="16267" y="193391"/>
                      <a:pt x="13555" y="193391"/>
                    </a:cubicBezTo>
                    <a:cubicBezTo>
                      <a:pt x="10844" y="193391"/>
                      <a:pt x="9037" y="191583"/>
                      <a:pt x="9037" y="188872"/>
                    </a:cubicBezTo>
                    <a:cubicBezTo>
                      <a:pt x="9037" y="186161"/>
                      <a:pt x="10844" y="184354"/>
                      <a:pt x="13555" y="184354"/>
                    </a:cubicBezTo>
                    <a:lnTo>
                      <a:pt x="13555" y="184354"/>
                    </a:lnTo>
                    <a:close/>
                    <a:moveTo>
                      <a:pt x="267494" y="173510"/>
                    </a:moveTo>
                    <a:cubicBezTo>
                      <a:pt x="270205" y="173510"/>
                      <a:pt x="272012" y="175317"/>
                      <a:pt x="272012" y="178028"/>
                    </a:cubicBezTo>
                    <a:cubicBezTo>
                      <a:pt x="272012" y="180739"/>
                      <a:pt x="270205" y="182546"/>
                      <a:pt x="267494" y="182546"/>
                    </a:cubicBezTo>
                    <a:cubicBezTo>
                      <a:pt x="264783" y="182546"/>
                      <a:pt x="262975" y="180739"/>
                      <a:pt x="262975" y="178028"/>
                    </a:cubicBezTo>
                    <a:cubicBezTo>
                      <a:pt x="262072" y="175317"/>
                      <a:pt x="264783" y="173510"/>
                      <a:pt x="267494" y="173510"/>
                    </a:cubicBezTo>
                    <a:lnTo>
                      <a:pt x="267494" y="173510"/>
                    </a:lnTo>
                    <a:close/>
                    <a:moveTo>
                      <a:pt x="248516" y="173510"/>
                    </a:moveTo>
                    <a:cubicBezTo>
                      <a:pt x="251227" y="173510"/>
                      <a:pt x="253035" y="175317"/>
                      <a:pt x="253035" y="178028"/>
                    </a:cubicBezTo>
                    <a:cubicBezTo>
                      <a:pt x="253035" y="180739"/>
                      <a:pt x="251227" y="182546"/>
                      <a:pt x="248516" y="182546"/>
                    </a:cubicBezTo>
                    <a:cubicBezTo>
                      <a:pt x="245805" y="182546"/>
                      <a:pt x="243998" y="180739"/>
                      <a:pt x="243998" y="178028"/>
                    </a:cubicBezTo>
                    <a:cubicBezTo>
                      <a:pt x="243998" y="175317"/>
                      <a:pt x="245805" y="173510"/>
                      <a:pt x="248516" y="173510"/>
                    </a:cubicBezTo>
                    <a:lnTo>
                      <a:pt x="248516" y="173510"/>
                    </a:lnTo>
                    <a:close/>
                    <a:moveTo>
                      <a:pt x="229539" y="173510"/>
                    </a:moveTo>
                    <a:cubicBezTo>
                      <a:pt x="232250" y="173510"/>
                      <a:pt x="234057" y="175317"/>
                      <a:pt x="234057" y="178028"/>
                    </a:cubicBezTo>
                    <a:cubicBezTo>
                      <a:pt x="234057" y="180739"/>
                      <a:pt x="232250" y="182546"/>
                      <a:pt x="229539" y="182546"/>
                    </a:cubicBezTo>
                    <a:cubicBezTo>
                      <a:pt x="226828" y="182546"/>
                      <a:pt x="225020" y="180739"/>
                      <a:pt x="225020" y="178028"/>
                    </a:cubicBezTo>
                    <a:cubicBezTo>
                      <a:pt x="225020" y="175317"/>
                      <a:pt x="226828" y="173510"/>
                      <a:pt x="229539" y="173510"/>
                    </a:cubicBezTo>
                    <a:lnTo>
                      <a:pt x="229539" y="173510"/>
                    </a:lnTo>
                    <a:close/>
                    <a:moveTo>
                      <a:pt x="210561" y="173510"/>
                    </a:moveTo>
                    <a:cubicBezTo>
                      <a:pt x="213272" y="173510"/>
                      <a:pt x="215080" y="175317"/>
                      <a:pt x="215080" y="178028"/>
                    </a:cubicBezTo>
                    <a:cubicBezTo>
                      <a:pt x="215080" y="180739"/>
                      <a:pt x="213272" y="182546"/>
                      <a:pt x="210561" y="182546"/>
                    </a:cubicBezTo>
                    <a:cubicBezTo>
                      <a:pt x="207850" y="182546"/>
                      <a:pt x="206043" y="180739"/>
                      <a:pt x="206043" y="178028"/>
                    </a:cubicBezTo>
                    <a:cubicBezTo>
                      <a:pt x="206043" y="175317"/>
                      <a:pt x="207850" y="173510"/>
                      <a:pt x="210561" y="173510"/>
                    </a:cubicBezTo>
                    <a:lnTo>
                      <a:pt x="210561" y="173510"/>
                    </a:lnTo>
                    <a:close/>
                    <a:moveTo>
                      <a:pt x="191583" y="173510"/>
                    </a:moveTo>
                    <a:cubicBezTo>
                      <a:pt x="194294" y="173510"/>
                      <a:pt x="196102" y="175317"/>
                      <a:pt x="196102" y="178028"/>
                    </a:cubicBezTo>
                    <a:cubicBezTo>
                      <a:pt x="196102" y="180739"/>
                      <a:pt x="194294" y="182546"/>
                      <a:pt x="191583" y="182546"/>
                    </a:cubicBezTo>
                    <a:cubicBezTo>
                      <a:pt x="188872" y="182546"/>
                      <a:pt x="187065" y="180739"/>
                      <a:pt x="187065" y="178028"/>
                    </a:cubicBezTo>
                    <a:cubicBezTo>
                      <a:pt x="187065" y="175317"/>
                      <a:pt x="189776" y="173510"/>
                      <a:pt x="191583" y="173510"/>
                    </a:cubicBezTo>
                    <a:lnTo>
                      <a:pt x="191583" y="173510"/>
                    </a:lnTo>
                    <a:close/>
                    <a:moveTo>
                      <a:pt x="173509" y="173510"/>
                    </a:moveTo>
                    <a:cubicBezTo>
                      <a:pt x="176221" y="173510"/>
                      <a:pt x="178028" y="175317"/>
                      <a:pt x="178028" y="178028"/>
                    </a:cubicBezTo>
                    <a:cubicBezTo>
                      <a:pt x="178028" y="180739"/>
                      <a:pt x="176221" y="182546"/>
                      <a:pt x="173509" y="182546"/>
                    </a:cubicBezTo>
                    <a:cubicBezTo>
                      <a:pt x="170798" y="182546"/>
                      <a:pt x="168991" y="180739"/>
                      <a:pt x="168991" y="178028"/>
                    </a:cubicBezTo>
                    <a:cubicBezTo>
                      <a:pt x="168087" y="175317"/>
                      <a:pt x="170798" y="173510"/>
                      <a:pt x="173509" y="173510"/>
                    </a:cubicBezTo>
                    <a:lnTo>
                      <a:pt x="173509" y="173510"/>
                    </a:lnTo>
                    <a:close/>
                    <a:moveTo>
                      <a:pt x="154532" y="173510"/>
                    </a:moveTo>
                    <a:cubicBezTo>
                      <a:pt x="157243" y="173510"/>
                      <a:pt x="159050" y="175317"/>
                      <a:pt x="159050" y="178028"/>
                    </a:cubicBezTo>
                    <a:cubicBezTo>
                      <a:pt x="159050" y="180739"/>
                      <a:pt x="157243" y="182546"/>
                      <a:pt x="154532" y="182546"/>
                    </a:cubicBezTo>
                    <a:cubicBezTo>
                      <a:pt x="151821" y="182546"/>
                      <a:pt x="150013" y="180739"/>
                      <a:pt x="150013" y="178028"/>
                    </a:cubicBezTo>
                    <a:cubicBezTo>
                      <a:pt x="150013" y="175317"/>
                      <a:pt x="151821" y="173510"/>
                      <a:pt x="154532" y="173510"/>
                    </a:cubicBezTo>
                    <a:lnTo>
                      <a:pt x="154532" y="173510"/>
                    </a:lnTo>
                    <a:close/>
                    <a:moveTo>
                      <a:pt x="135554" y="173510"/>
                    </a:moveTo>
                    <a:cubicBezTo>
                      <a:pt x="138265" y="173510"/>
                      <a:pt x="140073" y="175317"/>
                      <a:pt x="140073" y="178028"/>
                    </a:cubicBezTo>
                    <a:cubicBezTo>
                      <a:pt x="140073" y="180739"/>
                      <a:pt x="138265" y="182546"/>
                      <a:pt x="135554" y="182546"/>
                    </a:cubicBezTo>
                    <a:cubicBezTo>
                      <a:pt x="132843" y="182546"/>
                      <a:pt x="131036" y="180739"/>
                      <a:pt x="131036" y="178028"/>
                    </a:cubicBezTo>
                    <a:cubicBezTo>
                      <a:pt x="131036" y="175317"/>
                      <a:pt x="132843" y="173510"/>
                      <a:pt x="135554" y="173510"/>
                    </a:cubicBezTo>
                    <a:lnTo>
                      <a:pt x="135554" y="173510"/>
                    </a:lnTo>
                    <a:close/>
                    <a:moveTo>
                      <a:pt x="116577" y="173510"/>
                    </a:moveTo>
                    <a:cubicBezTo>
                      <a:pt x="119288" y="173510"/>
                      <a:pt x="121095" y="175317"/>
                      <a:pt x="121095" y="178028"/>
                    </a:cubicBezTo>
                    <a:cubicBezTo>
                      <a:pt x="121095" y="180739"/>
                      <a:pt x="119288" y="182546"/>
                      <a:pt x="116577" y="182546"/>
                    </a:cubicBezTo>
                    <a:cubicBezTo>
                      <a:pt x="113866" y="182546"/>
                      <a:pt x="112058" y="180739"/>
                      <a:pt x="112058" y="178028"/>
                    </a:cubicBezTo>
                    <a:cubicBezTo>
                      <a:pt x="112058" y="175317"/>
                      <a:pt x="113866" y="173510"/>
                      <a:pt x="116577" y="173510"/>
                    </a:cubicBezTo>
                    <a:lnTo>
                      <a:pt x="116577" y="173510"/>
                    </a:lnTo>
                    <a:close/>
                    <a:moveTo>
                      <a:pt x="97599" y="173510"/>
                    </a:moveTo>
                    <a:cubicBezTo>
                      <a:pt x="100310" y="173510"/>
                      <a:pt x="102118" y="175317"/>
                      <a:pt x="102118" y="178028"/>
                    </a:cubicBezTo>
                    <a:cubicBezTo>
                      <a:pt x="102118" y="180739"/>
                      <a:pt x="100310" y="182546"/>
                      <a:pt x="97599" y="182546"/>
                    </a:cubicBezTo>
                    <a:cubicBezTo>
                      <a:pt x="94888" y="182546"/>
                      <a:pt x="93081" y="180739"/>
                      <a:pt x="93081" y="178028"/>
                    </a:cubicBezTo>
                    <a:cubicBezTo>
                      <a:pt x="93081" y="175317"/>
                      <a:pt x="95792" y="173510"/>
                      <a:pt x="97599" y="173510"/>
                    </a:cubicBezTo>
                    <a:lnTo>
                      <a:pt x="97599" y="173510"/>
                    </a:lnTo>
                    <a:close/>
                    <a:moveTo>
                      <a:pt x="79525" y="173510"/>
                    </a:moveTo>
                    <a:cubicBezTo>
                      <a:pt x="82236" y="173510"/>
                      <a:pt x="84044" y="175317"/>
                      <a:pt x="84044" y="178028"/>
                    </a:cubicBezTo>
                    <a:cubicBezTo>
                      <a:pt x="84044" y="180739"/>
                      <a:pt x="82236" y="182546"/>
                      <a:pt x="79525" y="182546"/>
                    </a:cubicBezTo>
                    <a:cubicBezTo>
                      <a:pt x="76814" y="182546"/>
                      <a:pt x="75007" y="180739"/>
                      <a:pt x="75007" y="178028"/>
                    </a:cubicBezTo>
                    <a:cubicBezTo>
                      <a:pt x="74103" y="175317"/>
                      <a:pt x="76814" y="173510"/>
                      <a:pt x="79525" y="173510"/>
                    </a:cubicBezTo>
                    <a:lnTo>
                      <a:pt x="79525" y="173510"/>
                    </a:lnTo>
                    <a:close/>
                    <a:moveTo>
                      <a:pt x="60548" y="173510"/>
                    </a:moveTo>
                    <a:cubicBezTo>
                      <a:pt x="63259" y="173510"/>
                      <a:pt x="65066" y="175317"/>
                      <a:pt x="65066" y="178028"/>
                    </a:cubicBezTo>
                    <a:cubicBezTo>
                      <a:pt x="65066" y="180739"/>
                      <a:pt x="63259" y="182546"/>
                      <a:pt x="60548" y="182546"/>
                    </a:cubicBezTo>
                    <a:cubicBezTo>
                      <a:pt x="57836" y="182546"/>
                      <a:pt x="56029" y="180739"/>
                      <a:pt x="56029" y="178028"/>
                    </a:cubicBezTo>
                    <a:cubicBezTo>
                      <a:pt x="56029" y="175317"/>
                      <a:pt x="57836" y="173510"/>
                      <a:pt x="60548" y="173510"/>
                    </a:cubicBezTo>
                    <a:lnTo>
                      <a:pt x="60548" y="173510"/>
                    </a:lnTo>
                    <a:close/>
                    <a:moveTo>
                      <a:pt x="41570" y="173510"/>
                    </a:moveTo>
                    <a:cubicBezTo>
                      <a:pt x="44281" y="173510"/>
                      <a:pt x="46088" y="175317"/>
                      <a:pt x="46088" y="178028"/>
                    </a:cubicBezTo>
                    <a:cubicBezTo>
                      <a:pt x="46088" y="180739"/>
                      <a:pt x="44281" y="182546"/>
                      <a:pt x="41570" y="182546"/>
                    </a:cubicBezTo>
                    <a:cubicBezTo>
                      <a:pt x="38859" y="182546"/>
                      <a:pt x="37052" y="180739"/>
                      <a:pt x="37052" y="178028"/>
                    </a:cubicBezTo>
                    <a:cubicBezTo>
                      <a:pt x="37052" y="175317"/>
                      <a:pt x="38859" y="173510"/>
                      <a:pt x="41570" y="173510"/>
                    </a:cubicBezTo>
                    <a:lnTo>
                      <a:pt x="41570" y="173510"/>
                    </a:lnTo>
                    <a:close/>
                    <a:moveTo>
                      <a:pt x="22592" y="173510"/>
                    </a:moveTo>
                    <a:cubicBezTo>
                      <a:pt x="25303" y="173510"/>
                      <a:pt x="27111" y="175317"/>
                      <a:pt x="27111" y="178028"/>
                    </a:cubicBezTo>
                    <a:cubicBezTo>
                      <a:pt x="27111" y="180739"/>
                      <a:pt x="25303" y="182546"/>
                      <a:pt x="22592" y="182546"/>
                    </a:cubicBezTo>
                    <a:cubicBezTo>
                      <a:pt x="19881" y="182546"/>
                      <a:pt x="18074" y="180739"/>
                      <a:pt x="18074" y="178028"/>
                    </a:cubicBezTo>
                    <a:cubicBezTo>
                      <a:pt x="18074" y="175317"/>
                      <a:pt x="19881" y="173510"/>
                      <a:pt x="22592" y="173510"/>
                    </a:cubicBezTo>
                    <a:lnTo>
                      <a:pt x="22592" y="173510"/>
                    </a:lnTo>
                    <a:close/>
                    <a:moveTo>
                      <a:pt x="276531" y="163569"/>
                    </a:moveTo>
                    <a:cubicBezTo>
                      <a:pt x="279242" y="163569"/>
                      <a:pt x="281049" y="165376"/>
                      <a:pt x="281049" y="168087"/>
                    </a:cubicBezTo>
                    <a:cubicBezTo>
                      <a:pt x="281049" y="170798"/>
                      <a:pt x="279242" y="172606"/>
                      <a:pt x="276531" y="172606"/>
                    </a:cubicBezTo>
                    <a:cubicBezTo>
                      <a:pt x="273820" y="172606"/>
                      <a:pt x="272012" y="170798"/>
                      <a:pt x="272012" y="168087"/>
                    </a:cubicBezTo>
                    <a:cubicBezTo>
                      <a:pt x="272012" y="166280"/>
                      <a:pt x="273820" y="163569"/>
                      <a:pt x="276531" y="163569"/>
                    </a:cubicBezTo>
                    <a:lnTo>
                      <a:pt x="276531" y="163569"/>
                    </a:lnTo>
                    <a:close/>
                    <a:moveTo>
                      <a:pt x="257553" y="163569"/>
                    </a:moveTo>
                    <a:cubicBezTo>
                      <a:pt x="260264" y="163569"/>
                      <a:pt x="262072" y="165376"/>
                      <a:pt x="262072" y="168087"/>
                    </a:cubicBezTo>
                    <a:cubicBezTo>
                      <a:pt x="262072" y="170798"/>
                      <a:pt x="260264" y="172606"/>
                      <a:pt x="257553" y="172606"/>
                    </a:cubicBezTo>
                    <a:cubicBezTo>
                      <a:pt x="254842" y="172606"/>
                      <a:pt x="253035" y="170798"/>
                      <a:pt x="253035" y="168087"/>
                    </a:cubicBezTo>
                    <a:cubicBezTo>
                      <a:pt x="253035" y="166280"/>
                      <a:pt x="254842" y="163569"/>
                      <a:pt x="257553" y="163569"/>
                    </a:cubicBezTo>
                    <a:lnTo>
                      <a:pt x="257553" y="163569"/>
                    </a:lnTo>
                    <a:close/>
                    <a:moveTo>
                      <a:pt x="238576" y="163569"/>
                    </a:moveTo>
                    <a:cubicBezTo>
                      <a:pt x="241287" y="163569"/>
                      <a:pt x="243094" y="165376"/>
                      <a:pt x="243094" y="168087"/>
                    </a:cubicBezTo>
                    <a:cubicBezTo>
                      <a:pt x="243094" y="170798"/>
                      <a:pt x="241287" y="172606"/>
                      <a:pt x="238576" y="172606"/>
                    </a:cubicBezTo>
                    <a:cubicBezTo>
                      <a:pt x="235864" y="172606"/>
                      <a:pt x="234057" y="170798"/>
                      <a:pt x="234057" y="168087"/>
                    </a:cubicBezTo>
                    <a:cubicBezTo>
                      <a:pt x="234057" y="166280"/>
                      <a:pt x="235864" y="163569"/>
                      <a:pt x="238576" y="163569"/>
                    </a:cubicBezTo>
                    <a:lnTo>
                      <a:pt x="238576" y="163569"/>
                    </a:lnTo>
                    <a:close/>
                    <a:moveTo>
                      <a:pt x="220502" y="163569"/>
                    </a:moveTo>
                    <a:cubicBezTo>
                      <a:pt x="223213" y="163569"/>
                      <a:pt x="225020" y="165376"/>
                      <a:pt x="225020" y="168087"/>
                    </a:cubicBezTo>
                    <a:cubicBezTo>
                      <a:pt x="225020" y="170798"/>
                      <a:pt x="223213" y="172606"/>
                      <a:pt x="220502" y="172606"/>
                    </a:cubicBezTo>
                    <a:cubicBezTo>
                      <a:pt x="217791" y="172606"/>
                      <a:pt x="215983" y="170798"/>
                      <a:pt x="215983" y="168087"/>
                    </a:cubicBezTo>
                    <a:cubicBezTo>
                      <a:pt x="215080" y="166280"/>
                      <a:pt x="217791" y="163569"/>
                      <a:pt x="220502" y="163569"/>
                    </a:cubicBezTo>
                    <a:lnTo>
                      <a:pt x="220502" y="163569"/>
                    </a:lnTo>
                    <a:close/>
                    <a:moveTo>
                      <a:pt x="201524" y="163569"/>
                    </a:moveTo>
                    <a:cubicBezTo>
                      <a:pt x="204235" y="163569"/>
                      <a:pt x="206043" y="165376"/>
                      <a:pt x="206043" y="168087"/>
                    </a:cubicBezTo>
                    <a:cubicBezTo>
                      <a:pt x="206043" y="170798"/>
                      <a:pt x="204235" y="172606"/>
                      <a:pt x="201524" y="172606"/>
                    </a:cubicBezTo>
                    <a:cubicBezTo>
                      <a:pt x="198813" y="172606"/>
                      <a:pt x="197006" y="170798"/>
                      <a:pt x="197006" y="168087"/>
                    </a:cubicBezTo>
                    <a:cubicBezTo>
                      <a:pt x="196102" y="166280"/>
                      <a:pt x="198813" y="163569"/>
                      <a:pt x="201524" y="163569"/>
                    </a:cubicBezTo>
                    <a:lnTo>
                      <a:pt x="201524" y="163569"/>
                    </a:lnTo>
                    <a:close/>
                    <a:moveTo>
                      <a:pt x="182546" y="163569"/>
                    </a:moveTo>
                    <a:cubicBezTo>
                      <a:pt x="185258" y="163569"/>
                      <a:pt x="187065" y="165376"/>
                      <a:pt x="187065" y="168087"/>
                    </a:cubicBezTo>
                    <a:cubicBezTo>
                      <a:pt x="187065" y="170798"/>
                      <a:pt x="185258" y="172606"/>
                      <a:pt x="182546" y="172606"/>
                    </a:cubicBezTo>
                    <a:cubicBezTo>
                      <a:pt x="179835" y="172606"/>
                      <a:pt x="178028" y="170798"/>
                      <a:pt x="178028" y="168087"/>
                    </a:cubicBezTo>
                    <a:cubicBezTo>
                      <a:pt x="178028" y="166280"/>
                      <a:pt x="179835" y="163569"/>
                      <a:pt x="182546" y="163569"/>
                    </a:cubicBezTo>
                    <a:lnTo>
                      <a:pt x="182546" y="163569"/>
                    </a:lnTo>
                    <a:close/>
                    <a:moveTo>
                      <a:pt x="163569" y="163569"/>
                    </a:moveTo>
                    <a:cubicBezTo>
                      <a:pt x="166280" y="163569"/>
                      <a:pt x="168087" y="165376"/>
                      <a:pt x="168087" y="168087"/>
                    </a:cubicBezTo>
                    <a:cubicBezTo>
                      <a:pt x="168087" y="170798"/>
                      <a:pt x="166280" y="172606"/>
                      <a:pt x="163569" y="172606"/>
                    </a:cubicBezTo>
                    <a:cubicBezTo>
                      <a:pt x="160858" y="172606"/>
                      <a:pt x="159050" y="170798"/>
                      <a:pt x="159050" y="168087"/>
                    </a:cubicBezTo>
                    <a:cubicBezTo>
                      <a:pt x="159050" y="166280"/>
                      <a:pt x="160858" y="163569"/>
                      <a:pt x="163569" y="163569"/>
                    </a:cubicBezTo>
                    <a:lnTo>
                      <a:pt x="163569" y="163569"/>
                    </a:lnTo>
                    <a:close/>
                    <a:moveTo>
                      <a:pt x="144591" y="163569"/>
                    </a:moveTo>
                    <a:cubicBezTo>
                      <a:pt x="147302" y="163569"/>
                      <a:pt x="149110" y="165376"/>
                      <a:pt x="149110" y="168087"/>
                    </a:cubicBezTo>
                    <a:cubicBezTo>
                      <a:pt x="149110" y="170798"/>
                      <a:pt x="147302" y="172606"/>
                      <a:pt x="144591" y="172606"/>
                    </a:cubicBezTo>
                    <a:cubicBezTo>
                      <a:pt x="141880" y="172606"/>
                      <a:pt x="140073" y="170798"/>
                      <a:pt x="140073" y="168087"/>
                    </a:cubicBezTo>
                    <a:cubicBezTo>
                      <a:pt x="140073" y="166280"/>
                      <a:pt x="141880" y="163569"/>
                      <a:pt x="144591" y="163569"/>
                    </a:cubicBezTo>
                    <a:lnTo>
                      <a:pt x="144591" y="163569"/>
                    </a:lnTo>
                    <a:close/>
                    <a:moveTo>
                      <a:pt x="126517" y="163569"/>
                    </a:moveTo>
                    <a:cubicBezTo>
                      <a:pt x="129228" y="163569"/>
                      <a:pt x="131036" y="165376"/>
                      <a:pt x="131036" y="168087"/>
                    </a:cubicBezTo>
                    <a:cubicBezTo>
                      <a:pt x="131036" y="170798"/>
                      <a:pt x="129228" y="172606"/>
                      <a:pt x="126517" y="172606"/>
                    </a:cubicBezTo>
                    <a:cubicBezTo>
                      <a:pt x="123806" y="172606"/>
                      <a:pt x="121999" y="170798"/>
                      <a:pt x="121999" y="168087"/>
                    </a:cubicBezTo>
                    <a:cubicBezTo>
                      <a:pt x="121095" y="166280"/>
                      <a:pt x="123806" y="163569"/>
                      <a:pt x="126517" y="163569"/>
                    </a:cubicBezTo>
                    <a:lnTo>
                      <a:pt x="126517" y="163569"/>
                    </a:lnTo>
                    <a:close/>
                    <a:moveTo>
                      <a:pt x="107540" y="163569"/>
                    </a:moveTo>
                    <a:cubicBezTo>
                      <a:pt x="110251" y="163569"/>
                      <a:pt x="112058" y="165376"/>
                      <a:pt x="112058" y="168087"/>
                    </a:cubicBezTo>
                    <a:cubicBezTo>
                      <a:pt x="112058" y="170798"/>
                      <a:pt x="110251" y="172606"/>
                      <a:pt x="107540" y="172606"/>
                    </a:cubicBezTo>
                    <a:cubicBezTo>
                      <a:pt x="104829" y="172606"/>
                      <a:pt x="103021" y="170798"/>
                      <a:pt x="103021" y="168087"/>
                    </a:cubicBezTo>
                    <a:cubicBezTo>
                      <a:pt x="103021" y="166280"/>
                      <a:pt x="104829" y="163569"/>
                      <a:pt x="107540" y="163569"/>
                    </a:cubicBezTo>
                    <a:lnTo>
                      <a:pt x="107540" y="163569"/>
                    </a:lnTo>
                    <a:close/>
                    <a:moveTo>
                      <a:pt x="88562" y="163569"/>
                    </a:moveTo>
                    <a:cubicBezTo>
                      <a:pt x="91273" y="163569"/>
                      <a:pt x="93081" y="165376"/>
                      <a:pt x="93081" y="168087"/>
                    </a:cubicBezTo>
                    <a:cubicBezTo>
                      <a:pt x="93081" y="170798"/>
                      <a:pt x="91273" y="172606"/>
                      <a:pt x="88562" y="172606"/>
                    </a:cubicBezTo>
                    <a:cubicBezTo>
                      <a:pt x="85851" y="172606"/>
                      <a:pt x="84044" y="170798"/>
                      <a:pt x="84044" y="168087"/>
                    </a:cubicBezTo>
                    <a:cubicBezTo>
                      <a:pt x="84044" y="166280"/>
                      <a:pt x="85851" y="163569"/>
                      <a:pt x="88562" y="163569"/>
                    </a:cubicBezTo>
                    <a:lnTo>
                      <a:pt x="88562" y="163569"/>
                    </a:lnTo>
                    <a:close/>
                    <a:moveTo>
                      <a:pt x="69585" y="163569"/>
                    </a:moveTo>
                    <a:cubicBezTo>
                      <a:pt x="72296" y="163569"/>
                      <a:pt x="74103" y="165376"/>
                      <a:pt x="74103" y="168087"/>
                    </a:cubicBezTo>
                    <a:cubicBezTo>
                      <a:pt x="74103" y="170798"/>
                      <a:pt x="72296" y="172606"/>
                      <a:pt x="69585" y="172606"/>
                    </a:cubicBezTo>
                    <a:cubicBezTo>
                      <a:pt x="66873" y="172606"/>
                      <a:pt x="65066" y="170798"/>
                      <a:pt x="65066" y="168087"/>
                    </a:cubicBezTo>
                    <a:cubicBezTo>
                      <a:pt x="65066" y="166280"/>
                      <a:pt x="66873" y="163569"/>
                      <a:pt x="69585" y="163569"/>
                    </a:cubicBezTo>
                    <a:lnTo>
                      <a:pt x="69585" y="163569"/>
                    </a:lnTo>
                    <a:close/>
                    <a:moveTo>
                      <a:pt x="50607" y="163569"/>
                    </a:moveTo>
                    <a:cubicBezTo>
                      <a:pt x="53318" y="163569"/>
                      <a:pt x="55125" y="165376"/>
                      <a:pt x="55125" y="168087"/>
                    </a:cubicBezTo>
                    <a:cubicBezTo>
                      <a:pt x="55125" y="170798"/>
                      <a:pt x="53318" y="172606"/>
                      <a:pt x="50607" y="172606"/>
                    </a:cubicBezTo>
                    <a:cubicBezTo>
                      <a:pt x="47896" y="172606"/>
                      <a:pt x="46088" y="170798"/>
                      <a:pt x="46088" y="168087"/>
                    </a:cubicBezTo>
                    <a:cubicBezTo>
                      <a:pt x="46088" y="166280"/>
                      <a:pt x="48800" y="163569"/>
                      <a:pt x="50607" y="163569"/>
                    </a:cubicBezTo>
                    <a:lnTo>
                      <a:pt x="50607" y="163569"/>
                    </a:lnTo>
                    <a:close/>
                    <a:moveTo>
                      <a:pt x="32533" y="163569"/>
                    </a:moveTo>
                    <a:cubicBezTo>
                      <a:pt x="35244" y="163569"/>
                      <a:pt x="37052" y="165376"/>
                      <a:pt x="37052" y="168087"/>
                    </a:cubicBezTo>
                    <a:cubicBezTo>
                      <a:pt x="37052" y="170798"/>
                      <a:pt x="35244" y="172606"/>
                      <a:pt x="32533" y="172606"/>
                    </a:cubicBezTo>
                    <a:cubicBezTo>
                      <a:pt x="29822" y="172606"/>
                      <a:pt x="28015" y="170798"/>
                      <a:pt x="28015" y="168087"/>
                    </a:cubicBezTo>
                    <a:cubicBezTo>
                      <a:pt x="27111" y="166280"/>
                      <a:pt x="29822" y="163569"/>
                      <a:pt x="32533" y="163569"/>
                    </a:cubicBezTo>
                    <a:lnTo>
                      <a:pt x="32533" y="163569"/>
                    </a:lnTo>
                    <a:close/>
                    <a:moveTo>
                      <a:pt x="13555" y="163569"/>
                    </a:moveTo>
                    <a:cubicBezTo>
                      <a:pt x="16267" y="163569"/>
                      <a:pt x="18074" y="165376"/>
                      <a:pt x="18074" y="168087"/>
                    </a:cubicBezTo>
                    <a:cubicBezTo>
                      <a:pt x="18074" y="170798"/>
                      <a:pt x="16267" y="172606"/>
                      <a:pt x="13555" y="172606"/>
                    </a:cubicBezTo>
                    <a:cubicBezTo>
                      <a:pt x="10844" y="172606"/>
                      <a:pt x="9037" y="170798"/>
                      <a:pt x="9037" y="168087"/>
                    </a:cubicBezTo>
                    <a:cubicBezTo>
                      <a:pt x="9037" y="166280"/>
                      <a:pt x="10844" y="163569"/>
                      <a:pt x="13555" y="163569"/>
                    </a:cubicBezTo>
                    <a:lnTo>
                      <a:pt x="13555" y="163569"/>
                    </a:lnTo>
                    <a:close/>
                    <a:moveTo>
                      <a:pt x="267494" y="152725"/>
                    </a:moveTo>
                    <a:cubicBezTo>
                      <a:pt x="270205" y="152725"/>
                      <a:pt x="272012" y="154532"/>
                      <a:pt x="272012" y="157243"/>
                    </a:cubicBezTo>
                    <a:cubicBezTo>
                      <a:pt x="272012" y="159954"/>
                      <a:pt x="270205" y="161761"/>
                      <a:pt x="267494" y="161761"/>
                    </a:cubicBezTo>
                    <a:cubicBezTo>
                      <a:pt x="264783" y="161761"/>
                      <a:pt x="262975" y="159954"/>
                      <a:pt x="262975" y="157243"/>
                    </a:cubicBezTo>
                    <a:cubicBezTo>
                      <a:pt x="262072" y="155436"/>
                      <a:pt x="264783" y="152725"/>
                      <a:pt x="267494" y="152725"/>
                    </a:cubicBezTo>
                    <a:lnTo>
                      <a:pt x="267494" y="152725"/>
                    </a:lnTo>
                    <a:close/>
                    <a:moveTo>
                      <a:pt x="248516" y="152725"/>
                    </a:moveTo>
                    <a:cubicBezTo>
                      <a:pt x="251227" y="152725"/>
                      <a:pt x="253035" y="154532"/>
                      <a:pt x="253035" y="157243"/>
                    </a:cubicBezTo>
                    <a:cubicBezTo>
                      <a:pt x="253035" y="159954"/>
                      <a:pt x="251227" y="161761"/>
                      <a:pt x="248516" y="161761"/>
                    </a:cubicBezTo>
                    <a:cubicBezTo>
                      <a:pt x="245805" y="161761"/>
                      <a:pt x="243998" y="159954"/>
                      <a:pt x="243998" y="157243"/>
                    </a:cubicBezTo>
                    <a:cubicBezTo>
                      <a:pt x="243998" y="155436"/>
                      <a:pt x="245805" y="152725"/>
                      <a:pt x="248516" y="152725"/>
                    </a:cubicBezTo>
                    <a:lnTo>
                      <a:pt x="248516" y="152725"/>
                    </a:lnTo>
                    <a:close/>
                    <a:moveTo>
                      <a:pt x="229539" y="152725"/>
                    </a:moveTo>
                    <a:cubicBezTo>
                      <a:pt x="232250" y="152725"/>
                      <a:pt x="234057" y="154532"/>
                      <a:pt x="234057" y="157243"/>
                    </a:cubicBezTo>
                    <a:cubicBezTo>
                      <a:pt x="234057" y="159954"/>
                      <a:pt x="232250" y="161761"/>
                      <a:pt x="229539" y="161761"/>
                    </a:cubicBezTo>
                    <a:cubicBezTo>
                      <a:pt x="226828" y="161761"/>
                      <a:pt x="225020" y="159954"/>
                      <a:pt x="225020" y="157243"/>
                    </a:cubicBezTo>
                    <a:cubicBezTo>
                      <a:pt x="225020" y="155436"/>
                      <a:pt x="226828" y="152725"/>
                      <a:pt x="229539" y="152725"/>
                    </a:cubicBezTo>
                    <a:lnTo>
                      <a:pt x="229539" y="152725"/>
                    </a:lnTo>
                    <a:close/>
                    <a:moveTo>
                      <a:pt x="210561" y="152725"/>
                    </a:moveTo>
                    <a:cubicBezTo>
                      <a:pt x="213272" y="152725"/>
                      <a:pt x="215080" y="154532"/>
                      <a:pt x="215080" y="157243"/>
                    </a:cubicBezTo>
                    <a:cubicBezTo>
                      <a:pt x="215080" y="159954"/>
                      <a:pt x="213272" y="161761"/>
                      <a:pt x="210561" y="161761"/>
                    </a:cubicBezTo>
                    <a:cubicBezTo>
                      <a:pt x="207850" y="161761"/>
                      <a:pt x="206043" y="159954"/>
                      <a:pt x="206043" y="157243"/>
                    </a:cubicBezTo>
                    <a:cubicBezTo>
                      <a:pt x="206043" y="155436"/>
                      <a:pt x="207850" y="152725"/>
                      <a:pt x="210561" y="152725"/>
                    </a:cubicBezTo>
                    <a:lnTo>
                      <a:pt x="210561" y="152725"/>
                    </a:lnTo>
                    <a:close/>
                    <a:moveTo>
                      <a:pt x="191583" y="152725"/>
                    </a:moveTo>
                    <a:cubicBezTo>
                      <a:pt x="194294" y="152725"/>
                      <a:pt x="196102" y="154532"/>
                      <a:pt x="196102" y="157243"/>
                    </a:cubicBezTo>
                    <a:cubicBezTo>
                      <a:pt x="196102" y="159954"/>
                      <a:pt x="194294" y="161761"/>
                      <a:pt x="191583" y="161761"/>
                    </a:cubicBezTo>
                    <a:cubicBezTo>
                      <a:pt x="188872" y="161761"/>
                      <a:pt x="187065" y="159954"/>
                      <a:pt x="187065" y="157243"/>
                    </a:cubicBezTo>
                    <a:cubicBezTo>
                      <a:pt x="187065" y="155436"/>
                      <a:pt x="189776" y="152725"/>
                      <a:pt x="191583" y="152725"/>
                    </a:cubicBezTo>
                    <a:lnTo>
                      <a:pt x="191583" y="152725"/>
                    </a:lnTo>
                    <a:close/>
                    <a:moveTo>
                      <a:pt x="173509" y="152725"/>
                    </a:moveTo>
                    <a:cubicBezTo>
                      <a:pt x="176221" y="152725"/>
                      <a:pt x="178028" y="154532"/>
                      <a:pt x="178028" y="157243"/>
                    </a:cubicBezTo>
                    <a:cubicBezTo>
                      <a:pt x="178028" y="159954"/>
                      <a:pt x="176221" y="161761"/>
                      <a:pt x="173509" y="161761"/>
                    </a:cubicBezTo>
                    <a:cubicBezTo>
                      <a:pt x="170798" y="161761"/>
                      <a:pt x="168991" y="159954"/>
                      <a:pt x="168991" y="157243"/>
                    </a:cubicBezTo>
                    <a:cubicBezTo>
                      <a:pt x="168087" y="155436"/>
                      <a:pt x="170798" y="152725"/>
                      <a:pt x="173509" y="152725"/>
                    </a:cubicBezTo>
                    <a:lnTo>
                      <a:pt x="173509" y="152725"/>
                    </a:lnTo>
                    <a:close/>
                    <a:moveTo>
                      <a:pt x="154532" y="152725"/>
                    </a:moveTo>
                    <a:cubicBezTo>
                      <a:pt x="157243" y="152725"/>
                      <a:pt x="159050" y="154532"/>
                      <a:pt x="159050" y="157243"/>
                    </a:cubicBezTo>
                    <a:cubicBezTo>
                      <a:pt x="159050" y="159954"/>
                      <a:pt x="157243" y="161761"/>
                      <a:pt x="154532" y="161761"/>
                    </a:cubicBezTo>
                    <a:cubicBezTo>
                      <a:pt x="151821" y="161761"/>
                      <a:pt x="150013" y="159954"/>
                      <a:pt x="150013" y="157243"/>
                    </a:cubicBezTo>
                    <a:cubicBezTo>
                      <a:pt x="150013" y="155436"/>
                      <a:pt x="151821" y="152725"/>
                      <a:pt x="154532" y="152725"/>
                    </a:cubicBezTo>
                    <a:lnTo>
                      <a:pt x="154532" y="152725"/>
                    </a:lnTo>
                    <a:close/>
                    <a:moveTo>
                      <a:pt x="135554" y="152725"/>
                    </a:moveTo>
                    <a:cubicBezTo>
                      <a:pt x="138265" y="152725"/>
                      <a:pt x="140073" y="154532"/>
                      <a:pt x="140073" y="157243"/>
                    </a:cubicBezTo>
                    <a:cubicBezTo>
                      <a:pt x="140073" y="159954"/>
                      <a:pt x="138265" y="161761"/>
                      <a:pt x="135554" y="161761"/>
                    </a:cubicBezTo>
                    <a:cubicBezTo>
                      <a:pt x="132843" y="161761"/>
                      <a:pt x="131036" y="159954"/>
                      <a:pt x="131036" y="157243"/>
                    </a:cubicBezTo>
                    <a:cubicBezTo>
                      <a:pt x="131036" y="155436"/>
                      <a:pt x="132843" y="152725"/>
                      <a:pt x="135554" y="152725"/>
                    </a:cubicBezTo>
                    <a:lnTo>
                      <a:pt x="135554" y="152725"/>
                    </a:lnTo>
                    <a:close/>
                    <a:moveTo>
                      <a:pt x="116577" y="152725"/>
                    </a:moveTo>
                    <a:cubicBezTo>
                      <a:pt x="119288" y="152725"/>
                      <a:pt x="121095" y="154532"/>
                      <a:pt x="121095" y="157243"/>
                    </a:cubicBezTo>
                    <a:cubicBezTo>
                      <a:pt x="121095" y="159954"/>
                      <a:pt x="119288" y="161761"/>
                      <a:pt x="116577" y="161761"/>
                    </a:cubicBezTo>
                    <a:cubicBezTo>
                      <a:pt x="113866" y="161761"/>
                      <a:pt x="112058" y="159954"/>
                      <a:pt x="112058" y="157243"/>
                    </a:cubicBezTo>
                    <a:cubicBezTo>
                      <a:pt x="112058" y="155436"/>
                      <a:pt x="113866" y="152725"/>
                      <a:pt x="116577" y="152725"/>
                    </a:cubicBezTo>
                    <a:lnTo>
                      <a:pt x="116577" y="152725"/>
                    </a:lnTo>
                    <a:close/>
                    <a:moveTo>
                      <a:pt x="97599" y="152725"/>
                    </a:moveTo>
                    <a:cubicBezTo>
                      <a:pt x="100310" y="152725"/>
                      <a:pt x="102118" y="154532"/>
                      <a:pt x="102118" y="157243"/>
                    </a:cubicBezTo>
                    <a:cubicBezTo>
                      <a:pt x="102118" y="159954"/>
                      <a:pt x="100310" y="161761"/>
                      <a:pt x="97599" y="161761"/>
                    </a:cubicBezTo>
                    <a:cubicBezTo>
                      <a:pt x="94888" y="161761"/>
                      <a:pt x="93081" y="159954"/>
                      <a:pt x="93081" y="157243"/>
                    </a:cubicBezTo>
                    <a:cubicBezTo>
                      <a:pt x="93081" y="155436"/>
                      <a:pt x="95792" y="152725"/>
                      <a:pt x="97599" y="152725"/>
                    </a:cubicBezTo>
                    <a:lnTo>
                      <a:pt x="97599" y="152725"/>
                    </a:lnTo>
                    <a:close/>
                    <a:moveTo>
                      <a:pt x="79525" y="152725"/>
                    </a:moveTo>
                    <a:cubicBezTo>
                      <a:pt x="82236" y="152725"/>
                      <a:pt x="84044" y="154532"/>
                      <a:pt x="84044" y="157243"/>
                    </a:cubicBezTo>
                    <a:cubicBezTo>
                      <a:pt x="84044" y="159954"/>
                      <a:pt x="82236" y="161761"/>
                      <a:pt x="79525" y="161761"/>
                    </a:cubicBezTo>
                    <a:cubicBezTo>
                      <a:pt x="76814" y="161761"/>
                      <a:pt x="75007" y="159954"/>
                      <a:pt x="75007" y="157243"/>
                    </a:cubicBezTo>
                    <a:cubicBezTo>
                      <a:pt x="74103" y="155436"/>
                      <a:pt x="76814" y="152725"/>
                      <a:pt x="79525" y="152725"/>
                    </a:cubicBezTo>
                    <a:lnTo>
                      <a:pt x="79525" y="152725"/>
                    </a:lnTo>
                    <a:close/>
                    <a:moveTo>
                      <a:pt x="60548" y="152725"/>
                    </a:moveTo>
                    <a:cubicBezTo>
                      <a:pt x="63259" y="152725"/>
                      <a:pt x="65066" y="154532"/>
                      <a:pt x="65066" y="157243"/>
                    </a:cubicBezTo>
                    <a:cubicBezTo>
                      <a:pt x="65066" y="159954"/>
                      <a:pt x="63259" y="161761"/>
                      <a:pt x="60548" y="161761"/>
                    </a:cubicBezTo>
                    <a:cubicBezTo>
                      <a:pt x="57836" y="161761"/>
                      <a:pt x="56029" y="159954"/>
                      <a:pt x="56029" y="157243"/>
                    </a:cubicBezTo>
                    <a:cubicBezTo>
                      <a:pt x="56029" y="155436"/>
                      <a:pt x="57836" y="152725"/>
                      <a:pt x="60548" y="152725"/>
                    </a:cubicBezTo>
                    <a:lnTo>
                      <a:pt x="60548" y="152725"/>
                    </a:lnTo>
                    <a:close/>
                    <a:moveTo>
                      <a:pt x="41570" y="152725"/>
                    </a:moveTo>
                    <a:cubicBezTo>
                      <a:pt x="44281" y="152725"/>
                      <a:pt x="46088" y="154532"/>
                      <a:pt x="46088" y="157243"/>
                    </a:cubicBezTo>
                    <a:cubicBezTo>
                      <a:pt x="46088" y="159954"/>
                      <a:pt x="44281" y="161761"/>
                      <a:pt x="41570" y="161761"/>
                    </a:cubicBezTo>
                    <a:cubicBezTo>
                      <a:pt x="38859" y="161761"/>
                      <a:pt x="37052" y="159954"/>
                      <a:pt x="37052" y="157243"/>
                    </a:cubicBezTo>
                    <a:cubicBezTo>
                      <a:pt x="37052" y="155436"/>
                      <a:pt x="38859" y="152725"/>
                      <a:pt x="41570" y="152725"/>
                    </a:cubicBezTo>
                    <a:lnTo>
                      <a:pt x="41570" y="152725"/>
                    </a:lnTo>
                    <a:close/>
                    <a:moveTo>
                      <a:pt x="22592" y="152725"/>
                    </a:moveTo>
                    <a:cubicBezTo>
                      <a:pt x="25303" y="152725"/>
                      <a:pt x="27111" y="154532"/>
                      <a:pt x="27111" y="157243"/>
                    </a:cubicBezTo>
                    <a:cubicBezTo>
                      <a:pt x="27111" y="159954"/>
                      <a:pt x="25303" y="161761"/>
                      <a:pt x="22592" y="161761"/>
                    </a:cubicBezTo>
                    <a:cubicBezTo>
                      <a:pt x="19881" y="161761"/>
                      <a:pt x="18074" y="159954"/>
                      <a:pt x="18074" y="157243"/>
                    </a:cubicBezTo>
                    <a:cubicBezTo>
                      <a:pt x="18074" y="155436"/>
                      <a:pt x="19881" y="152725"/>
                      <a:pt x="22592" y="152725"/>
                    </a:cubicBezTo>
                    <a:lnTo>
                      <a:pt x="22592" y="152725"/>
                    </a:lnTo>
                    <a:close/>
                    <a:moveTo>
                      <a:pt x="97599" y="294605"/>
                    </a:moveTo>
                    <a:cubicBezTo>
                      <a:pt x="100310" y="294605"/>
                      <a:pt x="102118" y="296412"/>
                      <a:pt x="102118" y="299123"/>
                    </a:cubicBezTo>
                    <a:cubicBezTo>
                      <a:pt x="102118" y="301834"/>
                      <a:pt x="100310" y="303642"/>
                      <a:pt x="97599" y="303642"/>
                    </a:cubicBezTo>
                    <a:cubicBezTo>
                      <a:pt x="94888" y="303642"/>
                      <a:pt x="93081" y="301834"/>
                      <a:pt x="93081" y="299123"/>
                    </a:cubicBezTo>
                    <a:cubicBezTo>
                      <a:pt x="93081" y="297316"/>
                      <a:pt x="95792" y="294605"/>
                      <a:pt x="97599" y="294605"/>
                    </a:cubicBezTo>
                    <a:lnTo>
                      <a:pt x="97599" y="294605"/>
                    </a:lnTo>
                    <a:close/>
                    <a:moveTo>
                      <a:pt x="144591" y="285568"/>
                    </a:moveTo>
                    <a:cubicBezTo>
                      <a:pt x="147302" y="285568"/>
                      <a:pt x="149110" y="287375"/>
                      <a:pt x="149110" y="290086"/>
                    </a:cubicBezTo>
                    <a:cubicBezTo>
                      <a:pt x="149110" y="292797"/>
                      <a:pt x="147302" y="294605"/>
                      <a:pt x="144591" y="294605"/>
                    </a:cubicBezTo>
                    <a:cubicBezTo>
                      <a:pt x="141880" y="294605"/>
                      <a:pt x="140073" y="292797"/>
                      <a:pt x="140073" y="290086"/>
                    </a:cubicBezTo>
                    <a:cubicBezTo>
                      <a:pt x="140073" y="287375"/>
                      <a:pt x="141880" y="285568"/>
                      <a:pt x="144591" y="285568"/>
                    </a:cubicBezTo>
                    <a:lnTo>
                      <a:pt x="144591" y="285568"/>
                    </a:lnTo>
                    <a:close/>
                    <a:moveTo>
                      <a:pt x="126517" y="285568"/>
                    </a:moveTo>
                    <a:cubicBezTo>
                      <a:pt x="129228" y="285568"/>
                      <a:pt x="131036" y="287375"/>
                      <a:pt x="131036" y="290086"/>
                    </a:cubicBezTo>
                    <a:cubicBezTo>
                      <a:pt x="131036" y="292797"/>
                      <a:pt x="129228" y="294605"/>
                      <a:pt x="126517" y="294605"/>
                    </a:cubicBezTo>
                    <a:cubicBezTo>
                      <a:pt x="123806" y="294605"/>
                      <a:pt x="121999" y="292797"/>
                      <a:pt x="121999" y="290086"/>
                    </a:cubicBezTo>
                    <a:cubicBezTo>
                      <a:pt x="121095" y="287375"/>
                      <a:pt x="123806" y="285568"/>
                      <a:pt x="126517" y="285568"/>
                    </a:cubicBezTo>
                    <a:lnTo>
                      <a:pt x="126517" y="285568"/>
                    </a:lnTo>
                    <a:close/>
                    <a:moveTo>
                      <a:pt x="107540" y="285568"/>
                    </a:moveTo>
                    <a:cubicBezTo>
                      <a:pt x="110251" y="285568"/>
                      <a:pt x="112058" y="287375"/>
                      <a:pt x="112058" y="290086"/>
                    </a:cubicBezTo>
                    <a:cubicBezTo>
                      <a:pt x="112058" y="292797"/>
                      <a:pt x="110251" y="294605"/>
                      <a:pt x="107540" y="294605"/>
                    </a:cubicBezTo>
                    <a:cubicBezTo>
                      <a:pt x="104829" y="294605"/>
                      <a:pt x="103021" y="292797"/>
                      <a:pt x="103021" y="290086"/>
                    </a:cubicBezTo>
                    <a:cubicBezTo>
                      <a:pt x="103021" y="287375"/>
                      <a:pt x="104829" y="285568"/>
                      <a:pt x="107540" y="285568"/>
                    </a:cubicBezTo>
                    <a:lnTo>
                      <a:pt x="107540" y="285568"/>
                    </a:lnTo>
                    <a:close/>
                    <a:moveTo>
                      <a:pt x="88562" y="285568"/>
                    </a:moveTo>
                    <a:cubicBezTo>
                      <a:pt x="91273" y="285568"/>
                      <a:pt x="93081" y="287375"/>
                      <a:pt x="93081" y="290086"/>
                    </a:cubicBezTo>
                    <a:cubicBezTo>
                      <a:pt x="93081" y="292797"/>
                      <a:pt x="91273" y="294605"/>
                      <a:pt x="88562" y="294605"/>
                    </a:cubicBezTo>
                    <a:cubicBezTo>
                      <a:pt x="85851" y="294605"/>
                      <a:pt x="84044" y="292797"/>
                      <a:pt x="84044" y="290086"/>
                    </a:cubicBezTo>
                    <a:cubicBezTo>
                      <a:pt x="84044" y="287375"/>
                      <a:pt x="85851" y="285568"/>
                      <a:pt x="88562" y="285568"/>
                    </a:cubicBezTo>
                    <a:lnTo>
                      <a:pt x="88562" y="285568"/>
                    </a:lnTo>
                    <a:close/>
                    <a:moveTo>
                      <a:pt x="173509" y="274723"/>
                    </a:moveTo>
                    <a:cubicBezTo>
                      <a:pt x="176221" y="274723"/>
                      <a:pt x="178028" y="276531"/>
                      <a:pt x="178028" y="279242"/>
                    </a:cubicBezTo>
                    <a:cubicBezTo>
                      <a:pt x="178028" y="281953"/>
                      <a:pt x="176221" y="283760"/>
                      <a:pt x="173509" y="283760"/>
                    </a:cubicBezTo>
                    <a:cubicBezTo>
                      <a:pt x="170798" y="283760"/>
                      <a:pt x="168991" y="281953"/>
                      <a:pt x="168991" y="279242"/>
                    </a:cubicBezTo>
                    <a:cubicBezTo>
                      <a:pt x="168087" y="276531"/>
                      <a:pt x="170798" y="274723"/>
                      <a:pt x="173509" y="274723"/>
                    </a:cubicBezTo>
                    <a:lnTo>
                      <a:pt x="173509" y="274723"/>
                    </a:lnTo>
                    <a:close/>
                    <a:moveTo>
                      <a:pt x="154532" y="274723"/>
                    </a:moveTo>
                    <a:cubicBezTo>
                      <a:pt x="157243" y="274723"/>
                      <a:pt x="159050" y="276531"/>
                      <a:pt x="159050" y="279242"/>
                    </a:cubicBezTo>
                    <a:cubicBezTo>
                      <a:pt x="159050" y="281953"/>
                      <a:pt x="157243" y="283760"/>
                      <a:pt x="154532" y="283760"/>
                    </a:cubicBezTo>
                    <a:cubicBezTo>
                      <a:pt x="151821" y="283760"/>
                      <a:pt x="150013" y="281953"/>
                      <a:pt x="150013" y="279242"/>
                    </a:cubicBezTo>
                    <a:cubicBezTo>
                      <a:pt x="150013" y="276531"/>
                      <a:pt x="151821" y="274723"/>
                      <a:pt x="154532" y="274723"/>
                    </a:cubicBezTo>
                    <a:lnTo>
                      <a:pt x="154532" y="274723"/>
                    </a:lnTo>
                    <a:close/>
                    <a:moveTo>
                      <a:pt x="135554" y="274723"/>
                    </a:moveTo>
                    <a:cubicBezTo>
                      <a:pt x="138265" y="274723"/>
                      <a:pt x="140073" y="276531"/>
                      <a:pt x="140073" y="279242"/>
                    </a:cubicBezTo>
                    <a:cubicBezTo>
                      <a:pt x="140073" y="281953"/>
                      <a:pt x="138265" y="283760"/>
                      <a:pt x="135554" y="283760"/>
                    </a:cubicBezTo>
                    <a:cubicBezTo>
                      <a:pt x="132843" y="283760"/>
                      <a:pt x="131036" y="281953"/>
                      <a:pt x="131036" y="279242"/>
                    </a:cubicBezTo>
                    <a:cubicBezTo>
                      <a:pt x="131036" y="276531"/>
                      <a:pt x="132843" y="274723"/>
                      <a:pt x="135554" y="274723"/>
                    </a:cubicBezTo>
                    <a:lnTo>
                      <a:pt x="135554" y="274723"/>
                    </a:lnTo>
                    <a:close/>
                    <a:moveTo>
                      <a:pt x="116577" y="274723"/>
                    </a:moveTo>
                    <a:cubicBezTo>
                      <a:pt x="119288" y="274723"/>
                      <a:pt x="121095" y="276531"/>
                      <a:pt x="121095" y="279242"/>
                    </a:cubicBezTo>
                    <a:cubicBezTo>
                      <a:pt x="121095" y="281953"/>
                      <a:pt x="119288" y="283760"/>
                      <a:pt x="116577" y="283760"/>
                    </a:cubicBezTo>
                    <a:cubicBezTo>
                      <a:pt x="113866" y="283760"/>
                      <a:pt x="112058" y="281953"/>
                      <a:pt x="112058" y="279242"/>
                    </a:cubicBezTo>
                    <a:cubicBezTo>
                      <a:pt x="112058" y="276531"/>
                      <a:pt x="113866" y="274723"/>
                      <a:pt x="116577" y="274723"/>
                    </a:cubicBezTo>
                    <a:lnTo>
                      <a:pt x="116577" y="274723"/>
                    </a:lnTo>
                    <a:close/>
                    <a:moveTo>
                      <a:pt x="97599" y="274723"/>
                    </a:moveTo>
                    <a:cubicBezTo>
                      <a:pt x="100310" y="274723"/>
                      <a:pt x="102118" y="276531"/>
                      <a:pt x="102118" y="279242"/>
                    </a:cubicBezTo>
                    <a:cubicBezTo>
                      <a:pt x="102118" y="281953"/>
                      <a:pt x="100310" y="283760"/>
                      <a:pt x="97599" y="283760"/>
                    </a:cubicBezTo>
                    <a:cubicBezTo>
                      <a:pt x="94888" y="283760"/>
                      <a:pt x="93081" y="281953"/>
                      <a:pt x="93081" y="279242"/>
                    </a:cubicBezTo>
                    <a:cubicBezTo>
                      <a:pt x="93081" y="276531"/>
                      <a:pt x="95792" y="274723"/>
                      <a:pt x="97599" y="274723"/>
                    </a:cubicBezTo>
                    <a:lnTo>
                      <a:pt x="97599" y="274723"/>
                    </a:lnTo>
                    <a:close/>
                    <a:moveTo>
                      <a:pt x="79525" y="274723"/>
                    </a:moveTo>
                    <a:cubicBezTo>
                      <a:pt x="82236" y="274723"/>
                      <a:pt x="84044" y="276531"/>
                      <a:pt x="84044" y="279242"/>
                    </a:cubicBezTo>
                    <a:cubicBezTo>
                      <a:pt x="84044" y="281953"/>
                      <a:pt x="82236" y="283760"/>
                      <a:pt x="79525" y="283760"/>
                    </a:cubicBezTo>
                    <a:cubicBezTo>
                      <a:pt x="76814" y="283760"/>
                      <a:pt x="75007" y="281953"/>
                      <a:pt x="75007" y="279242"/>
                    </a:cubicBezTo>
                    <a:cubicBezTo>
                      <a:pt x="74103" y="276531"/>
                      <a:pt x="76814" y="274723"/>
                      <a:pt x="79525" y="274723"/>
                    </a:cubicBezTo>
                    <a:lnTo>
                      <a:pt x="79525" y="274723"/>
                    </a:lnTo>
                    <a:close/>
                    <a:moveTo>
                      <a:pt x="727475" y="21689"/>
                    </a:moveTo>
                    <a:cubicBezTo>
                      <a:pt x="730186" y="21689"/>
                      <a:pt x="731993" y="23496"/>
                      <a:pt x="731993" y="26207"/>
                    </a:cubicBezTo>
                    <a:cubicBezTo>
                      <a:pt x="731993" y="28918"/>
                      <a:pt x="730186" y="30726"/>
                      <a:pt x="727475" y="30726"/>
                    </a:cubicBezTo>
                    <a:cubicBezTo>
                      <a:pt x="724764" y="30726"/>
                      <a:pt x="722956" y="28918"/>
                      <a:pt x="722956" y="26207"/>
                    </a:cubicBezTo>
                    <a:cubicBezTo>
                      <a:pt x="722956" y="23496"/>
                      <a:pt x="724764" y="21689"/>
                      <a:pt x="727475" y="21689"/>
                    </a:cubicBezTo>
                    <a:lnTo>
                      <a:pt x="727475" y="21689"/>
                    </a:lnTo>
                    <a:close/>
                    <a:moveTo>
                      <a:pt x="709401" y="21689"/>
                    </a:moveTo>
                    <a:cubicBezTo>
                      <a:pt x="712112" y="21689"/>
                      <a:pt x="713919" y="23496"/>
                      <a:pt x="713919" y="26207"/>
                    </a:cubicBezTo>
                    <a:cubicBezTo>
                      <a:pt x="713919" y="28918"/>
                      <a:pt x="712112" y="30726"/>
                      <a:pt x="709401" y="30726"/>
                    </a:cubicBezTo>
                    <a:cubicBezTo>
                      <a:pt x="706690" y="30726"/>
                      <a:pt x="704882" y="28918"/>
                      <a:pt x="704882" y="26207"/>
                    </a:cubicBezTo>
                    <a:cubicBezTo>
                      <a:pt x="703979" y="23496"/>
                      <a:pt x="706690" y="21689"/>
                      <a:pt x="709401" y="21689"/>
                    </a:cubicBezTo>
                    <a:lnTo>
                      <a:pt x="709401" y="21689"/>
                    </a:lnTo>
                    <a:close/>
                    <a:moveTo>
                      <a:pt x="690423" y="21689"/>
                    </a:moveTo>
                    <a:cubicBezTo>
                      <a:pt x="693134" y="21689"/>
                      <a:pt x="694942" y="23496"/>
                      <a:pt x="694942" y="26207"/>
                    </a:cubicBezTo>
                    <a:cubicBezTo>
                      <a:pt x="694942" y="28918"/>
                      <a:pt x="693134" y="30726"/>
                      <a:pt x="690423" y="30726"/>
                    </a:cubicBezTo>
                    <a:cubicBezTo>
                      <a:pt x="687712" y="30726"/>
                      <a:pt x="685905" y="28918"/>
                      <a:pt x="685905" y="26207"/>
                    </a:cubicBezTo>
                    <a:cubicBezTo>
                      <a:pt x="685905" y="23496"/>
                      <a:pt x="687712" y="21689"/>
                      <a:pt x="690423" y="21689"/>
                    </a:cubicBezTo>
                    <a:lnTo>
                      <a:pt x="690423" y="21689"/>
                    </a:lnTo>
                    <a:close/>
                    <a:moveTo>
                      <a:pt x="671446" y="21689"/>
                    </a:moveTo>
                    <a:cubicBezTo>
                      <a:pt x="674157" y="21689"/>
                      <a:pt x="675964" y="23496"/>
                      <a:pt x="675964" y="26207"/>
                    </a:cubicBezTo>
                    <a:cubicBezTo>
                      <a:pt x="675964" y="28918"/>
                      <a:pt x="674157" y="30726"/>
                      <a:pt x="671446" y="30726"/>
                    </a:cubicBezTo>
                    <a:cubicBezTo>
                      <a:pt x="668735" y="30726"/>
                      <a:pt x="666927" y="28918"/>
                      <a:pt x="666927" y="26207"/>
                    </a:cubicBezTo>
                    <a:cubicBezTo>
                      <a:pt x="666927" y="23496"/>
                      <a:pt x="668735" y="21689"/>
                      <a:pt x="671446" y="21689"/>
                    </a:cubicBezTo>
                    <a:lnTo>
                      <a:pt x="671446" y="21689"/>
                    </a:lnTo>
                    <a:close/>
                    <a:moveTo>
                      <a:pt x="652468" y="21689"/>
                    </a:moveTo>
                    <a:cubicBezTo>
                      <a:pt x="655179" y="21689"/>
                      <a:pt x="656987" y="23496"/>
                      <a:pt x="656987" y="26207"/>
                    </a:cubicBezTo>
                    <a:cubicBezTo>
                      <a:pt x="656987" y="28918"/>
                      <a:pt x="655179" y="30726"/>
                      <a:pt x="652468" y="30726"/>
                    </a:cubicBezTo>
                    <a:cubicBezTo>
                      <a:pt x="649757" y="30726"/>
                      <a:pt x="647950" y="28918"/>
                      <a:pt x="647950" y="26207"/>
                    </a:cubicBezTo>
                    <a:cubicBezTo>
                      <a:pt x="647950" y="23496"/>
                      <a:pt x="649757" y="21689"/>
                      <a:pt x="652468" y="21689"/>
                    </a:cubicBezTo>
                    <a:lnTo>
                      <a:pt x="652468" y="21689"/>
                    </a:lnTo>
                    <a:close/>
                    <a:moveTo>
                      <a:pt x="633490" y="21689"/>
                    </a:moveTo>
                    <a:cubicBezTo>
                      <a:pt x="636202" y="21689"/>
                      <a:pt x="638009" y="23496"/>
                      <a:pt x="638009" y="26207"/>
                    </a:cubicBezTo>
                    <a:cubicBezTo>
                      <a:pt x="638009" y="28918"/>
                      <a:pt x="636202" y="30726"/>
                      <a:pt x="633490" y="30726"/>
                    </a:cubicBezTo>
                    <a:cubicBezTo>
                      <a:pt x="630779" y="30726"/>
                      <a:pt x="628972" y="28918"/>
                      <a:pt x="628972" y="26207"/>
                    </a:cubicBezTo>
                    <a:cubicBezTo>
                      <a:pt x="628972" y="23496"/>
                      <a:pt x="631683" y="21689"/>
                      <a:pt x="633490" y="21689"/>
                    </a:cubicBezTo>
                    <a:lnTo>
                      <a:pt x="633490" y="21689"/>
                    </a:lnTo>
                    <a:close/>
                    <a:moveTo>
                      <a:pt x="615417" y="21689"/>
                    </a:moveTo>
                    <a:cubicBezTo>
                      <a:pt x="618128" y="21689"/>
                      <a:pt x="619935" y="23496"/>
                      <a:pt x="619935" y="26207"/>
                    </a:cubicBezTo>
                    <a:cubicBezTo>
                      <a:pt x="619935" y="28918"/>
                      <a:pt x="618128" y="30726"/>
                      <a:pt x="615417" y="30726"/>
                    </a:cubicBezTo>
                    <a:cubicBezTo>
                      <a:pt x="612705" y="30726"/>
                      <a:pt x="610898" y="28918"/>
                      <a:pt x="610898" y="26207"/>
                    </a:cubicBezTo>
                    <a:cubicBezTo>
                      <a:pt x="609994" y="23496"/>
                      <a:pt x="612705" y="21689"/>
                      <a:pt x="615417" y="21689"/>
                    </a:cubicBezTo>
                    <a:lnTo>
                      <a:pt x="615417" y="21689"/>
                    </a:lnTo>
                    <a:close/>
                    <a:moveTo>
                      <a:pt x="596439" y="21689"/>
                    </a:moveTo>
                    <a:cubicBezTo>
                      <a:pt x="599150" y="21689"/>
                      <a:pt x="600957" y="23496"/>
                      <a:pt x="600957" y="26207"/>
                    </a:cubicBezTo>
                    <a:cubicBezTo>
                      <a:pt x="600957" y="28918"/>
                      <a:pt x="599150" y="30726"/>
                      <a:pt x="596439" y="30726"/>
                    </a:cubicBezTo>
                    <a:cubicBezTo>
                      <a:pt x="593728" y="30726"/>
                      <a:pt x="591920" y="28918"/>
                      <a:pt x="591920" y="26207"/>
                    </a:cubicBezTo>
                    <a:cubicBezTo>
                      <a:pt x="591920" y="23496"/>
                      <a:pt x="593728" y="21689"/>
                      <a:pt x="596439" y="21689"/>
                    </a:cubicBezTo>
                    <a:lnTo>
                      <a:pt x="596439" y="21689"/>
                    </a:lnTo>
                    <a:close/>
                    <a:moveTo>
                      <a:pt x="577461" y="21689"/>
                    </a:moveTo>
                    <a:cubicBezTo>
                      <a:pt x="580172" y="21689"/>
                      <a:pt x="581980" y="23496"/>
                      <a:pt x="581980" y="26207"/>
                    </a:cubicBezTo>
                    <a:cubicBezTo>
                      <a:pt x="581980" y="28918"/>
                      <a:pt x="580172" y="30726"/>
                      <a:pt x="577461" y="30726"/>
                    </a:cubicBezTo>
                    <a:cubicBezTo>
                      <a:pt x="574750" y="30726"/>
                      <a:pt x="572943" y="28918"/>
                      <a:pt x="572943" y="26207"/>
                    </a:cubicBezTo>
                    <a:cubicBezTo>
                      <a:pt x="572943" y="23496"/>
                      <a:pt x="574750" y="21689"/>
                      <a:pt x="577461" y="21689"/>
                    </a:cubicBezTo>
                    <a:lnTo>
                      <a:pt x="577461" y="21689"/>
                    </a:lnTo>
                    <a:close/>
                    <a:moveTo>
                      <a:pt x="521432" y="21689"/>
                    </a:moveTo>
                    <a:cubicBezTo>
                      <a:pt x="524143" y="21689"/>
                      <a:pt x="525951" y="23496"/>
                      <a:pt x="525951" y="26207"/>
                    </a:cubicBezTo>
                    <a:cubicBezTo>
                      <a:pt x="525951" y="28918"/>
                      <a:pt x="524143" y="30726"/>
                      <a:pt x="521432" y="30726"/>
                    </a:cubicBezTo>
                    <a:cubicBezTo>
                      <a:pt x="518721" y="30726"/>
                      <a:pt x="516914" y="28918"/>
                      <a:pt x="516914" y="26207"/>
                    </a:cubicBezTo>
                    <a:cubicBezTo>
                      <a:pt x="516010" y="23496"/>
                      <a:pt x="518721" y="21689"/>
                      <a:pt x="521432" y="21689"/>
                    </a:cubicBezTo>
                    <a:lnTo>
                      <a:pt x="521432" y="21689"/>
                    </a:lnTo>
                    <a:close/>
                    <a:moveTo>
                      <a:pt x="502455" y="21689"/>
                    </a:moveTo>
                    <a:cubicBezTo>
                      <a:pt x="505166" y="21689"/>
                      <a:pt x="506973" y="23496"/>
                      <a:pt x="506973" y="26207"/>
                    </a:cubicBezTo>
                    <a:cubicBezTo>
                      <a:pt x="506973" y="28918"/>
                      <a:pt x="505166" y="30726"/>
                      <a:pt x="502455" y="30726"/>
                    </a:cubicBezTo>
                    <a:cubicBezTo>
                      <a:pt x="499744" y="30726"/>
                      <a:pt x="497936" y="28918"/>
                      <a:pt x="497936" y="26207"/>
                    </a:cubicBezTo>
                    <a:cubicBezTo>
                      <a:pt x="497936" y="23496"/>
                      <a:pt x="499744" y="21689"/>
                      <a:pt x="502455" y="21689"/>
                    </a:cubicBezTo>
                    <a:lnTo>
                      <a:pt x="502455" y="21689"/>
                    </a:lnTo>
                    <a:close/>
                    <a:moveTo>
                      <a:pt x="483477" y="21689"/>
                    </a:moveTo>
                    <a:cubicBezTo>
                      <a:pt x="486188" y="21689"/>
                      <a:pt x="487995" y="23496"/>
                      <a:pt x="487995" y="26207"/>
                    </a:cubicBezTo>
                    <a:cubicBezTo>
                      <a:pt x="487995" y="28918"/>
                      <a:pt x="486188" y="30726"/>
                      <a:pt x="483477" y="30726"/>
                    </a:cubicBezTo>
                    <a:cubicBezTo>
                      <a:pt x="480766" y="30726"/>
                      <a:pt x="478959" y="28918"/>
                      <a:pt x="478959" y="26207"/>
                    </a:cubicBezTo>
                    <a:cubicBezTo>
                      <a:pt x="478959" y="23496"/>
                      <a:pt x="480766" y="21689"/>
                      <a:pt x="483477" y="21689"/>
                    </a:cubicBezTo>
                    <a:lnTo>
                      <a:pt x="483477" y="21689"/>
                    </a:lnTo>
                    <a:close/>
                    <a:moveTo>
                      <a:pt x="464499" y="21689"/>
                    </a:moveTo>
                    <a:cubicBezTo>
                      <a:pt x="467211" y="21689"/>
                      <a:pt x="469018" y="23496"/>
                      <a:pt x="469018" y="26207"/>
                    </a:cubicBezTo>
                    <a:cubicBezTo>
                      <a:pt x="469018" y="28918"/>
                      <a:pt x="467211" y="30726"/>
                      <a:pt x="464499" y="30726"/>
                    </a:cubicBezTo>
                    <a:cubicBezTo>
                      <a:pt x="461788" y="30726"/>
                      <a:pt x="459981" y="28918"/>
                      <a:pt x="459981" y="26207"/>
                    </a:cubicBezTo>
                    <a:cubicBezTo>
                      <a:pt x="459981" y="23496"/>
                      <a:pt x="461788" y="21689"/>
                      <a:pt x="464499" y="21689"/>
                    </a:cubicBezTo>
                    <a:lnTo>
                      <a:pt x="464499" y="21689"/>
                    </a:lnTo>
                    <a:close/>
                    <a:moveTo>
                      <a:pt x="446425" y="21689"/>
                    </a:moveTo>
                    <a:cubicBezTo>
                      <a:pt x="449137" y="21689"/>
                      <a:pt x="450944" y="23496"/>
                      <a:pt x="450944" y="26207"/>
                    </a:cubicBezTo>
                    <a:cubicBezTo>
                      <a:pt x="450944" y="28918"/>
                      <a:pt x="449137" y="30726"/>
                      <a:pt x="446425" y="30726"/>
                    </a:cubicBezTo>
                    <a:cubicBezTo>
                      <a:pt x="443714" y="30726"/>
                      <a:pt x="441907" y="28918"/>
                      <a:pt x="441907" y="26207"/>
                    </a:cubicBezTo>
                    <a:cubicBezTo>
                      <a:pt x="441003" y="23496"/>
                      <a:pt x="443714" y="21689"/>
                      <a:pt x="446425" y="21689"/>
                    </a:cubicBezTo>
                    <a:lnTo>
                      <a:pt x="446425" y="21689"/>
                    </a:lnTo>
                    <a:close/>
                    <a:moveTo>
                      <a:pt x="427448" y="21689"/>
                    </a:moveTo>
                    <a:cubicBezTo>
                      <a:pt x="430159" y="21689"/>
                      <a:pt x="431966" y="23496"/>
                      <a:pt x="431966" y="26207"/>
                    </a:cubicBezTo>
                    <a:cubicBezTo>
                      <a:pt x="431966" y="28918"/>
                      <a:pt x="430159" y="30726"/>
                      <a:pt x="427448" y="30726"/>
                    </a:cubicBezTo>
                    <a:cubicBezTo>
                      <a:pt x="424737" y="30726"/>
                      <a:pt x="422929" y="28918"/>
                      <a:pt x="422929" y="26207"/>
                    </a:cubicBezTo>
                    <a:cubicBezTo>
                      <a:pt x="422929" y="23496"/>
                      <a:pt x="424737" y="21689"/>
                      <a:pt x="427448" y="21689"/>
                    </a:cubicBezTo>
                    <a:lnTo>
                      <a:pt x="427448" y="21689"/>
                    </a:lnTo>
                    <a:close/>
                    <a:moveTo>
                      <a:pt x="408470" y="21689"/>
                    </a:moveTo>
                    <a:cubicBezTo>
                      <a:pt x="411181" y="21689"/>
                      <a:pt x="412989" y="23496"/>
                      <a:pt x="412989" y="26207"/>
                    </a:cubicBezTo>
                    <a:cubicBezTo>
                      <a:pt x="412989" y="28918"/>
                      <a:pt x="411181" y="30726"/>
                      <a:pt x="408470" y="30726"/>
                    </a:cubicBezTo>
                    <a:cubicBezTo>
                      <a:pt x="405759" y="30726"/>
                      <a:pt x="403952" y="28918"/>
                      <a:pt x="403952" y="26207"/>
                    </a:cubicBezTo>
                    <a:cubicBezTo>
                      <a:pt x="403952" y="23496"/>
                      <a:pt x="405759" y="21689"/>
                      <a:pt x="408470" y="21689"/>
                    </a:cubicBezTo>
                    <a:lnTo>
                      <a:pt x="408470" y="21689"/>
                    </a:lnTo>
                    <a:close/>
                    <a:moveTo>
                      <a:pt x="662409" y="10844"/>
                    </a:moveTo>
                    <a:cubicBezTo>
                      <a:pt x="665120" y="10844"/>
                      <a:pt x="666927" y="12652"/>
                      <a:pt x="666927" y="15363"/>
                    </a:cubicBezTo>
                    <a:cubicBezTo>
                      <a:pt x="666927" y="18074"/>
                      <a:pt x="665120" y="19881"/>
                      <a:pt x="662409" y="19881"/>
                    </a:cubicBezTo>
                    <a:cubicBezTo>
                      <a:pt x="659698" y="19881"/>
                      <a:pt x="657890" y="18074"/>
                      <a:pt x="657890" y="15363"/>
                    </a:cubicBezTo>
                    <a:cubicBezTo>
                      <a:pt x="656987" y="12652"/>
                      <a:pt x="659698" y="10844"/>
                      <a:pt x="662409" y="10844"/>
                    </a:cubicBezTo>
                    <a:lnTo>
                      <a:pt x="662409" y="10844"/>
                    </a:lnTo>
                    <a:close/>
                    <a:moveTo>
                      <a:pt x="643431" y="10844"/>
                    </a:moveTo>
                    <a:cubicBezTo>
                      <a:pt x="646142" y="10844"/>
                      <a:pt x="647950" y="12652"/>
                      <a:pt x="647950" y="15363"/>
                    </a:cubicBezTo>
                    <a:cubicBezTo>
                      <a:pt x="647950" y="18074"/>
                      <a:pt x="646142" y="19881"/>
                      <a:pt x="643431" y="19881"/>
                    </a:cubicBezTo>
                    <a:cubicBezTo>
                      <a:pt x="640720" y="19881"/>
                      <a:pt x="638913" y="18074"/>
                      <a:pt x="638913" y="15363"/>
                    </a:cubicBezTo>
                    <a:cubicBezTo>
                      <a:pt x="638913" y="12652"/>
                      <a:pt x="640720" y="10844"/>
                      <a:pt x="643431" y="10844"/>
                    </a:cubicBezTo>
                    <a:lnTo>
                      <a:pt x="643431" y="10844"/>
                    </a:lnTo>
                    <a:close/>
                    <a:moveTo>
                      <a:pt x="624453" y="10844"/>
                    </a:moveTo>
                    <a:cubicBezTo>
                      <a:pt x="627165" y="10844"/>
                      <a:pt x="628972" y="12652"/>
                      <a:pt x="628972" y="15363"/>
                    </a:cubicBezTo>
                    <a:cubicBezTo>
                      <a:pt x="628972" y="18074"/>
                      <a:pt x="627165" y="19881"/>
                      <a:pt x="624453" y="19881"/>
                    </a:cubicBezTo>
                    <a:cubicBezTo>
                      <a:pt x="621742" y="19881"/>
                      <a:pt x="619935" y="18074"/>
                      <a:pt x="619935" y="15363"/>
                    </a:cubicBezTo>
                    <a:cubicBezTo>
                      <a:pt x="619935" y="12652"/>
                      <a:pt x="621742" y="10844"/>
                      <a:pt x="624453" y="10844"/>
                    </a:cubicBezTo>
                    <a:lnTo>
                      <a:pt x="624453" y="10844"/>
                    </a:lnTo>
                    <a:close/>
                    <a:moveTo>
                      <a:pt x="605476" y="10844"/>
                    </a:moveTo>
                    <a:cubicBezTo>
                      <a:pt x="608187" y="10844"/>
                      <a:pt x="609994" y="12652"/>
                      <a:pt x="609994" y="15363"/>
                    </a:cubicBezTo>
                    <a:cubicBezTo>
                      <a:pt x="609994" y="18074"/>
                      <a:pt x="608187" y="19881"/>
                      <a:pt x="605476" y="19881"/>
                    </a:cubicBezTo>
                    <a:cubicBezTo>
                      <a:pt x="602765" y="19881"/>
                      <a:pt x="600957" y="18074"/>
                      <a:pt x="600957" y="15363"/>
                    </a:cubicBezTo>
                    <a:cubicBezTo>
                      <a:pt x="600957" y="12652"/>
                      <a:pt x="602765" y="10844"/>
                      <a:pt x="605476" y="10844"/>
                    </a:cubicBezTo>
                    <a:lnTo>
                      <a:pt x="605476" y="10844"/>
                    </a:lnTo>
                    <a:close/>
                    <a:moveTo>
                      <a:pt x="596439" y="1807"/>
                    </a:moveTo>
                    <a:cubicBezTo>
                      <a:pt x="599150" y="1807"/>
                      <a:pt x="600957" y="3615"/>
                      <a:pt x="600957" y="6326"/>
                    </a:cubicBezTo>
                    <a:cubicBezTo>
                      <a:pt x="600957" y="9037"/>
                      <a:pt x="599150" y="10844"/>
                      <a:pt x="596439" y="10844"/>
                    </a:cubicBezTo>
                    <a:cubicBezTo>
                      <a:pt x="593728" y="10844"/>
                      <a:pt x="591920" y="9037"/>
                      <a:pt x="591920" y="6326"/>
                    </a:cubicBezTo>
                    <a:cubicBezTo>
                      <a:pt x="591920" y="3615"/>
                      <a:pt x="593728" y="1807"/>
                      <a:pt x="596439" y="1807"/>
                    </a:cubicBezTo>
                    <a:lnTo>
                      <a:pt x="596439" y="1807"/>
                    </a:lnTo>
                    <a:close/>
                    <a:moveTo>
                      <a:pt x="840437" y="143688"/>
                    </a:moveTo>
                    <a:cubicBezTo>
                      <a:pt x="843148" y="143688"/>
                      <a:pt x="844955" y="145495"/>
                      <a:pt x="844955" y="148206"/>
                    </a:cubicBezTo>
                    <a:cubicBezTo>
                      <a:pt x="844955" y="150917"/>
                      <a:pt x="843148" y="152725"/>
                      <a:pt x="840437" y="152725"/>
                    </a:cubicBezTo>
                    <a:cubicBezTo>
                      <a:pt x="837726" y="152725"/>
                      <a:pt x="835918" y="150917"/>
                      <a:pt x="835918" y="148206"/>
                    </a:cubicBezTo>
                    <a:cubicBezTo>
                      <a:pt x="835918" y="145495"/>
                      <a:pt x="837726" y="143688"/>
                      <a:pt x="840437" y="143688"/>
                    </a:cubicBezTo>
                    <a:lnTo>
                      <a:pt x="840437" y="143688"/>
                    </a:lnTo>
                    <a:close/>
                    <a:moveTo>
                      <a:pt x="821459" y="143688"/>
                    </a:moveTo>
                    <a:cubicBezTo>
                      <a:pt x="824170" y="143688"/>
                      <a:pt x="825978" y="145495"/>
                      <a:pt x="825978" y="148206"/>
                    </a:cubicBezTo>
                    <a:cubicBezTo>
                      <a:pt x="825978" y="150917"/>
                      <a:pt x="824170" y="152725"/>
                      <a:pt x="821459" y="152725"/>
                    </a:cubicBezTo>
                    <a:cubicBezTo>
                      <a:pt x="818748" y="152725"/>
                      <a:pt x="816941" y="150917"/>
                      <a:pt x="816941" y="148206"/>
                    </a:cubicBezTo>
                    <a:cubicBezTo>
                      <a:pt x="816941" y="145495"/>
                      <a:pt x="818748" y="143688"/>
                      <a:pt x="821459" y="143688"/>
                    </a:cubicBezTo>
                    <a:lnTo>
                      <a:pt x="821459" y="143688"/>
                    </a:lnTo>
                    <a:close/>
                    <a:moveTo>
                      <a:pt x="803385" y="143688"/>
                    </a:moveTo>
                    <a:cubicBezTo>
                      <a:pt x="806096" y="143688"/>
                      <a:pt x="807904" y="145495"/>
                      <a:pt x="807904" y="148206"/>
                    </a:cubicBezTo>
                    <a:cubicBezTo>
                      <a:pt x="807904" y="150917"/>
                      <a:pt x="806096" y="152725"/>
                      <a:pt x="803385" y="152725"/>
                    </a:cubicBezTo>
                    <a:cubicBezTo>
                      <a:pt x="800674" y="152725"/>
                      <a:pt x="798867" y="150917"/>
                      <a:pt x="798867" y="148206"/>
                    </a:cubicBezTo>
                    <a:cubicBezTo>
                      <a:pt x="798867" y="145495"/>
                      <a:pt x="800674" y="143688"/>
                      <a:pt x="803385" y="143688"/>
                    </a:cubicBezTo>
                    <a:lnTo>
                      <a:pt x="803385" y="143688"/>
                    </a:lnTo>
                    <a:close/>
                    <a:moveTo>
                      <a:pt x="784408" y="143688"/>
                    </a:moveTo>
                    <a:cubicBezTo>
                      <a:pt x="787119" y="143688"/>
                      <a:pt x="788926" y="145495"/>
                      <a:pt x="788926" y="148206"/>
                    </a:cubicBezTo>
                    <a:cubicBezTo>
                      <a:pt x="788926" y="150917"/>
                      <a:pt x="787119" y="152725"/>
                      <a:pt x="784408" y="152725"/>
                    </a:cubicBezTo>
                    <a:cubicBezTo>
                      <a:pt x="781696" y="152725"/>
                      <a:pt x="779889" y="150917"/>
                      <a:pt x="779889" y="148206"/>
                    </a:cubicBezTo>
                    <a:cubicBezTo>
                      <a:pt x="779889" y="145495"/>
                      <a:pt x="781696" y="143688"/>
                      <a:pt x="784408" y="143688"/>
                    </a:cubicBezTo>
                    <a:lnTo>
                      <a:pt x="784408" y="143688"/>
                    </a:lnTo>
                    <a:close/>
                    <a:moveTo>
                      <a:pt x="765430" y="143688"/>
                    </a:moveTo>
                    <a:cubicBezTo>
                      <a:pt x="768141" y="143688"/>
                      <a:pt x="769948" y="145495"/>
                      <a:pt x="769948" y="148206"/>
                    </a:cubicBezTo>
                    <a:cubicBezTo>
                      <a:pt x="769948" y="150917"/>
                      <a:pt x="768141" y="152725"/>
                      <a:pt x="765430" y="152725"/>
                    </a:cubicBezTo>
                    <a:cubicBezTo>
                      <a:pt x="762719" y="152725"/>
                      <a:pt x="760912" y="150917"/>
                      <a:pt x="760912" y="148206"/>
                    </a:cubicBezTo>
                    <a:cubicBezTo>
                      <a:pt x="760912" y="145495"/>
                      <a:pt x="762719" y="143688"/>
                      <a:pt x="765430" y="143688"/>
                    </a:cubicBezTo>
                    <a:lnTo>
                      <a:pt x="765430" y="143688"/>
                    </a:lnTo>
                    <a:close/>
                    <a:moveTo>
                      <a:pt x="746452" y="143688"/>
                    </a:moveTo>
                    <a:cubicBezTo>
                      <a:pt x="749163" y="143688"/>
                      <a:pt x="750971" y="145495"/>
                      <a:pt x="750971" y="148206"/>
                    </a:cubicBezTo>
                    <a:cubicBezTo>
                      <a:pt x="750971" y="150917"/>
                      <a:pt x="749163" y="152725"/>
                      <a:pt x="746452" y="152725"/>
                    </a:cubicBezTo>
                    <a:cubicBezTo>
                      <a:pt x="743741" y="152725"/>
                      <a:pt x="741934" y="150917"/>
                      <a:pt x="741934" y="148206"/>
                    </a:cubicBezTo>
                    <a:cubicBezTo>
                      <a:pt x="741934" y="145495"/>
                      <a:pt x="743741" y="143688"/>
                      <a:pt x="746452" y="143688"/>
                    </a:cubicBezTo>
                    <a:lnTo>
                      <a:pt x="746452" y="143688"/>
                    </a:lnTo>
                    <a:close/>
                    <a:moveTo>
                      <a:pt x="727475" y="143688"/>
                    </a:moveTo>
                    <a:cubicBezTo>
                      <a:pt x="730186" y="143688"/>
                      <a:pt x="731993" y="145495"/>
                      <a:pt x="731993" y="148206"/>
                    </a:cubicBezTo>
                    <a:cubicBezTo>
                      <a:pt x="731993" y="150917"/>
                      <a:pt x="730186" y="152725"/>
                      <a:pt x="727475" y="152725"/>
                    </a:cubicBezTo>
                    <a:cubicBezTo>
                      <a:pt x="724764" y="152725"/>
                      <a:pt x="722956" y="150917"/>
                      <a:pt x="722956" y="148206"/>
                    </a:cubicBezTo>
                    <a:cubicBezTo>
                      <a:pt x="722956" y="145495"/>
                      <a:pt x="724764" y="143688"/>
                      <a:pt x="727475" y="143688"/>
                    </a:cubicBezTo>
                    <a:lnTo>
                      <a:pt x="727475" y="143688"/>
                    </a:lnTo>
                    <a:close/>
                    <a:moveTo>
                      <a:pt x="709401" y="143688"/>
                    </a:moveTo>
                    <a:cubicBezTo>
                      <a:pt x="712112" y="143688"/>
                      <a:pt x="713919" y="145495"/>
                      <a:pt x="713919" y="148206"/>
                    </a:cubicBezTo>
                    <a:cubicBezTo>
                      <a:pt x="713919" y="150917"/>
                      <a:pt x="712112" y="152725"/>
                      <a:pt x="709401" y="152725"/>
                    </a:cubicBezTo>
                    <a:cubicBezTo>
                      <a:pt x="706690" y="152725"/>
                      <a:pt x="704882" y="150917"/>
                      <a:pt x="704882" y="148206"/>
                    </a:cubicBezTo>
                    <a:cubicBezTo>
                      <a:pt x="704882" y="145495"/>
                      <a:pt x="706690" y="143688"/>
                      <a:pt x="709401" y="143688"/>
                    </a:cubicBezTo>
                    <a:lnTo>
                      <a:pt x="709401" y="143688"/>
                    </a:lnTo>
                    <a:close/>
                    <a:moveTo>
                      <a:pt x="690423" y="143688"/>
                    </a:moveTo>
                    <a:cubicBezTo>
                      <a:pt x="693134" y="143688"/>
                      <a:pt x="694942" y="145495"/>
                      <a:pt x="694942" y="148206"/>
                    </a:cubicBezTo>
                    <a:cubicBezTo>
                      <a:pt x="694942" y="150917"/>
                      <a:pt x="693134" y="152725"/>
                      <a:pt x="690423" y="152725"/>
                    </a:cubicBezTo>
                    <a:cubicBezTo>
                      <a:pt x="687712" y="152725"/>
                      <a:pt x="685905" y="150917"/>
                      <a:pt x="685905" y="148206"/>
                    </a:cubicBezTo>
                    <a:cubicBezTo>
                      <a:pt x="685905" y="145495"/>
                      <a:pt x="687712" y="143688"/>
                      <a:pt x="690423" y="143688"/>
                    </a:cubicBezTo>
                    <a:lnTo>
                      <a:pt x="690423" y="143688"/>
                    </a:lnTo>
                    <a:close/>
                    <a:moveTo>
                      <a:pt x="671446" y="143688"/>
                    </a:moveTo>
                    <a:cubicBezTo>
                      <a:pt x="674157" y="143688"/>
                      <a:pt x="675964" y="145495"/>
                      <a:pt x="675964" y="148206"/>
                    </a:cubicBezTo>
                    <a:cubicBezTo>
                      <a:pt x="675964" y="150917"/>
                      <a:pt x="674157" y="152725"/>
                      <a:pt x="671446" y="152725"/>
                    </a:cubicBezTo>
                    <a:cubicBezTo>
                      <a:pt x="668735" y="152725"/>
                      <a:pt x="666927" y="150917"/>
                      <a:pt x="666927" y="148206"/>
                    </a:cubicBezTo>
                    <a:cubicBezTo>
                      <a:pt x="666927" y="145495"/>
                      <a:pt x="668735" y="143688"/>
                      <a:pt x="671446" y="143688"/>
                    </a:cubicBezTo>
                    <a:lnTo>
                      <a:pt x="671446" y="143688"/>
                    </a:lnTo>
                    <a:close/>
                    <a:moveTo>
                      <a:pt x="652468" y="143688"/>
                    </a:moveTo>
                    <a:cubicBezTo>
                      <a:pt x="655179" y="143688"/>
                      <a:pt x="656987" y="145495"/>
                      <a:pt x="656987" y="148206"/>
                    </a:cubicBezTo>
                    <a:cubicBezTo>
                      <a:pt x="656987" y="150917"/>
                      <a:pt x="655179" y="152725"/>
                      <a:pt x="652468" y="152725"/>
                    </a:cubicBezTo>
                    <a:cubicBezTo>
                      <a:pt x="649757" y="152725"/>
                      <a:pt x="647950" y="150917"/>
                      <a:pt x="647950" y="148206"/>
                    </a:cubicBezTo>
                    <a:cubicBezTo>
                      <a:pt x="647950" y="145495"/>
                      <a:pt x="649757" y="143688"/>
                      <a:pt x="652468" y="143688"/>
                    </a:cubicBezTo>
                    <a:lnTo>
                      <a:pt x="652468" y="143688"/>
                    </a:lnTo>
                    <a:close/>
                    <a:moveTo>
                      <a:pt x="633490" y="143688"/>
                    </a:moveTo>
                    <a:cubicBezTo>
                      <a:pt x="636202" y="143688"/>
                      <a:pt x="638009" y="145495"/>
                      <a:pt x="638009" y="148206"/>
                    </a:cubicBezTo>
                    <a:cubicBezTo>
                      <a:pt x="638009" y="150917"/>
                      <a:pt x="636202" y="152725"/>
                      <a:pt x="633490" y="152725"/>
                    </a:cubicBezTo>
                    <a:cubicBezTo>
                      <a:pt x="630779" y="152725"/>
                      <a:pt x="628972" y="150917"/>
                      <a:pt x="628972" y="148206"/>
                    </a:cubicBezTo>
                    <a:cubicBezTo>
                      <a:pt x="628972" y="145495"/>
                      <a:pt x="631683" y="143688"/>
                      <a:pt x="633490" y="143688"/>
                    </a:cubicBezTo>
                    <a:lnTo>
                      <a:pt x="633490" y="143688"/>
                    </a:lnTo>
                    <a:close/>
                    <a:moveTo>
                      <a:pt x="615417" y="143688"/>
                    </a:moveTo>
                    <a:cubicBezTo>
                      <a:pt x="618128" y="143688"/>
                      <a:pt x="619935" y="145495"/>
                      <a:pt x="619935" y="148206"/>
                    </a:cubicBezTo>
                    <a:cubicBezTo>
                      <a:pt x="619935" y="150917"/>
                      <a:pt x="618128" y="152725"/>
                      <a:pt x="615417" y="152725"/>
                    </a:cubicBezTo>
                    <a:cubicBezTo>
                      <a:pt x="612705" y="152725"/>
                      <a:pt x="610898" y="150917"/>
                      <a:pt x="610898" y="148206"/>
                    </a:cubicBezTo>
                    <a:cubicBezTo>
                      <a:pt x="610898" y="145495"/>
                      <a:pt x="612705" y="143688"/>
                      <a:pt x="615417" y="143688"/>
                    </a:cubicBezTo>
                    <a:lnTo>
                      <a:pt x="615417" y="143688"/>
                    </a:lnTo>
                    <a:close/>
                    <a:moveTo>
                      <a:pt x="596439" y="143688"/>
                    </a:moveTo>
                    <a:cubicBezTo>
                      <a:pt x="599150" y="143688"/>
                      <a:pt x="600957" y="145495"/>
                      <a:pt x="600957" y="148206"/>
                    </a:cubicBezTo>
                    <a:cubicBezTo>
                      <a:pt x="600957" y="150917"/>
                      <a:pt x="599150" y="152725"/>
                      <a:pt x="596439" y="152725"/>
                    </a:cubicBezTo>
                    <a:cubicBezTo>
                      <a:pt x="593728" y="152725"/>
                      <a:pt x="591920" y="150917"/>
                      <a:pt x="591920" y="148206"/>
                    </a:cubicBezTo>
                    <a:cubicBezTo>
                      <a:pt x="591920" y="145495"/>
                      <a:pt x="593728" y="143688"/>
                      <a:pt x="596439" y="143688"/>
                    </a:cubicBezTo>
                    <a:lnTo>
                      <a:pt x="596439" y="143688"/>
                    </a:lnTo>
                    <a:close/>
                    <a:moveTo>
                      <a:pt x="577461" y="143688"/>
                    </a:moveTo>
                    <a:cubicBezTo>
                      <a:pt x="580172" y="143688"/>
                      <a:pt x="581980" y="145495"/>
                      <a:pt x="581980" y="148206"/>
                    </a:cubicBezTo>
                    <a:cubicBezTo>
                      <a:pt x="581980" y="150917"/>
                      <a:pt x="580172" y="152725"/>
                      <a:pt x="577461" y="152725"/>
                    </a:cubicBezTo>
                    <a:cubicBezTo>
                      <a:pt x="574750" y="152725"/>
                      <a:pt x="572943" y="150917"/>
                      <a:pt x="572943" y="148206"/>
                    </a:cubicBezTo>
                    <a:cubicBezTo>
                      <a:pt x="572943" y="145495"/>
                      <a:pt x="574750" y="143688"/>
                      <a:pt x="577461" y="143688"/>
                    </a:cubicBezTo>
                    <a:lnTo>
                      <a:pt x="577461" y="143688"/>
                    </a:lnTo>
                    <a:close/>
                    <a:moveTo>
                      <a:pt x="558484" y="143688"/>
                    </a:moveTo>
                    <a:cubicBezTo>
                      <a:pt x="561195" y="143688"/>
                      <a:pt x="563002" y="145495"/>
                      <a:pt x="563002" y="148206"/>
                    </a:cubicBezTo>
                    <a:cubicBezTo>
                      <a:pt x="563002" y="150917"/>
                      <a:pt x="561195" y="152725"/>
                      <a:pt x="558484" y="152725"/>
                    </a:cubicBezTo>
                    <a:cubicBezTo>
                      <a:pt x="555773" y="152725"/>
                      <a:pt x="553965" y="150917"/>
                      <a:pt x="553965" y="148206"/>
                    </a:cubicBezTo>
                    <a:cubicBezTo>
                      <a:pt x="553965" y="145495"/>
                      <a:pt x="555773" y="143688"/>
                      <a:pt x="558484" y="143688"/>
                    </a:cubicBezTo>
                    <a:lnTo>
                      <a:pt x="558484" y="143688"/>
                    </a:lnTo>
                    <a:close/>
                    <a:moveTo>
                      <a:pt x="539506" y="143688"/>
                    </a:moveTo>
                    <a:cubicBezTo>
                      <a:pt x="542217" y="143688"/>
                      <a:pt x="544025" y="145495"/>
                      <a:pt x="544025" y="148206"/>
                    </a:cubicBezTo>
                    <a:cubicBezTo>
                      <a:pt x="544025" y="150917"/>
                      <a:pt x="542217" y="152725"/>
                      <a:pt x="539506" y="152725"/>
                    </a:cubicBezTo>
                    <a:cubicBezTo>
                      <a:pt x="536795" y="152725"/>
                      <a:pt x="534988" y="150917"/>
                      <a:pt x="534988" y="148206"/>
                    </a:cubicBezTo>
                    <a:cubicBezTo>
                      <a:pt x="534988" y="145495"/>
                      <a:pt x="537699" y="143688"/>
                      <a:pt x="539506" y="143688"/>
                    </a:cubicBezTo>
                    <a:lnTo>
                      <a:pt x="539506" y="143688"/>
                    </a:lnTo>
                    <a:close/>
                    <a:moveTo>
                      <a:pt x="521432" y="143688"/>
                    </a:moveTo>
                    <a:cubicBezTo>
                      <a:pt x="524143" y="143688"/>
                      <a:pt x="525951" y="145495"/>
                      <a:pt x="525951" y="148206"/>
                    </a:cubicBezTo>
                    <a:cubicBezTo>
                      <a:pt x="525951" y="150917"/>
                      <a:pt x="524143" y="152725"/>
                      <a:pt x="521432" y="152725"/>
                    </a:cubicBezTo>
                    <a:cubicBezTo>
                      <a:pt x="518721" y="152725"/>
                      <a:pt x="516914" y="150917"/>
                      <a:pt x="516914" y="148206"/>
                    </a:cubicBezTo>
                    <a:cubicBezTo>
                      <a:pt x="516914" y="145495"/>
                      <a:pt x="518721" y="143688"/>
                      <a:pt x="521432" y="143688"/>
                    </a:cubicBezTo>
                    <a:lnTo>
                      <a:pt x="521432" y="143688"/>
                    </a:lnTo>
                    <a:close/>
                    <a:moveTo>
                      <a:pt x="502455" y="143688"/>
                    </a:moveTo>
                    <a:cubicBezTo>
                      <a:pt x="505166" y="143688"/>
                      <a:pt x="506973" y="145495"/>
                      <a:pt x="506973" y="148206"/>
                    </a:cubicBezTo>
                    <a:cubicBezTo>
                      <a:pt x="506973" y="150917"/>
                      <a:pt x="505166" y="152725"/>
                      <a:pt x="502455" y="152725"/>
                    </a:cubicBezTo>
                    <a:cubicBezTo>
                      <a:pt x="499744" y="152725"/>
                      <a:pt x="497936" y="150917"/>
                      <a:pt x="497936" y="148206"/>
                    </a:cubicBezTo>
                    <a:cubicBezTo>
                      <a:pt x="497936" y="145495"/>
                      <a:pt x="499744" y="143688"/>
                      <a:pt x="502455" y="143688"/>
                    </a:cubicBezTo>
                    <a:lnTo>
                      <a:pt x="502455" y="143688"/>
                    </a:lnTo>
                    <a:close/>
                    <a:moveTo>
                      <a:pt x="483477" y="143688"/>
                    </a:moveTo>
                    <a:cubicBezTo>
                      <a:pt x="486188" y="143688"/>
                      <a:pt x="487995" y="145495"/>
                      <a:pt x="487995" y="148206"/>
                    </a:cubicBezTo>
                    <a:cubicBezTo>
                      <a:pt x="487995" y="150917"/>
                      <a:pt x="486188" y="152725"/>
                      <a:pt x="483477" y="152725"/>
                    </a:cubicBezTo>
                    <a:cubicBezTo>
                      <a:pt x="480766" y="152725"/>
                      <a:pt x="478959" y="150917"/>
                      <a:pt x="478959" y="148206"/>
                    </a:cubicBezTo>
                    <a:cubicBezTo>
                      <a:pt x="478959" y="145495"/>
                      <a:pt x="480766" y="143688"/>
                      <a:pt x="483477" y="143688"/>
                    </a:cubicBezTo>
                    <a:lnTo>
                      <a:pt x="483477" y="143688"/>
                    </a:lnTo>
                    <a:close/>
                    <a:moveTo>
                      <a:pt x="464499" y="143688"/>
                    </a:moveTo>
                    <a:cubicBezTo>
                      <a:pt x="467211" y="143688"/>
                      <a:pt x="469018" y="145495"/>
                      <a:pt x="469018" y="148206"/>
                    </a:cubicBezTo>
                    <a:cubicBezTo>
                      <a:pt x="469018" y="150917"/>
                      <a:pt x="467211" y="152725"/>
                      <a:pt x="464499" y="152725"/>
                    </a:cubicBezTo>
                    <a:cubicBezTo>
                      <a:pt x="461788" y="152725"/>
                      <a:pt x="459981" y="150917"/>
                      <a:pt x="459981" y="148206"/>
                    </a:cubicBezTo>
                    <a:cubicBezTo>
                      <a:pt x="459981" y="145495"/>
                      <a:pt x="461788" y="143688"/>
                      <a:pt x="464499" y="143688"/>
                    </a:cubicBezTo>
                    <a:lnTo>
                      <a:pt x="464499" y="143688"/>
                    </a:lnTo>
                    <a:close/>
                    <a:moveTo>
                      <a:pt x="446425" y="143688"/>
                    </a:moveTo>
                    <a:cubicBezTo>
                      <a:pt x="449137" y="143688"/>
                      <a:pt x="450944" y="145495"/>
                      <a:pt x="450944" y="148206"/>
                    </a:cubicBezTo>
                    <a:cubicBezTo>
                      <a:pt x="450944" y="150917"/>
                      <a:pt x="449137" y="152725"/>
                      <a:pt x="446425" y="152725"/>
                    </a:cubicBezTo>
                    <a:cubicBezTo>
                      <a:pt x="443714" y="152725"/>
                      <a:pt x="441907" y="150917"/>
                      <a:pt x="441907" y="148206"/>
                    </a:cubicBezTo>
                    <a:cubicBezTo>
                      <a:pt x="441907" y="145495"/>
                      <a:pt x="443714" y="143688"/>
                      <a:pt x="446425" y="143688"/>
                    </a:cubicBezTo>
                    <a:lnTo>
                      <a:pt x="446425" y="143688"/>
                    </a:lnTo>
                    <a:close/>
                    <a:moveTo>
                      <a:pt x="427448" y="143688"/>
                    </a:moveTo>
                    <a:cubicBezTo>
                      <a:pt x="430159" y="143688"/>
                      <a:pt x="431966" y="145495"/>
                      <a:pt x="431966" y="148206"/>
                    </a:cubicBezTo>
                    <a:cubicBezTo>
                      <a:pt x="431966" y="150917"/>
                      <a:pt x="430159" y="152725"/>
                      <a:pt x="427448" y="152725"/>
                    </a:cubicBezTo>
                    <a:cubicBezTo>
                      <a:pt x="424737" y="152725"/>
                      <a:pt x="422929" y="150917"/>
                      <a:pt x="422929" y="148206"/>
                    </a:cubicBezTo>
                    <a:cubicBezTo>
                      <a:pt x="422929" y="145495"/>
                      <a:pt x="424737" y="143688"/>
                      <a:pt x="427448" y="143688"/>
                    </a:cubicBezTo>
                    <a:lnTo>
                      <a:pt x="427448" y="143688"/>
                    </a:lnTo>
                    <a:close/>
                    <a:moveTo>
                      <a:pt x="408470" y="143688"/>
                    </a:moveTo>
                    <a:cubicBezTo>
                      <a:pt x="411181" y="143688"/>
                      <a:pt x="412989" y="145495"/>
                      <a:pt x="412989" y="148206"/>
                    </a:cubicBezTo>
                    <a:cubicBezTo>
                      <a:pt x="412989" y="150917"/>
                      <a:pt x="411181" y="152725"/>
                      <a:pt x="408470" y="152725"/>
                    </a:cubicBezTo>
                    <a:cubicBezTo>
                      <a:pt x="405759" y="152725"/>
                      <a:pt x="403952" y="150917"/>
                      <a:pt x="403952" y="148206"/>
                    </a:cubicBezTo>
                    <a:cubicBezTo>
                      <a:pt x="403952" y="145495"/>
                      <a:pt x="405759" y="143688"/>
                      <a:pt x="408470" y="143688"/>
                    </a:cubicBezTo>
                    <a:lnTo>
                      <a:pt x="408470" y="143688"/>
                    </a:lnTo>
                    <a:close/>
                    <a:moveTo>
                      <a:pt x="389493" y="143688"/>
                    </a:moveTo>
                    <a:cubicBezTo>
                      <a:pt x="392204" y="143688"/>
                      <a:pt x="394011" y="145495"/>
                      <a:pt x="394011" y="148206"/>
                    </a:cubicBezTo>
                    <a:cubicBezTo>
                      <a:pt x="394011" y="150917"/>
                      <a:pt x="392204" y="152725"/>
                      <a:pt x="389493" y="152725"/>
                    </a:cubicBezTo>
                    <a:cubicBezTo>
                      <a:pt x="386782" y="152725"/>
                      <a:pt x="384974" y="150917"/>
                      <a:pt x="384974" y="148206"/>
                    </a:cubicBezTo>
                    <a:cubicBezTo>
                      <a:pt x="384974" y="145495"/>
                      <a:pt x="386782" y="143688"/>
                      <a:pt x="389493" y="143688"/>
                    </a:cubicBezTo>
                    <a:lnTo>
                      <a:pt x="389493" y="143688"/>
                    </a:lnTo>
                    <a:close/>
                    <a:moveTo>
                      <a:pt x="370515" y="143688"/>
                    </a:moveTo>
                    <a:cubicBezTo>
                      <a:pt x="373226" y="143688"/>
                      <a:pt x="375034" y="145495"/>
                      <a:pt x="375034" y="148206"/>
                    </a:cubicBezTo>
                    <a:cubicBezTo>
                      <a:pt x="375034" y="150917"/>
                      <a:pt x="373226" y="152725"/>
                      <a:pt x="370515" y="152725"/>
                    </a:cubicBezTo>
                    <a:cubicBezTo>
                      <a:pt x="367804" y="152725"/>
                      <a:pt x="365997" y="150917"/>
                      <a:pt x="365997" y="148206"/>
                    </a:cubicBezTo>
                    <a:cubicBezTo>
                      <a:pt x="365997" y="145495"/>
                      <a:pt x="367804" y="143688"/>
                      <a:pt x="370515" y="143688"/>
                    </a:cubicBezTo>
                    <a:lnTo>
                      <a:pt x="370515" y="143688"/>
                    </a:lnTo>
                    <a:close/>
                    <a:moveTo>
                      <a:pt x="352441" y="143688"/>
                    </a:moveTo>
                    <a:cubicBezTo>
                      <a:pt x="355152" y="143688"/>
                      <a:pt x="356960" y="145495"/>
                      <a:pt x="356960" y="148206"/>
                    </a:cubicBezTo>
                    <a:cubicBezTo>
                      <a:pt x="356960" y="150917"/>
                      <a:pt x="355152" y="152725"/>
                      <a:pt x="352441" y="152725"/>
                    </a:cubicBezTo>
                    <a:cubicBezTo>
                      <a:pt x="349730" y="152725"/>
                      <a:pt x="347923" y="150917"/>
                      <a:pt x="347923" y="148206"/>
                    </a:cubicBezTo>
                    <a:cubicBezTo>
                      <a:pt x="347923" y="145495"/>
                      <a:pt x="349730" y="143688"/>
                      <a:pt x="352441" y="143688"/>
                    </a:cubicBezTo>
                    <a:lnTo>
                      <a:pt x="352441" y="143688"/>
                    </a:lnTo>
                    <a:close/>
                    <a:moveTo>
                      <a:pt x="333464" y="143688"/>
                    </a:moveTo>
                    <a:cubicBezTo>
                      <a:pt x="336175" y="143688"/>
                      <a:pt x="337982" y="145495"/>
                      <a:pt x="337982" y="148206"/>
                    </a:cubicBezTo>
                    <a:cubicBezTo>
                      <a:pt x="337982" y="150917"/>
                      <a:pt x="336175" y="152725"/>
                      <a:pt x="333464" y="152725"/>
                    </a:cubicBezTo>
                    <a:cubicBezTo>
                      <a:pt x="330753" y="152725"/>
                      <a:pt x="328945" y="150917"/>
                      <a:pt x="328945" y="148206"/>
                    </a:cubicBezTo>
                    <a:cubicBezTo>
                      <a:pt x="328945" y="145495"/>
                      <a:pt x="330753" y="143688"/>
                      <a:pt x="333464" y="143688"/>
                    </a:cubicBezTo>
                    <a:lnTo>
                      <a:pt x="333464" y="143688"/>
                    </a:lnTo>
                    <a:close/>
                    <a:moveTo>
                      <a:pt x="314486" y="143688"/>
                    </a:moveTo>
                    <a:cubicBezTo>
                      <a:pt x="317197" y="143688"/>
                      <a:pt x="319004" y="145495"/>
                      <a:pt x="319004" y="148206"/>
                    </a:cubicBezTo>
                    <a:cubicBezTo>
                      <a:pt x="319004" y="150917"/>
                      <a:pt x="317197" y="152725"/>
                      <a:pt x="314486" y="152725"/>
                    </a:cubicBezTo>
                    <a:cubicBezTo>
                      <a:pt x="311775" y="152725"/>
                      <a:pt x="309968" y="150917"/>
                      <a:pt x="309968" y="148206"/>
                    </a:cubicBezTo>
                    <a:cubicBezTo>
                      <a:pt x="309968" y="145495"/>
                      <a:pt x="311775" y="143688"/>
                      <a:pt x="314486" y="143688"/>
                    </a:cubicBezTo>
                    <a:lnTo>
                      <a:pt x="314486" y="143688"/>
                    </a:lnTo>
                    <a:close/>
                    <a:moveTo>
                      <a:pt x="295508" y="143688"/>
                    </a:moveTo>
                    <a:cubicBezTo>
                      <a:pt x="298219" y="143688"/>
                      <a:pt x="300027" y="145495"/>
                      <a:pt x="300027" y="148206"/>
                    </a:cubicBezTo>
                    <a:cubicBezTo>
                      <a:pt x="300027" y="150917"/>
                      <a:pt x="298219" y="152725"/>
                      <a:pt x="295508" y="152725"/>
                    </a:cubicBezTo>
                    <a:cubicBezTo>
                      <a:pt x="292797" y="152725"/>
                      <a:pt x="290990" y="150917"/>
                      <a:pt x="290990" y="148206"/>
                    </a:cubicBezTo>
                    <a:cubicBezTo>
                      <a:pt x="290990" y="145495"/>
                      <a:pt x="292797" y="143688"/>
                      <a:pt x="295508" y="143688"/>
                    </a:cubicBezTo>
                    <a:lnTo>
                      <a:pt x="295508" y="143688"/>
                    </a:lnTo>
                    <a:close/>
                    <a:moveTo>
                      <a:pt x="831400" y="132843"/>
                    </a:moveTo>
                    <a:cubicBezTo>
                      <a:pt x="834111" y="132843"/>
                      <a:pt x="835918" y="134651"/>
                      <a:pt x="835918" y="137362"/>
                    </a:cubicBezTo>
                    <a:cubicBezTo>
                      <a:pt x="835918" y="140073"/>
                      <a:pt x="834111" y="141880"/>
                      <a:pt x="831400" y="141880"/>
                    </a:cubicBezTo>
                    <a:cubicBezTo>
                      <a:pt x="828689" y="141880"/>
                      <a:pt x="826881" y="140073"/>
                      <a:pt x="826881" y="137362"/>
                    </a:cubicBezTo>
                    <a:cubicBezTo>
                      <a:pt x="826881" y="134651"/>
                      <a:pt x="828689" y="132843"/>
                      <a:pt x="831400" y="132843"/>
                    </a:cubicBezTo>
                    <a:lnTo>
                      <a:pt x="831400" y="132843"/>
                    </a:lnTo>
                    <a:close/>
                    <a:moveTo>
                      <a:pt x="812422" y="132843"/>
                    </a:moveTo>
                    <a:cubicBezTo>
                      <a:pt x="815133" y="132843"/>
                      <a:pt x="816941" y="134651"/>
                      <a:pt x="816941" y="137362"/>
                    </a:cubicBezTo>
                    <a:cubicBezTo>
                      <a:pt x="816941" y="140073"/>
                      <a:pt x="815133" y="141880"/>
                      <a:pt x="812422" y="141880"/>
                    </a:cubicBezTo>
                    <a:cubicBezTo>
                      <a:pt x="809711" y="141880"/>
                      <a:pt x="807904" y="140073"/>
                      <a:pt x="807904" y="137362"/>
                    </a:cubicBezTo>
                    <a:cubicBezTo>
                      <a:pt x="807904" y="134651"/>
                      <a:pt x="809711" y="132843"/>
                      <a:pt x="812422" y="132843"/>
                    </a:cubicBezTo>
                    <a:lnTo>
                      <a:pt x="812422" y="132843"/>
                    </a:lnTo>
                    <a:close/>
                    <a:moveTo>
                      <a:pt x="793445" y="132843"/>
                    </a:moveTo>
                    <a:cubicBezTo>
                      <a:pt x="796156" y="132843"/>
                      <a:pt x="797963" y="134651"/>
                      <a:pt x="797963" y="137362"/>
                    </a:cubicBezTo>
                    <a:cubicBezTo>
                      <a:pt x="797963" y="140073"/>
                      <a:pt x="796156" y="141880"/>
                      <a:pt x="793445" y="141880"/>
                    </a:cubicBezTo>
                    <a:cubicBezTo>
                      <a:pt x="790733" y="141880"/>
                      <a:pt x="788926" y="140073"/>
                      <a:pt x="788926" y="137362"/>
                    </a:cubicBezTo>
                    <a:cubicBezTo>
                      <a:pt x="788926" y="134651"/>
                      <a:pt x="790733" y="132843"/>
                      <a:pt x="793445" y="132843"/>
                    </a:cubicBezTo>
                    <a:lnTo>
                      <a:pt x="793445" y="132843"/>
                    </a:lnTo>
                    <a:close/>
                    <a:moveTo>
                      <a:pt x="774467" y="132843"/>
                    </a:moveTo>
                    <a:cubicBezTo>
                      <a:pt x="777178" y="132843"/>
                      <a:pt x="778985" y="134651"/>
                      <a:pt x="778985" y="137362"/>
                    </a:cubicBezTo>
                    <a:cubicBezTo>
                      <a:pt x="778985" y="140073"/>
                      <a:pt x="777178" y="141880"/>
                      <a:pt x="774467" y="141880"/>
                    </a:cubicBezTo>
                    <a:cubicBezTo>
                      <a:pt x="771756" y="141880"/>
                      <a:pt x="769948" y="140073"/>
                      <a:pt x="769948" y="137362"/>
                    </a:cubicBezTo>
                    <a:cubicBezTo>
                      <a:pt x="769948" y="134651"/>
                      <a:pt x="771756" y="132843"/>
                      <a:pt x="774467" y="132843"/>
                    </a:cubicBezTo>
                    <a:lnTo>
                      <a:pt x="774467" y="132843"/>
                    </a:lnTo>
                    <a:close/>
                    <a:moveTo>
                      <a:pt x="756393" y="132843"/>
                    </a:moveTo>
                    <a:cubicBezTo>
                      <a:pt x="759104" y="132843"/>
                      <a:pt x="760912" y="134651"/>
                      <a:pt x="760912" y="137362"/>
                    </a:cubicBezTo>
                    <a:cubicBezTo>
                      <a:pt x="760912" y="140073"/>
                      <a:pt x="759104" y="141880"/>
                      <a:pt x="756393" y="141880"/>
                    </a:cubicBezTo>
                    <a:cubicBezTo>
                      <a:pt x="753682" y="141880"/>
                      <a:pt x="751875" y="140073"/>
                      <a:pt x="751875" y="137362"/>
                    </a:cubicBezTo>
                    <a:cubicBezTo>
                      <a:pt x="751875" y="134651"/>
                      <a:pt x="753682" y="132843"/>
                      <a:pt x="756393" y="132843"/>
                    </a:cubicBezTo>
                    <a:lnTo>
                      <a:pt x="756393" y="132843"/>
                    </a:lnTo>
                    <a:close/>
                    <a:moveTo>
                      <a:pt x="737415" y="132843"/>
                    </a:moveTo>
                    <a:cubicBezTo>
                      <a:pt x="740126" y="132843"/>
                      <a:pt x="741934" y="134651"/>
                      <a:pt x="741934" y="137362"/>
                    </a:cubicBezTo>
                    <a:cubicBezTo>
                      <a:pt x="741934" y="140073"/>
                      <a:pt x="740126" y="141880"/>
                      <a:pt x="737415" y="141880"/>
                    </a:cubicBezTo>
                    <a:cubicBezTo>
                      <a:pt x="734704" y="141880"/>
                      <a:pt x="732897" y="140073"/>
                      <a:pt x="732897" y="137362"/>
                    </a:cubicBezTo>
                    <a:cubicBezTo>
                      <a:pt x="732897" y="134651"/>
                      <a:pt x="734704" y="132843"/>
                      <a:pt x="737415" y="132843"/>
                    </a:cubicBezTo>
                    <a:lnTo>
                      <a:pt x="737415" y="132843"/>
                    </a:lnTo>
                    <a:close/>
                    <a:moveTo>
                      <a:pt x="718438" y="132843"/>
                    </a:moveTo>
                    <a:cubicBezTo>
                      <a:pt x="721149" y="132843"/>
                      <a:pt x="722956" y="134651"/>
                      <a:pt x="722956" y="137362"/>
                    </a:cubicBezTo>
                    <a:cubicBezTo>
                      <a:pt x="722956" y="140073"/>
                      <a:pt x="721149" y="141880"/>
                      <a:pt x="718438" y="141880"/>
                    </a:cubicBezTo>
                    <a:cubicBezTo>
                      <a:pt x="715727" y="141880"/>
                      <a:pt x="713919" y="140073"/>
                      <a:pt x="713919" y="137362"/>
                    </a:cubicBezTo>
                    <a:cubicBezTo>
                      <a:pt x="713919" y="134651"/>
                      <a:pt x="715727" y="132843"/>
                      <a:pt x="718438" y="132843"/>
                    </a:cubicBezTo>
                    <a:lnTo>
                      <a:pt x="718438" y="132843"/>
                    </a:lnTo>
                    <a:close/>
                    <a:moveTo>
                      <a:pt x="699460" y="132843"/>
                    </a:moveTo>
                    <a:cubicBezTo>
                      <a:pt x="702171" y="132843"/>
                      <a:pt x="703979" y="134651"/>
                      <a:pt x="703979" y="137362"/>
                    </a:cubicBezTo>
                    <a:cubicBezTo>
                      <a:pt x="703979" y="140073"/>
                      <a:pt x="702171" y="141880"/>
                      <a:pt x="699460" y="141880"/>
                    </a:cubicBezTo>
                    <a:cubicBezTo>
                      <a:pt x="696749" y="141880"/>
                      <a:pt x="694942" y="140073"/>
                      <a:pt x="694942" y="137362"/>
                    </a:cubicBezTo>
                    <a:cubicBezTo>
                      <a:pt x="694942" y="134651"/>
                      <a:pt x="696749" y="132843"/>
                      <a:pt x="699460" y="132843"/>
                    </a:cubicBezTo>
                    <a:lnTo>
                      <a:pt x="699460" y="132843"/>
                    </a:lnTo>
                    <a:close/>
                    <a:moveTo>
                      <a:pt x="680483" y="132843"/>
                    </a:moveTo>
                    <a:cubicBezTo>
                      <a:pt x="683194" y="132843"/>
                      <a:pt x="685001" y="134651"/>
                      <a:pt x="685001" y="137362"/>
                    </a:cubicBezTo>
                    <a:cubicBezTo>
                      <a:pt x="685001" y="140073"/>
                      <a:pt x="683194" y="141880"/>
                      <a:pt x="680483" y="141880"/>
                    </a:cubicBezTo>
                    <a:cubicBezTo>
                      <a:pt x="677771" y="141880"/>
                      <a:pt x="675964" y="140073"/>
                      <a:pt x="675964" y="137362"/>
                    </a:cubicBezTo>
                    <a:cubicBezTo>
                      <a:pt x="675964" y="134651"/>
                      <a:pt x="678675" y="132843"/>
                      <a:pt x="680483" y="132843"/>
                    </a:cubicBezTo>
                    <a:lnTo>
                      <a:pt x="680483" y="132843"/>
                    </a:lnTo>
                    <a:close/>
                    <a:moveTo>
                      <a:pt x="662409" y="132843"/>
                    </a:moveTo>
                    <a:cubicBezTo>
                      <a:pt x="665120" y="132843"/>
                      <a:pt x="666927" y="134651"/>
                      <a:pt x="666927" y="137362"/>
                    </a:cubicBezTo>
                    <a:cubicBezTo>
                      <a:pt x="666927" y="140073"/>
                      <a:pt x="665120" y="141880"/>
                      <a:pt x="662409" y="141880"/>
                    </a:cubicBezTo>
                    <a:cubicBezTo>
                      <a:pt x="659698" y="141880"/>
                      <a:pt x="657890" y="140073"/>
                      <a:pt x="657890" y="137362"/>
                    </a:cubicBezTo>
                    <a:cubicBezTo>
                      <a:pt x="657890" y="134651"/>
                      <a:pt x="659698" y="132843"/>
                      <a:pt x="662409" y="132843"/>
                    </a:cubicBezTo>
                    <a:lnTo>
                      <a:pt x="662409" y="132843"/>
                    </a:lnTo>
                    <a:close/>
                    <a:moveTo>
                      <a:pt x="643431" y="132843"/>
                    </a:moveTo>
                    <a:cubicBezTo>
                      <a:pt x="646142" y="132843"/>
                      <a:pt x="647950" y="134651"/>
                      <a:pt x="647950" y="137362"/>
                    </a:cubicBezTo>
                    <a:cubicBezTo>
                      <a:pt x="647950" y="140073"/>
                      <a:pt x="646142" y="141880"/>
                      <a:pt x="643431" y="141880"/>
                    </a:cubicBezTo>
                    <a:cubicBezTo>
                      <a:pt x="640720" y="141880"/>
                      <a:pt x="638913" y="140073"/>
                      <a:pt x="638913" y="137362"/>
                    </a:cubicBezTo>
                    <a:cubicBezTo>
                      <a:pt x="638913" y="134651"/>
                      <a:pt x="640720" y="132843"/>
                      <a:pt x="643431" y="132843"/>
                    </a:cubicBezTo>
                    <a:lnTo>
                      <a:pt x="643431" y="132843"/>
                    </a:lnTo>
                    <a:close/>
                    <a:moveTo>
                      <a:pt x="624453" y="132843"/>
                    </a:moveTo>
                    <a:cubicBezTo>
                      <a:pt x="627165" y="132843"/>
                      <a:pt x="628972" y="134651"/>
                      <a:pt x="628972" y="137362"/>
                    </a:cubicBezTo>
                    <a:cubicBezTo>
                      <a:pt x="628972" y="140073"/>
                      <a:pt x="627165" y="141880"/>
                      <a:pt x="624453" y="141880"/>
                    </a:cubicBezTo>
                    <a:cubicBezTo>
                      <a:pt x="621742" y="141880"/>
                      <a:pt x="619935" y="140073"/>
                      <a:pt x="619935" y="137362"/>
                    </a:cubicBezTo>
                    <a:cubicBezTo>
                      <a:pt x="619935" y="134651"/>
                      <a:pt x="621742" y="132843"/>
                      <a:pt x="624453" y="132843"/>
                    </a:cubicBezTo>
                    <a:lnTo>
                      <a:pt x="624453" y="132843"/>
                    </a:lnTo>
                    <a:close/>
                    <a:moveTo>
                      <a:pt x="605476" y="132843"/>
                    </a:moveTo>
                    <a:cubicBezTo>
                      <a:pt x="608187" y="132843"/>
                      <a:pt x="609994" y="134651"/>
                      <a:pt x="609994" y="137362"/>
                    </a:cubicBezTo>
                    <a:cubicBezTo>
                      <a:pt x="609994" y="140073"/>
                      <a:pt x="608187" y="141880"/>
                      <a:pt x="605476" y="141880"/>
                    </a:cubicBezTo>
                    <a:cubicBezTo>
                      <a:pt x="602765" y="141880"/>
                      <a:pt x="600957" y="140073"/>
                      <a:pt x="600957" y="137362"/>
                    </a:cubicBezTo>
                    <a:cubicBezTo>
                      <a:pt x="600957" y="134651"/>
                      <a:pt x="602765" y="132843"/>
                      <a:pt x="605476" y="132843"/>
                    </a:cubicBezTo>
                    <a:lnTo>
                      <a:pt x="605476" y="132843"/>
                    </a:lnTo>
                    <a:close/>
                    <a:moveTo>
                      <a:pt x="586498" y="132843"/>
                    </a:moveTo>
                    <a:cubicBezTo>
                      <a:pt x="589209" y="132843"/>
                      <a:pt x="591017" y="134651"/>
                      <a:pt x="591017" y="137362"/>
                    </a:cubicBezTo>
                    <a:cubicBezTo>
                      <a:pt x="591017" y="140073"/>
                      <a:pt x="589209" y="141880"/>
                      <a:pt x="586498" y="141880"/>
                    </a:cubicBezTo>
                    <a:cubicBezTo>
                      <a:pt x="583787" y="141880"/>
                      <a:pt x="581980" y="140073"/>
                      <a:pt x="581980" y="137362"/>
                    </a:cubicBezTo>
                    <a:cubicBezTo>
                      <a:pt x="581980" y="134651"/>
                      <a:pt x="584691" y="132843"/>
                      <a:pt x="586498" y="132843"/>
                    </a:cubicBezTo>
                    <a:lnTo>
                      <a:pt x="586498" y="132843"/>
                    </a:lnTo>
                    <a:close/>
                    <a:moveTo>
                      <a:pt x="568424" y="132843"/>
                    </a:moveTo>
                    <a:cubicBezTo>
                      <a:pt x="571135" y="132843"/>
                      <a:pt x="572943" y="134651"/>
                      <a:pt x="572943" y="137362"/>
                    </a:cubicBezTo>
                    <a:cubicBezTo>
                      <a:pt x="572943" y="140073"/>
                      <a:pt x="571135" y="141880"/>
                      <a:pt x="568424" y="141880"/>
                    </a:cubicBezTo>
                    <a:cubicBezTo>
                      <a:pt x="565713" y="141880"/>
                      <a:pt x="563906" y="140073"/>
                      <a:pt x="563906" y="137362"/>
                    </a:cubicBezTo>
                    <a:cubicBezTo>
                      <a:pt x="563906" y="134651"/>
                      <a:pt x="565713" y="132843"/>
                      <a:pt x="568424" y="132843"/>
                    </a:cubicBezTo>
                    <a:lnTo>
                      <a:pt x="568424" y="132843"/>
                    </a:lnTo>
                    <a:close/>
                    <a:moveTo>
                      <a:pt x="549447" y="132843"/>
                    </a:moveTo>
                    <a:cubicBezTo>
                      <a:pt x="552158" y="132843"/>
                      <a:pt x="553965" y="134651"/>
                      <a:pt x="553965" y="137362"/>
                    </a:cubicBezTo>
                    <a:cubicBezTo>
                      <a:pt x="553965" y="140073"/>
                      <a:pt x="552158" y="141880"/>
                      <a:pt x="549447" y="141880"/>
                    </a:cubicBezTo>
                    <a:cubicBezTo>
                      <a:pt x="546736" y="141880"/>
                      <a:pt x="544928" y="140073"/>
                      <a:pt x="544928" y="137362"/>
                    </a:cubicBezTo>
                    <a:cubicBezTo>
                      <a:pt x="544928" y="134651"/>
                      <a:pt x="546736" y="132843"/>
                      <a:pt x="549447" y="132843"/>
                    </a:cubicBezTo>
                    <a:lnTo>
                      <a:pt x="549447" y="132843"/>
                    </a:lnTo>
                    <a:close/>
                    <a:moveTo>
                      <a:pt x="530469" y="132843"/>
                    </a:moveTo>
                    <a:cubicBezTo>
                      <a:pt x="533180" y="132843"/>
                      <a:pt x="534988" y="134651"/>
                      <a:pt x="534988" y="137362"/>
                    </a:cubicBezTo>
                    <a:cubicBezTo>
                      <a:pt x="534988" y="140073"/>
                      <a:pt x="533180" y="141880"/>
                      <a:pt x="530469" y="141880"/>
                    </a:cubicBezTo>
                    <a:cubicBezTo>
                      <a:pt x="527758" y="141880"/>
                      <a:pt x="525951" y="140073"/>
                      <a:pt x="525951" y="137362"/>
                    </a:cubicBezTo>
                    <a:cubicBezTo>
                      <a:pt x="525951" y="134651"/>
                      <a:pt x="527758" y="132843"/>
                      <a:pt x="530469" y="132843"/>
                    </a:cubicBezTo>
                    <a:lnTo>
                      <a:pt x="530469" y="132843"/>
                    </a:lnTo>
                    <a:close/>
                    <a:moveTo>
                      <a:pt x="511492" y="132843"/>
                    </a:moveTo>
                    <a:cubicBezTo>
                      <a:pt x="514203" y="132843"/>
                      <a:pt x="516010" y="134651"/>
                      <a:pt x="516010" y="137362"/>
                    </a:cubicBezTo>
                    <a:cubicBezTo>
                      <a:pt x="516010" y="140073"/>
                      <a:pt x="514203" y="141880"/>
                      <a:pt x="511492" y="141880"/>
                    </a:cubicBezTo>
                    <a:cubicBezTo>
                      <a:pt x="508780" y="141880"/>
                      <a:pt x="506973" y="140073"/>
                      <a:pt x="506973" y="137362"/>
                    </a:cubicBezTo>
                    <a:cubicBezTo>
                      <a:pt x="506973" y="134651"/>
                      <a:pt x="508780" y="132843"/>
                      <a:pt x="511492" y="132843"/>
                    </a:cubicBezTo>
                    <a:lnTo>
                      <a:pt x="511492" y="132843"/>
                    </a:lnTo>
                    <a:close/>
                    <a:moveTo>
                      <a:pt x="493418" y="132843"/>
                    </a:moveTo>
                    <a:cubicBezTo>
                      <a:pt x="496129" y="132843"/>
                      <a:pt x="497936" y="134651"/>
                      <a:pt x="497936" y="137362"/>
                    </a:cubicBezTo>
                    <a:cubicBezTo>
                      <a:pt x="497936" y="140073"/>
                      <a:pt x="496129" y="141880"/>
                      <a:pt x="493418" y="141880"/>
                    </a:cubicBezTo>
                    <a:cubicBezTo>
                      <a:pt x="490707" y="141880"/>
                      <a:pt x="488899" y="140073"/>
                      <a:pt x="488899" y="137362"/>
                    </a:cubicBezTo>
                    <a:cubicBezTo>
                      <a:pt x="488899" y="134651"/>
                      <a:pt x="490707" y="132843"/>
                      <a:pt x="493418" y="132843"/>
                    </a:cubicBezTo>
                    <a:lnTo>
                      <a:pt x="493418" y="132843"/>
                    </a:lnTo>
                    <a:close/>
                    <a:moveTo>
                      <a:pt x="474440" y="132843"/>
                    </a:moveTo>
                    <a:cubicBezTo>
                      <a:pt x="477151" y="132843"/>
                      <a:pt x="478959" y="134651"/>
                      <a:pt x="478959" y="137362"/>
                    </a:cubicBezTo>
                    <a:cubicBezTo>
                      <a:pt x="478959" y="140073"/>
                      <a:pt x="477151" y="141880"/>
                      <a:pt x="474440" y="141880"/>
                    </a:cubicBezTo>
                    <a:cubicBezTo>
                      <a:pt x="471729" y="141880"/>
                      <a:pt x="469922" y="140073"/>
                      <a:pt x="469922" y="137362"/>
                    </a:cubicBezTo>
                    <a:cubicBezTo>
                      <a:pt x="469922" y="134651"/>
                      <a:pt x="471729" y="132843"/>
                      <a:pt x="474440" y="132843"/>
                    </a:cubicBezTo>
                    <a:lnTo>
                      <a:pt x="474440" y="132843"/>
                    </a:lnTo>
                    <a:close/>
                    <a:moveTo>
                      <a:pt x="455462" y="132843"/>
                    </a:moveTo>
                    <a:cubicBezTo>
                      <a:pt x="458174" y="132843"/>
                      <a:pt x="459981" y="134651"/>
                      <a:pt x="459981" y="137362"/>
                    </a:cubicBezTo>
                    <a:cubicBezTo>
                      <a:pt x="459981" y="140073"/>
                      <a:pt x="458174" y="141880"/>
                      <a:pt x="455462" y="141880"/>
                    </a:cubicBezTo>
                    <a:cubicBezTo>
                      <a:pt x="452751" y="141880"/>
                      <a:pt x="450944" y="140073"/>
                      <a:pt x="450944" y="137362"/>
                    </a:cubicBezTo>
                    <a:cubicBezTo>
                      <a:pt x="450944" y="134651"/>
                      <a:pt x="452751" y="132843"/>
                      <a:pt x="455462" y="132843"/>
                    </a:cubicBezTo>
                    <a:lnTo>
                      <a:pt x="455462" y="132843"/>
                    </a:lnTo>
                    <a:close/>
                    <a:moveTo>
                      <a:pt x="436485" y="132843"/>
                    </a:moveTo>
                    <a:cubicBezTo>
                      <a:pt x="439196" y="132843"/>
                      <a:pt x="441003" y="134651"/>
                      <a:pt x="441003" y="137362"/>
                    </a:cubicBezTo>
                    <a:cubicBezTo>
                      <a:pt x="441003" y="140073"/>
                      <a:pt x="439196" y="141880"/>
                      <a:pt x="436485" y="141880"/>
                    </a:cubicBezTo>
                    <a:cubicBezTo>
                      <a:pt x="433774" y="141880"/>
                      <a:pt x="431966" y="140073"/>
                      <a:pt x="431966" y="137362"/>
                    </a:cubicBezTo>
                    <a:cubicBezTo>
                      <a:pt x="431966" y="134651"/>
                      <a:pt x="433774" y="132843"/>
                      <a:pt x="436485" y="132843"/>
                    </a:cubicBezTo>
                    <a:lnTo>
                      <a:pt x="436485" y="132843"/>
                    </a:lnTo>
                    <a:close/>
                    <a:moveTo>
                      <a:pt x="417507" y="132843"/>
                    </a:moveTo>
                    <a:cubicBezTo>
                      <a:pt x="420218" y="132843"/>
                      <a:pt x="422026" y="134651"/>
                      <a:pt x="422026" y="137362"/>
                    </a:cubicBezTo>
                    <a:cubicBezTo>
                      <a:pt x="422026" y="140073"/>
                      <a:pt x="420218" y="141880"/>
                      <a:pt x="417507" y="141880"/>
                    </a:cubicBezTo>
                    <a:cubicBezTo>
                      <a:pt x="414796" y="141880"/>
                      <a:pt x="412989" y="140073"/>
                      <a:pt x="412989" y="137362"/>
                    </a:cubicBezTo>
                    <a:cubicBezTo>
                      <a:pt x="412989" y="134651"/>
                      <a:pt x="415700" y="132843"/>
                      <a:pt x="417507" y="132843"/>
                    </a:cubicBezTo>
                    <a:lnTo>
                      <a:pt x="417507" y="132843"/>
                    </a:lnTo>
                    <a:close/>
                    <a:moveTo>
                      <a:pt x="399433" y="132843"/>
                    </a:moveTo>
                    <a:cubicBezTo>
                      <a:pt x="402144" y="132843"/>
                      <a:pt x="403952" y="134651"/>
                      <a:pt x="403952" y="137362"/>
                    </a:cubicBezTo>
                    <a:cubicBezTo>
                      <a:pt x="403952" y="140073"/>
                      <a:pt x="402144" y="141880"/>
                      <a:pt x="399433" y="141880"/>
                    </a:cubicBezTo>
                    <a:cubicBezTo>
                      <a:pt x="396722" y="141880"/>
                      <a:pt x="394915" y="140073"/>
                      <a:pt x="394915" y="137362"/>
                    </a:cubicBezTo>
                    <a:cubicBezTo>
                      <a:pt x="394915" y="134651"/>
                      <a:pt x="396722" y="132843"/>
                      <a:pt x="399433" y="132843"/>
                    </a:cubicBezTo>
                    <a:lnTo>
                      <a:pt x="399433" y="132843"/>
                    </a:lnTo>
                    <a:close/>
                    <a:moveTo>
                      <a:pt x="380456" y="132843"/>
                    </a:moveTo>
                    <a:cubicBezTo>
                      <a:pt x="383167" y="132843"/>
                      <a:pt x="384974" y="134651"/>
                      <a:pt x="384974" y="137362"/>
                    </a:cubicBezTo>
                    <a:cubicBezTo>
                      <a:pt x="384974" y="140073"/>
                      <a:pt x="383167" y="141880"/>
                      <a:pt x="380456" y="141880"/>
                    </a:cubicBezTo>
                    <a:cubicBezTo>
                      <a:pt x="377745" y="141880"/>
                      <a:pt x="375937" y="140073"/>
                      <a:pt x="375937" y="137362"/>
                    </a:cubicBezTo>
                    <a:cubicBezTo>
                      <a:pt x="375937" y="134651"/>
                      <a:pt x="377745" y="132843"/>
                      <a:pt x="380456" y="132843"/>
                    </a:cubicBezTo>
                    <a:lnTo>
                      <a:pt x="380456" y="132843"/>
                    </a:lnTo>
                    <a:close/>
                    <a:moveTo>
                      <a:pt x="361478" y="132843"/>
                    </a:moveTo>
                    <a:cubicBezTo>
                      <a:pt x="364189" y="132843"/>
                      <a:pt x="365997" y="134651"/>
                      <a:pt x="365997" y="137362"/>
                    </a:cubicBezTo>
                    <a:cubicBezTo>
                      <a:pt x="365997" y="140073"/>
                      <a:pt x="364189" y="141880"/>
                      <a:pt x="361478" y="141880"/>
                    </a:cubicBezTo>
                    <a:cubicBezTo>
                      <a:pt x="358767" y="141880"/>
                      <a:pt x="356960" y="140073"/>
                      <a:pt x="356960" y="137362"/>
                    </a:cubicBezTo>
                    <a:cubicBezTo>
                      <a:pt x="356960" y="134651"/>
                      <a:pt x="358767" y="132843"/>
                      <a:pt x="361478" y="132843"/>
                    </a:cubicBezTo>
                    <a:lnTo>
                      <a:pt x="361478" y="132843"/>
                    </a:lnTo>
                    <a:close/>
                    <a:moveTo>
                      <a:pt x="342501" y="132843"/>
                    </a:moveTo>
                    <a:cubicBezTo>
                      <a:pt x="345212" y="132843"/>
                      <a:pt x="347019" y="134651"/>
                      <a:pt x="347019" y="137362"/>
                    </a:cubicBezTo>
                    <a:cubicBezTo>
                      <a:pt x="347019" y="140073"/>
                      <a:pt x="345212" y="141880"/>
                      <a:pt x="342501" y="141880"/>
                    </a:cubicBezTo>
                    <a:cubicBezTo>
                      <a:pt x="339789" y="141880"/>
                      <a:pt x="337982" y="140073"/>
                      <a:pt x="337982" y="137362"/>
                    </a:cubicBezTo>
                    <a:cubicBezTo>
                      <a:pt x="337982" y="134651"/>
                      <a:pt x="339789" y="132843"/>
                      <a:pt x="342501" y="132843"/>
                    </a:cubicBezTo>
                    <a:lnTo>
                      <a:pt x="342501" y="132843"/>
                    </a:lnTo>
                    <a:close/>
                    <a:moveTo>
                      <a:pt x="323523" y="132843"/>
                    </a:moveTo>
                    <a:cubicBezTo>
                      <a:pt x="326234" y="132843"/>
                      <a:pt x="328041" y="134651"/>
                      <a:pt x="328041" y="137362"/>
                    </a:cubicBezTo>
                    <a:cubicBezTo>
                      <a:pt x="328041" y="140073"/>
                      <a:pt x="326234" y="141880"/>
                      <a:pt x="323523" y="141880"/>
                    </a:cubicBezTo>
                    <a:cubicBezTo>
                      <a:pt x="320812" y="141880"/>
                      <a:pt x="319004" y="140073"/>
                      <a:pt x="319004" y="137362"/>
                    </a:cubicBezTo>
                    <a:cubicBezTo>
                      <a:pt x="319004" y="134651"/>
                      <a:pt x="321716" y="132843"/>
                      <a:pt x="323523" y="132843"/>
                    </a:cubicBezTo>
                    <a:lnTo>
                      <a:pt x="323523" y="132843"/>
                    </a:lnTo>
                    <a:close/>
                    <a:moveTo>
                      <a:pt x="305449" y="132843"/>
                    </a:moveTo>
                    <a:cubicBezTo>
                      <a:pt x="308160" y="132843"/>
                      <a:pt x="309968" y="134651"/>
                      <a:pt x="309968" y="137362"/>
                    </a:cubicBezTo>
                    <a:cubicBezTo>
                      <a:pt x="309968" y="140073"/>
                      <a:pt x="308160" y="141880"/>
                      <a:pt x="305449" y="141880"/>
                    </a:cubicBezTo>
                    <a:cubicBezTo>
                      <a:pt x="302738" y="141880"/>
                      <a:pt x="300931" y="140073"/>
                      <a:pt x="300931" y="137362"/>
                    </a:cubicBezTo>
                    <a:cubicBezTo>
                      <a:pt x="300931" y="134651"/>
                      <a:pt x="302738" y="132843"/>
                      <a:pt x="305449" y="132843"/>
                    </a:cubicBezTo>
                    <a:lnTo>
                      <a:pt x="305449" y="132843"/>
                    </a:lnTo>
                    <a:close/>
                    <a:moveTo>
                      <a:pt x="286471" y="132843"/>
                    </a:moveTo>
                    <a:cubicBezTo>
                      <a:pt x="289182" y="132843"/>
                      <a:pt x="290990" y="134651"/>
                      <a:pt x="290990" y="137362"/>
                    </a:cubicBezTo>
                    <a:cubicBezTo>
                      <a:pt x="290990" y="140073"/>
                      <a:pt x="289182" y="141880"/>
                      <a:pt x="286471" y="141880"/>
                    </a:cubicBezTo>
                    <a:cubicBezTo>
                      <a:pt x="283760" y="141880"/>
                      <a:pt x="281953" y="140073"/>
                      <a:pt x="281953" y="137362"/>
                    </a:cubicBezTo>
                    <a:cubicBezTo>
                      <a:pt x="281953" y="134651"/>
                      <a:pt x="283760" y="132843"/>
                      <a:pt x="286471" y="132843"/>
                    </a:cubicBezTo>
                    <a:lnTo>
                      <a:pt x="286471" y="132843"/>
                    </a:lnTo>
                    <a:close/>
                    <a:moveTo>
                      <a:pt x="840437" y="122903"/>
                    </a:moveTo>
                    <a:cubicBezTo>
                      <a:pt x="843148" y="122903"/>
                      <a:pt x="844955" y="124710"/>
                      <a:pt x="844955" y="127421"/>
                    </a:cubicBezTo>
                    <a:cubicBezTo>
                      <a:pt x="844955" y="130132"/>
                      <a:pt x="843148" y="131940"/>
                      <a:pt x="840437" y="131940"/>
                    </a:cubicBezTo>
                    <a:cubicBezTo>
                      <a:pt x="837726" y="131940"/>
                      <a:pt x="835918" y="130132"/>
                      <a:pt x="835918" y="127421"/>
                    </a:cubicBezTo>
                    <a:cubicBezTo>
                      <a:pt x="835918" y="125614"/>
                      <a:pt x="837726" y="122903"/>
                      <a:pt x="840437" y="122903"/>
                    </a:cubicBezTo>
                    <a:lnTo>
                      <a:pt x="840437" y="122903"/>
                    </a:lnTo>
                    <a:close/>
                    <a:moveTo>
                      <a:pt x="821459" y="122903"/>
                    </a:moveTo>
                    <a:cubicBezTo>
                      <a:pt x="824170" y="122903"/>
                      <a:pt x="825978" y="124710"/>
                      <a:pt x="825978" y="127421"/>
                    </a:cubicBezTo>
                    <a:cubicBezTo>
                      <a:pt x="825978" y="130132"/>
                      <a:pt x="824170" y="131940"/>
                      <a:pt x="821459" y="131940"/>
                    </a:cubicBezTo>
                    <a:cubicBezTo>
                      <a:pt x="818748" y="131940"/>
                      <a:pt x="816941" y="130132"/>
                      <a:pt x="816941" y="127421"/>
                    </a:cubicBezTo>
                    <a:cubicBezTo>
                      <a:pt x="816941" y="125614"/>
                      <a:pt x="818748" y="122903"/>
                      <a:pt x="821459" y="122903"/>
                    </a:cubicBezTo>
                    <a:lnTo>
                      <a:pt x="821459" y="122903"/>
                    </a:lnTo>
                    <a:close/>
                    <a:moveTo>
                      <a:pt x="803385" y="122903"/>
                    </a:moveTo>
                    <a:cubicBezTo>
                      <a:pt x="806096" y="122903"/>
                      <a:pt x="807904" y="124710"/>
                      <a:pt x="807904" y="127421"/>
                    </a:cubicBezTo>
                    <a:cubicBezTo>
                      <a:pt x="807904" y="130132"/>
                      <a:pt x="806096" y="131940"/>
                      <a:pt x="803385" y="131940"/>
                    </a:cubicBezTo>
                    <a:cubicBezTo>
                      <a:pt x="800674" y="131940"/>
                      <a:pt x="798867" y="130132"/>
                      <a:pt x="798867" y="127421"/>
                    </a:cubicBezTo>
                    <a:cubicBezTo>
                      <a:pt x="797963" y="125614"/>
                      <a:pt x="800674" y="122903"/>
                      <a:pt x="803385" y="122903"/>
                    </a:cubicBezTo>
                    <a:lnTo>
                      <a:pt x="803385" y="122903"/>
                    </a:lnTo>
                    <a:close/>
                    <a:moveTo>
                      <a:pt x="784408" y="122903"/>
                    </a:moveTo>
                    <a:cubicBezTo>
                      <a:pt x="787119" y="122903"/>
                      <a:pt x="788926" y="124710"/>
                      <a:pt x="788926" y="127421"/>
                    </a:cubicBezTo>
                    <a:cubicBezTo>
                      <a:pt x="788926" y="130132"/>
                      <a:pt x="787119" y="131940"/>
                      <a:pt x="784408" y="131940"/>
                    </a:cubicBezTo>
                    <a:cubicBezTo>
                      <a:pt x="781696" y="131940"/>
                      <a:pt x="779889" y="130132"/>
                      <a:pt x="779889" y="127421"/>
                    </a:cubicBezTo>
                    <a:cubicBezTo>
                      <a:pt x="778985" y="125614"/>
                      <a:pt x="781696" y="122903"/>
                      <a:pt x="784408" y="122903"/>
                    </a:cubicBezTo>
                    <a:lnTo>
                      <a:pt x="784408" y="122903"/>
                    </a:lnTo>
                    <a:close/>
                    <a:moveTo>
                      <a:pt x="765430" y="122903"/>
                    </a:moveTo>
                    <a:cubicBezTo>
                      <a:pt x="768141" y="122903"/>
                      <a:pt x="769948" y="124710"/>
                      <a:pt x="769948" y="127421"/>
                    </a:cubicBezTo>
                    <a:cubicBezTo>
                      <a:pt x="769948" y="130132"/>
                      <a:pt x="768141" y="131940"/>
                      <a:pt x="765430" y="131940"/>
                    </a:cubicBezTo>
                    <a:cubicBezTo>
                      <a:pt x="762719" y="131940"/>
                      <a:pt x="760912" y="130132"/>
                      <a:pt x="760912" y="127421"/>
                    </a:cubicBezTo>
                    <a:cubicBezTo>
                      <a:pt x="760912" y="125614"/>
                      <a:pt x="762719" y="122903"/>
                      <a:pt x="765430" y="122903"/>
                    </a:cubicBezTo>
                    <a:lnTo>
                      <a:pt x="765430" y="122903"/>
                    </a:lnTo>
                    <a:close/>
                    <a:moveTo>
                      <a:pt x="746452" y="122903"/>
                    </a:moveTo>
                    <a:cubicBezTo>
                      <a:pt x="749163" y="122903"/>
                      <a:pt x="750971" y="124710"/>
                      <a:pt x="750971" y="127421"/>
                    </a:cubicBezTo>
                    <a:cubicBezTo>
                      <a:pt x="750971" y="130132"/>
                      <a:pt x="749163" y="131940"/>
                      <a:pt x="746452" y="131940"/>
                    </a:cubicBezTo>
                    <a:cubicBezTo>
                      <a:pt x="743741" y="131940"/>
                      <a:pt x="741934" y="130132"/>
                      <a:pt x="741934" y="127421"/>
                    </a:cubicBezTo>
                    <a:cubicBezTo>
                      <a:pt x="741934" y="125614"/>
                      <a:pt x="743741" y="122903"/>
                      <a:pt x="746452" y="122903"/>
                    </a:cubicBezTo>
                    <a:lnTo>
                      <a:pt x="746452" y="122903"/>
                    </a:lnTo>
                    <a:close/>
                    <a:moveTo>
                      <a:pt x="727475" y="122903"/>
                    </a:moveTo>
                    <a:cubicBezTo>
                      <a:pt x="730186" y="122903"/>
                      <a:pt x="731993" y="124710"/>
                      <a:pt x="731993" y="127421"/>
                    </a:cubicBezTo>
                    <a:cubicBezTo>
                      <a:pt x="731993" y="130132"/>
                      <a:pt x="730186" y="131940"/>
                      <a:pt x="727475" y="131940"/>
                    </a:cubicBezTo>
                    <a:cubicBezTo>
                      <a:pt x="724764" y="131940"/>
                      <a:pt x="722956" y="130132"/>
                      <a:pt x="722956" y="127421"/>
                    </a:cubicBezTo>
                    <a:cubicBezTo>
                      <a:pt x="722956" y="125614"/>
                      <a:pt x="724764" y="122903"/>
                      <a:pt x="727475" y="122903"/>
                    </a:cubicBezTo>
                    <a:lnTo>
                      <a:pt x="727475" y="122903"/>
                    </a:lnTo>
                    <a:close/>
                    <a:moveTo>
                      <a:pt x="709401" y="122903"/>
                    </a:moveTo>
                    <a:cubicBezTo>
                      <a:pt x="712112" y="122903"/>
                      <a:pt x="713919" y="124710"/>
                      <a:pt x="713919" y="127421"/>
                    </a:cubicBezTo>
                    <a:cubicBezTo>
                      <a:pt x="713919" y="130132"/>
                      <a:pt x="712112" y="131940"/>
                      <a:pt x="709401" y="131940"/>
                    </a:cubicBezTo>
                    <a:cubicBezTo>
                      <a:pt x="706690" y="131940"/>
                      <a:pt x="704882" y="130132"/>
                      <a:pt x="704882" y="127421"/>
                    </a:cubicBezTo>
                    <a:cubicBezTo>
                      <a:pt x="703979" y="125614"/>
                      <a:pt x="706690" y="122903"/>
                      <a:pt x="709401" y="122903"/>
                    </a:cubicBezTo>
                    <a:lnTo>
                      <a:pt x="709401" y="122903"/>
                    </a:lnTo>
                    <a:close/>
                    <a:moveTo>
                      <a:pt x="690423" y="122903"/>
                    </a:moveTo>
                    <a:cubicBezTo>
                      <a:pt x="693134" y="122903"/>
                      <a:pt x="694942" y="124710"/>
                      <a:pt x="694942" y="127421"/>
                    </a:cubicBezTo>
                    <a:cubicBezTo>
                      <a:pt x="694942" y="130132"/>
                      <a:pt x="693134" y="131940"/>
                      <a:pt x="690423" y="131940"/>
                    </a:cubicBezTo>
                    <a:cubicBezTo>
                      <a:pt x="687712" y="131940"/>
                      <a:pt x="685905" y="130132"/>
                      <a:pt x="685905" y="127421"/>
                    </a:cubicBezTo>
                    <a:cubicBezTo>
                      <a:pt x="685905" y="125614"/>
                      <a:pt x="687712" y="122903"/>
                      <a:pt x="690423" y="122903"/>
                    </a:cubicBezTo>
                    <a:lnTo>
                      <a:pt x="690423" y="122903"/>
                    </a:lnTo>
                    <a:close/>
                    <a:moveTo>
                      <a:pt x="671446" y="122903"/>
                    </a:moveTo>
                    <a:cubicBezTo>
                      <a:pt x="674157" y="122903"/>
                      <a:pt x="675964" y="124710"/>
                      <a:pt x="675964" y="127421"/>
                    </a:cubicBezTo>
                    <a:cubicBezTo>
                      <a:pt x="675964" y="130132"/>
                      <a:pt x="674157" y="131940"/>
                      <a:pt x="671446" y="131940"/>
                    </a:cubicBezTo>
                    <a:cubicBezTo>
                      <a:pt x="668735" y="131940"/>
                      <a:pt x="666927" y="130132"/>
                      <a:pt x="666927" y="127421"/>
                    </a:cubicBezTo>
                    <a:cubicBezTo>
                      <a:pt x="666927" y="125614"/>
                      <a:pt x="668735" y="122903"/>
                      <a:pt x="671446" y="122903"/>
                    </a:cubicBezTo>
                    <a:lnTo>
                      <a:pt x="671446" y="122903"/>
                    </a:lnTo>
                    <a:close/>
                    <a:moveTo>
                      <a:pt x="652468" y="122903"/>
                    </a:moveTo>
                    <a:cubicBezTo>
                      <a:pt x="655179" y="122903"/>
                      <a:pt x="656987" y="124710"/>
                      <a:pt x="656987" y="127421"/>
                    </a:cubicBezTo>
                    <a:cubicBezTo>
                      <a:pt x="656987" y="130132"/>
                      <a:pt x="655179" y="131940"/>
                      <a:pt x="652468" y="131940"/>
                    </a:cubicBezTo>
                    <a:cubicBezTo>
                      <a:pt x="649757" y="131940"/>
                      <a:pt x="647950" y="130132"/>
                      <a:pt x="647950" y="127421"/>
                    </a:cubicBezTo>
                    <a:cubicBezTo>
                      <a:pt x="647950" y="125614"/>
                      <a:pt x="649757" y="122903"/>
                      <a:pt x="652468" y="122903"/>
                    </a:cubicBezTo>
                    <a:lnTo>
                      <a:pt x="652468" y="122903"/>
                    </a:lnTo>
                    <a:close/>
                    <a:moveTo>
                      <a:pt x="633490" y="122903"/>
                    </a:moveTo>
                    <a:cubicBezTo>
                      <a:pt x="636202" y="122903"/>
                      <a:pt x="638009" y="124710"/>
                      <a:pt x="638009" y="127421"/>
                    </a:cubicBezTo>
                    <a:cubicBezTo>
                      <a:pt x="638009" y="130132"/>
                      <a:pt x="636202" y="131940"/>
                      <a:pt x="633490" y="131940"/>
                    </a:cubicBezTo>
                    <a:cubicBezTo>
                      <a:pt x="630779" y="131940"/>
                      <a:pt x="628972" y="130132"/>
                      <a:pt x="628972" y="127421"/>
                    </a:cubicBezTo>
                    <a:cubicBezTo>
                      <a:pt x="628972" y="125614"/>
                      <a:pt x="631683" y="122903"/>
                      <a:pt x="633490" y="122903"/>
                    </a:cubicBezTo>
                    <a:lnTo>
                      <a:pt x="633490" y="122903"/>
                    </a:lnTo>
                    <a:close/>
                    <a:moveTo>
                      <a:pt x="615417" y="122903"/>
                    </a:moveTo>
                    <a:cubicBezTo>
                      <a:pt x="618128" y="122903"/>
                      <a:pt x="619935" y="124710"/>
                      <a:pt x="619935" y="127421"/>
                    </a:cubicBezTo>
                    <a:cubicBezTo>
                      <a:pt x="619935" y="130132"/>
                      <a:pt x="618128" y="131940"/>
                      <a:pt x="615417" y="131940"/>
                    </a:cubicBezTo>
                    <a:cubicBezTo>
                      <a:pt x="612705" y="131940"/>
                      <a:pt x="610898" y="130132"/>
                      <a:pt x="610898" y="127421"/>
                    </a:cubicBezTo>
                    <a:cubicBezTo>
                      <a:pt x="609994" y="125614"/>
                      <a:pt x="612705" y="122903"/>
                      <a:pt x="615417" y="122903"/>
                    </a:cubicBezTo>
                    <a:lnTo>
                      <a:pt x="615417" y="122903"/>
                    </a:lnTo>
                    <a:close/>
                    <a:moveTo>
                      <a:pt x="596439" y="122903"/>
                    </a:moveTo>
                    <a:cubicBezTo>
                      <a:pt x="599150" y="122903"/>
                      <a:pt x="600957" y="124710"/>
                      <a:pt x="600957" y="127421"/>
                    </a:cubicBezTo>
                    <a:cubicBezTo>
                      <a:pt x="600957" y="130132"/>
                      <a:pt x="599150" y="131940"/>
                      <a:pt x="596439" y="131940"/>
                    </a:cubicBezTo>
                    <a:cubicBezTo>
                      <a:pt x="593728" y="131940"/>
                      <a:pt x="591920" y="130132"/>
                      <a:pt x="591920" y="127421"/>
                    </a:cubicBezTo>
                    <a:cubicBezTo>
                      <a:pt x="591920" y="125614"/>
                      <a:pt x="593728" y="122903"/>
                      <a:pt x="596439" y="122903"/>
                    </a:cubicBezTo>
                    <a:lnTo>
                      <a:pt x="596439" y="122903"/>
                    </a:lnTo>
                    <a:close/>
                    <a:moveTo>
                      <a:pt x="577461" y="122903"/>
                    </a:moveTo>
                    <a:cubicBezTo>
                      <a:pt x="580172" y="122903"/>
                      <a:pt x="581980" y="124710"/>
                      <a:pt x="581980" y="127421"/>
                    </a:cubicBezTo>
                    <a:cubicBezTo>
                      <a:pt x="581980" y="130132"/>
                      <a:pt x="580172" y="131940"/>
                      <a:pt x="577461" y="131940"/>
                    </a:cubicBezTo>
                    <a:cubicBezTo>
                      <a:pt x="574750" y="131940"/>
                      <a:pt x="572943" y="130132"/>
                      <a:pt x="572943" y="127421"/>
                    </a:cubicBezTo>
                    <a:cubicBezTo>
                      <a:pt x="572943" y="125614"/>
                      <a:pt x="574750" y="122903"/>
                      <a:pt x="577461" y="122903"/>
                    </a:cubicBezTo>
                    <a:lnTo>
                      <a:pt x="577461" y="122903"/>
                    </a:lnTo>
                    <a:close/>
                    <a:moveTo>
                      <a:pt x="558484" y="122903"/>
                    </a:moveTo>
                    <a:cubicBezTo>
                      <a:pt x="561195" y="122903"/>
                      <a:pt x="563002" y="124710"/>
                      <a:pt x="563002" y="127421"/>
                    </a:cubicBezTo>
                    <a:cubicBezTo>
                      <a:pt x="563002" y="130132"/>
                      <a:pt x="561195" y="131940"/>
                      <a:pt x="558484" y="131940"/>
                    </a:cubicBezTo>
                    <a:cubicBezTo>
                      <a:pt x="555773" y="131940"/>
                      <a:pt x="553965" y="130132"/>
                      <a:pt x="553965" y="127421"/>
                    </a:cubicBezTo>
                    <a:cubicBezTo>
                      <a:pt x="553965" y="125614"/>
                      <a:pt x="555773" y="122903"/>
                      <a:pt x="558484" y="122903"/>
                    </a:cubicBezTo>
                    <a:lnTo>
                      <a:pt x="558484" y="122903"/>
                    </a:lnTo>
                    <a:close/>
                    <a:moveTo>
                      <a:pt x="539506" y="122903"/>
                    </a:moveTo>
                    <a:cubicBezTo>
                      <a:pt x="542217" y="122903"/>
                      <a:pt x="544025" y="124710"/>
                      <a:pt x="544025" y="127421"/>
                    </a:cubicBezTo>
                    <a:cubicBezTo>
                      <a:pt x="544025" y="130132"/>
                      <a:pt x="542217" y="131940"/>
                      <a:pt x="539506" y="131940"/>
                    </a:cubicBezTo>
                    <a:cubicBezTo>
                      <a:pt x="536795" y="131940"/>
                      <a:pt x="534988" y="130132"/>
                      <a:pt x="534988" y="127421"/>
                    </a:cubicBezTo>
                    <a:cubicBezTo>
                      <a:pt x="534988" y="125614"/>
                      <a:pt x="537699" y="122903"/>
                      <a:pt x="539506" y="122903"/>
                    </a:cubicBezTo>
                    <a:lnTo>
                      <a:pt x="539506" y="122903"/>
                    </a:lnTo>
                    <a:close/>
                    <a:moveTo>
                      <a:pt x="521432" y="122903"/>
                    </a:moveTo>
                    <a:cubicBezTo>
                      <a:pt x="524143" y="122903"/>
                      <a:pt x="525951" y="124710"/>
                      <a:pt x="525951" y="127421"/>
                    </a:cubicBezTo>
                    <a:cubicBezTo>
                      <a:pt x="525951" y="130132"/>
                      <a:pt x="524143" y="131940"/>
                      <a:pt x="521432" y="131940"/>
                    </a:cubicBezTo>
                    <a:cubicBezTo>
                      <a:pt x="518721" y="131940"/>
                      <a:pt x="516914" y="130132"/>
                      <a:pt x="516914" y="127421"/>
                    </a:cubicBezTo>
                    <a:cubicBezTo>
                      <a:pt x="516010" y="125614"/>
                      <a:pt x="518721" y="122903"/>
                      <a:pt x="521432" y="122903"/>
                    </a:cubicBezTo>
                    <a:lnTo>
                      <a:pt x="521432" y="122903"/>
                    </a:lnTo>
                    <a:close/>
                    <a:moveTo>
                      <a:pt x="502455" y="122903"/>
                    </a:moveTo>
                    <a:cubicBezTo>
                      <a:pt x="505166" y="122903"/>
                      <a:pt x="506973" y="124710"/>
                      <a:pt x="506973" y="127421"/>
                    </a:cubicBezTo>
                    <a:cubicBezTo>
                      <a:pt x="506973" y="130132"/>
                      <a:pt x="505166" y="131940"/>
                      <a:pt x="502455" y="131940"/>
                    </a:cubicBezTo>
                    <a:cubicBezTo>
                      <a:pt x="499744" y="131940"/>
                      <a:pt x="497936" y="130132"/>
                      <a:pt x="497936" y="127421"/>
                    </a:cubicBezTo>
                    <a:cubicBezTo>
                      <a:pt x="497936" y="125614"/>
                      <a:pt x="499744" y="122903"/>
                      <a:pt x="502455" y="122903"/>
                    </a:cubicBezTo>
                    <a:lnTo>
                      <a:pt x="502455" y="122903"/>
                    </a:lnTo>
                    <a:close/>
                    <a:moveTo>
                      <a:pt x="483477" y="122903"/>
                    </a:moveTo>
                    <a:cubicBezTo>
                      <a:pt x="486188" y="122903"/>
                      <a:pt x="487995" y="124710"/>
                      <a:pt x="487995" y="127421"/>
                    </a:cubicBezTo>
                    <a:cubicBezTo>
                      <a:pt x="487995" y="130132"/>
                      <a:pt x="486188" y="131940"/>
                      <a:pt x="483477" y="131940"/>
                    </a:cubicBezTo>
                    <a:cubicBezTo>
                      <a:pt x="480766" y="131940"/>
                      <a:pt x="478959" y="130132"/>
                      <a:pt x="478959" y="127421"/>
                    </a:cubicBezTo>
                    <a:cubicBezTo>
                      <a:pt x="478959" y="125614"/>
                      <a:pt x="480766" y="122903"/>
                      <a:pt x="483477" y="122903"/>
                    </a:cubicBezTo>
                    <a:lnTo>
                      <a:pt x="483477" y="122903"/>
                    </a:lnTo>
                    <a:close/>
                    <a:moveTo>
                      <a:pt x="464499" y="122903"/>
                    </a:moveTo>
                    <a:cubicBezTo>
                      <a:pt x="467211" y="122903"/>
                      <a:pt x="469018" y="124710"/>
                      <a:pt x="469018" y="127421"/>
                    </a:cubicBezTo>
                    <a:cubicBezTo>
                      <a:pt x="469018" y="130132"/>
                      <a:pt x="467211" y="131940"/>
                      <a:pt x="464499" y="131940"/>
                    </a:cubicBezTo>
                    <a:cubicBezTo>
                      <a:pt x="461788" y="131940"/>
                      <a:pt x="459981" y="130132"/>
                      <a:pt x="459981" y="127421"/>
                    </a:cubicBezTo>
                    <a:cubicBezTo>
                      <a:pt x="459981" y="125614"/>
                      <a:pt x="461788" y="122903"/>
                      <a:pt x="464499" y="122903"/>
                    </a:cubicBezTo>
                    <a:lnTo>
                      <a:pt x="464499" y="122903"/>
                    </a:lnTo>
                    <a:close/>
                    <a:moveTo>
                      <a:pt x="446425" y="122903"/>
                    </a:moveTo>
                    <a:cubicBezTo>
                      <a:pt x="449137" y="122903"/>
                      <a:pt x="450944" y="124710"/>
                      <a:pt x="450944" y="127421"/>
                    </a:cubicBezTo>
                    <a:cubicBezTo>
                      <a:pt x="450944" y="130132"/>
                      <a:pt x="449137" y="131940"/>
                      <a:pt x="446425" y="131940"/>
                    </a:cubicBezTo>
                    <a:cubicBezTo>
                      <a:pt x="443714" y="131940"/>
                      <a:pt x="441907" y="130132"/>
                      <a:pt x="441907" y="127421"/>
                    </a:cubicBezTo>
                    <a:cubicBezTo>
                      <a:pt x="441003" y="125614"/>
                      <a:pt x="443714" y="122903"/>
                      <a:pt x="446425" y="122903"/>
                    </a:cubicBezTo>
                    <a:lnTo>
                      <a:pt x="446425" y="122903"/>
                    </a:lnTo>
                    <a:close/>
                    <a:moveTo>
                      <a:pt x="427448" y="122903"/>
                    </a:moveTo>
                    <a:cubicBezTo>
                      <a:pt x="430159" y="122903"/>
                      <a:pt x="431966" y="124710"/>
                      <a:pt x="431966" y="127421"/>
                    </a:cubicBezTo>
                    <a:cubicBezTo>
                      <a:pt x="431966" y="130132"/>
                      <a:pt x="430159" y="131940"/>
                      <a:pt x="427448" y="131940"/>
                    </a:cubicBezTo>
                    <a:cubicBezTo>
                      <a:pt x="424737" y="131940"/>
                      <a:pt x="422929" y="130132"/>
                      <a:pt x="422929" y="127421"/>
                    </a:cubicBezTo>
                    <a:cubicBezTo>
                      <a:pt x="422929" y="125614"/>
                      <a:pt x="424737" y="122903"/>
                      <a:pt x="427448" y="122903"/>
                    </a:cubicBezTo>
                    <a:lnTo>
                      <a:pt x="427448" y="122903"/>
                    </a:lnTo>
                    <a:close/>
                    <a:moveTo>
                      <a:pt x="408470" y="122903"/>
                    </a:moveTo>
                    <a:cubicBezTo>
                      <a:pt x="411181" y="122903"/>
                      <a:pt x="412989" y="124710"/>
                      <a:pt x="412989" y="127421"/>
                    </a:cubicBezTo>
                    <a:cubicBezTo>
                      <a:pt x="412989" y="130132"/>
                      <a:pt x="411181" y="131940"/>
                      <a:pt x="408470" y="131940"/>
                    </a:cubicBezTo>
                    <a:cubicBezTo>
                      <a:pt x="405759" y="131940"/>
                      <a:pt x="403952" y="130132"/>
                      <a:pt x="403952" y="127421"/>
                    </a:cubicBezTo>
                    <a:cubicBezTo>
                      <a:pt x="403952" y="125614"/>
                      <a:pt x="405759" y="122903"/>
                      <a:pt x="408470" y="122903"/>
                    </a:cubicBezTo>
                    <a:lnTo>
                      <a:pt x="408470" y="122903"/>
                    </a:lnTo>
                    <a:close/>
                    <a:moveTo>
                      <a:pt x="389493" y="122903"/>
                    </a:moveTo>
                    <a:cubicBezTo>
                      <a:pt x="392204" y="122903"/>
                      <a:pt x="394011" y="124710"/>
                      <a:pt x="394011" y="127421"/>
                    </a:cubicBezTo>
                    <a:cubicBezTo>
                      <a:pt x="394011" y="130132"/>
                      <a:pt x="392204" y="131940"/>
                      <a:pt x="389493" y="131940"/>
                    </a:cubicBezTo>
                    <a:cubicBezTo>
                      <a:pt x="386782" y="131940"/>
                      <a:pt x="384974" y="130132"/>
                      <a:pt x="384974" y="127421"/>
                    </a:cubicBezTo>
                    <a:cubicBezTo>
                      <a:pt x="384974" y="125614"/>
                      <a:pt x="386782" y="122903"/>
                      <a:pt x="389493" y="122903"/>
                    </a:cubicBezTo>
                    <a:lnTo>
                      <a:pt x="389493" y="122903"/>
                    </a:lnTo>
                    <a:close/>
                    <a:moveTo>
                      <a:pt x="370515" y="122903"/>
                    </a:moveTo>
                    <a:cubicBezTo>
                      <a:pt x="373226" y="122903"/>
                      <a:pt x="375034" y="124710"/>
                      <a:pt x="375034" y="127421"/>
                    </a:cubicBezTo>
                    <a:cubicBezTo>
                      <a:pt x="375034" y="130132"/>
                      <a:pt x="373226" y="131940"/>
                      <a:pt x="370515" y="131940"/>
                    </a:cubicBezTo>
                    <a:cubicBezTo>
                      <a:pt x="367804" y="131940"/>
                      <a:pt x="365997" y="130132"/>
                      <a:pt x="365997" y="127421"/>
                    </a:cubicBezTo>
                    <a:cubicBezTo>
                      <a:pt x="365997" y="125614"/>
                      <a:pt x="367804" y="122903"/>
                      <a:pt x="370515" y="122903"/>
                    </a:cubicBezTo>
                    <a:lnTo>
                      <a:pt x="370515" y="122903"/>
                    </a:lnTo>
                    <a:close/>
                    <a:moveTo>
                      <a:pt x="352441" y="122903"/>
                    </a:moveTo>
                    <a:cubicBezTo>
                      <a:pt x="355152" y="122903"/>
                      <a:pt x="356960" y="124710"/>
                      <a:pt x="356960" y="127421"/>
                    </a:cubicBezTo>
                    <a:cubicBezTo>
                      <a:pt x="356960" y="130132"/>
                      <a:pt x="355152" y="131940"/>
                      <a:pt x="352441" y="131940"/>
                    </a:cubicBezTo>
                    <a:cubicBezTo>
                      <a:pt x="349730" y="131940"/>
                      <a:pt x="347923" y="130132"/>
                      <a:pt x="347923" y="127421"/>
                    </a:cubicBezTo>
                    <a:cubicBezTo>
                      <a:pt x="347019" y="125614"/>
                      <a:pt x="349730" y="122903"/>
                      <a:pt x="352441" y="122903"/>
                    </a:cubicBezTo>
                    <a:lnTo>
                      <a:pt x="352441" y="122903"/>
                    </a:lnTo>
                    <a:close/>
                    <a:moveTo>
                      <a:pt x="333464" y="122903"/>
                    </a:moveTo>
                    <a:cubicBezTo>
                      <a:pt x="336175" y="122903"/>
                      <a:pt x="337982" y="124710"/>
                      <a:pt x="337982" y="127421"/>
                    </a:cubicBezTo>
                    <a:cubicBezTo>
                      <a:pt x="337982" y="130132"/>
                      <a:pt x="336175" y="131940"/>
                      <a:pt x="333464" y="131940"/>
                    </a:cubicBezTo>
                    <a:cubicBezTo>
                      <a:pt x="330753" y="131940"/>
                      <a:pt x="328945" y="130132"/>
                      <a:pt x="328945" y="127421"/>
                    </a:cubicBezTo>
                    <a:cubicBezTo>
                      <a:pt x="328945" y="125614"/>
                      <a:pt x="330753" y="122903"/>
                      <a:pt x="333464" y="122903"/>
                    </a:cubicBezTo>
                    <a:lnTo>
                      <a:pt x="333464" y="122903"/>
                    </a:lnTo>
                    <a:close/>
                    <a:moveTo>
                      <a:pt x="314486" y="122903"/>
                    </a:moveTo>
                    <a:cubicBezTo>
                      <a:pt x="317197" y="122903"/>
                      <a:pt x="319004" y="124710"/>
                      <a:pt x="319004" y="127421"/>
                    </a:cubicBezTo>
                    <a:cubicBezTo>
                      <a:pt x="319004" y="130132"/>
                      <a:pt x="317197" y="131940"/>
                      <a:pt x="314486" y="131940"/>
                    </a:cubicBezTo>
                    <a:cubicBezTo>
                      <a:pt x="311775" y="131940"/>
                      <a:pt x="309968" y="130132"/>
                      <a:pt x="309968" y="127421"/>
                    </a:cubicBezTo>
                    <a:cubicBezTo>
                      <a:pt x="309968" y="125614"/>
                      <a:pt x="311775" y="122903"/>
                      <a:pt x="314486" y="122903"/>
                    </a:cubicBezTo>
                    <a:lnTo>
                      <a:pt x="314486" y="122903"/>
                    </a:lnTo>
                    <a:close/>
                    <a:moveTo>
                      <a:pt x="295508" y="122903"/>
                    </a:moveTo>
                    <a:cubicBezTo>
                      <a:pt x="298219" y="122903"/>
                      <a:pt x="300027" y="124710"/>
                      <a:pt x="300027" y="127421"/>
                    </a:cubicBezTo>
                    <a:cubicBezTo>
                      <a:pt x="300027" y="130132"/>
                      <a:pt x="298219" y="131940"/>
                      <a:pt x="295508" y="131940"/>
                    </a:cubicBezTo>
                    <a:cubicBezTo>
                      <a:pt x="292797" y="131940"/>
                      <a:pt x="290990" y="130132"/>
                      <a:pt x="290990" y="127421"/>
                    </a:cubicBezTo>
                    <a:cubicBezTo>
                      <a:pt x="290990" y="125614"/>
                      <a:pt x="292797" y="122903"/>
                      <a:pt x="295508" y="122903"/>
                    </a:cubicBezTo>
                    <a:lnTo>
                      <a:pt x="295508" y="122903"/>
                    </a:lnTo>
                    <a:close/>
                    <a:moveTo>
                      <a:pt x="831400" y="112058"/>
                    </a:moveTo>
                    <a:cubicBezTo>
                      <a:pt x="834111" y="112058"/>
                      <a:pt x="835918" y="113866"/>
                      <a:pt x="835918" y="116577"/>
                    </a:cubicBezTo>
                    <a:cubicBezTo>
                      <a:pt x="835918" y="119288"/>
                      <a:pt x="834111" y="121095"/>
                      <a:pt x="831400" y="121095"/>
                    </a:cubicBezTo>
                    <a:cubicBezTo>
                      <a:pt x="828689" y="121095"/>
                      <a:pt x="826881" y="119288"/>
                      <a:pt x="826881" y="116577"/>
                    </a:cubicBezTo>
                    <a:cubicBezTo>
                      <a:pt x="826881" y="114769"/>
                      <a:pt x="828689" y="112058"/>
                      <a:pt x="831400" y="112058"/>
                    </a:cubicBezTo>
                    <a:lnTo>
                      <a:pt x="831400" y="112058"/>
                    </a:lnTo>
                    <a:close/>
                    <a:moveTo>
                      <a:pt x="812422" y="112058"/>
                    </a:moveTo>
                    <a:cubicBezTo>
                      <a:pt x="815133" y="112058"/>
                      <a:pt x="816941" y="113866"/>
                      <a:pt x="816941" y="116577"/>
                    </a:cubicBezTo>
                    <a:cubicBezTo>
                      <a:pt x="816941" y="119288"/>
                      <a:pt x="815133" y="121095"/>
                      <a:pt x="812422" y="121095"/>
                    </a:cubicBezTo>
                    <a:cubicBezTo>
                      <a:pt x="809711" y="121095"/>
                      <a:pt x="807904" y="119288"/>
                      <a:pt x="807904" y="116577"/>
                    </a:cubicBezTo>
                    <a:cubicBezTo>
                      <a:pt x="807904" y="114769"/>
                      <a:pt x="809711" y="112058"/>
                      <a:pt x="812422" y="112058"/>
                    </a:cubicBezTo>
                    <a:lnTo>
                      <a:pt x="812422" y="112058"/>
                    </a:lnTo>
                    <a:close/>
                    <a:moveTo>
                      <a:pt x="793445" y="112058"/>
                    </a:moveTo>
                    <a:cubicBezTo>
                      <a:pt x="796156" y="112058"/>
                      <a:pt x="797963" y="113866"/>
                      <a:pt x="797963" y="116577"/>
                    </a:cubicBezTo>
                    <a:cubicBezTo>
                      <a:pt x="797963" y="119288"/>
                      <a:pt x="796156" y="121095"/>
                      <a:pt x="793445" y="121095"/>
                    </a:cubicBezTo>
                    <a:cubicBezTo>
                      <a:pt x="790733" y="121095"/>
                      <a:pt x="788926" y="119288"/>
                      <a:pt x="788926" y="116577"/>
                    </a:cubicBezTo>
                    <a:cubicBezTo>
                      <a:pt x="788926" y="114769"/>
                      <a:pt x="790733" y="112058"/>
                      <a:pt x="793445" y="112058"/>
                    </a:cubicBezTo>
                    <a:lnTo>
                      <a:pt x="793445" y="112058"/>
                    </a:lnTo>
                    <a:close/>
                    <a:moveTo>
                      <a:pt x="774467" y="112058"/>
                    </a:moveTo>
                    <a:cubicBezTo>
                      <a:pt x="777178" y="112058"/>
                      <a:pt x="778985" y="113866"/>
                      <a:pt x="778985" y="116577"/>
                    </a:cubicBezTo>
                    <a:cubicBezTo>
                      <a:pt x="778985" y="119288"/>
                      <a:pt x="777178" y="121095"/>
                      <a:pt x="774467" y="121095"/>
                    </a:cubicBezTo>
                    <a:cubicBezTo>
                      <a:pt x="771756" y="121095"/>
                      <a:pt x="769948" y="119288"/>
                      <a:pt x="769948" y="116577"/>
                    </a:cubicBezTo>
                    <a:cubicBezTo>
                      <a:pt x="769948" y="114769"/>
                      <a:pt x="771756" y="112058"/>
                      <a:pt x="774467" y="112058"/>
                    </a:cubicBezTo>
                    <a:lnTo>
                      <a:pt x="774467" y="112058"/>
                    </a:lnTo>
                    <a:close/>
                    <a:moveTo>
                      <a:pt x="756393" y="112058"/>
                    </a:moveTo>
                    <a:cubicBezTo>
                      <a:pt x="759104" y="112058"/>
                      <a:pt x="760912" y="113866"/>
                      <a:pt x="760912" y="116577"/>
                    </a:cubicBezTo>
                    <a:cubicBezTo>
                      <a:pt x="760912" y="119288"/>
                      <a:pt x="759104" y="121095"/>
                      <a:pt x="756393" y="121095"/>
                    </a:cubicBezTo>
                    <a:cubicBezTo>
                      <a:pt x="753682" y="121095"/>
                      <a:pt x="751875" y="119288"/>
                      <a:pt x="751875" y="116577"/>
                    </a:cubicBezTo>
                    <a:cubicBezTo>
                      <a:pt x="750971" y="114769"/>
                      <a:pt x="753682" y="112058"/>
                      <a:pt x="756393" y="112058"/>
                    </a:cubicBezTo>
                    <a:lnTo>
                      <a:pt x="756393" y="112058"/>
                    </a:lnTo>
                    <a:close/>
                    <a:moveTo>
                      <a:pt x="737415" y="112058"/>
                    </a:moveTo>
                    <a:cubicBezTo>
                      <a:pt x="740126" y="112058"/>
                      <a:pt x="741934" y="113866"/>
                      <a:pt x="741934" y="116577"/>
                    </a:cubicBezTo>
                    <a:cubicBezTo>
                      <a:pt x="741934" y="119288"/>
                      <a:pt x="740126" y="121095"/>
                      <a:pt x="737415" y="121095"/>
                    </a:cubicBezTo>
                    <a:cubicBezTo>
                      <a:pt x="734704" y="121095"/>
                      <a:pt x="732897" y="119288"/>
                      <a:pt x="732897" y="116577"/>
                    </a:cubicBezTo>
                    <a:cubicBezTo>
                      <a:pt x="732897" y="114769"/>
                      <a:pt x="734704" y="112058"/>
                      <a:pt x="737415" y="112058"/>
                    </a:cubicBezTo>
                    <a:lnTo>
                      <a:pt x="737415" y="112058"/>
                    </a:lnTo>
                    <a:close/>
                    <a:moveTo>
                      <a:pt x="718438" y="112058"/>
                    </a:moveTo>
                    <a:cubicBezTo>
                      <a:pt x="721149" y="112058"/>
                      <a:pt x="722956" y="113866"/>
                      <a:pt x="722956" y="116577"/>
                    </a:cubicBezTo>
                    <a:cubicBezTo>
                      <a:pt x="722956" y="119288"/>
                      <a:pt x="721149" y="121095"/>
                      <a:pt x="718438" y="121095"/>
                    </a:cubicBezTo>
                    <a:cubicBezTo>
                      <a:pt x="715727" y="121095"/>
                      <a:pt x="713919" y="119288"/>
                      <a:pt x="713919" y="116577"/>
                    </a:cubicBezTo>
                    <a:cubicBezTo>
                      <a:pt x="713919" y="114769"/>
                      <a:pt x="715727" y="112058"/>
                      <a:pt x="718438" y="112058"/>
                    </a:cubicBezTo>
                    <a:lnTo>
                      <a:pt x="718438" y="112058"/>
                    </a:lnTo>
                    <a:close/>
                    <a:moveTo>
                      <a:pt x="699460" y="112058"/>
                    </a:moveTo>
                    <a:cubicBezTo>
                      <a:pt x="702171" y="112058"/>
                      <a:pt x="703979" y="113866"/>
                      <a:pt x="703979" y="116577"/>
                    </a:cubicBezTo>
                    <a:cubicBezTo>
                      <a:pt x="703979" y="119288"/>
                      <a:pt x="702171" y="121095"/>
                      <a:pt x="699460" y="121095"/>
                    </a:cubicBezTo>
                    <a:cubicBezTo>
                      <a:pt x="696749" y="121095"/>
                      <a:pt x="694942" y="119288"/>
                      <a:pt x="694942" y="116577"/>
                    </a:cubicBezTo>
                    <a:cubicBezTo>
                      <a:pt x="694942" y="114769"/>
                      <a:pt x="696749" y="112058"/>
                      <a:pt x="699460" y="112058"/>
                    </a:cubicBezTo>
                    <a:lnTo>
                      <a:pt x="699460" y="112058"/>
                    </a:lnTo>
                    <a:close/>
                    <a:moveTo>
                      <a:pt x="680483" y="112058"/>
                    </a:moveTo>
                    <a:cubicBezTo>
                      <a:pt x="683194" y="112058"/>
                      <a:pt x="685001" y="113866"/>
                      <a:pt x="685001" y="116577"/>
                    </a:cubicBezTo>
                    <a:cubicBezTo>
                      <a:pt x="685001" y="119288"/>
                      <a:pt x="683194" y="121095"/>
                      <a:pt x="680483" y="121095"/>
                    </a:cubicBezTo>
                    <a:cubicBezTo>
                      <a:pt x="677771" y="121095"/>
                      <a:pt x="675964" y="119288"/>
                      <a:pt x="675964" y="116577"/>
                    </a:cubicBezTo>
                    <a:cubicBezTo>
                      <a:pt x="675964" y="114769"/>
                      <a:pt x="678675" y="112058"/>
                      <a:pt x="680483" y="112058"/>
                    </a:cubicBezTo>
                    <a:lnTo>
                      <a:pt x="680483" y="112058"/>
                    </a:lnTo>
                    <a:close/>
                    <a:moveTo>
                      <a:pt x="662409" y="112058"/>
                    </a:moveTo>
                    <a:cubicBezTo>
                      <a:pt x="665120" y="112058"/>
                      <a:pt x="666927" y="113866"/>
                      <a:pt x="666927" y="116577"/>
                    </a:cubicBezTo>
                    <a:cubicBezTo>
                      <a:pt x="666927" y="119288"/>
                      <a:pt x="665120" y="121095"/>
                      <a:pt x="662409" y="121095"/>
                    </a:cubicBezTo>
                    <a:cubicBezTo>
                      <a:pt x="659698" y="121095"/>
                      <a:pt x="657890" y="119288"/>
                      <a:pt x="657890" y="116577"/>
                    </a:cubicBezTo>
                    <a:cubicBezTo>
                      <a:pt x="656987" y="114769"/>
                      <a:pt x="659698" y="112058"/>
                      <a:pt x="662409" y="112058"/>
                    </a:cubicBezTo>
                    <a:lnTo>
                      <a:pt x="662409" y="112058"/>
                    </a:lnTo>
                    <a:close/>
                    <a:moveTo>
                      <a:pt x="643431" y="112058"/>
                    </a:moveTo>
                    <a:cubicBezTo>
                      <a:pt x="646142" y="112058"/>
                      <a:pt x="647950" y="113866"/>
                      <a:pt x="647950" y="116577"/>
                    </a:cubicBezTo>
                    <a:cubicBezTo>
                      <a:pt x="647950" y="119288"/>
                      <a:pt x="646142" y="121095"/>
                      <a:pt x="643431" y="121095"/>
                    </a:cubicBezTo>
                    <a:cubicBezTo>
                      <a:pt x="640720" y="121095"/>
                      <a:pt x="638913" y="119288"/>
                      <a:pt x="638913" y="116577"/>
                    </a:cubicBezTo>
                    <a:cubicBezTo>
                      <a:pt x="638913" y="114769"/>
                      <a:pt x="640720" y="112058"/>
                      <a:pt x="643431" y="112058"/>
                    </a:cubicBezTo>
                    <a:lnTo>
                      <a:pt x="643431" y="112058"/>
                    </a:lnTo>
                    <a:close/>
                    <a:moveTo>
                      <a:pt x="624453" y="112058"/>
                    </a:moveTo>
                    <a:cubicBezTo>
                      <a:pt x="627165" y="112058"/>
                      <a:pt x="628972" y="113866"/>
                      <a:pt x="628972" y="116577"/>
                    </a:cubicBezTo>
                    <a:cubicBezTo>
                      <a:pt x="628972" y="119288"/>
                      <a:pt x="627165" y="121095"/>
                      <a:pt x="624453" y="121095"/>
                    </a:cubicBezTo>
                    <a:cubicBezTo>
                      <a:pt x="621742" y="121095"/>
                      <a:pt x="619935" y="119288"/>
                      <a:pt x="619935" y="116577"/>
                    </a:cubicBezTo>
                    <a:cubicBezTo>
                      <a:pt x="619935" y="114769"/>
                      <a:pt x="621742" y="112058"/>
                      <a:pt x="624453" y="112058"/>
                    </a:cubicBezTo>
                    <a:lnTo>
                      <a:pt x="624453" y="112058"/>
                    </a:lnTo>
                    <a:close/>
                    <a:moveTo>
                      <a:pt x="605476" y="112058"/>
                    </a:moveTo>
                    <a:cubicBezTo>
                      <a:pt x="608187" y="112058"/>
                      <a:pt x="609994" y="113866"/>
                      <a:pt x="609994" y="116577"/>
                    </a:cubicBezTo>
                    <a:cubicBezTo>
                      <a:pt x="609994" y="119288"/>
                      <a:pt x="608187" y="121095"/>
                      <a:pt x="605476" y="121095"/>
                    </a:cubicBezTo>
                    <a:cubicBezTo>
                      <a:pt x="602765" y="121095"/>
                      <a:pt x="600957" y="119288"/>
                      <a:pt x="600957" y="116577"/>
                    </a:cubicBezTo>
                    <a:cubicBezTo>
                      <a:pt x="600957" y="114769"/>
                      <a:pt x="602765" y="112058"/>
                      <a:pt x="605476" y="112058"/>
                    </a:cubicBezTo>
                    <a:lnTo>
                      <a:pt x="605476" y="112058"/>
                    </a:lnTo>
                    <a:close/>
                    <a:moveTo>
                      <a:pt x="586498" y="112058"/>
                    </a:moveTo>
                    <a:cubicBezTo>
                      <a:pt x="589209" y="112058"/>
                      <a:pt x="591017" y="113866"/>
                      <a:pt x="591017" y="116577"/>
                    </a:cubicBezTo>
                    <a:cubicBezTo>
                      <a:pt x="591017" y="119288"/>
                      <a:pt x="589209" y="121095"/>
                      <a:pt x="586498" y="121095"/>
                    </a:cubicBezTo>
                    <a:cubicBezTo>
                      <a:pt x="583787" y="121095"/>
                      <a:pt x="581980" y="119288"/>
                      <a:pt x="581980" y="116577"/>
                    </a:cubicBezTo>
                    <a:cubicBezTo>
                      <a:pt x="581980" y="114769"/>
                      <a:pt x="584691" y="112058"/>
                      <a:pt x="586498" y="112058"/>
                    </a:cubicBezTo>
                    <a:lnTo>
                      <a:pt x="586498" y="112058"/>
                    </a:lnTo>
                    <a:close/>
                    <a:moveTo>
                      <a:pt x="568424" y="112058"/>
                    </a:moveTo>
                    <a:cubicBezTo>
                      <a:pt x="571135" y="112058"/>
                      <a:pt x="572943" y="113866"/>
                      <a:pt x="572943" y="116577"/>
                    </a:cubicBezTo>
                    <a:cubicBezTo>
                      <a:pt x="572943" y="119288"/>
                      <a:pt x="571135" y="121095"/>
                      <a:pt x="568424" y="121095"/>
                    </a:cubicBezTo>
                    <a:cubicBezTo>
                      <a:pt x="565713" y="121095"/>
                      <a:pt x="563906" y="119288"/>
                      <a:pt x="563906" y="116577"/>
                    </a:cubicBezTo>
                    <a:cubicBezTo>
                      <a:pt x="563906" y="114769"/>
                      <a:pt x="565713" y="112058"/>
                      <a:pt x="568424" y="112058"/>
                    </a:cubicBezTo>
                    <a:lnTo>
                      <a:pt x="568424" y="112058"/>
                    </a:lnTo>
                    <a:close/>
                    <a:moveTo>
                      <a:pt x="549447" y="112058"/>
                    </a:moveTo>
                    <a:cubicBezTo>
                      <a:pt x="552158" y="112058"/>
                      <a:pt x="553965" y="113866"/>
                      <a:pt x="553965" y="116577"/>
                    </a:cubicBezTo>
                    <a:cubicBezTo>
                      <a:pt x="553965" y="119288"/>
                      <a:pt x="552158" y="121095"/>
                      <a:pt x="549447" y="121095"/>
                    </a:cubicBezTo>
                    <a:cubicBezTo>
                      <a:pt x="546736" y="121095"/>
                      <a:pt x="544928" y="119288"/>
                      <a:pt x="544928" y="116577"/>
                    </a:cubicBezTo>
                    <a:cubicBezTo>
                      <a:pt x="544928" y="114769"/>
                      <a:pt x="546736" y="112058"/>
                      <a:pt x="549447" y="112058"/>
                    </a:cubicBezTo>
                    <a:lnTo>
                      <a:pt x="549447" y="112058"/>
                    </a:lnTo>
                    <a:close/>
                    <a:moveTo>
                      <a:pt x="530469" y="112058"/>
                    </a:moveTo>
                    <a:cubicBezTo>
                      <a:pt x="533180" y="112058"/>
                      <a:pt x="534988" y="113866"/>
                      <a:pt x="534988" y="116577"/>
                    </a:cubicBezTo>
                    <a:cubicBezTo>
                      <a:pt x="534988" y="119288"/>
                      <a:pt x="533180" y="121095"/>
                      <a:pt x="530469" y="121095"/>
                    </a:cubicBezTo>
                    <a:cubicBezTo>
                      <a:pt x="527758" y="121095"/>
                      <a:pt x="525951" y="119288"/>
                      <a:pt x="525951" y="116577"/>
                    </a:cubicBezTo>
                    <a:cubicBezTo>
                      <a:pt x="525951" y="114769"/>
                      <a:pt x="527758" y="112058"/>
                      <a:pt x="530469" y="112058"/>
                    </a:cubicBezTo>
                    <a:lnTo>
                      <a:pt x="530469" y="112058"/>
                    </a:lnTo>
                    <a:close/>
                    <a:moveTo>
                      <a:pt x="511492" y="112058"/>
                    </a:moveTo>
                    <a:cubicBezTo>
                      <a:pt x="514203" y="112058"/>
                      <a:pt x="516010" y="113866"/>
                      <a:pt x="516010" y="116577"/>
                    </a:cubicBezTo>
                    <a:cubicBezTo>
                      <a:pt x="516010" y="119288"/>
                      <a:pt x="514203" y="121095"/>
                      <a:pt x="511492" y="121095"/>
                    </a:cubicBezTo>
                    <a:cubicBezTo>
                      <a:pt x="508780" y="121095"/>
                      <a:pt x="506973" y="119288"/>
                      <a:pt x="506973" y="116577"/>
                    </a:cubicBezTo>
                    <a:cubicBezTo>
                      <a:pt x="506973" y="114769"/>
                      <a:pt x="508780" y="112058"/>
                      <a:pt x="511492" y="112058"/>
                    </a:cubicBezTo>
                    <a:lnTo>
                      <a:pt x="511492" y="112058"/>
                    </a:lnTo>
                    <a:close/>
                    <a:moveTo>
                      <a:pt x="493418" y="112058"/>
                    </a:moveTo>
                    <a:cubicBezTo>
                      <a:pt x="496129" y="112058"/>
                      <a:pt x="497936" y="113866"/>
                      <a:pt x="497936" y="116577"/>
                    </a:cubicBezTo>
                    <a:cubicBezTo>
                      <a:pt x="497936" y="119288"/>
                      <a:pt x="496129" y="121095"/>
                      <a:pt x="493418" y="121095"/>
                    </a:cubicBezTo>
                    <a:cubicBezTo>
                      <a:pt x="490707" y="121095"/>
                      <a:pt x="488899" y="119288"/>
                      <a:pt x="488899" y="116577"/>
                    </a:cubicBezTo>
                    <a:cubicBezTo>
                      <a:pt x="487995" y="114769"/>
                      <a:pt x="490707" y="112058"/>
                      <a:pt x="493418" y="112058"/>
                    </a:cubicBezTo>
                    <a:lnTo>
                      <a:pt x="493418" y="112058"/>
                    </a:lnTo>
                    <a:close/>
                    <a:moveTo>
                      <a:pt x="474440" y="112058"/>
                    </a:moveTo>
                    <a:cubicBezTo>
                      <a:pt x="477151" y="112058"/>
                      <a:pt x="478959" y="113866"/>
                      <a:pt x="478959" y="116577"/>
                    </a:cubicBezTo>
                    <a:cubicBezTo>
                      <a:pt x="478959" y="119288"/>
                      <a:pt x="477151" y="121095"/>
                      <a:pt x="474440" y="121095"/>
                    </a:cubicBezTo>
                    <a:cubicBezTo>
                      <a:pt x="471729" y="121095"/>
                      <a:pt x="469922" y="119288"/>
                      <a:pt x="469922" y="116577"/>
                    </a:cubicBezTo>
                    <a:cubicBezTo>
                      <a:pt x="469922" y="114769"/>
                      <a:pt x="471729" y="112058"/>
                      <a:pt x="474440" y="112058"/>
                    </a:cubicBezTo>
                    <a:lnTo>
                      <a:pt x="474440" y="112058"/>
                    </a:lnTo>
                    <a:close/>
                    <a:moveTo>
                      <a:pt x="455462" y="112058"/>
                    </a:moveTo>
                    <a:cubicBezTo>
                      <a:pt x="458174" y="112058"/>
                      <a:pt x="459981" y="113866"/>
                      <a:pt x="459981" y="116577"/>
                    </a:cubicBezTo>
                    <a:cubicBezTo>
                      <a:pt x="459981" y="119288"/>
                      <a:pt x="458174" y="121095"/>
                      <a:pt x="455462" y="121095"/>
                    </a:cubicBezTo>
                    <a:cubicBezTo>
                      <a:pt x="452751" y="121095"/>
                      <a:pt x="450944" y="119288"/>
                      <a:pt x="450944" y="116577"/>
                    </a:cubicBezTo>
                    <a:cubicBezTo>
                      <a:pt x="450944" y="114769"/>
                      <a:pt x="452751" y="112058"/>
                      <a:pt x="455462" y="112058"/>
                    </a:cubicBezTo>
                    <a:lnTo>
                      <a:pt x="455462" y="112058"/>
                    </a:lnTo>
                    <a:close/>
                    <a:moveTo>
                      <a:pt x="436485" y="112058"/>
                    </a:moveTo>
                    <a:cubicBezTo>
                      <a:pt x="439196" y="112058"/>
                      <a:pt x="441003" y="113866"/>
                      <a:pt x="441003" y="116577"/>
                    </a:cubicBezTo>
                    <a:cubicBezTo>
                      <a:pt x="441003" y="119288"/>
                      <a:pt x="439196" y="121095"/>
                      <a:pt x="436485" y="121095"/>
                    </a:cubicBezTo>
                    <a:cubicBezTo>
                      <a:pt x="433774" y="121095"/>
                      <a:pt x="431966" y="119288"/>
                      <a:pt x="431966" y="116577"/>
                    </a:cubicBezTo>
                    <a:cubicBezTo>
                      <a:pt x="431966" y="114769"/>
                      <a:pt x="433774" y="112058"/>
                      <a:pt x="436485" y="112058"/>
                    </a:cubicBezTo>
                    <a:lnTo>
                      <a:pt x="436485" y="112058"/>
                    </a:lnTo>
                    <a:close/>
                    <a:moveTo>
                      <a:pt x="417507" y="112058"/>
                    </a:moveTo>
                    <a:cubicBezTo>
                      <a:pt x="420218" y="112058"/>
                      <a:pt x="422026" y="113866"/>
                      <a:pt x="422026" y="116577"/>
                    </a:cubicBezTo>
                    <a:cubicBezTo>
                      <a:pt x="422026" y="119288"/>
                      <a:pt x="420218" y="121095"/>
                      <a:pt x="417507" y="121095"/>
                    </a:cubicBezTo>
                    <a:cubicBezTo>
                      <a:pt x="414796" y="121095"/>
                      <a:pt x="412989" y="119288"/>
                      <a:pt x="412989" y="116577"/>
                    </a:cubicBezTo>
                    <a:cubicBezTo>
                      <a:pt x="412989" y="114769"/>
                      <a:pt x="415700" y="112058"/>
                      <a:pt x="417507" y="112058"/>
                    </a:cubicBezTo>
                    <a:lnTo>
                      <a:pt x="417507" y="112058"/>
                    </a:lnTo>
                    <a:close/>
                    <a:moveTo>
                      <a:pt x="399433" y="112058"/>
                    </a:moveTo>
                    <a:cubicBezTo>
                      <a:pt x="402144" y="112058"/>
                      <a:pt x="403952" y="113866"/>
                      <a:pt x="403952" y="116577"/>
                    </a:cubicBezTo>
                    <a:cubicBezTo>
                      <a:pt x="403952" y="119288"/>
                      <a:pt x="402144" y="121095"/>
                      <a:pt x="399433" y="121095"/>
                    </a:cubicBezTo>
                    <a:cubicBezTo>
                      <a:pt x="396722" y="121095"/>
                      <a:pt x="394915" y="119288"/>
                      <a:pt x="394915" y="116577"/>
                    </a:cubicBezTo>
                    <a:cubicBezTo>
                      <a:pt x="394011" y="114769"/>
                      <a:pt x="396722" y="112058"/>
                      <a:pt x="399433" y="112058"/>
                    </a:cubicBezTo>
                    <a:lnTo>
                      <a:pt x="399433" y="112058"/>
                    </a:lnTo>
                    <a:close/>
                    <a:moveTo>
                      <a:pt x="380456" y="112058"/>
                    </a:moveTo>
                    <a:cubicBezTo>
                      <a:pt x="383167" y="112058"/>
                      <a:pt x="384974" y="113866"/>
                      <a:pt x="384974" y="116577"/>
                    </a:cubicBezTo>
                    <a:cubicBezTo>
                      <a:pt x="384974" y="119288"/>
                      <a:pt x="383167" y="121095"/>
                      <a:pt x="380456" y="121095"/>
                    </a:cubicBezTo>
                    <a:cubicBezTo>
                      <a:pt x="377745" y="121095"/>
                      <a:pt x="375937" y="119288"/>
                      <a:pt x="375937" y="116577"/>
                    </a:cubicBezTo>
                    <a:cubicBezTo>
                      <a:pt x="375937" y="114769"/>
                      <a:pt x="377745" y="112058"/>
                      <a:pt x="380456" y="112058"/>
                    </a:cubicBezTo>
                    <a:lnTo>
                      <a:pt x="380456" y="112058"/>
                    </a:lnTo>
                    <a:close/>
                    <a:moveTo>
                      <a:pt x="361478" y="112058"/>
                    </a:moveTo>
                    <a:cubicBezTo>
                      <a:pt x="364189" y="112058"/>
                      <a:pt x="365997" y="113866"/>
                      <a:pt x="365997" y="116577"/>
                    </a:cubicBezTo>
                    <a:cubicBezTo>
                      <a:pt x="365997" y="119288"/>
                      <a:pt x="364189" y="121095"/>
                      <a:pt x="361478" y="121095"/>
                    </a:cubicBezTo>
                    <a:cubicBezTo>
                      <a:pt x="358767" y="121095"/>
                      <a:pt x="356960" y="119288"/>
                      <a:pt x="356960" y="116577"/>
                    </a:cubicBezTo>
                    <a:cubicBezTo>
                      <a:pt x="356960" y="114769"/>
                      <a:pt x="358767" y="112058"/>
                      <a:pt x="361478" y="112058"/>
                    </a:cubicBezTo>
                    <a:lnTo>
                      <a:pt x="361478" y="112058"/>
                    </a:lnTo>
                    <a:close/>
                    <a:moveTo>
                      <a:pt x="342501" y="112058"/>
                    </a:moveTo>
                    <a:cubicBezTo>
                      <a:pt x="345212" y="112058"/>
                      <a:pt x="347019" y="113866"/>
                      <a:pt x="347019" y="116577"/>
                    </a:cubicBezTo>
                    <a:cubicBezTo>
                      <a:pt x="347019" y="119288"/>
                      <a:pt x="345212" y="121095"/>
                      <a:pt x="342501" y="121095"/>
                    </a:cubicBezTo>
                    <a:cubicBezTo>
                      <a:pt x="339789" y="121095"/>
                      <a:pt x="337982" y="119288"/>
                      <a:pt x="337982" y="116577"/>
                    </a:cubicBezTo>
                    <a:cubicBezTo>
                      <a:pt x="337982" y="114769"/>
                      <a:pt x="339789" y="112058"/>
                      <a:pt x="342501" y="112058"/>
                    </a:cubicBezTo>
                    <a:lnTo>
                      <a:pt x="342501" y="112058"/>
                    </a:lnTo>
                    <a:close/>
                    <a:moveTo>
                      <a:pt x="323523" y="112058"/>
                    </a:moveTo>
                    <a:cubicBezTo>
                      <a:pt x="326234" y="112058"/>
                      <a:pt x="328041" y="113866"/>
                      <a:pt x="328041" y="116577"/>
                    </a:cubicBezTo>
                    <a:cubicBezTo>
                      <a:pt x="328041" y="119288"/>
                      <a:pt x="326234" y="121095"/>
                      <a:pt x="323523" y="121095"/>
                    </a:cubicBezTo>
                    <a:cubicBezTo>
                      <a:pt x="320812" y="121095"/>
                      <a:pt x="319004" y="119288"/>
                      <a:pt x="319004" y="116577"/>
                    </a:cubicBezTo>
                    <a:cubicBezTo>
                      <a:pt x="319004" y="114769"/>
                      <a:pt x="321716" y="112058"/>
                      <a:pt x="323523" y="112058"/>
                    </a:cubicBezTo>
                    <a:lnTo>
                      <a:pt x="323523" y="112058"/>
                    </a:lnTo>
                    <a:close/>
                    <a:moveTo>
                      <a:pt x="305449" y="112058"/>
                    </a:moveTo>
                    <a:cubicBezTo>
                      <a:pt x="308160" y="112058"/>
                      <a:pt x="309968" y="113866"/>
                      <a:pt x="309968" y="116577"/>
                    </a:cubicBezTo>
                    <a:cubicBezTo>
                      <a:pt x="309968" y="119288"/>
                      <a:pt x="308160" y="121095"/>
                      <a:pt x="305449" y="121095"/>
                    </a:cubicBezTo>
                    <a:cubicBezTo>
                      <a:pt x="302738" y="121095"/>
                      <a:pt x="300931" y="119288"/>
                      <a:pt x="300931" y="116577"/>
                    </a:cubicBezTo>
                    <a:cubicBezTo>
                      <a:pt x="300027" y="114769"/>
                      <a:pt x="302738" y="112058"/>
                      <a:pt x="305449" y="112058"/>
                    </a:cubicBezTo>
                    <a:lnTo>
                      <a:pt x="305449" y="112058"/>
                    </a:lnTo>
                    <a:close/>
                    <a:moveTo>
                      <a:pt x="286471" y="112058"/>
                    </a:moveTo>
                    <a:cubicBezTo>
                      <a:pt x="289182" y="112058"/>
                      <a:pt x="290990" y="113866"/>
                      <a:pt x="290990" y="116577"/>
                    </a:cubicBezTo>
                    <a:cubicBezTo>
                      <a:pt x="290990" y="119288"/>
                      <a:pt x="289182" y="121095"/>
                      <a:pt x="286471" y="121095"/>
                    </a:cubicBezTo>
                    <a:cubicBezTo>
                      <a:pt x="283760" y="121095"/>
                      <a:pt x="281953" y="119288"/>
                      <a:pt x="281953" y="116577"/>
                    </a:cubicBezTo>
                    <a:cubicBezTo>
                      <a:pt x="281953" y="114769"/>
                      <a:pt x="283760" y="112058"/>
                      <a:pt x="286471" y="112058"/>
                    </a:cubicBezTo>
                    <a:lnTo>
                      <a:pt x="286471" y="112058"/>
                    </a:lnTo>
                    <a:close/>
                    <a:moveTo>
                      <a:pt x="840437" y="103021"/>
                    </a:moveTo>
                    <a:cubicBezTo>
                      <a:pt x="843148" y="103021"/>
                      <a:pt x="844955" y="104829"/>
                      <a:pt x="844955" y="107540"/>
                    </a:cubicBezTo>
                    <a:cubicBezTo>
                      <a:pt x="844955" y="110251"/>
                      <a:pt x="843148" y="112058"/>
                      <a:pt x="840437" y="112058"/>
                    </a:cubicBezTo>
                    <a:cubicBezTo>
                      <a:pt x="837726" y="112058"/>
                      <a:pt x="835918" y="110251"/>
                      <a:pt x="835918" y="107540"/>
                    </a:cubicBezTo>
                    <a:cubicBezTo>
                      <a:pt x="835918" y="104829"/>
                      <a:pt x="837726" y="103021"/>
                      <a:pt x="840437" y="103021"/>
                    </a:cubicBezTo>
                    <a:lnTo>
                      <a:pt x="840437" y="103021"/>
                    </a:lnTo>
                    <a:close/>
                    <a:moveTo>
                      <a:pt x="821459" y="103021"/>
                    </a:moveTo>
                    <a:cubicBezTo>
                      <a:pt x="824170" y="103021"/>
                      <a:pt x="825978" y="104829"/>
                      <a:pt x="825978" y="107540"/>
                    </a:cubicBezTo>
                    <a:cubicBezTo>
                      <a:pt x="825978" y="110251"/>
                      <a:pt x="824170" y="112058"/>
                      <a:pt x="821459" y="112058"/>
                    </a:cubicBezTo>
                    <a:cubicBezTo>
                      <a:pt x="818748" y="112058"/>
                      <a:pt x="816941" y="110251"/>
                      <a:pt x="816941" y="107540"/>
                    </a:cubicBezTo>
                    <a:cubicBezTo>
                      <a:pt x="816941" y="104829"/>
                      <a:pt x="818748" y="103021"/>
                      <a:pt x="821459" y="103021"/>
                    </a:cubicBezTo>
                    <a:lnTo>
                      <a:pt x="821459" y="103021"/>
                    </a:lnTo>
                    <a:close/>
                    <a:moveTo>
                      <a:pt x="803385" y="103021"/>
                    </a:moveTo>
                    <a:cubicBezTo>
                      <a:pt x="806096" y="103021"/>
                      <a:pt x="807904" y="104829"/>
                      <a:pt x="807904" y="107540"/>
                    </a:cubicBezTo>
                    <a:cubicBezTo>
                      <a:pt x="807904" y="110251"/>
                      <a:pt x="806096" y="112058"/>
                      <a:pt x="803385" y="112058"/>
                    </a:cubicBezTo>
                    <a:cubicBezTo>
                      <a:pt x="800674" y="112058"/>
                      <a:pt x="798867" y="110251"/>
                      <a:pt x="798867" y="107540"/>
                    </a:cubicBezTo>
                    <a:cubicBezTo>
                      <a:pt x="797963" y="104829"/>
                      <a:pt x="800674" y="103021"/>
                      <a:pt x="803385" y="103021"/>
                    </a:cubicBezTo>
                    <a:lnTo>
                      <a:pt x="803385" y="103021"/>
                    </a:lnTo>
                    <a:close/>
                    <a:moveTo>
                      <a:pt x="784408" y="103021"/>
                    </a:moveTo>
                    <a:cubicBezTo>
                      <a:pt x="787119" y="103021"/>
                      <a:pt x="788926" y="104829"/>
                      <a:pt x="788926" y="107540"/>
                    </a:cubicBezTo>
                    <a:cubicBezTo>
                      <a:pt x="788926" y="110251"/>
                      <a:pt x="787119" y="112058"/>
                      <a:pt x="784408" y="112058"/>
                    </a:cubicBezTo>
                    <a:cubicBezTo>
                      <a:pt x="781696" y="112058"/>
                      <a:pt x="779889" y="110251"/>
                      <a:pt x="779889" y="107540"/>
                    </a:cubicBezTo>
                    <a:cubicBezTo>
                      <a:pt x="778985" y="104829"/>
                      <a:pt x="781696" y="103021"/>
                      <a:pt x="784408" y="103021"/>
                    </a:cubicBezTo>
                    <a:lnTo>
                      <a:pt x="784408" y="103021"/>
                    </a:lnTo>
                    <a:close/>
                    <a:moveTo>
                      <a:pt x="765430" y="103021"/>
                    </a:moveTo>
                    <a:cubicBezTo>
                      <a:pt x="768141" y="103021"/>
                      <a:pt x="769948" y="104829"/>
                      <a:pt x="769948" y="107540"/>
                    </a:cubicBezTo>
                    <a:cubicBezTo>
                      <a:pt x="769948" y="110251"/>
                      <a:pt x="768141" y="112058"/>
                      <a:pt x="765430" y="112058"/>
                    </a:cubicBezTo>
                    <a:cubicBezTo>
                      <a:pt x="762719" y="112058"/>
                      <a:pt x="760912" y="110251"/>
                      <a:pt x="760912" y="107540"/>
                    </a:cubicBezTo>
                    <a:cubicBezTo>
                      <a:pt x="760912" y="104829"/>
                      <a:pt x="762719" y="103021"/>
                      <a:pt x="765430" y="103021"/>
                    </a:cubicBezTo>
                    <a:lnTo>
                      <a:pt x="765430" y="103021"/>
                    </a:lnTo>
                    <a:close/>
                    <a:moveTo>
                      <a:pt x="746452" y="103021"/>
                    </a:moveTo>
                    <a:cubicBezTo>
                      <a:pt x="749163" y="103021"/>
                      <a:pt x="750971" y="104829"/>
                      <a:pt x="750971" y="107540"/>
                    </a:cubicBezTo>
                    <a:cubicBezTo>
                      <a:pt x="750971" y="110251"/>
                      <a:pt x="749163" y="112058"/>
                      <a:pt x="746452" y="112058"/>
                    </a:cubicBezTo>
                    <a:cubicBezTo>
                      <a:pt x="743741" y="112058"/>
                      <a:pt x="741934" y="110251"/>
                      <a:pt x="741934" y="107540"/>
                    </a:cubicBezTo>
                    <a:cubicBezTo>
                      <a:pt x="741934" y="104829"/>
                      <a:pt x="743741" y="103021"/>
                      <a:pt x="746452" y="103021"/>
                    </a:cubicBezTo>
                    <a:lnTo>
                      <a:pt x="746452" y="103021"/>
                    </a:lnTo>
                    <a:close/>
                    <a:moveTo>
                      <a:pt x="727475" y="103021"/>
                    </a:moveTo>
                    <a:cubicBezTo>
                      <a:pt x="730186" y="103021"/>
                      <a:pt x="731993" y="104829"/>
                      <a:pt x="731993" y="107540"/>
                    </a:cubicBezTo>
                    <a:cubicBezTo>
                      <a:pt x="731993" y="110251"/>
                      <a:pt x="730186" y="112058"/>
                      <a:pt x="727475" y="112058"/>
                    </a:cubicBezTo>
                    <a:cubicBezTo>
                      <a:pt x="724764" y="112058"/>
                      <a:pt x="722956" y="110251"/>
                      <a:pt x="722956" y="107540"/>
                    </a:cubicBezTo>
                    <a:cubicBezTo>
                      <a:pt x="722956" y="104829"/>
                      <a:pt x="724764" y="103021"/>
                      <a:pt x="727475" y="103021"/>
                    </a:cubicBezTo>
                    <a:lnTo>
                      <a:pt x="727475" y="103021"/>
                    </a:lnTo>
                    <a:close/>
                    <a:moveTo>
                      <a:pt x="709401" y="103021"/>
                    </a:moveTo>
                    <a:cubicBezTo>
                      <a:pt x="712112" y="103021"/>
                      <a:pt x="713919" y="104829"/>
                      <a:pt x="713919" y="107540"/>
                    </a:cubicBezTo>
                    <a:cubicBezTo>
                      <a:pt x="713919" y="110251"/>
                      <a:pt x="712112" y="112058"/>
                      <a:pt x="709401" y="112058"/>
                    </a:cubicBezTo>
                    <a:cubicBezTo>
                      <a:pt x="706690" y="112058"/>
                      <a:pt x="704882" y="110251"/>
                      <a:pt x="704882" y="107540"/>
                    </a:cubicBezTo>
                    <a:cubicBezTo>
                      <a:pt x="703979" y="104829"/>
                      <a:pt x="706690" y="103021"/>
                      <a:pt x="709401" y="103021"/>
                    </a:cubicBezTo>
                    <a:lnTo>
                      <a:pt x="709401" y="103021"/>
                    </a:lnTo>
                    <a:close/>
                    <a:moveTo>
                      <a:pt x="690423" y="103021"/>
                    </a:moveTo>
                    <a:cubicBezTo>
                      <a:pt x="693134" y="103021"/>
                      <a:pt x="694942" y="104829"/>
                      <a:pt x="694942" y="107540"/>
                    </a:cubicBezTo>
                    <a:cubicBezTo>
                      <a:pt x="694942" y="110251"/>
                      <a:pt x="693134" y="112058"/>
                      <a:pt x="690423" y="112058"/>
                    </a:cubicBezTo>
                    <a:cubicBezTo>
                      <a:pt x="687712" y="112058"/>
                      <a:pt x="685905" y="110251"/>
                      <a:pt x="685905" y="107540"/>
                    </a:cubicBezTo>
                    <a:cubicBezTo>
                      <a:pt x="685905" y="104829"/>
                      <a:pt x="687712" y="103021"/>
                      <a:pt x="690423" y="103021"/>
                    </a:cubicBezTo>
                    <a:lnTo>
                      <a:pt x="690423" y="103021"/>
                    </a:lnTo>
                    <a:close/>
                    <a:moveTo>
                      <a:pt x="671446" y="103021"/>
                    </a:moveTo>
                    <a:cubicBezTo>
                      <a:pt x="674157" y="103021"/>
                      <a:pt x="675964" y="104829"/>
                      <a:pt x="675964" y="107540"/>
                    </a:cubicBezTo>
                    <a:cubicBezTo>
                      <a:pt x="675964" y="110251"/>
                      <a:pt x="674157" y="112058"/>
                      <a:pt x="671446" y="112058"/>
                    </a:cubicBezTo>
                    <a:cubicBezTo>
                      <a:pt x="668735" y="112058"/>
                      <a:pt x="666927" y="110251"/>
                      <a:pt x="666927" y="107540"/>
                    </a:cubicBezTo>
                    <a:cubicBezTo>
                      <a:pt x="666927" y="104829"/>
                      <a:pt x="668735" y="103021"/>
                      <a:pt x="671446" y="103021"/>
                    </a:cubicBezTo>
                    <a:lnTo>
                      <a:pt x="671446" y="103021"/>
                    </a:lnTo>
                    <a:close/>
                    <a:moveTo>
                      <a:pt x="652468" y="103021"/>
                    </a:moveTo>
                    <a:cubicBezTo>
                      <a:pt x="655179" y="103021"/>
                      <a:pt x="656987" y="104829"/>
                      <a:pt x="656987" y="107540"/>
                    </a:cubicBezTo>
                    <a:cubicBezTo>
                      <a:pt x="656987" y="110251"/>
                      <a:pt x="655179" y="112058"/>
                      <a:pt x="652468" y="112058"/>
                    </a:cubicBezTo>
                    <a:cubicBezTo>
                      <a:pt x="649757" y="112058"/>
                      <a:pt x="647950" y="110251"/>
                      <a:pt x="647950" y="107540"/>
                    </a:cubicBezTo>
                    <a:cubicBezTo>
                      <a:pt x="647950" y="104829"/>
                      <a:pt x="649757" y="103021"/>
                      <a:pt x="652468" y="103021"/>
                    </a:cubicBezTo>
                    <a:lnTo>
                      <a:pt x="652468" y="103021"/>
                    </a:lnTo>
                    <a:close/>
                    <a:moveTo>
                      <a:pt x="633490" y="103021"/>
                    </a:moveTo>
                    <a:cubicBezTo>
                      <a:pt x="636202" y="103021"/>
                      <a:pt x="638009" y="104829"/>
                      <a:pt x="638009" y="107540"/>
                    </a:cubicBezTo>
                    <a:cubicBezTo>
                      <a:pt x="638009" y="110251"/>
                      <a:pt x="636202" y="112058"/>
                      <a:pt x="633490" y="112058"/>
                    </a:cubicBezTo>
                    <a:cubicBezTo>
                      <a:pt x="630779" y="112058"/>
                      <a:pt x="628972" y="110251"/>
                      <a:pt x="628972" y="107540"/>
                    </a:cubicBezTo>
                    <a:cubicBezTo>
                      <a:pt x="628972" y="104829"/>
                      <a:pt x="631683" y="103021"/>
                      <a:pt x="633490" y="103021"/>
                    </a:cubicBezTo>
                    <a:lnTo>
                      <a:pt x="633490" y="103021"/>
                    </a:lnTo>
                    <a:close/>
                    <a:moveTo>
                      <a:pt x="615417" y="103021"/>
                    </a:moveTo>
                    <a:cubicBezTo>
                      <a:pt x="618128" y="103021"/>
                      <a:pt x="619935" y="104829"/>
                      <a:pt x="619935" y="107540"/>
                    </a:cubicBezTo>
                    <a:cubicBezTo>
                      <a:pt x="619935" y="110251"/>
                      <a:pt x="618128" y="112058"/>
                      <a:pt x="615417" y="112058"/>
                    </a:cubicBezTo>
                    <a:cubicBezTo>
                      <a:pt x="612705" y="112058"/>
                      <a:pt x="610898" y="110251"/>
                      <a:pt x="610898" y="107540"/>
                    </a:cubicBezTo>
                    <a:cubicBezTo>
                      <a:pt x="609994" y="104829"/>
                      <a:pt x="612705" y="103021"/>
                      <a:pt x="615417" y="103021"/>
                    </a:cubicBezTo>
                    <a:lnTo>
                      <a:pt x="615417" y="103021"/>
                    </a:lnTo>
                    <a:close/>
                    <a:moveTo>
                      <a:pt x="596439" y="103021"/>
                    </a:moveTo>
                    <a:cubicBezTo>
                      <a:pt x="599150" y="103021"/>
                      <a:pt x="600957" y="104829"/>
                      <a:pt x="600957" y="107540"/>
                    </a:cubicBezTo>
                    <a:cubicBezTo>
                      <a:pt x="600957" y="110251"/>
                      <a:pt x="599150" y="112058"/>
                      <a:pt x="596439" y="112058"/>
                    </a:cubicBezTo>
                    <a:cubicBezTo>
                      <a:pt x="593728" y="112058"/>
                      <a:pt x="591920" y="110251"/>
                      <a:pt x="591920" y="107540"/>
                    </a:cubicBezTo>
                    <a:cubicBezTo>
                      <a:pt x="591920" y="104829"/>
                      <a:pt x="593728" y="103021"/>
                      <a:pt x="596439" y="103021"/>
                    </a:cubicBezTo>
                    <a:lnTo>
                      <a:pt x="596439" y="103021"/>
                    </a:lnTo>
                    <a:close/>
                    <a:moveTo>
                      <a:pt x="577461" y="103021"/>
                    </a:moveTo>
                    <a:cubicBezTo>
                      <a:pt x="580172" y="103021"/>
                      <a:pt x="581980" y="104829"/>
                      <a:pt x="581980" y="107540"/>
                    </a:cubicBezTo>
                    <a:cubicBezTo>
                      <a:pt x="581980" y="110251"/>
                      <a:pt x="580172" y="112058"/>
                      <a:pt x="577461" y="112058"/>
                    </a:cubicBezTo>
                    <a:cubicBezTo>
                      <a:pt x="574750" y="112058"/>
                      <a:pt x="572943" y="110251"/>
                      <a:pt x="572943" y="107540"/>
                    </a:cubicBezTo>
                    <a:cubicBezTo>
                      <a:pt x="572943" y="104829"/>
                      <a:pt x="574750" y="103021"/>
                      <a:pt x="577461" y="103021"/>
                    </a:cubicBezTo>
                    <a:lnTo>
                      <a:pt x="577461" y="103021"/>
                    </a:lnTo>
                    <a:close/>
                    <a:moveTo>
                      <a:pt x="558484" y="103021"/>
                    </a:moveTo>
                    <a:cubicBezTo>
                      <a:pt x="561195" y="103021"/>
                      <a:pt x="563002" y="104829"/>
                      <a:pt x="563002" y="107540"/>
                    </a:cubicBezTo>
                    <a:cubicBezTo>
                      <a:pt x="563002" y="110251"/>
                      <a:pt x="561195" y="112058"/>
                      <a:pt x="558484" y="112058"/>
                    </a:cubicBezTo>
                    <a:cubicBezTo>
                      <a:pt x="555773" y="112058"/>
                      <a:pt x="553965" y="110251"/>
                      <a:pt x="553965" y="107540"/>
                    </a:cubicBezTo>
                    <a:cubicBezTo>
                      <a:pt x="553965" y="104829"/>
                      <a:pt x="555773" y="103021"/>
                      <a:pt x="558484" y="103021"/>
                    </a:cubicBezTo>
                    <a:lnTo>
                      <a:pt x="558484" y="103021"/>
                    </a:lnTo>
                    <a:close/>
                    <a:moveTo>
                      <a:pt x="539506" y="103021"/>
                    </a:moveTo>
                    <a:cubicBezTo>
                      <a:pt x="542217" y="103021"/>
                      <a:pt x="544025" y="104829"/>
                      <a:pt x="544025" y="107540"/>
                    </a:cubicBezTo>
                    <a:cubicBezTo>
                      <a:pt x="544025" y="110251"/>
                      <a:pt x="542217" y="112058"/>
                      <a:pt x="539506" y="112058"/>
                    </a:cubicBezTo>
                    <a:cubicBezTo>
                      <a:pt x="536795" y="112058"/>
                      <a:pt x="534988" y="110251"/>
                      <a:pt x="534988" y="107540"/>
                    </a:cubicBezTo>
                    <a:cubicBezTo>
                      <a:pt x="534988" y="104829"/>
                      <a:pt x="537699" y="103021"/>
                      <a:pt x="539506" y="103021"/>
                    </a:cubicBezTo>
                    <a:lnTo>
                      <a:pt x="539506" y="103021"/>
                    </a:lnTo>
                    <a:close/>
                    <a:moveTo>
                      <a:pt x="521432" y="103021"/>
                    </a:moveTo>
                    <a:cubicBezTo>
                      <a:pt x="524143" y="103021"/>
                      <a:pt x="525951" y="104829"/>
                      <a:pt x="525951" y="107540"/>
                    </a:cubicBezTo>
                    <a:cubicBezTo>
                      <a:pt x="525951" y="110251"/>
                      <a:pt x="524143" y="112058"/>
                      <a:pt x="521432" y="112058"/>
                    </a:cubicBezTo>
                    <a:cubicBezTo>
                      <a:pt x="518721" y="112058"/>
                      <a:pt x="516914" y="110251"/>
                      <a:pt x="516914" y="107540"/>
                    </a:cubicBezTo>
                    <a:cubicBezTo>
                      <a:pt x="516010" y="104829"/>
                      <a:pt x="518721" y="103021"/>
                      <a:pt x="521432" y="103021"/>
                    </a:cubicBezTo>
                    <a:lnTo>
                      <a:pt x="521432" y="103021"/>
                    </a:lnTo>
                    <a:close/>
                    <a:moveTo>
                      <a:pt x="502455" y="103021"/>
                    </a:moveTo>
                    <a:cubicBezTo>
                      <a:pt x="505166" y="103021"/>
                      <a:pt x="506973" y="104829"/>
                      <a:pt x="506973" y="107540"/>
                    </a:cubicBezTo>
                    <a:cubicBezTo>
                      <a:pt x="506973" y="110251"/>
                      <a:pt x="505166" y="112058"/>
                      <a:pt x="502455" y="112058"/>
                    </a:cubicBezTo>
                    <a:cubicBezTo>
                      <a:pt x="499744" y="112058"/>
                      <a:pt x="497936" y="110251"/>
                      <a:pt x="497936" y="107540"/>
                    </a:cubicBezTo>
                    <a:cubicBezTo>
                      <a:pt x="497936" y="104829"/>
                      <a:pt x="499744" y="103021"/>
                      <a:pt x="502455" y="103021"/>
                    </a:cubicBezTo>
                    <a:lnTo>
                      <a:pt x="502455" y="103021"/>
                    </a:lnTo>
                    <a:close/>
                    <a:moveTo>
                      <a:pt x="483477" y="103021"/>
                    </a:moveTo>
                    <a:cubicBezTo>
                      <a:pt x="486188" y="103021"/>
                      <a:pt x="487995" y="104829"/>
                      <a:pt x="487995" y="107540"/>
                    </a:cubicBezTo>
                    <a:cubicBezTo>
                      <a:pt x="487995" y="110251"/>
                      <a:pt x="486188" y="112058"/>
                      <a:pt x="483477" y="112058"/>
                    </a:cubicBezTo>
                    <a:cubicBezTo>
                      <a:pt x="480766" y="112058"/>
                      <a:pt x="478959" y="110251"/>
                      <a:pt x="478959" y="107540"/>
                    </a:cubicBezTo>
                    <a:cubicBezTo>
                      <a:pt x="478959" y="104829"/>
                      <a:pt x="480766" y="103021"/>
                      <a:pt x="483477" y="103021"/>
                    </a:cubicBezTo>
                    <a:lnTo>
                      <a:pt x="483477" y="103021"/>
                    </a:lnTo>
                    <a:close/>
                    <a:moveTo>
                      <a:pt x="464499" y="103021"/>
                    </a:moveTo>
                    <a:cubicBezTo>
                      <a:pt x="467211" y="103021"/>
                      <a:pt x="469018" y="104829"/>
                      <a:pt x="469018" y="107540"/>
                    </a:cubicBezTo>
                    <a:cubicBezTo>
                      <a:pt x="469018" y="110251"/>
                      <a:pt x="467211" y="112058"/>
                      <a:pt x="464499" y="112058"/>
                    </a:cubicBezTo>
                    <a:cubicBezTo>
                      <a:pt x="461788" y="112058"/>
                      <a:pt x="459981" y="110251"/>
                      <a:pt x="459981" y="107540"/>
                    </a:cubicBezTo>
                    <a:cubicBezTo>
                      <a:pt x="459981" y="104829"/>
                      <a:pt x="461788" y="103021"/>
                      <a:pt x="464499" y="103021"/>
                    </a:cubicBezTo>
                    <a:lnTo>
                      <a:pt x="464499" y="103021"/>
                    </a:lnTo>
                    <a:close/>
                    <a:moveTo>
                      <a:pt x="446425" y="103021"/>
                    </a:moveTo>
                    <a:cubicBezTo>
                      <a:pt x="449137" y="103021"/>
                      <a:pt x="450944" y="104829"/>
                      <a:pt x="450944" y="107540"/>
                    </a:cubicBezTo>
                    <a:cubicBezTo>
                      <a:pt x="450944" y="110251"/>
                      <a:pt x="449137" y="112058"/>
                      <a:pt x="446425" y="112058"/>
                    </a:cubicBezTo>
                    <a:cubicBezTo>
                      <a:pt x="443714" y="112058"/>
                      <a:pt x="441907" y="110251"/>
                      <a:pt x="441907" y="107540"/>
                    </a:cubicBezTo>
                    <a:cubicBezTo>
                      <a:pt x="441003" y="104829"/>
                      <a:pt x="443714" y="103021"/>
                      <a:pt x="446425" y="103021"/>
                    </a:cubicBezTo>
                    <a:lnTo>
                      <a:pt x="446425" y="103021"/>
                    </a:lnTo>
                    <a:close/>
                    <a:moveTo>
                      <a:pt x="427448" y="103021"/>
                    </a:moveTo>
                    <a:cubicBezTo>
                      <a:pt x="430159" y="103021"/>
                      <a:pt x="431966" y="104829"/>
                      <a:pt x="431966" y="107540"/>
                    </a:cubicBezTo>
                    <a:cubicBezTo>
                      <a:pt x="431966" y="110251"/>
                      <a:pt x="430159" y="112058"/>
                      <a:pt x="427448" y="112058"/>
                    </a:cubicBezTo>
                    <a:cubicBezTo>
                      <a:pt x="424737" y="112058"/>
                      <a:pt x="422929" y="110251"/>
                      <a:pt x="422929" y="107540"/>
                    </a:cubicBezTo>
                    <a:cubicBezTo>
                      <a:pt x="422929" y="104829"/>
                      <a:pt x="424737" y="103021"/>
                      <a:pt x="427448" y="103021"/>
                    </a:cubicBezTo>
                    <a:lnTo>
                      <a:pt x="427448" y="103021"/>
                    </a:lnTo>
                    <a:close/>
                    <a:moveTo>
                      <a:pt x="408470" y="103021"/>
                    </a:moveTo>
                    <a:cubicBezTo>
                      <a:pt x="411181" y="103021"/>
                      <a:pt x="412989" y="104829"/>
                      <a:pt x="412989" y="107540"/>
                    </a:cubicBezTo>
                    <a:cubicBezTo>
                      <a:pt x="412989" y="110251"/>
                      <a:pt x="411181" y="112058"/>
                      <a:pt x="408470" y="112058"/>
                    </a:cubicBezTo>
                    <a:cubicBezTo>
                      <a:pt x="405759" y="112058"/>
                      <a:pt x="403952" y="110251"/>
                      <a:pt x="403952" y="107540"/>
                    </a:cubicBezTo>
                    <a:cubicBezTo>
                      <a:pt x="403952" y="104829"/>
                      <a:pt x="405759" y="103021"/>
                      <a:pt x="408470" y="103021"/>
                    </a:cubicBezTo>
                    <a:lnTo>
                      <a:pt x="408470" y="103021"/>
                    </a:lnTo>
                    <a:close/>
                    <a:moveTo>
                      <a:pt x="389493" y="103021"/>
                    </a:moveTo>
                    <a:cubicBezTo>
                      <a:pt x="392204" y="103021"/>
                      <a:pt x="394011" y="104829"/>
                      <a:pt x="394011" y="107540"/>
                    </a:cubicBezTo>
                    <a:cubicBezTo>
                      <a:pt x="394011" y="110251"/>
                      <a:pt x="392204" y="112058"/>
                      <a:pt x="389493" y="112058"/>
                    </a:cubicBezTo>
                    <a:cubicBezTo>
                      <a:pt x="386782" y="112058"/>
                      <a:pt x="384974" y="110251"/>
                      <a:pt x="384974" y="107540"/>
                    </a:cubicBezTo>
                    <a:cubicBezTo>
                      <a:pt x="384974" y="104829"/>
                      <a:pt x="386782" y="103021"/>
                      <a:pt x="389493" y="103021"/>
                    </a:cubicBezTo>
                    <a:lnTo>
                      <a:pt x="389493" y="103021"/>
                    </a:lnTo>
                    <a:close/>
                    <a:moveTo>
                      <a:pt x="370515" y="103021"/>
                    </a:moveTo>
                    <a:cubicBezTo>
                      <a:pt x="373226" y="103021"/>
                      <a:pt x="375034" y="104829"/>
                      <a:pt x="375034" y="107540"/>
                    </a:cubicBezTo>
                    <a:cubicBezTo>
                      <a:pt x="375034" y="110251"/>
                      <a:pt x="373226" y="112058"/>
                      <a:pt x="370515" y="112058"/>
                    </a:cubicBezTo>
                    <a:cubicBezTo>
                      <a:pt x="367804" y="112058"/>
                      <a:pt x="365997" y="110251"/>
                      <a:pt x="365997" y="107540"/>
                    </a:cubicBezTo>
                    <a:cubicBezTo>
                      <a:pt x="365997" y="104829"/>
                      <a:pt x="367804" y="103021"/>
                      <a:pt x="370515" y="103021"/>
                    </a:cubicBezTo>
                    <a:lnTo>
                      <a:pt x="370515" y="103021"/>
                    </a:lnTo>
                    <a:close/>
                    <a:moveTo>
                      <a:pt x="352441" y="103021"/>
                    </a:moveTo>
                    <a:cubicBezTo>
                      <a:pt x="355152" y="103021"/>
                      <a:pt x="356960" y="104829"/>
                      <a:pt x="356960" y="107540"/>
                    </a:cubicBezTo>
                    <a:cubicBezTo>
                      <a:pt x="356960" y="110251"/>
                      <a:pt x="355152" y="112058"/>
                      <a:pt x="352441" y="112058"/>
                    </a:cubicBezTo>
                    <a:cubicBezTo>
                      <a:pt x="349730" y="112058"/>
                      <a:pt x="347923" y="110251"/>
                      <a:pt x="347923" y="107540"/>
                    </a:cubicBezTo>
                    <a:cubicBezTo>
                      <a:pt x="347019" y="104829"/>
                      <a:pt x="349730" y="103021"/>
                      <a:pt x="352441" y="103021"/>
                    </a:cubicBezTo>
                    <a:lnTo>
                      <a:pt x="352441" y="103021"/>
                    </a:lnTo>
                    <a:close/>
                    <a:moveTo>
                      <a:pt x="333464" y="103021"/>
                    </a:moveTo>
                    <a:cubicBezTo>
                      <a:pt x="336175" y="103021"/>
                      <a:pt x="337982" y="104829"/>
                      <a:pt x="337982" y="107540"/>
                    </a:cubicBezTo>
                    <a:cubicBezTo>
                      <a:pt x="337982" y="110251"/>
                      <a:pt x="336175" y="112058"/>
                      <a:pt x="333464" y="112058"/>
                    </a:cubicBezTo>
                    <a:cubicBezTo>
                      <a:pt x="330753" y="112058"/>
                      <a:pt x="328945" y="110251"/>
                      <a:pt x="328945" y="107540"/>
                    </a:cubicBezTo>
                    <a:cubicBezTo>
                      <a:pt x="328945" y="104829"/>
                      <a:pt x="330753" y="103021"/>
                      <a:pt x="333464" y="103021"/>
                    </a:cubicBezTo>
                    <a:lnTo>
                      <a:pt x="333464" y="103021"/>
                    </a:lnTo>
                    <a:close/>
                    <a:moveTo>
                      <a:pt x="314486" y="103021"/>
                    </a:moveTo>
                    <a:cubicBezTo>
                      <a:pt x="317197" y="103021"/>
                      <a:pt x="319004" y="104829"/>
                      <a:pt x="319004" y="107540"/>
                    </a:cubicBezTo>
                    <a:cubicBezTo>
                      <a:pt x="319004" y="110251"/>
                      <a:pt x="317197" y="112058"/>
                      <a:pt x="314486" y="112058"/>
                    </a:cubicBezTo>
                    <a:cubicBezTo>
                      <a:pt x="311775" y="112058"/>
                      <a:pt x="309968" y="110251"/>
                      <a:pt x="309968" y="107540"/>
                    </a:cubicBezTo>
                    <a:cubicBezTo>
                      <a:pt x="309968" y="104829"/>
                      <a:pt x="311775" y="103021"/>
                      <a:pt x="314486" y="103021"/>
                    </a:cubicBezTo>
                    <a:lnTo>
                      <a:pt x="314486" y="103021"/>
                    </a:lnTo>
                    <a:close/>
                    <a:moveTo>
                      <a:pt x="295508" y="103021"/>
                    </a:moveTo>
                    <a:cubicBezTo>
                      <a:pt x="298219" y="103021"/>
                      <a:pt x="300027" y="104829"/>
                      <a:pt x="300027" y="107540"/>
                    </a:cubicBezTo>
                    <a:cubicBezTo>
                      <a:pt x="300027" y="110251"/>
                      <a:pt x="298219" y="112058"/>
                      <a:pt x="295508" y="112058"/>
                    </a:cubicBezTo>
                    <a:cubicBezTo>
                      <a:pt x="292797" y="112058"/>
                      <a:pt x="290990" y="110251"/>
                      <a:pt x="290990" y="107540"/>
                    </a:cubicBezTo>
                    <a:cubicBezTo>
                      <a:pt x="290990" y="104829"/>
                      <a:pt x="292797" y="103021"/>
                      <a:pt x="295508" y="103021"/>
                    </a:cubicBezTo>
                    <a:lnTo>
                      <a:pt x="295508" y="103021"/>
                    </a:lnTo>
                    <a:close/>
                    <a:moveTo>
                      <a:pt x="831400" y="92177"/>
                    </a:moveTo>
                    <a:cubicBezTo>
                      <a:pt x="834111" y="92177"/>
                      <a:pt x="835918" y="93984"/>
                      <a:pt x="835918" y="96695"/>
                    </a:cubicBezTo>
                    <a:cubicBezTo>
                      <a:pt x="835918" y="99406"/>
                      <a:pt x="834111" y="101214"/>
                      <a:pt x="831400" y="101214"/>
                    </a:cubicBezTo>
                    <a:cubicBezTo>
                      <a:pt x="828689" y="101214"/>
                      <a:pt x="826881" y="99406"/>
                      <a:pt x="826881" y="96695"/>
                    </a:cubicBezTo>
                    <a:cubicBezTo>
                      <a:pt x="826881" y="93984"/>
                      <a:pt x="828689" y="92177"/>
                      <a:pt x="831400" y="92177"/>
                    </a:cubicBezTo>
                    <a:lnTo>
                      <a:pt x="831400" y="92177"/>
                    </a:lnTo>
                    <a:close/>
                    <a:moveTo>
                      <a:pt x="812422" y="92177"/>
                    </a:moveTo>
                    <a:cubicBezTo>
                      <a:pt x="815133" y="92177"/>
                      <a:pt x="816941" y="93984"/>
                      <a:pt x="816941" y="96695"/>
                    </a:cubicBezTo>
                    <a:cubicBezTo>
                      <a:pt x="816941" y="99406"/>
                      <a:pt x="815133" y="101214"/>
                      <a:pt x="812422" y="101214"/>
                    </a:cubicBezTo>
                    <a:cubicBezTo>
                      <a:pt x="809711" y="101214"/>
                      <a:pt x="807904" y="99406"/>
                      <a:pt x="807904" y="96695"/>
                    </a:cubicBezTo>
                    <a:cubicBezTo>
                      <a:pt x="807904" y="93984"/>
                      <a:pt x="809711" y="92177"/>
                      <a:pt x="812422" y="92177"/>
                    </a:cubicBezTo>
                    <a:lnTo>
                      <a:pt x="812422" y="92177"/>
                    </a:lnTo>
                    <a:close/>
                    <a:moveTo>
                      <a:pt x="793445" y="92177"/>
                    </a:moveTo>
                    <a:cubicBezTo>
                      <a:pt x="796156" y="92177"/>
                      <a:pt x="797963" y="93984"/>
                      <a:pt x="797963" y="96695"/>
                    </a:cubicBezTo>
                    <a:cubicBezTo>
                      <a:pt x="797963" y="99406"/>
                      <a:pt x="796156" y="101214"/>
                      <a:pt x="793445" y="101214"/>
                    </a:cubicBezTo>
                    <a:cubicBezTo>
                      <a:pt x="790733" y="101214"/>
                      <a:pt x="788926" y="99406"/>
                      <a:pt x="788926" y="96695"/>
                    </a:cubicBezTo>
                    <a:cubicBezTo>
                      <a:pt x="788926" y="93984"/>
                      <a:pt x="790733" y="92177"/>
                      <a:pt x="793445" y="92177"/>
                    </a:cubicBezTo>
                    <a:lnTo>
                      <a:pt x="793445" y="92177"/>
                    </a:lnTo>
                    <a:close/>
                    <a:moveTo>
                      <a:pt x="774467" y="92177"/>
                    </a:moveTo>
                    <a:cubicBezTo>
                      <a:pt x="777178" y="92177"/>
                      <a:pt x="778985" y="93984"/>
                      <a:pt x="778985" y="96695"/>
                    </a:cubicBezTo>
                    <a:cubicBezTo>
                      <a:pt x="778985" y="99406"/>
                      <a:pt x="777178" y="101214"/>
                      <a:pt x="774467" y="101214"/>
                    </a:cubicBezTo>
                    <a:cubicBezTo>
                      <a:pt x="771756" y="101214"/>
                      <a:pt x="769948" y="99406"/>
                      <a:pt x="769948" y="96695"/>
                    </a:cubicBezTo>
                    <a:cubicBezTo>
                      <a:pt x="769948" y="93984"/>
                      <a:pt x="771756" y="92177"/>
                      <a:pt x="774467" y="92177"/>
                    </a:cubicBezTo>
                    <a:lnTo>
                      <a:pt x="774467" y="92177"/>
                    </a:lnTo>
                    <a:close/>
                    <a:moveTo>
                      <a:pt x="756393" y="92177"/>
                    </a:moveTo>
                    <a:cubicBezTo>
                      <a:pt x="759104" y="92177"/>
                      <a:pt x="760912" y="93984"/>
                      <a:pt x="760912" y="96695"/>
                    </a:cubicBezTo>
                    <a:cubicBezTo>
                      <a:pt x="760912" y="99406"/>
                      <a:pt x="759104" y="101214"/>
                      <a:pt x="756393" y="101214"/>
                    </a:cubicBezTo>
                    <a:cubicBezTo>
                      <a:pt x="753682" y="101214"/>
                      <a:pt x="751875" y="99406"/>
                      <a:pt x="751875" y="96695"/>
                    </a:cubicBezTo>
                    <a:cubicBezTo>
                      <a:pt x="750971" y="93984"/>
                      <a:pt x="753682" y="92177"/>
                      <a:pt x="756393" y="92177"/>
                    </a:cubicBezTo>
                    <a:lnTo>
                      <a:pt x="756393" y="92177"/>
                    </a:lnTo>
                    <a:close/>
                    <a:moveTo>
                      <a:pt x="737415" y="92177"/>
                    </a:moveTo>
                    <a:cubicBezTo>
                      <a:pt x="740126" y="92177"/>
                      <a:pt x="741934" y="93984"/>
                      <a:pt x="741934" y="96695"/>
                    </a:cubicBezTo>
                    <a:cubicBezTo>
                      <a:pt x="741934" y="99406"/>
                      <a:pt x="740126" y="101214"/>
                      <a:pt x="737415" y="101214"/>
                    </a:cubicBezTo>
                    <a:cubicBezTo>
                      <a:pt x="734704" y="101214"/>
                      <a:pt x="732897" y="99406"/>
                      <a:pt x="732897" y="96695"/>
                    </a:cubicBezTo>
                    <a:cubicBezTo>
                      <a:pt x="732897" y="93984"/>
                      <a:pt x="734704" y="92177"/>
                      <a:pt x="737415" y="92177"/>
                    </a:cubicBezTo>
                    <a:lnTo>
                      <a:pt x="737415" y="92177"/>
                    </a:lnTo>
                    <a:close/>
                    <a:moveTo>
                      <a:pt x="718438" y="92177"/>
                    </a:moveTo>
                    <a:cubicBezTo>
                      <a:pt x="721149" y="92177"/>
                      <a:pt x="722956" y="93984"/>
                      <a:pt x="722956" y="96695"/>
                    </a:cubicBezTo>
                    <a:cubicBezTo>
                      <a:pt x="722956" y="99406"/>
                      <a:pt x="721149" y="101214"/>
                      <a:pt x="718438" y="101214"/>
                    </a:cubicBezTo>
                    <a:cubicBezTo>
                      <a:pt x="715727" y="101214"/>
                      <a:pt x="713919" y="99406"/>
                      <a:pt x="713919" y="96695"/>
                    </a:cubicBezTo>
                    <a:cubicBezTo>
                      <a:pt x="713919" y="93984"/>
                      <a:pt x="715727" y="92177"/>
                      <a:pt x="718438" y="92177"/>
                    </a:cubicBezTo>
                    <a:lnTo>
                      <a:pt x="718438" y="92177"/>
                    </a:lnTo>
                    <a:close/>
                    <a:moveTo>
                      <a:pt x="699460" y="92177"/>
                    </a:moveTo>
                    <a:cubicBezTo>
                      <a:pt x="702171" y="92177"/>
                      <a:pt x="703979" y="93984"/>
                      <a:pt x="703979" y="96695"/>
                    </a:cubicBezTo>
                    <a:cubicBezTo>
                      <a:pt x="703979" y="99406"/>
                      <a:pt x="702171" y="101214"/>
                      <a:pt x="699460" y="101214"/>
                    </a:cubicBezTo>
                    <a:cubicBezTo>
                      <a:pt x="696749" y="101214"/>
                      <a:pt x="694942" y="99406"/>
                      <a:pt x="694942" y="96695"/>
                    </a:cubicBezTo>
                    <a:cubicBezTo>
                      <a:pt x="694942" y="93984"/>
                      <a:pt x="696749" y="92177"/>
                      <a:pt x="699460" y="92177"/>
                    </a:cubicBezTo>
                    <a:lnTo>
                      <a:pt x="699460" y="92177"/>
                    </a:lnTo>
                    <a:close/>
                    <a:moveTo>
                      <a:pt x="680483" y="92177"/>
                    </a:moveTo>
                    <a:cubicBezTo>
                      <a:pt x="683194" y="92177"/>
                      <a:pt x="685001" y="93984"/>
                      <a:pt x="685001" y="96695"/>
                    </a:cubicBezTo>
                    <a:cubicBezTo>
                      <a:pt x="685001" y="99406"/>
                      <a:pt x="683194" y="101214"/>
                      <a:pt x="680483" y="101214"/>
                    </a:cubicBezTo>
                    <a:cubicBezTo>
                      <a:pt x="677771" y="101214"/>
                      <a:pt x="675964" y="99406"/>
                      <a:pt x="675964" y="96695"/>
                    </a:cubicBezTo>
                    <a:cubicBezTo>
                      <a:pt x="675964" y="93984"/>
                      <a:pt x="678675" y="92177"/>
                      <a:pt x="680483" y="92177"/>
                    </a:cubicBezTo>
                    <a:lnTo>
                      <a:pt x="680483" y="92177"/>
                    </a:lnTo>
                    <a:close/>
                    <a:moveTo>
                      <a:pt x="662409" y="92177"/>
                    </a:moveTo>
                    <a:cubicBezTo>
                      <a:pt x="665120" y="92177"/>
                      <a:pt x="666927" y="93984"/>
                      <a:pt x="666927" y="96695"/>
                    </a:cubicBezTo>
                    <a:cubicBezTo>
                      <a:pt x="666927" y="99406"/>
                      <a:pt x="665120" y="101214"/>
                      <a:pt x="662409" y="101214"/>
                    </a:cubicBezTo>
                    <a:cubicBezTo>
                      <a:pt x="659698" y="101214"/>
                      <a:pt x="657890" y="99406"/>
                      <a:pt x="657890" y="96695"/>
                    </a:cubicBezTo>
                    <a:cubicBezTo>
                      <a:pt x="656987" y="93984"/>
                      <a:pt x="659698" y="92177"/>
                      <a:pt x="662409" y="92177"/>
                    </a:cubicBezTo>
                    <a:lnTo>
                      <a:pt x="662409" y="92177"/>
                    </a:lnTo>
                    <a:close/>
                    <a:moveTo>
                      <a:pt x="643431" y="92177"/>
                    </a:moveTo>
                    <a:cubicBezTo>
                      <a:pt x="646142" y="92177"/>
                      <a:pt x="647950" y="93984"/>
                      <a:pt x="647950" y="96695"/>
                    </a:cubicBezTo>
                    <a:cubicBezTo>
                      <a:pt x="647950" y="99406"/>
                      <a:pt x="646142" y="101214"/>
                      <a:pt x="643431" y="101214"/>
                    </a:cubicBezTo>
                    <a:cubicBezTo>
                      <a:pt x="640720" y="101214"/>
                      <a:pt x="638913" y="99406"/>
                      <a:pt x="638913" y="96695"/>
                    </a:cubicBezTo>
                    <a:cubicBezTo>
                      <a:pt x="638913" y="93984"/>
                      <a:pt x="640720" y="92177"/>
                      <a:pt x="643431" y="92177"/>
                    </a:cubicBezTo>
                    <a:lnTo>
                      <a:pt x="643431" y="92177"/>
                    </a:lnTo>
                    <a:close/>
                    <a:moveTo>
                      <a:pt x="624453" y="92177"/>
                    </a:moveTo>
                    <a:cubicBezTo>
                      <a:pt x="627165" y="92177"/>
                      <a:pt x="628972" y="93984"/>
                      <a:pt x="628972" y="96695"/>
                    </a:cubicBezTo>
                    <a:cubicBezTo>
                      <a:pt x="628972" y="99406"/>
                      <a:pt x="627165" y="101214"/>
                      <a:pt x="624453" y="101214"/>
                    </a:cubicBezTo>
                    <a:cubicBezTo>
                      <a:pt x="621742" y="101214"/>
                      <a:pt x="619935" y="99406"/>
                      <a:pt x="619935" y="96695"/>
                    </a:cubicBezTo>
                    <a:cubicBezTo>
                      <a:pt x="619935" y="93984"/>
                      <a:pt x="621742" y="92177"/>
                      <a:pt x="624453" y="92177"/>
                    </a:cubicBezTo>
                    <a:lnTo>
                      <a:pt x="624453" y="92177"/>
                    </a:lnTo>
                    <a:close/>
                    <a:moveTo>
                      <a:pt x="605476" y="92177"/>
                    </a:moveTo>
                    <a:cubicBezTo>
                      <a:pt x="608187" y="92177"/>
                      <a:pt x="609994" y="93984"/>
                      <a:pt x="609994" y="96695"/>
                    </a:cubicBezTo>
                    <a:cubicBezTo>
                      <a:pt x="609994" y="99406"/>
                      <a:pt x="608187" y="101214"/>
                      <a:pt x="605476" y="101214"/>
                    </a:cubicBezTo>
                    <a:cubicBezTo>
                      <a:pt x="602765" y="101214"/>
                      <a:pt x="600957" y="99406"/>
                      <a:pt x="600957" y="96695"/>
                    </a:cubicBezTo>
                    <a:cubicBezTo>
                      <a:pt x="600957" y="93984"/>
                      <a:pt x="602765" y="92177"/>
                      <a:pt x="605476" y="92177"/>
                    </a:cubicBezTo>
                    <a:lnTo>
                      <a:pt x="605476" y="92177"/>
                    </a:lnTo>
                    <a:close/>
                    <a:moveTo>
                      <a:pt x="586498" y="92177"/>
                    </a:moveTo>
                    <a:cubicBezTo>
                      <a:pt x="589209" y="92177"/>
                      <a:pt x="591017" y="93984"/>
                      <a:pt x="591017" y="96695"/>
                    </a:cubicBezTo>
                    <a:cubicBezTo>
                      <a:pt x="591017" y="99406"/>
                      <a:pt x="589209" y="101214"/>
                      <a:pt x="586498" y="101214"/>
                    </a:cubicBezTo>
                    <a:cubicBezTo>
                      <a:pt x="583787" y="101214"/>
                      <a:pt x="581980" y="99406"/>
                      <a:pt x="581980" y="96695"/>
                    </a:cubicBezTo>
                    <a:cubicBezTo>
                      <a:pt x="581980" y="93984"/>
                      <a:pt x="584691" y="92177"/>
                      <a:pt x="586498" y="92177"/>
                    </a:cubicBezTo>
                    <a:lnTo>
                      <a:pt x="586498" y="92177"/>
                    </a:lnTo>
                    <a:close/>
                    <a:moveTo>
                      <a:pt x="568424" y="92177"/>
                    </a:moveTo>
                    <a:cubicBezTo>
                      <a:pt x="571135" y="92177"/>
                      <a:pt x="572943" y="93984"/>
                      <a:pt x="572943" y="96695"/>
                    </a:cubicBezTo>
                    <a:cubicBezTo>
                      <a:pt x="572943" y="99406"/>
                      <a:pt x="571135" y="101214"/>
                      <a:pt x="568424" y="101214"/>
                    </a:cubicBezTo>
                    <a:cubicBezTo>
                      <a:pt x="565713" y="101214"/>
                      <a:pt x="563906" y="99406"/>
                      <a:pt x="563906" y="96695"/>
                    </a:cubicBezTo>
                    <a:cubicBezTo>
                      <a:pt x="563906" y="93984"/>
                      <a:pt x="565713" y="92177"/>
                      <a:pt x="568424" y="92177"/>
                    </a:cubicBezTo>
                    <a:lnTo>
                      <a:pt x="568424" y="92177"/>
                    </a:lnTo>
                    <a:close/>
                    <a:moveTo>
                      <a:pt x="549447" y="92177"/>
                    </a:moveTo>
                    <a:cubicBezTo>
                      <a:pt x="552158" y="92177"/>
                      <a:pt x="553965" y="93984"/>
                      <a:pt x="553965" y="96695"/>
                    </a:cubicBezTo>
                    <a:cubicBezTo>
                      <a:pt x="553965" y="99406"/>
                      <a:pt x="552158" y="101214"/>
                      <a:pt x="549447" y="101214"/>
                    </a:cubicBezTo>
                    <a:cubicBezTo>
                      <a:pt x="546736" y="101214"/>
                      <a:pt x="544928" y="99406"/>
                      <a:pt x="544928" y="96695"/>
                    </a:cubicBezTo>
                    <a:cubicBezTo>
                      <a:pt x="544928" y="93984"/>
                      <a:pt x="546736" y="92177"/>
                      <a:pt x="549447" y="92177"/>
                    </a:cubicBezTo>
                    <a:lnTo>
                      <a:pt x="549447" y="92177"/>
                    </a:lnTo>
                    <a:close/>
                    <a:moveTo>
                      <a:pt x="530469" y="92177"/>
                    </a:moveTo>
                    <a:cubicBezTo>
                      <a:pt x="533180" y="92177"/>
                      <a:pt x="534988" y="93984"/>
                      <a:pt x="534988" y="96695"/>
                    </a:cubicBezTo>
                    <a:cubicBezTo>
                      <a:pt x="534988" y="99406"/>
                      <a:pt x="533180" y="101214"/>
                      <a:pt x="530469" y="101214"/>
                    </a:cubicBezTo>
                    <a:cubicBezTo>
                      <a:pt x="527758" y="101214"/>
                      <a:pt x="525951" y="99406"/>
                      <a:pt x="525951" y="96695"/>
                    </a:cubicBezTo>
                    <a:cubicBezTo>
                      <a:pt x="525951" y="93984"/>
                      <a:pt x="527758" y="92177"/>
                      <a:pt x="530469" y="92177"/>
                    </a:cubicBezTo>
                    <a:lnTo>
                      <a:pt x="530469" y="92177"/>
                    </a:lnTo>
                    <a:close/>
                    <a:moveTo>
                      <a:pt x="511492" y="92177"/>
                    </a:moveTo>
                    <a:cubicBezTo>
                      <a:pt x="514203" y="92177"/>
                      <a:pt x="516010" y="93984"/>
                      <a:pt x="516010" y="96695"/>
                    </a:cubicBezTo>
                    <a:cubicBezTo>
                      <a:pt x="516010" y="99406"/>
                      <a:pt x="514203" y="101214"/>
                      <a:pt x="511492" y="101214"/>
                    </a:cubicBezTo>
                    <a:cubicBezTo>
                      <a:pt x="508780" y="101214"/>
                      <a:pt x="506973" y="99406"/>
                      <a:pt x="506973" y="96695"/>
                    </a:cubicBezTo>
                    <a:cubicBezTo>
                      <a:pt x="506973" y="93984"/>
                      <a:pt x="508780" y="92177"/>
                      <a:pt x="511492" y="92177"/>
                    </a:cubicBezTo>
                    <a:lnTo>
                      <a:pt x="511492" y="92177"/>
                    </a:lnTo>
                    <a:close/>
                    <a:moveTo>
                      <a:pt x="493418" y="92177"/>
                    </a:moveTo>
                    <a:cubicBezTo>
                      <a:pt x="496129" y="92177"/>
                      <a:pt x="497936" y="93984"/>
                      <a:pt x="497936" y="96695"/>
                    </a:cubicBezTo>
                    <a:cubicBezTo>
                      <a:pt x="497936" y="99406"/>
                      <a:pt x="496129" y="101214"/>
                      <a:pt x="493418" y="101214"/>
                    </a:cubicBezTo>
                    <a:cubicBezTo>
                      <a:pt x="490707" y="101214"/>
                      <a:pt x="488899" y="99406"/>
                      <a:pt x="488899" y="96695"/>
                    </a:cubicBezTo>
                    <a:cubicBezTo>
                      <a:pt x="487995" y="93984"/>
                      <a:pt x="490707" y="92177"/>
                      <a:pt x="493418" y="92177"/>
                    </a:cubicBezTo>
                    <a:lnTo>
                      <a:pt x="493418" y="92177"/>
                    </a:lnTo>
                    <a:close/>
                    <a:moveTo>
                      <a:pt x="474440" y="92177"/>
                    </a:moveTo>
                    <a:cubicBezTo>
                      <a:pt x="477151" y="92177"/>
                      <a:pt x="478959" y="93984"/>
                      <a:pt x="478959" y="96695"/>
                    </a:cubicBezTo>
                    <a:cubicBezTo>
                      <a:pt x="478959" y="99406"/>
                      <a:pt x="477151" y="101214"/>
                      <a:pt x="474440" y="101214"/>
                    </a:cubicBezTo>
                    <a:cubicBezTo>
                      <a:pt x="471729" y="101214"/>
                      <a:pt x="469922" y="99406"/>
                      <a:pt x="469922" y="96695"/>
                    </a:cubicBezTo>
                    <a:cubicBezTo>
                      <a:pt x="469922" y="93984"/>
                      <a:pt x="471729" y="92177"/>
                      <a:pt x="474440" y="92177"/>
                    </a:cubicBezTo>
                    <a:lnTo>
                      <a:pt x="474440" y="92177"/>
                    </a:lnTo>
                    <a:close/>
                    <a:moveTo>
                      <a:pt x="455462" y="92177"/>
                    </a:moveTo>
                    <a:cubicBezTo>
                      <a:pt x="458174" y="92177"/>
                      <a:pt x="459981" y="93984"/>
                      <a:pt x="459981" y="96695"/>
                    </a:cubicBezTo>
                    <a:cubicBezTo>
                      <a:pt x="459981" y="99406"/>
                      <a:pt x="458174" y="101214"/>
                      <a:pt x="455462" y="101214"/>
                    </a:cubicBezTo>
                    <a:cubicBezTo>
                      <a:pt x="452751" y="101214"/>
                      <a:pt x="450944" y="99406"/>
                      <a:pt x="450944" y="96695"/>
                    </a:cubicBezTo>
                    <a:cubicBezTo>
                      <a:pt x="450944" y="93984"/>
                      <a:pt x="452751" y="92177"/>
                      <a:pt x="455462" y="92177"/>
                    </a:cubicBezTo>
                    <a:lnTo>
                      <a:pt x="455462" y="92177"/>
                    </a:lnTo>
                    <a:close/>
                    <a:moveTo>
                      <a:pt x="436485" y="92177"/>
                    </a:moveTo>
                    <a:cubicBezTo>
                      <a:pt x="439196" y="92177"/>
                      <a:pt x="441003" y="93984"/>
                      <a:pt x="441003" y="96695"/>
                    </a:cubicBezTo>
                    <a:cubicBezTo>
                      <a:pt x="441003" y="99406"/>
                      <a:pt x="439196" y="101214"/>
                      <a:pt x="436485" y="101214"/>
                    </a:cubicBezTo>
                    <a:cubicBezTo>
                      <a:pt x="433774" y="101214"/>
                      <a:pt x="431966" y="99406"/>
                      <a:pt x="431966" y="96695"/>
                    </a:cubicBezTo>
                    <a:cubicBezTo>
                      <a:pt x="431966" y="93984"/>
                      <a:pt x="433774" y="92177"/>
                      <a:pt x="436485" y="92177"/>
                    </a:cubicBezTo>
                    <a:lnTo>
                      <a:pt x="436485" y="92177"/>
                    </a:lnTo>
                    <a:close/>
                    <a:moveTo>
                      <a:pt x="417507" y="92177"/>
                    </a:moveTo>
                    <a:cubicBezTo>
                      <a:pt x="420218" y="92177"/>
                      <a:pt x="422026" y="93984"/>
                      <a:pt x="422026" y="96695"/>
                    </a:cubicBezTo>
                    <a:cubicBezTo>
                      <a:pt x="422026" y="99406"/>
                      <a:pt x="420218" y="101214"/>
                      <a:pt x="417507" y="101214"/>
                    </a:cubicBezTo>
                    <a:cubicBezTo>
                      <a:pt x="414796" y="101214"/>
                      <a:pt x="412989" y="99406"/>
                      <a:pt x="412989" y="96695"/>
                    </a:cubicBezTo>
                    <a:cubicBezTo>
                      <a:pt x="412989" y="93984"/>
                      <a:pt x="415700" y="92177"/>
                      <a:pt x="417507" y="92177"/>
                    </a:cubicBezTo>
                    <a:lnTo>
                      <a:pt x="417507" y="92177"/>
                    </a:lnTo>
                    <a:close/>
                    <a:moveTo>
                      <a:pt x="399433" y="92177"/>
                    </a:moveTo>
                    <a:cubicBezTo>
                      <a:pt x="402144" y="92177"/>
                      <a:pt x="403952" y="93984"/>
                      <a:pt x="403952" y="96695"/>
                    </a:cubicBezTo>
                    <a:cubicBezTo>
                      <a:pt x="403952" y="99406"/>
                      <a:pt x="402144" y="101214"/>
                      <a:pt x="399433" y="101214"/>
                    </a:cubicBezTo>
                    <a:cubicBezTo>
                      <a:pt x="396722" y="101214"/>
                      <a:pt x="394915" y="99406"/>
                      <a:pt x="394915" y="96695"/>
                    </a:cubicBezTo>
                    <a:cubicBezTo>
                      <a:pt x="394011" y="93984"/>
                      <a:pt x="396722" y="92177"/>
                      <a:pt x="399433" y="92177"/>
                    </a:cubicBezTo>
                    <a:lnTo>
                      <a:pt x="399433" y="92177"/>
                    </a:lnTo>
                    <a:close/>
                    <a:moveTo>
                      <a:pt x="380456" y="92177"/>
                    </a:moveTo>
                    <a:cubicBezTo>
                      <a:pt x="383167" y="92177"/>
                      <a:pt x="384974" y="93984"/>
                      <a:pt x="384974" y="96695"/>
                    </a:cubicBezTo>
                    <a:cubicBezTo>
                      <a:pt x="384974" y="99406"/>
                      <a:pt x="383167" y="101214"/>
                      <a:pt x="380456" y="101214"/>
                    </a:cubicBezTo>
                    <a:cubicBezTo>
                      <a:pt x="377745" y="101214"/>
                      <a:pt x="375937" y="99406"/>
                      <a:pt x="375937" y="96695"/>
                    </a:cubicBezTo>
                    <a:cubicBezTo>
                      <a:pt x="375937" y="93984"/>
                      <a:pt x="377745" y="92177"/>
                      <a:pt x="380456" y="92177"/>
                    </a:cubicBezTo>
                    <a:lnTo>
                      <a:pt x="380456" y="92177"/>
                    </a:lnTo>
                    <a:close/>
                    <a:moveTo>
                      <a:pt x="361478" y="92177"/>
                    </a:moveTo>
                    <a:cubicBezTo>
                      <a:pt x="364189" y="92177"/>
                      <a:pt x="365997" y="93984"/>
                      <a:pt x="365997" y="96695"/>
                    </a:cubicBezTo>
                    <a:cubicBezTo>
                      <a:pt x="365997" y="99406"/>
                      <a:pt x="364189" y="101214"/>
                      <a:pt x="361478" y="101214"/>
                    </a:cubicBezTo>
                    <a:cubicBezTo>
                      <a:pt x="358767" y="101214"/>
                      <a:pt x="356960" y="99406"/>
                      <a:pt x="356960" y="96695"/>
                    </a:cubicBezTo>
                    <a:cubicBezTo>
                      <a:pt x="356960" y="93984"/>
                      <a:pt x="358767" y="92177"/>
                      <a:pt x="361478" y="92177"/>
                    </a:cubicBezTo>
                    <a:lnTo>
                      <a:pt x="361478" y="92177"/>
                    </a:lnTo>
                    <a:close/>
                    <a:moveTo>
                      <a:pt x="342501" y="92177"/>
                    </a:moveTo>
                    <a:cubicBezTo>
                      <a:pt x="345212" y="92177"/>
                      <a:pt x="347019" y="93984"/>
                      <a:pt x="347019" y="96695"/>
                    </a:cubicBezTo>
                    <a:cubicBezTo>
                      <a:pt x="347019" y="99406"/>
                      <a:pt x="345212" y="101214"/>
                      <a:pt x="342501" y="101214"/>
                    </a:cubicBezTo>
                    <a:cubicBezTo>
                      <a:pt x="339789" y="101214"/>
                      <a:pt x="337982" y="99406"/>
                      <a:pt x="337982" y="96695"/>
                    </a:cubicBezTo>
                    <a:cubicBezTo>
                      <a:pt x="337982" y="93984"/>
                      <a:pt x="339789" y="92177"/>
                      <a:pt x="342501" y="92177"/>
                    </a:cubicBezTo>
                    <a:lnTo>
                      <a:pt x="342501" y="92177"/>
                    </a:lnTo>
                    <a:close/>
                    <a:moveTo>
                      <a:pt x="323523" y="92177"/>
                    </a:moveTo>
                    <a:cubicBezTo>
                      <a:pt x="326234" y="92177"/>
                      <a:pt x="328041" y="93984"/>
                      <a:pt x="328041" y="96695"/>
                    </a:cubicBezTo>
                    <a:cubicBezTo>
                      <a:pt x="328041" y="99406"/>
                      <a:pt x="326234" y="101214"/>
                      <a:pt x="323523" y="101214"/>
                    </a:cubicBezTo>
                    <a:cubicBezTo>
                      <a:pt x="320812" y="101214"/>
                      <a:pt x="319004" y="99406"/>
                      <a:pt x="319004" y="96695"/>
                    </a:cubicBezTo>
                    <a:cubicBezTo>
                      <a:pt x="319004" y="93984"/>
                      <a:pt x="321716" y="92177"/>
                      <a:pt x="323523" y="92177"/>
                    </a:cubicBezTo>
                    <a:lnTo>
                      <a:pt x="323523" y="92177"/>
                    </a:lnTo>
                    <a:close/>
                    <a:moveTo>
                      <a:pt x="840437" y="82236"/>
                    </a:moveTo>
                    <a:cubicBezTo>
                      <a:pt x="843148" y="82236"/>
                      <a:pt x="844955" y="84044"/>
                      <a:pt x="844955" y="86755"/>
                    </a:cubicBezTo>
                    <a:cubicBezTo>
                      <a:pt x="844955" y="89466"/>
                      <a:pt x="843148" y="91273"/>
                      <a:pt x="840437" y="91273"/>
                    </a:cubicBezTo>
                    <a:cubicBezTo>
                      <a:pt x="837726" y="91273"/>
                      <a:pt x="835918" y="89466"/>
                      <a:pt x="835918" y="86755"/>
                    </a:cubicBezTo>
                    <a:cubicBezTo>
                      <a:pt x="835918" y="84947"/>
                      <a:pt x="837726" y="82236"/>
                      <a:pt x="840437" y="82236"/>
                    </a:cubicBezTo>
                    <a:lnTo>
                      <a:pt x="840437" y="82236"/>
                    </a:lnTo>
                    <a:close/>
                    <a:moveTo>
                      <a:pt x="821459" y="82236"/>
                    </a:moveTo>
                    <a:cubicBezTo>
                      <a:pt x="824170" y="82236"/>
                      <a:pt x="825978" y="84044"/>
                      <a:pt x="825978" y="86755"/>
                    </a:cubicBezTo>
                    <a:cubicBezTo>
                      <a:pt x="825978" y="89466"/>
                      <a:pt x="824170" y="91273"/>
                      <a:pt x="821459" y="91273"/>
                    </a:cubicBezTo>
                    <a:cubicBezTo>
                      <a:pt x="818748" y="91273"/>
                      <a:pt x="816941" y="89466"/>
                      <a:pt x="816941" y="86755"/>
                    </a:cubicBezTo>
                    <a:cubicBezTo>
                      <a:pt x="816941" y="84947"/>
                      <a:pt x="818748" y="82236"/>
                      <a:pt x="821459" y="82236"/>
                    </a:cubicBezTo>
                    <a:lnTo>
                      <a:pt x="821459" y="82236"/>
                    </a:lnTo>
                    <a:close/>
                    <a:moveTo>
                      <a:pt x="803385" y="82236"/>
                    </a:moveTo>
                    <a:cubicBezTo>
                      <a:pt x="806096" y="82236"/>
                      <a:pt x="807904" y="84044"/>
                      <a:pt x="807904" y="86755"/>
                    </a:cubicBezTo>
                    <a:cubicBezTo>
                      <a:pt x="807904" y="89466"/>
                      <a:pt x="806096" y="91273"/>
                      <a:pt x="803385" y="91273"/>
                    </a:cubicBezTo>
                    <a:cubicBezTo>
                      <a:pt x="800674" y="91273"/>
                      <a:pt x="798867" y="89466"/>
                      <a:pt x="798867" y="86755"/>
                    </a:cubicBezTo>
                    <a:cubicBezTo>
                      <a:pt x="797963" y="84947"/>
                      <a:pt x="800674" y="82236"/>
                      <a:pt x="803385" y="82236"/>
                    </a:cubicBezTo>
                    <a:lnTo>
                      <a:pt x="803385" y="82236"/>
                    </a:lnTo>
                    <a:close/>
                    <a:moveTo>
                      <a:pt x="784408" y="82236"/>
                    </a:moveTo>
                    <a:cubicBezTo>
                      <a:pt x="787119" y="82236"/>
                      <a:pt x="788926" y="84044"/>
                      <a:pt x="788926" y="86755"/>
                    </a:cubicBezTo>
                    <a:cubicBezTo>
                      <a:pt x="788926" y="89466"/>
                      <a:pt x="787119" y="91273"/>
                      <a:pt x="784408" y="91273"/>
                    </a:cubicBezTo>
                    <a:cubicBezTo>
                      <a:pt x="781696" y="91273"/>
                      <a:pt x="779889" y="89466"/>
                      <a:pt x="779889" y="86755"/>
                    </a:cubicBezTo>
                    <a:cubicBezTo>
                      <a:pt x="778985" y="84947"/>
                      <a:pt x="781696" y="82236"/>
                      <a:pt x="784408" y="82236"/>
                    </a:cubicBezTo>
                    <a:lnTo>
                      <a:pt x="784408" y="82236"/>
                    </a:lnTo>
                    <a:close/>
                    <a:moveTo>
                      <a:pt x="765430" y="82236"/>
                    </a:moveTo>
                    <a:cubicBezTo>
                      <a:pt x="768141" y="82236"/>
                      <a:pt x="769948" y="84044"/>
                      <a:pt x="769948" y="86755"/>
                    </a:cubicBezTo>
                    <a:cubicBezTo>
                      <a:pt x="769948" y="89466"/>
                      <a:pt x="768141" y="91273"/>
                      <a:pt x="765430" y="91273"/>
                    </a:cubicBezTo>
                    <a:cubicBezTo>
                      <a:pt x="762719" y="91273"/>
                      <a:pt x="760912" y="89466"/>
                      <a:pt x="760912" y="86755"/>
                    </a:cubicBezTo>
                    <a:cubicBezTo>
                      <a:pt x="760912" y="84947"/>
                      <a:pt x="762719" y="82236"/>
                      <a:pt x="765430" y="82236"/>
                    </a:cubicBezTo>
                    <a:lnTo>
                      <a:pt x="765430" y="82236"/>
                    </a:lnTo>
                    <a:close/>
                    <a:moveTo>
                      <a:pt x="746452" y="82236"/>
                    </a:moveTo>
                    <a:cubicBezTo>
                      <a:pt x="749163" y="82236"/>
                      <a:pt x="750971" y="84044"/>
                      <a:pt x="750971" y="86755"/>
                    </a:cubicBezTo>
                    <a:cubicBezTo>
                      <a:pt x="750971" y="89466"/>
                      <a:pt x="749163" y="91273"/>
                      <a:pt x="746452" y="91273"/>
                    </a:cubicBezTo>
                    <a:cubicBezTo>
                      <a:pt x="743741" y="91273"/>
                      <a:pt x="741934" y="89466"/>
                      <a:pt x="741934" y="86755"/>
                    </a:cubicBezTo>
                    <a:cubicBezTo>
                      <a:pt x="741934" y="84947"/>
                      <a:pt x="743741" y="82236"/>
                      <a:pt x="746452" y="82236"/>
                    </a:cubicBezTo>
                    <a:lnTo>
                      <a:pt x="746452" y="82236"/>
                    </a:lnTo>
                    <a:close/>
                    <a:moveTo>
                      <a:pt x="727475" y="82236"/>
                    </a:moveTo>
                    <a:cubicBezTo>
                      <a:pt x="730186" y="82236"/>
                      <a:pt x="731993" y="84044"/>
                      <a:pt x="731993" y="86755"/>
                    </a:cubicBezTo>
                    <a:cubicBezTo>
                      <a:pt x="731993" y="89466"/>
                      <a:pt x="730186" y="91273"/>
                      <a:pt x="727475" y="91273"/>
                    </a:cubicBezTo>
                    <a:cubicBezTo>
                      <a:pt x="724764" y="91273"/>
                      <a:pt x="722956" y="89466"/>
                      <a:pt x="722956" y="86755"/>
                    </a:cubicBezTo>
                    <a:cubicBezTo>
                      <a:pt x="722956" y="84947"/>
                      <a:pt x="724764" y="82236"/>
                      <a:pt x="727475" y="82236"/>
                    </a:cubicBezTo>
                    <a:lnTo>
                      <a:pt x="727475" y="82236"/>
                    </a:lnTo>
                    <a:close/>
                    <a:moveTo>
                      <a:pt x="709401" y="82236"/>
                    </a:moveTo>
                    <a:cubicBezTo>
                      <a:pt x="712112" y="82236"/>
                      <a:pt x="713919" y="84044"/>
                      <a:pt x="713919" y="86755"/>
                    </a:cubicBezTo>
                    <a:cubicBezTo>
                      <a:pt x="713919" y="89466"/>
                      <a:pt x="712112" y="91273"/>
                      <a:pt x="709401" y="91273"/>
                    </a:cubicBezTo>
                    <a:cubicBezTo>
                      <a:pt x="706690" y="91273"/>
                      <a:pt x="704882" y="89466"/>
                      <a:pt x="704882" y="86755"/>
                    </a:cubicBezTo>
                    <a:cubicBezTo>
                      <a:pt x="703979" y="84947"/>
                      <a:pt x="706690" y="82236"/>
                      <a:pt x="709401" y="82236"/>
                    </a:cubicBezTo>
                    <a:lnTo>
                      <a:pt x="709401" y="82236"/>
                    </a:lnTo>
                    <a:close/>
                    <a:moveTo>
                      <a:pt x="690423" y="82236"/>
                    </a:moveTo>
                    <a:cubicBezTo>
                      <a:pt x="693134" y="82236"/>
                      <a:pt x="694942" y="84044"/>
                      <a:pt x="694942" y="86755"/>
                    </a:cubicBezTo>
                    <a:cubicBezTo>
                      <a:pt x="694942" y="89466"/>
                      <a:pt x="693134" y="91273"/>
                      <a:pt x="690423" y="91273"/>
                    </a:cubicBezTo>
                    <a:cubicBezTo>
                      <a:pt x="687712" y="91273"/>
                      <a:pt x="685905" y="89466"/>
                      <a:pt x="685905" y="86755"/>
                    </a:cubicBezTo>
                    <a:cubicBezTo>
                      <a:pt x="685905" y="84947"/>
                      <a:pt x="687712" y="82236"/>
                      <a:pt x="690423" y="82236"/>
                    </a:cubicBezTo>
                    <a:lnTo>
                      <a:pt x="690423" y="82236"/>
                    </a:lnTo>
                    <a:close/>
                    <a:moveTo>
                      <a:pt x="671446" y="82236"/>
                    </a:moveTo>
                    <a:cubicBezTo>
                      <a:pt x="674157" y="82236"/>
                      <a:pt x="675964" y="84044"/>
                      <a:pt x="675964" y="86755"/>
                    </a:cubicBezTo>
                    <a:cubicBezTo>
                      <a:pt x="675964" y="89466"/>
                      <a:pt x="674157" y="91273"/>
                      <a:pt x="671446" y="91273"/>
                    </a:cubicBezTo>
                    <a:cubicBezTo>
                      <a:pt x="668735" y="91273"/>
                      <a:pt x="666927" y="89466"/>
                      <a:pt x="666927" y="86755"/>
                    </a:cubicBezTo>
                    <a:cubicBezTo>
                      <a:pt x="666927" y="84947"/>
                      <a:pt x="668735" y="82236"/>
                      <a:pt x="671446" y="82236"/>
                    </a:cubicBezTo>
                    <a:lnTo>
                      <a:pt x="671446" y="82236"/>
                    </a:lnTo>
                    <a:close/>
                    <a:moveTo>
                      <a:pt x="652468" y="82236"/>
                    </a:moveTo>
                    <a:cubicBezTo>
                      <a:pt x="655179" y="82236"/>
                      <a:pt x="656987" y="84044"/>
                      <a:pt x="656987" y="86755"/>
                    </a:cubicBezTo>
                    <a:cubicBezTo>
                      <a:pt x="656987" y="89466"/>
                      <a:pt x="655179" y="91273"/>
                      <a:pt x="652468" y="91273"/>
                    </a:cubicBezTo>
                    <a:cubicBezTo>
                      <a:pt x="649757" y="91273"/>
                      <a:pt x="647950" y="89466"/>
                      <a:pt x="647950" y="86755"/>
                    </a:cubicBezTo>
                    <a:cubicBezTo>
                      <a:pt x="647950" y="84947"/>
                      <a:pt x="649757" y="82236"/>
                      <a:pt x="652468" y="82236"/>
                    </a:cubicBezTo>
                    <a:lnTo>
                      <a:pt x="652468" y="82236"/>
                    </a:lnTo>
                    <a:close/>
                    <a:moveTo>
                      <a:pt x="633490" y="82236"/>
                    </a:moveTo>
                    <a:cubicBezTo>
                      <a:pt x="636202" y="82236"/>
                      <a:pt x="638009" y="84044"/>
                      <a:pt x="638009" y="86755"/>
                    </a:cubicBezTo>
                    <a:cubicBezTo>
                      <a:pt x="638009" y="89466"/>
                      <a:pt x="636202" y="91273"/>
                      <a:pt x="633490" y="91273"/>
                    </a:cubicBezTo>
                    <a:cubicBezTo>
                      <a:pt x="630779" y="91273"/>
                      <a:pt x="628972" y="89466"/>
                      <a:pt x="628972" y="86755"/>
                    </a:cubicBezTo>
                    <a:cubicBezTo>
                      <a:pt x="628972" y="84947"/>
                      <a:pt x="631683" y="82236"/>
                      <a:pt x="633490" y="82236"/>
                    </a:cubicBezTo>
                    <a:lnTo>
                      <a:pt x="633490" y="82236"/>
                    </a:lnTo>
                    <a:close/>
                    <a:moveTo>
                      <a:pt x="615417" y="82236"/>
                    </a:moveTo>
                    <a:cubicBezTo>
                      <a:pt x="618128" y="82236"/>
                      <a:pt x="619935" y="84044"/>
                      <a:pt x="619935" y="86755"/>
                    </a:cubicBezTo>
                    <a:cubicBezTo>
                      <a:pt x="619935" y="89466"/>
                      <a:pt x="618128" y="91273"/>
                      <a:pt x="615417" y="91273"/>
                    </a:cubicBezTo>
                    <a:cubicBezTo>
                      <a:pt x="612705" y="91273"/>
                      <a:pt x="610898" y="89466"/>
                      <a:pt x="610898" y="86755"/>
                    </a:cubicBezTo>
                    <a:cubicBezTo>
                      <a:pt x="609994" y="84947"/>
                      <a:pt x="612705" y="82236"/>
                      <a:pt x="615417" y="82236"/>
                    </a:cubicBezTo>
                    <a:lnTo>
                      <a:pt x="615417" y="82236"/>
                    </a:lnTo>
                    <a:close/>
                    <a:moveTo>
                      <a:pt x="596439" y="82236"/>
                    </a:moveTo>
                    <a:cubicBezTo>
                      <a:pt x="599150" y="82236"/>
                      <a:pt x="600957" y="84044"/>
                      <a:pt x="600957" y="86755"/>
                    </a:cubicBezTo>
                    <a:cubicBezTo>
                      <a:pt x="600957" y="89466"/>
                      <a:pt x="599150" y="91273"/>
                      <a:pt x="596439" y="91273"/>
                    </a:cubicBezTo>
                    <a:cubicBezTo>
                      <a:pt x="593728" y="91273"/>
                      <a:pt x="591920" y="89466"/>
                      <a:pt x="591920" y="86755"/>
                    </a:cubicBezTo>
                    <a:cubicBezTo>
                      <a:pt x="591920" y="84947"/>
                      <a:pt x="593728" y="82236"/>
                      <a:pt x="596439" y="82236"/>
                    </a:cubicBezTo>
                    <a:lnTo>
                      <a:pt x="596439" y="82236"/>
                    </a:lnTo>
                    <a:close/>
                    <a:moveTo>
                      <a:pt x="577461" y="82236"/>
                    </a:moveTo>
                    <a:cubicBezTo>
                      <a:pt x="580172" y="82236"/>
                      <a:pt x="581980" y="84044"/>
                      <a:pt x="581980" y="86755"/>
                    </a:cubicBezTo>
                    <a:cubicBezTo>
                      <a:pt x="581980" y="89466"/>
                      <a:pt x="580172" y="91273"/>
                      <a:pt x="577461" y="91273"/>
                    </a:cubicBezTo>
                    <a:cubicBezTo>
                      <a:pt x="574750" y="91273"/>
                      <a:pt x="572943" y="89466"/>
                      <a:pt x="572943" y="86755"/>
                    </a:cubicBezTo>
                    <a:cubicBezTo>
                      <a:pt x="572943" y="84947"/>
                      <a:pt x="574750" y="82236"/>
                      <a:pt x="577461" y="82236"/>
                    </a:cubicBezTo>
                    <a:lnTo>
                      <a:pt x="577461" y="82236"/>
                    </a:lnTo>
                    <a:close/>
                    <a:moveTo>
                      <a:pt x="558484" y="82236"/>
                    </a:moveTo>
                    <a:cubicBezTo>
                      <a:pt x="561195" y="82236"/>
                      <a:pt x="563002" y="84044"/>
                      <a:pt x="563002" y="86755"/>
                    </a:cubicBezTo>
                    <a:cubicBezTo>
                      <a:pt x="563002" y="89466"/>
                      <a:pt x="561195" y="91273"/>
                      <a:pt x="558484" y="91273"/>
                    </a:cubicBezTo>
                    <a:cubicBezTo>
                      <a:pt x="555773" y="91273"/>
                      <a:pt x="553965" y="89466"/>
                      <a:pt x="553965" y="86755"/>
                    </a:cubicBezTo>
                    <a:cubicBezTo>
                      <a:pt x="553965" y="84947"/>
                      <a:pt x="555773" y="82236"/>
                      <a:pt x="558484" y="82236"/>
                    </a:cubicBezTo>
                    <a:lnTo>
                      <a:pt x="558484" y="82236"/>
                    </a:lnTo>
                    <a:close/>
                    <a:moveTo>
                      <a:pt x="539506" y="82236"/>
                    </a:moveTo>
                    <a:cubicBezTo>
                      <a:pt x="542217" y="82236"/>
                      <a:pt x="544025" y="84044"/>
                      <a:pt x="544025" y="86755"/>
                    </a:cubicBezTo>
                    <a:cubicBezTo>
                      <a:pt x="544025" y="89466"/>
                      <a:pt x="542217" y="91273"/>
                      <a:pt x="539506" y="91273"/>
                    </a:cubicBezTo>
                    <a:cubicBezTo>
                      <a:pt x="536795" y="91273"/>
                      <a:pt x="534988" y="89466"/>
                      <a:pt x="534988" y="86755"/>
                    </a:cubicBezTo>
                    <a:cubicBezTo>
                      <a:pt x="534988" y="84947"/>
                      <a:pt x="537699" y="82236"/>
                      <a:pt x="539506" y="82236"/>
                    </a:cubicBezTo>
                    <a:lnTo>
                      <a:pt x="539506" y="82236"/>
                    </a:lnTo>
                    <a:close/>
                    <a:moveTo>
                      <a:pt x="521432" y="82236"/>
                    </a:moveTo>
                    <a:cubicBezTo>
                      <a:pt x="524143" y="82236"/>
                      <a:pt x="525951" y="84044"/>
                      <a:pt x="525951" y="86755"/>
                    </a:cubicBezTo>
                    <a:cubicBezTo>
                      <a:pt x="525951" y="89466"/>
                      <a:pt x="524143" y="91273"/>
                      <a:pt x="521432" y="91273"/>
                    </a:cubicBezTo>
                    <a:cubicBezTo>
                      <a:pt x="518721" y="91273"/>
                      <a:pt x="516914" y="89466"/>
                      <a:pt x="516914" y="86755"/>
                    </a:cubicBezTo>
                    <a:cubicBezTo>
                      <a:pt x="516010" y="84947"/>
                      <a:pt x="518721" y="82236"/>
                      <a:pt x="521432" y="82236"/>
                    </a:cubicBezTo>
                    <a:lnTo>
                      <a:pt x="521432" y="82236"/>
                    </a:lnTo>
                    <a:close/>
                    <a:moveTo>
                      <a:pt x="502455" y="82236"/>
                    </a:moveTo>
                    <a:cubicBezTo>
                      <a:pt x="505166" y="82236"/>
                      <a:pt x="506973" y="84044"/>
                      <a:pt x="506973" y="86755"/>
                    </a:cubicBezTo>
                    <a:cubicBezTo>
                      <a:pt x="506973" y="89466"/>
                      <a:pt x="505166" y="91273"/>
                      <a:pt x="502455" y="91273"/>
                    </a:cubicBezTo>
                    <a:cubicBezTo>
                      <a:pt x="499744" y="91273"/>
                      <a:pt x="497936" y="89466"/>
                      <a:pt x="497936" y="86755"/>
                    </a:cubicBezTo>
                    <a:cubicBezTo>
                      <a:pt x="497936" y="84947"/>
                      <a:pt x="499744" y="82236"/>
                      <a:pt x="502455" y="82236"/>
                    </a:cubicBezTo>
                    <a:lnTo>
                      <a:pt x="502455" y="82236"/>
                    </a:lnTo>
                    <a:close/>
                    <a:moveTo>
                      <a:pt x="483477" y="82236"/>
                    </a:moveTo>
                    <a:cubicBezTo>
                      <a:pt x="486188" y="82236"/>
                      <a:pt x="487995" y="84044"/>
                      <a:pt x="487995" y="86755"/>
                    </a:cubicBezTo>
                    <a:cubicBezTo>
                      <a:pt x="487995" y="89466"/>
                      <a:pt x="486188" y="91273"/>
                      <a:pt x="483477" y="91273"/>
                    </a:cubicBezTo>
                    <a:cubicBezTo>
                      <a:pt x="480766" y="91273"/>
                      <a:pt x="478959" y="89466"/>
                      <a:pt x="478959" y="86755"/>
                    </a:cubicBezTo>
                    <a:cubicBezTo>
                      <a:pt x="478959" y="84947"/>
                      <a:pt x="480766" y="82236"/>
                      <a:pt x="483477" y="82236"/>
                    </a:cubicBezTo>
                    <a:lnTo>
                      <a:pt x="483477" y="82236"/>
                    </a:lnTo>
                    <a:close/>
                    <a:moveTo>
                      <a:pt x="464499" y="82236"/>
                    </a:moveTo>
                    <a:cubicBezTo>
                      <a:pt x="467211" y="82236"/>
                      <a:pt x="469018" y="84044"/>
                      <a:pt x="469018" y="86755"/>
                    </a:cubicBezTo>
                    <a:cubicBezTo>
                      <a:pt x="469018" y="89466"/>
                      <a:pt x="467211" y="91273"/>
                      <a:pt x="464499" y="91273"/>
                    </a:cubicBezTo>
                    <a:cubicBezTo>
                      <a:pt x="461788" y="91273"/>
                      <a:pt x="459981" y="89466"/>
                      <a:pt x="459981" y="86755"/>
                    </a:cubicBezTo>
                    <a:cubicBezTo>
                      <a:pt x="459981" y="84947"/>
                      <a:pt x="461788" y="82236"/>
                      <a:pt x="464499" y="82236"/>
                    </a:cubicBezTo>
                    <a:lnTo>
                      <a:pt x="464499" y="82236"/>
                    </a:lnTo>
                    <a:close/>
                    <a:moveTo>
                      <a:pt x="446425" y="82236"/>
                    </a:moveTo>
                    <a:cubicBezTo>
                      <a:pt x="449137" y="82236"/>
                      <a:pt x="450944" y="84044"/>
                      <a:pt x="450944" y="86755"/>
                    </a:cubicBezTo>
                    <a:cubicBezTo>
                      <a:pt x="450944" y="89466"/>
                      <a:pt x="449137" y="91273"/>
                      <a:pt x="446425" y="91273"/>
                    </a:cubicBezTo>
                    <a:cubicBezTo>
                      <a:pt x="443714" y="91273"/>
                      <a:pt x="441907" y="89466"/>
                      <a:pt x="441907" y="86755"/>
                    </a:cubicBezTo>
                    <a:cubicBezTo>
                      <a:pt x="441003" y="84947"/>
                      <a:pt x="443714" y="82236"/>
                      <a:pt x="446425" y="82236"/>
                    </a:cubicBezTo>
                    <a:lnTo>
                      <a:pt x="446425" y="82236"/>
                    </a:lnTo>
                    <a:close/>
                    <a:moveTo>
                      <a:pt x="427448" y="82236"/>
                    </a:moveTo>
                    <a:cubicBezTo>
                      <a:pt x="430159" y="82236"/>
                      <a:pt x="431966" y="84044"/>
                      <a:pt x="431966" y="86755"/>
                    </a:cubicBezTo>
                    <a:cubicBezTo>
                      <a:pt x="431966" y="89466"/>
                      <a:pt x="430159" y="91273"/>
                      <a:pt x="427448" y="91273"/>
                    </a:cubicBezTo>
                    <a:cubicBezTo>
                      <a:pt x="424737" y="91273"/>
                      <a:pt x="422929" y="89466"/>
                      <a:pt x="422929" y="86755"/>
                    </a:cubicBezTo>
                    <a:cubicBezTo>
                      <a:pt x="422929" y="84947"/>
                      <a:pt x="424737" y="82236"/>
                      <a:pt x="427448" y="82236"/>
                    </a:cubicBezTo>
                    <a:lnTo>
                      <a:pt x="427448" y="82236"/>
                    </a:lnTo>
                    <a:close/>
                    <a:moveTo>
                      <a:pt x="408470" y="82236"/>
                    </a:moveTo>
                    <a:cubicBezTo>
                      <a:pt x="411181" y="82236"/>
                      <a:pt x="412989" y="84044"/>
                      <a:pt x="412989" y="86755"/>
                    </a:cubicBezTo>
                    <a:cubicBezTo>
                      <a:pt x="412989" y="89466"/>
                      <a:pt x="411181" y="91273"/>
                      <a:pt x="408470" y="91273"/>
                    </a:cubicBezTo>
                    <a:cubicBezTo>
                      <a:pt x="405759" y="91273"/>
                      <a:pt x="403952" y="89466"/>
                      <a:pt x="403952" y="86755"/>
                    </a:cubicBezTo>
                    <a:cubicBezTo>
                      <a:pt x="403952" y="84947"/>
                      <a:pt x="405759" y="82236"/>
                      <a:pt x="408470" y="82236"/>
                    </a:cubicBezTo>
                    <a:lnTo>
                      <a:pt x="408470" y="82236"/>
                    </a:lnTo>
                    <a:close/>
                    <a:moveTo>
                      <a:pt x="389493" y="82236"/>
                    </a:moveTo>
                    <a:cubicBezTo>
                      <a:pt x="392204" y="82236"/>
                      <a:pt x="394011" y="84044"/>
                      <a:pt x="394011" y="86755"/>
                    </a:cubicBezTo>
                    <a:cubicBezTo>
                      <a:pt x="394011" y="89466"/>
                      <a:pt x="392204" y="91273"/>
                      <a:pt x="389493" y="91273"/>
                    </a:cubicBezTo>
                    <a:cubicBezTo>
                      <a:pt x="386782" y="91273"/>
                      <a:pt x="384974" y="89466"/>
                      <a:pt x="384974" y="86755"/>
                    </a:cubicBezTo>
                    <a:cubicBezTo>
                      <a:pt x="384974" y="84947"/>
                      <a:pt x="386782" y="82236"/>
                      <a:pt x="389493" y="82236"/>
                    </a:cubicBezTo>
                    <a:lnTo>
                      <a:pt x="389493" y="82236"/>
                    </a:lnTo>
                    <a:close/>
                    <a:moveTo>
                      <a:pt x="370515" y="82236"/>
                    </a:moveTo>
                    <a:cubicBezTo>
                      <a:pt x="373226" y="82236"/>
                      <a:pt x="375034" y="84044"/>
                      <a:pt x="375034" y="86755"/>
                    </a:cubicBezTo>
                    <a:cubicBezTo>
                      <a:pt x="375034" y="89466"/>
                      <a:pt x="373226" y="91273"/>
                      <a:pt x="370515" y="91273"/>
                    </a:cubicBezTo>
                    <a:cubicBezTo>
                      <a:pt x="367804" y="91273"/>
                      <a:pt x="365997" y="89466"/>
                      <a:pt x="365997" y="86755"/>
                    </a:cubicBezTo>
                    <a:cubicBezTo>
                      <a:pt x="365997" y="84947"/>
                      <a:pt x="367804" y="82236"/>
                      <a:pt x="370515" y="82236"/>
                    </a:cubicBezTo>
                    <a:lnTo>
                      <a:pt x="370515" y="82236"/>
                    </a:lnTo>
                    <a:close/>
                    <a:moveTo>
                      <a:pt x="352441" y="82236"/>
                    </a:moveTo>
                    <a:cubicBezTo>
                      <a:pt x="355152" y="82236"/>
                      <a:pt x="356960" y="84044"/>
                      <a:pt x="356960" y="86755"/>
                    </a:cubicBezTo>
                    <a:cubicBezTo>
                      <a:pt x="356960" y="89466"/>
                      <a:pt x="355152" y="91273"/>
                      <a:pt x="352441" y="91273"/>
                    </a:cubicBezTo>
                    <a:cubicBezTo>
                      <a:pt x="349730" y="91273"/>
                      <a:pt x="347923" y="89466"/>
                      <a:pt x="347923" y="86755"/>
                    </a:cubicBezTo>
                    <a:cubicBezTo>
                      <a:pt x="347019" y="84947"/>
                      <a:pt x="349730" y="82236"/>
                      <a:pt x="352441" y="82236"/>
                    </a:cubicBezTo>
                    <a:lnTo>
                      <a:pt x="352441" y="82236"/>
                    </a:lnTo>
                    <a:close/>
                    <a:moveTo>
                      <a:pt x="333464" y="82236"/>
                    </a:moveTo>
                    <a:cubicBezTo>
                      <a:pt x="336175" y="82236"/>
                      <a:pt x="337982" y="84044"/>
                      <a:pt x="337982" y="86755"/>
                    </a:cubicBezTo>
                    <a:cubicBezTo>
                      <a:pt x="337982" y="89466"/>
                      <a:pt x="336175" y="91273"/>
                      <a:pt x="333464" y="91273"/>
                    </a:cubicBezTo>
                    <a:cubicBezTo>
                      <a:pt x="330753" y="91273"/>
                      <a:pt x="328945" y="89466"/>
                      <a:pt x="328945" y="86755"/>
                    </a:cubicBezTo>
                    <a:cubicBezTo>
                      <a:pt x="328945" y="84947"/>
                      <a:pt x="330753" y="82236"/>
                      <a:pt x="333464" y="82236"/>
                    </a:cubicBezTo>
                    <a:lnTo>
                      <a:pt x="333464" y="82236"/>
                    </a:lnTo>
                    <a:close/>
                    <a:moveTo>
                      <a:pt x="812422" y="71392"/>
                    </a:moveTo>
                    <a:cubicBezTo>
                      <a:pt x="815133" y="71392"/>
                      <a:pt x="816941" y="73199"/>
                      <a:pt x="816941" y="75910"/>
                    </a:cubicBezTo>
                    <a:cubicBezTo>
                      <a:pt x="816941" y="78621"/>
                      <a:pt x="815133" y="80429"/>
                      <a:pt x="812422" y="80429"/>
                    </a:cubicBezTo>
                    <a:cubicBezTo>
                      <a:pt x="809711" y="80429"/>
                      <a:pt x="807904" y="78621"/>
                      <a:pt x="807904" y="75910"/>
                    </a:cubicBezTo>
                    <a:cubicBezTo>
                      <a:pt x="807904" y="73199"/>
                      <a:pt x="809711" y="71392"/>
                      <a:pt x="812422" y="71392"/>
                    </a:cubicBezTo>
                    <a:lnTo>
                      <a:pt x="812422" y="71392"/>
                    </a:lnTo>
                    <a:close/>
                    <a:moveTo>
                      <a:pt x="793445" y="71392"/>
                    </a:moveTo>
                    <a:cubicBezTo>
                      <a:pt x="796156" y="71392"/>
                      <a:pt x="797963" y="73199"/>
                      <a:pt x="797963" y="75910"/>
                    </a:cubicBezTo>
                    <a:cubicBezTo>
                      <a:pt x="797963" y="78621"/>
                      <a:pt x="796156" y="80429"/>
                      <a:pt x="793445" y="80429"/>
                    </a:cubicBezTo>
                    <a:cubicBezTo>
                      <a:pt x="790733" y="80429"/>
                      <a:pt x="788926" y="78621"/>
                      <a:pt x="788926" y="75910"/>
                    </a:cubicBezTo>
                    <a:cubicBezTo>
                      <a:pt x="788926" y="73199"/>
                      <a:pt x="790733" y="71392"/>
                      <a:pt x="793445" y="71392"/>
                    </a:cubicBezTo>
                    <a:lnTo>
                      <a:pt x="793445" y="71392"/>
                    </a:lnTo>
                    <a:close/>
                    <a:moveTo>
                      <a:pt x="774467" y="71392"/>
                    </a:moveTo>
                    <a:cubicBezTo>
                      <a:pt x="777178" y="71392"/>
                      <a:pt x="778985" y="73199"/>
                      <a:pt x="778985" y="75910"/>
                    </a:cubicBezTo>
                    <a:cubicBezTo>
                      <a:pt x="778985" y="78621"/>
                      <a:pt x="777178" y="80429"/>
                      <a:pt x="774467" y="80429"/>
                    </a:cubicBezTo>
                    <a:cubicBezTo>
                      <a:pt x="771756" y="80429"/>
                      <a:pt x="769948" y="78621"/>
                      <a:pt x="769948" y="75910"/>
                    </a:cubicBezTo>
                    <a:cubicBezTo>
                      <a:pt x="769948" y="73199"/>
                      <a:pt x="771756" y="71392"/>
                      <a:pt x="774467" y="71392"/>
                    </a:cubicBezTo>
                    <a:lnTo>
                      <a:pt x="774467" y="71392"/>
                    </a:lnTo>
                    <a:close/>
                    <a:moveTo>
                      <a:pt x="756393" y="71392"/>
                    </a:moveTo>
                    <a:cubicBezTo>
                      <a:pt x="759104" y="71392"/>
                      <a:pt x="760912" y="73199"/>
                      <a:pt x="760912" y="75910"/>
                    </a:cubicBezTo>
                    <a:cubicBezTo>
                      <a:pt x="760912" y="78621"/>
                      <a:pt x="759104" y="80429"/>
                      <a:pt x="756393" y="80429"/>
                    </a:cubicBezTo>
                    <a:cubicBezTo>
                      <a:pt x="753682" y="80429"/>
                      <a:pt x="751875" y="78621"/>
                      <a:pt x="751875" y="75910"/>
                    </a:cubicBezTo>
                    <a:cubicBezTo>
                      <a:pt x="751875" y="73199"/>
                      <a:pt x="753682" y="71392"/>
                      <a:pt x="756393" y="71392"/>
                    </a:cubicBezTo>
                    <a:lnTo>
                      <a:pt x="756393" y="71392"/>
                    </a:lnTo>
                    <a:close/>
                    <a:moveTo>
                      <a:pt x="737415" y="71392"/>
                    </a:moveTo>
                    <a:cubicBezTo>
                      <a:pt x="740126" y="71392"/>
                      <a:pt x="741934" y="73199"/>
                      <a:pt x="741934" y="75910"/>
                    </a:cubicBezTo>
                    <a:cubicBezTo>
                      <a:pt x="741934" y="78621"/>
                      <a:pt x="740126" y="80429"/>
                      <a:pt x="737415" y="80429"/>
                    </a:cubicBezTo>
                    <a:cubicBezTo>
                      <a:pt x="734704" y="80429"/>
                      <a:pt x="732897" y="78621"/>
                      <a:pt x="732897" y="75910"/>
                    </a:cubicBezTo>
                    <a:cubicBezTo>
                      <a:pt x="732897" y="73199"/>
                      <a:pt x="734704" y="71392"/>
                      <a:pt x="737415" y="71392"/>
                    </a:cubicBezTo>
                    <a:lnTo>
                      <a:pt x="737415" y="71392"/>
                    </a:lnTo>
                    <a:close/>
                    <a:moveTo>
                      <a:pt x="718438" y="71392"/>
                    </a:moveTo>
                    <a:cubicBezTo>
                      <a:pt x="721149" y="71392"/>
                      <a:pt x="722956" y="73199"/>
                      <a:pt x="722956" y="75910"/>
                    </a:cubicBezTo>
                    <a:cubicBezTo>
                      <a:pt x="722956" y="78621"/>
                      <a:pt x="721149" y="80429"/>
                      <a:pt x="718438" y="80429"/>
                    </a:cubicBezTo>
                    <a:cubicBezTo>
                      <a:pt x="715727" y="80429"/>
                      <a:pt x="713919" y="78621"/>
                      <a:pt x="713919" y="75910"/>
                    </a:cubicBezTo>
                    <a:cubicBezTo>
                      <a:pt x="713919" y="73199"/>
                      <a:pt x="715727" y="71392"/>
                      <a:pt x="718438" y="71392"/>
                    </a:cubicBezTo>
                    <a:lnTo>
                      <a:pt x="718438" y="71392"/>
                    </a:lnTo>
                    <a:close/>
                    <a:moveTo>
                      <a:pt x="699460" y="71392"/>
                    </a:moveTo>
                    <a:cubicBezTo>
                      <a:pt x="702171" y="71392"/>
                      <a:pt x="703979" y="73199"/>
                      <a:pt x="703979" y="75910"/>
                    </a:cubicBezTo>
                    <a:cubicBezTo>
                      <a:pt x="703979" y="78621"/>
                      <a:pt x="702171" y="80429"/>
                      <a:pt x="699460" y="80429"/>
                    </a:cubicBezTo>
                    <a:cubicBezTo>
                      <a:pt x="696749" y="80429"/>
                      <a:pt x="694942" y="78621"/>
                      <a:pt x="694942" y="75910"/>
                    </a:cubicBezTo>
                    <a:cubicBezTo>
                      <a:pt x="694942" y="73199"/>
                      <a:pt x="696749" y="71392"/>
                      <a:pt x="699460" y="71392"/>
                    </a:cubicBezTo>
                    <a:lnTo>
                      <a:pt x="699460" y="71392"/>
                    </a:lnTo>
                    <a:close/>
                    <a:moveTo>
                      <a:pt x="680483" y="71392"/>
                    </a:moveTo>
                    <a:cubicBezTo>
                      <a:pt x="683194" y="71392"/>
                      <a:pt x="685001" y="73199"/>
                      <a:pt x="685001" y="75910"/>
                    </a:cubicBezTo>
                    <a:cubicBezTo>
                      <a:pt x="685001" y="78621"/>
                      <a:pt x="683194" y="80429"/>
                      <a:pt x="680483" y="80429"/>
                    </a:cubicBezTo>
                    <a:cubicBezTo>
                      <a:pt x="677771" y="80429"/>
                      <a:pt x="675964" y="78621"/>
                      <a:pt x="675964" y="75910"/>
                    </a:cubicBezTo>
                    <a:cubicBezTo>
                      <a:pt x="675964" y="73199"/>
                      <a:pt x="678675" y="71392"/>
                      <a:pt x="680483" y="71392"/>
                    </a:cubicBezTo>
                    <a:lnTo>
                      <a:pt x="680483" y="71392"/>
                    </a:lnTo>
                    <a:close/>
                    <a:moveTo>
                      <a:pt x="662409" y="71392"/>
                    </a:moveTo>
                    <a:cubicBezTo>
                      <a:pt x="665120" y="71392"/>
                      <a:pt x="666927" y="73199"/>
                      <a:pt x="666927" y="75910"/>
                    </a:cubicBezTo>
                    <a:cubicBezTo>
                      <a:pt x="666927" y="78621"/>
                      <a:pt x="665120" y="80429"/>
                      <a:pt x="662409" y="80429"/>
                    </a:cubicBezTo>
                    <a:cubicBezTo>
                      <a:pt x="659698" y="80429"/>
                      <a:pt x="657890" y="78621"/>
                      <a:pt x="657890" y="75910"/>
                    </a:cubicBezTo>
                    <a:cubicBezTo>
                      <a:pt x="657890" y="73199"/>
                      <a:pt x="659698" y="71392"/>
                      <a:pt x="662409" y="71392"/>
                    </a:cubicBezTo>
                    <a:lnTo>
                      <a:pt x="662409" y="71392"/>
                    </a:lnTo>
                    <a:close/>
                    <a:moveTo>
                      <a:pt x="643431" y="71392"/>
                    </a:moveTo>
                    <a:cubicBezTo>
                      <a:pt x="646142" y="71392"/>
                      <a:pt x="647950" y="73199"/>
                      <a:pt x="647950" y="75910"/>
                    </a:cubicBezTo>
                    <a:cubicBezTo>
                      <a:pt x="647950" y="78621"/>
                      <a:pt x="646142" y="80429"/>
                      <a:pt x="643431" y="80429"/>
                    </a:cubicBezTo>
                    <a:cubicBezTo>
                      <a:pt x="640720" y="80429"/>
                      <a:pt x="638913" y="78621"/>
                      <a:pt x="638913" y="75910"/>
                    </a:cubicBezTo>
                    <a:cubicBezTo>
                      <a:pt x="638913" y="73199"/>
                      <a:pt x="640720" y="71392"/>
                      <a:pt x="643431" y="71392"/>
                    </a:cubicBezTo>
                    <a:lnTo>
                      <a:pt x="643431" y="71392"/>
                    </a:lnTo>
                    <a:close/>
                    <a:moveTo>
                      <a:pt x="624453" y="71392"/>
                    </a:moveTo>
                    <a:cubicBezTo>
                      <a:pt x="627165" y="71392"/>
                      <a:pt x="628972" y="73199"/>
                      <a:pt x="628972" y="75910"/>
                    </a:cubicBezTo>
                    <a:cubicBezTo>
                      <a:pt x="628972" y="78621"/>
                      <a:pt x="627165" y="80429"/>
                      <a:pt x="624453" y="80429"/>
                    </a:cubicBezTo>
                    <a:cubicBezTo>
                      <a:pt x="621742" y="80429"/>
                      <a:pt x="619935" y="78621"/>
                      <a:pt x="619935" y="75910"/>
                    </a:cubicBezTo>
                    <a:cubicBezTo>
                      <a:pt x="619935" y="73199"/>
                      <a:pt x="621742" y="71392"/>
                      <a:pt x="624453" y="71392"/>
                    </a:cubicBezTo>
                    <a:lnTo>
                      <a:pt x="624453" y="71392"/>
                    </a:lnTo>
                    <a:close/>
                    <a:moveTo>
                      <a:pt x="605476" y="71392"/>
                    </a:moveTo>
                    <a:cubicBezTo>
                      <a:pt x="608187" y="71392"/>
                      <a:pt x="609994" y="73199"/>
                      <a:pt x="609994" y="75910"/>
                    </a:cubicBezTo>
                    <a:cubicBezTo>
                      <a:pt x="609994" y="78621"/>
                      <a:pt x="608187" y="80429"/>
                      <a:pt x="605476" y="80429"/>
                    </a:cubicBezTo>
                    <a:cubicBezTo>
                      <a:pt x="602765" y="80429"/>
                      <a:pt x="600957" y="78621"/>
                      <a:pt x="600957" y="75910"/>
                    </a:cubicBezTo>
                    <a:cubicBezTo>
                      <a:pt x="600957" y="73199"/>
                      <a:pt x="602765" y="71392"/>
                      <a:pt x="605476" y="71392"/>
                    </a:cubicBezTo>
                    <a:lnTo>
                      <a:pt x="605476" y="71392"/>
                    </a:lnTo>
                    <a:close/>
                    <a:moveTo>
                      <a:pt x="586498" y="71392"/>
                    </a:moveTo>
                    <a:cubicBezTo>
                      <a:pt x="589209" y="71392"/>
                      <a:pt x="591017" y="73199"/>
                      <a:pt x="591017" y="75910"/>
                    </a:cubicBezTo>
                    <a:cubicBezTo>
                      <a:pt x="591017" y="78621"/>
                      <a:pt x="589209" y="80429"/>
                      <a:pt x="586498" y="80429"/>
                    </a:cubicBezTo>
                    <a:cubicBezTo>
                      <a:pt x="583787" y="80429"/>
                      <a:pt x="581980" y="78621"/>
                      <a:pt x="581980" y="75910"/>
                    </a:cubicBezTo>
                    <a:cubicBezTo>
                      <a:pt x="581980" y="73199"/>
                      <a:pt x="584691" y="71392"/>
                      <a:pt x="586498" y="71392"/>
                    </a:cubicBezTo>
                    <a:lnTo>
                      <a:pt x="586498" y="71392"/>
                    </a:lnTo>
                    <a:close/>
                    <a:moveTo>
                      <a:pt x="568424" y="71392"/>
                    </a:moveTo>
                    <a:cubicBezTo>
                      <a:pt x="571135" y="71392"/>
                      <a:pt x="572943" y="73199"/>
                      <a:pt x="572943" y="75910"/>
                    </a:cubicBezTo>
                    <a:cubicBezTo>
                      <a:pt x="572943" y="78621"/>
                      <a:pt x="571135" y="80429"/>
                      <a:pt x="568424" y="80429"/>
                    </a:cubicBezTo>
                    <a:cubicBezTo>
                      <a:pt x="565713" y="80429"/>
                      <a:pt x="563906" y="78621"/>
                      <a:pt x="563906" y="75910"/>
                    </a:cubicBezTo>
                    <a:cubicBezTo>
                      <a:pt x="563906" y="73199"/>
                      <a:pt x="565713" y="71392"/>
                      <a:pt x="568424" y="71392"/>
                    </a:cubicBezTo>
                    <a:lnTo>
                      <a:pt x="568424" y="71392"/>
                    </a:lnTo>
                    <a:close/>
                    <a:moveTo>
                      <a:pt x="549447" y="71392"/>
                    </a:moveTo>
                    <a:cubicBezTo>
                      <a:pt x="552158" y="71392"/>
                      <a:pt x="553965" y="73199"/>
                      <a:pt x="553965" y="75910"/>
                    </a:cubicBezTo>
                    <a:cubicBezTo>
                      <a:pt x="553965" y="78621"/>
                      <a:pt x="552158" y="80429"/>
                      <a:pt x="549447" y="80429"/>
                    </a:cubicBezTo>
                    <a:cubicBezTo>
                      <a:pt x="546736" y="80429"/>
                      <a:pt x="544928" y="78621"/>
                      <a:pt x="544928" y="75910"/>
                    </a:cubicBezTo>
                    <a:cubicBezTo>
                      <a:pt x="544928" y="73199"/>
                      <a:pt x="546736" y="71392"/>
                      <a:pt x="549447" y="71392"/>
                    </a:cubicBezTo>
                    <a:lnTo>
                      <a:pt x="549447" y="71392"/>
                    </a:lnTo>
                    <a:close/>
                    <a:moveTo>
                      <a:pt x="530469" y="71392"/>
                    </a:moveTo>
                    <a:cubicBezTo>
                      <a:pt x="533180" y="71392"/>
                      <a:pt x="534988" y="73199"/>
                      <a:pt x="534988" y="75910"/>
                    </a:cubicBezTo>
                    <a:cubicBezTo>
                      <a:pt x="534988" y="78621"/>
                      <a:pt x="533180" y="80429"/>
                      <a:pt x="530469" y="80429"/>
                    </a:cubicBezTo>
                    <a:cubicBezTo>
                      <a:pt x="527758" y="80429"/>
                      <a:pt x="525951" y="78621"/>
                      <a:pt x="525951" y="75910"/>
                    </a:cubicBezTo>
                    <a:cubicBezTo>
                      <a:pt x="525951" y="73199"/>
                      <a:pt x="527758" y="71392"/>
                      <a:pt x="530469" y="71392"/>
                    </a:cubicBezTo>
                    <a:lnTo>
                      <a:pt x="530469" y="71392"/>
                    </a:lnTo>
                    <a:close/>
                    <a:moveTo>
                      <a:pt x="511492" y="71392"/>
                    </a:moveTo>
                    <a:cubicBezTo>
                      <a:pt x="514203" y="71392"/>
                      <a:pt x="516010" y="73199"/>
                      <a:pt x="516010" y="75910"/>
                    </a:cubicBezTo>
                    <a:cubicBezTo>
                      <a:pt x="516010" y="78621"/>
                      <a:pt x="514203" y="80429"/>
                      <a:pt x="511492" y="80429"/>
                    </a:cubicBezTo>
                    <a:cubicBezTo>
                      <a:pt x="508780" y="80429"/>
                      <a:pt x="506973" y="78621"/>
                      <a:pt x="506973" y="75910"/>
                    </a:cubicBezTo>
                    <a:cubicBezTo>
                      <a:pt x="506973" y="73199"/>
                      <a:pt x="508780" y="71392"/>
                      <a:pt x="511492" y="71392"/>
                    </a:cubicBezTo>
                    <a:lnTo>
                      <a:pt x="511492" y="71392"/>
                    </a:lnTo>
                    <a:close/>
                    <a:moveTo>
                      <a:pt x="493418" y="71392"/>
                    </a:moveTo>
                    <a:cubicBezTo>
                      <a:pt x="496129" y="71392"/>
                      <a:pt x="497936" y="73199"/>
                      <a:pt x="497936" y="75910"/>
                    </a:cubicBezTo>
                    <a:cubicBezTo>
                      <a:pt x="497936" y="78621"/>
                      <a:pt x="496129" y="80429"/>
                      <a:pt x="493418" y="80429"/>
                    </a:cubicBezTo>
                    <a:cubicBezTo>
                      <a:pt x="490707" y="80429"/>
                      <a:pt x="488899" y="78621"/>
                      <a:pt x="488899" y="75910"/>
                    </a:cubicBezTo>
                    <a:cubicBezTo>
                      <a:pt x="488899" y="73199"/>
                      <a:pt x="490707" y="71392"/>
                      <a:pt x="493418" y="71392"/>
                    </a:cubicBezTo>
                    <a:lnTo>
                      <a:pt x="493418" y="71392"/>
                    </a:lnTo>
                    <a:close/>
                    <a:moveTo>
                      <a:pt x="474440" y="71392"/>
                    </a:moveTo>
                    <a:cubicBezTo>
                      <a:pt x="477151" y="71392"/>
                      <a:pt x="478959" y="73199"/>
                      <a:pt x="478959" y="75910"/>
                    </a:cubicBezTo>
                    <a:cubicBezTo>
                      <a:pt x="478959" y="78621"/>
                      <a:pt x="477151" y="80429"/>
                      <a:pt x="474440" y="80429"/>
                    </a:cubicBezTo>
                    <a:cubicBezTo>
                      <a:pt x="471729" y="80429"/>
                      <a:pt x="469922" y="78621"/>
                      <a:pt x="469922" y="75910"/>
                    </a:cubicBezTo>
                    <a:cubicBezTo>
                      <a:pt x="469922" y="73199"/>
                      <a:pt x="471729" y="71392"/>
                      <a:pt x="474440" y="71392"/>
                    </a:cubicBezTo>
                    <a:lnTo>
                      <a:pt x="474440" y="71392"/>
                    </a:lnTo>
                    <a:close/>
                    <a:moveTo>
                      <a:pt x="455462" y="71392"/>
                    </a:moveTo>
                    <a:cubicBezTo>
                      <a:pt x="458174" y="71392"/>
                      <a:pt x="459981" y="73199"/>
                      <a:pt x="459981" y="75910"/>
                    </a:cubicBezTo>
                    <a:cubicBezTo>
                      <a:pt x="459981" y="78621"/>
                      <a:pt x="458174" y="80429"/>
                      <a:pt x="455462" y="80429"/>
                    </a:cubicBezTo>
                    <a:cubicBezTo>
                      <a:pt x="452751" y="80429"/>
                      <a:pt x="450944" y="78621"/>
                      <a:pt x="450944" y="75910"/>
                    </a:cubicBezTo>
                    <a:cubicBezTo>
                      <a:pt x="450944" y="73199"/>
                      <a:pt x="452751" y="71392"/>
                      <a:pt x="455462" y="71392"/>
                    </a:cubicBezTo>
                    <a:lnTo>
                      <a:pt x="455462" y="71392"/>
                    </a:lnTo>
                    <a:close/>
                    <a:moveTo>
                      <a:pt x="436485" y="71392"/>
                    </a:moveTo>
                    <a:cubicBezTo>
                      <a:pt x="439196" y="71392"/>
                      <a:pt x="441003" y="73199"/>
                      <a:pt x="441003" y="75910"/>
                    </a:cubicBezTo>
                    <a:cubicBezTo>
                      <a:pt x="441003" y="78621"/>
                      <a:pt x="439196" y="80429"/>
                      <a:pt x="436485" y="80429"/>
                    </a:cubicBezTo>
                    <a:cubicBezTo>
                      <a:pt x="433774" y="80429"/>
                      <a:pt x="431966" y="78621"/>
                      <a:pt x="431966" y="75910"/>
                    </a:cubicBezTo>
                    <a:cubicBezTo>
                      <a:pt x="431966" y="73199"/>
                      <a:pt x="433774" y="71392"/>
                      <a:pt x="436485" y="71392"/>
                    </a:cubicBezTo>
                    <a:lnTo>
                      <a:pt x="436485" y="71392"/>
                    </a:lnTo>
                    <a:close/>
                    <a:moveTo>
                      <a:pt x="417507" y="71392"/>
                    </a:moveTo>
                    <a:cubicBezTo>
                      <a:pt x="420218" y="71392"/>
                      <a:pt x="422026" y="73199"/>
                      <a:pt x="422026" y="75910"/>
                    </a:cubicBezTo>
                    <a:cubicBezTo>
                      <a:pt x="422026" y="78621"/>
                      <a:pt x="420218" y="80429"/>
                      <a:pt x="417507" y="80429"/>
                    </a:cubicBezTo>
                    <a:cubicBezTo>
                      <a:pt x="414796" y="80429"/>
                      <a:pt x="412989" y="78621"/>
                      <a:pt x="412989" y="75910"/>
                    </a:cubicBezTo>
                    <a:cubicBezTo>
                      <a:pt x="412989" y="73199"/>
                      <a:pt x="415700" y="71392"/>
                      <a:pt x="417507" y="71392"/>
                    </a:cubicBezTo>
                    <a:lnTo>
                      <a:pt x="417507" y="71392"/>
                    </a:lnTo>
                    <a:close/>
                    <a:moveTo>
                      <a:pt x="399433" y="71392"/>
                    </a:moveTo>
                    <a:cubicBezTo>
                      <a:pt x="402144" y="71392"/>
                      <a:pt x="403952" y="73199"/>
                      <a:pt x="403952" y="75910"/>
                    </a:cubicBezTo>
                    <a:cubicBezTo>
                      <a:pt x="403952" y="78621"/>
                      <a:pt x="402144" y="80429"/>
                      <a:pt x="399433" y="80429"/>
                    </a:cubicBezTo>
                    <a:cubicBezTo>
                      <a:pt x="396722" y="80429"/>
                      <a:pt x="394915" y="78621"/>
                      <a:pt x="394915" y="75910"/>
                    </a:cubicBezTo>
                    <a:cubicBezTo>
                      <a:pt x="394915" y="73199"/>
                      <a:pt x="396722" y="71392"/>
                      <a:pt x="399433" y="71392"/>
                    </a:cubicBezTo>
                    <a:lnTo>
                      <a:pt x="399433" y="71392"/>
                    </a:lnTo>
                    <a:close/>
                    <a:moveTo>
                      <a:pt x="380456" y="71392"/>
                    </a:moveTo>
                    <a:cubicBezTo>
                      <a:pt x="383167" y="71392"/>
                      <a:pt x="384974" y="73199"/>
                      <a:pt x="384974" y="75910"/>
                    </a:cubicBezTo>
                    <a:cubicBezTo>
                      <a:pt x="384974" y="78621"/>
                      <a:pt x="383167" y="80429"/>
                      <a:pt x="380456" y="80429"/>
                    </a:cubicBezTo>
                    <a:cubicBezTo>
                      <a:pt x="377745" y="80429"/>
                      <a:pt x="375937" y="78621"/>
                      <a:pt x="375937" y="75910"/>
                    </a:cubicBezTo>
                    <a:cubicBezTo>
                      <a:pt x="375937" y="73199"/>
                      <a:pt x="377745" y="71392"/>
                      <a:pt x="380456" y="71392"/>
                    </a:cubicBezTo>
                    <a:lnTo>
                      <a:pt x="380456" y="71392"/>
                    </a:lnTo>
                    <a:close/>
                    <a:moveTo>
                      <a:pt x="803385" y="62355"/>
                    </a:moveTo>
                    <a:cubicBezTo>
                      <a:pt x="806096" y="62355"/>
                      <a:pt x="807904" y="64162"/>
                      <a:pt x="807904" y="66873"/>
                    </a:cubicBezTo>
                    <a:cubicBezTo>
                      <a:pt x="807904" y="69585"/>
                      <a:pt x="806096" y="71392"/>
                      <a:pt x="803385" y="71392"/>
                    </a:cubicBezTo>
                    <a:cubicBezTo>
                      <a:pt x="800674" y="71392"/>
                      <a:pt x="798867" y="69585"/>
                      <a:pt x="798867" y="66873"/>
                    </a:cubicBezTo>
                    <a:cubicBezTo>
                      <a:pt x="797963" y="64162"/>
                      <a:pt x="800674" y="62355"/>
                      <a:pt x="803385" y="62355"/>
                    </a:cubicBezTo>
                    <a:lnTo>
                      <a:pt x="803385" y="62355"/>
                    </a:lnTo>
                    <a:close/>
                    <a:moveTo>
                      <a:pt x="784408" y="62355"/>
                    </a:moveTo>
                    <a:cubicBezTo>
                      <a:pt x="787119" y="62355"/>
                      <a:pt x="788926" y="64162"/>
                      <a:pt x="788926" y="66873"/>
                    </a:cubicBezTo>
                    <a:cubicBezTo>
                      <a:pt x="788926" y="69585"/>
                      <a:pt x="787119" y="71392"/>
                      <a:pt x="784408" y="71392"/>
                    </a:cubicBezTo>
                    <a:cubicBezTo>
                      <a:pt x="781696" y="71392"/>
                      <a:pt x="779889" y="69585"/>
                      <a:pt x="779889" y="66873"/>
                    </a:cubicBezTo>
                    <a:cubicBezTo>
                      <a:pt x="778985" y="64162"/>
                      <a:pt x="781696" y="62355"/>
                      <a:pt x="784408" y="62355"/>
                    </a:cubicBezTo>
                    <a:lnTo>
                      <a:pt x="784408" y="62355"/>
                    </a:lnTo>
                    <a:close/>
                    <a:moveTo>
                      <a:pt x="765430" y="62355"/>
                    </a:moveTo>
                    <a:cubicBezTo>
                      <a:pt x="768141" y="62355"/>
                      <a:pt x="769948" y="64162"/>
                      <a:pt x="769948" y="66873"/>
                    </a:cubicBezTo>
                    <a:cubicBezTo>
                      <a:pt x="769948" y="69585"/>
                      <a:pt x="768141" y="71392"/>
                      <a:pt x="765430" y="71392"/>
                    </a:cubicBezTo>
                    <a:cubicBezTo>
                      <a:pt x="762719" y="71392"/>
                      <a:pt x="760912" y="69585"/>
                      <a:pt x="760912" y="66873"/>
                    </a:cubicBezTo>
                    <a:cubicBezTo>
                      <a:pt x="760912" y="64162"/>
                      <a:pt x="762719" y="62355"/>
                      <a:pt x="765430" y="62355"/>
                    </a:cubicBezTo>
                    <a:lnTo>
                      <a:pt x="765430" y="62355"/>
                    </a:lnTo>
                    <a:close/>
                    <a:moveTo>
                      <a:pt x="746452" y="62355"/>
                    </a:moveTo>
                    <a:cubicBezTo>
                      <a:pt x="749163" y="62355"/>
                      <a:pt x="750971" y="64162"/>
                      <a:pt x="750971" y="66873"/>
                    </a:cubicBezTo>
                    <a:cubicBezTo>
                      <a:pt x="750971" y="69585"/>
                      <a:pt x="749163" y="71392"/>
                      <a:pt x="746452" y="71392"/>
                    </a:cubicBezTo>
                    <a:cubicBezTo>
                      <a:pt x="743741" y="71392"/>
                      <a:pt x="741934" y="69585"/>
                      <a:pt x="741934" y="66873"/>
                    </a:cubicBezTo>
                    <a:cubicBezTo>
                      <a:pt x="741934" y="64162"/>
                      <a:pt x="743741" y="62355"/>
                      <a:pt x="746452" y="62355"/>
                    </a:cubicBezTo>
                    <a:lnTo>
                      <a:pt x="746452" y="62355"/>
                    </a:lnTo>
                    <a:close/>
                    <a:moveTo>
                      <a:pt x="727475" y="62355"/>
                    </a:moveTo>
                    <a:cubicBezTo>
                      <a:pt x="730186" y="62355"/>
                      <a:pt x="731993" y="64162"/>
                      <a:pt x="731993" y="66873"/>
                    </a:cubicBezTo>
                    <a:cubicBezTo>
                      <a:pt x="731993" y="69585"/>
                      <a:pt x="730186" y="71392"/>
                      <a:pt x="727475" y="71392"/>
                    </a:cubicBezTo>
                    <a:cubicBezTo>
                      <a:pt x="724764" y="71392"/>
                      <a:pt x="722956" y="69585"/>
                      <a:pt x="722956" y="66873"/>
                    </a:cubicBezTo>
                    <a:cubicBezTo>
                      <a:pt x="722956" y="64162"/>
                      <a:pt x="724764" y="62355"/>
                      <a:pt x="727475" y="62355"/>
                    </a:cubicBezTo>
                    <a:lnTo>
                      <a:pt x="727475" y="62355"/>
                    </a:lnTo>
                    <a:close/>
                    <a:moveTo>
                      <a:pt x="709401" y="62355"/>
                    </a:moveTo>
                    <a:cubicBezTo>
                      <a:pt x="712112" y="62355"/>
                      <a:pt x="713919" y="64162"/>
                      <a:pt x="713919" y="66873"/>
                    </a:cubicBezTo>
                    <a:cubicBezTo>
                      <a:pt x="713919" y="69585"/>
                      <a:pt x="712112" y="71392"/>
                      <a:pt x="709401" y="71392"/>
                    </a:cubicBezTo>
                    <a:cubicBezTo>
                      <a:pt x="706690" y="71392"/>
                      <a:pt x="704882" y="69585"/>
                      <a:pt x="704882" y="66873"/>
                    </a:cubicBezTo>
                    <a:cubicBezTo>
                      <a:pt x="703979" y="64162"/>
                      <a:pt x="706690" y="62355"/>
                      <a:pt x="709401" y="62355"/>
                    </a:cubicBezTo>
                    <a:lnTo>
                      <a:pt x="709401" y="62355"/>
                    </a:lnTo>
                    <a:close/>
                    <a:moveTo>
                      <a:pt x="690423" y="62355"/>
                    </a:moveTo>
                    <a:cubicBezTo>
                      <a:pt x="693134" y="62355"/>
                      <a:pt x="694942" y="64162"/>
                      <a:pt x="694942" y="66873"/>
                    </a:cubicBezTo>
                    <a:cubicBezTo>
                      <a:pt x="694942" y="69585"/>
                      <a:pt x="693134" y="71392"/>
                      <a:pt x="690423" y="71392"/>
                    </a:cubicBezTo>
                    <a:cubicBezTo>
                      <a:pt x="687712" y="71392"/>
                      <a:pt x="685905" y="69585"/>
                      <a:pt x="685905" y="66873"/>
                    </a:cubicBezTo>
                    <a:cubicBezTo>
                      <a:pt x="685905" y="64162"/>
                      <a:pt x="687712" y="62355"/>
                      <a:pt x="690423" y="62355"/>
                    </a:cubicBezTo>
                    <a:lnTo>
                      <a:pt x="690423" y="62355"/>
                    </a:lnTo>
                    <a:close/>
                    <a:moveTo>
                      <a:pt x="671446" y="62355"/>
                    </a:moveTo>
                    <a:cubicBezTo>
                      <a:pt x="674157" y="62355"/>
                      <a:pt x="675964" y="64162"/>
                      <a:pt x="675964" y="66873"/>
                    </a:cubicBezTo>
                    <a:cubicBezTo>
                      <a:pt x="675964" y="69585"/>
                      <a:pt x="674157" y="71392"/>
                      <a:pt x="671446" y="71392"/>
                    </a:cubicBezTo>
                    <a:cubicBezTo>
                      <a:pt x="668735" y="71392"/>
                      <a:pt x="666927" y="69585"/>
                      <a:pt x="666927" y="66873"/>
                    </a:cubicBezTo>
                    <a:cubicBezTo>
                      <a:pt x="666927" y="64162"/>
                      <a:pt x="668735" y="62355"/>
                      <a:pt x="671446" y="62355"/>
                    </a:cubicBezTo>
                    <a:lnTo>
                      <a:pt x="671446" y="62355"/>
                    </a:lnTo>
                    <a:close/>
                    <a:moveTo>
                      <a:pt x="652468" y="62355"/>
                    </a:moveTo>
                    <a:cubicBezTo>
                      <a:pt x="655179" y="62355"/>
                      <a:pt x="656987" y="64162"/>
                      <a:pt x="656987" y="66873"/>
                    </a:cubicBezTo>
                    <a:cubicBezTo>
                      <a:pt x="656987" y="69585"/>
                      <a:pt x="655179" y="71392"/>
                      <a:pt x="652468" y="71392"/>
                    </a:cubicBezTo>
                    <a:cubicBezTo>
                      <a:pt x="649757" y="71392"/>
                      <a:pt x="647950" y="69585"/>
                      <a:pt x="647950" y="66873"/>
                    </a:cubicBezTo>
                    <a:cubicBezTo>
                      <a:pt x="647950" y="64162"/>
                      <a:pt x="649757" y="62355"/>
                      <a:pt x="652468" y="62355"/>
                    </a:cubicBezTo>
                    <a:lnTo>
                      <a:pt x="652468" y="62355"/>
                    </a:lnTo>
                    <a:close/>
                    <a:moveTo>
                      <a:pt x="633490" y="62355"/>
                    </a:moveTo>
                    <a:cubicBezTo>
                      <a:pt x="636202" y="62355"/>
                      <a:pt x="638009" y="64162"/>
                      <a:pt x="638009" y="66873"/>
                    </a:cubicBezTo>
                    <a:cubicBezTo>
                      <a:pt x="638009" y="69585"/>
                      <a:pt x="636202" y="71392"/>
                      <a:pt x="633490" y="71392"/>
                    </a:cubicBezTo>
                    <a:cubicBezTo>
                      <a:pt x="630779" y="71392"/>
                      <a:pt x="628972" y="69585"/>
                      <a:pt x="628972" y="66873"/>
                    </a:cubicBezTo>
                    <a:cubicBezTo>
                      <a:pt x="628972" y="64162"/>
                      <a:pt x="631683" y="62355"/>
                      <a:pt x="633490" y="62355"/>
                    </a:cubicBezTo>
                    <a:lnTo>
                      <a:pt x="633490" y="62355"/>
                    </a:lnTo>
                    <a:close/>
                    <a:moveTo>
                      <a:pt x="615417" y="62355"/>
                    </a:moveTo>
                    <a:cubicBezTo>
                      <a:pt x="618128" y="62355"/>
                      <a:pt x="619935" y="64162"/>
                      <a:pt x="619935" y="66873"/>
                    </a:cubicBezTo>
                    <a:cubicBezTo>
                      <a:pt x="619935" y="69585"/>
                      <a:pt x="618128" y="71392"/>
                      <a:pt x="615417" y="71392"/>
                    </a:cubicBezTo>
                    <a:cubicBezTo>
                      <a:pt x="612705" y="71392"/>
                      <a:pt x="610898" y="69585"/>
                      <a:pt x="610898" y="66873"/>
                    </a:cubicBezTo>
                    <a:cubicBezTo>
                      <a:pt x="609994" y="64162"/>
                      <a:pt x="612705" y="62355"/>
                      <a:pt x="615417" y="62355"/>
                    </a:cubicBezTo>
                    <a:lnTo>
                      <a:pt x="615417" y="62355"/>
                    </a:lnTo>
                    <a:close/>
                    <a:moveTo>
                      <a:pt x="596439" y="62355"/>
                    </a:moveTo>
                    <a:cubicBezTo>
                      <a:pt x="599150" y="62355"/>
                      <a:pt x="600957" y="64162"/>
                      <a:pt x="600957" y="66873"/>
                    </a:cubicBezTo>
                    <a:cubicBezTo>
                      <a:pt x="600957" y="69585"/>
                      <a:pt x="599150" y="71392"/>
                      <a:pt x="596439" y="71392"/>
                    </a:cubicBezTo>
                    <a:cubicBezTo>
                      <a:pt x="593728" y="71392"/>
                      <a:pt x="591920" y="69585"/>
                      <a:pt x="591920" y="66873"/>
                    </a:cubicBezTo>
                    <a:cubicBezTo>
                      <a:pt x="591920" y="64162"/>
                      <a:pt x="593728" y="62355"/>
                      <a:pt x="596439" y="62355"/>
                    </a:cubicBezTo>
                    <a:lnTo>
                      <a:pt x="596439" y="62355"/>
                    </a:lnTo>
                    <a:close/>
                    <a:moveTo>
                      <a:pt x="577461" y="62355"/>
                    </a:moveTo>
                    <a:cubicBezTo>
                      <a:pt x="580172" y="62355"/>
                      <a:pt x="581980" y="64162"/>
                      <a:pt x="581980" y="66873"/>
                    </a:cubicBezTo>
                    <a:cubicBezTo>
                      <a:pt x="581980" y="69585"/>
                      <a:pt x="580172" y="71392"/>
                      <a:pt x="577461" y="71392"/>
                    </a:cubicBezTo>
                    <a:cubicBezTo>
                      <a:pt x="574750" y="71392"/>
                      <a:pt x="572943" y="69585"/>
                      <a:pt x="572943" y="66873"/>
                    </a:cubicBezTo>
                    <a:cubicBezTo>
                      <a:pt x="572943" y="64162"/>
                      <a:pt x="574750" y="62355"/>
                      <a:pt x="577461" y="62355"/>
                    </a:cubicBezTo>
                    <a:lnTo>
                      <a:pt x="577461" y="62355"/>
                    </a:lnTo>
                    <a:close/>
                    <a:moveTo>
                      <a:pt x="558484" y="62355"/>
                    </a:moveTo>
                    <a:cubicBezTo>
                      <a:pt x="561195" y="62355"/>
                      <a:pt x="563002" y="64162"/>
                      <a:pt x="563002" y="66873"/>
                    </a:cubicBezTo>
                    <a:cubicBezTo>
                      <a:pt x="563002" y="69585"/>
                      <a:pt x="561195" y="71392"/>
                      <a:pt x="558484" y="71392"/>
                    </a:cubicBezTo>
                    <a:cubicBezTo>
                      <a:pt x="555773" y="71392"/>
                      <a:pt x="553965" y="69585"/>
                      <a:pt x="553965" y="66873"/>
                    </a:cubicBezTo>
                    <a:cubicBezTo>
                      <a:pt x="553965" y="64162"/>
                      <a:pt x="555773" y="62355"/>
                      <a:pt x="558484" y="62355"/>
                    </a:cubicBezTo>
                    <a:lnTo>
                      <a:pt x="558484" y="62355"/>
                    </a:lnTo>
                    <a:close/>
                    <a:moveTo>
                      <a:pt x="539506" y="62355"/>
                    </a:moveTo>
                    <a:cubicBezTo>
                      <a:pt x="542217" y="62355"/>
                      <a:pt x="544025" y="64162"/>
                      <a:pt x="544025" y="66873"/>
                    </a:cubicBezTo>
                    <a:cubicBezTo>
                      <a:pt x="544025" y="69585"/>
                      <a:pt x="542217" y="71392"/>
                      <a:pt x="539506" y="71392"/>
                    </a:cubicBezTo>
                    <a:cubicBezTo>
                      <a:pt x="536795" y="71392"/>
                      <a:pt x="534988" y="69585"/>
                      <a:pt x="534988" y="66873"/>
                    </a:cubicBezTo>
                    <a:cubicBezTo>
                      <a:pt x="534988" y="64162"/>
                      <a:pt x="537699" y="62355"/>
                      <a:pt x="539506" y="62355"/>
                    </a:cubicBezTo>
                    <a:lnTo>
                      <a:pt x="539506" y="62355"/>
                    </a:lnTo>
                    <a:close/>
                    <a:moveTo>
                      <a:pt x="521432" y="62355"/>
                    </a:moveTo>
                    <a:cubicBezTo>
                      <a:pt x="524143" y="62355"/>
                      <a:pt x="525951" y="64162"/>
                      <a:pt x="525951" y="66873"/>
                    </a:cubicBezTo>
                    <a:cubicBezTo>
                      <a:pt x="525951" y="69585"/>
                      <a:pt x="524143" y="71392"/>
                      <a:pt x="521432" y="71392"/>
                    </a:cubicBezTo>
                    <a:cubicBezTo>
                      <a:pt x="518721" y="71392"/>
                      <a:pt x="516914" y="69585"/>
                      <a:pt x="516914" y="66873"/>
                    </a:cubicBezTo>
                    <a:cubicBezTo>
                      <a:pt x="516010" y="64162"/>
                      <a:pt x="518721" y="62355"/>
                      <a:pt x="521432" y="62355"/>
                    </a:cubicBezTo>
                    <a:lnTo>
                      <a:pt x="521432" y="62355"/>
                    </a:lnTo>
                    <a:close/>
                    <a:moveTo>
                      <a:pt x="502455" y="62355"/>
                    </a:moveTo>
                    <a:cubicBezTo>
                      <a:pt x="505166" y="62355"/>
                      <a:pt x="506973" y="64162"/>
                      <a:pt x="506973" y="66873"/>
                    </a:cubicBezTo>
                    <a:cubicBezTo>
                      <a:pt x="506973" y="69585"/>
                      <a:pt x="505166" y="71392"/>
                      <a:pt x="502455" y="71392"/>
                    </a:cubicBezTo>
                    <a:cubicBezTo>
                      <a:pt x="499744" y="71392"/>
                      <a:pt x="497936" y="69585"/>
                      <a:pt x="497936" y="66873"/>
                    </a:cubicBezTo>
                    <a:cubicBezTo>
                      <a:pt x="497936" y="64162"/>
                      <a:pt x="499744" y="62355"/>
                      <a:pt x="502455" y="62355"/>
                    </a:cubicBezTo>
                    <a:lnTo>
                      <a:pt x="502455" y="62355"/>
                    </a:lnTo>
                    <a:close/>
                    <a:moveTo>
                      <a:pt x="483477" y="62355"/>
                    </a:moveTo>
                    <a:cubicBezTo>
                      <a:pt x="486188" y="62355"/>
                      <a:pt x="487995" y="64162"/>
                      <a:pt x="487995" y="66873"/>
                    </a:cubicBezTo>
                    <a:cubicBezTo>
                      <a:pt x="487995" y="69585"/>
                      <a:pt x="486188" y="71392"/>
                      <a:pt x="483477" y="71392"/>
                    </a:cubicBezTo>
                    <a:cubicBezTo>
                      <a:pt x="480766" y="71392"/>
                      <a:pt x="478959" y="69585"/>
                      <a:pt x="478959" y="66873"/>
                    </a:cubicBezTo>
                    <a:cubicBezTo>
                      <a:pt x="478959" y="64162"/>
                      <a:pt x="480766" y="62355"/>
                      <a:pt x="483477" y="62355"/>
                    </a:cubicBezTo>
                    <a:lnTo>
                      <a:pt x="483477" y="62355"/>
                    </a:lnTo>
                    <a:close/>
                    <a:moveTo>
                      <a:pt x="464499" y="62355"/>
                    </a:moveTo>
                    <a:cubicBezTo>
                      <a:pt x="467211" y="62355"/>
                      <a:pt x="469018" y="64162"/>
                      <a:pt x="469018" y="66873"/>
                    </a:cubicBezTo>
                    <a:cubicBezTo>
                      <a:pt x="469018" y="69585"/>
                      <a:pt x="467211" y="71392"/>
                      <a:pt x="464499" y="71392"/>
                    </a:cubicBezTo>
                    <a:cubicBezTo>
                      <a:pt x="461788" y="71392"/>
                      <a:pt x="459981" y="69585"/>
                      <a:pt x="459981" y="66873"/>
                    </a:cubicBezTo>
                    <a:cubicBezTo>
                      <a:pt x="459981" y="64162"/>
                      <a:pt x="461788" y="62355"/>
                      <a:pt x="464499" y="62355"/>
                    </a:cubicBezTo>
                    <a:lnTo>
                      <a:pt x="464499" y="62355"/>
                    </a:lnTo>
                    <a:close/>
                    <a:moveTo>
                      <a:pt x="446425" y="62355"/>
                    </a:moveTo>
                    <a:cubicBezTo>
                      <a:pt x="449137" y="62355"/>
                      <a:pt x="450944" y="64162"/>
                      <a:pt x="450944" y="66873"/>
                    </a:cubicBezTo>
                    <a:cubicBezTo>
                      <a:pt x="450944" y="69585"/>
                      <a:pt x="449137" y="71392"/>
                      <a:pt x="446425" y="71392"/>
                    </a:cubicBezTo>
                    <a:cubicBezTo>
                      <a:pt x="443714" y="71392"/>
                      <a:pt x="441907" y="69585"/>
                      <a:pt x="441907" y="66873"/>
                    </a:cubicBezTo>
                    <a:cubicBezTo>
                      <a:pt x="441003" y="64162"/>
                      <a:pt x="443714" y="62355"/>
                      <a:pt x="446425" y="62355"/>
                    </a:cubicBezTo>
                    <a:lnTo>
                      <a:pt x="446425" y="62355"/>
                    </a:lnTo>
                    <a:close/>
                    <a:moveTo>
                      <a:pt x="427448" y="62355"/>
                    </a:moveTo>
                    <a:cubicBezTo>
                      <a:pt x="430159" y="62355"/>
                      <a:pt x="431966" y="64162"/>
                      <a:pt x="431966" y="66873"/>
                    </a:cubicBezTo>
                    <a:cubicBezTo>
                      <a:pt x="431966" y="69585"/>
                      <a:pt x="430159" y="71392"/>
                      <a:pt x="427448" y="71392"/>
                    </a:cubicBezTo>
                    <a:cubicBezTo>
                      <a:pt x="424737" y="71392"/>
                      <a:pt x="422929" y="69585"/>
                      <a:pt x="422929" y="66873"/>
                    </a:cubicBezTo>
                    <a:cubicBezTo>
                      <a:pt x="422929" y="64162"/>
                      <a:pt x="424737" y="62355"/>
                      <a:pt x="427448" y="62355"/>
                    </a:cubicBezTo>
                    <a:lnTo>
                      <a:pt x="427448" y="62355"/>
                    </a:lnTo>
                    <a:close/>
                    <a:moveTo>
                      <a:pt x="408470" y="62355"/>
                    </a:moveTo>
                    <a:cubicBezTo>
                      <a:pt x="411181" y="62355"/>
                      <a:pt x="412989" y="64162"/>
                      <a:pt x="412989" y="66873"/>
                    </a:cubicBezTo>
                    <a:cubicBezTo>
                      <a:pt x="412989" y="69585"/>
                      <a:pt x="411181" y="71392"/>
                      <a:pt x="408470" y="71392"/>
                    </a:cubicBezTo>
                    <a:cubicBezTo>
                      <a:pt x="405759" y="71392"/>
                      <a:pt x="403952" y="69585"/>
                      <a:pt x="403952" y="66873"/>
                    </a:cubicBezTo>
                    <a:cubicBezTo>
                      <a:pt x="403952" y="64162"/>
                      <a:pt x="405759" y="62355"/>
                      <a:pt x="408470" y="62355"/>
                    </a:cubicBezTo>
                    <a:lnTo>
                      <a:pt x="408470" y="62355"/>
                    </a:lnTo>
                    <a:close/>
                    <a:moveTo>
                      <a:pt x="389493" y="62355"/>
                    </a:moveTo>
                    <a:cubicBezTo>
                      <a:pt x="392204" y="62355"/>
                      <a:pt x="394011" y="64162"/>
                      <a:pt x="394011" y="66873"/>
                    </a:cubicBezTo>
                    <a:cubicBezTo>
                      <a:pt x="394011" y="69585"/>
                      <a:pt x="392204" y="71392"/>
                      <a:pt x="389493" y="71392"/>
                    </a:cubicBezTo>
                    <a:cubicBezTo>
                      <a:pt x="386782" y="71392"/>
                      <a:pt x="384974" y="69585"/>
                      <a:pt x="384974" y="66873"/>
                    </a:cubicBezTo>
                    <a:cubicBezTo>
                      <a:pt x="384974" y="64162"/>
                      <a:pt x="386782" y="62355"/>
                      <a:pt x="389493" y="62355"/>
                    </a:cubicBezTo>
                    <a:lnTo>
                      <a:pt x="389493" y="62355"/>
                    </a:lnTo>
                    <a:close/>
                    <a:moveTo>
                      <a:pt x="793445" y="51511"/>
                    </a:moveTo>
                    <a:cubicBezTo>
                      <a:pt x="796156" y="51511"/>
                      <a:pt x="797963" y="53318"/>
                      <a:pt x="797963" y="56029"/>
                    </a:cubicBezTo>
                    <a:cubicBezTo>
                      <a:pt x="797963" y="58740"/>
                      <a:pt x="796156" y="60548"/>
                      <a:pt x="793445" y="60548"/>
                    </a:cubicBezTo>
                    <a:cubicBezTo>
                      <a:pt x="790733" y="60548"/>
                      <a:pt x="788926" y="58740"/>
                      <a:pt x="788926" y="56029"/>
                    </a:cubicBezTo>
                    <a:cubicBezTo>
                      <a:pt x="788926" y="53318"/>
                      <a:pt x="790733" y="51511"/>
                      <a:pt x="793445" y="51511"/>
                    </a:cubicBezTo>
                    <a:lnTo>
                      <a:pt x="793445" y="51511"/>
                    </a:lnTo>
                    <a:close/>
                    <a:moveTo>
                      <a:pt x="774467" y="51511"/>
                    </a:moveTo>
                    <a:cubicBezTo>
                      <a:pt x="777178" y="51511"/>
                      <a:pt x="778985" y="53318"/>
                      <a:pt x="778985" y="56029"/>
                    </a:cubicBezTo>
                    <a:cubicBezTo>
                      <a:pt x="778985" y="58740"/>
                      <a:pt x="777178" y="60548"/>
                      <a:pt x="774467" y="60548"/>
                    </a:cubicBezTo>
                    <a:cubicBezTo>
                      <a:pt x="771756" y="60548"/>
                      <a:pt x="769948" y="58740"/>
                      <a:pt x="769948" y="56029"/>
                    </a:cubicBezTo>
                    <a:cubicBezTo>
                      <a:pt x="769948" y="53318"/>
                      <a:pt x="771756" y="51511"/>
                      <a:pt x="774467" y="51511"/>
                    </a:cubicBezTo>
                    <a:lnTo>
                      <a:pt x="774467" y="51511"/>
                    </a:lnTo>
                    <a:close/>
                    <a:moveTo>
                      <a:pt x="756393" y="51511"/>
                    </a:moveTo>
                    <a:cubicBezTo>
                      <a:pt x="759104" y="51511"/>
                      <a:pt x="760912" y="53318"/>
                      <a:pt x="760912" y="56029"/>
                    </a:cubicBezTo>
                    <a:cubicBezTo>
                      <a:pt x="760912" y="58740"/>
                      <a:pt x="759104" y="60548"/>
                      <a:pt x="756393" y="60548"/>
                    </a:cubicBezTo>
                    <a:cubicBezTo>
                      <a:pt x="753682" y="60548"/>
                      <a:pt x="751875" y="58740"/>
                      <a:pt x="751875" y="56029"/>
                    </a:cubicBezTo>
                    <a:cubicBezTo>
                      <a:pt x="750971" y="53318"/>
                      <a:pt x="753682" y="51511"/>
                      <a:pt x="756393" y="51511"/>
                    </a:cubicBezTo>
                    <a:lnTo>
                      <a:pt x="756393" y="51511"/>
                    </a:lnTo>
                    <a:close/>
                    <a:moveTo>
                      <a:pt x="737415" y="51511"/>
                    </a:moveTo>
                    <a:cubicBezTo>
                      <a:pt x="740126" y="51511"/>
                      <a:pt x="741934" y="53318"/>
                      <a:pt x="741934" y="56029"/>
                    </a:cubicBezTo>
                    <a:cubicBezTo>
                      <a:pt x="741934" y="58740"/>
                      <a:pt x="740126" y="60548"/>
                      <a:pt x="737415" y="60548"/>
                    </a:cubicBezTo>
                    <a:cubicBezTo>
                      <a:pt x="734704" y="60548"/>
                      <a:pt x="732897" y="58740"/>
                      <a:pt x="732897" y="56029"/>
                    </a:cubicBezTo>
                    <a:cubicBezTo>
                      <a:pt x="732897" y="53318"/>
                      <a:pt x="734704" y="51511"/>
                      <a:pt x="737415" y="51511"/>
                    </a:cubicBezTo>
                    <a:lnTo>
                      <a:pt x="737415" y="51511"/>
                    </a:lnTo>
                    <a:close/>
                    <a:moveTo>
                      <a:pt x="718438" y="51511"/>
                    </a:moveTo>
                    <a:cubicBezTo>
                      <a:pt x="721149" y="51511"/>
                      <a:pt x="722956" y="53318"/>
                      <a:pt x="722956" y="56029"/>
                    </a:cubicBezTo>
                    <a:cubicBezTo>
                      <a:pt x="722956" y="58740"/>
                      <a:pt x="721149" y="60548"/>
                      <a:pt x="718438" y="60548"/>
                    </a:cubicBezTo>
                    <a:cubicBezTo>
                      <a:pt x="715727" y="60548"/>
                      <a:pt x="713919" y="58740"/>
                      <a:pt x="713919" y="56029"/>
                    </a:cubicBezTo>
                    <a:cubicBezTo>
                      <a:pt x="713919" y="53318"/>
                      <a:pt x="715727" y="51511"/>
                      <a:pt x="718438" y="51511"/>
                    </a:cubicBezTo>
                    <a:lnTo>
                      <a:pt x="718438" y="51511"/>
                    </a:lnTo>
                    <a:close/>
                    <a:moveTo>
                      <a:pt x="699460" y="51511"/>
                    </a:moveTo>
                    <a:cubicBezTo>
                      <a:pt x="702171" y="51511"/>
                      <a:pt x="703979" y="53318"/>
                      <a:pt x="703979" y="56029"/>
                    </a:cubicBezTo>
                    <a:cubicBezTo>
                      <a:pt x="703979" y="58740"/>
                      <a:pt x="702171" y="60548"/>
                      <a:pt x="699460" y="60548"/>
                    </a:cubicBezTo>
                    <a:cubicBezTo>
                      <a:pt x="696749" y="60548"/>
                      <a:pt x="694942" y="58740"/>
                      <a:pt x="694942" y="56029"/>
                    </a:cubicBezTo>
                    <a:cubicBezTo>
                      <a:pt x="694942" y="53318"/>
                      <a:pt x="696749" y="51511"/>
                      <a:pt x="699460" y="51511"/>
                    </a:cubicBezTo>
                    <a:lnTo>
                      <a:pt x="699460" y="51511"/>
                    </a:lnTo>
                    <a:close/>
                    <a:moveTo>
                      <a:pt x="680483" y="51511"/>
                    </a:moveTo>
                    <a:cubicBezTo>
                      <a:pt x="683194" y="51511"/>
                      <a:pt x="685001" y="53318"/>
                      <a:pt x="685001" y="56029"/>
                    </a:cubicBezTo>
                    <a:cubicBezTo>
                      <a:pt x="685001" y="58740"/>
                      <a:pt x="683194" y="60548"/>
                      <a:pt x="680483" y="60548"/>
                    </a:cubicBezTo>
                    <a:cubicBezTo>
                      <a:pt x="677771" y="60548"/>
                      <a:pt x="675964" y="58740"/>
                      <a:pt x="675964" y="56029"/>
                    </a:cubicBezTo>
                    <a:cubicBezTo>
                      <a:pt x="675964" y="53318"/>
                      <a:pt x="678675" y="51511"/>
                      <a:pt x="680483" y="51511"/>
                    </a:cubicBezTo>
                    <a:lnTo>
                      <a:pt x="680483" y="51511"/>
                    </a:lnTo>
                    <a:close/>
                    <a:moveTo>
                      <a:pt x="662409" y="51511"/>
                    </a:moveTo>
                    <a:cubicBezTo>
                      <a:pt x="665120" y="51511"/>
                      <a:pt x="666927" y="53318"/>
                      <a:pt x="666927" y="56029"/>
                    </a:cubicBezTo>
                    <a:cubicBezTo>
                      <a:pt x="666927" y="58740"/>
                      <a:pt x="665120" y="60548"/>
                      <a:pt x="662409" y="60548"/>
                    </a:cubicBezTo>
                    <a:cubicBezTo>
                      <a:pt x="659698" y="60548"/>
                      <a:pt x="657890" y="58740"/>
                      <a:pt x="657890" y="56029"/>
                    </a:cubicBezTo>
                    <a:cubicBezTo>
                      <a:pt x="656987" y="53318"/>
                      <a:pt x="659698" y="51511"/>
                      <a:pt x="662409" y="51511"/>
                    </a:cubicBezTo>
                    <a:lnTo>
                      <a:pt x="662409" y="51511"/>
                    </a:lnTo>
                    <a:close/>
                    <a:moveTo>
                      <a:pt x="643431" y="51511"/>
                    </a:moveTo>
                    <a:cubicBezTo>
                      <a:pt x="646142" y="51511"/>
                      <a:pt x="647950" y="53318"/>
                      <a:pt x="647950" y="56029"/>
                    </a:cubicBezTo>
                    <a:cubicBezTo>
                      <a:pt x="647950" y="58740"/>
                      <a:pt x="646142" y="60548"/>
                      <a:pt x="643431" y="60548"/>
                    </a:cubicBezTo>
                    <a:cubicBezTo>
                      <a:pt x="640720" y="60548"/>
                      <a:pt x="638913" y="58740"/>
                      <a:pt x="638913" y="56029"/>
                    </a:cubicBezTo>
                    <a:cubicBezTo>
                      <a:pt x="638913" y="53318"/>
                      <a:pt x="640720" y="51511"/>
                      <a:pt x="643431" y="51511"/>
                    </a:cubicBezTo>
                    <a:lnTo>
                      <a:pt x="643431" y="51511"/>
                    </a:lnTo>
                    <a:close/>
                    <a:moveTo>
                      <a:pt x="624453" y="51511"/>
                    </a:moveTo>
                    <a:cubicBezTo>
                      <a:pt x="627165" y="51511"/>
                      <a:pt x="628972" y="53318"/>
                      <a:pt x="628972" y="56029"/>
                    </a:cubicBezTo>
                    <a:cubicBezTo>
                      <a:pt x="628972" y="58740"/>
                      <a:pt x="627165" y="60548"/>
                      <a:pt x="624453" y="60548"/>
                    </a:cubicBezTo>
                    <a:cubicBezTo>
                      <a:pt x="621742" y="60548"/>
                      <a:pt x="619935" y="58740"/>
                      <a:pt x="619935" y="56029"/>
                    </a:cubicBezTo>
                    <a:cubicBezTo>
                      <a:pt x="619935" y="53318"/>
                      <a:pt x="621742" y="51511"/>
                      <a:pt x="624453" y="51511"/>
                    </a:cubicBezTo>
                    <a:lnTo>
                      <a:pt x="624453" y="51511"/>
                    </a:lnTo>
                    <a:close/>
                    <a:moveTo>
                      <a:pt x="605476" y="51511"/>
                    </a:moveTo>
                    <a:cubicBezTo>
                      <a:pt x="608187" y="51511"/>
                      <a:pt x="609994" y="53318"/>
                      <a:pt x="609994" y="56029"/>
                    </a:cubicBezTo>
                    <a:cubicBezTo>
                      <a:pt x="609994" y="58740"/>
                      <a:pt x="608187" y="60548"/>
                      <a:pt x="605476" y="60548"/>
                    </a:cubicBezTo>
                    <a:cubicBezTo>
                      <a:pt x="602765" y="60548"/>
                      <a:pt x="600957" y="58740"/>
                      <a:pt x="600957" y="56029"/>
                    </a:cubicBezTo>
                    <a:cubicBezTo>
                      <a:pt x="600957" y="53318"/>
                      <a:pt x="602765" y="51511"/>
                      <a:pt x="605476" y="51511"/>
                    </a:cubicBezTo>
                    <a:lnTo>
                      <a:pt x="605476" y="51511"/>
                    </a:lnTo>
                    <a:close/>
                    <a:moveTo>
                      <a:pt x="586498" y="51511"/>
                    </a:moveTo>
                    <a:cubicBezTo>
                      <a:pt x="589209" y="51511"/>
                      <a:pt x="591017" y="53318"/>
                      <a:pt x="591017" y="56029"/>
                    </a:cubicBezTo>
                    <a:cubicBezTo>
                      <a:pt x="591017" y="58740"/>
                      <a:pt x="589209" y="60548"/>
                      <a:pt x="586498" y="60548"/>
                    </a:cubicBezTo>
                    <a:cubicBezTo>
                      <a:pt x="583787" y="60548"/>
                      <a:pt x="581980" y="58740"/>
                      <a:pt x="581980" y="56029"/>
                    </a:cubicBezTo>
                    <a:cubicBezTo>
                      <a:pt x="581980" y="53318"/>
                      <a:pt x="584691" y="51511"/>
                      <a:pt x="586498" y="51511"/>
                    </a:cubicBezTo>
                    <a:lnTo>
                      <a:pt x="586498" y="51511"/>
                    </a:lnTo>
                    <a:close/>
                    <a:moveTo>
                      <a:pt x="568424" y="51511"/>
                    </a:moveTo>
                    <a:cubicBezTo>
                      <a:pt x="571135" y="51511"/>
                      <a:pt x="572943" y="53318"/>
                      <a:pt x="572943" y="56029"/>
                    </a:cubicBezTo>
                    <a:cubicBezTo>
                      <a:pt x="572943" y="58740"/>
                      <a:pt x="571135" y="60548"/>
                      <a:pt x="568424" y="60548"/>
                    </a:cubicBezTo>
                    <a:cubicBezTo>
                      <a:pt x="565713" y="60548"/>
                      <a:pt x="563906" y="58740"/>
                      <a:pt x="563906" y="56029"/>
                    </a:cubicBezTo>
                    <a:cubicBezTo>
                      <a:pt x="563906" y="53318"/>
                      <a:pt x="565713" y="51511"/>
                      <a:pt x="568424" y="51511"/>
                    </a:cubicBezTo>
                    <a:lnTo>
                      <a:pt x="568424" y="51511"/>
                    </a:lnTo>
                    <a:close/>
                    <a:moveTo>
                      <a:pt x="549447" y="51511"/>
                    </a:moveTo>
                    <a:cubicBezTo>
                      <a:pt x="552158" y="51511"/>
                      <a:pt x="553965" y="53318"/>
                      <a:pt x="553965" y="56029"/>
                    </a:cubicBezTo>
                    <a:cubicBezTo>
                      <a:pt x="553965" y="58740"/>
                      <a:pt x="552158" y="60548"/>
                      <a:pt x="549447" y="60548"/>
                    </a:cubicBezTo>
                    <a:cubicBezTo>
                      <a:pt x="546736" y="60548"/>
                      <a:pt x="544928" y="58740"/>
                      <a:pt x="544928" y="56029"/>
                    </a:cubicBezTo>
                    <a:cubicBezTo>
                      <a:pt x="544928" y="53318"/>
                      <a:pt x="546736" y="51511"/>
                      <a:pt x="549447" y="51511"/>
                    </a:cubicBezTo>
                    <a:lnTo>
                      <a:pt x="549447" y="51511"/>
                    </a:lnTo>
                    <a:close/>
                    <a:moveTo>
                      <a:pt x="530469" y="51511"/>
                    </a:moveTo>
                    <a:cubicBezTo>
                      <a:pt x="533180" y="51511"/>
                      <a:pt x="534988" y="53318"/>
                      <a:pt x="534988" y="56029"/>
                    </a:cubicBezTo>
                    <a:cubicBezTo>
                      <a:pt x="534988" y="58740"/>
                      <a:pt x="533180" y="60548"/>
                      <a:pt x="530469" y="60548"/>
                    </a:cubicBezTo>
                    <a:cubicBezTo>
                      <a:pt x="527758" y="60548"/>
                      <a:pt x="525951" y="58740"/>
                      <a:pt x="525951" y="56029"/>
                    </a:cubicBezTo>
                    <a:cubicBezTo>
                      <a:pt x="525951" y="53318"/>
                      <a:pt x="527758" y="51511"/>
                      <a:pt x="530469" y="51511"/>
                    </a:cubicBezTo>
                    <a:lnTo>
                      <a:pt x="530469" y="51511"/>
                    </a:lnTo>
                    <a:close/>
                    <a:moveTo>
                      <a:pt x="511492" y="51511"/>
                    </a:moveTo>
                    <a:cubicBezTo>
                      <a:pt x="514203" y="51511"/>
                      <a:pt x="516010" y="53318"/>
                      <a:pt x="516010" y="56029"/>
                    </a:cubicBezTo>
                    <a:cubicBezTo>
                      <a:pt x="516010" y="58740"/>
                      <a:pt x="514203" y="60548"/>
                      <a:pt x="511492" y="60548"/>
                    </a:cubicBezTo>
                    <a:cubicBezTo>
                      <a:pt x="508780" y="60548"/>
                      <a:pt x="506973" y="58740"/>
                      <a:pt x="506973" y="56029"/>
                    </a:cubicBezTo>
                    <a:cubicBezTo>
                      <a:pt x="506973" y="53318"/>
                      <a:pt x="508780" y="51511"/>
                      <a:pt x="511492" y="51511"/>
                    </a:cubicBezTo>
                    <a:lnTo>
                      <a:pt x="511492" y="51511"/>
                    </a:lnTo>
                    <a:close/>
                    <a:moveTo>
                      <a:pt x="493418" y="51511"/>
                    </a:moveTo>
                    <a:cubicBezTo>
                      <a:pt x="496129" y="51511"/>
                      <a:pt x="497936" y="53318"/>
                      <a:pt x="497936" y="56029"/>
                    </a:cubicBezTo>
                    <a:cubicBezTo>
                      <a:pt x="497936" y="58740"/>
                      <a:pt x="496129" y="60548"/>
                      <a:pt x="493418" y="60548"/>
                    </a:cubicBezTo>
                    <a:cubicBezTo>
                      <a:pt x="490707" y="60548"/>
                      <a:pt x="488899" y="58740"/>
                      <a:pt x="488899" y="56029"/>
                    </a:cubicBezTo>
                    <a:cubicBezTo>
                      <a:pt x="487995" y="53318"/>
                      <a:pt x="490707" y="51511"/>
                      <a:pt x="493418" y="51511"/>
                    </a:cubicBezTo>
                    <a:lnTo>
                      <a:pt x="493418" y="51511"/>
                    </a:lnTo>
                    <a:close/>
                    <a:moveTo>
                      <a:pt x="474440" y="51511"/>
                    </a:moveTo>
                    <a:cubicBezTo>
                      <a:pt x="477151" y="51511"/>
                      <a:pt x="478959" y="53318"/>
                      <a:pt x="478959" y="56029"/>
                    </a:cubicBezTo>
                    <a:cubicBezTo>
                      <a:pt x="478959" y="58740"/>
                      <a:pt x="477151" y="60548"/>
                      <a:pt x="474440" y="60548"/>
                    </a:cubicBezTo>
                    <a:cubicBezTo>
                      <a:pt x="471729" y="60548"/>
                      <a:pt x="469922" y="58740"/>
                      <a:pt x="469922" y="56029"/>
                    </a:cubicBezTo>
                    <a:cubicBezTo>
                      <a:pt x="469922" y="53318"/>
                      <a:pt x="471729" y="51511"/>
                      <a:pt x="474440" y="51511"/>
                    </a:cubicBezTo>
                    <a:lnTo>
                      <a:pt x="474440" y="51511"/>
                    </a:lnTo>
                    <a:close/>
                    <a:moveTo>
                      <a:pt x="455462" y="51511"/>
                    </a:moveTo>
                    <a:cubicBezTo>
                      <a:pt x="458174" y="51511"/>
                      <a:pt x="459981" y="53318"/>
                      <a:pt x="459981" y="56029"/>
                    </a:cubicBezTo>
                    <a:cubicBezTo>
                      <a:pt x="459981" y="58740"/>
                      <a:pt x="458174" y="60548"/>
                      <a:pt x="455462" y="60548"/>
                    </a:cubicBezTo>
                    <a:cubicBezTo>
                      <a:pt x="452751" y="60548"/>
                      <a:pt x="450944" y="58740"/>
                      <a:pt x="450944" y="56029"/>
                    </a:cubicBezTo>
                    <a:cubicBezTo>
                      <a:pt x="450944" y="53318"/>
                      <a:pt x="452751" y="51511"/>
                      <a:pt x="455462" y="51511"/>
                    </a:cubicBezTo>
                    <a:lnTo>
                      <a:pt x="455462" y="51511"/>
                    </a:lnTo>
                    <a:close/>
                    <a:moveTo>
                      <a:pt x="436485" y="51511"/>
                    </a:moveTo>
                    <a:cubicBezTo>
                      <a:pt x="439196" y="51511"/>
                      <a:pt x="441003" y="53318"/>
                      <a:pt x="441003" y="56029"/>
                    </a:cubicBezTo>
                    <a:cubicBezTo>
                      <a:pt x="441003" y="58740"/>
                      <a:pt x="439196" y="60548"/>
                      <a:pt x="436485" y="60548"/>
                    </a:cubicBezTo>
                    <a:cubicBezTo>
                      <a:pt x="433774" y="60548"/>
                      <a:pt x="431966" y="58740"/>
                      <a:pt x="431966" y="56029"/>
                    </a:cubicBezTo>
                    <a:cubicBezTo>
                      <a:pt x="431966" y="53318"/>
                      <a:pt x="433774" y="51511"/>
                      <a:pt x="436485" y="51511"/>
                    </a:cubicBezTo>
                    <a:lnTo>
                      <a:pt x="436485" y="51511"/>
                    </a:lnTo>
                    <a:close/>
                    <a:moveTo>
                      <a:pt x="417507" y="51511"/>
                    </a:moveTo>
                    <a:cubicBezTo>
                      <a:pt x="420218" y="51511"/>
                      <a:pt x="422026" y="53318"/>
                      <a:pt x="422026" y="56029"/>
                    </a:cubicBezTo>
                    <a:cubicBezTo>
                      <a:pt x="422026" y="58740"/>
                      <a:pt x="420218" y="60548"/>
                      <a:pt x="417507" y="60548"/>
                    </a:cubicBezTo>
                    <a:cubicBezTo>
                      <a:pt x="414796" y="60548"/>
                      <a:pt x="412989" y="58740"/>
                      <a:pt x="412989" y="56029"/>
                    </a:cubicBezTo>
                    <a:cubicBezTo>
                      <a:pt x="412989" y="53318"/>
                      <a:pt x="415700" y="51511"/>
                      <a:pt x="417507" y="51511"/>
                    </a:cubicBezTo>
                    <a:lnTo>
                      <a:pt x="417507" y="51511"/>
                    </a:lnTo>
                    <a:close/>
                    <a:moveTo>
                      <a:pt x="399433" y="51511"/>
                    </a:moveTo>
                    <a:cubicBezTo>
                      <a:pt x="402144" y="51511"/>
                      <a:pt x="403952" y="53318"/>
                      <a:pt x="403952" y="56029"/>
                    </a:cubicBezTo>
                    <a:cubicBezTo>
                      <a:pt x="403952" y="58740"/>
                      <a:pt x="402144" y="60548"/>
                      <a:pt x="399433" y="60548"/>
                    </a:cubicBezTo>
                    <a:cubicBezTo>
                      <a:pt x="396722" y="60548"/>
                      <a:pt x="394915" y="58740"/>
                      <a:pt x="394915" y="56029"/>
                    </a:cubicBezTo>
                    <a:cubicBezTo>
                      <a:pt x="394011" y="53318"/>
                      <a:pt x="396722" y="51511"/>
                      <a:pt x="399433" y="51511"/>
                    </a:cubicBezTo>
                    <a:lnTo>
                      <a:pt x="399433" y="51511"/>
                    </a:lnTo>
                    <a:close/>
                    <a:moveTo>
                      <a:pt x="380456" y="51511"/>
                    </a:moveTo>
                    <a:cubicBezTo>
                      <a:pt x="383167" y="51511"/>
                      <a:pt x="384974" y="53318"/>
                      <a:pt x="384974" y="56029"/>
                    </a:cubicBezTo>
                    <a:cubicBezTo>
                      <a:pt x="384974" y="58740"/>
                      <a:pt x="383167" y="60548"/>
                      <a:pt x="380456" y="60548"/>
                    </a:cubicBezTo>
                    <a:cubicBezTo>
                      <a:pt x="377745" y="60548"/>
                      <a:pt x="375937" y="58740"/>
                      <a:pt x="375937" y="56029"/>
                    </a:cubicBezTo>
                    <a:cubicBezTo>
                      <a:pt x="375937" y="53318"/>
                      <a:pt x="377745" y="51511"/>
                      <a:pt x="380456" y="51511"/>
                    </a:cubicBezTo>
                    <a:lnTo>
                      <a:pt x="380456" y="51511"/>
                    </a:lnTo>
                    <a:close/>
                    <a:moveTo>
                      <a:pt x="784408" y="42474"/>
                    </a:moveTo>
                    <a:cubicBezTo>
                      <a:pt x="787119" y="42474"/>
                      <a:pt x="788926" y="44281"/>
                      <a:pt x="788926" y="46992"/>
                    </a:cubicBezTo>
                    <a:cubicBezTo>
                      <a:pt x="788926" y="49703"/>
                      <a:pt x="787119" y="51511"/>
                      <a:pt x="784408" y="51511"/>
                    </a:cubicBezTo>
                    <a:cubicBezTo>
                      <a:pt x="781696" y="51511"/>
                      <a:pt x="779889" y="49703"/>
                      <a:pt x="779889" y="46992"/>
                    </a:cubicBezTo>
                    <a:cubicBezTo>
                      <a:pt x="778985" y="44281"/>
                      <a:pt x="781696" y="42474"/>
                      <a:pt x="784408" y="42474"/>
                    </a:cubicBezTo>
                    <a:lnTo>
                      <a:pt x="784408" y="42474"/>
                    </a:lnTo>
                    <a:close/>
                    <a:moveTo>
                      <a:pt x="765430" y="42474"/>
                    </a:moveTo>
                    <a:cubicBezTo>
                      <a:pt x="768141" y="42474"/>
                      <a:pt x="769948" y="44281"/>
                      <a:pt x="769948" y="46992"/>
                    </a:cubicBezTo>
                    <a:cubicBezTo>
                      <a:pt x="769948" y="49703"/>
                      <a:pt x="768141" y="51511"/>
                      <a:pt x="765430" y="51511"/>
                    </a:cubicBezTo>
                    <a:cubicBezTo>
                      <a:pt x="762719" y="51511"/>
                      <a:pt x="760912" y="49703"/>
                      <a:pt x="760912" y="46992"/>
                    </a:cubicBezTo>
                    <a:cubicBezTo>
                      <a:pt x="760912" y="44281"/>
                      <a:pt x="762719" y="42474"/>
                      <a:pt x="765430" y="42474"/>
                    </a:cubicBezTo>
                    <a:lnTo>
                      <a:pt x="765430" y="42474"/>
                    </a:lnTo>
                    <a:close/>
                    <a:moveTo>
                      <a:pt x="746452" y="42474"/>
                    </a:moveTo>
                    <a:cubicBezTo>
                      <a:pt x="749163" y="42474"/>
                      <a:pt x="750971" y="44281"/>
                      <a:pt x="750971" y="46992"/>
                    </a:cubicBezTo>
                    <a:cubicBezTo>
                      <a:pt x="750971" y="49703"/>
                      <a:pt x="749163" y="51511"/>
                      <a:pt x="746452" y="51511"/>
                    </a:cubicBezTo>
                    <a:cubicBezTo>
                      <a:pt x="743741" y="51511"/>
                      <a:pt x="741934" y="49703"/>
                      <a:pt x="741934" y="46992"/>
                    </a:cubicBezTo>
                    <a:cubicBezTo>
                      <a:pt x="741934" y="44281"/>
                      <a:pt x="743741" y="42474"/>
                      <a:pt x="746452" y="42474"/>
                    </a:cubicBezTo>
                    <a:lnTo>
                      <a:pt x="746452" y="42474"/>
                    </a:lnTo>
                    <a:close/>
                    <a:moveTo>
                      <a:pt x="727475" y="42474"/>
                    </a:moveTo>
                    <a:cubicBezTo>
                      <a:pt x="730186" y="42474"/>
                      <a:pt x="731993" y="44281"/>
                      <a:pt x="731993" y="46992"/>
                    </a:cubicBezTo>
                    <a:cubicBezTo>
                      <a:pt x="731993" y="49703"/>
                      <a:pt x="730186" y="51511"/>
                      <a:pt x="727475" y="51511"/>
                    </a:cubicBezTo>
                    <a:cubicBezTo>
                      <a:pt x="724764" y="51511"/>
                      <a:pt x="722956" y="49703"/>
                      <a:pt x="722956" y="46992"/>
                    </a:cubicBezTo>
                    <a:cubicBezTo>
                      <a:pt x="722956" y="44281"/>
                      <a:pt x="724764" y="42474"/>
                      <a:pt x="727475" y="42474"/>
                    </a:cubicBezTo>
                    <a:lnTo>
                      <a:pt x="727475" y="42474"/>
                    </a:lnTo>
                    <a:close/>
                    <a:moveTo>
                      <a:pt x="709401" y="42474"/>
                    </a:moveTo>
                    <a:cubicBezTo>
                      <a:pt x="712112" y="42474"/>
                      <a:pt x="713919" y="44281"/>
                      <a:pt x="713919" y="46992"/>
                    </a:cubicBezTo>
                    <a:cubicBezTo>
                      <a:pt x="713919" y="49703"/>
                      <a:pt x="712112" y="51511"/>
                      <a:pt x="709401" y="51511"/>
                    </a:cubicBezTo>
                    <a:cubicBezTo>
                      <a:pt x="706690" y="51511"/>
                      <a:pt x="704882" y="49703"/>
                      <a:pt x="704882" y="46992"/>
                    </a:cubicBezTo>
                    <a:cubicBezTo>
                      <a:pt x="703979" y="44281"/>
                      <a:pt x="706690" y="42474"/>
                      <a:pt x="709401" y="42474"/>
                    </a:cubicBezTo>
                    <a:lnTo>
                      <a:pt x="709401" y="42474"/>
                    </a:lnTo>
                    <a:close/>
                    <a:moveTo>
                      <a:pt x="690423" y="42474"/>
                    </a:moveTo>
                    <a:cubicBezTo>
                      <a:pt x="693134" y="42474"/>
                      <a:pt x="694942" y="44281"/>
                      <a:pt x="694942" y="46992"/>
                    </a:cubicBezTo>
                    <a:cubicBezTo>
                      <a:pt x="694942" y="49703"/>
                      <a:pt x="693134" y="51511"/>
                      <a:pt x="690423" y="51511"/>
                    </a:cubicBezTo>
                    <a:cubicBezTo>
                      <a:pt x="687712" y="51511"/>
                      <a:pt x="685905" y="49703"/>
                      <a:pt x="685905" y="46992"/>
                    </a:cubicBezTo>
                    <a:cubicBezTo>
                      <a:pt x="685905" y="44281"/>
                      <a:pt x="687712" y="42474"/>
                      <a:pt x="690423" y="42474"/>
                    </a:cubicBezTo>
                    <a:lnTo>
                      <a:pt x="690423" y="42474"/>
                    </a:lnTo>
                    <a:close/>
                    <a:moveTo>
                      <a:pt x="671446" y="42474"/>
                    </a:moveTo>
                    <a:cubicBezTo>
                      <a:pt x="674157" y="42474"/>
                      <a:pt x="675964" y="44281"/>
                      <a:pt x="675964" y="46992"/>
                    </a:cubicBezTo>
                    <a:cubicBezTo>
                      <a:pt x="675964" y="49703"/>
                      <a:pt x="674157" y="51511"/>
                      <a:pt x="671446" y="51511"/>
                    </a:cubicBezTo>
                    <a:cubicBezTo>
                      <a:pt x="668735" y="51511"/>
                      <a:pt x="666927" y="49703"/>
                      <a:pt x="666927" y="46992"/>
                    </a:cubicBezTo>
                    <a:cubicBezTo>
                      <a:pt x="666927" y="44281"/>
                      <a:pt x="668735" y="42474"/>
                      <a:pt x="671446" y="42474"/>
                    </a:cubicBezTo>
                    <a:lnTo>
                      <a:pt x="671446" y="42474"/>
                    </a:lnTo>
                    <a:close/>
                    <a:moveTo>
                      <a:pt x="652468" y="42474"/>
                    </a:moveTo>
                    <a:cubicBezTo>
                      <a:pt x="655179" y="42474"/>
                      <a:pt x="656987" y="44281"/>
                      <a:pt x="656987" y="46992"/>
                    </a:cubicBezTo>
                    <a:cubicBezTo>
                      <a:pt x="656987" y="49703"/>
                      <a:pt x="655179" y="51511"/>
                      <a:pt x="652468" y="51511"/>
                    </a:cubicBezTo>
                    <a:cubicBezTo>
                      <a:pt x="649757" y="51511"/>
                      <a:pt x="647950" y="49703"/>
                      <a:pt x="647950" y="46992"/>
                    </a:cubicBezTo>
                    <a:cubicBezTo>
                      <a:pt x="647950" y="44281"/>
                      <a:pt x="649757" y="42474"/>
                      <a:pt x="652468" y="42474"/>
                    </a:cubicBezTo>
                    <a:lnTo>
                      <a:pt x="652468" y="42474"/>
                    </a:lnTo>
                    <a:close/>
                    <a:moveTo>
                      <a:pt x="633490" y="42474"/>
                    </a:moveTo>
                    <a:cubicBezTo>
                      <a:pt x="636202" y="42474"/>
                      <a:pt x="638009" y="44281"/>
                      <a:pt x="638009" y="46992"/>
                    </a:cubicBezTo>
                    <a:cubicBezTo>
                      <a:pt x="638009" y="49703"/>
                      <a:pt x="636202" y="51511"/>
                      <a:pt x="633490" y="51511"/>
                    </a:cubicBezTo>
                    <a:cubicBezTo>
                      <a:pt x="630779" y="51511"/>
                      <a:pt x="628972" y="49703"/>
                      <a:pt x="628972" y="46992"/>
                    </a:cubicBezTo>
                    <a:cubicBezTo>
                      <a:pt x="628972" y="44281"/>
                      <a:pt x="631683" y="42474"/>
                      <a:pt x="633490" y="42474"/>
                    </a:cubicBezTo>
                    <a:lnTo>
                      <a:pt x="633490" y="42474"/>
                    </a:lnTo>
                    <a:close/>
                    <a:moveTo>
                      <a:pt x="615417" y="42474"/>
                    </a:moveTo>
                    <a:cubicBezTo>
                      <a:pt x="618128" y="42474"/>
                      <a:pt x="619935" y="44281"/>
                      <a:pt x="619935" y="46992"/>
                    </a:cubicBezTo>
                    <a:cubicBezTo>
                      <a:pt x="619935" y="49703"/>
                      <a:pt x="618128" y="51511"/>
                      <a:pt x="615417" y="51511"/>
                    </a:cubicBezTo>
                    <a:cubicBezTo>
                      <a:pt x="612705" y="51511"/>
                      <a:pt x="610898" y="49703"/>
                      <a:pt x="610898" y="46992"/>
                    </a:cubicBezTo>
                    <a:cubicBezTo>
                      <a:pt x="609994" y="44281"/>
                      <a:pt x="612705" y="42474"/>
                      <a:pt x="615417" y="42474"/>
                    </a:cubicBezTo>
                    <a:lnTo>
                      <a:pt x="615417" y="42474"/>
                    </a:lnTo>
                    <a:close/>
                    <a:moveTo>
                      <a:pt x="596439" y="42474"/>
                    </a:moveTo>
                    <a:cubicBezTo>
                      <a:pt x="599150" y="42474"/>
                      <a:pt x="600957" y="44281"/>
                      <a:pt x="600957" y="46992"/>
                    </a:cubicBezTo>
                    <a:cubicBezTo>
                      <a:pt x="600957" y="49703"/>
                      <a:pt x="599150" y="51511"/>
                      <a:pt x="596439" y="51511"/>
                    </a:cubicBezTo>
                    <a:cubicBezTo>
                      <a:pt x="593728" y="51511"/>
                      <a:pt x="591920" y="49703"/>
                      <a:pt x="591920" y="46992"/>
                    </a:cubicBezTo>
                    <a:cubicBezTo>
                      <a:pt x="591920" y="44281"/>
                      <a:pt x="593728" y="42474"/>
                      <a:pt x="596439" y="42474"/>
                    </a:cubicBezTo>
                    <a:lnTo>
                      <a:pt x="596439" y="42474"/>
                    </a:lnTo>
                    <a:close/>
                    <a:moveTo>
                      <a:pt x="577461" y="42474"/>
                    </a:moveTo>
                    <a:cubicBezTo>
                      <a:pt x="580172" y="42474"/>
                      <a:pt x="581980" y="44281"/>
                      <a:pt x="581980" y="46992"/>
                    </a:cubicBezTo>
                    <a:cubicBezTo>
                      <a:pt x="581980" y="49703"/>
                      <a:pt x="580172" y="51511"/>
                      <a:pt x="577461" y="51511"/>
                    </a:cubicBezTo>
                    <a:cubicBezTo>
                      <a:pt x="574750" y="51511"/>
                      <a:pt x="572943" y="49703"/>
                      <a:pt x="572943" y="46992"/>
                    </a:cubicBezTo>
                    <a:cubicBezTo>
                      <a:pt x="572943" y="44281"/>
                      <a:pt x="574750" y="42474"/>
                      <a:pt x="577461" y="42474"/>
                    </a:cubicBezTo>
                    <a:lnTo>
                      <a:pt x="577461" y="42474"/>
                    </a:lnTo>
                    <a:close/>
                    <a:moveTo>
                      <a:pt x="558484" y="42474"/>
                    </a:moveTo>
                    <a:cubicBezTo>
                      <a:pt x="561195" y="42474"/>
                      <a:pt x="563002" y="44281"/>
                      <a:pt x="563002" y="46992"/>
                    </a:cubicBezTo>
                    <a:cubicBezTo>
                      <a:pt x="563002" y="49703"/>
                      <a:pt x="561195" y="51511"/>
                      <a:pt x="558484" y="51511"/>
                    </a:cubicBezTo>
                    <a:cubicBezTo>
                      <a:pt x="555773" y="51511"/>
                      <a:pt x="553965" y="49703"/>
                      <a:pt x="553965" y="46992"/>
                    </a:cubicBezTo>
                    <a:cubicBezTo>
                      <a:pt x="553965" y="44281"/>
                      <a:pt x="555773" y="42474"/>
                      <a:pt x="558484" y="42474"/>
                    </a:cubicBezTo>
                    <a:lnTo>
                      <a:pt x="558484" y="42474"/>
                    </a:lnTo>
                    <a:close/>
                    <a:moveTo>
                      <a:pt x="539506" y="42474"/>
                    </a:moveTo>
                    <a:cubicBezTo>
                      <a:pt x="542217" y="42474"/>
                      <a:pt x="544025" y="44281"/>
                      <a:pt x="544025" y="46992"/>
                    </a:cubicBezTo>
                    <a:cubicBezTo>
                      <a:pt x="544025" y="49703"/>
                      <a:pt x="542217" y="51511"/>
                      <a:pt x="539506" y="51511"/>
                    </a:cubicBezTo>
                    <a:cubicBezTo>
                      <a:pt x="536795" y="51511"/>
                      <a:pt x="534988" y="49703"/>
                      <a:pt x="534988" y="46992"/>
                    </a:cubicBezTo>
                    <a:cubicBezTo>
                      <a:pt x="534988" y="44281"/>
                      <a:pt x="537699" y="42474"/>
                      <a:pt x="539506" y="42474"/>
                    </a:cubicBezTo>
                    <a:lnTo>
                      <a:pt x="539506" y="42474"/>
                    </a:lnTo>
                    <a:close/>
                    <a:moveTo>
                      <a:pt x="521432" y="42474"/>
                    </a:moveTo>
                    <a:cubicBezTo>
                      <a:pt x="524143" y="42474"/>
                      <a:pt x="525951" y="44281"/>
                      <a:pt x="525951" y="46992"/>
                    </a:cubicBezTo>
                    <a:cubicBezTo>
                      <a:pt x="525951" y="49703"/>
                      <a:pt x="524143" y="51511"/>
                      <a:pt x="521432" y="51511"/>
                    </a:cubicBezTo>
                    <a:cubicBezTo>
                      <a:pt x="518721" y="51511"/>
                      <a:pt x="516914" y="49703"/>
                      <a:pt x="516914" y="46992"/>
                    </a:cubicBezTo>
                    <a:cubicBezTo>
                      <a:pt x="516010" y="44281"/>
                      <a:pt x="518721" y="42474"/>
                      <a:pt x="521432" y="42474"/>
                    </a:cubicBezTo>
                    <a:lnTo>
                      <a:pt x="521432" y="42474"/>
                    </a:lnTo>
                    <a:close/>
                    <a:moveTo>
                      <a:pt x="502455" y="42474"/>
                    </a:moveTo>
                    <a:cubicBezTo>
                      <a:pt x="505166" y="42474"/>
                      <a:pt x="506973" y="44281"/>
                      <a:pt x="506973" y="46992"/>
                    </a:cubicBezTo>
                    <a:cubicBezTo>
                      <a:pt x="506973" y="49703"/>
                      <a:pt x="505166" y="51511"/>
                      <a:pt x="502455" y="51511"/>
                    </a:cubicBezTo>
                    <a:cubicBezTo>
                      <a:pt x="499744" y="51511"/>
                      <a:pt x="497936" y="49703"/>
                      <a:pt x="497936" y="46992"/>
                    </a:cubicBezTo>
                    <a:cubicBezTo>
                      <a:pt x="497936" y="44281"/>
                      <a:pt x="499744" y="42474"/>
                      <a:pt x="502455" y="42474"/>
                    </a:cubicBezTo>
                    <a:lnTo>
                      <a:pt x="502455" y="42474"/>
                    </a:lnTo>
                    <a:close/>
                    <a:moveTo>
                      <a:pt x="483477" y="42474"/>
                    </a:moveTo>
                    <a:cubicBezTo>
                      <a:pt x="486188" y="42474"/>
                      <a:pt x="487995" y="44281"/>
                      <a:pt x="487995" y="46992"/>
                    </a:cubicBezTo>
                    <a:cubicBezTo>
                      <a:pt x="487995" y="49703"/>
                      <a:pt x="486188" y="51511"/>
                      <a:pt x="483477" y="51511"/>
                    </a:cubicBezTo>
                    <a:cubicBezTo>
                      <a:pt x="480766" y="51511"/>
                      <a:pt x="478959" y="49703"/>
                      <a:pt x="478959" y="46992"/>
                    </a:cubicBezTo>
                    <a:cubicBezTo>
                      <a:pt x="478959" y="44281"/>
                      <a:pt x="480766" y="42474"/>
                      <a:pt x="483477" y="42474"/>
                    </a:cubicBezTo>
                    <a:lnTo>
                      <a:pt x="483477" y="42474"/>
                    </a:lnTo>
                    <a:close/>
                    <a:moveTo>
                      <a:pt x="464499" y="42474"/>
                    </a:moveTo>
                    <a:cubicBezTo>
                      <a:pt x="467211" y="42474"/>
                      <a:pt x="469018" y="44281"/>
                      <a:pt x="469018" y="46992"/>
                    </a:cubicBezTo>
                    <a:cubicBezTo>
                      <a:pt x="469018" y="49703"/>
                      <a:pt x="467211" y="51511"/>
                      <a:pt x="464499" y="51511"/>
                    </a:cubicBezTo>
                    <a:cubicBezTo>
                      <a:pt x="461788" y="51511"/>
                      <a:pt x="459981" y="49703"/>
                      <a:pt x="459981" y="46992"/>
                    </a:cubicBezTo>
                    <a:cubicBezTo>
                      <a:pt x="459981" y="44281"/>
                      <a:pt x="461788" y="42474"/>
                      <a:pt x="464499" y="42474"/>
                    </a:cubicBezTo>
                    <a:lnTo>
                      <a:pt x="464499" y="42474"/>
                    </a:lnTo>
                    <a:close/>
                    <a:moveTo>
                      <a:pt x="446425" y="42474"/>
                    </a:moveTo>
                    <a:cubicBezTo>
                      <a:pt x="449137" y="42474"/>
                      <a:pt x="450944" y="44281"/>
                      <a:pt x="450944" y="46992"/>
                    </a:cubicBezTo>
                    <a:cubicBezTo>
                      <a:pt x="450944" y="49703"/>
                      <a:pt x="449137" y="51511"/>
                      <a:pt x="446425" y="51511"/>
                    </a:cubicBezTo>
                    <a:cubicBezTo>
                      <a:pt x="443714" y="51511"/>
                      <a:pt x="441907" y="49703"/>
                      <a:pt x="441907" y="46992"/>
                    </a:cubicBezTo>
                    <a:cubicBezTo>
                      <a:pt x="441003" y="44281"/>
                      <a:pt x="443714" y="42474"/>
                      <a:pt x="446425" y="42474"/>
                    </a:cubicBezTo>
                    <a:lnTo>
                      <a:pt x="446425" y="42474"/>
                    </a:lnTo>
                    <a:close/>
                    <a:moveTo>
                      <a:pt x="427448" y="42474"/>
                    </a:moveTo>
                    <a:cubicBezTo>
                      <a:pt x="430159" y="42474"/>
                      <a:pt x="431966" y="44281"/>
                      <a:pt x="431966" y="46992"/>
                    </a:cubicBezTo>
                    <a:cubicBezTo>
                      <a:pt x="431966" y="49703"/>
                      <a:pt x="430159" y="51511"/>
                      <a:pt x="427448" y="51511"/>
                    </a:cubicBezTo>
                    <a:cubicBezTo>
                      <a:pt x="424737" y="51511"/>
                      <a:pt x="422929" y="49703"/>
                      <a:pt x="422929" y="46992"/>
                    </a:cubicBezTo>
                    <a:cubicBezTo>
                      <a:pt x="422929" y="44281"/>
                      <a:pt x="424737" y="42474"/>
                      <a:pt x="427448" y="42474"/>
                    </a:cubicBezTo>
                    <a:lnTo>
                      <a:pt x="427448" y="42474"/>
                    </a:lnTo>
                    <a:close/>
                    <a:moveTo>
                      <a:pt x="408470" y="42474"/>
                    </a:moveTo>
                    <a:cubicBezTo>
                      <a:pt x="411181" y="42474"/>
                      <a:pt x="412989" y="44281"/>
                      <a:pt x="412989" y="46992"/>
                    </a:cubicBezTo>
                    <a:cubicBezTo>
                      <a:pt x="412989" y="49703"/>
                      <a:pt x="411181" y="51511"/>
                      <a:pt x="408470" y="51511"/>
                    </a:cubicBezTo>
                    <a:cubicBezTo>
                      <a:pt x="405759" y="51511"/>
                      <a:pt x="403952" y="49703"/>
                      <a:pt x="403952" y="46992"/>
                    </a:cubicBezTo>
                    <a:cubicBezTo>
                      <a:pt x="403952" y="44281"/>
                      <a:pt x="405759" y="42474"/>
                      <a:pt x="408470" y="42474"/>
                    </a:cubicBezTo>
                    <a:lnTo>
                      <a:pt x="408470" y="42474"/>
                    </a:lnTo>
                    <a:close/>
                    <a:moveTo>
                      <a:pt x="389493" y="42474"/>
                    </a:moveTo>
                    <a:cubicBezTo>
                      <a:pt x="392204" y="42474"/>
                      <a:pt x="394011" y="44281"/>
                      <a:pt x="394011" y="46992"/>
                    </a:cubicBezTo>
                    <a:cubicBezTo>
                      <a:pt x="394011" y="49703"/>
                      <a:pt x="392204" y="51511"/>
                      <a:pt x="389493" y="51511"/>
                    </a:cubicBezTo>
                    <a:cubicBezTo>
                      <a:pt x="386782" y="51511"/>
                      <a:pt x="384974" y="49703"/>
                      <a:pt x="384974" y="46992"/>
                    </a:cubicBezTo>
                    <a:cubicBezTo>
                      <a:pt x="384974" y="44281"/>
                      <a:pt x="386782" y="42474"/>
                      <a:pt x="389493" y="42474"/>
                    </a:cubicBezTo>
                    <a:lnTo>
                      <a:pt x="389493" y="42474"/>
                    </a:lnTo>
                    <a:close/>
                    <a:moveTo>
                      <a:pt x="756393" y="30726"/>
                    </a:moveTo>
                    <a:cubicBezTo>
                      <a:pt x="759104" y="30726"/>
                      <a:pt x="760912" y="32533"/>
                      <a:pt x="760912" y="35244"/>
                    </a:cubicBezTo>
                    <a:cubicBezTo>
                      <a:pt x="760912" y="37955"/>
                      <a:pt x="759104" y="39763"/>
                      <a:pt x="756393" y="39763"/>
                    </a:cubicBezTo>
                    <a:cubicBezTo>
                      <a:pt x="753682" y="39763"/>
                      <a:pt x="751875" y="37955"/>
                      <a:pt x="751875" y="35244"/>
                    </a:cubicBezTo>
                    <a:cubicBezTo>
                      <a:pt x="750971" y="33437"/>
                      <a:pt x="753682" y="30726"/>
                      <a:pt x="756393" y="30726"/>
                    </a:cubicBezTo>
                    <a:lnTo>
                      <a:pt x="756393" y="30726"/>
                    </a:lnTo>
                    <a:close/>
                    <a:moveTo>
                      <a:pt x="737415" y="30726"/>
                    </a:moveTo>
                    <a:cubicBezTo>
                      <a:pt x="740126" y="30726"/>
                      <a:pt x="741934" y="32533"/>
                      <a:pt x="741934" y="35244"/>
                    </a:cubicBezTo>
                    <a:cubicBezTo>
                      <a:pt x="741934" y="37955"/>
                      <a:pt x="740126" y="39763"/>
                      <a:pt x="737415" y="39763"/>
                    </a:cubicBezTo>
                    <a:cubicBezTo>
                      <a:pt x="734704" y="39763"/>
                      <a:pt x="732897" y="37955"/>
                      <a:pt x="732897" y="35244"/>
                    </a:cubicBezTo>
                    <a:cubicBezTo>
                      <a:pt x="732897" y="33437"/>
                      <a:pt x="734704" y="30726"/>
                      <a:pt x="737415" y="30726"/>
                    </a:cubicBezTo>
                    <a:lnTo>
                      <a:pt x="737415" y="30726"/>
                    </a:lnTo>
                    <a:close/>
                    <a:moveTo>
                      <a:pt x="718438" y="30726"/>
                    </a:moveTo>
                    <a:cubicBezTo>
                      <a:pt x="721149" y="30726"/>
                      <a:pt x="722956" y="32533"/>
                      <a:pt x="722956" y="35244"/>
                    </a:cubicBezTo>
                    <a:cubicBezTo>
                      <a:pt x="722956" y="37955"/>
                      <a:pt x="721149" y="39763"/>
                      <a:pt x="718438" y="39763"/>
                    </a:cubicBezTo>
                    <a:cubicBezTo>
                      <a:pt x="715727" y="39763"/>
                      <a:pt x="713919" y="37955"/>
                      <a:pt x="713919" y="35244"/>
                    </a:cubicBezTo>
                    <a:cubicBezTo>
                      <a:pt x="713919" y="33437"/>
                      <a:pt x="715727" y="30726"/>
                      <a:pt x="718438" y="30726"/>
                    </a:cubicBezTo>
                    <a:lnTo>
                      <a:pt x="718438" y="30726"/>
                    </a:lnTo>
                    <a:close/>
                    <a:moveTo>
                      <a:pt x="699460" y="30726"/>
                    </a:moveTo>
                    <a:cubicBezTo>
                      <a:pt x="702171" y="30726"/>
                      <a:pt x="703979" y="32533"/>
                      <a:pt x="703979" y="35244"/>
                    </a:cubicBezTo>
                    <a:cubicBezTo>
                      <a:pt x="703979" y="37955"/>
                      <a:pt x="702171" y="39763"/>
                      <a:pt x="699460" y="39763"/>
                    </a:cubicBezTo>
                    <a:cubicBezTo>
                      <a:pt x="696749" y="39763"/>
                      <a:pt x="694942" y="37955"/>
                      <a:pt x="694942" y="35244"/>
                    </a:cubicBezTo>
                    <a:cubicBezTo>
                      <a:pt x="694942" y="33437"/>
                      <a:pt x="696749" y="30726"/>
                      <a:pt x="699460" y="30726"/>
                    </a:cubicBezTo>
                    <a:lnTo>
                      <a:pt x="699460" y="30726"/>
                    </a:lnTo>
                    <a:close/>
                    <a:moveTo>
                      <a:pt x="680483" y="30726"/>
                    </a:moveTo>
                    <a:cubicBezTo>
                      <a:pt x="683194" y="30726"/>
                      <a:pt x="685001" y="32533"/>
                      <a:pt x="685001" y="35244"/>
                    </a:cubicBezTo>
                    <a:cubicBezTo>
                      <a:pt x="685001" y="37955"/>
                      <a:pt x="683194" y="39763"/>
                      <a:pt x="680483" y="39763"/>
                    </a:cubicBezTo>
                    <a:cubicBezTo>
                      <a:pt x="677771" y="39763"/>
                      <a:pt x="675964" y="37955"/>
                      <a:pt x="675964" y="35244"/>
                    </a:cubicBezTo>
                    <a:cubicBezTo>
                      <a:pt x="675964" y="33437"/>
                      <a:pt x="678675" y="30726"/>
                      <a:pt x="680483" y="30726"/>
                    </a:cubicBezTo>
                    <a:lnTo>
                      <a:pt x="680483" y="30726"/>
                    </a:lnTo>
                    <a:close/>
                    <a:moveTo>
                      <a:pt x="662409" y="30726"/>
                    </a:moveTo>
                    <a:cubicBezTo>
                      <a:pt x="665120" y="30726"/>
                      <a:pt x="666927" y="32533"/>
                      <a:pt x="666927" y="35244"/>
                    </a:cubicBezTo>
                    <a:cubicBezTo>
                      <a:pt x="666927" y="37955"/>
                      <a:pt x="665120" y="39763"/>
                      <a:pt x="662409" y="39763"/>
                    </a:cubicBezTo>
                    <a:cubicBezTo>
                      <a:pt x="659698" y="39763"/>
                      <a:pt x="657890" y="37955"/>
                      <a:pt x="657890" y="35244"/>
                    </a:cubicBezTo>
                    <a:cubicBezTo>
                      <a:pt x="656987" y="33437"/>
                      <a:pt x="659698" y="30726"/>
                      <a:pt x="662409" y="30726"/>
                    </a:cubicBezTo>
                    <a:lnTo>
                      <a:pt x="662409" y="30726"/>
                    </a:lnTo>
                    <a:close/>
                    <a:moveTo>
                      <a:pt x="643431" y="30726"/>
                    </a:moveTo>
                    <a:cubicBezTo>
                      <a:pt x="646142" y="30726"/>
                      <a:pt x="647950" y="32533"/>
                      <a:pt x="647950" y="35244"/>
                    </a:cubicBezTo>
                    <a:cubicBezTo>
                      <a:pt x="647950" y="37955"/>
                      <a:pt x="646142" y="39763"/>
                      <a:pt x="643431" y="39763"/>
                    </a:cubicBezTo>
                    <a:cubicBezTo>
                      <a:pt x="640720" y="39763"/>
                      <a:pt x="638913" y="37955"/>
                      <a:pt x="638913" y="35244"/>
                    </a:cubicBezTo>
                    <a:cubicBezTo>
                      <a:pt x="638913" y="33437"/>
                      <a:pt x="640720" y="30726"/>
                      <a:pt x="643431" y="30726"/>
                    </a:cubicBezTo>
                    <a:lnTo>
                      <a:pt x="643431" y="30726"/>
                    </a:lnTo>
                    <a:close/>
                    <a:moveTo>
                      <a:pt x="624453" y="30726"/>
                    </a:moveTo>
                    <a:cubicBezTo>
                      <a:pt x="627165" y="30726"/>
                      <a:pt x="628972" y="32533"/>
                      <a:pt x="628972" y="35244"/>
                    </a:cubicBezTo>
                    <a:cubicBezTo>
                      <a:pt x="628972" y="37955"/>
                      <a:pt x="627165" y="39763"/>
                      <a:pt x="624453" y="39763"/>
                    </a:cubicBezTo>
                    <a:cubicBezTo>
                      <a:pt x="621742" y="39763"/>
                      <a:pt x="619935" y="37955"/>
                      <a:pt x="619935" y="35244"/>
                    </a:cubicBezTo>
                    <a:cubicBezTo>
                      <a:pt x="619935" y="33437"/>
                      <a:pt x="621742" y="30726"/>
                      <a:pt x="624453" y="30726"/>
                    </a:cubicBezTo>
                    <a:lnTo>
                      <a:pt x="624453" y="30726"/>
                    </a:lnTo>
                    <a:close/>
                    <a:moveTo>
                      <a:pt x="605476" y="30726"/>
                    </a:moveTo>
                    <a:cubicBezTo>
                      <a:pt x="608187" y="30726"/>
                      <a:pt x="609994" y="32533"/>
                      <a:pt x="609994" y="35244"/>
                    </a:cubicBezTo>
                    <a:cubicBezTo>
                      <a:pt x="609994" y="37955"/>
                      <a:pt x="608187" y="39763"/>
                      <a:pt x="605476" y="39763"/>
                    </a:cubicBezTo>
                    <a:cubicBezTo>
                      <a:pt x="602765" y="39763"/>
                      <a:pt x="600957" y="37955"/>
                      <a:pt x="600957" y="35244"/>
                    </a:cubicBezTo>
                    <a:cubicBezTo>
                      <a:pt x="600957" y="33437"/>
                      <a:pt x="602765" y="30726"/>
                      <a:pt x="605476" y="30726"/>
                    </a:cubicBezTo>
                    <a:lnTo>
                      <a:pt x="605476" y="30726"/>
                    </a:lnTo>
                    <a:close/>
                    <a:moveTo>
                      <a:pt x="586498" y="30726"/>
                    </a:moveTo>
                    <a:cubicBezTo>
                      <a:pt x="589209" y="30726"/>
                      <a:pt x="591017" y="32533"/>
                      <a:pt x="591017" y="35244"/>
                    </a:cubicBezTo>
                    <a:cubicBezTo>
                      <a:pt x="591017" y="37955"/>
                      <a:pt x="589209" y="39763"/>
                      <a:pt x="586498" y="39763"/>
                    </a:cubicBezTo>
                    <a:cubicBezTo>
                      <a:pt x="583787" y="39763"/>
                      <a:pt x="581980" y="37955"/>
                      <a:pt x="581980" y="35244"/>
                    </a:cubicBezTo>
                    <a:cubicBezTo>
                      <a:pt x="581980" y="33437"/>
                      <a:pt x="584691" y="30726"/>
                      <a:pt x="586498" y="30726"/>
                    </a:cubicBezTo>
                    <a:lnTo>
                      <a:pt x="586498" y="30726"/>
                    </a:lnTo>
                    <a:close/>
                    <a:moveTo>
                      <a:pt x="568424" y="30726"/>
                    </a:moveTo>
                    <a:cubicBezTo>
                      <a:pt x="571135" y="30726"/>
                      <a:pt x="572943" y="32533"/>
                      <a:pt x="572943" y="35244"/>
                    </a:cubicBezTo>
                    <a:cubicBezTo>
                      <a:pt x="572943" y="37955"/>
                      <a:pt x="571135" y="39763"/>
                      <a:pt x="568424" y="39763"/>
                    </a:cubicBezTo>
                    <a:cubicBezTo>
                      <a:pt x="565713" y="39763"/>
                      <a:pt x="563906" y="37955"/>
                      <a:pt x="563906" y="35244"/>
                    </a:cubicBezTo>
                    <a:cubicBezTo>
                      <a:pt x="563906" y="33437"/>
                      <a:pt x="565713" y="30726"/>
                      <a:pt x="568424" y="30726"/>
                    </a:cubicBezTo>
                    <a:lnTo>
                      <a:pt x="568424" y="30726"/>
                    </a:lnTo>
                    <a:close/>
                    <a:moveTo>
                      <a:pt x="549447" y="30726"/>
                    </a:moveTo>
                    <a:cubicBezTo>
                      <a:pt x="552158" y="30726"/>
                      <a:pt x="553965" y="32533"/>
                      <a:pt x="553965" y="35244"/>
                    </a:cubicBezTo>
                    <a:cubicBezTo>
                      <a:pt x="553965" y="37955"/>
                      <a:pt x="552158" y="39763"/>
                      <a:pt x="549447" y="39763"/>
                    </a:cubicBezTo>
                    <a:cubicBezTo>
                      <a:pt x="546736" y="39763"/>
                      <a:pt x="544928" y="37955"/>
                      <a:pt x="544928" y="35244"/>
                    </a:cubicBezTo>
                    <a:cubicBezTo>
                      <a:pt x="544928" y="33437"/>
                      <a:pt x="546736" y="30726"/>
                      <a:pt x="549447" y="30726"/>
                    </a:cubicBezTo>
                    <a:lnTo>
                      <a:pt x="549447" y="30726"/>
                    </a:lnTo>
                    <a:close/>
                    <a:moveTo>
                      <a:pt x="530469" y="30726"/>
                    </a:moveTo>
                    <a:cubicBezTo>
                      <a:pt x="533180" y="30726"/>
                      <a:pt x="534988" y="32533"/>
                      <a:pt x="534988" y="35244"/>
                    </a:cubicBezTo>
                    <a:cubicBezTo>
                      <a:pt x="534988" y="37955"/>
                      <a:pt x="533180" y="39763"/>
                      <a:pt x="530469" y="39763"/>
                    </a:cubicBezTo>
                    <a:cubicBezTo>
                      <a:pt x="527758" y="39763"/>
                      <a:pt x="525951" y="37955"/>
                      <a:pt x="525951" y="35244"/>
                    </a:cubicBezTo>
                    <a:cubicBezTo>
                      <a:pt x="525951" y="33437"/>
                      <a:pt x="527758" y="30726"/>
                      <a:pt x="530469" y="30726"/>
                    </a:cubicBezTo>
                    <a:lnTo>
                      <a:pt x="530469" y="30726"/>
                    </a:lnTo>
                    <a:close/>
                    <a:moveTo>
                      <a:pt x="511492" y="30726"/>
                    </a:moveTo>
                    <a:cubicBezTo>
                      <a:pt x="514203" y="30726"/>
                      <a:pt x="516010" y="32533"/>
                      <a:pt x="516010" y="35244"/>
                    </a:cubicBezTo>
                    <a:cubicBezTo>
                      <a:pt x="516010" y="37955"/>
                      <a:pt x="514203" y="39763"/>
                      <a:pt x="511492" y="39763"/>
                    </a:cubicBezTo>
                    <a:cubicBezTo>
                      <a:pt x="508780" y="39763"/>
                      <a:pt x="506973" y="37955"/>
                      <a:pt x="506973" y="35244"/>
                    </a:cubicBezTo>
                    <a:cubicBezTo>
                      <a:pt x="506973" y="33437"/>
                      <a:pt x="508780" y="30726"/>
                      <a:pt x="511492" y="30726"/>
                    </a:cubicBezTo>
                    <a:lnTo>
                      <a:pt x="511492" y="30726"/>
                    </a:lnTo>
                    <a:close/>
                    <a:moveTo>
                      <a:pt x="493418" y="30726"/>
                    </a:moveTo>
                    <a:cubicBezTo>
                      <a:pt x="496129" y="30726"/>
                      <a:pt x="497936" y="32533"/>
                      <a:pt x="497936" y="35244"/>
                    </a:cubicBezTo>
                    <a:cubicBezTo>
                      <a:pt x="497936" y="37955"/>
                      <a:pt x="496129" y="39763"/>
                      <a:pt x="493418" y="39763"/>
                    </a:cubicBezTo>
                    <a:cubicBezTo>
                      <a:pt x="490707" y="39763"/>
                      <a:pt x="488899" y="37955"/>
                      <a:pt x="488899" y="35244"/>
                    </a:cubicBezTo>
                    <a:cubicBezTo>
                      <a:pt x="487995" y="33437"/>
                      <a:pt x="490707" y="30726"/>
                      <a:pt x="493418" y="30726"/>
                    </a:cubicBezTo>
                    <a:lnTo>
                      <a:pt x="493418" y="30726"/>
                    </a:lnTo>
                    <a:close/>
                    <a:moveTo>
                      <a:pt x="474440" y="30726"/>
                    </a:moveTo>
                    <a:cubicBezTo>
                      <a:pt x="477151" y="30726"/>
                      <a:pt x="478959" y="32533"/>
                      <a:pt x="478959" y="35244"/>
                    </a:cubicBezTo>
                    <a:cubicBezTo>
                      <a:pt x="478959" y="37955"/>
                      <a:pt x="477151" y="39763"/>
                      <a:pt x="474440" y="39763"/>
                    </a:cubicBezTo>
                    <a:cubicBezTo>
                      <a:pt x="471729" y="39763"/>
                      <a:pt x="469922" y="37955"/>
                      <a:pt x="469922" y="35244"/>
                    </a:cubicBezTo>
                    <a:cubicBezTo>
                      <a:pt x="469922" y="33437"/>
                      <a:pt x="471729" y="30726"/>
                      <a:pt x="474440" y="30726"/>
                    </a:cubicBezTo>
                    <a:lnTo>
                      <a:pt x="474440" y="30726"/>
                    </a:lnTo>
                    <a:close/>
                    <a:moveTo>
                      <a:pt x="455462" y="30726"/>
                    </a:moveTo>
                    <a:cubicBezTo>
                      <a:pt x="458174" y="30726"/>
                      <a:pt x="459981" y="32533"/>
                      <a:pt x="459981" y="35244"/>
                    </a:cubicBezTo>
                    <a:cubicBezTo>
                      <a:pt x="459981" y="37955"/>
                      <a:pt x="458174" y="39763"/>
                      <a:pt x="455462" y="39763"/>
                    </a:cubicBezTo>
                    <a:cubicBezTo>
                      <a:pt x="452751" y="39763"/>
                      <a:pt x="450944" y="37955"/>
                      <a:pt x="450944" y="35244"/>
                    </a:cubicBezTo>
                    <a:cubicBezTo>
                      <a:pt x="450944" y="33437"/>
                      <a:pt x="452751" y="30726"/>
                      <a:pt x="455462" y="30726"/>
                    </a:cubicBezTo>
                    <a:lnTo>
                      <a:pt x="455462" y="30726"/>
                    </a:lnTo>
                    <a:close/>
                    <a:moveTo>
                      <a:pt x="436485" y="30726"/>
                    </a:moveTo>
                    <a:cubicBezTo>
                      <a:pt x="439196" y="30726"/>
                      <a:pt x="441003" y="32533"/>
                      <a:pt x="441003" y="35244"/>
                    </a:cubicBezTo>
                    <a:cubicBezTo>
                      <a:pt x="441003" y="37955"/>
                      <a:pt x="439196" y="39763"/>
                      <a:pt x="436485" y="39763"/>
                    </a:cubicBezTo>
                    <a:cubicBezTo>
                      <a:pt x="433774" y="39763"/>
                      <a:pt x="431966" y="37955"/>
                      <a:pt x="431966" y="35244"/>
                    </a:cubicBezTo>
                    <a:cubicBezTo>
                      <a:pt x="431966" y="33437"/>
                      <a:pt x="433774" y="30726"/>
                      <a:pt x="436485" y="30726"/>
                    </a:cubicBezTo>
                    <a:lnTo>
                      <a:pt x="436485" y="30726"/>
                    </a:lnTo>
                    <a:close/>
                    <a:moveTo>
                      <a:pt x="417507" y="30726"/>
                    </a:moveTo>
                    <a:cubicBezTo>
                      <a:pt x="420218" y="30726"/>
                      <a:pt x="422026" y="32533"/>
                      <a:pt x="422026" y="35244"/>
                    </a:cubicBezTo>
                    <a:cubicBezTo>
                      <a:pt x="422026" y="37955"/>
                      <a:pt x="420218" y="39763"/>
                      <a:pt x="417507" y="39763"/>
                    </a:cubicBezTo>
                    <a:cubicBezTo>
                      <a:pt x="414796" y="39763"/>
                      <a:pt x="412989" y="37955"/>
                      <a:pt x="412989" y="35244"/>
                    </a:cubicBezTo>
                    <a:cubicBezTo>
                      <a:pt x="412989" y="33437"/>
                      <a:pt x="415700" y="30726"/>
                      <a:pt x="417507" y="30726"/>
                    </a:cubicBezTo>
                    <a:lnTo>
                      <a:pt x="417507" y="30726"/>
                    </a:lnTo>
                    <a:close/>
                    <a:moveTo>
                      <a:pt x="399433" y="30726"/>
                    </a:moveTo>
                    <a:cubicBezTo>
                      <a:pt x="402144" y="30726"/>
                      <a:pt x="403952" y="32533"/>
                      <a:pt x="403952" y="35244"/>
                    </a:cubicBezTo>
                    <a:cubicBezTo>
                      <a:pt x="403952" y="37955"/>
                      <a:pt x="402144" y="39763"/>
                      <a:pt x="399433" y="39763"/>
                    </a:cubicBezTo>
                    <a:cubicBezTo>
                      <a:pt x="396722" y="39763"/>
                      <a:pt x="394915" y="37955"/>
                      <a:pt x="394915" y="35244"/>
                    </a:cubicBezTo>
                    <a:cubicBezTo>
                      <a:pt x="394011" y="33437"/>
                      <a:pt x="396722" y="30726"/>
                      <a:pt x="399433" y="30726"/>
                    </a:cubicBezTo>
                    <a:lnTo>
                      <a:pt x="399433" y="30726"/>
                    </a:lnTo>
                    <a:close/>
                    <a:moveTo>
                      <a:pt x="840437" y="264783"/>
                    </a:moveTo>
                    <a:cubicBezTo>
                      <a:pt x="843148" y="264783"/>
                      <a:pt x="844955" y="266590"/>
                      <a:pt x="844955" y="269301"/>
                    </a:cubicBezTo>
                    <a:cubicBezTo>
                      <a:pt x="844955" y="272012"/>
                      <a:pt x="843148" y="273820"/>
                      <a:pt x="840437" y="273820"/>
                    </a:cubicBezTo>
                    <a:cubicBezTo>
                      <a:pt x="837726" y="273820"/>
                      <a:pt x="835918" y="272012"/>
                      <a:pt x="835918" y="269301"/>
                    </a:cubicBezTo>
                    <a:cubicBezTo>
                      <a:pt x="835918" y="267494"/>
                      <a:pt x="837726" y="264783"/>
                      <a:pt x="840437" y="264783"/>
                    </a:cubicBezTo>
                    <a:lnTo>
                      <a:pt x="840437" y="264783"/>
                    </a:lnTo>
                    <a:close/>
                    <a:moveTo>
                      <a:pt x="821459" y="264783"/>
                    </a:moveTo>
                    <a:cubicBezTo>
                      <a:pt x="824170" y="264783"/>
                      <a:pt x="825978" y="266590"/>
                      <a:pt x="825978" y="269301"/>
                    </a:cubicBezTo>
                    <a:cubicBezTo>
                      <a:pt x="825978" y="272012"/>
                      <a:pt x="824170" y="273820"/>
                      <a:pt x="821459" y="273820"/>
                    </a:cubicBezTo>
                    <a:cubicBezTo>
                      <a:pt x="818748" y="273820"/>
                      <a:pt x="816941" y="272012"/>
                      <a:pt x="816941" y="269301"/>
                    </a:cubicBezTo>
                    <a:cubicBezTo>
                      <a:pt x="816941" y="267494"/>
                      <a:pt x="818748" y="264783"/>
                      <a:pt x="821459" y="264783"/>
                    </a:cubicBezTo>
                    <a:lnTo>
                      <a:pt x="821459" y="264783"/>
                    </a:lnTo>
                    <a:close/>
                    <a:moveTo>
                      <a:pt x="803385" y="264783"/>
                    </a:moveTo>
                    <a:cubicBezTo>
                      <a:pt x="806096" y="264783"/>
                      <a:pt x="807904" y="266590"/>
                      <a:pt x="807904" y="269301"/>
                    </a:cubicBezTo>
                    <a:cubicBezTo>
                      <a:pt x="807904" y="272012"/>
                      <a:pt x="806096" y="273820"/>
                      <a:pt x="803385" y="273820"/>
                    </a:cubicBezTo>
                    <a:cubicBezTo>
                      <a:pt x="800674" y="273820"/>
                      <a:pt x="798867" y="272012"/>
                      <a:pt x="798867" y="269301"/>
                    </a:cubicBezTo>
                    <a:cubicBezTo>
                      <a:pt x="797963" y="267494"/>
                      <a:pt x="800674" y="264783"/>
                      <a:pt x="803385" y="264783"/>
                    </a:cubicBezTo>
                    <a:lnTo>
                      <a:pt x="803385" y="264783"/>
                    </a:lnTo>
                    <a:close/>
                    <a:moveTo>
                      <a:pt x="784408" y="264783"/>
                    </a:moveTo>
                    <a:cubicBezTo>
                      <a:pt x="787119" y="264783"/>
                      <a:pt x="788926" y="266590"/>
                      <a:pt x="788926" y="269301"/>
                    </a:cubicBezTo>
                    <a:cubicBezTo>
                      <a:pt x="788926" y="272012"/>
                      <a:pt x="787119" y="273820"/>
                      <a:pt x="784408" y="273820"/>
                    </a:cubicBezTo>
                    <a:cubicBezTo>
                      <a:pt x="781696" y="273820"/>
                      <a:pt x="779889" y="272012"/>
                      <a:pt x="779889" y="269301"/>
                    </a:cubicBezTo>
                    <a:cubicBezTo>
                      <a:pt x="778985" y="267494"/>
                      <a:pt x="781696" y="264783"/>
                      <a:pt x="784408" y="264783"/>
                    </a:cubicBezTo>
                    <a:lnTo>
                      <a:pt x="784408" y="264783"/>
                    </a:lnTo>
                    <a:close/>
                    <a:moveTo>
                      <a:pt x="765430" y="264783"/>
                    </a:moveTo>
                    <a:cubicBezTo>
                      <a:pt x="768141" y="264783"/>
                      <a:pt x="769948" y="266590"/>
                      <a:pt x="769948" y="269301"/>
                    </a:cubicBezTo>
                    <a:cubicBezTo>
                      <a:pt x="769948" y="272012"/>
                      <a:pt x="768141" y="273820"/>
                      <a:pt x="765430" y="273820"/>
                    </a:cubicBezTo>
                    <a:cubicBezTo>
                      <a:pt x="762719" y="273820"/>
                      <a:pt x="760912" y="272012"/>
                      <a:pt x="760912" y="269301"/>
                    </a:cubicBezTo>
                    <a:cubicBezTo>
                      <a:pt x="760912" y="267494"/>
                      <a:pt x="762719" y="264783"/>
                      <a:pt x="765430" y="264783"/>
                    </a:cubicBezTo>
                    <a:lnTo>
                      <a:pt x="765430" y="264783"/>
                    </a:lnTo>
                    <a:close/>
                    <a:moveTo>
                      <a:pt x="746452" y="264783"/>
                    </a:moveTo>
                    <a:cubicBezTo>
                      <a:pt x="749163" y="264783"/>
                      <a:pt x="750971" y="266590"/>
                      <a:pt x="750971" y="269301"/>
                    </a:cubicBezTo>
                    <a:cubicBezTo>
                      <a:pt x="750971" y="272012"/>
                      <a:pt x="749163" y="273820"/>
                      <a:pt x="746452" y="273820"/>
                    </a:cubicBezTo>
                    <a:cubicBezTo>
                      <a:pt x="743741" y="273820"/>
                      <a:pt x="741934" y="272012"/>
                      <a:pt x="741934" y="269301"/>
                    </a:cubicBezTo>
                    <a:cubicBezTo>
                      <a:pt x="741934" y="267494"/>
                      <a:pt x="743741" y="264783"/>
                      <a:pt x="746452" y="264783"/>
                    </a:cubicBezTo>
                    <a:lnTo>
                      <a:pt x="746452" y="264783"/>
                    </a:lnTo>
                    <a:close/>
                    <a:moveTo>
                      <a:pt x="727475" y="264783"/>
                    </a:moveTo>
                    <a:cubicBezTo>
                      <a:pt x="730186" y="264783"/>
                      <a:pt x="731993" y="266590"/>
                      <a:pt x="731993" y="269301"/>
                    </a:cubicBezTo>
                    <a:cubicBezTo>
                      <a:pt x="731993" y="272012"/>
                      <a:pt x="730186" y="273820"/>
                      <a:pt x="727475" y="273820"/>
                    </a:cubicBezTo>
                    <a:cubicBezTo>
                      <a:pt x="724764" y="273820"/>
                      <a:pt x="722956" y="272012"/>
                      <a:pt x="722956" y="269301"/>
                    </a:cubicBezTo>
                    <a:cubicBezTo>
                      <a:pt x="722956" y="267494"/>
                      <a:pt x="724764" y="264783"/>
                      <a:pt x="727475" y="264783"/>
                    </a:cubicBezTo>
                    <a:lnTo>
                      <a:pt x="727475" y="264783"/>
                    </a:lnTo>
                    <a:close/>
                    <a:moveTo>
                      <a:pt x="709401" y="264783"/>
                    </a:moveTo>
                    <a:cubicBezTo>
                      <a:pt x="712112" y="264783"/>
                      <a:pt x="713919" y="266590"/>
                      <a:pt x="713919" y="269301"/>
                    </a:cubicBezTo>
                    <a:cubicBezTo>
                      <a:pt x="713919" y="272012"/>
                      <a:pt x="712112" y="273820"/>
                      <a:pt x="709401" y="273820"/>
                    </a:cubicBezTo>
                    <a:cubicBezTo>
                      <a:pt x="706690" y="273820"/>
                      <a:pt x="704882" y="272012"/>
                      <a:pt x="704882" y="269301"/>
                    </a:cubicBezTo>
                    <a:cubicBezTo>
                      <a:pt x="703979" y="267494"/>
                      <a:pt x="706690" y="264783"/>
                      <a:pt x="709401" y="264783"/>
                    </a:cubicBezTo>
                    <a:lnTo>
                      <a:pt x="709401" y="264783"/>
                    </a:lnTo>
                    <a:close/>
                    <a:moveTo>
                      <a:pt x="690423" y="264783"/>
                    </a:moveTo>
                    <a:cubicBezTo>
                      <a:pt x="693134" y="264783"/>
                      <a:pt x="694942" y="266590"/>
                      <a:pt x="694942" y="269301"/>
                    </a:cubicBezTo>
                    <a:cubicBezTo>
                      <a:pt x="694942" y="272012"/>
                      <a:pt x="693134" y="273820"/>
                      <a:pt x="690423" y="273820"/>
                    </a:cubicBezTo>
                    <a:cubicBezTo>
                      <a:pt x="687712" y="273820"/>
                      <a:pt x="685905" y="272012"/>
                      <a:pt x="685905" y="269301"/>
                    </a:cubicBezTo>
                    <a:cubicBezTo>
                      <a:pt x="685905" y="267494"/>
                      <a:pt x="687712" y="264783"/>
                      <a:pt x="690423" y="264783"/>
                    </a:cubicBezTo>
                    <a:lnTo>
                      <a:pt x="690423" y="264783"/>
                    </a:lnTo>
                    <a:close/>
                    <a:moveTo>
                      <a:pt x="671446" y="264783"/>
                    </a:moveTo>
                    <a:cubicBezTo>
                      <a:pt x="674157" y="264783"/>
                      <a:pt x="675964" y="266590"/>
                      <a:pt x="675964" y="269301"/>
                    </a:cubicBezTo>
                    <a:cubicBezTo>
                      <a:pt x="675964" y="272012"/>
                      <a:pt x="674157" y="273820"/>
                      <a:pt x="671446" y="273820"/>
                    </a:cubicBezTo>
                    <a:cubicBezTo>
                      <a:pt x="668735" y="273820"/>
                      <a:pt x="666927" y="272012"/>
                      <a:pt x="666927" y="269301"/>
                    </a:cubicBezTo>
                    <a:cubicBezTo>
                      <a:pt x="666927" y="267494"/>
                      <a:pt x="668735" y="264783"/>
                      <a:pt x="671446" y="264783"/>
                    </a:cubicBezTo>
                    <a:lnTo>
                      <a:pt x="671446" y="264783"/>
                    </a:lnTo>
                    <a:close/>
                    <a:moveTo>
                      <a:pt x="652468" y="264783"/>
                    </a:moveTo>
                    <a:cubicBezTo>
                      <a:pt x="655179" y="264783"/>
                      <a:pt x="656987" y="266590"/>
                      <a:pt x="656987" y="269301"/>
                    </a:cubicBezTo>
                    <a:cubicBezTo>
                      <a:pt x="656987" y="272012"/>
                      <a:pt x="655179" y="273820"/>
                      <a:pt x="652468" y="273820"/>
                    </a:cubicBezTo>
                    <a:cubicBezTo>
                      <a:pt x="649757" y="273820"/>
                      <a:pt x="647950" y="272012"/>
                      <a:pt x="647950" y="269301"/>
                    </a:cubicBezTo>
                    <a:cubicBezTo>
                      <a:pt x="647950" y="267494"/>
                      <a:pt x="649757" y="264783"/>
                      <a:pt x="652468" y="264783"/>
                    </a:cubicBezTo>
                    <a:lnTo>
                      <a:pt x="652468" y="264783"/>
                    </a:lnTo>
                    <a:close/>
                    <a:moveTo>
                      <a:pt x="633490" y="264783"/>
                    </a:moveTo>
                    <a:cubicBezTo>
                      <a:pt x="636202" y="264783"/>
                      <a:pt x="638009" y="266590"/>
                      <a:pt x="638009" y="269301"/>
                    </a:cubicBezTo>
                    <a:cubicBezTo>
                      <a:pt x="638009" y="272012"/>
                      <a:pt x="636202" y="273820"/>
                      <a:pt x="633490" y="273820"/>
                    </a:cubicBezTo>
                    <a:cubicBezTo>
                      <a:pt x="630779" y="273820"/>
                      <a:pt x="628972" y="272012"/>
                      <a:pt x="628972" y="269301"/>
                    </a:cubicBezTo>
                    <a:cubicBezTo>
                      <a:pt x="628972" y="267494"/>
                      <a:pt x="631683" y="264783"/>
                      <a:pt x="633490" y="264783"/>
                    </a:cubicBezTo>
                    <a:lnTo>
                      <a:pt x="633490" y="264783"/>
                    </a:lnTo>
                    <a:close/>
                    <a:moveTo>
                      <a:pt x="615417" y="264783"/>
                    </a:moveTo>
                    <a:cubicBezTo>
                      <a:pt x="618128" y="264783"/>
                      <a:pt x="619935" y="266590"/>
                      <a:pt x="619935" y="269301"/>
                    </a:cubicBezTo>
                    <a:cubicBezTo>
                      <a:pt x="619935" y="272012"/>
                      <a:pt x="618128" y="273820"/>
                      <a:pt x="615417" y="273820"/>
                    </a:cubicBezTo>
                    <a:cubicBezTo>
                      <a:pt x="612705" y="273820"/>
                      <a:pt x="610898" y="272012"/>
                      <a:pt x="610898" y="269301"/>
                    </a:cubicBezTo>
                    <a:cubicBezTo>
                      <a:pt x="609994" y="267494"/>
                      <a:pt x="612705" y="264783"/>
                      <a:pt x="615417" y="264783"/>
                    </a:cubicBezTo>
                    <a:lnTo>
                      <a:pt x="615417" y="264783"/>
                    </a:lnTo>
                    <a:close/>
                    <a:moveTo>
                      <a:pt x="596439" y="264783"/>
                    </a:moveTo>
                    <a:cubicBezTo>
                      <a:pt x="599150" y="264783"/>
                      <a:pt x="600957" y="266590"/>
                      <a:pt x="600957" y="269301"/>
                    </a:cubicBezTo>
                    <a:cubicBezTo>
                      <a:pt x="600957" y="272012"/>
                      <a:pt x="599150" y="273820"/>
                      <a:pt x="596439" y="273820"/>
                    </a:cubicBezTo>
                    <a:cubicBezTo>
                      <a:pt x="593728" y="273820"/>
                      <a:pt x="591920" y="272012"/>
                      <a:pt x="591920" y="269301"/>
                    </a:cubicBezTo>
                    <a:cubicBezTo>
                      <a:pt x="591920" y="267494"/>
                      <a:pt x="593728" y="264783"/>
                      <a:pt x="596439" y="264783"/>
                    </a:cubicBezTo>
                    <a:lnTo>
                      <a:pt x="596439" y="264783"/>
                    </a:lnTo>
                    <a:close/>
                    <a:moveTo>
                      <a:pt x="577461" y="264783"/>
                    </a:moveTo>
                    <a:cubicBezTo>
                      <a:pt x="580172" y="264783"/>
                      <a:pt x="581980" y="266590"/>
                      <a:pt x="581980" y="269301"/>
                    </a:cubicBezTo>
                    <a:cubicBezTo>
                      <a:pt x="581980" y="272012"/>
                      <a:pt x="580172" y="273820"/>
                      <a:pt x="577461" y="273820"/>
                    </a:cubicBezTo>
                    <a:cubicBezTo>
                      <a:pt x="574750" y="273820"/>
                      <a:pt x="572943" y="272012"/>
                      <a:pt x="572943" y="269301"/>
                    </a:cubicBezTo>
                    <a:cubicBezTo>
                      <a:pt x="572943" y="267494"/>
                      <a:pt x="574750" y="264783"/>
                      <a:pt x="577461" y="264783"/>
                    </a:cubicBezTo>
                    <a:lnTo>
                      <a:pt x="577461" y="264783"/>
                    </a:lnTo>
                    <a:close/>
                    <a:moveTo>
                      <a:pt x="558484" y="264783"/>
                    </a:moveTo>
                    <a:cubicBezTo>
                      <a:pt x="561195" y="264783"/>
                      <a:pt x="563002" y="266590"/>
                      <a:pt x="563002" y="269301"/>
                    </a:cubicBezTo>
                    <a:cubicBezTo>
                      <a:pt x="563002" y="272012"/>
                      <a:pt x="561195" y="273820"/>
                      <a:pt x="558484" y="273820"/>
                    </a:cubicBezTo>
                    <a:cubicBezTo>
                      <a:pt x="555773" y="273820"/>
                      <a:pt x="553965" y="272012"/>
                      <a:pt x="553965" y="269301"/>
                    </a:cubicBezTo>
                    <a:cubicBezTo>
                      <a:pt x="553965" y="267494"/>
                      <a:pt x="555773" y="264783"/>
                      <a:pt x="558484" y="264783"/>
                    </a:cubicBezTo>
                    <a:lnTo>
                      <a:pt x="558484" y="264783"/>
                    </a:lnTo>
                    <a:close/>
                    <a:moveTo>
                      <a:pt x="539506" y="264783"/>
                    </a:moveTo>
                    <a:cubicBezTo>
                      <a:pt x="542217" y="264783"/>
                      <a:pt x="544025" y="266590"/>
                      <a:pt x="544025" y="269301"/>
                    </a:cubicBezTo>
                    <a:cubicBezTo>
                      <a:pt x="544025" y="272012"/>
                      <a:pt x="542217" y="273820"/>
                      <a:pt x="539506" y="273820"/>
                    </a:cubicBezTo>
                    <a:cubicBezTo>
                      <a:pt x="536795" y="273820"/>
                      <a:pt x="534988" y="272012"/>
                      <a:pt x="534988" y="269301"/>
                    </a:cubicBezTo>
                    <a:cubicBezTo>
                      <a:pt x="534988" y="267494"/>
                      <a:pt x="537699" y="264783"/>
                      <a:pt x="539506" y="264783"/>
                    </a:cubicBezTo>
                    <a:lnTo>
                      <a:pt x="539506" y="264783"/>
                    </a:lnTo>
                    <a:close/>
                    <a:moveTo>
                      <a:pt x="521432" y="264783"/>
                    </a:moveTo>
                    <a:cubicBezTo>
                      <a:pt x="524143" y="264783"/>
                      <a:pt x="525951" y="266590"/>
                      <a:pt x="525951" y="269301"/>
                    </a:cubicBezTo>
                    <a:cubicBezTo>
                      <a:pt x="525951" y="272012"/>
                      <a:pt x="524143" y="273820"/>
                      <a:pt x="521432" y="273820"/>
                    </a:cubicBezTo>
                    <a:cubicBezTo>
                      <a:pt x="518721" y="273820"/>
                      <a:pt x="516914" y="272012"/>
                      <a:pt x="516914" y="269301"/>
                    </a:cubicBezTo>
                    <a:cubicBezTo>
                      <a:pt x="516010" y="267494"/>
                      <a:pt x="518721" y="264783"/>
                      <a:pt x="521432" y="264783"/>
                    </a:cubicBezTo>
                    <a:lnTo>
                      <a:pt x="521432" y="264783"/>
                    </a:lnTo>
                    <a:close/>
                    <a:moveTo>
                      <a:pt x="502455" y="264783"/>
                    </a:moveTo>
                    <a:cubicBezTo>
                      <a:pt x="505166" y="264783"/>
                      <a:pt x="506973" y="266590"/>
                      <a:pt x="506973" y="269301"/>
                    </a:cubicBezTo>
                    <a:cubicBezTo>
                      <a:pt x="506973" y="272012"/>
                      <a:pt x="505166" y="273820"/>
                      <a:pt x="502455" y="273820"/>
                    </a:cubicBezTo>
                    <a:cubicBezTo>
                      <a:pt x="499744" y="273820"/>
                      <a:pt x="497936" y="272012"/>
                      <a:pt x="497936" y="269301"/>
                    </a:cubicBezTo>
                    <a:cubicBezTo>
                      <a:pt x="497936" y="267494"/>
                      <a:pt x="499744" y="264783"/>
                      <a:pt x="502455" y="264783"/>
                    </a:cubicBezTo>
                    <a:lnTo>
                      <a:pt x="502455" y="264783"/>
                    </a:lnTo>
                    <a:close/>
                    <a:moveTo>
                      <a:pt x="483477" y="264783"/>
                    </a:moveTo>
                    <a:cubicBezTo>
                      <a:pt x="486188" y="264783"/>
                      <a:pt x="487995" y="266590"/>
                      <a:pt x="487995" y="269301"/>
                    </a:cubicBezTo>
                    <a:cubicBezTo>
                      <a:pt x="487995" y="272012"/>
                      <a:pt x="486188" y="273820"/>
                      <a:pt x="483477" y="273820"/>
                    </a:cubicBezTo>
                    <a:cubicBezTo>
                      <a:pt x="480766" y="273820"/>
                      <a:pt x="478959" y="272012"/>
                      <a:pt x="478959" y="269301"/>
                    </a:cubicBezTo>
                    <a:cubicBezTo>
                      <a:pt x="478959" y="267494"/>
                      <a:pt x="480766" y="264783"/>
                      <a:pt x="483477" y="264783"/>
                    </a:cubicBezTo>
                    <a:lnTo>
                      <a:pt x="483477" y="264783"/>
                    </a:lnTo>
                    <a:close/>
                    <a:moveTo>
                      <a:pt x="464499" y="264783"/>
                    </a:moveTo>
                    <a:cubicBezTo>
                      <a:pt x="467211" y="264783"/>
                      <a:pt x="469018" y="266590"/>
                      <a:pt x="469018" y="269301"/>
                    </a:cubicBezTo>
                    <a:cubicBezTo>
                      <a:pt x="469018" y="272012"/>
                      <a:pt x="467211" y="273820"/>
                      <a:pt x="464499" y="273820"/>
                    </a:cubicBezTo>
                    <a:cubicBezTo>
                      <a:pt x="461788" y="273820"/>
                      <a:pt x="459981" y="272012"/>
                      <a:pt x="459981" y="269301"/>
                    </a:cubicBezTo>
                    <a:cubicBezTo>
                      <a:pt x="459981" y="267494"/>
                      <a:pt x="461788" y="264783"/>
                      <a:pt x="464499" y="264783"/>
                    </a:cubicBezTo>
                    <a:lnTo>
                      <a:pt x="464499" y="264783"/>
                    </a:lnTo>
                    <a:close/>
                    <a:moveTo>
                      <a:pt x="446425" y="264783"/>
                    </a:moveTo>
                    <a:cubicBezTo>
                      <a:pt x="449137" y="264783"/>
                      <a:pt x="450944" y="266590"/>
                      <a:pt x="450944" y="269301"/>
                    </a:cubicBezTo>
                    <a:cubicBezTo>
                      <a:pt x="450944" y="272012"/>
                      <a:pt x="449137" y="273820"/>
                      <a:pt x="446425" y="273820"/>
                    </a:cubicBezTo>
                    <a:cubicBezTo>
                      <a:pt x="443714" y="273820"/>
                      <a:pt x="441907" y="272012"/>
                      <a:pt x="441907" y="269301"/>
                    </a:cubicBezTo>
                    <a:cubicBezTo>
                      <a:pt x="441003" y="267494"/>
                      <a:pt x="443714" y="264783"/>
                      <a:pt x="446425" y="264783"/>
                    </a:cubicBezTo>
                    <a:lnTo>
                      <a:pt x="446425" y="264783"/>
                    </a:lnTo>
                    <a:close/>
                    <a:moveTo>
                      <a:pt x="427448" y="264783"/>
                    </a:moveTo>
                    <a:cubicBezTo>
                      <a:pt x="430159" y="264783"/>
                      <a:pt x="431966" y="266590"/>
                      <a:pt x="431966" y="269301"/>
                    </a:cubicBezTo>
                    <a:cubicBezTo>
                      <a:pt x="431966" y="272012"/>
                      <a:pt x="430159" y="273820"/>
                      <a:pt x="427448" y="273820"/>
                    </a:cubicBezTo>
                    <a:cubicBezTo>
                      <a:pt x="424737" y="273820"/>
                      <a:pt x="422929" y="272012"/>
                      <a:pt x="422929" y="269301"/>
                    </a:cubicBezTo>
                    <a:cubicBezTo>
                      <a:pt x="422929" y="267494"/>
                      <a:pt x="424737" y="264783"/>
                      <a:pt x="427448" y="264783"/>
                    </a:cubicBezTo>
                    <a:lnTo>
                      <a:pt x="427448" y="264783"/>
                    </a:lnTo>
                    <a:close/>
                    <a:moveTo>
                      <a:pt x="408470" y="264783"/>
                    </a:moveTo>
                    <a:cubicBezTo>
                      <a:pt x="411181" y="264783"/>
                      <a:pt x="412989" y="266590"/>
                      <a:pt x="412989" y="269301"/>
                    </a:cubicBezTo>
                    <a:cubicBezTo>
                      <a:pt x="412989" y="272012"/>
                      <a:pt x="411181" y="273820"/>
                      <a:pt x="408470" y="273820"/>
                    </a:cubicBezTo>
                    <a:cubicBezTo>
                      <a:pt x="405759" y="273820"/>
                      <a:pt x="403952" y="272012"/>
                      <a:pt x="403952" y="269301"/>
                    </a:cubicBezTo>
                    <a:cubicBezTo>
                      <a:pt x="403952" y="267494"/>
                      <a:pt x="405759" y="264783"/>
                      <a:pt x="408470" y="264783"/>
                    </a:cubicBezTo>
                    <a:lnTo>
                      <a:pt x="408470" y="264783"/>
                    </a:lnTo>
                    <a:close/>
                    <a:moveTo>
                      <a:pt x="389493" y="264783"/>
                    </a:moveTo>
                    <a:cubicBezTo>
                      <a:pt x="392204" y="264783"/>
                      <a:pt x="394011" y="266590"/>
                      <a:pt x="394011" y="269301"/>
                    </a:cubicBezTo>
                    <a:cubicBezTo>
                      <a:pt x="394011" y="272012"/>
                      <a:pt x="392204" y="273820"/>
                      <a:pt x="389493" y="273820"/>
                    </a:cubicBezTo>
                    <a:cubicBezTo>
                      <a:pt x="386782" y="273820"/>
                      <a:pt x="384974" y="272012"/>
                      <a:pt x="384974" y="269301"/>
                    </a:cubicBezTo>
                    <a:cubicBezTo>
                      <a:pt x="384974" y="267494"/>
                      <a:pt x="386782" y="264783"/>
                      <a:pt x="389493" y="264783"/>
                    </a:cubicBezTo>
                    <a:lnTo>
                      <a:pt x="389493" y="264783"/>
                    </a:lnTo>
                    <a:close/>
                    <a:moveTo>
                      <a:pt x="370515" y="264783"/>
                    </a:moveTo>
                    <a:cubicBezTo>
                      <a:pt x="373226" y="264783"/>
                      <a:pt x="375034" y="266590"/>
                      <a:pt x="375034" y="269301"/>
                    </a:cubicBezTo>
                    <a:cubicBezTo>
                      <a:pt x="375034" y="272012"/>
                      <a:pt x="373226" y="273820"/>
                      <a:pt x="370515" y="273820"/>
                    </a:cubicBezTo>
                    <a:cubicBezTo>
                      <a:pt x="367804" y="273820"/>
                      <a:pt x="365997" y="272012"/>
                      <a:pt x="365997" y="269301"/>
                    </a:cubicBezTo>
                    <a:cubicBezTo>
                      <a:pt x="365997" y="267494"/>
                      <a:pt x="367804" y="264783"/>
                      <a:pt x="370515" y="264783"/>
                    </a:cubicBezTo>
                    <a:lnTo>
                      <a:pt x="370515" y="264783"/>
                    </a:lnTo>
                    <a:close/>
                    <a:moveTo>
                      <a:pt x="352441" y="264783"/>
                    </a:moveTo>
                    <a:cubicBezTo>
                      <a:pt x="355152" y="264783"/>
                      <a:pt x="356960" y="266590"/>
                      <a:pt x="356960" y="269301"/>
                    </a:cubicBezTo>
                    <a:cubicBezTo>
                      <a:pt x="356960" y="272012"/>
                      <a:pt x="355152" y="273820"/>
                      <a:pt x="352441" y="273820"/>
                    </a:cubicBezTo>
                    <a:cubicBezTo>
                      <a:pt x="349730" y="273820"/>
                      <a:pt x="347923" y="272012"/>
                      <a:pt x="347923" y="269301"/>
                    </a:cubicBezTo>
                    <a:cubicBezTo>
                      <a:pt x="347019" y="267494"/>
                      <a:pt x="349730" y="264783"/>
                      <a:pt x="352441" y="264783"/>
                    </a:cubicBezTo>
                    <a:lnTo>
                      <a:pt x="352441" y="264783"/>
                    </a:lnTo>
                    <a:close/>
                    <a:moveTo>
                      <a:pt x="333464" y="264783"/>
                    </a:moveTo>
                    <a:cubicBezTo>
                      <a:pt x="336175" y="264783"/>
                      <a:pt x="337982" y="266590"/>
                      <a:pt x="337982" y="269301"/>
                    </a:cubicBezTo>
                    <a:cubicBezTo>
                      <a:pt x="337982" y="272012"/>
                      <a:pt x="336175" y="273820"/>
                      <a:pt x="333464" y="273820"/>
                    </a:cubicBezTo>
                    <a:cubicBezTo>
                      <a:pt x="330753" y="273820"/>
                      <a:pt x="328945" y="272012"/>
                      <a:pt x="328945" y="269301"/>
                    </a:cubicBezTo>
                    <a:cubicBezTo>
                      <a:pt x="328945" y="267494"/>
                      <a:pt x="330753" y="264783"/>
                      <a:pt x="333464" y="264783"/>
                    </a:cubicBezTo>
                    <a:lnTo>
                      <a:pt x="333464" y="264783"/>
                    </a:lnTo>
                    <a:close/>
                    <a:moveTo>
                      <a:pt x="831400" y="253938"/>
                    </a:moveTo>
                    <a:cubicBezTo>
                      <a:pt x="834111" y="253938"/>
                      <a:pt x="835918" y="255746"/>
                      <a:pt x="835918" y="258457"/>
                    </a:cubicBezTo>
                    <a:cubicBezTo>
                      <a:pt x="835918" y="261168"/>
                      <a:pt x="834111" y="262975"/>
                      <a:pt x="831400" y="262975"/>
                    </a:cubicBezTo>
                    <a:cubicBezTo>
                      <a:pt x="828689" y="262975"/>
                      <a:pt x="826881" y="261168"/>
                      <a:pt x="826881" y="258457"/>
                    </a:cubicBezTo>
                    <a:cubicBezTo>
                      <a:pt x="826881" y="256649"/>
                      <a:pt x="828689" y="253938"/>
                      <a:pt x="831400" y="253938"/>
                    </a:cubicBezTo>
                    <a:lnTo>
                      <a:pt x="831400" y="253938"/>
                    </a:lnTo>
                    <a:close/>
                    <a:moveTo>
                      <a:pt x="812422" y="253938"/>
                    </a:moveTo>
                    <a:cubicBezTo>
                      <a:pt x="815133" y="253938"/>
                      <a:pt x="816941" y="255746"/>
                      <a:pt x="816941" y="258457"/>
                    </a:cubicBezTo>
                    <a:cubicBezTo>
                      <a:pt x="816941" y="261168"/>
                      <a:pt x="815133" y="262975"/>
                      <a:pt x="812422" y="262975"/>
                    </a:cubicBezTo>
                    <a:cubicBezTo>
                      <a:pt x="809711" y="262975"/>
                      <a:pt x="807904" y="261168"/>
                      <a:pt x="807904" y="258457"/>
                    </a:cubicBezTo>
                    <a:cubicBezTo>
                      <a:pt x="807904" y="256649"/>
                      <a:pt x="809711" y="253938"/>
                      <a:pt x="812422" y="253938"/>
                    </a:cubicBezTo>
                    <a:lnTo>
                      <a:pt x="812422" y="253938"/>
                    </a:lnTo>
                    <a:close/>
                    <a:moveTo>
                      <a:pt x="793445" y="253938"/>
                    </a:moveTo>
                    <a:cubicBezTo>
                      <a:pt x="796156" y="253938"/>
                      <a:pt x="797963" y="255746"/>
                      <a:pt x="797963" y="258457"/>
                    </a:cubicBezTo>
                    <a:cubicBezTo>
                      <a:pt x="797963" y="261168"/>
                      <a:pt x="796156" y="262975"/>
                      <a:pt x="793445" y="262975"/>
                    </a:cubicBezTo>
                    <a:cubicBezTo>
                      <a:pt x="790733" y="262975"/>
                      <a:pt x="788926" y="261168"/>
                      <a:pt x="788926" y="258457"/>
                    </a:cubicBezTo>
                    <a:cubicBezTo>
                      <a:pt x="788926" y="256649"/>
                      <a:pt x="790733" y="253938"/>
                      <a:pt x="793445" y="253938"/>
                    </a:cubicBezTo>
                    <a:lnTo>
                      <a:pt x="793445" y="253938"/>
                    </a:lnTo>
                    <a:close/>
                    <a:moveTo>
                      <a:pt x="774467" y="253938"/>
                    </a:moveTo>
                    <a:cubicBezTo>
                      <a:pt x="777178" y="253938"/>
                      <a:pt x="778985" y="255746"/>
                      <a:pt x="778985" y="258457"/>
                    </a:cubicBezTo>
                    <a:cubicBezTo>
                      <a:pt x="778985" y="261168"/>
                      <a:pt x="777178" y="262975"/>
                      <a:pt x="774467" y="262975"/>
                    </a:cubicBezTo>
                    <a:cubicBezTo>
                      <a:pt x="771756" y="262975"/>
                      <a:pt x="769948" y="261168"/>
                      <a:pt x="769948" y="258457"/>
                    </a:cubicBezTo>
                    <a:cubicBezTo>
                      <a:pt x="769948" y="256649"/>
                      <a:pt x="771756" y="253938"/>
                      <a:pt x="774467" y="253938"/>
                    </a:cubicBezTo>
                    <a:lnTo>
                      <a:pt x="774467" y="253938"/>
                    </a:lnTo>
                    <a:close/>
                    <a:moveTo>
                      <a:pt x="756393" y="253938"/>
                    </a:moveTo>
                    <a:cubicBezTo>
                      <a:pt x="759104" y="253938"/>
                      <a:pt x="760912" y="255746"/>
                      <a:pt x="760912" y="258457"/>
                    </a:cubicBezTo>
                    <a:cubicBezTo>
                      <a:pt x="760912" y="261168"/>
                      <a:pt x="759104" y="262975"/>
                      <a:pt x="756393" y="262975"/>
                    </a:cubicBezTo>
                    <a:cubicBezTo>
                      <a:pt x="753682" y="262975"/>
                      <a:pt x="751875" y="261168"/>
                      <a:pt x="751875" y="258457"/>
                    </a:cubicBezTo>
                    <a:cubicBezTo>
                      <a:pt x="750971" y="256649"/>
                      <a:pt x="753682" y="253938"/>
                      <a:pt x="756393" y="253938"/>
                    </a:cubicBezTo>
                    <a:lnTo>
                      <a:pt x="756393" y="253938"/>
                    </a:lnTo>
                    <a:close/>
                    <a:moveTo>
                      <a:pt x="737415" y="253938"/>
                    </a:moveTo>
                    <a:cubicBezTo>
                      <a:pt x="740126" y="253938"/>
                      <a:pt x="741934" y="255746"/>
                      <a:pt x="741934" y="258457"/>
                    </a:cubicBezTo>
                    <a:cubicBezTo>
                      <a:pt x="741934" y="261168"/>
                      <a:pt x="740126" y="262975"/>
                      <a:pt x="737415" y="262975"/>
                    </a:cubicBezTo>
                    <a:cubicBezTo>
                      <a:pt x="734704" y="262975"/>
                      <a:pt x="732897" y="261168"/>
                      <a:pt x="732897" y="258457"/>
                    </a:cubicBezTo>
                    <a:cubicBezTo>
                      <a:pt x="732897" y="256649"/>
                      <a:pt x="734704" y="253938"/>
                      <a:pt x="737415" y="253938"/>
                    </a:cubicBezTo>
                    <a:lnTo>
                      <a:pt x="737415" y="253938"/>
                    </a:lnTo>
                    <a:close/>
                    <a:moveTo>
                      <a:pt x="718438" y="253938"/>
                    </a:moveTo>
                    <a:cubicBezTo>
                      <a:pt x="721149" y="253938"/>
                      <a:pt x="722956" y="255746"/>
                      <a:pt x="722956" y="258457"/>
                    </a:cubicBezTo>
                    <a:cubicBezTo>
                      <a:pt x="722956" y="261168"/>
                      <a:pt x="721149" y="262975"/>
                      <a:pt x="718438" y="262975"/>
                    </a:cubicBezTo>
                    <a:cubicBezTo>
                      <a:pt x="715727" y="262975"/>
                      <a:pt x="713919" y="261168"/>
                      <a:pt x="713919" y="258457"/>
                    </a:cubicBezTo>
                    <a:cubicBezTo>
                      <a:pt x="713919" y="256649"/>
                      <a:pt x="715727" y="253938"/>
                      <a:pt x="718438" y="253938"/>
                    </a:cubicBezTo>
                    <a:lnTo>
                      <a:pt x="718438" y="253938"/>
                    </a:lnTo>
                    <a:close/>
                    <a:moveTo>
                      <a:pt x="699460" y="253938"/>
                    </a:moveTo>
                    <a:cubicBezTo>
                      <a:pt x="702171" y="253938"/>
                      <a:pt x="703979" y="255746"/>
                      <a:pt x="703979" y="258457"/>
                    </a:cubicBezTo>
                    <a:cubicBezTo>
                      <a:pt x="703979" y="261168"/>
                      <a:pt x="702171" y="262975"/>
                      <a:pt x="699460" y="262975"/>
                    </a:cubicBezTo>
                    <a:cubicBezTo>
                      <a:pt x="696749" y="262975"/>
                      <a:pt x="694942" y="261168"/>
                      <a:pt x="694942" y="258457"/>
                    </a:cubicBezTo>
                    <a:cubicBezTo>
                      <a:pt x="694942" y="256649"/>
                      <a:pt x="696749" y="253938"/>
                      <a:pt x="699460" y="253938"/>
                    </a:cubicBezTo>
                    <a:lnTo>
                      <a:pt x="699460" y="253938"/>
                    </a:lnTo>
                    <a:close/>
                    <a:moveTo>
                      <a:pt x="680483" y="253938"/>
                    </a:moveTo>
                    <a:cubicBezTo>
                      <a:pt x="683194" y="253938"/>
                      <a:pt x="685001" y="255746"/>
                      <a:pt x="685001" y="258457"/>
                    </a:cubicBezTo>
                    <a:cubicBezTo>
                      <a:pt x="685001" y="261168"/>
                      <a:pt x="683194" y="262975"/>
                      <a:pt x="680483" y="262975"/>
                    </a:cubicBezTo>
                    <a:cubicBezTo>
                      <a:pt x="677771" y="262975"/>
                      <a:pt x="675964" y="261168"/>
                      <a:pt x="675964" y="258457"/>
                    </a:cubicBezTo>
                    <a:cubicBezTo>
                      <a:pt x="675964" y="256649"/>
                      <a:pt x="678675" y="253938"/>
                      <a:pt x="680483" y="253938"/>
                    </a:cubicBezTo>
                    <a:lnTo>
                      <a:pt x="680483" y="253938"/>
                    </a:lnTo>
                    <a:close/>
                    <a:moveTo>
                      <a:pt x="662409" y="253938"/>
                    </a:moveTo>
                    <a:cubicBezTo>
                      <a:pt x="665120" y="253938"/>
                      <a:pt x="666927" y="255746"/>
                      <a:pt x="666927" y="258457"/>
                    </a:cubicBezTo>
                    <a:cubicBezTo>
                      <a:pt x="666927" y="261168"/>
                      <a:pt x="665120" y="262975"/>
                      <a:pt x="662409" y="262975"/>
                    </a:cubicBezTo>
                    <a:cubicBezTo>
                      <a:pt x="659698" y="262975"/>
                      <a:pt x="657890" y="261168"/>
                      <a:pt x="657890" y="258457"/>
                    </a:cubicBezTo>
                    <a:cubicBezTo>
                      <a:pt x="656987" y="256649"/>
                      <a:pt x="659698" y="253938"/>
                      <a:pt x="662409" y="253938"/>
                    </a:cubicBezTo>
                    <a:lnTo>
                      <a:pt x="662409" y="253938"/>
                    </a:lnTo>
                    <a:close/>
                    <a:moveTo>
                      <a:pt x="643431" y="253938"/>
                    </a:moveTo>
                    <a:cubicBezTo>
                      <a:pt x="646142" y="253938"/>
                      <a:pt x="647950" y="255746"/>
                      <a:pt x="647950" y="258457"/>
                    </a:cubicBezTo>
                    <a:cubicBezTo>
                      <a:pt x="647950" y="261168"/>
                      <a:pt x="646142" y="262975"/>
                      <a:pt x="643431" y="262975"/>
                    </a:cubicBezTo>
                    <a:cubicBezTo>
                      <a:pt x="640720" y="262975"/>
                      <a:pt x="638913" y="261168"/>
                      <a:pt x="638913" y="258457"/>
                    </a:cubicBezTo>
                    <a:cubicBezTo>
                      <a:pt x="638913" y="256649"/>
                      <a:pt x="640720" y="253938"/>
                      <a:pt x="643431" y="253938"/>
                    </a:cubicBezTo>
                    <a:lnTo>
                      <a:pt x="643431" y="253938"/>
                    </a:lnTo>
                    <a:close/>
                    <a:moveTo>
                      <a:pt x="624453" y="253938"/>
                    </a:moveTo>
                    <a:cubicBezTo>
                      <a:pt x="627165" y="253938"/>
                      <a:pt x="628972" y="255746"/>
                      <a:pt x="628972" y="258457"/>
                    </a:cubicBezTo>
                    <a:cubicBezTo>
                      <a:pt x="628972" y="261168"/>
                      <a:pt x="627165" y="262975"/>
                      <a:pt x="624453" y="262975"/>
                    </a:cubicBezTo>
                    <a:cubicBezTo>
                      <a:pt x="621742" y="262975"/>
                      <a:pt x="619935" y="261168"/>
                      <a:pt x="619935" y="258457"/>
                    </a:cubicBezTo>
                    <a:cubicBezTo>
                      <a:pt x="619935" y="256649"/>
                      <a:pt x="621742" y="253938"/>
                      <a:pt x="624453" y="253938"/>
                    </a:cubicBezTo>
                    <a:lnTo>
                      <a:pt x="624453" y="253938"/>
                    </a:lnTo>
                    <a:close/>
                    <a:moveTo>
                      <a:pt x="605476" y="253938"/>
                    </a:moveTo>
                    <a:cubicBezTo>
                      <a:pt x="608187" y="253938"/>
                      <a:pt x="609994" y="255746"/>
                      <a:pt x="609994" y="258457"/>
                    </a:cubicBezTo>
                    <a:cubicBezTo>
                      <a:pt x="609994" y="261168"/>
                      <a:pt x="608187" y="262975"/>
                      <a:pt x="605476" y="262975"/>
                    </a:cubicBezTo>
                    <a:cubicBezTo>
                      <a:pt x="602765" y="262975"/>
                      <a:pt x="600957" y="261168"/>
                      <a:pt x="600957" y="258457"/>
                    </a:cubicBezTo>
                    <a:cubicBezTo>
                      <a:pt x="600957" y="256649"/>
                      <a:pt x="602765" y="253938"/>
                      <a:pt x="605476" y="253938"/>
                    </a:cubicBezTo>
                    <a:lnTo>
                      <a:pt x="605476" y="253938"/>
                    </a:lnTo>
                    <a:close/>
                    <a:moveTo>
                      <a:pt x="586498" y="253938"/>
                    </a:moveTo>
                    <a:cubicBezTo>
                      <a:pt x="589209" y="253938"/>
                      <a:pt x="591017" y="255746"/>
                      <a:pt x="591017" y="258457"/>
                    </a:cubicBezTo>
                    <a:cubicBezTo>
                      <a:pt x="591017" y="261168"/>
                      <a:pt x="589209" y="262975"/>
                      <a:pt x="586498" y="262975"/>
                    </a:cubicBezTo>
                    <a:cubicBezTo>
                      <a:pt x="583787" y="262975"/>
                      <a:pt x="581980" y="261168"/>
                      <a:pt x="581980" y="258457"/>
                    </a:cubicBezTo>
                    <a:cubicBezTo>
                      <a:pt x="581980" y="256649"/>
                      <a:pt x="584691" y="253938"/>
                      <a:pt x="586498" y="253938"/>
                    </a:cubicBezTo>
                    <a:lnTo>
                      <a:pt x="586498" y="253938"/>
                    </a:lnTo>
                    <a:close/>
                    <a:moveTo>
                      <a:pt x="568424" y="253938"/>
                    </a:moveTo>
                    <a:cubicBezTo>
                      <a:pt x="571135" y="253938"/>
                      <a:pt x="572943" y="255746"/>
                      <a:pt x="572943" y="258457"/>
                    </a:cubicBezTo>
                    <a:cubicBezTo>
                      <a:pt x="572943" y="261168"/>
                      <a:pt x="571135" y="262975"/>
                      <a:pt x="568424" y="262975"/>
                    </a:cubicBezTo>
                    <a:cubicBezTo>
                      <a:pt x="565713" y="262975"/>
                      <a:pt x="563906" y="261168"/>
                      <a:pt x="563906" y="258457"/>
                    </a:cubicBezTo>
                    <a:cubicBezTo>
                      <a:pt x="563906" y="256649"/>
                      <a:pt x="565713" y="253938"/>
                      <a:pt x="568424" y="253938"/>
                    </a:cubicBezTo>
                    <a:lnTo>
                      <a:pt x="568424" y="253938"/>
                    </a:lnTo>
                    <a:close/>
                    <a:moveTo>
                      <a:pt x="549447" y="253938"/>
                    </a:moveTo>
                    <a:cubicBezTo>
                      <a:pt x="552158" y="253938"/>
                      <a:pt x="553965" y="255746"/>
                      <a:pt x="553965" y="258457"/>
                    </a:cubicBezTo>
                    <a:cubicBezTo>
                      <a:pt x="553965" y="261168"/>
                      <a:pt x="552158" y="262975"/>
                      <a:pt x="549447" y="262975"/>
                    </a:cubicBezTo>
                    <a:cubicBezTo>
                      <a:pt x="546736" y="262975"/>
                      <a:pt x="544928" y="261168"/>
                      <a:pt x="544928" y="258457"/>
                    </a:cubicBezTo>
                    <a:cubicBezTo>
                      <a:pt x="544928" y="256649"/>
                      <a:pt x="546736" y="253938"/>
                      <a:pt x="549447" y="253938"/>
                    </a:cubicBezTo>
                    <a:lnTo>
                      <a:pt x="549447" y="253938"/>
                    </a:lnTo>
                    <a:close/>
                    <a:moveTo>
                      <a:pt x="530469" y="253938"/>
                    </a:moveTo>
                    <a:cubicBezTo>
                      <a:pt x="533180" y="253938"/>
                      <a:pt x="534988" y="255746"/>
                      <a:pt x="534988" y="258457"/>
                    </a:cubicBezTo>
                    <a:cubicBezTo>
                      <a:pt x="534988" y="261168"/>
                      <a:pt x="533180" y="262975"/>
                      <a:pt x="530469" y="262975"/>
                    </a:cubicBezTo>
                    <a:cubicBezTo>
                      <a:pt x="527758" y="262975"/>
                      <a:pt x="525951" y="261168"/>
                      <a:pt x="525951" y="258457"/>
                    </a:cubicBezTo>
                    <a:cubicBezTo>
                      <a:pt x="525951" y="256649"/>
                      <a:pt x="527758" y="253938"/>
                      <a:pt x="530469" y="253938"/>
                    </a:cubicBezTo>
                    <a:lnTo>
                      <a:pt x="530469" y="253938"/>
                    </a:lnTo>
                    <a:close/>
                    <a:moveTo>
                      <a:pt x="511492" y="253938"/>
                    </a:moveTo>
                    <a:cubicBezTo>
                      <a:pt x="514203" y="253938"/>
                      <a:pt x="516010" y="255746"/>
                      <a:pt x="516010" y="258457"/>
                    </a:cubicBezTo>
                    <a:cubicBezTo>
                      <a:pt x="516010" y="261168"/>
                      <a:pt x="514203" y="262975"/>
                      <a:pt x="511492" y="262975"/>
                    </a:cubicBezTo>
                    <a:cubicBezTo>
                      <a:pt x="508780" y="262975"/>
                      <a:pt x="506973" y="261168"/>
                      <a:pt x="506973" y="258457"/>
                    </a:cubicBezTo>
                    <a:cubicBezTo>
                      <a:pt x="506973" y="256649"/>
                      <a:pt x="508780" y="253938"/>
                      <a:pt x="511492" y="253938"/>
                    </a:cubicBezTo>
                    <a:lnTo>
                      <a:pt x="511492" y="253938"/>
                    </a:lnTo>
                    <a:close/>
                    <a:moveTo>
                      <a:pt x="493418" y="253938"/>
                    </a:moveTo>
                    <a:cubicBezTo>
                      <a:pt x="496129" y="253938"/>
                      <a:pt x="497936" y="255746"/>
                      <a:pt x="497936" y="258457"/>
                    </a:cubicBezTo>
                    <a:cubicBezTo>
                      <a:pt x="497936" y="261168"/>
                      <a:pt x="496129" y="262975"/>
                      <a:pt x="493418" y="262975"/>
                    </a:cubicBezTo>
                    <a:cubicBezTo>
                      <a:pt x="490707" y="262975"/>
                      <a:pt x="488899" y="261168"/>
                      <a:pt x="488899" y="258457"/>
                    </a:cubicBezTo>
                    <a:cubicBezTo>
                      <a:pt x="487995" y="256649"/>
                      <a:pt x="490707" y="253938"/>
                      <a:pt x="493418" y="253938"/>
                    </a:cubicBezTo>
                    <a:lnTo>
                      <a:pt x="493418" y="253938"/>
                    </a:lnTo>
                    <a:close/>
                    <a:moveTo>
                      <a:pt x="474440" y="253938"/>
                    </a:moveTo>
                    <a:cubicBezTo>
                      <a:pt x="477151" y="253938"/>
                      <a:pt x="478959" y="255746"/>
                      <a:pt x="478959" y="258457"/>
                    </a:cubicBezTo>
                    <a:cubicBezTo>
                      <a:pt x="478959" y="261168"/>
                      <a:pt x="477151" y="262975"/>
                      <a:pt x="474440" y="262975"/>
                    </a:cubicBezTo>
                    <a:cubicBezTo>
                      <a:pt x="471729" y="262975"/>
                      <a:pt x="469922" y="261168"/>
                      <a:pt x="469922" y="258457"/>
                    </a:cubicBezTo>
                    <a:cubicBezTo>
                      <a:pt x="469922" y="256649"/>
                      <a:pt x="471729" y="253938"/>
                      <a:pt x="474440" y="253938"/>
                    </a:cubicBezTo>
                    <a:lnTo>
                      <a:pt x="474440" y="253938"/>
                    </a:lnTo>
                    <a:close/>
                    <a:moveTo>
                      <a:pt x="455462" y="253938"/>
                    </a:moveTo>
                    <a:cubicBezTo>
                      <a:pt x="458174" y="253938"/>
                      <a:pt x="459981" y="255746"/>
                      <a:pt x="459981" y="258457"/>
                    </a:cubicBezTo>
                    <a:cubicBezTo>
                      <a:pt x="459981" y="261168"/>
                      <a:pt x="458174" y="262975"/>
                      <a:pt x="455462" y="262975"/>
                    </a:cubicBezTo>
                    <a:cubicBezTo>
                      <a:pt x="452751" y="262975"/>
                      <a:pt x="450944" y="261168"/>
                      <a:pt x="450944" y="258457"/>
                    </a:cubicBezTo>
                    <a:cubicBezTo>
                      <a:pt x="450944" y="256649"/>
                      <a:pt x="452751" y="253938"/>
                      <a:pt x="455462" y="253938"/>
                    </a:cubicBezTo>
                    <a:lnTo>
                      <a:pt x="455462" y="253938"/>
                    </a:lnTo>
                    <a:close/>
                    <a:moveTo>
                      <a:pt x="436485" y="253938"/>
                    </a:moveTo>
                    <a:cubicBezTo>
                      <a:pt x="439196" y="253938"/>
                      <a:pt x="441003" y="255746"/>
                      <a:pt x="441003" y="258457"/>
                    </a:cubicBezTo>
                    <a:cubicBezTo>
                      <a:pt x="441003" y="261168"/>
                      <a:pt x="439196" y="262975"/>
                      <a:pt x="436485" y="262975"/>
                    </a:cubicBezTo>
                    <a:cubicBezTo>
                      <a:pt x="433774" y="262975"/>
                      <a:pt x="431966" y="261168"/>
                      <a:pt x="431966" y="258457"/>
                    </a:cubicBezTo>
                    <a:cubicBezTo>
                      <a:pt x="431966" y="256649"/>
                      <a:pt x="433774" y="253938"/>
                      <a:pt x="436485" y="253938"/>
                    </a:cubicBezTo>
                    <a:lnTo>
                      <a:pt x="436485" y="253938"/>
                    </a:lnTo>
                    <a:close/>
                    <a:moveTo>
                      <a:pt x="417507" y="253938"/>
                    </a:moveTo>
                    <a:cubicBezTo>
                      <a:pt x="420218" y="253938"/>
                      <a:pt x="422026" y="255746"/>
                      <a:pt x="422026" y="258457"/>
                    </a:cubicBezTo>
                    <a:cubicBezTo>
                      <a:pt x="422026" y="261168"/>
                      <a:pt x="420218" y="262975"/>
                      <a:pt x="417507" y="262975"/>
                    </a:cubicBezTo>
                    <a:cubicBezTo>
                      <a:pt x="414796" y="262975"/>
                      <a:pt x="412989" y="261168"/>
                      <a:pt x="412989" y="258457"/>
                    </a:cubicBezTo>
                    <a:cubicBezTo>
                      <a:pt x="412989" y="256649"/>
                      <a:pt x="415700" y="253938"/>
                      <a:pt x="417507" y="253938"/>
                    </a:cubicBezTo>
                    <a:lnTo>
                      <a:pt x="417507" y="253938"/>
                    </a:lnTo>
                    <a:close/>
                    <a:moveTo>
                      <a:pt x="399433" y="253938"/>
                    </a:moveTo>
                    <a:cubicBezTo>
                      <a:pt x="402144" y="253938"/>
                      <a:pt x="403952" y="255746"/>
                      <a:pt x="403952" y="258457"/>
                    </a:cubicBezTo>
                    <a:cubicBezTo>
                      <a:pt x="403952" y="261168"/>
                      <a:pt x="402144" y="262975"/>
                      <a:pt x="399433" y="262975"/>
                    </a:cubicBezTo>
                    <a:cubicBezTo>
                      <a:pt x="396722" y="262975"/>
                      <a:pt x="394915" y="261168"/>
                      <a:pt x="394915" y="258457"/>
                    </a:cubicBezTo>
                    <a:cubicBezTo>
                      <a:pt x="394011" y="256649"/>
                      <a:pt x="396722" y="253938"/>
                      <a:pt x="399433" y="253938"/>
                    </a:cubicBezTo>
                    <a:lnTo>
                      <a:pt x="399433" y="253938"/>
                    </a:lnTo>
                    <a:close/>
                    <a:moveTo>
                      <a:pt x="380456" y="253938"/>
                    </a:moveTo>
                    <a:cubicBezTo>
                      <a:pt x="383167" y="253938"/>
                      <a:pt x="384974" y="255746"/>
                      <a:pt x="384974" y="258457"/>
                    </a:cubicBezTo>
                    <a:cubicBezTo>
                      <a:pt x="384974" y="261168"/>
                      <a:pt x="383167" y="262975"/>
                      <a:pt x="380456" y="262975"/>
                    </a:cubicBezTo>
                    <a:cubicBezTo>
                      <a:pt x="377745" y="262975"/>
                      <a:pt x="375937" y="261168"/>
                      <a:pt x="375937" y="258457"/>
                    </a:cubicBezTo>
                    <a:cubicBezTo>
                      <a:pt x="375937" y="256649"/>
                      <a:pt x="377745" y="253938"/>
                      <a:pt x="380456" y="253938"/>
                    </a:cubicBezTo>
                    <a:lnTo>
                      <a:pt x="380456" y="253938"/>
                    </a:lnTo>
                    <a:close/>
                    <a:moveTo>
                      <a:pt x="361478" y="253938"/>
                    </a:moveTo>
                    <a:cubicBezTo>
                      <a:pt x="364189" y="253938"/>
                      <a:pt x="365997" y="255746"/>
                      <a:pt x="365997" y="258457"/>
                    </a:cubicBezTo>
                    <a:cubicBezTo>
                      <a:pt x="365997" y="261168"/>
                      <a:pt x="364189" y="262975"/>
                      <a:pt x="361478" y="262975"/>
                    </a:cubicBezTo>
                    <a:cubicBezTo>
                      <a:pt x="358767" y="262975"/>
                      <a:pt x="356960" y="261168"/>
                      <a:pt x="356960" y="258457"/>
                    </a:cubicBezTo>
                    <a:cubicBezTo>
                      <a:pt x="356960" y="256649"/>
                      <a:pt x="358767" y="253938"/>
                      <a:pt x="361478" y="253938"/>
                    </a:cubicBezTo>
                    <a:lnTo>
                      <a:pt x="361478" y="253938"/>
                    </a:lnTo>
                    <a:close/>
                    <a:moveTo>
                      <a:pt x="342501" y="253938"/>
                    </a:moveTo>
                    <a:cubicBezTo>
                      <a:pt x="345212" y="253938"/>
                      <a:pt x="347019" y="255746"/>
                      <a:pt x="347019" y="258457"/>
                    </a:cubicBezTo>
                    <a:cubicBezTo>
                      <a:pt x="347019" y="261168"/>
                      <a:pt x="345212" y="262975"/>
                      <a:pt x="342501" y="262975"/>
                    </a:cubicBezTo>
                    <a:cubicBezTo>
                      <a:pt x="339789" y="262975"/>
                      <a:pt x="337982" y="261168"/>
                      <a:pt x="337982" y="258457"/>
                    </a:cubicBezTo>
                    <a:cubicBezTo>
                      <a:pt x="337982" y="256649"/>
                      <a:pt x="339789" y="253938"/>
                      <a:pt x="342501" y="253938"/>
                    </a:cubicBezTo>
                    <a:lnTo>
                      <a:pt x="342501" y="253938"/>
                    </a:lnTo>
                    <a:close/>
                    <a:moveTo>
                      <a:pt x="840437" y="244901"/>
                    </a:moveTo>
                    <a:cubicBezTo>
                      <a:pt x="843148" y="244901"/>
                      <a:pt x="844955" y="246709"/>
                      <a:pt x="844955" y="249420"/>
                    </a:cubicBezTo>
                    <a:cubicBezTo>
                      <a:pt x="844955" y="252131"/>
                      <a:pt x="843148" y="253938"/>
                      <a:pt x="840437" y="253938"/>
                    </a:cubicBezTo>
                    <a:cubicBezTo>
                      <a:pt x="837726" y="253938"/>
                      <a:pt x="835918" y="252131"/>
                      <a:pt x="835918" y="249420"/>
                    </a:cubicBezTo>
                    <a:cubicBezTo>
                      <a:pt x="835918" y="246709"/>
                      <a:pt x="837726" y="244901"/>
                      <a:pt x="840437" y="244901"/>
                    </a:cubicBezTo>
                    <a:lnTo>
                      <a:pt x="840437" y="244901"/>
                    </a:lnTo>
                    <a:close/>
                    <a:moveTo>
                      <a:pt x="821459" y="244901"/>
                    </a:moveTo>
                    <a:cubicBezTo>
                      <a:pt x="824170" y="244901"/>
                      <a:pt x="825978" y="246709"/>
                      <a:pt x="825978" y="249420"/>
                    </a:cubicBezTo>
                    <a:cubicBezTo>
                      <a:pt x="825978" y="252131"/>
                      <a:pt x="824170" y="253938"/>
                      <a:pt x="821459" y="253938"/>
                    </a:cubicBezTo>
                    <a:cubicBezTo>
                      <a:pt x="818748" y="253938"/>
                      <a:pt x="816941" y="252131"/>
                      <a:pt x="816941" y="249420"/>
                    </a:cubicBezTo>
                    <a:cubicBezTo>
                      <a:pt x="816941" y="246709"/>
                      <a:pt x="818748" y="244901"/>
                      <a:pt x="821459" y="244901"/>
                    </a:cubicBezTo>
                    <a:lnTo>
                      <a:pt x="821459" y="244901"/>
                    </a:lnTo>
                    <a:close/>
                    <a:moveTo>
                      <a:pt x="803385" y="244901"/>
                    </a:moveTo>
                    <a:cubicBezTo>
                      <a:pt x="806096" y="244901"/>
                      <a:pt x="807904" y="246709"/>
                      <a:pt x="807904" y="249420"/>
                    </a:cubicBezTo>
                    <a:cubicBezTo>
                      <a:pt x="807904" y="252131"/>
                      <a:pt x="806096" y="253938"/>
                      <a:pt x="803385" y="253938"/>
                    </a:cubicBezTo>
                    <a:cubicBezTo>
                      <a:pt x="800674" y="253938"/>
                      <a:pt x="798867" y="252131"/>
                      <a:pt x="798867" y="249420"/>
                    </a:cubicBezTo>
                    <a:cubicBezTo>
                      <a:pt x="797963" y="246709"/>
                      <a:pt x="800674" y="244901"/>
                      <a:pt x="803385" y="244901"/>
                    </a:cubicBezTo>
                    <a:lnTo>
                      <a:pt x="803385" y="244901"/>
                    </a:lnTo>
                    <a:close/>
                    <a:moveTo>
                      <a:pt x="784408" y="244901"/>
                    </a:moveTo>
                    <a:cubicBezTo>
                      <a:pt x="787119" y="244901"/>
                      <a:pt x="788926" y="246709"/>
                      <a:pt x="788926" y="249420"/>
                    </a:cubicBezTo>
                    <a:cubicBezTo>
                      <a:pt x="788926" y="252131"/>
                      <a:pt x="787119" y="253938"/>
                      <a:pt x="784408" y="253938"/>
                    </a:cubicBezTo>
                    <a:cubicBezTo>
                      <a:pt x="781696" y="253938"/>
                      <a:pt x="779889" y="252131"/>
                      <a:pt x="779889" y="249420"/>
                    </a:cubicBezTo>
                    <a:cubicBezTo>
                      <a:pt x="778985" y="246709"/>
                      <a:pt x="781696" y="244901"/>
                      <a:pt x="784408" y="244901"/>
                    </a:cubicBezTo>
                    <a:lnTo>
                      <a:pt x="784408" y="244901"/>
                    </a:lnTo>
                    <a:close/>
                    <a:moveTo>
                      <a:pt x="765430" y="244901"/>
                    </a:moveTo>
                    <a:cubicBezTo>
                      <a:pt x="768141" y="244901"/>
                      <a:pt x="769948" y="246709"/>
                      <a:pt x="769948" y="249420"/>
                    </a:cubicBezTo>
                    <a:cubicBezTo>
                      <a:pt x="769948" y="252131"/>
                      <a:pt x="768141" y="253938"/>
                      <a:pt x="765430" y="253938"/>
                    </a:cubicBezTo>
                    <a:cubicBezTo>
                      <a:pt x="762719" y="253938"/>
                      <a:pt x="760912" y="252131"/>
                      <a:pt x="760912" y="249420"/>
                    </a:cubicBezTo>
                    <a:cubicBezTo>
                      <a:pt x="760912" y="246709"/>
                      <a:pt x="762719" y="244901"/>
                      <a:pt x="765430" y="244901"/>
                    </a:cubicBezTo>
                    <a:lnTo>
                      <a:pt x="765430" y="244901"/>
                    </a:lnTo>
                    <a:close/>
                    <a:moveTo>
                      <a:pt x="746452" y="244901"/>
                    </a:moveTo>
                    <a:cubicBezTo>
                      <a:pt x="749163" y="244901"/>
                      <a:pt x="750971" y="246709"/>
                      <a:pt x="750971" y="249420"/>
                    </a:cubicBezTo>
                    <a:cubicBezTo>
                      <a:pt x="750971" y="252131"/>
                      <a:pt x="749163" y="253938"/>
                      <a:pt x="746452" y="253938"/>
                    </a:cubicBezTo>
                    <a:cubicBezTo>
                      <a:pt x="743741" y="253938"/>
                      <a:pt x="741934" y="252131"/>
                      <a:pt x="741934" y="249420"/>
                    </a:cubicBezTo>
                    <a:cubicBezTo>
                      <a:pt x="741934" y="246709"/>
                      <a:pt x="743741" y="244901"/>
                      <a:pt x="746452" y="244901"/>
                    </a:cubicBezTo>
                    <a:lnTo>
                      <a:pt x="746452" y="244901"/>
                    </a:lnTo>
                    <a:close/>
                    <a:moveTo>
                      <a:pt x="727475" y="244901"/>
                    </a:moveTo>
                    <a:cubicBezTo>
                      <a:pt x="730186" y="244901"/>
                      <a:pt x="731993" y="246709"/>
                      <a:pt x="731993" y="249420"/>
                    </a:cubicBezTo>
                    <a:cubicBezTo>
                      <a:pt x="731993" y="252131"/>
                      <a:pt x="730186" y="253938"/>
                      <a:pt x="727475" y="253938"/>
                    </a:cubicBezTo>
                    <a:cubicBezTo>
                      <a:pt x="724764" y="253938"/>
                      <a:pt x="722956" y="252131"/>
                      <a:pt x="722956" y="249420"/>
                    </a:cubicBezTo>
                    <a:cubicBezTo>
                      <a:pt x="722956" y="246709"/>
                      <a:pt x="724764" y="244901"/>
                      <a:pt x="727475" y="244901"/>
                    </a:cubicBezTo>
                    <a:lnTo>
                      <a:pt x="727475" y="244901"/>
                    </a:lnTo>
                    <a:close/>
                    <a:moveTo>
                      <a:pt x="709401" y="244901"/>
                    </a:moveTo>
                    <a:cubicBezTo>
                      <a:pt x="712112" y="244901"/>
                      <a:pt x="713919" y="246709"/>
                      <a:pt x="713919" y="249420"/>
                    </a:cubicBezTo>
                    <a:cubicBezTo>
                      <a:pt x="713919" y="252131"/>
                      <a:pt x="712112" y="253938"/>
                      <a:pt x="709401" y="253938"/>
                    </a:cubicBezTo>
                    <a:cubicBezTo>
                      <a:pt x="706690" y="253938"/>
                      <a:pt x="704882" y="252131"/>
                      <a:pt x="704882" y="249420"/>
                    </a:cubicBezTo>
                    <a:cubicBezTo>
                      <a:pt x="703979" y="246709"/>
                      <a:pt x="706690" y="244901"/>
                      <a:pt x="709401" y="244901"/>
                    </a:cubicBezTo>
                    <a:lnTo>
                      <a:pt x="709401" y="244901"/>
                    </a:lnTo>
                    <a:close/>
                    <a:moveTo>
                      <a:pt x="690423" y="244901"/>
                    </a:moveTo>
                    <a:cubicBezTo>
                      <a:pt x="693134" y="244901"/>
                      <a:pt x="694942" y="246709"/>
                      <a:pt x="694942" y="249420"/>
                    </a:cubicBezTo>
                    <a:cubicBezTo>
                      <a:pt x="694942" y="252131"/>
                      <a:pt x="693134" y="253938"/>
                      <a:pt x="690423" y="253938"/>
                    </a:cubicBezTo>
                    <a:cubicBezTo>
                      <a:pt x="687712" y="253938"/>
                      <a:pt x="685905" y="252131"/>
                      <a:pt x="685905" y="249420"/>
                    </a:cubicBezTo>
                    <a:cubicBezTo>
                      <a:pt x="685905" y="246709"/>
                      <a:pt x="687712" y="244901"/>
                      <a:pt x="690423" y="244901"/>
                    </a:cubicBezTo>
                    <a:lnTo>
                      <a:pt x="690423" y="244901"/>
                    </a:lnTo>
                    <a:close/>
                    <a:moveTo>
                      <a:pt x="671446" y="244901"/>
                    </a:moveTo>
                    <a:cubicBezTo>
                      <a:pt x="674157" y="244901"/>
                      <a:pt x="675964" y="246709"/>
                      <a:pt x="675964" y="249420"/>
                    </a:cubicBezTo>
                    <a:cubicBezTo>
                      <a:pt x="675964" y="252131"/>
                      <a:pt x="674157" y="253938"/>
                      <a:pt x="671446" y="253938"/>
                    </a:cubicBezTo>
                    <a:cubicBezTo>
                      <a:pt x="668735" y="253938"/>
                      <a:pt x="666927" y="252131"/>
                      <a:pt x="666927" y="249420"/>
                    </a:cubicBezTo>
                    <a:cubicBezTo>
                      <a:pt x="666927" y="246709"/>
                      <a:pt x="668735" y="244901"/>
                      <a:pt x="671446" y="244901"/>
                    </a:cubicBezTo>
                    <a:lnTo>
                      <a:pt x="671446" y="244901"/>
                    </a:lnTo>
                    <a:close/>
                    <a:moveTo>
                      <a:pt x="652468" y="244901"/>
                    </a:moveTo>
                    <a:cubicBezTo>
                      <a:pt x="655179" y="244901"/>
                      <a:pt x="656987" y="246709"/>
                      <a:pt x="656987" y="249420"/>
                    </a:cubicBezTo>
                    <a:cubicBezTo>
                      <a:pt x="656987" y="252131"/>
                      <a:pt x="655179" y="253938"/>
                      <a:pt x="652468" y="253938"/>
                    </a:cubicBezTo>
                    <a:cubicBezTo>
                      <a:pt x="649757" y="253938"/>
                      <a:pt x="647950" y="252131"/>
                      <a:pt x="647950" y="249420"/>
                    </a:cubicBezTo>
                    <a:cubicBezTo>
                      <a:pt x="647950" y="246709"/>
                      <a:pt x="649757" y="244901"/>
                      <a:pt x="652468" y="244901"/>
                    </a:cubicBezTo>
                    <a:lnTo>
                      <a:pt x="652468" y="244901"/>
                    </a:lnTo>
                    <a:close/>
                    <a:moveTo>
                      <a:pt x="633490" y="244901"/>
                    </a:moveTo>
                    <a:cubicBezTo>
                      <a:pt x="636202" y="244901"/>
                      <a:pt x="638009" y="246709"/>
                      <a:pt x="638009" y="249420"/>
                    </a:cubicBezTo>
                    <a:cubicBezTo>
                      <a:pt x="638009" y="252131"/>
                      <a:pt x="636202" y="253938"/>
                      <a:pt x="633490" y="253938"/>
                    </a:cubicBezTo>
                    <a:cubicBezTo>
                      <a:pt x="630779" y="253938"/>
                      <a:pt x="628972" y="252131"/>
                      <a:pt x="628972" y="249420"/>
                    </a:cubicBezTo>
                    <a:cubicBezTo>
                      <a:pt x="628972" y="246709"/>
                      <a:pt x="631683" y="244901"/>
                      <a:pt x="633490" y="244901"/>
                    </a:cubicBezTo>
                    <a:lnTo>
                      <a:pt x="633490" y="244901"/>
                    </a:lnTo>
                    <a:close/>
                    <a:moveTo>
                      <a:pt x="615417" y="244901"/>
                    </a:moveTo>
                    <a:cubicBezTo>
                      <a:pt x="618128" y="244901"/>
                      <a:pt x="619935" y="246709"/>
                      <a:pt x="619935" y="249420"/>
                    </a:cubicBezTo>
                    <a:cubicBezTo>
                      <a:pt x="619935" y="252131"/>
                      <a:pt x="618128" y="253938"/>
                      <a:pt x="615417" y="253938"/>
                    </a:cubicBezTo>
                    <a:cubicBezTo>
                      <a:pt x="612705" y="253938"/>
                      <a:pt x="610898" y="252131"/>
                      <a:pt x="610898" y="249420"/>
                    </a:cubicBezTo>
                    <a:cubicBezTo>
                      <a:pt x="609994" y="246709"/>
                      <a:pt x="612705" y="244901"/>
                      <a:pt x="615417" y="244901"/>
                    </a:cubicBezTo>
                    <a:lnTo>
                      <a:pt x="615417" y="244901"/>
                    </a:lnTo>
                    <a:close/>
                    <a:moveTo>
                      <a:pt x="596439" y="244901"/>
                    </a:moveTo>
                    <a:cubicBezTo>
                      <a:pt x="599150" y="244901"/>
                      <a:pt x="600957" y="246709"/>
                      <a:pt x="600957" y="249420"/>
                    </a:cubicBezTo>
                    <a:cubicBezTo>
                      <a:pt x="600957" y="252131"/>
                      <a:pt x="599150" y="253938"/>
                      <a:pt x="596439" y="253938"/>
                    </a:cubicBezTo>
                    <a:cubicBezTo>
                      <a:pt x="593728" y="253938"/>
                      <a:pt x="591920" y="252131"/>
                      <a:pt x="591920" y="249420"/>
                    </a:cubicBezTo>
                    <a:cubicBezTo>
                      <a:pt x="591920" y="246709"/>
                      <a:pt x="593728" y="244901"/>
                      <a:pt x="596439" y="244901"/>
                    </a:cubicBezTo>
                    <a:lnTo>
                      <a:pt x="596439" y="244901"/>
                    </a:lnTo>
                    <a:close/>
                    <a:moveTo>
                      <a:pt x="577461" y="244901"/>
                    </a:moveTo>
                    <a:cubicBezTo>
                      <a:pt x="580172" y="244901"/>
                      <a:pt x="581980" y="246709"/>
                      <a:pt x="581980" y="249420"/>
                    </a:cubicBezTo>
                    <a:cubicBezTo>
                      <a:pt x="581980" y="252131"/>
                      <a:pt x="580172" y="253938"/>
                      <a:pt x="577461" y="253938"/>
                    </a:cubicBezTo>
                    <a:cubicBezTo>
                      <a:pt x="574750" y="253938"/>
                      <a:pt x="572943" y="252131"/>
                      <a:pt x="572943" y="249420"/>
                    </a:cubicBezTo>
                    <a:cubicBezTo>
                      <a:pt x="572943" y="246709"/>
                      <a:pt x="574750" y="244901"/>
                      <a:pt x="577461" y="244901"/>
                    </a:cubicBezTo>
                    <a:lnTo>
                      <a:pt x="577461" y="244901"/>
                    </a:lnTo>
                    <a:close/>
                    <a:moveTo>
                      <a:pt x="558484" y="244901"/>
                    </a:moveTo>
                    <a:cubicBezTo>
                      <a:pt x="561195" y="244901"/>
                      <a:pt x="563002" y="246709"/>
                      <a:pt x="563002" y="249420"/>
                    </a:cubicBezTo>
                    <a:cubicBezTo>
                      <a:pt x="563002" y="252131"/>
                      <a:pt x="561195" y="253938"/>
                      <a:pt x="558484" y="253938"/>
                    </a:cubicBezTo>
                    <a:cubicBezTo>
                      <a:pt x="555773" y="253938"/>
                      <a:pt x="553965" y="252131"/>
                      <a:pt x="553965" y="249420"/>
                    </a:cubicBezTo>
                    <a:cubicBezTo>
                      <a:pt x="553965" y="246709"/>
                      <a:pt x="555773" y="244901"/>
                      <a:pt x="558484" y="244901"/>
                    </a:cubicBezTo>
                    <a:lnTo>
                      <a:pt x="558484" y="244901"/>
                    </a:lnTo>
                    <a:close/>
                    <a:moveTo>
                      <a:pt x="539506" y="244901"/>
                    </a:moveTo>
                    <a:cubicBezTo>
                      <a:pt x="542217" y="244901"/>
                      <a:pt x="544025" y="246709"/>
                      <a:pt x="544025" y="249420"/>
                    </a:cubicBezTo>
                    <a:cubicBezTo>
                      <a:pt x="544025" y="252131"/>
                      <a:pt x="542217" y="253938"/>
                      <a:pt x="539506" y="253938"/>
                    </a:cubicBezTo>
                    <a:cubicBezTo>
                      <a:pt x="536795" y="253938"/>
                      <a:pt x="534988" y="252131"/>
                      <a:pt x="534988" y="249420"/>
                    </a:cubicBezTo>
                    <a:cubicBezTo>
                      <a:pt x="534988" y="246709"/>
                      <a:pt x="537699" y="244901"/>
                      <a:pt x="539506" y="244901"/>
                    </a:cubicBezTo>
                    <a:lnTo>
                      <a:pt x="539506" y="244901"/>
                    </a:lnTo>
                    <a:close/>
                    <a:moveTo>
                      <a:pt x="521432" y="244901"/>
                    </a:moveTo>
                    <a:cubicBezTo>
                      <a:pt x="524143" y="244901"/>
                      <a:pt x="525951" y="246709"/>
                      <a:pt x="525951" y="249420"/>
                    </a:cubicBezTo>
                    <a:cubicBezTo>
                      <a:pt x="525951" y="252131"/>
                      <a:pt x="524143" y="253938"/>
                      <a:pt x="521432" y="253938"/>
                    </a:cubicBezTo>
                    <a:cubicBezTo>
                      <a:pt x="518721" y="253938"/>
                      <a:pt x="516914" y="252131"/>
                      <a:pt x="516914" y="249420"/>
                    </a:cubicBezTo>
                    <a:cubicBezTo>
                      <a:pt x="516010" y="246709"/>
                      <a:pt x="518721" y="244901"/>
                      <a:pt x="521432" y="244901"/>
                    </a:cubicBezTo>
                    <a:lnTo>
                      <a:pt x="521432" y="244901"/>
                    </a:lnTo>
                    <a:close/>
                    <a:moveTo>
                      <a:pt x="502455" y="244901"/>
                    </a:moveTo>
                    <a:cubicBezTo>
                      <a:pt x="505166" y="244901"/>
                      <a:pt x="506973" y="246709"/>
                      <a:pt x="506973" y="249420"/>
                    </a:cubicBezTo>
                    <a:cubicBezTo>
                      <a:pt x="506973" y="252131"/>
                      <a:pt x="505166" y="253938"/>
                      <a:pt x="502455" y="253938"/>
                    </a:cubicBezTo>
                    <a:cubicBezTo>
                      <a:pt x="499744" y="253938"/>
                      <a:pt x="497936" y="252131"/>
                      <a:pt x="497936" y="249420"/>
                    </a:cubicBezTo>
                    <a:cubicBezTo>
                      <a:pt x="497936" y="246709"/>
                      <a:pt x="499744" y="244901"/>
                      <a:pt x="502455" y="244901"/>
                    </a:cubicBezTo>
                    <a:lnTo>
                      <a:pt x="502455" y="244901"/>
                    </a:lnTo>
                    <a:close/>
                    <a:moveTo>
                      <a:pt x="483477" y="244901"/>
                    </a:moveTo>
                    <a:cubicBezTo>
                      <a:pt x="486188" y="244901"/>
                      <a:pt x="487995" y="246709"/>
                      <a:pt x="487995" y="249420"/>
                    </a:cubicBezTo>
                    <a:cubicBezTo>
                      <a:pt x="487995" y="252131"/>
                      <a:pt x="486188" y="253938"/>
                      <a:pt x="483477" y="253938"/>
                    </a:cubicBezTo>
                    <a:cubicBezTo>
                      <a:pt x="480766" y="253938"/>
                      <a:pt x="478959" y="252131"/>
                      <a:pt x="478959" y="249420"/>
                    </a:cubicBezTo>
                    <a:cubicBezTo>
                      <a:pt x="478959" y="246709"/>
                      <a:pt x="480766" y="244901"/>
                      <a:pt x="483477" y="244901"/>
                    </a:cubicBezTo>
                    <a:lnTo>
                      <a:pt x="483477" y="244901"/>
                    </a:lnTo>
                    <a:close/>
                    <a:moveTo>
                      <a:pt x="464499" y="244901"/>
                    </a:moveTo>
                    <a:cubicBezTo>
                      <a:pt x="467211" y="244901"/>
                      <a:pt x="469018" y="246709"/>
                      <a:pt x="469018" y="249420"/>
                    </a:cubicBezTo>
                    <a:cubicBezTo>
                      <a:pt x="469018" y="252131"/>
                      <a:pt x="467211" y="253938"/>
                      <a:pt x="464499" y="253938"/>
                    </a:cubicBezTo>
                    <a:cubicBezTo>
                      <a:pt x="461788" y="253938"/>
                      <a:pt x="459981" y="252131"/>
                      <a:pt x="459981" y="249420"/>
                    </a:cubicBezTo>
                    <a:cubicBezTo>
                      <a:pt x="459981" y="246709"/>
                      <a:pt x="461788" y="244901"/>
                      <a:pt x="464499" y="244901"/>
                    </a:cubicBezTo>
                    <a:lnTo>
                      <a:pt x="464499" y="244901"/>
                    </a:lnTo>
                    <a:close/>
                    <a:moveTo>
                      <a:pt x="446425" y="244901"/>
                    </a:moveTo>
                    <a:cubicBezTo>
                      <a:pt x="449137" y="244901"/>
                      <a:pt x="450944" y="246709"/>
                      <a:pt x="450944" y="249420"/>
                    </a:cubicBezTo>
                    <a:cubicBezTo>
                      <a:pt x="450944" y="252131"/>
                      <a:pt x="449137" y="253938"/>
                      <a:pt x="446425" y="253938"/>
                    </a:cubicBezTo>
                    <a:cubicBezTo>
                      <a:pt x="443714" y="253938"/>
                      <a:pt x="441907" y="252131"/>
                      <a:pt x="441907" y="249420"/>
                    </a:cubicBezTo>
                    <a:cubicBezTo>
                      <a:pt x="441003" y="246709"/>
                      <a:pt x="443714" y="244901"/>
                      <a:pt x="446425" y="244901"/>
                    </a:cubicBezTo>
                    <a:lnTo>
                      <a:pt x="446425" y="244901"/>
                    </a:lnTo>
                    <a:close/>
                    <a:moveTo>
                      <a:pt x="427448" y="244901"/>
                    </a:moveTo>
                    <a:cubicBezTo>
                      <a:pt x="430159" y="244901"/>
                      <a:pt x="431966" y="246709"/>
                      <a:pt x="431966" y="249420"/>
                    </a:cubicBezTo>
                    <a:cubicBezTo>
                      <a:pt x="431966" y="252131"/>
                      <a:pt x="430159" y="253938"/>
                      <a:pt x="427448" y="253938"/>
                    </a:cubicBezTo>
                    <a:cubicBezTo>
                      <a:pt x="424737" y="253938"/>
                      <a:pt x="422929" y="252131"/>
                      <a:pt x="422929" y="249420"/>
                    </a:cubicBezTo>
                    <a:cubicBezTo>
                      <a:pt x="422929" y="246709"/>
                      <a:pt x="424737" y="244901"/>
                      <a:pt x="427448" y="244901"/>
                    </a:cubicBezTo>
                    <a:lnTo>
                      <a:pt x="427448" y="244901"/>
                    </a:lnTo>
                    <a:close/>
                    <a:moveTo>
                      <a:pt x="408470" y="244901"/>
                    </a:moveTo>
                    <a:cubicBezTo>
                      <a:pt x="411181" y="244901"/>
                      <a:pt x="412989" y="246709"/>
                      <a:pt x="412989" y="249420"/>
                    </a:cubicBezTo>
                    <a:cubicBezTo>
                      <a:pt x="412989" y="252131"/>
                      <a:pt x="411181" y="253938"/>
                      <a:pt x="408470" y="253938"/>
                    </a:cubicBezTo>
                    <a:cubicBezTo>
                      <a:pt x="405759" y="253938"/>
                      <a:pt x="403952" y="252131"/>
                      <a:pt x="403952" y="249420"/>
                    </a:cubicBezTo>
                    <a:cubicBezTo>
                      <a:pt x="403952" y="246709"/>
                      <a:pt x="405759" y="244901"/>
                      <a:pt x="408470" y="244901"/>
                    </a:cubicBezTo>
                    <a:lnTo>
                      <a:pt x="408470" y="244901"/>
                    </a:lnTo>
                    <a:close/>
                    <a:moveTo>
                      <a:pt x="389493" y="244901"/>
                    </a:moveTo>
                    <a:cubicBezTo>
                      <a:pt x="392204" y="244901"/>
                      <a:pt x="394011" y="246709"/>
                      <a:pt x="394011" y="249420"/>
                    </a:cubicBezTo>
                    <a:cubicBezTo>
                      <a:pt x="394011" y="252131"/>
                      <a:pt x="392204" y="253938"/>
                      <a:pt x="389493" y="253938"/>
                    </a:cubicBezTo>
                    <a:cubicBezTo>
                      <a:pt x="386782" y="253938"/>
                      <a:pt x="384974" y="252131"/>
                      <a:pt x="384974" y="249420"/>
                    </a:cubicBezTo>
                    <a:cubicBezTo>
                      <a:pt x="384974" y="246709"/>
                      <a:pt x="386782" y="244901"/>
                      <a:pt x="389493" y="244901"/>
                    </a:cubicBezTo>
                    <a:lnTo>
                      <a:pt x="389493" y="244901"/>
                    </a:lnTo>
                    <a:close/>
                    <a:moveTo>
                      <a:pt x="370515" y="244901"/>
                    </a:moveTo>
                    <a:cubicBezTo>
                      <a:pt x="373226" y="244901"/>
                      <a:pt x="375034" y="246709"/>
                      <a:pt x="375034" y="249420"/>
                    </a:cubicBezTo>
                    <a:cubicBezTo>
                      <a:pt x="375034" y="252131"/>
                      <a:pt x="373226" y="253938"/>
                      <a:pt x="370515" y="253938"/>
                    </a:cubicBezTo>
                    <a:cubicBezTo>
                      <a:pt x="367804" y="253938"/>
                      <a:pt x="365997" y="252131"/>
                      <a:pt x="365997" y="249420"/>
                    </a:cubicBezTo>
                    <a:cubicBezTo>
                      <a:pt x="365997" y="246709"/>
                      <a:pt x="367804" y="244901"/>
                      <a:pt x="370515" y="244901"/>
                    </a:cubicBezTo>
                    <a:lnTo>
                      <a:pt x="370515" y="244901"/>
                    </a:lnTo>
                    <a:close/>
                    <a:moveTo>
                      <a:pt x="352441" y="244901"/>
                    </a:moveTo>
                    <a:cubicBezTo>
                      <a:pt x="355152" y="244901"/>
                      <a:pt x="356960" y="246709"/>
                      <a:pt x="356960" y="249420"/>
                    </a:cubicBezTo>
                    <a:cubicBezTo>
                      <a:pt x="356960" y="252131"/>
                      <a:pt x="355152" y="253938"/>
                      <a:pt x="352441" y="253938"/>
                    </a:cubicBezTo>
                    <a:cubicBezTo>
                      <a:pt x="349730" y="253938"/>
                      <a:pt x="347923" y="252131"/>
                      <a:pt x="347923" y="249420"/>
                    </a:cubicBezTo>
                    <a:cubicBezTo>
                      <a:pt x="347019" y="246709"/>
                      <a:pt x="349730" y="244901"/>
                      <a:pt x="352441" y="244901"/>
                    </a:cubicBezTo>
                    <a:lnTo>
                      <a:pt x="352441" y="244901"/>
                    </a:lnTo>
                    <a:close/>
                    <a:moveTo>
                      <a:pt x="333464" y="244901"/>
                    </a:moveTo>
                    <a:cubicBezTo>
                      <a:pt x="336175" y="244901"/>
                      <a:pt x="337982" y="246709"/>
                      <a:pt x="337982" y="249420"/>
                    </a:cubicBezTo>
                    <a:cubicBezTo>
                      <a:pt x="337982" y="252131"/>
                      <a:pt x="336175" y="253938"/>
                      <a:pt x="333464" y="253938"/>
                    </a:cubicBezTo>
                    <a:cubicBezTo>
                      <a:pt x="330753" y="253938"/>
                      <a:pt x="328945" y="252131"/>
                      <a:pt x="328945" y="249420"/>
                    </a:cubicBezTo>
                    <a:cubicBezTo>
                      <a:pt x="328945" y="246709"/>
                      <a:pt x="330753" y="244901"/>
                      <a:pt x="333464" y="244901"/>
                    </a:cubicBezTo>
                    <a:lnTo>
                      <a:pt x="333464" y="244901"/>
                    </a:lnTo>
                    <a:close/>
                    <a:moveTo>
                      <a:pt x="314486" y="244901"/>
                    </a:moveTo>
                    <a:cubicBezTo>
                      <a:pt x="317197" y="244901"/>
                      <a:pt x="319004" y="246709"/>
                      <a:pt x="319004" y="249420"/>
                    </a:cubicBezTo>
                    <a:cubicBezTo>
                      <a:pt x="319004" y="252131"/>
                      <a:pt x="317197" y="253938"/>
                      <a:pt x="314486" y="253938"/>
                    </a:cubicBezTo>
                    <a:cubicBezTo>
                      <a:pt x="311775" y="253938"/>
                      <a:pt x="309968" y="252131"/>
                      <a:pt x="309968" y="249420"/>
                    </a:cubicBezTo>
                    <a:cubicBezTo>
                      <a:pt x="309968" y="246709"/>
                      <a:pt x="311775" y="244901"/>
                      <a:pt x="314486" y="244901"/>
                    </a:cubicBezTo>
                    <a:lnTo>
                      <a:pt x="314486" y="244901"/>
                    </a:lnTo>
                    <a:close/>
                    <a:moveTo>
                      <a:pt x="295508" y="244901"/>
                    </a:moveTo>
                    <a:cubicBezTo>
                      <a:pt x="298219" y="244901"/>
                      <a:pt x="300027" y="246709"/>
                      <a:pt x="300027" y="249420"/>
                    </a:cubicBezTo>
                    <a:cubicBezTo>
                      <a:pt x="300027" y="252131"/>
                      <a:pt x="298219" y="253938"/>
                      <a:pt x="295508" y="253938"/>
                    </a:cubicBezTo>
                    <a:cubicBezTo>
                      <a:pt x="292797" y="253938"/>
                      <a:pt x="290990" y="252131"/>
                      <a:pt x="290990" y="249420"/>
                    </a:cubicBezTo>
                    <a:cubicBezTo>
                      <a:pt x="290990" y="246709"/>
                      <a:pt x="292797" y="244901"/>
                      <a:pt x="295508" y="244901"/>
                    </a:cubicBezTo>
                    <a:lnTo>
                      <a:pt x="295508" y="244901"/>
                    </a:lnTo>
                    <a:close/>
                    <a:moveTo>
                      <a:pt x="831400" y="234057"/>
                    </a:moveTo>
                    <a:cubicBezTo>
                      <a:pt x="834111" y="234057"/>
                      <a:pt x="835918" y="235864"/>
                      <a:pt x="835918" y="238576"/>
                    </a:cubicBezTo>
                    <a:cubicBezTo>
                      <a:pt x="835918" y="241287"/>
                      <a:pt x="834111" y="243094"/>
                      <a:pt x="831400" y="243094"/>
                    </a:cubicBezTo>
                    <a:cubicBezTo>
                      <a:pt x="828689" y="243094"/>
                      <a:pt x="826881" y="241287"/>
                      <a:pt x="826881" y="238576"/>
                    </a:cubicBezTo>
                    <a:cubicBezTo>
                      <a:pt x="826881" y="235864"/>
                      <a:pt x="828689" y="234057"/>
                      <a:pt x="831400" y="234057"/>
                    </a:cubicBezTo>
                    <a:lnTo>
                      <a:pt x="831400" y="234057"/>
                    </a:lnTo>
                    <a:close/>
                    <a:moveTo>
                      <a:pt x="812422" y="234057"/>
                    </a:moveTo>
                    <a:cubicBezTo>
                      <a:pt x="815133" y="234057"/>
                      <a:pt x="816941" y="235864"/>
                      <a:pt x="816941" y="238576"/>
                    </a:cubicBezTo>
                    <a:cubicBezTo>
                      <a:pt x="816941" y="241287"/>
                      <a:pt x="815133" y="243094"/>
                      <a:pt x="812422" y="243094"/>
                    </a:cubicBezTo>
                    <a:cubicBezTo>
                      <a:pt x="809711" y="243094"/>
                      <a:pt x="807904" y="241287"/>
                      <a:pt x="807904" y="238576"/>
                    </a:cubicBezTo>
                    <a:cubicBezTo>
                      <a:pt x="807904" y="235864"/>
                      <a:pt x="809711" y="234057"/>
                      <a:pt x="812422" y="234057"/>
                    </a:cubicBezTo>
                    <a:lnTo>
                      <a:pt x="812422" y="234057"/>
                    </a:lnTo>
                    <a:close/>
                    <a:moveTo>
                      <a:pt x="793445" y="234057"/>
                    </a:moveTo>
                    <a:cubicBezTo>
                      <a:pt x="796156" y="234057"/>
                      <a:pt x="797963" y="235864"/>
                      <a:pt x="797963" y="238576"/>
                    </a:cubicBezTo>
                    <a:cubicBezTo>
                      <a:pt x="797963" y="241287"/>
                      <a:pt x="796156" y="243094"/>
                      <a:pt x="793445" y="243094"/>
                    </a:cubicBezTo>
                    <a:cubicBezTo>
                      <a:pt x="790733" y="243094"/>
                      <a:pt x="788926" y="241287"/>
                      <a:pt x="788926" y="238576"/>
                    </a:cubicBezTo>
                    <a:cubicBezTo>
                      <a:pt x="788926" y="235864"/>
                      <a:pt x="790733" y="234057"/>
                      <a:pt x="793445" y="234057"/>
                    </a:cubicBezTo>
                    <a:lnTo>
                      <a:pt x="793445" y="234057"/>
                    </a:lnTo>
                    <a:close/>
                    <a:moveTo>
                      <a:pt x="774467" y="234057"/>
                    </a:moveTo>
                    <a:cubicBezTo>
                      <a:pt x="777178" y="234057"/>
                      <a:pt x="778985" y="235864"/>
                      <a:pt x="778985" y="238576"/>
                    </a:cubicBezTo>
                    <a:cubicBezTo>
                      <a:pt x="778985" y="241287"/>
                      <a:pt x="777178" y="243094"/>
                      <a:pt x="774467" y="243094"/>
                    </a:cubicBezTo>
                    <a:cubicBezTo>
                      <a:pt x="771756" y="243094"/>
                      <a:pt x="769948" y="241287"/>
                      <a:pt x="769948" y="238576"/>
                    </a:cubicBezTo>
                    <a:cubicBezTo>
                      <a:pt x="769948" y="235864"/>
                      <a:pt x="771756" y="234057"/>
                      <a:pt x="774467" y="234057"/>
                    </a:cubicBezTo>
                    <a:lnTo>
                      <a:pt x="774467" y="234057"/>
                    </a:lnTo>
                    <a:close/>
                    <a:moveTo>
                      <a:pt x="756393" y="234057"/>
                    </a:moveTo>
                    <a:cubicBezTo>
                      <a:pt x="759104" y="234057"/>
                      <a:pt x="760912" y="235864"/>
                      <a:pt x="760912" y="238576"/>
                    </a:cubicBezTo>
                    <a:cubicBezTo>
                      <a:pt x="760912" y="241287"/>
                      <a:pt x="759104" y="243094"/>
                      <a:pt x="756393" y="243094"/>
                    </a:cubicBezTo>
                    <a:cubicBezTo>
                      <a:pt x="753682" y="243094"/>
                      <a:pt x="751875" y="241287"/>
                      <a:pt x="751875" y="238576"/>
                    </a:cubicBezTo>
                    <a:cubicBezTo>
                      <a:pt x="750971" y="235864"/>
                      <a:pt x="753682" y="234057"/>
                      <a:pt x="756393" y="234057"/>
                    </a:cubicBezTo>
                    <a:lnTo>
                      <a:pt x="756393" y="234057"/>
                    </a:lnTo>
                    <a:close/>
                    <a:moveTo>
                      <a:pt x="737415" y="234057"/>
                    </a:moveTo>
                    <a:cubicBezTo>
                      <a:pt x="740126" y="234057"/>
                      <a:pt x="741934" y="235864"/>
                      <a:pt x="741934" y="238576"/>
                    </a:cubicBezTo>
                    <a:cubicBezTo>
                      <a:pt x="741934" y="241287"/>
                      <a:pt x="740126" y="243094"/>
                      <a:pt x="737415" y="243094"/>
                    </a:cubicBezTo>
                    <a:cubicBezTo>
                      <a:pt x="734704" y="243094"/>
                      <a:pt x="732897" y="241287"/>
                      <a:pt x="732897" y="238576"/>
                    </a:cubicBezTo>
                    <a:cubicBezTo>
                      <a:pt x="732897" y="235864"/>
                      <a:pt x="734704" y="234057"/>
                      <a:pt x="737415" y="234057"/>
                    </a:cubicBezTo>
                    <a:lnTo>
                      <a:pt x="737415" y="234057"/>
                    </a:lnTo>
                    <a:close/>
                    <a:moveTo>
                      <a:pt x="718438" y="234057"/>
                    </a:moveTo>
                    <a:cubicBezTo>
                      <a:pt x="721149" y="234057"/>
                      <a:pt x="722956" y="235864"/>
                      <a:pt x="722956" y="238576"/>
                    </a:cubicBezTo>
                    <a:cubicBezTo>
                      <a:pt x="722956" y="241287"/>
                      <a:pt x="721149" y="243094"/>
                      <a:pt x="718438" y="243094"/>
                    </a:cubicBezTo>
                    <a:cubicBezTo>
                      <a:pt x="715727" y="243094"/>
                      <a:pt x="713919" y="241287"/>
                      <a:pt x="713919" y="238576"/>
                    </a:cubicBezTo>
                    <a:cubicBezTo>
                      <a:pt x="713919" y="235864"/>
                      <a:pt x="715727" y="234057"/>
                      <a:pt x="718438" y="234057"/>
                    </a:cubicBezTo>
                    <a:lnTo>
                      <a:pt x="718438" y="234057"/>
                    </a:lnTo>
                    <a:close/>
                    <a:moveTo>
                      <a:pt x="699460" y="234057"/>
                    </a:moveTo>
                    <a:cubicBezTo>
                      <a:pt x="702171" y="234057"/>
                      <a:pt x="703979" y="235864"/>
                      <a:pt x="703979" y="238576"/>
                    </a:cubicBezTo>
                    <a:cubicBezTo>
                      <a:pt x="703979" y="241287"/>
                      <a:pt x="702171" y="243094"/>
                      <a:pt x="699460" y="243094"/>
                    </a:cubicBezTo>
                    <a:cubicBezTo>
                      <a:pt x="696749" y="243094"/>
                      <a:pt x="694942" y="241287"/>
                      <a:pt x="694942" y="238576"/>
                    </a:cubicBezTo>
                    <a:cubicBezTo>
                      <a:pt x="694942" y="235864"/>
                      <a:pt x="696749" y="234057"/>
                      <a:pt x="699460" y="234057"/>
                    </a:cubicBezTo>
                    <a:lnTo>
                      <a:pt x="699460" y="234057"/>
                    </a:lnTo>
                    <a:close/>
                    <a:moveTo>
                      <a:pt x="680483" y="234057"/>
                    </a:moveTo>
                    <a:cubicBezTo>
                      <a:pt x="683194" y="234057"/>
                      <a:pt x="685001" y="235864"/>
                      <a:pt x="685001" y="238576"/>
                    </a:cubicBezTo>
                    <a:cubicBezTo>
                      <a:pt x="685001" y="241287"/>
                      <a:pt x="683194" y="243094"/>
                      <a:pt x="680483" y="243094"/>
                    </a:cubicBezTo>
                    <a:cubicBezTo>
                      <a:pt x="677771" y="243094"/>
                      <a:pt x="675964" y="241287"/>
                      <a:pt x="675964" y="238576"/>
                    </a:cubicBezTo>
                    <a:cubicBezTo>
                      <a:pt x="675964" y="235864"/>
                      <a:pt x="678675" y="234057"/>
                      <a:pt x="680483" y="234057"/>
                    </a:cubicBezTo>
                    <a:lnTo>
                      <a:pt x="680483" y="234057"/>
                    </a:lnTo>
                    <a:close/>
                    <a:moveTo>
                      <a:pt x="662409" y="234057"/>
                    </a:moveTo>
                    <a:cubicBezTo>
                      <a:pt x="665120" y="234057"/>
                      <a:pt x="666927" y="235864"/>
                      <a:pt x="666927" y="238576"/>
                    </a:cubicBezTo>
                    <a:cubicBezTo>
                      <a:pt x="666927" y="241287"/>
                      <a:pt x="665120" y="243094"/>
                      <a:pt x="662409" y="243094"/>
                    </a:cubicBezTo>
                    <a:cubicBezTo>
                      <a:pt x="659698" y="243094"/>
                      <a:pt x="657890" y="241287"/>
                      <a:pt x="657890" y="238576"/>
                    </a:cubicBezTo>
                    <a:cubicBezTo>
                      <a:pt x="656987" y="235864"/>
                      <a:pt x="659698" y="234057"/>
                      <a:pt x="662409" y="234057"/>
                    </a:cubicBezTo>
                    <a:lnTo>
                      <a:pt x="662409" y="234057"/>
                    </a:lnTo>
                    <a:close/>
                    <a:moveTo>
                      <a:pt x="643431" y="234057"/>
                    </a:moveTo>
                    <a:cubicBezTo>
                      <a:pt x="646142" y="234057"/>
                      <a:pt x="647950" y="235864"/>
                      <a:pt x="647950" y="238576"/>
                    </a:cubicBezTo>
                    <a:cubicBezTo>
                      <a:pt x="647950" y="241287"/>
                      <a:pt x="646142" y="243094"/>
                      <a:pt x="643431" y="243094"/>
                    </a:cubicBezTo>
                    <a:cubicBezTo>
                      <a:pt x="640720" y="243094"/>
                      <a:pt x="638913" y="241287"/>
                      <a:pt x="638913" y="238576"/>
                    </a:cubicBezTo>
                    <a:cubicBezTo>
                      <a:pt x="638913" y="235864"/>
                      <a:pt x="640720" y="234057"/>
                      <a:pt x="643431" y="234057"/>
                    </a:cubicBezTo>
                    <a:lnTo>
                      <a:pt x="643431" y="234057"/>
                    </a:lnTo>
                    <a:close/>
                    <a:moveTo>
                      <a:pt x="624453" y="234057"/>
                    </a:moveTo>
                    <a:cubicBezTo>
                      <a:pt x="627165" y="234057"/>
                      <a:pt x="628972" y="235864"/>
                      <a:pt x="628972" y="238576"/>
                    </a:cubicBezTo>
                    <a:cubicBezTo>
                      <a:pt x="628972" y="241287"/>
                      <a:pt x="627165" y="243094"/>
                      <a:pt x="624453" y="243094"/>
                    </a:cubicBezTo>
                    <a:cubicBezTo>
                      <a:pt x="621742" y="243094"/>
                      <a:pt x="619935" y="241287"/>
                      <a:pt x="619935" y="238576"/>
                    </a:cubicBezTo>
                    <a:cubicBezTo>
                      <a:pt x="619935" y="235864"/>
                      <a:pt x="621742" y="234057"/>
                      <a:pt x="624453" y="234057"/>
                    </a:cubicBezTo>
                    <a:lnTo>
                      <a:pt x="624453" y="234057"/>
                    </a:lnTo>
                    <a:close/>
                    <a:moveTo>
                      <a:pt x="605476" y="234057"/>
                    </a:moveTo>
                    <a:cubicBezTo>
                      <a:pt x="608187" y="234057"/>
                      <a:pt x="609994" y="235864"/>
                      <a:pt x="609994" y="238576"/>
                    </a:cubicBezTo>
                    <a:cubicBezTo>
                      <a:pt x="609994" y="241287"/>
                      <a:pt x="608187" y="243094"/>
                      <a:pt x="605476" y="243094"/>
                    </a:cubicBezTo>
                    <a:cubicBezTo>
                      <a:pt x="602765" y="243094"/>
                      <a:pt x="600957" y="241287"/>
                      <a:pt x="600957" y="238576"/>
                    </a:cubicBezTo>
                    <a:cubicBezTo>
                      <a:pt x="600957" y="235864"/>
                      <a:pt x="602765" y="234057"/>
                      <a:pt x="605476" y="234057"/>
                    </a:cubicBezTo>
                    <a:lnTo>
                      <a:pt x="605476" y="234057"/>
                    </a:lnTo>
                    <a:close/>
                    <a:moveTo>
                      <a:pt x="586498" y="234057"/>
                    </a:moveTo>
                    <a:cubicBezTo>
                      <a:pt x="589209" y="234057"/>
                      <a:pt x="591017" y="235864"/>
                      <a:pt x="591017" y="238576"/>
                    </a:cubicBezTo>
                    <a:cubicBezTo>
                      <a:pt x="591017" y="241287"/>
                      <a:pt x="589209" y="243094"/>
                      <a:pt x="586498" y="243094"/>
                    </a:cubicBezTo>
                    <a:cubicBezTo>
                      <a:pt x="583787" y="243094"/>
                      <a:pt x="581980" y="241287"/>
                      <a:pt x="581980" y="238576"/>
                    </a:cubicBezTo>
                    <a:cubicBezTo>
                      <a:pt x="581980" y="235864"/>
                      <a:pt x="584691" y="234057"/>
                      <a:pt x="586498" y="234057"/>
                    </a:cubicBezTo>
                    <a:lnTo>
                      <a:pt x="586498" y="234057"/>
                    </a:lnTo>
                    <a:close/>
                    <a:moveTo>
                      <a:pt x="568424" y="234057"/>
                    </a:moveTo>
                    <a:cubicBezTo>
                      <a:pt x="571135" y="234057"/>
                      <a:pt x="572943" y="235864"/>
                      <a:pt x="572943" y="238576"/>
                    </a:cubicBezTo>
                    <a:cubicBezTo>
                      <a:pt x="572943" y="241287"/>
                      <a:pt x="571135" y="243094"/>
                      <a:pt x="568424" y="243094"/>
                    </a:cubicBezTo>
                    <a:cubicBezTo>
                      <a:pt x="565713" y="243094"/>
                      <a:pt x="563906" y="241287"/>
                      <a:pt x="563906" y="238576"/>
                    </a:cubicBezTo>
                    <a:cubicBezTo>
                      <a:pt x="563906" y="235864"/>
                      <a:pt x="565713" y="234057"/>
                      <a:pt x="568424" y="234057"/>
                    </a:cubicBezTo>
                    <a:lnTo>
                      <a:pt x="568424" y="234057"/>
                    </a:lnTo>
                    <a:close/>
                    <a:moveTo>
                      <a:pt x="549447" y="234057"/>
                    </a:moveTo>
                    <a:cubicBezTo>
                      <a:pt x="552158" y="234057"/>
                      <a:pt x="553965" y="235864"/>
                      <a:pt x="553965" y="238576"/>
                    </a:cubicBezTo>
                    <a:cubicBezTo>
                      <a:pt x="553965" y="241287"/>
                      <a:pt x="552158" y="243094"/>
                      <a:pt x="549447" y="243094"/>
                    </a:cubicBezTo>
                    <a:cubicBezTo>
                      <a:pt x="546736" y="243094"/>
                      <a:pt x="544928" y="241287"/>
                      <a:pt x="544928" y="238576"/>
                    </a:cubicBezTo>
                    <a:cubicBezTo>
                      <a:pt x="544928" y="235864"/>
                      <a:pt x="546736" y="234057"/>
                      <a:pt x="549447" y="234057"/>
                    </a:cubicBezTo>
                    <a:lnTo>
                      <a:pt x="549447" y="234057"/>
                    </a:lnTo>
                    <a:close/>
                    <a:moveTo>
                      <a:pt x="530469" y="234057"/>
                    </a:moveTo>
                    <a:cubicBezTo>
                      <a:pt x="533180" y="234057"/>
                      <a:pt x="534988" y="235864"/>
                      <a:pt x="534988" y="238576"/>
                    </a:cubicBezTo>
                    <a:cubicBezTo>
                      <a:pt x="534988" y="241287"/>
                      <a:pt x="533180" y="243094"/>
                      <a:pt x="530469" y="243094"/>
                    </a:cubicBezTo>
                    <a:cubicBezTo>
                      <a:pt x="527758" y="243094"/>
                      <a:pt x="525951" y="241287"/>
                      <a:pt x="525951" y="238576"/>
                    </a:cubicBezTo>
                    <a:cubicBezTo>
                      <a:pt x="525951" y="235864"/>
                      <a:pt x="527758" y="234057"/>
                      <a:pt x="530469" y="234057"/>
                    </a:cubicBezTo>
                    <a:lnTo>
                      <a:pt x="530469" y="234057"/>
                    </a:lnTo>
                    <a:close/>
                    <a:moveTo>
                      <a:pt x="511492" y="234057"/>
                    </a:moveTo>
                    <a:cubicBezTo>
                      <a:pt x="514203" y="234057"/>
                      <a:pt x="516010" y="235864"/>
                      <a:pt x="516010" y="238576"/>
                    </a:cubicBezTo>
                    <a:cubicBezTo>
                      <a:pt x="516010" y="241287"/>
                      <a:pt x="514203" y="243094"/>
                      <a:pt x="511492" y="243094"/>
                    </a:cubicBezTo>
                    <a:cubicBezTo>
                      <a:pt x="508780" y="243094"/>
                      <a:pt x="506973" y="241287"/>
                      <a:pt x="506973" y="238576"/>
                    </a:cubicBezTo>
                    <a:cubicBezTo>
                      <a:pt x="506973" y="235864"/>
                      <a:pt x="508780" y="234057"/>
                      <a:pt x="511492" y="234057"/>
                    </a:cubicBezTo>
                    <a:lnTo>
                      <a:pt x="511492" y="234057"/>
                    </a:lnTo>
                    <a:close/>
                    <a:moveTo>
                      <a:pt x="493418" y="234057"/>
                    </a:moveTo>
                    <a:cubicBezTo>
                      <a:pt x="496129" y="234057"/>
                      <a:pt x="497936" y="235864"/>
                      <a:pt x="497936" y="238576"/>
                    </a:cubicBezTo>
                    <a:cubicBezTo>
                      <a:pt x="497936" y="241287"/>
                      <a:pt x="496129" y="243094"/>
                      <a:pt x="493418" y="243094"/>
                    </a:cubicBezTo>
                    <a:cubicBezTo>
                      <a:pt x="490707" y="243094"/>
                      <a:pt x="488899" y="241287"/>
                      <a:pt x="488899" y="238576"/>
                    </a:cubicBezTo>
                    <a:cubicBezTo>
                      <a:pt x="487995" y="235864"/>
                      <a:pt x="490707" y="234057"/>
                      <a:pt x="493418" y="234057"/>
                    </a:cubicBezTo>
                    <a:lnTo>
                      <a:pt x="493418" y="234057"/>
                    </a:lnTo>
                    <a:close/>
                    <a:moveTo>
                      <a:pt x="474440" y="234057"/>
                    </a:moveTo>
                    <a:cubicBezTo>
                      <a:pt x="477151" y="234057"/>
                      <a:pt x="478959" y="235864"/>
                      <a:pt x="478959" y="238576"/>
                    </a:cubicBezTo>
                    <a:cubicBezTo>
                      <a:pt x="478959" y="241287"/>
                      <a:pt x="477151" y="243094"/>
                      <a:pt x="474440" y="243094"/>
                    </a:cubicBezTo>
                    <a:cubicBezTo>
                      <a:pt x="471729" y="243094"/>
                      <a:pt x="469922" y="241287"/>
                      <a:pt x="469922" y="238576"/>
                    </a:cubicBezTo>
                    <a:cubicBezTo>
                      <a:pt x="469922" y="235864"/>
                      <a:pt x="471729" y="234057"/>
                      <a:pt x="474440" y="234057"/>
                    </a:cubicBezTo>
                    <a:lnTo>
                      <a:pt x="474440" y="234057"/>
                    </a:lnTo>
                    <a:close/>
                    <a:moveTo>
                      <a:pt x="455462" y="234057"/>
                    </a:moveTo>
                    <a:cubicBezTo>
                      <a:pt x="458174" y="234057"/>
                      <a:pt x="459981" y="235864"/>
                      <a:pt x="459981" y="238576"/>
                    </a:cubicBezTo>
                    <a:cubicBezTo>
                      <a:pt x="459981" y="241287"/>
                      <a:pt x="458174" y="243094"/>
                      <a:pt x="455462" y="243094"/>
                    </a:cubicBezTo>
                    <a:cubicBezTo>
                      <a:pt x="452751" y="243094"/>
                      <a:pt x="450944" y="241287"/>
                      <a:pt x="450944" y="238576"/>
                    </a:cubicBezTo>
                    <a:cubicBezTo>
                      <a:pt x="450944" y="235864"/>
                      <a:pt x="452751" y="234057"/>
                      <a:pt x="455462" y="234057"/>
                    </a:cubicBezTo>
                    <a:lnTo>
                      <a:pt x="455462" y="234057"/>
                    </a:lnTo>
                    <a:close/>
                    <a:moveTo>
                      <a:pt x="436485" y="234057"/>
                    </a:moveTo>
                    <a:cubicBezTo>
                      <a:pt x="439196" y="234057"/>
                      <a:pt x="441003" y="235864"/>
                      <a:pt x="441003" y="238576"/>
                    </a:cubicBezTo>
                    <a:cubicBezTo>
                      <a:pt x="441003" y="241287"/>
                      <a:pt x="439196" y="243094"/>
                      <a:pt x="436485" y="243094"/>
                    </a:cubicBezTo>
                    <a:cubicBezTo>
                      <a:pt x="433774" y="243094"/>
                      <a:pt x="431966" y="241287"/>
                      <a:pt x="431966" y="238576"/>
                    </a:cubicBezTo>
                    <a:cubicBezTo>
                      <a:pt x="431966" y="235864"/>
                      <a:pt x="433774" y="234057"/>
                      <a:pt x="436485" y="234057"/>
                    </a:cubicBezTo>
                    <a:lnTo>
                      <a:pt x="436485" y="234057"/>
                    </a:lnTo>
                    <a:close/>
                    <a:moveTo>
                      <a:pt x="417507" y="234057"/>
                    </a:moveTo>
                    <a:cubicBezTo>
                      <a:pt x="420218" y="234057"/>
                      <a:pt x="422026" y="235864"/>
                      <a:pt x="422026" y="238576"/>
                    </a:cubicBezTo>
                    <a:cubicBezTo>
                      <a:pt x="422026" y="241287"/>
                      <a:pt x="420218" y="243094"/>
                      <a:pt x="417507" y="243094"/>
                    </a:cubicBezTo>
                    <a:cubicBezTo>
                      <a:pt x="414796" y="243094"/>
                      <a:pt x="412989" y="241287"/>
                      <a:pt x="412989" y="238576"/>
                    </a:cubicBezTo>
                    <a:cubicBezTo>
                      <a:pt x="412989" y="235864"/>
                      <a:pt x="415700" y="234057"/>
                      <a:pt x="417507" y="234057"/>
                    </a:cubicBezTo>
                    <a:lnTo>
                      <a:pt x="417507" y="234057"/>
                    </a:lnTo>
                    <a:close/>
                    <a:moveTo>
                      <a:pt x="399433" y="234057"/>
                    </a:moveTo>
                    <a:cubicBezTo>
                      <a:pt x="402144" y="234057"/>
                      <a:pt x="403952" y="235864"/>
                      <a:pt x="403952" y="238576"/>
                    </a:cubicBezTo>
                    <a:cubicBezTo>
                      <a:pt x="403952" y="241287"/>
                      <a:pt x="402144" y="243094"/>
                      <a:pt x="399433" y="243094"/>
                    </a:cubicBezTo>
                    <a:cubicBezTo>
                      <a:pt x="396722" y="243094"/>
                      <a:pt x="394915" y="241287"/>
                      <a:pt x="394915" y="238576"/>
                    </a:cubicBezTo>
                    <a:cubicBezTo>
                      <a:pt x="394011" y="235864"/>
                      <a:pt x="396722" y="234057"/>
                      <a:pt x="399433" y="234057"/>
                    </a:cubicBezTo>
                    <a:lnTo>
                      <a:pt x="399433" y="234057"/>
                    </a:lnTo>
                    <a:close/>
                    <a:moveTo>
                      <a:pt x="380456" y="234057"/>
                    </a:moveTo>
                    <a:cubicBezTo>
                      <a:pt x="383167" y="234057"/>
                      <a:pt x="384974" y="235864"/>
                      <a:pt x="384974" y="238576"/>
                    </a:cubicBezTo>
                    <a:cubicBezTo>
                      <a:pt x="384974" y="241287"/>
                      <a:pt x="383167" y="243094"/>
                      <a:pt x="380456" y="243094"/>
                    </a:cubicBezTo>
                    <a:cubicBezTo>
                      <a:pt x="377745" y="243094"/>
                      <a:pt x="375937" y="241287"/>
                      <a:pt x="375937" y="238576"/>
                    </a:cubicBezTo>
                    <a:cubicBezTo>
                      <a:pt x="375937" y="235864"/>
                      <a:pt x="377745" y="234057"/>
                      <a:pt x="380456" y="234057"/>
                    </a:cubicBezTo>
                    <a:lnTo>
                      <a:pt x="380456" y="234057"/>
                    </a:lnTo>
                    <a:close/>
                    <a:moveTo>
                      <a:pt x="361478" y="234057"/>
                    </a:moveTo>
                    <a:cubicBezTo>
                      <a:pt x="364189" y="234057"/>
                      <a:pt x="365997" y="235864"/>
                      <a:pt x="365997" y="238576"/>
                    </a:cubicBezTo>
                    <a:cubicBezTo>
                      <a:pt x="365997" y="241287"/>
                      <a:pt x="364189" y="243094"/>
                      <a:pt x="361478" y="243094"/>
                    </a:cubicBezTo>
                    <a:cubicBezTo>
                      <a:pt x="358767" y="243094"/>
                      <a:pt x="356960" y="241287"/>
                      <a:pt x="356960" y="238576"/>
                    </a:cubicBezTo>
                    <a:cubicBezTo>
                      <a:pt x="356960" y="235864"/>
                      <a:pt x="358767" y="234057"/>
                      <a:pt x="361478" y="234057"/>
                    </a:cubicBezTo>
                    <a:lnTo>
                      <a:pt x="361478" y="234057"/>
                    </a:lnTo>
                    <a:close/>
                    <a:moveTo>
                      <a:pt x="342501" y="234057"/>
                    </a:moveTo>
                    <a:cubicBezTo>
                      <a:pt x="345212" y="234057"/>
                      <a:pt x="347019" y="235864"/>
                      <a:pt x="347019" y="238576"/>
                    </a:cubicBezTo>
                    <a:cubicBezTo>
                      <a:pt x="347019" y="241287"/>
                      <a:pt x="345212" y="243094"/>
                      <a:pt x="342501" y="243094"/>
                    </a:cubicBezTo>
                    <a:cubicBezTo>
                      <a:pt x="339789" y="243094"/>
                      <a:pt x="337982" y="241287"/>
                      <a:pt x="337982" y="238576"/>
                    </a:cubicBezTo>
                    <a:cubicBezTo>
                      <a:pt x="337982" y="235864"/>
                      <a:pt x="339789" y="234057"/>
                      <a:pt x="342501" y="234057"/>
                    </a:cubicBezTo>
                    <a:lnTo>
                      <a:pt x="342501" y="234057"/>
                    </a:lnTo>
                    <a:close/>
                    <a:moveTo>
                      <a:pt x="323523" y="234057"/>
                    </a:moveTo>
                    <a:cubicBezTo>
                      <a:pt x="326234" y="234057"/>
                      <a:pt x="328041" y="235864"/>
                      <a:pt x="328041" y="238576"/>
                    </a:cubicBezTo>
                    <a:cubicBezTo>
                      <a:pt x="328041" y="241287"/>
                      <a:pt x="326234" y="243094"/>
                      <a:pt x="323523" y="243094"/>
                    </a:cubicBezTo>
                    <a:cubicBezTo>
                      <a:pt x="320812" y="243094"/>
                      <a:pt x="319004" y="241287"/>
                      <a:pt x="319004" y="238576"/>
                    </a:cubicBezTo>
                    <a:cubicBezTo>
                      <a:pt x="319004" y="235864"/>
                      <a:pt x="321716" y="234057"/>
                      <a:pt x="323523" y="234057"/>
                    </a:cubicBezTo>
                    <a:lnTo>
                      <a:pt x="323523" y="234057"/>
                    </a:lnTo>
                    <a:close/>
                    <a:moveTo>
                      <a:pt x="305449" y="234057"/>
                    </a:moveTo>
                    <a:cubicBezTo>
                      <a:pt x="308160" y="234057"/>
                      <a:pt x="309968" y="235864"/>
                      <a:pt x="309968" y="238576"/>
                    </a:cubicBezTo>
                    <a:cubicBezTo>
                      <a:pt x="309968" y="241287"/>
                      <a:pt x="308160" y="243094"/>
                      <a:pt x="305449" y="243094"/>
                    </a:cubicBezTo>
                    <a:cubicBezTo>
                      <a:pt x="302738" y="243094"/>
                      <a:pt x="300931" y="241287"/>
                      <a:pt x="300931" y="238576"/>
                    </a:cubicBezTo>
                    <a:cubicBezTo>
                      <a:pt x="300027" y="235864"/>
                      <a:pt x="302738" y="234057"/>
                      <a:pt x="305449" y="234057"/>
                    </a:cubicBezTo>
                    <a:lnTo>
                      <a:pt x="305449" y="234057"/>
                    </a:lnTo>
                    <a:close/>
                    <a:moveTo>
                      <a:pt x="286471" y="234057"/>
                    </a:moveTo>
                    <a:cubicBezTo>
                      <a:pt x="289182" y="234057"/>
                      <a:pt x="290990" y="235864"/>
                      <a:pt x="290990" y="238576"/>
                    </a:cubicBezTo>
                    <a:cubicBezTo>
                      <a:pt x="290990" y="241287"/>
                      <a:pt x="289182" y="243094"/>
                      <a:pt x="286471" y="243094"/>
                    </a:cubicBezTo>
                    <a:cubicBezTo>
                      <a:pt x="283760" y="243094"/>
                      <a:pt x="281953" y="241287"/>
                      <a:pt x="281953" y="238576"/>
                    </a:cubicBezTo>
                    <a:cubicBezTo>
                      <a:pt x="281953" y="235864"/>
                      <a:pt x="283760" y="234057"/>
                      <a:pt x="286471" y="234057"/>
                    </a:cubicBezTo>
                    <a:lnTo>
                      <a:pt x="286471" y="234057"/>
                    </a:lnTo>
                    <a:close/>
                    <a:moveTo>
                      <a:pt x="840437" y="225020"/>
                    </a:moveTo>
                    <a:cubicBezTo>
                      <a:pt x="843148" y="225020"/>
                      <a:pt x="844955" y="226828"/>
                      <a:pt x="844955" y="229539"/>
                    </a:cubicBezTo>
                    <a:cubicBezTo>
                      <a:pt x="844955" y="232250"/>
                      <a:pt x="843148" y="234057"/>
                      <a:pt x="840437" y="234057"/>
                    </a:cubicBezTo>
                    <a:cubicBezTo>
                      <a:pt x="837726" y="234057"/>
                      <a:pt x="835918" y="232250"/>
                      <a:pt x="835918" y="229539"/>
                    </a:cubicBezTo>
                    <a:cubicBezTo>
                      <a:pt x="835918" y="226828"/>
                      <a:pt x="837726" y="225020"/>
                      <a:pt x="840437" y="225020"/>
                    </a:cubicBezTo>
                    <a:lnTo>
                      <a:pt x="840437" y="225020"/>
                    </a:lnTo>
                    <a:close/>
                    <a:moveTo>
                      <a:pt x="821459" y="225020"/>
                    </a:moveTo>
                    <a:cubicBezTo>
                      <a:pt x="824170" y="225020"/>
                      <a:pt x="825978" y="226828"/>
                      <a:pt x="825978" y="229539"/>
                    </a:cubicBezTo>
                    <a:cubicBezTo>
                      <a:pt x="825978" y="232250"/>
                      <a:pt x="824170" y="234057"/>
                      <a:pt x="821459" y="234057"/>
                    </a:cubicBezTo>
                    <a:cubicBezTo>
                      <a:pt x="818748" y="234057"/>
                      <a:pt x="816941" y="232250"/>
                      <a:pt x="816941" y="229539"/>
                    </a:cubicBezTo>
                    <a:cubicBezTo>
                      <a:pt x="816941" y="226828"/>
                      <a:pt x="818748" y="225020"/>
                      <a:pt x="821459" y="225020"/>
                    </a:cubicBezTo>
                    <a:lnTo>
                      <a:pt x="821459" y="225020"/>
                    </a:lnTo>
                    <a:close/>
                    <a:moveTo>
                      <a:pt x="803385" y="225020"/>
                    </a:moveTo>
                    <a:cubicBezTo>
                      <a:pt x="806096" y="225020"/>
                      <a:pt x="807904" y="226828"/>
                      <a:pt x="807904" y="229539"/>
                    </a:cubicBezTo>
                    <a:cubicBezTo>
                      <a:pt x="807904" y="232250"/>
                      <a:pt x="806096" y="234057"/>
                      <a:pt x="803385" y="234057"/>
                    </a:cubicBezTo>
                    <a:cubicBezTo>
                      <a:pt x="800674" y="234057"/>
                      <a:pt x="798867" y="232250"/>
                      <a:pt x="798867" y="229539"/>
                    </a:cubicBezTo>
                    <a:cubicBezTo>
                      <a:pt x="797963" y="226828"/>
                      <a:pt x="800674" y="225020"/>
                      <a:pt x="803385" y="225020"/>
                    </a:cubicBezTo>
                    <a:lnTo>
                      <a:pt x="803385" y="225020"/>
                    </a:lnTo>
                    <a:close/>
                    <a:moveTo>
                      <a:pt x="784408" y="225020"/>
                    </a:moveTo>
                    <a:cubicBezTo>
                      <a:pt x="787119" y="225020"/>
                      <a:pt x="788926" y="226828"/>
                      <a:pt x="788926" y="229539"/>
                    </a:cubicBezTo>
                    <a:cubicBezTo>
                      <a:pt x="788926" y="232250"/>
                      <a:pt x="787119" y="234057"/>
                      <a:pt x="784408" y="234057"/>
                    </a:cubicBezTo>
                    <a:cubicBezTo>
                      <a:pt x="781696" y="234057"/>
                      <a:pt x="779889" y="232250"/>
                      <a:pt x="779889" y="229539"/>
                    </a:cubicBezTo>
                    <a:cubicBezTo>
                      <a:pt x="778985" y="226828"/>
                      <a:pt x="781696" y="225020"/>
                      <a:pt x="784408" y="225020"/>
                    </a:cubicBezTo>
                    <a:lnTo>
                      <a:pt x="784408" y="225020"/>
                    </a:lnTo>
                    <a:close/>
                    <a:moveTo>
                      <a:pt x="765430" y="225020"/>
                    </a:moveTo>
                    <a:cubicBezTo>
                      <a:pt x="768141" y="225020"/>
                      <a:pt x="769948" y="226828"/>
                      <a:pt x="769948" y="229539"/>
                    </a:cubicBezTo>
                    <a:cubicBezTo>
                      <a:pt x="769948" y="232250"/>
                      <a:pt x="768141" y="234057"/>
                      <a:pt x="765430" y="234057"/>
                    </a:cubicBezTo>
                    <a:cubicBezTo>
                      <a:pt x="762719" y="234057"/>
                      <a:pt x="760912" y="232250"/>
                      <a:pt x="760912" y="229539"/>
                    </a:cubicBezTo>
                    <a:cubicBezTo>
                      <a:pt x="760912" y="226828"/>
                      <a:pt x="762719" y="225020"/>
                      <a:pt x="765430" y="225020"/>
                    </a:cubicBezTo>
                    <a:lnTo>
                      <a:pt x="765430" y="225020"/>
                    </a:lnTo>
                    <a:close/>
                    <a:moveTo>
                      <a:pt x="746452" y="225020"/>
                    </a:moveTo>
                    <a:cubicBezTo>
                      <a:pt x="749163" y="225020"/>
                      <a:pt x="750971" y="226828"/>
                      <a:pt x="750971" y="229539"/>
                    </a:cubicBezTo>
                    <a:cubicBezTo>
                      <a:pt x="750971" y="232250"/>
                      <a:pt x="749163" y="234057"/>
                      <a:pt x="746452" y="234057"/>
                    </a:cubicBezTo>
                    <a:cubicBezTo>
                      <a:pt x="743741" y="234057"/>
                      <a:pt x="741934" y="232250"/>
                      <a:pt x="741934" y="229539"/>
                    </a:cubicBezTo>
                    <a:cubicBezTo>
                      <a:pt x="741934" y="226828"/>
                      <a:pt x="743741" y="225020"/>
                      <a:pt x="746452" y="225020"/>
                    </a:cubicBezTo>
                    <a:lnTo>
                      <a:pt x="746452" y="225020"/>
                    </a:lnTo>
                    <a:close/>
                    <a:moveTo>
                      <a:pt x="727475" y="225020"/>
                    </a:moveTo>
                    <a:cubicBezTo>
                      <a:pt x="730186" y="225020"/>
                      <a:pt x="731993" y="226828"/>
                      <a:pt x="731993" y="229539"/>
                    </a:cubicBezTo>
                    <a:cubicBezTo>
                      <a:pt x="731993" y="232250"/>
                      <a:pt x="730186" y="234057"/>
                      <a:pt x="727475" y="234057"/>
                    </a:cubicBezTo>
                    <a:cubicBezTo>
                      <a:pt x="724764" y="234057"/>
                      <a:pt x="722956" y="232250"/>
                      <a:pt x="722956" y="229539"/>
                    </a:cubicBezTo>
                    <a:cubicBezTo>
                      <a:pt x="722956" y="226828"/>
                      <a:pt x="724764" y="225020"/>
                      <a:pt x="727475" y="225020"/>
                    </a:cubicBezTo>
                    <a:lnTo>
                      <a:pt x="727475" y="225020"/>
                    </a:lnTo>
                    <a:close/>
                    <a:moveTo>
                      <a:pt x="709401" y="225020"/>
                    </a:moveTo>
                    <a:cubicBezTo>
                      <a:pt x="712112" y="225020"/>
                      <a:pt x="713919" y="226828"/>
                      <a:pt x="713919" y="229539"/>
                    </a:cubicBezTo>
                    <a:cubicBezTo>
                      <a:pt x="713919" y="232250"/>
                      <a:pt x="712112" y="234057"/>
                      <a:pt x="709401" y="234057"/>
                    </a:cubicBezTo>
                    <a:cubicBezTo>
                      <a:pt x="706690" y="234057"/>
                      <a:pt x="704882" y="232250"/>
                      <a:pt x="704882" y="229539"/>
                    </a:cubicBezTo>
                    <a:cubicBezTo>
                      <a:pt x="703979" y="226828"/>
                      <a:pt x="706690" y="225020"/>
                      <a:pt x="709401" y="225020"/>
                    </a:cubicBezTo>
                    <a:lnTo>
                      <a:pt x="709401" y="225020"/>
                    </a:lnTo>
                    <a:close/>
                    <a:moveTo>
                      <a:pt x="690423" y="225020"/>
                    </a:moveTo>
                    <a:cubicBezTo>
                      <a:pt x="693134" y="225020"/>
                      <a:pt x="694942" y="226828"/>
                      <a:pt x="694942" y="229539"/>
                    </a:cubicBezTo>
                    <a:cubicBezTo>
                      <a:pt x="694942" y="232250"/>
                      <a:pt x="693134" y="234057"/>
                      <a:pt x="690423" y="234057"/>
                    </a:cubicBezTo>
                    <a:cubicBezTo>
                      <a:pt x="687712" y="234057"/>
                      <a:pt x="685905" y="232250"/>
                      <a:pt x="685905" y="229539"/>
                    </a:cubicBezTo>
                    <a:cubicBezTo>
                      <a:pt x="685905" y="226828"/>
                      <a:pt x="687712" y="225020"/>
                      <a:pt x="690423" y="225020"/>
                    </a:cubicBezTo>
                    <a:lnTo>
                      <a:pt x="690423" y="225020"/>
                    </a:lnTo>
                    <a:close/>
                    <a:moveTo>
                      <a:pt x="671446" y="225020"/>
                    </a:moveTo>
                    <a:cubicBezTo>
                      <a:pt x="674157" y="225020"/>
                      <a:pt x="675964" y="226828"/>
                      <a:pt x="675964" y="229539"/>
                    </a:cubicBezTo>
                    <a:cubicBezTo>
                      <a:pt x="675964" y="232250"/>
                      <a:pt x="674157" y="234057"/>
                      <a:pt x="671446" y="234057"/>
                    </a:cubicBezTo>
                    <a:cubicBezTo>
                      <a:pt x="668735" y="234057"/>
                      <a:pt x="666927" y="232250"/>
                      <a:pt x="666927" y="229539"/>
                    </a:cubicBezTo>
                    <a:cubicBezTo>
                      <a:pt x="666927" y="226828"/>
                      <a:pt x="668735" y="225020"/>
                      <a:pt x="671446" y="225020"/>
                    </a:cubicBezTo>
                    <a:lnTo>
                      <a:pt x="671446" y="225020"/>
                    </a:lnTo>
                    <a:close/>
                    <a:moveTo>
                      <a:pt x="652468" y="225020"/>
                    </a:moveTo>
                    <a:cubicBezTo>
                      <a:pt x="655179" y="225020"/>
                      <a:pt x="656987" y="226828"/>
                      <a:pt x="656987" y="229539"/>
                    </a:cubicBezTo>
                    <a:cubicBezTo>
                      <a:pt x="656987" y="232250"/>
                      <a:pt x="655179" y="234057"/>
                      <a:pt x="652468" y="234057"/>
                    </a:cubicBezTo>
                    <a:cubicBezTo>
                      <a:pt x="649757" y="234057"/>
                      <a:pt x="647950" y="232250"/>
                      <a:pt x="647950" y="229539"/>
                    </a:cubicBezTo>
                    <a:cubicBezTo>
                      <a:pt x="647950" y="226828"/>
                      <a:pt x="649757" y="225020"/>
                      <a:pt x="652468" y="225020"/>
                    </a:cubicBezTo>
                    <a:lnTo>
                      <a:pt x="652468" y="225020"/>
                    </a:lnTo>
                    <a:close/>
                    <a:moveTo>
                      <a:pt x="633490" y="225020"/>
                    </a:moveTo>
                    <a:cubicBezTo>
                      <a:pt x="636202" y="225020"/>
                      <a:pt x="638009" y="226828"/>
                      <a:pt x="638009" y="229539"/>
                    </a:cubicBezTo>
                    <a:cubicBezTo>
                      <a:pt x="638009" y="232250"/>
                      <a:pt x="636202" y="234057"/>
                      <a:pt x="633490" y="234057"/>
                    </a:cubicBezTo>
                    <a:cubicBezTo>
                      <a:pt x="630779" y="234057"/>
                      <a:pt x="628972" y="232250"/>
                      <a:pt x="628972" y="229539"/>
                    </a:cubicBezTo>
                    <a:cubicBezTo>
                      <a:pt x="628972" y="226828"/>
                      <a:pt x="631683" y="225020"/>
                      <a:pt x="633490" y="225020"/>
                    </a:cubicBezTo>
                    <a:lnTo>
                      <a:pt x="633490" y="225020"/>
                    </a:lnTo>
                    <a:close/>
                    <a:moveTo>
                      <a:pt x="615417" y="225020"/>
                    </a:moveTo>
                    <a:cubicBezTo>
                      <a:pt x="618128" y="225020"/>
                      <a:pt x="619935" y="226828"/>
                      <a:pt x="619935" y="229539"/>
                    </a:cubicBezTo>
                    <a:cubicBezTo>
                      <a:pt x="619935" y="232250"/>
                      <a:pt x="618128" y="234057"/>
                      <a:pt x="615417" y="234057"/>
                    </a:cubicBezTo>
                    <a:cubicBezTo>
                      <a:pt x="612705" y="234057"/>
                      <a:pt x="610898" y="232250"/>
                      <a:pt x="610898" y="229539"/>
                    </a:cubicBezTo>
                    <a:cubicBezTo>
                      <a:pt x="609994" y="226828"/>
                      <a:pt x="612705" y="225020"/>
                      <a:pt x="615417" y="225020"/>
                    </a:cubicBezTo>
                    <a:lnTo>
                      <a:pt x="615417" y="225020"/>
                    </a:lnTo>
                    <a:close/>
                    <a:moveTo>
                      <a:pt x="596439" y="225020"/>
                    </a:moveTo>
                    <a:cubicBezTo>
                      <a:pt x="599150" y="225020"/>
                      <a:pt x="600957" y="226828"/>
                      <a:pt x="600957" y="229539"/>
                    </a:cubicBezTo>
                    <a:cubicBezTo>
                      <a:pt x="600957" y="232250"/>
                      <a:pt x="599150" y="234057"/>
                      <a:pt x="596439" y="234057"/>
                    </a:cubicBezTo>
                    <a:cubicBezTo>
                      <a:pt x="593728" y="234057"/>
                      <a:pt x="591920" y="232250"/>
                      <a:pt x="591920" y="229539"/>
                    </a:cubicBezTo>
                    <a:cubicBezTo>
                      <a:pt x="591920" y="226828"/>
                      <a:pt x="593728" y="225020"/>
                      <a:pt x="596439" y="225020"/>
                    </a:cubicBezTo>
                    <a:lnTo>
                      <a:pt x="596439" y="225020"/>
                    </a:lnTo>
                    <a:close/>
                    <a:moveTo>
                      <a:pt x="577461" y="225020"/>
                    </a:moveTo>
                    <a:cubicBezTo>
                      <a:pt x="580172" y="225020"/>
                      <a:pt x="581980" y="226828"/>
                      <a:pt x="581980" y="229539"/>
                    </a:cubicBezTo>
                    <a:cubicBezTo>
                      <a:pt x="581980" y="232250"/>
                      <a:pt x="580172" y="234057"/>
                      <a:pt x="577461" y="234057"/>
                    </a:cubicBezTo>
                    <a:cubicBezTo>
                      <a:pt x="574750" y="234057"/>
                      <a:pt x="572943" y="232250"/>
                      <a:pt x="572943" y="229539"/>
                    </a:cubicBezTo>
                    <a:cubicBezTo>
                      <a:pt x="572943" y="226828"/>
                      <a:pt x="574750" y="225020"/>
                      <a:pt x="577461" y="225020"/>
                    </a:cubicBezTo>
                    <a:lnTo>
                      <a:pt x="577461" y="225020"/>
                    </a:lnTo>
                    <a:close/>
                    <a:moveTo>
                      <a:pt x="558484" y="225020"/>
                    </a:moveTo>
                    <a:cubicBezTo>
                      <a:pt x="561195" y="225020"/>
                      <a:pt x="563002" y="226828"/>
                      <a:pt x="563002" y="229539"/>
                    </a:cubicBezTo>
                    <a:cubicBezTo>
                      <a:pt x="563002" y="232250"/>
                      <a:pt x="561195" y="234057"/>
                      <a:pt x="558484" y="234057"/>
                    </a:cubicBezTo>
                    <a:cubicBezTo>
                      <a:pt x="555773" y="234057"/>
                      <a:pt x="553965" y="232250"/>
                      <a:pt x="553965" y="229539"/>
                    </a:cubicBezTo>
                    <a:cubicBezTo>
                      <a:pt x="553965" y="226828"/>
                      <a:pt x="555773" y="225020"/>
                      <a:pt x="558484" y="225020"/>
                    </a:cubicBezTo>
                    <a:lnTo>
                      <a:pt x="558484" y="225020"/>
                    </a:lnTo>
                    <a:close/>
                    <a:moveTo>
                      <a:pt x="539506" y="225020"/>
                    </a:moveTo>
                    <a:cubicBezTo>
                      <a:pt x="542217" y="225020"/>
                      <a:pt x="544025" y="226828"/>
                      <a:pt x="544025" y="229539"/>
                    </a:cubicBezTo>
                    <a:cubicBezTo>
                      <a:pt x="544025" y="232250"/>
                      <a:pt x="542217" y="234057"/>
                      <a:pt x="539506" y="234057"/>
                    </a:cubicBezTo>
                    <a:cubicBezTo>
                      <a:pt x="536795" y="234057"/>
                      <a:pt x="534988" y="232250"/>
                      <a:pt x="534988" y="229539"/>
                    </a:cubicBezTo>
                    <a:cubicBezTo>
                      <a:pt x="534988" y="226828"/>
                      <a:pt x="537699" y="225020"/>
                      <a:pt x="539506" y="225020"/>
                    </a:cubicBezTo>
                    <a:lnTo>
                      <a:pt x="539506" y="225020"/>
                    </a:lnTo>
                    <a:close/>
                    <a:moveTo>
                      <a:pt x="521432" y="225020"/>
                    </a:moveTo>
                    <a:cubicBezTo>
                      <a:pt x="524143" y="225020"/>
                      <a:pt x="525951" y="226828"/>
                      <a:pt x="525951" y="229539"/>
                    </a:cubicBezTo>
                    <a:cubicBezTo>
                      <a:pt x="525951" y="232250"/>
                      <a:pt x="524143" y="234057"/>
                      <a:pt x="521432" y="234057"/>
                    </a:cubicBezTo>
                    <a:cubicBezTo>
                      <a:pt x="518721" y="234057"/>
                      <a:pt x="516914" y="232250"/>
                      <a:pt x="516914" y="229539"/>
                    </a:cubicBezTo>
                    <a:cubicBezTo>
                      <a:pt x="516010" y="226828"/>
                      <a:pt x="518721" y="225020"/>
                      <a:pt x="521432" y="225020"/>
                    </a:cubicBezTo>
                    <a:lnTo>
                      <a:pt x="521432" y="225020"/>
                    </a:lnTo>
                    <a:close/>
                    <a:moveTo>
                      <a:pt x="502455" y="225020"/>
                    </a:moveTo>
                    <a:cubicBezTo>
                      <a:pt x="505166" y="225020"/>
                      <a:pt x="506973" y="226828"/>
                      <a:pt x="506973" y="229539"/>
                    </a:cubicBezTo>
                    <a:cubicBezTo>
                      <a:pt x="506973" y="232250"/>
                      <a:pt x="505166" y="234057"/>
                      <a:pt x="502455" y="234057"/>
                    </a:cubicBezTo>
                    <a:cubicBezTo>
                      <a:pt x="499744" y="234057"/>
                      <a:pt x="497936" y="232250"/>
                      <a:pt x="497936" y="229539"/>
                    </a:cubicBezTo>
                    <a:cubicBezTo>
                      <a:pt x="497936" y="226828"/>
                      <a:pt x="499744" y="225020"/>
                      <a:pt x="502455" y="225020"/>
                    </a:cubicBezTo>
                    <a:lnTo>
                      <a:pt x="502455" y="225020"/>
                    </a:lnTo>
                    <a:close/>
                    <a:moveTo>
                      <a:pt x="483477" y="225020"/>
                    </a:moveTo>
                    <a:cubicBezTo>
                      <a:pt x="486188" y="225020"/>
                      <a:pt x="487995" y="226828"/>
                      <a:pt x="487995" y="229539"/>
                    </a:cubicBezTo>
                    <a:cubicBezTo>
                      <a:pt x="487995" y="232250"/>
                      <a:pt x="486188" y="234057"/>
                      <a:pt x="483477" y="234057"/>
                    </a:cubicBezTo>
                    <a:cubicBezTo>
                      <a:pt x="480766" y="234057"/>
                      <a:pt x="478959" y="232250"/>
                      <a:pt x="478959" y="229539"/>
                    </a:cubicBezTo>
                    <a:cubicBezTo>
                      <a:pt x="478959" y="226828"/>
                      <a:pt x="480766" y="225020"/>
                      <a:pt x="483477" y="225020"/>
                    </a:cubicBezTo>
                    <a:lnTo>
                      <a:pt x="483477" y="225020"/>
                    </a:lnTo>
                    <a:close/>
                    <a:moveTo>
                      <a:pt x="464499" y="225020"/>
                    </a:moveTo>
                    <a:cubicBezTo>
                      <a:pt x="467211" y="225020"/>
                      <a:pt x="469018" y="226828"/>
                      <a:pt x="469018" y="229539"/>
                    </a:cubicBezTo>
                    <a:cubicBezTo>
                      <a:pt x="469018" y="232250"/>
                      <a:pt x="467211" y="234057"/>
                      <a:pt x="464499" y="234057"/>
                    </a:cubicBezTo>
                    <a:cubicBezTo>
                      <a:pt x="461788" y="234057"/>
                      <a:pt x="459981" y="232250"/>
                      <a:pt x="459981" y="229539"/>
                    </a:cubicBezTo>
                    <a:cubicBezTo>
                      <a:pt x="459981" y="226828"/>
                      <a:pt x="461788" y="225020"/>
                      <a:pt x="464499" y="225020"/>
                    </a:cubicBezTo>
                    <a:lnTo>
                      <a:pt x="464499" y="225020"/>
                    </a:lnTo>
                    <a:close/>
                    <a:moveTo>
                      <a:pt x="446425" y="225020"/>
                    </a:moveTo>
                    <a:cubicBezTo>
                      <a:pt x="449137" y="225020"/>
                      <a:pt x="450944" y="226828"/>
                      <a:pt x="450944" y="229539"/>
                    </a:cubicBezTo>
                    <a:cubicBezTo>
                      <a:pt x="450944" y="232250"/>
                      <a:pt x="449137" y="234057"/>
                      <a:pt x="446425" y="234057"/>
                    </a:cubicBezTo>
                    <a:cubicBezTo>
                      <a:pt x="443714" y="234057"/>
                      <a:pt x="441907" y="232250"/>
                      <a:pt x="441907" y="229539"/>
                    </a:cubicBezTo>
                    <a:cubicBezTo>
                      <a:pt x="441003" y="226828"/>
                      <a:pt x="443714" y="225020"/>
                      <a:pt x="446425" y="225020"/>
                    </a:cubicBezTo>
                    <a:lnTo>
                      <a:pt x="446425" y="225020"/>
                    </a:lnTo>
                    <a:close/>
                    <a:moveTo>
                      <a:pt x="427448" y="225020"/>
                    </a:moveTo>
                    <a:cubicBezTo>
                      <a:pt x="430159" y="225020"/>
                      <a:pt x="431966" y="226828"/>
                      <a:pt x="431966" y="229539"/>
                    </a:cubicBezTo>
                    <a:cubicBezTo>
                      <a:pt x="431966" y="232250"/>
                      <a:pt x="430159" y="234057"/>
                      <a:pt x="427448" y="234057"/>
                    </a:cubicBezTo>
                    <a:cubicBezTo>
                      <a:pt x="424737" y="234057"/>
                      <a:pt x="422929" y="232250"/>
                      <a:pt x="422929" y="229539"/>
                    </a:cubicBezTo>
                    <a:cubicBezTo>
                      <a:pt x="422929" y="226828"/>
                      <a:pt x="424737" y="225020"/>
                      <a:pt x="427448" y="225020"/>
                    </a:cubicBezTo>
                    <a:lnTo>
                      <a:pt x="427448" y="225020"/>
                    </a:lnTo>
                    <a:close/>
                    <a:moveTo>
                      <a:pt x="408470" y="225020"/>
                    </a:moveTo>
                    <a:cubicBezTo>
                      <a:pt x="411181" y="225020"/>
                      <a:pt x="412989" y="226828"/>
                      <a:pt x="412989" y="229539"/>
                    </a:cubicBezTo>
                    <a:cubicBezTo>
                      <a:pt x="412989" y="232250"/>
                      <a:pt x="411181" y="234057"/>
                      <a:pt x="408470" y="234057"/>
                    </a:cubicBezTo>
                    <a:cubicBezTo>
                      <a:pt x="405759" y="234057"/>
                      <a:pt x="403952" y="232250"/>
                      <a:pt x="403952" y="229539"/>
                    </a:cubicBezTo>
                    <a:cubicBezTo>
                      <a:pt x="403952" y="226828"/>
                      <a:pt x="405759" y="225020"/>
                      <a:pt x="408470" y="225020"/>
                    </a:cubicBezTo>
                    <a:lnTo>
                      <a:pt x="408470" y="225020"/>
                    </a:lnTo>
                    <a:close/>
                    <a:moveTo>
                      <a:pt x="389493" y="225020"/>
                    </a:moveTo>
                    <a:cubicBezTo>
                      <a:pt x="392204" y="225020"/>
                      <a:pt x="394011" y="226828"/>
                      <a:pt x="394011" y="229539"/>
                    </a:cubicBezTo>
                    <a:cubicBezTo>
                      <a:pt x="394011" y="232250"/>
                      <a:pt x="392204" y="234057"/>
                      <a:pt x="389493" y="234057"/>
                    </a:cubicBezTo>
                    <a:cubicBezTo>
                      <a:pt x="386782" y="234057"/>
                      <a:pt x="384974" y="232250"/>
                      <a:pt x="384974" y="229539"/>
                    </a:cubicBezTo>
                    <a:cubicBezTo>
                      <a:pt x="384974" y="226828"/>
                      <a:pt x="386782" y="225020"/>
                      <a:pt x="389493" y="225020"/>
                    </a:cubicBezTo>
                    <a:lnTo>
                      <a:pt x="389493" y="225020"/>
                    </a:lnTo>
                    <a:close/>
                    <a:moveTo>
                      <a:pt x="370515" y="225020"/>
                    </a:moveTo>
                    <a:cubicBezTo>
                      <a:pt x="373226" y="225020"/>
                      <a:pt x="375034" y="226828"/>
                      <a:pt x="375034" y="229539"/>
                    </a:cubicBezTo>
                    <a:cubicBezTo>
                      <a:pt x="375034" y="232250"/>
                      <a:pt x="373226" y="234057"/>
                      <a:pt x="370515" y="234057"/>
                    </a:cubicBezTo>
                    <a:cubicBezTo>
                      <a:pt x="367804" y="234057"/>
                      <a:pt x="365997" y="232250"/>
                      <a:pt x="365997" y="229539"/>
                    </a:cubicBezTo>
                    <a:cubicBezTo>
                      <a:pt x="365997" y="226828"/>
                      <a:pt x="367804" y="225020"/>
                      <a:pt x="370515" y="225020"/>
                    </a:cubicBezTo>
                    <a:lnTo>
                      <a:pt x="370515" y="225020"/>
                    </a:lnTo>
                    <a:close/>
                    <a:moveTo>
                      <a:pt x="352441" y="225020"/>
                    </a:moveTo>
                    <a:cubicBezTo>
                      <a:pt x="355152" y="225020"/>
                      <a:pt x="356960" y="226828"/>
                      <a:pt x="356960" y="229539"/>
                    </a:cubicBezTo>
                    <a:cubicBezTo>
                      <a:pt x="356960" y="232250"/>
                      <a:pt x="355152" y="234057"/>
                      <a:pt x="352441" y="234057"/>
                    </a:cubicBezTo>
                    <a:cubicBezTo>
                      <a:pt x="349730" y="234057"/>
                      <a:pt x="347923" y="232250"/>
                      <a:pt x="347923" y="229539"/>
                    </a:cubicBezTo>
                    <a:cubicBezTo>
                      <a:pt x="347019" y="226828"/>
                      <a:pt x="349730" y="225020"/>
                      <a:pt x="352441" y="225020"/>
                    </a:cubicBezTo>
                    <a:lnTo>
                      <a:pt x="352441" y="225020"/>
                    </a:lnTo>
                    <a:close/>
                    <a:moveTo>
                      <a:pt x="333464" y="225020"/>
                    </a:moveTo>
                    <a:cubicBezTo>
                      <a:pt x="336175" y="225020"/>
                      <a:pt x="337982" y="226828"/>
                      <a:pt x="337982" y="229539"/>
                    </a:cubicBezTo>
                    <a:cubicBezTo>
                      <a:pt x="337982" y="232250"/>
                      <a:pt x="336175" y="234057"/>
                      <a:pt x="333464" y="234057"/>
                    </a:cubicBezTo>
                    <a:cubicBezTo>
                      <a:pt x="330753" y="234057"/>
                      <a:pt x="328945" y="232250"/>
                      <a:pt x="328945" y="229539"/>
                    </a:cubicBezTo>
                    <a:cubicBezTo>
                      <a:pt x="328945" y="226828"/>
                      <a:pt x="330753" y="225020"/>
                      <a:pt x="333464" y="225020"/>
                    </a:cubicBezTo>
                    <a:lnTo>
                      <a:pt x="333464" y="225020"/>
                    </a:lnTo>
                    <a:close/>
                    <a:moveTo>
                      <a:pt x="314486" y="225020"/>
                    </a:moveTo>
                    <a:cubicBezTo>
                      <a:pt x="317197" y="225020"/>
                      <a:pt x="319004" y="226828"/>
                      <a:pt x="319004" y="229539"/>
                    </a:cubicBezTo>
                    <a:cubicBezTo>
                      <a:pt x="319004" y="232250"/>
                      <a:pt x="317197" y="234057"/>
                      <a:pt x="314486" y="234057"/>
                    </a:cubicBezTo>
                    <a:cubicBezTo>
                      <a:pt x="311775" y="234057"/>
                      <a:pt x="309968" y="232250"/>
                      <a:pt x="309968" y="229539"/>
                    </a:cubicBezTo>
                    <a:cubicBezTo>
                      <a:pt x="309968" y="226828"/>
                      <a:pt x="311775" y="225020"/>
                      <a:pt x="314486" y="225020"/>
                    </a:cubicBezTo>
                    <a:lnTo>
                      <a:pt x="314486" y="225020"/>
                    </a:lnTo>
                    <a:close/>
                    <a:moveTo>
                      <a:pt x="295508" y="225020"/>
                    </a:moveTo>
                    <a:cubicBezTo>
                      <a:pt x="298219" y="225020"/>
                      <a:pt x="300027" y="226828"/>
                      <a:pt x="300027" y="229539"/>
                    </a:cubicBezTo>
                    <a:cubicBezTo>
                      <a:pt x="300027" y="232250"/>
                      <a:pt x="298219" y="234057"/>
                      <a:pt x="295508" y="234057"/>
                    </a:cubicBezTo>
                    <a:cubicBezTo>
                      <a:pt x="292797" y="234057"/>
                      <a:pt x="290990" y="232250"/>
                      <a:pt x="290990" y="229539"/>
                    </a:cubicBezTo>
                    <a:cubicBezTo>
                      <a:pt x="290990" y="226828"/>
                      <a:pt x="292797" y="225020"/>
                      <a:pt x="295508" y="225020"/>
                    </a:cubicBezTo>
                    <a:lnTo>
                      <a:pt x="295508" y="225020"/>
                    </a:lnTo>
                    <a:close/>
                    <a:moveTo>
                      <a:pt x="831400" y="214176"/>
                    </a:moveTo>
                    <a:cubicBezTo>
                      <a:pt x="834111" y="214176"/>
                      <a:pt x="835918" y="215983"/>
                      <a:pt x="835918" y="218694"/>
                    </a:cubicBezTo>
                    <a:cubicBezTo>
                      <a:pt x="835918" y="221405"/>
                      <a:pt x="834111" y="223213"/>
                      <a:pt x="831400" y="223213"/>
                    </a:cubicBezTo>
                    <a:cubicBezTo>
                      <a:pt x="828689" y="223213"/>
                      <a:pt x="826881" y="221405"/>
                      <a:pt x="826881" y="218694"/>
                    </a:cubicBezTo>
                    <a:cubicBezTo>
                      <a:pt x="826881" y="215983"/>
                      <a:pt x="828689" y="214176"/>
                      <a:pt x="831400" y="214176"/>
                    </a:cubicBezTo>
                    <a:lnTo>
                      <a:pt x="831400" y="214176"/>
                    </a:lnTo>
                    <a:close/>
                    <a:moveTo>
                      <a:pt x="812422" y="214176"/>
                    </a:moveTo>
                    <a:cubicBezTo>
                      <a:pt x="815133" y="214176"/>
                      <a:pt x="816941" y="215983"/>
                      <a:pt x="816941" y="218694"/>
                    </a:cubicBezTo>
                    <a:cubicBezTo>
                      <a:pt x="816941" y="221405"/>
                      <a:pt x="815133" y="223213"/>
                      <a:pt x="812422" y="223213"/>
                    </a:cubicBezTo>
                    <a:cubicBezTo>
                      <a:pt x="809711" y="223213"/>
                      <a:pt x="807904" y="221405"/>
                      <a:pt x="807904" y="218694"/>
                    </a:cubicBezTo>
                    <a:cubicBezTo>
                      <a:pt x="807904" y="215983"/>
                      <a:pt x="809711" y="214176"/>
                      <a:pt x="812422" y="214176"/>
                    </a:cubicBezTo>
                    <a:lnTo>
                      <a:pt x="812422" y="214176"/>
                    </a:lnTo>
                    <a:close/>
                    <a:moveTo>
                      <a:pt x="793445" y="214176"/>
                    </a:moveTo>
                    <a:cubicBezTo>
                      <a:pt x="796156" y="214176"/>
                      <a:pt x="797963" y="215983"/>
                      <a:pt x="797963" y="218694"/>
                    </a:cubicBezTo>
                    <a:cubicBezTo>
                      <a:pt x="797963" y="221405"/>
                      <a:pt x="796156" y="223213"/>
                      <a:pt x="793445" y="223213"/>
                    </a:cubicBezTo>
                    <a:cubicBezTo>
                      <a:pt x="790733" y="223213"/>
                      <a:pt x="788926" y="221405"/>
                      <a:pt x="788926" y="218694"/>
                    </a:cubicBezTo>
                    <a:cubicBezTo>
                      <a:pt x="788926" y="215983"/>
                      <a:pt x="790733" y="214176"/>
                      <a:pt x="793445" y="214176"/>
                    </a:cubicBezTo>
                    <a:lnTo>
                      <a:pt x="793445" y="214176"/>
                    </a:lnTo>
                    <a:close/>
                    <a:moveTo>
                      <a:pt x="774467" y="214176"/>
                    </a:moveTo>
                    <a:cubicBezTo>
                      <a:pt x="777178" y="214176"/>
                      <a:pt x="778985" y="215983"/>
                      <a:pt x="778985" y="218694"/>
                    </a:cubicBezTo>
                    <a:cubicBezTo>
                      <a:pt x="778985" y="221405"/>
                      <a:pt x="777178" y="223213"/>
                      <a:pt x="774467" y="223213"/>
                    </a:cubicBezTo>
                    <a:cubicBezTo>
                      <a:pt x="771756" y="223213"/>
                      <a:pt x="769948" y="221405"/>
                      <a:pt x="769948" y="218694"/>
                    </a:cubicBezTo>
                    <a:cubicBezTo>
                      <a:pt x="769948" y="215983"/>
                      <a:pt x="771756" y="214176"/>
                      <a:pt x="774467" y="214176"/>
                    </a:cubicBezTo>
                    <a:lnTo>
                      <a:pt x="774467" y="214176"/>
                    </a:lnTo>
                    <a:close/>
                    <a:moveTo>
                      <a:pt x="756393" y="214176"/>
                    </a:moveTo>
                    <a:cubicBezTo>
                      <a:pt x="759104" y="214176"/>
                      <a:pt x="760912" y="215983"/>
                      <a:pt x="760912" y="218694"/>
                    </a:cubicBezTo>
                    <a:cubicBezTo>
                      <a:pt x="760912" y="221405"/>
                      <a:pt x="759104" y="223213"/>
                      <a:pt x="756393" y="223213"/>
                    </a:cubicBezTo>
                    <a:cubicBezTo>
                      <a:pt x="753682" y="223213"/>
                      <a:pt x="751875" y="221405"/>
                      <a:pt x="751875" y="218694"/>
                    </a:cubicBezTo>
                    <a:cubicBezTo>
                      <a:pt x="750971" y="215983"/>
                      <a:pt x="753682" y="214176"/>
                      <a:pt x="756393" y="214176"/>
                    </a:cubicBezTo>
                    <a:lnTo>
                      <a:pt x="756393" y="214176"/>
                    </a:lnTo>
                    <a:close/>
                    <a:moveTo>
                      <a:pt x="737415" y="214176"/>
                    </a:moveTo>
                    <a:cubicBezTo>
                      <a:pt x="740126" y="214176"/>
                      <a:pt x="741934" y="215983"/>
                      <a:pt x="741934" y="218694"/>
                    </a:cubicBezTo>
                    <a:cubicBezTo>
                      <a:pt x="741934" y="221405"/>
                      <a:pt x="740126" y="223213"/>
                      <a:pt x="737415" y="223213"/>
                    </a:cubicBezTo>
                    <a:cubicBezTo>
                      <a:pt x="734704" y="223213"/>
                      <a:pt x="732897" y="221405"/>
                      <a:pt x="732897" y="218694"/>
                    </a:cubicBezTo>
                    <a:cubicBezTo>
                      <a:pt x="732897" y="215983"/>
                      <a:pt x="734704" y="214176"/>
                      <a:pt x="737415" y="214176"/>
                    </a:cubicBezTo>
                    <a:lnTo>
                      <a:pt x="737415" y="214176"/>
                    </a:lnTo>
                    <a:close/>
                    <a:moveTo>
                      <a:pt x="718438" y="214176"/>
                    </a:moveTo>
                    <a:cubicBezTo>
                      <a:pt x="721149" y="214176"/>
                      <a:pt x="722956" y="215983"/>
                      <a:pt x="722956" y="218694"/>
                    </a:cubicBezTo>
                    <a:cubicBezTo>
                      <a:pt x="722956" y="221405"/>
                      <a:pt x="721149" y="223213"/>
                      <a:pt x="718438" y="223213"/>
                    </a:cubicBezTo>
                    <a:cubicBezTo>
                      <a:pt x="715727" y="223213"/>
                      <a:pt x="713919" y="221405"/>
                      <a:pt x="713919" y="218694"/>
                    </a:cubicBezTo>
                    <a:cubicBezTo>
                      <a:pt x="713919" y="215983"/>
                      <a:pt x="715727" y="214176"/>
                      <a:pt x="718438" y="214176"/>
                    </a:cubicBezTo>
                    <a:lnTo>
                      <a:pt x="718438" y="214176"/>
                    </a:lnTo>
                    <a:close/>
                    <a:moveTo>
                      <a:pt x="699460" y="214176"/>
                    </a:moveTo>
                    <a:cubicBezTo>
                      <a:pt x="702171" y="214176"/>
                      <a:pt x="703979" y="215983"/>
                      <a:pt x="703979" y="218694"/>
                    </a:cubicBezTo>
                    <a:cubicBezTo>
                      <a:pt x="703979" y="221405"/>
                      <a:pt x="702171" y="223213"/>
                      <a:pt x="699460" y="223213"/>
                    </a:cubicBezTo>
                    <a:cubicBezTo>
                      <a:pt x="696749" y="223213"/>
                      <a:pt x="694942" y="221405"/>
                      <a:pt x="694942" y="218694"/>
                    </a:cubicBezTo>
                    <a:cubicBezTo>
                      <a:pt x="694942" y="215983"/>
                      <a:pt x="696749" y="214176"/>
                      <a:pt x="699460" y="214176"/>
                    </a:cubicBezTo>
                    <a:lnTo>
                      <a:pt x="699460" y="214176"/>
                    </a:lnTo>
                    <a:close/>
                    <a:moveTo>
                      <a:pt x="680483" y="214176"/>
                    </a:moveTo>
                    <a:cubicBezTo>
                      <a:pt x="683194" y="214176"/>
                      <a:pt x="685001" y="215983"/>
                      <a:pt x="685001" y="218694"/>
                    </a:cubicBezTo>
                    <a:cubicBezTo>
                      <a:pt x="685001" y="221405"/>
                      <a:pt x="683194" y="223213"/>
                      <a:pt x="680483" y="223213"/>
                    </a:cubicBezTo>
                    <a:cubicBezTo>
                      <a:pt x="677771" y="223213"/>
                      <a:pt x="675964" y="221405"/>
                      <a:pt x="675964" y="218694"/>
                    </a:cubicBezTo>
                    <a:cubicBezTo>
                      <a:pt x="675964" y="215983"/>
                      <a:pt x="678675" y="214176"/>
                      <a:pt x="680483" y="214176"/>
                    </a:cubicBezTo>
                    <a:lnTo>
                      <a:pt x="680483" y="214176"/>
                    </a:lnTo>
                    <a:close/>
                    <a:moveTo>
                      <a:pt x="662409" y="214176"/>
                    </a:moveTo>
                    <a:cubicBezTo>
                      <a:pt x="665120" y="214176"/>
                      <a:pt x="666927" y="215983"/>
                      <a:pt x="666927" y="218694"/>
                    </a:cubicBezTo>
                    <a:cubicBezTo>
                      <a:pt x="666927" y="221405"/>
                      <a:pt x="665120" y="223213"/>
                      <a:pt x="662409" y="223213"/>
                    </a:cubicBezTo>
                    <a:cubicBezTo>
                      <a:pt x="659698" y="223213"/>
                      <a:pt x="657890" y="221405"/>
                      <a:pt x="657890" y="218694"/>
                    </a:cubicBezTo>
                    <a:cubicBezTo>
                      <a:pt x="656987" y="215983"/>
                      <a:pt x="659698" y="214176"/>
                      <a:pt x="662409" y="214176"/>
                    </a:cubicBezTo>
                    <a:lnTo>
                      <a:pt x="662409" y="214176"/>
                    </a:lnTo>
                    <a:close/>
                    <a:moveTo>
                      <a:pt x="643431" y="214176"/>
                    </a:moveTo>
                    <a:cubicBezTo>
                      <a:pt x="646142" y="214176"/>
                      <a:pt x="647950" y="215983"/>
                      <a:pt x="647950" y="218694"/>
                    </a:cubicBezTo>
                    <a:cubicBezTo>
                      <a:pt x="647950" y="221405"/>
                      <a:pt x="646142" y="223213"/>
                      <a:pt x="643431" y="223213"/>
                    </a:cubicBezTo>
                    <a:cubicBezTo>
                      <a:pt x="640720" y="223213"/>
                      <a:pt x="638913" y="221405"/>
                      <a:pt x="638913" y="218694"/>
                    </a:cubicBezTo>
                    <a:cubicBezTo>
                      <a:pt x="638913" y="215983"/>
                      <a:pt x="640720" y="214176"/>
                      <a:pt x="643431" y="214176"/>
                    </a:cubicBezTo>
                    <a:lnTo>
                      <a:pt x="643431" y="214176"/>
                    </a:lnTo>
                    <a:close/>
                    <a:moveTo>
                      <a:pt x="624453" y="214176"/>
                    </a:moveTo>
                    <a:cubicBezTo>
                      <a:pt x="627165" y="214176"/>
                      <a:pt x="628972" y="215983"/>
                      <a:pt x="628972" y="218694"/>
                    </a:cubicBezTo>
                    <a:cubicBezTo>
                      <a:pt x="628972" y="221405"/>
                      <a:pt x="627165" y="223213"/>
                      <a:pt x="624453" y="223213"/>
                    </a:cubicBezTo>
                    <a:cubicBezTo>
                      <a:pt x="621742" y="223213"/>
                      <a:pt x="619935" y="221405"/>
                      <a:pt x="619935" y="218694"/>
                    </a:cubicBezTo>
                    <a:cubicBezTo>
                      <a:pt x="619935" y="215983"/>
                      <a:pt x="621742" y="214176"/>
                      <a:pt x="624453" y="214176"/>
                    </a:cubicBezTo>
                    <a:lnTo>
                      <a:pt x="624453" y="214176"/>
                    </a:lnTo>
                    <a:close/>
                    <a:moveTo>
                      <a:pt x="605476" y="214176"/>
                    </a:moveTo>
                    <a:cubicBezTo>
                      <a:pt x="608187" y="214176"/>
                      <a:pt x="609994" y="215983"/>
                      <a:pt x="609994" y="218694"/>
                    </a:cubicBezTo>
                    <a:cubicBezTo>
                      <a:pt x="609994" y="221405"/>
                      <a:pt x="608187" y="223213"/>
                      <a:pt x="605476" y="223213"/>
                    </a:cubicBezTo>
                    <a:cubicBezTo>
                      <a:pt x="602765" y="223213"/>
                      <a:pt x="600957" y="221405"/>
                      <a:pt x="600957" y="218694"/>
                    </a:cubicBezTo>
                    <a:cubicBezTo>
                      <a:pt x="600957" y="215983"/>
                      <a:pt x="602765" y="214176"/>
                      <a:pt x="605476" y="214176"/>
                    </a:cubicBezTo>
                    <a:lnTo>
                      <a:pt x="605476" y="214176"/>
                    </a:lnTo>
                    <a:close/>
                    <a:moveTo>
                      <a:pt x="586498" y="214176"/>
                    </a:moveTo>
                    <a:cubicBezTo>
                      <a:pt x="589209" y="214176"/>
                      <a:pt x="591017" y="215983"/>
                      <a:pt x="591017" y="218694"/>
                    </a:cubicBezTo>
                    <a:cubicBezTo>
                      <a:pt x="591017" y="221405"/>
                      <a:pt x="589209" y="223213"/>
                      <a:pt x="586498" y="223213"/>
                    </a:cubicBezTo>
                    <a:cubicBezTo>
                      <a:pt x="583787" y="223213"/>
                      <a:pt x="581980" y="221405"/>
                      <a:pt x="581980" y="218694"/>
                    </a:cubicBezTo>
                    <a:cubicBezTo>
                      <a:pt x="581980" y="215983"/>
                      <a:pt x="584691" y="214176"/>
                      <a:pt x="586498" y="214176"/>
                    </a:cubicBezTo>
                    <a:lnTo>
                      <a:pt x="586498" y="214176"/>
                    </a:lnTo>
                    <a:close/>
                    <a:moveTo>
                      <a:pt x="568424" y="214176"/>
                    </a:moveTo>
                    <a:cubicBezTo>
                      <a:pt x="571135" y="214176"/>
                      <a:pt x="572943" y="215983"/>
                      <a:pt x="572943" y="218694"/>
                    </a:cubicBezTo>
                    <a:cubicBezTo>
                      <a:pt x="572943" y="221405"/>
                      <a:pt x="571135" y="223213"/>
                      <a:pt x="568424" y="223213"/>
                    </a:cubicBezTo>
                    <a:cubicBezTo>
                      <a:pt x="565713" y="223213"/>
                      <a:pt x="563906" y="221405"/>
                      <a:pt x="563906" y="218694"/>
                    </a:cubicBezTo>
                    <a:cubicBezTo>
                      <a:pt x="563906" y="215983"/>
                      <a:pt x="565713" y="214176"/>
                      <a:pt x="568424" y="214176"/>
                    </a:cubicBezTo>
                    <a:lnTo>
                      <a:pt x="568424" y="214176"/>
                    </a:lnTo>
                    <a:close/>
                    <a:moveTo>
                      <a:pt x="549447" y="214176"/>
                    </a:moveTo>
                    <a:cubicBezTo>
                      <a:pt x="552158" y="214176"/>
                      <a:pt x="553965" y="215983"/>
                      <a:pt x="553965" y="218694"/>
                    </a:cubicBezTo>
                    <a:cubicBezTo>
                      <a:pt x="553965" y="221405"/>
                      <a:pt x="552158" y="223213"/>
                      <a:pt x="549447" y="223213"/>
                    </a:cubicBezTo>
                    <a:cubicBezTo>
                      <a:pt x="546736" y="223213"/>
                      <a:pt x="544928" y="221405"/>
                      <a:pt x="544928" y="218694"/>
                    </a:cubicBezTo>
                    <a:cubicBezTo>
                      <a:pt x="544928" y="215983"/>
                      <a:pt x="546736" y="214176"/>
                      <a:pt x="549447" y="214176"/>
                    </a:cubicBezTo>
                    <a:lnTo>
                      <a:pt x="549447" y="214176"/>
                    </a:lnTo>
                    <a:close/>
                    <a:moveTo>
                      <a:pt x="530469" y="214176"/>
                    </a:moveTo>
                    <a:cubicBezTo>
                      <a:pt x="533180" y="214176"/>
                      <a:pt x="534988" y="215983"/>
                      <a:pt x="534988" y="218694"/>
                    </a:cubicBezTo>
                    <a:cubicBezTo>
                      <a:pt x="534988" y="221405"/>
                      <a:pt x="533180" y="223213"/>
                      <a:pt x="530469" y="223213"/>
                    </a:cubicBezTo>
                    <a:cubicBezTo>
                      <a:pt x="527758" y="223213"/>
                      <a:pt x="525951" y="221405"/>
                      <a:pt x="525951" y="218694"/>
                    </a:cubicBezTo>
                    <a:cubicBezTo>
                      <a:pt x="525951" y="215983"/>
                      <a:pt x="527758" y="214176"/>
                      <a:pt x="530469" y="214176"/>
                    </a:cubicBezTo>
                    <a:lnTo>
                      <a:pt x="530469" y="214176"/>
                    </a:lnTo>
                    <a:close/>
                    <a:moveTo>
                      <a:pt x="511492" y="214176"/>
                    </a:moveTo>
                    <a:cubicBezTo>
                      <a:pt x="514203" y="214176"/>
                      <a:pt x="516010" y="215983"/>
                      <a:pt x="516010" y="218694"/>
                    </a:cubicBezTo>
                    <a:cubicBezTo>
                      <a:pt x="516010" y="221405"/>
                      <a:pt x="514203" y="223213"/>
                      <a:pt x="511492" y="223213"/>
                    </a:cubicBezTo>
                    <a:cubicBezTo>
                      <a:pt x="508780" y="223213"/>
                      <a:pt x="506973" y="221405"/>
                      <a:pt x="506973" y="218694"/>
                    </a:cubicBezTo>
                    <a:cubicBezTo>
                      <a:pt x="506973" y="215983"/>
                      <a:pt x="508780" y="214176"/>
                      <a:pt x="511492" y="214176"/>
                    </a:cubicBezTo>
                    <a:lnTo>
                      <a:pt x="511492" y="214176"/>
                    </a:lnTo>
                    <a:close/>
                    <a:moveTo>
                      <a:pt x="493418" y="214176"/>
                    </a:moveTo>
                    <a:cubicBezTo>
                      <a:pt x="496129" y="214176"/>
                      <a:pt x="497936" y="215983"/>
                      <a:pt x="497936" y="218694"/>
                    </a:cubicBezTo>
                    <a:cubicBezTo>
                      <a:pt x="497936" y="221405"/>
                      <a:pt x="496129" y="223213"/>
                      <a:pt x="493418" y="223213"/>
                    </a:cubicBezTo>
                    <a:cubicBezTo>
                      <a:pt x="490707" y="223213"/>
                      <a:pt x="488899" y="221405"/>
                      <a:pt x="488899" y="218694"/>
                    </a:cubicBezTo>
                    <a:cubicBezTo>
                      <a:pt x="487995" y="215983"/>
                      <a:pt x="490707" y="214176"/>
                      <a:pt x="493418" y="214176"/>
                    </a:cubicBezTo>
                    <a:lnTo>
                      <a:pt x="493418" y="214176"/>
                    </a:lnTo>
                    <a:close/>
                    <a:moveTo>
                      <a:pt x="474440" y="214176"/>
                    </a:moveTo>
                    <a:cubicBezTo>
                      <a:pt x="477151" y="214176"/>
                      <a:pt x="478959" y="215983"/>
                      <a:pt x="478959" y="218694"/>
                    </a:cubicBezTo>
                    <a:cubicBezTo>
                      <a:pt x="478959" y="221405"/>
                      <a:pt x="477151" y="223213"/>
                      <a:pt x="474440" y="223213"/>
                    </a:cubicBezTo>
                    <a:cubicBezTo>
                      <a:pt x="471729" y="223213"/>
                      <a:pt x="469922" y="221405"/>
                      <a:pt x="469922" y="218694"/>
                    </a:cubicBezTo>
                    <a:cubicBezTo>
                      <a:pt x="469922" y="215983"/>
                      <a:pt x="471729" y="214176"/>
                      <a:pt x="474440" y="214176"/>
                    </a:cubicBezTo>
                    <a:lnTo>
                      <a:pt x="474440" y="214176"/>
                    </a:lnTo>
                    <a:close/>
                    <a:moveTo>
                      <a:pt x="455462" y="214176"/>
                    </a:moveTo>
                    <a:cubicBezTo>
                      <a:pt x="458174" y="214176"/>
                      <a:pt x="459981" y="215983"/>
                      <a:pt x="459981" y="218694"/>
                    </a:cubicBezTo>
                    <a:cubicBezTo>
                      <a:pt x="459981" y="221405"/>
                      <a:pt x="458174" y="223213"/>
                      <a:pt x="455462" y="223213"/>
                    </a:cubicBezTo>
                    <a:cubicBezTo>
                      <a:pt x="452751" y="223213"/>
                      <a:pt x="450944" y="221405"/>
                      <a:pt x="450944" y="218694"/>
                    </a:cubicBezTo>
                    <a:cubicBezTo>
                      <a:pt x="450944" y="215983"/>
                      <a:pt x="452751" y="214176"/>
                      <a:pt x="455462" y="214176"/>
                    </a:cubicBezTo>
                    <a:lnTo>
                      <a:pt x="455462" y="214176"/>
                    </a:lnTo>
                    <a:close/>
                    <a:moveTo>
                      <a:pt x="436485" y="214176"/>
                    </a:moveTo>
                    <a:cubicBezTo>
                      <a:pt x="439196" y="214176"/>
                      <a:pt x="441003" y="215983"/>
                      <a:pt x="441003" y="218694"/>
                    </a:cubicBezTo>
                    <a:cubicBezTo>
                      <a:pt x="441003" y="221405"/>
                      <a:pt x="439196" y="223213"/>
                      <a:pt x="436485" y="223213"/>
                    </a:cubicBezTo>
                    <a:cubicBezTo>
                      <a:pt x="433774" y="223213"/>
                      <a:pt x="431966" y="221405"/>
                      <a:pt x="431966" y="218694"/>
                    </a:cubicBezTo>
                    <a:cubicBezTo>
                      <a:pt x="431966" y="215983"/>
                      <a:pt x="433774" y="214176"/>
                      <a:pt x="436485" y="214176"/>
                    </a:cubicBezTo>
                    <a:lnTo>
                      <a:pt x="436485" y="214176"/>
                    </a:lnTo>
                    <a:close/>
                    <a:moveTo>
                      <a:pt x="417507" y="214176"/>
                    </a:moveTo>
                    <a:cubicBezTo>
                      <a:pt x="420218" y="214176"/>
                      <a:pt x="422026" y="215983"/>
                      <a:pt x="422026" y="218694"/>
                    </a:cubicBezTo>
                    <a:cubicBezTo>
                      <a:pt x="422026" y="221405"/>
                      <a:pt x="420218" y="223213"/>
                      <a:pt x="417507" y="223213"/>
                    </a:cubicBezTo>
                    <a:cubicBezTo>
                      <a:pt x="414796" y="223213"/>
                      <a:pt x="412989" y="221405"/>
                      <a:pt x="412989" y="218694"/>
                    </a:cubicBezTo>
                    <a:cubicBezTo>
                      <a:pt x="412989" y="215983"/>
                      <a:pt x="415700" y="214176"/>
                      <a:pt x="417507" y="214176"/>
                    </a:cubicBezTo>
                    <a:lnTo>
                      <a:pt x="417507" y="214176"/>
                    </a:lnTo>
                    <a:close/>
                    <a:moveTo>
                      <a:pt x="399433" y="214176"/>
                    </a:moveTo>
                    <a:cubicBezTo>
                      <a:pt x="402144" y="214176"/>
                      <a:pt x="403952" y="215983"/>
                      <a:pt x="403952" y="218694"/>
                    </a:cubicBezTo>
                    <a:cubicBezTo>
                      <a:pt x="403952" y="221405"/>
                      <a:pt x="402144" y="223213"/>
                      <a:pt x="399433" y="223213"/>
                    </a:cubicBezTo>
                    <a:cubicBezTo>
                      <a:pt x="396722" y="223213"/>
                      <a:pt x="394915" y="221405"/>
                      <a:pt x="394915" y="218694"/>
                    </a:cubicBezTo>
                    <a:cubicBezTo>
                      <a:pt x="394011" y="215983"/>
                      <a:pt x="396722" y="214176"/>
                      <a:pt x="399433" y="214176"/>
                    </a:cubicBezTo>
                    <a:lnTo>
                      <a:pt x="399433" y="214176"/>
                    </a:lnTo>
                    <a:close/>
                    <a:moveTo>
                      <a:pt x="380456" y="214176"/>
                    </a:moveTo>
                    <a:cubicBezTo>
                      <a:pt x="383167" y="214176"/>
                      <a:pt x="384974" y="215983"/>
                      <a:pt x="384974" y="218694"/>
                    </a:cubicBezTo>
                    <a:cubicBezTo>
                      <a:pt x="384974" y="221405"/>
                      <a:pt x="383167" y="223213"/>
                      <a:pt x="380456" y="223213"/>
                    </a:cubicBezTo>
                    <a:cubicBezTo>
                      <a:pt x="377745" y="223213"/>
                      <a:pt x="375937" y="221405"/>
                      <a:pt x="375937" y="218694"/>
                    </a:cubicBezTo>
                    <a:cubicBezTo>
                      <a:pt x="375937" y="215983"/>
                      <a:pt x="377745" y="214176"/>
                      <a:pt x="380456" y="214176"/>
                    </a:cubicBezTo>
                    <a:lnTo>
                      <a:pt x="380456" y="214176"/>
                    </a:lnTo>
                    <a:close/>
                    <a:moveTo>
                      <a:pt x="361478" y="214176"/>
                    </a:moveTo>
                    <a:cubicBezTo>
                      <a:pt x="364189" y="214176"/>
                      <a:pt x="365997" y="215983"/>
                      <a:pt x="365997" y="218694"/>
                    </a:cubicBezTo>
                    <a:cubicBezTo>
                      <a:pt x="365997" y="221405"/>
                      <a:pt x="364189" y="223213"/>
                      <a:pt x="361478" y="223213"/>
                    </a:cubicBezTo>
                    <a:cubicBezTo>
                      <a:pt x="358767" y="223213"/>
                      <a:pt x="356960" y="221405"/>
                      <a:pt x="356960" y="218694"/>
                    </a:cubicBezTo>
                    <a:cubicBezTo>
                      <a:pt x="356960" y="215983"/>
                      <a:pt x="358767" y="214176"/>
                      <a:pt x="361478" y="214176"/>
                    </a:cubicBezTo>
                    <a:lnTo>
                      <a:pt x="361478" y="214176"/>
                    </a:lnTo>
                    <a:close/>
                    <a:moveTo>
                      <a:pt x="342501" y="214176"/>
                    </a:moveTo>
                    <a:cubicBezTo>
                      <a:pt x="345212" y="214176"/>
                      <a:pt x="347019" y="215983"/>
                      <a:pt x="347019" y="218694"/>
                    </a:cubicBezTo>
                    <a:cubicBezTo>
                      <a:pt x="347019" y="221405"/>
                      <a:pt x="345212" y="223213"/>
                      <a:pt x="342501" y="223213"/>
                    </a:cubicBezTo>
                    <a:cubicBezTo>
                      <a:pt x="339789" y="223213"/>
                      <a:pt x="337982" y="221405"/>
                      <a:pt x="337982" y="218694"/>
                    </a:cubicBezTo>
                    <a:cubicBezTo>
                      <a:pt x="337982" y="215983"/>
                      <a:pt x="339789" y="214176"/>
                      <a:pt x="342501" y="214176"/>
                    </a:cubicBezTo>
                    <a:lnTo>
                      <a:pt x="342501" y="214176"/>
                    </a:lnTo>
                    <a:close/>
                    <a:moveTo>
                      <a:pt x="323523" y="214176"/>
                    </a:moveTo>
                    <a:cubicBezTo>
                      <a:pt x="326234" y="214176"/>
                      <a:pt x="328041" y="215983"/>
                      <a:pt x="328041" y="218694"/>
                    </a:cubicBezTo>
                    <a:cubicBezTo>
                      <a:pt x="328041" y="221405"/>
                      <a:pt x="326234" y="223213"/>
                      <a:pt x="323523" y="223213"/>
                    </a:cubicBezTo>
                    <a:cubicBezTo>
                      <a:pt x="320812" y="223213"/>
                      <a:pt x="319004" y="221405"/>
                      <a:pt x="319004" y="218694"/>
                    </a:cubicBezTo>
                    <a:cubicBezTo>
                      <a:pt x="319004" y="215983"/>
                      <a:pt x="321716" y="214176"/>
                      <a:pt x="323523" y="214176"/>
                    </a:cubicBezTo>
                    <a:lnTo>
                      <a:pt x="323523" y="214176"/>
                    </a:lnTo>
                    <a:close/>
                    <a:moveTo>
                      <a:pt x="305449" y="214176"/>
                    </a:moveTo>
                    <a:cubicBezTo>
                      <a:pt x="308160" y="214176"/>
                      <a:pt x="309968" y="215983"/>
                      <a:pt x="309968" y="218694"/>
                    </a:cubicBezTo>
                    <a:cubicBezTo>
                      <a:pt x="309968" y="221405"/>
                      <a:pt x="308160" y="223213"/>
                      <a:pt x="305449" y="223213"/>
                    </a:cubicBezTo>
                    <a:cubicBezTo>
                      <a:pt x="302738" y="223213"/>
                      <a:pt x="300931" y="221405"/>
                      <a:pt x="300931" y="218694"/>
                    </a:cubicBezTo>
                    <a:cubicBezTo>
                      <a:pt x="300027" y="215983"/>
                      <a:pt x="302738" y="214176"/>
                      <a:pt x="305449" y="214176"/>
                    </a:cubicBezTo>
                    <a:lnTo>
                      <a:pt x="305449" y="214176"/>
                    </a:lnTo>
                    <a:close/>
                    <a:moveTo>
                      <a:pt x="286471" y="214176"/>
                    </a:moveTo>
                    <a:cubicBezTo>
                      <a:pt x="289182" y="214176"/>
                      <a:pt x="290990" y="215983"/>
                      <a:pt x="290990" y="218694"/>
                    </a:cubicBezTo>
                    <a:cubicBezTo>
                      <a:pt x="290990" y="221405"/>
                      <a:pt x="289182" y="223213"/>
                      <a:pt x="286471" y="223213"/>
                    </a:cubicBezTo>
                    <a:cubicBezTo>
                      <a:pt x="283760" y="223213"/>
                      <a:pt x="281953" y="221405"/>
                      <a:pt x="281953" y="218694"/>
                    </a:cubicBezTo>
                    <a:cubicBezTo>
                      <a:pt x="281953" y="215983"/>
                      <a:pt x="283760" y="214176"/>
                      <a:pt x="286471" y="214176"/>
                    </a:cubicBezTo>
                    <a:lnTo>
                      <a:pt x="286471" y="214176"/>
                    </a:lnTo>
                    <a:close/>
                    <a:moveTo>
                      <a:pt x="840437" y="204235"/>
                    </a:moveTo>
                    <a:cubicBezTo>
                      <a:pt x="843148" y="204235"/>
                      <a:pt x="844955" y="206043"/>
                      <a:pt x="844955" y="208754"/>
                    </a:cubicBezTo>
                    <a:cubicBezTo>
                      <a:pt x="844955" y="211465"/>
                      <a:pt x="843148" y="213272"/>
                      <a:pt x="840437" y="213272"/>
                    </a:cubicBezTo>
                    <a:cubicBezTo>
                      <a:pt x="837726" y="213272"/>
                      <a:pt x="835918" y="211465"/>
                      <a:pt x="835918" y="208754"/>
                    </a:cubicBezTo>
                    <a:cubicBezTo>
                      <a:pt x="835918" y="206043"/>
                      <a:pt x="837726" y="204235"/>
                      <a:pt x="840437" y="204235"/>
                    </a:cubicBezTo>
                    <a:lnTo>
                      <a:pt x="840437" y="204235"/>
                    </a:lnTo>
                    <a:close/>
                    <a:moveTo>
                      <a:pt x="821459" y="204235"/>
                    </a:moveTo>
                    <a:cubicBezTo>
                      <a:pt x="824170" y="204235"/>
                      <a:pt x="825978" y="206043"/>
                      <a:pt x="825978" y="208754"/>
                    </a:cubicBezTo>
                    <a:cubicBezTo>
                      <a:pt x="825978" y="211465"/>
                      <a:pt x="824170" y="213272"/>
                      <a:pt x="821459" y="213272"/>
                    </a:cubicBezTo>
                    <a:cubicBezTo>
                      <a:pt x="818748" y="213272"/>
                      <a:pt x="816941" y="211465"/>
                      <a:pt x="816941" y="208754"/>
                    </a:cubicBezTo>
                    <a:cubicBezTo>
                      <a:pt x="816941" y="206043"/>
                      <a:pt x="818748" y="204235"/>
                      <a:pt x="821459" y="204235"/>
                    </a:cubicBezTo>
                    <a:lnTo>
                      <a:pt x="821459" y="204235"/>
                    </a:lnTo>
                    <a:close/>
                    <a:moveTo>
                      <a:pt x="803385" y="204235"/>
                    </a:moveTo>
                    <a:cubicBezTo>
                      <a:pt x="806096" y="204235"/>
                      <a:pt x="807904" y="206043"/>
                      <a:pt x="807904" y="208754"/>
                    </a:cubicBezTo>
                    <a:cubicBezTo>
                      <a:pt x="807904" y="211465"/>
                      <a:pt x="806096" y="213272"/>
                      <a:pt x="803385" y="213272"/>
                    </a:cubicBezTo>
                    <a:cubicBezTo>
                      <a:pt x="800674" y="213272"/>
                      <a:pt x="798867" y="211465"/>
                      <a:pt x="798867" y="208754"/>
                    </a:cubicBezTo>
                    <a:cubicBezTo>
                      <a:pt x="797963" y="206043"/>
                      <a:pt x="800674" y="204235"/>
                      <a:pt x="803385" y="204235"/>
                    </a:cubicBezTo>
                    <a:lnTo>
                      <a:pt x="803385" y="204235"/>
                    </a:lnTo>
                    <a:close/>
                    <a:moveTo>
                      <a:pt x="784408" y="204235"/>
                    </a:moveTo>
                    <a:cubicBezTo>
                      <a:pt x="787119" y="204235"/>
                      <a:pt x="788926" y="206043"/>
                      <a:pt x="788926" y="208754"/>
                    </a:cubicBezTo>
                    <a:cubicBezTo>
                      <a:pt x="788926" y="211465"/>
                      <a:pt x="787119" y="213272"/>
                      <a:pt x="784408" y="213272"/>
                    </a:cubicBezTo>
                    <a:cubicBezTo>
                      <a:pt x="781696" y="213272"/>
                      <a:pt x="779889" y="211465"/>
                      <a:pt x="779889" y="208754"/>
                    </a:cubicBezTo>
                    <a:cubicBezTo>
                      <a:pt x="778985" y="206043"/>
                      <a:pt x="781696" y="204235"/>
                      <a:pt x="784408" y="204235"/>
                    </a:cubicBezTo>
                    <a:lnTo>
                      <a:pt x="784408" y="204235"/>
                    </a:lnTo>
                    <a:close/>
                    <a:moveTo>
                      <a:pt x="765430" y="204235"/>
                    </a:moveTo>
                    <a:cubicBezTo>
                      <a:pt x="768141" y="204235"/>
                      <a:pt x="769948" y="206043"/>
                      <a:pt x="769948" y="208754"/>
                    </a:cubicBezTo>
                    <a:cubicBezTo>
                      <a:pt x="769948" y="211465"/>
                      <a:pt x="768141" y="213272"/>
                      <a:pt x="765430" y="213272"/>
                    </a:cubicBezTo>
                    <a:cubicBezTo>
                      <a:pt x="762719" y="213272"/>
                      <a:pt x="760912" y="211465"/>
                      <a:pt x="760912" y="208754"/>
                    </a:cubicBezTo>
                    <a:cubicBezTo>
                      <a:pt x="760912" y="206043"/>
                      <a:pt x="762719" y="204235"/>
                      <a:pt x="765430" y="204235"/>
                    </a:cubicBezTo>
                    <a:lnTo>
                      <a:pt x="765430" y="204235"/>
                    </a:lnTo>
                    <a:close/>
                    <a:moveTo>
                      <a:pt x="746452" y="204235"/>
                    </a:moveTo>
                    <a:cubicBezTo>
                      <a:pt x="749163" y="204235"/>
                      <a:pt x="750971" y="206043"/>
                      <a:pt x="750971" y="208754"/>
                    </a:cubicBezTo>
                    <a:cubicBezTo>
                      <a:pt x="750971" y="211465"/>
                      <a:pt x="749163" y="213272"/>
                      <a:pt x="746452" y="213272"/>
                    </a:cubicBezTo>
                    <a:cubicBezTo>
                      <a:pt x="743741" y="213272"/>
                      <a:pt x="741934" y="211465"/>
                      <a:pt x="741934" y="208754"/>
                    </a:cubicBezTo>
                    <a:cubicBezTo>
                      <a:pt x="741934" y="206043"/>
                      <a:pt x="743741" y="204235"/>
                      <a:pt x="746452" y="204235"/>
                    </a:cubicBezTo>
                    <a:lnTo>
                      <a:pt x="746452" y="204235"/>
                    </a:lnTo>
                    <a:close/>
                    <a:moveTo>
                      <a:pt x="727475" y="204235"/>
                    </a:moveTo>
                    <a:cubicBezTo>
                      <a:pt x="730186" y="204235"/>
                      <a:pt x="731993" y="206043"/>
                      <a:pt x="731993" y="208754"/>
                    </a:cubicBezTo>
                    <a:cubicBezTo>
                      <a:pt x="731993" y="211465"/>
                      <a:pt x="730186" y="213272"/>
                      <a:pt x="727475" y="213272"/>
                    </a:cubicBezTo>
                    <a:cubicBezTo>
                      <a:pt x="724764" y="213272"/>
                      <a:pt x="722956" y="211465"/>
                      <a:pt x="722956" y="208754"/>
                    </a:cubicBezTo>
                    <a:cubicBezTo>
                      <a:pt x="722956" y="206043"/>
                      <a:pt x="724764" y="204235"/>
                      <a:pt x="727475" y="204235"/>
                    </a:cubicBezTo>
                    <a:lnTo>
                      <a:pt x="727475" y="204235"/>
                    </a:lnTo>
                    <a:close/>
                    <a:moveTo>
                      <a:pt x="709401" y="204235"/>
                    </a:moveTo>
                    <a:cubicBezTo>
                      <a:pt x="712112" y="204235"/>
                      <a:pt x="713919" y="206043"/>
                      <a:pt x="713919" y="208754"/>
                    </a:cubicBezTo>
                    <a:cubicBezTo>
                      <a:pt x="713919" y="211465"/>
                      <a:pt x="712112" y="213272"/>
                      <a:pt x="709401" y="213272"/>
                    </a:cubicBezTo>
                    <a:cubicBezTo>
                      <a:pt x="706690" y="213272"/>
                      <a:pt x="704882" y="211465"/>
                      <a:pt x="704882" y="208754"/>
                    </a:cubicBezTo>
                    <a:cubicBezTo>
                      <a:pt x="703979" y="206043"/>
                      <a:pt x="706690" y="204235"/>
                      <a:pt x="709401" y="204235"/>
                    </a:cubicBezTo>
                    <a:lnTo>
                      <a:pt x="709401" y="204235"/>
                    </a:lnTo>
                    <a:close/>
                    <a:moveTo>
                      <a:pt x="690423" y="204235"/>
                    </a:moveTo>
                    <a:cubicBezTo>
                      <a:pt x="693134" y="204235"/>
                      <a:pt x="694942" y="206043"/>
                      <a:pt x="694942" y="208754"/>
                    </a:cubicBezTo>
                    <a:cubicBezTo>
                      <a:pt x="694942" y="211465"/>
                      <a:pt x="693134" y="213272"/>
                      <a:pt x="690423" y="213272"/>
                    </a:cubicBezTo>
                    <a:cubicBezTo>
                      <a:pt x="687712" y="213272"/>
                      <a:pt x="685905" y="211465"/>
                      <a:pt x="685905" y="208754"/>
                    </a:cubicBezTo>
                    <a:cubicBezTo>
                      <a:pt x="685905" y="206043"/>
                      <a:pt x="687712" y="204235"/>
                      <a:pt x="690423" y="204235"/>
                    </a:cubicBezTo>
                    <a:lnTo>
                      <a:pt x="690423" y="204235"/>
                    </a:lnTo>
                    <a:close/>
                    <a:moveTo>
                      <a:pt x="671446" y="204235"/>
                    </a:moveTo>
                    <a:cubicBezTo>
                      <a:pt x="674157" y="204235"/>
                      <a:pt x="675964" y="206043"/>
                      <a:pt x="675964" y="208754"/>
                    </a:cubicBezTo>
                    <a:cubicBezTo>
                      <a:pt x="675964" y="211465"/>
                      <a:pt x="674157" y="213272"/>
                      <a:pt x="671446" y="213272"/>
                    </a:cubicBezTo>
                    <a:cubicBezTo>
                      <a:pt x="668735" y="213272"/>
                      <a:pt x="666927" y="211465"/>
                      <a:pt x="666927" y="208754"/>
                    </a:cubicBezTo>
                    <a:cubicBezTo>
                      <a:pt x="666927" y="206043"/>
                      <a:pt x="668735" y="204235"/>
                      <a:pt x="671446" y="204235"/>
                    </a:cubicBezTo>
                    <a:lnTo>
                      <a:pt x="671446" y="204235"/>
                    </a:lnTo>
                    <a:close/>
                    <a:moveTo>
                      <a:pt x="652468" y="204235"/>
                    </a:moveTo>
                    <a:cubicBezTo>
                      <a:pt x="655179" y="204235"/>
                      <a:pt x="656987" y="206043"/>
                      <a:pt x="656987" y="208754"/>
                    </a:cubicBezTo>
                    <a:cubicBezTo>
                      <a:pt x="656987" y="211465"/>
                      <a:pt x="655179" y="213272"/>
                      <a:pt x="652468" y="213272"/>
                    </a:cubicBezTo>
                    <a:cubicBezTo>
                      <a:pt x="649757" y="213272"/>
                      <a:pt x="647950" y="211465"/>
                      <a:pt x="647950" y="208754"/>
                    </a:cubicBezTo>
                    <a:cubicBezTo>
                      <a:pt x="647950" y="206043"/>
                      <a:pt x="649757" y="204235"/>
                      <a:pt x="652468" y="204235"/>
                    </a:cubicBezTo>
                    <a:lnTo>
                      <a:pt x="652468" y="204235"/>
                    </a:lnTo>
                    <a:close/>
                    <a:moveTo>
                      <a:pt x="633490" y="204235"/>
                    </a:moveTo>
                    <a:cubicBezTo>
                      <a:pt x="636202" y="204235"/>
                      <a:pt x="638009" y="206043"/>
                      <a:pt x="638009" y="208754"/>
                    </a:cubicBezTo>
                    <a:cubicBezTo>
                      <a:pt x="638009" y="211465"/>
                      <a:pt x="636202" y="213272"/>
                      <a:pt x="633490" y="213272"/>
                    </a:cubicBezTo>
                    <a:cubicBezTo>
                      <a:pt x="630779" y="213272"/>
                      <a:pt x="628972" y="211465"/>
                      <a:pt x="628972" y="208754"/>
                    </a:cubicBezTo>
                    <a:cubicBezTo>
                      <a:pt x="628972" y="206043"/>
                      <a:pt x="631683" y="204235"/>
                      <a:pt x="633490" y="204235"/>
                    </a:cubicBezTo>
                    <a:lnTo>
                      <a:pt x="633490" y="204235"/>
                    </a:lnTo>
                    <a:close/>
                    <a:moveTo>
                      <a:pt x="615417" y="204235"/>
                    </a:moveTo>
                    <a:cubicBezTo>
                      <a:pt x="618128" y="204235"/>
                      <a:pt x="619935" y="206043"/>
                      <a:pt x="619935" y="208754"/>
                    </a:cubicBezTo>
                    <a:cubicBezTo>
                      <a:pt x="619935" y="211465"/>
                      <a:pt x="618128" y="213272"/>
                      <a:pt x="615417" y="213272"/>
                    </a:cubicBezTo>
                    <a:cubicBezTo>
                      <a:pt x="612705" y="213272"/>
                      <a:pt x="610898" y="211465"/>
                      <a:pt x="610898" y="208754"/>
                    </a:cubicBezTo>
                    <a:cubicBezTo>
                      <a:pt x="609994" y="206043"/>
                      <a:pt x="612705" y="204235"/>
                      <a:pt x="615417" y="204235"/>
                    </a:cubicBezTo>
                    <a:lnTo>
                      <a:pt x="615417" y="204235"/>
                    </a:lnTo>
                    <a:close/>
                    <a:moveTo>
                      <a:pt x="596439" y="204235"/>
                    </a:moveTo>
                    <a:cubicBezTo>
                      <a:pt x="599150" y="204235"/>
                      <a:pt x="600957" y="206043"/>
                      <a:pt x="600957" y="208754"/>
                    </a:cubicBezTo>
                    <a:cubicBezTo>
                      <a:pt x="600957" y="211465"/>
                      <a:pt x="599150" y="213272"/>
                      <a:pt x="596439" y="213272"/>
                    </a:cubicBezTo>
                    <a:cubicBezTo>
                      <a:pt x="593728" y="213272"/>
                      <a:pt x="591920" y="211465"/>
                      <a:pt x="591920" y="208754"/>
                    </a:cubicBezTo>
                    <a:cubicBezTo>
                      <a:pt x="591920" y="206043"/>
                      <a:pt x="593728" y="204235"/>
                      <a:pt x="596439" y="204235"/>
                    </a:cubicBezTo>
                    <a:lnTo>
                      <a:pt x="596439" y="204235"/>
                    </a:lnTo>
                    <a:close/>
                    <a:moveTo>
                      <a:pt x="577461" y="204235"/>
                    </a:moveTo>
                    <a:cubicBezTo>
                      <a:pt x="580172" y="204235"/>
                      <a:pt x="581980" y="206043"/>
                      <a:pt x="581980" y="208754"/>
                    </a:cubicBezTo>
                    <a:cubicBezTo>
                      <a:pt x="581980" y="211465"/>
                      <a:pt x="580172" y="213272"/>
                      <a:pt x="577461" y="213272"/>
                    </a:cubicBezTo>
                    <a:cubicBezTo>
                      <a:pt x="574750" y="213272"/>
                      <a:pt x="572943" y="211465"/>
                      <a:pt x="572943" y="208754"/>
                    </a:cubicBezTo>
                    <a:cubicBezTo>
                      <a:pt x="572943" y="206043"/>
                      <a:pt x="574750" y="204235"/>
                      <a:pt x="577461" y="204235"/>
                    </a:cubicBezTo>
                    <a:lnTo>
                      <a:pt x="577461" y="204235"/>
                    </a:lnTo>
                    <a:close/>
                    <a:moveTo>
                      <a:pt x="558484" y="204235"/>
                    </a:moveTo>
                    <a:cubicBezTo>
                      <a:pt x="561195" y="204235"/>
                      <a:pt x="563002" y="206043"/>
                      <a:pt x="563002" y="208754"/>
                    </a:cubicBezTo>
                    <a:cubicBezTo>
                      <a:pt x="563002" y="211465"/>
                      <a:pt x="561195" y="213272"/>
                      <a:pt x="558484" y="213272"/>
                    </a:cubicBezTo>
                    <a:cubicBezTo>
                      <a:pt x="555773" y="213272"/>
                      <a:pt x="553965" y="211465"/>
                      <a:pt x="553965" y="208754"/>
                    </a:cubicBezTo>
                    <a:cubicBezTo>
                      <a:pt x="553965" y="206043"/>
                      <a:pt x="555773" y="204235"/>
                      <a:pt x="558484" y="204235"/>
                    </a:cubicBezTo>
                    <a:lnTo>
                      <a:pt x="558484" y="204235"/>
                    </a:lnTo>
                    <a:close/>
                    <a:moveTo>
                      <a:pt x="539506" y="204235"/>
                    </a:moveTo>
                    <a:cubicBezTo>
                      <a:pt x="542217" y="204235"/>
                      <a:pt x="544025" y="206043"/>
                      <a:pt x="544025" y="208754"/>
                    </a:cubicBezTo>
                    <a:cubicBezTo>
                      <a:pt x="544025" y="211465"/>
                      <a:pt x="542217" y="213272"/>
                      <a:pt x="539506" y="213272"/>
                    </a:cubicBezTo>
                    <a:cubicBezTo>
                      <a:pt x="536795" y="213272"/>
                      <a:pt x="534988" y="211465"/>
                      <a:pt x="534988" y="208754"/>
                    </a:cubicBezTo>
                    <a:cubicBezTo>
                      <a:pt x="534988" y="206043"/>
                      <a:pt x="537699" y="204235"/>
                      <a:pt x="539506" y="204235"/>
                    </a:cubicBezTo>
                    <a:lnTo>
                      <a:pt x="539506" y="204235"/>
                    </a:lnTo>
                    <a:close/>
                    <a:moveTo>
                      <a:pt x="521432" y="204235"/>
                    </a:moveTo>
                    <a:cubicBezTo>
                      <a:pt x="524143" y="204235"/>
                      <a:pt x="525951" y="206043"/>
                      <a:pt x="525951" y="208754"/>
                    </a:cubicBezTo>
                    <a:cubicBezTo>
                      <a:pt x="525951" y="211465"/>
                      <a:pt x="524143" y="213272"/>
                      <a:pt x="521432" y="213272"/>
                    </a:cubicBezTo>
                    <a:cubicBezTo>
                      <a:pt x="518721" y="213272"/>
                      <a:pt x="516914" y="211465"/>
                      <a:pt x="516914" y="208754"/>
                    </a:cubicBezTo>
                    <a:cubicBezTo>
                      <a:pt x="516010" y="206043"/>
                      <a:pt x="518721" y="204235"/>
                      <a:pt x="521432" y="204235"/>
                    </a:cubicBezTo>
                    <a:lnTo>
                      <a:pt x="521432" y="204235"/>
                    </a:lnTo>
                    <a:close/>
                    <a:moveTo>
                      <a:pt x="502455" y="204235"/>
                    </a:moveTo>
                    <a:cubicBezTo>
                      <a:pt x="505166" y="204235"/>
                      <a:pt x="506973" y="206043"/>
                      <a:pt x="506973" y="208754"/>
                    </a:cubicBezTo>
                    <a:cubicBezTo>
                      <a:pt x="506973" y="211465"/>
                      <a:pt x="505166" y="213272"/>
                      <a:pt x="502455" y="213272"/>
                    </a:cubicBezTo>
                    <a:cubicBezTo>
                      <a:pt x="499744" y="213272"/>
                      <a:pt x="497936" y="211465"/>
                      <a:pt x="497936" y="208754"/>
                    </a:cubicBezTo>
                    <a:cubicBezTo>
                      <a:pt x="497936" y="206043"/>
                      <a:pt x="499744" y="204235"/>
                      <a:pt x="502455" y="204235"/>
                    </a:cubicBezTo>
                    <a:lnTo>
                      <a:pt x="502455" y="204235"/>
                    </a:lnTo>
                    <a:close/>
                    <a:moveTo>
                      <a:pt x="483477" y="204235"/>
                    </a:moveTo>
                    <a:cubicBezTo>
                      <a:pt x="486188" y="204235"/>
                      <a:pt x="487995" y="206043"/>
                      <a:pt x="487995" y="208754"/>
                    </a:cubicBezTo>
                    <a:cubicBezTo>
                      <a:pt x="487995" y="211465"/>
                      <a:pt x="486188" y="213272"/>
                      <a:pt x="483477" y="213272"/>
                    </a:cubicBezTo>
                    <a:cubicBezTo>
                      <a:pt x="480766" y="213272"/>
                      <a:pt x="478959" y="211465"/>
                      <a:pt x="478959" y="208754"/>
                    </a:cubicBezTo>
                    <a:cubicBezTo>
                      <a:pt x="478959" y="206043"/>
                      <a:pt x="480766" y="204235"/>
                      <a:pt x="483477" y="204235"/>
                    </a:cubicBezTo>
                    <a:lnTo>
                      <a:pt x="483477" y="204235"/>
                    </a:lnTo>
                    <a:close/>
                    <a:moveTo>
                      <a:pt x="464499" y="204235"/>
                    </a:moveTo>
                    <a:cubicBezTo>
                      <a:pt x="467211" y="204235"/>
                      <a:pt x="469018" y="206043"/>
                      <a:pt x="469018" y="208754"/>
                    </a:cubicBezTo>
                    <a:cubicBezTo>
                      <a:pt x="469018" y="211465"/>
                      <a:pt x="467211" y="213272"/>
                      <a:pt x="464499" y="213272"/>
                    </a:cubicBezTo>
                    <a:cubicBezTo>
                      <a:pt x="461788" y="213272"/>
                      <a:pt x="459981" y="211465"/>
                      <a:pt x="459981" y="208754"/>
                    </a:cubicBezTo>
                    <a:cubicBezTo>
                      <a:pt x="459981" y="206043"/>
                      <a:pt x="461788" y="204235"/>
                      <a:pt x="464499" y="204235"/>
                    </a:cubicBezTo>
                    <a:lnTo>
                      <a:pt x="464499" y="204235"/>
                    </a:lnTo>
                    <a:close/>
                    <a:moveTo>
                      <a:pt x="446425" y="204235"/>
                    </a:moveTo>
                    <a:cubicBezTo>
                      <a:pt x="449137" y="204235"/>
                      <a:pt x="450944" y="206043"/>
                      <a:pt x="450944" y="208754"/>
                    </a:cubicBezTo>
                    <a:cubicBezTo>
                      <a:pt x="450944" y="211465"/>
                      <a:pt x="449137" y="213272"/>
                      <a:pt x="446425" y="213272"/>
                    </a:cubicBezTo>
                    <a:cubicBezTo>
                      <a:pt x="443714" y="213272"/>
                      <a:pt x="441907" y="211465"/>
                      <a:pt x="441907" y="208754"/>
                    </a:cubicBezTo>
                    <a:cubicBezTo>
                      <a:pt x="441003" y="206043"/>
                      <a:pt x="443714" y="204235"/>
                      <a:pt x="446425" y="204235"/>
                    </a:cubicBezTo>
                    <a:lnTo>
                      <a:pt x="446425" y="204235"/>
                    </a:lnTo>
                    <a:close/>
                    <a:moveTo>
                      <a:pt x="427448" y="204235"/>
                    </a:moveTo>
                    <a:cubicBezTo>
                      <a:pt x="430159" y="204235"/>
                      <a:pt x="431966" y="206043"/>
                      <a:pt x="431966" y="208754"/>
                    </a:cubicBezTo>
                    <a:cubicBezTo>
                      <a:pt x="431966" y="211465"/>
                      <a:pt x="430159" y="213272"/>
                      <a:pt x="427448" y="213272"/>
                    </a:cubicBezTo>
                    <a:cubicBezTo>
                      <a:pt x="424737" y="213272"/>
                      <a:pt x="422929" y="211465"/>
                      <a:pt x="422929" y="208754"/>
                    </a:cubicBezTo>
                    <a:cubicBezTo>
                      <a:pt x="422929" y="206043"/>
                      <a:pt x="424737" y="204235"/>
                      <a:pt x="427448" y="204235"/>
                    </a:cubicBezTo>
                    <a:lnTo>
                      <a:pt x="427448" y="204235"/>
                    </a:lnTo>
                    <a:close/>
                    <a:moveTo>
                      <a:pt x="408470" y="204235"/>
                    </a:moveTo>
                    <a:cubicBezTo>
                      <a:pt x="411181" y="204235"/>
                      <a:pt x="412989" y="206043"/>
                      <a:pt x="412989" y="208754"/>
                    </a:cubicBezTo>
                    <a:cubicBezTo>
                      <a:pt x="412989" y="211465"/>
                      <a:pt x="411181" y="213272"/>
                      <a:pt x="408470" y="213272"/>
                    </a:cubicBezTo>
                    <a:cubicBezTo>
                      <a:pt x="405759" y="213272"/>
                      <a:pt x="403952" y="211465"/>
                      <a:pt x="403952" y="208754"/>
                    </a:cubicBezTo>
                    <a:cubicBezTo>
                      <a:pt x="403952" y="206043"/>
                      <a:pt x="405759" y="204235"/>
                      <a:pt x="408470" y="204235"/>
                    </a:cubicBezTo>
                    <a:lnTo>
                      <a:pt x="408470" y="204235"/>
                    </a:lnTo>
                    <a:close/>
                    <a:moveTo>
                      <a:pt x="389493" y="204235"/>
                    </a:moveTo>
                    <a:cubicBezTo>
                      <a:pt x="392204" y="204235"/>
                      <a:pt x="394011" y="206043"/>
                      <a:pt x="394011" y="208754"/>
                    </a:cubicBezTo>
                    <a:cubicBezTo>
                      <a:pt x="394011" y="211465"/>
                      <a:pt x="392204" y="213272"/>
                      <a:pt x="389493" y="213272"/>
                    </a:cubicBezTo>
                    <a:cubicBezTo>
                      <a:pt x="386782" y="213272"/>
                      <a:pt x="384974" y="211465"/>
                      <a:pt x="384974" y="208754"/>
                    </a:cubicBezTo>
                    <a:cubicBezTo>
                      <a:pt x="384974" y="206043"/>
                      <a:pt x="386782" y="204235"/>
                      <a:pt x="389493" y="204235"/>
                    </a:cubicBezTo>
                    <a:lnTo>
                      <a:pt x="389493" y="204235"/>
                    </a:lnTo>
                    <a:close/>
                    <a:moveTo>
                      <a:pt x="370515" y="204235"/>
                    </a:moveTo>
                    <a:cubicBezTo>
                      <a:pt x="373226" y="204235"/>
                      <a:pt x="375034" y="206043"/>
                      <a:pt x="375034" y="208754"/>
                    </a:cubicBezTo>
                    <a:cubicBezTo>
                      <a:pt x="375034" y="211465"/>
                      <a:pt x="373226" y="213272"/>
                      <a:pt x="370515" y="213272"/>
                    </a:cubicBezTo>
                    <a:cubicBezTo>
                      <a:pt x="367804" y="213272"/>
                      <a:pt x="365997" y="211465"/>
                      <a:pt x="365997" y="208754"/>
                    </a:cubicBezTo>
                    <a:cubicBezTo>
                      <a:pt x="365997" y="206043"/>
                      <a:pt x="367804" y="204235"/>
                      <a:pt x="370515" y="204235"/>
                    </a:cubicBezTo>
                    <a:lnTo>
                      <a:pt x="370515" y="204235"/>
                    </a:lnTo>
                    <a:close/>
                    <a:moveTo>
                      <a:pt x="352441" y="204235"/>
                    </a:moveTo>
                    <a:cubicBezTo>
                      <a:pt x="355152" y="204235"/>
                      <a:pt x="356960" y="206043"/>
                      <a:pt x="356960" y="208754"/>
                    </a:cubicBezTo>
                    <a:cubicBezTo>
                      <a:pt x="356960" y="211465"/>
                      <a:pt x="355152" y="213272"/>
                      <a:pt x="352441" y="213272"/>
                    </a:cubicBezTo>
                    <a:cubicBezTo>
                      <a:pt x="349730" y="213272"/>
                      <a:pt x="347923" y="211465"/>
                      <a:pt x="347923" y="208754"/>
                    </a:cubicBezTo>
                    <a:cubicBezTo>
                      <a:pt x="347019" y="206043"/>
                      <a:pt x="349730" y="204235"/>
                      <a:pt x="352441" y="204235"/>
                    </a:cubicBezTo>
                    <a:lnTo>
                      <a:pt x="352441" y="204235"/>
                    </a:lnTo>
                    <a:close/>
                    <a:moveTo>
                      <a:pt x="333464" y="204235"/>
                    </a:moveTo>
                    <a:cubicBezTo>
                      <a:pt x="336175" y="204235"/>
                      <a:pt x="337982" y="206043"/>
                      <a:pt x="337982" y="208754"/>
                    </a:cubicBezTo>
                    <a:cubicBezTo>
                      <a:pt x="337982" y="211465"/>
                      <a:pt x="336175" y="213272"/>
                      <a:pt x="333464" y="213272"/>
                    </a:cubicBezTo>
                    <a:cubicBezTo>
                      <a:pt x="330753" y="213272"/>
                      <a:pt x="328945" y="211465"/>
                      <a:pt x="328945" y="208754"/>
                    </a:cubicBezTo>
                    <a:cubicBezTo>
                      <a:pt x="328945" y="206043"/>
                      <a:pt x="330753" y="204235"/>
                      <a:pt x="333464" y="204235"/>
                    </a:cubicBezTo>
                    <a:lnTo>
                      <a:pt x="333464" y="204235"/>
                    </a:lnTo>
                    <a:close/>
                    <a:moveTo>
                      <a:pt x="314486" y="204235"/>
                    </a:moveTo>
                    <a:cubicBezTo>
                      <a:pt x="317197" y="204235"/>
                      <a:pt x="319004" y="206043"/>
                      <a:pt x="319004" y="208754"/>
                    </a:cubicBezTo>
                    <a:cubicBezTo>
                      <a:pt x="319004" y="211465"/>
                      <a:pt x="317197" y="213272"/>
                      <a:pt x="314486" y="213272"/>
                    </a:cubicBezTo>
                    <a:cubicBezTo>
                      <a:pt x="311775" y="213272"/>
                      <a:pt x="309968" y="211465"/>
                      <a:pt x="309968" y="208754"/>
                    </a:cubicBezTo>
                    <a:cubicBezTo>
                      <a:pt x="309968" y="206043"/>
                      <a:pt x="311775" y="204235"/>
                      <a:pt x="314486" y="204235"/>
                    </a:cubicBezTo>
                    <a:lnTo>
                      <a:pt x="314486" y="204235"/>
                    </a:lnTo>
                    <a:close/>
                    <a:moveTo>
                      <a:pt x="295508" y="204235"/>
                    </a:moveTo>
                    <a:cubicBezTo>
                      <a:pt x="298219" y="204235"/>
                      <a:pt x="300027" y="206043"/>
                      <a:pt x="300027" y="208754"/>
                    </a:cubicBezTo>
                    <a:cubicBezTo>
                      <a:pt x="300027" y="211465"/>
                      <a:pt x="298219" y="213272"/>
                      <a:pt x="295508" y="213272"/>
                    </a:cubicBezTo>
                    <a:cubicBezTo>
                      <a:pt x="292797" y="213272"/>
                      <a:pt x="290990" y="211465"/>
                      <a:pt x="290990" y="208754"/>
                    </a:cubicBezTo>
                    <a:cubicBezTo>
                      <a:pt x="290990" y="206043"/>
                      <a:pt x="292797" y="204235"/>
                      <a:pt x="295508" y="204235"/>
                    </a:cubicBezTo>
                    <a:lnTo>
                      <a:pt x="295508" y="204235"/>
                    </a:lnTo>
                    <a:close/>
                    <a:moveTo>
                      <a:pt x="831400" y="193391"/>
                    </a:moveTo>
                    <a:cubicBezTo>
                      <a:pt x="834111" y="193391"/>
                      <a:pt x="835918" y="195198"/>
                      <a:pt x="835918" y="197909"/>
                    </a:cubicBezTo>
                    <a:cubicBezTo>
                      <a:pt x="835918" y="200620"/>
                      <a:pt x="834111" y="202428"/>
                      <a:pt x="831400" y="202428"/>
                    </a:cubicBezTo>
                    <a:cubicBezTo>
                      <a:pt x="828689" y="202428"/>
                      <a:pt x="826881" y="200620"/>
                      <a:pt x="826881" y="197909"/>
                    </a:cubicBezTo>
                    <a:cubicBezTo>
                      <a:pt x="826881" y="195198"/>
                      <a:pt x="828689" y="193391"/>
                      <a:pt x="831400" y="193391"/>
                    </a:cubicBezTo>
                    <a:lnTo>
                      <a:pt x="831400" y="193391"/>
                    </a:lnTo>
                    <a:close/>
                    <a:moveTo>
                      <a:pt x="812422" y="193391"/>
                    </a:moveTo>
                    <a:cubicBezTo>
                      <a:pt x="815133" y="193391"/>
                      <a:pt x="816941" y="195198"/>
                      <a:pt x="816941" y="197909"/>
                    </a:cubicBezTo>
                    <a:cubicBezTo>
                      <a:pt x="816941" y="200620"/>
                      <a:pt x="815133" y="202428"/>
                      <a:pt x="812422" y="202428"/>
                    </a:cubicBezTo>
                    <a:cubicBezTo>
                      <a:pt x="809711" y="202428"/>
                      <a:pt x="807904" y="200620"/>
                      <a:pt x="807904" y="197909"/>
                    </a:cubicBezTo>
                    <a:cubicBezTo>
                      <a:pt x="807904" y="195198"/>
                      <a:pt x="809711" y="193391"/>
                      <a:pt x="812422" y="193391"/>
                    </a:cubicBezTo>
                    <a:lnTo>
                      <a:pt x="812422" y="193391"/>
                    </a:lnTo>
                    <a:close/>
                    <a:moveTo>
                      <a:pt x="793445" y="193391"/>
                    </a:moveTo>
                    <a:cubicBezTo>
                      <a:pt x="796156" y="193391"/>
                      <a:pt x="797963" y="195198"/>
                      <a:pt x="797963" y="197909"/>
                    </a:cubicBezTo>
                    <a:cubicBezTo>
                      <a:pt x="797963" y="200620"/>
                      <a:pt x="796156" y="202428"/>
                      <a:pt x="793445" y="202428"/>
                    </a:cubicBezTo>
                    <a:cubicBezTo>
                      <a:pt x="790733" y="202428"/>
                      <a:pt x="788926" y="200620"/>
                      <a:pt x="788926" y="197909"/>
                    </a:cubicBezTo>
                    <a:cubicBezTo>
                      <a:pt x="788926" y="195198"/>
                      <a:pt x="790733" y="193391"/>
                      <a:pt x="793445" y="193391"/>
                    </a:cubicBezTo>
                    <a:lnTo>
                      <a:pt x="793445" y="193391"/>
                    </a:lnTo>
                    <a:close/>
                    <a:moveTo>
                      <a:pt x="774467" y="193391"/>
                    </a:moveTo>
                    <a:cubicBezTo>
                      <a:pt x="777178" y="193391"/>
                      <a:pt x="778985" y="195198"/>
                      <a:pt x="778985" y="197909"/>
                    </a:cubicBezTo>
                    <a:cubicBezTo>
                      <a:pt x="778985" y="200620"/>
                      <a:pt x="777178" y="202428"/>
                      <a:pt x="774467" y="202428"/>
                    </a:cubicBezTo>
                    <a:cubicBezTo>
                      <a:pt x="771756" y="202428"/>
                      <a:pt x="769948" y="200620"/>
                      <a:pt x="769948" y="197909"/>
                    </a:cubicBezTo>
                    <a:cubicBezTo>
                      <a:pt x="769948" y="195198"/>
                      <a:pt x="771756" y="193391"/>
                      <a:pt x="774467" y="193391"/>
                    </a:cubicBezTo>
                    <a:lnTo>
                      <a:pt x="774467" y="193391"/>
                    </a:lnTo>
                    <a:close/>
                    <a:moveTo>
                      <a:pt x="756393" y="193391"/>
                    </a:moveTo>
                    <a:cubicBezTo>
                      <a:pt x="759104" y="193391"/>
                      <a:pt x="760912" y="195198"/>
                      <a:pt x="760912" y="197909"/>
                    </a:cubicBezTo>
                    <a:cubicBezTo>
                      <a:pt x="760912" y="200620"/>
                      <a:pt x="759104" y="202428"/>
                      <a:pt x="756393" y="202428"/>
                    </a:cubicBezTo>
                    <a:cubicBezTo>
                      <a:pt x="753682" y="202428"/>
                      <a:pt x="751875" y="200620"/>
                      <a:pt x="751875" y="197909"/>
                    </a:cubicBezTo>
                    <a:cubicBezTo>
                      <a:pt x="750971" y="195198"/>
                      <a:pt x="753682" y="193391"/>
                      <a:pt x="756393" y="193391"/>
                    </a:cubicBezTo>
                    <a:lnTo>
                      <a:pt x="756393" y="193391"/>
                    </a:lnTo>
                    <a:close/>
                    <a:moveTo>
                      <a:pt x="737415" y="193391"/>
                    </a:moveTo>
                    <a:cubicBezTo>
                      <a:pt x="740126" y="193391"/>
                      <a:pt x="741934" y="195198"/>
                      <a:pt x="741934" y="197909"/>
                    </a:cubicBezTo>
                    <a:cubicBezTo>
                      <a:pt x="741934" y="200620"/>
                      <a:pt x="740126" y="202428"/>
                      <a:pt x="737415" y="202428"/>
                    </a:cubicBezTo>
                    <a:cubicBezTo>
                      <a:pt x="734704" y="202428"/>
                      <a:pt x="732897" y="200620"/>
                      <a:pt x="732897" y="197909"/>
                    </a:cubicBezTo>
                    <a:cubicBezTo>
                      <a:pt x="732897" y="195198"/>
                      <a:pt x="734704" y="193391"/>
                      <a:pt x="737415" y="193391"/>
                    </a:cubicBezTo>
                    <a:lnTo>
                      <a:pt x="737415" y="193391"/>
                    </a:lnTo>
                    <a:close/>
                    <a:moveTo>
                      <a:pt x="718438" y="193391"/>
                    </a:moveTo>
                    <a:cubicBezTo>
                      <a:pt x="721149" y="193391"/>
                      <a:pt x="722956" y="195198"/>
                      <a:pt x="722956" y="197909"/>
                    </a:cubicBezTo>
                    <a:cubicBezTo>
                      <a:pt x="722956" y="200620"/>
                      <a:pt x="721149" y="202428"/>
                      <a:pt x="718438" y="202428"/>
                    </a:cubicBezTo>
                    <a:cubicBezTo>
                      <a:pt x="715727" y="202428"/>
                      <a:pt x="713919" y="200620"/>
                      <a:pt x="713919" y="197909"/>
                    </a:cubicBezTo>
                    <a:cubicBezTo>
                      <a:pt x="713919" y="195198"/>
                      <a:pt x="715727" y="193391"/>
                      <a:pt x="718438" y="193391"/>
                    </a:cubicBezTo>
                    <a:lnTo>
                      <a:pt x="718438" y="193391"/>
                    </a:lnTo>
                    <a:close/>
                    <a:moveTo>
                      <a:pt x="699460" y="193391"/>
                    </a:moveTo>
                    <a:cubicBezTo>
                      <a:pt x="702171" y="193391"/>
                      <a:pt x="703979" y="195198"/>
                      <a:pt x="703979" y="197909"/>
                    </a:cubicBezTo>
                    <a:cubicBezTo>
                      <a:pt x="703979" y="200620"/>
                      <a:pt x="702171" y="202428"/>
                      <a:pt x="699460" y="202428"/>
                    </a:cubicBezTo>
                    <a:cubicBezTo>
                      <a:pt x="696749" y="202428"/>
                      <a:pt x="694942" y="200620"/>
                      <a:pt x="694942" y="197909"/>
                    </a:cubicBezTo>
                    <a:cubicBezTo>
                      <a:pt x="694942" y="195198"/>
                      <a:pt x="696749" y="193391"/>
                      <a:pt x="699460" y="193391"/>
                    </a:cubicBezTo>
                    <a:lnTo>
                      <a:pt x="699460" y="193391"/>
                    </a:lnTo>
                    <a:close/>
                    <a:moveTo>
                      <a:pt x="680483" y="193391"/>
                    </a:moveTo>
                    <a:cubicBezTo>
                      <a:pt x="683194" y="193391"/>
                      <a:pt x="685001" y="195198"/>
                      <a:pt x="685001" y="197909"/>
                    </a:cubicBezTo>
                    <a:cubicBezTo>
                      <a:pt x="685001" y="200620"/>
                      <a:pt x="683194" y="202428"/>
                      <a:pt x="680483" y="202428"/>
                    </a:cubicBezTo>
                    <a:cubicBezTo>
                      <a:pt x="677771" y="202428"/>
                      <a:pt x="675964" y="200620"/>
                      <a:pt x="675964" y="197909"/>
                    </a:cubicBezTo>
                    <a:cubicBezTo>
                      <a:pt x="675964" y="195198"/>
                      <a:pt x="678675" y="193391"/>
                      <a:pt x="680483" y="193391"/>
                    </a:cubicBezTo>
                    <a:lnTo>
                      <a:pt x="680483" y="193391"/>
                    </a:lnTo>
                    <a:close/>
                    <a:moveTo>
                      <a:pt x="662409" y="193391"/>
                    </a:moveTo>
                    <a:cubicBezTo>
                      <a:pt x="665120" y="193391"/>
                      <a:pt x="666927" y="195198"/>
                      <a:pt x="666927" y="197909"/>
                    </a:cubicBezTo>
                    <a:cubicBezTo>
                      <a:pt x="666927" y="200620"/>
                      <a:pt x="665120" y="202428"/>
                      <a:pt x="662409" y="202428"/>
                    </a:cubicBezTo>
                    <a:cubicBezTo>
                      <a:pt x="659698" y="202428"/>
                      <a:pt x="657890" y="200620"/>
                      <a:pt x="657890" y="197909"/>
                    </a:cubicBezTo>
                    <a:cubicBezTo>
                      <a:pt x="656987" y="195198"/>
                      <a:pt x="659698" y="193391"/>
                      <a:pt x="662409" y="193391"/>
                    </a:cubicBezTo>
                    <a:lnTo>
                      <a:pt x="662409" y="193391"/>
                    </a:lnTo>
                    <a:close/>
                    <a:moveTo>
                      <a:pt x="643431" y="193391"/>
                    </a:moveTo>
                    <a:cubicBezTo>
                      <a:pt x="646142" y="193391"/>
                      <a:pt x="647950" y="195198"/>
                      <a:pt x="647950" y="197909"/>
                    </a:cubicBezTo>
                    <a:cubicBezTo>
                      <a:pt x="647950" y="200620"/>
                      <a:pt x="646142" y="202428"/>
                      <a:pt x="643431" y="202428"/>
                    </a:cubicBezTo>
                    <a:cubicBezTo>
                      <a:pt x="640720" y="202428"/>
                      <a:pt x="638913" y="200620"/>
                      <a:pt x="638913" y="197909"/>
                    </a:cubicBezTo>
                    <a:cubicBezTo>
                      <a:pt x="638913" y="195198"/>
                      <a:pt x="640720" y="193391"/>
                      <a:pt x="643431" y="193391"/>
                    </a:cubicBezTo>
                    <a:lnTo>
                      <a:pt x="643431" y="193391"/>
                    </a:lnTo>
                    <a:close/>
                    <a:moveTo>
                      <a:pt x="624453" y="193391"/>
                    </a:moveTo>
                    <a:cubicBezTo>
                      <a:pt x="627165" y="193391"/>
                      <a:pt x="628972" y="195198"/>
                      <a:pt x="628972" y="197909"/>
                    </a:cubicBezTo>
                    <a:cubicBezTo>
                      <a:pt x="628972" y="200620"/>
                      <a:pt x="627165" y="202428"/>
                      <a:pt x="624453" y="202428"/>
                    </a:cubicBezTo>
                    <a:cubicBezTo>
                      <a:pt x="621742" y="202428"/>
                      <a:pt x="619935" y="200620"/>
                      <a:pt x="619935" y="197909"/>
                    </a:cubicBezTo>
                    <a:cubicBezTo>
                      <a:pt x="619935" y="195198"/>
                      <a:pt x="621742" y="193391"/>
                      <a:pt x="624453" y="193391"/>
                    </a:cubicBezTo>
                    <a:lnTo>
                      <a:pt x="624453" y="193391"/>
                    </a:lnTo>
                    <a:close/>
                    <a:moveTo>
                      <a:pt x="605476" y="193391"/>
                    </a:moveTo>
                    <a:cubicBezTo>
                      <a:pt x="608187" y="193391"/>
                      <a:pt x="609994" y="195198"/>
                      <a:pt x="609994" y="197909"/>
                    </a:cubicBezTo>
                    <a:cubicBezTo>
                      <a:pt x="609994" y="200620"/>
                      <a:pt x="608187" y="202428"/>
                      <a:pt x="605476" y="202428"/>
                    </a:cubicBezTo>
                    <a:cubicBezTo>
                      <a:pt x="602765" y="202428"/>
                      <a:pt x="600957" y="200620"/>
                      <a:pt x="600957" y="197909"/>
                    </a:cubicBezTo>
                    <a:cubicBezTo>
                      <a:pt x="600957" y="195198"/>
                      <a:pt x="602765" y="193391"/>
                      <a:pt x="605476" y="193391"/>
                    </a:cubicBezTo>
                    <a:lnTo>
                      <a:pt x="605476" y="193391"/>
                    </a:lnTo>
                    <a:close/>
                    <a:moveTo>
                      <a:pt x="586498" y="193391"/>
                    </a:moveTo>
                    <a:cubicBezTo>
                      <a:pt x="589209" y="193391"/>
                      <a:pt x="591017" y="195198"/>
                      <a:pt x="591017" y="197909"/>
                    </a:cubicBezTo>
                    <a:cubicBezTo>
                      <a:pt x="591017" y="200620"/>
                      <a:pt x="589209" y="202428"/>
                      <a:pt x="586498" y="202428"/>
                    </a:cubicBezTo>
                    <a:cubicBezTo>
                      <a:pt x="583787" y="202428"/>
                      <a:pt x="581980" y="200620"/>
                      <a:pt x="581980" y="197909"/>
                    </a:cubicBezTo>
                    <a:cubicBezTo>
                      <a:pt x="581980" y="195198"/>
                      <a:pt x="584691" y="193391"/>
                      <a:pt x="586498" y="193391"/>
                    </a:cubicBezTo>
                    <a:lnTo>
                      <a:pt x="586498" y="193391"/>
                    </a:lnTo>
                    <a:close/>
                    <a:moveTo>
                      <a:pt x="568424" y="193391"/>
                    </a:moveTo>
                    <a:cubicBezTo>
                      <a:pt x="571135" y="193391"/>
                      <a:pt x="572943" y="195198"/>
                      <a:pt x="572943" y="197909"/>
                    </a:cubicBezTo>
                    <a:cubicBezTo>
                      <a:pt x="572943" y="200620"/>
                      <a:pt x="571135" y="202428"/>
                      <a:pt x="568424" y="202428"/>
                    </a:cubicBezTo>
                    <a:cubicBezTo>
                      <a:pt x="565713" y="202428"/>
                      <a:pt x="563906" y="200620"/>
                      <a:pt x="563906" y="197909"/>
                    </a:cubicBezTo>
                    <a:cubicBezTo>
                      <a:pt x="563906" y="195198"/>
                      <a:pt x="565713" y="193391"/>
                      <a:pt x="568424" y="193391"/>
                    </a:cubicBezTo>
                    <a:lnTo>
                      <a:pt x="568424" y="193391"/>
                    </a:lnTo>
                    <a:close/>
                    <a:moveTo>
                      <a:pt x="549447" y="193391"/>
                    </a:moveTo>
                    <a:cubicBezTo>
                      <a:pt x="552158" y="193391"/>
                      <a:pt x="553965" y="195198"/>
                      <a:pt x="553965" y="197909"/>
                    </a:cubicBezTo>
                    <a:cubicBezTo>
                      <a:pt x="553965" y="200620"/>
                      <a:pt x="552158" y="202428"/>
                      <a:pt x="549447" y="202428"/>
                    </a:cubicBezTo>
                    <a:cubicBezTo>
                      <a:pt x="546736" y="202428"/>
                      <a:pt x="544928" y="200620"/>
                      <a:pt x="544928" y="197909"/>
                    </a:cubicBezTo>
                    <a:cubicBezTo>
                      <a:pt x="544928" y="195198"/>
                      <a:pt x="546736" y="193391"/>
                      <a:pt x="549447" y="193391"/>
                    </a:cubicBezTo>
                    <a:lnTo>
                      <a:pt x="549447" y="193391"/>
                    </a:lnTo>
                    <a:close/>
                    <a:moveTo>
                      <a:pt x="530469" y="193391"/>
                    </a:moveTo>
                    <a:cubicBezTo>
                      <a:pt x="533180" y="193391"/>
                      <a:pt x="534988" y="195198"/>
                      <a:pt x="534988" y="197909"/>
                    </a:cubicBezTo>
                    <a:cubicBezTo>
                      <a:pt x="534988" y="200620"/>
                      <a:pt x="533180" y="202428"/>
                      <a:pt x="530469" y="202428"/>
                    </a:cubicBezTo>
                    <a:cubicBezTo>
                      <a:pt x="527758" y="202428"/>
                      <a:pt x="525951" y="200620"/>
                      <a:pt x="525951" y="197909"/>
                    </a:cubicBezTo>
                    <a:cubicBezTo>
                      <a:pt x="525951" y="195198"/>
                      <a:pt x="527758" y="193391"/>
                      <a:pt x="530469" y="193391"/>
                    </a:cubicBezTo>
                    <a:lnTo>
                      <a:pt x="530469" y="193391"/>
                    </a:lnTo>
                    <a:close/>
                    <a:moveTo>
                      <a:pt x="511492" y="193391"/>
                    </a:moveTo>
                    <a:cubicBezTo>
                      <a:pt x="514203" y="193391"/>
                      <a:pt x="516010" y="195198"/>
                      <a:pt x="516010" y="197909"/>
                    </a:cubicBezTo>
                    <a:cubicBezTo>
                      <a:pt x="516010" y="200620"/>
                      <a:pt x="514203" y="202428"/>
                      <a:pt x="511492" y="202428"/>
                    </a:cubicBezTo>
                    <a:cubicBezTo>
                      <a:pt x="508780" y="202428"/>
                      <a:pt x="506973" y="200620"/>
                      <a:pt x="506973" y="197909"/>
                    </a:cubicBezTo>
                    <a:cubicBezTo>
                      <a:pt x="506973" y="195198"/>
                      <a:pt x="508780" y="193391"/>
                      <a:pt x="511492" y="193391"/>
                    </a:cubicBezTo>
                    <a:lnTo>
                      <a:pt x="511492" y="193391"/>
                    </a:lnTo>
                    <a:close/>
                    <a:moveTo>
                      <a:pt x="493418" y="193391"/>
                    </a:moveTo>
                    <a:cubicBezTo>
                      <a:pt x="496129" y="193391"/>
                      <a:pt x="497936" y="195198"/>
                      <a:pt x="497936" y="197909"/>
                    </a:cubicBezTo>
                    <a:cubicBezTo>
                      <a:pt x="497936" y="200620"/>
                      <a:pt x="496129" y="202428"/>
                      <a:pt x="493418" y="202428"/>
                    </a:cubicBezTo>
                    <a:cubicBezTo>
                      <a:pt x="490707" y="202428"/>
                      <a:pt x="488899" y="200620"/>
                      <a:pt x="488899" y="197909"/>
                    </a:cubicBezTo>
                    <a:cubicBezTo>
                      <a:pt x="487995" y="195198"/>
                      <a:pt x="490707" y="193391"/>
                      <a:pt x="493418" y="193391"/>
                    </a:cubicBezTo>
                    <a:lnTo>
                      <a:pt x="493418" y="193391"/>
                    </a:lnTo>
                    <a:close/>
                    <a:moveTo>
                      <a:pt x="474440" y="193391"/>
                    </a:moveTo>
                    <a:cubicBezTo>
                      <a:pt x="477151" y="193391"/>
                      <a:pt x="478959" y="195198"/>
                      <a:pt x="478959" y="197909"/>
                    </a:cubicBezTo>
                    <a:cubicBezTo>
                      <a:pt x="478959" y="200620"/>
                      <a:pt x="477151" y="202428"/>
                      <a:pt x="474440" y="202428"/>
                    </a:cubicBezTo>
                    <a:cubicBezTo>
                      <a:pt x="471729" y="202428"/>
                      <a:pt x="469922" y="200620"/>
                      <a:pt x="469922" y="197909"/>
                    </a:cubicBezTo>
                    <a:cubicBezTo>
                      <a:pt x="469922" y="195198"/>
                      <a:pt x="471729" y="193391"/>
                      <a:pt x="474440" y="193391"/>
                    </a:cubicBezTo>
                    <a:lnTo>
                      <a:pt x="474440" y="193391"/>
                    </a:lnTo>
                    <a:close/>
                    <a:moveTo>
                      <a:pt x="455462" y="193391"/>
                    </a:moveTo>
                    <a:cubicBezTo>
                      <a:pt x="458174" y="193391"/>
                      <a:pt x="459981" y="195198"/>
                      <a:pt x="459981" y="197909"/>
                    </a:cubicBezTo>
                    <a:cubicBezTo>
                      <a:pt x="459981" y="200620"/>
                      <a:pt x="458174" y="202428"/>
                      <a:pt x="455462" y="202428"/>
                    </a:cubicBezTo>
                    <a:cubicBezTo>
                      <a:pt x="452751" y="202428"/>
                      <a:pt x="450944" y="200620"/>
                      <a:pt x="450944" y="197909"/>
                    </a:cubicBezTo>
                    <a:cubicBezTo>
                      <a:pt x="450944" y="195198"/>
                      <a:pt x="452751" y="193391"/>
                      <a:pt x="455462" y="193391"/>
                    </a:cubicBezTo>
                    <a:lnTo>
                      <a:pt x="455462" y="193391"/>
                    </a:lnTo>
                    <a:close/>
                    <a:moveTo>
                      <a:pt x="436485" y="193391"/>
                    </a:moveTo>
                    <a:cubicBezTo>
                      <a:pt x="439196" y="193391"/>
                      <a:pt x="441003" y="195198"/>
                      <a:pt x="441003" y="197909"/>
                    </a:cubicBezTo>
                    <a:cubicBezTo>
                      <a:pt x="441003" y="200620"/>
                      <a:pt x="439196" y="202428"/>
                      <a:pt x="436485" y="202428"/>
                    </a:cubicBezTo>
                    <a:cubicBezTo>
                      <a:pt x="433774" y="202428"/>
                      <a:pt x="431966" y="200620"/>
                      <a:pt x="431966" y="197909"/>
                    </a:cubicBezTo>
                    <a:cubicBezTo>
                      <a:pt x="431966" y="195198"/>
                      <a:pt x="433774" y="193391"/>
                      <a:pt x="436485" y="193391"/>
                    </a:cubicBezTo>
                    <a:lnTo>
                      <a:pt x="436485" y="193391"/>
                    </a:lnTo>
                    <a:close/>
                    <a:moveTo>
                      <a:pt x="417507" y="193391"/>
                    </a:moveTo>
                    <a:cubicBezTo>
                      <a:pt x="420218" y="193391"/>
                      <a:pt x="422026" y="195198"/>
                      <a:pt x="422026" y="197909"/>
                    </a:cubicBezTo>
                    <a:cubicBezTo>
                      <a:pt x="422026" y="200620"/>
                      <a:pt x="420218" y="202428"/>
                      <a:pt x="417507" y="202428"/>
                    </a:cubicBezTo>
                    <a:cubicBezTo>
                      <a:pt x="414796" y="202428"/>
                      <a:pt x="412989" y="200620"/>
                      <a:pt x="412989" y="197909"/>
                    </a:cubicBezTo>
                    <a:cubicBezTo>
                      <a:pt x="412989" y="195198"/>
                      <a:pt x="415700" y="193391"/>
                      <a:pt x="417507" y="193391"/>
                    </a:cubicBezTo>
                    <a:lnTo>
                      <a:pt x="417507" y="193391"/>
                    </a:lnTo>
                    <a:close/>
                    <a:moveTo>
                      <a:pt x="399433" y="193391"/>
                    </a:moveTo>
                    <a:cubicBezTo>
                      <a:pt x="402144" y="193391"/>
                      <a:pt x="403952" y="195198"/>
                      <a:pt x="403952" y="197909"/>
                    </a:cubicBezTo>
                    <a:cubicBezTo>
                      <a:pt x="403952" y="200620"/>
                      <a:pt x="402144" y="202428"/>
                      <a:pt x="399433" y="202428"/>
                    </a:cubicBezTo>
                    <a:cubicBezTo>
                      <a:pt x="396722" y="202428"/>
                      <a:pt x="394915" y="200620"/>
                      <a:pt x="394915" y="197909"/>
                    </a:cubicBezTo>
                    <a:cubicBezTo>
                      <a:pt x="394011" y="195198"/>
                      <a:pt x="396722" y="193391"/>
                      <a:pt x="399433" y="193391"/>
                    </a:cubicBezTo>
                    <a:lnTo>
                      <a:pt x="399433" y="193391"/>
                    </a:lnTo>
                    <a:close/>
                    <a:moveTo>
                      <a:pt x="380456" y="193391"/>
                    </a:moveTo>
                    <a:cubicBezTo>
                      <a:pt x="383167" y="193391"/>
                      <a:pt x="384974" y="195198"/>
                      <a:pt x="384974" y="197909"/>
                    </a:cubicBezTo>
                    <a:cubicBezTo>
                      <a:pt x="384974" y="200620"/>
                      <a:pt x="383167" y="202428"/>
                      <a:pt x="380456" y="202428"/>
                    </a:cubicBezTo>
                    <a:cubicBezTo>
                      <a:pt x="377745" y="202428"/>
                      <a:pt x="375937" y="200620"/>
                      <a:pt x="375937" y="197909"/>
                    </a:cubicBezTo>
                    <a:cubicBezTo>
                      <a:pt x="375937" y="195198"/>
                      <a:pt x="377745" y="193391"/>
                      <a:pt x="380456" y="193391"/>
                    </a:cubicBezTo>
                    <a:lnTo>
                      <a:pt x="380456" y="193391"/>
                    </a:lnTo>
                    <a:close/>
                    <a:moveTo>
                      <a:pt x="361478" y="193391"/>
                    </a:moveTo>
                    <a:cubicBezTo>
                      <a:pt x="364189" y="193391"/>
                      <a:pt x="365997" y="195198"/>
                      <a:pt x="365997" y="197909"/>
                    </a:cubicBezTo>
                    <a:cubicBezTo>
                      <a:pt x="365997" y="200620"/>
                      <a:pt x="364189" y="202428"/>
                      <a:pt x="361478" y="202428"/>
                    </a:cubicBezTo>
                    <a:cubicBezTo>
                      <a:pt x="358767" y="202428"/>
                      <a:pt x="356960" y="200620"/>
                      <a:pt x="356960" y="197909"/>
                    </a:cubicBezTo>
                    <a:cubicBezTo>
                      <a:pt x="356960" y="195198"/>
                      <a:pt x="358767" y="193391"/>
                      <a:pt x="361478" y="193391"/>
                    </a:cubicBezTo>
                    <a:lnTo>
                      <a:pt x="361478" y="193391"/>
                    </a:lnTo>
                    <a:close/>
                    <a:moveTo>
                      <a:pt x="342501" y="193391"/>
                    </a:moveTo>
                    <a:cubicBezTo>
                      <a:pt x="345212" y="193391"/>
                      <a:pt x="347019" y="195198"/>
                      <a:pt x="347019" y="197909"/>
                    </a:cubicBezTo>
                    <a:cubicBezTo>
                      <a:pt x="347019" y="200620"/>
                      <a:pt x="345212" y="202428"/>
                      <a:pt x="342501" y="202428"/>
                    </a:cubicBezTo>
                    <a:cubicBezTo>
                      <a:pt x="339789" y="202428"/>
                      <a:pt x="337982" y="200620"/>
                      <a:pt x="337982" y="197909"/>
                    </a:cubicBezTo>
                    <a:cubicBezTo>
                      <a:pt x="337982" y="195198"/>
                      <a:pt x="339789" y="193391"/>
                      <a:pt x="342501" y="193391"/>
                    </a:cubicBezTo>
                    <a:lnTo>
                      <a:pt x="342501" y="193391"/>
                    </a:lnTo>
                    <a:close/>
                    <a:moveTo>
                      <a:pt x="323523" y="193391"/>
                    </a:moveTo>
                    <a:cubicBezTo>
                      <a:pt x="326234" y="193391"/>
                      <a:pt x="328041" y="195198"/>
                      <a:pt x="328041" y="197909"/>
                    </a:cubicBezTo>
                    <a:cubicBezTo>
                      <a:pt x="328041" y="200620"/>
                      <a:pt x="326234" y="202428"/>
                      <a:pt x="323523" y="202428"/>
                    </a:cubicBezTo>
                    <a:cubicBezTo>
                      <a:pt x="320812" y="202428"/>
                      <a:pt x="319004" y="200620"/>
                      <a:pt x="319004" y="197909"/>
                    </a:cubicBezTo>
                    <a:cubicBezTo>
                      <a:pt x="319004" y="195198"/>
                      <a:pt x="321716" y="193391"/>
                      <a:pt x="323523" y="193391"/>
                    </a:cubicBezTo>
                    <a:lnTo>
                      <a:pt x="323523" y="193391"/>
                    </a:lnTo>
                    <a:close/>
                    <a:moveTo>
                      <a:pt x="305449" y="193391"/>
                    </a:moveTo>
                    <a:cubicBezTo>
                      <a:pt x="308160" y="193391"/>
                      <a:pt x="309968" y="195198"/>
                      <a:pt x="309968" y="197909"/>
                    </a:cubicBezTo>
                    <a:cubicBezTo>
                      <a:pt x="309968" y="200620"/>
                      <a:pt x="308160" y="202428"/>
                      <a:pt x="305449" y="202428"/>
                    </a:cubicBezTo>
                    <a:cubicBezTo>
                      <a:pt x="302738" y="202428"/>
                      <a:pt x="300931" y="200620"/>
                      <a:pt x="300931" y="197909"/>
                    </a:cubicBezTo>
                    <a:cubicBezTo>
                      <a:pt x="300027" y="195198"/>
                      <a:pt x="302738" y="193391"/>
                      <a:pt x="305449" y="193391"/>
                    </a:cubicBezTo>
                    <a:lnTo>
                      <a:pt x="305449" y="193391"/>
                    </a:lnTo>
                    <a:close/>
                    <a:moveTo>
                      <a:pt x="286471" y="193391"/>
                    </a:moveTo>
                    <a:cubicBezTo>
                      <a:pt x="289182" y="193391"/>
                      <a:pt x="290990" y="195198"/>
                      <a:pt x="290990" y="197909"/>
                    </a:cubicBezTo>
                    <a:cubicBezTo>
                      <a:pt x="290990" y="200620"/>
                      <a:pt x="289182" y="202428"/>
                      <a:pt x="286471" y="202428"/>
                    </a:cubicBezTo>
                    <a:cubicBezTo>
                      <a:pt x="283760" y="202428"/>
                      <a:pt x="281953" y="200620"/>
                      <a:pt x="281953" y="197909"/>
                    </a:cubicBezTo>
                    <a:cubicBezTo>
                      <a:pt x="281953" y="195198"/>
                      <a:pt x="283760" y="193391"/>
                      <a:pt x="286471" y="193391"/>
                    </a:cubicBezTo>
                    <a:lnTo>
                      <a:pt x="286471" y="193391"/>
                    </a:lnTo>
                    <a:close/>
                    <a:moveTo>
                      <a:pt x="840437" y="184354"/>
                    </a:moveTo>
                    <a:cubicBezTo>
                      <a:pt x="843148" y="184354"/>
                      <a:pt x="844955" y="186161"/>
                      <a:pt x="844955" y="188872"/>
                    </a:cubicBezTo>
                    <a:cubicBezTo>
                      <a:pt x="844955" y="191583"/>
                      <a:pt x="843148" y="193391"/>
                      <a:pt x="840437" y="193391"/>
                    </a:cubicBezTo>
                    <a:cubicBezTo>
                      <a:pt x="837726" y="193391"/>
                      <a:pt x="835918" y="191583"/>
                      <a:pt x="835918" y="188872"/>
                    </a:cubicBezTo>
                    <a:cubicBezTo>
                      <a:pt x="835918" y="186161"/>
                      <a:pt x="837726" y="184354"/>
                      <a:pt x="840437" y="184354"/>
                    </a:cubicBezTo>
                    <a:lnTo>
                      <a:pt x="840437" y="184354"/>
                    </a:lnTo>
                    <a:close/>
                    <a:moveTo>
                      <a:pt x="821459" y="184354"/>
                    </a:moveTo>
                    <a:cubicBezTo>
                      <a:pt x="824170" y="184354"/>
                      <a:pt x="825978" y="186161"/>
                      <a:pt x="825978" y="188872"/>
                    </a:cubicBezTo>
                    <a:cubicBezTo>
                      <a:pt x="825978" y="191583"/>
                      <a:pt x="824170" y="193391"/>
                      <a:pt x="821459" y="193391"/>
                    </a:cubicBezTo>
                    <a:cubicBezTo>
                      <a:pt x="818748" y="193391"/>
                      <a:pt x="816941" y="191583"/>
                      <a:pt x="816941" y="188872"/>
                    </a:cubicBezTo>
                    <a:cubicBezTo>
                      <a:pt x="816941" y="186161"/>
                      <a:pt x="818748" y="184354"/>
                      <a:pt x="821459" y="184354"/>
                    </a:cubicBezTo>
                    <a:lnTo>
                      <a:pt x="821459" y="184354"/>
                    </a:lnTo>
                    <a:close/>
                    <a:moveTo>
                      <a:pt x="803385" y="184354"/>
                    </a:moveTo>
                    <a:cubicBezTo>
                      <a:pt x="806096" y="184354"/>
                      <a:pt x="807904" y="186161"/>
                      <a:pt x="807904" y="188872"/>
                    </a:cubicBezTo>
                    <a:cubicBezTo>
                      <a:pt x="807904" y="191583"/>
                      <a:pt x="806096" y="193391"/>
                      <a:pt x="803385" y="193391"/>
                    </a:cubicBezTo>
                    <a:cubicBezTo>
                      <a:pt x="800674" y="193391"/>
                      <a:pt x="798867" y="191583"/>
                      <a:pt x="798867" y="188872"/>
                    </a:cubicBezTo>
                    <a:cubicBezTo>
                      <a:pt x="797963" y="186161"/>
                      <a:pt x="800674" y="184354"/>
                      <a:pt x="803385" y="184354"/>
                    </a:cubicBezTo>
                    <a:lnTo>
                      <a:pt x="803385" y="184354"/>
                    </a:lnTo>
                    <a:close/>
                    <a:moveTo>
                      <a:pt x="784408" y="184354"/>
                    </a:moveTo>
                    <a:cubicBezTo>
                      <a:pt x="787119" y="184354"/>
                      <a:pt x="788926" y="186161"/>
                      <a:pt x="788926" y="188872"/>
                    </a:cubicBezTo>
                    <a:cubicBezTo>
                      <a:pt x="788926" y="191583"/>
                      <a:pt x="787119" y="193391"/>
                      <a:pt x="784408" y="193391"/>
                    </a:cubicBezTo>
                    <a:cubicBezTo>
                      <a:pt x="781696" y="193391"/>
                      <a:pt x="779889" y="191583"/>
                      <a:pt x="779889" y="188872"/>
                    </a:cubicBezTo>
                    <a:cubicBezTo>
                      <a:pt x="778985" y="186161"/>
                      <a:pt x="781696" y="184354"/>
                      <a:pt x="784408" y="184354"/>
                    </a:cubicBezTo>
                    <a:lnTo>
                      <a:pt x="784408" y="184354"/>
                    </a:lnTo>
                    <a:close/>
                    <a:moveTo>
                      <a:pt x="765430" y="184354"/>
                    </a:moveTo>
                    <a:cubicBezTo>
                      <a:pt x="768141" y="184354"/>
                      <a:pt x="769948" y="186161"/>
                      <a:pt x="769948" y="188872"/>
                    </a:cubicBezTo>
                    <a:cubicBezTo>
                      <a:pt x="769948" y="191583"/>
                      <a:pt x="768141" y="193391"/>
                      <a:pt x="765430" y="193391"/>
                    </a:cubicBezTo>
                    <a:cubicBezTo>
                      <a:pt x="762719" y="193391"/>
                      <a:pt x="760912" y="191583"/>
                      <a:pt x="760912" y="188872"/>
                    </a:cubicBezTo>
                    <a:cubicBezTo>
                      <a:pt x="760912" y="186161"/>
                      <a:pt x="762719" y="184354"/>
                      <a:pt x="765430" y="184354"/>
                    </a:cubicBezTo>
                    <a:lnTo>
                      <a:pt x="765430" y="184354"/>
                    </a:lnTo>
                    <a:close/>
                    <a:moveTo>
                      <a:pt x="746452" y="184354"/>
                    </a:moveTo>
                    <a:cubicBezTo>
                      <a:pt x="749163" y="184354"/>
                      <a:pt x="750971" y="186161"/>
                      <a:pt x="750971" y="188872"/>
                    </a:cubicBezTo>
                    <a:cubicBezTo>
                      <a:pt x="750971" y="191583"/>
                      <a:pt x="749163" y="193391"/>
                      <a:pt x="746452" y="193391"/>
                    </a:cubicBezTo>
                    <a:cubicBezTo>
                      <a:pt x="743741" y="193391"/>
                      <a:pt x="741934" y="191583"/>
                      <a:pt x="741934" y="188872"/>
                    </a:cubicBezTo>
                    <a:cubicBezTo>
                      <a:pt x="741934" y="186161"/>
                      <a:pt x="743741" y="184354"/>
                      <a:pt x="746452" y="184354"/>
                    </a:cubicBezTo>
                    <a:lnTo>
                      <a:pt x="746452" y="184354"/>
                    </a:lnTo>
                    <a:close/>
                    <a:moveTo>
                      <a:pt x="727475" y="184354"/>
                    </a:moveTo>
                    <a:cubicBezTo>
                      <a:pt x="730186" y="184354"/>
                      <a:pt x="731993" y="186161"/>
                      <a:pt x="731993" y="188872"/>
                    </a:cubicBezTo>
                    <a:cubicBezTo>
                      <a:pt x="731993" y="191583"/>
                      <a:pt x="730186" y="193391"/>
                      <a:pt x="727475" y="193391"/>
                    </a:cubicBezTo>
                    <a:cubicBezTo>
                      <a:pt x="724764" y="193391"/>
                      <a:pt x="722956" y="191583"/>
                      <a:pt x="722956" y="188872"/>
                    </a:cubicBezTo>
                    <a:cubicBezTo>
                      <a:pt x="722956" y="186161"/>
                      <a:pt x="724764" y="184354"/>
                      <a:pt x="727475" y="184354"/>
                    </a:cubicBezTo>
                    <a:lnTo>
                      <a:pt x="727475" y="184354"/>
                    </a:lnTo>
                    <a:close/>
                    <a:moveTo>
                      <a:pt x="709401" y="184354"/>
                    </a:moveTo>
                    <a:cubicBezTo>
                      <a:pt x="712112" y="184354"/>
                      <a:pt x="713919" y="186161"/>
                      <a:pt x="713919" y="188872"/>
                    </a:cubicBezTo>
                    <a:cubicBezTo>
                      <a:pt x="713919" y="191583"/>
                      <a:pt x="712112" y="193391"/>
                      <a:pt x="709401" y="193391"/>
                    </a:cubicBezTo>
                    <a:cubicBezTo>
                      <a:pt x="706690" y="193391"/>
                      <a:pt x="704882" y="191583"/>
                      <a:pt x="704882" y="188872"/>
                    </a:cubicBezTo>
                    <a:cubicBezTo>
                      <a:pt x="703979" y="186161"/>
                      <a:pt x="706690" y="184354"/>
                      <a:pt x="709401" y="184354"/>
                    </a:cubicBezTo>
                    <a:lnTo>
                      <a:pt x="709401" y="184354"/>
                    </a:lnTo>
                    <a:close/>
                    <a:moveTo>
                      <a:pt x="690423" y="184354"/>
                    </a:moveTo>
                    <a:cubicBezTo>
                      <a:pt x="693134" y="184354"/>
                      <a:pt x="694942" y="186161"/>
                      <a:pt x="694942" y="188872"/>
                    </a:cubicBezTo>
                    <a:cubicBezTo>
                      <a:pt x="694942" y="191583"/>
                      <a:pt x="693134" y="193391"/>
                      <a:pt x="690423" y="193391"/>
                    </a:cubicBezTo>
                    <a:cubicBezTo>
                      <a:pt x="687712" y="193391"/>
                      <a:pt x="685905" y="191583"/>
                      <a:pt x="685905" y="188872"/>
                    </a:cubicBezTo>
                    <a:cubicBezTo>
                      <a:pt x="685905" y="186161"/>
                      <a:pt x="687712" y="184354"/>
                      <a:pt x="690423" y="184354"/>
                    </a:cubicBezTo>
                    <a:lnTo>
                      <a:pt x="690423" y="184354"/>
                    </a:lnTo>
                    <a:close/>
                    <a:moveTo>
                      <a:pt x="671446" y="184354"/>
                    </a:moveTo>
                    <a:cubicBezTo>
                      <a:pt x="674157" y="184354"/>
                      <a:pt x="675964" y="186161"/>
                      <a:pt x="675964" y="188872"/>
                    </a:cubicBezTo>
                    <a:cubicBezTo>
                      <a:pt x="675964" y="191583"/>
                      <a:pt x="674157" y="193391"/>
                      <a:pt x="671446" y="193391"/>
                    </a:cubicBezTo>
                    <a:cubicBezTo>
                      <a:pt x="668735" y="193391"/>
                      <a:pt x="666927" y="191583"/>
                      <a:pt x="666927" y="188872"/>
                    </a:cubicBezTo>
                    <a:cubicBezTo>
                      <a:pt x="666927" y="186161"/>
                      <a:pt x="668735" y="184354"/>
                      <a:pt x="671446" y="184354"/>
                    </a:cubicBezTo>
                    <a:lnTo>
                      <a:pt x="671446" y="184354"/>
                    </a:lnTo>
                    <a:close/>
                    <a:moveTo>
                      <a:pt x="652468" y="184354"/>
                    </a:moveTo>
                    <a:cubicBezTo>
                      <a:pt x="655179" y="184354"/>
                      <a:pt x="656987" y="186161"/>
                      <a:pt x="656987" y="188872"/>
                    </a:cubicBezTo>
                    <a:cubicBezTo>
                      <a:pt x="656987" y="191583"/>
                      <a:pt x="655179" y="193391"/>
                      <a:pt x="652468" y="193391"/>
                    </a:cubicBezTo>
                    <a:cubicBezTo>
                      <a:pt x="649757" y="193391"/>
                      <a:pt x="647950" y="191583"/>
                      <a:pt x="647950" y="188872"/>
                    </a:cubicBezTo>
                    <a:cubicBezTo>
                      <a:pt x="647950" y="186161"/>
                      <a:pt x="649757" y="184354"/>
                      <a:pt x="652468" y="184354"/>
                    </a:cubicBezTo>
                    <a:lnTo>
                      <a:pt x="652468" y="184354"/>
                    </a:lnTo>
                    <a:close/>
                    <a:moveTo>
                      <a:pt x="633490" y="184354"/>
                    </a:moveTo>
                    <a:cubicBezTo>
                      <a:pt x="636202" y="184354"/>
                      <a:pt x="638009" y="186161"/>
                      <a:pt x="638009" y="188872"/>
                    </a:cubicBezTo>
                    <a:cubicBezTo>
                      <a:pt x="638009" y="191583"/>
                      <a:pt x="636202" y="193391"/>
                      <a:pt x="633490" y="193391"/>
                    </a:cubicBezTo>
                    <a:cubicBezTo>
                      <a:pt x="630779" y="193391"/>
                      <a:pt x="628972" y="191583"/>
                      <a:pt x="628972" y="188872"/>
                    </a:cubicBezTo>
                    <a:cubicBezTo>
                      <a:pt x="628972" y="186161"/>
                      <a:pt x="631683" y="184354"/>
                      <a:pt x="633490" y="184354"/>
                    </a:cubicBezTo>
                    <a:lnTo>
                      <a:pt x="633490" y="184354"/>
                    </a:lnTo>
                    <a:close/>
                    <a:moveTo>
                      <a:pt x="615417" y="184354"/>
                    </a:moveTo>
                    <a:cubicBezTo>
                      <a:pt x="618128" y="184354"/>
                      <a:pt x="619935" y="186161"/>
                      <a:pt x="619935" y="188872"/>
                    </a:cubicBezTo>
                    <a:cubicBezTo>
                      <a:pt x="619935" y="191583"/>
                      <a:pt x="618128" y="193391"/>
                      <a:pt x="615417" y="193391"/>
                    </a:cubicBezTo>
                    <a:cubicBezTo>
                      <a:pt x="612705" y="193391"/>
                      <a:pt x="610898" y="191583"/>
                      <a:pt x="610898" y="188872"/>
                    </a:cubicBezTo>
                    <a:cubicBezTo>
                      <a:pt x="609994" y="186161"/>
                      <a:pt x="612705" y="184354"/>
                      <a:pt x="615417" y="184354"/>
                    </a:cubicBezTo>
                    <a:lnTo>
                      <a:pt x="615417" y="184354"/>
                    </a:lnTo>
                    <a:close/>
                    <a:moveTo>
                      <a:pt x="596439" y="184354"/>
                    </a:moveTo>
                    <a:cubicBezTo>
                      <a:pt x="599150" y="184354"/>
                      <a:pt x="600957" y="186161"/>
                      <a:pt x="600957" y="188872"/>
                    </a:cubicBezTo>
                    <a:cubicBezTo>
                      <a:pt x="600957" y="191583"/>
                      <a:pt x="599150" y="193391"/>
                      <a:pt x="596439" y="193391"/>
                    </a:cubicBezTo>
                    <a:cubicBezTo>
                      <a:pt x="593728" y="193391"/>
                      <a:pt x="591920" y="191583"/>
                      <a:pt x="591920" y="188872"/>
                    </a:cubicBezTo>
                    <a:cubicBezTo>
                      <a:pt x="591920" y="186161"/>
                      <a:pt x="593728" y="184354"/>
                      <a:pt x="596439" y="184354"/>
                    </a:cubicBezTo>
                    <a:lnTo>
                      <a:pt x="596439" y="184354"/>
                    </a:lnTo>
                    <a:close/>
                    <a:moveTo>
                      <a:pt x="577461" y="184354"/>
                    </a:moveTo>
                    <a:cubicBezTo>
                      <a:pt x="580172" y="184354"/>
                      <a:pt x="581980" y="186161"/>
                      <a:pt x="581980" y="188872"/>
                    </a:cubicBezTo>
                    <a:cubicBezTo>
                      <a:pt x="581980" y="191583"/>
                      <a:pt x="580172" y="193391"/>
                      <a:pt x="577461" y="193391"/>
                    </a:cubicBezTo>
                    <a:cubicBezTo>
                      <a:pt x="574750" y="193391"/>
                      <a:pt x="572943" y="191583"/>
                      <a:pt x="572943" y="188872"/>
                    </a:cubicBezTo>
                    <a:cubicBezTo>
                      <a:pt x="572943" y="186161"/>
                      <a:pt x="574750" y="184354"/>
                      <a:pt x="577461" y="184354"/>
                    </a:cubicBezTo>
                    <a:lnTo>
                      <a:pt x="577461" y="184354"/>
                    </a:lnTo>
                    <a:close/>
                    <a:moveTo>
                      <a:pt x="558484" y="184354"/>
                    </a:moveTo>
                    <a:cubicBezTo>
                      <a:pt x="561195" y="184354"/>
                      <a:pt x="563002" y="186161"/>
                      <a:pt x="563002" y="188872"/>
                    </a:cubicBezTo>
                    <a:cubicBezTo>
                      <a:pt x="563002" y="191583"/>
                      <a:pt x="561195" y="193391"/>
                      <a:pt x="558484" y="193391"/>
                    </a:cubicBezTo>
                    <a:cubicBezTo>
                      <a:pt x="555773" y="193391"/>
                      <a:pt x="553965" y="191583"/>
                      <a:pt x="553965" y="188872"/>
                    </a:cubicBezTo>
                    <a:cubicBezTo>
                      <a:pt x="553965" y="186161"/>
                      <a:pt x="555773" y="184354"/>
                      <a:pt x="558484" y="184354"/>
                    </a:cubicBezTo>
                    <a:lnTo>
                      <a:pt x="558484" y="184354"/>
                    </a:lnTo>
                    <a:close/>
                    <a:moveTo>
                      <a:pt x="539506" y="184354"/>
                    </a:moveTo>
                    <a:cubicBezTo>
                      <a:pt x="542217" y="184354"/>
                      <a:pt x="544025" y="186161"/>
                      <a:pt x="544025" y="188872"/>
                    </a:cubicBezTo>
                    <a:cubicBezTo>
                      <a:pt x="544025" y="191583"/>
                      <a:pt x="542217" y="193391"/>
                      <a:pt x="539506" y="193391"/>
                    </a:cubicBezTo>
                    <a:cubicBezTo>
                      <a:pt x="536795" y="193391"/>
                      <a:pt x="534988" y="191583"/>
                      <a:pt x="534988" y="188872"/>
                    </a:cubicBezTo>
                    <a:cubicBezTo>
                      <a:pt x="534988" y="186161"/>
                      <a:pt x="537699" y="184354"/>
                      <a:pt x="539506" y="184354"/>
                    </a:cubicBezTo>
                    <a:lnTo>
                      <a:pt x="539506" y="184354"/>
                    </a:lnTo>
                    <a:close/>
                    <a:moveTo>
                      <a:pt x="521432" y="184354"/>
                    </a:moveTo>
                    <a:cubicBezTo>
                      <a:pt x="524143" y="184354"/>
                      <a:pt x="525951" y="186161"/>
                      <a:pt x="525951" y="188872"/>
                    </a:cubicBezTo>
                    <a:cubicBezTo>
                      <a:pt x="525951" y="191583"/>
                      <a:pt x="524143" y="193391"/>
                      <a:pt x="521432" y="193391"/>
                    </a:cubicBezTo>
                    <a:cubicBezTo>
                      <a:pt x="518721" y="193391"/>
                      <a:pt x="516914" y="191583"/>
                      <a:pt x="516914" y="188872"/>
                    </a:cubicBezTo>
                    <a:cubicBezTo>
                      <a:pt x="516010" y="186161"/>
                      <a:pt x="518721" y="184354"/>
                      <a:pt x="521432" y="184354"/>
                    </a:cubicBezTo>
                    <a:lnTo>
                      <a:pt x="521432" y="184354"/>
                    </a:lnTo>
                    <a:close/>
                    <a:moveTo>
                      <a:pt x="502455" y="184354"/>
                    </a:moveTo>
                    <a:cubicBezTo>
                      <a:pt x="505166" y="184354"/>
                      <a:pt x="506973" y="186161"/>
                      <a:pt x="506973" y="188872"/>
                    </a:cubicBezTo>
                    <a:cubicBezTo>
                      <a:pt x="506973" y="191583"/>
                      <a:pt x="505166" y="193391"/>
                      <a:pt x="502455" y="193391"/>
                    </a:cubicBezTo>
                    <a:cubicBezTo>
                      <a:pt x="499744" y="193391"/>
                      <a:pt x="497936" y="191583"/>
                      <a:pt x="497936" y="188872"/>
                    </a:cubicBezTo>
                    <a:cubicBezTo>
                      <a:pt x="497936" y="186161"/>
                      <a:pt x="499744" y="184354"/>
                      <a:pt x="502455" y="184354"/>
                    </a:cubicBezTo>
                    <a:lnTo>
                      <a:pt x="502455" y="184354"/>
                    </a:lnTo>
                    <a:close/>
                    <a:moveTo>
                      <a:pt x="483477" y="184354"/>
                    </a:moveTo>
                    <a:cubicBezTo>
                      <a:pt x="486188" y="184354"/>
                      <a:pt x="487995" y="186161"/>
                      <a:pt x="487995" y="188872"/>
                    </a:cubicBezTo>
                    <a:cubicBezTo>
                      <a:pt x="487995" y="191583"/>
                      <a:pt x="486188" y="193391"/>
                      <a:pt x="483477" y="193391"/>
                    </a:cubicBezTo>
                    <a:cubicBezTo>
                      <a:pt x="480766" y="193391"/>
                      <a:pt x="478959" y="191583"/>
                      <a:pt x="478959" y="188872"/>
                    </a:cubicBezTo>
                    <a:cubicBezTo>
                      <a:pt x="478959" y="186161"/>
                      <a:pt x="480766" y="184354"/>
                      <a:pt x="483477" y="184354"/>
                    </a:cubicBezTo>
                    <a:lnTo>
                      <a:pt x="483477" y="184354"/>
                    </a:lnTo>
                    <a:close/>
                    <a:moveTo>
                      <a:pt x="464499" y="184354"/>
                    </a:moveTo>
                    <a:cubicBezTo>
                      <a:pt x="467211" y="184354"/>
                      <a:pt x="469018" y="186161"/>
                      <a:pt x="469018" y="188872"/>
                    </a:cubicBezTo>
                    <a:cubicBezTo>
                      <a:pt x="469018" y="191583"/>
                      <a:pt x="467211" y="193391"/>
                      <a:pt x="464499" y="193391"/>
                    </a:cubicBezTo>
                    <a:cubicBezTo>
                      <a:pt x="461788" y="193391"/>
                      <a:pt x="459981" y="191583"/>
                      <a:pt x="459981" y="188872"/>
                    </a:cubicBezTo>
                    <a:cubicBezTo>
                      <a:pt x="459981" y="186161"/>
                      <a:pt x="461788" y="184354"/>
                      <a:pt x="464499" y="184354"/>
                    </a:cubicBezTo>
                    <a:lnTo>
                      <a:pt x="464499" y="184354"/>
                    </a:lnTo>
                    <a:close/>
                    <a:moveTo>
                      <a:pt x="446425" y="184354"/>
                    </a:moveTo>
                    <a:cubicBezTo>
                      <a:pt x="449137" y="184354"/>
                      <a:pt x="450944" y="186161"/>
                      <a:pt x="450944" y="188872"/>
                    </a:cubicBezTo>
                    <a:cubicBezTo>
                      <a:pt x="450944" y="191583"/>
                      <a:pt x="449137" y="193391"/>
                      <a:pt x="446425" y="193391"/>
                    </a:cubicBezTo>
                    <a:cubicBezTo>
                      <a:pt x="443714" y="193391"/>
                      <a:pt x="441907" y="191583"/>
                      <a:pt x="441907" y="188872"/>
                    </a:cubicBezTo>
                    <a:cubicBezTo>
                      <a:pt x="441003" y="186161"/>
                      <a:pt x="443714" y="184354"/>
                      <a:pt x="446425" y="184354"/>
                    </a:cubicBezTo>
                    <a:lnTo>
                      <a:pt x="446425" y="184354"/>
                    </a:lnTo>
                    <a:close/>
                    <a:moveTo>
                      <a:pt x="427448" y="184354"/>
                    </a:moveTo>
                    <a:cubicBezTo>
                      <a:pt x="430159" y="184354"/>
                      <a:pt x="431966" y="186161"/>
                      <a:pt x="431966" y="188872"/>
                    </a:cubicBezTo>
                    <a:cubicBezTo>
                      <a:pt x="431966" y="191583"/>
                      <a:pt x="430159" y="193391"/>
                      <a:pt x="427448" y="193391"/>
                    </a:cubicBezTo>
                    <a:cubicBezTo>
                      <a:pt x="424737" y="193391"/>
                      <a:pt x="422929" y="191583"/>
                      <a:pt x="422929" y="188872"/>
                    </a:cubicBezTo>
                    <a:cubicBezTo>
                      <a:pt x="422929" y="186161"/>
                      <a:pt x="424737" y="184354"/>
                      <a:pt x="427448" y="184354"/>
                    </a:cubicBezTo>
                    <a:lnTo>
                      <a:pt x="427448" y="184354"/>
                    </a:lnTo>
                    <a:close/>
                    <a:moveTo>
                      <a:pt x="408470" y="184354"/>
                    </a:moveTo>
                    <a:cubicBezTo>
                      <a:pt x="411181" y="184354"/>
                      <a:pt x="412989" y="186161"/>
                      <a:pt x="412989" y="188872"/>
                    </a:cubicBezTo>
                    <a:cubicBezTo>
                      <a:pt x="412989" y="191583"/>
                      <a:pt x="411181" y="193391"/>
                      <a:pt x="408470" y="193391"/>
                    </a:cubicBezTo>
                    <a:cubicBezTo>
                      <a:pt x="405759" y="193391"/>
                      <a:pt x="403952" y="191583"/>
                      <a:pt x="403952" y="188872"/>
                    </a:cubicBezTo>
                    <a:cubicBezTo>
                      <a:pt x="403952" y="186161"/>
                      <a:pt x="405759" y="184354"/>
                      <a:pt x="408470" y="184354"/>
                    </a:cubicBezTo>
                    <a:lnTo>
                      <a:pt x="408470" y="184354"/>
                    </a:lnTo>
                    <a:close/>
                    <a:moveTo>
                      <a:pt x="389493" y="184354"/>
                    </a:moveTo>
                    <a:cubicBezTo>
                      <a:pt x="392204" y="184354"/>
                      <a:pt x="394011" y="186161"/>
                      <a:pt x="394011" y="188872"/>
                    </a:cubicBezTo>
                    <a:cubicBezTo>
                      <a:pt x="394011" y="191583"/>
                      <a:pt x="392204" y="193391"/>
                      <a:pt x="389493" y="193391"/>
                    </a:cubicBezTo>
                    <a:cubicBezTo>
                      <a:pt x="386782" y="193391"/>
                      <a:pt x="384974" y="191583"/>
                      <a:pt x="384974" y="188872"/>
                    </a:cubicBezTo>
                    <a:cubicBezTo>
                      <a:pt x="384974" y="186161"/>
                      <a:pt x="386782" y="184354"/>
                      <a:pt x="389493" y="184354"/>
                    </a:cubicBezTo>
                    <a:lnTo>
                      <a:pt x="389493" y="184354"/>
                    </a:lnTo>
                    <a:close/>
                    <a:moveTo>
                      <a:pt x="370515" y="184354"/>
                    </a:moveTo>
                    <a:cubicBezTo>
                      <a:pt x="373226" y="184354"/>
                      <a:pt x="375034" y="186161"/>
                      <a:pt x="375034" y="188872"/>
                    </a:cubicBezTo>
                    <a:cubicBezTo>
                      <a:pt x="375034" y="191583"/>
                      <a:pt x="373226" y="193391"/>
                      <a:pt x="370515" y="193391"/>
                    </a:cubicBezTo>
                    <a:cubicBezTo>
                      <a:pt x="367804" y="193391"/>
                      <a:pt x="365997" y="191583"/>
                      <a:pt x="365997" y="188872"/>
                    </a:cubicBezTo>
                    <a:cubicBezTo>
                      <a:pt x="365997" y="186161"/>
                      <a:pt x="367804" y="184354"/>
                      <a:pt x="370515" y="184354"/>
                    </a:cubicBezTo>
                    <a:lnTo>
                      <a:pt x="370515" y="184354"/>
                    </a:lnTo>
                    <a:close/>
                    <a:moveTo>
                      <a:pt x="352441" y="184354"/>
                    </a:moveTo>
                    <a:cubicBezTo>
                      <a:pt x="355152" y="184354"/>
                      <a:pt x="356960" y="186161"/>
                      <a:pt x="356960" y="188872"/>
                    </a:cubicBezTo>
                    <a:cubicBezTo>
                      <a:pt x="356960" y="191583"/>
                      <a:pt x="355152" y="193391"/>
                      <a:pt x="352441" y="193391"/>
                    </a:cubicBezTo>
                    <a:cubicBezTo>
                      <a:pt x="349730" y="193391"/>
                      <a:pt x="347923" y="191583"/>
                      <a:pt x="347923" y="188872"/>
                    </a:cubicBezTo>
                    <a:cubicBezTo>
                      <a:pt x="347019" y="186161"/>
                      <a:pt x="349730" y="184354"/>
                      <a:pt x="352441" y="184354"/>
                    </a:cubicBezTo>
                    <a:lnTo>
                      <a:pt x="352441" y="184354"/>
                    </a:lnTo>
                    <a:close/>
                    <a:moveTo>
                      <a:pt x="333464" y="184354"/>
                    </a:moveTo>
                    <a:cubicBezTo>
                      <a:pt x="336175" y="184354"/>
                      <a:pt x="337982" y="186161"/>
                      <a:pt x="337982" y="188872"/>
                    </a:cubicBezTo>
                    <a:cubicBezTo>
                      <a:pt x="337982" y="191583"/>
                      <a:pt x="336175" y="193391"/>
                      <a:pt x="333464" y="193391"/>
                    </a:cubicBezTo>
                    <a:cubicBezTo>
                      <a:pt x="330753" y="193391"/>
                      <a:pt x="328945" y="191583"/>
                      <a:pt x="328945" y="188872"/>
                    </a:cubicBezTo>
                    <a:cubicBezTo>
                      <a:pt x="328945" y="186161"/>
                      <a:pt x="330753" y="184354"/>
                      <a:pt x="333464" y="184354"/>
                    </a:cubicBezTo>
                    <a:lnTo>
                      <a:pt x="333464" y="184354"/>
                    </a:lnTo>
                    <a:close/>
                    <a:moveTo>
                      <a:pt x="314486" y="184354"/>
                    </a:moveTo>
                    <a:cubicBezTo>
                      <a:pt x="317197" y="184354"/>
                      <a:pt x="319004" y="186161"/>
                      <a:pt x="319004" y="188872"/>
                    </a:cubicBezTo>
                    <a:cubicBezTo>
                      <a:pt x="319004" y="191583"/>
                      <a:pt x="317197" y="193391"/>
                      <a:pt x="314486" y="193391"/>
                    </a:cubicBezTo>
                    <a:cubicBezTo>
                      <a:pt x="311775" y="193391"/>
                      <a:pt x="309968" y="191583"/>
                      <a:pt x="309968" y="188872"/>
                    </a:cubicBezTo>
                    <a:cubicBezTo>
                      <a:pt x="309968" y="186161"/>
                      <a:pt x="311775" y="184354"/>
                      <a:pt x="314486" y="184354"/>
                    </a:cubicBezTo>
                    <a:lnTo>
                      <a:pt x="314486" y="184354"/>
                    </a:lnTo>
                    <a:close/>
                    <a:moveTo>
                      <a:pt x="295508" y="184354"/>
                    </a:moveTo>
                    <a:cubicBezTo>
                      <a:pt x="298219" y="184354"/>
                      <a:pt x="300027" y="186161"/>
                      <a:pt x="300027" y="188872"/>
                    </a:cubicBezTo>
                    <a:cubicBezTo>
                      <a:pt x="300027" y="191583"/>
                      <a:pt x="298219" y="193391"/>
                      <a:pt x="295508" y="193391"/>
                    </a:cubicBezTo>
                    <a:cubicBezTo>
                      <a:pt x="292797" y="193391"/>
                      <a:pt x="290990" y="191583"/>
                      <a:pt x="290990" y="188872"/>
                    </a:cubicBezTo>
                    <a:cubicBezTo>
                      <a:pt x="290990" y="186161"/>
                      <a:pt x="292797" y="184354"/>
                      <a:pt x="295508" y="184354"/>
                    </a:cubicBezTo>
                    <a:lnTo>
                      <a:pt x="295508" y="184354"/>
                    </a:lnTo>
                    <a:close/>
                    <a:moveTo>
                      <a:pt x="831400" y="173510"/>
                    </a:moveTo>
                    <a:cubicBezTo>
                      <a:pt x="834111" y="173510"/>
                      <a:pt x="835918" y="175317"/>
                      <a:pt x="835918" y="178028"/>
                    </a:cubicBezTo>
                    <a:cubicBezTo>
                      <a:pt x="835918" y="180739"/>
                      <a:pt x="834111" y="182546"/>
                      <a:pt x="831400" y="182546"/>
                    </a:cubicBezTo>
                    <a:cubicBezTo>
                      <a:pt x="828689" y="182546"/>
                      <a:pt x="826881" y="180739"/>
                      <a:pt x="826881" y="178028"/>
                    </a:cubicBezTo>
                    <a:cubicBezTo>
                      <a:pt x="826881" y="175317"/>
                      <a:pt x="828689" y="173510"/>
                      <a:pt x="831400" y="173510"/>
                    </a:cubicBezTo>
                    <a:lnTo>
                      <a:pt x="831400" y="173510"/>
                    </a:lnTo>
                    <a:close/>
                    <a:moveTo>
                      <a:pt x="812422" y="173510"/>
                    </a:moveTo>
                    <a:cubicBezTo>
                      <a:pt x="815133" y="173510"/>
                      <a:pt x="816941" y="175317"/>
                      <a:pt x="816941" y="178028"/>
                    </a:cubicBezTo>
                    <a:cubicBezTo>
                      <a:pt x="816941" y="180739"/>
                      <a:pt x="815133" y="182546"/>
                      <a:pt x="812422" y="182546"/>
                    </a:cubicBezTo>
                    <a:cubicBezTo>
                      <a:pt x="809711" y="182546"/>
                      <a:pt x="807904" y="180739"/>
                      <a:pt x="807904" y="178028"/>
                    </a:cubicBezTo>
                    <a:cubicBezTo>
                      <a:pt x="807904" y="175317"/>
                      <a:pt x="809711" y="173510"/>
                      <a:pt x="812422" y="173510"/>
                    </a:cubicBezTo>
                    <a:lnTo>
                      <a:pt x="812422" y="173510"/>
                    </a:lnTo>
                    <a:close/>
                    <a:moveTo>
                      <a:pt x="793445" y="173510"/>
                    </a:moveTo>
                    <a:cubicBezTo>
                      <a:pt x="796156" y="173510"/>
                      <a:pt x="797963" y="175317"/>
                      <a:pt x="797963" y="178028"/>
                    </a:cubicBezTo>
                    <a:cubicBezTo>
                      <a:pt x="797963" y="180739"/>
                      <a:pt x="796156" y="182546"/>
                      <a:pt x="793445" y="182546"/>
                    </a:cubicBezTo>
                    <a:cubicBezTo>
                      <a:pt x="790733" y="182546"/>
                      <a:pt x="788926" y="180739"/>
                      <a:pt x="788926" y="178028"/>
                    </a:cubicBezTo>
                    <a:cubicBezTo>
                      <a:pt x="788926" y="175317"/>
                      <a:pt x="790733" y="173510"/>
                      <a:pt x="793445" y="173510"/>
                    </a:cubicBezTo>
                    <a:lnTo>
                      <a:pt x="793445" y="173510"/>
                    </a:lnTo>
                    <a:close/>
                    <a:moveTo>
                      <a:pt x="774467" y="173510"/>
                    </a:moveTo>
                    <a:cubicBezTo>
                      <a:pt x="777178" y="173510"/>
                      <a:pt x="778985" y="175317"/>
                      <a:pt x="778985" y="178028"/>
                    </a:cubicBezTo>
                    <a:cubicBezTo>
                      <a:pt x="778985" y="180739"/>
                      <a:pt x="777178" y="182546"/>
                      <a:pt x="774467" y="182546"/>
                    </a:cubicBezTo>
                    <a:cubicBezTo>
                      <a:pt x="771756" y="182546"/>
                      <a:pt x="769948" y="180739"/>
                      <a:pt x="769948" y="178028"/>
                    </a:cubicBezTo>
                    <a:cubicBezTo>
                      <a:pt x="769948" y="175317"/>
                      <a:pt x="771756" y="173510"/>
                      <a:pt x="774467" y="173510"/>
                    </a:cubicBezTo>
                    <a:lnTo>
                      <a:pt x="774467" y="173510"/>
                    </a:lnTo>
                    <a:close/>
                    <a:moveTo>
                      <a:pt x="756393" y="173510"/>
                    </a:moveTo>
                    <a:cubicBezTo>
                      <a:pt x="759104" y="173510"/>
                      <a:pt x="760912" y="175317"/>
                      <a:pt x="760912" y="178028"/>
                    </a:cubicBezTo>
                    <a:cubicBezTo>
                      <a:pt x="760912" y="180739"/>
                      <a:pt x="759104" y="182546"/>
                      <a:pt x="756393" y="182546"/>
                    </a:cubicBezTo>
                    <a:cubicBezTo>
                      <a:pt x="753682" y="182546"/>
                      <a:pt x="751875" y="180739"/>
                      <a:pt x="751875" y="178028"/>
                    </a:cubicBezTo>
                    <a:cubicBezTo>
                      <a:pt x="750971" y="175317"/>
                      <a:pt x="753682" y="173510"/>
                      <a:pt x="756393" y="173510"/>
                    </a:cubicBezTo>
                    <a:lnTo>
                      <a:pt x="756393" y="173510"/>
                    </a:lnTo>
                    <a:close/>
                    <a:moveTo>
                      <a:pt x="737415" y="173510"/>
                    </a:moveTo>
                    <a:cubicBezTo>
                      <a:pt x="740126" y="173510"/>
                      <a:pt x="741934" y="175317"/>
                      <a:pt x="741934" y="178028"/>
                    </a:cubicBezTo>
                    <a:cubicBezTo>
                      <a:pt x="741934" y="180739"/>
                      <a:pt x="740126" y="182546"/>
                      <a:pt x="737415" y="182546"/>
                    </a:cubicBezTo>
                    <a:cubicBezTo>
                      <a:pt x="734704" y="182546"/>
                      <a:pt x="732897" y="180739"/>
                      <a:pt x="732897" y="178028"/>
                    </a:cubicBezTo>
                    <a:cubicBezTo>
                      <a:pt x="732897" y="175317"/>
                      <a:pt x="734704" y="173510"/>
                      <a:pt x="737415" y="173510"/>
                    </a:cubicBezTo>
                    <a:lnTo>
                      <a:pt x="737415" y="173510"/>
                    </a:lnTo>
                    <a:close/>
                    <a:moveTo>
                      <a:pt x="718438" y="173510"/>
                    </a:moveTo>
                    <a:cubicBezTo>
                      <a:pt x="721149" y="173510"/>
                      <a:pt x="722956" y="175317"/>
                      <a:pt x="722956" y="178028"/>
                    </a:cubicBezTo>
                    <a:cubicBezTo>
                      <a:pt x="722956" y="180739"/>
                      <a:pt x="721149" y="182546"/>
                      <a:pt x="718438" y="182546"/>
                    </a:cubicBezTo>
                    <a:cubicBezTo>
                      <a:pt x="715727" y="182546"/>
                      <a:pt x="713919" y="180739"/>
                      <a:pt x="713919" y="178028"/>
                    </a:cubicBezTo>
                    <a:cubicBezTo>
                      <a:pt x="713919" y="175317"/>
                      <a:pt x="715727" y="173510"/>
                      <a:pt x="718438" y="173510"/>
                    </a:cubicBezTo>
                    <a:lnTo>
                      <a:pt x="718438" y="173510"/>
                    </a:lnTo>
                    <a:close/>
                    <a:moveTo>
                      <a:pt x="699460" y="173510"/>
                    </a:moveTo>
                    <a:cubicBezTo>
                      <a:pt x="702171" y="173510"/>
                      <a:pt x="703979" y="175317"/>
                      <a:pt x="703979" y="178028"/>
                    </a:cubicBezTo>
                    <a:cubicBezTo>
                      <a:pt x="703979" y="180739"/>
                      <a:pt x="702171" y="182546"/>
                      <a:pt x="699460" y="182546"/>
                    </a:cubicBezTo>
                    <a:cubicBezTo>
                      <a:pt x="696749" y="182546"/>
                      <a:pt x="694942" y="180739"/>
                      <a:pt x="694942" y="178028"/>
                    </a:cubicBezTo>
                    <a:cubicBezTo>
                      <a:pt x="694942" y="175317"/>
                      <a:pt x="696749" y="173510"/>
                      <a:pt x="699460" y="173510"/>
                    </a:cubicBezTo>
                    <a:lnTo>
                      <a:pt x="699460" y="173510"/>
                    </a:lnTo>
                    <a:close/>
                    <a:moveTo>
                      <a:pt x="680483" y="173510"/>
                    </a:moveTo>
                    <a:cubicBezTo>
                      <a:pt x="683194" y="173510"/>
                      <a:pt x="685001" y="175317"/>
                      <a:pt x="685001" y="178028"/>
                    </a:cubicBezTo>
                    <a:cubicBezTo>
                      <a:pt x="685001" y="180739"/>
                      <a:pt x="683194" y="182546"/>
                      <a:pt x="680483" y="182546"/>
                    </a:cubicBezTo>
                    <a:cubicBezTo>
                      <a:pt x="677771" y="182546"/>
                      <a:pt x="675964" y="180739"/>
                      <a:pt x="675964" y="178028"/>
                    </a:cubicBezTo>
                    <a:cubicBezTo>
                      <a:pt x="675964" y="175317"/>
                      <a:pt x="678675" y="173510"/>
                      <a:pt x="680483" y="173510"/>
                    </a:cubicBezTo>
                    <a:lnTo>
                      <a:pt x="680483" y="173510"/>
                    </a:lnTo>
                    <a:close/>
                    <a:moveTo>
                      <a:pt x="662409" y="173510"/>
                    </a:moveTo>
                    <a:cubicBezTo>
                      <a:pt x="665120" y="173510"/>
                      <a:pt x="666927" y="175317"/>
                      <a:pt x="666927" y="178028"/>
                    </a:cubicBezTo>
                    <a:cubicBezTo>
                      <a:pt x="666927" y="180739"/>
                      <a:pt x="665120" y="182546"/>
                      <a:pt x="662409" y="182546"/>
                    </a:cubicBezTo>
                    <a:cubicBezTo>
                      <a:pt x="659698" y="182546"/>
                      <a:pt x="657890" y="180739"/>
                      <a:pt x="657890" y="178028"/>
                    </a:cubicBezTo>
                    <a:cubicBezTo>
                      <a:pt x="656987" y="175317"/>
                      <a:pt x="659698" y="173510"/>
                      <a:pt x="662409" y="173510"/>
                    </a:cubicBezTo>
                    <a:lnTo>
                      <a:pt x="662409" y="173510"/>
                    </a:lnTo>
                    <a:close/>
                    <a:moveTo>
                      <a:pt x="643431" y="173510"/>
                    </a:moveTo>
                    <a:cubicBezTo>
                      <a:pt x="646142" y="173510"/>
                      <a:pt x="647950" y="175317"/>
                      <a:pt x="647950" y="178028"/>
                    </a:cubicBezTo>
                    <a:cubicBezTo>
                      <a:pt x="647950" y="180739"/>
                      <a:pt x="646142" y="182546"/>
                      <a:pt x="643431" y="182546"/>
                    </a:cubicBezTo>
                    <a:cubicBezTo>
                      <a:pt x="640720" y="182546"/>
                      <a:pt x="638913" y="180739"/>
                      <a:pt x="638913" y="178028"/>
                    </a:cubicBezTo>
                    <a:cubicBezTo>
                      <a:pt x="638913" y="175317"/>
                      <a:pt x="640720" y="173510"/>
                      <a:pt x="643431" y="173510"/>
                    </a:cubicBezTo>
                    <a:lnTo>
                      <a:pt x="643431" y="173510"/>
                    </a:lnTo>
                    <a:close/>
                    <a:moveTo>
                      <a:pt x="624453" y="173510"/>
                    </a:moveTo>
                    <a:cubicBezTo>
                      <a:pt x="627165" y="173510"/>
                      <a:pt x="628972" y="175317"/>
                      <a:pt x="628972" y="178028"/>
                    </a:cubicBezTo>
                    <a:cubicBezTo>
                      <a:pt x="628972" y="180739"/>
                      <a:pt x="627165" y="182546"/>
                      <a:pt x="624453" y="182546"/>
                    </a:cubicBezTo>
                    <a:cubicBezTo>
                      <a:pt x="621742" y="182546"/>
                      <a:pt x="619935" y="180739"/>
                      <a:pt x="619935" y="178028"/>
                    </a:cubicBezTo>
                    <a:cubicBezTo>
                      <a:pt x="619935" y="175317"/>
                      <a:pt x="621742" y="173510"/>
                      <a:pt x="624453" y="173510"/>
                    </a:cubicBezTo>
                    <a:lnTo>
                      <a:pt x="624453" y="173510"/>
                    </a:lnTo>
                    <a:close/>
                    <a:moveTo>
                      <a:pt x="605476" y="173510"/>
                    </a:moveTo>
                    <a:cubicBezTo>
                      <a:pt x="608187" y="173510"/>
                      <a:pt x="609994" y="175317"/>
                      <a:pt x="609994" y="178028"/>
                    </a:cubicBezTo>
                    <a:cubicBezTo>
                      <a:pt x="609994" y="180739"/>
                      <a:pt x="608187" y="182546"/>
                      <a:pt x="605476" y="182546"/>
                    </a:cubicBezTo>
                    <a:cubicBezTo>
                      <a:pt x="602765" y="182546"/>
                      <a:pt x="600957" y="180739"/>
                      <a:pt x="600957" y="178028"/>
                    </a:cubicBezTo>
                    <a:cubicBezTo>
                      <a:pt x="600957" y="175317"/>
                      <a:pt x="602765" y="173510"/>
                      <a:pt x="605476" y="173510"/>
                    </a:cubicBezTo>
                    <a:lnTo>
                      <a:pt x="605476" y="173510"/>
                    </a:lnTo>
                    <a:close/>
                    <a:moveTo>
                      <a:pt x="586498" y="173510"/>
                    </a:moveTo>
                    <a:cubicBezTo>
                      <a:pt x="589209" y="173510"/>
                      <a:pt x="591017" y="175317"/>
                      <a:pt x="591017" y="178028"/>
                    </a:cubicBezTo>
                    <a:cubicBezTo>
                      <a:pt x="591017" y="180739"/>
                      <a:pt x="589209" y="182546"/>
                      <a:pt x="586498" y="182546"/>
                    </a:cubicBezTo>
                    <a:cubicBezTo>
                      <a:pt x="583787" y="182546"/>
                      <a:pt x="581980" y="180739"/>
                      <a:pt x="581980" y="178028"/>
                    </a:cubicBezTo>
                    <a:cubicBezTo>
                      <a:pt x="581980" y="175317"/>
                      <a:pt x="584691" y="173510"/>
                      <a:pt x="586498" y="173510"/>
                    </a:cubicBezTo>
                    <a:lnTo>
                      <a:pt x="586498" y="173510"/>
                    </a:lnTo>
                    <a:close/>
                    <a:moveTo>
                      <a:pt x="568424" y="173510"/>
                    </a:moveTo>
                    <a:cubicBezTo>
                      <a:pt x="571135" y="173510"/>
                      <a:pt x="572943" y="175317"/>
                      <a:pt x="572943" y="178028"/>
                    </a:cubicBezTo>
                    <a:cubicBezTo>
                      <a:pt x="572943" y="180739"/>
                      <a:pt x="571135" y="182546"/>
                      <a:pt x="568424" y="182546"/>
                    </a:cubicBezTo>
                    <a:cubicBezTo>
                      <a:pt x="565713" y="182546"/>
                      <a:pt x="563906" y="180739"/>
                      <a:pt x="563906" y="178028"/>
                    </a:cubicBezTo>
                    <a:cubicBezTo>
                      <a:pt x="563906" y="175317"/>
                      <a:pt x="565713" y="173510"/>
                      <a:pt x="568424" y="173510"/>
                    </a:cubicBezTo>
                    <a:lnTo>
                      <a:pt x="568424" y="173510"/>
                    </a:lnTo>
                    <a:close/>
                    <a:moveTo>
                      <a:pt x="549447" y="173510"/>
                    </a:moveTo>
                    <a:cubicBezTo>
                      <a:pt x="552158" y="173510"/>
                      <a:pt x="553965" y="175317"/>
                      <a:pt x="553965" y="178028"/>
                    </a:cubicBezTo>
                    <a:cubicBezTo>
                      <a:pt x="553965" y="180739"/>
                      <a:pt x="552158" y="182546"/>
                      <a:pt x="549447" y="182546"/>
                    </a:cubicBezTo>
                    <a:cubicBezTo>
                      <a:pt x="546736" y="182546"/>
                      <a:pt x="544928" y="180739"/>
                      <a:pt x="544928" y="178028"/>
                    </a:cubicBezTo>
                    <a:cubicBezTo>
                      <a:pt x="544928" y="175317"/>
                      <a:pt x="546736" y="173510"/>
                      <a:pt x="549447" y="173510"/>
                    </a:cubicBezTo>
                    <a:lnTo>
                      <a:pt x="549447" y="173510"/>
                    </a:lnTo>
                    <a:close/>
                    <a:moveTo>
                      <a:pt x="530469" y="173510"/>
                    </a:moveTo>
                    <a:cubicBezTo>
                      <a:pt x="533180" y="173510"/>
                      <a:pt x="534988" y="175317"/>
                      <a:pt x="534988" y="178028"/>
                    </a:cubicBezTo>
                    <a:cubicBezTo>
                      <a:pt x="534988" y="180739"/>
                      <a:pt x="533180" y="182546"/>
                      <a:pt x="530469" y="182546"/>
                    </a:cubicBezTo>
                    <a:cubicBezTo>
                      <a:pt x="527758" y="182546"/>
                      <a:pt x="525951" y="180739"/>
                      <a:pt x="525951" y="178028"/>
                    </a:cubicBezTo>
                    <a:cubicBezTo>
                      <a:pt x="525951" y="175317"/>
                      <a:pt x="527758" y="173510"/>
                      <a:pt x="530469" y="173510"/>
                    </a:cubicBezTo>
                    <a:lnTo>
                      <a:pt x="530469" y="173510"/>
                    </a:lnTo>
                    <a:close/>
                    <a:moveTo>
                      <a:pt x="511492" y="173510"/>
                    </a:moveTo>
                    <a:cubicBezTo>
                      <a:pt x="514203" y="173510"/>
                      <a:pt x="516010" y="175317"/>
                      <a:pt x="516010" y="178028"/>
                    </a:cubicBezTo>
                    <a:cubicBezTo>
                      <a:pt x="516010" y="180739"/>
                      <a:pt x="514203" y="182546"/>
                      <a:pt x="511492" y="182546"/>
                    </a:cubicBezTo>
                    <a:cubicBezTo>
                      <a:pt x="508780" y="182546"/>
                      <a:pt x="506973" y="180739"/>
                      <a:pt x="506973" y="178028"/>
                    </a:cubicBezTo>
                    <a:cubicBezTo>
                      <a:pt x="506973" y="175317"/>
                      <a:pt x="508780" y="173510"/>
                      <a:pt x="511492" y="173510"/>
                    </a:cubicBezTo>
                    <a:lnTo>
                      <a:pt x="511492" y="173510"/>
                    </a:lnTo>
                    <a:close/>
                    <a:moveTo>
                      <a:pt x="493418" y="173510"/>
                    </a:moveTo>
                    <a:cubicBezTo>
                      <a:pt x="496129" y="173510"/>
                      <a:pt x="497936" y="175317"/>
                      <a:pt x="497936" y="178028"/>
                    </a:cubicBezTo>
                    <a:cubicBezTo>
                      <a:pt x="497936" y="180739"/>
                      <a:pt x="496129" y="182546"/>
                      <a:pt x="493418" y="182546"/>
                    </a:cubicBezTo>
                    <a:cubicBezTo>
                      <a:pt x="490707" y="182546"/>
                      <a:pt x="488899" y="180739"/>
                      <a:pt x="488899" y="178028"/>
                    </a:cubicBezTo>
                    <a:cubicBezTo>
                      <a:pt x="487995" y="175317"/>
                      <a:pt x="490707" y="173510"/>
                      <a:pt x="493418" y="173510"/>
                    </a:cubicBezTo>
                    <a:lnTo>
                      <a:pt x="493418" y="173510"/>
                    </a:lnTo>
                    <a:close/>
                    <a:moveTo>
                      <a:pt x="474440" y="173510"/>
                    </a:moveTo>
                    <a:cubicBezTo>
                      <a:pt x="477151" y="173510"/>
                      <a:pt x="478959" y="175317"/>
                      <a:pt x="478959" y="178028"/>
                    </a:cubicBezTo>
                    <a:cubicBezTo>
                      <a:pt x="478959" y="180739"/>
                      <a:pt x="477151" y="182546"/>
                      <a:pt x="474440" y="182546"/>
                    </a:cubicBezTo>
                    <a:cubicBezTo>
                      <a:pt x="471729" y="182546"/>
                      <a:pt x="469922" y="180739"/>
                      <a:pt x="469922" y="178028"/>
                    </a:cubicBezTo>
                    <a:cubicBezTo>
                      <a:pt x="469922" y="175317"/>
                      <a:pt x="471729" y="173510"/>
                      <a:pt x="474440" y="173510"/>
                    </a:cubicBezTo>
                    <a:lnTo>
                      <a:pt x="474440" y="173510"/>
                    </a:lnTo>
                    <a:close/>
                    <a:moveTo>
                      <a:pt x="455462" y="173510"/>
                    </a:moveTo>
                    <a:cubicBezTo>
                      <a:pt x="458174" y="173510"/>
                      <a:pt x="459981" y="175317"/>
                      <a:pt x="459981" y="178028"/>
                    </a:cubicBezTo>
                    <a:cubicBezTo>
                      <a:pt x="459981" y="180739"/>
                      <a:pt x="458174" y="182546"/>
                      <a:pt x="455462" y="182546"/>
                    </a:cubicBezTo>
                    <a:cubicBezTo>
                      <a:pt x="452751" y="182546"/>
                      <a:pt x="450944" y="180739"/>
                      <a:pt x="450944" y="178028"/>
                    </a:cubicBezTo>
                    <a:cubicBezTo>
                      <a:pt x="450944" y="175317"/>
                      <a:pt x="452751" y="173510"/>
                      <a:pt x="455462" y="173510"/>
                    </a:cubicBezTo>
                    <a:lnTo>
                      <a:pt x="455462" y="173510"/>
                    </a:lnTo>
                    <a:close/>
                    <a:moveTo>
                      <a:pt x="436485" y="173510"/>
                    </a:moveTo>
                    <a:cubicBezTo>
                      <a:pt x="439196" y="173510"/>
                      <a:pt x="441003" y="175317"/>
                      <a:pt x="441003" y="178028"/>
                    </a:cubicBezTo>
                    <a:cubicBezTo>
                      <a:pt x="441003" y="180739"/>
                      <a:pt x="439196" y="182546"/>
                      <a:pt x="436485" y="182546"/>
                    </a:cubicBezTo>
                    <a:cubicBezTo>
                      <a:pt x="433774" y="182546"/>
                      <a:pt x="431966" y="180739"/>
                      <a:pt x="431966" y="178028"/>
                    </a:cubicBezTo>
                    <a:cubicBezTo>
                      <a:pt x="431966" y="175317"/>
                      <a:pt x="433774" y="173510"/>
                      <a:pt x="436485" y="173510"/>
                    </a:cubicBezTo>
                    <a:lnTo>
                      <a:pt x="436485" y="173510"/>
                    </a:lnTo>
                    <a:close/>
                    <a:moveTo>
                      <a:pt x="417507" y="173510"/>
                    </a:moveTo>
                    <a:cubicBezTo>
                      <a:pt x="420218" y="173510"/>
                      <a:pt x="422026" y="175317"/>
                      <a:pt x="422026" y="178028"/>
                    </a:cubicBezTo>
                    <a:cubicBezTo>
                      <a:pt x="422026" y="180739"/>
                      <a:pt x="420218" y="182546"/>
                      <a:pt x="417507" y="182546"/>
                    </a:cubicBezTo>
                    <a:cubicBezTo>
                      <a:pt x="414796" y="182546"/>
                      <a:pt x="412989" y="180739"/>
                      <a:pt x="412989" y="178028"/>
                    </a:cubicBezTo>
                    <a:cubicBezTo>
                      <a:pt x="412989" y="175317"/>
                      <a:pt x="415700" y="173510"/>
                      <a:pt x="417507" y="173510"/>
                    </a:cubicBezTo>
                    <a:lnTo>
                      <a:pt x="417507" y="173510"/>
                    </a:lnTo>
                    <a:close/>
                    <a:moveTo>
                      <a:pt x="399433" y="173510"/>
                    </a:moveTo>
                    <a:cubicBezTo>
                      <a:pt x="402144" y="173510"/>
                      <a:pt x="403952" y="175317"/>
                      <a:pt x="403952" y="178028"/>
                    </a:cubicBezTo>
                    <a:cubicBezTo>
                      <a:pt x="403952" y="180739"/>
                      <a:pt x="402144" y="182546"/>
                      <a:pt x="399433" y="182546"/>
                    </a:cubicBezTo>
                    <a:cubicBezTo>
                      <a:pt x="396722" y="182546"/>
                      <a:pt x="394915" y="180739"/>
                      <a:pt x="394915" y="178028"/>
                    </a:cubicBezTo>
                    <a:cubicBezTo>
                      <a:pt x="394011" y="175317"/>
                      <a:pt x="396722" y="173510"/>
                      <a:pt x="399433" y="173510"/>
                    </a:cubicBezTo>
                    <a:lnTo>
                      <a:pt x="399433" y="173510"/>
                    </a:lnTo>
                    <a:close/>
                    <a:moveTo>
                      <a:pt x="380456" y="173510"/>
                    </a:moveTo>
                    <a:cubicBezTo>
                      <a:pt x="383167" y="173510"/>
                      <a:pt x="384974" y="175317"/>
                      <a:pt x="384974" y="178028"/>
                    </a:cubicBezTo>
                    <a:cubicBezTo>
                      <a:pt x="384974" y="180739"/>
                      <a:pt x="383167" y="182546"/>
                      <a:pt x="380456" y="182546"/>
                    </a:cubicBezTo>
                    <a:cubicBezTo>
                      <a:pt x="377745" y="182546"/>
                      <a:pt x="375937" y="180739"/>
                      <a:pt x="375937" y="178028"/>
                    </a:cubicBezTo>
                    <a:cubicBezTo>
                      <a:pt x="375937" y="175317"/>
                      <a:pt x="377745" y="173510"/>
                      <a:pt x="380456" y="173510"/>
                    </a:cubicBezTo>
                    <a:lnTo>
                      <a:pt x="380456" y="173510"/>
                    </a:lnTo>
                    <a:close/>
                    <a:moveTo>
                      <a:pt x="361478" y="173510"/>
                    </a:moveTo>
                    <a:cubicBezTo>
                      <a:pt x="364189" y="173510"/>
                      <a:pt x="365997" y="175317"/>
                      <a:pt x="365997" y="178028"/>
                    </a:cubicBezTo>
                    <a:cubicBezTo>
                      <a:pt x="365997" y="180739"/>
                      <a:pt x="364189" y="182546"/>
                      <a:pt x="361478" y="182546"/>
                    </a:cubicBezTo>
                    <a:cubicBezTo>
                      <a:pt x="358767" y="182546"/>
                      <a:pt x="356960" y="180739"/>
                      <a:pt x="356960" y="178028"/>
                    </a:cubicBezTo>
                    <a:cubicBezTo>
                      <a:pt x="356960" y="175317"/>
                      <a:pt x="358767" y="173510"/>
                      <a:pt x="361478" y="173510"/>
                    </a:cubicBezTo>
                    <a:lnTo>
                      <a:pt x="361478" y="173510"/>
                    </a:lnTo>
                    <a:close/>
                    <a:moveTo>
                      <a:pt x="342501" y="173510"/>
                    </a:moveTo>
                    <a:cubicBezTo>
                      <a:pt x="345212" y="173510"/>
                      <a:pt x="347019" y="175317"/>
                      <a:pt x="347019" y="178028"/>
                    </a:cubicBezTo>
                    <a:cubicBezTo>
                      <a:pt x="347019" y="180739"/>
                      <a:pt x="345212" y="182546"/>
                      <a:pt x="342501" y="182546"/>
                    </a:cubicBezTo>
                    <a:cubicBezTo>
                      <a:pt x="339789" y="182546"/>
                      <a:pt x="337982" y="180739"/>
                      <a:pt x="337982" y="178028"/>
                    </a:cubicBezTo>
                    <a:cubicBezTo>
                      <a:pt x="337982" y="175317"/>
                      <a:pt x="339789" y="173510"/>
                      <a:pt x="342501" y="173510"/>
                    </a:cubicBezTo>
                    <a:lnTo>
                      <a:pt x="342501" y="173510"/>
                    </a:lnTo>
                    <a:close/>
                    <a:moveTo>
                      <a:pt x="323523" y="173510"/>
                    </a:moveTo>
                    <a:cubicBezTo>
                      <a:pt x="326234" y="173510"/>
                      <a:pt x="328041" y="175317"/>
                      <a:pt x="328041" y="178028"/>
                    </a:cubicBezTo>
                    <a:cubicBezTo>
                      <a:pt x="328041" y="180739"/>
                      <a:pt x="326234" y="182546"/>
                      <a:pt x="323523" y="182546"/>
                    </a:cubicBezTo>
                    <a:cubicBezTo>
                      <a:pt x="320812" y="182546"/>
                      <a:pt x="319004" y="180739"/>
                      <a:pt x="319004" y="178028"/>
                    </a:cubicBezTo>
                    <a:cubicBezTo>
                      <a:pt x="319004" y="175317"/>
                      <a:pt x="321716" y="173510"/>
                      <a:pt x="323523" y="173510"/>
                    </a:cubicBezTo>
                    <a:lnTo>
                      <a:pt x="323523" y="173510"/>
                    </a:lnTo>
                    <a:close/>
                    <a:moveTo>
                      <a:pt x="305449" y="173510"/>
                    </a:moveTo>
                    <a:cubicBezTo>
                      <a:pt x="308160" y="173510"/>
                      <a:pt x="309968" y="175317"/>
                      <a:pt x="309968" y="178028"/>
                    </a:cubicBezTo>
                    <a:cubicBezTo>
                      <a:pt x="309968" y="180739"/>
                      <a:pt x="308160" y="182546"/>
                      <a:pt x="305449" y="182546"/>
                    </a:cubicBezTo>
                    <a:cubicBezTo>
                      <a:pt x="302738" y="182546"/>
                      <a:pt x="300931" y="180739"/>
                      <a:pt x="300931" y="178028"/>
                    </a:cubicBezTo>
                    <a:cubicBezTo>
                      <a:pt x="300027" y="175317"/>
                      <a:pt x="302738" y="173510"/>
                      <a:pt x="305449" y="173510"/>
                    </a:cubicBezTo>
                    <a:lnTo>
                      <a:pt x="305449" y="173510"/>
                    </a:lnTo>
                    <a:close/>
                    <a:moveTo>
                      <a:pt x="286471" y="173510"/>
                    </a:moveTo>
                    <a:cubicBezTo>
                      <a:pt x="289182" y="173510"/>
                      <a:pt x="290990" y="175317"/>
                      <a:pt x="290990" y="178028"/>
                    </a:cubicBezTo>
                    <a:cubicBezTo>
                      <a:pt x="290990" y="180739"/>
                      <a:pt x="289182" y="182546"/>
                      <a:pt x="286471" y="182546"/>
                    </a:cubicBezTo>
                    <a:cubicBezTo>
                      <a:pt x="283760" y="182546"/>
                      <a:pt x="281953" y="180739"/>
                      <a:pt x="281953" y="178028"/>
                    </a:cubicBezTo>
                    <a:cubicBezTo>
                      <a:pt x="281953" y="175317"/>
                      <a:pt x="283760" y="173510"/>
                      <a:pt x="286471" y="173510"/>
                    </a:cubicBezTo>
                    <a:lnTo>
                      <a:pt x="286471" y="173510"/>
                    </a:lnTo>
                    <a:close/>
                    <a:moveTo>
                      <a:pt x="840437" y="163569"/>
                    </a:moveTo>
                    <a:cubicBezTo>
                      <a:pt x="843148" y="163569"/>
                      <a:pt x="844955" y="165376"/>
                      <a:pt x="844955" y="168087"/>
                    </a:cubicBezTo>
                    <a:cubicBezTo>
                      <a:pt x="844955" y="170798"/>
                      <a:pt x="843148" y="172606"/>
                      <a:pt x="840437" y="172606"/>
                    </a:cubicBezTo>
                    <a:cubicBezTo>
                      <a:pt x="837726" y="172606"/>
                      <a:pt x="835918" y="170798"/>
                      <a:pt x="835918" y="168087"/>
                    </a:cubicBezTo>
                    <a:cubicBezTo>
                      <a:pt x="835918" y="166280"/>
                      <a:pt x="837726" y="163569"/>
                      <a:pt x="840437" y="163569"/>
                    </a:cubicBezTo>
                    <a:lnTo>
                      <a:pt x="840437" y="163569"/>
                    </a:lnTo>
                    <a:close/>
                    <a:moveTo>
                      <a:pt x="821459" y="163569"/>
                    </a:moveTo>
                    <a:cubicBezTo>
                      <a:pt x="824170" y="163569"/>
                      <a:pt x="825978" y="165376"/>
                      <a:pt x="825978" y="168087"/>
                    </a:cubicBezTo>
                    <a:cubicBezTo>
                      <a:pt x="825978" y="170798"/>
                      <a:pt x="824170" y="172606"/>
                      <a:pt x="821459" y="172606"/>
                    </a:cubicBezTo>
                    <a:cubicBezTo>
                      <a:pt x="818748" y="172606"/>
                      <a:pt x="816941" y="170798"/>
                      <a:pt x="816941" y="168087"/>
                    </a:cubicBezTo>
                    <a:cubicBezTo>
                      <a:pt x="816941" y="166280"/>
                      <a:pt x="818748" y="163569"/>
                      <a:pt x="821459" y="163569"/>
                    </a:cubicBezTo>
                    <a:lnTo>
                      <a:pt x="821459" y="163569"/>
                    </a:lnTo>
                    <a:close/>
                    <a:moveTo>
                      <a:pt x="803385" y="163569"/>
                    </a:moveTo>
                    <a:cubicBezTo>
                      <a:pt x="806096" y="163569"/>
                      <a:pt x="807904" y="165376"/>
                      <a:pt x="807904" y="168087"/>
                    </a:cubicBezTo>
                    <a:cubicBezTo>
                      <a:pt x="807904" y="170798"/>
                      <a:pt x="806096" y="172606"/>
                      <a:pt x="803385" y="172606"/>
                    </a:cubicBezTo>
                    <a:cubicBezTo>
                      <a:pt x="800674" y="172606"/>
                      <a:pt x="798867" y="170798"/>
                      <a:pt x="798867" y="168087"/>
                    </a:cubicBezTo>
                    <a:cubicBezTo>
                      <a:pt x="797963" y="166280"/>
                      <a:pt x="800674" y="163569"/>
                      <a:pt x="803385" y="163569"/>
                    </a:cubicBezTo>
                    <a:lnTo>
                      <a:pt x="803385" y="163569"/>
                    </a:lnTo>
                    <a:close/>
                    <a:moveTo>
                      <a:pt x="784408" y="163569"/>
                    </a:moveTo>
                    <a:cubicBezTo>
                      <a:pt x="787119" y="163569"/>
                      <a:pt x="788926" y="165376"/>
                      <a:pt x="788926" y="168087"/>
                    </a:cubicBezTo>
                    <a:cubicBezTo>
                      <a:pt x="788926" y="170798"/>
                      <a:pt x="787119" y="172606"/>
                      <a:pt x="784408" y="172606"/>
                    </a:cubicBezTo>
                    <a:cubicBezTo>
                      <a:pt x="781696" y="172606"/>
                      <a:pt x="779889" y="170798"/>
                      <a:pt x="779889" y="168087"/>
                    </a:cubicBezTo>
                    <a:cubicBezTo>
                      <a:pt x="778985" y="166280"/>
                      <a:pt x="781696" y="163569"/>
                      <a:pt x="784408" y="163569"/>
                    </a:cubicBezTo>
                    <a:lnTo>
                      <a:pt x="784408" y="163569"/>
                    </a:lnTo>
                    <a:close/>
                    <a:moveTo>
                      <a:pt x="765430" y="163569"/>
                    </a:moveTo>
                    <a:cubicBezTo>
                      <a:pt x="768141" y="163569"/>
                      <a:pt x="769948" y="165376"/>
                      <a:pt x="769948" y="168087"/>
                    </a:cubicBezTo>
                    <a:cubicBezTo>
                      <a:pt x="769948" y="170798"/>
                      <a:pt x="768141" y="172606"/>
                      <a:pt x="765430" y="172606"/>
                    </a:cubicBezTo>
                    <a:cubicBezTo>
                      <a:pt x="762719" y="172606"/>
                      <a:pt x="760912" y="170798"/>
                      <a:pt x="760912" y="168087"/>
                    </a:cubicBezTo>
                    <a:cubicBezTo>
                      <a:pt x="760912" y="166280"/>
                      <a:pt x="762719" y="163569"/>
                      <a:pt x="765430" y="163569"/>
                    </a:cubicBezTo>
                    <a:lnTo>
                      <a:pt x="765430" y="163569"/>
                    </a:lnTo>
                    <a:close/>
                    <a:moveTo>
                      <a:pt x="746452" y="163569"/>
                    </a:moveTo>
                    <a:cubicBezTo>
                      <a:pt x="749163" y="163569"/>
                      <a:pt x="750971" y="165376"/>
                      <a:pt x="750971" y="168087"/>
                    </a:cubicBezTo>
                    <a:cubicBezTo>
                      <a:pt x="750971" y="170798"/>
                      <a:pt x="749163" y="172606"/>
                      <a:pt x="746452" y="172606"/>
                    </a:cubicBezTo>
                    <a:cubicBezTo>
                      <a:pt x="743741" y="172606"/>
                      <a:pt x="741934" y="170798"/>
                      <a:pt x="741934" y="168087"/>
                    </a:cubicBezTo>
                    <a:cubicBezTo>
                      <a:pt x="741934" y="166280"/>
                      <a:pt x="743741" y="163569"/>
                      <a:pt x="746452" y="163569"/>
                    </a:cubicBezTo>
                    <a:lnTo>
                      <a:pt x="746452" y="163569"/>
                    </a:lnTo>
                    <a:close/>
                    <a:moveTo>
                      <a:pt x="727475" y="163569"/>
                    </a:moveTo>
                    <a:cubicBezTo>
                      <a:pt x="730186" y="163569"/>
                      <a:pt x="731993" y="165376"/>
                      <a:pt x="731993" y="168087"/>
                    </a:cubicBezTo>
                    <a:cubicBezTo>
                      <a:pt x="731993" y="170798"/>
                      <a:pt x="730186" y="172606"/>
                      <a:pt x="727475" y="172606"/>
                    </a:cubicBezTo>
                    <a:cubicBezTo>
                      <a:pt x="724764" y="172606"/>
                      <a:pt x="722956" y="170798"/>
                      <a:pt x="722956" y="168087"/>
                    </a:cubicBezTo>
                    <a:cubicBezTo>
                      <a:pt x="722956" y="166280"/>
                      <a:pt x="724764" y="163569"/>
                      <a:pt x="727475" y="163569"/>
                    </a:cubicBezTo>
                    <a:lnTo>
                      <a:pt x="727475" y="163569"/>
                    </a:lnTo>
                    <a:close/>
                    <a:moveTo>
                      <a:pt x="709401" y="163569"/>
                    </a:moveTo>
                    <a:cubicBezTo>
                      <a:pt x="712112" y="163569"/>
                      <a:pt x="713919" y="165376"/>
                      <a:pt x="713919" y="168087"/>
                    </a:cubicBezTo>
                    <a:cubicBezTo>
                      <a:pt x="713919" y="170798"/>
                      <a:pt x="712112" y="172606"/>
                      <a:pt x="709401" y="172606"/>
                    </a:cubicBezTo>
                    <a:cubicBezTo>
                      <a:pt x="706690" y="172606"/>
                      <a:pt x="704882" y="170798"/>
                      <a:pt x="704882" y="168087"/>
                    </a:cubicBezTo>
                    <a:cubicBezTo>
                      <a:pt x="703979" y="166280"/>
                      <a:pt x="706690" y="163569"/>
                      <a:pt x="709401" y="163569"/>
                    </a:cubicBezTo>
                    <a:lnTo>
                      <a:pt x="709401" y="163569"/>
                    </a:lnTo>
                    <a:close/>
                    <a:moveTo>
                      <a:pt x="690423" y="163569"/>
                    </a:moveTo>
                    <a:cubicBezTo>
                      <a:pt x="693134" y="163569"/>
                      <a:pt x="694942" y="165376"/>
                      <a:pt x="694942" y="168087"/>
                    </a:cubicBezTo>
                    <a:cubicBezTo>
                      <a:pt x="694942" y="170798"/>
                      <a:pt x="693134" y="172606"/>
                      <a:pt x="690423" y="172606"/>
                    </a:cubicBezTo>
                    <a:cubicBezTo>
                      <a:pt x="687712" y="172606"/>
                      <a:pt x="685905" y="170798"/>
                      <a:pt x="685905" y="168087"/>
                    </a:cubicBezTo>
                    <a:cubicBezTo>
                      <a:pt x="685905" y="166280"/>
                      <a:pt x="687712" y="163569"/>
                      <a:pt x="690423" y="163569"/>
                    </a:cubicBezTo>
                    <a:lnTo>
                      <a:pt x="690423" y="163569"/>
                    </a:lnTo>
                    <a:close/>
                    <a:moveTo>
                      <a:pt x="671446" y="163569"/>
                    </a:moveTo>
                    <a:cubicBezTo>
                      <a:pt x="674157" y="163569"/>
                      <a:pt x="675964" y="165376"/>
                      <a:pt x="675964" y="168087"/>
                    </a:cubicBezTo>
                    <a:cubicBezTo>
                      <a:pt x="675964" y="170798"/>
                      <a:pt x="674157" y="172606"/>
                      <a:pt x="671446" y="172606"/>
                    </a:cubicBezTo>
                    <a:cubicBezTo>
                      <a:pt x="668735" y="172606"/>
                      <a:pt x="666927" y="170798"/>
                      <a:pt x="666927" y="168087"/>
                    </a:cubicBezTo>
                    <a:cubicBezTo>
                      <a:pt x="666927" y="166280"/>
                      <a:pt x="668735" y="163569"/>
                      <a:pt x="671446" y="163569"/>
                    </a:cubicBezTo>
                    <a:lnTo>
                      <a:pt x="671446" y="163569"/>
                    </a:lnTo>
                    <a:close/>
                    <a:moveTo>
                      <a:pt x="652468" y="163569"/>
                    </a:moveTo>
                    <a:cubicBezTo>
                      <a:pt x="655179" y="163569"/>
                      <a:pt x="656987" y="165376"/>
                      <a:pt x="656987" y="168087"/>
                    </a:cubicBezTo>
                    <a:cubicBezTo>
                      <a:pt x="656987" y="170798"/>
                      <a:pt x="655179" y="172606"/>
                      <a:pt x="652468" y="172606"/>
                    </a:cubicBezTo>
                    <a:cubicBezTo>
                      <a:pt x="649757" y="172606"/>
                      <a:pt x="647950" y="170798"/>
                      <a:pt x="647950" y="168087"/>
                    </a:cubicBezTo>
                    <a:cubicBezTo>
                      <a:pt x="647950" y="166280"/>
                      <a:pt x="649757" y="163569"/>
                      <a:pt x="652468" y="163569"/>
                    </a:cubicBezTo>
                    <a:lnTo>
                      <a:pt x="652468" y="163569"/>
                    </a:lnTo>
                    <a:close/>
                    <a:moveTo>
                      <a:pt x="633490" y="163569"/>
                    </a:moveTo>
                    <a:cubicBezTo>
                      <a:pt x="636202" y="163569"/>
                      <a:pt x="638009" y="165376"/>
                      <a:pt x="638009" y="168087"/>
                    </a:cubicBezTo>
                    <a:cubicBezTo>
                      <a:pt x="638009" y="170798"/>
                      <a:pt x="636202" y="172606"/>
                      <a:pt x="633490" y="172606"/>
                    </a:cubicBezTo>
                    <a:cubicBezTo>
                      <a:pt x="630779" y="172606"/>
                      <a:pt x="628972" y="170798"/>
                      <a:pt x="628972" y="168087"/>
                    </a:cubicBezTo>
                    <a:cubicBezTo>
                      <a:pt x="628972" y="166280"/>
                      <a:pt x="631683" y="163569"/>
                      <a:pt x="633490" y="163569"/>
                    </a:cubicBezTo>
                    <a:lnTo>
                      <a:pt x="633490" y="163569"/>
                    </a:lnTo>
                    <a:close/>
                    <a:moveTo>
                      <a:pt x="615417" y="163569"/>
                    </a:moveTo>
                    <a:cubicBezTo>
                      <a:pt x="618128" y="163569"/>
                      <a:pt x="619935" y="165376"/>
                      <a:pt x="619935" y="168087"/>
                    </a:cubicBezTo>
                    <a:cubicBezTo>
                      <a:pt x="619935" y="170798"/>
                      <a:pt x="618128" y="172606"/>
                      <a:pt x="615417" y="172606"/>
                    </a:cubicBezTo>
                    <a:cubicBezTo>
                      <a:pt x="612705" y="172606"/>
                      <a:pt x="610898" y="170798"/>
                      <a:pt x="610898" y="168087"/>
                    </a:cubicBezTo>
                    <a:cubicBezTo>
                      <a:pt x="609994" y="166280"/>
                      <a:pt x="612705" y="163569"/>
                      <a:pt x="615417" y="163569"/>
                    </a:cubicBezTo>
                    <a:lnTo>
                      <a:pt x="615417" y="163569"/>
                    </a:lnTo>
                    <a:close/>
                    <a:moveTo>
                      <a:pt x="596439" y="163569"/>
                    </a:moveTo>
                    <a:cubicBezTo>
                      <a:pt x="599150" y="163569"/>
                      <a:pt x="600957" y="165376"/>
                      <a:pt x="600957" y="168087"/>
                    </a:cubicBezTo>
                    <a:cubicBezTo>
                      <a:pt x="600957" y="170798"/>
                      <a:pt x="599150" y="172606"/>
                      <a:pt x="596439" y="172606"/>
                    </a:cubicBezTo>
                    <a:cubicBezTo>
                      <a:pt x="593728" y="172606"/>
                      <a:pt x="591920" y="170798"/>
                      <a:pt x="591920" y="168087"/>
                    </a:cubicBezTo>
                    <a:cubicBezTo>
                      <a:pt x="591920" y="166280"/>
                      <a:pt x="593728" y="163569"/>
                      <a:pt x="596439" y="163569"/>
                    </a:cubicBezTo>
                    <a:lnTo>
                      <a:pt x="596439" y="163569"/>
                    </a:lnTo>
                    <a:close/>
                    <a:moveTo>
                      <a:pt x="577461" y="163569"/>
                    </a:moveTo>
                    <a:cubicBezTo>
                      <a:pt x="580172" y="163569"/>
                      <a:pt x="581980" y="165376"/>
                      <a:pt x="581980" y="168087"/>
                    </a:cubicBezTo>
                    <a:cubicBezTo>
                      <a:pt x="581980" y="170798"/>
                      <a:pt x="580172" y="172606"/>
                      <a:pt x="577461" y="172606"/>
                    </a:cubicBezTo>
                    <a:cubicBezTo>
                      <a:pt x="574750" y="172606"/>
                      <a:pt x="572943" y="170798"/>
                      <a:pt x="572943" y="168087"/>
                    </a:cubicBezTo>
                    <a:cubicBezTo>
                      <a:pt x="572943" y="166280"/>
                      <a:pt x="574750" y="163569"/>
                      <a:pt x="577461" y="163569"/>
                    </a:cubicBezTo>
                    <a:lnTo>
                      <a:pt x="577461" y="163569"/>
                    </a:lnTo>
                    <a:close/>
                    <a:moveTo>
                      <a:pt x="558484" y="163569"/>
                    </a:moveTo>
                    <a:cubicBezTo>
                      <a:pt x="561195" y="163569"/>
                      <a:pt x="563002" y="165376"/>
                      <a:pt x="563002" y="168087"/>
                    </a:cubicBezTo>
                    <a:cubicBezTo>
                      <a:pt x="563002" y="170798"/>
                      <a:pt x="561195" y="172606"/>
                      <a:pt x="558484" y="172606"/>
                    </a:cubicBezTo>
                    <a:cubicBezTo>
                      <a:pt x="555773" y="172606"/>
                      <a:pt x="553965" y="170798"/>
                      <a:pt x="553965" y="168087"/>
                    </a:cubicBezTo>
                    <a:cubicBezTo>
                      <a:pt x="553965" y="166280"/>
                      <a:pt x="555773" y="163569"/>
                      <a:pt x="558484" y="163569"/>
                    </a:cubicBezTo>
                    <a:lnTo>
                      <a:pt x="558484" y="163569"/>
                    </a:lnTo>
                    <a:close/>
                    <a:moveTo>
                      <a:pt x="539506" y="163569"/>
                    </a:moveTo>
                    <a:cubicBezTo>
                      <a:pt x="542217" y="163569"/>
                      <a:pt x="544025" y="165376"/>
                      <a:pt x="544025" y="168087"/>
                    </a:cubicBezTo>
                    <a:cubicBezTo>
                      <a:pt x="544025" y="170798"/>
                      <a:pt x="542217" y="172606"/>
                      <a:pt x="539506" y="172606"/>
                    </a:cubicBezTo>
                    <a:cubicBezTo>
                      <a:pt x="536795" y="172606"/>
                      <a:pt x="534988" y="170798"/>
                      <a:pt x="534988" y="168087"/>
                    </a:cubicBezTo>
                    <a:cubicBezTo>
                      <a:pt x="534988" y="166280"/>
                      <a:pt x="537699" y="163569"/>
                      <a:pt x="539506" y="163569"/>
                    </a:cubicBezTo>
                    <a:lnTo>
                      <a:pt x="539506" y="163569"/>
                    </a:lnTo>
                    <a:close/>
                    <a:moveTo>
                      <a:pt x="521432" y="163569"/>
                    </a:moveTo>
                    <a:cubicBezTo>
                      <a:pt x="524143" y="163569"/>
                      <a:pt x="525951" y="165376"/>
                      <a:pt x="525951" y="168087"/>
                    </a:cubicBezTo>
                    <a:cubicBezTo>
                      <a:pt x="525951" y="170798"/>
                      <a:pt x="524143" y="172606"/>
                      <a:pt x="521432" y="172606"/>
                    </a:cubicBezTo>
                    <a:cubicBezTo>
                      <a:pt x="518721" y="172606"/>
                      <a:pt x="516914" y="170798"/>
                      <a:pt x="516914" y="168087"/>
                    </a:cubicBezTo>
                    <a:cubicBezTo>
                      <a:pt x="516010" y="166280"/>
                      <a:pt x="518721" y="163569"/>
                      <a:pt x="521432" y="163569"/>
                    </a:cubicBezTo>
                    <a:lnTo>
                      <a:pt x="521432" y="163569"/>
                    </a:lnTo>
                    <a:close/>
                    <a:moveTo>
                      <a:pt x="502455" y="163569"/>
                    </a:moveTo>
                    <a:cubicBezTo>
                      <a:pt x="505166" y="163569"/>
                      <a:pt x="506973" y="165376"/>
                      <a:pt x="506973" y="168087"/>
                    </a:cubicBezTo>
                    <a:cubicBezTo>
                      <a:pt x="506973" y="170798"/>
                      <a:pt x="505166" y="172606"/>
                      <a:pt x="502455" y="172606"/>
                    </a:cubicBezTo>
                    <a:cubicBezTo>
                      <a:pt x="499744" y="172606"/>
                      <a:pt x="497936" y="170798"/>
                      <a:pt x="497936" y="168087"/>
                    </a:cubicBezTo>
                    <a:cubicBezTo>
                      <a:pt x="497936" y="166280"/>
                      <a:pt x="499744" y="163569"/>
                      <a:pt x="502455" y="163569"/>
                    </a:cubicBezTo>
                    <a:lnTo>
                      <a:pt x="502455" y="163569"/>
                    </a:lnTo>
                    <a:close/>
                    <a:moveTo>
                      <a:pt x="483477" y="163569"/>
                    </a:moveTo>
                    <a:cubicBezTo>
                      <a:pt x="486188" y="163569"/>
                      <a:pt x="487995" y="165376"/>
                      <a:pt x="487995" y="168087"/>
                    </a:cubicBezTo>
                    <a:cubicBezTo>
                      <a:pt x="487995" y="170798"/>
                      <a:pt x="486188" y="172606"/>
                      <a:pt x="483477" y="172606"/>
                    </a:cubicBezTo>
                    <a:cubicBezTo>
                      <a:pt x="480766" y="172606"/>
                      <a:pt x="478959" y="170798"/>
                      <a:pt x="478959" y="168087"/>
                    </a:cubicBezTo>
                    <a:cubicBezTo>
                      <a:pt x="478959" y="166280"/>
                      <a:pt x="480766" y="163569"/>
                      <a:pt x="483477" y="163569"/>
                    </a:cubicBezTo>
                    <a:lnTo>
                      <a:pt x="483477" y="163569"/>
                    </a:lnTo>
                    <a:close/>
                    <a:moveTo>
                      <a:pt x="464499" y="163569"/>
                    </a:moveTo>
                    <a:cubicBezTo>
                      <a:pt x="467211" y="163569"/>
                      <a:pt x="469018" y="165376"/>
                      <a:pt x="469018" y="168087"/>
                    </a:cubicBezTo>
                    <a:cubicBezTo>
                      <a:pt x="469018" y="170798"/>
                      <a:pt x="467211" y="172606"/>
                      <a:pt x="464499" y="172606"/>
                    </a:cubicBezTo>
                    <a:cubicBezTo>
                      <a:pt x="461788" y="172606"/>
                      <a:pt x="459981" y="170798"/>
                      <a:pt x="459981" y="168087"/>
                    </a:cubicBezTo>
                    <a:cubicBezTo>
                      <a:pt x="459981" y="166280"/>
                      <a:pt x="461788" y="163569"/>
                      <a:pt x="464499" y="163569"/>
                    </a:cubicBezTo>
                    <a:lnTo>
                      <a:pt x="464499" y="163569"/>
                    </a:lnTo>
                    <a:close/>
                    <a:moveTo>
                      <a:pt x="446425" y="163569"/>
                    </a:moveTo>
                    <a:cubicBezTo>
                      <a:pt x="449137" y="163569"/>
                      <a:pt x="450944" y="165376"/>
                      <a:pt x="450944" y="168087"/>
                    </a:cubicBezTo>
                    <a:cubicBezTo>
                      <a:pt x="450944" y="170798"/>
                      <a:pt x="449137" y="172606"/>
                      <a:pt x="446425" y="172606"/>
                    </a:cubicBezTo>
                    <a:cubicBezTo>
                      <a:pt x="443714" y="172606"/>
                      <a:pt x="441907" y="170798"/>
                      <a:pt x="441907" y="168087"/>
                    </a:cubicBezTo>
                    <a:cubicBezTo>
                      <a:pt x="441003" y="166280"/>
                      <a:pt x="443714" y="163569"/>
                      <a:pt x="446425" y="163569"/>
                    </a:cubicBezTo>
                    <a:lnTo>
                      <a:pt x="446425" y="163569"/>
                    </a:lnTo>
                    <a:close/>
                    <a:moveTo>
                      <a:pt x="427448" y="163569"/>
                    </a:moveTo>
                    <a:cubicBezTo>
                      <a:pt x="430159" y="163569"/>
                      <a:pt x="431966" y="165376"/>
                      <a:pt x="431966" y="168087"/>
                    </a:cubicBezTo>
                    <a:cubicBezTo>
                      <a:pt x="431966" y="170798"/>
                      <a:pt x="430159" y="172606"/>
                      <a:pt x="427448" y="172606"/>
                    </a:cubicBezTo>
                    <a:cubicBezTo>
                      <a:pt x="424737" y="172606"/>
                      <a:pt x="422929" y="170798"/>
                      <a:pt x="422929" y="168087"/>
                    </a:cubicBezTo>
                    <a:cubicBezTo>
                      <a:pt x="422929" y="166280"/>
                      <a:pt x="424737" y="163569"/>
                      <a:pt x="427448" y="163569"/>
                    </a:cubicBezTo>
                    <a:lnTo>
                      <a:pt x="427448" y="163569"/>
                    </a:lnTo>
                    <a:close/>
                    <a:moveTo>
                      <a:pt x="408470" y="163569"/>
                    </a:moveTo>
                    <a:cubicBezTo>
                      <a:pt x="411181" y="163569"/>
                      <a:pt x="412989" y="165376"/>
                      <a:pt x="412989" y="168087"/>
                    </a:cubicBezTo>
                    <a:cubicBezTo>
                      <a:pt x="412989" y="170798"/>
                      <a:pt x="411181" y="172606"/>
                      <a:pt x="408470" y="172606"/>
                    </a:cubicBezTo>
                    <a:cubicBezTo>
                      <a:pt x="405759" y="172606"/>
                      <a:pt x="403952" y="170798"/>
                      <a:pt x="403952" y="168087"/>
                    </a:cubicBezTo>
                    <a:cubicBezTo>
                      <a:pt x="403952" y="166280"/>
                      <a:pt x="405759" y="163569"/>
                      <a:pt x="408470" y="163569"/>
                    </a:cubicBezTo>
                    <a:lnTo>
                      <a:pt x="408470" y="163569"/>
                    </a:lnTo>
                    <a:close/>
                    <a:moveTo>
                      <a:pt x="389493" y="163569"/>
                    </a:moveTo>
                    <a:cubicBezTo>
                      <a:pt x="392204" y="163569"/>
                      <a:pt x="394011" y="165376"/>
                      <a:pt x="394011" y="168087"/>
                    </a:cubicBezTo>
                    <a:cubicBezTo>
                      <a:pt x="394011" y="170798"/>
                      <a:pt x="392204" y="172606"/>
                      <a:pt x="389493" y="172606"/>
                    </a:cubicBezTo>
                    <a:cubicBezTo>
                      <a:pt x="386782" y="172606"/>
                      <a:pt x="384974" y="170798"/>
                      <a:pt x="384974" y="168087"/>
                    </a:cubicBezTo>
                    <a:cubicBezTo>
                      <a:pt x="384974" y="166280"/>
                      <a:pt x="386782" y="163569"/>
                      <a:pt x="389493" y="163569"/>
                    </a:cubicBezTo>
                    <a:lnTo>
                      <a:pt x="389493" y="163569"/>
                    </a:lnTo>
                    <a:close/>
                    <a:moveTo>
                      <a:pt x="370515" y="163569"/>
                    </a:moveTo>
                    <a:cubicBezTo>
                      <a:pt x="373226" y="163569"/>
                      <a:pt x="375034" y="165376"/>
                      <a:pt x="375034" y="168087"/>
                    </a:cubicBezTo>
                    <a:cubicBezTo>
                      <a:pt x="375034" y="170798"/>
                      <a:pt x="373226" y="172606"/>
                      <a:pt x="370515" y="172606"/>
                    </a:cubicBezTo>
                    <a:cubicBezTo>
                      <a:pt x="367804" y="172606"/>
                      <a:pt x="365997" y="170798"/>
                      <a:pt x="365997" y="168087"/>
                    </a:cubicBezTo>
                    <a:cubicBezTo>
                      <a:pt x="365997" y="166280"/>
                      <a:pt x="367804" y="163569"/>
                      <a:pt x="370515" y="163569"/>
                    </a:cubicBezTo>
                    <a:lnTo>
                      <a:pt x="370515" y="163569"/>
                    </a:lnTo>
                    <a:close/>
                    <a:moveTo>
                      <a:pt x="352441" y="163569"/>
                    </a:moveTo>
                    <a:cubicBezTo>
                      <a:pt x="355152" y="163569"/>
                      <a:pt x="356960" y="165376"/>
                      <a:pt x="356960" y="168087"/>
                    </a:cubicBezTo>
                    <a:cubicBezTo>
                      <a:pt x="356960" y="170798"/>
                      <a:pt x="355152" y="172606"/>
                      <a:pt x="352441" y="172606"/>
                    </a:cubicBezTo>
                    <a:cubicBezTo>
                      <a:pt x="349730" y="172606"/>
                      <a:pt x="347923" y="170798"/>
                      <a:pt x="347923" y="168087"/>
                    </a:cubicBezTo>
                    <a:cubicBezTo>
                      <a:pt x="347019" y="166280"/>
                      <a:pt x="349730" y="163569"/>
                      <a:pt x="352441" y="163569"/>
                    </a:cubicBezTo>
                    <a:lnTo>
                      <a:pt x="352441" y="163569"/>
                    </a:lnTo>
                    <a:close/>
                    <a:moveTo>
                      <a:pt x="333464" y="163569"/>
                    </a:moveTo>
                    <a:cubicBezTo>
                      <a:pt x="336175" y="163569"/>
                      <a:pt x="337982" y="165376"/>
                      <a:pt x="337982" y="168087"/>
                    </a:cubicBezTo>
                    <a:cubicBezTo>
                      <a:pt x="337982" y="170798"/>
                      <a:pt x="336175" y="172606"/>
                      <a:pt x="333464" y="172606"/>
                    </a:cubicBezTo>
                    <a:cubicBezTo>
                      <a:pt x="330753" y="172606"/>
                      <a:pt x="328945" y="170798"/>
                      <a:pt x="328945" y="168087"/>
                    </a:cubicBezTo>
                    <a:cubicBezTo>
                      <a:pt x="328945" y="166280"/>
                      <a:pt x="330753" y="163569"/>
                      <a:pt x="333464" y="163569"/>
                    </a:cubicBezTo>
                    <a:lnTo>
                      <a:pt x="333464" y="163569"/>
                    </a:lnTo>
                    <a:close/>
                    <a:moveTo>
                      <a:pt x="314486" y="163569"/>
                    </a:moveTo>
                    <a:cubicBezTo>
                      <a:pt x="317197" y="163569"/>
                      <a:pt x="319004" y="165376"/>
                      <a:pt x="319004" y="168087"/>
                    </a:cubicBezTo>
                    <a:cubicBezTo>
                      <a:pt x="319004" y="170798"/>
                      <a:pt x="317197" y="172606"/>
                      <a:pt x="314486" y="172606"/>
                    </a:cubicBezTo>
                    <a:cubicBezTo>
                      <a:pt x="311775" y="172606"/>
                      <a:pt x="309968" y="170798"/>
                      <a:pt x="309968" y="168087"/>
                    </a:cubicBezTo>
                    <a:cubicBezTo>
                      <a:pt x="309968" y="166280"/>
                      <a:pt x="311775" y="163569"/>
                      <a:pt x="314486" y="163569"/>
                    </a:cubicBezTo>
                    <a:lnTo>
                      <a:pt x="314486" y="163569"/>
                    </a:lnTo>
                    <a:close/>
                    <a:moveTo>
                      <a:pt x="295508" y="163569"/>
                    </a:moveTo>
                    <a:cubicBezTo>
                      <a:pt x="298219" y="163569"/>
                      <a:pt x="300027" y="165376"/>
                      <a:pt x="300027" y="168087"/>
                    </a:cubicBezTo>
                    <a:cubicBezTo>
                      <a:pt x="300027" y="170798"/>
                      <a:pt x="298219" y="172606"/>
                      <a:pt x="295508" y="172606"/>
                    </a:cubicBezTo>
                    <a:cubicBezTo>
                      <a:pt x="292797" y="172606"/>
                      <a:pt x="290990" y="170798"/>
                      <a:pt x="290990" y="168087"/>
                    </a:cubicBezTo>
                    <a:cubicBezTo>
                      <a:pt x="290990" y="166280"/>
                      <a:pt x="292797" y="163569"/>
                      <a:pt x="295508" y="163569"/>
                    </a:cubicBezTo>
                    <a:lnTo>
                      <a:pt x="295508" y="163569"/>
                    </a:lnTo>
                    <a:close/>
                    <a:moveTo>
                      <a:pt x="831400" y="152725"/>
                    </a:moveTo>
                    <a:cubicBezTo>
                      <a:pt x="834111" y="152725"/>
                      <a:pt x="835918" y="154532"/>
                      <a:pt x="835918" y="157243"/>
                    </a:cubicBezTo>
                    <a:cubicBezTo>
                      <a:pt x="835918" y="159954"/>
                      <a:pt x="834111" y="161761"/>
                      <a:pt x="831400" y="161761"/>
                    </a:cubicBezTo>
                    <a:cubicBezTo>
                      <a:pt x="828689" y="161761"/>
                      <a:pt x="826881" y="159954"/>
                      <a:pt x="826881" y="157243"/>
                    </a:cubicBezTo>
                    <a:cubicBezTo>
                      <a:pt x="826881" y="155436"/>
                      <a:pt x="828689" y="152725"/>
                      <a:pt x="831400" y="152725"/>
                    </a:cubicBezTo>
                    <a:lnTo>
                      <a:pt x="831400" y="152725"/>
                    </a:lnTo>
                    <a:close/>
                    <a:moveTo>
                      <a:pt x="812422" y="152725"/>
                    </a:moveTo>
                    <a:cubicBezTo>
                      <a:pt x="815133" y="152725"/>
                      <a:pt x="816941" y="154532"/>
                      <a:pt x="816941" y="157243"/>
                    </a:cubicBezTo>
                    <a:cubicBezTo>
                      <a:pt x="816941" y="159954"/>
                      <a:pt x="815133" y="161761"/>
                      <a:pt x="812422" y="161761"/>
                    </a:cubicBezTo>
                    <a:cubicBezTo>
                      <a:pt x="809711" y="161761"/>
                      <a:pt x="807904" y="159954"/>
                      <a:pt x="807904" y="157243"/>
                    </a:cubicBezTo>
                    <a:cubicBezTo>
                      <a:pt x="807904" y="155436"/>
                      <a:pt x="809711" y="152725"/>
                      <a:pt x="812422" y="152725"/>
                    </a:cubicBezTo>
                    <a:lnTo>
                      <a:pt x="812422" y="152725"/>
                    </a:lnTo>
                    <a:close/>
                    <a:moveTo>
                      <a:pt x="793445" y="152725"/>
                    </a:moveTo>
                    <a:cubicBezTo>
                      <a:pt x="796156" y="152725"/>
                      <a:pt x="797963" y="154532"/>
                      <a:pt x="797963" y="157243"/>
                    </a:cubicBezTo>
                    <a:cubicBezTo>
                      <a:pt x="797963" y="159954"/>
                      <a:pt x="796156" y="161761"/>
                      <a:pt x="793445" y="161761"/>
                    </a:cubicBezTo>
                    <a:cubicBezTo>
                      <a:pt x="790733" y="161761"/>
                      <a:pt x="788926" y="159954"/>
                      <a:pt x="788926" y="157243"/>
                    </a:cubicBezTo>
                    <a:cubicBezTo>
                      <a:pt x="788926" y="155436"/>
                      <a:pt x="790733" y="152725"/>
                      <a:pt x="793445" y="152725"/>
                    </a:cubicBezTo>
                    <a:lnTo>
                      <a:pt x="793445" y="152725"/>
                    </a:lnTo>
                    <a:close/>
                    <a:moveTo>
                      <a:pt x="774467" y="152725"/>
                    </a:moveTo>
                    <a:cubicBezTo>
                      <a:pt x="777178" y="152725"/>
                      <a:pt x="778985" y="154532"/>
                      <a:pt x="778985" y="157243"/>
                    </a:cubicBezTo>
                    <a:cubicBezTo>
                      <a:pt x="778985" y="159954"/>
                      <a:pt x="777178" y="161761"/>
                      <a:pt x="774467" y="161761"/>
                    </a:cubicBezTo>
                    <a:cubicBezTo>
                      <a:pt x="771756" y="161761"/>
                      <a:pt x="769948" y="159954"/>
                      <a:pt x="769948" y="157243"/>
                    </a:cubicBezTo>
                    <a:cubicBezTo>
                      <a:pt x="769948" y="155436"/>
                      <a:pt x="771756" y="152725"/>
                      <a:pt x="774467" y="152725"/>
                    </a:cubicBezTo>
                    <a:lnTo>
                      <a:pt x="774467" y="152725"/>
                    </a:lnTo>
                    <a:close/>
                    <a:moveTo>
                      <a:pt x="756393" y="152725"/>
                    </a:moveTo>
                    <a:cubicBezTo>
                      <a:pt x="759104" y="152725"/>
                      <a:pt x="760912" y="154532"/>
                      <a:pt x="760912" y="157243"/>
                    </a:cubicBezTo>
                    <a:cubicBezTo>
                      <a:pt x="760912" y="159954"/>
                      <a:pt x="759104" y="161761"/>
                      <a:pt x="756393" y="161761"/>
                    </a:cubicBezTo>
                    <a:cubicBezTo>
                      <a:pt x="753682" y="161761"/>
                      <a:pt x="751875" y="159954"/>
                      <a:pt x="751875" y="157243"/>
                    </a:cubicBezTo>
                    <a:cubicBezTo>
                      <a:pt x="750971" y="155436"/>
                      <a:pt x="753682" y="152725"/>
                      <a:pt x="756393" y="152725"/>
                    </a:cubicBezTo>
                    <a:lnTo>
                      <a:pt x="756393" y="152725"/>
                    </a:lnTo>
                    <a:close/>
                    <a:moveTo>
                      <a:pt x="737415" y="152725"/>
                    </a:moveTo>
                    <a:cubicBezTo>
                      <a:pt x="740126" y="152725"/>
                      <a:pt x="741934" y="154532"/>
                      <a:pt x="741934" y="157243"/>
                    </a:cubicBezTo>
                    <a:cubicBezTo>
                      <a:pt x="741934" y="159954"/>
                      <a:pt x="740126" y="161761"/>
                      <a:pt x="737415" y="161761"/>
                    </a:cubicBezTo>
                    <a:cubicBezTo>
                      <a:pt x="734704" y="161761"/>
                      <a:pt x="732897" y="159954"/>
                      <a:pt x="732897" y="157243"/>
                    </a:cubicBezTo>
                    <a:cubicBezTo>
                      <a:pt x="732897" y="155436"/>
                      <a:pt x="734704" y="152725"/>
                      <a:pt x="737415" y="152725"/>
                    </a:cubicBezTo>
                    <a:lnTo>
                      <a:pt x="737415" y="152725"/>
                    </a:lnTo>
                    <a:close/>
                    <a:moveTo>
                      <a:pt x="718438" y="152725"/>
                    </a:moveTo>
                    <a:cubicBezTo>
                      <a:pt x="721149" y="152725"/>
                      <a:pt x="722956" y="154532"/>
                      <a:pt x="722956" y="157243"/>
                    </a:cubicBezTo>
                    <a:cubicBezTo>
                      <a:pt x="722956" y="159954"/>
                      <a:pt x="721149" y="161761"/>
                      <a:pt x="718438" y="161761"/>
                    </a:cubicBezTo>
                    <a:cubicBezTo>
                      <a:pt x="715727" y="161761"/>
                      <a:pt x="713919" y="159954"/>
                      <a:pt x="713919" y="157243"/>
                    </a:cubicBezTo>
                    <a:cubicBezTo>
                      <a:pt x="713919" y="155436"/>
                      <a:pt x="715727" y="152725"/>
                      <a:pt x="718438" y="152725"/>
                    </a:cubicBezTo>
                    <a:lnTo>
                      <a:pt x="718438" y="152725"/>
                    </a:lnTo>
                    <a:close/>
                    <a:moveTo>
                      <a:pt x="699460" y="152725"/>
                    </a:moveTo>
                    <a:cubicBezTo>
                      <a:pt x="702171" y="152725"/>
                      <a:pt x="703979" y="154532"/>
                      <a:pt x="703979" y="157243"/>
                    </a:cubicBezTo>
                    <a:cubicBezTo>
                      <a:pt x="703979" y="159954"/>
                      <a:pt x="702171" y="161761"/>
                      <a:pt x="699460" y="161761"/>
                    </a:cubicBezTo>
                    <a:cubicBezTo>
                      <a:pt x="696749" y="161761"/>
                      <a:pt x="694942" y="159954"/>
                      <a:pt x="694942" y="157243"/>
                    </a:cubicBezTo>
                    <a:cubicBezTo>
                      <a:pt x="694942" y="155436"/>
                      <a:pt x="696749" y="152725"/>
                      <a:pt x="699460" y="152725"/>
                    </a:cubicBezTo>
                    <a:lnTo>
                      <a:pt x="699460" y="152725"/>
                    </a:lnTo>
                    <a:close/>
                    <a:moveTo>
                      <a:pt x="680483" y="152725"/>
                    </a:moveTo>
                    <a:cubicBezTo>
                      <a:pt x="683194" y="152725"/>
                      <a:pt x="685001" y="154532"/>
                      <a:pt x="685001" y="157243"/>
                    </a:cubicBezTo>
                    <a:cubicBezTo>
                      <a:pt x="685001" y="159954"/>
                      <a:pt x="683194" y="161761"/>
                      <a:pt x="680483" y="161761"/>
                    </a:cubicBezTo>
                    <a:cubicBezTo>
                      <a:pt x="677771" y="161761"/>
                      <a:pt x="675964" y="159954"/>
                      <a:pt x="675964" y="157243"/>
                    </a:cubicBezTo>
                    <a:cubicBezTo>
                      <a:pt x="675964" y="155436"/>
                      <a:pt x="678675" y="152725"/>
                      <a:pt x="680483" y="152725"/>
                    </a:cubicBezTo>
                    <a:lnTo>
                      <a:pt x="680483" y="152725"/>
                    </a:lnTo>
                    <a:close/>
                    <a:moveTo>
                      <a:pt x="662409" y="152725"/>
                    </a:moveTo>
                    <a:cubicBezTo>
                      <a:pt x="665120" y="152725"/>
                      <a:pt x="666927" y="154532"/>
                      <a:pt x="666927" y="157243"/>
                    </a:cubicBezTo>
                    <a:cubicBezTo>
                      <a:pt x="666927" y="159954"/>
                      <a:pt x="665120" y="161761"/>
                      <a:pt x="662409" y="161761"/>
                    </a:cubicBezTo>
                    <a:cubicBezTo>
                      <a:pt x="659698" y="161761"/>
                      <a:pt x="657890" y="159954"/>
                      <a:pt x="657890" y="157243"/>
                    </a:cubicBezTo>
                    <a:cubicBezTo>
                      <a:pt x="656987" y="155436"/>
                      <a:pt x="659698" y="152725"/>
                      <a:pt x="662409" y="152725"/>
                    </a:cubicBezTo>
                    <a:lnTo>
                      <a:pt x="662409" y="152725"/>
                    </a:lnTo>
                    <a:close/>
                    <a:moveTo>
                      <a:pt x="643431" y="152725"/>
                    </a:moveTo>
                    <a:cubicBezTo>
                      <a:pt x="646142" y="152725"/>
                      <a:pt x="647950" y="154532"/>
                      <a:pt x="647950" y="157243"/>
                    </a:cubicBezTo>
                    <a:cubicBezTo>
                      <a:pt x="647950" y="159954"/>
                      <a:pt x="646142" y="161761"/>
                      <a:pt x="643431" y="161761"/>
                    </a:cubicBezTo>
                    <a:cubicBezTo>
                      <a:pt x="640720" y="161761"/>
                      <a:pt x="638913" y="159954"/>
                      <a:pt x="638913" y="157243"/>
                    </a:cubicBezTo>
                    <a:cubicBezTo>
                      <a:pt x="638913" y="155436"/>
                      <a:pt x="640720" y="152725"/>
                      <a:pt x="643431" y="152725"/>
                    </a:cubicBezTo>
                    <a:lnTo>
                      <a:pt x="643431" y="152725"/>
                    </a:lnTo>
                    <a:close/>
                    <a:moveTo>
                      <a:pt x="624453" y="152725"/>
                    </a:moveTo>
                    <a:cubicBezTo>
                      <a:pt x="627165" y="152725"/>
                      <a:pt x="628972" y="154532"/>
                      <a:pt x="628972" y="157243"/>
                    </a:cubicBezTo>
                    <a:cubicBezTo>
                      <a:pt x="628972" y="159954"/>
                      <a:pt x="627165" y="161761"/>
                      <a:pt x="624453" y="161761"/>
                    </a:cubicBezTo>
                    <a:cubicBezTo>
                      <a:pt x="621742" y="161761"/>
                      <a:pt x="619935" y="159954"/>
                      <a:pt x="619935" y="157243"/>
                    </a:cubicBezTo>
                    <a:cubicBezTo>
                      <a:pt x="619935" y="155436"/>
                      <a:pt x="621742" y="152725"/>
                      <a:pt x="624453" y="152725"/>
                    </a:cubicBezTo>
                    <a:lnTo>
                      <a:pt x="624453" y="152725"/>
                    </a:lnTo>
                    <a:close/>
                    <a:moveTo>
                      <a:pt x="605476" y="152725"/>
                    </a:moveTo>
                    <a:cubicBezTo>
                      <a:pt x="608187" y="152725"/>
                      <a:pt x="609994" y="154532"/>
                      <a:pt x="609994" y="157243"/>
                    </a:cubicBezTo>
                    <a:cubicBezTo>
                      <a:pt x="609994" y="159954"/>
                      <a:pt x="608187" y="161761"/>
                      <a:pt x="605476" y="161761"/>
                    </a:cubicBezTo>
                    <a:cubicBezTo>
                      <a:pt x="602765" y="161761"/>
                      <a:pt x="600957" y="159954"/>
                      <a:pt x="600957" y="157243"/>
                    </a:cubicBezTo>
                    <a:cubicBezTo>
                      <a:pt x="600957" y="155436"/>
                      <a:pt x="602765" y="152725"/>
                      <a:pt x="605476" y="152725"/>
                    </a:cubicBezTo>
                    <a:lnTo>
                      <a:pt x="605476" y="152725"/>
                    </a:lnTo>
                    <a:close/>
                    <a:moveTo>
                      <a:pt x="586498" y="152725"/>
                    </a:moveTo>
                    <a:cubicBezTo>
                      <a:pt x="589209" y="152725"/>
                      <a:pt x="591017" y="154532"/>
                      <a:pt x="591017" y="157243"/>
                    </a:cubicBezTo>
                    <a:cubicBezTo>
                      <a:pt x="591017" y="159954"/>
                      <a:pt x="589209" y="161761"/>
                      <a:pt x="586498" y="161761"/>
                    </a:cubicBezTo>
                    <a:cubicBezTo>
                      <a:pt x="583787" y="161761"/>
                      <a:pt x="581980" y="159954"/>
                      <a:pt x="581980" y="157243"/>
                    </a:cubicBezTo>
                    <a:cubicBezTo>
                      <a:pt x="581980" y="155436"/>
                      <a:pt x="584691" y="152725"/>
                      <a:pt x="586498" y="152725"/>
                    </a:cubicBezTo>
                    <a:lnTo>
                      <a:pt x="586498" y="152725"/>
                    </a:lnTo>
                    <a:close/>
                    <a:moveTo>
                      <a:pt x="568424" y="152725"/>
                    </a:moveTo>
                    <a:cubicBezTo>
                      <a:pt x="571135" y="152725"/>
                      <a:pt x="572943" y="154532"/>
                      <a:pt x="572943" y="157243"/>
                    </a:cubicBezTo>
                    <a:cubicBezTo>
                      <a:pt x="572943" y="159954"/>
                      <a:pt x="571135" y="161761"/>
                      <a:pt x="568424" y="161761"/>
                    </a:cubicBezTo>
                    <a:cubicBezTo>
                      <a:pt x="565713" y="161761"/>
                      <a:pt x="563906" y="159954"/>
                      <a:pt x="563906" y="157243"/>
                    </a:cubicBezTo>
                    <a:cubicBezTo>
                      <a:pt x="563906" y="155436"/>
                      <a:pt x="565713" y="152725"/>
                      <a:pt x="568424" y="152725"/>
                    </a:cubicBezTo>
                    <a:lnTo>
                      <a:pt x="568424" y="152725"/>
                    </a:lnTo>
                    <a:close/>
                    <a:moveTo>
                      <a:pt x="549447" y="152725"/>
                    </a:moveTo>
                    <a:cubicBezTo>
                      <a:pt x="552158" y="152725"/>
                      <a:pt x="553965" y="154532"/>
                      <a:pt x="553965" y="157243"/>
                    </a:cubicBezTo>
                    <a:cubicBezTo>
                      <a:pt x="553965" y="159954"/>
                      <a:pt x="552158" y="161761"/>
                      <a:pt x="549447" y="161761"/>
                    </a:cubicBezTo>
                    <a:cubicBezTo>
                      <a:pt x="546736" y="161761"/>
                      <a:pt x="544928" y="159954"/>
                      <a:pt x="544928" y="157243"/>
                    </a:cubicBezTo>
                    <a:cubicBezTo>
                      <a:pt x="544928" y="155436"/>
                      <a:pt x="546736" y="152725"/>
                      <a:pt x="549447" y="152725"/>
                    </a:cubicBezTo>
                    <a:lnTo>
                      <a:pt x="549447" y="152725"/>
                    </a:lnTo>
                    <a:close/>
                    <a:moveTo>
                      <a:pt x="530469" y="152725"/>
                    </a:moveTo>
                    <a:cubicBezTo>
                      <a:pt x="533180" y="152725"/>
                      <a:pt x="534988" y="154532"/>
                      <a:pt x="534988" y="157243"/>
                    </a:cubicBezTo>
                    <a:cubicBezTo>
                      <a:pt x="534988" y="159954"/>
                      <a:pt x="533180" y="161761"/>
                      <a:pt x="530469" y="161761"/>
                    </a:cubicBezTo>
                    <a:cubicBezTo>
                      <a:pt x="527758" y="161761"/>
                      <a:pt x="525951" y="159954"/>
                      <a:pt x="525951" y="157243"/>
                    </a:cubicBezTo>
                    <a:cubicBezTo>
                      <a:pt x="525951" y="155436"/>
                      <a:pt x="527758" y="152725"/>
                      <a:pt x="530469" y="152725"/>
                    </a:cubicBezTo>
                    <a:lnTo>
                      <a:pt x="530469" y="152725"/>
                    </a:lnTo>
                    <a:close/>
                    <a:moveTo>
                      <a:pt x="511492" y="152725"/>
                    </a:moveTo>
                    <a:cubicBezTo>
                      <a:pt x="514203" y="152725"/>
                      <a:pt x="516010" y="154532"/>
                      <a:pt x="516010" y="157243"/>
                    </a:cubicBezTo>
                    <a:cubicBezTo>
                      <a:pt x="516010" y="159954"/>
                      <a:pt x="514203" y="161761"/>
                      <a:pt x="511492" y="161761"/>
                    </a:cubicBezTo>
                    <a:cubicBezTo>
                      <a:pt x="508780" y="161761"/>
                      <a:pt x="506973" y="159954"/>
                      <a:pt x="506973" y="157243"/>
                    </a:cubicBezTo>
                    <a:cubicBezTo>
                      <a:pt x="506973" y="155436"/>
                      <a:pt x="508780" y="152725"/>
                      <a:pt x="511492" y="152725"/>
                    </a:cubicBezTo>
                    <a:lnTo>
                      <a:pt x="511492" y="152725"/>
                    </a:lnTo>
                    <a:close/>
                    <a:moveTo>
                      <a:pt x="493418" y="152725"/>
                    </a:moveTo>
                    <a:cubicBezTo>
                      <a:pt x="496129" y="152725"/>
                      <a:pt x="497936" y="154532"/>
                      <a:pt x="497936" y="157243"/>
                    </a:cubicBezTo>
                    <a:cubicBezTo>
                      <a:pt x="497936" y="159954"/>
                      <a:pt x="496129" y="161761"/>
                      <a:pt x="493418" y="161761"/>
                    </a:cubicBezTo>
                    <a:cubicBezTo>
                      <a:pt x="490707" y="161761"/>
                      <a:pt x="488899" y="159954"/>
                      <a:pt x="488899" y="157243"/>
                    </a:cubicBezTo>
                    <a:cubicBezTo>
                      <a:pt x="487995" y="155436"/>
                      <a:pt x="490707" y="152725"/>
                      <a:pt x="493418" y="152725"/>
                    </a:cubicBezTo>
                    <a:lnTo>
                      <a:pt x="493418" y="152725"/>
                    </a:lnTo>
                    <a:close/>
                    <a:moveTo>
                      <a:pt x="474440" y="152725"/>
                    </a:moveTo>
                    <a:cubicBezTo>
                      <a:pt x="477151" y="152725"/>
                      <a:pt x="478959" y="154532"/>
                      <a:pt x="478959" y="157243"/>
                    </a:cubicBezTo>
                    <a:cubicBezTo>
                      <a:pt x="478959" y="159954"/>
                      <a:pt x="477151" y="161761"/>
                      <a:pt x="474440" y="161761"/>
                    </a:cubicBezTo>
                    <a:cubicBezTo>
                      <a:pt x="471729" y="161761"/>
                      <a:pt x="469922" y="159954"/>
                      <a:pt x="469922" y="157243"/>
                    </a:cubicBezTo>
                    <a:cubicBezTo>
                      <a:pt x="469922" y="155436"/>
                      <a:pt x="471729" y="152725"/>
                      <a:pt x="474440" y="152725"/>
                    </a:cubicBezTo>
                    <a:lnTo>
                      <a:pt x="474440" y="152725"/>
                    </a:lnTo>
                    <a:close/>
                    <a:moveTo>
                      <a:pt x="455462" y="152725"/>
                    </a:moveTo>
                    <a:cubicBezTo>
                      <a:pt x="458174" y="152725"/>
                      <a:pt x="459981" y="154532"/>
                      <a:pt x="459981" y="157243"/>
                    </a:cubicBezTo>
                    <a:cubicBezTo>
                      <a:pt x="459981" y="159954"/>
                      <a:pt x="458174" y="161761"/>
                      <a:pt x="455462" y="161761"/>
                    </a:cubicBezTo>
                    <a:cubicBezTo>
                      <a:pt x="452751" y="161761"/>
                      <a:pt x="450944" y="159954"/>
                      <a:pt x="450944" y="157243"/>
                    </a:cubicBezTo>
                    <a:cubicBezTo>
                      <a:pt x="450944" y="155436"/>
                      <a:pt x="452751" y="152725"/>
                      <a:pt x="455462" y="152725"/>
                    </a:cubicBezTo>
                    <a:lnTo>
                      <a:pt x="455462" y="152725"/>
                    </a:lnTo>
                    <a:close/>
                    <a:moveTo>
                      <a:pt x="436485" y="152725"/>
                    </a:moveTo>
                    <a:cubicBezTo>
                      <a:pt x="439196" y="152725"/>
                      <a:pt x="441003" y="154532"/>
                      <a:pt x="441003" y="157243"/>
                    </a:cubicBezTo>
                    <a:cubicBezTo>
                      <a:pt x="441003" y="159954"/>
                      <a:pt x="439196" y="161761"/>
                      <a:pt x="436485" y="161761"/>
                    </a:cubicBezTo>
                    <a:cubicBezTo>
                      <a:pt x="433774" y="161761"/>
                      <a:pt x="431966" y="159954"/>
                      <a:pt x="431966" y="157243"/>
                    </a:cubicBezTo>
                    <a:cubicBezTo>
                      <a:pt x="431966" y="155436"/>
                      <a:pt x="433774" y="152725"/>
                      <a:pt x="436485" y="152725"/>
                    </a:cubicBezTo>
                    <a:lnTo>
                      <a:pt x="436485" y="152725"/>
                    </a:lnTo>
                    <a:close/>
                    <a:moveTo>
                      <a:pt x="417507" y="152725"/>
                    </a:moveTo>
                    <a:cubicBezTo>
                      <a:pt x="420218" y="152725"/>
                      <a:pt x="422026" y="154532"/>
                      <a:pt x="422026" y="157243"/>
                    </a:cubicBezTo>
                    <a:cubicBezTo>
                      <a:pt x="422026" y="159954"/>
                      <a:pt x="420218" y="161761"/>
                      <a:pt x="417507" y="161761"/>
                    </a:cubicBezTo>
                    <a:cubicBezTo>
                      <a:pt x="414796" y="161761"/>
                      <a:pt x="412989" y="159954"/>
                      <a:pt x="412989" y="157243"/>
                    </a:cubicBezTo>
                    <a:cubicBezTo>
                      <a:pt x="412989" y="155436"/>
                      <a:pt x="415700" y="152725"/>
                      <a:pt x="417507" y="152725"/>
                    </a:cubicBezTo>
                    <a:lnTo>
                      <a:pt x="417507" y="152725"/>
                    </a:lnTo>
                    <a:close/>
                    <a:moveTo>
                      <a:pt x="399433" y="152725"/>
                    </a:moveTo>
                    <a:cubicBezTo>
                      <a:pt x="402144" y="152725"/>
                      <a:pt x="403952" y="154532"/>
                      <a:pt x="403952" y="157243"/>
                    </a:cubicBezTo>
                    <a:cubicBezTo>
                      <a:pt x="403952" y="159954"/>
                      <a:pt x="402144" y="161761"/>
                      <a:pt x="399433" y="161761"/>
                    </a:cubicBezTo>
                    <a:cubicBezTo>
                      <a:pt x="396722" y="161761"/>
                      <a:pt x="394915" y="159954"/>
                      <a:pt x="394915" y="157243"/>
                    </a:cubicBezTo>
                    <a:cubicBezTo>
                      <a:pt x="394011" y="155436"/>
                      <a:pt x="396722" y="152725"/>
                      <a:pt x="399433" y="152725"/>
                    </a:cubicBezTo>
                    <a:lnTo>
                      <a:pt x="399433" y="152725"/>
                    </a:lnTo>
                    <a:close/>
                    <a:moveTo>
                      <a:pt x="380456" y="152725"/>
                    </a:moveTo>
                    <a:cubicBezTo>
                      <a:pt x="383167" y="152725"/>
                      <a:pt x="384974" y="154532"/>
                      <a:pt x="384974" y="157243"/>
                    </a:cubicBezTo>
                    <a:cubicBezTo>
                      <a:pt x="384974" y="159954"/>
                      <a:pt x="383167" y="161761"/>
                      <a:pt x="380456" y="161761"/>
                    </a:cubicBezTo>
                    <a:cubicBezTo>
                      <a:pt x="377745" y="161761"/>
                      <a:pt x="375937" y="159954"/>
                      <a:pt x="375937" y="157243"/>
                    </a:cubicBezTo>
                    <a:cubicBezTo>
                      <a:pt x="375937" y="155436"/>
                      <a:pt x="377745" y="152725"/>
                      <a:pt x="380456" y="152725"/>
                    </a:cubicBezTo>
                    <a:lnTo>
                      <a:pt x="380456" y="152725"/>
                    </a:lnTo>
                    <a:close/>
                    <a:moveTo>
                      <a:pt x="361478" y="152725"/>
                    </a:moveTo>
                    <a:cubicBezTo>
                      <a:pt x="364189" y="152725"/>
                      <a:pt x="365997" y="154532"/>
                      <a:pt x="365997" y="157243"/>
                    </a:cubicBezTo>
                    <a:cubicBezTo>
                      <a:pt x="365997" y="159954"/>
                      <a:pt x="364189" y="161761"/>
                      <a:pt x="361478" y="161761"/>
                    </a:cubicBezTo>
                    <a:cubicBezTo>
                      <a:pt x="358767" y="161761"/>
                      <a:pt x="356960" y="159954"/>
                      <a:pt x="356960" y="157243"/>
                    </a:cubicBezTo>
                    <a:cubicBezTo>
                      <a:pt x="356960" y="155436"/>
                      <a:pt x="358767" y="152725"/>
                      <a:pt x="361478" y="152725"/>
                    </a:cubicBezTo>
                    <a:lnTo>
                      <a:pt x="361478" y="152725"/>
                    </a:lnTo>
                    <a:close/>
                    <a:moveTo>
                      <a:pt x="342501" y="152725"/>
                    </a:moveTo>
                    <a:cubicBezTo>
                      <a:pt x="345212" y="152725"/>
                      <a:pt x="347019" y="154532"/>
                      <a:pt x="347019" y="157243"/>
                    </a:cubicBezTo>
                    <a:cubicBezTo>
                      <a:pt x="347019" y="159954"/>
                      <a:pt x="345212" y="161761"/>
                      <a:pt x="342501" y="161761"/>
                    </a:cubicBezTo>
                    <a:cubicBezTo>
                      <a:pt x="339789" y="161761"/>
                      <a:pt x="337982" y="159954"/>
                      <a:pt x="337982" y="157243"/>
                    </a:cubicBezTo>
                    <a:cubicBezTo>
                      <a:pt x="337982" y="155436"/>
                      <a:pt x="339789" y="152725"/>
                      <a:pt x="342501" y="152725"/>
                    </a:cubicBezTo>
                    <a:lnTo>
                      <a:pt x="342501" y="152725"/>
                    </a:lnTo>
                    <a:close/>
                    <a:moveTo>
                      <a:pt x="323523" y="152725"/>
                    </a:moveTo>
                    <a:cubicBezTo>
                      <a:pt x="326234" y="152725"/>
                      <a:pt x="328041" y="154532"/>
                      <a:pt x="328041" y="157243"/>
                    </a:cubicBezTo>
                    <a:cubicBezTo>
                      <a:pt x="328041" y="159954"/>
                      <a:pt x="326234" y="161761"/>
                      <a:pt x="323523" y="161761"/>
                    </a:cubicBezTo>
                    <a:cubicBezTo>
                      <a:pt x="320812" y="161761"/>
                      <a:pt x="319004" y="159954"/>
                      <a:pt x="319004" y="157243"/>
                    </a:cubicBezTo>
                    <a:cubicBezTo>
                      <a:pt x="319004" y="155436"/>
                      <a:pt x="321716" y="152725"/>
                      <a:pt x="323523" y="152725"/>
                    </a:cubicBezTo>
                    <a:lnTo>
                      <a:pt x="323523" y="152725"/>
                    </a:lnTo>
                    <a:close/>
                    <a:moveTo>
                      <a:pt x="305449" y="152725"/>
                    </a:moveTo>
                    <a:cubicBezTo>
                      <a:pt x="308160" y="152725"/>
                      <a:pt x="309968" y="154532"/>
                      <a:pt x="309968" y="157243"/>
                    </a:cubicBezTo>
                    <a:cubicBezTo>
                      <a:pt x="309968" y="159954"/>
                      <a:pt x="308160" y="161761"/>
                      <a:pt x="305449" y="161761"/>
                    </a:cubicBezTo>
                    <a:cubicBezTo>
                      <a:pt x="302738" y="161761"/>
                      <a:pt x="300931" y="159954"/>
                      <a:pt x="300931" y="157243"/>
                    </a:cubicBezTo>
                    <a:cubicBezTo>
                      <a:pt x="300027" y="155436"/>
                      <a:pt x="302738" y="152725"/>
                      <a:pt x="305449" y="152725"/>
                    </a:cubicBezTo>
                    <a:lnTo>
                      <a:pt x="305449" y="152725"/>
                    </a:lnTo>
                    <a:close/>
                    <a:moveTo>
                      <a:pt x="286471" y="152725"/>
                    </a:moveTo>
                    <a:cubicBezTo>
                      <a:pt x="289182" y="152725"/>
                      <a:pt x="290990" y="154532"/>
                      <a:pt x="290990" y="157243"/>
                    </a:cubicBezTo>
                    <a:cubicBezTo>
                      <a:pt x="290990" y="159954"/>
                      <a:pt x="289182" y="161761"/>
                      <a:pt x="286471" y="161761"/>
                    </a:cubicBezTo>
                    <a:cubicBezTo>
                      <a:pt x="283760" y="161761"/>
                      <a:pt x="281953" y="159954"/>
                      <a:pt x="281953" y="157243"/>
                    </a:cubicBezTo>
                    <a:cubicBezTo>
                      <a:pt x="281953" y="155436"/>
                      <a:pt x="283760" y="152725"/>
                      <a:pt x="286471" y="152725"/>
                    </a:cubicBezTo>
                    <a:lnTo>
                      <a:pt x="286471" y="152725"/>
                    </a:lnTo>
                    <a:close/>
                    <a:moveTo>
                      <a:pt x="840437" y="285568"/>
                    </a:moveTo>
                    <a:cubicBezTo>
                      <a:pt x="843148" y="285568"/>
                      <a:pt x="844955" y="287375"/>
                      <a:pt x="844955" y="290086"/>
                    </a:cubicBezTo>
                    <a:cubicBezTo>
                      <a:pt x="844955" y="292797"/>
                      <a:pt x="843148" y="294605"/>
                      <a:pt x="840437" y="294605"/>
                    </a:cubicBezTo>
                    <a:cubicBezTo>
                      <a:pt x="837726" y="294605"/>
                      <a:pt x="835918" y="292797"/>
                      <a:pt x="835918" y="290086"/>
                    </a:cubicBezTo>
                    <a:cubicBezTo>
                      <a:pt x="835918" y="287375"/>
                      <a:pt x="837726" y="285568"/>
                      <a:pt x="840437" y="285568"/>
                    </a:cubicBezTo>
                    <a:lnTo>
                      <a:pt x="840437" y="285568"/>
                    </a:lnTo>
                    <a:close/>
                    <a:moveTo>
                      <a:pt x="821459" y="285568"/>
                    </a:moveTo>
                    <a:cubicBezTo>
                      <a:pt x="824170" y="285568"/>
                      <a:pt x="825978" y="287375"/>
                      <a:pt x="825978" y="290086"/>
                    </a:cubicBezTo>
                    <a:cubicBezTo>
                      <a:pt x="825978" y="292797"/>
                      <a:pt x="824170" y="294605"/>
                      <a:pt x="821459" y="294605"/>
                    </a:cubicBezTo>
                    <a:cubicBezTo>
                      <a:pt x="818748" y="294605"/>
                      <a:pt x="816941" y="292797"/>
                      <a:pt x="816941" y="290086"/>
                    </a:cubicBezTo>
                    <a:cubicBezTo>
                      <a:pt x="816941" y="287375"/>
                      <a:pt x="818748" y="285568"/>
                      <a:pt x="821459" y="285568"/>
                    </a:cubicBezTo>
                    <a:lnTo>
                      <a:pt x="821459" y="285568"/>
                    </a:lnTo>
                    <a:close/>
                    <a:moveTo>
                      <a:pt x="803385" y="285568"/>
                    </a:moveTo>
                    <a:cubicBezTo>
                      <a:pt x="806096" y="285568"/>
                      <a:pt x="807904" y="287375"/>
                      <a:pt x="807904" y="290086"/>
                    </a:cubicBezTo>
                    <a:cubicBezTo>
                      <a:pt x="807904" y="292797"/>
                      <a:pt x="806096" y="294605"/>
                      <a:pt x="803385" y="294605"/>
                    </a:cubicBezTo>
                    <a:cubicBezTo>
                      <a:pt x="800674" y="294605"/>
                      <a:pt x="798867" y="292797"/>
                      <a:pt x="798867" y="290086"/>
                    </a:cubicBezTo>
                    <a:cubicBezTo>
                      <a:pt x="797963" y="287375"/>
                      <a:pt x="800674" y="285568"/>
                      <a:pt x="803385" y="285568"/>
                    </a:cubicBezTo>
                    <a:lnTo>
                      <a:pt x="803385" y="285568"/>
                    </a:lnTo>
                    <a:close/>
                    <a:moveTo>
                      <a:pt x="784408" y="285568"/>
                    </a:moveTo>
                    <a:cubicBezTo>
                      <a:pt x="787119" y="285568"/>
                      <a:pt x="788926" y="287375"/>
                      <a:pt x="788926" y="290086"/>
                    </a:cubicBezTo>
                    <a:cubicBezTo>
                      <a:pt x="788926" y="292797"/>
                      <a:pt x="787119" y="294605"/>
                      <a:pt x="784408" y="294605"/>
                    </a:cubicBezTo>
                    <a:cubicBezTo>
                      <a:pt x="781696" y="294605"/>
                      <a:pt x="779889" y="292797"/>
                      <a:pt x="779889" y="290086"/>
                    </a:cubicBezTo>
                    <a:cubicBezTo>
                      <a:pt x="778985" y="287375"/>
                      <a:pt x="781696" y="285568"/>
                      <a:pt x="784408" y="285568"/>
                    </a:cubicBezTo>
                    <a:lnTo>
                      <a:pt x="784408" y="285568"/>
                    </a:lnTo>
                    <a:close/>
                    <a:moveTo>
                      <a:pt x="765430" y="285568"/>
                    </a:moveTo>
                    <a:cubicBezTo>
                      <a:pt x="768141" y="285568"/>
                      <a:pt x="769948" y="287375"/>
                      <a:pt x="769948" y="290086"/>
                    </a:cubicBezTo>
                    <a:cubicBezTo>
                      <a:pt x="769948" y="292797"/>
                      <a:pt x="768141" y="294605"/>
                      <a:pt x="765430" y="294605"/>
                    </a:cubicBezTo>
                    <a:cubicBezTo>
                      <a:pt x="762719" y="294605"/>
                      <a:pt x="760912" y="292797"/>
                      <a:pt x="760912" y="290086"/>
                    </a:cubicBezTo>
                    <a:cubicBezTo>
                      <a:pt x="760912" y="287375"/>
                      <a:pt x="762719" y="285568"/>
                      <a:pt x="765430" y="285568"/>
                    </a:cubicBezTo>
                    <a:lnTo>
                      <a:pt x="765430" y="285568"/>
                    </a:lnTo>
                    <a:close/>
                    <a:moveTo>
                      <a:pt x="746452" y="285568"/>
                    </a:moveTo>
                    <a:cubicBezTo>
                      <a:pt x="749163" y="285568"/>
                      <a:pt x="750971" y="287375"/>
                      <a:pt x="750971" y="290086"/>
                    </a:cubicBezTo>
                    <a:cubicBezTo>
                      <a:pt x="750971" y="292797"/>
                      <a:pt x="749163" y="294605"/>
                      <a:pt x="746452" y="294605"/>
                    </a:cubicBezTo>
                    <a:cubicBezTo>
                      <a:pt x="743741" y="294605"/>
                      <a:pt x="741934" y="292797"/>
                      <a:pt x="741934" y="290086"/>
                    </a:cubicBezTo>
                    <a:cubicBezTo>
                      <a:pt x="741934" y="287375"/>
                      <a:pt x="743741" y="285568"/>
                      <a:pt x="746452" y="285568"/>
                    </a:cubicBezTo>
                    <a:lnTo>
                      <a:pt x="746452" y="285568"/>
                    </a:lnTo>
                    <a:close/>
                    <a:moveTo>
                      <a:pt x="727475" y="285568"/>
                    </a:moveTo>
                    <a:cubicBezTo>
                      <a:pt x="730186" y="285568"/>
                      <a:pt x="731993" y="287375"/>
                      <a:pt x="731993" y="290086"/>
                    </a:cubicBezTo>
                    <a:cubicBezTo>
                      <a:pt x="731993" y="292797"/>
                      <a:pt x="730186" y="294605"/>
                      <a:pt x="727475" y="294605"/>
                    </a:cubicBezTo>
                    <a:cubicBezTo>
                      <a:pt x="724764" y="294605"/>
                      <a:pt x="722956" y="292797"/>
                      <a:pt x="722956" y="290086"/>
                    </a:cubicBezTo>
                    <a:cubicBezTo>
                      <a:pt x="722956" y="287375"/>
                      <a:pt x="724764" y="285568"/>
                      <a:pt x="727475" y="285568"/>
                    </a:cubicBezTo>
                    <a:lnTo>
                      <a:pt x="727475" y="285568"/>
                    </a:lnTo>
                    <a:close/>
                    <a:moveTo>
                      <a:pt x="709401" y="285568"/>
                    </a:moveTo>
                    <a:cubicBezTo>
                      <a:pt x="712112" y="285568"/>
                      <a:pt x="713919" y="287375"/>
                      <a:pt x="713919" y="290086"/>
                    </a:cubicBezTo>
                    <a:cubicBezTo>
                      <a:pt x="713919" y="292797"/>
                      <a:pt x="712112" y="294605"/>
                      <a:pt x="709401" y="294605"/>
                    </a:cubicBezTo>
                    <a:cubicBezTo>
                      <a:pt x="706690" y="294605"/>
                      <a:pt x="704882" y="292797"/>
                      <a:pt x="704882" y="290086"/>
                    </a:cubicBezTo>
                    <a:cubicBezTo>
                      <a:pt x="703979" y="287375"/>
                      <a:pt x="706690" y="285568"/>
                      <a:pt x="709401" y="285568"/>
                    </a:cubicBezTo>
                    <a:lnTo>
                      <a:pt x="709401" y="285568"/>
                    </a:lnTo>
                    <a:close/>
                    <a:moveTo>
                      <a:pt x="690423" y="285568"/>
                    </a:moveTo>
                    <a:cubicBezTo>
                      <a:pt x="693134" y="285568"/>
                      <a:pt x="694942" y="287375"/>
                      <a:pt x="694942" y="290086"/>
                    </a:cubicBezTo>
                    <a:cubicBezTo>
                      <a:pt x="694942" y="292797"/>
                      <a:pt x="693134" y="294605"/>
                      <a:pt x="690423" y="294605"/>
                    </a:cubicBezTo>
                    <a:cubicBezTo>
                      <a:pt x="687712" y="294605"/>
                      <a:pt x="685905" y="292797"/>
                      <a:pt x="685905" y="290086"/>
                    </a:cubicBezTo>
                    <a:cubicBezTo>
                      <a:pt x="685905" y="287375"/>
                      <a:pt x="687712" y="285568"/>
                      <a:pt x="690423" y="285568"/>
                    </a:cubicBezTo>
                    <a:lnTo>
                      <a:pt x="690423" y="285568"/>
                    </a:lnTo>
                    <a:close/>
                    <a:moveTo>
                      <a:pt x="671446" y="285568"/>
                    </a:moveTo>
                    <a:cubicBezTo>
                      <a:pt x="674157" y="285568"/>
                      <a:pt x="675964" y="287375"/>
                      <a:pt x="675964" y="290086"/>
                    </a:cubicBezTo>
                    <a:cubicBezTo>
                      <a:pt x="675964" y="292797"/>
                      <a:pt x="674157" y="294605"/>
                      <a:pt x="671446" y="294605"/>
                    </a:cubicBezTo>
                    <a:cubicBezTo>
                      <a:pt x="668735" y="294605"/>
                      <a:pt x="666927" y="292797"/>
                      <a:pt x="666927" y="290086"/>
                    </a:cubicBezTo>
                    <a:cubicBezTo>
                      <a:pt x="666927" y="287375"/>
                      <a:pt x="668735" y="285568"/>
                      <a:pt x="671446" y="285568"/>
                    </a:cubicBezTo>
                    <a:lnTo>
                      <a:pt x="671446" y="285568"/>
                    </a:lnTo>
                    <a:close/>
                    <a:moveTo>
                      <a:pt x="652468" y="285568"/>
                    </a:moveTo>
                    <a:cubicBezTo>
                      <a:pt x="655179" y="285568"/>
                      <a:pt x="656987" y="287375"/>
                      <a:pt x="656987" y="290086"/>
                    </a:cubicBezTo>
                    <a:cubicBezTo>
                      <a:pt x="656987" y="292797"/>
                      <a:pt x="655179" y="294605"/>
                      <a:pt x="652468" y="294605"/>
                    </a:cubicBezTo>
                    <a:cubicBezTo>
                      <a:pt x="649757" y="294605"/>
                      <a:pt x="647950" y="292797"/>
                      <a:pt x="647950" y="290086"/>
                    </a:cubicBezTo>
                    <a:cubicBezTo>
                      <a:pt x="647950" y="287375"/>
                      <a:pt x="649757" y="285568"/>
                      <a:pt x="652468" y="285568"/>
                    </a:cubicBezTo>
                    <a:lnTo>
                      <a:pt x="652468" y="285568"/>
                    </a:lnTo>
                    <a:close/>
                    <a:moveTo>
                      <a:pt x="633490" y="285568"/>
                    </a:moveTo>
                    <a:cubicBezTo>
                      <a:pt x="636202" y="285568"/>
                      <a:pt x="638009" y="287375"/>
                      <a:pt x="638009" y="290086"/>
                    </a:cubicBezTo>
                    <a:cubicBezTo>
                      <a:pt x="638009" y="292797"/>
                      <a:pt x="636202" y="294605"/>
                      <a:pt x="633490" y="294605"/>
                    </a:cubicBezTo>
                    <a:cubicBezTo>
                      <a:pt x="630779" y="294605"/>
                      <a:pt x="628972" y="292797"/>
                      <a:pt x="628972" y="290086"/>
                    </a:cubicBezTo>
                    <a:cubicBezTo>
                      <a:pt x="628972" y="287375"/>
                      <a:pt x="631683" y="285568"/>
                      <a:pt x="633490" y="285568"/>
                    </a:cubicBezTo>
                    <a:lnTo>
                      <a:pt x="633490" y="285568"/>
                    </a:lnTo>
                    <a:close/>
                    <a:moveTo>
                      <a:pt x="615417" y="285568"/>
                    </a:moveTo>
                    <a:cubicBezTo>
                      <a:pt x="618128" y="285568"/>
                      <a:pt x="619935" y="287375"/>
                      <a:pt x="619935" y="290086"/>
                    </a:cubicBezTo>
                    <a:cubicBezTo>
                      <a:pt x="619935" y="292797"/>
                      <a:pt x="618128" y="294605"/>
                      <a:pt x="615417" y="294605"/>
                    </a:cubicBezTo>
                    <a:cubicBezTo>
                      <a:pt x="612705" y="294605"/>
                      <a:pt x="610898" y="292797"/>
                      <a:pt x="610898" y="290086"/>
                    </a:cubicBezTo>
                    <a:cubicBezTo>
                      <a:pt x="609994" y="287375"/>
                      <a:pt x="612705" y="285568"/>
                      <a:pt x="615417" y="285568"/>
                    </a:cubicBezTo>
                    <a:lnTo>
                      <a:pt x="615417" y="285568"/>
                    </a:lnTo>
                    <a:close/>
                    <a:moveTo>
                      <a:pt x="596439" y="285568"/>
                    </a:moveTo>
                    <a:cubicBezTo>
                      <a:pt x="599150" y="285568"/>
                      <a:pt x="600957" y="287375"/>
                      <a:pt x="600957" y="290086"/>
                    </a:cubicBezTo>
                    <a:cubicBezTo>
                      <a:pt x="600957" y="292797"/>
                      <a:pt x="599150" y="294605"/>
                      <a:pt x="596439" y="294605"/>
                    </a:cubicBezTo>
                    <a:cubicBezTo>
                      <a:pt x="593728" y="294605"/>
                      <a:pt x="591920" y="292797"/>
                      <a:pt x="591920" y="290086"/>
                    </a:cubicBezTo>
                    <a:cubicBezTo>
                      <a:pt x="591920" y="287375"/>
                      <a:pt x="593728" y="285568"/>
                      <a:pt x="596439" y="285568"/>
                    </a:cubicBezTo>
                    <a:lnTo>
                      <a:pt x="596439" y="285568"/>
                    </a:lnTo>
                    <a:close/>
                    <a:moveTo>
                      <a:pt x="577461" y="285568"/>
                    </a:moveTo>
                    <a:cubicBezTo>
                      <a:pt x="580172" y="285568"/>
                      <a:pt x="581980" y="287375"/>
                      <a:pt x="581980" y="290086"/>
                    </a:cubicBezTo>
                    <a:cubicBezTo>
                      <a:pt x="581980" y="292797"/>
                      <a:pt x="580172" y="294605"/>
                      <a:pt x="577461" y="294605"/>
                    </a:cubicBezTo>
                    <a:cubicBezTo>
                      <a:pt x="574750" y="294605"/>
                      <a:pt x="572943" y="292797"/>
                      <a:pt x="572943" y="290086"/>
                    </a:cubicBezTo>
                    <a:cubicBezTo>
                      <a:pt x="572943" y="287375"/>
                      <a:pt x="574750" y="285568"/>
                      <a:pt x="577461" y="285568"/>
                    </a:cubicBezTo>
                    <a:lnTo>
                      <a:pt x="577461" y="285568"/>
                    </a:lnTo>
                    <a:close/>
                    <a:moveTo>
                      <a:pt x="558484" y="285568"/>
                    </a:moveTo>
                    <a:cubicBezTo>
                      <a:pt x="561195" y="285568"/>
                      <a:pt x="563002" y="287375"/>
                      <a:pt x="563002" y="290086"/>
                    </a:cubicBezTo>
                    <a:cubicBezTo>
                      <a:pt x="563002" y="292797"/>
                      <a:pt x="561195" y="294605"/>
                      <a:pt x="558484" y="294605"/>
                    </a:cubicBezTo>
                    <a:cubicBezTo>
                      <a:pt x="555773" y="294605"/>
                      <a:pt x="553965" y="292797"/>
                      <a:pt x="553965" y="290086"/>
                    </a:cubicBezTo>
                    <a:cubicBezTo>
                      <a:pt x="553965" y="287375"/>
                      <a:pt x="555773" y="285568"/>
                      <a:pt x="558484" y="285568"/>
                    </a:cubicBezTo>
                    <a:lnTo>
                      <a:pt x="558484" y="285568"/>
                    </a:lnTo>
                    <a:close/>
                    <a:moveTo>
                      <a:pt x="539506" y="285568"/>
                    </a:moveTo>
                    <a:cubicBezTo>
                      <a:pt x="542217" y="285568"/>
                      <a:pt x="544025" y="287375"/>
                      <a:pt x="544025" y="290086"/>
                    </a:cubicBezTo>
                    <a:cubicBezTo>
                      <a:pt x="544025" y="292797"/>
                      <a:pt x="542217" y="294605"/>
                      <a:pt x="539506" y="294605"/>
                    </a:cubicBezTo>
                    <a:cubicBezTo>
                      <a:pt x="536795" y="294605"/>
                      <a:pt x="534988" y="292797"/>
                      <a:pt x="534988" y="290086"/>
                    </a:cubicBezTo>
                    <a:cubicBezTo>
                      <a:pt x="534988" y="287375"/>
                      <a:pt x="537699" y="285568"/>
                      <a:pt x="539506" y="285568"/>
                    </a:cubicBezTo>
                    <a:lnTo>
                      <a:pt x="539506" y="285568"/>
                    </a:lnTo>
                    <a:close/>
                    <a:moveTo>
                      <a:pt x="521432" y="285568"/>
                    </a:moveTo>
                    <a:cubicBezTo>
                      <a:pt x="524143" y="285568"/>
                      <a:pt x="525951" y="287375"/>
                      <a:pt x="525951" y="290086"/>
                    </a:cubicBezTo>
                    <a:cubicBezTo>
                      <a:pt x="525951" y="292797"/>
                      <a:pt x="524143" y="294605"/>
                      <a:pt x="521432" y="294605"/>
                    </a:cubicBezTo>
                    <a:cubicBezTo>
                      <a:pt x="518721" y="294605"/>
                      <a:pt x="516914" y="292797"/>
                      <a:pt x="516914" y="290086"/>
                    </a:cubicBezTo>
                    <a:cubicBezTo>
                      <a:pt x="516010" y="287375"/>
                      <a:pt x="518721" y="285568"/>
                      <a:pt x="521432" y="285568"/>
                    </a:cubicBezTo>
                    <a:lnTo>
                      <a:pt x="521432" y="285568"/>
                    </a:lnTo>
                    <a:close/>
                    <a:moveTo>
                      <a:pt x="502455" y="285568"/>
                    </a:moveTo>
                    <a:cubicBezTo>
                      <a:pt x="505166" y="285568"/>
                      <a:pt x="506973" y="287375"/>
                      <a:pt x="506973" y="290086"/>
                    </a:cubicBezTo>
                    <a:cubicBezTo>
                      <a:pt x="506973" y="292797"/>
                      <a:pt x="505166" y="294605"/>
                      <a:pt x="502455" y="294605"/>
                    </a:cubicBezTo>
                    <a:cubicBezTo>
                      <a:pt x="499744" y="294605"/>
                      <a:pt x="497936" y="292797"/>
                      <a:pt x="497936" y="290086"/>
                    </a:cubicBezTo>
                    <a:cubicBezTo>
                      <a:pt x="497936" y="287375"/>
                      <a:pt x="499744" y="285568"/>
                      <a:pt x="502455" y="285568"/>
                    </a:cubicBezTo>
                    <a:lnTo>
                      <a:pt x="502455" y="285568"/>
                    </a:lnTo>
                    <a:close/>
                    <a:moveTo>
                      <a:pt x="483477" y="285568"/>
                    </a:moveTo>
                    <a:cubicBezTo>
                      <a:pt x="486188" y="285568"/>
                      <a:pt x="487995" y="287375"/>
                      <a:pt x="487995" y="290086"/>
                    </a:cubicBezTo>
                    <a:cubicBezTo>
                      <a:pt x="487995" y="292797"/>
                      <a:pt x="486188" y="294605"/>
                      <a:pt x="483477" y="294605"/>
                    </a:cubicBezTo>
                    <a:cubicBezTo>
                      <a:pt x="480766" y="294605"/>
                      <a:pt x="478959" y="292797"/>
                      <a:pt x="478959" y="290086"/>
                    </a:cubicBezTo>
                    <a:cubicBezTo>
                      <a:pt x="478959" y="287375"/>
                      <a:pt x="480766" y="285568"/>
                      <a:pt x="483477" y="285568"/>
                    </a:cubicBezTo>
                    <a:lnTo>
                      <a:pt x="483477" y="285568"/>
                    </a:lnTo>
                    <a:close/>
                    <a:moveTo>
                      <a:pt x="464499" y="285568"/>
                    </a:moveTo>
                    <a:cubicBezTo>
                      <a:pt x="467211" y="285568"/>
                      <a:pt x="469018" y="287375"/>
                      <a:pt x="469018" y="290086"/>
                    </a:cubicBezTo>
                    <a:cubicBezTo>
                      <a:pt x="469018" y="292797"/>
                      <a:pt x="467211" y="294605"/>
                      <a:pt x="464499" y="294605"/>
                    </a:cubicBezTo>
                    <a:cubicBezTo>
                      <a:pt x="461788" y="294605"/>
                      <a:pt x="459981" y="292797"/>
                      <a:pt x="459981" y="290086"/>
                    </a:cubicBezTo>
                    <a:cubicBezTo>
                      <a:pt x="459981" y="287375"/>
                      <a:pt x="461788" y="285568"/>
                      <a:pt x="464499" y="285568"/>
                    </a:cubicBezTo>
                    <a:lnTo>
                      <a:pt x="464499" y="285568"/>
                    </a:lnTo>
                    <a:close/>
                    <a:moveTo>
                      <a:pt x="446425" y="285568"/>
                    </a:moveTo>
                    <a:cubicBezTo>
                      <a:pt x="449137" y="285568"/>
                      <a:pt x="450944" y="287375"/>
                      <a:pt x="450944" y="290086"/>
                    </a:cubicBezTo>
                    <a:cubicBezTo>
                      <a:pt x="450944" y="292797"/>
                      <a:pt x="449137" y="294605"/>
                      <a:pt x="446425" y="294605"/>
                    </a:cubicBezTo>
                    <a:cubicBezTo>
                      <a:pt x="443714" y="294605"/>
                      <a:pt x="441907" y="292797"/>
                      <a:pt x="441907" y="290086"/>
                    </a:cubicBezTo>
                    <a:cubicBezTo>
                      <a:pt x="441003" y="287375"/>
                      <a:pt x="443714" y="285568"/>
                      <a:pt x="446425" y="285568"/>
                    </a:cubicBezTo>
                    <a:lnTo>
                      <a:pt x="446425" y="285568"/>
                    </a:lnTo>
                    <a:close/>
                    <a:moveTo>
                      <a:pt x="427448" y="285568"/>
                    </a:moveTo>
                    <a:cubicBezTo>
                      <a:pt x="430159" y="285568"/>
                      <a:pt x="431966" y="287375"/>
                      <a:pt x="431966" y="290086"/>
                    </a:cubicBezTo>
                    <a:cubicBezTo>
                      <a:pt x="431966" y="292797"/>
                      <a:pt x="430159" y="294605"/>
                      <a:pt x="427448" y="294605"/>
                    </a:cubicBezTo>
                    <a:cubicBezTo>
                      <a:pt x="424737" y="294605"/>
                      <a:pt x="422929" y="292797"/>
                      <a:pt x="422929" y="290086"/>
                    </a:cubicBezTo>
                    <a:cubicBezTo>
                      <a:pt x="422929" y="287375"/>
                      <a:pt x="424737" y="285568"/>
                      <a:pt x="427448" y="285568"/>
                    </a:cubicBezTo>
                    <a:lnTo>
                      <a:pt x="427448" y="285568"/>
                    </a:lnTo>
                    <a:close/>
                    <a:moveTo>
                      <a:pt x="408470" y="285568"/>
                    </a:moveTo>
                    <a:cubicBezTo>
                      <a:pt x="411181" y="285568"/>
                      <a:pt x="412989" y="287375"/>
                      <a:pt x="412989" y="290086"/>
                    </a:cubicBezTo>
                    <a:cubicBezTo>
                      <a:pt x="412989" y="292797"/>
                      <a:pt x="411181" y="294605"/>
                      <a:pt x="408470" y="294605"/>
                    </a:cubicBezTo>
                    <a:cubicBezTo>
                      <a:pt x="405759" y="294605"/>
                      <a:pt x="403952" y="292797"/>
                      <a:pt x="403952" y="290086"/>
                    </a:cubicBezTo>
                    <a:cubicBezTo>
                      <a:pt x="403952" y="287375"/>
                      <a:pt x="405759" y="285568"/>
                      <a:pt x="408470" y="285568"/>
                    </a:cubicBezTo>
                    <a:lnTo>
                      <a:pt x="408470" y="285568"/>
                    </a:lnTo>
                    <a:close/>
                    <a:moveTo>
                      <a:pt x="389493" y="285568"/>
                    </a:moveTo>
                    <a:cubicBezTo>
                      <a:pt x="392204" y="285568"/>
                      <a:pt x="394011" y="287375"/>
                      <a:pt x="394011" y="290086"/>
                    </a:cubicBezTo>
                    <a:cubicBezTo>
                      <a:pt x="394011" y="292797"/>
                      <a:pt x="392204" y="294605"/>
                      <a:pt x="389493" y="294605"/>
                    </a:cubicBezTo>
                    <a:cubicBezTo>
                      <a:pt x="386782" y="294605"/>
                      <a:pt x="384974" y="292797"/>
                      <a:pt x="384974" y="290086"/>
                    </a:cubicBezTo>
                    <a:cubicBezTo>
                      <a:pt x="384974" y="287375"/>
                      <a:pt x="386782" y="285568"/>
                      <a:pt x="389493" y="285568"/>
                    </a:cubicBezTo>
                    <a:lnTo>
                      <a:pt x="389493" y="285568"/>
                    </a:lnTo>
                    <a:close/>
                    <a:moveTo>
                      <a:pt x="370515" y="285568"/>
                    </a:moveTo>
                    <a:cubicBezTo>
                      <a:pt x="373226" y="285568"/>
                      <a:pt x="375034" y="287375"/>
                      <a:pt x="375034" y="290086"/>
                    </a:cubicBezTo>
                    <a:cubicBezTo>
                      <a:pt x="375034" y="292797"/>
                      <a:pt x="373226" y="294605"/>
                      <a:pt x="370515" y="294605"/>
                    </a:cubicBezTo>
                    <a:cubicBezTo>
                      <a:pt x="367804" y="294605"/>
                      <a:pt x="365997" y="292797"/>
                      <a:pt x="365997" y="290086"/>
                    </a:cubicBezTo>
                    <a:cubicBezTo>
                      <a:pt x="365997" y="287375"/>
                      <a:pt x="367804" y="285568"/>
                      <a:pt x="370515" y="285568"/>
                    </a:cubicBezTo>
                    <a:lnTo>
                      <a:pt x="370515" y="285568"/>
                    </a:lnTo>
                    <a:close/>
                    <a:moveTo>
                      <a:pt x="352441" y="285568"/>
                    </a:moveTo>
                    <a:cubicBezTo>
                      <a:pt x="355152" y="285568"/>
                      <a:pt x="356960" y="287375"/>
                      <a:pt x="356960" y="290086"/>
                    </a:cubicBezTo>
                    <a:cubicBezTo>
                      <a:pt x="356960" y="292797"/>
                      <a:pt x="355152" y="294605"/>
                      <a:pt x="352441" y="294605"/>
                    </a:cubicBezTo>
                    <a:cubicBezTo>
                      <a:pt x="349730" y="294605"/>
                      <a:pt x="347923" y="292797"/>
                      <a:pt x="347923" y="290086"/>
                    </a:cubicBezTo>
                    <a:cubicBezTo>
                      <a:pt x="347019" y="287375"/>
                      <a:pt x="349730" y="285568"/>
                      <a:pt x="352441" y="285568"/>
                    </a:cubicBezTo>
                    <a:lnTo>
                      <a:pt x="352441" y="285568"/>
                    </a:lnTo>
                    <a:close/>
                    <a:moveTo>
                      <a:pt x="831400" y="274723"/>
                    </a:moveTo>
                    <a:cubicBezTo>
                      <a:pt x="834111" y="274723"/>
                      <a:pt x="835918" y="276531"/>
                      <a:pt x="835918" y="279242"/>
                    </a:cubicBezTo>
                    <a:cubicBezTo>
                      <a:pt x="835918" y="281953"/>
                      <a:pt x="834111" y="283760"/>
                      <a:pt x="831400" y="283760"/>
                    </a:cubicBezTo>
                    <a:cubicBezTo>
                      <a:pt x="828689" y="283760"/>
                      <a:pt x="826881" y="281953"/>
                      <a:pt x="826881" y="279242"/>
                    </a:cubicBezTo>
                    <a:cubicBezTo>
                      <a:pt x="826881" y="276531"/>
                      <a:pt x="828689" y="274723"/>
                      <a:pt x="831400" y="274723"/>
                    </a:cubicBezTo>
                    <a:lnTo>
                      <a:pt x="831400" y="274723"/>
                    </a:lnTo>
                    <a:close/>
                    <a:moveTo>
                      <a:pt x="812422" y="274723"/>
                    </a:moveTo>
                    <a:cubicBezTo>
                      <a:pt x="815133" y="274723"/>
                      <a:pt x="816941" y="276531"/>
                      <a:pt x="816941" y="279242"/>
                    </a:cubicBezTo>
                    <a:cubicBezTo>
                      <a:pt x="816941" y="281953"/>
                      <a:pt x="815133" y="283760"/>
                      <a:pt x="812422" y="283760"/>
                    </a:cubicBezTo>
                    <a:cubicBezTo>
                      <a:pt x="809711" y="283760"/>
                      <a:pt x="807904" y="281953"/>
                      <a:pt x="807904" y="279242"/>
                    </a:cubicBezTo>
                    <a:cubicBezTo>
                      <a:pt x="807904" y="276531"/>
                      <a:pt x="809711" y="274723"/>
                      <a:pt x="812422" y="274723"/>
                    </a:cubicBezTo>
                    <a:lnTo>
                      <a:pt x="812422" y="274723"/>
                    </a:lnTo>
                    <a:close/>
                    <a:moveTo>
                      <a:pt x="793445" y="274723"/>
                    </a:moveTo>
                    <a:cubicBezTo>
                      <a:pt x="796156" y="274723"/>
                      <a:pt x="797963" y="276531"/>
                      <a:pt x="797963" y="279242"/>
                    </a:cubicBezTo>
                    <a:cubicBezTo>
                      <a:pt x="797963" y="281953"/>
                      <a:pt x="796156" y="283760"/>
                      <a:pt x="793445" y="283760"/>
                    </a:cubicBezTo>
                    <a:cubicBezTo>
                      <a:pt x="790733" y="283760"/>
                      <a:pt x="788926" y="281953"/>
                      <a:pt x="788926" y="279242"/>
                    </a:cubicBezTo>
                    <a:cubicBezTo>
                      <a:pt x="788926" y="276531"/>
                      <a:pt x="790733" y="274723"/>
                      <a:pt x="793445" y="274723"/>
                    </a:cubicBezTo>
                    <a:lnTo>
                      <a:pt x="793445" y="274723"/>
                    </a:lnTo>
                    <a:close/>
                    <a:moveTo>
                      <a:pt x="774467" y="274723"/>
                    </a:moveTo>
                    <a:cubicBezTo>
                      <a:pt x="777178" y="274723"/>
                      <a:pt x="778985" y="276531"/>
                      <a:pt x="778985" y="279242"/>
                    </a:cubicBezTo>
                    <a:cubicBezTo>
                      <a:pt x="778985" y="281953"/>
                      <a:pt x="777178" y="283760"/>
                      <a:pt x="774467" y="283760"/>
                    </a:cubicBezTo>
                    <a:cubicBezTo>
                      <a:pt x="771756" y="283760"/>
                      <a:pt x="769948" y="281953"/>
                      <a:pt x="769948" y="279242"/>
                    </a:cubicBezTo>
                    <a:cubicBezTo>
                      <a:pt x="769948" y="276531"/>
                      <a:pt x="771756" y="274723"/>
                      <a:pt x="774467" y="274723"/>
                    </a:cubicBezTo>
                    <a:lnTo>
                      <a:pt x="774467" y="274723"/>
                    </a:lnTo>
                    <a:close/>
                    <a:moveTo>
                      <a:pt x="756393" y="274723"/>
                    </a:moveTo>
                    <a:cubicBezTo>
                      <a:pt x="759104" y="274723"/>
                      <a:pt x="760912" y="276531"/>
                      <a:pt x="760912" y="279242"/>
                    </a:cubicBezTo>
                    <a:cubicBezTo>
                      <a:pt x="760912" y="281953"/>
                      <a:pt x="759104" y="283760"/>
                      <a:pt x="756393" y="283760"/>
                    </a:cubicBezTo>
                    <a:cubicBezTo>
                      <a:pt x="753682" y="283760"/>
                      <a:pt x="751875" y="281953"/>
                      <a:pt x="751875" y="279242"/>
                    </a:cubicBezTo>
                    <a:cubicBezTo>
                      <a:pt x="750971" y="276531"/>
                      <a:pt x="753682" y="274723"/>
                      <a:pt x="756393" y="274723"/>
                    </a:cubicBezTo>
                    <a:lnTo>
                      <a:pt x="756393" y="274723"/>
                    </a:lnTo>
                    <a:close/>
                    <a:moveTo>
                      <a:pt x="737415" y="274723"/>
                    </a:moveTo>
                    <a:cubicBezTo>
                      <a:pt x="740126" y="274723"/>
                      <a:pt x="741934" y="276531"/>
                      <a:pt x="741934" y="279242"/>
                    </a:cubicBezTo>
                    <a:cubicBezTo>
                      <a:pt x="741934" y="281953"/>
                      <a:pt x="740126" y="283760"/>
                      <a:pt x="737415" y="283760"/>
                    </a:cubicBezTo>
                    <a:cubicBezTo>
                      <a:pt x="734704" y="283760"/>
                      <a:pt x="732897" y="281953"/>
                      <a:pt x="732897" y="279242"/>
                    </a:cubicBezTo>
                    <a:cubicBezTo>
                      <a:pt x="732897" y="276531"/>
                      <a:pt x="734704" y="274723"/>
                      <a:pt x="737415" y="274723"/>
                    </a:cubicBezTo>
                    <a:lnTo>
                      <a:pt x="737415" y="274723"/>
                    </a:lnTo>
                    <a:close/>
                    <a:moveTo>
                      <a:pt x="718438" y="274723"/>
                    </a:moveTo>
                    <a:cubicBezTo>
                      <a:pt x="721149" y="274723"/>
                      <a:pt x="722956" y="276531"/>
                      <a:pt x="722956" y="279242"/>
                    </a:cubicBezTo>
                    <a:cubicBezTo>
                      <a:pt x="722956" y="281953"/>
                      <a:pt x="721149" y="283760"/>
                      <a:pt x="718438" y="283760"/>
                    </a:cubicBezTo>
                    <a:cubicBezTo>
                      <a:pt x="715727" y="283760"/>
                      <a:pt x="713919" y="281953"/>
                      <a:pt x="713919" y="279242"/>
                    </a:cubicBezTo>
                    <a:cubicBezTo>
                      <a:pt x="713919" y="276531"/>
                      <a:pt x="715727" y="274723"/>
                      <a:pt x="718438" y="274723"/>
                    </a:cubicBezTo>
                    <a:lnTo>
                      <a:pt x="718438" y="274723"/>
                    </a:lnTo>
                    <a:close/>
                    <a:moveTo>
                      <a:pt x="699460" y="274723"/>
                    </a:moveTo>
                    <a:cubicBezTo>
                      <a:pt x="702171" y="274723"/>
                      <a:pt x="703979" y="276531"/>
                      <a:pt x="703979" y="279242"/>
                    </a:cubicBezTo>
                    <a:cubicBezTo>
                      <a:pt x="703979" y="281953"/>
                      <a:pt x="702171" y="283760"/>
                      <a:pt x="699460" y="283760"/>
                    </a:cubicBezTo>
                    <a:cubicBezTo>
                      <a:pt x="696749" y="283760"/>
                      <a:pt x="694942" y="281953"/>
                      <a:pt x="694942" y="279242"/>
                    </a:cubicBezTo>
                    <a:cubicBezTo>
                      <a:pt x="694942" y="276531"/>
                      <a:pt x="696749" y="274723"/>
                      <a:pt x="699460" y="274723"/>
                    </a:cubicBezTo>
                    <a:lnTo>
                      <a:pt x="699460" y="274723"/>
                    </a:lnTo>
                    <a:close/>
                    <a:moveTo>
                      <a:pt x="680483" y="274723"/>
                    </a:moveTo>
                    <a:cubicBezTo>
                      <a:pt x="683194" y="274723"/>
                      <a:pt x="685001" y="276531"/>
                      <a:pt x="685001" y="279242"/>
                    </a:cubicBezTo>
                    <a:cubicBezTo>
                      <a:pt x="685001" y="281953"/>
                      <a:pt x="683194" y="283760"/>
                      <a:pt x="680483" y="283760"/>
                    </a:cubicBezTo>
                    <a:cubicBezTo>
                      <a:pt x="677771" y="283760"/>
                      <a:pt x="675964" y="281953"/>
                      <a:pt x="675964" y="279242"/>
                    </a:cubicBezTo>
                    <a:cubicBezTo>
                      <a:pt x="675964" y="276531"/>
                      <a:pt x="678675" y="274723"/>
                      <a:pt x="680483" y="274723"/>
                    </a:cubicBezTo>
                    <a:lnTo>
                      <a:pt x="680483" y="274723"/>
                    </a:lnTo>
                    <a:close/>
                    <a:moveTo>
                      <a:pt x="662409" y="274723"/>
                    </a:moveTo>
                    <a:cubicBezTo>
                      <a:pt x="665120" y="274723"/>
                      <a:pt x="666927" y="276531"/>
                      <a:pt x="666927" y="279242"/>
                    </a:cubicBezTo>
                    <a:cubicBezTo>
                      <a:pt x="666927" y="281953"/>
                      <a:pt x="665120" y="283760"/>
                      <a:pt x="662409" y="283760"/>
                    </a:cubicBezTo>
                    <a:cubicBezTo>
                      <a:pt x="659698" y="283760"/>
                      <a:pt x="657890" y="281953"/>
                      <a:pt x="657890" y="279242"/>
                    </a:cubicBezTo>
                    <a:cubicBezTo>
                      <a:pt x="656987" y="276531"/>
                      <a:pt x="659698" y="274723"/>
                      <a:pt x="662409" y="274723"/>
                    </a:cubicBezTo>
                    <a:lnTo>
                      <a:pt x="662409" y="274723"/>
                    </a:lnTo>
                    <a:close/>
                    <a:moveTo>
                      <a:pt x="643431" y="274723"/>
                    </a:moveTo>
                    <a:cubicBezTo>
                      <a:pt x="646142" y="274723"/>
                      <a:pt x="647950" y="276531"/>
                      <a:pt x="647950" y="279242"/>
                    </a:cubicBezTo>
                    <a:cubicBezTo>
                      <a:pt x="647950" y="281953"/>
                      <a:pt x="646142" y="283760"/>
                      <a:pt x="643431" y="283760"/>
                    </a:cubicBezTo>
                    <a:cubicBezTo>
                      <a:pt x="640720" y="283760"/>
                      <a:pt x="638913" y="281953"/>
                      <a:pt x="638913" y="279242"/>
                    </a:cubicBezTo>
                    <a:cubicBezTo>
                      <a:pt x="638913" y="276531"/>
                      <a:pt x="640720" y="274723"/>
                      <a:pt x="643431" y="274723"/>
                    </a:cubicBezTo>
                    <a:lnTo>
                      <a:pt x="643431" y="274723"/>
                    </a:lnTo>
                    <a:close/>
                    <a:moveTo>
                      <a:pt x="624453" y="274723"/>
                    </a:moveTo>
                    <a:cubicBezTo>
                      <a:pt x="627165" y="274723"/>
                      <a:pt x="628972" y="276531"/>
                      <a:pt x="628972" y="279242"/>
                    </a:cubicBezTo>
                    <a:cubicBezTo>
                      <a:pt x="628972" y="281953"/>
                      <a:pt x="627165" y="283760"/>
                      <a:pt x="624453" y="283760"/>
                    </a:cubicBezTo>
                    <a:cubicBezTo>
                      <a:pt x="621742" y="283760"/>
                      <a:pt x="619935" y="281953"/>
                      <a:pt x="619935" y="279242"/>
                    </a:cubicBezTo>
                    <a:cubicBezTo>
                      <a:pt x="619935" y="276531"/>
                      <a:pt x="621742" y="274723"/>
                      <a:pt x="624453" y="274723"/>
                    </a:cubicBezTo>
                    <a:lnTo>
                      <a:pt x="624453" y="274723"/>
                    </a:lnTo>
                    <a:close/>
                    <a:moveTo>
                      <a:pt x="605476" y="274723"/>
                    </a:moveTo>
                    <a:cubicBezTo>
                      <a:pt x="608187" y="274723"/>
                      <a:pt x="609994" y="276531"/>
                      <a:pt x="609994" y="279242"/>
                    </a:cubicBezTo>
                    <a:cubicBezTo>
                      <a:pt x="609994" y="281953"/>
                      <a:pt x="608187" y="283760"/>
                      <a:pt x="605476" y="283760"/>
                    </a:cubicBezTo>
                    <a:cubicBezTo>
                      <a:pt x="602765" y="283760"/>
                      <a:pt x="600957" y="281953"/>
                      <a:pt x="600957" y="279242"/>
                    </a:cubicBezTo>
                    <a:cubicBezTo>
                      <a:pt x="600957" y="276531"/>
                      <a:pt x="602765" y="274723"/>
                      <a:pt x="605476" y="274723"/>
                    </a:cubicBezTo>
                    <a:lnTo>
                      <a:pt x="605476" y="274723"/>
                    </a:lnTo>
                    <a:close/>
                    <a:moveTo>
                      <a:pt x="586498" y="274723"/>
                    </a:moveTo>
                    <a:cubicBezTo>
                      <a:pt x="589209" y="274723"/>
                      <a:pt x="591017" y="276531"/>
                      <a:pt x="591017" y="279242"/>
                    </a:cubicBezTo>
                    <a:cubicBezTo>
                      <a:pt x="591017" y="281953"/>
                      <a:pt x="589209" y="283760"/>
                      <a:pt x="586498" y="283760"/>
                    </a:cubicBezTo>
                    <a:cubicBezTo>
                      <a:pt x="583787" y="283760"/>
                      <a:pt x="581980" y="281953"/>
                      <a:pt x="581980" y="279242"/>
                    </a:cubicBezTo>
                    <a:cubicBezTo>
                      <a:pt x="581980" y="276531"/>
                      <a:pt x="584691" y="274723"/>
                      <a:pt x="586498" y="274723"/>
                    </a:cubicBezTo>
                    <a:lnTo>
                      <a:pt x="586498" y="274723"/>
                    </a:lnTo>
                    <a:close/>
                    <a:moveTo>
                      <a:pt x="568424" y="274723"/>
                    </a:moveTo>
                    <a:cubicBezTo>
                      <a:pt x="571135" y="274723"/>
                      <a:pt x="572943" y="276531"/>
                      <a:pt x="572943" y="279242"/>
                    </a:cubicBezTo>
                    <a:cubicBezTo>
                      <a:pt x="572943" y="281953"/>
                      <a:pt x="571135" y="283760"/>
                      <a:pt x="568424" y="283760"/>
                    </a:cubicBezTo>
                    <a:cubicBezTo>
                      <a:pt x="565713" y="283760"/>
                      <a:pt x="563906" y="281953"/>
                      <a:pt x="563906" y="279242"/>
                    </a:cubicBezTo>
                    <a:cubicBezTo>
                      <a:pt x="563906" y="276531"/>
                      <a:pt x="565713" y="274723"/>
                      <a:pt x="568424" y="274723"/>
                    </a:cubicBezTo>
                    <a:lnTo>
                      <a:pt x="568424" y="274723"/>
                    </a:lnTo>
                    <a:close/>
                    <a:moveTo>
                      <a:pt x="549447" y="274723"/>
                    </a:moveTo>
                    <a:cubicBezTo>
                      <a:pt x="552158" y="274723"/>
                      <a:pt x="553965" y="276531"/>
                      <a:pt x="553965" y="279242"/>
                    </a:cubicBezTo>
                    <a:cubicBezTo>
                      <a:pt x="553965" y="281953"/>
                      <a:pt x="552158" y="283760"/>
                      <a:pt x="549447" y="283760"/>
                    </a:cubicBezTo>
                    <a:cubicBezTo>
                      <a:pt x="546736" y="283760"/>
                      <a:pt x="544928" y="281953"/>
                      <a:pt x="544928" y="279242"/>
                    </a:cubicBezTo>
                    <a:cubicBezTo>
                      <a:pt x="544928" y="276531"/>
                      <a:pt x="546736" y="274723"/>
                      <a:pt x="549447" y="274723"/>
                    </a:cubicBezTo>
                    <a:lnTo>
                      <a:pt x="549447" y="274723"/>
                    </a:lnTo>
                    <a:close/>
                    <a:moveTo>
                      <a:pt x="530469" y="274723"/>
                    </a:moveTo>
                    <a:cubicBezTo>
                      <a:pt x="533180" y="274723"/>
                      <a:pt x="534988" y="276531"/>
                      <a:pt x="534988" y="279242"/>
                    </a:cubicBezTo>
                    <a:cubicBezTo>
                      <a:pt x="534988" y="281953"/>
                      <a:pt x="533180" y="283760"/>
                      <a:pt x="530469" y="283760"/>
                    </a:cubicBezTo>
                    <a:cubicBezTo>
                      <a:pt x="527758" y="283760"/>
                      <a:pt x="525951" y="281953"/>
                      <a:pt x="525951" y="279242"/>
                    </a:cubicBezTo>
                    <a:cubicBezTo>
                      <a:pt x="525951" y="276531"/>
                      <a:pt x="527758" y="274723"/>
                      <a:pt x="530469" y="274723"/>
                    </a:cubicBezTo>
                    <a:lnTo>
                      <a:pt x="530469" y="274723"/>
                    </a:lnTo>
                    <a:close/>
                    <a:moveTo>
                      <a:pt x="511492" y="274723"/>
                    </a:moveTo>
                    <a:cubicBezTo>
                      <a:pt x="514203" y="274723"/>
                      <a:pt x="516010" y="276531"/>
                      <a:pt x="516010" y="279242"/>
                    </a:cubicBezTo>
                    <a:cubicBezTo>
                      <a:pt x="516010" y="281953"/>
                      <a:pt x="514203" y="283760"/>
                      <a:pt x="511492" y="283760"/>
                    </a:cubicBezTo>
                    <a:cubicBezTo>
                      <a:pt x="508780" y="283760"/>
                      <a:pt x="506973" y="281953"/>
                      <a:pt x="506973" y="279242"/>
                    </a:cubicBezTo>
                    <a:cubicBezTo>
                      <a:pt x="506973" y="276531"/>
                      <a:pt x="508780" y="274723"/>
                      <a:pt x="511492" y="274723"/>
                    </a:cubicBezTo>
                    <a:lnTo>
                      <a:pt x="511492" y="274723"/>
                    </a:lnTo>
                    <a:close/>
                    <a:moveTo>
                      <a:pt x="493418" y="274723"/>
                    </a:moveTo>
                    <a:cubicBezTo>
                      <a:pt x="496129" y="274723"/>
                      <a:pt x="497936" y="276531"/>
                      <a:pt x="497936" y="279242"/>
                    </a:cubicBezTo>
                    <a:cubicBezTo>
                      <a:pt x="497936" y="281953"/>
                      <a:pt x="496129" y="283760"/>
                      <a:pt x="493418" y="283760"/>
                    </a:cubicBezTo>
                    <a:cubicBezTo>
                      <a:pt x="490707" y="283760"/>
                      <a:pt x="488899" y="281953"/>
                      <a:pt x="488899" y="279242"/>
                    </a:cubicBezTo>
                    <a:cubicBezTo>
                      <a:pt x="487995" y="276531"/>
                      <a:pt x="490707" y="274723"/>
                      <a:pt x="493418" y="274723"/>
                    </a:cubicBezTo>
                    <a:lnTo>
                      <a:pt x="493418" y="274723"/>
                    </a:lnTo>
                    <a:close/>
                    <a:moveTo>
                      <a:pt x="474440" y="274723"/>
                    </a:moveTo>
                    <a:cubicBezTo>
                      <a:pt x="477151" y="274723"/>
                      <a:pt x="478959" y="276531"/>
                      <a:pt x="478959" y="279242"/>
                    </a:cubicBezTo>
                    <a:cubicBezTo>
                      <a:pt x="478959" y="281953"/>
                      <a:pt x="477151" y="283760"/>
                      <a:pt x="474440" y="283760"/>
                    </a:cubicBezTo>
                    <a:cubicBezTo>
                      <a:pt x="471729" y="283760"/>
                      <a:pt x="469922" y="281953"/>
                      <a:pt x="469922" y="279242"/>
                    </a:cubicBezTo>
                    <a:cubicBezTo>
                      <a:pt x="469922" y="276531"/>
                      <a:pt x="471729" y="274723"/>
                      <a:pt x="474440" y="274723"/>
                    </a:cubicBezTo>
                    <a:lnTo>
                      <a:pt x="474440" y="274723"/>
                    </a:lnTo>
                    <a:close/>
                    <a:moveTo>
                      <a:pt x="455462" y="274723"/>
                    </a:moveTo>
                    <a:cubicBezTo>
                      <a:pt x="458174" y="274723"/>
                      <a:pt x="459981" y="276531"/>
                      <a:pt x="459981" y="279242"/>
                    </a:cubicBezTo>
                    <a:cubicBezTo>
                      <a:pt x="459981" y="281953"/>
                      <a:pt x="458174" y="283760"/>
                      <a:pt x="455462" y="283760"/>
                    </a:cubicBezTo>
                    <a:cubicBezTo>
                      <a:pt x="452751" y="283760"/>
                      <a:pt x="450944" y="281953"/>
                      <a:pt x="450944" y="279242"/>
                    </a:cubicBezTo>
                    <a:cubicBezTo>
                      <a:pt x="450944" y="276531"/>
                      <a:pt x="452751" y="274723"/>
                      <a:pt x="455462" y="274723"/>
                    </a:cubicBezTo>
                    <a:lnTo>
                      <a:pt x="455462" y="274723"/>
                    </a:lnTo>
                    <a:close/>
                    <a:moveTo>
                      <a:pt x="436485" y="274723"/>
                    </a:moveTo>
                    <a:cubicBezTo>
                      <a:pt x="439196" y="274723"/>
                      <a:pt x="441003" y="276531"/>
                      <a:pt x="441003" y="279242"/>
                    </a:cubicBezTo>
                    <a:cubicBezTo>
                      <a:pt x="441003" y="281953"/>
                      <a:pt x="439196" y="283760"/>
                      <a:pt x="436485" y="283760"/>
                    </a:cubicBezTo>
                    <a:cubicBezTo>
                      <a:pt x="433774" y="283760"/>
                      <a:pt x="431966" y="281953"/>
                      <a:pt x="431966" y="279242"/>
                    </a:cubicBezTo>
                    <a:cubicBezTo>
                      <a:pt x="431966" y="276531"/>
                      <a:pt x="433774" y="274723"/>
                      <a:pt x="436485" y="274723"/>
                    </a:cubicBezTo>
                    <a:lnTo>
                      <a:pt x="436485" y="274723"/>
                    </a:lnTo>
                    <a:close/>
                    <a:moveTo>
                      <a:pt x="417507" y="274723"/>
                    </a:moveTo>
                    <a:cubicBezTo>
                      <a:pt x="420218" y="274723"/>
                      <a:pt x="422026" y="276531"/>
                      <a:pt x="422026" y="279242"/>
                    </a:cubicBezTo>
                    <a:cubicBezTo>
                      <a:pt x="422026" y="281953"/>
                      <a:pt x="420218" y="283760"/>
                      <a:pt x="417507" y="283760"/>
                    </a:cubicBezTo>
                    <a:cubicBezTo>
                      <a:pt x="414796" y="283760"/>
                      <a:pt x="412989" y="281953"/>
                      <a:pt x="412989" y="279242"/>
                    </a:cubicBezTo>
                    <a:cubicBezTo>
                      <a:pt x="412989" y="276531"/>
                      <a:pt x="415700" y="274723"/>
                      <a:pt x="417507" y="274723"/>
                    </a:cubicBezTo>
                    <a:lnTo>
                      <a:pt x="417507" y="274723"/>
                    </a:lnTo>
                    <a:close/>
                    <a:moveTo>
                      <a:pt x="399433" y="274723"/>
                    </a:moveTo>
                    <a:cubicBezTo>
                      <a:pt x="402144" y="274723"/>
                      <a:pt x="403952" y="276531"/>
                      <a:pt x="403952" y="279242"/>
                    </a:cubicBezTo>
                    <a:cubicBezTo>
                      <a:pt x="403952" y="281953"/>
                      <a:pt x="402144" y="283760"/>
                      <a:pt x="399433" y="283760"/>
                    </a:cubicBezTo>
                    <a:cubicBezTo>
                      <a:pt x="396722" y="283760"/>
                      <a:pt x="394915" y="281953"/>
                      <a:pt x="394915" y="279242"/>
                    </a:cubicBezTo>
                    <a:cubicBezTo>
                      <a:pt x="394011" y="276531"/>
                      <a:pt x="396722" y="274723"/>
                      <a:pt x="399433" y="274723"/>
                    </a:cubicBezTo>
                    <a:lnTo>
                      <a:pt x="399433" y="274723"/>
                    </a:lnTo>
                    <a:close/>
                    <a:moveTo>
                      <a:pt x="380456" y="274723"/>
                    </a:moveTo>
                    <a:cubicBezTo>
                      <a:pt x="383167" y="274723"/>
                      <a:pt x="384974" y="276531"/>
                      <a:pt x="384974" y="279242"/>
                    </a:cubicBezTo>
                    <a:cubicBezTo>
                      <a:pt x="384974" y="281953"/>
                      <a:pt x="383167" y="283760"/>
                      <a:pt x="380456" y="283760"/>
                    </a:cubicBezTo>
                    <a:cubicBezTo>
                      <a:pt x="377745" y="283760"/>
                      <a:pt x="375937" y="281953"/>
                      <a:pt x="375937" y="279242"/>
                    </a:cubicBezTo>
                    <a:cubicBezTo>
                      <a:pt x="375937" y="276531"/>
                      <a:pt x="377745" y="274723"/>
                      <a:pt x="380456" y="274723"/>
                    </a:cubicBezTo>
                    <a:lnTo>
                      <a:pt x="380456" y="274723"/>
                    </a:lnTo>
                    <a:close/>
                    <a:moveTo>
                      <a:pt x="361478" y="274723"/>
                    </a:moveTo>
                    <a:cubicBezTo>
                      <a:pt x="364189" y="274723"/>
                      <a:pt x="365997" y="276531"/>
                      <a:pt x="365997" y="279242"/>
                    </a:cubicBezTo>
                    <a:cubicBezTo>
                      <a:pt x="365997" y="281953"/>
                      <a:pt x="364189" y="283760"/>
                      <a:pt x="361478" y="283760"/>
                    </a:cubicBezTo>
                    <a:cubicBezTo>
                      <a:pt x="358767" y="283760"/>
                      <a:pt x="356960" y="281953"/>
                      <a:pt x="356960" y="279242"/>
                    </a:cubicBezTo>
                    <a:cubicBezTo>
                      <a:pt x="356960" y="276531"/>
                      <a:pt x="358767" y="274723"/>
                      <a:pt x="361478" y="274723"/>
                    </a:cubicBezTo>
                    <a:lnTo>
                      <a:pt x="361478" y="274723"/>
                    </a:lnTo>
                    <a:close/>
                    <a:moveTo>
                      <a:pt x="342501" y="274723"/>
                    </a:moveTo>
                    <a:cubicBezTo>
                      <a:pt x="345212" y="274723"/>
                      <a:pt x="347019" y="276531"/>
                      <a:pt x="347019" y="279242"/>
                    </a:cubicBezTo>
                    <a:cubicBezTo>
                      <a:pt x="347019" y="281953"/>
                      <a:pt x="345212" y="283760"/>
                      <a:pt x="342501" y="283760"/>
                    </a:cubicBezTo>
                    <a:cubicBezTo>
                      <a:pt x="339789" y="283760"/>
                      <a:pt x="337982" y="281953"/>
                      <a:pt x="337982" y="279242"/>
                    </a:cubicBezTo>
                    <a:cubicBezTo>
                      <a:pt x="337982" y="276531"/>
                      <a:pt x="339789" y="274723"/>
                      <a:pt x="342501" y="274723"/>
                    </a:cubicBezTo>
                    <a:lnTo>
                      <a:pt x="342501" y="274723"/>
                    </a:lnTo>
                    <a:close/>
                    <a:moveTo>
                      <a:pt x="953399" y="143688"/>
                    </a:moveTo>
                    <a:cubicBezTo>
                      <a:pt x="956110" y="143688"/>
                      <a:pt x="957917" y="145495"/>
                      <a:pt x="957917" y="148206"/>
                    </a:cubicBezTo>
                    <a:cubicBezTo>
                      <a:pt x="957917" y="150917"/>
                      <a:pt x="956110" y="152725"/>
                      <a:pt x="953399" y="152725"/>
                    </a:cubicBezTo>
                    <a:cubicBezTo>
                      <a:pt x="950688" y="152725"/>
                      <a:pt x="948880" y="150917"/>
                      <a:pt x="948880" y="148206"/>
                    </a:cubicBezTo>
                    <a:cubicBezTo>
                      <a:pt x="948880" y="145495"/>
                      <a:pt x="950688" y="143688"/>
                      <a:pt x="953399" y="143688"/>
                    </a:cubicBezTo>
                    <a:lnTo>
                      <a:pt x="953399" y="143688"/>
                    </a:lnTo>
                    <a:close/>
                    <a:moveTo>
                      <a:pt x="934421" y="143688"/>
                    </a:moveTo>
                    <a:cubicBezTo>
                      <a:pt x="937132" y="143688"/>
                      <a:pt x="938939" y="145495"/>
                      <a:pt x="938939" y="148206"/>
                    </a:cubicBezTo>
                    <a:cubicBezTo>
                      <a:pt x="938939" y="150917"/>
                      <a:pt x="937132" y="152725"/>
                      <a:pt x="934421" y="152725"/>
                    </a:cubicBezTo>
                    <a:cubicBezTo>
                      <a:pt x="931710" y="152725"/>
                      <a:pt x="929903" y="150917"/>
                      <a:pt x="929903" y="148206"/>
                    </a:cubicBezTo>
                    <a:cubicBezTo>
                      <a:pt x="929903" y="145495"/>
                      <a:pt x="931710" y="143688"/>
                      <a:pt x="934421" y="143688"/>
                    </a:cubicBezTo>
                    <a:lnTo>
                      <a:pt x="934421" y="143688"/>
                    </a:lnTo>
                    <a:close/>
                    <a:moveTo>
                      <a:pt x="915443" y="143688"/>
                    </a:moveTo>
                    <a:cubicBezTo>
                      <a:pt x="918154" y="143688"/>
                      <a:pt x="919962" y="145495"/>
                      <a:pt x="919962" y="148206"/>
                    </a:cubicBezTo>
                    <a:cubicBezTo>
                      <a:pt x="919962" y="150917"/>
                      <a:pt x="918154" y="152725"/>
                      <a:pt x="915443" y="152725"/>
                    </a:cubicBezTo>
                    <a:cubicBezTo>
                      <a:pt x="912732" y="152725"/>
                      <a:pt x="910925" y="150917"/>
                      <a:pt x="910925" y="148206"/>
                    </a:cubicBezTo>
                    <a:cubicBezTo>
                      <a:pt x="910925" y="145495"/>
                      <a:pt x="912732" y="143688"/>
                      <a:pt x="915443" y="143688"/>
                    </a:cubicBezTo>
                    <a:lnTo>
                      <a:pt x="915443" y="143688"/>
                    </a:lnTo>
                    <a:close/>
                    <a:moveTo>
                      <a:pt x="897369" y="143688"/>
                    </a:moveTo>
                    <a:cubicBezTo>
                      <a:pt x="900081" y="143688"/>
                      <a:pt x="901888" y="145495"/>
                      <a:pt x="901888" y="148206"/>
                    </a:cubicBezTo>
                    <a:cubicBezTo>
                      <a:pt x="901888" y="150917"/>
                      <a:pt x="900081" y="152725"/>
                      <a:pt x="897369" y="152725"/>
                    </a:cubicBezTo>
                    <a:cubicBezTo>
                      <a:pt x="894658" y="152725"/>
                      <a:pt x="892851" y="150917"/>
                      <a:pt x="892851" y="148206"/>
                    </a:cubicBezTo>
                    <a:cubicBezTo>
                      <a:pt x="892851" y="145495"/>
                      <a:pt x="894658" y="143688"/>
                      <a:pt x="897369" y="143688"/>
                    </a:cubicBezTo>
                    <a:lnTo>
                      <a:pt x="897369" y="143688"/>
                    </a:lnTo>
                    <a:close/>
                    <a:moveTo>
                      <a:pt x="878392" y="143688"/>
                    </a:moveTo>
                    <a:cubicBezTo>
                      <a:pt x="881103" y="143688"/>
                      <a:pt x="882910" y="145495"/>
                      <a:pt x="882910" y="148206"/>
                    </a:cubicBezTo>
                    <a:cubicBezTo>
                      <a:pt x="882910" y="150917"/>
                      <a:pt x="881103" y="152725"/>
                      <a:pt x="878392" y="152725"/>
                    </a:cubicBezTo>
                    <a:cubicBezTo>
                      <a:pt x="875681" y="152725"/>
                      <a:pt x="873873" y="150917"/>
                      <a:pt x="873873" y="148206"/>
                    </a:cubicBezTo>
                    <a:cubicBezTo>
                      <a:pt x="873873" y="145495"/>
                      <a:pt x="875681" y="143688"/>
                      <a:pt x="878392" y="143688"/>
                    </a:cubicBezTo>
                    <a:lnTo>
                      <a:pt x="878392" y="143688"/>
                    </a:lnTo>
                    <a:close/>
                    <a:moveTo>
                      <a:pt x="859414" y="143688"/>
                    </a:moveTo>
                    <a:cubicBezTo>
                      <a:pt x="862125" y="143688"/>
                      <a:pt x="863933" y="145495"/>
                      <a:pt x="863933" y="148206"/>
                    </a:cubicBezTo>
                    <a:cubicBezTo>
                      <a:pt x="863933" y="150917"/>
                      <a:pt x="862125" y="152725"/>
                      <a:pt x="859414" y="152725"/>
                    </a:cubicBezTo>
                    <a:cubicBezTo>
                      <a:pt x="856703" y="152725"/>
                      <a:pt x="854896" y="150917"/>
                      <a:pt x="854896" y="148206"/>
                    </a:cubicBezTo>
                    <a:cubicBezTo>
                      <a:pt x="854896" y="145495"/>
                      <a:pt x="856703" y="143688"/>
                      <a:pt x="859414" y="143688"/>
                    </a:cubicBezTo>
                    <a:lnTo>
                      <a:pt x="859414" y="143688"/>
                    </a:lnTo>
                    <a:close/>
                    <a:moveTo>
                      <a:pt x="962436" y="132843"/>
                    </a:moveTo>
                    <a:cubicBezTo>
                      <a:pt x="965147" y="132843"/>
                      <a:pt x="966954" y="134651"/>
                      <a:pt x="966954" y="137362"/>
                    </a:cubicBezTo>
                    <a:cubicBezTo>
                      <a:pt x="966954" y="140073"/>
                      <a:pt x="965147" y="141880"/>
                      <a:pt x="962436" y="141880"/>
                    </a:cubicBezTo>
                    <a:cubicBezTo>
                      <a:pt x="959724" y="141880"/>
                      <a:pt x="957917" y="140073"/>
                      <a:pt x="957917" y="137362"/>
                    </a:cubicBezTo>
                    <a:cubicBezTo>
                      <a:pt x="957917" y="134651"/>
                      <a:pt x="960628" y="132843"/>
                      <a:pt x="962436" y="132843"/>
                    </a:cubicBezTo>
                    <a:lnTo>
                      <a:pt x="962436" y="132843"/>
                    </a:lnTo>
                    <a:close/>
                    <a:moveTo>
                      <a:pt x="944362" y="132843"/>
                    </a:moveTo>
                    <a:cubicBezTo>
                      <a:pt x="947073" y="132843"/>
                      <a:pt x="948880" y="134651"/>
                      <a:pt x="948880" y="137362"/>
                    </a:cubicBezTo>
                    <a:cubicBezTo>
                      <a:pt x="948880" y="140073"/>
                      <a:pt x="947073" y="141880"/>
                      <a:pt x="944362" y="141880"/>
                    </a:cubicBezTo>
                    <a:cubicBezTo>
                      <a:pt x="941651" y="141880"/>
                      <a:pt x="939843" y="140073"/>
                      <a:pt x="939843" y="137362"/>
                    </a:cubicBezTo>
                    <a:cubicBezTo>
                      <a:pt x="939843" y="134651"/>
                      <a:pt x="941651" y="132843"/>
                      <a:pt x="944362" y="132843"/>
                    </a:cubicBezTo>
                    <a:lnTo>
                      <a:pt x="944362" y="132843"/>
                    </a:lnTo>
                    <a:close/>
                    <a:moveTo>
                      <a:pt x="925384" y="132843"/>
                    </a:moveTo>
                    <a:cubicBezTo>
                      <a:pt x="928095" y="132843"/>
                      <a:pt x="929903" y="134651"/>
                      <a:pt x="929903" y="137362"/>
                    </a:cubicBezTo>
                    <a:cubicBezTo>
                      <a:pt x="929903" y="140073"/>
                      <a:pt x="928095" y="141880"/>
                      <a:pt x="925384" y="141880"/>
                    </a:cubicBezTo>
                    <a:cubicBezTo>
                      <a:pt x="922673" y="141880"/>
                      <a:pt x="920866" y="140073"/>
                      <a:pt x="920866" y="137362"/>
                    </a:cubicBezTo>
                    <a:cubicBezTo>
                      <a:pt x="920866" y="134651"/>
                      <a:pt x="922673" y="132843"/>
                      <a:pt x="925384" y="132843"/>
                    </a:cubicBezTo>
                    <a:lnTo>
                      <a:pt x="925384" y="132843"/>
                    </a:lnTo>
                    <a:close/>
                    <a:moveTo>
                      <a:pt x="906406" y="132843"/>
                    </a:moveTo>
                    <a:cubicBezTo>
                      <a:pt x="909117" y="132843"/>
                      <a:pt x="910925" y="134651"/>
                      <a:pt x="910925" y="137362"/>
                    </a:cubicBezTo>
                    <a:cubicBezTo>
                      <a:pt x="910925" y="140073"/>
                      <a:pt x="909117" y="141880"/>
                      <a:pt x="906406" y="141880"/>
                    </a:cubicBezTo>
                    <a:cubicBezTo>
                      <a:pt x="903695" y="141880"/>
                      <a:pt x="901888" y="140073"/>
                      <a:pt x="901888" y="137362"/>
                    </a:cubicBezTo>
                    <a:cubicBezTo>
                      <a:pt x="901888" y="134651"/>
                      <a:pt x="903695" y="132843"/>
                      <a:pt x="906406" y="132843"/>
                    </a:cubicBezTo>
                    <a:lnTo>
                      <a:pt x="906406" y="132843"/>
                    </a:lnTo>
                    <a:close/>
                    <a:moveTo>
                      <a:pt x="887429" y="132843"/>
                    </a:moveTo>
                    <a:cubicBezTo>
                      <a:pt x="890140" y="132843"/>
                      <a:pt x="891947" y="134651"/>
                      <a:pt x="891947" y="137362"/>
                    </a:cubicBezTo>
                    <a:cubicBezTo>
                      <a:pt x="891947" y="140073"/>
                      <a:pt x="890140" y="141880"/>
                      <a:pt x="887429" y="141880"/>
                    </a:cubicBezTo>
                    <a:cubicBezTo>
                      <a:pt x="884718" y="141880"/>
                      <a:pt x="882910" y="140073"/>
                      <a:pt x="882910" y="137362"/>
                    </a:cubicBezTo>
                    <a:cubicBezTo>
                      <a:pt x="882910" y="134651"/>
                      <a:pt x="884718" y="132843"/>
                      <a:pt x="887429" y="132843"/>
                    </a:cubicBezTo>
                    <a:lnTo>
                      <a:pt x="887429" y="132843"/>
                    </a:lnTo>
                    <a:close/>
                    <a:moveTo>
                      <a:pt x="868451" y="132843"/>
                    </a:moveTo>
                    <a:cubicBezTo>
                      <a:pt x="871162" y="132843"/>
                      <a:pt x="872970" y="134651"/>
                      <a:pt x="872970" y="137362"/>
                    </a:cubicBezTo>
                    <a:cubicBezTo>
                      <a:pt x="872970" y="140073"/>
                      <a:pt x="871162" y="141880"/>
                      <a:pt x="868451" y="141880"/>
                    </a:cubicBezTo>
                    <a:cubicBezTo>
                      <a:pt x="865740" y="141880"/>
                      <a:pt x="863933" y="140073"/>
                      <a:pt x="863933" y="137362"/>
                    </a:cubicBezTo>
                    <a:cubicBezTo>
                      <a:pt x="863933" y="134651"/>
                      <a:pt x="866644" y="132843"/>
                      <a:pt x="868451" y="132843"/>
                    </a:cubicBezTo>
                    <a:lnTo>
                      <a:pt x="868451" y="132843"/>
                    </a:lnTo>
                    <a:close/>
                    <a:moveTo>
                      <a:pt x="850377" y="132843"/>
                    </a:moveTo>
                    <a:cubicBezTo>
                      <a:pt x="853088" y="132843"/>
                      <a:pt x="854896" y="134651"/>
                      <a:pt x="854896" y="137362"/>
                    </a:cubicBezTo>
                    <a:cubicBezTo>
                      <a:pt x="854896" y="140073"/>
                      <a:pt x="853088" y="141880"/>
                      <a:pt x="850377" y="141880"/>
                    </a:cubicBezTo>
                    <a:cubicBezTo>
                      <a:pt x="847666" y="141880"/>
                      <a:pt x="845859" y="140073"/>
                      <a:pt x="845859" y="137362"/>
                    </a:cubicBezTo>
                    <a:cubicBezTo>
                      <a:pt x="845859" y="134651"/>
                      <a:pt x="847666" y="132843"/>
                      <a:pt x="850377" y="132843"/>
                    </a:cubicBezTo>
                    <a:lnTo>
                      <a:pt x="850377" y="132843"/>
                    </a:lnTo>
                    <a:close/>
                    <a:moveTo>
                      <a:pt x="934421" y="122903"/>
                    </a:moveTo>
                    <a:cubicBezTo>
                      <a:pt x="937132" y="122903"/>
                      <a:pt x="938939" y="124710"/>
                      <a:pt x="938939" y="127421"/>
                    </a:cubicBezTo>
                    <a:cubicBezTo>
                      <a:pt x="938939" y="130132"/>
                      <a:pt x="937132" y="131940"/>
                      <a:pt x="934421" y="131940"/>
                    </a:cubicBezTo>
                    <a:cubicBezTo>
                      <a:pt x="931710" y="131940"/>
                      <a:pt x="929903" y="130132"/>
                      <a:pt x="929903" y="127421"/>
                    </a:cubicBezTo>
                    <a:cubicBezTo>
                      <a:pt x="929903" y="125614"/>
                      <a:pt x="931710" y="122903"/>
                      <a:pt x="934421" y="122903"/>
                    </a:cubicBezTo>
                    <a:lnTo>
                      <a:pt x="934421" y="122903"/>
                    </a:lnTo>
                    <a:close/>
                    <a:moveTo>
                      <a:pt x="915443" y="122903"/>
                    </a:moveTo>
                    <a:cubicBezTo>
                      <a:pt x="918154" y="122903"/>
                      <a:pt x="919962" y="124710"/>
                      <a:pt x="919962" y="127421"/>
                    </a:cubicBezTo>
                    <a:cubicBezTo>
                      <a:pt x="919962" y="130132"/>
                      <a:pt x="918154" y="131940"/>
                      <a:pt x="915443" y="131940"/>
                    </a:cubicBezTo>
                    <a:cubicBezTo>
                      <a:pt x="912732" y="131940"/>
                      <a:pt x="910925" y="130132"/>
                      <a:pt x="910925" y="127421"/>
                    </a:cubicBezTo>
                    <a:cubicBezTo>
                      <a:pt x="910925" y="125614"/>
                      <a:pt x="912732" y="122903"/>
                      <a:pt x="915443" y="122903"/>
                    </a:cubicBezTo>
                    <a:lnTo>
                      <a:pt x="915443" y="122903"/>
                    </a:lnTo>
                    <a:close/>
                    <a:moveTo>
                      <a:pt x="897369" y="122903"/>
                    </a:moveTo>
                    <a:cubicBezTo>
                      <a:pt x="900081" y="122903"/>
                      <a:pt x="901888" y="124710"/>
                      <a:pt x="901888" y="127421"/>
                    </a:cubicBezTo>
                    <a:cubicBezTo>
                      <a:pt x="901888" y="130132"/>
                      <a:pt x="900081" y="131940"/>
                      <a:pt x="897369" y="131940"/>
                    </a:cubicBezTo>
                    <a:cubicBezTo>
                      <a:pt x="894658" y="131940"/>
                      <a:pt x="892851" y="130132"/>
                      <a:pt x="892851" y="127421"/>
                    </a:cubicBezTo>
                    <a:cubicBezTo>
                      <a:pt x="891947" y="125614"/>
                      <a:pt x="894658" y="122903"/>
                      <a:pt x="897369" y="122903"/>
                    </a:cubicBezTo>
                    <a:lnTo>
                      <a:pt x="897369" y="122903"/>
                    </a:lnTo>
                    <a:close/>
                    <a:moveTo>
                      <a:pt x="878392" y="122903"/>
                    </a:moveTo>
                    <a:cubicBezTo>
                      <a:pt x="881103" y="122903"/>
                      <a:pt x="882910" y="124710"/>
                      <a:pt x="882910" y="127421"/>
                    </a:cubicBezTo>
                    <a:cubicBezTo>
                      <a:pt x="882910" y="130132"/>
                      <a:pt x="881103" y="131940"/>
                      <a:pt x="878392" y="131940"/>
                    </a:cubicBezTo>
                    <a:cubicBezTo>
                      <a:pt x="875681" y="131940"/>
                      <a:pt x="873873" y="130132"/>
                      <a:pt x="873873" y="127421"/>
                    </a:cubicBezTo>
                    <a:cubicBezTo>
                      <a:pt x="873873" y="125614"/>
                      <a:pt x="875681" y="122903"/>
                      <a:pt x="878392" y="122903"/>
                    </a:cubicBezTo>
                    <a:lnTo>
                      <a:pt x="878392" y="122903"/>
                    </a:lnTo>
                    <a:close/>
                    <a:moveTo>
                      <a:pt x="859414" y="122903"/>
                    </a:moveTo>
                    <a:cubicBezTo>
                      <a:pt x="862125" y="122903"/>
                      <a:pt x="863933" y="124710"/>
                      <a:pt x="863933" y="127421"/>
                    </a:cubicBezTo>
                    <a:cubicBezTo>
                      <a:pt x="863933" y="130132"/>
                      <a:pt x="862125" y="131940"/>
                      <a:pt x="859414" y="131940"/>
                    </a:cubicBezTo>
                    <a:cubicBezTo>
                      <a:pt x="856703" y="131940"/>
                      <a:pt x="854896" y="130132"/>
                      <a:pt x="854896" y="127421"/>
                    </a:cubicBezTo>
                    <a:cubicBezTo>
                      <a:pt x="854896" y="125614"/>
                      <a:pt x="856703" y="122903"/>
                      <a:pt x="859414" y="122903"/>
                    </a:cubicBezTo>
                    <a:lnTo>
                      <a:pt x="859414" y="122903"/>
                    </a:lnTo>
                    <a:close/>
                    <a:moveTo>
                      <a:pt x="906406" y="112058"/>
                    </a:moveTo>
                    <a:cubicBezTo>
                      <a:pt x="909117" y="112058"/>
                      <a:pt x="910925" y="113866"/>
                      <a:pt x="910925" y="116577"/>
                    </a:cubicBezTo>
                    <a:cubicBezTo>
                      <a:pt x="910925" y="119288"/>
                      <a:pt x="909117" y="121095"/>
                      <a:pt x="906406" y="121095"/>
                    </a:cubicBezTo>
                    <a:cubicBezTo>
                      <a:pt x="903695" y="121095"/>
                      <a:pt x="901888" y="119288"/>
                      <a:pt x="901888" y="116577"/>
                    </a:cubicBezTo>
                    <a:cubicBezTo>
                      <a:pt x="901888" y="114769"/>
                      <a:pt x="903695" y="112058"/>
                      <a:pt x="906406" y="112058"/>
                    </a:cubicBezTo>
                    <a:lnTo>
                      <a:pt x="906406" y="112058"/>
                    </a:lnTo>
                    <a:close/>
                    <a:moveTo>
                      <a:pt x="887429" y="112058"/>
                    </a:moveTo>
                    <a:cubicBezTo>
                      <a:pt x="890140" y="112058"/>
                      <a:pt x="891947" y="113866"/>
                      <a:pt x="891947" y="116577"/>
                    </a:cubicBezTo>
                    <a:cubicBezTo>
                      <a:pt x="891947" y="119288"/>
                      <a:pt x="890140" y="121095"/>
                      <a:pt x="887429" y="121095"/>
                    </a:cubicBezTo>
                    <a:cubicBezTo>
                      <a:pt x="884718" y="121095"/>
                      <a:pt x="882910" y="119288"/>
                      <a:pt x="882910" y="116577"/>
                    </a:cubicBezTo>
                    <a:cubicBezTo>
                      <a:pt x="882910" y="114769"/>
                      <a:pt x="884718" y="112058"/>
                      <a:pt x="887429" y="112058"/>
                    </a:cubicBezTo>
                    <a:lnTo>
                      <a:pt x="887429" y="112058"/>
                    </a:lnTo>
                    <a:close/>
                    <a:moveTo>
                      <a:pt x="868451" y="112058"/>
                    </a:moveTo>
                    <a:cubicBezTo>
                      <a:pt x="871162" y="112058"/>
                      <a:pt x="872970" y="113866"/>
                      <a:pt x="872970" y="116577"/>
                    </a:cubicBezTo>
                    <a:cubicBezTo>
                      <a:pt x="872970" y="119288"/>
                      <a:pt x="871162" y="121095"/>
                      <a:pt x="868451" y="121095"/>
                    </a:cubicBezTo>
                    <a:cubicBezTo>
                      <a:pt x="865740" y="121095"/>
                      <a:pt x="863933" y="119288"/>
                      <a:pt x="863933" y="116577"/>
                    </a:cubicBezTo>
                    <a:cubicBezTo>
                      <a:pt x="863933" y="114769"/>
                      <a:pt x="866644" y="112058"/>
                      <a:pt x="868451" y="112058"/>
                    </a:cubicBezTo>
                    <a:lnTo>
                      <a:pt x="868451" y="112058"/>
                    </a:lnTo>
                    <a:close/>
                    <a:moveTo>
                      <a:pt x="850377" y="112058"/>
                    </a:moveTo>
                    <a:cubicBezTo>
                      <a:pt x="853088" y="112058"/>
                      <a:pt x="854896" y="113866"/>
                      <a:pt x="854896" y="116577"/>
                    </a:cubicBezTo>
                    <a:cubicBezTo>
                      <a:pt x="854896" y="119288"/>
                      <a:pt x="853088" y="121095"/>
                      <a:pt x="850377" y="121095"/>
                    </a:cubicBezTo>
                    <a:cubicBezTo>
                      <a:pt x="847666" y="121095"/>
                      <a:pt x="845859" y="119288"/>
                      <a:pt x="845859" y="116577"/>
                    </a:cubicBezTo>
                    <a:cubicBezTo>
                      <a:pt x="844955" y="114769"/>
                      <a:pt x="847666" y="112058"/>
                      <a:pt x="850377" y="112058"/>
                    </a:cubicBezTo>
                    <a:lnTo>
                      <a:pt x="850377" y="112058"/>
                    </a:lnTo>
                    <a:close/>
                    <a:moveTo>
                      <a:pt x="897369" y="103021"/>
                    </a:moveTo>
                    <a:cubicBezTo>
                      <a:pt x="900081" y="103021"/>
                      <a:pt x="901888" y="104829"/>
                      <a:pt x="901888" y="107540"/>
                    </a:cubicBezTo>
                    <a:cubicBezTo>
                      <a:pt x="901888" y="110251"/>
                      <a:pt x="900081" y="112058"/>
                      <a:pt x="897369" y="112058"/>
                    </a:cubicBezTo>
                    <a:cubicBezTo>
                      <a:pt x="894658" y="112058"/>
                      <a:pt x="892851" y="110251"/>
                      <a:pt x="892851" y="107540"/>
                    </a:cubicBezTo>
                    <a:cubicBezTo>
                      <a:pt x="891947" y="104829"/>
                      <a:pt x="894658" y="103021"/>
                      <a:pt x="897369" y="103021"/>
                    </a:cubicBezTo>
                    <a:lnTo>
                      <a:pt x="897369" y="103021"/>
                    </a:lnTo>
                    <a:close/>
                    <a:moveTo>
                      <a:pt x="878392" y="103021"/>
                    </a:moveTo>
                    <a:cubicBezTo>
                      <a:pt x="881103" y="103021"/>
                      <a:pt x="882910" y="104829"/>
                      <a:pt x="882910" y="107540"/>
                    </a:cubicBezTo>
                    <a:cubicBezTo>
                      <a:pt x="882910" y="110251"/>
                      <a:pt x="881103" y="112058"/>
                      <a:pt x="878392" y="112058"/>
                    </a:cubicBezTo>
                    <a:cubicBezTo>
                      <a:pt x="875681" y="112058"/>
                      <a:pt x="873873" y="110251"/>
                      <a:pt x="873873" y="107540"/>
                    </a:cubicBezTo>
                    <a:cubicBezTo>
                      <a:pt x="873873" y="104829"/>
                      <a:pt x="875681" y="103021"/>
                      <a:pt x="878392" y="103021"/>
                    </a:cubicBezTo>
                    <a:lnTo>
                      <a:pt x="878392" y="103021"/>
                    </a:lnTo>
                    <a:close/>
                    <a:moveTo>
                      <a:pt x="859414" y="103021"/>
                    </a:moveTo>
                    <a:cubicBezTo>
                      <a:pt x="862125" y="103021"/>
                      <a:pt x="863933" y="104829"/>
                      <a:pt x="863933" y="107540"/>
                    </a:cubicBezTo>
                    <a:cubicBezTo>
                      <a:pt x="863933" y="110251"/>
                      <a:pt x="862125" y="112058"/>
                      <a:pt x="859414" y="112058"/>
                    </a:cubicBezTo>
                    <a:cubicBezTo>
                      <a:pt x="856703" y="112058"/>
                      <a:pt x="854896" y="110251"/>
                      <a:pt x="854896" y="107540"/>
                    </a:cubicBezTo>
                    <a:cubicBezTo>
                      <a:pt x="854896" y="104829"/>
                      <a:pt x="856703" y="103021"/>
                      <a:pt x="859414" y="103021"/>
                    </a:cubicBezTo>
                    <a:lnTo>
                      <a:pt x="859414" y="103021"/>
                    </a:lnTo>
                    <a:close/>
                    <a:moveTo>
                      <a:pt x="868451" y="92177"/>
                    </a:moveTo>
                    <a:cubicBezTo>
                      <a:pt x="871162" y="92177"/>
                      <a:pt x="872970" y="93984"/>
                      <a:pt x="872970" y="96695"/>
                    </a:cubicBezTo>
                    <a:cubicBezTo>
                      <a:pt x="872970" y="99406"/>
                      <a:pt x="871162" y="101214"/>
                      <a:pt x="868451" y="101214"/>
                    </a:cubicBezTo>
                    <a:cubicBezTo>
                      <a:pt x="865740" y="101214"/>
                      <a:pt x="863933" y="99406"/>
                      <a:pt x="863933" y="96695"/>
                    </a:cubicBezTo>
                    <a:cubicBezTo>
                      <a:pt x="863933" y="93984"/>
                      <a:pt x="866644" y="92177"/>
                      <a:pt x="868451" y="92177"/>
                    </a:cubicBezTo>
                    <a:lnTo>
                      <a:pt x="868451" y="92177"/>
                    </a:lnTo>
                    <a:close/>
                    <a:moveTo>
                      <a:pt x="850377" y="92177"/>
                    </a:moveTo>
                    <a:cubicBezTo>
                      <a:pt x="853088" y="92177"/>
                      <a:pt x="854896" y="93984"/>
                      <a:pt x="854896" y="96695"/>
                    </a:cubicBezTo>
                    <a:cubicBezTo>
                      <a:pt x="854896" y="99406"/>
                      <a:pt x="853088" y="101214"/>
                      <a:pt x="850377" y="101214"/>
                    </a:cubicBezTo>
                    <a:cubicBezTo>
                      <a:pt x="847666" y="101214"/>
                      <a:pt x="845859" y="99406"/>
                      <a:pt x="845859" y="96695"/>
                    </a:cubicBezTo>
                    <a:cubicBezTo>
                      <a:pt x="844955" y="93984"/>
                      <a:pt x="847666" y="92177"/>
                      <a:pt x="850377" y="92177"/>
                    </a:cubicBezTo>
                    <a:lnTo>
                      <a:pt x="850377" y="92177"/>
                    </a:lnTo>
                    <a:close/>
                    <a:moveTo>
                      <a:pt x="972376" y="264783"/>
                    </a:moveTo>
                    <a:cubicBezTo>
                      <a:pt x="975087" y="264783"/>
                      <a:pt x="976895" y="266590"/>
                      <a:pt x="976895" y="269301"/>
                    </a:cubicBezTo>
                    <a:cubicBezTo>
                      <a:pt x="976895" y="272012"/>
                      <a:pt x="975087" y="273820"/>
                      <a:pt x="972376" y="273820"/>
                    </a:cubicBezTo>
                    <a:cubicBezTo>
                      <a:pt x="969665" y="273820"/>
                      <a:pt x="967858" y="272012"/>
                      <a:pt x="967858" y="269301"/>
                    </a:cubicBezTo>
                    <a:cubicBezTo>
                      <a:pt x="967858" y="267494"/>
                      <a:pt x="969665" y="264783"/>
                      <a:pt x="972376" y="264783"/>
                    </a:cubicBezTo>
                    <a:lnTo>
                      <a:pt x="972376" y="264783"/>
                    </a:lnTo>
                    <a:close/>
                    <a:moveTo>
                      <a:pt x="953399" y="264783"/>
                    </a:moveTo>
                    <a:cubicBezTo>
                      <a:pt x="956110" y="264783"/>
                      <a:pt x="957917" y="266590"/>
                      <a:pt x="957917" y="269301"/>
                    </a:cubicBezTo>
                    <a:cubicBezTo>
                      <a:pt x="957917" y="272012"/>
                      <a:pt x="956110" y="273820"/>
                      <a:pt x="953399" y="273820"/>
                    </a:cubicBezTo>
                    <a:cubicBezTo>
                      <a:pt x="950688" y="273820"/>
                      <a:pt x="948880" y="272012"/>
                      <a:pt x="948880" y="269301"/>
                    </a:cubicBezTo>
                    <a:cubicBezTo>
                      <a:pt x="948880" y="267494"/>
                      <a:pt x="950688" y="264783"/>
                      <a:pt x="953399" y="264783"/>
                    </a:cubicBezTo>
                    <a:lnTo>
                      <a:pt x="953399" y="264783"/>
                    </a:lnTo>
                    <a:close/>
                    <a:moveTo>
                      <a:pt x="934421" y="264783"/>
                    </a:moveTo>
                    <a:cubicBezTo>
                      <a:pt x="937132" y="264783"/>
                      <a:pt x="938939" y="266590"/>
                      <a:pt x="938939" y="269301"/>
                    </a:cubicBezTo>
                    <a:cubicBezTo>
                      <a:pt x="938939" y="272012"/>
                      <a:pt x="937132" y="273820"/>
                      <a:pt x="934421" y="273820"/>
                    </a:cubicBezTo>
                    <a:cubicBezTo>
                      <a:pt x="931710" y="273820"/>
                      <a:pt x="929903" y="272012"/>
                      <a:pt x="929903" y="269301"/>
                    </a:cubicBezTo>
                    <a:cubicBezTo>
                      <a:pt x="929903" y="267494"/>
                      <a:pt x="931710" y="264783"/>
                      <a:pt x="934421" y="264783"/>
                    </a:cubicBezTo>
                    <a:lnTo>
                      <a:pt x="934421" y="264783"/>
                    </a:lnTo>
                    <a:close/>
                    <a:moveTo>
                      <a:pt x="915443" y="264783"/>
                    </a:moveTo>
                    <a:cubicBezTo>
                      <a:pt x="918154" y="264783"/>
                      <a:pt x="919962" y="266590"/>
                      <a:pt x="919962" y="269301"/>
                    </a:cubicBezTo>
                    <a:cubicBezTo>
                      <a:pt x="919962" y="272012"/>
                      <a:pt x="918154" y="273820"/>
                      <a:pt x="915443" y="273820"/>
                    </a:cubicBezTo>
                    <a:cubicBezTo>
                      <a:pt x="912732" y="273820"/>
                      <a:pt x="910925" y="272012"/>
                      <a:pt x="910925" y="269301"/>
                    </a:cubicBezTo>
                    <a:cubicBezTo>
                      <a:pt x="910925" y="267494"/>
                      <a:pt x="912732" y="264783"/>
                      <a:pt x="915443" y="264783"/>
                    </a:cubicBezTo>
                    <a:lnTo>
                      <a:pt x="915443" y="264783"/>
                    </a:lnTo>
                    <a:close/>
                    <a:moveTo>
                      <a:pt x="897369" y="264783"/>
                    </a:moveTo>
                    <a:cubicBezTo>
                      <a:pt x="900081" y="264783"/>
                      <a:pt x="901888" y="266590"/>
                      <a:pt x="901888" y="269301"/>
                    </a:cubicBezTo>
                    <a:cubicBezTo>
                      <a:pt x="901888" y="272012"/>
                      <a:pt x="900081" y="273820"/>
                      <a:pt x="897369" y="273820"/>
                    </a:cubicBezTo>
                    <a:cubicBezTo>
                      <a:pt x="894658" y="273820"/>
                      <a:pt x="892851" y="272012"/>
                      <a:pt x="892851" y="269301"/>
                    </a:cubicBezTo>
                    <a:cubicBezTo>
                      <a:pt x="891947" y="267494"/>
                      <a:pt x="894658" y="264783"/>
                      <a:pt x="897369" y="264783"/>
                    </a:cubicBezTo>
                    <a:lnTo>
                      <a:pt x="897369" y="264783"/>
                    </a:lnTo>
                    <a:close/>
                    <a:moveTo>
                      <a:pt x="878392" y="264783"/>
                    </a:moveTo>
                    <a:cubicBezTo>
                      <a:pt x="881103" y="264783"/>
                      <a:pt x="882910" y="266590"/>
                      <a:pt x="882910" y="269301"/>
                    </a:cubicBezTo>
                    <a:cubicBezTo>
                      <a:pt x="882910" y="272012"/>
                      <a:pt x="881103" y="273820"/>
                      <a:pt x="878392" y="273820"/>
                    </a:cubicBezTo>
                    <a:cubicBezTo>
                      <a:pt x="875681" y="273820"/>
                      <a:pt x="873873" y="272012"/>
                      <a:pt x="873873" y="269301"/>
                    </a:cubicBezTo>
                    <a:cubicBezTo>
                      <a:pt x="873873" y="267494"/>
                      <a:pt x="875681" y="264783"/>
                      <a:pt x="878392" y="264783"/>
                    </a:cubicBezTo>
                    <a:lnTo>
                      <a:pt x="878392" y="264783"/>
                    </a:lnTo>
                    <a:close/>
                    <a:moveTo>
                      <a:pt x="859414" y="264783"/>
                    </a:moveTo>
                    <a:cubicBezTo>
                      <a:pt x="862125" y="264783"/>
                      <a:pt x="863933" y="266590"/>
                      <a:pt x="863933" y="269301"/>
                    </a:cubicBezTo>
                    <a:cubicBezTo>
                      <a:pt x="863933" y="272012"/>
                      <a:pt x="862125" y="273820"/>
                      <a:pt x="859414" y="273820"/>
                    </a:cubicBezTo>
                    <a:cubicBezTo>
                      <a:pt x="856703" y="273820"/>
                      <a:pt x="854896" y="272012"/>
                      <a:pt x="854896" y="269301"/>
                    </a:cubicBezTo>
                    <a:cubicBezTo>
                      <a:pt x="854896" y="267494"/>
                      <a:pt x="856703" y="264783"/>
                      <a:pt x="859414" y="264783"/>
                    </a:cubicBezTo>
                    <a:lnTo>
                      <a:pt x="859414" y="264783"/>
                    </a:lnTo>
                    <a:close/>
                    <a:moveTo>
                      <a:pt x="981413" y="253938"/>
                    </a:moveTo>
                    <a:cubicBezTo>
                      <a:pt x="984124" y="253938"/>
                      <a:pt x="985932" y="255746"/>
                      <a:pt x="985932" y="258457"/>
                    </a:cubicBezTo>
                    <a:cubicBezTo>
                      <a:pt x="985932" y="261168"/>
                      <a:pt x="984124" y="262975"/>
                      <a:pt x="981413" y="262975"/>
                    </a:cubicBezTo>
                    <a:cubicBezTo>
                      <a:pt x="978702" y="262975"/>
                      <a:pt x="976895" y="261168"/>
                      <a:pt x="976895" y="258457"/>
                    </a:cubicBezTo>
                    <a:cubicBezTo>
                      <a:pt x="976895" y="256649"/>
                      <a:pt x="978702" y="253938"/>
                      <a:pt x="981413" y="253938"/>
                    </a:cubicBezTo>
                    <a:lnTo>
                      <a:pt x="981413" y="253938"/>
                    </a:lnTo>
                    <a:close/>
                    <a:moveTo>
                      <a:pt x="962436" y="253938"/>
                    </a:moveTo>
                    <a:cubicBezTo>
                      <a:pt x="965147" y="253938"/>
                      <a:pt x="966954" y="255746"/>
                      <a:pt x="966954" y="258457"/>
                    </a:cubicBezTo>
                    <a:cubicBezTo>
                      <a:pt x="966954" y="261168"/>
                      <a:pt x="965147" y="262975"/>
                      <a:pt x="962436" y="262975"/>
                    </a:cubicBezTo>
                    <a:cubicBezTo>
                      <a:pt x="959724" y="262975"/>
                      <a:pt x="957917" y="261168"/>
                      <a:pt x="957917" y="258457"/>
                    </a:cubicBezTo>
                    <a:cubicBezTo>
                      <a:pt x="957917" y="256649"/>
                      <a:pt x="960628" y="253938"/>
                      <a:pt x="962436" y="253938"/>
                    </a:cubicBezTo>
                    <a:lnTo>
                      <a:pt x="962436" y="253938"/>
                    </a:lnTo>
                    <a:close/>
                    <a:moveTo>
                      <a:pt x="944362" y="253938"/>
                    </a:moveTo>
                    <a:cubicBezTo>
                      <a:pt x="947073" y="253938"/>
                      <a:pt x="948880" y="255746"/>
                      <a:pt x="948880" y="258457"/>
                    </a:cubicBezTo>
                    <a:cubicBezTo>
                      <a:pt x="948880" y="261168"/>
                      <a:pt x="947073" y="262975"/>
                      <a:pt x="944362" y="262975"/>
                    </a:cubicBezTo>
                    <a:cubicBezTo>
                      <a:pt x="941651" y="262975"/>
                      <a:pt x="939843" y="261168"/>
                      <a:pt x="939843" y="258457"/>
                    </a:cubicBezTo>
                    <a:cubicBezTo>
                      <a:pt x="938939" y="256649"/>
                      <a:pt x="941651" y="253938"/>
                      <a:pt x="944362" y="253938"/>
                    </a:cubicBezTo>
                    <a:lnTo>
                      <a:pt x="944362" y="253938"/>
                    </a:lnTo>
                    <a:close/>
                    <a:moveTo>
                      <a:pt x="925384" y="253938"/>
                    </a:moveTo>
                    <a:cubicBezTo>
                      <a:pt x="928095" y="253938"/>
                      <a:pt x="929903" y="255746"/>
                      <a:pt x="929903" y="258457"/>
                    </a:cubicBezTo>
                    <a:cubicBezTo>
                      <a:pt x="929903" y="261168"/>
                      <a:pt x="928095" y="262975"/>
                      <a:pt x="925384" y="262975"/>
                    </a:cubicBezTo>
                    <a:cubicBezTo>
                      <a:pt x="922673" y="262975"/>
                      <a:pt x="920866" y="261168"/>
                      <a:pt x="920866" y="258457"/>
                    </a:cubicBezTo>
                    <a:cubicBezTo>
                      <a:pt x="920866" y="256649"/>
                      <a:pt x="922673" y="253938"/>
                      <a:pt x="925384" y="253938"/>
                    </a:cubicBezTo>
                    <a:lnTo>
                      <a:pt x="925384" y="253938"/>
                    </a:lnTo>
                    <a:close/>
                    <a:moveTo>
                      <a:pt x="906406" y="253938"/>
                    </a:moveTo>
                    <a:cubicBezTo>
                      <a:pt x="909117" y="253938"/>
                      <a:pt x="910925" y="255746"/>
                      <a:pt x="910925" y="258457"/>
                    </a:cubicBezTo>
                    <a:cubicBezTo>
                      <a:pt x="910925" y="261168"/>
                      <a:pt x="909117" y="262975"/>
                      <a:pt x="906406" y="262975"/>
                    </a:cubicBezTo>
                    <a:cubicBezTo>
                      <a:pt x="903695" y="262975"/>
                      <a:pt x="901888" y="261168"/>
                      <a:pt x="901888" y="258457"/>
                    </a:cubicBezTo>
                    <a:cubicBezTo>
                      <a:pt x="901888" y="256649"/>
                      <a:pt x="903695" y="253938"/>
                      <a:pt x="906406" y="253938"/>
                    </a:cubicBezTo>
                    <a:lnTo>
                      <a:pt x="906406" y="253938"/>
                    </a:lnTo>
                    <a:close/>
                    <a:moveTo>
                      <a:pt x="887429" y="253938"/>
                    </a:moveTo>
                    <a:cubicBezTo>
                      <a:pt x="890140" y="253938"/>
                      <a:pt x="891947" y="255746"/>
                      <a:pt x="891947" y="258457"/>
                    </a:cubicBezTo>
                    <a:cubicBezTo>
                      <a:pt x="891947" y="261168"/>
                      <a:pt x="890140" y="262975"/>
                      <a:pt x="887429" y="262975"/>
                    </a:cubicBezTo>
                    <a:cubicBezTo>
                      <a:pt x="884718" y="262975"/>
                      <a:pt x="882910" y="261168"/>
                      <a:pt x="882910" y="258457"/>
                    </a:cubicBezTo>
                    <a:cubicBezTo>
                      <a:pt x="882910" y="256649"/>
                      <a:pt x="884718" y="253938"/>
                      <a:pt x="887429" y="253938"/>
                    </a:cubicBezTo>
                    <a:lnTo>
                      <a:pt x="887429" y="253938"/>
                    </a:lnTo>
                    <a:close/>
                    <a:moveTo>
                      <a:pt x="868451" y="253938"/>
                    </a:moveTo>
                    <a:cubicBezTo>
                      <a:pt x="871162" y="253938"/>
                      <a:pt x="872970" y="255746"/>
                      <a:pt x="872970" y="258457"/>
                    </a:cubicBezTo>
                    <a:cubicBezTo>
                      <a:pt x="872970" y="261168"/>
                      <a:pt x="871162" y="262975"/>
                      <a:pt x="868451" y="262975"/>
                    </a:cubicBezTo>
                    <a:cubicBezTo>
                      <a:pt x="865740" y="262975"/>
                      <a:pt x="863933" y="261168"/>
                      <a:pt x="863933" y="258457"/>
                    </a:cubicBezTo>
                    <a:cubicBezTo>
                      <a:pt x="863933" y="256649"/>
                      <a:pt x="866644" y="253938"/>
                      <a:pt x="868451" y="253938"/>
                    </a:cubicBezTo>
                    <a:lnTo>
                      <a:pt x="868451" y="253938"/>
                    </a:lnTo>
                    <a:close/>
                    <a:moveTo>
                      <a:pt x="850377" y="253938"/>
                    </a:moveTo>
                    <a:cubicBezTo>
                      <a:pt x="853088" y="253938"/>
                      <a:pt x="854896" y="255746"/>
                      <a:pt x="854896" y="258457"/>
                    </a:cubicBezTo>
                    <a:cubicBezTo>
                      <a:pt x="854896" y="261168"/>
                      <a:pt x="853088" y="262975"/>
                      <a:pt x="850377" y="262975"/>
                    </a:cubicBezTo>
                    <a:cubicBezTo>
                      <a:pt x="847666" y="262975"/>
                      <a:pt x="845859" y="261168"/>
                      <a:pt x="845859" y="258457"/>
                    </a:cubicBezTo>
                    <a:cubicBezTo>
                      <a:pt x="844955" y="256649"/>
                      <a:pt x="847666" y="253938"/>
                      <a:pt x="850377" y="253938"/>
                    </a:cubicBezTo>
                    <a:lnTo>
                      <a:pt x="850377" y="253938"/>
                    </a:lnTo>
                    <a:close/>
                    <a:moveTo>
                      <a:pt x="990450" y="244901"/>
                    </a:moveTo>
                    <a:cubicBezTo>
                      <a:pt x="993161" y="244901"/>
                      <a:pt x="994969" y="246709"/>
                      <a:pt x="994969" y="249420"/>
                    </a:cubicBezTo>
                    <a:cubicBezTo>
                      <a:pt x="994969" y="252131"/>
                      <a:pt x="993161" y="253938"/>
                      <a:pt x="990450" y="253938"/>
                    </a:cubicBezTo>
                    <a:cubicBezTo>
                      <a:pt x="987739" y="253938"/>
                      <a:pt x="985932" y="252131"/>
                      <a:pt x="985932" y="249420"/>
                    </a:cubicBezTo>
                    <a:cubicBezTo>
                      <a:pt x="985932" y="246709"/>
                      <a:pt x="988643" y="244901"/>
                      <a:pt x="990450" y="244901"/>
                    </a:cubicBezTo>
                    <a:lnTo>
                      <a:pt x="990450" y="244901"/>
                    </a:lnTo>
                    <a:close/>
                    <a:moveTo>
                      <a:pt x="972376" y="244901"/>
                    </a:moveTo>
                    <a:cubicBezTo>
                      <a:pt x="975087" y="244901"/>
                      <a:pt x="976895" y="246709"/>
                      <a:pt x="976895" y="249420"/>
                    </a:cubicBezTo>
                    <a:cubicBezTo>
                      <a:pt x="976895" y="252131"/>
                      <a:pt x="975087" y="253938"/>
                      <a:pt x="972376" y="253938"/>
                    </a:cubicBezTo>
                    <a:cubicBezTo>
                      <a:pt x="969665" y="253938"/>
                      <a:pt x="967858" y="252131"/>
                      <a:pt x="967858" y="249420"/>
                    </a:cubicBezTo>
                    <a:cubicBezTo>
                      <a:pt x="967858" y="246709"/>
                      <a:pt x="969665" y="244901"/>
                      <a:pt x="972376" y="244901"/>
                    </a:cubicBezTo>
                    <a:lnTo>
                      <a:pt x="972376" y="244901"/>
                    </a:lnTo>
                    <a:close/>
                    <a:moveTo>
                      <a:pt x="953399" y="244901"/>
                    </a:moveTo>
                    <a:cubicBezTo>
                      <a:pt x="956110" y="244901"/>
                      <a:pt x="957917" y="246709"/>
                      <a:pt x="957917" y="249420"/>
                    </a:cubicBezTo>
                    <a:cubicBezTo>
                      <a:pt x="957917" y="252131"/>
                      <a:pt x="956110" y="253938"/>
                      <a:pt x="953399" y="253938"/>
                    </a:cubicBezTo>
                    <a:cubicBezTo>
                      <a:pt x="950688" y="253938"/>
                      <a:pt x="948880" y="252131"/>
                      <a:pt x="948880" y="249420"/>
                    </a:cubicBezTo>
                    <a:cubicBezTo>
                      <a:pt x="948880" y="246709"/>
                      <a:pt x="950688" y="244901"/>
                      <a:pt x="953399" y="244901"/>
                    </a:cubicBezTo>
                    <a:lnTo>
                      <a:pt x="953399" y="244901"/>
                    </a:lnTo>
                    <a:close/>
                    <a:moveTo>
                      <a:pt x="934421" y="244901"/>
                    </a:moveTo>
                    <a:cubicBezTo>
                      <a:pt x="937132" y="244901"/>
                      <a:pt x="938939" y="246709"/>
                      <a:pt x="938939" y="249420"/>
                    </a:cubicBezTo>
                    <a:cubicBezTo>
                      <a:pt x="938939" y="252131"/>
                      <a:pt x="937132" y="253938"/>
                      <a:pt x="934421" y="253938"/>
                    </a:cubicBezTo>
                    <a:cubicBezTo>
                      <a:pt x="931710" y="253938"/>
                      <a:pt x="929903" y="252131"/>
                      <a:pt x="929903" y="249420"/>
                    </a:cubicBezTo>
                    <a:cubicBezTo>
                      <a:pt x="929903" y="246709"/>
                      <a:pt x="931710" y="244901"/>
                      <a:pt x="934421" y="244901"/>
                    </a:cubicBezTo>
                    <a:lnTo>
                      <a:pt x="934421" y="244901"/>
                    </a:lnTo>
                    <a:close/>
                    <a:moveTo>
                      <a:pt x="915443" y="244901"/>
                    </a:moveTo>
                    <a:cubicBezTo>
                      <a:pt x="918154" y="244901"/>
                      <a:pt x="919962" y="246709"/>
                      <a:pt x="919962" y="249420"/>
                    </a:cubicBezTo>
                    <a:cubicBezTo>
                      <a:pt x="919962" y="252131"/>
                      <a:pt x="918154" y="253938"/>
                      <a:pt x="915443" y="253938"/>
                    </a:cubicBezTo>
                    <a:cubicBezTo>
                      <a:pt x="912732" y="253938"/>
                      <a:pt x="910925" y="252131"/>
                      <a:pt x="910925" y="249420"/>
                    </a:cubicBezTo>
                    <a:cubicBezTo>
                      <a:pt x="910925" y="246709"/>
                      <a:pt x="912732" y="244901"/>
                      <a:pt x="915443" y="244901"/>
                    </a:cubicBezTo>
                    <a:lnTo>
                      <a:pt x="915443" y="244901"/>
                    </a:lnTo>
                    <a:close/>
                    <a:moveTo>
                      <a:pt x="897369" y="244901"/>
                    </a:moveTo>
                    <a:cubicBezTo>
                      <a:pt x="900081" y="244901"/>
                      <a:pt x="901888" y="246709"/>
                      <a:pt x="901888" y="249420"/>
                    </a:cubicBezTo>
                    <a:cubicBezTo>
                      <a:pt x="901888" y="252131"/>
                      <a:pt x="900081" y="253938"/>
                      <a:pt x="897369" y="253938"/>
                    </a:cubicBezTo>
                    <a:cubicBezTo>
                      <a:pt x="894658" y="253938"/>
                      <a:pt x="892851" y="252131"/>
                      <a:pt x="892851" y="249420"/>
                    </a:cubicBezTo>
                    <a:cubicBezTo>
                      <a:pt x="891947" y="246709"/>
                      <a:pt x="894658" y="244901"/>
                      <a:pt x="897369" y="244901"/>
                    </a:cubicBezTo>
                    <a:lnTo>
                      <a:pt x="897369" y="244901"/>
                    </a:lnTo>
                    <a:close/>
                    <a:moveTo>
                      <a:pt x="878392" y="244901"/>
                    </a:moveTo>
                    <a:cubicBezTo>
                      <a:pt x="881103" y="244901"/>
                      <a:pt x="882910" y="246709"/>
                      <a:pt x="882910" y="249420"/>
                    </a:cubicBezTo>
                    <a:cubicBezTo>
                      <a:pt x="882910" y="252131"/>
                      <a:pt x="881103" y="253938"/>
                      <a:pt x="878392" y="253938"/>
                    </a:cubicBezTo>
                    <a:cubicBezTo>
                      <a:pt x="875681" y="253938"/>
                      <a:pt x="873873" y="252131"/>
                      <a:pt x="873873" y="249420"/>
                    </a:cubicBezTo>
                    <a:cubicBezTo>
                      <a:pt x="873873" y="246709"/>
                      <a:pt x="875681" y="244901"/>
                      <a:pt x="878392" y="244901"/>
                    </a:cubicBezTo>
                    <a:lnTo>
                      <a:pt x="878392" y="244901"/>
                    </a:lnTo>
                    <a:close/>
                    <a:moveTo>
                      <a:pt x="859414" y="244901"/>
                    </a:moveTo>
                    <a:cubicBezTo>
                      <a:pt x="862125" y="244901"/>
                      <a:pt x="863933" y="246709"/>
                      <a:pt x="863933" y="249420"/>
                    </a:cubicBezTo>
                    <a:cubicBezTo>
                      <a:pt x="863933" y="252131"/>
                      <a:pt x="862125" y="253938"/>
                      <a:pt x="859414" y="253938"/>
                    </a:cubicBezTo>
                    <a:cubicBezTo>
                      <a:pt x="856703" y="253938"/>
                      <a:pt x="854896" y="252131"/>
                      <a:pt x="854896" y="249420"/>
                    </a:cubicBezTo>
                    <a:cubicBezTo>
                      <a:pt x="854896" y="246709"/>
                      <a:pt x="856703" y="244901"/>
                      <a:pt x="859414" y="244901"/>
                    </a:cubicBezTo>
                    <a:lnTo>
                      <a:pt x="859414" y="244901"/>
                    </a:lnTo>
                    <a:close/>
                    <a:moveTo>
                      <a:pt x="981413" y="234057"/>
                    </a:moveTo>
                    <a:cubicBezTo>
                      <a:pt x="984124" y="234057"/>
                      <a:pt x="985932" y="235864"/>
                      <a:pt x="985932" y="238576"/>
                    </a:cubicBezTo>
                    <a:cubicBezTo>
                      <a:pt x="985932" y="241287"/>
                      <a:pt x="984124" y="243094"/>
                      <a:pt x="981413" y="243094"/>
                    </a:cubicBezTo>
                    <a:cubicBezTo>
                      <a:pt x="978702" y="243094"/>
                      <a:pt x="976895" y="241287"/>
                      <a:pt x="976895" y="238576"/>
                    </a:cubicBezTo>
                    <a:cubicBezTo>
                      <a:pt x="976895" y="235864"/>
                      <a:pt x="978702" y="234057"/>
                      <a:pt x="981413" y="234057"/>
                    </a:cubicBezTo>
                    <a:lnTo>
                      <a:pt x="981413" y="234057"/>
                    </a:lnTo>
                    <a:close/>
                    <a:moveTo>
                      <a:pt x="962436" y="234057"/>
                    </a:moveTo>
                    <a:cubicBezTo>
                      <a:pt x="965147" y="234057"/>
                      <a:pt x="966954" y="235864"/>
                      <a:pt x="966954" y="238576"/>
                    </a:cubicBezTo>
                    <a:cubicBezTo>
                      <a:pt x="966954" y="241287"/>
                      <a:pt x="965147" y="243094"/>
                      <a:pt x="962436" y="243094"/>
                    </a:cubicBezTo>
                    <a:cubicBezTo>
                      <a:pt x="959724" y="243094"/>
                      <a:pt x="957917" y="241287"/>
                      <a:pt x="957917" y="238576"/>
                    </a:cubicBezTo>
                    <a:cubicBezTo>
                      <a:pt x="957917" y="235864"/>
                      <a:pt x="960628" y="234057"/>
                      <a:pt x="962436" y="234057"/>
                    </a:cubicBezTo>
                    <a:lnTo>
                      <a:pt x="962436" y="234057"/>
                    </a:lnTo>
                    <a:close/>
                    <a:moveTo>
                      <a:pt x="944362" y="234057"/>
                    </a:moveTo>
                    <a:cubicBezTo>
                      <a:pt x="947073" y="234057"/>
                      <a:pt x="948880" y="235864"/>
                      <a:pt x="948880" y="238576"/>
                    </a:cubicBezTo>
                    <a:cubicBezTo>
                      <a:pt x="948880" y="241287"/>
                      <a:pt x="947073" y="243094"/>
                      <a:pt x="944362" y="243094"/>
                    </a:cubicBezTo>
                    <a:cubicBezTo>
                      <a:pt x="941651" y="243094"/>
                      <a:pt x="939843" y="241287"/>
                      <a:pt x="939843" y="238576"/>
                    </a:cubicBezTo>
                    <a:cubicBezTo>
                      <a:pt x="938939" y="235864"/>
                      <a:pt x="941651" y="234057"/>
                      <a:pt x="944362" y="234057"/>
                    </a:cubicBezTo>
                    <a:lnTo>
                      <a:pt x="944362" y="234057"/>
                    </a:lnTo>
                    <a:close/>
                    <a:moveTo>
                      <a:pt x="925384" y="234057"/>
                    </a:moveTo>
                    <a:cubicBezTo>
                      <a:pt x="928095" y="234057"/>
                      <a:pt x="929903" y="235864"/>
                      <a:pt x="929903" y="238576"/>
                    </a:cubicBezTo>
                    <a:cubicBezTo>
                      <a:pt x="929903" y="241287"/>
                      <a:pt x="928095" y="243094"/>
                      <a:pt x="925384" y="243094"/>
                    </a:cubicBezTo>
                    <a:cubicBezTo>
                      <a:pt x="922673" y="243094"/>
                      <a:pt x="920866" y="241287"/>
                      <a:pt x="920866" y="238576"/>
                    </a:cubicBezTo>
                    <a:cubicBezTo>
                      <a:pt x="920866" y="235864"/>
                      <a:pt x="922673" y="234057"/>
                      <a:pt x="925384" y="234057"/>
                    </a:cubicBezTo>
                    <a:lnTo>
                      <a:pt x="925384" y="234057"/>
                    </a:lnTo>
                    <a:close/>
                    <a:moveTo>
                      <a:pt x="906406" y="234057"/>
                    </a:moveTo>
                    <a:cubicBezTo>
                      <a:pt x="909117" y="234057"/>
                      <a:pt x="910925" y="235864"/>
                      <a:pt x="910925" y="238576"/>
                    </a:cubicBezTo>
                    <a:cubicBezTo>
                      <a:pt x="910925" y="241287"/>
                      <a:pt x="909117" y="243094"/>
                      <a:pt x="906406" y="243094"/>
                    </a:cubicBezTo>
                    <a:cubicBezTo>
                      <a:pt x="903695" y="243094"/>
                      <a:pt x="901888" y="241287"/>
                      <a:pt x="901888" y="238576"/>
                    </a:cubicBezTo>
                    <a:cubicBezTo>
                      <a:pt x="901888" y="235864"/>
                      <a:pt x="903695" y="234057"/>
                      <a:pt x="906406" y="234057"/>
                    </a:cubicBezTo>
                    <a:lnTo>
                      <a:pt x="906406" y="234057"/>
                    </a:lnTo>
                    <a:close/>
                    <a:moveTo>
                      <a:pt x="887429" y="234057"/>
                    </a:moveTo>
                    <a:cubicBezTo>
                      <a:pt x="890140" y="234057"/>
                      <a:pt x="891947" y="235864"/>
                      <a:pt x="891947" y="238576"/>
                    </a:cubicBezTo>
                    <a:cubicBezTo>
                      <a:pt x="891947" y="241287"/>
                      <a:pt x="890140" y="243094"/>
                      <a:pt x="887429" y="243094"/>
                    </a:cubicBezTo>
                    <a:cubicBezTo>
                      <a:pt x="884718" y="243094"/>
                      <a:pt x="882910" y="241287"/>
                      <a:pt x="882910" y="238576"/>
                    </a:cubicBezTo>
                    <a:cubicBezTo>
                      <a:pt x="882910" y="235864"/>
                      <a:pt x="884718" y="234057"/>
                      <a:pt x="887429" y="234057"/>
                    </a:cubicBezTo>
                    <a:lnTo>
                      <a:pt x="887429" y="234057"/>
                    </a:lnTo>
                    <a:close/>
                    <a:moveTo>
                      <a:pt x="868451" y="234057"/>
                    </a:moveTo>
                    <a:cubicBezTo>
                      <a:pt x="871162" y="234057"/>
                      <a:pt x="872970" y="235864"/>
                      <a:pt x="872970" y="238576"/>
                    </a:cubicBezTo>
                    <a:cubicBezTo>
                      <a:pt x="872970" y="241287"/>
                      <a:pt x="871162" y="243094"/>
                      <a:pt x="868451" y="243094"/>
                    </a:cubicBezTo>
                    <a:cubicBezTo>
                      <a:pt x="865740" y="243094"/>
                      <a:pt x="863933" y="241287"/>
                      <a:pt x="863933" y="238576"/>
                    </a:cubicBezTo>
                    <a:cubicBezTo>
                      <a:pt x="863933" y="235864"/>
                      <a:pt x="866644" y="234057"/>
                      <a:pt x="868451" y="234057"/>
                    </a:cubicBezTo>
                    <a:lnTo>
                      <a:pt x="868451" y="234057"/>
                    </a:lnTo>
                    <a:close/>
                    <a:moveTo>
                      <a:pt x="850377" y="234057"/>
                    </a:moveTo>
                    <a:cubicBezTo>
                      <a:pt x="853088" y="234057"/>
                      <a:pt x="854896" y="235864"/>
                      <a:pt x="854896" y="238576"/>
                    </a:cubicBezTo>
                    <a:cubicBezTo>
                      <a:pt x="854896" y="241287"/>
                      <a:pt x="853088" y="243094"/>
                      <a:pt x="850377" y="243094"/>
                    </a:cubicBezTo>
                    <a:cubicBezTo>
                      <a:pt x="847666" y="243094"/>
                      <a:pt x="845859" y="241287"/>
                      <a:pt x="845859" y="238576"/>
                    </a:cubicBezTo>
                    <a:cubicBezTo>
                      <a:pt x="844955" y="235864"/>
                      <a:pt x="847666" y="234057"/>
                      <a:pt x="850377" y="234057"/>
                    </a:cubicBezTo>
                    <a:lnTo>
                      <a:pt x="850377" y="234057"/>
                    </a:lnTo>
                    <a:close/>
                    <a:moveTo>
                      <a:pt x="990450" y="225020"/>
                    </a:moveTo>
                    <a:cubicBezTo>
                      <a:pt x="993161" y="225020"/>
                      <a:pt x="994969" y="226828"/>
                      <a:pt x="994969" y="229539"/>
                    </a:cubicBezTo>
                    <a:cubicBezTo>
                      <a:pt x="994969" y="232250"/>
                      <a:pt x="993161" y="234057"/>
                      <a:pt x="990450" y="234057"/>
                    </a:cubicBezTo>
                    <a:cubicBezTo>
                      <a:pt x="987739" y="234057"/>
                      <a:pt x="985932" y="232250"/>
                      <a:pt x="985932" y="229539"/>
                    </a:cubicBezTo>
                    <a:cubicBezTo>
                      <a:pt x="985932" y="226828"/>
                      <a:pt x="988643" y="225020"/>
                      <a:pt x="990450" y="225020"/>
                    </a:cubicBezTo>
                    <a:lnTo>
                      <a:pt x="990450" y="225020"/>
                    </a:lnTo>
                    <a:close/>
                    <a:moveTo>
                      <a:pt x="972376" y="225020"/>
                    </a:moveTo>
                    <a:cubicBezTo>
                      <a:pt x="975087" y="225020"/>
                      <a:pt x="976895" y="226828"/>
                      <a:pt x="976895" y="229539"/>
                    </a:cubicBezTo>
                    <a:cubicBezTo>
                      <a:pt x="976895" y="232250"/>
                      <a:pt x="975087" y="234057"/>
                      <a:pt x="972376" y="234057"/>
                    </a:cubicBezTo>
                    <a:cubicBezTo>
                      <a:pt x="969665" y="234057"/>
                      <a:pt x="967858" y="232250"/>
                      <a:pt x="967858" y="229539"/>
                    </a:cubicBezTo>
                    <a:cubicBezTo>
                      <a:pt x="967858" y="226828"/>
                      <a:pt x="969665" y="225020"/>
                      <a:pt x="972376" y="225020"/>
                    </a:cubicBezTo>
                    <a:lnTo>
                      <a:pt x="972376" y="225020"/>
                    </a:lnTo>
                    <a:close/>
                    <a:moveTo>
                      <a:pt x="953399" y="225020"/>
                    </a:moveTo>
                    <a:cubicBezTo>
                      <a:pt x="956110" y="225020"/>
                      <a:pt x="957917" y="226828"/>
                      <a:pt x="957917" y="229539"/>
                    </a:cubicBezTo>
                    <a:cubicBezTo>
                      <a:pt x="957917" y="232250"/>
                      <a:pt x="956110" y="234057"/>
                      <a:pt x="953399" y="234057"/>
                    </a:cubicBezTo>
                    <a:cubicBezTo>
                      <a:pt x="950688" y="234057"/>
                      <a:pt x="948880" y="232250"/>
                      <a:pt x="948880" y="229539"/>
                    </a:cubicBezTo>
                    <a:cubicBezTo>
                      <a:pt x="948880" y="226828"/>
                      <a:pt x="950688" y="225020"/>
                      <a:pt x="953399" y="225020"/>
                    </a:cubicBezTo>
                    <a:lnTo>
                      <a:pt x="953399" y="225020"/>
                    </a:lnTo>
                    <a:close/>
                    <a:moveTo>
                      <a:pt x="934421" y="225020"/>
                    </a:moveTo>
                    <a:cubicBezTo>
                      <a:pt x="937132" y="225020"/>
                      <a:pt x="938939" y="226828"/>
                      <a:pt x="938939" y="229539"/>
                    </a:cubicBezTo>
                    <a:cubicBezTo>
                      <a:pt x="938939" y="232250"/>
                      <a:pt x="937132" y="234057"/>
                      <a:pt x="934421" y="234057"/>
                    </a:cubicBezTo>
                    <a:cubicBezTo>
                      <a:pt x="931710" y="234057"/>
                      <a:pt x="929903" y="232250"/>
                      <a:pt x="929903" y="229539"/>
                    </a:cubicBezTo>
                    <a:cubicBezTo>
                      <a:pt x="929903" y="226828"/>
                      <a:pt x="931710" y="225020"/>
                      <a:pt x="934421" y="225020"/>
                    </a:cubicBezTo>
                    <a:lnTo>
                      <a:pt x="934421" y="225020"/>
                    </a:lnTo>
                    <a:close/>
                    <a:moveTo>
                      <a:pt x="915443" y="225020"/>
                    </a:moveTo>
                    <a:cubicBezTo>
                      <a:pt x="918154" y="225020"/>
                      <a:pt x="919962" y="226828"/>
                      <a:pt x="919962" y="229539"/>
                    </a:cubicBezTo>
                    <a:cubicBezTo>
                      <a:pt x="919962" y="232250"/>
                      <a:pt x="918154" y="234057"/>
                      <a:pt x="915443" y="234057"/>
                    </a:cubicBezTo>
                    <a:cubicBezTo>
                      <a:pt x="912732" y="234057"/>
                      <a:pt x="910925" y="232250"/>
                      <a:pt x="910925" y="229539"/>
                    </a:cubicBezTo>
                    <a:cubicBezTo>
                      <a:pt x="910925" y="226828"/>
                      <a:pt x="912732" y="225020"/>
                      <a:pt x="915443" y="225020"/>
                    </a:cubicBezTo>
                    <a:lnTo>
                      <a:pt x="915443" y="225020"/>
                    </a:lnTo>
                    <a:close/>
                    <a:moveTo>
                      <a:pt x="897369" y="225020"/>
                    </a:moveTo>
                    <a:cubicBezTo>
                      <a:pt x="900081" y="225020"/>
                      <a:pt x="901888" y="226828"/>
                      <a:pt x="901888" y="229539"/>
                    </a:cubicBezTo>
                    <a:cubicBezTo>
                      <a:pt x="901888" y="232250"/>
                      <a:pt x="900081" y="234057"/>
                      <a:pt x="897369" y="234057"/>
                    </a:cubicBezTo>
                    <a:cubicBezTo>
                      <a:pt x="894658" y="234057"/>
                      <a:pt x="892851" y="232250"/>
                      <a:pt x="892851" y="229539"/>
                    </a:cubicBezTo>
                    <a:cubicBezTo>
                      <a:pt x="891947" y="226828"/>
                      <a:pt x="894658" y="225020"/>
                      <a:pt x="897369" y="225020"/>
                    </a:cubicBezTo>
                    <a:lnTo>
                      <a:pt x="897369" y="225020"/>
                    </a:lnTo>
                    <a:close/>
                    <a:moveTo>
                      <a:pt x="878392" y="225020"/>
                    </a:moveTo>
                    <a:cubicBezTo>
                      <a:pt x="881103" y="225020"/>
                      <a:pt x="882910" y="226828"/>
                      <a:pt x="882910" y="229539"/>
                    </a:cubicBezTo>
                    <a:cubicBezTo>
                      <a:pt x="882910" y="232250"/>
                      <a:pt x="881103" y="234057"/>
                      <a:pt x="878392" y="234057"/>
                    </a:cubicBezTo>
                    <a:cubicBezTo>
                      <a:pt x="875681" y="234057"/>
                      <a:pt x="873873" y="232250"/>
                      <a:pt x="873873" y="229539"/>
                    </a:cubicBezTo>
                    <a:cubicBezTo>
                      <a:pt x="873873" y="226828"/>
                      <a:pt x="875681" y="225020"/>
                      <a:pt x="878392" y="225020"/>
                    </a:cubicBezTo>
                    <a:lnTo>
                      <a:pt x="878392" y="225020"/>
                    </a:lnTo>
                    <a:close/>
                    <a:moveTo>
                      <a:pt x="859414" y="225020"/>
                    </a:moveTo>
                    <a:cubicBezTo>
                      <a:pt x="862125" y="225020"/>
                      <a:pt x="863933" y="226828"/>
                      <a:pt x="863933" y="229539"/>
                    </a:cubicBezTo>
                    <a:cubicBezTo>
                      <a:pt x="863933" y="232250"/>
                      <a:pt x="862125" y="234057"/>
                      <a:pt x="859414" y="234057"/>
                    </a:cubicBezTo>
                    <a:cubicBezTo>
                      <a:pt x="856703" y="234057"/>
                      <a:pt x="854896" y="232250"/>
                      <a:pt x="854896" y="229539"/>
                    </a:cubicBezTo>
                    <a:cubicBezTo>
                      <a:pt x="854896" y="226828"/>
                      <a:pt x="856703" y="225020"/>
                      <a:pt x="859414" y="225020"/>
                    </a:cubicBezTo>
                    <a:lnTo>
                      <a:pt x="859414" y="225020"/>
                    </a:lnTo>
                    <a:close/>
                    <a:moveTo>
                      <a:pt x="981413" y="214176"/>
                    </a:moveTo>
                    <a:cubicBezTo>
                      <a:pt x="984124" y="214176"/>
                      <a:pt x="985932" y="215983"/>
                      <a:pt x="985932" y="218694"/>
                    </a:cubicBezTo>
                    <a:cubicBezTo>
                      <a:pt x="985932" y="221405"/>
                      <a:pt x="984124" y="223213"/>
                      <a:pt x="981413" y="223213"/>
                    </a:cubicBezTo>
                    <a:cubicBezTo>
                      <a:pt x="978702" y="223213"/>
                      <a:pt x="976895" y="221405"/>
                      <a:pt x="976895" y="218694"/>
                    </a:cubicBezTo>
                    <a:cubicBezTo>
                      <a:pt x="976895" y="215983"/>
                      <a:pt x="978702" y="214176"/>
                      <a:pt x="981413" y="214176"/>
                    </a:cubicBezTo>
                    <a:lnTo>
                      <a:pt x="981413" y="214176"/>
                    </a:lnTo>
                    <a:close/>
                    <a:moveTo>
                      <a:pt x="962436" y="214176"/>
                    </a:moveTo>
                    <a:cubicBezTo>
                      <a:pt x="965147" y="214176"/>
                      <a:pt x="966954" y="215983"/>
                      <a:pt x="966954" y="218694"/>
                    </a:cubicBezTo>
                    <a:cubicBezTo>
                      <a:pt x="966954" y="221405"/>
                      <a:pt x="965147" y="223213"/>
                      <a:pt x="962436" y="223213"/>
                    </a:cubicBezTo>
                    <a:cubicBezTo>
                      <a:pt x="959724" y="223213"/>
                      <a:pt x="957917" y="221405"/>
                      <a:pt x="957917" y="218694"/>
                    </a:cubicBezTo>
                    <a:cubicBezTo>
                      <a:pt x="957917" y="215983"/>
                      <a:pt x="960628" y="214176"/>
                      <a:pt x="962436" y="214176"/>
                    </a:cubicBezTo>
                    <a:lnTo>
                      <a:pt x="962436" y="214176"/>
                    </a:lnTo>
                    <a:close/>
                    <a:moveTo>
                      <a:pt x="944362" y="214176"/>
                    </a:moveTo>
                    <a:cubicBezTo>
                      <a:pt x="947073" y="214176"/>
                      <a:pt x="948880" y="215983"/>
                      <a:pt x="948880" y="218694"/>
                    </a:cubicBezTo>
                    <a:cubicBezTo>
                      <a:pt x="948880" y="221405"/>
                      <a:pt x="947073" y="223213"/>
                      <a:pt x="944362" y="223213"/>
                    </a:cubicBezTo>
                    <a:cubicBezTo>
                      <a:pt x="941651" y="223213"/>
                      <a:pt x="939843" y="221405"/>
                      <a:pt x="939843" y="218694"/>
                    </a:cubicBezTo>
                    <a:cubicBezTo>
                      <a:pt x="938939" y="215983"/>
                      <a:pt x="941651" y="214176"/>
                      <a:pt x="944362" y="214176"/>
                    </a:cubicBezTo>
                    <a:lnTo>
                      <a:pt x="944362" y="214176"/>
                    </a:lnTo>
                    <a:close/>
                    <a:moveTo>
                      <a:pt x="925384" y="214176"/>
                    </a:moveTo>
                    <a:cubicBezTo>
                      <a:pt x="928095" y="214176"/>
                      <a:pt x="929903" y="215983"/>
                      <a:pt x="929903" y="218694"/>
                    </a:cubicBezTo>
                    <a:cubicBezTo>
                      <a:pt x="929903" y="221405"/>
                      <a:pt x="928095" y="223213"/>
                      <a:pt x="925384" y="223213"/>
                    </a:cubicBezTo>
                    <a:cubicBezTo>
                      <a:pt x="922673" y="223213"/>
                      <a:pt x="920866" y="221405"/>
                      <a:pt x="920866" y="218694"/>
                    </a:cubicBezTo>
                    <a:cubicBezTo>
                      <a:pt x="920866" y="215983"/>
                      <a:pt x="922673" y="214176"/>
                      <a:pt x="925384" y="214176"/>
                    </a:cubicBezTo>
                    <a:lnTo>
                      <a:pt x="925384" y="214176"/>
                    </a:lnTo>
                    <a:close/>
                    <a:moveTo>
                      <a:pt x="906406" y="214176"/>
                    </a:moveTo>
                    <a:cubicBezTo>
                      <a:pt x="909117" y="214176"/>
                      <a:pt x="910925" y="215983"/>
                      <a:pt x="910925" y="218694"/>
                    </a:cubicBezTo>
                    <a:cubicBezTo>
                      <a:pt x="910925" y="221405"/>
                      <a:pt x="909117" y="223213"/>
                      <a:pt x="906406" y="223213"/>
                    </a:cubicBezTo>
                    <a:cubicBezTo>
                      <a:pt x="903695" y="223213"/>
                      <a:pt x="901888" y="221405"/>
                      <a:pt x="901888" y="218694"/>
                    </a:cubicBezTo>
                    <a:cubicBezTo>
                      <a:pt x="901888" y="215983"/>
                      <a:pt x="903695" y="214176"/>
                      <a:pt x="906406" y="214176"/>
                    </a:cubicBezTo>
                    <a:lnTo>
                      <a:pt x="906406" y="214176"/>
                    </a:lnTo>
                    <a:close/>
                    <a:moveTo>
                      <a:pt x="887429" y="214176"/>
                    </a:moveTo>
                    <a:cubicBezTo>
                      <a:pt x="890140" y="214176"/>
                      <a:pt x="891947" y="215983"/>
                      <a:pt x="891947" y="218694"/>
                    </a:cubicBezTo>
                    <a:cubicBezTo>
                      <a:pt x="891947" y="221405"/>
                      <a:pt x="890140" y="223213"/>
                      <a:pt x="887429" y="223213"/>
                    </a:cubicBezTo>
                    <a:cubicBezTo>
                      <a:pt x="884718" y="223213"/>
                      <a:pt x="882910" y="221405"/>
                      <a:pt x="882910" y="218694"/>
                    </a:cubicBezTo>
                    <a:cubicBezTo>
                      <a:pt x="882910" y="215983"/>
                      <a:pt x="884718" y="214176"/>
                      <a:pt x="887429" y="214176"/>
                    </a:cubicBezTo>
                    <a:lnTo>
                      <a:pt x="887429" y="214176"/>
                    </a:lnTo>
                    <a:close/>
                    <a:moveTo>
                      <a:pt x="868451" y="214176"/>
                    </a:moveTo>
                    <a:cubicBezTo>
                      <a:pt x="871162" y="214176"/>
                      <a:pt x="872970" y="215983"/>
                      <a:pt x="872970" y="218694"/>
                    </a:cubicBezTo>
                    <a:cubicBezTo>
                      <a:pt x="872970" y="221405"/>
                      <a:pt x="871162" y="223213"/>
                      <a:pt x="868451" y="223213"/>
                    </a:cubicBezTo>
                    <a:cubicBezTo>
                      <a:pt x="865740" y="223213"/>
                      <a:pt x="863933" y="221405"/>
                      <a:pt x="863933" y="218694"/>
                    </a:cubicBezTo>
                    <a:cubicBezTo>
                      <a:pt x="863933" y="215983"/>
                      <a:pt x="866644" y="214176"/>
                      <a:pt x="868451" y="214176"/>
                    </a:cubicBezTo>
                    <a:lnTo>
                      <a:pt x="868451" y="214176"/>
                    </a:lnTo>
                    <a:close/>
                    <a:moveTo>
                      <a:pt x="850377" y="214176"/>
                    </a:moveTo>
                    <a:cubicBezTo>
                      <a:pt x="853088" y="214176"/>
                      <a:pt x="854896" y="215983"/>
                      <a:pt x="854896" y="218694"/>
                    </a:cubicBezTo>
                    <a:cubicBezTo>
                      <a:pt x="854896" y="221405"/>
                      <a:pt x="853088" y="223213"/>
                      <a:pt x="850377" y="223213"/>
                    </a:cubicBezTo>
                    <a:cubicBezTo>
                      <a:pt x="847666" y="223213"/>
                      <a:pt x="845859" y="221405"/>
                      <a:pt x="845859" y="218694"/>
                    </a:cubicBezTo>
                    <a:cubicBezTo>
                      <a:pt x="844955" y="215983"/>
                      <a:pt x="847666" y="214176"/>
                      <a:pt x="850377" y="214176"/>
                    </a:cubicBezTo>
                    <a:lnTo>
                      <a:pt x="850377" y="214176"/>
                    </a:lnTo>
                    <a:close/>
                    <a:moveTo>
                      <a:pt x="972376" y="204235"/>
                    </a:moveTo>
                    <a:cubicBezTo>
                      <a:pt x="975087" y="204235"/>
                      <a:pt x="976895" y="206043"/>
                      <a:pt x="976895" y="208754"/>
                    </a:cubicBezTo>
                    <a:cubicBezTo>
                      <a:pt x="976895" y="211465"/>
                      <a:pt x="975087" y="213272"/>
                      <a:pt x="972376" y="213272"/>
                    </a:cubicBezTo>
                    <a:cubicBezTo>
                      <a:pt x="969665" y="213272"/>
                      <a:pt x="967858" y="211465"/>
                      <a:pt x="967858" y="208754"/>
                    </a:cubicBezTo>
                    <a:cubicBezTo>
                      <a:pt x="967858" y="206043"/>
                      <a:pt x="969665" y="204235"/>
                      <a:pt x="972376" y="204235"/>
                    </a:cubicBezTo>
                    <a:lnTo>
                      <a:pt x="972376" y="204235"/>
                    </a:lnTo>
                    <a:close/>
                    <a:moveTo>
                      <a:pt x="953399" y="204235"/>
                    </a:moveTo>
                    <a:cubicBezTo>
                      <a:pt x="956110" y="204235"/>
                      <a:pt x="957917" y="206043"/>
                      <a:pt x="957917" y="208754"/>
                    </a:cubicBezTo>
                    <a:cubicBezTo>
                      <a:pt x="957917" y="211465"/>
                      <a:pt x="956110" y="213272"/>
                      <a:pt x="953399" y="213272"/>
                    </a:cubicBezTo>
                    <a:cubicBezTo>
                      <a:pt x="950688" y="213272"/>
                      <a:pt x="948880" y="211465"/>
                      <a:pt x="948880" y="208754"/>
                    </a:cubicBezTo>
                    <a:cubicBezTo>
                      <a:pt x="948880" y="206043"/>
                      <a:pt x="950688" y="204235"/>
                      <a:pt x="953399" y="204235"/>
                    </a:cubicBezTo>
                    <a:lnTo>
                      <a:pt x="953399" y="204235"/>
                    </a:lnTo>
                    <a:close/>
                    <a:moveTo>
                      <a:pt x="934421" y="204235"/>
                    </a:moveTo>
                    <a:cubicBezTo>
                      <a:pt x="937132" y="204235"/>
                      <a:pt x="938939" y="206043"/>
                      <a:pt x="938939" y="208754"/>
                    </a:cubicBezTo>
                    <a:cubicBezTo>
                      <a:pt x="938939" y="211465"/>
                      <a:pt x="937132" y="213272"/>
                      <a:pt x="934421" y="213272"/>
                    </a:cubicBezTo>
                    <a:cubicBezTo>
                      <a:pt x="931710" y="213272"/>
                      <a:pt x="929903" y="211465"/>
                      <a:pt x="929903" y="208754"/>
                    </a:cubicBezTo>
                    <a:cubicBezTo>
                      <a:pt x="929903" y="206043"/>
                      <a:pt x="931710" y="204235"/>
                      <a:pt x="934421" y="204235"/>
                    </a:cubicBezTo>
                    <a:lnTo>
                      <a:pt x="934421" y="204235"/>
                    </a:lnTo>
                    <a:close/>
                    <a:moveTo>
                      <a:pt x="915443" y="204235"/>
                    </a:moveTo>
                    <a:cubicBezTo>
                      <a:pt x="918154" y="204235"/>
                      <a:pt x="919962" y="206043"/>
                      <a:pt x="919962" y="208754"/>
                    </a:cubicBezTo>
                    <a:cubicBezTo>
                      <a:pt x="919962" y="211465"/>
                      <a:pt x="918154" y="213272"/>
                      <a:pt x="915443" y="213272"/>
                    </a:cubicBezTo>
                    <a:cubicBezTo>
                      <a:pt x="912732" y="213272"/>
                      <a:pt x="910925" y="211465"/>
                      <a:pt x="910925" y="208754"/>
                    </a:cubicBezTo>
                    <a:cubicBezTo>
                      <a:pt x="910925" y="206043"/>
                      <a:pt x="912732" y="204235"/>
                      <a:pt x="915443" y="204235"/>
                    </a:cubicBezTo>
                    <a:lnTo>
                      <a:pt x="915443" y="204235"/>
                    </a:lnTo>
                    <a:close/>
                    <a:moveTo>
                      <a:pt x="897369" y="204235"/>
                    </a:moveTo>
                    <a:cubicBezTo>
                      <a:pt x="900081" y="204235"/>
                      <a:pt x="901888" y="206043"/>
                      <a:pt x="901888" y="208754"/>
                    </a:cubicBezTo>
                    <a:cubicBezTo>
                      <a:pt x="901888" y="211465"/>
                      <a:pt x="900081" y="213272"/>
                      <a:pt x="897369" y="213272"/>
                    </a:cubicBezTo>
                    <a:cubicBezTo>
                      <a:pt x="894658" y="213272"/>
                      <a:pt x="892851" y="211465"/>
                      <a:pt x="892851" y="208754"/>
                    </a:cubicBezTo>
                    <a:cubicBezTo>
                      <a:pt x="891947" y="206043"/>
                      <a:pt x="894658" y="204235"/>
                      <a:pt x="897369" y="204235"/>
                    </a:cubicBezTo>
                    <a:lnTo>
                      <a:pt x="897369" y="204235"/>
                    </a:lnTo>
                    <a:close/>
                    <a:moveTo>
                      <a:pt x="878392" y="204235"/>
                    </a:moveTo>
                    <a:cubicBezTo>
                      <a:pt x="881103" y="204235"/>
                      <a:pt x="882910" y="206043"/>
                      <a:pt x="882910" y="208754"/>
                    </a:cubicBezTo>
                    <a:cubicBezTo>
                      <a:pt x="882910" y="211465"/>
                      <a:pt x="881103" y="213272"/>
                      <a:pt x="878392" y="213272"/>
                    </a:cubicBezTo>
                    <a:cubicBezTo>
                      <a:pt x="875681" y="213272"/>
                      <a:pt x="873873" y="211465"/>
                      <a:pt x="873873" y="208754"/>
                    </a:cubicBezTo>
                    <a:cubicBezTo>
                      <a:pt x="873873" y="206043"/>
                      <a:pt x="875681" y="204235"/>
                      <a:pt x="878392" y="204235"/>
                    </a:cubicBezTo>
                    <a:lnTo>
                      <a:pt x="878392" y="204235"/>
                    </a:lnTo>
                    <a:close/>
                    <a:moveTo>
                      <a:pt x="859414" y="204235"/>
                    </a:moveTo>
                    <a:cubicBezTo>
                      <a:pt x="862125" y="204235"/>
                      <a:pt x="863933" y="206043"/>
                      <a:pt x="863933" y="208754"/>
                    </a:cubicBezTo>
                    <a:cubicBezTo>
                      <a:pt x="863933" y="211465"/>
                      <a:pt x="862125" y="213272"/>
                      <a:pt x="859414" y="213272"/>
                    </a:cubicBezTo>
                    <a:cubicBezTo>
                      <a:pt x="856703" y="213272"/>
                      <a:pt x="854896" y="211465"/>
                      <a:pt x="854896" y="208754"/>
                    </a:cubicBezTo>
                    <a:cubicBezTo>
                      <a:pt x="854896" y="206043"/>
                      <a:pt x="856703" y="204235"/>
                      <a:pt x="859414" y="204235"/>
                    </a:cubicBezTo>
                    <a:lnTo>
                      <a:pt x="859414" y="204235"/>
                    </a:lnTo>
                    <a:close/>
                    <a:moveTo>
                      <a:pt x="981413" y="193391"/>
                    </a:moveTo>
                    <a:cubicBezTo>
                      <a:pt x="984124" y="193391"/>
                      <a:pt x="985932" y="195198"/>
                      <a:pt x="985932" y="197909"/>
                    </a:cubicBezTo>
                    <a:cubicBezTo>
                      <a:pt x="985932" y="200620"/>
                      <a:pt x="984124" y="202428"/>
                      <a:pt x="981413" y="202428"/>
                    </a:cubicBezTo>
                    <a:cubicBezTo>
                      <a:pt x="978702" y="202428"/>
                      <a:pt x="976895" y="200620"/>
                      <a:pt x="976895" y="197909"/>
                    </a:cubicBezTo>
                    <a:cubicBezTo>
                      <a:pt x="976895" y="195198"/>
                      <a:pt x="978702" y="193391"/>
                      <a:pt x="981413" y="193391"/>
                    </a:cubicBezTo>
                    <a:lnTo>
                      <a:pt x="981413" y="193391"/>
                    </a:lnTo>
                    <a:close/>
                    <a:moveTo>
                      <a:pt x="962436" y="193391"/>
                    </a:moveTo>
                    <a:cubicBezTo>
                      <a:pt x="965147" y="193391"/>
                      <a:pt x="966954" y="195198"/>
                      <a:pt x="966954" y="197909"/>
                    </a:cubicBezTo>
                    <a:cubicBezTo>
                      <a:pt x="966954" y="200620"/>
                      <a:pt x="965147" y="202428"/>
                      <a:pt x="962436" y="202428"/>
                    </a:cubicBezTo>
                    <a:cubicBezTo>
                      <a:pt x="959724" y="202428"/>
                      <a:pt x="957917" y="200620"/>
                      <a:pt x="957917" y="197909"/>
                    </a:cubicBezTo>
                    <a:cubicBezTo>
                      <a:pt x="957917" y="195198"/>
                      <a:pt x="960628" y="193391"/>
                      <a:pt x="962436" y="193391"/>
                    </a:cubicBezTo>
                    <a:lnTo>
                      <a:pt x="962436" y="193391"/>
                    </a:lnTo>
                    <a:close/>
                    <a:moveTo>
                      <a:pt x="944362" y="193391"/>
                    </a:moveTo>
                    <a:cubicBezTo>
                      <a:pt x="947073" y="193391"/>
                      <a:pt x="948880" y="195198"/>
                      <a:pt x="948880" y="197909"/>
                    </a:cubicBezTo>
                    <a:cubicBezTo>
                      <a:pt x="948880" y="200620"/>
                      <a:pt x="947073" y="202428"/>
                      <a:pt x="944362" y="202428"/>
                    </a:cubicBezTo>
                    <a:cubicBezTo>
                      <a:pt x="941651" y="202428"/>
                      <a:pt x="939843" y="200620"/>
                      <a:pt x="939843" y="197909"/>
                    </a:cubicBezTo>
                    <a:cubicBezTo>
                      <a:pt x="938939" y="195198"/>
                      <a:pt x="941651" y="193391"/>
                      <a:pt x="944362" y="193391"/>
                    </a:cubicBezTo>
                    <a:lnTo>
                      <a:pt x="944362" y="193391"/>
                    </a:lnTo>
                    <a:close/>
                    <a:moveTo>
                      <a:pt x="925384" y="193391"/>
                    </a:moveTo>
                    <a:cubicBezTo>
                      <a:pt x="928095" y="193391"/>
                      <a:pt x="929903" y="195198"/>
                      <a:pt x="929903" y="197909"/>
                    </a:cubicBezTo>
                    <a:cubicBezTo>
                      <a:pt x="929903" y="200620"/>
                      <a:pt x="928095" y="202428"/>
                      <a:pt x="925384" y="202428"/>
                    </a:cubicBezTo>
                    <a:cubicBezTo>
                      <a:pt x="922673" y="202428"/>
                      <a:pt x="920866" y="200620"/>
                      <a:pt x="920866" y="197909"/>
                    </a:cubicBezTo>
                    <a:cubicBezTo>
                      <a:pt x="920866" y="195198"/>
                      <a:pt x="922673" y="193391"/>
                      <a:pt x="925384" y="193391"/>
                    </a:cubicBezTo>
                    <a:lnTo>
                      <a:pt x="925384" y="193391"/>
                    </a:lnTo>
                    <a:close/>
                    <a:moveTo>
                      <a:pt x="906406" y="193391"/>
                    </a:moveTo>
                    <a:cubicBezTo>
                      <a:pt x="909117" y="193391"/>
                      <a:pt x="910925" y="195198"/>
                      <a:pt x="910925" y="197909"/>
                    </a:cubicBezTo>
                    <a:cubicBezTo>
                      <a:pt x="910925" y="200620"/>
                      <a:pt x="909117" y="202428"/>
                      <a:pt x="906406" y="202428"/>
                    </a:cubicBezTo>
                    <a:cubicBezTo>
                      <a:pt x="903695" y="202428"/>
                      <a:pt x="901888" y="200620"/>
                      <a:pt x="901888" y="197909"/>
                    </a:cubicBezTo>
                    <a:cubicBezTo>
                      <a:pt x="901888" y="195198"/>
                      <a:pt x="903695" y="193391"/>
                      <a:pt x="906406" y="193391"/>
                    </a:cubicBezTo>
                    <a:lnTo>
                      <a:pt x="906406" y="193391"/>
                    </a:lnTo>
                    <a:close/>
                    <a:moveTo>
                      <a:pt x="887429" y="193391"/>
                    </a:moveTo>
                    <a:cubicBezTo>
                      <a:pt x="890140" y="193391"/>
                      <a:pt x="891947" y="195198"/>
                      <a:pt x="891947" y="197909"/>
                    </a:cubicBezTo>
                    <a:cubicBezTo>
                      <a:pt x="891947" y="200620"/>
                      <a:pt x="890140" y="202428"/>
                      <a:pt x="887429" y="202428"/>
                    </a:cubicBezTo>
                    <a:cubicBezTo>
                      <a:pt x="884718" y="202428"/>
                      <a:pt x="882910" y="200620"/>
                      <a:pt x="882910" y="197909"/>
                    </a:cubicBezTo>
                    <a:cubicBezTo>
                      <a:pt x="882910" y="195198"/>
                      <a:pt x="884718" y="193391"/>
                      <a:pt x="887429" y="193391"/>
                    </a:cubicBezTo>
                    <a:lnTo>
                      <a:pt x="887429" y="193391"/>
                    </a:lnTo>
                    <a:close/>
                    <a:moveTo>
                      <a:pt x="868451" y="193391"/>
                    </a:moveTo>
                    <a:cubicBezTo>
                      <a:pt x="871162" y="193391"/>
                      <a:pt x="872970" y="195198"/>
                      <a:pt x="872970" y="197909"/>
                    </a:cubicBezTo>
                    <a:cubicBezTo>
                      <a:pt x="872970" y="200620"/>
                      <a:pt x="871162" y="202428"/>
                      <a:pt x="868451" y="202428"/>
                    </a:cubicBezTo>
                    <a:cubicBezTo>
                      <a:pt x="865740" y="202428"/>
                      <a:pt x="863933" y="200620"/>
                      <a:pt x="863933" y="197909"/>
                    </a:cubicBezTo>
                    <a:cubicBezTo>
                      <a:pt x="863933" y="195198"/>
                      <a:pt x="866644" y="193391"/>
                      <a:pt x="868451" y="193391"/>
                    </a:cubicBezTo>
                    <a:lnTo>
                      <a:pt x="868451" y="193391"/>
                    </a:lnTo>
                    <a:close/>
                    <a:moveTo>
                      <a:pt x="850377" y="193391"/>
                    </a:moveTo>
                    <a:cubicBezTo>
                      <a:pt x="853088" y="193391"/>
                      <a:pt x="854896" y="195198"/>
                      <a:pt x="854896" y="197909"/>
                    </a:cubicBezTo>
                    <a:cubicBezTo>
                      <a:pt x="854896" y="200620"/>
                      <a:pt x="853088" y="202428"/>
                      <a:pt x="850377" y="202428"/>
                    </a:cubicBezTo>
                    <a:cubicBezTo>
                      <a:pt x="847666" y="202428"/>
                      <a:pt x="845859" y="200620"/>
                      <a:pt x="845859" y="197909"/>
                    </a:cubicBezTo>
                    <a:cubicBezTo>
                      <a:pt x="844955" y="195198"/>
                      <a:pt x="847666" y="193391"/>
                      <a:pt x="850377" y="193391"/>
                    </a:cubicBezTo>
                    <a:lnTo>
                      <a:pt x="850377" y="193391"/>
                    </a:lnTo>
                    <a:close/>
                    <a:moveTo>
                      <a:pt x="972376" y="184354"/>
                    </a:moveTo>
                    <a:cubicBezTo>
                      <a:pt x="975087" y="184354"/>
                      <a:pt x="976895" y="186161"/>
                      <a:pt x="976895" y="188872"/>
                    </a:cubicBezTo>
                    <a:cubicBezTo>
                      <a:pt x="976895" y="191583"/>
                      <a:pt x="975087" y="193391"/>
                      <a:pt x="972376" y="193391"/>
                    </a:cubicBezTo>
                    <a:cubicBezTo>
                      <a:pt x="969665" y="193391"/>
                      <a:pt x="967858" y="191583"/>
                      <a:pt x="967858" y="188872"/>
                    </a:cubicBezTo>
                    <a:cubicBezTo>
                      <a:pt x="967858" y="186161"/>
                      <a:pt x="969665" y="184354"/>
                      <a:pt x="972376" y="184354"/>
                    </a:cubicBezTo>
                    <a:lnTo>
                      <a:pt x="972376" y="184354"/>
                    </a:lnTo>
                    <a:close/>
                    <a:moveTo>
                      <a:pt x="953399" y="184354"/>
                    </a:moveTo>
                    <a:cubicBezTo>
                      <a:pt x="956110" y="184354"/>
                      <a:pt x="957917" y="186161"/>
                      <a:pt x="957917" y="188872"/>
                    </a:cubicBezTo>
                    <a:cubicBezTo>
                      <a:pt x="957917" y="191583"/>
                      <a:pt x="956110" y="193391"/>
                      <a:pt x="953399" y="193391"/>
                    </a:cubicBezTo>
                    <a:cubicBezTo>
                      <a:pt x="950688" y="193391"/>
                      <a:pt x="948880" y="191583"/>
                      <a:pt x="948880" y="188872"/>
                    </a:cubicBezTo>
                    <a:cubicBezTo>
                      <a:pt x="948880" y="186161"/>
                      <a:pt x="950688" y="184354"/>
                      <a:pt x="953399" y="184354"/>
                    </a:cubicBezTo>
                    <a:lnTo>
                      <a:pt x="953399" y="184354"/>
                    </a:lnTo>
                    <a:close/>
                    <a:moveTo>
                      <a:pt x="934421" y="184354"/>
                    </a:moveTo>
                    <a:cubicBezTo>
                      <a:pt x="937132" y="184354"/>
                      <a:pt x="938939" y="186161"/>
                      <a:pt x="938939" y="188872"/>
                    </a:cubicBezTo>
                    <a:cubicBezTo>
                      <a:pt x="938939" y="191583"/>
                      <a:pt x="937132" y="193391"/>
                      <a:pt x="934421" y="193391"/>
                    </a:cubicBezTo>
                    <a:cubicBezTo>
                      <a:pt x="931710" y="193391"/>
                      <a:pt x="929903" y="191583"/>
                      <a:pt x="929903" y="188872"/>
                    </a:cubicBezTo>
                    <a:cubicBezTo>
                      <a:pt x="929903" y="186161"/>
                      <a:pt x="931710" y="184354"/>
                      <a:pt x="934421" y="184354"/>
                    </a:cubicBezTo>
                    <a:lnTo>
                      <a:pt x="934421" y="184354"/>
                    </a:lnTo>
                    <a:close/>
                    <a:moveTo>
                      <a:pt x="915443" y="184354"/>
                    </a:moveTo>
                    <a:cubicBezTo>
                      <a:pt x="918154" y="184354"/>
                      <a:pt x="919962" y="186161"/>
                      <a:pt x="919962" y="188872"/>
                    </a:cubicBezTo>
                    <a:cubicBezTo>
                      <a:pt x="919962" y="191583"/>
                      <a:pt x="918154" y="193391"/>
                      <a:pt x="915443" y="193391"/>
                    </a:cubicBezTo>
                    <a:cubicBezTo>
                      <a:pt x="912732" y="193391"/>
                      <a:pt x="910925" y="191583"/>
                      <a:pt x="910925" y="188872"/>
                    </a:cubicBezTo>
                    <a:cubicBezTo>
                      <a:pt x="910925" y="186161"/>
                      <a:pt x="912732" y="184354"/>
                      <a:pt x="915443" y="184354"/>
                    </a:cubicBezTo>
                    <a:lnTo>
                      <a:pt x="915443" y="184354"/>
                    </a:lnTo>
                    <a:close/>
                    <a:moveTo>
                      <a:pt x="897369" y="184354"/>
                    </a:moveTo>
                    <a:cubicBezTo>
                      <a:pt x="900081" y="184354"/>
                      <a:pt x="901888" y="186161"/>
                      <a:pt x="901888" y="188872"/>
                    </a:cubicBezTo>
                    <a:cubicBezTo>
                      <a:pt x="901888" y="191583"/>
                      <a:pt x="900081" y="193391"/>
                      <a:pt x="897369" y="193391"/>
                    </a:cubicBezTo>
                    <a:cubicBezTo>
                      <a:pt x="894658" y="193391"/>
                      <a:pt x="892851" y="191583"/>
                      <a:pt x="892851" y="188872"/>
                    </a:cubicBezTo>
                    <a:cubicBezTo>
                      <a:pt x="891947" y="186161"/>
                      <a:pt x="894658" y="184354"/>
                      <a:pt x="897369" y="184354"/>
                    </a:cubicBezTo>
                    <a:lnTo>
                      <a:pt x="897369" y="184354"/>
                    </a:lnTo>
                    <a:close/>
                    <a:moveTo>
                      <a:pt x="878392" y="184354"/>
                    </a:moveTo>
                    <a:cubicBezTo>
                      <a:pt x="881103" y="184354"/>
                      <a:pt x="882910" y="186161"/>
                      <a:pt x="882910" y="188872"/>
                    </a:cubicBezTo>
                    <a:cubicBezTo>
                      <a:pt x="882910" y="191583"/>
                      <a:pt x="881103" y="193391"/>
                      <a:pt x="878392" y="193391"/>
                    </a:cubicBezTo>
                    <a:cubicBezTo>
                      <a:pt x="875681" y="193391"/>
                      <a:pt x="873873" y="191583"/>
                      <a:pt x="873873" y="188872"/>
                    </a:cubicBezTo>
                    <a:cubicBezTo>
                      <a:pt x="873873" y="186161"/>
                      <a:pt x="875681" y="184354"/>
                      <a:pt x="878392" y="184354"/>
                    </a:cubicBezTo>
                    <a:lnTo>
                      <a:pt x="878392" y="184354"/>
                    </a:lnTo>
                    <a:close/>
                    <a:moveTo>
                      <a:pt x="859414" y="184354"/>
                    </a:moveTo>
                    <a:cubicBezTo>
                      <a:pt x="862125" y="184354"/>
                      <a:pt x="863933" y="186161"/>
                      <a:pt x="863933" y="188872"/>
                    </a:cubicBezTo>
                    <a:cubicBezTo>
                      <a:pt x="863933" y="191583"/>
                      <a:pt x="862125" y="193391"/>
                      <a:pt x="859414" y="193391"/>
                    </a:cubicBezTo>
                    <a:cubicBezTo>
                      <a:pt x="856703" y="193391"/>
                      <a:pt x="854896" y="191583"/>
                      <a:pt x="854896" y="188872"/>
                    </a:cubicBezTo>
                    <a:cubicBezTo>
                      <a:pt x="854896" y="186161"/>
                      <a:pt x="856703" y="184354"/>
                      <a:pt x="859414" y="184354"/>
                    </a:cubicBezTo>
                    <a:lnTo>
                      <a:pt x="859414" y="184354"/>
                    </a:lnTo>
                    <a:close/>
                    <a:moveTo>
                      <a:pt x="962436" y="173510"/>
                    </a:moveTo>
                    <a:cubicBezTo>
                      <a:pt x="965147" y="173510"/>
                      <a:pt x="966954" y="175317"/>
                      <a:pt x="966954" y="178028"/>
                    </a:cubicBezTo>
                    <a:cubicBezTo>
                      <a:pt x="966954" y="180739"/>
                      <a:pt x="965147" y="182546"/>
                      <a:pt x="962436" y="182546"/>
                    </a:cubicBezTo>
                    <a:cubicBezTo>
                      <a:pt x="959724" y="182546"/>
                      <a:pt x="957917" y="180739"/>
                      <a:pt x="957917" y="178028"/>
                    </a:cubicBezTo>
                    <a:cubicBezTo>
                      <a:pt x="957917" y="175317"/>
                      <a:pt x="960628" y="173510"/>
                      <a:pt x="962436" y="173510"/>
                    </a:cubicBezTo>
                    <a:lnTo>
                      <a:pt x="962436" y="173510"/>
                    </a:lnTo>
                    <a:close/>
                    <a:moveTo>
                      <a:pt x="944362" y="173510"/>
                    </a:moveTo>
                    <a:cubicBezTo>
                      <a:pt x="947073" y="173510"/>
                      <a:pt x="948880" y="175317"/>
                      <a:pt x="948880" y="178028"/>
                    </a:cubicBezTo>
                    <a:cubicBezTo>
                      <a:pt x="948880" y="180739"/>
                      <a:pt x="947073" y="182546"/>
                      <a:pt x="944362" y="182546"/>
                    </a:cubicBezTo>
                    <a:cubicBezTo>
                      <a:pt x="941651" y="182546"/>
                      <a:pt x="939843" y="180739"/>
                      <a:pt x="939843" y="178028"/>
                    </a:cubicBezTo>
                    <a:cubicBezTo>
                      <a:pt x="938939" y="175317"/>
                      <a:pt x="941651" y="173510"/>
                      <a:pt x="944362" y="173510"/>
                    </a:cubicBezTo>
                    <a:lnTo>
                      <a:pt x="944362" y="173510"/>
                    </a:lnTo>
                    <a:close/>
                    <a:moveTo>
                      <a:pt x="925384" y="173510"/>
                    </a:moveTo>
                    <a:cubicBezTo>
                      <a:pt x="928095" y="173510"/>
                      <a:pt x="929903" y="175317"/>
                      <a:pt x="929903" y="178028"/>
                    </a:cubicBezTo>
                    <a:cubicBezTo>
                      <a:pt x="929903" y="180739"/>
                      <a:pt x="928095" y="182546"/>
                      <a:pt x="925384" y="182546"/>
                    </a:cubicBezTo>
                    <a:cubicBezTo>
                      <a:pt x="922673" y="182546"/>
                      <a:pt x="920866" y="180739"/>
                      <a:pt x="920866" y="178028"/>
                    </a:cubicBezTo>
                    <a:cubicBezTo>
                      <a:pt x="920866" y="175317"/>
                      <a:pt x="922673" y="173510"/>
                      <a:pt x="925384" y="173510"/>
                    </a:cubicBezTo>
                    <a:lnTo>
                      <a:pt x="925384" y="173510"/>
                    </a:lnTo>
                    <a:close/>
                    <a:moveTo>
                      <a:pt x="906406" y="173510"/>
                    </a:moveTo>
                    <a:cubicBezTo>
                      <a:pt x="909117" y="173510"/>
                      <a:pt x="910925" y="175317"/>
                      <a:pt x="910925" y="178028"/>
                    </a:cubicBezTo>
                    <a:cubicBezTo>
                      <a:pt x="910925" y="180739"/>
                      <a:pt x="909117" y="182546"/>
                      <a:pt x="906406" y="182546"/>
                    </a:cubicBezTo>
                    <a:cubicBezTo>
                      <a:pt x="903695" y="182546"/>
                      <a:pt x="901888" y="180739"/>
                      <a:pt x="901888" y="178028"/>
                    </a:cubicBezTo>
                    <a:cubicBezTo>
                      <a:pt x="901888" y="175317"/>
                      <a:pt x="903695" y="173510"/>
                      <a:pt x="906406" y="173510"/>
                    </a:cubicBezTo>
                    <a:lnTo>
                      <a:pt x="906406" y="173510"/>
                    </a:lnTo>
                    <a:close/>
                    <a:moveTo>
                      <a:pt x="887429" y="173510"/>
                    </a:moveTo>
                    <a:cubicBezTo>
                      <a:pt x="890140" y="173510"/>
                      <a:pt x="891947" y="175317"/>
                      <a:pt x="891947" y="178028"/>
                    </a:cubicBezTo>
                    <a:cubicBezTo>
                      <a:pt x="891947" y="180739"/>
                      <a:pt x="890140" y="182546"/>
                      <a:pt x="887429" y="182546"/>
                    </a:cubicBezTo>
                    <a:cubicBezTo>
                      <a:pt x="884718" y="182546"/>
                      <a:pt x="882910" y="180739"/>
                      <a:pt x="882910" y="178028"/>
                    </a:cubicBezTo>
                    <a:cubicBezTo>
                      <a:pt x="882910" y="175317"/>
                      <a:pt x="884718" y="173510"/>
                      <a:pt x="887429" y="173510"/>
                    </a:cubicBezTo>
                    <a:lnTo>
                      <a:pt x="887429" y="173510"/>
                    </a:lnTo>
                    <a:close/>
                    <a:moveTo>
                      <a:pt x="868451" y="173510"/>
                    </a:moveTo>
                    <a:cubicBezTo>
                      <a:pt x="871162" y="173510"/>
                      <a:pt x="872970" y="175317"/>
                      <a:pt x="872970" y="178028"/>
                    </a:cubicBezTo>
                    <a:cubicBezTo>
                      <a:pt x="872970" y="180739"/>
                      <a:pt x="871162" y="182546"/>
                      <a:pt x="868451" y="182546"/>
                    </a:cubicBezTo>
                    <a:cubicBezTo>
                      <a:pt x="865740" y="182546"/>
                      <a:pt x="863933" y="180739"/>
                      <a:pt x="863933" y="178028"/>
                    </a:cubicBezTo>
                    <a:cubicBezTo>
                      <a:pt x="863933" y="175317"/>
                      <a:pt x="866644" y="173510"/>
                      <a:pt x="868451" y="173510"/>
                    </a:cubicBezTo>
                    <a:lnTo>
                      <a:pt x="868451" y="173510"/>
                    </a:lnTo>
                    <a:close/>
                    <a:moveTo>
                      <a:pt x="850377" y="173510"/>
                    </a:moveTo>
                    <a:cubicBezTo>
                      <a:pt x="853088" y="173510"/>
                      <a:pt x="854896" y="175317"/>
                      <a:pt x="854896" y="178028"/>
                    </a:cubicBezTo>
                    <a:cubicBezTo>
                      <a:pt x="854896" y="180739"/>
                      <a:pt x="853088" y="182546"/>
                      <a:pt x="850377" y="182546"/>
                    </a:cubicBezTo>
                    <a:cubicBezTo>
                      <a:pt x="847666" y="182546"/>
                      <a:pt x="845859" y="180739"/>
                      <a:pt x="845859" y="178028"/>
                    </a:cubicBezTo>
                    <a:cubicBezTo>
                      <a:pt x="844955" y="175317"/>
                      <a:pt x="847666" y="173510"/>
                      <a:pt x="850377" y="173510"/>
                    </a:cubicBezTo>
                    <a:lnTo>
                      <a:pt x="850377" y="173510"/>
                    </a:lnTo>
                    <a:close/>
                    <a:moveTo>
                      <a:pt x="972376" y="163569"/>
                    </a:moveTo>
                    <a:cubicBezTo>
                      <a:pt x="975087" y="163569"/>
                      <a:pt x="976895" y="165376"/>
                      <a:pt x="976895" y="168087"/>
                    </a:cubicBezTo>
                    <a:cubicBezTo>
                      <a:pt x="976895" y="170798"/>
                      <a:pt x="975087" y="172606"/>
                      <a:pt x="972376" y="172606"/>
                    </a:cubicBezTo>
                    <a:cubicBezTo>
                      <a:pt x="969665" y="172606"/>
                      <a:pt x="967858" y="170798"/>
                      <a:pt x="967858" y="168087"/>
                    </a:cubicBezTo>
                    <a:cubicBezTo>
                      <a:pt x="967858" y="166280"/>
                      <a:pt x="969665" y="163569"/>
                      <a:pt x="972376" y="163569"/>
                    </a:cubicBezTo>
                    <a:lnTo>
                      <a:pt x="972376" y="163569"/>
                    </a:lnTo>
                    <a:close/>
                    <a:moveTo>
                      <a:pt x="953399" y="163569"/>
                    </a:moveTo>
                    <a:cubicBezTo>
                      <a:pt x="956110" y="163569"/>
                      <a:pt x="957917" y="165376"/>
                      <a:pt x="957917" y="168087"/>
                    </a:cubicBezTo>
                    <a:cubicBezTo>
                      <a:pt x="957917" y="170798"/>
                      <a:pt x="956110" y="172606"/>
                      <a:pt x="953399" y="172606"/>
                    </a:cubicBezTo>
                    <a:cubicBezTo>
                      <a:pt x="950688" y="172606"/>
                      <a:pt x="948880" y="170798"/>
                      <a:pt x="948880" y="168087"/>
                    </a:cubicBezTo>
                    <a:cubicBezTo>
                      <a:pt x="948880" y="166280"/>
                      <a:pt x="950688" y="163569"/>
                      <a:pt x="953399" y="163569"/>
                    </a:cubicBezTo>
                    <a:lnTo>
                      <a:pt x="953399" y="163569"/>
                    </a:lnTo>
                    <a:close/>
                    <a:moveTo>
                      <a:pt x="934421" y="163569"/>
                    </a:moveTo>
                    <a:cubicBezTo>
                      <a:pt x="937132" y="163569"/>
                      <a:pt x="938939" y="165376"/>
                      <a:pt x="938939" y="168087"/>
                    </a:cubicBezTo>
                    <a:cubicBezTo>
                      <a:pt x="938939" y="170798"/>
                      <a:pt x="937132" y="172606"/>
                      <a:pt x="934421" y="172606"/>
                    </a:cubicBezTo>
                    <a:cubicBezTo>
                      <a:pt x="931710" y="172606"/>
                      <a:pt x="929903" y="170798"/>
                      <a:pt x="929903" y="168087"/>
                    </a:cubicBezTo>
                    <a:cubicBezTo>
                      <a:pt x="929903" y="166280"/>
                      <a:pt x="931710" y="163569"/>
                      <a:pt x="934421" y="163569"/>
                    </a:cubicBezTo>
                    <a:lnTo>
                      <a:pt x="934421" y="163569"/>
                    </a:lnTo>
                    <a:close/>
                    <a:moveTo>
                      <a:pt x="915443" y="163569"/>
                    </a:moveTo>
                    <a:cubicBezTo>
                      <a:pt x="918154" y="163569"/>
                      <a:pt x="919962" y="165376"/>
                      <a:pt x="919962" y="168087"/>
                    </a:cubicBezTo>
                    <a:cubicBezTo>
                      <a:pt x="919962" y="170798"/>
                      <a:pt x="918154" y="172606"/>
                      <a:pt x="915443" y="172606"/>
                    </a:cubicBezTo>
                    <a:cubicBezTo>
                      <a:pt x="912732" y="172606"/>
                      <a:pt x="910925" y="170798"/>
                      <a:pt x="910925" y="168087"/>
                    </a:cubicBezTo>
                    <a:cubicBezTo>
                      <a:pt x="910925" y="166280"/>
                      <a:pt x="912732" y="163569"/>
                      <a:pt x="915443" y="163569"/>
                    </a:cubicBezTo>
                    <a:lnTo>
                      <a:pt x="915443" y="163569"/>
                    </a:lnTo>
                    <a:close/>
                    <a:moveTo>
                      <a:pt x="897369" y="163569"/>
                    </a:moveTo>
                    <a:cubicBezTo>
                      <a:pt x="900081" y="163569"/>
                      <a:pt x="901888" y="165376"/>
                      <a:pt x="901888" y="168087"/>
                    </a:cubicBezTo>
                    <a:cubicBezTo>
                      <a:pt x="901888" y="170798"/>
                      <a:pt x="900081" y="172606"/>
                      <a:pt x="897369" y="172606"/>
                    </a:cubicBezTo>
                    <a:cubicBezTo>
                      <a:pt x="894658" y="172606"/>
                      <a:pt x="892851" y="170798"/>
                      <a:pt x="892851" y="168087"/>
                    </a:cubicBezTo>
                    <a:cubicBezTo>
                      <a:pt x="891947" y="166280"/>
                      <a:pt x="894658" y="163569"/>
                      <a:pt x="897369" y="163569"/>
                    </a:cubicBezTo>
                    <a:lnTo>
                      <a:pt x="897369" y="163569"/>
                    </a:lnTo>
                    <a:close/>
                    <a:moveTo>
                      <a:pt x="878392" y="163569"/>
                    </a:moveTo>
                    <a:cubicBezTo>
                      <a:pt x="881103" y="163569"/>
                      <a:pt x="882910" y="165376"/>
                      <a:pt x="882910" y="168087"/>
                    </a:cubicBezTo>
                    <a:cubicBezTo>
                      <a:pt x="882910" y="170798"/>
                      <a:pt x="881103" y="172606"/>
                      <a:pt x="878392" y="172606"/>
                    </a:cubicBezTo>
                    <a:cubicBezTo>
                      <a:pt x="875681" y="172606"/>
                      <a:pt x="873873" y="170798"/>
                      <a:pt x="873873" y="168087"/>
                    </a:cubicBezTo>
                    <a:cubicBezTo>
                      <a:pt x="873873" y="166280"/>
                      <a:pt x="875681" y="163569"/>
                      <a:pt x="878392" y="163569"/>
                    </a:cubicBezTo>
                    <a:lnTo>
                      <a:pt x="878392" y="163569"/>
                    </a:lnTo>
                    <a:close/>
                    <a:moveTo>
                      <a:pt x="859414" y="163569"/>
                    </a:moveTo>
                    <a:cubicBezTo>
                      <a:pt x="862125" y="163569"/>
                      <a:pt x="863933" y="165376"/>
                      <a:pt x="863933" y="168087"/>
                    </a:cubicBezTo>
                    <a:cubicBezTo>
                      <a:pt x="863933" y="170798"/>
                      <a:pt x="862125" y="172606"/>
                      <a:pt x="859414" y="172606"/>
                    </a:cubicBezTo>
                    <a:cubicBezTo>
                      <a:pt x="856703" y="172606"/>
                      <a:pt x="854896" y="170798"/>
                      <a:pt x="854896" y="168087"/>
                    </a:cubicBezTo>
                    <a:cubicBezTo>
                      <a:pt x="854896" y="166280"/>
                      <a:pt x="856703" y="163569"/>
                      <a:pt x="859414" y="163569"/>
                    </a:cubicBezTo>
                    <a:lnTo>
                      <a:pt x="859414" y="163569"/>
                    </a:lnTo>
                    <a:close/>
                    <a:moveTo>
                      <a:pt x="962436" y="152725"/>
                    </a:moveTo>
                    <a:cubicBezTo>
                      <a:pt x="965147" y="152725"/>
                      <a:pt x="966954" y="154532"/>
                      <a:pt x="966954" y="157243"/>
                    </a:cubicBezTo>
                    <a:cubicBezTo>
                      <a:pt x="966954" y="159954"/>
                      <a:pt x="965147" y="161761"/>
                      <a:pt x="962436" y="161761"/>
                    </a:cubicBezTo>
                    <a:cubicBezTo>
                      <a:pt x="959724" y="161761"/>
                      <a:pt x="957917" y="159954"/>
                      <a:pt x="957917" y="157243"/>
                    </a:cubicBezTo>
                    <a:cubicBezTo>
                      <a:pt x="957917" y="155436"/>
                      <a:pt x="960628" y="152725"/>
                      <a:pt x="962436" y="152725"/>
                    </a:cubicBezTo>
                    <a:lnTo>
                      <a:pt x="962436" y="152725"/>
                    </a:lnTo>
                    <a:close/>
                    <a:moveTo>
                      <a:pt x="944362" y="152725"/>
                    </a:moveTo>
                    <a:cubicBezTo>
                      <a:pt x="947073" y="152725"/>
                      <a:pt x="948880" y="154532"/>
                      <a:pt x="948880" y="157243"/>
                    </a:cubicBezTo>
                    <a:cubicBezTo>
                      <a:pt x="948880" y="159954"/>
                      <a:pt x="947073" y="161761"/>
                      <a:pt x="944362" y="161761"/>
                    </a:cubicBezTo>
                    <a:cubicBezTo>
                      <a:pt x="941651" y="161761"/>
                      <a:pt x="939843" y="159954"/>
                      <a:pt x="939843" y="157243"/>
                    </a:cubicBezTo>
                    <a:cubicBezTo>
                      <a:pt x="938939" y="155436"/>
                      <a:pt x="941651" y="152725"/>
                      <a:pt x="944362" y="152725"/>
                    </a:cubicBezTo>
                    <a:lnTo>
                      <a:pt x="944362" y="152725"/>
                    </a:lnTo>
                    <a:close/>
                    <a:moveTo>
                      <a:pt x="925384" y="152725"/>
                    </a:moveTo>
                    <a:cubicBezTo>
                      <a:pt x="928095" y="152725"/>
                      <a:pt x="929903" y="154532"/>
                      <a:pt x="929903" y="157243"/>
                    </a:cubicBezTo>
                    <a:cubicBezTo>
                      <a:pt x="929903" y="159954"/>
                      <a:pt x="928095" y="161761"/>
                      <a:pt x="925384" y="161761"/>
                    </a:cubicBezTo>
                    <a:cubicBezTo>
                      <a:pt x="922673" y="161761"/>
                      <a:pt x="920866" y="159954"/>
                      <a:pt x="920866" y="157243"/>
                    </a:cubicBezTo>
                    <a:cubicBezTo>
                      <a:pt x="920866" y="155436"/>
                      <a:pt x="922673" y="152725"/>
                      <a:pt x="925384" y="152725"/>
                    </a:cubicBezTo>
                    <a:lnTo>
                      <a:pt x="925384" y="152725"/>
                    </a:lnTo>
                    <a:close/>
                    <a:moveTo>
                      <a:pt x="906406" y="152725"/>
                    </a:moveTo>
                    <a:cubicBezTo>
                      <a:pt x="909117" y="152725"/>
                      <a:pt x="910925" y="154532"/>
                      <a:pt x="910925" y="157243"/>
                    </a:cubicBezTo>
                    <a:cubicBezTo>
                      <a:pt x="910925" y="159954"/>
                      <a:pt x="909117" y="161761"/>
                      <a:pt x="906406" y="161761"/>
                    </a:cubicBezTo>
                    <a:cubicBezTo>
                      <a:pt x="903695" y="161761"/>
                      <a:pt x="901888" y="159954"/>
                      <a:pt x="901888" y="157243"/>
                    </a:cubicBezTo>
                    <a:cubicBezTo>
                      <a:pt x="901888" y="155436"/>
                      <a:pt x="903695" y="152725"/>
                      <a:pt x="906406" y="152725"/>
                    </a:cubicBezTo>
                    <a:lnTo>
                      <a:pt x="906406" y="152725"/>
                    </a:lnTo>
                    <a:close/>
                    <a:moveTo>
                      <a:pt x="887429" y="152725"/>
                    </a:moveTo>
                    <a:cubicBezTo>
                      <a:pt x="890140" y="152725"/>
                      <a:pt x="891947" y="154532"/>
                      <a:pt x="891947" y="157243"/>
                    </a:cubicBezTo>
                    <a:cubicBezTo>
                      <a:pt x="891947" y="159954"/>
                      <a:pt x="890140" y="161761"/>
                      <a:pt x="887429" y="161761"/>
                    </a:cubicBezTo>
                    <a:cubicBezTo>
                      <a:pt x="884718" y="161761"/>
                      <a:pt x="882910" y="159954"/>
                      <a:pt x="882910" y="157243"/>
                    </a:cubicBezTo>
                    <a:cubicBezTo>
                      <a:pt x="882910" y="155436"/>
                      <a:pt x="884718" y="152725"/>
                      <a:pt x="887429" y="152725"/>
                    </a:cubicBezTo>
                    <a:lnTo>
                      <a:pt x="887429" y="152725"/>
                    </a:lnTo>
                    <a:close/>
                    <a:moveTo>
                      <a:pt x="868451" y="152725"/>
                    </a:moveTo>
                    <a:cubicBezTo>
                      <a:pt x="871162" y="152725"/>
                      <a:pt x="872970" y="154532"/>
                      <a:pt x="872970" y="157243"/>
                    </a:cubicBezTo>
                    <a:cubicBezTo>
                      <a:pt x="872970" y="159954"/>
                      <a:pt x="871162" y="161761"/>
                      <a:pt x="868451" y="161761"/>
                    </a:cubicBezTo>
                    <a:cubicBezTo>
                      <a:pt x="865740" y="161761"/>
                      <a:pt x="863933" y="159954"/>
                      <a:pt x="863933" y="157243"/>
                    </a:cubicBezTo>
                    <a:cubicBezTo>
                      <a:pt x="863933" y="155436"/>
                      <a:pt x="866644" y="152725"/>
                      <a:pt x="868451" y="152725"/>
                    </a:cubicBezTo>
                    <a:lnTo>
                      <a:pt x="868451" y="152725"/>
                    </a:lnTo>
                    <a:close/>
                    <a:moveTo>
                      <a:pt x="850377" y="152725"/>
                    </a:moveTo>
                    <a:cubicBezTo>
                      <a:pt x="853088" y="152725"/>
                      <a:pt x="854896" y="154532"/>
                      <a:pt x="854896" y="157243"/>
                    </a:cubicBezTo>
                    <a:cubicBezTo>
                      <a:pt x="854896" y="159954"/>
                      <a:pt x="853088" y="161761"/>
                      <a:pt x="850377" y="161761"/>
                    </a:cubicBezTo>
                    <a:cubicBezTo>
                      <a:pt x="847666" y="161761"/>
                      <a:pt x="845859" y="159954"/>
                      <a:pt x="845859" y="157243"/>
                    </a:cubicBezTo>
                    <a:cubicBezTo>
                      <a:pt x="844955" y="155436"/>
                      <a:pt x="847666" y="152725"/>
                      <a:pt x="850377" y="152725"/>
                    </a:cubicBezTo>
                    <a:lnTo>
                      <a:pt x="850377" y="152725"/>
                    </a:lnTo>
                    <a:close/>
                    <a:moveTo>
                      <a:pt x="953399" y="285568"/>
                    </a:moveTo>
                    <a:cubicBezTo>
                      <a:pt x="956110" y="285568"/>
                      <a:pt x="957917" y="287375"/>
                      <a:pt x="957917" y="290086"/>
                    </a:cubicBezTo>
                    <a:cubicBezTo>
                      <a:pt x="957917" y="292797"/>
                      <a:pt x="956110" y="294605"/>
                      <a:pt x="953399" y="294605"/>
                    </a:cubicBezTo>
                    <a:cubicBezTo>
                      <a:pt x="950688" y="294605"/>
                      <a:pt x="948880" y="292797"/>
                      <a:pt x="948880" y="290086"/>
                    </a:cubicBezTo>
                    <a:cubicBezTo>
                      <a:pt x="948880" y="287375"/>
                      <a:pt x="950688" y="285568"/>
                      <a:pt x="953399" y="285568"/>
                    </a:cubicBezTo>
                    <a:lnTo>
                      <a:pt x="953399" y="285568"/>
                    </a:lnTo>
                    <a:close/>
                    <a:moveTo>
                      <a:pt x="934421" y="285568"/>
                    </a:moveTo>
                    <a:cubicBezTo>
                      <a:pt x="937132" y="285568"/>
                      <a:pt x="938939" y="287375"/>
                      <a:pt x="938939" y="290086"/>
                    </a:cubicBezTo>
                    <a:cubicBezTo>
                      <a:pt x="938939" y="292797"/>
                      <a:pt x="937132" y="294605"/>
                      <a:pt x="934421" y="294605"/>
                    </a:cubicBezTo>
                    <a:cubicBezTo>
                      <a:pt x="931710" y="294605"/>
                      <a:pt x="929903" y="292797"/>
                      <a:pt x="929903" y="290086"/>
                    </a:cubicBezTo>
                    <a:cubicBezTo>
                      <a:pt x="929903" y="287375"/>
                      <a:pt x="931710" y="285568"/>
                      <a:pt x="934421" y="285568"/>
                    </a:cubicBezTo>
                    <a:lnTo>
                      <a:pt x="934421" y="285568"/>
                    </a:lnTo>
                    <a:close/>
                    <a:moveTo>
                      <a:pt x="915443" y="285568"/>
                    </a:moveTo>
                    <a:cubicBezTo>
                      <a:pt x="918154" y="285568"/>
                      <a:pt x="919962" y="287375"/>
                      <a:pt x="919962" y="290086"/>
                    </a:cubicBezTo>
                    <a:cubicBezTo>
                      <a:pt x="919962" y="292797"/>
                      <a:pt x="918154" y="294605"/>
                      <a:pt x="915443" y="294605"/>
                    </a:cubicBezTo>
                    <a:cubicBezTo>
                      <a:pt x="912732" y="294605"/>
                      <a:pt x="910925" y="292797"/>
                      <a:pt x="910925" y="290086"/>
                    </a:cubicBezTo>
                    <a:cubicBezTo>
                      <a:pt x="910925" y="287375"/>
                      <a:pt x="912732" y="285568"/>
                      <a:pt x="915443" y="285568"/>
                    </a:cubicBezTo>
                    <a:lnTo>
                      <a:pt x="915443" y="285568"/>
                    </a:lnTo>
                    <a:close/>
                    <a:moveTo>
                      <a:pt x="897369" y="285568"/>
                    </a:moveTo>
                    <a:cubicBezTo>
                      <a:pt x="900081" y="285568"/>
                      <a:pt x="901888" y="287375"/>
                      <a:pt x="901888" y="290086"/>
                    </a:cubicBezTo>
                    <a:cubicBezTo>
                      <a:pt x="901888" y="292797"/>
                      <a:pt x="900081" y="294605"/>
                      <a:pt x="897369" y="294605"/>
                    </a:cubicBezTo>
                    <a:cubicBezTo>
                      <a:pt x="894658" y="294605"/>
                      <a:pt x="892851" y="292797"/>
                      <a:pt x="892851" y="290086"/>
                    </a:cubicBezTo>
                    <a:cubicBezTo>
                      <a:pt x="891947" y="287375"/>
                      <a:pt x="894658" y="285568"/>
                      <a:pt x="897369" y="285568"/>
                    </a:cubicBezTo>
                    <a:lnTo>
                      <a:pt x="897369" y="285568"/>
                    </a:lnTo>
                    <a:close/>
                    <a:moveTo>
                      <a:pt x="878392" y="285568"/>
                    </a:moveTo>
                    <a:cubicBezTo>
                      <a:pt x="881103" y="285568"/>
                      <a:pt x="882910" y="287375"/>
                      <a:pt x="882910" y="290086"/>
                    </a:cubicBezTo>
                    <a:cubicBezTo>
                      <a:pt x="882910" y="292797"/>
                      <a:pt x="881103" y="294605"/>
                      <a:pt x="878392" y="294605"/>
                    </a:cubicBezTo>
                    <a:cubicBezTo>
                      <a:pt x="875681" y="294605"/>
                      <a:pt x="873873" y="292797"/>
                      <a:pt x="873873" y="290086"/>
                    </a:cubicBezTo>
                    <a:cubicBezTo>
                      <a:pt x="873873" y="287375"/>
                      <a:pt x="875681" y="285568"/>
                      <a:pt x="878392" y="285568"/>
                    </a:cubicBezTo>
                    <a:lnTo>
                      <a:pt x="878392" y="285568"/>
                    </a:lnTo>
                    <a:close/>
                    <a:moveTo>
                      <a:pt x="859414" y="285568"/>
                    </a:moveTo>
                    <a:cubicBezTo>
                      <a:pt x="862125" y="285568"/>
                      <a:pt x="863933" y="287375"/>
                      <a:pt x="863933" y="290086"/>
                    </a:cubicBezTo>
                    <a:cubicBezTo>
                      <a:pt x="863933" y="292797"/>
                      <a:pt x="862125" y="294605"/>
                      <a:pt x="859414" y="294605"/>
                    </a:cubicBezTo>
                    <a:cubicBezTo>
                      <a:pt x="856703" y="294605"/>
                      <a:pt x="854896" y="292797"/>
                      <a:pt x="854896" y="290086"/>
                    </a:cubicBezTo>
                    <a:cubicBezTo>
                      <a:pt x="854896" y="287375"/>
                      <a:pt x="856703" y="285568"/>
                      <a:pt x="859414" y="285568"/>
                    </a:cubicBezTo>
                    <a:lnTo>
                      <a:pt x="859414" y="285568"/>
                    </a:lnTo>
                    <a:close/>
                    <a:moveTo>
                      <a:pt x="962436" y="274723"/>
                    </a:moveTo>
                    <a:cubicBezTo>
                      <a:pt x="965147" y="274723"/>
                      <a:pt x="966954" y="276531"/>
                      <a:pt x="966954" y="279242"/>
                    </a:cubicBezTo>
                    <a:cubicBezTo>
                      <a:pt x="966954" y="281953"/>
                      <a:pt x="965147" y="283760"/>
                      <a:pt x="962436" y="283760"/>
                    </a:cubicBezTo>
                    <a:cubicBezTo>
                      <a:pt x="959724" y="283760"/>
                      <a:pt x="957917" y="281953"/>
                      <a:pt x="957917" y="279242"/>
                    </a:cubicBezTo>
                    <a:cubicBezTo>
                      <a:pt x="957917" y="276531"/>
                      <a:pt x="960628" y="274723"/>
                      <a:pt x="962436" y="274723"/>
                    </a:cubicBezTo>
                    <a:lnTo>
                      <a:pt x="962436" y="274723"/>
                    </a:lnTo>
                    <a:close/>
                    <a:moveTo>
                      <a:pt x="944362" y="274723"/>
                    </a:moveTo>
                    <a:cubicBezTo>
                      <a:pt x="947073" y="274723"/>
                      <a:pt x="948880" y="276531"/>
                      <a:pt x="948880" y="279242"/>
                    </a:cubicBezTo>
                    <a:cubicBezTo>
                      <a:pt x="948880" y="281953"/>
                      <a:pt x="947073" y="283760"/>
                      <a:pt x="944362" y="283760"/>
                    </a:cubicBezTo>
                    <a:cubicBezTo>
                      <a:pt x="941651" y="283760"/>
                      <a:pt x="939843" y="281953"/>
                      <a:pt x="939843" y="279242"/>
                    </a:cubicBezTo>
                    <a:cubicBezTo>
                      <a:pt x="938939" y="276531"/>
                      <a:pt x="941651" y="274723"/>
                      <a:pt x="944362" y="274723"/>
                    </a:cubicBezTo>
                    <a:lnTo>
                      <a:pt x="944362" y="274723"/>
                    </a:lnTo>
                    <a:close/>
                    <a:moveTo>
                      <a:pt x="925384" y="274723"/>
                    </a:moveTo>
                    <a:cubicBezTo>
                      <a:pt x="928095" y="274723"/>
                      <a:pt x="929903" y="276531"/>
                      <a:pt x="929903" y="279242"/>
                    </a:cubicBezTo>
                    <a:cubicBezTo>
                      <a:pt x="929903" y="281953"/>
                      <a:pt x="928095" y="283760"/>
                      <a:pt x="925384" y="283760"/>
                    </a:cubicBezTo>
                    <a:cubicBezTo>
                      <a:pt x="922673" y="283760"/>
                      <a:pt x="920866" y="281953"/>
                      <a:pt x="920866" y="279242"/>
                    </a:cubicBezTo>
                    <a:cubicBezTo>
                      <a:pt x="920866" y="276531"/>
                      <a:pt x="922673" y="274723"/>
                      <a:pt x="925384" y="274723"/>
                    </a:cubicBezTo>
                    <a:lnTo>
                      <a:pt x="925384" y="274723"/>
                    </a:lnTo>
                    <a:close/>
                    <a:moveTo>
                      <a:pt x="906406" y="274723"/>
                    </a:moveTo>
                    <a:cubicBezTo>
                      <a:pt x="909117" y="274723"/>
                      <a:pt x="910925" y="276531"/>
                      <a:pt x="910925" y="279242"/>
                    </a:cubicBezTo>
                    <a:cubicBezTo>
                      <a:pt x="910925" y="281953"/>
                      <a:pt x="909117" y="283760"/>
                      <a:pt x="906406" y="283760"/>
                    </a:cubicBezTo>
                    <a:cubicBezTo>
                      <a:pt x="903695" y="283760"/>
                      <a:pt x="901888" y="281953"/>
                      <a:pt x="901888" y="279242"/>
                    </a:cubicBezTo>
                    <a:cubicBezTo>
                      <a:pt x="901888" y="276531"/>
                      <a:pt x="903695" y="274723"/>
                      <a:pt x="906406" y="274723"/>
                    </a:cubicBezTo>
                    <a:lnTo>
                      <a:pt x="906406" y="274723"/>
                    </a:lnTo>
                    <a:close/>
                    <a:moveTo>
                      <a:pt x="887429" y="274723"/>
                    </a:moveTo>
                    <a:cubicBezTo>
                      <a:pt x="890140" y="274723"/>
                      <a:pt x="891947" y="276531"/>
                      <a:pt x="891947" y="279242"/>
                    </a:cubicBezTo>
                    <a:cubicBezTo>
                      <a:pt x="891947" y="281953"/>
                      <a:pt x="890140" y="283760"/>
                      <a:pt x="887429" y="283760"/>
                    </a:cubicBezTo>
                    <a:cubicBezTo>
                      <a:pt x="884718" y="283760"/>
                      <a:pt x="882910" y="281953"/>
                      <a:pt x="882910" y="279242"/>
                    </a:cubicBezTo>
                    <a:cubicBezTo>
                      <a:pt x="882910" y="276531"/>
                      <a:pt x="884718" y="274723"/>
                      <a:pt x="887429" y="274723"/>
                    </a:cubicBezTo>
                    <a:lnTo>
                      <a:pt x="887429" y="274723"/>
                    </a:lnTo>
                    <a:close/>
                    <a:moveTo>
                      <a:pt x="868451" y="274723"/>
                    </a:moveTo>
                    <a:cubicBezTo>
                      <a:pt x="871162" y="274723"/>
                      <a:pt x="872970" y="276531"/>
                      <a:pt x="872970" y="279242"/>
                    </a:cubicBezTo>
                    <a:cubicBezTo>
                      <a:pt x="872970" y="281953"/>
                      <a:pt x="871162" y="283760"/>
                      <a:pt x="868451" y="283760"/>
                    </a:cubicBezTo>
                    <a:cubicBezTo>
                      <a:pt x="865740" y="283760"/>
                      <a:pt x="863933" y="281953"/>
                      <a:pt x="863933" y="279242"/>
                    </a:cubicBezTo>
                    <a:cubicBezTo>
                      <a:pt x="863933" y="276531"/>
                      <a:pt x="866644" y="274723"/>
                      <a:pt x="868451" y="274723"/>
                    </a:cubicBezTo>
                    <a:lnTo>
                      <a:pt x="868451" y="274723"/>
                    </a:lnTo>
                    <a:close/>
                    <a:moveTo>
                      <a:pt x="850377" y="274723"/>
                    </a:moveTo>
                    <a:cubicBezTo>
                      <a:pt x="853088" y="274723"/>
                      <a:pt x="854896" y="276531"/>
                      <a:pt x="854896" y="279242"/>
                    </a:cubicBezTo>
                    <a:cubicBezTo>
                      <a:pt x="854896" y="281953"/>
                      <a:pt x="853088" y="283760"/>
                      <a:pt x="850377" y="283760"/>
                    </a:cubicBezTo>
                    <a:cubicBezTo>
                      <a:pt x="847666" y="283760"/>
                      <a:pt x="845859" y="281953"/>
                      <a:pt x="845859" y="279242"/>
                    </a:cubicBezTo>
                    <a:cubicBezTo>
                      <a:pt x="844955" y="276531"/>
                      <a:pt x="847666" y="274723"/>
                      <a:pt x="850377" y="274723"/>
                    </a:cubicBezTo>
                    <a:lnTo>
                      <a:pt x="850377" y="274723"/>
                    </a:lnTo>
                    <a:close/>
                  </a:path>
                </a:pathLst>
              </a:custGeom>
              <a:solidFill>
                <a:srgbClr val="567983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36" name="任意多边形: 形状 1847"/>
              <p:cNvSpPr/>
              <p:nvPr>
                <p:custDataLst>
                  <p:tags r:id="rId2563"/>
                </p:custDataLst>
              </p:nvPr>
            </p:nvSpPr>
            <p:spPr>
              <a:xfrm>
                <a:off x="4399763" y="2341696"/>
                <a:ext cx="243997" cy="280145"/>
              </a:xfrm>
              <a:custGeom>
                <a:avLst/>
                <a:gdLst>
                  <a:gd name="connsiteX0" fmla="*/ 26207 w 243997"/>
                  <a:gd name="connsiteY0" fmla="*/ 0 h 280145"/>
                  <a:gd name="connsiteX1" fmla="*/ 16266 w 243997"/>
                  <a:gd name="connsiteY1" fmla="*/ 20785 h 280145"/>
                  <a:gd name="connsiteX2" fmla="*/ 13555 w 243997"/>
                  <a:gd name="connsiteY2" fmla="*/ 75910 h 280145"/>
                  <a:gd name="connsiteX3" fmla="*/ 10844 w 243997"/>
                  <a:gd name="connsiteY3" fmla="*/ 116577 h 280145"/>
                  <a:gd name="connsiteX4" fmla="*/ 5422 w 243997"/>
                  <a:gd name="connsiteY4" fmla="*/ 194294 h 280145"/>
                  <a:gd name="connsiteX5" fmla="*/ 0 w 243997"/>
                  <a:gd name="connsiteY5" fmla="*/ 279242 h 280145"/>
                  <a:gd name="connsiteX6" fmla="*/ 243998 w 243997"/>
                  <a:gd name="connsiteY6" fmla="*/ 280146 h 280145"/>
                  <a:gd name="connsiteX7" fmla="*/ 225020 w 243997"/>
                  <a:gd name="connsiteY7" fmla="*/ 126517 h 280145"/>
                  <a:gd name="connsiteX8" fmla="*/ 215079 w 243997"/>
                  <a:gd name="connsiteY8" fmla="*/ 62355 h 280145"/>
                  <a:gd name="connsiteX9" fmla="*/ 200620 w 243997"/>
                  <a:gd name="connsiteY9" fmla="*/ 46992 h 280145"/>
                  <a:gd name="connsiteX10" fmla="*/ 180739 w 243997"/>
                  <a:gd name="connsiteY10" fmla="*/ 70488 h 280145"/>
                  <a:gd name="connsiteX11" fmla="*/ 146399 w 243997"/>
                  <a:gd name="connsiteY11" fmla="*/ 116577 h 280145"/>
                  <a:gd name="connsiteX12" fmla="*/ 94888 w 243997"/>
                  <a:gd name="connsiteY12" fmla="*/ 112962 h 280145"/>
                  <a:gd name="connsiteX13" fmla="*/ 52414 w 243997"/>
                  <a:gd name="connsiteY13" fmla="*/ 63259 h 280145"/>
                  <a:gd name="connsiteX14" fmla="*/ 37955 w 243997"/>
                  <a:gd name="connsiteY14" fmla="*/ 41570 h 280145"/>
                  <a:gd name="connsiteX15" fmla="*/ 26207 w 243997"/>
                  <a:gd name="connsiteY15" fmla="*/ 0 h 280145"/>
                  <a:gd name="connsiteX16" fmla="*/ 26207 w 243997"/>
                  <a:gd name="connsiteY16" fmla="*/ 0 h 28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3997" h="280145">
                    <a:moveTo>
                      <a:pt x="26207" y="0"/>
                    </a:moveTo>
                    <a:cubicBezTo>
                      <a:pt x="22592" y="7230"/>
                      <a:pt x="18978" y="14459"/>
                      <a:pt x="16266" y="20785"/>
                    </a:cubicBezTo>
                    <a:cubicBezTo>
                      <a:pt x="15363" y="38859"/>
                      <a:pt x="14459" y="57837"/>
                      <a:pt x="13555" y="75910"/>
                    </a:cubicBezTo>
                    <a:cubicBezTo>
                      <a:pt x="12652" y="89466"/>
                      <a:pt x="11748" y="103021"/>
                      <a:pt x="10844" y="116577"/>
                    </a:cubicBezTo>
                    <a:cubicBezTo>
                      <a:pt x="9037" y="141880"/>
                      <a:pt x="7230" y="168087"/>
                      <a:pt x="5422" y="194294"/>
                    </a:cubicBezTo>
                    <a:cubicBezTo>
                      <a:pt x="3615" y="222309"/>
                      <a:pt x="904" y="249420"/>
                      <a:pt x="0" y="279242"/>
                    </a:cubicBezTo>
                    <a:cubicBezTo>
                      <a:pt x="82236" y="279242"/>
                      <a:pt x="161761" y="279242"/>
                      <a:pt x="243998" y="280146"/>
                    </a:cubicBezTo>
                    <a:cubicBezTo>
                      <a:pt x="241287" y="229539"/>
                      <a:pt x="235864" y="178028"/>
                      <a:pt x="225020" y="126517"/>
                    </a:cubicBezTo>
                    <a:cubicBezTo>
                      <a:pt x="221405" y="104829"/>
                      <a:pt x="218694" y="83140"/>
                      <a:pt x="215079" y="62355"/>
                    </a:cubicBezTo>
                    <a:cubicBezTo>
                      <a:pt x="210561" y="56933"/>
                      <a:pt x="205139" y="52414"/>
                      <a:pt x="200620" y="46992"/>
                    </a:cubicBezTo>
                    <a:cubicBezTo>
                      <a:pt x="195198" y="48800"/>
                      <a:pt x="185258" y="64162"/>
                      <a:pt x="180739" y="70488"/>
                    </a:cubicBezTo>
                    <a:cubicBezTo>
                      <a:pt x="167184" y="87658"/>
                      <a:pt x="160858" y="101214"/>
                      <a:pt x="146399" y="116577"/>
                    </a:cubicBezTo>
                    <a:cubicBezTo>
                      <a:pt x="134651" y="125614"/>
                      <a:pt x="103021" y="120191"/>
                      <a:pt x="94888" y="112962"/>
                    </a:cubicBezTo>
                    <a:cubicBezTo>
                      <a:pt x="80429" y="96695"/>
                      <a:pt x="66873" y="80429"/>
                      <a:pt x="52414" y="63259"/>
                    </a:cubicBezTo>
                    <a:cubicBezTo>
                      <a:pt x="47896" y="56029"/>
                      <a:pt x="42474" y="48800"/>
                      <a:pt x="37955" y="41570"/>
                    </a:cubicBezTo>
                    <a:cubicBezTo>
                      <a:pt x="33437" y="27111"/>
                      <a:pt x="29822" y="13555"/>
                      <a:pt x="26207" y="0"/>
                    </a:cubicBezTo>
                    <a:lnTo>
                      <a:pt x="26207" y="0"/>
                    </a:lnTo>
                    <a:close/>
                  </a:path>
                </a:pathLst>
              </a:custGeom>
              <a:solidFill>
                <a:srgbClr val="FEF7E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37" name="任意多边形: 形状 1848"/>
              <p:cNvSpPr/>
              <p:nvPr>
                <p:custDataLst>
                  <p:tags r:id="rId2564"/>
                </p:custDataLst>
              </p:nvPr>
            </p:nvSpPr>
            <p:spPr>
              <a:xfrm>
                <a:off x="4478385" y="2460080"/>
                <a:ext cx="72295" cy="160857"/>
              </a:xfrm>
              <a:custGeom>
                <a:avLst/>
                <a:gdLst>
                  <a:gd name="connsiteX0" fmla="*/ 0 w 72295"/>
                  <a:gd name="connsiteY0" fmla="*/ 160858 h 160857"/>
                  <a:gd name="connsiteX1" fmla="*/ 7230 w 72295"/>
                  <a:gd name="connsiteY1" fmla="*/ 106636 h 160857"/>
                  <a:gd name="connsiteX2" fmla="*/ 13555 w 72295"/>
                  <a:gd name="connsiteY2" fmla="*/ 55125 h 160857"/>
                  <a:gd name="connsiteX3" fmla="*/ 11748 w 72295"/>
                  <a:gd name="connsiteY3" fmla="*/ 53318 h 160857"/>
                  <a:gd name="connsiteX4" fmla="*/ 5422 w 72295"/>
                  <a:gd name="connsiteY4" fmla="*/ 9941 h 160857"/>
                  <a:gd name="connsiteX5" fmla="*/ 14459 w 72295"/>
                  <a:gd name="connsiteY5" fmla="*/ 0 h 160857"/>
                  <a:gd name="connsiteX6" fmla="*/ 72296 w 72295"/>
                  <a:gd name="connsiteY6" fmla="*/ 9941 h 160857"/>
                  <a:gd name="connsiteX7" fmla="*/ 51511 w 72295"/>
                  <a:gd name="connsiteY7" fmla="*/ 51511 h 160857"/>
                  <a:gd name="connsiteX8" fmla="*/ 62355 w 72295"/>
                  <a:gd name="connsiteY8" fmla="*/ 112058 h 160857"/>
                  <a:gd name="connsiteX9" fmla="*/ 69585 w 72295"/>
                  <a:gd name="connsiteY9" fmla="*/ 159954 h 160857"/>
                  <a:gd name="connsiteX10" fmla="*/ 0 w 72295"/>
                  <a:gd name="connsiteY10" fmla="*/ 160858 h 160857"/>
                  <a:gd name="connsiteX11" fmla="*/ 0 w 72295"/>
                  <a:gd name="connsiteY11" fmla="*/ 160858 h 160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295" h="160857">
                    <a:moveTo>
                      <a:pt x="0" y="160858"/>
                    </a:moveTo>
                    <a:cubicBezTo>
                      <a:pt x="2711" y="142784"/>
                      <a:pt x="5422" y="124710"/>
                      <a:pt x="7230" y="106636"/>
                    </a:cubicBezTo>
                    <a:cubicBezTo>
                      <a:pt x="9941" y="89466"/>
                      <a:pt x="11748" y="72296"/>
                      <a:pt x="13555" y="55125"/>
                    </a:cubicBezTo>
                    <a:cubicBezTo>
                      <a:pt x="13555" y="54222"/>
                      <a:pt x="11748" y="54222"/>
                      <a:pt x="11748" y="53318"/>
                    </a:cubicBezTo>
                    <a:cubicBezTo>
                      <a:pt x="10844" y="38859"/>
                      <a:pt x="9037" y="24400"/>
                      <a:pt x="5422" y="9941"/>
                    </a:cubicBezTo>
                    <a:cubicBezTo>
                      <a:pt x="5422" y="4518"/>
                      <a:pt x="10844" y="4518"/>
                      <a:pt x="14459" y="0"/>
                    </a:cubicBezTo>
                    <a:cubicBezTo>
                      <a:pt x="34340" y="4518"/>
                      <a:pt x="52414" y="6326"/>
                      <a:pt x="72296" y="9941"/>
                    </a:cubicBezTo>
                    <a:cubicBezTo>
                      <a:pt x="65066" y="23496"/>
                      <a:pt x="58740" y="37955"/>
                      <a:pt x="51511" y="51511"/>
                    </a:cubicBezTo>
                    <a:cubicBezTo>
                      <a:pt x="53318" y="72296"/>
                      <a:pt x="58740" y="92177"/>
                      <a:pt x="62355" y="112058"/>
                    </a:cubicBezTo>
                    <a:cubicBezTo>
                      <a:pt x="65066" y="128325"/>
                      <a:pt x="66873" y="143688"/>
                      <a:pt x="69585" y="159954"/>
                    </a:cubicBezTo>
                    <a:cubicBezTo>
                      <a:pt x="46088" y="160858"/>
                      <a:pt x="23496" y="160858"/>
                      <a:pt x="0" y="160858"/>
                    </a:cubicBezTo>
                    <a:lnTo>
                      <a:pt x="0" y="160858"/>
                    </a:lnTo>
                    <a:close/>
                  </a:path>
                </a:pathLst>
              </a:custGeom>
              <a:solidFill>
                <a:srgbClr val="368C7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38" name="任意多边形: 形状 1849"/>
              <p:cNvSpPr/>
              <p:nvPr>
                <p:custDataLst>
                  <p:tags r:id="rId2565"/>
                </p:custDataLst>
              </p:nvPr>
            </p:nvSpPr>
            <p:spPr>
              <a:xfrm>
                <a:off x="3901827" y="2525518"/>
                <a:ext cx="156339" cy="94172"/>
              </a:xfrm>
              <a:custGeom>
                <a:avLst/>
                <a:gdLst>
                  <a:gd name="connsiteX0" fmla="*/ 78622 w 156339"/>
                  <a:gd name="connsiteY0" fmla="*/ 84576 h 94172"/>
                  <a:gd name="connsiteX1" fmla="*/ 57836 w 156339"/>
                  <a:gd name="connsiteY1" fmla="*/ 89998 h 94172"/>
                  <a:gd name="connsiteX2" fmla="*/ 8133 w 156339"/>
                  <a:gd name="connsiteY2" fmla="*/ 91806 h 94172"/>
                  <a:gd name="connsiteX3" fmla="*/ 0 w 156339"/>
                  <a:gd name="connsiteY3" fmla="*/ 71021 h 94172"/>
                  <a:gd name="connsiteX4" fmla="*/ 46088 w 156339"/>
                  <a:gd name="connsiteY4" fmla="*/ 37584 h 94172"/>
                  <a:gd name="connsiteX5" fmla="*/ 83140 w 156339"/>
                  <a:gd name="connsiteY5" fmla="*/ 7762 h 94172"/>
                  <a:gd name="connsiteX6" fmla="*/ 134651 w 156339"/>
                  <a:gd name="connsiteY6" fmla="*/ 1436 h 94172"/>
                  <a:gd name="connsiteX7" fmla="*/ 155436 w 156339"/>
                  <a:gd name="connsiteY7" fmla="*/ 11377 h 94172"/>
                  <a:gd name="connsiteX8" fmla="*/ 156339 w 156339"/>
                  <a:gd name="connsiteY8" fmla="*/ 17703 h 94172"/>
                  <a:gd name="connsiteX9" fmla="*/ 147302 w 156339"/>
                  <a:gd name="connsiteY9" fmla="*/ 10473 h 94172"/>
                  <a:gd name="connsiteX10" fmla="*/ 101214 w 156339"/>
                  <a:gd name="connsiteY10" fmla="*/ 7762 h 94172"/>
                  <a:gd name="connsiteX11" fmla="*/ 79525 w 156339"/>
                  <a:gd name="connsiteY11" fmla="*/ 19510 h 94172"/>
                  <a:gd name="connsiteX12" fmla="*/ 56933 w 156339"/>
                  <a:gd name="connsiteY12" fmla="*/ 44813 h 94172"/>
                  <a:gd name="connsiteX13" fmla="*/ 68681 w 156339"/>
                  <a:gd name="connsiteY13" fmla="*/ 59273 h 94172"/>
                  <a:gd name="connsiteX14" fmla="*/ 81333 w 156339"/>
                  <a:gd name="connsiteY14" fmla="*/ 65598 h 94172"/>
                  <a:gd name="connsiteX15" fmla="*/ 83140 w 156339"/>
                  <a:gd name="connsiteY15" fmla="*/ 82769 h 94172"/>
                  <a:gd name="connsiteX16" fmla="*/ 78622 w 156339"/>
                  <a:gd name="connsiteY16" fmla="*/ 84576 h 94172"/>
                  <a:gd name="connsiteX17" fmla="*/ 78622 w 156339"/>
                  <a:gd name="connsiteY17" fmla="*/ 84576 h 9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6339" h="94172">
                    <a:moveTo>
                      <a:pt x="78622" y="84576"/>
                    </a:moveTo>
                    <a:cubicBezTo>
                      <a:pt x="71392" y="85480"/>
                      <a:pt x="64162" y="88191"/>
                      <a:pt x="57836" y="89998"/>
                    </a:cubicBezTo>
                    <a:cubicBezTo>
                      <a:pt x="40666" y="93613"/>
                      <a:pt x="23496" y="96324"/>
                      <a:pt x="8133" y="91806"/>
                    </a:cubicBezTo>
                    <a:cubicBezTo>
                      <a:pt x="3615" y="85480"/>
                      <a:pt x="904" y="79154"/>
                      <a:pt x="0" y="71021"/>
                    </a:cubicBezTo>
                    <a:cubicBezTo>
                      <a:pt x="15363" y="60176"/>
                      <a:pt x="30726" y="48428"/>
                      <a:pt x="46088" y="37584"/>
                    </a:cubicBezTo>
                    <a:cubicBezTo>
                      <a:pt x="58740" y="27643"/>
                      <a:pt x="71392" y="17703"/>
                      <a:pt x="83140" y="7762"/>
                    </a:cubicBezTo>
                    <a:cubicBezTo>
                      <a:pt x="93984" y="1436"/>
                      <a:pt x="109347" y="-2179"/>
                      <a:pt x="134651" y="1436"/>
                    </a:cubicBezTo>
                    <a:cubicBezTo>
                      <a:pt x="142784" y="4147"/>
                      <a:pt x="150013" y="6858"/>
                      <a:pt x="155436" y="11377"/>
                    </a:cubicBezTo>
                    <a:cubicBezTo>
                      <a:pt x="155436" y="13184"/>
                      <a:pt x="156339" y="15895"/>
                      <a:pt x="156339" y="17703"/>
                    </a:cubicBezTo>
                    <a:cubicBezTo>
                      <a:pt x="153628" y="14991"/>
                      <a:pt x="150917" y="12280"/>
                      <a:pt x="147302" y="10473"/>
                    </a:cubicBezTo>
                    <a:cubicBezTo>
                      <a:pt x="139169" y="5954"/>
                      <a:pt x="115673" y="4147"/>
                      <a:pt x="101214" y="7762"/>
                    </a:cubicBezTo>
                    <a:cubicBezTo>
                      <a:pt x="93984" y="9569"/>
                      <a:pt x="86755" y="14088"/>
                      <a:pt x="79525" y="19510"/>
                    </a:cubicBezTo>
                    <a:cubicBezTo>
                      <a:pt x="72296" y="28547"/>
                      <a:pt x="65066" y="35776"/>
                      <a:pt x="56933" y="44813"/>
                    </a:cubicBezTo>
                    <a:cubicBezTo>
                      <a:pt x="60548" y="49332"/>
                      <a:pt x="65066" y="54754"/>
                      <a:pt x="68681" y="59273"/>
                    </a:cubicBezTo>
                    <a:cubicBezTo>
                      <a:pt x="73199" y="61080"/>
                      <a:pt x="76814" y="63791"/>
                      <a:pt x="81333" y="65598"/>
                    </a:cubicBezTo>
                    <a:cubicBezTo>
                      <a:pt x="82236" y="71021"/>
                      <a:pt x="82236" y="77346"/>
                      <a:pt x="83140" y="82769"/>
                    </a:cubicBezTo>
                    <a:cubicBezTo>
                      <a:pt x="82236" y="82769"/>
                      <a:pt x="80429" y="82769"/>
                      <a:pt x="78622" y="84576"/>
                    </a:cubicBezTo>
                    <a:lnTo>
                      <a:pt x="78622" y="84576"/>
                    </a:lnTo>
                    <a:close/>
                  </a:path>
                </a:pathLst>
              </a:custGeom>
              <a:solidFill>
                <a:srgbClr val="FEF7E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39" name="任意多边形: 形状 1850"/>
              <p:cNvSpPr/>
              <p:nvPr>
                <p:custDataLst>
                  <p:tags r:id="rId2566"/>
                </p:custDataLst>
              </p:nvPr>
            </p:nvSpPr>
            <p:spPr>
              <a:xfrm>
                <a:off x="4396149" y="2198009"/>
                <a:ext cx="240382" cy="262376"/>
              </a:xfrm>
              <a:custGeom>
                <a:avLst/>
                <a:gdLst>
                  <a:gd name="connsiteX0" fmla="*/ 5422 w 240382"/>
                  <a:gd name="connsiteY0" fmla="*/ 44281 h 262376"/>
                  <a:gd name="connsiteX1" fmla="*/ 0 w 240382"/>
                  <a:gd name="connsiteY1" fmla="*/ 64162 h 262376"/>
                  <a:gd name="connsiteX2" fmla="*/ 7230 w 240382"/>
                  <a:gd name="connsiteY2" fmla="*/ 98503 h 262376"/>
                  <a:gd name="connsiteX3" fmla="*/ 27111 w 240382"/>
                  <a:gd name="connsiteY3" fmla="*/ 112962 h 262376"/>
                  <a:gd name="connsiteX4" fmla="*/ 39763 w 240382"/>
                  <a:gd name="connsiteY4" fmla="*/ 180739 h 262376"/>
                  <a:gd name="connsiteX5" fmla="*/ 98503 w 240382"/>
                  <a:gd name="connsiteY5" fmla="*/ 256649 h 262376"/>
                  <a:gd name="connsiteX6" fmla="*/ 145495 w 240382"/>
                  <a:gd name="connsiteY6" fmla="*/ 262072 h 262376"/>
                  <a:gd name="connsiteX7" fmla="*/ 206042 w 240382"/>
                  <a:gd name="connsiteY7" fmla="*/ 184354 h 262376"/>
                  <a:gd name="connsiteX8" fmla="*/ 223213 w 240382"/>
                  <a:gd name="connsiteY8" fmla="*/ 121095 h 262376"/>
                  <a:gd name="connsiteX9" fmla="*/ 229539 w 240382"/>
                  <a:gd name="connsiteY9" fmla="*/ 115673 h 262376"/>
                  <a:gd name="connsiteX10" fmla="*/ 232250 w 240382"/>
                  <a:gd name="connsiteY10" fmla="*/ 97599 h 262376"/>
                  <a:gd name="connsiteX11" fmla="*/ 240383 w 240382"/>
                  <a:gd name="connsiteY11" fmla="*/ 73199 h 262376"/>
                  <a:gd name="connsiteX12" fmla="*/ 236768 w 240382"/>
                  <a:gd name="connsiteY12" fmla="*/ 65970 h 262376"/>
                  <a:gd name="connsiteX13" fmla="*/ 231346 w 240382"/>
                  <a:gd name="connsiteY13" fmla="*/ 76814 h 262376"/>
                  <a:gd name="connsiteX14" fmla="*/ 231346 w 240382"/>
                  <a:gd name="connsiteY14" fmla="*/ 64162 h 262376"/>
                  <a:gd name="connsiteX15" fmla="*/ 233153 w 240382"/>
                  <a:gd name="connsiteY15" fmla="*/ 63259 h 262376"/>
                  <a:gd name="connsiteX16" fmla="*/ 231346 w 240382"/>
                  <a:gd name="connsiteY16" fmla="*/ 51511 h 262376"/>
                  <a:gd name="connsiteX17" fmla="*/ 232250 w 240382"/>
                  <a:gd name="connsiteY17" fmla="*/ 37052 h 262376"/>
                  <a:gd name="connsiteX18" fmla="*/ 230442 w 240382"/>
                  <a:gd name="connsiteY18" fmla="*/ 29822 h 262376"/>
                  <a:gd name="connsiteX19" fmla="*/ 234057 w 240382"/>
                  <a:gd name="connsiteY19" fmla="*/ 25303 h 262376"/>
                  <a:gd name="connsiteX20" fmla="*/ 212368 w 240382"/>
                  <a:gd name="connsiteY20" fmla="*/ 0 h 262376"/>
                  <a:gd name="connsiteX21" fmla="*/ 184354 w 240382"/>
                  <a:gd name="connsiteY21" fmla="*/ 15363 h 262376"/>
                  <a:gd name="connsiteX22" fmla="*/ 172606 w 240382"/>
                  <a:gd name="connsiteY22" fmla="*/ 18074 h 262376"/>
                  <a:gd name="connsiteX23" fmla="*/ 159954 w 240382"/>
                  <a:gd name="connsiteY23" fmla="*/ 21689 h 262376"/>
                  <a:gd name="connsiteX24" fmla="*/ 156339 w 240382"/>
                  <a:gd name="connsiteY24" fmla="*/ 21689 h 262376"/>
                  <a:gd name="connsiteX25" fmla="*/ 118384 w 240382"/>
                  <a:gd name="connsiteY25" fmla="*/ 9941 h 262376"/>
                  <a:gd name="connsiteX26" fmla="*/ 94888 w 240382"/>
                  <a:gd name="connsiteY26" fmla="*/ 4518 h 262376"/>
                  <a:gd name="connsiteX27" fmla="*/ 76814 w 240382"/>
                  <a:gd name="connsiteY27" fmla="*/ 5422 h 262376"/>
                  <a:gd name="connsiteX28" fmla="*/ 42474 w 240382"/>
                  <a:gd name="connsiteY28" fmla="*/ 7230 h 262376"/>
                  <a:gd name="connsiteX29" fmla="*/ 42474 w 240382"/>
                  <a:gd name="connsiteY29" fmla="*/ 17170 h 262376"/>
                  <a:gd name="connsiteX30" fmla="*/ 36148 w 240382"/>
                  <a:gd name="connsiteY30" fmla="*/ 30726 h 262376"/>
                  <a:gd name="connsiteX31" fmla="*/ 25303 w 240382"/>
                  <a:gd name="connsiteY31" fmla="*/ 48800 h 262376"/>
                  <a:gd name="connsiteX32" fmla="*/ 27111 w 240382"/>
                  <a:gd name="connsiteY32" fmla="*/ 63259 h 262376"/>
                  <a:gd name="connsiteX33" fmla="*/ 26207 w 240382"/>
                  <a:gd name="connsiteY33" fmla="*/ 81333 h 262376"/>
                  <a:gd name="connsiteX34" fmla="*/ 19881 w 240382"/>
                  <a:gd name="connsiteY34" fmla="*/ 70488 h 262376"/>
                  <a:gd name="connsiteX35" fmla="*/ 5422 w 240382"/>
                  <a:gd name="connsiteY35" fmla="*/ 44281 h 262376"/>
                  <a:gd name="connsiteX36" fmla="*/ 5422 w 240382"/>
                  <a:gd name="connsiteY36" fmla="*/ 44281 h 262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40382" h="262376">
                    <a:moveTo>
                      <a:pt x="5422" y="44281"/>
                    </a:moveTo>
                    <a:cubicBezTo>
                      <a:pt x="2711" y="50607"/>
                      <a:pt x="904" y="56029"/>
                      <a:pt x="0" y="64162"/>
                    </a:cubicBezTo>
                    <a:cubicBezTo>
                      <a:pt x="904" y="74103"/>
                      <a:pt x="8133" y="87658"/>
                      <a:pt x="7230" y="98503"/>
                    </a:cubicBezTo>
                    <a:cubicBezTo>
                      <a:pt x="9941" y="109347"/>
                      <a:pt x="18074" y="110251"/>
                      <a:pt x="27111" y="112962"/>
                    </a:cubicBezTo>
                    <a:cubicBezTo>
                      <a:pt x="33437" y="128325"/>
                      <a:pt x="32533" y="159050"/>
                      <a:pt x="39763" y="180739"/>
                    </a:cubicBezTo>
                    <a:cubicBezTo>
                      <a:pt x="53318" y="206043"/>
                      <a:pt x="79525" y="231346"/>
                      <a:pt x="98503" y="256649"/>
                    </a:cubicBezTo>
                    <a:cubicBezTo>
                      <a:pt x="111154" y="262072"/>
                      <a:pt x="133747" y="262975"/>
                      <a:pt x="145495" y="262072"/>
                    </a:cubicBezTo>
                    <a:cubicBezTo>
                      <a:pt x="164473" y="243094"/>
                      <a:pt x="186161" y="206043"/>
                      <a:pt x="206042" y="184354"/>
                    </a:cubicBezTo>
                    <a:cubicBezTo>
                      <a:pt x="212368" y="163569"/>
                      <a:pt x="217791" y="142784"/>
                      <a:pt x="223213" y="121095"/>
                    </a:cubicBezTo>
                    <a:cubicBezTo>
                      <a:pt x="225924" y="119288"/>
                      <a:pt x="226828" y="118384"/>
                      <a:pt x="229539" y="115673"/>
                    </a:cubicBezTo>
                    <a:cubicBezTo>
                      <a:pt x="230442" y="110251"/>
                      <a:pt x="231346" y="103021"/>
                      <a:pt x="232250" y="97599"/>
                    </a:cubicBezTo>
                    <a:cubicBezTo>
                      <a:pt x="234961" y="90370"/>
                      <a:pt x="237672" y="80429"/>
                      <a:pt x="240383" y="73199"/>
                    </a:cubicBezTo>
                    <a:cubicBezTo>
                      <a:pt x="238576" y="70488"/>
                      <a:pt x="238576" y="66873"/>
                      <a:pt x="236768" y="65970"/>
                    </a:cubicBezTo>
                    <a:cubicBezTo>
                      <a:pt x="234961" y="69585"/>
                      <a:pt x="233153" y="73199"/>
                      <a:pt x="231346" y="76814"/>
                    </a:cubicBezTo>
                    <a:cubicBezTo>
                      <a:pt x="231346" y="72296"/>
                      <a:pt x="231346" y="68681"/>
                      <a:pt x="231346" y="64162"/>
                    </a:cubicBezTo>
                    <a:cubicBezTo>
                      <a:pt x="231346" y="62355"/>
                      <a:pt x="233153" y="65970"/>
                      <a:pt x="233153" y="63259"/>
                    </a:cubicBezTo>
                    <a:cubicBezTo>
                      <a:pt x="233153" y="60548"/>
                      <a:pt x="232250" y="54222"/>
                      <a:pt x="231346" y="51511"/>
                    </a:cubicBezTo>
                    <a:cubicBezTo>
                      <a:pt x="236768" y="60548"/>
                      <a:pt x="232250" y="41570"/>
                      <a:pt x="232250" y="37052"/>
                    </a:cubicBezTo>
                    <a:cubicBezTo>
                      <a:pt x="232250" y="36148"/>
                      <a:pt x="230442" y="31629"/>
                      <a:pt x="230442" y="29822"/>
                    </a:cubicBezTo>
                    <a:cubicBezTo>
                      <a:pt x="231346" y="27111"/>
                      <a:pt x="234057" y="27111"/>
                      <a:pt x="234057" y="25303"/>
                    </a:cubicBezTo>
                    <a:cubicBezTo>
                      <a:pt x="229539" y="8133"/>
                      <a:pt x="221405" y="904"/>
                      <a:pt x="212368" y="0"/>
                    </a:cubicBezTo>
                    <a:cubicBezTo>
                      <a:pt x="201524" y="904"/>
                      <a:pt x="193391" y="9941"/>
                      <a:pt x="184354" y="15363"/>
                    </a:cubicBezTo>
                    <a:cubicBezTo>
                      <a:pt x="178932" y="15363"/>
                      <a:pt x="176221" y="16267"/>
                      <a:pt x="172606" y="18074"/>
                    </a:cubicBezTo>
                    <a:cubicBezTo>
                      <a:pt x="166280" y="18074"/>
                      <a:pt x="162665" y="18978"/>
                      <a:pt x="159954" y="21689"/>
                    </a:cubicBezTo>
                    <a:cubicBezTo>
                      <a:pt x="159050" y="21689"/>
                      <a:pt x="157243" y="21689"/>
                      <a:pt x="156339" y="21689"/>
                    </a:cubicBezTo>
                    <a:cubicBezTo>
                      <a:pt x="143688" y="18978"/>
                      <a:pt x="131036" y="14459"/>
                      <a:pt x="118384" y="9941"/>
                    </a:cubicBezTo>
                    <a:cubicBezTo>
                      <a:pt x="108443" y="7230"/>
                      <a:pt x="104829" y="7230"/>
                      <a:pt x="94888" y="4518"/>
                    </a:cubicBezTo>
                    <a:cubicBezTo>
                      <a:pt x="87658" y="2711"/>
                      <a:pt x="82236" y="5422"/>
                      <a:pt x="76814" y="5422"/>
                    </a:cubicBezTo>
                    <a:cubicBezTo>
                      <a:pt x="67777" y="7230"/>
                      <a:pt x="52414" y="2711"/>
                      <a:pt x="42474" y="7230"/>
                    </a:cubicBezTo>
                    <a:cubicBezTo>
                      <a:pt x="40666" y="10844"/>
                      <a:pt x="35244" y="17170"/>
                      <a:pt x="42474" y="17170"/>
                    </a:cubicBezTo>
                    <a:cubicBezTo>
                      <a:pt x="41570" y="20785"/>
                      <a:pt x="37051" y="27111"/>
                      <a:pt x="36148" y="30726"/>
                    </a:cubicBezTo>
                    <a:cubicBezTo>
                      <a:pt x="32533" y="37052"/>
                      <a:pt x="25303" y="39763"/>
                      <a:pt x="25303" y="48800"/>
                    </a:cubicBezTo>
                    <a:cubicBezTo>
                      <a:pt x="26207" y="53318"/>
                      <a:pt x="27111" y="57836"/>
                      <a:pt x="27111" y="63259"/>
                    </a:cubicBezTo>
                    <a:cubicBezTo>
                      <a:pt x="27111" y="69585"/>
                      <a:pt x="26207" y="75007"/>
                      <a:pt x="26207" y="81333"/>
                    </a:cubicBezTo>
                    <a:cubicBezTo>
                      <a:pt x="24400" y="77718"/>
                      <a:pt x="21689" y="74103"/>
                      <a:pt x="19881" y="70488"/>
                    </a:cubicBezTo>
                    <a:cubicBezTo>
                      <a:pt x="18074" y="59644"/>
                      <a:pt x="13555" y="50607"/>
                      <a:pt x="5422" y="44281"/>
                    </a:cubicBezTo>
                    <a:lnTo>
                      <a:pt x="5422" y="44281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40" name="任意多边形: 形状 1851"/>
              <p:cNvSpPr/>
              <p:nvPr>
                <p:custDataLst>
                  <p:tags r:id="rId2567"/>
                </p:custDataLst>
              </p:nvPr>
            </p:nvSpPr>
            <p:spPr>
              <a:xfrm>
                <a:off x="4403378" y="2081776"/>
                <a:ext cx="243997" cy="198468"/>
              </a:xfrm>
              <a:custGeom>
                <a:avLst/>
                <a:gdLst>
                  <a:gd name="connsiteX0" fmla="*/ 20785 w 243997"/>
                  <a:gd name="connsiteY0" fmla="*/ 198469 h 198468"/>
                  <a:gd name="connsiteX1" fmla="*/ 0 w 243997"/>
                  <a:gd name="connsiteY1" fmla="*/ 158706 h 198468"/>
                  <a:gd name="connsiteX2" fmla="*/ 3615 w 243997"/>
                  <a:gd name="connsiteY2" fmla="*/ 131595 h 198468"/>
                  <a:gd name="connsiteX3" fmla="*/ 4518 w 243997"/>
                  <a:gd name="connsiteY3" fmla="*/ 109003 h 198468"/>
                  <a:gd name="connsiteX4" fmla="*/ 8133 w 243997"/>
                  <a:gd name="connsiteY4" fmla="*/ 70144 h 198468"/>
                  <a:gd name="connsiteX5" fmla="*/ 16267 w 243997"/>
                  <a:gd name="connsiteY5" fmla="*/ 45744 h 198468"/>
                  <a:gd name="connsiteX6" fmla="*/ 35244 w 243997"/>
                  <a:gd name="connsiteY6" fmla="*/ 32189 h 198468"/>
                  <a:gd name="connsiteX7" fmla="*/ 46089 w 243997"/>
                  <a:gd name="connsiteY7" fmla="*/ 20441 h 198468"/>
                  <a:gd name="connsiteX8" fmla="*/ 77718 w 243997"/>
                  <a:gd name="connsiteY8" fmla="*/ 9596 h 198468"/>
                  <a:gd name="connsiteX9" fmla="*/ 79525 w 243997"/>
                  <a:gd name="connsiteY9" fmla="*/ 5982 h 198468"/>
                  <a:gd name="connsiteX10" fmla="*/ 84044 w 243997"/>
                  <a:gd name="connsiteY10" fmla="*/ 4174 h 198468"/>
                  <a:gd name="connsiteX11" fmla="*/ 124710 w 243997"/>
                  <a:gd name="connsiteY11" fmla="*/ 2367 h 198468"/>
                  <a:gd name="connsiteX12" fmla="*/ 150013 w 243997"/>
                  <a:gd name="connsiteY12" fmla="*/ 10500 h 198468"/>
                  <a:gd name="connsiteX13" fmla="*/ 158147 w 243997"/>
                  <a:gd name="connsiteY13" fmla="*/ 10500 h 198468"/>
                  <a:gd name="connsiteX14" fmla="*/ 177124 w 243997"/>
                  <a:gd name="connsiteY14" fmla="*/ 19537 h 198468"/>
                  <a:gd name="connsiteX15" fmla="*/ 190680 w 243997"/>
                  <a:gd name="connsiteY15" fmla="*/ 24959 h 198468"/>
                  <a:gd name="connsiteX16" fmla="*/ 214176 w 243997"/>
                  <a:gd name="connsiteY16" fmla="*/ 37611 h 198468"/>
                  <a:gd name="connsiteX17" fmla="*/ 227731 w 243997"/>
                  <a:gd name="connsiteY17" fmla="*/ 54781 h 198468"/>
                  <a:gd name="connsiteX18" fmla="*/ 234057 w 243997"/>
                  <a:gd name="connsiteY18" fmla="*/ 75566 h 198468"/>
                  <a:gd name="connsiteX19" fmla="*/ 243998 w 243997"/>
                  <a:gd name="connsiteY19" fmla="*/ 123462 h 198468"/>
                  <a:gd name="connsiteX20" fmla="*/ 235865 w 243997"/>
                  <a:gd name="connsiteY20" fmla="*/ 162321 h 198468"/>
                  <a:gd name="connsiteX21" fmla="*/ 233153 w 243997"/>
                  <a:gd name="connsiteY21" fmla="*/ 172262 h 198468"/>
                  <a:gd name="connsiteX22" fmla="*/ 225020 w 243997"/>
                  <a:gd name="connsiteY22" fmla="*/ 191239 h 198468"/>
                  <a:gd name="connsiteX23" fmla="*/ 225924 w 243997"/>
                  <a:gd name="connsiteY23" fmla="*/ 179491 h 198468"/>
                  <a:gd name="connsiteX24" fmla="*/ 226828 w 243997"/>
                  <a:gd name="connsiteY24" fmla="*/ 170454 h 198468"/>
                  <a:gd name="connsiteX25" fmla="*/ 223213 w 243997"/>
                  <a:gd name="connsiteY25" fmla="*/ 150573 h 198468"/>
                  <a:gd name="connsiteX26" fmla="*/ 224116 w 243997"/>
                  <a:gd name="connsiteY26" fmla="*/ 144247 h 198468"/>
                  <a:gd name="connsiteX27" fmla="*/ 226828 w 243997"/>
                  <a:gd name="connsiteY27" fmla="*/ 143343 h 198468"/>
                  <a:gd name="connsiteX28" fmla="*/ 223213 w 243997"/>
                  <a:gd name="connsiteY28" fmla="*/ 130692 h 198468"/>
                  <a:gd name="connsiteX29" fmla="*/ 211465 w 243997"/>
                  <a:gd name="connsiteY29" fmla="*/ 118944 h 198468"/>
                  <a:gd name="connsiteX30" fmla="*/ 206946 w 243997"/>
                  <a:gd name="connsiteY30" fmla="*/ 117136 h 198468"/>
                  <a:gd name="connsiteX31" fmla="*/ 177124 w 243997"/>
                  <a:gd name="connsiteY31" fmla="*/ 131595 h 198468"/>
                  <a:gd name="connsiteX32" fmla="*/ 167184 w 243997"/>
                  <a:gd name="connsiteY32" fmla="*/ 134306 h 198468"/>
                  <a:gd name="connsiteX33" fmla="*/ 156339 w 243997"/>
                  <a:gd name="connsiteY33" fmla="*/ 136114 h 198468"/>
                  <a:gd name="connsiteX34" fmla="*/ 152725 w 243997"/>
                  <a:gd name="connsiteY34" fmla="*/ 138825 h 198468"/>
                  <a:gd name="connsiteX35" fmla="*/ 150013 w 243997"/>
                  <a:gd name="connsiteY35" fmla="*/ 137921 h 198468"/>
                  <a:gd name="connsiteX36" fmla="*/ 135554 w 243997"/>
                  <a:gd name="connsiteY36" fmla="*/ 133403 h 198468"/>
                  <a:gd name="connsiteX37" fmla="*/ 118384 w 243997"/>
                  <a:gd name="connsiteY37" fmla="*/ 127077 h 198468"/>
                  <a:gd name="connsiteX38" fmla="*/ 108443 w 243997"/>
                  <a:gd name="connsiteY38" fmla="*/ 125269 h 198468"/>
                  <a:gd name="connsiteX39" fmla="*/ 84947 w 243997"/>
                  <a:gd name="connsiteY39" fmla="*/ 118944 h 198468"/>
                  <a:gd name="connsiteX40" fmla="*/ 71392 w 243997"/>
                  <a:gd name="connsiteY40" fmla="*/ 121655 h 198468"/>
                  <a:gd name="connsiteX41" fmla="*/ 36148 w 243997"/>
                  <a:gd name="connsiteY41" fmla="*/ 122558 h 198468"/>
                  <a:gd name="connsiteX42" fmla="*/ 32533 w 243997"/>
                  <a:gd name="connsiteY42" fmla="*/ 128884 h 198468"/>
                  <a:gd name="connsiteX43" fmla="*/ 35244 w 243997"/>
                  <a:gd name="connsiteY43" fmla="*/ 134306 h 198468"/>
                  <a:gd name="connsiteX44" fmla="*/ 33437 w 243997"/>
                  <a:gd name="connsiteY44" fmla="*/ 143343 h 198468"/>
                  <a:gd name="connsiteX45" fmla="*/ 22592 w 243997"/>
                  <a:gd name="connsiteY45" fmla="*/ 155995 h 198468"/>
                  <a:gd name="connsiteX46" fmla="*/ 18978 w 243997"/>
                  <a:gd name="connsiteY46" fmla="*/ 173165 h 198468"/>
                  <a:gd name="connsiteX47" fmla="*/ 21689 w 243997"/>
                  <a:gd name="connsiteY47" fmla="*/ 181299 h 198468"/>
                  <a:gd name="connsiteX48" fmla="*/ 20785 w 243997"/>
                  <a:gd name="connsiteY48" fmla="*/ 198469 h 198468"/>
                  <a:gd name="connsiteX49" fmla="*/ 20785 w 243997"/>
                  <a:gd name="connsiteY49" fmla="*/ 198469 h 198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43997" h="198468">
                    <a:moveTo>
                      <a:pt x="20785" y="198469"/>
                    </a:moveTo>
                    <a:cubicBezTo>
                      <a:pt x="15363" y="184913"/>
                      <a:pt x="7230" y="171358"/>
                      <a:pt x="0" y="158706"/>
                    </a:cubicBezTo>
                    <a:cubicBezTo>
                      <a:pt x="904" y="149669"/>
                      <a:pt x="1807" y="140632"/>
                      <a:pt x="3615" y="131595"/>
                    </a:cubicBezTo>
                    <a:cubicBezTo>
                      <a:pt x="4518" y="124366"/>
                      <a:pt x="4518" y="117136"/>
                      <a:pt x="4518" y="109003"/>
                    </a:cubicBezTo>
                    <a:cubicBezTo>
                      <a:pt x="5422" y="96351"/>
                      <a:pt x="7230" y="83700"/>
                      <a:pt x="8133" y="70144"/>
                    </a:cubicBezTo>
                    <a:cubicBezTo>
                      <a:pt x="9941" y="62011"/>
                      <a:pt x="11748" y="52974"/>
                      <a:pt x="16267" y="45744"/>
                    </a:cubicBezTo>
                    <a:cubicBezTo>
                      <a:pt x="21689" y="39418"/>
                      <a:pt x="29822" y="37611"/>
                      <a:pt x="35244" y="32189"/>
                    </a:cubicBezTo>
                    <a:cubicBezTo>
                      <a:pt x="37955" y="25863"/>
                      <a:pt x="42474" y="22248"/>
                      <a:pt x="46089" y="20441"/>
                    </a:cubicBezTo>
                    <a:cubicBezTo>
                      <a:pt x="55125" y="14115"/>
                      <a:pt x="65970" y="10500"/>
                      <a:pt x="77718" y="9596"/>
                    </a:cubicBezTo>
                    <a:cubicBezTo>
                      <a:pt x="86755" y="8693"/>
                      <a:pt x="78622" y="7789"/>
                      <a:pt x="79525" y="5982"/>
                    </a:cubicBezTo>
                    <a:cubicBezTo>
                      <a:pt x="79525" y="5078"/>
                      <a:pt x="83140" y="5078"/>
                      <a:pt x="84044" y="4174"/>
                    </a:cubicBezTo>
                    <a:cubicBezTo>
                      <a:pt x="92177" y="560"/>
                      <a:pt x="103925" y="-2152"/>
                      <a:pt x="124710" y="2367"/>
                    </a:cubicBezTo>
                    <a:cubicBezTo>
                      <a:pt x="131940" y="3271"/>
                      <a:pt x="142784" y="8693"/>
                      <a:pt x="150013" y="10500"/>
                    </a:cubicBezTo>
                    <a:cubicBezTo>
                      <a:pt x="153628" y="11404"/>
                      <a:pt x="154532" y="9596"/>
                      <a:pt x="158147" y="10500"/>
                    </a:cubicBezTo>
                    <a:cubicBezTo>
                      <a:pt x="165376" y="12308"/>
                      <a:pt x="170798" y="16826"/>
                      <a:pt x="177124" y="19537"/>
                    </a:cubicBezTo>
                    <a:cubicBezTo>
                      <a:pt x="182547" y="22248"/>
                      <a:pt x="184354" y="22248"/>
                      <a:pt x="190680" y="24959"/>
                    </a:cubicBezTo>
                    <a:cubicBezTo>
                      <a:pt x="195198" y="24959"/>
                      <a:pt x="208754" y="34900"/>
                      <a:pt x="214176" y="37611"/>
                    </a:cubicBezTo>
                    <a:cubicBezTo>
                      <a:pt x="219598" y="43937"/>
                      <a:pt x="222309" y="49359"/>
                      <a:pt x="227731" y="54781"/>
                    </a:cubicBezTo>
                    <a:cubicBezTo>
                      <a:pt x="230442" y="61107"/>
                      <a:pt x="232250" y="68337"/>
                      <a:pt x="234057" y="75566"/>
                    </a:cubicBezTo>
                    <a:cubicBezTo>
                      <a:pt x="238576" y="90025"/>
                      <a:pt x="243094" y="105388"/>
                      <a:pt x="243998" y="123462"/>
                    </a:cubicBezTo>
                    <a:cubicBezTo>
                      <a:pt x="240383" y="138825"/>
                      <a:pt x="235865" y="153284"/>
                      <a:pt x="235865" y="162321"/>
                    </a:cubicBezTo>
                    <a:cubicBezTo>
                      <a:pt x="234057" y="165032"/>
                      <a:pt x="234057" y="170454"/>
                      <a:pt x="233153" y="172262"/>
                    </a:cubicBezTo>
                    <a:cubicBezTo>
                      <a:pt x="231346" y="179491"/>
                      <a:pt x="229539" y="184913"/>
                      <a:pt x="225020" y="191239"/>
                    </a:cubicBezTo>
                    <a:cubicBezTo>
                      <a:pt x="224116" y="186721"/>
                      <a:pt x="225020" y="183106"/>
                      <a:pt x="225924" y="179491"/>
                    </a:cubicBezTo>
                    <a:cubicBezTo>
                      <a:pt x="226828" y="176780"/>
                      <a:pt x="226828" y="174069"/>
                      <a:pt x="226828" y="170454"/>
                    </a:cubicBezTo>
                    <a:cubicBezTo>
                      <a:pt x="226828" y="165032"/>
                      <a:pt x="226828" y="155995"/>
                      <a:pt x="223213" y="150573"/>
                    </a:cubicBezTo>
                    <a:cubicBezTo>
                      <a:pt x="223213" y="147862"/>
                      <a:pt x="224116" y="146054"/>
                      <a:pt x="224116" y="144247"/>
                    </a:cubicBezTo>
                    <a:cubicBezTo>
                      <a:pt x="225020" y="144247"/>
                      <a:pt x="225924" y="143343"/>
                      <a:pt x="226828" y="143343"/>
                    </a:cubicBezTo>
                    <a:cubicBezTo>
                      <a:pt x="226828" y="139729"/>
                      <a:pt x="223213" y="134306"/>
                      <a:pt x="223213" y="130692"/>
                    </a:cubicBezTo>
                    <a:cubicBezTo>
                      <a:pt x="219598" y="125269"/>
                      <a:pt x="217791" y="122558"/>
                      <a:pt x="211465" y="118944"/>
                    </a:cubicBezTo>
                    <a:cubicBezTo>
                      <a:pt x="210561" y="118040"/>
                      <a:pt x="208754" y="117136"/>
                      <a:pt x="206946" y="117136"/>
                    </a:cubicBezTo>
                    <a:cubicBezTo>
                      <a:pt x="198813" y="115329"/>
                      <a:pt x="187065" y="127077"/>
                      <a:pt x="177124" y="131595"/>
                    </a:cubicBezTo>
                    <a:cubicBezTo>
                      <a:pt x="173510" y="132499"/>
                      <a:pt x="169895" y="132499"/>
                      <a:pt x="167184" y="134306"/>
                    </a:cubicBezTo>
                    <a:cubicBezTo>
                      <a:pt x="163569" y="135210"/>
                      <a:pt x="159954" y="134306"/>
                      <a:pt x="156339" y="136114"/>
                    </a:cubicBezTo>
                    <a:cubicBezTo>
                      <a:pt x="155436" y="137018"/>
                      <a:pt x="154532" y="137921"/>
                      <a:pt x="152725" y="138825"/>
                    </a:cubicBezTo>
                    <a:cubicBezTo>
                      <a:pt x="151821" y="138825"/>
                      <a:pt x="150917" y="138825"/>
                      <a:pt x="150013" y="137921"/>
                    </a:cubicBezTo>
                    <a:cubicBezTo>
                      <a:pt x="145495" y="137018"/>
                      <a:pt x="140977" y="135210"/>
                      <a:pt x="135554" y="133403"/>
                    </a:cubicBezTo>
                    <a:cubicBezTo>
                      <a:pt x="129228" y="131595"/>
                      <a:pt x="123806" y="129788"/>
                      <a:pt x="118384" y="127077"/>
                    </a:cubicBezTo>
                    <a:cubicBezTo>
                      <a:pt x="115673" y="126173"/>
                      <a:pt x="112058" y="126173"/>
                      <a:pt x="108443" y="125269"/>
                    </a:cubicBezTo>
                    <a:cubicBezTo>
                      <a:pt x="99406" y="123462"/>
                      <a:pt x="93984" y="120751"/>
                      <a:pt x="84947" y="118944"/>
                    </a:cubicBezTo>
                    <a:cubicBezTo>
                      <a:pt x="81333" y="119847"/>
                      <a:pt x="75007" y="120751"/>
                      <a:pt x="71392" y="121655"/>
                    </a:cubicBezTo>
                    <a:cubicBezTo>
                      <a:pt x="58740" y="119847"/>
                      <a:pt x="47896" y="119847"/>
                      <a:pt x="36148" y="122558"/>
                    </a:cubicBezTo>
                    <a:cubicBezTo>
                      <a:pt x="35244" y="124366"/>
                      <a:pt x="33437" y="126173"/>
                      <a:pt x="32533" y="128884"/>
                    </a:cubicBezTo>
                    <a:cubicBezTo>
                      <a:pt x="32533" y="130692"/>
                      <a:pt x="31629" y="134306"/>
                      <a:pt x="35244" y="134306"/>
                    </a:cubicBezTo>
                    <a:cubicBezTo>
                      <a:pt x="35244" y="137018"/>
                      <a:pt x="33437" y="140632"/>
                      <a:pt x="33437" y="143343"/>
                    </a:cubicBezTo>
                    <a:cubicBezTo>
                      <a:pt x="29822" y="147862"/>
                      <a:pt x="26207" y="151477"/>
                      <a:pt x="22592" y="155995"/>
                    </a:cubicBezTo>
                    <a:cubicBezTo>
                      <a:pt x="20785" y="161417"/>
                      <a:pt x="20785" y="167743"/>
                      <a:pt x="18978" y="173165"/>
                    </a:cubicBezTo>
                    <a:cubicBezTo>
                      <a:pt x="19881" y="175876"/>
                      <a:pt x="20785" y="178588"/>
                      <a:pt x="21689" y="181299"/>
                    </a:cubicBezTo>
                    <a:cubicBezTo>
                      <a:pt x="20785" y="187624"/>
                      <a:pt x="21689" y="193047"/>
                      <a:pt x="20785" y="198469"/>
                    </a:cubicBezTo>
                    <a:lnTo>
                      <a:pt x="20785" y="198469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41" name="任意多边形: 形状 1852"/>
              <p:cNvSpPr/>
              <p:nvPr>
                <p:custDataLst>
                  <p:tags r:id="rId2568"/>
                </p:custDataLst>
              </p:nvPr>
            </p:nvSpPr>
            <p:spPr>
              <a:xfrm>
                <a:off x="3957856" y="2529831"/>
                <a:ext cx="256991" cy="233827"/>
              </a:xfrm>
              <a:custGeom>
                <a:avLst/>
                <a:gdLst>
                  <a:gd name="connsiteX0" fmla="*/ 95792 w 256991"/>
                  <a:gd name="connsiteY0" fmla="*/ 7967 h 233827"/>
                  <a:gd name="connsiteX1" fmla="*/ 40666 w 256991"/>
                  <a:gd name="connsiteY1" fmla="*/ 3448 h 233827"/>
                  <a:gd name="connsiteX2" fmla="*/ 0 w 256991"/>
                  <a:gd name="connsiteY2" fmla="*/ 40500 h 233827"/>
                  <a:gd name="connsiteX3" fmla="*/ 26207 w 256991"/>
                  <a:gd name="connsiteY3" fmla="*/ 57670 h 233827"/>
                  <a:gd name="connsiteX4" fmla="*/ 29822 w 256991"/>
                  <a:gd name="connsiteY4" fmla="*/ 96529 h 233827"/>
                  <a:gd name="connsiteX5" fmla="*/ 62355 w 256991"/>
                  <a:gd name="connsiteY5" fmla="*/ 162499 h 233827"/>
                  <a:gd name="connsiteX6" fmla="*/ 79525 w 256991"/>
                  <a:gd name="connsiteY6" fmla="*/ 183284 h 233827"/>
                  <a:gd name="connsiteX7" fmla="*/ 95792 w 256991"/>
                  <a:gd name="connsiteY7" fmla="*/ 180573 h 233827"/>
                  <a:gd name="connsiteX8" fmla="*/ 105732 w 256991"/>
                  <a:gd name="connsiteY8" fmla="*/ 189610 h 233827"/>
                  <a:gd name="connsiteX9" fmla="*/ 130132 w 256991"/>
                  <a:gd name="connsiteY9" fmla="*/ 185995 h 233827"/>
                  <a:gd name="connsiteX10" fmla="*/ 136458 w 256991"/>
                  <a:gd name="connsiteY10" fmla="*/ 194128 h 233827"/>
                  <a:gd name="connsiteX11" fmla="*/ 163569 w 256991"/>
                  <a:gd name="connsiteY11" fmla="*/ 185995 h 233827"/>
                  <a:gd name="connsiteX12" fmla="*/ 159050 w 256991"/>
                  <a:gd name="connsiteY12" fmla="*/ 144425 h 233827"/>
                  <a:gd name="connsiteX13" fmla="*/ 185258 w 256991"/>
                  <a:gd name="connsiteY13" fmla="*/ 172439 h 233827"/>
                  <a:gd name="connsiteX14" fmla="*/ 203331 w 256991"/>
                  <a:gd name="connsiteY14" fmla="*/ 198647 h 233827"/>
                  <a:gd name="connsiteX15" fmla="*/ 222309 w 256991"/>
                  <a:gd name="connsiteY15" fmla="*/ 231180 h 233827"/>
                  <a:gd name="connsiteX16" fmla="*/ 244901 w 256991"/>
                  <a:gd name="connsiteY16" fmla="*/ 221239 h 233827"/>
                  <a:gd name="connsiteX17" fmla="*/ 235864 w 256991"/>
                  <a:gd name="connsiteY17" fmla="*/ 203165 h 233827"/>
                  <a:gd name="connsiteX18" fmla="*/ 218694 w 256991"/>
                  <a:gd name="connsiteY18" fmla="*/ 165210 h 233827"/>
                  <a:gd name="connsiteX19" fmla="*/ 207850 w 256991"/>
                  <a:gd name="connsiteY19" fmla="*/ 148943 h 233827"/>
                  <a:gd name="connsiteX20" fmla="*/ 180739 w 256991"/>
                  <a:gd name="connsiteY20" fmla="*/ 99240 h 233827"/>
                  <a:gd name="connsiteX21" fmla="*/ 220502 w 256991"/>
                  <a:gd name="connsiteY21" fmla="*/ 117314 h 233827"/>
                  <a:gd name="connsiteX22" fmla="*/ 251227 w 256991"/>
                  <a:gd name="connsiteY22" fmla="*/ 108277 h 233827"/>
                  <a:gd name="connsiteX23" fmla="*/ 255746 w 256991"/>
                  <a:gd name="connsiteY23" fmla="*/ 90203 h 233827"/>
                  <a:gd name="connsiteX24" fmla="*/ 226828 w 256991"/>
                  <a:gd name="connsiteY24" fmla="*/ 90203 h 233827"/>
                  <a:gd name="connsiteX25" fmla="*/ 215080 w 256991"/>
                  <a:gd name="connsiteY25" fmla="*/ 85685 h 233827"/>
                  <a:gd name="connsiteX26" fmla="*/ 211465 w 256991"/>
                  <a:gd name="connsiteY26" fmla="*/ 80262 h 233827"/>
                  <a:gd name="connsiteX27" fmla="*/ 195198 w 256991"/>
                  <a:gd name="connsiteY27" fmla="*/ 73937 h 233827"/>
                  <a:gd name="connsiteX28" fmla="*/ 177124 w 256991"/>
                  <a:gd name="connsiteY28" fmla="*/ 61285 h 233827"/>
                  <a:gd name="connsiteX29" fmla="*/ 115673 w 256991"/>
                  <a:gd name="connsiteY29" fmla="*/ 22426 h 233827"/>
                  <a:gd name="connsiteX30" fmla="*/ 95792 w 256991"/>
                  <a:gd name="connsiteY30" fmla="*/ 7967 h 233827"/>
                  <a:gd name="connsiteX31" fmla="*/ 95792 w 256991"/>
                  <a:gd name="connsiteY31" fmla="*/ 7967 h 23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6991" h="233827">
                    <a:moveTo>
                      <a:pt x="95792" y="7967"/>
                    </a:moveTo>
                    <a:cubicBezTo>
                      <a:pt x="92177" y="1641"/>
                      <a:pt x="60548" y="-3781"/>
                      <a:pt x="40666" y="3448"/>
                    </a:cubicBezTo>
                    <a:cubicBezTo>
                      <a:pt x="28015" y="7967"/>
                      <a:pt x="12652" y="22426"/>
                      <a:pt x="0" y="40500"/>
                    </a:cubicBezTo>
                    <a:cubicBezTo>
                      <a:pt x="8133" y="47729"/>
                      <a:pt x="18074" y="51344"/>
                      <a:pt x="26207" y="57670"/>
                    </a:cubicBezTo>
                    <a:cubicBezTo>
                      <a:pt x="28015" y="70322"/>
                      <a:pt x="28015" y="83877"/>
                      <a:pt x="29822" y="96529"/>
                    </a:cubicBezTo>
                    <a:cubicBezTo>
                      <a:pt x="37955" y="122736"/>
                      <a:pt x="49703" y="143521"/>
                      <a:pt x="62355" y="162499"/>
                    </a:cubicBezTo>
                    <a:cubicBezTo>
                      <a:pt x="67777" y="169728"/>
                      <a:pt x="72296" y="179669"/>
                      <a:pt x="79525" y="183284"/>
                    </a:cubicBezTo>
                    <a:cubicBezTo>
                      <a:pt x="84947" y="185091"/>
                      <a:pt x="90370" y="184187"/>
                      <a:pt x="95792" y="180573"/>
                    </a:cubicBezTo>
                    <a:cubicBezTo>
                      <a:pt x="99407" y="184187"/>
                      <a:pt x="100310" y="187802"/>
                      <a:pt x="105732" y="189610"/>
                    </a:cubicBezTo>
                    <a:cubicBezTo>
                      <a:pt x="112962" y="189610"/>
                      <a:pt x="121999" y="188706"/>
                      <a:pt x="130132" y="185995"/>
                    </a:cubicBezTo>
                    <a:cubicBezTo>
                      <a:pt x="132843" y="188706"/>
                      <a:pt x="133747" y="191417"/>
                      <a:pt x="136458" y="194128"/>
                    </a:cubicBezTo>
                    <a:cubicBezTo>
                      <a:pt x="145495" y="195032"/>
                      <a:pt x="157243" y="193224"/>
                      <a:pt x="163569" y="185995"/>
                    </a:cubicBezTo>
                    <a:cubicBezTo>
                      <a:pt x="165376" y="173343"/>
                      <a:pt x="159050" y="158884"/>
                      <a:pt x="159050" y="144425"/>
                    </a:cubicBezTo>
                    <a:cubicBezTo>
                      <a:pt x="167184" y="154365"/>
                      <a:pt x="178932" y="162499"/>
                      <a:pt x="185258" y="172439"/>
                    </a:cubicBezTo>
                    <a:cubicBezTo>
                      <a:pt x="190680" y="181476"/>
                      <a:pt x="197909" y="189610"/>
                      <a:pt x="203331" y="198647"/>
                    </a:cubicBezTo>
                    <a:cubicBezTo>
                      <a:pt x="209657" y="209491"/>
                      <a:pt x="215983" y="220335"/>
                      <a:pt x="222309" y="231180"/>
                    </a:cubicBezTo>
                    <a:cubicBezTo>
                      <a:pt x="227731" y="236602"/>
                      <a:pt x="245805" y="233891"/>
                      <a:pt x="244901" y="221239"/>
                    </a:cubicBezTo>
                    <a:cubicBezTo>
                      <a:pt x="244901" y="215817"/>
                      <a:pt x="238576" y="208587"/>
                      <a:pt x="235864" y="203165"/>
                    </a:cubicBezTo>
                    <a:cubicBezTo>
                      <a:pt x="229539" y="191417"/>
                      <a:pt x="223213" y="178765"/>
                      <a:pt x="218694" y="165210"/>
                    </a:cubicBezTo>
                    <a:cubicBezTo>
                      <a:pt x="216887" y="156173"/>
                      <a:pt x="212368" y="154365"/>
                      <a:pt x="207850" y="148943"/>
                    </a:cubicBezTo>
                    <a:cubicBezTo>
                      <a:pt x="198813" y="132677"/>
                      <a:pt x="185258" y="118218"/>
                      <a:pt x="180739" y="99240"/>
                    </a:cubicBezTo>
                    <a:cubicBezTo>
                      <a:pt x="186161" y="106470"/>
                      <a:pt x="205139" y="117314"/>
                      <a:pt x="220502" y="117314"/>
                    </a:cubicBezTo>
                    <a:cubicBezTo>
                      <a:pt x="234961" y="117314"/>
                      <a:pt x="244901" y="113699"/>
                      <a:pt x="251227" y="108277"/>
                    </a:cubicBezTo>
                    <a:cubicBezTo>
                      <a:pt x="256649" y="103758"/>
                      <a:pt x="258457" y="95625"/>
                      <a:pt x="255746" y="90203"/>
                    </a:cubicBezTo>
                    <a:cubicBezTo>
                      <a:pt x="245805" y="89299"/>
                      <a:pt x="236768" y="91107"/>
                      <a:pt x="226828" y="90203"/>
                    </a:cubicBezTo>
                    <a:cubicBezTo>
                      <a:pt x="222309" y="89299"/>
                      <a:pt x="218694" y="88396"/>
                      <a:pt x="215080" y="85685"/>
                    </a:cubicBezTo>
                    <a:cubicBezTo>
                      <a:pt x="213272" y="83877"/>
                      <a:pt x="212368" y="82070"/>
                      <a:pt x="211465" y="80262"/>
                    </a:cubicBezTo>
                    <a:cubicBezTo>
                      <a:pt x="206946" y="78455"/>
                      <a:pt x="200620" y="76648"/>
                      <a:pt x="195198" y="73937"/>
                    </a:cubicBezTo>
                    <a:cubicBezTo>
                      <a:pt x="189776" y="69418"/>
                      <a:pt x="183450" y="65803"/>
                      <a:pt x="177124" y="61285"/>
                    </a:cubicBezTo>
                    <a:cubicBezTo>
                      <a:pt x="156339" y="48633"/>
                      <a:pt x="136458" y="35981"/>
                      <a:pt x="115673" y="22426"/>
                    </a:cubicBezTo>
                    <a:cubicBezTo>
                      <a:pt x="105732" y="20618"/>
                      <a:pt x="102118" y="14293"/>
                      <a:pt x="95792" y="7967"/>
                    </a:cubicBezTo>
                    <a:lnTo>
                      <a:pt x="95792" y="7967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42" name="任意多边形: 形状 1853"/>
              <p:cNvSpPr/>
              <p:nvPr>
                <p:custDataLst>
                  <p:tags r:id="rId2569"/>
                </p:custDataLst>
              </p:nvPr>
            </p:nvSpPr>
            <p:spPr>
              <a:xfrm>
                <a:off x="4467541" y="2262089"/>
                <a:ext cx="55125" cy="21770"/>
              </a:xfrm>
              <a:custGeom>
                <a:avLst/>
                <a:gdLst>
                  <a:gd name="connsiteX0" fmla="*/ 0 w 55125"/>
                  <a:gd name="connsiteY0" fmla="*/ 7311 h 21770"/>
                  <a:gd name="connsiteX1" fmla="*/ 13555 w 55125"/>
                  <a:gd name="connsiteY1" fmla="*/ 985 h 21770"/>
                  <a:gd name="connsiteX2" fmla="*/ 23496 w 55125"/>
                  <a:gd name="connsiteY2" fmla="*/ 1889 h 21770"/>
                  <a:gd name="connsiteX3" fmla="*/ 55125 w 55125"/>
                  <a:gd name="connsiteY3" fmla="*/ 17252 h 21770"/>
                  <a:gd name="connsiteX4" fmla="*/ 46992 w 55125"/>
                  <a:gd name="connsiteY4" fmla="*/ 21770 h 21770"/>
                  <a:gd name="connsiteX5" fmla="*/ 14459 w 55125"/>
                  <a:gd name="connsiteY5" fmla="*/ 8215 h 21770"/>
                  <a:gd name="connsiteX6" fmla="*/ 0 w 55125"/>
                  <a:gd name="connsiteY6" fmla="*/ 7311 h 21770"/>
                  <a:gd name="connsiteX7" fmla="*/ 0 w 55125"/>
                  <a:gd name="connsiteY7" fmla="*/ 7311 h 2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125" h="21770">
                    <a:moveTo>
                      <a:pt x="0" y="7311"/>
                    </a:moveTo>
                    <a:cubicBezTo>
                      <a:pt x="4518" y="5504"/>
                      <a:pt x="9037" y="2793"/>
                      <a:pt x="13555" y="985"/>
                    </a:cubicBezTo>
                    <a:cubicBezTo>
                      <a:pt x="17170" y="-822"/>
                      <a:pt x="20785" y="81"/>
                      <a:pt x="23496" y="1889"/>
                    </a:cubicBezTo>
                    <a:cubicBezTo>
                      <a:pt x="34340" y="6407"/>
                      <a:pt x="45185" y="14541"/>
                      <a:pt x="55125" y="17252"/>
                    </a:cubicBezTo>
                    <a:cubicBezTo>
                      <a:pt x="54222" y="19963"/>
                      <a:pt x="51511" y="20866"/>
                      <a:pt x="46992" y="21770"/>
                    </a:cubicBezTo>
                    <a:cubicBezTo>
                      <a:pt x="35244" y="19059"/>
                      <a:pt x="25303" y="12733"/>
                      <a:pt x="14459" y="8215"/>
                    </a:cubicBezTo>
                    <a:cubicBezTo>
                      <a:pt x="9941" y="8215"/>
                      <a:pt x="5422" y="8215"/>
                      <a:pt x="0" y="7311"/>
                    </a:cubicBezTo>
                    <a:lnTo>
                      <a:pt x="0" y="7311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43" name="任意多边形: 形状 1854"/>
              <p:cNvSpPr/>
              <p:nvPr>
                <p:custDataLst>
                  <p:tags r:id="rId2570"/>
                </p:custDataLst>
              </p:nvPr>
            </p:nvSpPr>
            <p:spPr>
              <a:xfrm>
                <a:off x="4566947" y="2270614"/>
                <a:ext cx="49703" cy="16860"/>
              </a:xfrm>
              <a:custGeom>
                <a:avLst/>
                <a:gdLst>
                  <a:gd name="connsiteX0" fmla="*/ 0 w 49703"/>
                  <a:gd name="connsiteY0" fmla="*/ 15956 h 16860"/>
                  <a:gd name="connsiteX1" fmla="*/ 26207 w 49703"/>
                  <a:gd name="connsiteY1" fmla="*/ 1497 h 16860"/>
                  <a:gd name="connsiteX2" fmla="*/ 35244 w 49703"/>
                  <a:gd name="connsiteY2" fmla="*/ 594 h 16860"/>
                  <a:gd name="connsiteX3" fmla="*/ 47896 w 49703"/>
                  <a:gd name="connsiteY3" fmla="*/ 8727 h 16860"/>
                  <a:gd name="connsiteX4" fmla="*/ 49703 w 49703"/>
                  <a:gd name="connsiteY4" fmla="*/ 14149 h 16860"/>
                  <a:gd name="connsiteX5" fmla="*/ 38859 w 49703"/>
                  <a:gd name="connsiteY5" fmla="*/ 10534 h 16860"/>
                  <a:gd name="connsiteX6" fmla="*/ 1807 w 49703"/>
                  <a:gd name="connsiteY6" fmla="*/ 16860 h 16860"/>
                  <a:gd name="connsiteX7" fmla="*/ 0 w 49703"/>
                  <a:gd name="connsiteY7" fmla="*/ 15956 h 16860"/>
                  <a:gd name="connsiteX8" fmla="*/ 0 w 49703"/>
                  <a:gd name="connsiteY8" fmla="*/ 15956 h 16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703" h="16860">
                    <a:moveTo>
                      <a:pt x="0" y="15956"/>
                    </a:moveTo>
                    <a:cubicBezTo>
                      <a:pt x="9037" y="8727"/>
                      <a:pt x="18074" y="5112"/>
                      <a:pt x="26207" y="1497"/>
                    </a:cubicBezTo>
                    <a:cubicBezTo>
                      <a:pt x="30726" y="-310"/>
                      <a:pt x="33437" y="-310"/>
                      <a:pt x="35244" y="594"/>
                    </a:cubicBezTo>
                    <a:cubicBezTo>
                      <a:pt x="39763" y="2401"/>
                      <a:pt x="44281" y="5112"/>
                      <a:pt x="47896" y="8727"/>
                    </a:cubicBezTo>
                    <a:cubicBezTo>
                      <a:pt x="48799" y="10534"/>
                      <a:pt x="49703" y="12342"/>
                      <a:pt x="49703" y="14149"/>
                    </a:cubicBezTo>
                    <a:cubicBezTo>
                      <a:pt x="46992" y="12342"/>
                      <a:pt x="43377" y="10534"/>
                      <a:pt x="38859" y="10534"/>
                    </a:cubicBezTo>
                    <a:cubicBezTo>
                      <a:pt x="26207" y="11438"/>
                      <a:pt x="13555" y="13245"/>
                      <a:pt x="1807" y="16860"/>
                    </a:cubicBezTo>
                    <a:cubicBezTo>
                      <a:pt x="1807" y="16860"/>
                      <a:pt x="904" y="16860"/>
                      <a:pt x="0" y="15956"/>
                    </a:cubicBezTo>
                    <a:lnTo>
                      <a:pt x="0" y="15956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44" name="任意多边形: 形状 1855"/>
              <p:cNvSpPr/>
              <p:nvPr>
                <p:custDataLst>
                  <p:tags r:id="rId2571"/>
                </p:custDataLst>
              </p:nvPr>
            </p:nvSpPr>
            <p:spPr>
              <a:xfrm>
                <a:off x="4417230" y="2104024"/>
                <a:ext cx="222012" cy="88687"/>
              </a:xfrm>
              <a:custGeom>
                <a:avLst/>
                <a:gdLst>
                  <a:gd name="connsiteX0" fmla="*/ 607 w 222012"/>
                  <a:gd name="connsiteY0" fmla="*/ 85851 h 88687"/>
                  <a:gd name="connsiteX1" fmla="*/ 23200 w 222012"/>
                  <a:gd name="connsiteY1" fmla="*/ 86755 h 88687"/>
                  <a:gd name="connsiteX2" fmla="*/ 15970 w 222012"/>
                  <a:gd name="connsiteY2" fmla="*/ 80429 h 88687"/>
                  <a:gd name="connsiteX3" fmla="*/ 34948 w 222012"/>
                  <a:gd name="connsiteY3" fmla="*/ 82236 h 88687"/>
                  <a:gd name="connsiteX4" fmla="*/ 28622 w 222012"/>
                  <a:gd name="connsiteY4" fmla="*/ 74103 h 88687"/>
                  <a:gd name="connsiteX5" fmla="*/ 48503 w 222012"/>
                  <a:gd name="connsiteY5" fmla="*/ 80429 h 88687"/>
                  <a:gd name="connsiteX6" fmla="*/ 41273 w 222012"/>
                  <a:gd name="connsiteY6" fmla="*/ 63259 h 88687"/>
                  <a:gd name="connsiteX7" fmla="*/ 58444 w 222012"/>
                  <a:gd name="connsiteY7" fmla="*/ 71392 h 88687"/>
                  <a:gd name="connsiteX8" fmla="*/ 52118 w 222012"/>
                  <a:gd name="connsiteY8" fmla="*/ 54222 h 88687"/>
                  <a:gd name="connsiteX9" fmla="*/ 64769 w 222012"/>
                  <a:gd name="connsiteY9" fmla="*/ 72296 h 88687"/>
                  <a:gd name="connsiteX10" fmla="*/ 79229 w 222012"/>
                  <a:gd name="connsiteY10" fmla="*/ 72296 h 88687"/>
                  <a:gd name="connsiteX11" fmla="*/ 74710 w 222012"/>
                  <a:gd name="connsiteY11" fmla="*/ 55125 h 88687"/>
                  <a:gd name="connsiteX12" fmla="*/ 69288 w 222012"/>
                  <a:gd name="connsiteY12" fmla="*/ 44281 h 88687"/>
                  <a:gd name="connsiteX13" fmla="*/ 89169 w 222012"/>
                  <a:gd name="connsiteY13" fmla="*/ 65970 h 88687"/>
                  <a:gd name="connsiteX14" fmla="*/ 101821 w 222012"/>
                  <a:gd name="connsiteY14" fmla="*/ 81333 h 88687"/>
                  <a:gd name="connsiteX15" fmla="*/ 94591 w 222012"/>
                  <a:gd name="connsiteY15" fmla="*/ 53318 h 88687"/>
                  <a:gd name="connsiteX16" fmla="*/ 120799 w 222012"/>
                  <a:gd name="connsiteY16" fmla="*/ 86755 h 88687"/>
                  <a:gd name="connsiteX17" fmla="*/ 116280 w 222012"/>
                  <a:gd name="connsiteY17" fmla="*/ 62355 h 88687"/>
                  <a:gd name="connsiteX18" fmla="*/ 112665 w 222012"/>
                  <a:gd name="connsiteY18" fmla="*/ 47896 h 88687"/>
                  <a:gd name="connsiteX19" fmla="*/ 114473 w 222012"/>
                  <a:gd name="connsiteY19" fmla="*/ 51511 h 88687"/>
                  <a:gd name="connsiteX20" fmla="*/ 126221 w 222012"/>
                  <a:gd name="connsiteY20" fmla="*/ 75007 h 88687"/>
                  <a:gd name="connsiteX21" fmla="*/ 123510 w 222012"/>
                  <a:gd name="connsiteY21" fmla="*/ 56029 h 88687"/>
                  <a:gd name="connsiteX22" fmla="*/ 134354 w 222012"/>
                  <a:gd name="connsiteY22" fmla="*/ 80429 h 88687"/>
                  <a:gd name="connsiteX23" fmla="*/ 140680 w 222012"/>
                  <a:gd name="connsiteY23" fmla="*/ 57837 h 88687"/>
                  <a:gd name="connsiteX24" fmla="*/ 146102 w 222012"/>
                  <a:gd name="connsiteY24" fmla="*/ 72296 h 88687"/>
                  <a:gd name="connsiteX25" fmla="*/ 147909 w 222012"/>
                  <a:gd name="connsiteY25" fmla="*/ 63259 h 88687"/>
                  <a:gd name="connsiteX26" fmla="*/ 152428 w 222012"/>
                  <a:gd name="connsiteY26" fmla="*/ 76814 h 88687"/>
                  <a:gd name="connsiteX27" fmla="*/ 153332 w 222012"/>
                  <a:gd name="connsiteY27" fmla="*/ 63259 h 88687"/>
                  <a:gd name="connsiteX28" fmla="*/ 153332 w 222012"/>
                  <a:gd name="connsiteY28" fmla="*/ 57837 h 88687"/>
                  <a:gd name="connsiteX29" fmla="*/ 163272 w 222012"/>
                  <a:gd name="connsiteY29" fmla="*/ 84044 h 88687"/>
                  <a:gd name="connsiteX30" fmla="*/ 165080 w 222012"/>
                  <a:gd name="connsiteY30" fmla="*/ 63259 h 88687"/>
                  <a:gd name="connsiteX31" fmla="*/ 164176 w 222012"/>
                  <a:gd name="connsiteY31" fmla="*/ 55125 h 88687"/>
                  <a:gd name="connsiteX32" fmla="*/ 165080 w 222012"/>
                  <a:gd name="connsiteY32" fmla="*/ 55125 h 88687"/>
                  <a:gd name="connsiteX33" fmla="*/ 169598 w 222012"/>
                  <a:gd name="connsiteY33" fmla="*/ 60548 h 88687"/>
                  <a:gd name="connsiteX34" fmla="*/ 171406 w 222012"/>
                  <a:gd name="connsiteY34" fmla="*/ 69585 h 88687"/>
                  <a:gd name="connsiteX35" fmla="*/ 171406 w 222012"/>
                  <a:gd name="connsiteY35" fmla="*/ 54222 h 88687"/>
                  <a:gd name="connsiteX36" fmla="*/ 172309 w 222012"/>
                  <a:gd name="connsiteY36" fmla="*/ 55125 h 88687"/>
                  <a:gd name="connsiteX37" fmla="*/ 184961 w 222012"/>
                  <a:gd name="connsiteY37" fmla="*/ 76814 h 88687"/>
                  <a:gd name="connsiteX38" fmla="*/ 185865 w 222012"/>
                  <a:gd name="connsiteY38" fmla="*/ 58740 h 88687"/>
                  <a:gd name="connsiteX39" fmla="*/ 186768 w 222012"/>
                  <a:gd name="connsiteY39" fmla="*/ 59644 h 88687"/>
                  <a:gd name="connsiteX40" fmla="*/ 195805 w 222012"/>
                  <a:gd name="connsiteY40" fmla="*/ 76814 h 88687"/>
                  <a:gd name="connsiteX41" fmla="*/ 203035 w 222012"/>
                  <a:gd name="connsiteY41" fmla="*/ 71392 h 88687"/>
                  <a:gd name="connsiteX42" fmla="*/ 207553 w 222012"/>
                  <a:gd name="connsiteY42" fmla="*/ 67777 h 88687"/>
                  <a:gd name="connsiteX43" fmla="*/ 203939 w 222012"/>
                  <a:gd name="connsiteY43" fmla="*/ 78621 h 88687"/>
                  <a:gd name="connsiteX44" fmla="*/ 212976 w 222012"/>
                  <a:gd name="connsiteY44" fmla="*/ 84947 h 88687"/>
                  <a:gd name="connsiteX45" fmla="*/ 220205 w 222012"/>
                  <a:gd name="connsiteY45" fmla="*/ 82236 h 88687"/>
                  <a:gd name="connsiteX46" fmla="*/ 222012 w 222012"/>
                  <a:gd name="connsiteY46" fmla="*/ 66873 h 88687"/>
                  <a:gd name="connsiteX47" fmla="*/ 212072 w 222012"/>
                  <a:gd name="connsiteY47" fmla="*/ 63259 h 88687"/>
                  <a:gd name="connsiteX48" fmla="*/ 212072 w 222012"/>
                  <a:gd name="connsiteY48" fmla="*/ 62355 h 88687"/>
                  <a:gd name="connsiteX49" fmla="*/ 208457 w 222012"/>
                  <a:gd name="connsiteY49" fmla="*/ 47896 h 88687"/>
                  <a:gd name="connsiteX50" fmla="*/ 198516 w 222012"/>
                  <a:gd name="connsiteY50" fmla="*/ 51511 h 88687"/>
                  <a:gd name="connsiteX51" fmla="*/ 196709 w 222012"/>
                  <a:gd name="connsiteY51" fmla="*/ 30726 h 88687"/>
                  <a:gd name="connsiteX52" fmla="*/ 193998 w 222012"/>
                  <a:gd name="connsiteY52" fmla="*/ 28015 h 88687"/>
                  <a:gd name="connsiteX53" fmla="*/ 194902 w 222012"/>
                  <a:gd name="connsiteY53" fmla="*/ 46088 h 88687"/>
                  <a:gd name="connsiteX54" fmla="*/ 191287 w 222012"/>
                  <a:gd name="connsiteY54" fmla="*/ 38859 h 88687"/>
                  <a:gd name="connsiteX55" fmla="*/ 189479 w 222012"/>
                  <a:gd name="connsiteY55" fmla="*/ 49703 h 88687"/>
                  <a:gd name="connsiteX56" fmla="*/ 181346 w 222012"/>
                  <a:gd name="connsiteY56" fmla="*/ 26207 h 88687"/>
                  <a:gd name="connsiteX57" fmla="*/ 177731 w 222012"/>
                  <a:gd name="connsiteY57" fmla="*/ 20785 h 88687"/>
                  <a:gd name="connsiteX58" fmla="*/ 180442 w 222012"/>
                  <a:gd name="connsiteY58" fmla="*/ 40666 h 88687"/>
                  <a:gd name="connsiteX59" fmla="*/ 178635 w 222012"/>
                  <a:gd name="connsiteY59" fmla="*/ 37955 h 88687"/>
                  <a:gd name="connsiteX60" fmla="*/ 168694 w 222012"/>
                  <a:gd name="connsiteY60" fmla="*/ 18978 h 88687"/>
                  <a:gd name="connsiteX61" fmla="*/ 158754 w 222012"/>
                  <a:gd name="connsiteY61" fmla="*/ 9037 h 88687"/>
                  <a:gd name="connsiteX62" fmla="*/ 167791 w 222012"/>
                  <a:gd name="connsiteY62" fmla="*/ 34340 h 88687"/>
                  <a:gd name="connsiteX63" fmla="*/ 167791 w 222012"/>
                  <a:gd name="connsiteY63" fmla="*/ 39763 h 88687"/>
                  <a:gd name="connsiteX64" fmla="*/ 155139 w 222012"/>
                  <a:gd name="connsiteY64" fmla="*/ 23496 h 88687"/>
                  <a:gd name="connsiteX65" fmla="*/ 145198 w 222012"/>
                  <a:gd name="connsiteY65" fmla="*/ 13555 h 88687"/>
                  <a:gd name="connsiteX66" fmla="*/ 144295 w 222012"/>
                  <a:gd name="connsiteY66" fmla="*/ 13555 h 88687"/>
                  <a:gd name="connsiteX67" fmla="*/ 149717 w 222012"/>
                  <a:gd name="connsiteY67" fmla="*/ 22592 h 88687"/>
                  <a:gd name="connsiteX68" fmla="*/ 158754 w 222012"/>
                  <a:gd name="connsiteY68" fmla="*/ 37955 h 88687"/>
                  <a:gd name="connsiteX69" fmla="*/ 147006 w 222012"/>
                  <a:gd name="connsiteY69" fmla="*/ 29822 h 88687"/>
                  <a:gd name="connsiteX70" fmla="*/ 146102 w 222012"/>
                  <a:gd name="connsiteY70" fmla="*/ 28918 h 88687"/>
                  <a:gd name="connsiteX71" fmla="*/ 141584 w 222012"/>
                  <a:gd name="connsiteY71" fmla="*/ 24400 h 88687"/>
                  <a:gd name="connsiteX72" fmla="*/ 149717 w 222012"/>
                  <a:gd name="connsiteY72" fmla="*/ 40666 h 88687"/>
                  <a:gd name="connsiteX73" fmla="*/ 128932 w 222012"/>
                  <a:gd name="connsiteY73" fmla="*/ 16267 h 88687"/>
                  <a:gd name="connsiteX74" fmla="*/ 128028 w 222012"/>
                  <a:gd name="connsiteY74" fmla="*/ 14459 h 88687"/>
                  <a:gd name="connsiteX75" fmla="*/ 138872 w 222012"/>
                  <a:gd name="connsiteY75" fmla="*/ 45185 h 88687"/>
                  <a:gd name="connsiteX76" fmla="*/ 135258 w 222012"/>
                  <a:gd name="connsiteY76" fmla="*/ 42474 h 88687"/>
                  <a:gd name="connsiteX77" fmla="*/ 109051 w 222012"/>
                  <a:gd name="connsiteY77" fmla="*/ 7230 h 88687"/>
                  <a:gd name="connsiteX78" fmla="*/ 118088 w 222012"/>
                  <a:gd name="connsiteY78" fmla="*/ 22592 h 88687"/>
                  <a:gd name="connsiteX79" fmla="*/ 120799 w 222012"/>
                  <a:gd name="connsiteY79" fmla="*/ 31629 h 88687"/>
                  <a:gd name="connsiteX80" fmla="*/ 112665 w 222012"/>
                  <a:gd name="connsiteY80" fmla="*/ 28918 h 88687"/>
                  <a:gd name="connsiteX81" fmla="*/ 106339 w 222012"/>
                  <a:gd name="connsiteY81" fmla="*/ 18074 h 88687"/>
                  <a:gd name="connsiteX82" fmla="*/ 78325 w 222012"/>
                  <a:gd name="connsiteY82" fmla="*/ 0 h 88687"/>
                  <a:gd name="connsiteX83" fmla="*/ 90073 w 222012"/>
                  <a:gd name="connsiteY83" fmla="*/ 13555 h 88687"/>
                  <a:gd name="connsiteX84" fmla="*/ 100917 w 222012"/>
                  <a:gd name="connsiteY84" fmla="*/ 26207 h 88687"/>
                  <a:gd name="connsiteX85" fmla="*/ 92784 w 222012"/>
                  <a:gd name="connsiteY85" fmla="*/ 26207 h 88687"/>
                  <a:gd name="connsiteX86" fmla="*/ 61155 w 222012"/>
                  <a:gd name="connsiteY86" fmla="*/ 9941 h 88687"/>
                  <a:gd name="connsiteX87" fmla="*/ 73806 w 222012"/>
                  <a:gd name="connsiteY87" fmla="*/ 21689 h 88687"/>
                  <a:gd name="connsiteX88" fmla="*/ 65673 w 222012"/>
                  <a:gd name="connsiteY88" fmla="*/ 28918 h 88687"/>
                  <a:gd name="connsiteX89" fmla="*/ 51214 w 222012"/>
                  <a:gd name="connsiteY89" fmla="*/ 26207 h 88687"/>
                  <a:gd name="connsiteX90" fmla="*/ 58444 w 222012"/>
                  <a:gd name="connsiteY90" fmla="*/ 36148 h 88687"/>
                  <a:gd name="connsiteX91" fmla="*/ 57540 w 222012"/>
                  <a:gd name="connsiteY91" fmla="*/ 41570 h 88687"/>
                  <a:gd name="connsiteX92" fmla="*/ 36755 w 222012"/>
                  <a:gd name="connsiteY92" fmla="*/ 32533 h 88687"/>
                  <a:gd name="connsiteX93" fmla="*/ 27718 w 222012"/>
                  <a:gd name="connsiteY93" fmla="*/ 29822 h 88687"/>
                  <a:gd name="connsiteX94" fmla="*/ 16874 w 222012"/>
                  <a:gd name="connsiteY94" fmla="*/ 32533 h 88687"/>
                  <a:gd name="connsiteX95" fmla="*/ 34044 w 222012"/>
                  <a:gd name="connsiteY95" fmla="*/ 37955 h 88687"/>
                  <a:gd name="connsiteX96" fmla="*/ 33140 w 222012"/>
                  <a:gd name="connsiteY96" fmla="*/ 42474 h 88687"/>
                  <a:gd name="connsiteX97" fmla="*/ 20488 w 222012"/>
                  <a:gd name="connsiteY97" fmla="*/ 42474 h 88687"/>
                  <a:gd name="connsiteX98" fmla="*/ 15970 w 222012"/>
                  <a:gd name="connsiteY98" fmla="*/ 42474 h 88687"/>
                  <a:gd name="connsiteX99" fmla="*/ 23200 w 222012"/>
                  <a:gd name="connsiteY99" fmla="*/ 50607 h 88687"/>
                  <a:gd name="connsiteX100" fmla="*/ 8740 w 222012"/>
                  <a:gd name="connsiteY100" fmla="*/ 56933 h 88687"/>
                  <a:gd name="connsiteX101" fmla="*/ 28622 w 222012"/>
                  <a:gd name="connsiteY101" fmla="*/ 61451 h 88687"/>
                  <a:gd name="connsiteX102" fmla="*/ 34948 w 222012"/>
                  <a:gd name="connsiteY102" fmla="*/ 71392 h 88687"/>
                  <a:gd name="connsiteX103" fmla="*/ 25911 w 222012"/>
                  <a:gd name="connsiteY103" fmla="*/ 67777 h 88687"/>
                  <a:gd name="connsiteX104" fmla="*/ 11451 w 222012"/>
                  <a:gd name="connsiteY104" fmla="*/ 65066 h 88687"/>
                  <a:gd name="connsiteX105" fmla="*/ 20488 w 222012"/>
                  <a:gd name="connsiteY105" fmla="*/ 73199 h 88687"/>
                  <a:gd name="connsiteX106" fmla="*/ 11451 w 222012"/>
                  <a:gd name="connsiteY106" fmla="*/ 77718 h 88687"/>
                  <a:gd name="connsiteX107" fmla="*/ 14163 w 222012"/>
                  <a:gd name="connsiteY107" fmla="*/ 84044 h 88687"/>
                  <a:gd name="connsiteX108" fmla="*/ 607 w 222012"/>
                  <a:gd name="connsiteY108" fmla="*/ 85851 h 88687"/>
                  <a:gd name="connsiteX109" fmla="*/ 607 w 222012"/>
                  <a:gd name="connsiteY109" fmla="*/ 85851 h 88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222012" h="88687">
                    <a:moveTo>
                      <a:pt x="607" y="85851"/>
                    </a:moveTo>
                    <a:cubicBezTo>
                      <a:pt x="6933" y="89466"/>
                      <a:pt x="15970" y="89466"/>
                      <a:pt x="23200" y="86755"/>
                    </a:cubicBezTo>
                    <a:cubicBezTo>
                      <a:pt x="25911" y="85851"/>
                      <a:pt x="13259" y="81333"/>
                      <a:pt x="15970" y="80429"/>
                    </a:cubicBezTo>
                    <a:cubicBezTo>
                      <a:pt x="22296" y="77718"/>
                      <a:pt x="29525" y="84947"/>
                      <a:pt x="34948" y="82236"/>
                    </a:cubicBezTo>
                    <a:cubicBezTo>
                      <a:pt x="37659" y="80429"/>
                      <a:pt x="25911" y="74103"/>
                      <a:pt x="28622" y="74103"/>
                    </a:cubicBezTo>
                    <a:cubicBezTo>
                      <a:pt x="35851" y="73199"/>
                      <a:pt x="44888" y="83140"/>
                      <a:pt x="48503" y="80429"/>
                    </a:cubicBezTo>
                    <a:cubicBezTo>
                      <a:pt x="49407" y="79525"/>
                      <a:pt x="44888" y="68681"/>
                      <a:pt x="41273" y="63259"/>
                    </a:cubicBezTo>
                    <a:cubicBezTo>
                      <a:pt x="41273" y="63259"/>
                      <a:pt x="51214" y="72296"/>
                      <a:pt x="58444" y="71392"/>
                    </a:cubicBezTo>
                    <a:cubicBezTo>
                      <a:pt x="60251" y="71392"/>
                      <a:pt x="49407" y="53318"/>
                      <a:pt x="52118" y="54222"/>
                    </a:cubicBezTo>
                    <a:cubicBezTo>
                      <a:pt x="53925" y="55125"/>
                      <a:pt x="62058" y="71392"/>
                      <a:pt x="64769" y="72296"/>
                    </a:cubicBezTo>
                    <a:cubicBezTo>
                      <a:pt x="82843" y="82236"/>
                      <a:pt x="79229" y="72296"/>
                      <a:pt x="79229" y="72296"/>
                    </a:cubicBezTo>
                    <a:cubicBezTo>
                      <a:pt x="77421" y="66873"/>
                      <a:pt x="75614" y="60548"/>
                      <a:pt x="74710" y="55125"/>
                    </a:cubicBezTo>
                    <a:cubicBezTo>
                      <a:pt x="73806" y="50607"/>
                      <a:pt x="69288" y="48800"/>
                      <a:pt x="69288" y="44281"/>
                    </a:cubicBezTo>
                    <a:cubicBezTo>
                      <a:pt x="74710" y="52414"/>
                      <a:pt x="82843" y="57837"/>
                      <a:pt x="89169" y="65970"/>
                    </a:cubicBezTo>
                    <a:cubicBezTo>
                      <a:pt x="92784" y="71392"/>
                      <a:pt x="96399" y="79525"/>
                      <a:pt x="101821" y="81333"/>
                    </a:cubicBezTo>
                    <a:cubicBezTo>
                      <a:pt x="105436" y="82236"/>
                      <a:pt x="91880" y="53318"/>
                      <a:pt x="94591" y="53318"/>
                    </a:cubicBezTo>
                    <a:cubicBezTo>
                      <a:pt x="98206" y="54222"/>
                      <a:pt x="112665" y="76814"/>
                      <a:pt x="120799" y="86755"/>
                    </a:cubicBezTo>
                    <a:cubicBezTo>
                      <a:pt x="126221" y="93081"/>
                      <a:pt x="117184" y="70488"/>
                      <a:pt x="116280" y="62355"/>
                    </a:cubicBezTo>
                    <a:cubicBezTo>
                      <a:pt x="116280" y="62355"/>
                      <a:pt x="113569" y="54222"/>
                      <a:pt x="112665" y="47896"/>
                    </a:cubicBezTo>
                    <a:cubicBezTo>
                      <a:pt x="111762" y="41570"/>
                      <a:pt x="113569" y="46992"/>
                      <a:pt x="114473" y="51511"/>
                    </a:cubicBezTo>
                    <a:cubicBezTo>
                      <a:pt x="114473" y="56933"/>
                      <a:pt x="126221" y="75007"/>
                      <a:pt x="126221" y="75007"/>
                    </a:cubicBezTo>
                    <a:cubicBezTo>
                      <a:pt x="126221" y="69585"/>
                      <a:pt x="123510" y="60548"/>
                      <a:pt x="123510" y="56029"/>
                    </a:cubicBezTo>
                    <a:cubicBezTo>
                      <a:pt x="123510" y="56029"/>
                      <a:pt x="134354" y="77718"/>
                      <a:pt x="134354" y="80429"/>
                    </a:cubicBezTo>
                    <a:cubicBezTo>
                      <a:pt x="135258" y="83140"/>
                      <a:pt x="138872" y="65066"/>
                      <a:pt x="140680" y="57837"/>
                    </a:cubicBezTo>
                    <a:cubicBezTo>
                      <a:pt x="142487" y="61451"/>
                      <a:pt x="144295" y="71392"/>
                      <a:pt x="146102" y="72296"/>
                    </a:cubicBezTo>
                    <a:cubicBezTo>
                      <a:pt x="148813" y="73199"/>
                      <a:pt x="147006" y="62355"/>
                      <a:pt x="147909" y="63259"/>
                    </a:cubicBezTo>
                    <a:cubicBezTo>
                      <a:pt x="152428" y="68681"/>
                      <a:pt x="152428" y="70488"/>
                      <a:pt x="152428" y="76814"/>
                    </a:cubicBezTo>
                    <a:cubicBezTo>
                      <a:pt x="152428" y="82236"/>
                      <a:pt x="154235" y="70488"/>
                      <a:pt x="153332" y="63259"/>
                    </a:cubicBezTo>
                    <a:cubicBezTo>
                      <a:pt x="153332" y="62355"/>
                      <a:pt x="152428" y="57837"/>
                      <a:pt x="153332" y="57837"/>
                    </a:cubicBezTo>
                    <a:cubicBezTo>
                      <a:pt x="156043" y="58740"/>
                      <a:pt x="165080" y="81333"/>
                      <a:pt x="163272" y="84044"/>
                    </a:cubicBezTo>
                    <a:cubicBezTo>
                      <a:pt x="167791" y="70488"/>
                      <a:pt x="165983" y="75007"/>
                      <a:pt x="165080" y="63259"/>
                    </a:cubicBezTo>
                    <a:cubicBezTo>
                      <a:pt x="165080" y="62355"/>
                      <a:pt x="163272" y="55125"/>
                      <a:pt x="164176" y="55125"/>
                    </a:cubicBezTo>
                    <a:cubicBezTo>
                      <a:pt x="164176" y="55125"/>
                      <a:pt x="164176" y="55125"/>
                      <a:pt x="165080" y="55125"/>
                    </a:cubicBezTo>
                    <a:cubicBezTo>
                      <a:pt x="166887" y="56933"/>
                      <a:pt x="168694" y="58740"/>
                      <a:pt x="169598" y="60548"/>
                    </a:cubicBezTo>
                    <a:cubicBezTo>
                      <a:pt x="170502" y="63259"/>
                      <a:pt x="171406" y="65970"/>
                      <a:pt x="171406" y="69585"/>
                    </a:cubicBezTo>
                    <a:cubicBezTo>
                      <a:pt x="171406" y="70488"/>
                      <a:pt x="171406" y="53318"/>
                      <a:pt x="171406" y="54222"/>
                    </a:cubicBezTo>
                    <a:cubicBezTo>
                      <a:pt x="171406" y="54222"/>
                      <a:pt x="172309" y="55125"/>
                      <a:pt x="172309" y="55125"/>
                    </a:cubicBezTo>
                    <a:cubicBezTo>
                      <a:pt x="175924" y="58740"/>
                      <a:pt x="181346" y="76814"/>
                      <a:pt x="184961" y="76814"/>
                    </a:cubicBezTo>
                    <a:cubicBezTo>
                      <a:pt x="187672" y="76814"/>
                      <a:pt x="184961" y="58740"/>
                      <a:pt x="185865" y="58740"/>
                    </a:cubicBezTo>
                    <a:cubicBezTo>
                      <a:pt x="185865" y="58740"/>
                      <a:pt x="186768" y="58740"/>
                      <a:pt x="186768" y="59644"/>
                    </a:cubicBezTo>
                    <a:cubicBezTo>
                      <a:pt x="191287" y="62355"/>
                      <a:pt x="198516" y="71392"/>
                      <a:pt x="195805" y="76814"/>
                    </a:cubicBezTo>
                    <a:cubicBezTo>
                      <a:pt x="195805" y="76814"/>
                      <a:pt x="203035" y="71392"/>
                      <a:pt x="203035" y="71392"/>
                    </a:cubicBezTo>
                    <a:cubicBezTo>
                      <a:pt x="204842" y="70488"/>
                      <a:pt x="206650" y="65970"/>
                      <a:pt x="207553" y="67777"/>
                    </a:cubicBezTo>
                    <a:cubicBezTo>
                      <a:pt x="210264" y="72296"/>
                      <a:pt x="202131" y="75910"/>
                      <a:pt x="203939" y="78621"/>
                    </a:cubicBezTo>
                    <a:cubicBezTo>
                      <a:pt x="207553" y="82236"/>
                      <a:pt x="222012" y="67777"/>
                      <a:pt x="212976" y="84947"/>
                    </a:cubicBezTo>
                    <a:cubicBezTo>
                      <a:pt x="212976" y="84947"/>
                      <a:pt x="220205" y="89466"/>
                      <a:pt x="220205" y="82236"/>
                    </a:cubicBezTo>
                    <a:cubicBezTo>
                      <a:pt x="220205" y="79525"/>
                      <a:pt x="222012" y="66873"/>
                      <a:pt x="222012" y="66873"/>
                    </a:cubicBezTo>
                    <a:cubicBezTo>
                      <a:pt x="217494" y="66873"/>
                      <a:pt x="207553" y="75910"/>
                      <a:pt x="212072" y="63259"/>
                    </a:cubicBezTo>
                    <a:cubicBezTo>
                      <a:pt x="212072" y="63259"/>
                      <a:pt x="212976" y="61451"/>
                      <a:pt x="212072" y="62355"/>
                    </a:cubicBezTo>
                    <a:cubicBezTo>
                      <a:pt x="203939" y="65066"/>
                      <a:pt x="208457" y="56933"/>
                      <a:pt x="208457" y="47896"/>
                    </a:cubicBezTo>
                    <a:cubicBezTo>
                      <a:pt x="208457" y="43377"/>
                      <a:pt x="191287" y="71392"/>
                      <a:pt x="198516" y="51511"/>
                    </a:cubicBezTo>
                    <a:cubicBezTo>
                      <a:pt x="200324" y="46088"/>
                      <a:pt x="200324" y="36148"/>
                      <a:pt x="196709" y="30726"/>
                    </a:cubicBezTo>
                    <a:cubicBezTo>
                      <a:pt x="195805" y="29822"/>
                      <a:pt x="193998" y="27111"/>
                      <a:pt x="193998" y="28015"/>
                    </a:cubicBezTo>
                    <a:cubicBezTo>
                      <a:pt x="195805" y="34340"/>
                      <a:pt x="197613" y="43377"/>
                      <a:pt x="194902" y="46088"/>
                    </a:cubicBezTo>
                    <a:cubicBezTo>
                      <a:pt x="194902" y="46088"/>
                      <a:pt x="191287" y="37955"/>
                      <a:pt x="191287" y="38859"/>
                    </a:cubicBezTo>
                    <a:cubicBezTo>
                      <a:pt x="191287" y="43377"/>
                      <a:pt x="190383" y="54222"/>
                      <a:pt x="189479" y="49703"/>
                    </a:cubicBezTo>
                    <a:cubicBezTo>
                      <a:pt x="189479" y="47896"/>
                      <a:pt x="190383" y="37052"/>
                      <a:pt x="181346" y="26207"/>
                    </a:cubicBezTo>
                    <a:cubicBezTo>
                      <a:pt x="180442" y="25303"/>
                      <a:pt x="178635" y="21689"/>
                      <a:pt x="177731" y="20785"/>
                    </a:cubicBezTo>
                    <a:cubicBezTo>
                      <a:pt x="177731" y="20785"/>
                      <a:pt x="184057" y="39763"/>
                      <a:pt x="180442" y="40666"/>
                    </a:cubicBezTo>
                    <a:cubicBezTo>
                      <a:pt x="178635" y="40666"/>
                      <a:pt x="178635" y="38859"/>
                      <a:pt x="178635" y="37955"/>
                    </a:cubicBezTo>
                    <a:cubicBezTo>
                      <a:pt x="175020" y="30726"/>
                      <a:pt x="172309" y="26207"/>
                      <a:pt x="168694" y="18978"/>
                    </a:cubicBezTo>
                    <a:cubicBezTo>
                      <a:pt x="166887" y="14459"/>
                      <a:pt x="162369" y="10844"/>
                      <a:pt x="158754" y="9037"/>
                    </a:cubicBezTo>
                    <a:cubicBezTo>
                      <a:pt x="157850" y="8133"/>
                      <a:pt x="166887" y="28918"/>
                      <a:pt x="167791" y="34340"/>
                    </a:cubicBezTo>
                    <a:cubicBezTo>
                      <a:pt x="167791" y="35244"/>
                      <a:pt x="169598" y="38859"/>
                      <a:pt x="167791" y="39763"/>
                    </a:cubicBezTo>
                    <a:cubicBezTo>
                      <a:pt x="167791" y="39763"/>
                      <a:pt x="161465" y="28918"/>
                      <a:pt x="155139" y="23496"/>
                    </a:cubicBezTo>
                    <a:cubicBezTo>
                      <a:pt x="151524" y="20785"/>
                      <a:pt x="151524" y="18074"/>
                      <a:pt x="145198" y="13555"/>
                    </a:cubicBezTo>
                    <a:cubicBezTo>
                      <a:pt x="144295" y="12652"/>
                      <a:pt x="144295" y="13555"/>
                      <a:pt x="144295" y="13555"/>
                    </a:cubicBezTo>
                    <a:cubicBezTo>
                      <a:pt x="144295" y="13555"/>
                      <a:pt x="149717" y="22592"/>
                      <a:pt x="149717" y="22592"/>
                    </a:cubicBezTo>
                    <a:cubicBezTo>
                      <a:pt x="150621" y="27111"/>
                      <a:pt x="156043" y="31629"/>
                      <a:pt x="158754" y="37955"/>
                    </a:cubicBezTo>
                    <a:cubicBezTo>
                      <a:pt x="154235" y="34340"/>
                      <a:pt x="150621" y="31629"/>
                      <a:pt x="147006" y="29822"/>
                    </a:cubicBezTo>
                    <a:cubicBezTo>
                      <a:pt x="147006" y="29822"/>
                      <a:pt x="146102" y="29822"/>
                      <a:pt x="146102" y="28918"/>
                    </a:cubicBezTo>
                    <a:cubicBezTo>
                      <a:pt x="145198" y="28015"/>
                      <a:pt x="141584" y="24400"/>
                      <a:pt x="141584" y="24400"/>
                    </a:cubicBezTo>
                    <a:cubicBezTo>
                      <a:pt x="142487" y="27111"/>
                      <a:pt x="153332" y="42474"/>
                      <a:pt x="149717" y="40666"/>
                    </a:cubicBezTo>
                    <a:cubicBezTo>
                      <a:pt x="139776" y="37052"/>
                      <a:pt x="136161" y="24400"/>
                      <a:pt x="128932" y="16267"/>
                    </a:cubicBezTo>
                    <a:cubicBezTo>
                      <a:pt x="128932" y="15363"/>
                      <a:pt x="128028" y="13555"/>
                      <a:pt x="128028" y="14459"/>
                    </a:cubicBezTo>
                    <a:cubicBezTo>
                      <a:pt x="127124" y="19881"/>
                      <a:pt x="140680" y="44281"/>
                      <a:pt x="138872" y="45185"/>
                    </a:cubicBezTo>
                    <a:cubicBezTo>
                      <a:pt x="138872" y="45185"/>
                      <a:pt x="137065" y="43377"/>
                      <a:pt x="135258" y="42474"/>
                    </a:cubicBezTo>
                    <a:cubicBezTo>
                      <a:pt x="130739" y="29822"/>
                      <a:pt x="123510" y="20785"/>
                      <a:pt x="109051" y="7230"/>
                    </a:cubicBezTo>
                    <a:cubicBezTo>
                      <a:pt x="109954" y="11748"/>
                      <a:pt x="117184" y="18074"/>
                      <a:pt x="118088" y="22592"/>
                    </a:cubicBezTo>
                    <a:cubicBezTo>
                      <a:pt x="118991" y="26207"/>
                      <a:pt x="119895" y="28918"/>
                      <a:pt x="120799" y="31629"/>
                    </a:cubicBezTo>
                    <a:cubicBezTo>
                      <a:pt x="120799" y="31629"/>
                      <a:pt x="116280" y="36148"/>
                      <a:pt x="112665" y="28918"/>
                    </a:cubicBezTo>
                    <a:cubicBezTo>
                      <a:pt x="109051" y="21689"/>
                      <a:pt x="108147" y="20785"/>
                      <a:pt x="106339" y="18074"/>
                    </a:cubicBezTo>
                    <a:cubicBezTo>
                      <a:pt x="99110" y="9037"/>
                      <a:pt x="94591" y="6326"/>
                      <a:pt x="78325" y="0"/>
                    </a:cubicBezTo>
                    <a:cubicBezTo>
                      <a:pt x="78325" y="0"/>
                      <a:pt x="87362" y="11748"/>
                      <a:pt x="90073" y="13555"/>
                    </a:cubicBezTo>
                    <a:cubicBezTo>
                      <a:pt x="100014" y="18978"/>
                      <a:pt x="100917" y="26207"/>
                      <a:pt x="100917" y="26207"/>
                    </a:cubicBezTo>
                    <a:cubicBezTo>
                      <a:pt x="100917" y="26207"/>
                      <a:pt x="114473" y="40666"/>
                      <a:pt x="92784" y="26207"/>
                    </a:cubicBezTo>
                    <a:cubicBezTo>
                      <a:pt x="71095" y="11748"/>
                      <a:pt x="53925" y="2711"/>
                      <a:pt x="61155" y="9941"/>
                    </a:cubicBezTo>
                    <a:cubicBezTo>
                      <a:pt x="69288" y="17170"/>
                      <a:pt x="73806" y="21689"/>
                      <a:pt x="73806" y="21689"/>
                    </a:cubicBezTo>
                    <a:cubicBezTo>
                      <a:pt x="73806" y="21689"/>
                      <a:pt x="71095" y="28918"/>
                      <a:pt x="65673" y="28918"/>
                    </a:cubicBezTo>
                    <a:cubicBezTo>
                      <a:pt x="60251" y="28918"/>
                      <a:pt x="44888" y="18978"/>
                      <a:pt x="51214" y="26207"/>
                    </a:cubicBezTo>
                    <a:cubicBezTo>
                      <a:pt x="57540" y="34340"/>
                      <a:pt x="58444" y="36148"/>
                      <a:pt x="58444" y="36148"/>
                    </a:cubicBezTo>
                    <a:cubicBezTo>
                      <a:pt x="58444" y="36148"/>
                      <a:pt x="61155" y="41570"/>
                      <a:pt x="57540" y="41570"/>
                    </a:cubicBezTo>
                    <a:cubicBezTo>
                      <a:pt x="53021" y="41570"/>
                      <a:pt x="36755" y="32533"/>
                      <a:pt x="36755" y="32533"/>
                    </a:cubicBezTo>
                    <a:cubicBezTo>
                      <a:pt x="36755" y="32533"/>
                      <a:pt x="34044" y="28015"/>
                      <a:pt x="27718" y="29822"/>
                    </a:cubicBezTo>
                    <a:cubicBezTo>
                      <a:pt x="21392" y="31629"/>
                      <a:pt x="6029" y="28918"/>
                      <a:pt x="16874" y="32533"/>
                    </a:cubicBezTo>
                    <a:cubicBezTo>
                      <a:pt x="27718" y="35244"/>
                      <a:pt x="34044" y="37955"/>
                      <a:pt x="34044" y="37955"/>
                    </a:cubicBezTo>
                    <a:cubicBezTo>
                      <a:pt x="34044" y="37955"/>
                      <a:pt x="36755" y="42474"/>
                      <a:pt x="33140" y="42474"/>
                    </a:cubicBezTo>
                    <a:cubicBezTo>
                      <a:pt x="29525" y="42474"/>
                      <a:pt x="23200" y="42474"/>
                      <a:pt x="20488" y="42474"/>
                    </a:cubicBezTo>
                    <a:cubicBezTo>
                      <a:pt x="17777" y="42474"/>
                      <a:pt x="15970" y="42474"/>
                      <a:pt x="15970" y="42474"/>
                    </a:cubicBezTo>
                    <a:cubicBezTo>
                      <a:pt x="18681" y="45185"/>
                      <a:pt x="25007" y="47896"/>
                      <a:pt x="23200" y="50607"/>
                    </a:cubicBezTo>
                    <a:cubicBezTo>
                      <a:pt x="20488" y="55125"/>
                      <a:pt x="6933" y="52414"/>
                      <a:pt x="8740" y="56933"/>
                    </a:cubicBezTo>
                    <a:cubicBezTo>
                      <a:pt x="12355" y="63259"/>
                      <a:pt x="23200" y="58740"/>
                      <a:pt x="28622" y="61451"/>
                    </a:cubicBezTo>
                    <a:cubicBezTo>
                      <a:pt x="32236" y="63259"/>
                      <a:pt x="36755" y="67777"/>
                      <a:pt x="34948" y="71392"/>
                    </a:cubicBezTo>
                    <a:cubicBezTo>
                      <a:pt x="33140" y="74103"/>
                      <a:pt x="28622" y="68681"/>
                      <a:pt x="25911" y="67777"/>
                    </a:cubicBezTo>
                    <a:cubicBezTo>
                      <a:pt x="21392" y="66873"/>
                      <a:pt x="15066" y="62355"/>
                      <a:pt x="11451" y="65066"/>
                    </a:cubicBezTo>
                    <a:cubicBezTo>
                      <a:pt x="8740" y="67777"/>
                      <a:pt x="20488" y="68681"/>
                      <a:pt x="20488" y="73199"/>
                    </a:cubicBezTo>
                    <a:cubicBezTo>
                      <a:pt x="20488" y="76814"/>
                      <a:pt x="13259" y="74103"/>
                      <a:pt x="11451" y="77718"/>
                    </a:cubicBezTo>
                    <a:cubicBezTo>
                      <a:pt x="10548" y="79525"/>
                      <a:pt x="15066" y="82236"/>
                      <a:pt x="14163" y="84044"/>
                    </a:cubicBezTo>
                    <a:cubicBezTo>
                      <a:pt x="10548" y="84947"/>
                      <a:pt x="-3008" y="84044"/>
                      <a:pt x="607" y="85851"/>
                    </a:cubicBezTo>
                    <a:lnTo>
                      <a:pt x="607" y="85851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45" name="任意多边形: 形状 1856"/>
              <p:cNvSpPr/>
              <p:nvPr>
                <p:custDataLst>
                  <p:tags r:id="rId2572"/>
                </p:custDataLst>
              </p:nvPr>
            </p:nvSpPr>
            <p:spPr>
              <a:xfrm>
                <a:off x="4413290" y="2197374"/>
                <a:ext cx="17582" cy="17805"/>
              </a:xfrm>
              <a:custGeom>
                <a:avLst/>
                <a:gdLst>
                  <a:gd name="connsiteX0" fmla="*/ 29 w 17582"/>
                  <a:gd name="connsiteY0" fmla="*/ 2442 h 17805"/>
                  <a:gd name="connsiteX1" fmla="*/ 14488 w 17582"/>
                  <a:gd name="connsiteY1" fmla="*/ 5153 h 17805"/>
                  <a:gd name="connsiteX2" fmla="*/ 8162 w 17582"/>
                  <a:gd name="connsiteY2" fmla="*/ 6961 h 17805"/>
                  <a:gd name="connsiteX3" fmla="*/ 2740 w 17582"/>
                  <a:gd name="connsiteY3" fmla="*/ 17805 h 17805"/>
                  <a:gd name="connsiteX4" fmla="*/ 6355 w 17582"/>
                  <a:gd name="connsiteY4" fmla="*/ 9672 h 17805"/>
                  <a:gd name="connsiteX5" fmla="*/ 6355 w 17582"/>
                  <a:gd name="connsiteY5" fmla="*/ 4250 h 17805"/>
                  <a:gd name="connsiteX6" fmla="*/ 6355 w 17582"/>
                  <a:gd name="connsiteY6" fmla="*/ 3346 h 17805"/>
                  <a:gd name="connsiteX7" fmla="*/ 29 w 17582"/>
                  <a:gd name="connsiteY7" fmla="*/ 2442 h 17805"/>
                  <a:gd name="connsiteX8" fmla="*/ 29 w 17582"/>
                  <a:gd name="connsiteY8" fmla="*/ 2442 h 17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582" h="17805">
                    <a:moveTo>
                      <a:pt x="29" y="2442"/>
                    </a:moveTo>
                    <a:cubicBezTo>
                      <a:pt x="4548" y="-1172"/>
                      <a:pt x="25332" y="-1172"/>
                      <a:pt x="14488" y="5153"/>
                    </a:cubicBezTo>
                    <a:cubicBezTo>
                      <a:pt x="11777" y="6961"/>
                      <a:pt x="9970" y="5153"/>
                      <a:pt x="8162" y="6961"/>
                    </a:cubicBezTo>
                    <a:cubicBezTo>
                      <a:pt x="8162" y="6961"/>
                      <a:pt x="19007" y="16902"/>
                      <a:pt x="2740" y="17805"/>
                    </a:cubicBezTo>
                    <a:cubicBezTo>
                      <a:pt x="-5393" y="17805"/>
                      <a:pt x="7259" y="13287"/>
                      <a:pt x="6355" y="9672"/>
                    </a:cubicBezTo>
                    <a:cubicBezTo>
                      <a:pt x="5451" y="4250"/>
                      <a:pt x="-6297" y="12383"/>
                      <a:pt x="6355" y="4250"/>
                    </a:cubicBezTo>
                    <a:cubicBezTo>
                      <a:pt x="6355" y="4250"/>
                      <a:pt x="6355" y="3346"/>
                      <a:pt x="6355" y="3346"/>
                    </a:cubicBezTo>
                    <a:cubicBezTo>
                      <a:pt x="3644" y="4250"/>
                      <a:pt x="29" y="3346"/>
                      <a:pt x="29" y="2442"/>
                    </a:cubicBezTo>
                    <a:lnTo>
                      <a:pt x="29" y="2442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46" name="任意多边形: 形状 1857"/>
              <p:cNvSpPr/>
              <p:nvPr>
                <p:custDataLst>
                  <p:tags r:id="rId2573"/>
                </p:custDataLst>
              </p:nvPr>
            </p:nvSpPr>
            <p:spPr>
              <a:xfrm>
                <a:off x="4626899" y="2194394"/>
                <a:ext cx="12464" cy="38858"/>
              </a:xfrm>
              <a:custGeom>
                <a:avLst/>
                <a:gdLst>
                  <a:gd name="connsiteX0" fmla="*/ 3307 w 12464"/>
                  <a:gd name="connsiteY0" fmla="*/ 8133 h 38858"/>
                  <a:gd name="connsiteX1" fmla="*/ 9633 w 12464"/>
                  <a:gd name="connsiteY1" fmla="*/ 0 h 38858"/>
                  <a:gd name="connsiteX2" fmla="*/ 9633 w 12464"/>
                  <a:gd name="connsiteY2" fmla="*/ 9941 h 38858"/>
                  <a:gd name="connsiteX3" fmla="*/ 11440 w 12464"/>
                  <a:gd name="connsiteY3" fmla="*/ 9037 h 38858"/>
                  <a:gd name="connsiteX4" fmla="*/ 8729 w 12464"/>
                  <a:gd name="connsiteY4" fmla="*/ 17170 h 38858"/>
                  <a:gd name="connsiteX5" fmla="*/ 12344 w 12464"/>
                  <a:gd name="connsiteY5" fmla="*/ 15363 h 38858"/>
                  <a:gd name="connsiteX6" fmla="*/ 9633 w 12464"/>
                  <a:gd name="connsiteY6" fmla="*/ 31629 h 38858"/>
                  <a:gd name="connsiteX7" fmla="*/ 11440 w 12464"/>
                  <a:gd name="connsiteY7" fmla="*/ 28918 h 38858"/>
                  <a:gd name="connsiteX8" fmla="*/ 11440 w 12464"/>
                  <a:gd name="connsiteY8" fmla="*/ 30726 h 38858"/>
                  <a:gd name="connsiteX9" fmla="*/ 8729 w 12464"/>
                  <a:gd name="connsiteY9" fmla="*/ 38859 h 38858"/>
                  <a:gd name="connsiteX10" fmla="*/ 8729 w 12464"/>
                  <a:gd name="connsiteY10" fmla="*/ 19881 h 38858"/>
                  <a:gd name="connsiteX11" fmla="*/ 4211 w 12464"/>
                  <a:gd name="connsiteY11" fmla="*/ 19881 h 38858"/>
                  <a:gd name="connsiteX12" fmla="*/ 6922 w 12464"/>
                  <a:gd name="connsiteY12" fmla="*/ 11748 h 38858"/>
                  <a:gd name="connsiteX13" fmla="*/ 596 w 12464"/>
                  <a:gd name="connsiteY13" fmla="*/ 11748 h 38858"/>
                  <a:gd name="connsiteX14" fmla="*/ 3307 w 12464"/>
                  <a:gd name="connsiteY14" fmla="*/ 8133 h 38858"/>
                  <a:gd name="connsiteX15" fmla="*/ 3307 w 12464"/>
                  <a:gd name="connsiteY15" fmla="*/ 8133 h 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64" h="38858">
                    <a:moveTo>
                      <a:pt x="3307" y="8133"/>
                    </a:moveTo>
                    <a:cubicBezTo>
                      <a:pt x="6922" y="7230"/>
                      <a:pt x="6018" y="0"/>
                      <a:pt x="9633" y="0"/>
                    </a:cubicBezTo>
                    <a:cubicBezTo>
                      <a:pt x="12344" y="0"/>
                      <a:pt x="8729" y="7230"/>
                      <a:pt x="9633" y="9941"/>
                    </a:cubicBezTo>
                    <a:cubicBezTo>
                      <a:pt x="9633" y="10844"/>
                      <a:pt x="10537" y="9037"/>
                      <a:pt x="11440" y="9037"/>
                    </a:cubicBezTo>
                    <a:cubicBezTo>
                      <a:pt x="12344" y="9941"/>
                      <a:pt x="7826" y="16267"/>
                      <a:pt x="8729" y="17170"/>
                    </a:cubicBezTo>
                    <a:cubicBezTo>
                      <a:pt x="9633" y="18074"/>
                      <a:pt x="11440" y="15363"/>
                      <a:pt x="12344" y="15363"/>
                    </a:cubicBezTo>
                    <a:cubicBezTo>
                      <a:pt x="13248" y="15363"/>
                      <a:pt x="8729" y="29822"/>
                      <a:pt x="9633" y="31629"/>
                    </a:cubicBezTo>
                    <a:cubicBezTo>
                      <a:pt x="10537" y="32533"/>
                      <a:pt x="10537" y="29822"/>
                      <a:pt x="11440" y="28918"/>
                    </a:cubicBezTo>
                    <a:cubicBezTo>
                      <a:pt x="11440" y="28918"/>
                      <a:pt x="11440" y="30726"/>
                      <a:pt x="11440" y="30726"/>
                    </a:cubicBezTo>
                    <a:cubicBezTo>
                      <a:pt x="10537" y="31629"/>
                      <a:pt x="8729" y="38859"/>
                      <a:pt x="8729" y="38859"/>
                    </a:cubicBezTo>
                    <a:cubicBezTo>
                      <a:pt x="6922" y="32533"/>
                      <a:pt x="7826" y="26207"/>
                      <a:pt x="8729" y="19881"/>
                    </a:cubicBezTo>
                    <a:cubicBezTo>
                      <a:pt x="8729" y="18978"/>
                      <a:pt x="5115" y="21689"/>
                      <a:pt x="4211" y="19881"/>
                    </a:cubicBezTo>
                    <a:cubicBezTo>
                      <a:pt x="3307" y="18074"/>
                      <a:pt x="7826" y="11748"/>
                      <a:pt x="6922" y="11748"/>
                    </a:cubicBezTo>
                    <a:cubicBezTo>
                      <a:pt x="5115" y="10844"/>
                      <a:pt x="2403" y="12652"/>
                      <a:pt x="596" y="11748"/>
                    </a:cubicBezTo>
                    <a:cubicBezTo>
                      <a:pt x="-1211" y="11748"/>
                      <a:pt x="1500" y="8133"/>
                      <a:pt x="3307" y="8133"/>
                    </a:cubicBezTo>
                    <a:lnTo>
                      <a:pt x="3307" y="8133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47" name="任意多边形: 形状 1858"/>
              <p:cNvSpPr/>
              <p:nvPr>
                <p:custDataLst>
                  <p:tags r:id="rId2574"/>
                </p:custDataLst>
              </p:nvPr>
            </p:nvSpPr>
            <p:spPr>
              <a:xfrm>
                <a:off x="4485614" y="2375133"/>
                <a:ext cx="81332" cy="22592"/>
              </a:xfrm>
              <a:custGeom>
                <a:avLst/>
                <a:gdLst>
                  <a:gd name="connsiteX0" fmla="*/ 0 w 81332"/>
                  <a:gd name="connsiteY0" fmla="*/ 0 h 22592"/>
                  <a:gd name="connsiteX1" fmla="*/ 48799 w 81332"/>
                  <a:gd name="connsiteY1" fmla="*/ 22592 h 22592"/>
                  <a:gd name="connsiteX2" fmla="*/ 81333 w 81332"/>
                  <a:gd name="connsiteY2" fmla="*/ 3615 h 22592"/>
                  <a:gd name="connsiteX3" fmla="*/ 67777 w 81332"/>
                  <a:gd name="connsiteY3" fmla="*/ 9037 h 22592"/>
                  <a:gd name="connsiteX4" fmla="*/ 0 w 81332"/>
                  <a:gd name="connsiteY4" fmla="*/ 0 h 22592"/>
                  <a:gd name="connsiteX5" fmla="*/ 0 w 81332"/>
                  <a:gd name="connsiteY5" fmla="*/ 0 h 2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332" h="22592">
                    <a:moveTo>
                      <a:pt x="0" y="0"/>
                    </a:moveTo>
                    <a:cubicBezTo>
                      <a:pt x="9941" y="13555"/>
                      <a:pt x="27111" y="20785"/>
                      <a:pt x="48799" y="22592"/>
                    </a:cubicBezTo>
                    <a:cubicBezTo>
                      <a:pt x="65066" y="21689"/>
                      <a:pt x="74103" y="13555"/>
                      <a:pt x="81333" y="3615"/>
                    </a:cubicBezTo>
                    <a:cubicBezTo>
                      <a:pt x="76814" y="5422"/>
                      <a:pt x="72296" y="7230"/>
                      <a:pt x="67777" y="9037"/>
                    </a:cubicBezTo>
                    <a:cubicBezTo>
                      <a:pt x="52414" y="15363"/>
                      <a:pt x="30726" y="9037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48" name="任意多边形: 形状 1859"/>
              <p:cNvSpPr/>
              <p:nvPr>
                <p:custDataLst>
                  <p:tags r:id="rId2575"/>
                </p:custDataLst>
              </p:nvPr>
            </p:nvSpPr>
            <p:spPr>
              <a:xfrm>
                <a:off x="4474770" y="2287376"/>
                <a:ext cx="36147" cy="14146"/>
              </a:xfrm>
              <a:custGeom>
                <a:avLst/>
                <a:gdLst>
                  <a:gd name="connsiteX0" fmla="*/ 9941 w 36147"/>
                  <a:gd name="connsiteY0" fmla="*/ 99 h 14146"/>
                  <a:gd name="connsiteX1" fmla="*/ 0 w 36147"/>
                  <a:gd name="connsiteY1" fmla="*/ 4617 h 14146"/>
                  <a:gd name="connsiteX2" fmla="*/ 9037 w 36147"/>
                  <a:gd name="connsiteY2" fmla="*/ 11847 h 14146"/>
                  <a:gd name="connsiteX3" fmla="*/ 36148 w 36147"/>
                  <a:gd name="connsiteY3" fmla="*/ 10943 h 14146"/>
                  <a:gd name="connsiteX4" fmla="*/ 9941 w 36147"/>
                  <a:gd name="connsiteY4" fmla="*/ 99 h 14146"/>
                  <a:gd name="connsiteX5" fmla="*/ 9941 w 36147"/>
                  <a:gd name="connsiteY5" fmla="*/ 99 h 1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47" h="14146">
                    <a:moveTo>
                      <a:pt x="9941" y="99"/>
                    </a:moveTo>
                    <a:cubicBezTo>
                      <a:pt x="6326" y="1906"/>
                      <a:pt x="3615" y="2810"/>
                      <a:pt x="0" y="4617"/>
                    </a:cubicBezTo>
                    <a:cubicBezTo>
                      <a:pt x="1807" y="8232"/>
                      <a:pt x="5422" y="10943"/>
                      <a:pt x="9037" y="11847"/>
                    </a:cubicBezTo>
                    <a:cubicBezTo>
                      <a:pt x="16267" y="13654"/>
                      <a:pt x="26207" y="16365"/>
                      <a:pt x="36148" y="10943"/>
                    </a:cubicBezTo>
                    <a:cubicBezTo>
                      <a:pt x="32533" y="4617"/>
                      <a:pt x="27111" y="-805"/>
                      <a:pt x="9941" y="99"/>
                    </a:cubicBezTo>
                    <a:lnTo>
                      <a:pt x="9941" y="99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49" name="任意多边形: 形状 1860"/>
              <p:cNvSpPr/>
              <p:nvPr>
                <p:custDataLst>
                  <p:tags r:id="rId2576"/>
                </p:custDataLst>
              </p:nvPr>
            </p:nvSpPr>
            <p:spPr>
              <a:xfrm>
                <a:off x="4566043" y="2293446"/>
                <a:ext cx="32533" cy="10972"/>
              </a:xfrm>
              <a:custGeom>
                <a:avLst/>
                <a:gdLst>
                  <a:gd name="connsiteX0" fmla="*/ 0 w 32533"/>
                  <a:gd name="connsiteY0" fmla="*/ 5777 h 10972"/>
                  <a:gd name="connsiteX1" fmla="*/ 3615 w 32533"/>
                  <a:gd name="connsiteY1" fmla="*/ 2162 h 10972"/>
                  <a:gd name="connsiteX2" fmla="*/ 25303 w 32533"/>
                  <a:gd name="connsiteY2" fmla="*/ 355 h 10972"/>
                  <a:gd name="connsiteX3" fmla="*/ 32533 w 32533"/>
                  <a:gd name="connsiteY3" fmla="*/ 3969 h 10972"/>
                  <a:gd name="connsiteX4" fmla="*/ 20785 w 32533"/>
                  <a:gd name="connsiteY4" fmla="*/ 10295 h 10972"/>
                  <a:gd name="connsiteX5" fmla="*/ 7230 w 32533"/>
                  <a:gd name="connsiteY5" fmla="*/ 10295 h 10972"/>
                  <a:gd name="connsiteX6" fmla="*/ 0 w 32533"/>
                  <a:gd name="connsiteY6" fmla="*/ 5777 h 10972"/>
                  <a:gd name="connsiteX7" fmla="*/ 0 w 32533"/>
                  <a:gd name="connsiteY7" fmla="*/ 5777 h 1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533" h="10972">
                    <a:moveTo>
                      <a:pt x="0" y="5777"/>
                    </a:moveTo>
                    <a:cubicBezTo>
                      <a:pt x="904" y="4873"/>
                      <a:pt x="2711" y="3969"/>
                      <a:pt x="3615" y="2162"/>
                    </a:cubicBezTo>
                    <a:cubicBezTo>
                      <a:pt x="9941" y="355"/>
                      <a:pt x="17170" y="-549"/>
                      <a:pt x="25303" y="355"/>
                    </a:cubicBezTo>
                    <a:cubicBezTo>
                      <a:pt x="28015" y="1258"/>
                      <a:pt x="29822" y="3066"/>
                      <a:pt x="32533" y="3969"/>
                    </a:cubicBezTo>
                    <a:cubicBezTo>
                      <a:pt x="29822" y="6680"/>
                      <a:pt x="26207" y="9391"/>
                      <a:pt x="20785" y="10295"/>
                    </a:cubicBezTo>
                    <a:cubicBezTo>
                      <a:pt x="16267" y="11199"/>
                      <a:pt x="11748" y="11199"/>
                      <a:pt x="7230" y="10295"/>
                    </a:cubicBezTo>
                    <a:cubicBezTo>
                      <a:pt x="4518" y="9391"/>
                      <a:pt x="1807" y="7584"/>
                      <a:pt x="0" y="5777"/>
                    </a:cubicBezTo>
                    <a:lnTo>
                      <a:pt x="0" y="5777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50" name="任意多边形: 形状 1861"/>
              <p:cNvSpPr/>
              <p:nvPr>
                <p:custDataLst>
                  <p:tags r:id="rId2577"/>
                </p:custDataLst>
              </p:nvPr>
            </p:nvSpPr>
            <p:spPr>
              <a:xfrm>
                <a:off x="3826562" y="2079625"/>
                <a:ext cx="1106381" cy="685037"/>
              </a:xfrm>
              <a:custGeom>
                <a:avLst/>
                <a:gdLst>
                  <a:gd name="connsiteX0" fmla="*/ 652727 w 1106381"/>
                  <a:gd name="connsiteY0" fmla="*/ 538602 h 685037"/>
                  <a:gd name="connsiteX1" fmla="*/ 657245 w 1106381"/>
                  <a:gd name="connsiteY1" fmla="*/ 509684 h 685037"/>
                  <a:gd name="connsiteX2" fmla="*/ 663571 w 1106381"/>
                  <a:gd name="connsiteY2" fmla="*/ 461788 h 685037"/>
                  <a:gd name="connsiteX3" fmla="*/ 665378 w 1106381"/>
                  <a:gd name="connsiteY3" fmla="*/ 445522 h 685037"/>
                  <a:gd name="connsiteX4" fmla="*/ 671704 w 1106381"/>
                  <a:gd name="connsiteY4" fmla="*/ 433774 h 685037"/>
                  <a:gd name="connsiteX5" fmla="*/ 686163 w 1106381"/>
                  <a:gd name="connsiteY5" fmla="*/ 430159 h 685037"/>
                  <a:gd name="connsiteX6" fmla="*/ 701526 w 1106381"/>
                  <a:gd name="connsiteY6" fmla="*/ 432870 h 685037"/>
                  <a:gd name="connsiteX7" fmla="*/ 704237 w 1106381"/>
                  <a:gd name="connsiteY7" fmla="*/ 448233 h 685037"/>
                  <a:gd name="connsiteX8" fmla="*/ 713274 w 1106381"/>
                  <a:gd name="connsiteY8" fmla="*/ 492514 h 685037"/>
                  <a:gd name="connsiteX9" fmla="*/ 715082 w 1106381"/>
                  <a:gd name="connsiteY9" fmla="*/ 508780 h 685037"/>
                  <a:gd name="connsiteX10" fmla="*/ 720504 w 1106381"/>
                  <a:gd name="connsiteY10" fmla="*/ 538602 h 685037"/>
                  <a:gd name="connsiteX11" fmla="*/ 715082 w 1106381"/>
                  <a:gd name="connsiteY11" fmla="*/ 539506 h 685037"/>
                  <a:gd name="connsiteX12" fmla="*/ 697008 w 1106381"/>
                  <a:gd name="connsiteY12" fmla="*/ 539506 h 685037"/>
                  <a:gd name="connsiteX13" fmla="*/ 686163 w 1106381"/>
                  <a:gd name="connsiteY13" fmla="*/ 539506 h 685037"/>
                  <a:gd name="connsiteX14" fmla="*/ 678934 w 1106381"/>
                  <a:gd name="connsiteY14" fmla="*/ 539506 h 685037"/>
                  <a:gd name="connsiteX15" fmla="*/ 652727 w 1106381"/>
                  <a:gd name="connsiteY15" fmla="*/ 539506 h 685037"/>
                  <a:gd name="connsiteX16" fmla="*/ 520787 w 1106381"/>
                  <a:gd name="connsiteY16" fmla="*/ 538602 h 685037"/>
                  <a:gd name="connsiteX17" fmla="*/ 347278 w 1106381"/>
                  <a:gd name="connsiteY17" fmla="*/ 538602 h 685037"/>
                  <a:gd name="connsiteX18" fmla="*/ 340952 w 1106381"/>
                  <a:gd name="connsiteY18" fmla="*/ 532277 h 685037"/>
                  <a:gd name="connsiteX19" fmla="*/ 333722 w 1106381"/>
                  <a:gd name="connsiteY19" fmla="*/ 524143 h 685037"/>
                  <a:gd name="connsiteX20" fmla="*/ 330107 w 1106381"/>
                  <a:gd name="connsiteY20" fmla="*/ 513299 h 685037"/>
                  <a:gd name="connsiteX21" fmla="*/ 326493 w 1106381"/>
                  <a:gd name="connsiteY21" fmla="*/ 504262 h 685037"/>
                  <a:gd name="connsiteX22" fmla="*/ 326493 w 1106381"/>
                  <a:gd name="connsiteY22" fmla="*/ 504262 h 685037"/>
                  <a:gd name="connsiteX23" fmla="*/ 317456 w 1106381"/>
                  <a:gd name="connsiteY23" fmla="*/ 500647 h 685037"/>
                  <a:gd name="connsiteX24" fmla="*/ 280404 w 1106381"/>
                  <a:gd name="connsiteY24" fmla="*/ 497032 h 685037"/>
                  <a:gd name="connsiteX25" fmla="*/ 271367 w 1106381"/>
                  <a:gd name="connsiteY25" fmla="*/ 491610 h 685037"/>
                  <a:gd name="connsiteX26" fmla="*/ 254197 w 1106381"/>
                  <a:gd name="connsiteY26" fmla="*/ 480766 h 685037"/>
                  <a:gd name="connsiteX27" fmla="*/ 238834 w 1106381"/>
                  <a:gd name="connsiteY27" fmla="*/ 469922 h 685037"/>
                  <a:gd name="connsiteX28" fmla="*/ 239738 w 1106381"/>
                  <a:gd name="connsiteY28" fmla="*/ 459077 h 685037"/>
                  <a:gd name="connsiteX29" fmla="*/ 238834 w 1106381"/>
                  <a:gd name="connsiteY29" fmla="*/ 462692 h 685037"/>
                  <a:gd name="connsiteX30" fmla="*/ 227086 w 1106381"/>
                  <a:gd name="connsiteY30" fmla="*/ 451848 h 685037"/>
                  <a:gd name="connsiteX31" fmla="*/ 210820 w 1106381"/>
                  <a:gd name="connsiteY31" fmla="*/ 445522 h 685037"/>
                  <a:gd name="connsiteX32" fmla="*/ 171057 w 1106381"/>
                  <a:gd name="connsiteY32" fmla="*/ 446425 h 685037"/>
                  <a:gd name="connsiteX33" fmla="*/ 130391 w 1106381"/>
                  <a:gd name="connsiteY33" fmla="*/ 473536 h 685037"/>
                  <a:gd name="connsiteX34" fmla="*/ 124065 w 1106381"/>
                  <a:gd name="connsiteY34" fmla="*/ 478959 h 685037"/>
                  <a:gd name="connsiteX35" fmla="*/ 117739 w 1106381"/>
                  <a:gd name="connsiteY35" fmla="*/ 483477 h 685037"/>
                  <a:gd name="connsiteX36" fmla="*/ 90628 w 1106381"/>
                  <a:gd name="connsiteY36" fmla="*/ 501551 h 685037"/>
                  <a:gd name="connsiteX37" fmla="*/ 77073 w 1106381"/>
                  <a:gd name="connsiteY37" fmla="*/ 510588 h 685037"/>
                  <a:gd name="connsiteX38" fmla="*/ 72554 w 1106381"/>
                  <a:gd name="connsiteY38" fmla="*/ 525047 h 685037"/>
                  <a:gd name="connsiteX39" fmla="*/ 81591 w 1106381"/>
                  <a:gd name="connsiteY39" fmla="*/ 538602 h 685037"/>
                  <a:gd name="connsiteX40" fmla="*/ 129487 w 1106381"/>
                  <a:gd name="connsiteY40" fmla="*/ 539506 h 685037"/>
                  <a:gd name="connsiteX41" fmla="*/ 138524 w 1106381"/>
                  <a:gd name="connsiteY41" fmla="*/ 538602 h 685037"/>
                  <a:gd name="connsiteX42" fmla="*/ 137620 w 1106381"/>
                  <a:gd name="connsiteY42" fmla="*/ 538602 h 685037"/>
                  <a:gd name="connsiteX43" fmla="*/ 136717 w 1106381"/>
                  <a:gd name="connsiteY43" fmla="*/ 538602 h 685037"/>
                  <a:gd name="connsiteX44" fmla="*/ 122257 w 1106381"/>
                  <a:gd name="connsiteY44" fmla="*/ 542217 h 685037"/>
                  <a:gd name="connsiteX45" fmla="*/ 105991 w 1106381"/>
                  <a:gd name="connsiteY45" fmla="*/ 545832 h 685037"/>
                  <a:gd name="connsiteX46" fmla="*/ 87917 w 1106381"/>
                  <a:gd name="connsiteY46" fmla="*/ 544025 h 685037"/>
                  <a:gd name="connsiteX47" fmla="*/ 75265 w 1106381"/>
                  <a:gd name="connsiteY47" fmla="*/ 536795 h 685037"/>
                  <a:gd name="connsiteX48" fmla="*/ 68939 w 1106381"/>
                  <a:gd name="connsiteY48" fmla="*/ 523240 h 685037"/>
                  <a:gd name="connsiteX49" fmla="*/ 61710 w 1106381"/>
                  <a:gd name="connsiteY49" fmla="*/ 510588 h 685037"/>
                  <a:gd name="connsiteX50" fmla="*/ 54480 w 1106381"/>
                  <a:gd name="connsiteY50" fmla="*/ 497936 h 685037"/>
                  <a:gd name="connsiteX51" fmla="*/ 45443 w 1106381"/>
                  <a:gd name="connsiteY51" fmla="*/ 487995 h 685037"/>
                  <a:gd name="connsiteX52" fmla="*/ 56288 w 1106381"/>
                  <a:gd name="connsiteY52" fmla="*/ 494321 h 685037"/>
                  <a:gd name="connsiteX53" fmla="*/ 17429 w 1106381"/>
                  <a:gd name="connsiteY53" fmla="*/ 459077 h 685037"/>
                  <a:gd name="connsiteX54" fmla="*/ 14718 w 1106381"/>
                  <a:gd name="connsiteY54" fmla="*/ 451848 h 685037"/>
                  <a:gd name="connsiteX55" fmla="*/ 4777 w 1106381"/>
                  <a:gd name="connsiteY55" fmla="*/ 420218 h 685037"/>
                  <a:gd name="connsiteX56" fmla="*/ 20140 w 1106381"/>
                  <a:gd name="connsiteY56" fmla="*/ 394011 h 685037"/>
                  <a:gd name="connsiteX57" fmla="*/ 49962 w 1106381"/>
                  <a:gd name="connsiteY57" fmla="*/ 360574 h 685037"/>
                  <a:gd name="connsiteX58" fmla="*/ 84302 w 1106381"/>
                  <a:gd name="connsiteY58" fmla="*/ 353345 h 685037"/>
                  <a:gd name="connsiteX59" fmla="*/ 92436 w 1106381"/>
                  <a:gd name="connsiteY59" fmla="*/ 350634 h 685037"/>
                  <a:gd name="connsiteX60" fmla="*/ 136717 w 1106381"/>
                  <a:gd name="connsiteY60" fmla="*/ 353345 h 685037"/>
                  <a:gd name="connsiteX61" fmla="*/ 122257 w 1106381"/>
                  <a:gd name="connsiteY61" fmla="*/ 351537 h 685037"/>
                  <a:gd name="connsiteX62" fmla="*/ 153887 w 1106381"/>
                  <a:gd name="connsiteY62" fmla="*/ 351537 h 685037"/>
                  <a:gd name="connsiteX63" fmla="*/ 185516 w 1106381"/>
                  <a:gd name="connsiteY63" fmla="*/ 350634 h 685037"/>
                  <a:gd name="connsiteX64" fmla="*/ 198168 w 1106381"/>
                  <a:gd name="connsiteY64" fmla="*/ 347923 h 685037"/>
                  <a:gd name="connsiteX65" fmla="*/ 209012 w 1106381"/>
                  <a:gd name="connsiteY65" fmla="*/ 341597 h 685037"/>
                  <a:gd name="connsiteX66" fmla="*/ 223471 w 1106381"/>
                  <a:gd name="connsiteY66" fmla="*/ 340693 h 685037"/>
                  <a:gd name="connsiteX67" fmla="*/ 237027 w 1106381"/>
                  <a:gd name="connsiteY67" fmla="*/ 344308 h 685037"/>
                  <a:gd name="connsiteX68" fmla="*/ 258715 w 1106381"/>
                  <a:gd name="connsiteY68" fmla="*/ 347019 h 685037"/>
                  <a:gd name="connsiteX69" fmla="*/ 275886 w 1106381"/>
                  <a:gd name="connsiteY69" fmla="*/ 347019 h 685037"/>
                  <a:gd name="connsiteX70" fmla="*/ 274078 w 1106381"/>
                  <a:gd name="connsiteY70" fmla="*/ 345212 h 685037"/>
                  <a:gd name="connsiteX71" fmla="*/ 282212 w 1106381"/>
                  <a:gd name="connsiteY71" fmla="*/ 337078 h 685037"/>
                  <a:gd name="connsiteX72" fmla="*/ 319263 w 1106381"/>
                  <a:gd name="connsiteY72" fmla="*/ 343404 h 685037"/>
                  <a:gd name="connsiteX73" fmla="*/ 310226 w 1106381"/>
                  <a:gd name="connsiteY73" fmla="*/ 337982 h 685037"/>
                  <a:gd name="connsiteX74" fmla="*/ 323782 w 1106381"/>
                  <a:gd name="connsiteY74" fmla="*/ 329849 h 685037"/>
                  <a:gd name="connsiteX75" fmla="*/ 359929 w 1106381"/>
                  <a:gd name="connsiteY75" fmla="*/ 322619 h 685037"/>
                  <a:gd name="connsiteX76" fmla="*/ 368966 w 1106381"/>
                  <a:gd name="connsiteY76" fmla="*/ 320812 h 685037"/>
                  <a:gd name="connsiteX77" fmla="*/ 373485 w 1106381"/>
                  <a:gd name="connsiteY77" fmla="*/ 319908 h 685037"/>
                  <a:gd name="connsiteX78" fmla="*/ 377100 w 1106381"/>
                  <a:gd name="connsiteY78" fmla="*/ 319908 h 685037"/>
                  <a:gd name="connsiteX79" fmla="*/ 367159 w 1106381"/>
                  <a:gd name="connsiteY79" fmla="*/ 365997 h 685037"/>
                  <a:gd name="connsiteX80" fmla="*/ 378003 w 1106381"/>
                  <a:gd name="connsiteY80" fmla="*/ 341597 h 685037"/>
                  <a:gd name="connsiteX81" fmla="*/ 379811 w 1106381"/>
                  <a:gd name="connsiteY81" fmla="*/ 328041 h 685037"/>
                  <a:gd name="connsiteX82" fmla="*/ 378003 w 1106381"/>
                  <a:gd name="connsiteY82" fmla="*/ 313582 h 685037"/>
                  <a:gd name="connsiteX83" fmla="*/ 372581 w 1106381"/>
                  <a:gd name="connsiteY83" fmla="*/ 304545 h 685037"/>
                  <a:gd name="connsiteX84" fmla="*/ 381618 w 1106381"/>
                  <a:gd name="connsiteY84" fmla="*/ 297316 h 685037"/>
                  <a:gd name="connsiteX85" fmla="*/ 388848 w 1106381"/>
                  <a:gd name="connsiteY85" fmla="*/ 289183 h 685037"/>
                  <a:gd name="connsiteX86" fmla="*/ 395173 w 1106381"/>
                  <a:gd name="connsiteY86" fmla="*/ 280146 h 685037"/>
                  <a:gd name="connsiteX87" fmla="*/ 401499 w 1106381"/>
                  <a:gd name="connsiteY87" fmla="*/ 271109 h 685037"/>
                  <a:gd name="connsiteX88" fmla="*/ 420477 w 1106381"/>
                  <a:gd name="connsiteY88" fmla="*/ 258457 h 685037"/>
                  <a:gd name="connsiteX89" fmla="*/ 447588 w 1106381"/>
                  <a:gd name="connsiteY89" fmla="*/ 261168 h 685037"/>
                  <a:gd name="connsiteX90" fmla="*/ 491869 w 1106381"/>
                  <a:gd name="connsiteY90" fmla="*/ 262975 h 685037"/>
                  <a:gd name="connsiteX91" fmla="*/ 504521 w 1106381"/>
                  <a:gd name="connsiteY91" fmla="*/ 265686 h 685037"/>
                  <a:gd name="connsiteX92" fmla="*/ 534343 w 1106381"/>
                  <a:gd name="connsiteY92" fmla="*/ 267494 h 685037"/>
                  <a:gd name="connsiteX93" fmla="*/ 560550 w 1106381"/>
                  <a:gd name="connsiteY93" fmla="*/ 271109 h 685037"/>
                  <a:gd name="connsiteX94" fmla="*/ 556031 w 1106381"/>
                  <a:gd name="connsiteY94" fmla="*/ 280146 h 685037"/>
                  <a:gd name="connsiteX95" fmla="*/ 537054 w 1106381"/>
                  <a:gd name="connsiteY95" fmla="*/ 318101 h 685037"/>
                  <a:gd name="connsiteX96" fmla="*/ 535246 w 1106381"/>
                  <a:gd name="connsiteY96" fmla="*/ 327138 h 685037"/>
                  <a:gd name="connsiteX97" fmla="*/ 553320 w 1106381"/>
                  <a:gd name="connsiteY97" fmla="*/ 337078 h 685037"/>
                  <a:gd name="connsiteX98" fmla="*/ 531631 w 1106381"/>
                  <a:gd name="connsiteY98" fmla="*/ 347923 h 685037"/>
                  <a:gd name="connsiteX99" fmla="*/ 521691 w 1106381"/>
                  <a:gd name="connsiteY99" fmla="*/ 354249 h 685037"/>
                  <a:gd name="connsiteX100" fmla="*/ 514461 w 1106381"/>
                  <a:gd name="connsiteY100" fmla="*/ 363286 h 685037"/>
                  <a:gd name="connsiteX101" fmla="*/ 512654 w 1106381"/>
                  <a:gd name="connsiteY101" fmla="*/ 456366 h 685037"/>
                  <a:gd name="connsiteX102" fmla="*/ 516269 w 1106381"/>
                  <a:gd name="connsiteY102" fmla="*/ 484381 h 685037"/>
                  <a:gd name="connsiteX103" fmla="*/ 519883 w 1106381"/>
                  <a:gd name="connsiteY103" fmla="*/ 513299 h 685037"/>
                  <a:gd name="connsiteX104" fmla="*/ 520787 w 1106381"/>
                  <a:gd name="connsiteY104" fmla="*/ 538602 h 685037"/>
                  <a:gd name="connsiteX105" fmla="*/ 520787 w 1106381"/>
                  <a:gd name="connsiteY105" fmla="*/ 538602 h 685037"/>
                  <a:gd name="connsiteX106" fmla="*/ 524402 w 1106381"/>
                  <a:gd name="connsiteY106" fmla="*/ 538602 h 685037"/>
                  <a:gd name="connsiteX107" fmla="*/ 523498 w 1106381"/>
                  <a:gd name="connsiteY107" fmla="*/ 534988 h 685037"/>
                  <a:gd name="connsiteX108" fmla="*/ 520787 w 1106381"/>
                  <a:gd name="connsiteY108" fmla="*/ 518721 h 685037"/>
                  <a:gd name="connsiteX109" fmla="*/ 514461 w 1106381"/>
                  <a:gd name="connsiteY109" fmla="*/ 481670 h 685037"/>
                  <a:gd name="connsiteX110" fmla="*/ 511750 w 1106381"/>
                  <a:gd name="connsiteY110" fmla="*/ 397626 h 685037"/>
                  <a:gd name="connsiteX111" fmla="*/ 512654 w 1106381"/>
                  <a:gd name="connsiteY111" fmla="*/ 377745 h 685037"/>
                  <a:gd name="connsiteX112" fmla="*/ 514461 w 1106381"/>
                  <a:gd name="connsiteY112" fmla="*/ 357863 h 685037"/>
                  <a:gd name="connsiteX113" fmla="*/ 567779 w 1106381"/>
                  <a:gd name="connsiteY113" fmla="*/ 328945 h 685037"/>
                  <a:gd name="connsiteX114" fmla="*/ 553320 w 1106381"/>
                  <a:gd name="connsiteY114" fmla="*/ 334367 h 685037"/>
                  <a:gd name="connsiteX115" fmla="*/ 542476 w 1106381"/>
                  <a:gd name="connsiteY115" fmla="*/ 328041 h 685037"/>
                  <a:gd name="connsiteX116" fmla="*/ 531631 w 1106381"/>
                  <a:gd name="connsiteY116" fmla="*/ 322619 h 685037"/>
                  <a:gd name="connsiteX117" fmla="*/ 537957 w 1106381"/>
                  <a:gd name="connsiteY117" fmla="*/ 313582 h 685037"/>
                  <a:gd name="connsiteX118" fmla="*/ 543379 w 1106381"/>
                  <a:gd name="connsiteY118" fmla="*/ 304545 h 685037"/>
                  <a:gd name="connsiteX119" fmla="*/ 558742 w 1106381"/>
                  <a:gd name="connsiteY119" fmla="*/ 274723 h 685037"/>
                  <a:gd name="connsiteX120" fmla="*/ 565972 w 1106381"/>
                  <a:gd name="connsiteY120" fmla="*/ 267494 h 685037"/>
                  <a:gd name="connsiteX121" fmla="*/ 575009 w 1106381"/>
                  <a:gd name="connsiteY121" fmla="*/ 262072 h 685037"/>
                  <a:gd name="connsiteX122" fmla="*/ 584949 w 1106381"/>
                  <a:gd name="connsiteY122" fmla="*/ 257553 h 685037"/>
                  <a:gd name="connsiteX123" fmla="*/ 585853 w 1106381"/>
                  <a:gd name="connsiteY123" fmla="*/ 259361 h 685037"/>
                  <a:gd name="connsiteX124" fmla="*/ 597601 w 1106381"/>
                  <a:gd name="connsiteY124" fmla="*/ 243094 h 685037"/>
                  <a:gd name="connsiteX125" fmla="*/ 598505 w 1106381"/>
                  <a:gd name="connsiteY125" fmla="*/ 247613 h 685037"/>
                  <a:gd name="connsiteX126" fmla="*/ 590372 w 1106381"/>
                  <a:gd name="connsiteY126" fmla="*/ 274723 h 685037"/>
                  <a:gd name="connsiteX127" fmla="*/ 587661 w 1106381"/>
                  <a:gd name="connsiteY127" fmla="*/ 292797 h 685037"/>
                  <a:gd name="connsiteX128" fmla="*/ 582238 w 1106381"/>
                  <a:gd name="connsiteY128" fmla="*/ 387685 h 685037"/>
                  <a:gd name="connsiteX129" fmla="*/ 576816 w 1106381"/>
                  <a:gd name="connsiteY129" fmla="*/ 463596 h 685037"/>
                  <a:gd name="connsiteX130" fmla="*/ 574105 w 1106381"/>
                  <a:gd name="connsiteY130" fmla="*/ 501551 h 685037"/>
                  <a:gd name="connsiteX131" fmla="*/ 573201 w 1106381"/>
                  <a:gd name="connsiteY131" fmla="*/ 538602 h 685037"/>
                  <a:gd name="connsiteX132" fmla="*/ 524402 w 1106381"/>
                  <a:gd name="connsiteY132" fmla="*/ 538602 h 685037"/>
                  <a:gd name="connsiteX133" fmla="*/ 71651 w 1106381"/>
                  <a:gd name="connsiteY133" fmla="*/ 538602 h 685037"/>
                  <a:gd name="connsiteX134" fmla="*/ 51769 w 1106381"/>
                  <a:gd name="connsiteY134" fmla="*/ 502455 h 685037"/>
                  <a:gd name="connsiteX135" fmla="*/ 46347 w 1106381"/>
                  <a:gd name="connsiteY135" fmla="*/ 495225 h 685037"/>
                  <a:gd name="connsiteX136" fmla="*/ 43636 w 1106381"/>
                  <a:gd name="connsiteY136" fmla="*/ 491610 h 685037"/>
                  <a:gd name="connsiteX137" fmla="*/ 34599 w 1106381"/>
                  <a:gd name="connsiteY137" fmla="*/ 481670 h 685037"/>
                  <a:gd name="connsiteX138" fmla="*/ 10199 w 1106381"/>
                  <a:gd name="connsiteY138" fmla="*/ 456366 h 685037"/>
                  <a:gd name="connsiteX139" fmla="*/ 259 w 1106381"/>
                  <a:gd name="connsiteY139" fmla="*/ 416604 h 685037"/>
                  <a:gd name="connsiteX140" fmla="*/ 8392 w 1106381"/>
                  <a:gd name="connsiteY140" fmla="*/ 400337 h 685037"/>
                  <a:gd name="connsiteX141" fmla="*/ 30081 w 1106381"/>
                  <a:gd name="connsiteY141" fmla="*/ 371419 h 685037"/>
                  <a:gd name="connsiteX142" fmla="*/ 58999 w 1106381"/>
                  <a:gd name="connsiteY142" fmla="*/ 350634 h 685037"/>
                  <a:gd name="connsiteX143" fmla="*/ 81591 w 1106381"/>
                  <a:gd name="connsiteY143" fmla="*/ 348826 h 685037"/>
                  <a:gd name="connsiteX144" fmla="*/ 104184 w 1106381"/>
                  <a:gd name="connsiteY144" fmla="*/ 347923 h 685037"/>
                  <a:gd name="connsiteX145" fmla="*/ 115028 w 1106381"/>
                  <a:gd name="connsiteY145" fmla="*/ 348826 h 685037"/>
                  <a:gd name="connsiteX146" fmla="*/ 126776 w 1106381"/>
                  <a:gd name="connsiteY146" fmla="*/ 347923 h 685037"/>
                  <a:gd name="connsiteX147" fmla="*/ 151176 w 1106381"/>
                  <a:gd name="connsiteY147" fmla="*/ 347923 h 685037"/>
                  <a:gd name="connsiteX148" fmla="*/ 174672 w 1106381"/>
                  <a:gd name="connsiteY148" fmla="*/ 347019 h 685037"/>
                  <a:gd name="connsiteX149" fmla="*/ 195457 w 1106381"/>
                  <a:gd name="connsiteY149" fmla="*/ 344308 h 685037"/>
                  <a:gd name="connsiteX150" fmla="*/ 213531 w 1106381"/>
                  <a:gd name="connsiteY150" fmla="*/ 337078 h 685037"/>
                  <a:gd name="connsiteX151" fmla="*/ 255101 w 1106381"/>
                  <a:gd name="connsiteY151" fmla="*/ 343404 h 685037"/>
                  <a:gd name="connsiteX152" fmla="*/ 265945 w 1106381"/>
                  <a:gd name="connsiteY152" fmla="*/ 343404 h 685037"/>
                  <a:gd name="connsiteX153" fmla="*/ 272271 w 1106381"/>
                  <a:gd name="connsiteY153" fmla="*/ 337078 h 685037"/>
                  <a:gd name="connsiteX154" fmla="*/ 294863 w 1106381"/>
                  <a:gd name="connsiteY154" fmla="*/ 334367 h 685037"/>
                  <a:gd name="connsiteX155" fmla="*/ 304804 w 1106381"/>
                  <a:gd name="connsiteY155" fmla="*/ 335271 h 685037"/>
                  <a:gd name="connsiteX156" fmla="*/ 319263 w 1106381"/>
                  <a:gd name="connsiteY156" fmla="*/ 326234 h 685037"/>
                  <a:gd name="connsiteX157" fmla="*/ 329204 w 1106381"/>
                  <a:gd name="connsiteY157" fmla="*/ 323523 h 685037"/>
                  <a:gd name="connsiteX158" fmla="*/ 368966 w 1106381"/>
                  <a:gd name="connsiteY158" fmla="*/ 312679 h 685037"/>
                  <a:gd name="connsiteX159" fmla="*/ 368063 w 1106381"/>
                  <a:gd name="connsiteY159" fmla="*/ 311775 h 685037"/>
                  <a:gd name="connsiteX160" fmla="*/ 367159 w 1106381"/>
                  <a:gd name="connsiteY160" fmla="*/ 310871 h 685037"/>
                  <a:gd name="connsiteX161" fmla="*/ 384329 w 1106381"/>
                  <a:gd name="connsiteY161" fmla="*/ 282857 h 685037"/>
                  <a:gd name="connsiteX162" fmla="*/ 435840 w 1106381"/>
                  <a:gd name="connsiteY162" fmla="*/ 257553 h 685037"/>
                  <a:gd name="connsiteX163" fmla="*/ 474699 w 1106381"/>
                  <a:gd name="connsiteY163" fmla="*/ 257553 h 685037"/>
                  <a:gd name="connsiteX164" fmla="*/ 491869 w 1106381"/>
                  <a:gd name="connsiteY164" fmla="*/ 260264 h 685037"/>
                  <a:gd name="connsiteX165" fmla="*/ 510846 w 1106381"/>
                  <a:gd name="connsiteY165" fmla="*/ 261168 h 685037"/>
                  <a:gd name="connsiteX166" fmla="*/ 546994 w 1106381"/>
                  <a:gd name="connsiteY166" fmla="*/ 264783 h 685037"/>
                  <a:gd name="connsiteX167" fmla="*/ 576816 w 1106381"/>
                  <a:gd name="connsiteY167" fmla="*/ 258457 h 685037"/>
                  <a:gd name="connsiteX168" fmla="*/ 588564 w 1106381"/>
                  <a:gd name="connsiteY168" fmla="*/ 250324 h 685037"/>
                  <a:gd name="connsiteX169" fmla="*/ 596698 w 1106381"/>
                  <a:gd name="connsiteY169" fmla="*/ 239479 h 685037"/>
                  <a:gd name="connsiteX170" fmla="*/ 596698 w 1106381"/>
                  <a:gd name="connsiteY170" fmla="*/ 239479 h 685037"/>
                  <a:gd name="connsiteX171" fmla="*/ 593986 w 1106381"/>
                  <a:gd name="connsiteY171" fmla="*/ 234057 h 685037"/>
                  <a:gd name="connsiteX172" fmla="*/ 573201 w 1106381"/>
                  <a:gd name="connsiteY172" fmla="*/ 216887 h 685037"/>
                  <a:gd name="connsiteX173" fmla="*/ 567779 w 1106381"/>
                  <a:gd name="connsiteY173" fmla="*/ 184354 h 685037"/>
                  <a:gd name="connsiteX174" fmla="*/ 570490 w 1106381"/>
                  <a:gd name="connsiteY174" fmla="*/ 168991 h 685037"/>
                  <a:gd name="connsiteX175" fmla="*/ 575009 w 1106381"/>
                  <a:gd name="connsiteY175" fmla="*/ 153628 h 685037"/>
                  <a:gd name="connsiteX176" fmla="*/ 578624 w 1106381"/>
                  <a:gd name="connsiteY176" fmla="*/ 117480 h 685037"/>
                  <a:gd name="connsiteX177" fmla="*/ 581335 w 1106381"/>
                  <a:gd name="connsiteY177" fmla="*/ 81333 h 685037"/>
                  <a:gd name="connsiteX178" fmla="*/ 591275 w 1106381"/>
                  <a:gd name="connsiteY178" fmla="*/ 52414 h 685037"/>
                  <a:gd name="connsiteX179" fmla="*/ 612964 w 1106381"/>
                  <a:gd name="connsiteY179" fmla="*/ 35244 h 685037"/>
                  <a:gd name="connsiteX180" fmla="*/ 622001 w 1106381"/>
                  <a:gd name="connsiteY180" fmla="*/ 24400 h 685037"/>
                  <a:gd name="connsiteX181" fmla="*/ 628327 w 1106381"/>
                  <a:gd name="connsiteY181" fmla="*/ 20785 h 685037"/>
                  <a:gd name="connsiteX182" fmla="*/ 632845 w 1106381"/>
                  <a:gd name="connsiteY182" fmla="*/ 17170 h 685037"/>
                  <a:gd name="connsiteX183" fmla="*/ 660860 w 1106381"/>
                  <a:gd name="connsiteY183" fmla="*/ 13555 h 685037"/>
                  <a:gd name="connsiteX184" fmla="*/ 665378 w 1106381"/>
                  <a:gd name="connsiteY184" fmla="*/ 16267 h 685037"/>
                  <a:gd name="connsiteX185" fmla="*/ 635556 w 1106381"/>
                  <a:gd name="connsiteY185" fmla="*/ 21689 h 685037"/>
                  <a:gd name="connsiteX186" fmla="*/ 613868 w 1106381"/>
                  <a:gd name="connsiteY186" fmla="*/ 35244 h 685037"/>
                  <a:gd name="connsiteX187" fmla="*/ 622001 w 1106381"/>
                  <a:gd name="connsiteY187" fmla="*/ 30726 h 685037"/>
                  <a:gd name="connsiteX188" fmla="*/ 597601 w 1106381"/>
                  <a:gd name="connsiteY188" fmla="*/ 47896 h 685037"/>
                  <a:gd name="connsiteX189" fmla="*/ 590372 w 1106381"/>
                  <a:gd name="connsiteY189" fmla="*/ 60548 h 685037"/>
                  <a:gd name="connsiteX190" fmla="*/ 587661 w 1106381"/>
                  <a:gd name="connsiteY190" fmla="*/ 79525 h 685037"/>
                  <a:gd name="connsiteX191" fmla="*/ 585853 w 1106381"/>
                  <a:gd name="connsiteY191" fmla="*/ 99406 h 685037"/>
                  <a:gd name="connsiteX192" fmla="*/ 582238 w 1106381"/>
                  <a:gd name="connsiteY192" fmla="*/ 117480 h 685037"/>
                  <a:gd name="connsiteX193" fmla="*/ 579527 w 1106381"/>
                  <a:gd name="connsiteY193" fmla="*/ 157243 h 685037"/>
                  <a:gd name="connsiteX194" fmla="*/ 584046 w 1106381"/>
                  <a:gd name="connsiteY194" fmla="*/ 154532 h 685037"/>
                  <a:gd name="connsiteX195" fmla="*/ 579527 w 1106381"/>
                  <a:gd name="connsiteY195" fmla="*/ 162665 h 685037"/>
                  <a:gd name="connsiteX196" fmla="*/ 584949 w 1106381"/>
                  <a:gd name="connsiteY196" fmla="*/ 170798 h 685037"/>
                  <a:gd name="connsiteX197" fmla="*/ 589468 w 1106381"/>
                  <a:gd name="connsiteY197" fmla="*/ 180739 h 685037"/>
                  <a:gd name="connsiteX198" fmla="*/ 597601 w 1106381"/>
                  <a:gd name="connsiteY198" fmla="*/ 199717 h 685037"/>
                  <a:gd name="connsiteX199" fmla="*/ 594890 w 1106381"/>
                  <a:gd name="connsiteY199" fmla="*/ 187969 h 685037"/>
                  <a:gd name="connsiteX200" fmla="*/ 593083 w 1106381"/>
                  <a:gd name="connsiteY200" fmla="*/ 179835 h 685037"/>
                  <a:gd name="connsiteX201" fmla="*/ 593083 w 1106381"/>
                  <a:gd name="connsiteY201" fmla="*/ 170798 h 685037"/>
                  <a:gd name="connsiteX202" fmla="*/ 596698 w 1106381"/>
                  <a:gd name="connsiteY202" fmla="*/ 161761 h 685037"/>
                  <a:gd name="connsiteX203" fmla="*/ 594890 w 1106381"/>
                  <a:gd name="connsiteY203" fmla="*/ 161761 h 685037"/>
                  <a:gd name="connsiteX204" fmla="*/ 603023 w 1106381"/>
                  <a:gd name="connsiteY204" fmla="*/ 150917 h 685037"/>
                  <a:gd name="connsiteX205" fmla="*/ 606638 w 1106381"/>
                  <a:gd name="connsiteY205" fmla="*/ 147302 h 685037"/>
                  <a:gd name="connsiteX206" fmla="*/ 613868 w 1106381"/>
                  <a:gd name="connsiteY206" fmla="*/ 143688 h 685037"/>
                  <a:gd name="connsiteX207" fmla="*/ 610253 w 1106381"/>
                  <a:gd name="connsiteY207" fmla="*/ 144591 h 685037"/>
                  <a:gd name="connsiteX208" fmla="*/ 607542 w 1106381"/>
                  <a:gd name="connsiteY208" fmla="*/ 151821 h 685037"/>
                  <a:gd name="connsiteX209" fmla="*/ 601216 w 1106381"/>
                  <a:gd name="connsiteY209" fmla="*/ 159050 h 685037"/>
                  <a:gd name="connsiteX210" fmla="*/ 604831 w 1106381"/>
                  <a:gd name="connsiteY210" fmla="*/ 158147 h 685037"/>
                  <a:gd name="connsiteX211" fmla="*/ 607542 w 1106381"/>
                  <a:gd name="connsiteY211" fmla="*/ 157243 h 685037"/>
                  <a:gd name="connsiteX212" fmla="*/ 606638 w 1106381"/>
                  <a:gd name="connsiteY212" fmla="*/ 159050 h 685037"/>
                  <a:gd name="connsiteX213" fmla="*/ 604831 w 1106381"/>
                  <a:gd name="connsiteY213" fmla="*/ 161761 h 685037"/>
                  <a:gd name="connsiteX214" fmla="*/ 601216 w 1106381"/>
                  <a:gd name="connsiteY214" fmla="*/ 166280 h 685037"/>
                  <a:gd name="connsiteX215" fmla="*/ 597601 w 1106381"/>
                  <a:gd name="connsiteY215" fmla="*/ 171702 h 685037"/>
                  <a:gd name="connsiteX216" fmla="*/ 598505 w 1106381"/>
                  <a:gd name="connsiteY216" fmla="*/ 171702 h 685037"/>
                  <a:gd name="connsiteX217" fmla="*/ 601216 w 1106381"/>
                  <a:gd name="connsiteY217" fmla="*/ 172606 h 685037"/>
                  <a:gd name="connsiteX218" fmla="*/ 598505 w 1106381"/>
                  <a:gd name="connsiteY218" fmla="*/ 176221 h 685037"/>
                  <a:gd name="connsiteX219" fmla="*/ 598505 w 1106381"/>
                  <a:gd name="connsiteY219" fmla="*/ 186161 h 685037"/>
                  <a:gd name="connsiteX220" fmla="*/ 599409 w 1106381"/>
                  <a:gd name="connsiteY220" fmla="*/ 199717 h 685037"/>
                  <a:gd name="connsiteX221" fmla="*/ 595794 w 1106381"/>
                  <a:gd name="connsiteY221" fmla="*/ 210561 h 685037"/>
                  <a:gd name="connsiteX222" fmla="*/ 592179 w 1106381"/>
                  <a:gd name="connsiteY222" fmla="*/ 197909 h 685037"/>
                  <a:gd name="connsiteX223" fmla="*/ 592179 w 1106381"/>
                  <a:gd name="connsiteY223" fmla="*/ 219598 h 685037"/>
                  <a:gd name="connsiteX224" fmla="*/ 589468 w 1106381"/>
                  <a:gd name="connsiteY224" fmla="*/ 215079 h 685037"/>
                  <a:gd name="connsiteX225" fmla="*/ 586757 w 1106381"/>
                  <a:gd name="connsiteY225" fmla="*/ 210561 h 685037"/>
                  <a:gd name="connsiteX226" fmla="*/ 586757 w 1106381"/>
                  <a:gd name="connsiteY226" fmla="*/ 196102 h 685037"/>
                  <a:gd name="connsiteX227" fmla="*/ 584949 w 1106381"/>
                  <a:gd name="connsiteY227" fmla="*/ 183450 h 685037"/>
                  <a:gd name="connsiteX228" fmla="*/ 581335 w 1106381"/>
                  <a:gd name="connsiteY228" fmla="*/ 172606 h 685037"/>
                  <a:gd name="connsiteX229" fmla="*/ 576816 w 1106381"/>
                  <a:gd name="connsiteY229" fmla="*/ 192487 h 685037"/>
                  <a:gd name="connsiteX230" fmla="*/ 575009 w 1106381"/>
                  <a:gd name="connsiteY230" fmla="*/ 179835 h 685037"/>
                  <a:gd name="connsiteX231" fmla="*/ 579527 w 1106381"/>
                  <a:gd name="connsiteY231" fmla="*/ 168991 h 685037"/>
                  <a:gd name="connsiteX232" fmla="*/ 575913 w 1106381"/>
                  <a:gd name="connsiteY232" fmla="*/ 164473 h 685037"/>
                  <a:gd name="connsiteX233" fmla="*/ 571394 w 1106381"/>
                  <a:gd name="connsiteY233" fmla="*/ 178028 h 685037"/>
                  <a:gd name="connsiteX234" fmla="*/ 573201 w 1106381"/>
                  <a:gd name="connsiteY234" fmla="*/ 192487 h 685037"/>
                  <a:gd name="connsiteX235" fmla="*/ 576816 w 1106381"/>
                  <a:gd name="connsiteY235" fmla="*/ 206043 h 685037"/>
                  <a:gd name="connsiteX236" fmla="*/ 591275 w 1106381"/>
                  <a:gd name="connsiteY236" fmla="*/ 226828 h 685037"/>
                  <a:gd name="connsiteX237" fmla="*/ 599409 w 1106381"/>
                  <a:gd name="connsiteY237" fmla="*/ 235864 h 685037"/>
                  <a:gd name="connsiteX238" fmla="*/ 610253 w 1106381"/>
                  <a:gd name="connsiteY238" fmla="*/ 295508 h 685037"/>
                  <a:gd name="connsiteX239" fmla="*/ 631942 w 1106381"/>
                  <a:gd name="connsiteY239" fmla="*/ 326234 h 685037"/>
                  <a:gd name="connsiteX240" fmla="*/ 644593 w 1106381"/>
                  <a:gd name="connsiteY240" fmla="*/ 339789 h 685037"/>
                  <a:gd name="connsiteX241" fmla="*/ 687971 w 1106381"/>
                  <a:gd name="connsiteY241" fmla="*/ 375937 h 685037"/>
                  <a:gd name="connsiteX242" fmla="*/ 717793 w 1106381"/>
                  <a:gd name="connsiteY242" fmla="*/ 373226 h 685037"/>
                  <a:gd name="connsiteX243" fmla="*/ 734059 w 1106381"/>
                  <a:gd name="connsiteY243" fmla="*/ 354249 h 685037"/>
                  <a:gd name="connsiteX244" fmla="*/ 776533 w 1106381"/>
                  <a:gd name="connsiteY244" fmla="*/ 291894 h 685037"/>
                  <a:gd name="connsiteX245" fmla="*/ 781051 w 1106381"/>
                  <a:gd name="connsiteY245" fmla="*/ 278338 h 685037"/>
                  <a:gd name="connsiteX246" fmla="*/ 787377 w 1106381"/>
                  <a:gd name="connsiteY246" fmla="*/ 252131 h 685037"/>
                  <a:gd name="connsiteX247" fmla="*/ 781051 w 1106381"/>
                  <a:gd name="connsiteY247" fmla="*/ 260264 h 685037"/>
                  <a:gd name="connsiteX248" fmla="*/ 789185 w 1106381"/>
                  <a:gd name="connsiteY248" fmla="*/ 241287 h 685037"/>
                  <a:gd name="connsiteX249" fmla="*/ 792799 w 1106381"/>
                  <a:gd name="connsiteY249" fmla="*/ 225020 h 685037"/>
                  <a:gd name="connsiteX250" fmla="*/ 792799 w 1106381"/>
                  <a:gd name="connsiteY250" fmla="*/ 234961 h 685037"/>
                  <a:gd name="connsiteX251" fmla="*/ 796414 w 1106381"/>
                  <a:gd name="connsiteY251" fmla="*/ 231346 h 685037"/>
                  <a:gd name="connsiteX252" fmla="*/ 800029 w 1106381"/>
                  <a:gd name="connsiteY252" fmla="*/ 210561 h 685037"/>
                  <a:gd name="connsiteX253" fmla="*/ 804547 w 1106381"/>
                  <a:gd name="connsiteY253" fmla="*/ 197909 h 685037"/>
                  <a:gd name="connsiteX254" fmla="*/ 805451 w 1106381"/>
                  <a:gd name="connsiteY254" fmla="*/ 184354 h 685037"/>
                  <a:gd name="connsiteX255" fmla="*/ 796414 w 1106381"/>
                  <a:gd name="connsiteY255" fmla="*/ 211465 h 685037"/>
                  <a:gd name="connsiteX256" fmla="*/ 792799 w 1106381"/>
                  <a:gd name="connsiteY256" fmla="*/ 221405 h 685037"/>
                  <a:gd name="connsiteX257" fmla="*/ 795510 w 1106381"/>
                  <a:gd name="connsiteY257" fmla="*/ 200620 h 685037"/>
                  <a:gd name="connsiteX258" fmla="*/ 800933 w 1106381"/>
                  <a:gd name="connsiteY258" fmla="*/ 178932 h 685037"/>
                  <a:gd name="connsiteX259" fmla="*/ 800933 w 1106381"/>
                  <a:gd name="connsiteY259" fmla="*/ 178932 h 685037"/>
                  <a:gd name="connsiteX260" fmla="*/ 801836 w 1106381"/>
                  <a:gd name="connsiteY260" fmla="*/ 178932 h 685037"/>
                  <a:gd name="connsiteX261" fmla="*/ 802740 w 1106381"/>
                  <a:gd name="connsiteY261" fmla="*/ 178932 h 685037"/>
                  <a:gd name="connsiteX262" fmla="*/ 800933 w 1106381"/>
                  <a:gd name="connsiteY262" fmla="*/ 166280 h 685037"/>
                  <a:gd name="connsiteX263" fmla="*/ 801836 w 1106381"/>
                  <a:gd name="connsiteY263" fmla="*/ 166280 h 685037"/>
                  <a:gd name="connsiteX264" fmla="*/ 803644 w 1106381"/>
                  <a:gd name="connsiteY264" fmla="*/ 169895 h 685037"/>
                  <a:gd name="connsiteX265" fmla="*/ 801836 w 1106381"/>
                  <a:gd name="connsiteY265" fmla="*/ 158147 h 685037"/>
                  <a:gd name="connsiteX266" fmla="*/ 802740 w 1106381"/>
                  <a:gd name="connsiteY266" fmla="*/ 157243 h 685037"/>
                  <a:gd name="connsiteX267" fmla="*/ 801836 w 1106381"/>
                  <a:gd name="connsiteY267" fmla="*/ 154532 h 685037"/>
                  <a:gd name="connsiteX268" fmla="*/ 800029 w 1106381"/>
                  <a:gd name="connsiteY268" fmla="*/ 147302 h 685037"/>
                  <a:gd name="connsiteX269" fmla="*/ 805451 w 1106381"/>
                  <a:gd name="connsiteY269" fmla="*/ 178932 h 685037"/>
                  <a:gd name="connsiteX270" fmla="*/ 803644 w 1106381"/>
                  <a:gd name="connsiteY270" fmla="*/ 181643 h 685037"/>
                  <a:gd name="connsiteX271" fmla="*/ 803644 w 1106381"/>
                  <a:gd name="connsiteY271" fmla="*/ 188872 h 685037"/>
                  <a:gd name="connsiteX272" fmla="*/ 808162 w 1106381"/>
                  <a:gd name="connsiteY272" fmla="*/ 178932 h 685037"/>
                  <a:gd name="connsiteX273" fmla="*/ 810873 w 1106381"/>
                  <a:gd name="connsiteY273" fmla="*/ 169895 h 685037"/>
                  <a:gd name="connsiteX274" fmla="*/ 811777 w 1106381"/>
                  <a:gd name="connsiteY274" fmla="*/ 168991 h 685037"/>
                  <a:gd name="connsiteX275" fmla="*/ 809066 w 1106381"/>
                  <a:gd name="connsiteY275" fmla="*/ 181643 h 685037"/>
                  <a:gd name="connsiteX276" fmla="*/ 811777 w 1106381"/>
                  <a:gd name="connsiteY276" fmla="*/ 194294 h 685037"/>
                  <a:gd name="connsiteX277" fmla="*/ 803644 w 1106381"/>
                  <a:gd name="connsiteY277" fmla="*/ 219598 h 685037"/>
                  <a:gd name="connsiteX278" fmla="*/ 800933 w 1106381"/>
                  <a:gd name="connsiteY278" fmla="*/ 234057 h 685037"/>
                  <a:gd name="connsiteX279" fmla="*/ 793703 w 1106381"/>
                  <a:gd name="connsiteY279" fmla="*/ 243998 h 685037"/>
                  <a:gd name="connsiteX280" fmla="*/ 787377 w 1106381"/>
                  <a:gd name="connsiteY280" fmla="*/ 271109 h 685037"/>
                  <a:gd name="connsiteX281" fmla="*/ 800933 w 1106381"/>
                  <a:gd name="connsiteY281" fmla="*/ 288279 h 685037"/>
                  <a:gd name="connsiteX282" fmla="*/ 811777 w 1106381"/>
                  <a:gd name="connsiteY282" fmla="*/ 298219 h 685037"/>
                  <a:gd name="connsiteX283" fmla="*/ 818103 w 1106381"/>
                  <a:gd name="connsiteY283" fmla="*/ 303642 h 685037"/>
                  <a:gd name="connsiteX284" fmla="*/ 827140 w 1106381"/>
                  <a:gd name="connsiteY284" fmla="*/ 310871 h 685037"/>
                  <a:gd name="connsiteX285" fmla="*/ 861480 w 1106381"/>
                  <a:gd name="connsiteY285" fmla="*/ 324427 h 685037"/>
                  <a:gd name="connsiteX286" fmla="*/ 906665 w 1106381"/>
                  <a:gd name="connsiteY286" fmla="*/ 343404 h 685037"/>
                  <a:gd name="connsiteX287" fmla="*/ 937391 w 1106381"/>
                  <a:gd name="connsiteY287" fmla="*/ 356056 h 685037"/>
                  <a:gd name="connsiteX288" fmla="*/ 951850 w 1106381"/>
                  <a:gd name="connsiteY288" fmla="*/ 361478 h 685037"/>
                  <a:gd name="connsiteX289" fmla="*/ 967213 w 1106381"/>
                  <a:gd name="connsiteY289" fmla="*/ 366900 h 685037"/>
                  <a:gd name="connsiteX290" fmla="*/ 977153 w 1106381"/>
                  <a:gd name="connsiteY290" fmla="*/ 377745 h 685037"/>
                  <a:gd name="connsiteX291" fmla="*/ 983479 w 1106381"/>
                  <a:gd name="connsiteY291" fmla="*/ 393107 h 685037"/>
                  <a:gd name="connsiteX292" fmla="*/ 990709 w 1106381"/>
                  <a:gd name="connsiteY292" fmla="*/ 425640 h 685037"/>
                  <a:gd name="connsiteX293" fmla="*/ 999746 w 1106381"/>
                  <a:gd name="connsiteY293" fmla="*/ 459077 h 685037"/>
                  <a:gd name="connsiteX294" fmla="*/ 1005168 w 1106381"/>
                  <a:gd name="connsiteY294" fmla="*/ 474440 h 685037"/>
                  <a:gd name="connsiteX295" fmla="*/ 1024145 w 1106381"/>
                  <a:gd name="connsiteY295" fmla="*/ 493418 h 685037"/>
                  <a:gd name="connsiteX296" fmla="*/ 1038605 w 1106381"/>
                  <a:gd name="connsiteY296" fmla="*/ 488899 h 685037"/>
                  <a:gd name="connsiteX297" fmla="*/ 1050353 w 1106381"/>
                  <a:gd name="connsiteY297" fmla="*/ 497936 h 685037"/>
                  <a:gd name="connsiteX298" fmla="*/ 1034086 w 1106381"/>
                  <a:gd name="connsiteY298" fmla="*/ 491610 h 685037"/>
                  <a:gd name="connsiteX299" fmla="*/ 1027760 w 1106381"/>
                  <a:gd name="connsiteY299" fmla="*/ 495225 h 685037"/>
                  <a:gd name="connsiteX300" fmla="*/ 1019627 w 1106381"/>
                  <a:gd name="connsiteY300" fmla="*/ 498840 h 685037"/>
                  <a:gd name="connsiteX301" fmla="*/ 1003360 w 1106381"/>
                  <a:gd name="connsiteY301" fmla="*/ 505166 h 685037"/>
                  <a:gd name="connsiteX302" fmla="*/ 993420 w 1106381"/>
                  <a:gd name="connsiteY302" fmla="*/ 516914 h 685037"/>
                  <a:gd name="connsiteX303" fmla="*/ 1010590 w 1106381"/>
                  <a:gd name="connsiteY303" fmla="*/ 516010 h 685037"/>
                  <a:gd name="connsiteX304" fmla="*/ 1002457 w 1106381"/>
                  <a:gd name="connsiteY304" fmla="*/ 519625 h 685037"/>
                  <a:gd name="connsiteX305" fmla="*/ 992516 w 1106381"/>
                  <a:gd name="connsiteY305" fmla="*/ 517817 h 685037"/>
                  <a:gd name="connsiteX306" fmla="*/ 1001553 w 1106381"/>
                  <a:gd name="connsiteY306" fmla="*/ 544928 h 685037"/>
                  <a:gd name="connsiteX307" fmla="*/ 1007879 w 1106381"/>
                  <a:gd name="connsiteY307" fmla="*/ 575654 h 685037"/>
                  <a:gd name="connsiteX308" fmla="*/ 1013301 w 1106381"/>
                  <a:gd name="connsiteY308" fmla="*/ 589209 h 685037"/>
                  <a:gd name="connsiteX309" fmla="*/ 1027760 w 1106381"/>
                  <a:gd name="connsiteY309" fmla="*/ 588306 h 685037"/>
                  <a:gd name="connsiteX310" fmla="*/ 1024145 w 1106381"/>
                  <a:gd name="connsiteY310" fmla="*/ 561195 h 685037"/>
                  <a:gd name="connsiteX311" fmla="*/ 1019627 w 1106381"/>
                  <a:gd name="connsiteY311" fmla="*/ 529565 h 685037"/>
                  <a:gd name="connsiteX312" fmla="*/ 1026856 w 1106381"/>
                  <a:gd name="connsiteY312" fmla="*/ 506069 h 685037"/>
                  <a:gd name="connsiteX313" fmla="*/ 1054871 w 1106381"/>
                  <a:gd name="connsiteY313" fmla="*/ 497936 h 685037"/>
                  <a:gd name="connsiteX314" fmla="*/ 1068427 w 1106381"/>
                  <a:gd name="connsiteY314" fmla="*/ 500647 h 685037"/>
                  <a:gd name="connsiteX315" fmla="*/ 1079271 w 1106381"/>
                  <a:gd name="connsiteY315" fmla="*/ 507877 h 685037"/>
                  <a:gd name="connsiteX316" fmla="*/ 1096441 w 1106381"/>
                  <a:gd name="connsiteY316" fmla="*/ 515106 h 685037"/>
                  <a:gd name="connsiteX317" fmla="*/ 1106382 w 1106381"/>
                  <a:gd name="connsiteY317" fmla="*/ 539506 h 685037"/>
                  <a:gd name="connsiteX318" fmla="*/ 171057 w 1106381"/>
                  <a:gd name="connsiteY318" fmla="*/ 538602 h 685037"/>
                  <a:gd name="connsiteX319" fmla="*/ 164731 w 1106381"/>
                  <a:gd name="connsiteY319" fmla="*/ 553062 h 685037"/>
                  <a:gd name="connsiteX320" fmla="*/ 169250 w 1106381"/>
                  <a:gd name="connsiteY320" fmla="*/ 568424 h 685037"/>
                  <a:gd name="connsiteX321" fmla="*/ 175575 w 1106381"/>
                  <a:gd name="connsiteY321" fmla="*/ 582883 h 685037"/>
                  <a:gd name="connsiteX322" fmla="*/ 182805 w 1106381"/>
                  <a:gd name="connsiteY322" fmla="*/ 596439 h 685037"/>
                  <a:gd name="connsiteX323" fmla="*/ 182805 w 1106381"/>
                  <a:gd name="connsiteY323" fmla="*/ 595535 h 685037"/>
                  <a:gd name="connsiteX324" fmla="*/ 185516 w 1106381"/>
                  <a:gd name="connsiteY324" fmla="*/ 588306 h 685037"/>
                  <a:gd name="connsiteX325" fmla="*/ 185516 w 1106381"/>
                  <a:gd name="connsiteY325" fmla="*/ 598246 h 685037"/>
                  <a:gd name="connsiteX326" fmla="*/ 185516 w 1106381"/>
                  <a:gd name="connsiteY326" fmla="*/ 598246 h 685037"/>
                  <a:gd name="connsiteX327" fmla="*/ 187323 w 1106381"/>
                  <a:gd name="connsiteY327" fmla="*/ 598246 h 685037"/>
                  <a:gd name="connsiteX328" fmla="*/ 189131 w 1106381"/>
                  <a:gd name="connsiteY328" fmla="*/ 604572 h 685037"/>
                  <a:gd name="connsiteX329" fmla="*/ 204494 w 1106381"/>
                  <a:gd name="connsiteY329" fmla="*/ 627165 h 685037"/>
                  <a:gd name="connsiteX330" fmla="*/ 224375 w 1106381"/>
                  <a:gd name="connsiteY330" fmla="*/ 628068 h 685037"/>
                  <a:gd name="connsiteX331" fmla="*/ 222568 w 1106381"/>
                  <a:gd name="connsiteY331" fmla="*/ 619031 h 685037"/>
                  <a:gd name="connsiteX332" fmla="*/ 211723 w 1106381"/>
                  <a:gd name="connsiteY332" fmla="*/ 598246 h 685037"/>
                  <a:gd name="connsiteX333" fmla="*/ 218049 w 1106381"/>
                  <a:gd name="connsiteY333" fmla="*/ 603668 h 685037"/>
                  <a:gd name="connsiteX334" fmla="*/ 227990 w 1106381"/>
                  <a:gd name="connsiteY334" fmla="*/ 627165 h 685037"/>
                  <a:gd name="connsiteX335" fmla="*/ 258715 w 1106381"/>
                  <a:gd name="connsiteY335" fmla="*/ 635298 h 685037"/>
                  <a:gd name="connsiteX336" fmla="*/ 253293 w 1106381"/>
                  <a:gd name="connsiteY336" fmla="*/ 611802 h 685037"/>
                  <a:gd name="connsiteX337" fmla="*/ 248775 w 1106381"/>
                  <a:gd name="connsiteY337" fmla="*/ 600957 h 685037"/>
                  <a:gd name="connsiteX338" fmla="*/ 247871 w 1106381"/>
                  <a:gd name="connsiteY338" fmla="*/ 595535 h 685037"/>
                  <a:gd name="connsiteX339" fmla="*/ 246967 w 1106381"/>
                  <a:gd name="connsiteY339" fmla="*/ 591017 h 685037"/>
                  <a:gd name="connsiteX340" fmla="*/ 256004 w 1106381"/>
                  <a:gd name="connsiteY340" fmla="*/ 607283 h 685037"/>
                  <a:gd name="connsiteX341" fmla="*/ 260523 w 1106381"/>
                  <a:gd name="connsiteY341" fmla="*/ 628068 h 685037"/>
                  <a:gd name="connsiteX342" fmla="*/ 263234 w 1106381"/>
                  <a:gd name="connsiteY342" fmla="*/ 638913 h 685037"/>
                  <a:gd name="connsiteX343" fmla="*/ 272271 w 1106381"/>
                  <a:gd name="connsiteY343" fmla="*/ 642527 h 685037"/>
                  <a:gd name="connsiteX344" fmla="*/ 284019 w 1106381"/>
                  <a:gd name="connsiteY344" fmla="*/ 641624 h 685037"/>
                  <a:gd name="connsiteX345" fmla="*/ 292152 w 1106381"/>
                  <a:gd name="connsiteY345" fmla="*/ 637105 h 685037"/>
                  <a:gd name="connsiteX346" fmla="*/ 286730 w 1106381"/>
                  <a:gd name="connsiteY346" fmla="*/ 584691 h 685037"/>
                  <a:gd name="connsiteX347" fmla="*/ 287634 w 1106381"/>
                  <a:gd name="connsiteY347" fmla="*/ 591017 h 685037"/>
                  <a:gd name="connsiteX348" fmla="*/ 289441 w 1106381"/>
                  <a:gd name="connsiteY348" fmla="*/ 588306 h 685037"/>
                  <a:gd name="connsiteX349" fmla="*/ 291248 w 1106381"/>
                  <a:gd name="connsiteY349" fmla="*/ 599150 h 685037"/>
                  <a:gd name="connsiteX350" fmla="*/ 290345 w 1106381"/>
                  <a:gd name="connsiteY350" fmla="*/ 609091 h 685037"/>
                  <a:gd name="connsiteX351" fmla="*/ 293960 w 1106381"/>
                  <a:gd name="connsiteY351" fmla="*/ 628972 h 685037"/>
                  <a:gd name="connsiteX352" fmla="*/ 291248 w 1106381"/>
                  <a:gd name="connsiteY352" fmla="*/ 640720 h 685037"/>
                  <a:gd name="connsiteX353" fmla="*/ 280404 w 1106381"/>
                  <a:gd name="connsiteY353" fmla="*/ 646142 h 685037"/>
                  <a:gd name="connsiteX354" fmla="*/ 258715 w 1106381"/>
                  <a:gd name="connsiteY354" fmla="*/ 638913 h 685037"/>
                  <a:gd name="connsiteX355" fmla="*/ 240642 w 1106381"/>
                  <a:gd name="connsiteY355" fmla="*/ 642527 h 685037"/>
                  <a:gd name="connsiteX356" fmla="*/ 226182 w 1106381"/>
                  <a:gd name="connsiteY356" fmla="*/ 635298 h 685037"/>
                  <a:gd name="connsiteX357" fmla="*/ 202686 w 1106381"/>
                  <a:gd name="connsiteY357" fmla="*/ 629876 h 685037"/>
                  <a:gd name="connsiteX358" fmla="*/ 190938 w 1106381"/>
                  <a:gd name="connsiteY358" fmla="*/ 611802 h 685037"/>
                  <a:gd name="connsiteX359" fmla="*/ 182805 w 1106381"/>
                  <a:gd name="connsiteY359" fmla="*/ 600054 h 685037"/>
                  <a:gd name="connsiteX360" fmla="*/ 159309 w 1106381"/>
                  <a:gd name="connsiteY360" fmla="*/ 544025 h 685037"/>
                  <a:gd name="connsiteX361" fmla="*/ 140331 w 1106381"/>
                  <a:gd name="connsiteY361" fmla="*/ 544025 h 685037"/>
                  <a:gd name="connsiteX362" fmla="*/ 126776 w 1106381"/>
                  <a:gd name="connsiteY362" fmla="*/ 546736 h 685037"/>
                  <a:gd name="connsiteX363" fmla="*/ 116835 w 1106381"/>
                  <a:gd name="connsiteY363" fmla="*/ 549447 h 685037"/>
                  <a:gd name="connsiteX364" fmla="*/ 94243 w 1106381"/>
                  <a:gd name="connsiteY364" fmla="*/ 550350 h 685037"/>
                  <a:gd name="connsiteX365" fmla="*/ 83399 w 1106381"/>
                  <a:gd name="connsiteY365" fmla="*/ 548543 h 685037"/>
                  <a:gd name="connsiteX366" fmla="*/ 76169 w 1106381"/>
                  <a:gd name="connsiteY366" fmla="*/ 544025 h 685037"/>
                  <a:gd name="connsiteX367" fmla="*/ 76169 w 1106381"/>
                  <a:gd name="connsiteY367" fmla="*/ 544025 h 685037"/>
                  <a:gd name="connsiteX368" fmla="*/ 345470 w 1106381"/>
                  <a:gd name="connsiteY368" fmla="*/ 539506 h 685037"/>
                  <a:gd name="connsiteX369" fmla="*/ 338241 w 1106381"/>
                  <a:gd name="connsiteY369" fmla="*/ 533180 h 685037"/>
                  <a:gd name="connsiteX370" fmla="*/ 313841 w 1106381"/>
                  <a:gd name="connsiteY370" fmla="*/ 520528 h 685037"/>
                  <a:gd name="connsiteX371" fmla="*/ 302997 w 1106381"/>
                  <a:gd name="connsiteY371" fmla="*/ 513299 h 685037"/>
                  <a:gd name="connsiteX372" fmla="*/ 291248 w 1106381"/>
                  <a:gd name="connsiteY372" fmla="*/ 506069 h 685037"/>
                  <a:gd name="connsiteX373" fmla="*/ 280404 w 1106381"/>
                  <a:gd name="connsiteY373" fmla="*/ 498840 h 685037"/>
                  <a:gd name="connsiteX374" fmla="*/ 268656 w 1106381"/>
                  <a:gd name="connsiteY374" fmla="*/ 492514 h 685037"/>
                  <a:gd name="connsiteX375" fmla="*/ 257812 w 1106381"/>
                  <a:gd name="connsiteY375" fmla="*/ 485284 h 685037"/>
                  <a:gd name="connsiteX376" fmla="*/ 246064 w 1106381"/>
                  <a:gd name="connsiteY376" fmla="*/ 478055 h 685037"/>
                  <a:gd name="connsiteX377" fmla="*/ 227086 w 1106381"/>
                  <a:gd name="connsiteY377" fmla="*/ 459981 h 685037"/>
                  <a:gd name="connsiteX378" fmla="*/ 181901 w 1106381"/>
                  <a:gd name="connsiteY378" fmla="*/ 452751 h 685037"/>
                  <a:gd name="connsiteX379" fmla="*/ 157502 w 1106381"/>
                  <a:gd name="connsiteY379" fmla="*/ 464499 h 685037"/>
                  <a:gd name="connsiteX380" fmla="*/ 161116 w 1106381"/>
                  <a:gd name="connsiteY380" fmla="*/ 464499 h 685037"/>
                  <a:gd name="connsiteX381" fmla="*/ 145754 w 1106381"/>
                  <a:gd name="connsiteY381" fmla="*/ 477151 h 685037"/>
                  <a:gd name="connsiteX382" fmla="*/ 156598 w 1106381"/>
                  <a:gd name="connsiteY382" fmla="*/ 470825 h 685037"/>
                  <a:gd name="connsiteX383" fmla="*/ 145754 w 1106381"/>
                  <a:gd name="connsiteY383" fmla="*/ 480766 h 685037"/>
                  <a:gd name="connsiteX384" fmla="*/ 136717 w 1106381"/>
                  <a:gd name="connsiteY384" fmla="*/ 491610 h 685037"/>
                  <a:gd name="connsiteX385" fmla="*/ 154790 w 1106381"/>
                  <a:gd name="connsiteY385" fmla="*/ 478959 h 685037"/>
                  <a:gd name="connsiteX386" fmla="*/ 151176 w 1106381"/>
                  <a:gd name="connsiteY386" fmla="*/ 482573 h 685037"/>
                  <a:gd name="connsiteX387" fmla="*/ 147561 w 1106381"/>
                  <a:gd name="connsiteY387" fmla="*/ 485284 h 685037"/>
                  <a:gd name="connsiteX388" fmla="*/ 142139 w 1106381"/>
                  <a:gd name="connsiteY388" fmla="*/ 490707 h 685037"/>
                  <a:gd name="connsiteX389" fmla="*/ 152079 w 1106381"/>
                  <a:gd name="connsiteY389" fmla="*/ 484381 h 685037"/>
                  <a:gd name="connsiteX390" fmla="*/ 144850 w 1106381"/>
                  <a:gd name="connsiteY390" fmla="*/ 491610 h 685037"/>
                  <a:gd name="connsiteX391" fmla="*/ 146657 w 1106381"/>
                  <a:gd name="connsiteY391" fmla="*/ 490707 h 685037"/>
                  <a:gd name="connsiteX392" fmla="*/ 148465 w 1106381"/>
                  <a:gd name="connsiteY392" fmla="*/ 490707 h 685037"/>
                  <a:gd name="connsiteX393" fmla="*/ 158405 w 1106381"/>
                  <a:gd name="connsiteY393" fmla="*/ 507877 h 685037"/>
                  <a:gd name="connsiteX394" fmla="*/ 161116 w 1106381"/>
                  <a:gd name="connsiteY394" fmla="*/ 537699 h 685037"/>
                  <a:gd name="connsiteX395" fmla="*/ 168346 w 1106381"/>
                  <a:gd name="connsiteY395" fmla="*/ 525951 h 685037"/>
                  <a:gd name="connsiteX396" fmla="*/ 162020 w 1106381"/>
                  <a:gd name="connsiteY396" fmla="*/ 550350 h 685037"/>
                  <a:gd name="connsiteX397" fmla="*/ 171961 w 1106381"/>
                  <a:gd name="connsiteY397" fmla="*/ 534084 h 685037"/>
                  <a:gd name="connsiteX398" fmla="*/ 163827 w 1106381"/>
                  <a:gd name="connsiteY398" fmla="*/ 553965 h 685037"/>
                  <a:gd name="connsiteX399" fmla="*/ 166539 w 1106381"/>
                  <a:gd name="connsiteY399" fmla="*/ 545832 h 685037"/>
                  <a:gd name="connsiteX400" fmla="*/ 171057 w 1106381"/>
                  <a:gd name="connsiteY400" fmla="*/ 540410 h 685037"/>
                  <a:gd name="connsiteX401" fmla="*/ 1068427 w 1106381"/>
                  <a:gd name="connsiteY401" fmla="*/ 540410 h 685037"/>
                  <a:gd name="connsiteX402" fmla="*/ 1069330 w 1106381"/>
                  <a:gd name="connsiteY402" fmla="*/ 550350 h 685037"/>
                  <a:gd name="connsiteX403" fmla="*/ 1061197 w 1106381"/>
                  <a:gd name="connsiteY403" fmla="*/ 571135 h 685037"/>
                  <a:gd name="connsiteX404" fmla="*/ 1053064 w 1106381"/>
                  <a:gd name="connsiteY404" fmla="*/ 566617 h 685037"/>
                  <a:gd name="connsiteX405" fmla="*/ 1052160 w 1106381"/>
                  <a:gd name="connsiteY405" fmla="*/ 565713 h 685037"/>
                  <a:gd name="connsiteX406" fmla="*/ 1051256 w 1106381"/>
                  <a:gd name="connsiteY406" fmla="*/ 565713 h 685037"/>
                  <a:gd name="connsiteX407" fmla="*/ 1032279 w 1106381"/>
                  <a:gd name="connsiteY407" fmla="*/ 586498 h 685037"/>
                  <a:gd name="connsiteX408" fmla="*/ 1019627 w 1106381"/>
                  <a:gd name="connsiteY408" fmla="*/ 593728 h 685037"/>
                  <a:gd name="connsiteX409" fmla="*/ 1006071 w 1106381"/>
                  <a:gd name="connsiteY409" fmla="*/ 586498 h 685037"/>
                  <a:gd name="connsiteX410" fmla="*/ 987998 w 1106381"/>
                  <a:gd name="connsiteY410" fmla="*/ 587402 h 685037"/>
                  <a:gd name="connsiteX411" fmla="*/ 983479 w 1106381"/>
                  <a:gd name="connsiteY411" fmla="*/ 581076 h 685037"/>
                  <a:gd name="connsiteX412" fmla="*/ 979864 w 1106381"/>
                  <a:gd name="connsiteY412" fmla="*/ 573847 h 685037"/>
                  <a:gd name="connsiteX413" fmla="*/ 973538 w 1106381"/>
                  <a:gd name="connsiteY413" fmla="*/ 557580 h 685037"/>
                  <a:gd name="connsiteX414" fmla="*/ 969020 w 1106381"/>
                  <a:gd name="connsiteY414" fmla="*/ 542217 h 685037"/>
                  <a:gd name="connsiteX415" fmla="*/ 386136 w 1106381"/>
                  <a:gd name="connsiteY415" fmla="*/ 542217 h 685037"/>
                  <a:gd name="connsiteX416" fmla="*/ 358122 w 1106381"/>
                  <a:gd name="connsiteY416" fmla="*/ 568424 h 685037"/>
                  <a:gd name="connsiteX417" fmla="*/ 312937 w 1106381"/>
                  <a:gd name="connsiteY417" fmla="*/ 555773 h 685037"/>
                  <a:gd name="connsiteX418" fmla="*/ 333722 w 1106381"/>
                  <a:gd name="connsiteY418" fmla="*/ 591920 h 685037"/>
                  <a:gd name="connsiteX419" fmla="*/ 337337 w 1106381"/>
                  <a:gd name="connsiteY419" fmla="*/ 597343 h 685037"/>
                  <a:gd name="connsiteX420" fmla="*/ 348181 w 1106381"/>
                  <a:gd name="connsiteY420" fmla="*/ 615416 h 685037"/>
                  <a:gd name="connsiteX421" fmla="*/ 353603 w 1106381"/>
                  <a:gd name="connsiteY421" fmla="*/ 629876 h 685037"/>
                  <a:gd name="connsiteX422" fmla="*/ 363544 w 1106381"/>
                  <a:gd name="connsiteY422" fmla="*/ 648853 h 685037"/>
                  <a:gd name="connsiteX423" fmla="*/ 367159 w 1106381"/>
                  <a:gd name="connsiteY423" fmla="*/ 656083 h 685037"/>
                  <a:gd name="connsiteX424" fmla="*/ 369870 w 1106381"/>
                  <a:gd name="connsiteY424" fmla="*/ 682290 h 685037"/>
                  <a:gd name="connsiteX425" fmla="*/ 354507 w 1106381"/>
                  <a:gd name="connsiteY425" fmla="*/ 684097 h 685037"/>
                  <a:gd name="connsiteX426" fmla="*/ 345470 w 1106381"/>
                  <a:gd name="connsiteY426" fmla="*/ 674157 h 685037"/>
                  <a:gd name="connsiteX427" fmla="*/ 331011 w 1106381"/>
                  <a:gd name="connsiteY427" fmla="*/ 650661 h 685037"/>
                  <a:gd name="connsiteX428" fmla="*/ 314745 w 1106381"/>
                  <a:gd name="connsiteY428" fmla="*/ 628068 h 685037"/>
                  <a:gd name="connsiteX429" fmla="*/ 309322 w 1106381"/>
                  <a:gd name="connsiteY429" fmla="*/ 619031 h 685037"/>
                  <a:gd name="connsiteX430" fmla="*/ 296671 w 1106381"/>
                  <a:gd name="connsiteY430" fmla="*/ 606380 h 685037"/>
                  <a:gd name="connsiteX431" fmla="*/ 291248 w 1106381"/>
                  <a:gd name="connsiteY431" fmla="*/ 601861 h 685037"/>
                  <a:gd name="connsiteX432" fmla="*/ 291248 w 1106381"/>
                  <a:gd name="connsiteY432" fmla="*/ 590113 h 685037"/>
                  <a:gd name="connsiteX433" fmla="*/ 293056 w 1106381"/>
                  <a:gd name="connsiteY433" fmla="*/ 592824 h 685037"/>
                  <a:gd name="connsiteX434" fmla="*/ 293960 w 1106381"/>
                  <a:gd name="connsiteY434" fmla="*/ 591920 h 685037"/>
                  <a:gd name="connsiteX435" fmla="*/ 295767 w 1106381"/>
                  <a:gd name="connsiteY435" fmla="*/ 602765 h 685037"/>
                  <a:gd name="connsiteX436" fmla="*/ 297574 w 1106381"/>
                  <a:gd name="connsiteY436" fmla="*/ 600957 h 685037"/>
                  <a:gd name="connsiteX437" fmla="*/ 308419 w 1106381"/>
                  <a:gd name="connsiteY437" fmla="*/ 615416 h 685037"/>
                  <a:gd name="connsiteX438" fmla="*/ 329204 w 1106381"/>
                  <a:gd name="connsiteY438" fmla="*/ 645238 h 685037"/>
                  <a:gd name="connsiteX439" fmla="*/ 333722 w 1106381"/>
                  <a:gd name="connsiteY439" fmla="*/ 652468 h 685037"/>
                  <a:gd name="connsiteX440" fmla="*/ 337337 w 1106381"/>
                  <a:gd name="connsiteY440" fmla="*/ 660601 h 685037"/>
                  <a:gd name="connsiteX441" fmla="*/ 346374 w 1106381"/>
                  <a:gd name="connsiteY441" fmla="*/ 676868 h 685037"/>
                  <a:gd name="connsiteX442" fmla="*/ 368966 w 1106381"/>
                  <a:gd name="connsiteY442" fmla="*/ 676868 h 685037"/>
                  <a:gd name="connsiteX443" fmla="*/ 363544 w 1106381"/>
                  <a:gd name="connsiteY443" fmla="*/ 659698 h 685037"/>
                  <a:gd name="connsiteX444" fmla="*/ 343663 w 1106381"/>
                  <a:gd name="connsiteY444" fmla="*/ 617224 h 685037"/>
                  <a:gd name="connsiteX445" fmla="*/ 334626 w 1106381"/>
                  <a:gd name="connsiteY445" fmla="*/ 600957 h 685037"/>
                  <a:gd name="connsiteX446" fmla="*/ 314745 w 1106381"/>
                  <a:gd name="connsiteY446" fmla="*/ 570232 h 685037"/>
                  <a:gd name="connsiteX447" fmla="*/ 306611 w 1106381"/>
                  <a:gd name="connsiteY447" fmla="*/ 553965 h 685037"/>
                  <a:gd name="connsiteX448" fmla="*/ 299382 w 1106381"/>
                  <a:gd name="connsiteY448" fmla="*/ 536795 h 685037"/>
                  <a:gd name="connsiteX449" fmla="*/ 296671 w 1106381"/>
                  <a:gd name="connsiteY449" fmla="*/ 526854 h 685037"/>
                  <a:gd name="connsiteX450" fmla="*/ 293056 w 1106381"/>
                  <a:gd name="connsiteY450" fmla="*/ 517817 h 685037"/>
                  <a:gd name="connsiteX451" fmla="*/ 302997 w 1106381"/>
                  <a:gd name="connsiteY451" fmla="*/ 537699 h 685037"/>
                  <a:gd name="connsiteX452" fmla="*/ 302997 w 1106381"/>
                  <a:gd name="connsiteY452" fmla="*/ 530469 h 685037"/>
                  <a:gd name="connsiteX453" fmla="*/ 304804 w 1106381"/>
                  <a:gd name="connsiteY453" fmla="*/ 536795 h 685037"/>
                  <a:gd name="connsiteX454" fmla="*/ 306611 w 1106381"/>
                  <a:gd name="connsiteY454" fmla="*/ 540410 h 685037"/>
                  <a:gd name="connsiteX455" fmla="*/ 306611 w 1106381"/>
                  <a:gd name="connsiteY455" fmla="*/ 540410 h 685037"/>
                  <a:gd name="connsiteX456" fmla="*/ 306611 w 1106381"/>
                  <a:gd name="connsiteY456" fmla="*/ 541314 h 685037"/>
                  <a:gd name="connsiteX457" fmla="*/ 307515 w 1106381"/>
                  <a:gd name="connsiteY457" fmla="*/ 543121 h 685037"/>
                  <a:gd name="connsiteX458" fmla="*/ 308419 w 1106381"/>
                  <a:gd name="connsiteY458" fmla="*/ 540410 h 685037"/>
                  <a:gd name="connsiteX459" fmla="*/ 312937 w 1106381"/>
                  <a:gd name="connsiteY459" fmla="*/ 552158 h 685037"/>
                  <a:gd name="connsiteX460" fmla="*/ 321974 w 1106381"/>
                  <a:gd name="connsiteY460" fmla="*/ 558484 h 685037"/>
                  <a:gd name="connsiteX461" fmla="*/ 343663 w 1106381"/>
                  <a:gd name="connsiteY461" fmla="*/ 567521 h 685037"/>
                  <a:gd name="connsiteX462" fmla="*/ 379811 w 1106381"/>
                  <a:gd name="connsiteY462" fmla="*/ 557580 h 685037"/>
                  <a:gd name="connsiteX463" fmla="*/ 380714 w 1106381"/>
                  <a:gd name="connsiteY463" fmla="*/ 547639 h 685037"/>
                  <a:gd name="connsiteX464" fmla="*/ 369870 w 1106381"/>
                  <a:gd name="connsiteY464" fmla="*/ 551254 h 685037"/>
                  <a:gd name="connsiteX465" fmla="*/ 358122 w 1106381"/>
                  <a:gd name="connsiteY465" fmla="*/ 545832 h 685037"/>
                  <a:gd name="connsiteX466" fmla="*/ 358122 w 1106381"/>
                  <a:gd name="connsiteY466" fmla="*/ 546736 h 685037"/>
                  <a:gd name="connsiteX467" fmla="*/ 358122 w 1106381"/>
                  <a:gd name="connsiteY467" fmla="*/ 546736 h 685037"/>
                  <a:gd name="connsiteX468" fmla="*/ 378907 w 1106381"/>
                  <a:gd name="connsiteY468" fmla="*/ 544928 h 685037"/>
                  <a:gd name="connsiteX469" fmla="*/ 380714 w 1106381"/>
                  <a:gd name="connsiteY469" fmla="*/ 542217 h 685037"/>
                  <a:gd name="connsiteX470" fmla="*/ 356315 w 1106381"/>
                  <a:gd name="connsiteY470" fmla="*/ 543121 h 685037"/>
                  <a:gd name="connsiteX471" fmla="*/ 356315 w 1106381"/>
                  <a:gd name="connsiteY471" fmla="*/ 544025 h 685037"/>
                  <a:gd name="connsiteX472" fmla="*/ 356315 w 1106381"/>
                  <a:gd name="connsiteY472" fmla="*/ 544928 h 685037"/>
                  <a:gd name="connsiteX473" fmla="*/ 356315 w 1106381"/>
                  <a:gd name="connsiteY473" fmla="*/ 545832 h 685037"/>
                  <a:gd name="connsiteX474" fmla="*/ 356315 w 1106381"/>
                  <a:gd name="connsiteY474" fmla="*/ 547639 h 685037"/>
                  <a:gd name="connsiteX475" fmla="*/ 353603 w 1106381"/>
                  <a:gd name="connsiteY475" fmla="*/ 543121 h 685037"/>
                  <a:gd name="connsiteX476" fmla="*/ 351796 w 1106381"/>
                  <a:gd name="connsiteY476" fmla="*/ 542217 h 685037"/>
                  <a:gd name="connsiteX477" fmla="*/ 344567 w 1106381"/>
                  <a:gd name="connsiteY477" fmla="*/ 538602 h 685037"/>
                  <a:gd name="connsiteX478" fmla="*/ 573201 w 1106381"/>
                  <a:gd name="connsiteY478" fmla="*/ 538602 h 685037"/>
                  <a:gd name="connsiteX479" fmla="*/ 650919 w 1106381"/>
                  <a:gd name="connsiteY479" fmla="*/ 538602 h 685037"/>
                  <a:gd name="connsiteX480" fmla="*/ 654534 w 1106381"/>
                  <a:gd name="connsiteY480" fmla="*/ 513299 h 685037"/>
                  <a:gd name="connsiteX481" fmla="*/ 657245 w 1106381"/>
                  <a:gd name="connsiteY481" fmla="*/ 500647 h 685037"/>
                  <a:gd name="connsiteX482" fmla="*/ 658149 w 1106381"/>
                  <a:gd name="connsiteY482" fmla="*/ 486188 h 685037"/>
                  <a:gd name="connsiteX483" fmla="*/ 662667 w 1106381"/>
                  <a:gd name="connsiteY483" fmla="*/ 459077 h 685037"/>
                  <a:gd name="connsiteX484" fmla="*/ 665378 w 1106381"/>
                  <a:gd name="connsiteY484" fmla="*/ 438292 h 685037"/>
                  <a:gd name="connsiteX485" fmla="*/ 663571 w 1106381"/>
                  <a:gd name="connsiteY485" fmla="*/ 431966 h 685037"/>
                  <a:gd name="connsiteX486" fmla="*/ 659956 w 1106381"/>
                  <a:gd name="connsiteY486" fmla="*/ 403952 h 685037"/>
                  <a:gd name="connsiteX487" fmla="*/ 655438 w 1106381"/>
                  <a:gd name="connsiteY487" fmla="*/ 393107 h 685037"/>
                  <a:gd name="connsiteX488" fmla="*/ 637364 w 1106381"/>
                  <a:gd name="connsiteY488" fmla="*/ 391300 h 685037"/>
                  <a:gd name="connsiteX489" fmla="*/ 597601 w 1106381"/>
                  <a:gd name="connsiteY489" fmla="*/ 406663 h 685037"/>
                  <a:gd name="connsiteX490" fmla="*/ 665378 w 1106381"/>
                  <a:gd name="connsiteY490" fmla="*/ 375034 h 685037"/>
                  <a:gd name="connsiteX491" fmla="*/ 634653 w 1106381"/>
                  <a:gd name="connsiteY491" fmla="*/ 337982 h 685037"/>
                  <a:gd name="connsiteX492" fmla="*/ 620194 w 1106381"/>
                  <a:gd name="connsiteY492" fmla="*/ 319004 h 685037"/>
                  <a:gd name="connsiteX493" fmla="*/ 612060 w 1106381"/>
                  <a:gd name="connsiteY493" fmla="*/ 307256 h 685037"/>
                  <a:gd name="connsiteX494" fmla="*/ 608446 w 1106381"/>
                  <a:gd name="connsiteY494" fmla="*/ 299123 h 685037"/>
                  <a:gd name="connsiteX495" fmla="*/ 607542 w 1106381"/>
                  <a:gd name="connsiteY495" fmla="*/ 303642 h 685037"/>
                  <a:gd name="connsiteX496" fmla="*/ 605734 w 1106381"/>
                  <a:gd name="connsiteY496" fmla="*/ 293701 h 685037"/>
                  <a:gd name="connsiteX497" fmla="*/ 604831 w 1106381"/>
                  <a:gd name="connsiteY497" fmla="*/ 291894 h 685037"/>
                  <a:gd name="connsiteX498" fmla="*/ 603023 w 1106381"/>
                  <a:gd name="connsiteY498" fmla="*/ 298219 h 685037"/>
                  <a:gd name="connsiteX499" fmla="*/ 603023 w 1106381"/>
                  <a:gd name="connsiteY499" fmla="*/ 285568 h 685037"/>
                  <a:gd name="connsiteX500" fmla="*/ 601216 w 1106381"/>
                  <a:gd name="connsiteY500" fmla="*/ 289183 h 685037"/>
                  <a:gd name="connsiteX501" fmla="*/ 599409 w 1106381"/>
                  <a:gd name="connsiteY501" fmla="*/ 293701 h 685037"/>
                  <a:gd name="connsiteX502" fmla="*/ 599409 w 1106381"/>
                  <a:gd name="connsiteY502" fmla="*/ 282857 h 685037"/>
                  <a:gd name="connsiteX503" fmla="*/ 597601 w 1106381"/>
                  <a:gd name="connsiteY503" fmla="*/ 287375 h 685037"/>
                  <a:gd name="connsiteX504" fmla="*/ 595794 w 1106381"/>
                  <a:gd name="connsiteY504" fmla="*/ 291894 h 685037"/>
                  <a:gd name="connsiteX505" fmla="*/ 596698 w 1106381"/>
                  <a:gd name="connsiteY505" fmla="*/ 283760 h 685037"/>
                  <a:gd name="connsiteX506" fmla="*/ 595794 w 1106381"/>
                  <a:gd name="connsiteY506" fmla="*/ 285568 h 685037"/>
                  <a:gd name="connsiteX507" fmla="*/ 593986 w 1106381"/>
                  <a:gd name="connsiteY507" fmla="*/ 290086 h 685037"/>
                  <a:gd name="connsiteX508" fmla="*/ 593986 w 1106381"/>
                  <a:gd name="connsiteY508" fmla="*/ 279242 h 685037"/>
                  <a:gd name="connsiteX509" fmla="*/ 590372 w 1106381"/>
                  <a:gd name="connsiteY509" fmla="*/ 292797 h 685037"/>
                  <a:gd name="connsiteX510" fmla="*/ 589468 w 1106381"/>
                  <a:gd name="connsiteY510" fmla="*/ 342501 h 685037"/>
                  <a:gd name="connsiteX511" fmla="*/ 594890 w 1106381"/>
                  <a:gd name="connsiteY511" fmla="*/ 371419 h 685037"/>
                  <a:gd name="connsiteX512" fmla="*/ 595794 w 1106381"/>
                  <a:gd name="connsiteY512" fmla="*/ 387685 h 685037"/>
                  <a:gd name="connsiteX513" fmla="*/ 596698 w 1106381"/>
                  <a:gd name="connsiteY513" fmla="*/ 403952 h 685037"/>
                  <a:gd name="connsiteX514" fmla="*/ 590372 w 1106381"/>
                  <a:gd name="connsiteY514" fmla="*/ 384974 h 685037"/>
                  <a:gd name="connsiteX515" fmla="*/ 587661 w 1106381"/>
                  <a:gd name="connsiteY515" fmla="*/ 382263 h 685037"/>
                  <a:gd name="connsiteX516" fmla="*/ 586757 w 1106381"/>
                  <a:gd name="connsiteY516" fmla="*/ 378648 h 685037"/>
                  <a:gd name="connsiteX517" fmla="*/ 577720 w 1106381"/>
                  <a:gd name="connsiteY517" fmla="*/ 477151 h 685037"/>
                  <a:gd name="connsiteX518" fmla="*/ 575009 w 1106381"/>
                  <a:gd name="connsiteY518" fmla="*/ 497032 h 685037"/>
                  <a:gd name="connsiteX519" fmla="*/ 574105 w 1106381"/>
                  <a:gd name="connsiteY519" fmla="*/ 517817 h 685037"/>
                  <a:gd name="connsiteX520" fmla="*/ 573201 w 1106381"/>
                  <a:gd name="connsiteY520" fmla="*/ 538602 h 685037"/>
                  <a:gd name="connsiteX521" fmla="*/ 573201 w 1106381"/>
                  <a:gd name="connsiteY521" fmla="*/ 538602 h 685037"/>
                  <a:gd name="connsiteX522" fmla="*/ 815392 w 1106381"/>
                  <a:gd name="connsiteY522" fmla="*/ 538602 h 685037"/>
                  <a:gd name="connsiteX523" fmla="*/ 809970 w 1106381"/>
                  <a:gd name="connsiteY523" fmla="*/ 479862 h 685037"/>
                  <a:gd name="connsiteX524" fmla="*/ 802740 w 1106381"/>
                  <a:gd name="connsiteY524" fmla="*/ 423833 h 685037"/>
                  <a:gd name="connsiteX525" fmla="*/ 798222 w 1106381"/>
                  <a:gd name="connsiteY525" fmla="*/ 396722 h 685037"/>
                  <a:gd name="connsiteX526" fmla="*/ 796414 w 1106381"/>
                  <a:gd name="connsiteY526" fmla="*/ 387685 h 685037"/>
                  <a:gd name="connsiteX527" fmla="*/ 795510 w 1106381"/>
                  <a:gd name="connsiteY527" fmla="*/ 388589 h 685037"/>
                  <a:gd name="connsiteX528" fmla="*/ 794607 w 1106381"/>
                  <a:gd name="connsiteY528" fmla="*/ 389493 h 685037"/>
                  <a:gd name="connsiteX529" fmla="*/ 794607 w 1106381"/>
                  <a:gd name="connsiteY529" fmla="*/ 390396 h 685037"/>
                  <a:gd name="connsiteX530" fmla="*/ 794607 w 1106381"/>
                  <a:gd name="connsiteY530" fmla="*/ 391300 h 685037"/>
                  <a:gd name="connsiteX531" fmla="*/ 790088 w 1106381"/>
                  <a:gd name="connsiteY531" fmla="*/ 375034 h 685037"/>
                  <a:gd name="connsiteX532" fmla="*/ 789185 w 1106381"/>
                  <a:gd name="connsiteY532" fmla="*/ 375937 h 685037"/>
                  <a:gd name="connsiteX533" fmla="*/ 789185 w 1106381"/>
                  <a:gd name="connsiteY533" fmla="*/ 376841 h 685037"/>
                  <a:gd name="connsiteX534" fmla="*/ 784666 w 1106381"/>
                  <a:gd name="connsiteY534" fmla="*/ 416604 h 685037"/>
                  <a:gd name="connsiteX535" fmla="*/ 783762 w 1106381"/>
                  <a:gd name="connsiteY535" fmla="*/ 409374 h 685037"/>
                  <a:gd name="connsiteX536" fmla="*/ 785570 w 1106381"/>
                  <a:gd name="connsiteY536" fmla="*/ 381359 h 685037"/>
                  <a:gd name="connsiteX537" fmla="*/ 790992 w 1106381"/>
                  <a:gd name="connsiteY537" fmla="*/ 344308 h 685037"/>
                  <a:gd name="connsiteX538" fmla="*/ 789185 w 1106381"/>
                  <a:gd name="connsiteY538" fmla="*/ 339789 h 685037"/>
                  <a:gd name="connsiteX539" fmla="*/ 787377 w 1106381"/>
                  <a:gd name="connsiteY539" fmla="*/ 341597 h 685037"/>
                  <a:gd name="connsiteX540" fmla="*/ 787377 w 1106381"/>
                  <a:gd name="connsiteY540" fmla="*/ 337078 h 685037"/>
                  <a:gd name="connsiteX541" fmla="*/ 787377 w 1106381"/>
                  <a:gd name="connsiteY541" fmla="*/ 337078 h 685037"/>
                  <a:gd name="connsiteX542" fmla="*/ 786474 w 1106381"/>
                  <a:gd name="connsiteY542" fmla="*/ 336175 h 685037"/>
                  <a:gd name="connsiteX543" fmla="*/ 786474 w 1106381"/>
                  <a:gd name="connsiteY543" fmla="*/ 330752 h 685037"/>
                  <a:gd name="connsiteX544" fmla="*/ 786474 w 1106381"/>
                  <a:gd name="connsiteY544" fmla="*/ 330752 h 685037"/>
                  <a:gd name="connsiteX545" fmla="*/ 783762 w 1106381"/>
                  <a:gd name="connsiteY545" fmla="*/ 333464 h 685037"/>
                  <a:gd name="connsiteX546" fmla="*/ 784666 w 1106381"/>
                  <a:gd name="connsiteY546" fmla="*/ 328945 h 685037"/>
                  <a:gd name="connsiteX547" fmla="*/ 782859 w 1106381"/>
                  <a:gd name="connsiteY547" fmla="*/ 330752 h 685037"/>
                  <a:gd name="connsiteX548" fmla="*/ 781955 w 1106381"/>
                  <a:gd name="connsiteY548" fmla="*/ 332560 h 685037"/>
                  <a:gd name="connsiteX549" fmla="*/ 782859 w 1106381"/>
                  <a:gd name="connsiteY549" fmla="*/ 327138 h 685037"/>
                  <a:gd name="connsiteX550" fmla="*/ 779244 w 1106381"/>
                  <a:gd name="connsiteY550" fmla="*/ 331656 h 685037"/>
                  <a:gd name="connsiteX551" fmla="*/ 781051 w 1106381"/>
                  <a:gd name="connsiteY551" fmla="*/ 324427 h 685037"/>
                  <a:gd name="connsiteX552" fmla="*/ 779244 w 1106381"/>
                  <a:gd name="connsiteY552" fmla="*/ 326234 h 685037"/>
                  <a:gd name="connsiteX553" fmla="*/ 780148 w 1106381"/>
                  <a:gd name="connsiteY553" fmla="*/ 319908 h 685037"/>
                  <a:gd name="connsiteX554" fmla="*/ 777437 w 1106381"/>
                  <a:gd name="connsiteY554" fmla="*/ 322619 h 685037"/>
                  <a:gd name="connsiteX555" fmla="*/ 778340 w 1106381"/>
                  <a:gd name="connsiteY555" fmla="*/ 317197 h 685037"/>
                  <a:gd name="connsiteX556" fmla="*/ 773822 w 1106381"/>
                  <a:gd name="connsiteY556" fmla="*/ 320812 h 685037"/>
                  <a:gd name="connsiteX557" fmla="*/ 774725 w 1106381"/>
                  <a:gd name="connsiteY557" fmla="*/ 316293 h 685037"/>
                  <a:gd name="connsiteX558" fmla="*/ 771111 w 1106381"/>
                  <a:gd name="connsiteY558" fmla="*/ 319004 h 685037"/>
                  <a:gd name="connsiteX559" fmla="*/ 772918 w 1106381"/>
                  <a:gd name="connsiteY559" fmla="*/ 312679 h 685037"/>
                  <a:gd name="connsiteX560" fmla="*/ 772014 w 1106381"/>
                  <a:gd name="connsiteY560" fmla="*/ 313582 h 685037"/>
                  <a:gd name="connsiteX561" fmla="*/ 771111 w 1106381"/>
                  <a:gd name="connsiteY561" fmla="*/ 313582 h 685037"/>
                  <a:gd name="connsiteX562" fmla="*/ 760266 w 1106381"/>
                  <a:gd name="connsiteY562" fmla="*/ 325330 h 685037"/>
                  <a:gd name="connsiteX563" fmla="*/ 747615 w 1106381"/>
                  <a:gd name="connsiteY563" fmla="*/ 343404 h 685037"/>
                  <a:gd name="connsiteX564" fmla="*/ 722311 w 1106381"/>
                  <a:gd name="connsiteY564" fmla="*/ 378648 h 685037"/>
                  <a:gd name="connsiteX565" fmla="*/ 736770 w 1106381"/>
                  <a:gd name="connsiteY565" fmla="*/ 387685 h 685037"/>
                  <a:gd name="connsiteX566" fmla="*/ 753037 w 1106381"/>
                  <a:gd name="connsiteY566" fmla="*/ 395819 h 685037"/>
                  <a:gd name="connsiteX567" fmla="*/ 759363 w 1106381"/>
                  <a:gd name="connsiteY567" fmla="*/ 401241 h 685037"/>
                  <a:gd name="connsiteX568" fmla="*/ 780148 w 1106381"/>
                  <a:gd name="connsiteY568" fmla="*/ 416604 h 685037"/>
                  <a:gd name="connsiteX569" fmla="*/ 768400 w 1106381"/>
                  <a:gd name="connsiteY569" fmla="*/ 412085 h 685037"/>
                  <a:gd name="connsiteX570" fmla="*/ 764785 w 1106381"/>
                  <a:gd name="connsiteY570" fmla="*/ 410278 h 685037"/>
                  <a:gd name="connsiteX571" fmla="*/ 763881 w 1106381"/>
                  <a:gd name="connsiteY571" fmla="*/ 410278 h 685037"/>
                  <a:gd name="connsiteX572" fmla="*/ 763881 w 1106381"/>
                  <a:gd name="connsiteY572" fmla="*/ 410278 h 685037"/>
                  <a:gd name="connsiteX573" fmla="*/ 757555 w 1106381"/>
                  <a:gd name="connsiteY573" fmla="*/ 408470 h 685037"/>
                  <a:gd name="connsiteX574" fmla="*/ 757555 w 1106381"/>
                  <a:gd name="connsiteY574" fmla="*/ 408470 h 685037"/>
                  <a:gd name="connsiteX575" fmla="*/ 756652 w 1106381"/>
                  <a:gd name="connsiteY575" fmla="*/ 408470 h 685037"/>
                  <a:gd name="connsiteX576" fmla="*/ 754844 w 1106381"/>
                  <a:gd name="connsiteY576" fmla="*/ 407567 h 685037"/>
                  <a:gd name="connsiteX577" fmla="*/ 750326 w 1106381"/>
                  <a:gd name="connsiteY577" fmla="*/ 405759 h 685037"/>
                  <a:gd name="connsiteX578" fmla="*/ 746711 w 1106381"/>
                  <a:gd name="connsiteY578" fmla="*/ 402144 h 685037"/>
                  <a:gd name="connsiteX579" fmla="*/ 746711 w 1106381"/>
                  <a:gd name="connsiteY579" fmla="*/ 402144 h 685037"/>
                  <a:gd name="connsiteX580" fmla="*/ 744904 w 1106381"/>
                  <a:gd name="connsiteY580" fmla="*/ 401241 h 685037"/>
                  <a:gd name="connsiteX581" fmla="*/ 739481 w 1106381"/>
                  <a:gd name="connsiteY581" fmla="*/ 400337 h 685037"/>
                  <a:gd name="connsiteX582" fmla="*/ 738578 w 1106381"/>
                  <a:gd name="connsiteY582" fmla="*/ 400337 h 685037"/>
                  <a:gd name="connsiteX583" fmla="*/ 738578 w 1106381"/>
                  <a:gd name="connsiteY583" fmla="*/ 400337 h 685037"/>
                  <a:gd name="connsiteX584" fmla="*/ 734059 w 1106381"/>
                  <a:gd name="connsiteY584" fmla="*/ 400337 h 685037"/>
                  <a:gd name="connsiteX585" fmla="*/ 734059 w 1106381"/>
                  <a:gd name="connsiteY585" fmla="*/ 400337 h 685037"/>
                  <a:gd name="connsiteX586" fmla="*/ 727733 w 1106381"/>
                  <a:gd name="connsiteY586" fmla="*/ 400337 h 685037"/>
                  <a:gd name="connsiteX587" fmla="*/ 725022 w 1106381"/>
                  <a:gd name="connsiteY587" fmla="*/ 400337 h 685037"/>
                  <a:gd name="connsiteX588" fmla="*/ 715985 w 1106381"/>
                  <a:gd name="connsiteY588" fmla="*/ 415700 h 685037"/>
                  <a:gd name="connsiteX589" fmla="*/ 706948 w 1106381"/>
                  <a:gd name="connsiteY589" fmla="*/ 431966 h 685037"/>
                  <a:gd name="connsiteX590" fmla="*/ 715985 w 1106381"/>
                  <a:gd name="connsiteY590" fmla="*/ 485284 h 685037"/>
                  <a:gd name="connsiteX591" fmla="*/ 720504 w 1106381"/>
                  <a:gd name="connsiteY591" fmla="*/ 511492 h 685037"/>
                  <a:gd name="connsiteX592" fmla="*/ 724119 w 1106381"/>
                  <a:gd name="connsiteY592" fmla="*/ 539506 h 685037"/>
                  <a:gd name="connsiteX593" fmla="*/ 815392 w 1106381"/>
                  <a:gd name="connsiteY593" fmla="*/ 538602 h 685037"/>
                  <a:gd name="connsiteX594" fmla="*/ 815392 w 1106381"/>
                  <a:gd name="connsiteY594" fmla="*/ 538602 h 685037"/>
                  <a:gd name="connsiteX595" fmla="*/ 866902 w 1106381"/>
                  <a:gd name="connsiteY595" fmla="*/ 538602 h 685037"/>
                  <a:gd name="connsiteX596" fmla="*/ 946428 w 1106381"/>
                  <a:gd name="connsiteY596" fmla="*/ 538602 h 685037"/>
                  <a:gd name="connsiteX597" fmla="*/ 964501 w 1106381"/>
                  <a:gd name="connsiteY597" fmla="*/ 419315 h 685037"/>
                  <a:gd name="connsiteX598" fmla="*/ 958176 w 1106381"/>
                  <a:gd name="connsiteY598" fmla="*/ 478959 h 685037"/>
                  <a:gd name="connsiteX599" fmla="*/ 951850 w 1106381"/>
                  <a:gd name="connsiteY599" fmla="*/ 537699 h 685037"/>
                  <a:gd name="connsiteX600" fmla="*/ 970827 w 1106381"/>
                  <a:gd name="connsiteY600" fmla="*/ 537699 h 685037"/>
                  <a:gd name="connsiteX601" fmla="*/ 979864 w 1106381"/>
                  <a:gd name="connsiteY601" fmla="*/ 507877 h 685037"/>
                  <a:gd name="connsiteX602" fmla="*/ 985287 w 1106381"/>
                  <a:gd name="connsiteY602" fmla="*/ 501551 h 685037"/>
                  <a:gd name="connsiteX603" fmla="*/ 1009686 w 1106381"/>
                  <a:gd name="connsiteY603" fmla="*/ 491610 h 685037"/>
                  <a:gd name="connsiteX604" fmla="*/ 993420 w 1106381"/>
                  <a:gd name="connsiteY604" fmla="*/ 452751 h 685037"/>
                  <a:gd name="connsiteX605" fmla="*/ 991612 w 1106381"/>
                  <a:gd name="connsiteY605" fmla="*/ 465403 h 685037"/>
                  <a:gd name="connsiteX606" fmla="*/ 992516 w 1106381"/>
                  <a:gd name="connsiteY606" fmla="*/ 438292 h 685037"/>
                  <a:gd name="connsiteX607" fmla="*/ 988901 w 1106381"/>
                  <a:gd name="connsiteY607" fmla="*/ 429255 h 685037"/>
                  <a:gd name="connsiteX608" fmla="*/ 980768 w 1106381"/>
                  <a:gd name="connsiteY608" fmla="*/ 426544 h 685037"/>
                  <a:gd name="connsiteX609" fmla="*/ 972635 w 1106381"/>
                  <a:gd name="connsiteY609" fmla="*/ 455462 h 685037"/>
                  <a:gd name="connsiteX610" fmla="*/ 979864 w 1106381"/>
                  <a:gd name="connsiteY610" fmla="*/ 398530 h 685037"/>
                  <a:gd name="connsiteX611" fmla="*/ 975346 w 1106381"/>
                  <a:gd name="connsiteY611" fmla="*/ 384974 h 685037"/>
                  <a:gd name="connsiteX612" fmla="*/ 958176 w 1106381"/>
                  <a:gd name="connsiteY612" fmla="*/ 366900 h 685037"/>
                  <a:gd name="connsiteX613" fmla="*/ 932872 w 1106381"/>
                  <a:gd name="connsiteY613" fmla="*/ 356960 h 685037"/>
                  <a:gd name="connsiteX614" fmla="*/ 907569 w 1106381"/>
                  <a:gd name="connsiteY614" fmla="*/ 347019 h 685037"/>
                  <a:gd name="connsiteX615" fmla="*/ 895821 w 1106381"/>
                  <a:gd name="connsiteY615" fmla="*/ 341597 h 685037"/>
                  <a:gd name="connsiteX616" fmla="*/ 870517 w 1106381"/>
                  <a:gd name="connsiteY616" fmla="*/ 331656 h 685037"/>
                  <a:gd name="connsiteX617" fmla="*/ 843406 w 1106381"/>
                  <a:gd name="connsiteY617" fmla="*/ 322619 h 685037"/>
                  <a:gd name="connsiteX618" fmla="*/ 830755 w 1106381"/>
                  <a:gd name="connsiteY618" fmla="*/ 317197 h 685037"/>
                  <a:gd name="connsiteX619" fmla="*/ 847925 w 1106381"/>
                  <a:gd name="connsiteY619" fmla="*/ 345212 h 685037"/>
                  <a:gd name="connsiteX620" fmla="*/ 857865 w 1106381"/>
                  <a:gd name="connsiteY620" fmla="*/ 365093 h 685037"/>
                  <a:gd name="connsiteX621" fmla="*/ 846117 w 1106381"/>
                  <a:gd name="connsiteY621" fmla="*/ 377745 h 685037"/>
                  <a:gd name="connsiteX622" fmla="*/ 859673 w 1106381"/>
                  <a:gd name="connsiteY622" fmla="*/ 387685 h 685037"/>
                  <a:gd name="connsiteX623" fmla="*/ 873228 w 1106381"/>
                  <a:gd name="connsiteY623" fmla="*/ 399433 h 685037"/>
                  <a:gd name="connsiteX624" fmla="*/ 875036 w 1106381"/>
                  <a:gd name="connsiteY624" fmla="*/ 447329 h 685037"/>
                  <a:gd name="connsiteX625" fmla="*/ 872325 w 1106381"/>
                  <a:gd name="connsiteY625" fmla="*/ 469018 h 685037"/>
                  <a:gd name="connsiteX626" fmla="*/ 869613 w 1106381"/>
                  <a:gd name="connsiteY626" fmla="*/ 491610 h 685037"/>
                  <a:gd name="connsiteX627" fmla="*/ 865999 w 1106381"/>
                  <a:gd name="connsiteY627" fmla="*/ 531373 h 685037"/>
                  <a:gd name="connsiteX628" fmla="*/ 865095 w 1106381"/>
                  <a:gd name="connsiteY628" fmla="*/ 536795 h 685037"/>
                  <a:gd name="connsiteX629" fmla="*/ 866902 w 1106381"/>
                  <a:gd name="connsiteY629" fmla="*/ 538602 h 685037"/>
                  <a:gd name="connsiteX630" fmla="*/ 866902 w 1106381"/>
                  <a:gd name="connsiteY630" fmla="*/ 538602 h 685037"/>
                  <a:gd name="connsiteX631" fmla="*/ 1085597 w 1106381"/>
                  <a:gd name="connsiteY631" fmla="*/ 515106 h 685037"/>
                  <a:gd name="connsiteX632" fmla="*/ 1080174 w 1106381"/>
                  <a:gd name="connsiteY632" fmla="*/ 511492 h 685037"/>
                  <a:gd name="connsiteX633" fmla="*/ 1096441 w 1106381"/>
                  <a:gd name="connsiteY633" fmla="*/ 520528 h 685037"/>
                  <a:gd name="connsiteX634" fmla="*/ 1104574 w 1106381"/>
                  <a:gd name="connsiteY634" fmla="*/ 537699 h 685037"/>
                  <a:gd name="connsiteX635" fmla="*/ 1096441 w 1106381"/>
                  <a:gd name="connsiteY635" fmla="*/ 537699 h 685037"/>
                  <a:gd name="connsiteX636" fmla="*/ 1098248 w 1106381"/>
                  <a:gd name="connsiteY636" fmla="*/ 535891 h 685037"/>
                  <a:gd name="connsiteX637" fmla="*/ 1097345 w 1106381"/>
                  <a:gd name="connsiteY637" fmla="*/ 535891 h 685037"/>
                  <a:gd name="connsiteX638" fmla="*/ 1094634 w 1106381"/>
                  <a:gd name="connsiteY638" fmla="*/ 534988 h 685037"/>
                  <a:gd name="connsiteX639" fmla="*/ 1095537 w 1106381"/>
                  <a:gd name="connsiteY639" fmla="*/ 532277 h 685037"/>
                  <a:gd name="connsiteX640" fmla="*/ 1080174 w 1106381"/>
                  <a:gd name="connsiteY640" fmla="*/ 537699 h 685037"/>
                  <a:gd name="connsiteX641" fmla="*/ 1084693 w 1106381"/>
                  <a:gd name="connsiteY641" fmla="*/ 534988 h 685037"/>
                  <a:gd name="connsiteX642" fmla="*/ 1081078 w 1106381"/>
                  <a:gd name="connsiteY642" fmla="*/ 534988 h 685037"/>
                  <a:gd name="connsiteX643" fmla="*/ 1081982 w 1106381"/>
                  <a:gd name="connsiteY643" fmla="*/ 532277 h 685037"/>
                  <a:gd name="connsiteX644" fmla="*/ 1077464 w 1106381"/>
                  <a:gd name="connsiteY644" fmla="*/ 534084 h 685037"/>
                  <a:gd name="connsiteX645" fmla="*/ 1077464 w 1106381"/>
                  <a:gd name="connsiteY645" fmla="*/ 530469 h 685037"/>
                  <a:gd name="connsiteX646" fmla="*/ 1077464 w 1106381"/>
                  <a:gd name="connsiteY646" fmla="*/ 529565 h 685037"/>
                  <a:gd name="connsiteX647" fmla="*/ 1073849 w 1106381"/>
                  <a:gd name="connsiteY647" fmla="*/ 534084 h 685037"/>
                  <a:gd name="connsiteX648" fmla="*/ 1073849 w 1106381"/>
                  <a:gd name="connsiteY648" fmla="*/ 527758 h 685037"/>
                  <a:gd name="connsiteX649" fmla="*/ 1068427 w 1106381"/>
                  <a:gd name="connsiteY649" fmla="*/ 545832 h 685037"/>
                  <a:gd name="connsiteX650" fmla="*/ 1064812 w 1106381"/>
                  <a:gd name="connsiteY650" fmla="*/ 541314 h 685037"/>
                  <a:gd name="connsiteX651" fmla="*/ 1066619 w 1106381"/>
                  <a:gd name="connsiteY651" fmla="*/ 567521 h 685037"/>
                  <a:gd name="connsiteX652" fmla="*/ 1054871 w 1106381"/>
                  <a:gd name="connsiteY652" fmla="*/ 566617 h 685037"/>
                  <a:gd name="connsiteX653" fmla="*/ 1053967 w 1106381"/>
                  <a:gd name="connsiteY653" fmla="*/ 564810 h 685037"/>
                  <a:gd name="connsiteX654" fmla="*/ 1053064 w 1106381"/>
                  <a:gd name="connsiteY654" fmla="*/ 561195 h 685037"/>
                  <a:gd name="connsiteX655" fmla="*/ 1044027 w 1106381"/>
                  <a:gd name="connsiteY655" fmla="*/ 543121 h 685037"/>
                  <a:gd name="connsiteX656" fmla="*/ 1053064 w 1106381"/>
                  <a:gd name="connsiteY656" fmla="*/ 513299 h 685037"/>
                  <a:gd name="connsiteX657" fmla="*/ 1068427 w 1106381"/>
                  <a:gd name="connsiteY657" fmla="*/ 517817 h 685037"/>
                  <a:gd name="connsiteX658" fmla="*/ 1064812 w 1106381"/>
                  <a:gd name="connsiteY658" fmla="*/ 514203 h 685037"/>
                  <a:gd name="connsiteX659" fmla="*/ 1081078 w 1106381"/>
                  <a:gd name="connsiteY659" fmla="*/ 517817 h 685037"/>
                  <a:gd name="connsiteX660" fmla="*/ 1080174 w 1106381"/>
                  <a:gd name="connsiteY660" fmla="*/ 516010 h 685037"/>
                  <a:gd name="connsiteX661" fmla="*/ 1085597 w 1106381"/>
                  <a:gd name="connsiteY661" fmla="*/ 515106 h 685037"/>
                  <a:gd name="connsiteX662" fmla="*/ 1085597 w 1106381"/>
                  <a:gd name="connsiteY662" fmla="*/ 515106 h 685037"/>
                  <a:gd name="connsiteX663" fmla="*/ 1034086 w 1106381"/>
                  <a:gd name="connsiteY663" fmla="*/ 583787 h 685037"/>
                  <a:gd name="connsiteX664" fmla="*/ 1025953 w 1106381"/>
                  <a:gd name="connsiteY664" fmla="*/ 559387 h 685037"/>
                  <a:gd name="connsiteX665" fmla="*/ 1025049 w 1106381"/>
                  <a:gd name="connsiteY665" fmla="*/ 549447 h 685037"/>
                  <a:gd name="connsiteX666" fmla="*/ 1019627 w 1106381"/>
                  <a:gd name="connsiteY666" fmla="*/ 514203 h 685037"/>
                  <a:gd name="connsiteX667" fmla="*/ 1031375 w 1106381"/>
                  <a:gd name="connsiteY667" fmla="*/ 506973 h 685037"/>
                  <a:gd name="connsiteX668" fmla="*/ 1047641 w 1106381"/>
                  <a:gd name="connsiteY668" fmla="*/ 502455 h 685037"/>
                  <a:gd name="connsiteX669" fmla="*/ 1063908 w 1106381"/>
                  <a:gd name="connsiteY669" fmla="*/ 501551 h 685037"/>
                  <a:gd name="connsiteX670" fmla="*/ 1075656 w 1106381"/>
                  <a:gd name="connsiteY670" fmla="*/ 508780 h 685037"/>
                  <a:gd name="connsiteX671" fmla="*/ 1061197 w 1106381"/>
                  <a:gd name="connsiteY671" fmla="*/ 510588 h 685037"/>
                  <a:gd name="connsiteX672" fmla="*/ 1050353 w 1106381"/>
                  <a:gd name="connsiteY672" fmla="*/ 516010 h 685037"/>
                  <a:gd name="connsiteX673" fmla="*/ 1042219 w 1106381"/>
                  <a:gd name="connsiteY673" fmla="*/ 542217 h 685037"/>
                  <a:gd name="connsiteX674" fmla="*/ 1044930 w 1106381"/>
                  <a:gd name="connsiteY674" fmla="*/ 554869 h 685037"/>
                  <a:gd name="connsiteX675" fmla="*/ 1049449 w 1106381"/>
                  <a:gd name="connsiteY675" fmla="*/ 567521 h 685037"/>
                  <a:gd name="connsiteX676" fmla="*/ 1034086 w 1106381"/>
                  <a:gd name="connsiteY676" fmla="*/ 583787 h 685037"/>
                  <a:gd name="connsiteX677" fmla="*/ 1034086 w 1106381"/>
                  <a:gd name="connsiteY677" fmla="*/ 583787 h 685037"/>
                  <a:gd name="connsiteX678" fmla="*/ 1000649 w 1106381"/>
                  <a:gd name="connsiteY678" fmla="*/ 503358 h 685037"/>
                  <a:gd name="connsiteX679" fmla="*/ 1000649 w 1106381"/>
                  <a:gd name="connsiteY679" fmla="*/ 503358 h 685037"/>
                  <a:gd name="connsiteX680" fmla="*/ 991612 w 1106381"/>
                  <a:gd name="connsiteY680" fmla="*/ 524143 h 685037"/>
                  <a:gd name="connsiteX681" fmla="*/ 1002457 w 1106381"/>
                  <a:gd name="connsiteY681" fmla="*/ 561195 h 685037"/>
                  <a:gd name="connsiteX682" fmla="*/ 1004264 w 1106381"/>
                  <a:gd name="connsiteY682" fmla="*/ 575654 h 685037"/>
                  <a:gd name="connsiteX683" fmla="*/ 999746 w 1106381"/>
                  <a:gd name="connsiteY683" fmla="*/ 584691 h 685037"/>
                  <a:gd name="connsiteX684" fmla="*/ 991612 w 1106381"/>
                  <a:gd name="connsiteY684" fmla="*/ 584691 h 685037"/>
                  <a:gd name="connsiteX685" fmla="*/ 987998 w 1106381"/>
                  <a:gd name="connsiteY685" fmla="*/ 580172 h 685037"/>
                  <a:gd name="connsiteX686" fmla="*/ 981672 w 1106381"/>
                  <a:gd name="connsiteY686" fmla="*/ 570232 h 685037"/>
                  <a:gd name="connsiteX687" fmla="*/ 978057 w 1106381"/>
                  <a:gd name="connsiteY687" fmla="*/ 558484 h 685037"/>
                  <a:gd name="connsiteX688" fmla="*/ 970827 w 1106381"/>
                  <a:gd name="connsiteY688" fmla="*/ 533180 h 685037"/>
                  <a:gd name="connsiteX689" fmla="*/ 977153 w 1106381"/>
                  <a:gd name="connsiteY689" fmla="*/ 512395 h 685037"/>
                  <a:gd name="connsiteX690" fmla="*/ 1000649 w 1106381"/>
                  <a:gd name="connsiteY690" fmla="*/ 503358 h 685037"/>
                  <a:gd name="connsiteX691" fmla="*/ 1000649 w 1106381"/>
                  <a:gd name="connsiteY691" fmla="*/ 503358 h 685037"/>
                  <a:gd name="connsiteX692" fmla="*/ 332818 w 1106381"/>
                  <a:gd name="connsiteY692" fmla="*/ 529565 h 685037"/>
                  <a:gd name="connsiteX693" fmla="*/ 302093 w 1106381"/>
                  <a:gd name="connsiteY693" fmla="*/ 509684 h 685037"/>
                  <a:gd name="connsiteX694" fmla="*/ 291248 w 1106381"/>
                  <a:gd name="connsiteY694" fmla="*/ 503358 h 685037"/>
                  <a:gd name="connsiteX695" fmla="*/ 315648 w 1106381"/>
                  <a:gd name="connsiteY695" fmla="*/ 504262 h 685037"/>
                  <a:gd name="connsiteX696" fmla="*/ 323782 w 1106381"/>
                  <a:gd name="connsiteY696" fmla="*/ 510588 h 685037"/>
                  <a:gd name="connsiteX697" fmla="*/ 332818 w 1106381"/>
                  <a:gd name="connsiteY697" fmla="*/ 529565 h 685037"/>
                  <a:gd name="connsiteX698" fmla="*/ 332818 w 1106381"/>
                  <a:gd name="connsiteY698" fmla="*/ 529565 h 685037"/>
                  <a:gd name="connsiteX699" fmla="*/ 996131 w 1106381"/>
                  <a:gd name="connsiteY699" fmla="*/ 497936 h 685037"/>
                  <a:gd name="connsiteX700" fmla="*/ 1006975 w 1106381"/>
                  <a:gd name="connsiteY700" fmla="*/ 495225 h 685037"/>
                  <a:gd name="connsiteX701" fmla="*/ 1017820 w 1106381"/>
                  <a:gd name="connsiteY701" fmla="*/ 497032 h 685037"/>
                  <a:gd name="connsiteX702" fmla="*/ 1006071 w 1106381"/>
                  <a:gd name="connsiteY702" fmla="*/ 502455 h 685037"/>
                  <a:gd name="connsiteX703" fmla="*/ 990709 w 1106381"/>
                  <a:gd name="connsiteY703" fmla="*/ 503358 h 685037"/>
                  <a:gd name="connsiteX704" fmla="*/ 1002457 w 1106381"/>
                  <a:gd name="connsiteY704" fmla="*/ 500647 h 685037"/>
                  <a:gd name="connsiteX705" fmla="*/ 996131 w 1106381"/>
                  <a:gd name="connsiteY705" fmla="*/ 497936 h 685037"/>
                  <a:gd name="connsiteX706" fmla="*/ 996131 w 1106381"/>
                  <a:gd name="connsiteY706" fmla="*/ 497936 h 685037"/>
                  <a:gd name="connsiteX707" fmla="*/ 996131 w 1106381"/>
                  <a:gd name="connsiteY707" fmla="*/ 497936 h 685037"/>
                  <a:gd name="connsiteX708" fmla="*/ 84302 w 1106381"/>
                  <a:gd name="connsiteY708" fmla="*/ 534988 h 685037"/>
                  <a:gd name="connsiteX709" fmla="*/ 82495 w 1106381"/>
                  <a:gd name="connsiteY709" fmla="*/ 528662 h 685037"/>
                  <a:gd name="connsiteX710" fmla="*/ 78880 w 1106381"/>
                  <a:gd name="connsiteY710" fmla="*/ 524143 h 685037"/>
                  <a:gd name="connsiteX711" fmla="*/ 77976 w 1106381"/>
                  <a:gd name="connsiteY711" fmla="*/ 517817 h 685037"/>
                  <a:gd name="connsiteX712" fmla="*/ 87013 w 1106381"/>
                  <a:gd name="connsiteY712" fmla="*/ 510588 h 685037"/>
                  <a:gd name="connsiteX713" fmla="*/ 120450 w 1106381"/>
                  <a:gd name="connsiteY713" fmla="*/ 486188 h 685037"/>
                  <a:gd name="connsiteX714" fmla="*/ 130391 w 1106381"/>
                  <a:gd name="connsiteY714" fmla="*/ 478959 h 685037"/>
                  <a:gd name="connsiteX715" fmla="*/ 157502 w 1106381"/>
                  <a:gd name="connsiteY715" fmla="*/ 457270 h 685037"/>
                  <a:gd name="connsiteX716" fmla="*/ 166539 w 1106381"/>
                  <a:gd name="connsiteY716" fmla="*/ 450944 h 685037"/>
                  <a:gd name="connsiteX717" fmla="*/ 179190 w 1106381"/>
                  <a:gd name="connsiteY717" fmla="*/ 447329 h 685037"/>
                  <a:gd name="connsiteX718" fmla="*/ 209916 w 1106381"/>
                  <a:gd name="connsiteY718" fmla="*/ 448233 h 685037"/>
                  <a:gd name="connsiteX719" fmla="*/ 221664 w 1106381"/>
                  <a:gd name="connsiteY719" fmla="*/ 453655 h 685037"/>
                  <a:gd name="connsiteX720" fmla="*/ 229797 w 1106381"/>
                  <a:gd name="connsiteY720" fmla="*/ 460885 h 685037"/>
                  <a:gd name="connsiteX721" fmla="*/ 221664 w 1106381"/>
                  <a:gd name="connsiteY721" fmla="*/ 454559 h 685037"/>
                  <a:gd name="connsiteX722" fmla="*/ 184612 w 1106381"/>
                  <a:gd name="connsiteY722" fmla="*/ 450944 h 685037"/>
                  <a:gd name="connsiteX723" fmla="*/ 162924 w 1106381"/>
                  <a:gd name="connsiteY723" fmla="*/ 458174 h 685037"/>
                  <a:gd name="connsiteX724" fmla="*/ 145754 w 1106381"/>
                  <a:gd name="connsiteY724" fmla="*/ 469922 h 685037"/>
                  <a:gd name="connsiteX725" fmla="*/ 138524 w 1106381"/>
                  <a:gd name="connsiteY725" fmla="*/ 477151 h 685037"/>
                  <a:gd name="connsiteX726" fmla="*/ 124969 w 1106381"/>
                  <a:gd name="connsiteY726" fmla="*/ 492514 h 685037"/>
                  <a:gd name="connsiteX727" fmla="*/ 109606 w 1106381"/>
                  <a:gd name="connsiteY727" fmla="*/ 506069 h 685037"/>
                  <a:gd name="connsiteX728" fmla="*/ 102376 w 1106381"/>
                  <a:gd name="connsiteY728" fmla="*/ 512395 h 685037"/>
                  <a:gd name="connsiteX729" fmla="*/ 94243 w 1106381"/>
                  <a:gd name="connsiteY729" fmla="*/ 518721 h 685037"/>
                  <a:gd name="connsiteX730" fmla="*/ 86110 w 1106381"/>
                  <a:gd name="connsiteY730" fmla="*/ 525047 h 685037"/>
                  <a:gd name="connsiteX731" fmla="*/ 93339 w 1106381"/>
                  <a:gd name="connsiteY731" fmla="*/ 529565 h 685037"/>
                  <a:gd name="connsiteX732" fmla="*/ 89724 w 1106381"/>
                  <a:gd name="connsiteY732" fmla="*/ 525047 h 685037"/>
                  <a:gd name="connsiteX733" fmla="*/ 103280 w 1106381"/>
                  <a:gd name="connsiteY733" fmla="*/ 516010 h 685037"/>
                  <a:gd name="connsiteX734" fmla="*/ 96954 w 1106381"/>
                  <a:gd name="connsiteY734" fmla="*/ 521432 h 685037"/>
                  <a:gd name="connsiteX735" fmla="*/ 110509 w 1106381"/>
                  <a:gd name="connsiteY735" fmla="*/ 516010 h 685037"/>
                  <a:gd name="connsiteX736" fmla="*/ 114124 w 1106381"/>
                  <a:gd name="connsiteY736" fmla="*/ 515106 h 685037"/>
                  <a:gd name="connsiteX737" fmla="*/ 120450 w 1106381"/>
                  <a:gd name="connsiteY737" fmla="*/ 514203 h 685037"/>
                  <a:gd name="connsiteX738" fmla="*/ 124065 w 1106381"/>
                  <a:gd name="connsiteY738" fmla="*/ 513299 h 685037"/>
                  <a:gd name="connsiteX739" fmla="*/ 121354 w 1106381"/>
                  <a:gd name="connsiteY739" fmla="*/ 516010 h 685037"/>
                  <a:gd name="connsiteX740" fmla="*/ 128583 w 1106381"/>
                  <a:gd name="connsiteY740" fmla="*/ 513299 h 685037"/>
                  <a:gd name="connsiteX741" fmla="*/ 126776 w 1106381"/>
                  <a:gd name="connsiteY741" fmla="*/ 516914 h 685037"/>
                  <a:gd name="connsiteX742" fmla="*/ 134909 w 1106381"/>
                  <a:gd name="connsiteY742" fmla="*/ 512395 h 685037"/>
                  <a:gd name="connsiteX743" fmla="*/ 132198 w 1106381"/>
                  <a:gd name="connsiteY743" fmla="*/ 513299 h 685037"/>
                  <a:gd name="connsiteX744" fmla="*/ 135813 w 1106381"/>
                  <a:gd name="connsiteY744" fmla="*/ 511492 h 685037"/>
                  <a:gd name="connsiteX745" fmla="*/ 134005 w 1106381"/>
                  <a:gd name="connsiteY745" fmla="*/ 515106 h 685037"/>
                  <a:gd name="connsiteX746" fmla="*/ 141235 w 1106381"/>
                  <a:gd name="connsiteY746" fmla="*/ 510588 h 685037"/>
                  <a:gd name="connsiteX747" fmla="*/ 139428 w 1106381"/>
                  <a:gd name="connsiteY747" fmla="*/ 515106 h 685037"/>
                  <a:gd name="connsiteX748" fmla="*/ 149368 w 1106381"/>
                  <a:gd name="connsiteY748" fmla="*/ 506973 h 685037"/>
                  <a:gd name="connsiteX749" fmla="*/ 143946 w 1106381"/>
                  <a:gd name="connsiteY749" fmla="*/ 515106 h 685037"/>
                  <a:gd name="connsiteX750" fmla="*/ 144850 w 1106381"/>
                  <a:gd name="connsiteY750" fmla="*/ 515106 h 685037"/>
                  <a:gd name="connsiteX751" fmla="*/ 146657 w 1106381"/>
                  <a:gd name="connsiteY751" fmla="*/ 516010 h 685037"/>
                  <a:gd name="connsiteX752" fmla="*/ 146657 w 1106381"/>
                  <a:gd name="connsiteY752" fmla="*/ 516914 h 685037"/>
                  <a:gd name="connsiteX753" fmla="*/ 153887 w 1106381"/>
                  <a:gd name="connsiteY753" fmla="*/ 513299 h 685037"/>
                  <a:gd name="connsiteX754" fmla="*/ 153887 w 1106381"/>
                  <a:gd name="connsiteY754" fmla="*/ 516010 h 685037"/>
                  <a:gd name="connsiteX755" fmla="*/ 156598 w 1106381"/>
                  <a:gd name="connsiteY755" fmla="*/ 515106 h 685037"/>
                  <a:gd name="connsiteX756" fmla="*/ 159309 w 1106381"/>
                  <a:gd name="connsiteY756" fmla="*/ 525951 h 685037"/>
                  <a:gd name="connsiteX757" fmla="*/ 142139 w 1106381"/>
                  <a:gd name="connsiteY757" fmla="*/ 530469 h 685037"/>
                  <a:gd name="connsiteX758" fmla="*/ 123161 w 1106381"/>
                  <a:gd name="connsiteY758" fmla="*/ 534084 h 685037"/>
                  <a:gd name="connsiteX759" fmla="*/ 103280 w 1106381"/>
                  <a:gd name="connsiteY759" fmla="*/ 536795 h 685037"/>
                  <a:gd name="connsiteX760" fmla="*/ 93339 w 1106381"/>
                  <a:gd name="connsiteY760" fmla="*/ 536795 h 685037"/>
                  <a:gd name="connsiteX761" fmla="*/ 84302 w 1106381"/>
                  <a:gd name="connsiteY761" fmla="*/ 534988 h 685037"/>
                  <a:gd name="connsiteX762" fmla="*/ 84302 w 1106381"/>
                  <a:gd name="connsiteY762" fmla="*/ 534988 h 685037"/>
                  <a:gd name="connsiteX763" fmla="*/ 704237 w 1106381"/>
                  <a:gd name="connsiteY763" fmla="*/ 431063 h 685037"/>
                  <a:gd name="connsiteX764" fmla="*/ 699719 w 1106381"/>
                  <a:gd name="connsiteY764" fmla="*/ 430159 h 685037"/>
                  <a:gd name="connsiteX765" fmla="*/ 697008 w 1106381"/>
                  <a:gd name="connsiteY765" fmla="*/ 429255 h 685037"/>
                  <a:gd name="connsiteX766" fmla="*/ 665378 w 1106381"/>
                  <a:gd name="connsiteY766" fmla="*/ 433774 h 685037"/>
                  <a:gd name="connsiteX767" fmla="*/ 661764 w 1106381"/>
                  <a:gd name="connsiteY767" fmla="*/ 403952 h 685037"/>
                  <a:gd name="connsiteX768" fmla="*/ 664475 w 1106381"/>
                  <a:gd name="connsiteY768" fmla="*/ 386782 h 685037"/>
                  <a:gd name="connsiteX769" fmla="*/ 668089 w 1106381"/>
                  <a:gd name="connsiteY769" fmla="*/ 386782 h 685037"/>
                  <a:gd name="connsiteX770" fmla="*/ 668089 w 1106381"/>
                  <a:gd name="connsiteY770" fmla="*/ 386782 h 685037"/>
                  <a:gd name="connsiteX771" fmla="*/ 672608 w 1106381"/>
                  <a:gd name="connsiteY771" fmla="*/ 392204 h 685037"/>
                  <a:gd name="connsiteX772" fmla="*/ 670801 w 1106381"/>
                  <a:gd name="connsiteY772" fmla="*/ 384974 h 685037"/>
                  <a:gd name="connsiteX773" fmla="*/ 675319 w 1106381"/>
                  <a:gd name="connsiteY773" fmla="*/ 392204 h 685037"/>
                  <a:gd name="connsiteX774" fmla="*/ 673512 w 1106381"/>
                  <a:gd name="connsiteY774" fmla="*/ 385878 h 685037"/>
                  <a:gd name="connsiteX775" fmla="*/ 678030 w 1106381"/>
                  <a:gd name="connsiteY775" fmla="*/ 389493 h 685037"/>
                  <a:gd name="connsiteX776" fmla="*/ 677126 w 1106381"/>
                  <a:gd name="connsiteY776" fmla="*/ 384071 h 685037"/>
                  <a:gd name="connsiteX777" fmla="*/ 679837 w 1106381"/>
                  <a:gd name="connsiteY777" fmla="*/ 387685 h 685037"/>
                  <a:gd name="connsiteX778" fmla="*/ 682549 w 1106381"/>
                  <a:gd name="connsiteY778" fmla="*/ 391300 h 685037"/>
                  <a:gd name="connsiteX779" fmla="*/ 683452 w 1106381"/>
                  <a:gd name="connsiteY779" fmla="*/ 389493 h 685037"/>
                  <a:gd name="connsiteX780" fmla="*/ 682549 w 1106381"/>
                  <a:gd name="connsiteY780" fmla="*/ 386782 h 685037"/>
                  <a:gd name="connsiteX781" fmla="*/ 689778 w 1106381"/>
                  <a:gd name="connsiteY781" fmla="*/ 394011 h 685037"/>
                  <a:gd name="connsiteX782" fmla="*/ 686163 w 1106381"/>
                  <a:gd name="connsiteY782" fmla="*/ 388589 h 685037"/>
                  <a:gd name="connsiteX783" fmla="*/ 692489 w 1106381"/>
                  <a:gd name="connsiteY783" fmla="*/ 395819 h 685037"/>
                  <a:gd name="connsiteX784" fmla="*/ 688874 w 1106381"/>
                  <a:gd name="connsiteY784" fmla="*/ 388589 h 685037"/>
                  <a:gd name="connsiteX785" fmla="*/ 697008 w 1106381"/>
                  <a:gd name="connsiteY785" fmla="*/ 398530 h 685037"/>
                  <a:gd name="connsiteX786" fmla="*/ 692489 w 1106381"/>
                  <a:gd name="connsiteY786" fmla="*/ 389493 h 685037"/>
                  <a:gd name="connsiteX787" fmla="*/ 697008 w 1106381"/>
                  <a:gd name="connsiteY787" fmla="*/ 393107 h 685037"/>
                  <a:gd name="connsiteX788" fmla="*/ 695200 w 1106381"/>
                  <a:gd name="connsiteY788" fmla="*/ 389493 h 685037"/>
                  <a:gd name="connsiteX789" fmla="*/ 698815 w 1106381"/>
                  <a:gd name="connsiteY789" fmla="*/ 394011 h 685037"/>
                  <a:gd name="connsiteX790" fmla="*/ 702430 w 1106381"/>
                  <a:gd name="connsiteY790" fmla="*/ 397626 h 685037"/>
                  <a:gd name="connsiteX791" fmla="*/ 697911 w 1106381"/>
                  <a:gd name="connsiteY791" fmla="*/ 390396 h 685037"/>
                  <a:gd name="connsiteX792" fmla="*/ 705141 w 1106381"/>
                  <a:gd name="connsiteY792" fmla="*/ 397626 h 685037"/>
                  <a:gd name="connsiteX793" fmla="*/ 702430 w 1106381"/>
                  <a:gd name="connsiteY793" fmla="*/ 391300 h 685037"/>
                  <a:gd name="connsiteX794" fmla="*/ 704237 w 1106381"/>
                  <a:gd name="connsiteY794" fmla="*/ 393107 h 685037"/>
                  <a:gd name="connsiteX795" fmla="*/ 708756 w 1106381"/>
                  <a:gd name="connsiteY795" fmla="*/ 397626 h 685037"/>
                  <a:gd name="connsiteX796" fmla="*/ 706948 w 1106381"/>
                  <a:gd name="connsiteY796" fmla="*/ 390396 h 685037"/>
                  <a:gd name="connsiteX797" fmla="*/ 714178 w 1106381"/>
                  <a:gd name="connsiteY797" fmla="*/ 398530 h 685037"/>
                  <a:gd name="connsiteX798" fmla="*/ 712370 w 1106381"/>
                  <a:gd name="connsiteY798" fmla="*/ 393107 h 685037"/>
                  <a:gd name="connsiteX799" fmla="*/ 715985 w 1106381"/>
                  <a:gd name="connsiteY799" fmla="*/ 396722 h 685037"/>
                  <a:gd name="connsiteX800" fmla="*/ 715985 w 1106381"/>
                  <a:gd name="connsiteY800" fmla="*/ 394915 h 685037"/>
                  <a:gd name="connsiteX801" fmla="*/ 718696 w 1106381"/>
                  <a:gd name="connsiteY801" fmla="*/ 396722 h 685037"/>
                  <a:gd name="connsiteX802" fmla="*/ 711467 w 1106381"/>
                  <a:gd name="connsiteY802" fmla="*/ 414796 h 685037"/>
                  <a:gd name="connsiteX803" fmla="*/ 704237 w 1106381"/>
                  <a:gd name="connsiteY803" fmla="*/ 431063 h 685037"/>
                  <a:gd name="connsiteX804" fmla="*/ 704237 w 1106381"/>
                  <a:gd name="connsiteY804" fmla="*/ 431063 h 685037"/>
                  <a:gd name="connsiteX805" fmla="*/ 855154 w 1106381"/>
                  <a:gd name="connsiteY805" fmla="*/ 365093 h 685037"/>
                  <a:gd name="connsiteX806" fmla="*/ 841599 w 1106381"/>
                  <a:gd name="connsiteY806" fmla="*/ 372322 h 685037"/>
                  <a:gd name="connsiteX807" fmla="*/ 827140 w 1106381"/>
                  <a:gd name="connsiteY807" fmla="*/ 368708 h 685037"/>
                  <a:gd name="connsiteX808" fmla="*/ 820814 w 1106381"/>
                  <a:gd name="connsiteY808" fmla="*/ 363286 h 685037"/>
                  <a:gd name="connsiteX809" fmla="*/ 805451 w 1106381"/>
                  <a:gd name="connsiteY809" fmla="*/ 347923 h 685037"/>
                  <a:gd name="connsiteX810" fmla="*/ 812681 w 1106381"/>
                  <a:gd name="connsiteY810" fmla="*/ 357863 h 685037"/>
                  <a:gd name="connsiteX811" fmla="*/ 838888 w 1106381"/>
                  <a:gd name="connsiteY811" fmla="*/ 381359 h 685037"/>
                  <a:gd name="connsiteX812" fmla="*/ 858769 w 1106381"/>
                  <a:gd name="connsiteY812" fmla="*/ 394915 h 685037"/>
                  <a:gd name="connsiteX813" fmla="*/ 871421 w 1106381"/>
                  <a:gd name="connsiteY813" fmla="*/ 415700 h 685037"/>
                  <a:gd name="connsiteX814" fmla="*/ 865095 w 1106381"/>
                  <a:gd name="connsiteY814" fmla="*/ 508780 h 685037"/>
                  <a:gd name="connsiteX815" fmla="*/ 862384 w 1106381"/>
                  <a:gd name="connsiteY815" fmla="*/ 539506 h 685037"/>
                  <a:gd name="connsiteX816" fmla="*/ 818103 w 1106381"/>
                  <a:gd name="connsiteY816" fmla="*/ 538602 h 685037"/>
                  <a:gd name="connsiteX817" fmla="*/ 817199 w 1106381"/>
                  <a:gd name="connsiteY817" fmla="*/ 520528 h 685037"/>
                  <a:gd name="connsiteX818" fmla="*/ 811777 w 1106381"/>
                  <a:gd name="connsiteY818" fmla="*/ 469922 h 685037"/>
                  <a:gd name="connsiteX819" fmla="*/ 804547 w 1106381"/>
                  <a:gd name="connsiteY819" fmla="*/ 403048 h 685037"/>
                  <a:gd name="connsiteX820" fmla="*/ 793703 w 1106381"/>
                  <a:gd name="connsiteY820" fmla="*/ 338886 h 685037"/>
                  <a:gd name="connsiteX821" fmla="*/ 787377 w 1106381"/>
                  <a:gd name="connsiteY821" fmla="*/ 308160 h 685037"/>
                  <a:gd name="connsiteX822" fmla="*/ 783762 w 1106381"/>
                  <a:gd name="connsiteY822" fmla="*/ 293701 h 685037"/>
                  <a:gd name="connsiteX823" fmla="*/ 789185 w 1106381"/>
                  <a:gd name="connsiteY823" fmla="*/ 280146 h 685037"/>
                  <a:gd name="connsiteX824" fmla="*/ 802740 w 1106381"/>
                  <a:gd name="connsiteY824" fmla="*/ 300931 h 685037"/>
                  <a:gd name="connsiteX825" fmla="*/ 808162 w 1106381"/>
                  <a:gd name="connsiteY825" fmla="*/ 306353 h 685037"/>
                  <a:gd name="connsiteX826" fmla="*/ 809066 w 1106381"/>
                  <a:gd name="connsiteY826" fmla="*/ 304545 h 685037"/>
                  <a:gd name="connsiteX827" fmla="*/ 809066 w 1106381"/>
                  <a:gd name="connsiteY827" fmla="*/ 303642 h 685037"/>
                  <a:gd name="connsiteX828" fmla="*/ 824429 w 1106381"/>
                  <a:gd name="connsiteY828" fmla="*/ 315390 h 685037"/>
                  <a:gd name="connsiteX829" fmla="*/ 836177 w 1106381"/>
                  <a:gd name="connsiteY829" fmla="*/ 330752 h 685037"/>
                  <a:gd name="connsiteX830" fmla="*/ 855154 w 1106381"/>
                  <a:gd name="connsiteY830" fmla="*/ 365093 h 685037"/>
                  <a:gd name="connsiteX831" fmla="*/ 855154 w 1106381"/>
                  <a:gd name="connsiteY831" fmla="*/ 365093 h 685037"/>
                  <a:gd name="connsiteX832" fmla="*/ 752133 w 1106381"/>
                  <a:gd name="connsiteY832" fmla="*/ 234057 h 685037"/>
                  <a:gd name="connsiteX833" fmla="*/ 743096 w 1106381"/>
                  <a:gd name="connsiteY833" fmla="*/ 229539 h 685037"/>
                  <a:gd name="connsiteX834" fmla="*/ 752133 w 1106381"/>
                  <a:gd name="connsiteY834" fmla="*/ 234057 h 685037"/>
                  <a:gd name="connsiteX835" fmla="*/ 752133 w 1106381"/>
                  <a:gd name="connsiteY835" fmla="*/ 234057 h 685037"/>
                  <a:gd name="connsiteX836" fmla="*/ 656341 w 1106381"/>
                  <a:gd name="connsiteY836" fmla="*/ 209657 h 685037"/>
                  <a:gd name="connsiteX837" fmla="*/ 657245 w 1106381"/>
                  <a:gd name="connsiteY837" fmla="*/ 217791 h 685037"/>
                  <a:gd name="connsiteX838" fmla="*/ 649112 w 1106381"/>
                  <a:gd name="connsiteY838" fmla="*/ 211465 h 685037"/>
                  <a:gd name="connsiteX839" fmla="*/ 656341 w 1106381"/>
                  <a:gd name="connsiteY839" fmla="*/ 209657 h 685037"/>
                  <a:gd name="connsiteX840" fmla="*/ 662667 w 1106381"/>
                  <a:gd name="connsiteY840" fmla="*/ 210561 h 685037"/>
                  <a:gd name="connsiteX841" fmla="*/ 658149 w 1106381"/>
                  <a:gd name="connsiteY841" fmla="*/ 211465 h 685037"/>
                  <a:gd name="connsiteX842" fmla="*/ 660860 w 1106381"/>
                  <a:gd name="connsiteY842" fmla="*/ 215079 h 685037"/>
                  <a:gd name="connsiteX843" fmla="*/ 665378 w 1106381"/>
                  <a:gd name="connsiteY843" fmla="*/ 214176 h 685037"/>
                  <a:gd name="connsiteX844" fmla="*/ 662667 w 1106381"/>
                  <a:gd name="connsiteY844" fmla="*/ 210561 h 685037"/>
                  <a:gd name="connsiteX845" fmla="*/ 662667 w 1106381"/>
                  <a:gd name="connsiteY845" fmla="*/ 210561 h 685037"/>
                  <a:gd name="connsiteX846" fmla="*/ 682549 w 1106381"/>
                  <a:gd name="connsiteY846" fmla="*/ 216887 h 685037"/>
                  <a:gd name="connsiteX847" fmla="*/ 676223 w 1106381"/>
                  <a:gd name="connsiteY847" fmla="*/ 211465 h 685037"/>
                  <a:gd name="connsiteX848" fmla="*/ 674415 w 1106381"/>
                  <a:gd name="connsiteY848" fmla="*/ 218694 h 685037"/>
                  <a:gd name="connsiteX849" fmla="*/ 675319 w 1106381"/>
                  <a:gd name="connsiteY849" fmla="*/ 219598 h 685037"/>
                  <a:gd name="connsiteX850" fmla="*/ 682549 w 1106381"/>
                  <a:gd name="connsiteY850" fmla="*/ 216887 h 685037"/>
                  <a:gd name="connsiteX851" fmla="*/ 682549 w 1106381"/>
                  <a:gd name="connsiteY851" fmla="*/ 216887 h 685037"/>
                  <a:gd name="connsiteX852" fmla="*/ 668993 w 1106381"/>
                  <a:gd name="connsiteY852" fmla="*/ 222309 h 685037"/>
                  <a:gd name="connsiteX853" fmla="*/ 650919 w 1106381"/>
                  <a:gd name="connsiteY853" fmla="*/ 217791 h 685037"/>
                  <a:gd name="connsiteX854" fmla="*/ 643690 w 1106381"/>
                  <a:gd name="connsiteY854" fmla="*/ 210561 h 685037"/>
                  <a:gd name="connsiteX855" fmla="*/ 651823 w 1106381"/>
                  <a:gd name="connsiteY855" fmla="*/ 208754 h 685037"/>
                  <a:gd name="connsiteX856" fmla="*/ 654534 w 1106381"/>
                  <a:gd name="connsiteY856" fmla="*/ 206946 h 685037"/>
                  <a:gd name="connsiteX857" fmla="*/ 657245 w 1106381"/>
                  <a:gd name="connsiteY857" fmla="*/ 206043 h 685037"/>
                  <a:gd name="connsiteX858" fmla="*/ 642786 w 1106381"/>
                  <a:gd name="connsiteY858" fmla="*/ 205139 h 685037"/>
                  <a:gd name="connsiteX859" fmla="*/ 665378 w 1106381"/>
                  <a:gd name="connsiteY859" fmla="*/ 206946 h 685037"/>
                  <a:gd name="connsiteX860" fmla="*/ 685260 w 1106381"/>
                  <a:gd name="connsiteY860" fmla="*/ 215983 h 685037"/>
                  <a:gd name="connsiteX861" fmla="*/ 679837 w 1106381"/>
                  <a:gd name="connsiteY861" fmla="*/ 214176 h 685037"/>
                  <a:gd name="connsiteX862" fmla="*/ 684356 w 1106381"/>
                  <a:gd name="connsiteY862" fmla="*/ 219598 h 685037"/>
                  <a:gd name="connsiteX863" fmla="*/ 668993 w 1106381"/>
                  <a:gd name="connsiteY863" fmla="*/ 222309 h 685037"/>
                  <a:gd name="connsiteX864" fmla="*/ 668993 w 1106381"/>
                  <a:gd name="connsiteY864" fmla="*/ 222309 h 685037"/>
                  <a:gd name="connsiteX865" fmla="*/ 741289 w 1106381"/>
                  <a:gd name="connsiteY865" fmla="*/ 219598 h 685037"/>
                  <a:gd name="connsiteX866" fmla="*/ 743096 w 1106381"/>
                  <a:gd name="connsiteY866" fmla="*/ 217791 h 685037"/>
                  <a:gd name="connsiteX867" fmla="*/ 745807 w 1106381"/>
                  <a:gd name="connsiteY867" fmla="*/ 223213 h 685037"/>
                  <a:gd name="connsiteX868" fmla="*/ 741289 w 1106381"/>
                  <a:gd name="connsiteY868" fmla="*/ 219598 h 685037"/>
                  <a:gd name="connsiteX869" fmla="*/ 741289 w 1106381"/>
                  <a:gd name="connsiteY869" fmla="*/ 219598 h 685037"/>
                  <a:gd name="connsiteX870" fmla="*/ 748518 w 1106381"/>
                  <a:gd name="connsiteY870" fmla="*/ 216887 h 685037"/>
                  <a:gd name="connsiteX871" fmla="*/ 744904 w 1106381"/>
                  <a:gd name="connsiteY871" fmla="*/ 217791 h 685037"/>
                  <a:gd name="connsiteX872" fmla="*/ 747615 w 1106381"/>
                  <a:gd name="connsiteY872" fmla="*/ 220502 h 685037"/>
                  <a:gd name="connsiteX873" fmla="*/ 751229 w 1106381"/>
                  <a:gd name="connsiteY873" fmla="*/ 219598 h 685037"/>
                  <a:gd name="connsiteX874" fmla="*/ 748518 w 1106381"/>
                  <a:gd name="connsiteY874" fmla="*/ 216887 h 685037"/>
                  <a:gd name="connsiteX875" fmla="*/ 748518 w 1106381"/>
                  <a:gd name="connsiteY875" fmla="*/ 216887 h 685037"/>
                  <a:gd name="connsiteX876" fmla="*/ 761170 w 1106381"/>
                  <a:gd name="connsiteY876" fmla="*/ 224116 h 685037"/>
                  <a:gd name="connsiteX877" fmla="*/ 762074 w 1106381"/>
                  <a:gd name="connsiteY877" fmla="*/ 216887 h 685037"/>
                  <a:gd name="connsiteX878" fmla="*/ 769303 w 1106381"/>
                  <a:gd name="connsiteY878" fmla="*/ 218694 h 685037"/>
                  <a:gd name="connsiteX879" fmla="*/ 761170 w 1106381"/>
                  <a:gd name="connsiteY879" fmla="*/ 224116 h 685037"/>
                  <a:gd name="connsiteX880" fmla="*/ 761170 w 1106381"/>
                  <a:gd name="connsiteY880" fmla="*/ 224116 h 685037"/>
                  <a:gd name="connsiteX881" fmla="*/ 737674 w 1106381"/>
                  <a:gd name="connsiteY881" fmla="*/ 219598 h 685037"/>
                  <a:gd name="connsiteX882" fmla="*/ 739481 w 1106381"/>
                  <a:gd name="connsiteY882" fmla="*/ 220502 h 685037"/>
                  <a:gd name="connsiteX883" fmla="*/ 740385 w 1106381"/>
                  <a:gd name="connsiteY883" fmla="*/ 220502 h 685037"/>
                  <a:gd name="connsiteX884" fmla="*/ 742192 w 1106381"/>
                  <a:gd name="connsiteY884" fmla="*/ 221405 h 685037"/>
                  <a:gd name="connsiteX885" fmla="*/ 754844 w 1106381"/>
                  <a:gd name="connsiteY885" fmla="*/ 225924 h 685037"/>
                  <a:gd name="connsiteX886" fmla="*/ 774725 w 1106381"/>
                  <a:gd name="connsiteY886" fmla="*/ 217791 h 685037"/>
                  <a:gd name="connsiteX887" fmla="*/ 769303 w 1106381"/>
                  <a:gd name="connsiteY887" fmla="*/ 215079 h 685037"/>
                  <a:gd name="connsiteX888" fmla="*/ 766592 w 1106381"/>
                  <a:gd name="connsiteY888" fmla="*/ 212368 h 685037"/>
                  <a:gd name="connsiteX889" fmla="*/ 775629 w 1106381"/>
                  <a:gd name="connsiteY889" fmla="*/ 215079 h 685037"/>
                  <a:gd name="connsiteX890" fmla="*/ 754844 w 1106381"/>
                  <a:gd name="connsiteY890" fmla="*/ 212368 h 685037"/>
                  <a:gd name="connsiteX891" fmla="*/ 745807 w 1106381"/>
                  <a:gd name="connsiteY891" fmla="*/ 215079 h 685037"/>
                  <a:gd name="connsiteX892" fmla="*/ 737674 w 1106381"/>
                  <a:gd name="connsiteY892" fmla="*/ 219598 h 685037"/>
                  <a:gd name="connsiteX893" fmla="*/ 737674 w 1106381"/>
                  <a:gd name="connsiteY893" fmla="*/ 219598 h 685037"/>
                  <a:gd name="connsiteX894" fmla="*/ 642786 w 1106381"/>
                  <a:gd name="connsiteY894" fmla="*/ 306353 h 685037"/>
                  <a:gd name="connsiteX895" fmla="*/ 653630 w 1106381"/>
                  <a:gd name="connsiteY895" fmla="*/ 286471 h 685037"/>
                  <a:gd name="connsiteX896" fmla="*/ 663571 w 1106381"/>
                  <a:gd name="connsiteY896" fmla="*/ 279242 h 685037"/>
                  <a:gd name="connsiteX897" fmla="*/ 671704 w 1106381"/>
                  <a:gd name="connsiteY897" fmla="*/ 270205 h 685037"/>
                  <a:gd name="connsiteX898" fmla="*/ 662667 w 1106381"/>
                  <a:gd name="connsiteY898" fmla="*/ 278338 h 685037"/>
                  <a:gd name="connsiteX899" fmla="*/ 640979 w 1106381"/>
                  <a:gd name="connsiteY899" fmla="*/ 292797 h 685037"/>
                  <a:gd name="connsiteX900" fmla="*/ 642786 w 1106381"/>
                  <a:gd name="connsiteY900" fmla="*/ 306353 h 685037"/>
                  <a:gd name="connsiteX901" fmla="*/ 642786 w 1106381"/>
                  <a:gd name="connsiteY901" fmla="*/ 306353 h 685037"/>
                  <a:gd name="connsiteX902" fmla="*/ 698815 w 1106381"/>
                  <a:gd name="connsiteY902" fmla="*/ 336175 h 685037"/>
                  <a:gd name="connsiteX903" fmla="*/ 716889 w 1106381"/>
                  <a:gd name="connsiteY903" fmla="*/ 337982 h 685037"/>
                  <a:gd name="connsiteX904" fmla="*/ 713274 w 1106381"/>
                  <a:gd name="connsiteY904" fmla="*/ 337078 h 685037"/>
                  <a:gd name="connsiteX905" fmla="*/ 716889 w 1106381"/>
                  <a:gd name="connsiteY905" fmla="*/ 335271 h 685037"/>
                  <a:gd name="connsiteX906" fmla="*/ 716889 w 1106381"/>
                  <a:gd name="connsiteY906" fmla="*/ 335271 h 685037"/>
                  <a:gd name="connsiteX907" fmla="*/ 683452 w 1106381"/>
                  <a:gd name="connsiteY907" fmla="*/ 332560 h 685037"/>
                  <a:gd name="connsiteX908" fmla="*/ 698815 w 1106381"/>
                  <a:gd name="connsiteY908" fmla="*/ 336175 h 685037"/>
                  <a:gd name="connsiteX909" fmla="*/ 684356 w 1106381"/>
                  <a:gd name="connsiteY909" fmla="*/ 281049 h 685037"/>
                  <a:gd name="connsiteX910" fmla="*/ 687971 w 1106381"/>
                  <a:gd name="connsiteY910" fmla="*/ 284664 h 685037"/>
                  <a:gd name="connsiteX911" fmla="*/ 691586 w 1106381"/>
                  <a:gd name="connsiteY911" fmla="*/ 289183 h 685037"/>
                  <a:gd name="connsiteX912" fmla="*/ 714178 w 1106381"/>
                  <a:gd name="connsiteY912" fmla="*/ 301834 h 685037"/>
                  <a:gd name="connsiteX913" fmla="*/ 719600 w 1106381"/>
                  <a:gd name="connsiteY913" fmla="*/ 298219 h 685037"/>
                  <a:gd name="connsiteX914" fmla="*/ 723215 w 1106381"/>
                  <a:gd name="connsiteY914" fmla="*/ 292797 h 685037"/>
                  <a:gd name="connsiteX915" fmla="*/ 729541 w 1106381"/>
                  <a:gd name="connsiteY915" fmla="*/ 287375 h 685037"/>
                  <a:gd name="connsiteX916" fmla="*/ 733156 w 1106381"/>
                  <a:gd name="connsiteY916" fmla="*/ 283760 h 685037"/>
                  <a:gd name="connsiteX917" fmla="*/ 734059 w 1106381"/>
                  <a:gd name="connsiteY917" fmla="*/ 267494 h 685037"/>
                  <a:gd name="connsiteX918" fmla="*/ 722311 w 1106381"/>
                  <a:gd name="connsiteY918" fmla="*/ 290086 h 685037"/>
                  <a:gd name="connsiteX919" fmla="*/ 715082 w 1106381"/>
                  <a:gd name="connsiteY919" fmla="*/ 294605 h 685037"/>
                  <a:gd name="connsiteX920" fmla="*/ 692489 w 1106381"/>
                  <a:gd name="connsiteY920" fmla="*/ 283760 h 685037"/>
                  <a:gd name="connsiteX921" fmla="*/ 684356 w 1106381"/>
                  <a:gd name="connsiteY921" fmla="*/ 281049 h 685037"/>
                  <a:gd name="connsiteX922" fmla="*/ 684356 w 1106381"/>
                  <a:gd name="connsiteY922" fmla="*/ 281049 h 685037"/>
                  <a:gd name="connsiteX923" fmla="*/ 753941 w 1106381"/>
                  <a:gd name="connsiteY923" fmla="*/ 309967 h 685037"/>
                  <a:gd name="connsiteX924" fmla="*/ 759363 w 1106381"/>
                  <a:gd name="connsiteY924" fmla="*/ 291894 h 685037"/>
                  <a:gd name="connsiteX925" fmla="*/ 748518 w 1106381"/>
                  <a:gd name="connsiteY925" fmla="*/ 277434 h 685037"/>
                  <a:gd name="connsiteX926" fmla="*/ 740385 w 1106381"/>
                  <a:gd name="connsiteY926" fmla="*/ 268398 h 685037"/>
                  <a:gd name="connsiteX927" fmla="*/ 751229 w 1106381"/>
                  <a:gd name="connsiteY927" fmla="*/ 287375 h 685037"/>
                  <a:gd name="connsiteX928" fmla="*/ 753941 w 1106381"/>
                  <a:gd name="connsiteY928" fmla="*/ 309967 h 685037"/>
                  <a:gd name="connsiteX929" fmla="*/ 753941 w 1106381"/>
                  <a:gd name="connsiteY929" fmla="*/ 309967 h 685037"/>
                  <a:gd name="connsiteX930" fmla="*/ 644593 w 1106381"/>
                  <a:gd name="connsiteY930" fmla="*/ 187969 h 685037"/>
                  <a:gd name="connsiteX931" fmla="*/ 682549 w 1106381"/>
                  <a:gd name="connsiteY931" fmla="*/ 194294 h 685037"/>
                  <a:gd name="connsiteX932" fmla="*/ 695200 w 1106381"/>
                  <a:gd name="connsiteY932" fmla="*/ 199717 h 685037"/>
                  <a:gd name="connsiteX933" fmla="*/ 676223 w 1106381"/>
                  <a:gd name="connsiteY933" fmla="*/ 198813 h 685037"/>
                  <a:gd name="connsiteX934" fmla="*/ 659956 w 1106381"/>
                  <a:gd name="connsiteY934" fmla="*/ 190680 h 685037"/>
                  <a:gd name="connsiteX935" fmla="*/ 648208 w 1106381"/>
                  <a:gd name="connsiteY935" fmla="*/ 189776 h 685037"/>
                  <a:gd name="connsiteX936" fmla="*/ 644593 w 1106381"/>
                  <a:gd name="connsiteY936" fmla="*/ 187969 h 685037"/>
                  <a:gd name="connsiteX937" fmla="*/ 644593 w 1106381"/>
                  <a:gd name="connsiteY937" fmla="*/ 187969 h 685037"/>
                  <a:gd name="connsiteX938" fmla="*/ 631038 w 1106381"/>
                  <a:gd name="connsiteY938" fmla="*/ 193391 h 685037"/>
                  <a:gd name="connsiteX939" fmla="*/ 650016 w 1106381"/>
                  <a:gd name="connsiteY939" fmla="*/ 190680 h 685037"/>
                  <a:gd name="connsiteX940" fmla="*/ 683452 w 1106381"/>
                  <a:gd name="connsiteY940" fmla="*/ 203331 h 685037"/>
                  <a:gd name="connsiteX941" fmla="*/ 701526 w 1106381"/>
                  <a:gd name="connsiteY941" fmla="*/ 197909 h 685037"/>
                  <a:gd name="connsiteX942" fmla="*/ 697911 w 1106381"/>
                  <a:gd name="connsiteY942" fmla="*/ 199717 h 685037"/>
                  <a:gd name="connsiteX943" fmla="*/ 701526 w 1106381"/>
                  <a:gd name="connsiteY943" fmla="*/ 194294 h 685037"/>
                  <a:gd name="connsiteX944" fmla="*/ 691586 w 1106381"/>
                  <a:gd name="connsiteY944" fmla="*/ 197006 h 685037"/>
                  <a:gd name="connsiteX945" fmla="*/ 687067 w 1106381"/>
                  <a:gd name="connsiteY945" fmla="*/ 195198 h 685037"/>
                  <a:gd name="connsiteX946" fmla="*/ 683452 w 1106381"/>
                  <a:gd name="connsiteY946" fmla="*/ 192487 h 685037"/>
                  <a:gd name="connsiteX947" fmla="*/ 665378 w 1106381"/>
                  <a:gd name="connsiteY947" fmla="*/ 183450 h 685037"/>
                  <a:gd name="connsiteX948" fmla="*/ 649112 w 1106381"/>
                  <a:gd name="connsiteY948" fmla="*/ 185258 h 685037"/>
                  <a:gd name="connsiteX949" fmla="*/ 631038 w 1106381"/>
                  <a:gd name="connsiteY949" fmla="*/ 193391 h 685037"/>
                  <a:gd name="connsiteX950" fmla="*/ 631038 w 1106381"/>
                  <a:gd name="connsiteY950" fmla="*/ 193391 h 685037"/>
                  <a:gd name="connsiteX951" fmla="*/ 742192 w 1106381"/>
                  <a:gd name="connsiteY951" fmla="*/ 206946 h 685037"/>
                  <a:gd name="connsiteX952" fmla="*/ 765689 w 1106381"/>
                  <a:gd name="connsiteY952" fmla="*/ 193391 h 685037"/>
                  <a:gd name="connsiteX953" fmla="*/ 780148 w 1106381"/>
                  <a:gd name="connsiteY953" fmla="*/ 194294 h 685037"/>
                  <a:gd name="connsiteX954" fmla="*/ 785570 w 1106381"/>
                  <a:gd name="connsiteY954" fmla="*/ 197909 h 685037"/>
                  <a:gd name="connsiteX955" fmla="*/ 789185 w 1106381"/>
                  <a:gd name="connsiteY955" fmla="*/ 203331 h 685037"/>
                  <a:gd name="connsiteX956" fmla="*/ 765689 w 1106381"/>
                  <a:gd name="connsiteY956" fmla="*/ 202428 h 685037"/>
                  <a:gd name="connsiteX957" fmla="*/ 742192 w 1106381"/>
                  <a:gd name="connsiteY957" fmla="*/ 206946 h 685037"/>
                  <a:gd name="connsiteX958" fmla="*/ 742192 w 1106381"/>
                  <a:gd name="connsiteY958" fmla="*/ 206946 h 685037"/>
                  <a:gd name="connsiteX959" fmla="*/ 742192 w 1106381"/>
                  <a:gd name="connsiteY959" fmla="*/ 204235 h 685037"/>
                  <a:gd name="connsiteX960" fmla="*/ 743096 w 1106381"/>
                  <a:gd name="connsiteY960" fmla="*/ 200620 h 685037"/>
                  <a:gd name="connsiteX961" fmla="*/ 740385 w 1106381"/>
                  <a:gd name="connsiteY961" fmla="*/ 203331 h 685037"/>
                  <a:gd name="connsiteX962" fmla="*/ 740385 w 1106381"/>
                  <a:gd name="connsiteY962" fmla="*/ 200620 h 685037"/>
                  <a:gd name="connsiteX963" fmla="*/ 737674 w 1106381"/>
                  <a:gd name="connsiteY963" fmla="*/ 204235 h 685037"/>
                  <a:gd name="connsiteX964" fmla="*/ 737674 w 1106381"/>
                  <a:gd name="connsiteY964" fmla="*/ 209657 h 685037"/>
                  <a:gd name="connsiteX965" fmla="*/ 764785 w 1106381"/>
                  <a:gd name="connsiteY965" fmla="*/ 205139 h 685037"/>
                  <a:gd name="connsiteX966" fmla="*/ 779244 w 1106381"/>
                  <a:gd name="connsiteY966" fmla="*/ 203331 h 685037"/>
                  <a:gd name="connsiteX967" fmla="*/ 791896 w 1106381"/>
                  <a:gd name="connsiteY967" fmla="*/ 207850 h 685037"/>
                  <a:gd name="connsiteX968" fmla="*/ 778340 w 1106381"/>
                  <a:gd name="connsiteY968" fmla="*/ 191583 h 685037"/>
                  <a:gd name="connsiteX969" fmla="*/ 756652 w 1106381"/>
                  <a:gd name="connsiteY969" fmla="*/ 197006 h 685037"/>
                  <a:gd name="connsiteX970" fmla="*/ 742192 w 1106381"/>
                  <a:gd name="connsiteY970" fmla="*/ 204235 h 685037"/>
                  <a:gd name="connsiteX971" fmla="*/ 742192 w 1106381"/>
                  <a:gd name="connsiteY971" fmla="*/ 204235 h 685037"/>
                  <a:gd name="connsiteX972" fmla="*/ 692489 w 1106381"/>
                  <a:gd name="connsiteY972" fmla="*/ 219598 h 685037"/>
                  <a:gd name="connsiteX973" fmla="*/ 694297 w 1106381"/>
                  <a:gd name="connsiteY973" fmla="*/ 222309 h 685037"/>
                  <a:gd name="connsiteX974" fmla="*/ 695200 w 1106381"/>
                  <a:gd name="connsiteY974" fmla="*/ 214176 h 685037"/>
                  <a:gd name="connsiteX975" fmla="*/ 692489 w 1106381"/>
                  <a:gd name="connsiteY975" fmla="*/ 219598 h 685037"/>
                  <a:gd name="connsiteX976" fmla="*/ 683452 w 1106381"/>
                  <a:gd name="connsiteY976" fmla="*/ 280146 h 685037"/>
                  <a:gd name="connsiteX977" fmla="*/ 684356 w 1106381"/>
                  <a:gd name="connsiteY977" fmla="*/ 273820 h 685037"/>
                  <a:gd name="connsiteX978" fmla="*/ 685260 w 1106381"/>
                  <a:gd name="connsiteY978" fmla="*/ 271109 h 685037"/>
                  <a:gd name="connsiteX979" fmla="*/ 685260 w 1106381"/>
                  <a:gd name="connsiteY979" fmla="*/ 268398 h 685037"/>
                  <a:gd name="connsiteX980" fmla="*/ 683452 w 1106381"/>
                  <a:gd name="connsiteY980" fmla="*/ 280146 h 685037"/>
                  <a:gd name="connsiteX981" fmla="*/ 683452 w 1106381"/>
                  <a:gd name="connsiteY981" fmla="*/ 280146 h 685037"/>
                  <a:gd name="connsiteX982" fmla="*/ 726830 w 1106381"/>
                  <a:gd name="connsiteY982" fmla="*/ 304545 h 685037"/>
                  <a:gd name="connsiteX983" fmla="*/ 736770 w 1106381"/>
                  <a:gd name="connsiteY983" fmla="*/ 300931 h 685037"/>
                  <a:gd name="connsiteX984" fmla="*/ 734963 w 1106381"/>
                  <a:gd name="connsiteY984" fmla="*/ 302738 h 685037"/>
                  <a:gd name="connsiteX985" fmla="*/ 729541 w 1106381"/>
                  <a:gd name="connsiteY985" fmla="*/ 307256 h 685037"/>
                  <a:gd name="connsiteX986" fmla="*/ 678030 w 1106381"/>
                  <a:gd name="connsiteY986" fmla="*/ 307256 h 685037"/>
                  <a:gd name="connsiteX987" fmla="*/ 668993 w 1106381"/>
                  <a:gd name="connsiteY987" fmla="*/ 301834 h 685037"/>
                  <a:gd name="connsiteX988" fmla="*/ 661764 w 1106381"/>
                  <a:gd name="connsiteY988" fmla="*/ 296412 h 685037"/>
                  <a:gd name="connsiteX989" fmla="*/ 692489 w 1106381"/>
                  <a:gd name="connsiteY989" fmla="*/ 305449 h 685037"/>
                  <a:gd name="connsiteX990" fmla="*/ 726830 w 1106381"/>
                  <a:gd name="connsiteY990" fmla="*/ 304545 h 685037"/>
                  <a:gd name="connsiteX991" fmla="*/ 726830 w 1106381"/>
                  <a:gd name="connsiteY991" fmla="*/ 304545 h 685037"/>
                  <a:gd name="connsiteX992" fmla="*/ 726830 w 1106381"/>
                  <a:gd name="connsiteY992" fmla="*/ 304545 h 685037"/>
                  <a:gd name="connsiteX993" fmla="*/ 706045 w 1106381"/>
                  <a:gd name="connsiteY993" fmla="*/ 306353 h 685037"/>
                  <a:gd name="connsiteX994" fmla="*/ 687067 w 1106381"/>
                  <a:gd name="connsiteY994" fmla="*/ 302738 h 685037"/>
                  <a:gd name="connsiteX995" fmla="*/ 668993 w 1106381"/>
                  <a:gd name="connsiteY995" fmla="*/ 298219 h 685037"/>
                  <a:gd name="connsiteX996" fmla="*/ 657245 w 1106381"/>
                  <a:gd name="connsiteY996" fmla="*/ 288279 h 685037"/>
                  <a:gd name="connsiteX997" fmla="*/ 652727 w 1106381"/>
                  <a:gd name="connsiteY997" fmla="*/ 298219 h 685037"/>
                  <a:gd name="connsiteX998" fmla="*/ 654534 w 1106381"/>
                  <a:gd name="connsiteY998" fmla="*/ 297316 h 685037"/>
                  <a:gd name="connsiteX999" fmla="*/ 655438 w 1106381"/>
                  <a:gd name="connsiteY999" fmla="*/ 296412 h 685037"/>
                  <a:gd name="connsiteX1000" fmla="*/ 699719 w 1106381"/>
                  <a:gd name="connsiteY1000" fmla="*/ 322619 h 685037"/>
                  <a:gd name="connsiteX1001" fmla="*/ 726830 w 1106381"/>
                  <a:gd name="connsiteY1001" fmla="*/ 315390 h 685037"/>
                  <a:gd name="connsiteX1002" fmla="*/ 744904 w 1106381"/>
                  <a:gd name="connsiteY1002" fmla="*/ 299123 h 685037"/>
                  <a:gd name="connsiteX1003" fmla="*/ 744904 w 1106381"/>
                  <a:gd name="connsiteY1003" fmla="*/ 300931 h 685037"/>
                  <a:gd name="connsiteX1004" fmla="*/ 745807 w 1106381"/>
                  <a:gd name="connsiteY1004" fmla="*/ 302738 h 685037"/>
                  <a:gd name="connsiteX1005" fmla="*/ 745807 w 1106381"/>
                  <a:gd name="connsiteY1005" fmla="*/ 290990 h 685037"/>
                  <a:gd name="connsiteX1006" fmla="*/ 737674 w 1106381"/>
                  <a:gd name="connsiteY1006" fmla="*/ 300027 h 685037"/>
                  <a:gd name="connsiteX1007" fmla="*/ 732252 w 1106381"/>
                  <a:gd name="connsiteY1007" fmla="*/ 302738 h 685037"/>
                  <a:gd name="connsiteX1008" fmla="*/ 726830 w 1106381"/>
                  <a:gd name="connsiteY1008" fmla="*/ 304545 h 685037"/>
                  <a:gd name="connsiteX1009" fmla="*/ 726830 w 1106381"/>
                  <a:gd name="connsiteY1009" fmla="*/ 304545 h 685037"/>
                  <a:gd name="connsiteX1010" fmla="*/ 619290 w 1106381"/>
                  <a:gd name="connsiteY1010" fmla="*/ 261168 h 685037"/>
                  <a:gd name="connsiteX1011" fmla="*/ 606638 w 1106381"/>
                  <a:gd name="connsiteY1011" fmla="*/ 237672 h 685037"/>
                  <a:gd name="connsiteX1012" fmla="*/ 614771 w 1106381"/>
                  <a:gd name="connsiteY1012" fmla="*/ 255746 h 685037"/>
                  <a:gd name="connsiteX1013" fmla="*/ 619290 w 1106381"/>
                  <a:gd name="connsiteY1013" fmla="*/ 261168 h 685037"/>
                  <a:gd name="connsiteX1014" fmla="*/ 619290 w 1106381"/>
                  <a:gd name="connsiteY1014" fmla="*/ 261168 h 685037"/>
                  <a:gd name="connsiteX1015" fmla="*/ 727733 w 1106381"/>
                  <a:gd name="connsiteY1015" fmla="*/ 256649 h 685037"/>
                  <a:gd name="connsiteX1016" fmla="*/ 732252 w 1106381"/>
                  <a:gd name="connsiteY1016" fmla="*/ 223213 h 685037"/>
                  <a:gd name="connsiteX1017" fmla="*/ 737674 w 1106381"/>
                  <a:gd name="connsiteY1017" fmla="*/ 210561 h 685037"/>
                  <a:gd name="connsiteX1018" fmla="*/ 729541 w 1106381"/>
                  <a:gd name="connsiteY1018" fmla="*/ 221405 h 685037"/>
                  <a:gd name="connsiteX1019" fmla="*/ 727733 w 1106381"/>
                  <a:gd name="connsiteY1019" fmla="*/ 256649 h 685037"/>
                  <a:gd name="connsiteX1020" fmla="*/ 727733 w 1106381"/>
                  <a:gd name="connsiteY1020" fmla="*/ 256649 h 685037"/>
                  <a:gd name="connsiteX1021" fmla="*/ 661764 w 1106381"/>
                  <a:gd name="connsiteY1021" fmla="*/ 227731 h 685037"/>
                  <a:gd name="connsiteX1022" fmla="*/ 677126 w 1106381"/>
                  <a:gd name="connsiteY1022" fmla="*/ 227731 h 685037"/>
                  <a:gd name="connsiteX1023" fmla="*/ 661764 w 1106381"/>
                  <a:gd name="connsiteY1023" fmla="*/ 227731 h 685037"/>
                  <a:gd name="connsiteX1024" fmla="*/ 661764 w 1106381"/>
                  <a:gd name="connsiteY1024" fmla="*/ 227731 h 685037"/>
                  <a:gd name="connsiteX1025" fmla="*/ 691586 w 1106381"/>
                  <a:gd name="connsiteY1025" fmla="*/ 267494 h 685037"/>
                  <a:gd name="connsiteX1026" fmla="*/ 697911 w 1106381"/>
                  <a:gd name="connsiteY1026" fmla="*/ 262072 h 685037"/>
                  <a:gd name="connsiteX1027" fmla="*/ 691586 w 1106381"/>
                  <a:gd name="connsiteY1027" fmla="*/ 267494 h 685037"/>
                  <a:gd name="connsiteX1028" fmla="*/ 691586 w 1106381"/>
                  <a:gd name="connsiteY1028" fmla="*/ 267494 h 685037"/>
                  <a:gd name="connsiteX1029" fmla="*/ 811777 w 1106381"/>
                  <a:gd name="connsiteY1029" fmla="*/ 164473 h 685037"/>
                  <a:gd name="connsiteX1030" fmla="*/ 819910 w 1106381"/>
                  <a:gd name="connsiteY1030" fmla="*/ 112962 h 685037"/>
                  <a:gd name="connsiteX1031" fmla="*/ 812681 w 1106381"/>
                  <a:gd name="connsiteY1031" fmla="*/ 77718 h 685037"/>
                  <a:gd name="connsiteX1032" fmla="*/ 804547 w 1106381"/>
                  <a:gd name="connsiteY1032" fmla="*/ 55125 h 685037"/>
                  <a:gd name="connsiteX1033" fmla="*/ 800029 w 1106381"/>
                  <a:gd name="connsiteY1033" fmla="*/ 48800 h 685037"/>
                  <a:gd name="connsiteX1034" fmla="*/ 790088 w 1106381"/>
                  <a:gd name="connsiteY1034" fmla="*/ 37052 h 685037"/>
                  <a:gd name="connsiteX1035" fmla="*/ 770207 w 1106381"/>
                  <a:gd name="connsiteY1035" fmla="*/ 27111 h 685037"/>
                  <a:gd name="connsiteX1036" fmla="*/ 770207 w 1106381"/>
                  <a:gd name="connsiteY1036" fmla="*/ 27111 h 685037"/>
                  <a:gd name="connsiteX1037" fmla="*/ 776533 w 1106381"/>
                  <a:gd name="connsiteY1037" fmla="*/ 30726 h 685037"/>
                  <a:gd name="connsiteX1038" fmla="*/ 782859 w 1106381"/>
                  <a:gd name="connsiteY1038" fmla="*/ 36148 h 685037"/>
                  <a:gd name="connsiteX1039" fmla="*/ 790992 w 1106381"/>
                  <a:gd name="connsiteY1039" fmla="*/ 50607 h 685037"/>
                  <a:gd name="connsiteX1040" fmla="*/ 789185 w 1106381"/>
                  <a:gd name="connsiteY1040" fmla="*/ 38859 h 685037"/>
                  <a:gd name="connsiteX1041" fmla="*/ 795510 w 1106381"/>
                  <a:gd name="connsiteY1041" fmla="*/ 53318 h 685037"/>
                  <a:gd name="connsiteX1042" fmla="*/ 796414 w 1106381"/>
                  <a:gd name="connsiteY1042" fmla="*/ 52414 h 685037"/>
                  <a:gd name="connsiteX1043" fmla="*/ 799125 w 1106381"/>
                  <a:gd name="connsiteY1043" fmla="*/ 59644 h 685037"/>
                  <a:gd name="connsiteX1044" fmla="*/ 800029 w 1106381"/>
                  <a:gd name="connsiteY1044" fmla="*/ 61451 h 685037"/>
                  <a:gd name="connsiteX1045" fmla="*/ 800933 w 1106381"/>
                  <a:gd name="connsiteY1045" fmla="*/ 67777 h 685037"/>
                  <a:gd name="connsiteX1046" fmla="*/ 803644 w 1106381"/>
                  <a:gd name="connsiteY1046" fmla="*/ 65066 h 685037"/>
                  <a:gd name="connsiteX1047" fmla="*/ 804547 w 1106381"/>
                  <a:gd name="connsiteY1047" fmla="*/ 60548 h 685037"/>
                  <a:gd name="connsiteX1048" fmla="*/ 805451 w 1106381"/>
                  <a:gd name="connsiteY1048" fmla="*/ 70488 h 685037"/>
                  <a:gd name="connsiteX1049" fmla="*/ 803644 w 1106381"/>
                  <a:gd name="connsiteY1049" fmla="*/ 75007 h 685037"/>
                  <a:gd name="connsiteX1050" fmla="*/ 802740 w 1106381"/>
                  <a:gd name="connsiteY1050" fmla="*/ 76814 h 685037"/>
                  <a:gd name="connsiteX1051" fmla="*/ 802740 w 1106381"/>
                  <a:gd name="connsiteY1051" fmla="*/ 77718 h 685037"/>
                  <a:gd name="connsiteX1052" fmla="*/ 802740 w 1106381"/>
                  <a:gd name="connsiteY1052" fmla="*/ 79525 h 685037"/>
                  <a:gd name="connsiteX1053" fmla="*/ 808162 w 1106381"/>
                  <a:gd name="connsiteY1053" fmla="*/ 72296 h 685037"/>
                  <a:gd name="connsiteX1054" fmla="*/ 809066 w 1106381"/>
                  <a:gd name="connsiteY1054" fmla="*/ 80429 h 685037"/>
                  <a:gd name="connsiteX1055" fmla="*/ 811777 w 1106381"/>
                  <a:gd name="connsiteY1055" fmla="*/ 87658 h 685037"/>
                  <a:gd name="connsiteX1056" fmla="*/ 814488 w 1106381"/>
                  <a:gd name="connsiteY1056" fmla="*/ 104829 h 685037"/>
                  <a:gd name="connsiteX1057" fmla="*/ 815392 w 1106381"/>
                  <a:gd name="connsiteY1057" fmla="*/ 103925 h 685037"/>
                  <a:gd name="connsiteX1058" fmla="*/ 816295 w 1106381"/>
                  <a:gd name="connsiteY1058" fmla="*/ 103021 h 685037"/>
                  <a:gd name="connsiteX1059" fmla="*/ 811777 w 1106381"/>
                  <a:gd name="connsiteY1059" fmla="*/ 120191 h 685037"/>
                  <a:gd name="connsiteX1060" fmla="*/ 815392 w 1106381"/>
                  <a:gd name="connsiteY1060" fmla="*/ 114769 h 685037"/>
                  <a:gd name="connsiteX1061" fmla="*/ 814488 w 1106381"/>
                  <a:gd name="connsiteY1061" fmla="*/ 122903 h 685037"/>
                  <a:gd name="connsiteX1062" fmla="*/ 818103 w 1106381"/>
                  <a:gd name="connsiteY1062" fmla="*/ 120191 h 685037"/>
                  <a:gd name="connsiteX1063" fmla="*/ 807258 w 1106381"/>
                  <a:gd name="connsiteY1063" fmla="*/ 171702 h 685037"/>
                  <a:gd name="connsiteX1064" fmla="*/ 809066 w 1106381"/>
                  <a:gd name="connsiteY1064" fmla="*/ 167184 h 685037"/>
                  <a:gd name="connsiteX1065" fmla="*/ 811777 w 1106381"/>
                  <a:gd name="connsiteY1065" fmla="*/ 164473 h 685037"/>
                  <a:gd name="connsiteX1066" fmla="*/ 811777 w 1106381"/>
                  <a:gd name="connsiteY1066" fmla="*/ 164473 h 685037"/>
                  <a:gd name="connsiteX1067" fmla="*/ 660860 w 1106381"/>
                  <a:gd name="connsiteY1067" fmla="*/ 9941 h 685037"/>
                  <a:gd name="connsiteX1068" fmla="*/ 677126 w 1106381"/>
                  <a:gd name="connsiteY1068" fmla="*/ 14459 h 685037"/>
                  <a:gd name="connsiteX1069" fmla="*/ 669897 w 1106381"/>
                  <a:gd name="connsiteY1069" fmla="*/ 9941 h 685037"/>
                  <a:gd name="connsiteX1070" fmla="*/ 659956 w 1106381"/>
                  <a:gd name="connsiteY1070" fmla="*/ 7230 h 685037"/>
                  <a:gd name="connsiteX1071" fmla="*/ 697008 w 1106381"/>
                  <a:gd name="connsiteY1071" fmla="*/ 7230 h 685037"/>
                  <a:gd name="connsiteX1072" fmla="*/ 693393 w 1106381"/>
                  <a:gd name="connsiteY1072" fmla="*/ 3615 h 685037"/>
                  <a:gd name="connsiteX1073" fmla="*/ 715082 w 1106381"/>
                  <a:gd name="connsiteY1073" fmla="*/ 14459 h 685037"/>
                  <a:gd name="connsiteX1074" fmla="*/ 707852 w 1106381"/>
                  <a:gd name="connsiteY1074" fmla="*/ 6326 h 685037"/>
                  <a:gd name="connsiteX1075" fmla="*/ 734059 w 1106381"/>
                  <a:gd name="connsiteY1075" fmla="*/ 16267 h 685037"/>
                  <a:gd name="connsiteX1076" fmla="*/ 734059 w 1106381"/>
                  <a:gd name="connsiteY1076" fmla="*/ 15363 h 685037"/>
                  <a:gd name="connsiteX1077" fmla="*/ 734963 w 1106381"/>
                  <a:gd name="connsiteY1077" fmla="*/ 15363 h 685037"/>
                  <a:gd name="connsiteX1078" fmla="*/ 737674 w 1106381"/>
                  <a:gd name="connsiteY1078" fmla="*/ 17170 h 685037"/>
                  <a:gd name="connsiteX1079" fmla="*/ 744000 w 1106381"/>
                  <a:gd name="connsiteY1079" fmla="*/ 19881 h 685037"/>
                  <a:gd name="connsiteX1080" fmla="*/ 739481 w 1106381"/>
                  <a:gd name="connsiteY1080" fmla="*/ 14459 h 685037"/>
                  <a:gd name="connsiteX1081" fmla="*/ 763881 w 1106381"/>
                  <a:gd name="connsiteY1081" fmla="*/ 33437 h 685037"/>
                  <a:gd name="connsiteX1082" fmla="*/ 761170 w 1106381"/>
                  <a:gd name="connsiteY1082" fmla="*/ 27111 h 685037"/>
                  <a:gd name="connsiteX1083" fmla="*/ 769303 w 1106381"/>
                  <a:gd name="connsiteY1083" fmla="*/ 34340 h 685037"/>
                  <a:gd name="connsiteX1084" fmla="*/ 776533 w 1106381"/>
                  <a:gd name="connsiteY1084" fmla="*/ 43377 h 685037"/>
                  <a:gd name="connsiteX1085" fmla="*/ 768400 w 1106381"/>
                  <a:gd name="connsiteY1085" fmla="*/ 28015 h 685037"/>
                  <a:gd name="connsiteX1086" fmla="*/ 767496 w 1106381"/>
                  <a:gd name="connsiteY1086" fmla="*/ 27111 h 685037"/>
                  <a:gd name="connsiteX1087" fmla="*/ 767496 w 1106381"/>
                  <a:gd name="connsiteY1087" fmla="*/ 27111 h 685037"/>
                  <a:gd name="connsiteX1088" fmla="*/ 753037 w 1106381"/>
                  <a:gd name="connsiteY1088" fmla="*/ 18978 h 685037"/>
                  <a:gd name="connsiteX1089" fmla="*/ 736770 w 1106381"/>
                  <a:gd name="connsiteY1089" fmla="*/ 10844 h 685037"/>
                  <a:gd name="connsiteX1090" fmla="*/ 725926 w 1106381"/>
                  <a:gd name="connsiteY1090" fmla="*/ 9037 h 685037"/>
                  <a:gd name="connsiteX1091" fmla="*/ 715985 w 1106381"/>
                  <a:gd name="connsiteY1091" fmla="*/ 7230 h 685037"/>
                  <a:gd name="connsiteX1092" fmla="*/ 723215 w 1106381"/>
                  <a:gd name="connsiteY1092" fmla="*/ 10844 h 685037"/>
                  <a:gd name="connsiteX1093" fmla="*/ 702430 w 1106381"/>
                  <a:gd name="connsiteY1093" fmla="*/ 3615 h 685037"/>
                  <a:gd name="connsiteX1094" fmla="*/ 677126 w 1106381"/>
                  <a:gd name="connsiteY1094" fmla="*/ 0 h 685037"/>
                  <a:gd name="connsiteX1095" fmla="*/ 658149 w 1106381"/>
                  <a:gd name="connsiteY1095" fmla="*/ 7230 h 685037"/>
                  <a:gd name="connsiteX1096" fmla="*/ 650016 w 1106381"/>
                  <a:gd name="connsiteY1096" fmla="*/ 8133 h 685037"/>
                  <a:gd name="connsiteX1097" fmla="*/ 660860 w 1106381"/>
                  <a:gd name="connsiteY1097" fmla="*/ 9941 h 685037"/>
                  <a:gd name="connsiteX1098" fmla="*/ 727733 w 1106381"/>
                  <a:gd name="connsiteY1098" fmla="*/ 141880 h 685037"/>
                  <a:gd name="connsiteX1099" fmla="*/ 730444 w 1106381"/>
                  <a:gd name="connsiteY1099" fmla="*/ 140073 h 685037"/>
                  <a:gd name="connsiteX1100" fmla="*/ 733156 w 1106381"/>
                  <a:gd name="connsiteY1100" fmla="*/ 137362 h 685037"/>
                  <a:gd name="connsiteX1101" fmla="*/ 743096 w 1106381"/>
                  <a:gd name="connsiteY1101" fmla="*/ 136458 h 685037"/>
                  <a:gd name="connsiteX1102" fmla="*/ 747615 w 1106381"/>
                  <a:gd name="connsiteY1102" fmla="*/ 134651 h 685037"/>
                  <a:gd name="connsiteX1103" fmla="*/ 753037 w 1106381"/>
                  <a:gd name="connsiteY1103" fmla="*/ 133747 h 685037"/>
                  <a:gd name="connsiteX1104" fmla="*/ 775629 w 1106381"/>
                  <a:gd name="connsiteY1104" fmla="*/ 120191 h 685037"/>
                  <a:gd name="connsiteX1105" fmla="*/ 797318 w 1106381"/>
                  <a:gd name="connsiteY1105" fmla="*/ 118384 h 685037"/>
                  <a:gd name="connsiteX1106" fmla="*/ 796414 w 1106381"/>
                  <a:gd name="connsiteY1106" fmla="*/ 117480 h 685037"/>
                  <a:gd name="connsiteX1107" fmla="*/ 789185 w 1106381"/>
                  <a:gd name="connsiteY1107" fmla="*/ 116577 h 685037"/>
                  <a:gd name="connsiteX1108" fmla="*/ 781051 w 1106381"/>
                  <a:gd name="connsiteY1108" fmla="*/ 117480 h 685037"/>
                  <a:gd name="connsiteX1109" fmla="*/ 798222 w 1106381"/>
                  <a:gd name="connsiteY1109" fmla="*/ 110251 h 685037"/>
                  <a:gd name="connsiteX1110" fmla="*/ 778340 w 1106381"/>
                  <a:gd name="connsiteY1110" fmla="*/ 115673 h 685037"/>
                  <a:gd name="connsiteX1111" fmla="*/ 780148 w 1106381"/>
                  <a:gd name="connsiteY1111" fmla="*/ 112058 h 685037"/>
                  <a:gd name="connsiteX1112" fmla="*/ 746711 w 1106381"/>
                  <a:gd name="connsiteY1112" fmla="*/ 132843 h 685037"/>
                  <a:gd name="connsiteX1113" fmla="*/ 762074 w 1106381"/>
                  <a:gd name="connsiteY1113" fmla="*/ 114769 h 685037"/>
                  <a:gd name="connsiteX1114" fmla="*/ 743096 w 1106381"/>
                  <a:gd name="connsiteY1114" fmla="*/ 132843 h 685037"/>
                  <a:gd name="connsiteX1115" fmla="*/ 756652 w 1106381"/>
                  <a:gd name="connsiteY1115" fmla="*/ 113866 h 685037"/>
                  <a:gd name="connsiteX1116" fmla="*/ 736770 w 1106381"/>
                  <a:gd name="connsiteY1116" fmla="*/ 134651 h 685037"/>
                  <a:gd name="connsiteX1117" fmla="*/ 750326 w 1106381"/>
                  <a:gd name="connsiteY1117" fmla="*/ 110251 h 685037"/>
                  <a:gd name="connsiteX1118" fmla="*/ 739481 w 1106381"/>
                  <a:gd name="connsiteY1118" fmla="*/ 126517 h 685037"/>
                  <a:gd name="connsiteX1119" fmla="*/ 734963 w 1106381"/>
                  <a:gd name="connsiteY1119" fmla="*/ 131940 h 685037"/>
                  <a:gd name="connsiteX1120" fmla="*/ 742192 w 1106381"/>
                  <a:gd name="connsiteY1120" fmla="*/ 118384 h 685037"/>
                  <a:gd name="connsiteX1121" fmla="*/ 739481 w 1106381"/>
                  <a:gd name="connsiteY1121" fmla="*/ 121999 h 685037"/>
                  <a:gd name="connsiteX1122" fmla="*/ 731348 w 1106381"/>
                  <a:gd name="connsiteY1122" fmla="*/ 135554 h 685037"/>
                  <a:gd name="connsiteX1123" fmla="*/ 735867 w 1106381"/>
                  <a:gd name="connsiteY1123" fmla="*/ 105732 h 685037"/>
                  <a:gd name="connsiteX1124" fmla="*/ 729541 w 1106381"/>
                  <a:gd name="connsiteY1124" fmla="*/ 131940 h 685037"/>
                  <a:gd name="connsiteX1125" fmla="*/ 727733 w 1106381"/>
                  <a:gd name="connsiteY1125" fmla="*/ 141880 h 685037"/>
                  <a:gd name="connsiteX1126" fmla="*/ 727733 w 1106381"/>
                  <a:gd name="connsiteY1126" fmla="*/ 141880 h 685037"/>
                  <a:gd name="connsiteX1127" fmla="*/ 671704 w 1106381"/>
                  <a:gd name="connsiteY1127" fmla="*/ 123806 h 685037"/>
                  <a:gd name="connsiteX1128" fmla="*/ 646401 w 1106381"/>
                  <a:gd name="connsiteY1128" fmla="*/ 107540 h 685037"/>
                  <a:gd name="connsiteX1129" fmla="*/ 656341 w 1106381"/>
                  <a:gd name="connsiteY1129" fmla="*/ 119288 h 685037"/>
                  <a:gd name="connsiteX1130" fmla="*/ 621097 w 1106381"/>
                  <a:gd name="connsiteY1130" fmla="*/ 117480 h 685037"/>
                  <a:gd name="connsiteX1131" fmla="*/ 663571 w 1106381"/>
                  <a:gd name="connsiteY1131" fmla="*/ 123806 h 685037"/>
                  <a:gd name="connsiteX1132" fmla="*/ 672608 w 1106381"/>
                  <a:gd name="connsiteY1132" fmla="*/ 126517 h 685037"/>
                  <a:gd name="connsiteX1133" fmla="*/ 683452 w 1106381"/>
                  <a:gd name="connsiteY1133" fmla="*/ 128325 h 685037"/>
                  <a:gd name="connsiteX1134" fmla="*/ 687067 w 1106381"/>
                  <a:gd name="connsiteY1134" fmla="*/ 130132 h 685037"/>
                  <a:gd name="connsiteX1135" fmla="*/ 692489 w 1106381"/>
                  <a:gd name="connsiteY1135" fmla="*/ 131036 h 685037"/>
                  <a:gd name="connsiteX1136" fmla="*/ 701526 w 1106381"/>
                  <a:gd name="connsiteY1136" fmla="*/ 134651 h 685037"/>
                  <a:gd name="connsiteX1137" fmla="*/ 701526 w 1106381"/>
                  <a:gd name="connsiteY1137" fmla="*/ 133747 h 685037"/>
                  <a:gd name="connsiteX1138" fmla="*/ 697008 w 1106381"/>
                  <a:gd name="connsiteY1138" fmla="*/ 130132 h 685037"/>
                  <a:gd name="connsiteX1139" fmla="*/ 684356 w 1106381"/>
                  <a:gd name="connsiteY1139" fmla="*/ 119288 h 685037"/>
                  <a:gd name="connsiteX1140" fmla="*/ 685260 w 1106381"/>
                  <a:gd name="connsiteY1140" fmla="*/ 123806 h 685037"/>
                  <a:gd name="connsiteX1141" fmla="*/ 686163 w 1106381"/>
                  <a:gd name="connsiteY1141" fmla="*/ 127421 h 685037"/>
                  <a:gd name="connsiteX1142" fmla="*/ 675319 w 1106381"/>
                  <a:gd name="connsiteY1142" fmla="*/ 120191 h 685037"/>
                  <a:gd name="connsiteX1143" fmla="*/ 678030 w 1106381"/>
                  <a:gd name="connsiteY1143" fmla="*/ 124710 h 685037"/>
                  <a:gd name="connsiteX1144" fmla="*/ 661764 w 1106381"/>
                  <a:gd name="connsiteY1144" fmla="*/ 109347 h 685037"/>
                  <a:gd name="connsiteX1145" fmla="*/ 657245 w 1106381"/>
                  <a:gd name="connsiteY1145" fmla="*/ 103925 h 685037"/>
                  <a:gd name="connsiteX1146" fmla="*/ 671704 w 1106381"/>
                  <a:gd name="connsiteY1146" fmla="*/ 123806 h 685037"/>
                  <a:gd name="connsiteX1147" fmla="*/ 671704 w 1106381"/>
                  <a:gd name="connsiteY1147" fmla="*/ 123806 h 685037"/>
                  <a:gd name="connsiteX1148" fmla="*/ 603927 w 1106381"/>
                  <a:gd name="connsiteY1148" fmla="*/ 127421 h 685037"/>
                  <a:gd name="connsiteX1149" fmla="*/ 609349 w 1106381"/>
                  <a:gd name="connsiteY1149" fmla="*/ 126517 h 685037"/>
                  <a:gd name="connsiteX1150" fmla="*/ 608446 w 1106381"/>
                  <a:gd name="connsiteY1150" fmla="*/ 127421 h 685037"/>
                  <a:gd name="connsiteX1151" fmla="*/ 599409 w 1106381"/>
                  <a:gd name="connsiteY1151" fmla="*/ 134651 h 685037"/>
                  <a:gd name="connsiteX1152" fmla="*/ 603927 w 1106381"/>
                  <a:gd name="connsiteY1152" fmla="*/ 133747 h 685037"/>
                  <a:gd name="connsiteX1153" fmla="*/ 596698 w 1106381"/>
                  <a:gd name="connsiteY1153" fmla="*/ 140976 h 685037"/>
                  <a:gd name="connsiteX1154" fmla="*/ 606638 w 1106381"/>
                  <a:gd name="connsiteY1154" fmla="*/ 133747 h 685037"/>
                  <a:gd name="connsiteX1155" fmla="*/ 611157 w 1106381"/>
                  <a:gd name="connsiteY1155" fmla="*/ 130132 h 685037"/>
                  <a:gd name="connsiteX1156" fmla="*/ 612964 w 1106381"/>
                  <a:gd name="connsiteY1156" fmla="*/ 128325 h 685037"/>
                  <a:gd name="connsiteX1157" fmla="*/ 612964 w 1106381"/>
                  <a:gd name="connsiteY1157" fmla="*/ 127421 h 685037"/>
                  <a:gd name="connsiteX1158" fmla="*/ 612964 w 1106381"/>
                  <a:gd name="connsiteY1158" fmla="*/ 125614 h 685037"/>
                  <a:gd name="connsiteX1159" fmla="*/ 651823 w 1106381"/>
                  <a:gd name="connsiteY1159" fmla="*/ 123806 h 685037"/>
                  <a:gd name="connsiteX1160" fmla="*/ 627423 w 1106381"/>
                  <a:gd name="connsiteY1160" fmla="*/ 120191 h 685037"/>
                  <a:gd name="connsiteX1161" fmla="*/ 603927 w 1106381"/>
                  <a:gd name="connsiteY1161" fmla="*/ 127421 h 685037"/>
                  <a:gd name="connsiteX1162" fmla="*/ 603927 w 1106381"/>
                  <a:gd name="connsiteY1162" fmla="*/ 127421 h 685037"/>
                  <a:gd name="connsiteX1163" fmla="*/ 605734 w 1106381"/>
                  <a:gd name="connsiteY1163" fmla="*/ 144591 h 685037"/>
                  <a:gd name="connsiteX1164" fmla="*/ 615675 w 1106381"/>
                  <a:gd name="connsiteY1164" fmla="*/ 134651 h 685037"/>
                  <a:gd name="connsiteX1165" fmla="*/ 599409 w 1106381"/>
                  <a:gd name="connsiteY1165" fmla="*/ 142784 h 685037"/>
                  <a:gd name="connsiteX1166" fmla="*/ 597601 w 1106381"/>
                  <a:gd name="connsiteY1166" fmla="*/ 148206 h 685037"/>
                  <a:gd name="connsiteX1167" fmla="*/ 605734 w 1106381"/>
                  <a:gd name="connsiteY1167" fmla="*/ 144591 h 685037"/>
                  <a:gd name="connsiteX1168" fmla="*/ 605734 w 1106381"/>
                  <a:gd name="connsiteY1168" fmla="*/ 144591 h 685037"/>
                  <a:gd name="connsiteX1169" fmla="*/ 801836 w 1106381"/>
                  <a:gd name="connsiteY1169" fmla="*/ 143688 h 685037"/>
                  <a:gd name="connsiteX1170" fmla="*/ 796414 w 1106381"/>
                  <a:gd name="connsiteY1170" fmla="*/ 137362 h 685037"/>
                  <a:gd name="connsiteX1171" fmla="*/ 805451 w 1106381"/>
                  <a:gd name="connsiteY1171" fmla="*/ 158147 h 685037"/>
                  <a:gd name="connsiteX1172" fmla="*/ 805451 w 1106381"/>
                  <a:gd name="connsiteY1172" fmla="*/ 150917 h 685037"/>
                  <a:gd name="connsiteX1173" fmla="*/ 806355 w 1106381"/>
                  <a:gd name="connsiteY1173" fmla="*/ 150013 h 685037"/>
                  <a:gd name="connsiteX1174" fmla="*/ 796414 w 1106381"/>
                  <a:gd name="connsiteY1174" fmla="*/ 132843 h 685037"/>
                  <a:gd name="connsiteX1175" fmla="*/ 801836 w 1106381"/>
                  <a:gd name="connsiteY1175" fmla="*/ 143688 h 685037"/>
                  <a:gd name="connsiteX1176" fmla="*/ 725022 w 1106381"/>
                  <a:gd name="connsiteY1176" fmla="*/ 140073 h 685037"/>
                  <a:gd name="connsiteX1177" fmla="*/ 720504 w 1106381"/>
                  <a:gd name="connsiteY1177" fmla="*/ 134651 h 685037"/>
                  <a:gd name="connsiteX1178" fmla="*/ 719600 w 1106381"/>
                  <a:gd name="connsiteY1178" fmla="*/ 136458 h 685037"/>
                  <a:gd name="connsiteX1179" fmla="*/ 719600 w 1106381"/>
                  <a:gd name="connsiteY1179" fmla="*/ 136458 h 685037"/>
                  <a:gd name="connsiteX1180" fmla="*/ 711467 w 1106381"/>
                  <a:gd name="connsiteY1180" fmla="*/ 128325 h 685037"/>
                  <a:gd name="connsiteX1181" fmla="*/ 714178 w 1106381"/>
                  <a:gd name="connsiteY1181" fmla="*/ 134651 h 685037"/>
                  <a:gd name="connsiteX1182" fmla="*/ 705141 w 1106381"/>
                  <a:gd name="connsiteY1182" fmla="*/ 128325 h 685037"/>
                  <a:gd name="connsiteX1183" fmla="*/ 713274 w 1106381"/>
                  <a:gd name="connsiteY1183" fmla="*/ 137362 h 685037"/>
                  <a:gd name="connsiteX1184" fmla="*/ 724119 w 1106381"/>
                  <a:gd name="connsiteY1184" fmla="*/ 139169 h 685037"/>
                  <a:gd name="connsiteX1185" fmla="*/ 727733 w 1106381"/>
                  <a:gd name="connsiteY1185" fmla="*/ 140073 h 685037"/>
                  <a:gd name="connsiteX1186" fmla="*/ 727733 w 1106381"/>
                  <a:gd name="connsiteY1186" fmla="*/ 125614 h 685037"/>
                  <a:gd name="connsiteX1187" fmla="*/ 725022 w 1106381"/>
                  <a:gd name="connsiteY1187" fmla="*/ 140073 h 685037"/>
                  <a:gd name="connsiteX1188" fmla="*/ 725022 w 1106381"/>
                  <a:gd name="connsiteY1188" fmla="*/ 140073 h 685037"/>
                  <a:gd name="connsiteX1189" fmla="*/ 784666 w 1106381"/>
                  <a:gd name="connsiteY1189" fmla="*/ 121095 h 685037"/>
                  <a:gd name="connsiteX1190" fmla="*/ 800029 w 1106381"/>
                  <a:gd name="connsiteY1190" fmla="*/ 134651 h 685037"/>
                  <a:gd name="connsiteX1191" fmla="*/ 804547 w 1106381"/>
                  <a:gd name="connsiteY1191" fmla="*/ 140073 h 685037"/>
                  <a:gd name="connsiteX1192" fmla="*/ 795510 w 1106381"/>
                  <a:gd name="connsiteY1192" fmla="*/ 126517 h 685037"/>
                  <a:gd name="connsiteX1193" fmla="*/ 799125 w 1106381"/>
                  <a:gd name="connsiteY1193" fmla="*/ 128325 h 685037"/>
                  <a:gd name="connsiteX1194" fmla="*/ 793703 w 1106381"/>
                  <a:gd name="connsiteY1194" fmla="*/ 121999 h 685037"/>
                  <a:gd name="connsiteX1195" fmla="*/ 784666 w 1106381"/>
                  <a:gd name="connsiteY1195" fmla="*/ 121095 h 685037"/>
                  <a:gd name="connsiteX1196" fmla="*/ 784666 w 1106381"/>
                  <a:gd name="connsiteY1196" fmla="*/ 121095 h 685037"/>
                  <a:gd name="connsiteX1197" fmla="*/ 709659 w 1106381"/>
                  <a:gd name="connsiteY1197" fmla="*/ 137362 h 685037"/>
                  <a:gd name="connsiteX1198" fmla="*/ 703334 w 1106381"/>
                  <a:gd name="connsiteY1198" fmla="*/ 131036 h 685037"/>
                  <a:gd name="connsiteX1199" fmla="*/ 700622 w 1106381"/>
                  <a:gd name="connsiteY1199" fmla="*/ 127421 h 685037"/>
                  <a:gd name="connsiteX1200" fmla="*/ 697008 w 1106381"/>
                  <a:gd name="connsiteY1200" fmla="*/ 123806 h 685037"/>
                  <a:gd name="connsiteX1201" fmla="*/ 701526 w 1106381"/>
                  <a:gd name="connsiteY1201" fmla="*/ 131940 h 685037"/>
                  <a:gd name="connsiteX1202" fmla="*/ 709659 w 1106381"/>
                  <a:gd name="connsiteY1202" fmla="*/ 137362 h 685037"/>
                  <a:gd name="connsiteX1203" fmla="*/ 709659 w 1106381"/>
                  <a:gd name="connsiteY1203" fmla="*/ 137362 h 685037"/>
                  <a:gd name="connsiteX1204" fmla="*/ 316552 w 1106381"/>
                  <a:gd name="connsiteY1204" fmla="*/ 480766 h 685037"/>
                  <a:gd name="connsiteX1205" fmla="*/ 241545 w 1106381"/>
                  <a:gd name="connsiteY1205" fmla="*/ 429255 h 685037"/>
                  <a:gd name="connsiteX1206" fmla="*/ 219857 w 1106381"/>
                  <a:gd name="connsiteY1206" fmla="*/ 408470 h 685037"/>
                  <a:gd name="connsiteX1207" fmla="*/ 201783 w 1106381"/>
                  <a:gd name="connsiteY1207" fmla="*/ 392204 h 685037"/>
                  <a:gd name="connsiteX1208" fmla="*/ 178287 w 1106381"/>
                  <a:gd name="connsiteY1208" fmla="*/ 374130 h 685037"/>
                  <a:gd name="connsiteX1209" fmla="*/ 161116 w 1106381"/>
                  <a:gd name="connsiteY1209" fmla="*/ 365093 h 685037"/>
                  <a:gd name="connsiteX1210" fmla="*/ 170153 w 1106381"/>
                  <a:gd name="connsiteY1210" fmla="*/ 372322 h 685037"/>
                  <a:gd name="connsiteX1211" fmla="*/ 179190 w 1106381"/>
                  <a:gd name="connsiteY1211" fmla="*/ 380456 h 685037"/>
                  <a:gd name="connsiteX1212" fmla="*/ 197264 w 1106381"/>
                  <a:gd name="connsiteY1212" fmla="*/ 396722 h 685037"/>
                  <a:gd name="connsiteX1213" fmla="*/ 205397 w 1106381"/>
                  <a:gd name="connsiteY1213" fmla="*/ 405759 h 685037"/>
                  <a:gd name="connsiteX1214" fmla="*/ 213531 w 1106381"/>
                  <a:gd name="connsiteY1214" fmla="*/ 414796 h 685037"/>
                  <a:gd name="connsiteX1215" fmla="*/ 227086 w 1106381"/>
                  <a:gd name="connsiteY1215" fmla="*/ 427448 h 685037"/>
                  <a:gd name="connsiteX1216" fmla="*/ 316552 w 1106381"/>
                  <a:gd name="connsiteY1216" fmla="*/ 480766 h 685037"/>
                  <a:gd name="connsiteX1217" fmla="*/ 316552 w 1106381"/>
                  <a:gd name="connsiteY1217" fmla="*/ 480766 h 685037"/>
                  <a:gd name="connsiteX1218" fmla="*/ 307515 w 1106381"/>
                  <a:gd name="connsiteY1218" fmla="*/ 412085 h 685037"/>
                  <a:gd name="connsiteX1219" fmla="*/ 310226 w 1106381"/>
                  <a:gd name="connsiteY1219" fmla="*/ 415700 h 685037"/>
                  <a:gd name="connsiteX1220" fmla="*/ 336433 w 1106381"/>
                  <a:gd name="connsiteY1220" fmla="*/ 445522 h 685037"/>
                  <a:gd name="connsiteX1221" fmla="*/ 312937 w 1106381"/>
                  <a:gd name="connsiteY1221" fmla="*/ 412989 h 685037"/>
                  <a:gd name="connsiteX1222" fmla="*/ 269560 w 1106381"/>
                  <a:gd name="connsiteY1222" fmla="*/ 371419 h 685037"/>
                  <a:gd name="connsiteX1223" fmla="*/ 253293 w 1106381"/>
                  <a:gd name="connsiteY1223" fmla="*/ 359671 h 685037"/>
                  <a:gd name="connsiteX1224" fmla="*/ 214434 w 1106381"/>
                  <a:gd name="connsiteY1224" fmla="*/ 346115 h 685037"/>
                  <a:gd name="connsiteX1225" fmla="*/ 202686 w 1106381"/>
                  <a:gd name="connsiteY1225" fmla="*/ 347923 h 685037"/>
                  <a:gd name="connsiteX1226" fmla="*/ 199975 w 1106381"/>
                  <a:gd name="connsiteY1226" fmla="*/ 349730 h 685037"/>
                  <a:gd name="connsiteX1227" fmla="*/ 307515 w 1106381"/>
                  <a:gd name="connsiteY1227" fmla="*/ 412085 h 685037"/>
                  <a:gd name="connsiteX1228" fmla="*/ 307515 w 1106381"/>
                  <a:gd name="connsiteY1228" fmla="*/ 412085 h 685037"/>
                  <a:gd name="connsiteX1229" fmla="*/ 239738 w 1106381"/>
                  <a:gd name="connsiteY1229" fmla="*/ 459077 h 685037"/>
                  <a:gd name="connsiteX1230" fmla="*/ 221664 w 1106381"/>
                  <a:gd name="connsiteY1230" fmla="*/ 436485 h 685037"/>
                  <a:gd name="connsiteX1231" fmla="*/ 201783 w 1106381"/>
                  <a:gd name="connsiteY1231" fmla="*/ 415700 h 685037"/>
                  <a:gd name="connsiteX1232" fmla="*/ 171961 w 1106381"/>
                  <a:gd name="connsiteY1232" fmla="*/ 391300 h 685037"/>
                  <a:gd name="connsiteX1233" fmla="*/ 159309 w 1106381"/>
                  <a:gd name="connsiteY1233" fmla="*/ 376841 h 685037"/>
                  <a:gd name="connsiteX1234" fmla="*/ 124969 w 1106381"/>
                  <a:gd name="connsiteY1234" fmla="*/ 356960 h 685037"/>
                  <a:gd name="connsiteX1235" fmla="*/ 134909 w 1106381"/>
                  <a:gd name="connsiteY1235" fmla="*/ 364189 h 685037"/>
                  <a:gd name="connsiteX1236" fmla="*/ 154790 w 1106381"/>
                  <a:gd name="connsiteY1236" fmla="*/ 381359 h 685037"/>
                  <a:gd name="connsiteX1237" fmla="*/ 197264 w 1106381"/>
                  <a:gd name="connsiteY1237" fmla="*/ 417507 h 685037"/>
                  <a:gd name="connsiteX1238" fmla="*/ 213531 w 1106381"/>
                  <a:gd name="connsiteY1238" fmla="*/ 433774 h 685037"/>
                  <a:gd name="connsiteX1239" fmla="*/ 229797 w 1106381"/>
                  <a:gd name="connsiteY1239" fmla="*/ 450040 h 685037"/>
                  <a:gd name="connsiteX1240" fmla="*/ 239738 w 1106381"/>
                  <a:gd name="connsiteY1240" fmla="*/ 459077 h 685037"/>
                  <a:gd name="connsiteX1241" fmla="*/ 362640 w 1106381"/>
                  <a:gd name="connsiteY1241" fmla="*/ 453655 h 685037"/>
                  <a:gd name="connsiteX1242" fmla="*/ 372581 w 1106381"/>
                  <a:gd name="connsiteY1242" fmla="*/ 435581 h 685037"/>
                  <a:gd name="connsiteX1243" fmla="*/ 399692 w 1106381"/>
                  <a:gd name="connsiteY1243" fmla="*/ 374130 h 685037"/>
                  <a:gd name="connsiteX1244" fmla="*/ 422284 w 1106381"/>
                  <a:gd name="connsiteY1244" fmla="*/ 281049 h 685037"/>
                  <a:gd name="connsiteX1245" fmla="*/ 411440 w 1106381"/>
                  <a:gd name="connsiteY1245" fmla="*/ 328041 h 685037"/>
                  <a:gd name="connsiteX1246" fmla="*/ 396981 w 1106381"/>
                  <a:gd name="connsiteY1246" fmla="*/ 372322 h 685037"/>
                  <a:gd name="connsiteX1247" fmla="*/ 379811 w 1106381"/>
                  <a:gd name="connsiteY1247" fmla="*/ 413892 h 685037"/>
                  <a:gd name="connsiteX1248" fmla="*/ 371677 w 1106381"/>
                  <a:gd name="connsiteY1248" fmla="*/ 434677 h 685037"/>
                  <a:gd name="connsiteX1249" fmla="*/ 362640 w 1106381"/>
                  <a:gd name="connsiteY1249" fmla="*/ 453655 h 685037"/>
                  <a:gd name="connsiteX1250" fmla="*/ 362640 w 1106381"/>
                  <a:gd name="connsiteY1250" fmla="*/ 453655 h 685037"/>
                  <a:gd name="connsiteX1251" fmla="*/ 278597 w 1106381"/>
                  <a:gd name="connsiteY1251" fmla="*/ 341597 h 685037"/>
                  <a:gd name="connsiteX1252" fmla="*/ 288537 w 1106381"/>
                  <a:gd name="connsiteY1252" fmla="*/ 348826 h 685037"/>
                  <a:gd name="connsiteX1253" fmla="*/ 315648 w 1106381"/>
                  <a:gd name="connsiteY1253" fmla="*/ 371419 h 685037"/>
                  <a:gd name="connsiteX1254" fmla="*/ 323782 w 1106381"/>
                  <a:gd name="connsiteY1254" fmla="*/ 379552 h 685037"/>
                  <a:gd name="connsiteX1255" fmla="*/ 338241 w 1106381"/>
                  <a:gd name="connsiteY1255" fmla="*/ 397626 h 685037"/>
                  <a:gd name="connsiteX1256" fmla="*/ 345470 w 1106381"/>
                  <a:gd name="connsiteY1256" fmla="*/ 407567 h 685037"/>
                  <a:gd name="connsiteX1257" fmla="*/ 321974 w 1106381"/>
                  <a:gd name="connsiteY1257" fmla="*/ 373226 h 685037"/>
                  <a:gd name="connsiteX1258" fmla="*/ 309322 w 1106381"/>
                  <a:gd name="connsiteY1258" fmla="*/ 360574 h 685037"/>
                  <a:gd name="connsiteX1259" fmla="*/ 290345 w 1106381"/>
                  <a:gd name="connsiteY1259" fmla="*/ 345212 h 685037"/>
                  <a:gd name="connsiteX1260" fmla="*/ 278597 w 1106381"/>
                  <a:gd name="connsiteY1260" fmla="*/ 341597 h 685037"/>
                  <a:gd name="connsiteX1261" fmla="*/ 278597 w 1106381"/>
                  <a:gd name="connsiteY1261" fmla="*/ 341597 h 685037"/>
                  <a:gd name="connsiteX1262" fmla="*/ 249678 w 1106381"/>
                  <a:gd name="connsiteY1262" fmla="*/ 411181 h 685037"/>
                  <a:gd name="connsiteX1263" fmla="*/ 238834 w 1106381"/>
                  <a:gd name="connsiteY1263" fmla="*/ 397626 h 685037"/>
                  <a:gd name="connsiteX1264" fmla="*/ 211723 w 1106381"/>
                  <a:gd name="connsiteY1264" fmla="*/ 375034 h 685037"/>
                  <a:gd name="connsiteX1265" fmla="*/ 196360 w 1106381"/>
                  <a:gd name="connsiteY1265" fmla="*/ 365997 h 685037"/>
                  <a:gd name="connsiteX1266" fmla="*/ 202686 w 1106381"/>
                  <a:gd name="connsiteY1266" fmla="*/ 371419 h 685037"/>
                  <a:gd name="connsiteX1267" fmla="*/ 216242 w 1106381"/>
                  <a:gd name="connsiteY1267" fmla="*/ 382263 h 685037"/>
                  <a:gd name="connsiteX1268" fmla="*/ 219857 w 1106381"/>
                  <a:gd name="connsiteY1268" fmla="*/ 384974 h 685037"/>
                  <a:gd name="connsiteX1269" fmla="*/ 236123 w 1106381"/>
                  <a:gd name="connsiteY1269" fmla="*/ 400337 h 685037"/>
                  <a:gd name="connsiteX1270" fmla="*/ 249678 w 1106381"/>
                  <a:gd name="connsiteY1270" fmla="*/ 411181 h 685037"/>
                  <a:gd name="connsiteX1271" fmla="*/ 249678 w 1106381"/>
                  <a:gd name="connsiteY1271" fmla="*/ 411181 h 685037"/>
                  <a:gd name="connsiteX1272" fmla="*/ 286730 w 1106381"/>
                  <a:gd name="connsiteY1272" fmla="*/ 537699 h 685037"/>
                  <a:gd name="connsiteX1273" fmla="*/ 274078 w 1106381"/>
                  <a:gd name="connsiteY1273" fmla="*/ 526854 h 685037"/>
                  <a:gd name="connsiteX1274" fmla="*/ 298478 w 1106381"/>
                  <a:gd name="connsiteY1274" fmla="*/ 542217 h 685037"/>
                  <a:gd name="connsiteX1275" fmla="*/ 280404 w 1106381"/>
                  <a:gd name="connsiteY1275" fmla="*/ 528662 h 685037"/>
                  <a:gd name="connsiteX1276" fmla="*/ 261427 w 1106381"/>
                  <a:gd name="connsiteY1276" fmla="*/ 516010 h 685037"/>
                  <a:gd name="connsiteX1277" fmla="*/ 273175 w 1106381"/>
                  <a:gd name="connsiteY1277" fmla="*/ 528662 h 685037"/>
                  <a:gd name="connsiteX1278" fmla="*/ 286730 w 1106381"/>
                  <a:gd name="connsiteY1278" fmla="*/ 537699 h 685037"/>
                  <a:gd name="connsiteX1279" fmla="*/ 286730 w 1106381"/>
                  <a:gd name="connsiteY1279" fmla="*/ 537699 h 685037"/>
                  <a:gd name="connsiteX1280" fmla="*/ 273175 w 1106381"/>
                  <a:gd name="connsiteY1280" fmla="*/ 582883 h 685037"/>
                  <a:gd name="connsiteX1281" fmla="*/ 273175 w 1106381"/>
                  <a:gd name="connsiteY1281" fmla="*/ 582883 h 685037"/>
                  <a:gd name="connsiteX1282" fmla="*/ 274078 w 1106381"/>
                  <a:gd name="connsiteY1282" fmla="*/ 582883 h 685037"/>
                  <a:gd name="connsiteX1283" fmla="*/ 274078 w 1106381"/>
                  <a:gd name="connsiteY1283" fmla="*/ 582883 h 685037"/>
                  <a:gd name="connsiteX1284" fmla="*/ 274982 w 1106381"/>
                  <a:gd name="connsiteY1284" fmla="*/ 587402 h 685037"/>
                  <a:gd name="connsiteX1285" fmla="*/ 276789 w 1106381"/>
                  <a:gd name="connsiteY1285" fmla="*/ 591017 h 685037"/>
                  <a:gd name="connsiteX1286" fmla="*/ 274982 w 1106381"/>
                  <a:gd name="connsiteY1286" fmla="*/ 568424 h 685037"/>
                  <a:gd name="connsiteX1287" fmla="*/ 271367 w 1106381"/>
                  <a:gd name="connsiteY1287" fmla="*/ 564810 h 685037"/>
                  <a:gd name="connsiteX1288" fmla="*/ 269560 w 1106381"/>
                  <a:gd name="connsiteY1288" fmla="*/ 563906 h 685037"/>
                  <a:gd name="connsiteX1289" fmla="*/ 273175 w 1106381"/>
                  <a:gd name="connsiteY1289" fmla="*/ 582883 h 685037"/>
                  <a:gd name="connsiteX1290" fmla="*/ 273175 w 1106381"/>
                  <a:gd name="connsiteY1290" fmla="*/ 582883 h 685037"/>
                  <a:gd name="connsiteX1291" fmla="*/ 353603 w 1106381"/>
                  <a:gd name="connsiteY1291" fmla="*/ 670542 h 685037"/>
                  <a:gd name="connsiteX1292" fmla="*/ 362640 w 1106381"/>
                  <a:gd name="connsiteY1292" fmla="*/ 666023 h 685037"/>
                  <a:gd name="connsiteX1293" fmla="*/ 370774 w 1106381"/>
                  <a:gd name="connsiteY1293" fmla="*/ 671446 h 685037"/>
                  <a:gd name="connsiteX1294" fmla="*/ 366255 w 1106381"/>
                  <a:gd name="connsiteY1294" fmla="*/ 677771 h 685037"/>
                  <a:gd name="connsiteX1295" fmla="*/ 358122 w 1106381"/>
                  <a:gd name="connsiteY1295" fmla="*/ 680483 h 685037"/>
                  <a:gd name="connsiteX1296" fmla="*/ 353603 w 1106381"/>
                  <a:gd name="connsiteY1296" fmla="*/ 670542 h 685037"/>
                  <a:gd name="connsiteX1297" fmla="*/ 353603 w 1106381"/>
                  <a:gd name="connsiteY1297" fmla="*/ 670542 h 685037"/>
                  <a:gd name="connsiteX1298" fmla="*/ 352700 w 1106381"/>
                  <a:gd name="connsiteY1298" fmla="*/ 669638 h 685037"/>
                  <a:gd name="connsiteX1299" fmla="*/ 356315 w 1106381"/>
                  <a:gd name="connsiteY1299" fmla="*/ 679579 h 685037"/>
                  <a:gd name="connsiteX1300" fmla="*/ 366255 w 1106381"/>
                  <a:gd name="connsiteY1300" fmla="*/ 679579 h 685037"/>
                  <a:gd name="connsiteX1301" fmla="*/ 365351 w 1106381"/>
                  <a:gd name="connsiteY1301" fmla="*/ 663312 h 685037"/>
                  <a:gd name="connsiteX1302" fmla="*/ 352700 w 1106381"/>
                  <a:gd name="connsiteY1302" fmla="*/ 669638 h 685037"/>
                  <a:gd name="connsiteX1303" fmla="*/ 352700 w 1106381"/>
                  <a:gd name="connsiteY1303" fmla="*/ 669638 h 685037"/>
                  <a:gd name="connsiteX1304" fmla="*/ 202686 w 1106381"/>
                  <a:gd name="connsiteY1304" fmla="*/ 603668 h 685037"/>
                  <a:gd name="connsiteX1305" fmla="*/ 205397 w 1106381"/>
                  <a:gd name="connsiteY1305" fmla="*/ 601861 h 685037"/>
                  <a:gd name="connsiteX1306" fmla="*/ 206301 w 1106381"/>
                  <a:gd name="connsiteY1306" fmla="*/ 598246 h 685037"/>
                  <a:gd name="connsiteX1307" fmla="*/ 205397 w 1106381"/>
                  <a:gd name="connsiteY1307" fmla="*/ 607283 h 685037"/>
                  <a:gd name="connsiteX1308" fmla="*/ 207205 w 1106381"/>
                  <a:gd name="connsiteY1308" fmla="*/ 604572 h 685037"/>
                  <a:gd name="connsiteX1309" fmla="*/ 207205 w 1106381"/>
                  <a:gd name="connsiteY1309" fmla="*/ 609091 h 685037"/>
                  <a:gd name="connsiteX1310" fmla="*/ 204494 w 1106381"/>
                  <a:gd name="connsiteY1310" fmla="*/ 587402 h 685037"/>
                  <a:gd name="connsiteX1311" fmla="*/ 203590 w 1106381"/>
                  <a:gd name="connsiteY1311" fmla="*/ 584691 h 685037"/>
                  <a:gd name="connsiteX1312" fmla="*/ 202686 w 1106381"/>
                  <a:gd name="connsiteY1312" fmla="*/ 582883 h 685037"/>
                  <a:gd name="connsiteX1313" fmla="*/ 200879 w 1106381"/>
                  <a:gd name="connsiteY1313" fmla="*/ 581076 h 685037"/>
                  <a:gd name="connsiteX1314" fmla="*/ 200879 w 1106381"/>
                  <a:gd name="connsiteY1314" fmla="*/ 585595 h 685037"/>
                  <a:gd name="connsiteX1315" fmla="*/ 202686 w 1106381"/>
                  <a:gd name="connsiteY1315" fmla="*/ 603668 h 685037"/>
                  <a:gd name="connsiteX1316" fmla="*/ 202686 w 1106381"/>
                  <a:gd name="connsiteY1316" fmla="*/ 603668 h 685037"/>
                  <a:gd name="connsiteX1317" fmla="*/ 238834 w 1106381"/>
                  <a:gd name="connsiteY1317" fmla="*/ 581076 h 685037"/>
                  <a:gd name="connsiteX1318" fmla="*/ 240642 w 1106381"/>
                  <a:gd name="connsiteY1318" fmla="*/ 605476 h 685037"/>
                  <a:gd name="connsiteX1319" fmla="*/ 240642 w 1106381"/>
                  <a:gd name="connsiteY1319" fmla="*/ 581076 h 685037"/>
                  <a:gd name="connsiteX1320" fmla="*/ 239738 w 1106381"/>
                  <a:gd name="connsiteY1320" fmla="*/ 582883 h 685037"/>
                  <a:gd name="connsiteX1321" fmla="*/ 237027 w 1106381"/>
                  <a:gd name="connsiteY1321" fmla="*/ 577461 h 685037"/>
                  <a:gd name="connsiteX1322" fmla="*/ 235219 w 1106381"/>
                  <a:gd name="connsiteY1322" fmla="*/ 574750 h 685037"/>
                  <a:gd name="connsiteX1323" fmla="*/ 232508 w 1106381"/>
                  <a:gd name="connsiteY1323" fmla="*/ 572039 h 685037"/>
                  <a:gd name="connsiteX1324" fmla="*/ 238834 w 1106381"/>
                  <a:gd name="connsiteY1324" fmla="*/ 581076 h 685037"/>
                  <a:gd name="connsiteX1325" fmla="*/ 238834 w 1106381"/>
                  <a:gd name="connsiteY1325" fmla="*/ 581076 h 685037"/>
                  <a:gd name="connsiteX1326" fmla="*/ 257812 w 1106381"/>
                  <a:gd name="connsiteY1326" fmla="*/ 541314 h 685037"/>
                  <a:gd name="connsiteX1327" fmla="*/ 241545 w 1106381"/>
                  <a:gd name="connsiteY1327" fmla="*/ 522336 h 685037"/>
                  <a:gd name="connsiteX1328" fmla="*/ 221664 w 1106381"/>
                  <a:gd name="connsiteY1328" fmla="*/ 497936 h 685037"/>
                  <a:gd name="connsiteX1329" fmla="*/ 254197 w 1106381"/>
                  <a:gd name="connsiteY1329" fmla="*/ 537699 h 685037"/>
                  <a:gd name="connsiteX1330" fmla="*/ 257812 w 1106381"/>
                  <a:gd name="connsiteY1330" fmla="*/ 541314 h 685037"/>
                  <a:gd name="connsiteX1331" fmla="*/ 257812 w 1106381"/>
                  <a:gd name="connsiteY1331" fmla="*/ 541314 h 685037"/>
                  <a:gd name="connsiteX1332" fmla="*/ 262330 w 1106381"/>
                  <a:gd name="connsiteY1332" fmla="*/ 507877 h 685037"/>
                  <a:gd name="connsiteX1333" fmla="*/ 262330 w 1106381"/>
                  <a:gd name="connsiteY1333" fmla="*/ 505166 h 685037"/>
                  <a:gd name="connsiteX1334" fmla="*/ 264138 w 1106381"/>
                  <a:gd name="connsiteY1334" fmla="*/ 506069 h 685037"/>
                  <a:gd name="connsiteX1335" fmla="*/ 265041 w 1106381"/>
                  <a:gd name="connsiteY1335" fmla="*/ 506069 h 685037"/>
                  <a:gd name="connsiteX1336" fmla="*/ 265945 w 1106381"/>
                  <a:gd name="connsiteY1336" fmla="*/ 505166 h 685037"/>
                  <a:gd name="connsiteX1337" fmla="*/ 268656 w 1106381"/>
                  <a:gd name="connsiteY1337" fmla="*/ 507877 h 685037"/>
                  <a:gd name="connsiteX1338" fmla="*/ 265945 w 1106381"/>
                  <a:gd name="connsiteY1338" fmla="*/ 504262 h 685037"/>
                  <a:gd name="connsiteX1339" fmla="*/ 262330 w 1106381"/>
                  <a:gd name="connsiteY1339" fmla="*/ 499743 h 685037"/>
                  <a:gd name="connsiteX1340" fmla="*/ 262330 w 1106381"/>
                  <a:gd name="connsiteY1340" fmla="*/ 502455 h 685037"/>
                  <a:gd name="connsiteX1341" fmla="*/ 260523 w 1106381"/>
                  <a:gd name="connsiteY1341" fmla="*/ 499743 h 685037"/>
                  <a:gd name="connsiteX1342" fmla="*/ 258715 w 1106381"/>
                  <a:gd name="connsiteY1342" fmla="*/ 498840 h 685037"/>
                  <a:gd name="connsiteX1343" fmla="*/ 258715 w 1106381"/>
                  <a:gd name="connsiteY1343" fmla="*/ 498840 h 685037"/>
                  <a:gd name="connsiteX1344" fmla="*/ 253293 w 1106381"/>
                  <a:gd name="connsiteY1344" fmla="*/ 493418 h 685037"/>
                  <a:gd name="connsiteX1345" fmla="*/ 256908 w 1106381"/>
                  <a:gd name="connsiteY1345" fmla="*/ 501551 h 685037"/>
                  <a:gd name="connsiteX1346" fmla="*/ 262330 w 1106381"/>
                  <a:gd name="connsiteY1346" fmla="*/ 507877 h 685037"/>
                  <a:gd name="connsiteX1347" fmla="*/ 262330 w 1106381"/>
                  <a:gd name="connsiteY1347" fmla="*/ 507877 h 685037"/>
                  <a:gd name="connsiteX1348" fmla="*/ 286730 w 1106381"/>
                  <a:gd name="connsiteY1348" fmla="*/ 623550 h 685037"/>
                  <a:gd name="connsiteX1349" fmla="*/ 284923 w 1106381"/>
                  <a:gd name="connsiteY1349" fmla="*/ 608187 h 685037"/>
                  <a:gd name="connsiteX1350" fmla="*/ 284019 w 1106381"/>
                  <a:gd name="connsiteY1350" fmla="*/ 607283 h 685037"/>
                  <a:gd name="connsiteX1351" fmla="*/ 283115 w 1106381"/>
                  <a:gd name="connsiteY1351" fmla="*/ 594632 h 685037"/>
                  <a:gd name="connsiteX1352" fmla="*/ 282212 w 1106381"/>
                  <a:gd name="connsiteY1352" fmla="*/ 609994 h 685037"/>
                  <a:gd name="connsiteX1353" fmla="*/ 284923 w 1106381"/>
                  <a:gd name="connsiteY1353" fmla="*/ 621742 h 685037"/>
                  <a:gd name="connsiteX1354" fmla="*/ 286730 w 1106381"/>
                  <a:gd name="connsiteY1354" fmla="*/ 623550 h 685037"/>
                  <a:gd name="connsiteX1355" fmla="*/ 306611 w 1106381"/>
                  <a:gd name="connsiteY1355" fmla="*/ 568424 h 685037"/>
                  <a:gd name="connsiteX1356" fmla="*/ 306611 w 1106381"/>
                  <a:gd name="connsiteY1356" fmla="*/ 565713 h 685037"/>
                  <a:gd name="connsiteX1357" fmla="*/ 306611 w 1106381"/>
                  <a:gd name="connsiteY1357" fmla="*/ 564810 h 685037"/>
                  <a:gd name="connsiteX1358" fmla="*/ 307515 w 1106381"/>
                  <a:gd name="connsiteY1358" fmla="*/ 568424 h 685037"/>
                  <a:gd name="connsiteX1359" fmla="*/ 305708 w 1106381"/>
                  <a:gd name="connsiteY1359" fmla="*/ 555773 h 685037"/>
                  <a:gd name="connsiteX1360" fmla="*/ 304804 w 1106381"/>
                  <a:gd name="connsiteY1360" fmla="*/ 556676 h 685037"/>
                  <a:gd name="connsiteX1361" fmla="*/ 303900 w 1106381"/>
                  <a:gd name="connsiteY1361" fmla="*/ 552158 h 685037"/>
                  <a:gd name="connsiteX1362" fmla="*/ 306611 w 1106381"/>
                  <a:gd name="connsiteY1362" fmla="*/ 568424 h 685037"/>
                  <a:gd name="connsiteX1363" fmla="*/ 306611 w 1106381"/>
                  <a:gd name="connsiteY1363" fmla="*/ 568424 h 685037"/>
                  <a:gd name="connsiteX1364" fmla="*/ 350892 w 1106381"/>
                  <a:gd name="connsiteY1364" fmla="*/ 666023 h 685037"/>
                  <a:gd name="connsiteX1365" fmla="*/ 355411 w 1106381"/>
                  <a:gd name="connsiteY1365" fmla="*/ 662409 h 685037"/>
                  <a:gd name="connsiteX1366" fmla="*/ 359929 w 1106381"/>
                  <a:gd name="connsiteY1366" fmla="*/ 658794 h 685037"/>
                  <a:gd name="connsiteX1367" fmla="*/ 353603 w 1106381"/>
                  <a:gd name="connsiteY1367" fmla="*/ 660601 h 685037"/>
                  <a:gd name="connsiteX1368" fmla="*/ 350892 w 1106381"/>
                  <a:gd name="connsiteY1368" fmla="*/ 666023 h 685037"/>
                  <a:gd name="connsiteX1369" fmla="*/ 350892 w 1106381"/>
                  <a:gd name="connsiteY1369" fmla="*/ 666023 h 685037"/>
                  <a:gd name="connsiteX1370" fmla="*/ 261427 w 1106381"/>
                  <a:gd name="connsiteY1370" fmla="*/ 583787 h 685037"/>
                  <a:gd name="connsiteX1371" fmla="*/ 254197 w 1106381"/>
                  <a:gd name="connsiteY1371" fmla="*/ 574750 h 685037"/>
                  <a:gd name="connsiteX1372" fmla="*/ 256908 w 1106381"/>
                  <a:gd name="connsiteY1372" fmla="*/ 580172 h 685037"/>
                  <a:gd name="connsiteX1373" fmla="*/ 261427 w 1106381"/>
                  <a:gd name="connsiteY1373" fmla="*/ 583787 h 685037"/>
                  <a:gd name="connsiteX1374" fmla="*/ 261427 w 1106381"/>
                  <a:gd name="connsiteY1374" fmla="*/ 583787 h 685037"/>
                  <a:gd name="connsiteX1375" fmla="*/ 229797 w 1106381"/>
                  <a:gd name="connsiteY1375" fmla="*/ 595535 h 685037"/>
                  <a:gd name="connsiteX1376" fmla="*/ 227990 w 1106381"/>
                  <a:gd name="connsiteY1376" fmla="*/ 593728 h 685037"/>
                  <a:gd name="connsiteX1377" fmla="*/ 219857 w 1106381"/>
                  <a:gd name="connsiteY1377" fmla="*/ 586498 h 685037"/>
                  <a:gd name="connsiteX1378" fmla="*/ 226182 w 1106381"/>
                  <a:gd name="connsiteY1378" fmla="*/ 594632 h 685037"/>
                  <a:gd name="connsiteX1379" fmla="*/ 229797 w 1106381"/>
                  <a:gd name="connsiteY1379" fmla="*/ 595535 h 685037"/>
                  <a:gd name="connsiteX1380" fmla="*/ 229797 w 1106381"/>
                  <a:gd name="connsiteY1380" fmla="*/ 595535 h 685037"/>
                  <a:gd name="connsiteX1381" fmla="*/ 344567 w 1106381"/>
                  <a:gd name="connsiteY1381" fmla="*/ 621742 h 685037"/>
                  <a:gd name="connsiteX1382" fmla="*/ 341855 w 1106381"/>
                  <a:gd name="connsiteY1382" fmla="*/ 622646 h 685037"/>
                  <a:gd name="connsiteX1383" fmla="*/ 329204 w 1106381"/>
                  <a:gd name="connsiteY1383" fmla="*/ 628972 h 685037"/>
                  <a:gd name="connsiteX1384" fmla="*/ 342759 w 1106381"/>
                  <a:gd name="connsiteY1384" fmla="*/ 624453 h 685037"/>
                  <a:gd name="connsiteX1385" fmla="*/ 344567 w 1106381"/>
                  <a:gd name="connsiteY1385" fmla="*/ 621742 h 685037"/>
                  <a:gd name="connsiteX1386" fmla="*/ 344567 w 1106381"/>
                  <a:gd name="connsiteY1386" fmla="*/ 621742 h 685037"/>
                  <a:gd name="connsiteX1387" fmla="*/ 329204 w 1106381"/>
                  <a:gd name="connsiteY1387" fmla="*/ 614513 h 685037"/>
                  <a:gd name="connsiteX1388" fmla="*/ 331011 w 1106381"/>
                  <a:gd name="connsiteY1388" fmla="*/ 613609 h 685037"/>
                  <a:gd name="connsiteX1389" fmla="*/ 339144 w 1106381"/>
                  <a:gd name="connsiteY1389" fmla="*/ 609091 h 685037"/>
                  <a:gd name="connsiteX1390" fmla="*/ 331011 w 1106381"/>
                  <a:gd name="connsiteY1390" fmla="*/ 611802 h 685037"/>
                  <a:gd name="connsiteX1391" fmla="*/ 329204 w 1106381"/>
                  <a:gd name="connsiteY1391" fmla="*/ 614513 h 685037"/>
                  <a:gd name="connsiteX1392" fmla="*/ 329204 w 1106381"/>
                  <a:gd name="connsiteY1392" fmla="*/ 614513 h 685037"/>
                  <a:gd name="connsiteX1393" fmla="*/ 343663 w 1106381"/>
                  <a:gd name="connsiteY1393" fmla="*/ 616320 h 685037"/>
                  <a:gd name="connsiteX1394" fmla="*/ 341855 w 1106381"/>
                  <a:gd name="connsiteY1394" fmla="*/ 617224 h 685037"/>
                  <a:gd name="connsiteX1395" fmla="*/ 332818 w 1106381"/>
                  <a:gd name="connsiteY1395" fmla="*/ 621742 h 685037"/>
                  <a:gd name="connsiteX1396" fmla="*/ 341855 w 1106381"/>
                  <a:gd name="connsiteY1396" fmla="*/ 619031 h 685037"/>
                  <a:gd name="connsiteX1397" fmla="*/ 343663 w 1106381"/>
                  <a:gd name="connsiteY1397" fmla="*/ 616320 h 685037"/>
                  <a:gd name="connsiteX1398" fmla="*/ 343663 w 1106381"/>
                  <a:gd name="connsiteY1398" fmla="*/ 616320 h 685037"/>
                  <a:gd name="connsiteX1399" fmla="*/ 224375 w 1106381"/>
                  <a:gd name="connsiteY1399" fmla="*/ 552158 h 685037"/>
                  <a:gd name="connsiteX1400" fmla="*/ 216242 w 1106381"/>
                  <a:gd name="connsiteY1400" fmla="*/ 528662 h 685037"/>
                  <a:gd name="connsiteX1401" fmla="*/ 211723 w 1106381"/>
                  <a:gd name="connsiteY1401" fmla="*/ 513299 h 685037"/>
                  <a:gd name="connsiteX1402" fmla="*/ 222568 w 1106381"/>
                  <a:gd name="connsiteY1402" fmla="*/ 547639 h 685037"/>
                  <a:gd name="connsiteX1403" fmla="*/ 224375 w 1106381"/>
                  <a:gd name="connsiteY1403" fmla="*/ 552158 h 685037"/>
                  <a:gd name="connsiteX1404" fmla="*/ 224375 w 1106381"/>
                  <a:gd name="connsiteY1404" fmla="*/ 552158 h 685037"/>
                  <a:gd name="connsiteX1405" fmla="*/ 1010590 w 1106381"/>
                  <a:gd name="connsiteY1405" fmla="*/ 576558 h 685037"/>
                  <a:gd name="connsiteX1406" fmla="*/ 1011494 w 1106381"/>
                  <a:gd name="connsiteY1406" fmla="*/ 587402 h 685037"/>
                  <a:gd name="connsiteX1407" fmla="*/ 1021434 w 1106381"/>
                  <a:gd name="connsiteY1407" fmla="*/ 588306 h 685037"/>
                  <a:gd name="connsiteX1408" fmla="*/ 1011494 w 1106381"/>
                  <a:gd name="connsiteY1408" fmla="*/ 585595 h 685037"/>
                  <a:gd name="connsiteX1409" fmla="*/ 1011494 w 1106381"/>
                  <a:gd name="connsiteY1409" fmla="*/ 572943 h 685037"/>
                  <a:gd name="connsiteX1410" fmla="*/ 1021434 w 1106381"/>
                  <a:gd name="connsiteY1410" fmla="*/ 572943 h 685037"/>
                  <a:gd name="connsiteX1411" fmla="*/ 1024145 w 1106381"/>
                  <a:gd name="connsiteY1411" fmla="*/ 580172 h 685037"/>
                  <a:gd name="connsiteX1412" fmla="*/ 1025049 w 1106381"/>
                  <a:gd name="connsiteY1412" fmla="*/ 582883 h 685037"/>
                  <a:gd name="connsiteX1413" fmla="*/ 1021434 w 1106381"/>
                  <a:gd name="connsiteY1413" fmla="*/ 571135 h 685037"/>
                  <a:gd name="connsiteX1414" fmla="*/ 1013301 w 1106381"/>
                  <a:gd name="connsiteY1414" fmla="*/ 570232 h 685037"/>
                  <a:gd name="connsiteX1415" fmla="*/ 1010590 w 1106381"/>
                  <a:gd name="connsiteY1415" fmla="*/ 576558 h 685037"/>
                  <a:gd name="connsiteX1416" fmla="*/ 1010590 w 1106381"/>
                  <a:gd name="connsiteY1416" fmla="*/ 576558 h 685037"/>
                  <a:gd name="connsiteX1417" fmla="*/ 988901 w 1106381"/>
                  <a:gd name="connsiteY1417" fmla="*/ 570232 h 685037"/>
                  <a:gd name="connsiteX1418" fmla="*/ 1002457 w 1106381"/>
                  <a:gd name="connsiteY1418" fmla="*/ 574750 h 685037"/>
                  <a:gd name="connsiteX1419" fmla="*/ 1004264 w 1106381"/>
                  <a:gd name="connsiteY1419" fmla="*/ 577461 h 685037"/>
                  <a:gd name="connsiteX1420" fmla="*/ 1000649 w 1106381"/>
                  <a:gd name="connsiteY1420" fmla="*/ 567521 h 685037"/>
                  <a:gd name="connsiteX1421" fmla="*/ 987094 w 1106381"/>
                  <a:gd name="connsiteY1421" fmla="*/ 572039 h 685037"/>
                  <a:gd name="connsiteX1422" fmla="*/ 988901 w 1106381"/>
                  <a:gd name="connsiteY1422" fmla="*/ 579269 h 685037"/>
                  <a:gd name="connsiteX1423" fmla="*/ 993420 w 1106381"/>
                  <a:gd name="connsiteY1423" fmla="*/ 584691 h 685037"/>
                  <a:gd name="connsiteX1424" fmla="*/ 988901 w 1106381"/>
                  <a:gd name="connsiteY1424" fmla="*/ 570232 h 685037"/>
                  <a:gd name="connsiteX1425" fmla="*/ 988901 w 1106381"/>
                  <a:gd name="connsiteY1425" fmla="*/ 570232 h 685037"/>
                  <a:gd name="connsiteX1426" fmla="*/ 971731 w 1106381"/>
                  <a:gd name="connsiteY1426" fmla="*/ 522336 h 685037"/>
                  <a:gd name="connsiteX1427" fmla="*/ 973538 w 1106381"/>
                  <a:gd name="connsiteY1427" fmla="*/ 523240 h 685037"/>
                  <a:gd name="connsiteX1428" fmla="*/ 976250 w 1106381"/>
                  <a:gd name="connsiteY1428" fmla="*/ 523240 h 685037"/>
                  <a:gd name="connsiteX1429" fmla="*/ 981672 w 1106381"/>
                  <a:gd name="connsiteY1429" fmla="*/ 523240 h 685037"/>
                  <a:gd name="connsiteX1430" fmla="*/ 974442 w 1106381"/>
                  <a:gd name="connsiteY1430" fmla="*/ 525951 h 685037"/>
                  <a:gd name="connsiteX1431" fmla="*/ 980768 w 1106381"/>
                  <a:gd name="connsiteY1431" fmla="*/ 526854 h 685037"/>
                  <a:gd name="connsiteX1432" fmla="*/ 984383 w 1106381"/>
                  <a:gd name="connsiteY1432" fmla="*/ 524143 h 685037"/>
                  <a:gd name="connsiteX1433" fmla="*/ 981672 w 1106381"/>
                  <a:gd name="connsiteY1433" fmla="*/ 523240 h 685037"/>
                  <a:gd name="connsiteX1434" fmla="*/ 987998 w 1106381"/>
                  <a:gd name="connsiteY1434" fmla="*/ 519625 h 685037"/>
                  <a:gd name="connsiteX1435" fmla="*/ 971731 w 1106381"/>
                  <a:gd name="connsiteY1435" fmla="*/ 522336 h 685037"/>
                  <a:gd name="connsiteX1436" fmla="*/ 971731 w 1106381"/>
                  <a:gd name="connsiteY1436" fmla="*/ 522336 h 685037"/>
                  <a:gd name="connsiteX1437" fmla="*/ 1033182 w 1106381"/>
                  <a:gd name="connsiteY1437" fmla="*/ 571135 h 685037"/>
                  <a:gd name="connsiteX1438" fmla="*/ 1033182 w 1106381"/>
                  <a:gd name="connsiteY1438" fmla="*/ 574750 h 685037"/>
                  <a:gd name="connsiteX1439" fmla="*/ 1034086 w 1106381"/>
                  <a:gd name="connsiteY1439" fmla="*/ 578365 h 685037"/>
                  <a:gd name="connsiteX1440" fmla="*/ 1034086 w 1106381"/>
                  <a:gd name="connsiteY1440" fmla="*/ 571135 h 685037"/>
                  <a:gd name="connsiteX1441" fmla="*/ 1042219 w 1106381"/>
                  <a:gd name="connsiteY1441" fmla="*/ 572039 h 685037"/>
                  <a:gd name="connsiteX1442" fmla="*/ 1045834 w 1106381"/>
                  <a:gd name="connsiteY1442" fmla="*/ 580172 h 685037"/>
                  <a:gd name="connsiteX1443" fmla="*/ 1033182 w 1106381"/>
                  <a:gd name="connsiteY1443" fmla="*/ 571135 h 685037"/>
                  <a:gd name="connsiteX1444" fmla="*/ 1033182 w 1106381"/>
                  <a:gd name="connsiteY1444" fmla="*/ 571135 h 685037"/>
                  <a:gd name="connsiteX1445" fmla="*/ 1045834 w 1106381"/>
                  <a:gd name="connsiteY1445" fmla="*/ 548543 h 685037"/>
                  <a:gd name="connsiteX1446" fmla="*/ 1060293 w 1106381"/>
                  <a:gd name="connsiteY1446" fmla="*/ 547639 h 685037"/>
                  <a:gd name="connsiteX1447" fmla="*/ 1045834 w 1106381"/>
                  <a:gd name="connsiteY1447" fmla="*/ 548543 h 685037"/>
                  <a:gd name="connsiteX1448" fmla="*/ 1020531 w 1106381"/>
                  <a:gd name="connsiteY1448" fmla="*/ 516914 h 685037"/>
                  <a:gd name="connsiteX1449" fmla="*/ 1035893 w 1106381"/>
                  <a:gd name="connsiteY1449" fmla="*/ 516010 h 685037"/>
                  <a:gd name="connsiteX1450" fmla="*/ 1020531 w 1106381"/>
                  <a:gd name="connsiteY1450" fmla="*/ 516914 h 685037"/>
                  <a:gd name="connsiteX1451" fmla="*/ 1020531 w 1106381"/>
                  <a:gd name="connsiteY1451" fmla="*/ 516914 h 685037"/>
                  <a:gd name="connsiteX1452" fmla="*/ 996131 w 1106381"/>
                  <a:gd name="connsiteY1452" fmla="*/ 513299 h 685037"/>
                  <a:gd name="connsiteX1453" fmla="*/ 998842 w 1106381"/>
                  <a:gd name="connsiteY1453" fmla="*/ 513299 h 685037"/>
                  <a:gd name="connsiteX1454" fmla="*/ 1002457 w 1106381"/>
                  <a:gd name="connsiteY1454" fmla="*/ 512395 h 685037"/>
                  <a:gd name="connsiteX1455" fmla="*/ 1011494 w 1106381"/>
                  <a:gd name="connsiteY1455" fmla="*/ 511492 h 685037"/>
                  <a:gd name="connsiteX1456" fmla="*/ 996131 w 1106381"/>
                  <a:gd name="connsiteY1456" fmla="*/ 513299 h 685037"/>
                  <a:gd name="connsiteX1457" fmla="*/ 996131 w 1106381"/>
                  <a:gd name="connsiteY1457" fmla="*/ 513299 h 685037"/>
                  <a:gd name="connsiteX1458" fmla="*/ 1010590 w 1106381"/>
                  <a:gd name="connsiteY1458" fmla="*/ 564810 h 685037"/>
                  <a:gd name="connsiteX1459" fmla="*/ 1011494 w 1106381"/>
                  <a:gd name="connsiteY1459" fmla="*/ 565713 h 685037"/>
                  <a:gd name="connsiteX1460" fmla="*/ 1021434 w 1106381"/>
                  <a:gd name="connsiteY1460" fmla="*/ 563906 h 685037"/>
                  <a:gd name="connsiteX1461" fmla="*/ 1010590 w 1106381"/>
                  <a:gd name="connsiteY1461" fmla="*/ 564810 h 685037"/>
                  <a:gd name="connsiteX1462" fmla="*/ 1010590 w 1106381"/>
                  <a:gd name="connsiteY1462" fmla="*/ 564810 h 685037"/>
                  <a:gd name="connsiteX1463" fmla="*/ 1054871 w 1106381"/>
                  <a:gd name="connsiteY1463" fmla="*/ 560291 h 685037"/>
                  <a:gd name="connsiteX1464" fmla="*/ 1056678 w 1106381"/>
                  <a:gd name="connsiteY1464" fmla="*/ 561195 h 685037"/>
                  <a:gd name="connsiteX1465" fmla="*/ 1057582 w 1106381"/>
                  <a:gd name="connsiteY1465" fmla="*/ 561195 h 685037"/>
                  <a:gd name="connsiteX1466" fmla="*/ 1060293 w 1106381"/>
                  <a:gd name="connsiteY1466" fmla="*/ 561195 h 685037"/>
                  <a:gd name="connsiteX1467" fmla="*/ 1061197 w 1106381"/>
                  <a:gd name="connsiteY1467" fmla="*/ 563906 h 685037"/>
                  <a:gd name="connsiteX1468" fmla="*/ 1063004 w 1106381"/>
                  <a:gd name="connsiteY1468" fmla="*/ 566617 h 685037"/>
                  <a:gd name="connsiteX1469" fmla="*/ 1060293 w 1106381"/>
                  <a:gd name="connsiteY1469" fmla="*/ 559387 h 685037"/>
                  <a:gd name="connsiteX1470" fmla="*/ 1054871 w 1106381"/>
                  <a:gd name="connsiteY1470" fmla="*/ 560291 h 685037"/>
                  <a:gd name="connsiteX1471" fmla="*/ 58999 w 1106381"/>
                  <a:gd name="connsiteY1471" fmla="*/ 492514 h 685037"/>
                  <a:gd name="connsiteX1472" fmla="*/ 76169 w 1106381"/>
                  <a:gd name="connsiteY1472" fmla="*/ 476247 h 685037"/>
                  <a:gd name="connsiteX1473" fmla="*/ 58999 w 1106381"/>
                  <a:gd name="connsiteY1473" fmla="*/ 492514 h 685037"/>
                  <a:gd name="connsiteX1474" fmla="*/ 58999 w 1106381"/>
                  <a:gd name="connsiteY1474" fmla="*/ 492514 h 685037"/>
                  <a:gd name="connsiteX1475" fmla="*/ 55384 w 1106381"/>
                  <a:gd name="connsiteY1475" fmla="*/ 475344 h 685037"/>
                  <a:gd name="connsiteX1476" fmla="*/ 57191 w 1106381"/>
                  <a:gd name="connsiteY1476" fmla="*/ 474440 h 685037"/>
                  <a:gd name="connsiteX1477" fmla="*/ 58999 w 1106381"/>
                  <a:gd name="connsiteY1477" fmla="*/ 472633 h 685037"/>
                  <a:gd name="connsiteX1478" fmla="*/ 65325 w 1106381"/>
                  <a:gd name="connsiteY1478" fmla="*/ 478959 h 685037"/>
                  <a:gd name="connsiteX1479" fmla="*/ 57191 w 1106381"/>
                  <a:gd name="connsiteY1479" fmla="*/ 483477 h 685037"/>
                  <a:gd name="connsiteX1480" fmla="*/ 55384 w 1106381"/>
                  <a:gd name="connsiteY1480" fmla="*/ 483477 h 685037"/>
                  <a:gd name="connsiteX1481" fmla="*/ 54480 w 1106381"/>
                  <a:gd name="connsiteY1481" fmla="*/ 483477 h 685037"/>
                  <a:gd name="connsiteX1482" fmla="*/ 55384 w 1106381"/>
                  <a:gd name="connsiteY1482" fmla="*/ 475344 h 685037"/>
                  <a:gd name="connsiteX1483" fmla="*/ 55384 w 1106381"/>
                  <a:gd name="connsiteY1483" fmla="*/ 475344 h 685037"/>
                  <a:gd name="connsiteX1484" fmla="*/ 55384 w 1106381"/>
                  <a:gd name="connsiteY1484" fmla="*/ 475344 h 685037"/>
                  <a:gd name="connsiteX1485" fmla="*/ 51769 w 1106381"/>
                  <a:gd name="connsiteY1485" fmla="*/ 482573 h 685037"/>
                  <a:gd name="connsiteX1486" fmla="*/ 58095 w 1106381"/>
                  <a:gd name="connsiteY1486" fmla="*/ 487995 h 685037"/>
                  <a:gd name="connsiteX1487" fmla="*/ 58095 w 1106381"/>
                  <a:gd name="connsiteY1487" fmla="*/ 493418 h 685037"/>
                  <a:gd name="connsiteX1488" fmla="*/ 73458 w 1106381"/>
                  <a:gd name="connsiteY1488" fmla="*/ 493418 h 685037"/>
                  <a:gd name="connsiteX1489" fmla="*/ 80687 w 1106381"/>
                  <a:gd name="connsiteY1489" fmla="*/ 484381 h 685037"/>
                  <a:gd name="connsiteX1490" fmla="*/ 76169 w 1106381"/>
                  <a:gd name="connsiteY1490" fmla="*/ 474440 h 685037"/>
                  <a:gd name="connsiteX1491" fmla="*/ 55384 w 1106381"/>
                  <a:gd name="connsiteY1491" fmla="*/ 475344 h 685037"/>
                  <a:gd name="connsiteX1492" fmla="*/ 55384 w 1106381"/>
                  <a:gd name="connsiteY1492" fmla="*/ 475344 h 685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</a:cxnLst>
                <a:rect l="l" t="t" r="r" b="b"/>
                <a:pathLst>
                  <a:path w="1106381" h="685037">
                    <a:moveTo>
                      <a:pt x="652727" y="538602"/>
                    </a:moveTo>
                    <a:cubicBezTo>
                      <a:pt x="654534" y="528662"/>
                      <a:pt x="656341" y="521432"/>
                      <a:pt x="657245" y="509684"/>
                    </a:cubicBezTo>
                    <a:cubicBezTo>
                      <a:pt x="659053" y="493418"/>
                      <a:pt x="661764" y="476247"/>
                      <a:pt x="663571" y="461788"/>
                    </a:cubicBezTo>
                    <a:cubicBezTo>
                      <a:pt x="664475" y="456366"/>
                      <a:pt x="664475" y="450944"/>
                      <a:pt x="665378" y="445522"/>
                    </a:cubicBezTo>
                    <a:cubicBezTo>
                      <a:pt x="667186" y="433774"/>
                      <a:pt x="665378" y="435581"/>
                      <a:pt x="671704" y="433774"/>
                    </a:cubicBezTo>
                    <a:cubicBezTo>
                      <a:pt x="676223" y="431966"/>
                      <a:pt x="680741" y="430159"/>
                      <a:pt x="686163" y="430159"/>
                    </a:cubicBezTo>
                    <a:cubicBezTo>
                      <a:pt x="689778" y="430159"/>
                      <a:pt x="699719" y="431063"/>
                      <a:pt x="701526" y="432870"/>
                    </a:cubicBezTo>
                    <a:cubicBezTo>
                      <a:pt x="702430" y="433774"/>
                      <a:pt x="703334" y="445522"/>
                      <a:pt x="704237" y="448233"/>
                    </a:cubicBezTo>
                    <a:cubicBezTo>
                      <a:pt x="706045" y="460885"/>
                      <a:pt x="710563" y="478959"/>
                      <a:pt x="713274" y="492514"/>
                    </a:cubicBezTo>
                    <a:cubicBezTo>
                      <a:pt x="714178" y="497936"/>
                      <a:pt x="714178" y="503358"/>
                      <a:pt x="715082" y="508780"/>
                    </a:cubicBezTo>
                    <a:cubicBezTo>
                      <a:pt x="716889" y="518721"/>
                      <a:pt x="718696" y="528662"/>
                      <a:pt x="720504" y="538602"/>
                    </a:cubicBezTo>
                    <a:cubicBezTo>
                      <a:pt x="718696" y="538602"/>
                      <a:pt x="716889" y="538602"/>
                      <a:pt x="715082" y="539506"/>
                    </a:cubicBezTo>
                    <a:lnTo>
                      <a:pt x="697008" y="539506"/>
                    </a:lnTo>
                    <a:cubicBezTo>
                      <a:pt x="693393" y="539506"/>
                      <a:pt x="688874" y="539506"/>
                      <a:pt x="686163" y="539506"/>
                    </a:cubicBezTo>
                    <a:cubicBezTo>
                      <a:pt x="683452" y="539506"/>
                      <a:pt x="681645" y="539506"/>
                      <a:pt x="678934" y="539506"/>
                    </a:cubicBezTo>
                    <a:lnTo>
                      <a:pt x="652727" y="539506"/>
                    </a:lnTo>
                    <a:close/>
                    <a:moveTo>
                      <a:pt x="520787" y="538602"/>
                    </a:moveTo>
                    <a:lnTo>
                      <a:pt x="347278" y="538602"/>
                    </a:lnTo>
                    <a:cubicBezTo>
                      <a:pt x="344567" y="535891"/>
                      <a:pt x="343663" y="533180"/>
                      <a:pt x="340952" y="532277"/>
                    </a:cubicBezTo>
                    <a:cubicBezTo>
                      <a:pt x="336433" y="529565"/>
                      <a:pt x="339144" y="534988"/>
                      <a:pt x="333722" y="524143"/>
                    </a:cubicBezTo>
                    <a:cubicBezTo>
                      <a:pt x="331915" y="521432"/>
                      <a:pt x="331011" y="516914"/>
                      <a:pt x="330107" y="513299"/>
                    </a:cubicBezTo>
                    <a:cubicBezTo>
                      <a:pt x="329204" y="506973"/>
                      <a:pt x="328300" y="507877"/>
                      <a:pt x="326493" y="504262"/>
                    </a:cubicBezTo>
                    <a:cubicBezTo>
                      <a:pt x="326493" y="504262"/>
                      <a:pt x="326493" y="504262"/>
                      <a:pt x="326493" y="504262"/>
                    </a:cubicBezTo>
                    <a:cubicBezTo>
                      <a:pt x="324685" y="501551"/>
                      <a:pt x="320167" y="500647"/>
                      <a:pt x="317456" y="500647"/>
                    </a:cubicBezTo>
                    <a:cubicBezTo>
                      <a:pt x="298478" y="498840"/>
                      <a:pt x="290345" y="505166"/>
                      <a:pt x="280404" y="497032"/>
                    </a:cubicBezTo>
                    <a:cubicBezTo>
                      <a:pt x="277693" y="495225"/>
                      <a:pt x="274982" y="493418"/>
                      <a:pt x="271367" y="491610"/>
                    </a:cubicBezTo>
                    <a:cubicBezTo>
                      <a:pt x="260523" y="486188"/>
                      <a:pt x="266849" y="487092"/>
                      <a:pt x="254197" y="480766"/>
                    </a:cubicBezTo>
                    <a:lnTo>
                      <a:pt x="238834" y="469922"/>
                    </a:lnTo>
                    <a:cubicBezTo>
                      <a:pt x="241545" y="467210"/>
                      <a:pt x="243353" y="462692"/>
                      <a:pt x="239738" y="459077"/>
                    </a:cubicBezTo>
                    <a:lnTo>
                      <a:pt x="238834" y="462692"/>
                    </a:lnTo>
                    <a:cubicBezTo>
                      <a:pt x="234316" y="457270"/>
                      <a:pt x="235219" y="456366"/>
                      <a:pt x="227086" y="451848"/>
                    </a:cubicBezTo>
                    <a:cubicBezTo>
                      <a:pt x="221664" y="449137"/>
                      <a:pt x="217145" y="447329"/>
                      <a:pt x="210820" y="445522"/>
                    </a:cubicBezTo>
                    <a:cubicBezTo>
                      <a:pt x="200879" y="442811"/>
                      <a:pt x="180998" y="443714"/>
                      <a:pt x="171057" y="446425"/>
                    </a:cubicBezTo>
                    <a:cubicBezTo>
                      <a:pt x="155694" y="450944"/>
                      <a:pt x="142139" y="464499"/>
                      <a:pt x="130391" y="473536"/>
                    </a:cubicBezTo>
                    <a:cubicBezTo>
                      <a:pt x="127680" y="475344"/>
                      <a:pt x="127680" y="476247"/>
                      <a:pt x="124065" y="478959"/>
                    </a:cubicBezTo>
                    <a:cubicBezTo>
                      <a:pt x="121354" y="480766"/>
                      <a:pt x="119546" y="481670"/>
                      <a:pt x="117739" y="483477"/>
                    </a:cubicBezTo>
                    <a:cubicBezTo>
                      <a:pt x="106895" y="491610"/>
                      <a:pt x="98761" y="495225"/>
                      <a:pt x="90628" y="501551"/>
                    </a:cubicBezTo>
                    <a:cubicBezTo>
                      <a:pt x="83399" y="506973"/>
                      <a:pt x="85206" y="503358"/>
                      <a:pt x="77073" y="510588"/>
                    </a:cubicBezTo>
                    <a:cubicBezTo>
                      <a:pt x="71651" y="515106"/>
                      <a:pt x="68939" y="515106"/>
                      <a:pt x="72554" y="525047"/>
                    </a:cubicBezTo>
                    <a:cubicBezTo>
                      <a:pt x="73458" y="527758"/>
                      <a:pt x="79784" y="536795"/>
                      <a:pt x="81591" y="538602"/>
                    </a:cubicBezTo>
                    <a:cubicBezTo>
                      <a:pt x="93339" y="547639"/>
                      <a:pt x="115932" y="542217"/>
                      <a:pt x="129487" y="539506"/>
                    </a:cubicBezTo>
                    <a:cubicBezTo>
                      <a:pt x="134909" y="538602"/>
                      <a:pt x="135813" y="536795"/>
                      <a:pt x="138524" y="538602"/>
                    </a:cubicBezTo>
                    <a:cubicBezTo>
                      <a:pt x="138524" y="538602"/>
                      <a:pt x="138524" y="538602"/>
                      <a:pt x="137620" y="538602"/>
                    </a:cubicBezTo>
                    <a:cubicBezTo>
                      <a:pt x="137620" y="538602"/>
                      <a:pt x="137620" y="538602"/>
                      <a:pt x="136717" y="538602"/>
                    </a:cubicBezTo>
                    <a:lnTo>
                      <a:pt x="122257" y="542217"/>
                    </a:lnTo>
                    <a:cubicBezTo>
                      <a:pt x="117739" y="543121"/>
                      <a:pt x="110509" y="545832"/>
                      <a:pt x="105991" y="545832"/>
                    </a:cubicBezTo>
                    <a:cubicBezTo>
                      <a:pt x="93339" y="546736"/>
                      <a:pt x="97858" y="546736"/>
                      <a:pt x="87917" y="544025"/>
                    </a:cubicBezTo>
                    <a:cubicBezTo>
                      <a:pt x="78880" y="541314"/>
                      <a:pt x="79784" y="544025"/>
                      <a:pt x="75265" y="536795"/>
                    </a:cubicBezTo>
                    <a:cubicBezTo>
                      <a:pt x="72554" y="532277"/>
                      <a:pt x="71651" y="527758"/>
                      <a:pt x="68939" y="523240"/>
                    </a:cubicBezTo>
                    <a:cubicBezTo>
                      <a:pt x="67132" y="519625"/>
                      <a:pt x="64421" y="515106"/>
                      <a:pt x="61710" y="510588"/>
                    </a:cubicBezTo>
                    <a:cubicBezTo>
                      <a:pt x="58999" y="506069"/>
                      <a:pt x="58095" y="503358"/>
                      <a:pt x="54480" y="497936"/>
                    </a:cubicBezTo>
                    <a:cubicBezTo>
                      <a:pt x="52673" y="495225"/>
                      <a:pt x="48154" y="488899"/>
                      <a:pt x="45443" y="487995"/>
                    </a:cubicBezTo>
                    <a:cubicBezTo>
                      <a:pt x="47251" y="489803"/>
                      <a:pt x="52673" y="493418"/>
                      <a:pt x="56288" y="494321"/>
                    </a:cubicBezTo>
                    <a:cubicBezTo>
                      <a:pt x="50866" y="486188"/>
                      <a:pt x="28273" y="473536"/>
                      <a:pt x="17429" y="459077"/>
                    </a:cubicBezTo>
                    <a:cubicBezTo>
                      <a:pt x="14718" y="455462"/>
                      <a:pt x="15621" y="456366"/>
                      <a:pt x="14718" y="451848"/>
                    </a:cubicBezTo>
                    <a:cubicBezTo>
                      <a:pt x="12910" y="444618"/>
                      <a:pt x="4777" y="426544"/>
                      <a:pt x="4777" y="420218"/>
                    </a:cubicBezTo>
                    <a:cubicBezTo>
                      <a:pt x="4777" y="414796"/>
                      <a:pt x="17429" y="398530"/>
                      <a:pt x="20140" y="394011"/>
                    </a:cubicBezTo>
                    <a:cubicBezTo>
                      <a:pt x="28273" y="382263"/>
                      <a:pt x="38214" y="367804"/>
                      <a:pt x="49962" y="360574"/>
                    </a:cubicBezTo>
                    <a:cubicBezTo>
                      <a:pt x="69843" y="347923"/>
                      <a:pt x="67132" y="356056"/>
                      <a:pt x="84302" y="353345"/>
                    </a:cubicBezTo>
                    <a:cubicBezTo>
                      <a:pt x="87917" y="352441"/>
                      <a:pt x="88821" y="351537"/>
                      <a:pt x="92436" y="350634"/>
                    </a:cubicBezTo>
                    <a:cubicBezTo>
                      <a:pt x="112317" y="347019"/>
                      <a:pt x="120450" y="356056"/>
                      <a:pt x="136717" y="353345"/>
                    </a:cubicBezTo>
                    <a:lnTo>
                      <a:pt x="122257" y="351537"/>
                    </a:lnTo>
                    <a:cubicBezTo>
                      <a:pt x="133102" y="350634"/>
                      <a:pt x="142139" y="351537"/>
                      <a:pt x="153887" y="351537"/>
                    </a:cubicBezTo>
                    <a:cubicBezTo>
                      <a:pt x="164731" y="351537"/>
                      <a:pt x="175575" y="350634"/>
                      <a:pt x="185516" y="350634"/>
                    </a:cubicBezTo>
                    <a:cubicBezTo>
                      <a:pt x="192746" y="350634"/>
                      <a:pt x="191842" y="351537"/>
                      <a:pt x="198168" y="347923"/>
                    </a:cubicBezTo>
                    <a:cubicBezTo>
                      <a:pt x="200879" y="346115"/>
                      <a:pt x="205397" y="342501"/>
                      <a:pt x="209012" y="341597"/>
                    </a:cubicBezTo>
                    <a:cubicBezTo>
                      <a:pt x="214434" y="340693"/>
                      <a:pt x="218049" y="339789"/>
                      <a:pt x="223471" y="340693"/>
                    </a:cubicBezTo>
                    <a:cubicBezTo>
                      <a:pt x="225279" y="340693"/>
                      <a:pt x="236123" y="343404"/>
                      <a:pt x="237027" y="344308"/>
                    </a:cubicBezTo>
                    <a:cubicBezTo>
                      <a:pt x="240642" y="343404"/>
                      <a:pt x="253293" y="346115"/>
                      <a:pt x="258715" y="347019"/>
                    </a:cubicBezTo>
                    <a:cubicBezTo>
                      <a:pt x="263234" y="347019"/>
                      <a:pt x="272271" y="348826"/>
                      <a:pt x="275886" y="347019"/>
                    </a:cubicBezTo>
                    <a:cubicBezTo>
                      <a:pt x="277693" y="346115"/>
                      <a:pt x="275886" y="347019"/>
                      <a:pt x="274078" y="345212"/>
                    </a:cubicBezTo>
                    <a:cubicBezTo>
                      <a:pt x="277693" y="342501"/>
                      <a:pt x="278597" y="337982"/>
                      <a:pt x="282212" y="337078"/>
                    </a:cubicBezTo>
                    <a:cubicBezTo>
                      <a:pt x="294863" y="334367"/>
                      <a:pt x="312937" y="342501"/>
                      <a:pt x="319263" y="343404"/>
                    </a:cubicBezTo>
                    <a:cubicBezTo>
                      <a:pt x="318359" y="343404"/>
                      <a:pt x="312033" y="338886"/>
                      <a:pt x="310226" y="337982"/>
                    </a:cubicBezTo>
                    <a:cubicBezTo>
                      <a:pt x="314745" y="334367"/>
                      <a:pt x="318359" y="334367"/>
                      <a:pt x="323782" y="329849"/>
                    </a:cubicBezTo>
                    <a:cubicBezTo>
                      <a:pt x="327396" y="326234"/>
                      <a:pt x="352700" y="324427"/>
                      <a:pt x="359929" y="322619"/>
                    </a:cubicBezTo>
                    <a:cubicBezTo>
                      <a:pt x="362640" y="321716"/>
                      <a:pt x="366255" y="320812"/>
                      <a:pt x="368966" y="320812"/>
                    </a:cubicBezTo>
                    <a:cubicBezTo>
                      <a:pt x="370774" y="320812"/>
                      <a:pt x="371677" y="319908"/>
                      <a:pt x="373485" y="319908"/>
                    </a:cubicBezTo>
                    <a:cubicBezTo>
                      <a:pt x="377100" y="319004"/>
                      <a:pt x="376196" y="319908"/>
                      <a:pt x="377100" y="319908"/>
                    </a:cubicBezTo>
                    <a:cubicBezTo>
                      <a:pt x="380714" y="323523"/>
                      <a:pt x="367159" y="355152"/>
                      <a:pt x="367159" y="365997"/>
                    </a:cubicBezTo>
                    <a:cubicBezTo>
                      <a:pt x="371677" y="358767"/>
                      <a:pt x="375292" y="354249"/>
                      <a:pt x="378003" y="341597"/>
                    </a:cubicBezTo>
                    <a:cubicBezTo>
                      <a:pt x="378907" y="337078"/>
                      <a:pt x="379811" y="332560"/>
                      <a:pt x="379811" y="328041"/>
                    </a:cubicBezTo>
                    <a:cubicBezTo>
                      <a:pt x="379811" y="324427"/>
                      <a:pt x="378907" y="317197"/>
                      <a:pt x="378003" y="313582"/>
                    </a:cubicBezTo>
                    <a:cubicBezTo>
                      <a:pt x="377100" y="309967"/>
                      <a:pt x="372581" y="306353"/>
                      <a:pt x="372581" y="304545"/>
                    </a:cubicBezTo>
                    <a:cubicBezTo>
                      <a:pt x="372581" y="302738"/>
                      <a:pt x="377100" y="300931"/>
                      <a:pt x="381618" y="297316"/>
                    </a:cubicBezTo>
                    <a:cubicBezTo>
                      <a:pt x="383425" y="295508"/>
                      <a:pt x="387040" y="291894"/>
                      <a:pt x="388848" y="289183"/>
                    </a:cubicBezTo>
                    <a:cubicBezTo>
                      <a:pt x="390655" y="286471"/>
                      <a:pt x="393366" y="282857"/>
                      <a:pt x="395173" y="280146"/>
                    </a:cubicBezTo>
                    <a:cubicBezTo>
                      <a:pt x="396981" y="276531"/>
                      <a:pt x="398788" y="274723"/>
                      <a:pt x="401499" y="271109"/>
                    </a:cubicBezTo>
                    <a:cubicBezTo>
                      <a:pt x="407825" y="262072"/>
                      <a:pt x="411440" y="260264"/>
                      <a:pt x="420477" y="258457"/>
                    </a:cubicBezTo>
                    <a:cubicBezTo>
                      <a:pt x="428610" y="256649"/>
                      <a:pt x="438551" y="261168"/>
                      <a:pt x="447588" y="261168"/>
                    </a:cubicBezTo>
                    <a:cubicBezTo>
                      <a:pt x="462047" y="261168"/>
                      <a:pt x="476506" y="260264"/>
                      <a:pt x="491869" y="262975"/>
                    </a:cubicBezTo>
                    <a:cubicBezTo>
                      <a:pt x="496387" y="263879"/>
                      <a:pt x="500002" y="264783"/>
                      <a:pt x="504521" y="265686"/>
                    </a:cubicBezTo>
                    <a:cubicBezTo>
                      <a:pt x="510846" y="266590"/>
                      <a:pt x="522594" y="265686"/>
                      <a:pt x="534343" y="267494"/>
                    </a:cubicBezTo>
                    <a:cubicBezTo>
                      <a:pt x="541572" y="268398"/>
                      <a:pt x="556031" y="268398"/>
                      <a:pt x="560550" y="271109"/>
                    </a:cubicBezTo>
                    <a:cubicBezTo>
                      <a:pt x="558742" y="274723"/>
                      <a:pt x="556935" y="276531"/>
                      <a:pt x="556031" y="280146"/>
                    </a:cubicBezTo>
                    <a:cubicBezTo>
                      <a:pt x="550609" y="292797"/>
                      <a:pt x="543379" y="305449"/>
                      <a:pt x="537054" y="318101"/>
                    </a:cubicBezTo>
                    <a:cubicBezTo>
                      <a:pt x="535246" y="321716"/>
                      <a:pt x="533439" y="323523"/>
                      <a:pt x="535246" y="327138"/>
                    </a:cubicBezTo>
                    <a:cubicBezTo>
                      <a:pt x="538861" y="332560"/>
                      <a:pt x="546994" y="334367"/>
                      <a:pt x="553320" y="337078"/>
                    </a:cubicBezTo>
                    <a:cubicBezTo>
                      <a:pt x="549705" y="339789"/>
                      <a:pt x="537054" y="345212"/>
                      <a:pt x="531631" y="347923"/>
                    </a:cubicBezTo>
                    <a:cubicBezTo>
                      <a:pt x="528017" y="349730"/>
                      <a:pt x="525306" y="352441"/>
                      <a:pt x="521691" y="354249"/>
                    </a:cubicBezTo>
                    <a:cubicBezTo>
                      <a:pt x="518076" y="356960"/>
                      <a:pt x="515365" y="357863"/>
                      <a:pt x="514461" y="363286"/>
                    </a:cubicBezTo>
                    <a:cubicBezTo>
                      <a:pt x="512654" y="400337"/>
                      <a:pt x="510846" y="419315"/>
                      <a:pt x="512654" y="456366"/>
                    </a:cubicBezTo>
                    <a:cubicBezTo>
                      <a:pt x="512654" y="465403"/>
                      <a:pt x="515365" y="475344"/>
                      <a:pt x="516269" y="484381"/>
                    </a:cubicBezTo>
                    <a:cubicBezTo>
                      <a:pt x="517172" y="494321"/>
                      <a:pt x="518980" y="503358"/>
                      <a:pt x="519883" y="513299"/>
                    </a:cubicBezTo>
                    <a:lnTo>
                      <a:pt x="520787" y="538602"/>
                    </a:lnTo>
                    <a:lnTo>
                      <a:pt x="520787" y="538602"/>
                    </a:lnTo>
                    <a:close/>
                    <a:moveTo>
                      <a:pt x="524402" y="538602"/>
                    </a:moveTo>
                    <a:cubicBezTo>
                      <a:pt x="524402" y="536795"/>
                      <a:pt x="523498" y="536795"/>
                      <a:pt x="523498" y="534988"/>
                    </a:cubicBezTo>
                    <a:cubicBezTo>
                      <a:pt x="523498" y="532277"/>
                      <a:pt x="520787" y="519625"/>
                      <a:pt x="520787" y="518721"/>
                    </a:cubicBezTo>
                    <a:cubicBezTo>
                      <a:pt x="520787" y="508780"/>
                      <a:pt x="516269" y="492514"/>
                      <a:pt x="514461" y="481670"/>
                    </a:cubicBezTo>
                    <a:cubicBezTo>
                      <a:pt x="511750" y="459981"/>
                      <a:pt x="510846" y="419315"/>
                      <a:pt x="511750" y="397626"/>
                    </a:cubicBezTo>
                    <a:cubicBezTo>
                      <a:pt x="512654" y="390396"/>
                      <a:pt x="512654" y="384071"/>
                      <a:pt x="512654" y="377745"/>
                    </a:cubicBezTo>
                    <a:cubicBezTo>
                      <a:pt x="512654" y="370515"/>
                      <a:pt x="514461" y="365093"/>
                      <a:pt x="514461" y="357863"/>
                    </a:cubicBezTo>
                    <a:cubicBezTo>
                      <a:pt x="528920" y="346115"/>
                      <a:pt x="563261" y="337078"/>
                      <a:pt x="567779" y="328945"/>
                    </a:cubicBezTo>
                    <a:cubicBezTo>
                      <a:pt x="563261" y="327138"/>
                      <a:pt x="557839" y="333464"/>
                      <a:pt x="553320" y="334367"/>
                    </a:cubicBezTo>
                    <a:cubicBezTo>
                      <a:pt x="549705" y="332560"/>
                      <a:pt x="547898" y="330752"/>
                      <a:pt x="542476" y="328041"/>
                    </a:cubicBezTo>
                    <a:cubicBezTo>
                      <a:pt x="537957" y="326234"/>
                      <a:pt x="535246" y="324427"/>
                      <a:pt x="531631" y="322619"/>
                    </a:cubicBezTo>
                    <a:cubicBezTo>
                      <a:pt x="535246" y="317197"/>
                      <a:pt x="533439" y="321716"/>
                      <a:pt x="537957" y="313582"/>
                    </a:cubicBezTo>
                    <a:cubicBezTo>
                      <a:pt x="539765" y="309967"/>
                      <a:pt x="541572" y="307256"/>
                      <a:pt x="543379" y="304545"/>
                    </a:cubicBezTo>
                    <a:cubicBezTo>
                      <a:pt x="547898" y="296412"/>
                      <a:pt x="554224" y="281049"/>
                      <a:pt x="558742" y="274723"/>
                    </a:cubicBezTo>
                    <a:cubicBezTo>
                      <a:pt x="562357" y="269301"/>
                      <a:pt x="559646" y="270205"/>
                      <a:pt x="565972" y="267494"/>
                    </a:cubicBezTo>
                    <a:cubicBezTo>
                      <a:pt x="569587" y="265686"/>
                      <a:pt x="572298" y="263879"/>
                      <a:pt x="575009" y="262072"/>
                    </a:cubicBezTo>
                    <a:cubicBezTo>
                      <a:pt x="578624" y="260264"/>
                      <a:pt x="582238" y="260264"/>
                      <a:pt x="584949" y="257553"/>
                    </a:cubicBezTo>
                    <a:lnTo>
                      <a:pt x="585853" y="259361"/>
                    </a:lnTo>
                    <a:cubicBezTo>
                      <a:pt x="591275" y="255746"/>
                      <a:pt x="594890" y="251227"/>
                      <a:pt x="597601" y="243094"/>
                    </a:cubicBezTo>
                    <a:lnTo>
                      <a:pt x="598505" y="247613"/>
                    </a:lnTo>
                    <a:cubicBezTo>
                      <a:pt x="600312" y="257553"/>
                      <a:pt x="594890" y="262975"/>
                      <a:pt x="590372" y="274723"/>
                    </a:cubicBezTo>
                    <a:cubicBezTo>
                      <a:pt x="588564" y="279242"/>
                      <a:pt x="587661" y="288279"/>
                      <a:pt x="587661" y="292797"/>
                    </a:cubicBezTo>
                    <a:cubicBezTo>
                      <a:pt x="587661" y="310871"/>
                      <a:pt x="584046" y="371419"/>
                      <a:pt x="582238" y="387685"/>
                    </a:cubicBezTo>
                    <a:cubicBezTo>
                      <a:pt x="579527" y="412989"/>
                      <a:pt x="578624" y="438292"/>
                      <a:pt x="576816" y="463596"/>
                    </a:cubicBezTo>
                    <a:cubicBezTo>
                      <a:pt x="575913" y="476247"/>
                      <a:pt x="575009" y="488899"/>
                      <a:pt x="574105" y="501551"/>
                    </a:cubicBezTo>
                    <a:lnTo>
                      <a:pt x="573201" y="538602"/>
                    </a:lnTo>
                    <a:lnTo>
                      <a:pt x="524402" y="538602"/>
                    </a:lnTo>
                    <a:close/>
                    <a:moveTo>
                      <a:pt x="71651" y="538602"/>
                    </a:moveTo>
                    <a:cubicBezTo>
                      <a:pt x="64421" y="527758"/>
                      <a:pt x="58999" y="512395"/>
                      <a:pt x="51769" y="502455"/>
                    </a:cubicBezTo>
                    <a:cubicBezTo>
                      <a:pt x="49962" y="499743"/>
                      <a:pt x="48154" y="497936"/>
                      <a:pt x="46347" y="495225"/>
                    </a:cubicBezTo>
                    <a:cubicBezTo>
                      <a:pt x="45443" y="493418"/>
                      <a:pt x="44540" y="492514"/>
                      <a:pt x="43636" y="491610"/>
                    </a:cubicBezTo>
                    <a:lnTo>
                      <a:pt x="34599" y="481670"/>
                    </a:lnTo>
                    <a:cubicBezTo>
                      <a:pt x="26466" y="473536"/>
                      <a:pt x="19236" y="477151"/>
                      <a:pt x="10199" y="456366"/>
                    </a:cubicBezTo>
                    <a:cubicBezTo>
                      <a:pt x="6584" y="448233"/>
                      <a:pt x="-1549" y="426544"/>
                      <a:pt x="259" y="416604"/>
                    </a:cubicBezTo>
                    <a:lnTo>
                      <a:pt x="8392" y="400337"/>
                    </a:lnTo>
                    <a:cubicBezTo>
                      <a:pt x="14718" y="390396"/>
                      <a:pt x="22851" y="381359"/>
                      <a:pt x="30081" y="371419"/>
                    </a:cubicBezTo>
                    <a:cubicBezTo>
                      <a:pt x="37310" y="362382"/>
                      <a:pt x="48154" y="355152"/>
                      <a:pt x="58999" y="350634"/>
                    </a:cubicBezTo>
                    <a:cubicBezTo>
                      <a:pt x="63517" y="348826"/>
                      <a:pt x="75265" y="348826"/>
                      <a:pt x="81591" y="348826"/>
                    </a:cubicBezTo>
                    <a:cubicBezTo>
                      <a:pt x="88821" y="347923"/>
                      <a:pt x="96050" y="346115"/>
                      <a:pt x="104184" y="347923"/>
                    </a:cubicBezTo>
                    <a:cubicBezTo>
                      <a:pt x="107798" y="348826"/>
                      <a:pt x="111413" y="348826"/>
                      <a:pt x="115028" y="348826"/>
                    </a:cubicBezTo>
                    <a:cubicBezTo>
                      <a:pt x="118643" y="348826"/>
                      <a:pt x="122257" y="347923"/>
                      <a:pt x="126776" y="347923"/>
                    </a:cubicBezTo>
                    <a:cubicBezTo>
                      <a:pt x="134005" y="347923"/>
                      <a:pt x="143946" y="347923"/>
                      <a:pt x="151176" y="347923"/>
                    </a:cubicBezTo>
                    <a:cubicBezTo>
                      <a:pt x="160213" y="348826"/>
                      <a:pt x="166539" y="347019"/>
                      <a:pt x="174672" y="347019"/>
                    </a:cubicBezTo>
                    <a:cubicBezTo>
                      <a:pt x="182805" y="347019"/>
                      <a:pt x="189131" y="348826"/>
                      <a:pt x="195457" y="344308"/>
                    </a:cubicBezTo>
                    <a:cubicBezTo>
                      <a:pt x="201783" y="339789"/>
                      <a:pt x="205397" y="338886"/>
                      <a:pt x="213531" y="337078"/>
                    </a:cubicBezTo>
                    <a:cubicBezTo>
                      <a:pt x="227086" y="334367"/>
                      <a:pt x="235219" y="342501"/>
                      <a:pt x="255101" y="343404"/>
                    </a:cubicBezTo>
                    <a:cubicBezTo>
                      <a:pt x="258715" y="343404"/>
                      <a:pt x="263234" y="345212"/>
                      <a:pt x="265945" y="343404"/>
                    </a:cubicBezTo>
                    <a:cubicBezTo>
                      <a:pt x="267752" y="341597"/>
                      <a:pt x="270463" y="337982"/>
                      <a:pt x="272271" y="337078"/>
                    </a:cubicBezTo>
                    <a:cubicBezTo>
                      <a:pt x="276789" y="333464"/>
                      <a:pt x="288537" y="333464"/>
                      <a:pt x="294863" y="334367"/>
                    </a:cubicBezTo>
                    <a:cubicBezTo>
                      <a:pt x="299382" y="335271"/>
                      <a:pt x="299382" y="336175"/>
                      <a:pt x="304804" y="335271"/>
                    </a:cubicBezTo>
                    <a:cubicBezTo>
                      <a:pt x="313841" y="332560"/>
                      <a:pt x="312937" y="327138"/>
                      <a:pt x="319263" y="326234"/>
                    </a:cubicBezTo>
                    <a:cubicBezTo>
                      <a:pt x="321974" y="326234"/>
                      <a:pt x="326493" y="324427"/>
                      <a:pt x="329204" y="323523"/>
                    </a:cubicBezTo>
                    <a:cubicBezTo>
                      <a:pt x="345470" y="319908"/>
                      <a:pt x="355411" y="321716"/>
                      <a:pt x="368966" y="312679"/>
                    </a:cubicBezTo>
                    <a:lnTo>
                      <a:pt x="368063" y="311775"/>
                    </a:lnTo>
                    <a:cubicBezTo>
                      <a:pt x="368063" y="310871"/>
                      <a:pt x="368063" y="310871"/>
                      <a:pt x="367159" y="310871"/>
                    </a:cubicBezTo>
                    <a:cubicBezTo>
                      <a:pt x="358122" y="297316"/>
                      <a:pt x="368063" y="306353"/>
                      <a:pt x="384329" y="282857"/>
                    </a:cubicBezTo>
                    <a:cubicBezTo>
                      <a:pt x="403307" y="254842"/>
                      <a:pt x="405114" y="254842"/>
                      <a:pt x="435840" y="257553"/>
                    </a:cubicBezTo>
                    <a:cubicBezTo>
                      <a:pt x="448491" y="259361"/>
                      <a:pt x="461143" y="257553"/>
                      <a:pt x="474699" y="257553"/>
                    </a:cubicBezTo>
                    <a:cubicBezTo>
                      <a:pt x="480121" y="257553"/>
                      <a:pt x="485543" y="259361"/>
                      <a:pt x="491869" y="260264"/>
                    </a:cubicBezTo>
                    <a:cubicBezTo>
                      <a:pt x="498195" y="261168"/>
                      <a:pt x="503617" y="260264"/>
                      <a:pt x="510846" y="261168"/>
                    </a:cubicBezTo>
                    <a:cubicBezTo>
                      <a:pt x="522594" y="262975"/>
                      <a:pt x="536150" y="262975"/>
                      <a:pt x="546994" y="264783"/>
                    </a:cubicBezTo>
                    <a:cubicBezTo>
                      <a:pt x="560550" y="267494"/>
                      <a:pt x="562357" y="265686"/>
                      <a:pt x="576816" y="258457"/>
                    </a:cubicBezTo>
                    <a:cubicBezTo>
                      <a:pt x="579527" y="256649"/>
                      <a:pt x="586757" y="252131"/>
                      <a:pt x="588564" y="250324"/>
                    </a:cubicBezTo>
                    <a:cubicBezTo>
                      <a:pt x="593083" y="243998"/>
                      <a:pt x="590372" y="244901"/>
                      <a:pt x="596698" y="239479"/>
                    </a:cubicBezTo>
                    <a:cubicBezTo>
                      <a:pt x="596698" y="239479"/>
                      <a:pt x="596698" y="239479"/>
                      <a:pt x="596698" y="239479"/>
                    </a:cubicBezTo>
                    <a:cubicBezTo>
                      <a:pt x="595794" y="238576"/>
                      <a:pt x="594890" y="234057"/>
                      <a:pt x="593986" y="234057"/>
                    </a:cubicBezTo>
                    <a:cubicBezTo>
                      <a:pt x="593986" y="234057"/>
                      <a:pt x="573201" y="233153"/>
                      <a:pt x="573201" y="216887"/>
                    </a:cubicBezTo>
                    <a:cubicBezTo>
                      <a:pt x="573201" y="196102"/>
                      <a:pt x="568683" y="196102"/>
                      <a:pt x="567779" y="184354"/>
                    </a:cubicBezTo>
                    <a:cubicBezTo>
                      <a:pt x="567779" y="180739"/>
                      <a:pt x="569587" y="172606"/>
                      <a:pt x="570490" y="168991"/>
                    </a:cubicBezTo>
                    <a:cubicBezTo>
                      <a:pt x="573201" y="161761"/>
                      <a:pt x="574105" y="164473"/>
                      <a:pt x="575009" y="153628"/>
                    </a:cubicBezTo>
                    <a:cubicBezTo>
                      <a:pt x="575913" y="127421"/>
                      <a:pt x="579527" y="146399"/>
                      <a:pt x="578624" y="117480"/>
                    </a:cubicBezTo>
                    <a:cubicBezTo>
                      <a:pt x="578624" y="114769"/>
                      <a:pt x="580431" y="84947"/>
                      <a:pt x="581335" y="81333"/>
                    </a:cubicBezTo>
                    <a:cubicBezTo>
                      <a:pt x="582238" y="69585"/>
                      <a:pt x="585853" y="60548"/>
                      <a:pt x="591275" y="52414"/>
                    </a:cubicBezTo>
                    <a:cubicBezTo>
                      <a:pt x="599409" y="39763"/>
                      <a:pt x="610253" y="39763"/>
                      <a:pt x="612964" y="35244"/>
                    </a:cubicBezTo>
                    <a:cubicBezTo>
                      <a:pt x="613868" y="33437"/>
                      <a:pt x="614771" y="28918"/>
                      <a:pt x="622001" y="24400"/>
                    </a:cubicBezTo>
                    <a:cubicBezTo>
                      <a:pt x="623808" y="23496"/>
                      <a:pt x="625616" y="21689"/>
                      <a:pt x="628327" y="20785"/>
                    </a:cubicBezTo>
                    <a:cubicBezTo>
                      <a:pt x="637364" y="16267"/>
                      <a:pt x="630134" y="18978"/>
                      <a:pt x="632845" y="17170"/>
                    </a:cubicBezTo>
                    <a:cubicBezTo>
                      <a:pt x="637364" y="14459"/>
                      <a:pt x="657245" y="14459"/>
                      <a:pt x="660860" y="13555"/>
                    </a:cubicBezTo>
                    <a:cubicBezTo>
                      <a:pt x="662667" y="14459"/>
                      <a:pt x="663571" y="15363"/>
                      <a:pt x="665378" y="16267"/>
                    </a:cubicBezTo>
                    <a:cubicBezTo>
                      <a:pt x="645497" y="18074"/>
                      <a:pt x="653630" y="16267"/>
                      <a:pt x="635556" y="21689"/>
                    </a:cubicBezTo>
                    <a:cubicBezTo>
                      <a:pt x="630134" y="23496"/>
                      <a:pt x="615675" y="28918"/>
                      <a:pt x="613868" y="35244"/>
                    </a:cubicBezTo>
                    <a:cubicBezTo>
                      <a:pt x="616579" y="34340"/>
                      <a:pt x="621097" y="32533"/>
                      <a:pt x="622001" y="30726"/>
                    </a:cubicBezTo>
                    <a:cubicBezTo>
                      <a:pt x="612060" y="44281"/>
                      <a:pt x="612060" y="38859"/>
                      <a:pt x="597601" y="47896"/>
                    </a:cubicBezTo>
                    <a:cubicBezTo>
                      <a:pt x="592179" y="51511"/>
                      <a:pt x="591275" y="54222"/>
                      <a:pt x="590372" y="60548"/>
                    </a:cubicBezTo>
                    <a:cubicBezTo>
                      <a:pt x="589468" y="66873"/>
                      <a:pt x="587661" y="73199"/>
                      <a:pt x="587661" y="79525"/>
                    </a:cubicBezTo>
                    <a:cubicBezTo>
                      <a:pt x="586757" y="85851"/>
                      <a:pt x="586757" y="93081"/>
                      <a:pt x="585853" y="99406"/>
                    </a:cubicBezTo>
                    <a:cubicBezTo>
                      <a:pt x="584949" y="106636"/>
                      <a:pt x="582238" y="109347"/>
                      <a:pt x="582238" y="117480"/>
                    </a:cubicBezTo>
                    <a:cubicBezTo>
                      <a:pt x="581335" y="131036"/>
                      <a:pt x="581335" y="143688"/>
                      <a:pt x="579527" y="157243"/>
                    </a:cubicBezTo>
                    <a:cubicBezTo>
                      <a:pt x="581335" y="156339"/>
                      <a:pt x="581335" y="155436"/>
                      <a:pt x="584046" y="154532"/>
                    </a:cubicBezTo>
                    <a:cubicBezTo>
                      <a:pt x="583142" y="158147"/>
                      <a:pt x="581335" y="159954"/>
                      <a:pt x="579527" y="162665"/>
                    </a:cubicBezTo>
                    <a:cubicBezTo>
                      <a:pt x="581335" y="165376"/>
                      <a:pt x="583142" y="167184"/>
                      <a:pt x="584949" y="170798"/>
                    </a:cubicBezTo>
                    <a:cubicBezTo>
                      <a:pt x="587661" y="176221"/>
                      <a:pt x="584046" y="170798"/>
                      <a:pt x="589468" y="180739"/>
                    </a:cubicBezTo>
                    <a:cubicBezTo>
                      <a:pt x="593083" y="187065"/>
                      <a:pt x="594890" y="192487"/>
                      <a:pt x="597601" y="199717"/>
                    </a:cubicBezTo>
                    <a:cubicBezTo>
                      <a:pt x="598505" y="188872"/>
                      <a:pt x="595794" y="189776"/>
                      <a:pt x="594890" y="187969"/>
                    </a:cubicBezTo>
                    <a:cubicBezTo>
                      <a:pt x="592179" y="184354"/>
                      <a:pt x="593083" y="182546"/>
                      <a:pt x="593083" y="179835"/>
                    </a:cubicBezTo>
                    <a:lnTo>
                      <a:pt x="593083" y="170798"/>
                    </a:lnTo>
                    <a:cubicBezTo>
                      <a:pt x="593083" y="167184"/>
                      <a:pt x="594890" y="164473"/>
                      <a:pt x="596698" y="161761"/>
                    </a:cubicBezTo>
                    <a:lnTo>
                      <a:pt x="594890" y="161761"/>
                    </a:lnTo>
                    <a:cubicBezTo>
                      <a:pt x="596698" y="158147"/>
                      <a:pt x="600312" y="153628"/>
                      <a:pt x="603023" y="150917"/>
                    </a:cubicBezTo>
                    <a:cubicBezTo>
                      <a:pt x="603927" y="150013"/>
                      <a:pt x="605734" y="149110"/>
                      <a:pt x="606638" y="147302"/>
                    </a:cubicBezTo>
                    <a:cubicBezTo>
                      <a:pt x="609349" y="146399"/>
                      <a:pt x="610253" y="144591"/>
                      <a:pt x="613868" y="143688"/>
                    </a:cubicBezTo>
                    <a:lnTo>
                      <a:pt x="610253" y="144591"/>
                    </a:lnTo>
                    <a:cubicBezTo>
                      <a:pt x="612060" y="145495"/>
                      <a:pt x="613868" y="143688"/>
                      <a:pt x="607542" y="151821"/>
                    </a:cubicBezTo>
                    <a:lnTo>
                      <a:pt x="601216" y="159050"/>
                    </a:lnTo>
                    <a:lnTo>
                      <a:pt x="604831" y="158147"/>
                    </a:lnTo>
                    <a:lnTo>
                      <a:pt x="607542" y="157243"/>
                    </a:lnTo>
                    <a:lnTo>
                      <a:pt x="606638" y="159050"/>
                    </a:lnTo>
                    <a:lnTo>
                      <a:pt x="604831" y="161761"/>
                    </a:lnTo>
                    <a:cubicBezTo>
                      <a:pt x="603023" y="163569"/>
                      <a:pt x="601216" y="165376"/>
                      <a:pt x="601216" y="166280"/>
                    </a:cubicBezTo>
                    <a:cubicBezTo>
                      <a:pt x="601216" y="167184"/>
                      <a:pt x="603023" y="167184"/>
                      <a:pt x="597601" y="171702"/>
                    </a:cubicBezTo>
                    <a:cubicBezTo>
                      <a:pt x="597601" y="171702"/>
                      <a:pt x="598505" y="171702"/>
                      <a:pt x="598505" y="171702"/>
                    </a:cubicBezTo>
                    <a:cubicBezTo>
                      <a:pt x="598505" y="172606"/>
                      <a:pt x="599409" y="172606"/>
                      <a:pt x="601216" y="172606"/>
                    </a:cubicBezTo>
                    <a:lnTo>
                      <a:pt x="598505" y="176221"/>
                    </a:lnTo>
                    <a:cubicBezTo>
                      <a:pt x="603927" y="178932"/>
                      <a:pt x="599409" y="180739"/>
                      <a:pt x="598505" y="186161"/>
                    </a:cubicBezTo>
                    <a:cubicBezTo>
                      <a:pt x="598505" y="187969"/>
                      <a:pt x="599409" y="197006"/>
                      <a:pt x="599409" y="199717"/>
                    </a:cubicBezTo>
                    <a:cubicBezTo>
                      <a:pt x="599409" y="202428"/>
                      <a:pt x="601216" y="214176"/>
                      <a:pt x="595794" y="210561"/>
                    </a:cubicBezTo>
                    <a:cubicBezTo>
                      <a:pt x="593083" y="208754"/>
                      <a:pt x="595794" y="206043"/>
                      <a:pt x="592179" y="197909"/>
                    </a:cubicBezTo>
                    <a:cubicBezTo>
                      <a:pt x="583142" y="211465"/>
                      <a:pt x="593083" y="211465"/>
                      <a:pt x="592179" y="219598"/>
                    </a:cubicBezTo>
                    <a:cubicBezTo>
                      <a:pt x="591275" y="217791"/>
                      <a:pt x="590372" y="216887"/>
                      <a:pt x="589468" y="215079"/>
                    </a:cubicBezTo>
                    <a:cubicBezTo>
                      <a:pt x="588564" y="214176"/>
                      <a:pt x="586757" y="212368"/>
                      <a:pt x="586757" y="210561"/>
                    </a:cubicBezTo>
                    <a:cubicBezTo>
                      <a:pt x="584949" y="206043"/>
                      <a:pt x="587661" y="203331"/>
                      <a:pt x="586757" y="196102"/>
                    </a:cubicBezTo>
                    <a:cubicBezTo>
                      <a:pt x="586757" y="190680"/>
                      <a:pt x="585853" y="187969"/>
                      <a:pt x="584949" y="183450"/>
                    </a:cubicBezTo>
                    <a:cubicBezTo>
                      <a:pt x="584046" y="178028"/>
                      <a:pt x="584949" y="177124"/>
                      <a:pt x="581335" y="172606"/>
                    </a:cubicBezTo>
                    <a:cubicBezTo>
                      <a:pt x="577720" y="177124"/>
                      <a:pt x="577720" y="186161"/>
                      <a:pt x="576816" y="192487"/>
                    </a:cubicBezTo>
                    <a:cubicBezTo>
                      <a:pt x="575913" y="189776"/>
                      <a:pt x="575009" y="183450"/>
                      <a:pt x="575009" y="179835"/>
                    </a:cubicBezTo>
                    <a:cubicBezTo>
                      <a:pt x="575009" y="174413"/>
                      <a:pt x="577720" y="172606"/>
                      <a:pt x="579527" y="168991"/>
                    </a:cubicBezTo>
                    <a:lnTo>
                      <a:pt x="575913" y="164473"/>
                    </a:lnTo>
                    <a:cubicBezTo>
                      <a:pt x="574105" y="168087"/>
                      <a:pt x="572298" y="173510"/>
                      <a:pt x="571394" y="178028"/>
                    </a:cubicBezTo>
                    <a:cubicBezTo>
                      <a:pt x="570490" y="182546"/>
                      <a:pt x="572298" y="188872"/>
                      <a:pt x="573201" y="192487"/>
                    </a:cubicBezTo>
                    <a:cubicBezTo>
                      <a:pt x="574105" y="197006"/>
                      <a:pt x="575913" y="201524"/>
                      <a:pt x="576816" y="206043"/>
                    </a:cubicBezTo>
                    <a:cubicBezTo>
                      <a:pt x="578624" y="215079"/>
                      <a:pt x="573201" y="222309"/>
                      <a:pt x="591275" y="226828"/>
                    </a:cubicBezTo>
                    <a:cubicBezTo>
                      <a:pt x="598505" y="228635"/>
                      <a:pt x="597601" y="228635"/>
                      <a:pt x="599409" y="235864"/>
                    </a:cubicBezTo>
                    <a:cubicBezTo>
                      <a:pt x="604831" y="252131"/>
                      <a:pt x="603927" y="274723"/>
                      <a:pt x="610253" y="295508"/>
                    </a:cubicBezTo>
                    <a:cubicBezTo>
                      <a:pt x="612060" y="302738"/>
                      <a:pt x="626519" y="319004"/>
                      <a:pt x="631942" y="326234"/>
                    </a:cubicBezTo>
                    <a:lnTo>
                      <a:pt x="644593" y="339789"/>
                    </a:lnTo>
                    <a:cubicBezTo>
                      <a:pt x="659053" y="355152"/>
                      <a:pt x="662667" y="375034"/>
                      <a:pt x="687971" y="375937"/>
                    </a:cubicBezTo>
                    <a:cubicBezTo>
                      <a:pt x="696104" y="375937"/>
                      <a:pt x="708756" y="379552"/>
                      <a:pt x="717793" y="373226"/>
                    </a:cubicBezTo>
                    <a:cubicBezTo>
                      <a:pt x="727733" y="364189"/>
                      <a:pt x="725022" y="365997"/>
                      <a:pt x="734059" y="354249"/>
                    </a:cubicBezTo>
                    <a:cubicBezTo>
                      <a:pt x="744000" y="340693"/>
                      <a:pt x="772014" y="305449"/>
                      <a:pt x="776533" y="291894"/>
                    </a:cubicBezTo>
                    <a:cubicBezTo>
                      <a:pt x="778340" y="287375"/>
                      <a:pt x="779244" y="282857"/>
                      <a:pt x="781051" y="278338"/>
                    </a:cubicBezTo>
                    <a:cubicBezTo>
                      <a:pt x="783762" y="271109"/>
                      <a:pt x="786474" y="260264"/>
                      <a:pt x="787377" y="252131"/>
                    </a:cubicBezTo>
                    <a:cubicBezTo>
                      <a:pt x="786474" y="253938"/>
                      <a:pt x="782859" y="259361"/>
                      <a:pt x="781051" y="260264"/>
                    </a:cubicBezTo>
                    <a:cubicBezTo>
                      <a:pt x="782859" y="255746"/>
                      <a:pt x="787377" y="246709"/>
                      <a:pt x="789185" y="241287"/>
                    </a:cubicBezTo>
                    <a:cubicBezTo>
                      <a:pt x="790992" y="235864"/>
                      <a:pt x="791896" y="231346"/>
                      <a:pt x="792799" y="225020"/>
                    </a:cubicBezTo>
                    <a:lnTo>
                      <a:pt x="792799" y="234961"/>
                    </a:lnTo>
                    <a:lnTo>
                      <a:pt x="796414" y="231346"/>
                    </a:lnTo>
                    <a:cubicBezTo>
                      <a:pt x="799125" y="226828"/>
                      <a:pt x="797318" y="219598"/>
                      <a:pt x="800029" y="210561"/>
                    </a:cubicBezTo>
                    <a:cubicBezTo>
                      <a:pt x="801836" y="206946"/>
                      <a:pt x="802740" y="202428"/>
                      <a:pt x="804547" y="197909"/>
                    </a:cubicBezTo>
                    <a:cubicBezTo>
                      <a:pt x="807258" y="189776"/>
                      <a:pt x="807258" y="192487"/>
                      <a:pt x="805451" y="184354"/>
                    </a:cubicBezTo>
                    <a:cubicBezTo>
                      <a:pt x="800933" y="191583"/>
                      <a:pt x="799125" y="206043"/>
                      <a:pt x="796414" y="211465"/>
                    </a:cubicBezTo>
                    <a:cubicBezTo>
                      <a:pt x="794607" y="215079"/>
                      <a:pt x="794607" y="219598"/>
                      <a:pt x="792799" y="221405"/>
                    </a:cubicBezTo>
                    <a:cubicBezTo>
                      <a:pt x="790992" y="218694"/>
                      <a:pt x="793703" y="206946"/>
                      <a:pt x="795510" y="200620"/>
                    </a:cubicBezTo>
                    <a:cubicBezTo>
                      <a:pt x="797318" y="192487"/>
                      <a:pt x="800933" y="182546"/>
                      <a:pt x="800933" y="178932"/>
                    </a:cubicBezTo>
                    <a:cubicBezTo>
                      <a:pt x="800933" y="178932"/>
                      <a:pt x="800933" y="178932"/>
                      <a:pt x="800933" y="178932"/>
                    </a:cubicBezTo>
                    <a:lnTo>
                      <a:pt x="801836" y="178932"/>
                    </a:lnTo>
                    <a:cubicBezTo>
                      <a:pt x="802740" y="178932"/>
                      <a:pt x="801836" y="180739"/>
                      <a:pt x="802740" y="178932"/>
                    </a:cubicBezTo>
                    <a:cubicBezTo>
                      <a:pt x="803644" y="176221"/>
                      <a:pt x="800933" y="168991"/>
                      <a:pt x="800933" y="166280"/>
                    </a:cubicBezTo>
                    <a:cubicBezTo>
                      <a:pt x="800933" y="166280"/>
                      <a:pt x="800933" y="166280"/>
                      <a:pt x="801836" y="166280"/>
                    </a:cubicBezTo>
                    <a:cubicBezTo>
                      <a:pt x="801836" y="167184"/>
                      <a:pt x="803644" y="168087"/>
                      <a:pt x="803644" y="169895"/>
                    </a:cubicBezTo>
                    <a:cubicBezTo>
                      <a:pt x="803644" y="166280"/>
                      <a:pt x="801836" y="159050"/>
                      <a:pt x="801836" y="158147"/>
                    </a:cubicBezTo>
                    <a:cubicBezTo>
                      <a:pt x="801836" y="156339"/>
                      <a:pt x="802740" y="160858"/>
                      <a:pt x="802740" y="157243"/>
                    </a:cubicBezTo>
                    <a:cubicBezTo>
                      <a:pt x="802740" y="156339"/>
                      <a:pt x="802740" y="155436"/>
                      <a:pt x="801836" y="154532"/>
                    </a:cubicBezTo>
                    <a:cubicBezTo>
                      <a:pt x="800933" y="151821"/>
                      <a:pt x="800029" y="150013"/>
                      <a:pt x="800029" y="147302"/>
                    </a:cubicBezTo>
                    <a:cubicBezTo>
                      <a:pt x="807258" y="150917"/>
                      <a:pt x="808162" y="169895"/>
                      <a:pt x="805451" y="178932"/>
                    </a:cubicBezTo>
                    <a:cubicBezTo>
                      <a:pt x="804547" y="183450"/>
                      <a:pt x="804547" y="181643"/>
                      <a:pt x="803644" y="181643"/>
                    </a:cubicBezTo>
                    <a:lnTo>
                      <a:pt x="803644" y="188872"/>
                    </a:lnTo>
                    <a:cubicBezTo>
                      <a:pt x="805451" y="186161"/>
                      <a:pt x="806355" y="181643"/>
                      <a:pt x="808162" y="178932"/>
                    </a:cubicBezTo>
                    <a:cubicBezTo>
                      <a:pt x="809066" y="176221"/>
                      <a:pt x="809970" y="171702"/>
                      <a:pt x="810873" y="169895"/>
                    </a:cubicBezTo>
                    <a:cubicBezTo>
                      <a:pt x="811777" y="168991"/>
                      <a:pt x="810873" y="168991"/>
                      <a:pt x="811777" y="168991"/>
                    </a:cubicBezTo>
                    <a:cubicBezTo>
                      <a:pt x="811777" y="172606"/>
                      <a:pt x="808162" y="179835"/>
                      <a:pt x="809066" y="181643"/>
                    </a:cubicBezTo>
                    <a:cubicBezTo>
                      <a:pt x="809066" y="185258"/>
                      <a:pt x="813584" y="185258"/>
                      <a:pt x="811777" y="194294"/>
                    </a:cubicBezTo>
                    <a:cubicBezTo>
                      <a:pt x="809970" y="202428"/>
                      <a:pt x="804547" y="213272"/>
                      <a:pt x="803644" y="219598"/>
                    </a:cubicBezTo>
                    <a:cubicBezTo>
                      <a:pt x="802740" y="224116"/>
                      <a:pt x="802740" y="230442"/>
                      <a:pt x="800933" y="234057"/>
                    </a:cubicBezTo>
                    <a:cubicBezTo>
                      <a:pt x="799125" y="237672"/>
                      <a:pt x="795510" y="237672"/>
                      <a:pt x="793703" y="243998"/>
                    </a:cubicBezTo>
                    <a:cubicBezTo>
                      <a:pt x="791896" y="253938"/>
                      <a:pt x="790088" y="262072"/>
                      <a:pt x="787377" y="271109"/>
                    </a:cubicBezTo>
                    <a:cubicBezTo>
                      <a:pt x="790088" y="275627"/>
                      <a:pt x="790088" y="270205"/>
                      <a:pt x="800933" y="288279"/>
                    </a:cubicBezTo>
                    <a:cubicBezTo>
                      <a:pt x="802740" y="291894"/>
                      <a:pt x="809066" y="296412"/>
                      <a:pt x="811777" y="298219"/>
                    </a:cubicBezTo>
                    <a:cubicBezTo>
                      <a:pt x="814488" y="300027"/>
                      <a:pt x="815392" y="301834"/>
                      <a:pt x="818103" y="303642"/>
                    </a:cubicBezTo>
                    <a:cubicBezTo>
                      <a:pt x="826236" y="309064"/>
                      <a:pt x="825332" y="309064"/>
                      <a:pt x="827140" y="310871"/>
                    </a:cubicBezTo>
                    <a:cubicBezTo>
                      <a:pt x="834369" y="315390"/>
                      <a:pt x="852443" y="320812"/>
                      <a:pt x="861480" y="324427"/>
                    </a:cubicBezTo>
                    <a:cubicBezTo>
                      <a:pt x="876843" y="330752"/>
                      <a:pt x="891302" y="337078"/>
                      <a:pt x="906665" y="343404"/>
                    </a:cubicBezTo>
                    <a:lnTo>
                      <a:pt x="937391" y="356056"/>
                    </a:lnTo>
                    <a:cubicBezTo>
                      <a:pt x="941909" y="357863"/>
                      <a:pt x="947331" y="360574"/>
                      <a:pt x="951850" y="361478"/>
                    </a:cubicBezTo>
                    <a:cubicBezTo>
                      <a:pt x="959079" y="364189"/>
                      <a:pt x="960887" y="363286"/>
                      <a:pt x="967213" y="366900"/>
                    </a:cubicBezTo>
                    <a:cubicBezTo>
                      <a:pt x="974442" y="370515"/>
                      <a:pt x="973538" y="370515"/>
                      <a:pt x="977153" y="377745"/>
                    </a:cubicBezTo>
                    <a:cubicBezTo>
                      <a:pt x="978961" y="381359"/>
                      <a:pt x="981672" y="388589"/>
                      <a:pt x="983479" y="393107"/>
                    </a:cubicBezTo>
                    <a:cubicBezTo>
                      <a:pt x="987998" y="409374"/>
                      <a:pt x="978961" y="413892"/>
                      <a:pt x="990709" y="425640"/>
                    </a:cubicBezTo>
                    <a:cubicBezTo>
                      <a:pt x="1001553" y="435581"/>
                      <a:pt x="990709" y="438292"/>
                      <a:pt x="999746" y="459077"/>
                    </a:cubicBezTo>
                    <a:cubicBezTo>
                      <a:pt x="1003360" y="467210"/>
                      <a:pt x="1003360" y="469922"/>
                      <a:pt x="1005168" y="474440"/>
                    </a:cubicBezTo>
                    <a:cubicBezTo>
                      <a:pt x="1012397" y="487995"/>
                      <a:pt x="1012397" y="498840"/>
                      <a:pt x="1024145" y="493418"/>
                    </a:cubicBezTo>
                    <a:cubicBezTo>
                      <a:pt x="1032279" y="489803"/>
                      <a:pt x="1034086" y="486188"/>
                      <a:pt x="1038605" y="488899"/>
                    </a:cubicBezTo>
                    <a:cubicBezTo>
                      <a:pt x="1043123" y="490707"/>
                      <a:pt x="1049449" y="493418"/>
                      <a:pt x="1050353" y="497936"/>
                    </a:cubicBezTo>
                    <a:cubicBezTo>
                      <a:pt x="1044027" y="497032"/>
                      <a:pt x="1041316" y="491610"/>
                      <a:pt x="1034086" y="491610"/>
                    </a:cubicBezTo>
                    <a:cubicBezTo>
                      <a:pt x="1031375" y="491610"/>
                      <a:pt x="1030471" y="494321"/>
                      <a:pt x="1027760" y="495225"/>
                    </a:cubicBezTo>
                    <a:cubicBezTo>
                      <a:pt x="1025953" y="496129"/>
                      <a:pt x="1022338" y="497936"/>
                      <a:pt x="1019627" y="498840"/>
                    </a:cubicBezTo>
                    <a:cubicBezTo>
                      <a:pt x="1014205" y="500647"/>
                      <a:pt x="1008783" y="502455"/>
                      <a:pt x="1003360" y="505166"/>
                    </a:cubicBezTo>
                    <a:cubicBezTo>
                      <a:pt x="996131" y="508780"/>
                      <a:pt x="994323" y="507877"/>
                      <a:pt x="993420" y="516914"/>
                    </a:cubicBezTo>
                    <a:lnTo>
                      <a:pt x="1010590" y="516010"/>
                    </a:lnTo>
                    <a:cubicBezTo>
                      <a:pt x="1007879" y="517817"/>
                      <a:pt x="1007879" y="519625"/>
                      <a:pt x="1002457" y="519625"/>
                    </a:cubicBezTo>
                    <a:cubicBezTo>
                      <a:pt x="998842" y="519625"/>
                      <a:pt x="995227" y="517817"/>
                      <a:pt x="992516" y="517817"/>
                    </a:cubicBezTo>
                    <a:cubicBezTo>
                      <a:pt x="992516" y="522336"/>
                      <a:pt x="999746" y="538602"/>
                      <a:pt x="1001553" y="544928"/>
                    </a:cubicBezTo>
                    <a:cubicBezTo>
                      <a:pt x="1007879" y="563906"/>
                      <a:pt x="1004264" y="561195"/>
                      <a:pt x="1007879" y="575654"/>
                    </a:cubicBezTo>
                    <a:cubicBezTo>
                      <a:pt x="1009686" y="582883"/>
                      <a:pt x="1009686" y="586498"/>
                      <a:pt x="1013301" y="589209"/>
                    </a:cubicBezTo>
                    <a:cubicBezTo>
                      <a:pt x="1016916" y="591017"/>
                      <a:pt x="1025953" y="591017"/>
                      <a:pt x="1027760" y="588306"/>
                    </a:cubicBezTo>
                    <a:cubicBezTo>
                      <a:pt x="1033182" y="581076"/>
                      <a:pt x="1026856" y="569328"/>
                      <a:pt x="1024145" y="561195"/>
                    </a:cubicBezTo>
                    <a:cubicBezTo>
                      <a:pt x="1017820" y="542217"/>
                      <a:pt x="1022338" y="538602"/>
                      <a:pt x="1019627" y="529565"/>
                    </a:cubicBezTo>
                    <a:cubicBezTo>
                      <a:pt x="1015108" y="515106"/>
                      <a:pt x="1014205" y="512395"/>
                      <a:pt x="1026856" y="506069"/>
                    </a:cubicBezTo>
                    <a:cubicBezTo>
                      <a:pt x="1034990" y="501551"/>
                      <a:pt x="1045834" y="500647"/>
                      <a:pt x="1054871" y="497936"/>
                    </a:cubicBezTo>
                    <a:cubicBezTo>
                      <a:pt x="1062101" y="495225"/>
                      <a:pt x="1063908" y="497936"/>
                      <a:pt x="1068427" y="500647"/>
                    </a:cubicBezTo>
                    <a:cubicBezTo>
                      <a:pt x="1072041" y="502455"/>
                      <a:pt x="1077464" y="505166"/>
                      <a:pt x="1079271" y="507877"/>
                    </a:cubicBezTo>
                    <a:cubicBezTo>
                      <a:pt x="1088308" y="507877"/>
                      <a:pt x="1091923" y="508780"/>
                      <a:pt x="1096441" y="515106"/>
                    </a:cubicBezTo>
                    <a:cubicBezTo>
                      <a:pt x="1100056" y="520528"/>
                      <a:pt x="1106382" y="532277"/>
                      <a:pt x="1106382" y="539506"/>
                    </a:cubicBezTo>
                    <a:moveTo>
                      <a:pt x="171057" y="538602"/>
                    </a:moveTo>
                    <a:cubicBezTo>
                      <a:pt x="169250" y="544025"/>
                      <a:pt x="166539" y="545832"/>
                      <a:pt x="164731" y="553062"/>
                    </a:cubicBezTo>
                    <a:cubicBezTo>
                      <a:pt x="163827" y="557580"/>
                      <a:pt x="167442" y="563906"/>
                      <a:pt x="169250" y="568424"/>
                    </a:cubicBezTo>
                    <a:cubicBezTo>
                      <a:pt x="171057" y="573847"/>
                      <a:pt x="173768" y="577461"/>
                      <a:pt x="175575" y="582883"/>
                    </a:cubicBezTo>
                    <a:cubicBezTo>
                      <a:pt x="177383" y="588306"/>
                      <a:pt x="180998" y="591920"/>
                      <a:pt x="182805" y="596439"/>
                    </a:cubicBezTo>
                    <a:cubicBezTo>
                      <a:pt x="182805" y="596439"/>
                      <a:pt x="182805" y="596439"/>
                      <a:pt x="182805" y="595535"/>
                    </a:cubicBezTo>
                    <a:lnTo>
                      <a:pt x="185516" y="588306"/>
                    </a:lnTo>
                    <a:lnTo>
                      <a:pt x="185516" y="598246"/>
                    </a:lnTo>
                    <a:cubicBezTo>
                      <a:pt x="185516" y="598246"/>
                      <a:pt x="185516" y="598246"/>
                      <a:pt x="185516" y="598246"/>
                    </a:cubicBezTo>
                    <a:lnTo>
                      <a:pt x="187323" y="598246"/>
                    </a:lnTo>
                    <a:cubicBezTo>
                      <a:pt x="186420" y="602765"/>
                      <a:pt x="186420" y="601861"/>
                      <a:pt x="189131" y="604572"/>
                    </a:cubicBezTo>
                    <a:cubicBezTo>
                      <a:pt x="195457" y="612705"/>
                      <a:pt x="198168" y="620839"/>
                      <a:pt x="204494" y="627165"/>
                    </a:cubicBezTo>
                    <a:cubicBezTo>
                      <a:pt x="210820" y="634394"/>
                      <a:pt x="215338" y="630779"/>
                      <a:pt x="224375" y="628068"/>
                    </a:cubicBezTo>
                    <a:cubicBezTo>
                      <a:pt x="223471" y="624453"/>
                      <a:pt x="223471" y="621742"/>
                      <a:pt x="222568" y="619031"/>
                    </a:cubicBezTo>
                    <a:cubicBezTo>
                      <a:pt x="220760" y="604572"/>
                      <a:pt x="210820" y="605476"/>
                      <a:pt x="211723" y="598246"/>
                    </a:cubicBezTo>
                    <a:cubicBezTo>
                      <a:pt x="214434" y="600957"/>
                      <a:pt x="214434" y="601861"/>
                      <a:pt x="218049" y="603668"/>
                    </a:cubicBezTo>
                    <a:cubicBezTo>
                      <a:pt x="228894" y="609091"/>
                      <a:pt x="225279" y="612705"/>
                      <a:pt x="227990" y="627165"/>
                    </a:cubicBezTo>
                    <a:cubicBezTo>
                      <a:pt x="231605" y="642527"/>
                      <a:pt x="237027" y="638913"/>
                      <a:pt x="258715" y="635298"/>
                    </a:cubicBezTo>
                    <a:cubicBezTo>
                      <a:pt x="256908" y="628068"/>
                      <a:pt x="256908" y="618128"/>
                      <a:pt x="253293" y="611802"/>
                    </a:cubicBezTo>
                    <a:cubicBezTo>
                      <a:pt x="251486" y="608187"/>
                      <a:pt x="249678" y="604572"/>
                      <a:pt x="248775" y="600957"/>
                    </a:cubicBezTo>
                    <a:cubicBezTo>
                      <a:pt x="247871" y="598246"/>
                      <a:pt x="248775" y="598246"/>
                      <a:pt x="247871" y="595535"/>
                    </a:cubicBezTo>
                    <a:cubicBezTo>
                      <a:pt x="246967" y="593728"/>
                      <a:pt x="246967" y="591920"/>
                      <a:pt x="246967" y="591017"/>
                    </a:cubicBezTo>
                    <a:cubicBezTo>
                      <a:pt x="246967" y="593728"/>
                      <a:pt x="254197" y="603668"/>
                      <a:pt x="256004" y="607283"/>
                    </a:cubicBezTo>
                    <a:cubicBezTo>
                      <a:pt x="257812" y="612705"/>
                      <a:pt x="259619" y="622646"/>
                      <a:pt x="260523" y="628068"/>
                    </a:cubicBezTo>
                    <a:cubicBezTo>
                      <a:pt x="261427" y="632587"/>
                      <a:pt x="261427" y="635298"/>
                      <a:pt x="263234" y="638913"/>
                    </a:cubicBezTo>
                    <a:cubicBezTo>
                      <a:pt x="265041" y="643431"/>
                      <a:pt x="266849" y="642527"/>
                      <a:pt x="272271" y="642527"/>
                    </a:cubicBezTo>
                    <a:cubicBezTo>
                      <a:pt x="274982" y="642527"/>
                      <a:pt x="282212" y="641624"/>
                      <a:pt x="284019" y="641624"/>
                    </a:cubicBezTo>
                    <a:cubicBezTo>
                      <a:pt x="286730" y="640720"/>
                      <a:pt x="290345" y="638913"/>
                      <a:pt x="292152" y="637105"/>
                    </a:cubicBezTo>
                    <a:cubicBezTo>
                      <a:pt x="293056" y="621742"/>
                      <a:pt x="285826" y="602765"/>
                      <a:pt x="286730" y="584691"/>
                    </a:cubicBezTo>
                    <a:lnTo>
                      <a:pt x="287634" y="591017"/>
                    </a:lnTo>
                    <a:lnTo>
                      <a:pt x="289441" y="588306"/>
                    </a:lnTo>
                    <a:cubicBezTo>
                      <a:pt x="289441" y="591920"/>
                      <a:pt x="291248" y="594632"/>
                      <a:pt x="291248" y="599150"/>
                    </a:cubicBezTo>
                    <a:cubicBezTo>
                      <a:pt x="291248" y="604572"/>
                      <a:pt x="289441" y="602765"/>
                      <a:pt x="290345" y="609091"/>
                    </a:cubicBezTo>
                    <a:cubicBezTo>
                      <a:pt x="291248" y="616320"/>
                      <a:pt x="293960" y="621742"/>
                      <a:pt x="293960" y="628972"/>
                    </a:cubicBezTo>
                    <a:cubicBezTo>
                      <a:pt x="293960" y="633490"/>
                      <a:pt x="293960" y="638913"/>
                      <a:pt x="291248" y="640720"/>
                    </a:cubicBezTo>
                    <a:cubicBezTo>
                      <a:pt x="290345" y="641624"/>
                      <a:pt x="283115" y="645238"/>
                      <a:pt x="280404" y="646142"/>
                    </a:cubicBezTo>
                    <a:cubicBezTo>
                      <a:pt x="260523" y="651564"/>
                      <a:pt x="261427" y="641624"/>
                      <a:pt x="258715" y="638913"/>
                    </a:cubicBezTo>
                    <a:cubicBezTo>
                      <a:pt x="251486" y="639816"/>
                      <a:pt x="250582" y="642527"/>
                      <a:pt x="240642" y="642527"/>
                    </a:cubicBezTo>
                    <a:cubicBezTo>
                      <a:pt x="231605" y="642527"/>
                      <a:pt x="230701" y="640720"/>
                      <a:pt x="226182" y="635298"/>
                    </a:cubicBezTo>
                    <a:cubicBezTo>
                      <a:pt x="213531" y="635298"/>
                      <a:pt x="209012" y="638009"/>
                      <a:pt x="202686" y="629876"/>
                    </a:cubicBezTo>
                    <a:cubicBezTo>
                      <a:pt x="190938" y="616320"/>
                      <a:pt x="198168" y="623550"/>
                      <a:pt x="190938" y="611802"/>
                    </a:cubicBezTo>
                    <a:lnTo>
                      <a:pt x="182805" y="600054"/>
                    </a:lnTo>
                    <a:cubicBezTo>
                      <a:pt x="175575" y="587402"/>
                      <a:pt x="162020" y="561195"/>
                      <a:pt x="159309" y="544025"/>
                    </a:cubicBezTo>
                    <a:lnTo>
                      <a:pt x="140331" y="544025"/>
                    </a:lnTo>
                    <a:cubicBezTo>
                      <a:pt x="135813" y="544928"/>
                      <a:pt x="130391" y="545832"/>
                      <a:pt x="126776" y="546736"/>
                    </a:cubicBezTo>
                    <a:cubicBezTo>
                      <a:pt x="122257" y="547639"/>
                      <a:pt x="120450" y="548543"/>
                      <a:pt x="116835" y="549447"/>
                    </a:cubicBezTo>
                    <a:cubicBezTo>
                      <a:pt x="113220" y="550350"/>
                      <a:pt x="97858" y="551254"/>
                      <a:pt x="94243" y="550350"/>
                    </a:cubicBezTo>
                    <a:cubicBezTo>
                      <a:pt x="90628" y="550350"/>
                      <a:pt x="87013" y="549447"/>
                      <a:pt x="83399" y="548543"/>
                    </a:cubicBezTo>
                    <a:cubicBezTo>
                      <a:pt x="77976" y="547639"/>
                      <a:pt x="77976" y="546736"/>
                      <a:pt x="76169" y="544025"/>
                    </a:cubicBezTo>
                    <a:lnTo>
                      <a:pt x="76169" y="544025"/>
                    </a:lnTo>
                    <a:moveTo>
                      <a:pt x="345470" y="539506"/>
                    </a:moveTo>
                    <a:lnTo>
                      <a:pt x="338241" y="533180"/>
                    </a:lnTo>
                    <a:cubicBezTo>
                      <a:pt x="333722" y="530469"/>
                      <a:pt x="324685" y="531373"/>
                      <a:pt x="313841" y="520528"/>
                    </a:cubicBezTo>
                    <a:cubicBezTo>
                      <a:pt x="310226" y="517817"/>
                      <a:pt x="307515" y="516010"/>
                      <a:pt x="302997" y="513299"/>
                    </a:cubicBezTo>
                    <a:cubicBezTo>
                      <a:pt x="299382" y="510588"/>
                      <a:pt x="294863" y="508780"/>
                      <a:pt x="291248" y="506069"/>
                    </a:cubicBezTo>
                    <a:lnTo>
                      <a:pt x="280404" y="498840"/>
                    </a:lnTo>
                    <a:cubicBezTo>
                      <a:pt x="276789" y="496129"/>
                      <a:pt x="272271" y="494321"/>
                      <a:pt x="268656" y="492514"/>
                    </a:cubicBezTo>
                    <a:cubicBezTo>
                      <a:pt x="264138" y="489803"/>
                      <a:pt x="262330" y="487995"/>
                      <a:pt x="257812" y="485284"/>
                    </a:cubicBezTo>
                    <a:cubicBezTo>
                      <a:pt x="254197" y="483477"/>
                      <a:pt x="249678" y="480766"/>
                      <a:pt x="246064" y="478055"/>
                    </a:cubicBezTo>
                    <a:cubicBezTo>
                      <a:pt x="235219" y="471729"/>
                      <a:pt x="234316" y="468114"/>
                      <a:pt x="227086" y="459981"/>
                    </a:cubicBezTo>
                    <a:cubicBezTo>
                      <a:pt x="219857" y="450944"/>
                      <a:pt x="192746" y="450944"/>
                      <a:pt x="181901" y="452751"/>
                    </a:cubicBezTo>
                    <a:cubicBezTo>
                      <a:pt x="169250" y="454559"/>
                      <a:pt x="165635" y="459981"/>
                      <a:pt x="157502" y="464499"/>
                    </a:cubicBezTo>
                    <a:cubicBezTo>
                      <a:pt x="159309" y="463596"/>
                      <a:pt x="160213" y="463596"/>
                      <a:pt x="161116" y="464499"/>
                    </a:cubicBezTo>
                    <a:cubicBezTo>
                      <a:pt x="158405" y="466307"/>
                      <a:pt x="147561" y="475344"/>
                      <a:pt x="145754" y="477151"/>
                    </a:cubicBezTo>
                    <a:lnTo>
                      <a:pt x="156598" y="470825"/>
                    </a:lnTo>
                    <a:cubicBezTo>
                      <a:pt x="155694" y="472633"/>
                      <a:pt x="148465" y="478959"/>
                      <a:pt x="145754" y="480766"/>
                    </a:cubicBezTo>
                    <a:cubicBezTo>
                      <a:pt x="142139" y="483477"/>
                      <a:pt x="137620" y="487092"/>
                      <a:pt x="136717" y="491610"/>
                    </a:cubicBezTo>
                    <a:cubicBezTo>
                      <a:pt x="143042" y="487092"/>
                      <a:pt x="145754" y="482573"/>
                      <a:pt x="154790" y="478959"/>
                    </a:cubicBezTo>
                    <a:cubicBezTo>
                      <a:pt x="152983" y="479862"/>
                      <a:pt x="152983" y="480766"/>
                      <a:pt x="151176" y="482573"/>
                    </a:cubicBezTo>
                    <a:cubicBezTo>
                      <a:pt x="150272" y="483477"/>
                      <a:pt x="148465" y="484381"/>
                      <a:pt x="147561" y="485284"/>
                    </a:cubicBezTo>
                    <a:cubicBezTo>
                      <a:pt x="147561" y="485284"/>
                      <a:pt x="137620" y="493418"/>
                      <a:pt x="142139" y="490707"/>
                    </a:cubicBezTo>
                    <a:cubicBezTo>
                      <a:pt x="145754" y="488899"/>
                      <a:pt x="147561" y="485284"/>
                      <a:pt x="152079" y="484381"/>
                    </a:cubicBezTo>
                    <a:cubicBezTo>
                      <a:pt x="149368" y="487092"/>
                      <a:pt x="146657" y="488899"/>
                      <a:pt x="144850" y="491610"/>
                    </a:cubicBezTo>
                    <a:cubicBezTo>
                      <a:pt x="145754" y="490707"/>
                      <a:pt x="145754" y="490707"/>
                      <a:pt x="146657" y="490707"/>
                    </a:cubicBezTo>
                    <a:cubicBezTo>
                      <a:pt x="147561" y="490707"/>
                      <a:pt x="147561" y="490707"/>
                      <a:pt x="148465" y="490707"/>
                    </a:cubicBezTo>
                    <a:cubicBezTo>
                      <a:pt x="138524" y="497936"/>
                      <a:pt x="152079" y="501551"/>
                      <a:pt x="158405" y="507877"/>
                    </a:cubicBezTo>
                    <a:cubicBezTo>
                      <a:pt x="159309" y="505166"/>
                      <a:pt x="161116" y="534988"/>
                      <a:pt x="161116" y="537699"/>
                    </a:cubicBezTo>
                    <a:cubicBezTo>
                      <a:pt x="163827" y="533180"/>
                      <a:pt x="163827" y="529565"/>
                      <a:pt x="168346" y="525951"/>
                    </a:cubicBezTo>
                    <a:cubicBezTo>
                      <a:pt x="165635" y="536795"/>
                      <a:pt x="159309" y="538602"/>
                      <a:pt x="162020" y="550350"/>
                    </a:cubicBezTo>
                    <a:cubicBezTo>
                      <a:pt x="165635" y="545832"/>
                      <a:pt x="166539" y="536795"/>
                      <a:pt x="171961" y="534084"/>
                    </a:cubicBezTo>
                    <a:cubicBezTo>
                      <a:pt x="169250" y="540410"/>
                      <a:pt x="162924" y="545832"/>
                      <a:pt x="163827" y="553965"/>
                    </a:cubicBezTo>
                    <a:cubicBezTo>
                      <a:pt x="165635" y="551254"/>
                      <a:pt x="165635" y="548543"/>
                      <a:pt x="166539" y="545832"/>
                    </a:cubicBezTo>
                    <a:cubicBezTo>
                      <a:pt x="167442" y="543121"/>
                      <a:pt x="169250" y="541314"/>
                      <a:pt x="171057" y="540410"/>
                    </a:cubicBezTo>
                    <a:moveTo>
                      <a:pt x="1068427" y="540410"/>
                    </a:moveTo>
                    <a:cubicBezTo>
                      <a:pt x="1067523" y="543121"/>
                      <a:pt x="1069330" y="547639"/>
                      <a:pt x="1069330" y="550350"/>
                    </a:cubicBezTo>
                    <a:cubicBezTo>
                      <a:pt x="1070234" y="557580"/>
                      <a:pt x="1071138" y="570232"/>
                      <a:pt x="1061197" y="571135"/>
                    </a:cubicBezTo>
                    <a:cubicBezTo>
                      <a:pt x="1055775" y="572039"/>
                      <a:pt x="1055775" y="569328"/>
                      <a:pt x="1053064" y="566617"/>
                    </a:cubicBezTo>
                    <a:lnTo>
                      <a:pt x="1052160" y="565713"/>
                    </a:lnTo>
                    <a:cubicBezTo>
                      <a:pt x="1052160" y="565713"/>
                      <a:pt x="1052160" y="565713"/>
                      <a:pt x="1051256" y="565713"/>
                    </a:cubicBezTo>
                    <a:cubicBezTo>
                      <a:pt x="1052160" y="597343"/>
                      <a:pt x="1037701" y="584691"/>
                      <a:pt x="1032279" y="586498"/>
                    </a:cubicBezTo>
                    <a:cubicBezTo>
                      <a:pt x="1027760" y="590113"/>
                      <a:pt x="1029568" y="592824"/>
                      <a:pt x="1019627" y="593728"/>
                    </a:cubicBezTo>
                    <a:cubicBezTo>
                      <a:pt x="1008783" y="594632"/>
                      <a:pt x="1008783" y="588306"/>
                      <a:pt x="1006071" y="586498"/>
                    </a:cubicBezTo>
                    <a:cubicBezTo>
                      <a:pt x="1001553" y="588306"/>
                      <a:pt x="993420" y="590113"/>
                      <a:pt x="987998" y="587402"/>
                    </a:cubicBezTo>
                    <a:cubicBezTo>
                      <a:pt x="984383" y="585595"/>
                      <a:pt x="985287" y="584691"/>
                      <a:pt x="983479" y="581076"/>
                    </a:cubicBezTo>
                    <a:cubicBezTo>
                      <a:pt x="982575" y="578365"/>
                      <a:pt x="980768" y="576558"/>
                      <a:pt x="979864" y="573847"/>
                    </a:cubicBezTo>
                    <a:cubicBezTo>
                      <a:pt x="978057" y="569328"/>
                      <a:pt x="976250" y="563002"/>
                      <a:pt x="973538" y="557580"/>
                    </a:cubicBezTo>
                    <a:cubicBezTo>
                      <a:pt x="971731" y="552158"/>
                      <a:pt x="969924" y="548543"/>
                      <a:pt x="969020" y="542217"/>
                    </a:cubicBezTo>
                    <a:lnTo>
                      <a:pt x="386136" y="542217"/>
                    </a:lnTo>
                    <a:cubicBezTo>
                      <a:pt x="391559" y="547639"/>
                      <a:pt x="384329" y="565713"/>
                      <a:pt x="358122" y="568424"/>
                    </a:cubicBezTo>
                    <a:cubicBezTo>
                      <a:pt x="331915" y="572039"/>
                      <a:pt x="321974" y="557580"/>
                      <a:pt x="312937" y="555773"/>
                    </a:cubicBezTo>
                    <a:cubicBezTo>
                      <a:pt x="312937" y="561195"/>
                      <a:pt x="329204" y="582883"/>
                      <a:pt x="333722" y="591920"/>
                    </a:cubicBezTo>
                    <a:cubicBezTo>
                      <a:pt x="335530" y="594632"/>
                      <a:pt x="336433" y="595535"/>
                      <a:pt x="337337" y="597343"/>
                    </a:cubicBezTo>
                    <a:cubicBezTo>
                      <a:pt x="344567" y="605476"/>
                      <a:pt x="344567" y="606380"/>
                      <a:pt x="348181" y="615416"/>
                    </a:cubicBezTo>
                    <a:cubicBezTo>
                      <a:pt x="349989" y="619935"/>
                      <a:pt x="351796" y="624453"/>
                      <a:pt x="353603" y="629876"/>
                    </a:cubicBezTo>
                    <a:cubicBezTo>
                      <a:pt x="355411" y="634394"/>
                      <a:pt x="360833" y="643431"/>
                      <a:pt x="363544" y="648853"/>
                    </a:cubicBezTo>
                    <a:cubicBezTo>
                      <a:pt x="364448" y="651564"/>
                      <a:pt x="365351" y="654275"/>
                      <a:pt x="367159" y="656083"/>
                    </a:cubicBezTo>
                    <a:cubicBezTo>
                      <a:pt x="370774" y="662409"/>
                      <a:pt x="380714" y="675060"/>
                      <a:pt x="369870" y="682290"/>
                    </a:cubicBezTo>
                    <a:cubicBezTo>
                      <a:pt x="366255" y="685001"/>
                      <a:pt x="359026" y="685905"/>
                      <a:pt x="354507" y="684097"/>
                    </a:cubicBezTo>
                    <a:cubicBezTo>
                      <a:pt x="349989" y="683194"/>
                      <a:pt x="347278" y="677771"/>
                      <a:pt x="345470" y="674157"/>
                    </a:cubicBezTo>
                    <a:cubicBezTo>
                      <a:pt x="340048" y="669638"/>
                      <a:pt x="333722" y="654275"/>
                      <a:pt x="331011" y="650661"/>
                    </a:cubicBezTo>
                    <a:cubicBezTo>
                      <a:pt x="329204" y="647950"/>
                      <a:pt x="315648" y="628068"/>
                      <a:pt x="314745" y="628068"/>
                    </a:cubicBezTo>
                    <a:cubicBezTo>
                      <a:pt x="313841" y="624453"/>
                      <a:pt x="312033" y="621742"/>
                      <a:pt x="309322" y="619031"/>
                    </a:cubicBezTo>
                    <a:cubicBezTo>
                      <a:pt x="305708" y="614513"/>
                      <a:pt x="301189" y="610898"/>
                      <a:pt x="296671" y="606380"/>
                    </a:cubicBezTo>
                    <a:cubicBezTo>
                      <a:pt x="294863" y="604572"/>
                      <a:pt x="293056" y="603668"/>
                      <a:pt x="291248" y="601861"/>
                    </a:cubicBezTo>
                    <a:cubicBezTo>
                      <a:pt x="288537" y="599150"/>
                      <a:pt x="290345" y="593728"/>
                      <a:pt x="291248" y="590113"/>
                    </a:cubicBezTo>
                    <a:cubicBezTo>
                      <a:pt x="290345" y="595535"/>
                      <a:pt x="291248" y="591920"/>
                      <a:pt x="293056" y="592824"/>
                    </a:cubicBezTo>
                    <a:cubicBezTo>
                      <a:pt x="293056" y="591017"/>
                      <a:pt x="293960" y="593728"/>
                      <a:pt x="293960" y="591920"/>
                    </a:cubicBezTo>
                    <a:lnTo>
                      <a:pt x="295767" y="602765"/>
                    </a:lnTo>
                    <a:lnTo>
                      <a:pt x="297574" y="600957"/>
                    </a:lnTo>
                    <a:cubicBezTo>
                      <a:pt x="298478" y="608187"/>
                      <a:pt x="304804" y="609994"/>
                      <a:pt x="308419" y="615416"/>
                    </a:cubicBezTo>
                    <a:cubicBezTo>
                      <a:pt x="315648" y="625357"/>
                      <a:pt x="322878" y="634394"/>
                      <a:pt x="329204" y="645238"/>
                    </a:cubicBezTo>
                    <a:cubicBezTo>
                      <a:pt x="331011" y="647950"/>
                      <a:pt x="332818" y="649757"/>
                      <a:pt x="333722" y="652468"/>
                    </a:cubicBezTo>
                    <a:cubicBezTo>
                      <a:pt x="334626" y="655179"/>
                      <a:pt x="336433" y="657890"/>
                      <a:pt x="337337" y="660601"/>
                    </a:cubicBezTo>
                    <a:lnTo>
                      <a:pt x="346374" y="676868"/>
                    </a:lnTo>
                    <a:cubicBezTo>
                      <a:pt x="350892" y="685905"/>
                      <a:pt x="363544" y="687712"/>
                      <a:pt x="368966" y="676868"/>
                    </a:cubicBezTo>
                    <a:cubicBezTo>
                      <a:pt x="372581" y="670542"/>
                      <a:pt x="367159" y="666023"/>
                      <a:pt x="363544" y="659698"/>
                    </a:cubicBezTo>
                    <a:cubicBezTo>
                      <a:pt x="357218" y="649757"/>
                      <a:pt x="346374" y="627165"/>
                      <a:pt x="343663" y="617224"/>
                    </a:cubicBezTo>
                    <a:cubicBezTo>
                      <a:pt x="340952" y="607283"/>
                      <a:pt x="339144" y="606380"/>
                      <a:pt x="334626" y="600957"/>
                    </a:cubicBezTo>
                    <a:cubicBezTo>
                      <a:pt x="331011" y="597343"/>
                      <a:pt x="317456" y="575654"/>
                      <a:pt x="314745" y="570232"/>
                    </a:cubicBezTo>
                    <a:cubicBezTo>
                      <a:pt x="312033" y="564810"/>
                      <a:pt x="309322" y="559387"/>
                      <a:pt x="306611" y="553965"/>
                    </a:cubicBezTo>
                    <a:cubicBezTo>
                      <a:pt x="303900" y="548543"/>
                      <a:pt x="301189" y="542217"/>
                      <a:pt x="299382" y="536795"/>
                    </a:cubicBezTo>
                    <a:cubicBezTo>
                      <a:pt x="297574" y="532277"/>
                      <a:pt x="297574" y="532277"/>
                      <a:pt x="296671" y="526854"/>
                    </a:cubicBezTo>
                    <a:cubicBezTo>
                      <a:pt x="295767" y="523240"/>
                      <a:pt x="293960" y="521432"/>
                      <a:pt x="293056" y="517817"/>
                    </a:cubicBezTo>
                    <a:cubicBezTo>
                      <a:pt x="298478" y="523240"/>
                      <a:pt x="298478" y="531373"/>
                      <a:pt x="302997" y="537699"/>
                    </a:cubicBezTo>
                    <a:lnTo>
                      <a:pt x="302997" y="530469"/>
                    </a:lnTo>
                    <a:cubicBezTo>
                      <a:pt x="303900" y="533180"/>
                      <a:pt x="303900" y="534084"/>
                      <a:pt x="304804" y="536795"/>
                    </a:cubicBezTo>
                    <a:lnTo>
                      <a:pt x="306611" y="540410"/>
                    </a:lnTo>
                    <a:cubicBezTo>
                      <a:pt x="306611" y="540410"/>
                      <a:pt x="306611" y="540410"/>
                      <a:pt x="306611" y="540410"/>
                    </a:cubicBezTo>
                    <a:cubicBezTo>
                      <a:pt x="306611" y="540410"/>
                      <a:pt x="306611" y="540410"/>
                      <a:pt x="306611" y="541314"/>
                    </a:cubicBezTo>
                    <a:cubicBezTo>
                      <a:pt x="306611" y="542217"/>
                      <a:pt x="307515" y="542217"/>
                      <a:pt x="307515" y="543121"/>
                    </a:cubicBezTo>
                    <a:lnTo>
                      <a:pt x="308419" y="540410"/>
                    </a:lnTo>
                    <a:cubicBezTo>
                      <a:pt x="309322" y="544928"/>
                      <a:pt x="311130" y="548543"/>
                      <a:pt x="312937" y="552158"/>
                    </a:cubicBezTo>
                    <a:cubicBezTo>
                      <a:pt x="313841" y="554869"/>
                      <a:pt x="319263" y="556676"/>
                      <a:pt x="321974" y="558484"/>
                    </a:cubicBezTo>
                    <a:cubicBezTo>
                      <a:pt x="330107" y="562098"/>
                      <a:pt x="334626" y="566617"/>
                      <a:pt x="343663" y="567521"/>
                    </a:cubicBezTo>
                    <a:cubicBezTo>
                      <a:pt x="353603" y="568424"/>
                      <a:pt x="374388" y="566617"/>
                      <a:pt x="379811" y="557580"/>
                    </a:cubicBezTo>
                    <a:cubicBezTo>
                      <a:pt x="380714" y="555773"/>
                      <a:pt x="387040" y="546736"/>
                      <a:pt x="380714" y="547639"/>
                    </a:cubicBezTo>
                    <a:cubicBezTo>
                      <a:pt x="377100" y="548543"/>
                      <a:pt x="373485" y="550350"/>
                      <a:pt x="369870" y="551254"/>
                    </a:cubicBezTo>
                    <a:cubicBezTo>
                      <a:pt x="365351" y="552158"/>
                      <a:pt x="358122" y="552158"/>
                      <a:pt x="358122" y="545832"/>
                    </a:cubicBezTo>
                    <a:cubicBezTo>
                      <a:pt x="358122" y="545832"/>
                      <a:pt x="358122" y="545832"/>
                      <a:pt x="358122" y="546736"/>
                    </a:cubicBezTo>
                    <a:cubicBezTo>
                      <a:pt x="358122" y="546736"/>
                      <a:pt x="358122" y="546736"/>
                      <a:pt x="358122" y="546736"/>
                    </a:cubicBezTo>
                    <a:cubicBezTo>
                      <a:pt x="361737" y="552158"/>
                      <a:pt x="376196" y="547639"/>
                      <a:pt x="378907" y="544928"/>
                    </a:cubicBezTo>
                    <a:cubicBezTo>
                      <a:pt x="380714" y="543121"/>
                      <a:pt x="379811" y="544928"/>
                      <a:pt x="380714" y="542217"/>
                    </a:cubicBezTo>
                    <a:cubicBezTo>
                      <a:pt x="374388" y="543121"/>
                      <a:pt x="363544" y="544025"/>
                      <a:pt x="356315" y="543121"/>
                    </a:cubicBezTo>
                    <a:cubicBezTo>
                      <a:pt x="356315" y="543121"/>
                      <a:pt x="356315" y="543121"/>
                      <a:pt x="356315" y="544025"/>
                    </a:cubicBezTo>
                    <a:cubicBezTo>
                      <a:pt x="356315" y="544025"/>
                      <a:pt x="356315" y="544025"/>
                      <a:pt x="356315" y="544928"/>
                    </a:cubicBezTo>
                    <a:cubicBezTo>
                      <a:pt x="356315" y="545832"/>
                      <a:pt x="356315" y="544928"/>
                      <a:pt x="356315" y="545832"/>
                    </a:cubicBezTo>
                    <a:cubicBezTo>
                      <a:pt x="356315" y="545832"/>
                      <a:pt x="356315" y="547639"/>
                      <a:pt x="356315" y="547639"/>
                    </a:cubicBezTo>
                    <a:cubicBezTo>
                      <a:pt x="356315" y="545832"/>
                      <a:pt x="354507" y="544025"/>
                      <a:pt x="353603" y="543121"/>
                    </a:cubicBezTo>
                    <a:cubicBezTo>
                      <a:pt x="353603" y="543121"/>
                      <a:pt x="351796" y="542217"/>
                      <a:pt x="351796" y="542217"/>
                    </a:cubicBezTo>
                    <a:cubicBezTo>
                      <a:pt x="349085" y="541314"/>
                      <a:pt x="347278" y="540410"/>
                      <a:pt x="344567" y="538602"/>
                    </a:cubicBezTo>
                    <a:moveTo>
                      <a:pt x="573201" y="538602"/>
                    </a:moveTo>
                    <a:lnTo>
                      <a:pt x="650919" y="538602"/>
                    </a:lnTo>
                    <a:cubicBezTo>
                      <a:pt x="650919" y="531373"/>
                      <a:pt x="654534" y="521432"/>
                      <a:pt x="654534" y="513299"/>
                    </a:cubicBezTo>
                    <a:cubicBezTo>
                      <a:pt x="654534" y="508780"/>
                      <a:pt x="656341" y="505166"/>
                      <a:pt x="657245" y="500647"/>
                    </a:cubicBezTo>
                    <a:cubicBezTo>
                      <a:pt x="658149" y="496129"/>
                      <a:pt x="658149" y="490707"/>
                      <a:pt x="658149" y="486188"/>
                    </a:cubicBezTo>
                    <a:cubicBezTo>
                      <a:pt x="659053" y="477151"/>
                      <a:pt x="661764" y="468114"/>
                      <a:pt x="662667" y="459077"/>
                    </a:cubicBezTo>
                    <a:lnTo>
                      <a:pt x="665378" y="438292"/>
                    </a:lnTo>
                    <a:cubicBezTo>
                      <a:pt x="665378" y="435581"/>
                      <a:pt x="664475" y="435581"/>
                      <a:pt x="663571" y="431966"/>
                    </a:cubicBezTo>
                    <a:cubicBezTo>
                      <a:pt x="661764" y="422929"/>
                      <a:pt x="661764" y="412085"/>
                      <a:pt x="659956" y="403952"/>
                    </a:cubicBezTo>
                    <a:cubicBezTo>
                      <a:pt x="659053" y="400337"/>
                      <a:pt x="657245" y="394915"/>
                      <a:pt x="655438" y="393107"/>
                    </a:cubicBezTo>
                    <a:cubicBezTo>
                      <a:pt x="653630" y="391300"/>
                      <a:pt x="640075" y="390396"/>
                      <a:pt x="637364" y="391300"/>
                    </a:cubicBezTo>
                    <a:cubicBezTo>
                      <a:pt x="613868" y="394915"/>
                      <a:pt x="602120" y="406663"/>
                      <a:pt x="597601" y="406663"/>
                    </a:cubicBezTo>
                    <a:cubicBezTo>
                      <a:pt x="626519" y="379552"/>
                      <a:pt x="651823" y="388589"/>
                      <a:pt x="665378" y="375034"/>
                    </a:cubicBezTo>
                    <a:lnTo>
                      <a:pt x="634653" y="337982"/>
                    </a:lnTo>
                    <a:cubicBezTo>
                      <a:pt x="629231" y="332560"/>
                      <a:pt x="624712" y="325330"/>
                      <a:pt x="620194" y="319004"/>
                    </a:cubicBezTo>
                    <a:cubicBezTo>
                      <a:pt x="617482" y="316293"/>
                      <a:pt x="612964" y="308160"/>
                      <a:pt x="612060" y="307256"/>
                    </a:cubicBezTo>
                    <a:cubicBezTo>
                      <a:pt x="608446" y="304545"/>
                      <a:pt x="610253" y="302738"/>
                      <a:pt x="608446" y="299123"/>
                    </a:cubicBezTo>
                    <a:lnTo>
                      <a:pt x="607542" y="303642"/>
                    </a:lnTo>
                    <a:cubicBezTo>
                      <a:pt x="604831" y="300027"/>
                      <a:pt x="607542" y="297316"/>
                      <a:pt x="605734" y="293701"/>
                    </a:cubicBezTo>
                    <a:cubicBezTo>
                      <a:pt x="604831" y="291894"/>
                      <a:pt x="605734" y="292797"/>
                      <a:pt x="604831" y="291894"/>
                    </a:cubicBezTo>
                    <a:cubicBezTo>
                      <a:pt x="603927" y="294605"/>
                      <a:pt x="603927" y="296412"/>
                      <a:pt x="603023" y="298219"/>
                    </a:cubicBezTo>
                    <a:cubicBezTo>
                      <a:pt x="602120" y="292797"/>
                      <a:pt x="603927" y="290086"/>
                      <a:pt x="603023" y="285568"/>
                    </a:cubicBezTo>
                    <a:cubicBezTo>
                      <a:pt x="603023" y="288279"/>
                      <a:pt x="603023" y="286471"/>
                      <a:pt x="601216" y="289183"/>
                    </a:cubicBezTo>
                    <a:cubicBezTo>
                      <a:pt x="600312" y="290990"/>
                      <a:pt x="599409" y="292797"/>
                      <a:pt x="599409" y="293701"/>
                    </a:cubicBezTo>
                    <a:lnTo>
                      <a:pt x="599409" y="282857"/>
                    </a:lnTo>
                    <a:cubicBezTo>
                      <a:pt x="598505" y="283760"/>
                      <a:pt x="598505" y="285568"/>
                      <a:pt x="597601" y="287375"/>
                    </a:cubicBezTo>
                    <a:cubicBezTo>
                      <a:pt x="596698" y="289183"/>
                      <a:pt x="596698" y="290990"/>
                      <a:pt x="595794" y="291894"/>
                    </a:cubicBezTo>
                    <a:lnTo>
                      <a:pt x="596698" y="283760"/>
                    </a:lnTo>
                    <a:cubicBezTo>
                      <a:pt x="596698" y="284664"/>
                      <a:pt x="596698" y="283760"/>
                      <a:pt x="595794" y="285568"/>
                    </a:cubicBezTo>
                    <a:cubicBezTo>
                      <a:pt x="594890" y="287375"/>
                      <a:pt x="594890" y="288279"/>
                      <a:pt x="593986" y="290086"/>
                    </a:cubicBezTo>
                    <a:lnTo>
                      <a:pt x="593986" y="279242"/>
                    </a:lnTo>
                    <a:cubicBezTo>
                      <a:pt x="591275" y="285568"/>
                      <a:pt x="590372" y="283760"/>
                      <a:pt x="590372" y="292797"/>
                    </a:cubicBezTo>
                    <a:cubicBezTo>
                      <a:pt x="589468" y="305449"/>
                      <a:pt x="586757" y="331656"/>
                      <a:pt x="589468" y="342501"/>
                    </a:cubicBezTo>
                    <a:cubicBezTo>
                      <a:pt x="591275" y="351537"/>
                      <a:pt x="593986" y="361478"/>
                      <a:pt x="594890" y="371419"/>
                    </a:cubicBezTo>
                    <a:cubicBezTo>
                      <a:pt x="595794" y="376841"/>
                      <a:pt x="594890" y="382263"/>
                      <a:pt x="595794" y="387685"/>
                    </a:cubicBezTo>
                    <a:cubicBezTo>
                      <a:pt x="596698" y="393107"/>
                      <a:pt x="596698" y="399433"/>
                      <a:pt x="596698" y="403952"/>
                    </a:cubicBezTo>
                    <a:cubicBezTo>
                      <a:pt x="593986" y="401241"/>
                      <a:pt x="591275" y="388589"/>
                      <a:pt x="590372" y="384974"/>
                    </a:cubicBezTo>
                    <a:cubicBezTo>
                      <a:pt x="589468" y="380456"/>
                      <a:pt x="588564" y="382263"/>
                      <a:pt x="587661" y="382263"/>
                    </a:cubicBezTo>
                    <a:lnTo>
                      <a:pt x="586757" y="378648"/>
                    </a:lnTo>
                    <a:cubicBezTo>
                      <a:pt x="581335" y="384974"/>
                      <a:pt x="579527" y="460885"/>
                      <a:pt x="577720" y="477151"/>
                    </a:cubicBezTo>
                    <a:cubicBezTo>
                      <a:pt x="576816" y="483477"/>
                      <a:pt x="575913" y="491610"/>
                      <a:pt x="575009" y="497032"/>
                    </a:cubicBezTo>
                    <a:cubicBezTo>
                      <a:pt x="575009" y="504262"/>
                      <a:pt x="575009" y="510588"/>
                      <a:pt x="574105" y="517817"/>
                    </a:cubicBezTo>
                    <a:cubicBezTo>
                      <a:pt x="575009" y="525951"/>
                      <a:pt x="573201" y="532277"/>
                      <a:pt x="573201" y="538602"/>
                    </a:cubicBezTo>
                    <a:lnTo>
                      <a:pt x="573201" y="538602"/>
                    </a:lnTo>
                    <a:close/>
                    <a:moveTo>
                      <a:pt x="815392" y="538602"/>
                    </a:moveTo>
                    <a:cubicBezTo>
                      <a:pt x="816295" y="526854"/>
                      <a:pt x="811777" y="494321"/>
                      <a:pt x="809970" y="479862"/>
                    </a:cubicBezTo>
                    <a:cubicBezTo>
                      <a:pt x="807258" y="455462"/>
                      <a:pt x="808162" y="451848"/>
                      <a:pt x="802740" y="423833"/>
                    </a:cubicBezTo>
                    <a:cubicBezTo>
                      <a:pt x="800933" y="413892"/>
                      <a:pt x="801836" y="405759"/>
                      <a:pt x="798222" y="396722"/>
                    </a:cubicBezTo>
                    <a:cubicBezTo>
                      <a:pt x="796414" y="393107"/>
                      <a:pt x="796414" y="392204"/>
                      <a:pt x="796414" y="387685"/>
                    </a:cubicBezTo>
                    <a:cubicBezTo>
                      <a:pt x="796414" y="387685"/>
                      <a:pt x="795510" y="388589"/>
                      <a:pt x="795510" y="388589"/>
                    </a:cubicBezTo>
                    <a:cubicBezTo>
                      <a:pt x="795510" y="388589"/>
                      <a:pt x="794607" y="389493"/>
                      <a:pt x="794607" y="389493"/>
                    </a:cubicBezTo>
                    <a:cubicBezTo>
                      <a:pt x="794607" y="389493"/>
                      <a:pt x="794607" y="389493"/>
                      <a:pt x="794607" y="390396"/>
                    </a:cubicBezTo>
                    <a:cubicBezTo>
                      <a:pt x="794607" y="390396"/>
                      <a:pt x="794607" y="390396"/>
                      <a:pt x="794607" y="391300"/>
                    </a:cubicBezTo>
                    <a:cubicBezTo>
                      <a:pt x="794607" y="389493"/>
                      <a:pt x="790088" y="375937"/>
                      <a:pt x="790088" y="375034"/>
                    </a:cubicBezTo>
                    <a:lnTo>
                      <a:pt x="789185" y="375937"/>
                    </a:lnTo>
                    <a:cubicBezTo>
                      <a:pt x="787377" y="379552"/>
                      <a:pt x="789185" y="375034"/>
                      <a:pt x="789185" y="376841"/>
                    </a:cubicBezTo>
                    <a:cubicBezTo>
                      <a:pt x="787377" y="382263"/>
                      <a:pt x="784666" y="412085"/>
                      <a:pt x="784666" y="416604"/>
                    </a:cubicBezTo>
                    <a:cubicBezTo>
                      <a:pt x="781955" y="415700"/>
                      <a:pt x="783762" y="417507"/>
                      <a:pt x="783762" y="409374"/>
                    </a:cubicBezTo>
                    <a:lnTo>
                      <a:pt x="785570" y="381359"/>
                    </a:lnTo>
                    <a:cubicBezTo>
                      <a:pt x="787377" y="368708"/>
                      <a:pt x="789185" y="356960"/>
                      <a:pt x="790992" y="344308"/>
                    </a:cubicBezTo>
                    <a:cubicBezTo>
                      <a:pt x="790088" y="343404"/>
                      <a:pt x="789185" y="346115"/>
                      <a:pt x="789185" y="339789"/>
                    </a:cubicBezTo>
                    <a:lnTo>
                      <a:pt x="787377" y="341597"/>
                    </a:lnTo>
                    <a:lnTo>
                      <a:pt x="787377" y="337078"/>
                    </a:lnTo>
                    <a:cubicBezTo>
                      <a:pt x="787377" y="337078"/>
                      <a:pt x="787377" y="337078"/>
                      <a:pt x="787377" y="337078"/>
                    </a:cubicBezTo>
                    <a:cubicBezTo>
                      <a:pt x="787377" y="337078"/>
                      <a:pt x="786474" y="338886"/>
                      <a:pt x="786474" y="336175"/>
                    </a:cubicBezTo>
                    <a:cubicBezTo>
                      <a:pt x="786474" y="334367"/>
                      <a:pt x="786474" y="333464"/>
                      <a:pt x="786474" y="330752"/>
                    </a:cubicBezTo>
                    <a:cubicBezTo>
                      <a:pt x="786474" y="330752"/>
                      <a:pt x="786474" y="330752"/>
                      <a:pt x="786474" y="330752"/>
                    </a:cubicBezTo>
                    <a:lnTo>
                      <a:pt x="783762" y="333464"/>
                    </a:lnTo>
                    <a:lnTo>
                      <a:pt x="784666" y="328945"/>
                    </a:lnTo>
                    <a:cubicBezTo>
                      <a:pt x="783762" y="329849"/>
                      <a:pt x="784666" y="328945"/>
                      <a:pt x="782859" y="330752"/>
                    </a:cubicBezTo>
                    <a:cubicBezTo>
                      <a:pt x="781955" y="331656"/>
                      <a:pt x="782859" y="330752"/>
                      <a:pt x="781955" y="332560"/>
                    </a:cubicBezTo>
                    <a:lnTo>
                      <a:pt x="782859" y="327138"/>
                    </a:lnTo>
                    <a:cubicBezTo>
                      <a:pt x="781955" y="328945"/>
                      <a:pt x="780148" y="329849"/>
                      <a:pt x="779244" y="331656"/>
                    </a:cubicBezTo>
                    <a:lnTo>
                      <a:pt x="781051" y="324427"/>
                    </a:lnTo>
                    <a:lnTo>
                      <a:pt x="779244" y="326234"/>
                    </a:lnTo>
                    <a:lnTo>
                      <a:pt x="780148" y="319908"/>
                    </a:lnTo>
                    <a:cubicBezTo>
                      <a:pt x="779244" y="320812"/>
                      <a:pt x="778340" y="321716"/>
                      <a:pt x="777437" y="322619"/>
                    </a:cubicBezTo>
                    <a:lnTo>
                      <a:pt x="778340" y="317197"/>
                    </a:lnTo>
                    <a:cubicBezTo>
                      <a:pt x="776533" y="318101"/>
                      <a:pt x="774725" y="319908"/>
                      <a:pt x="773822" y="320812"/>
                    </a:cubicBezTo>
                    <a:lnTo>
                      <a:pt x="774725" y="316293"/>
                    </a:lnTo>
                    <a:cubicBezTo>
                      <a:pt x="773822" y="317197"/>
                      <a:pt x="772918" y="318101"/>
                      <a:pt x="771111" y="319004"/>
                    </a:cubicBezTo>
                    <a:lnTo>
                      <a:pt x="772918" y="312679"/>
                    </a:lnTo>
                    <a:cubicBezTo>
                      <a:pt x="772918" y="312679"/>
                      <a:pt x="772918" y="312679"/>
                      <a:pt x="772014" y="313582"/>
                    </a:cubicBezTo>
                    <a:cubicBezTo>
                      <a:pt x="769303" y="314486"/>
                      <a:pt x="772014" y="313582"/>
                      <a:pt x="771111" y="313582"/>
                    </a:cubicBezTo>
                    <a:cubicBezTo>
                      <a:pt x="769303" y="314486"/>
                      <a:pt x="762074" y="322619"/>
                      <a:pt x="760266" y="325330"/>
                    </a:cubicBezTo>
                    <a:cubicBezTo>
                      <a:pt x="755748" y="331656"/>
                      <a:pt x="752133" y="336175"/>
                      <a:pt x="747615" y="343404"/>
                    </a:cubicBezTo>
                    <a:cubicBezTo>
                      <a:pt x="743096" y="350634"/>
                      <a:pt x="727733" y="373226"/>
                      <a:pt x="722311" y="378648"/>
                    </a:cubicBezTo>
                    <a:cubicBezTo>
                      <a:pt x="724119" y="380456"/>
                      <a:pt x="733156" y="385878"/>
                      <a:pt x="736770" y="387685"/>
                    </a:cubicBezTo>
                    <a:cubicBezTo>
                      <a:pt x="742192" y="390396"/>
                      <a:pt x="747615" y="392204"/>
                      <a:pt x="753037" y="395819"/>
                    </a:cubicBezTo>
                    <a:cubicBezTo>
                      <a:pt x="756652" y="397626"/>
                      <a:pt x="756652" y="399433"/>
                      <a:pt x="759363" y="401241"/>
                    </a:cubicBezTo>
                    <a:cubicBezTo>
                      <a:pt x="765689" y="404855"/>
                      <a:pt x="775629" y="411181"/>
                      <a:pt x="780148" y="416604"/>
                    </a:cubicBezTo>
                    <a:cubicBezTo>
                      <a:pt x="773822" y="415700"/>
                      <a:pt x="776533" y="413892"/>
                      <a:pt x="768400" y="412085"/>
                    </a:cubicBezTo>
                    <a:cubicBezTo>
                      <a:pt x="763881" y="411181"/>
                      <a:pt x="765689" y="411181"/>
                      <a:pt x="764785" y="410278"/>
                    </a:cubicBezTo>
                    <a:cubicBezTo>
                      <a:pt x="762977" y="409374"/>
                      <a:pt x="764785" y="410278"/>
                      <a:pt x="763881" y="410278"/>
                    </a:cubicBezTo>
                    <a:cubicBezTo>
                      <a:pt x="763881" y="410278"/>
                      <a:pt x="763881" y="410278"/>
                      <a:pt x="763881" y="410278"/>
                    </a:cubicBezTo>
                    <a:cubicBezTo>
                      <a:pt x="761170" y="410278"/>
                      <a:pt x="759363" y="409374"/>
                      <a:pt x="757555" y="408470"/>
                    </a:cubicBezTo>
                    <a:cubicBezTo>
                      <a:pt x="757555" y="408470"/>
                      <a:pt x="757555" y="408470"/>
                      <a:pt x="757555" y="408470"/>
                    </a:cubicBezTo>
                    <a:cubicBezTo>
                      <a:pt x="757555" y="408470"/>
                      <a:pt x="756652" y="408470"/>
                      <a:pt x="756652" y="408470"/>
                    </a:cubicBezTo>
                    <a:cubicBezTo>
                      <a:pt x="754844" y="407567"/>
                      <a:pt x="756652" y="408470"/>
                      <a:pt x="754844" y="407567"/>
                    </a:cubicBezTo>
                    <a:cubicBezTo>
                      <a:pt x="753037" y="406663"/>
                      <a:pt x="752133" y="406663"/>
                      <a:pt x="750326" y="405759"/>
                    </a:cubicBezTo>
                    <a:lnTo>
                      <a:pt x="746711" y="402144"/>
                    </a:lnTo>
                    <a:cubicBezTo>
                      <a:pt x="746711" y="402144"/>
                      <a:pt x="746711" y="402144"/>
                      <a:pt x="746711" y="402144"/>
                    </a:cubicBezTo>
                    <a:cubicBezTo>
                      <a:pt x="744904" y="401241"/>
                      <a:pt x="745807" y="401241"/>
                      <a:pt x="744904" y="401241"/>
                    </a:cubicBezTo>
                    <a:cubicBezTo>
                      <a:pt x="740385" y="401241"/>
                      <a:pt x="744000" y="400337"/>
                      <a:pt x="739481" y="400337"/>
                    </a:cubicBezTo>
                    <a:cubicBezTo>
                      <a:pt x="739481" y="400337"/>
                      <a:pt x="738578" y="400337"/>
                      <a:pt x="738578" y="400337"/>
                    </a:cubicBezTo>
                    <a:cubicBezTo>
                      <a:pt x="738578" y="400337"/>
                      <a:pt x="738578" y="400337"/>
                      <a:pt x="738578" y="400337"/>
                    </a:cubicBezTo>
                    <a:cubicBezTo>
                      <a:pt x="735867" y="399433"/>
                      <a:pt x="736770" y="400337"/>
                      <a:pt x="734059" y="400337"/>
                    </a:cubicBezTo>
                    <a:cubicBezTo>
                      <a:pt x="734059" y="400337"/>
                      <a:pt x="734059" y="400337"/>
                      <a:pt x="734059" y="400337"/>
                    </a:cubicBezTo>
                    <a:cubicBezTo>
                      <a:pt x="730444" y="399433"/>
                      <a:pt x="733156" y="400337"/>
                      <a:pt x="727733" y="400337"/>
                    </a:cubicBezTo>
                    <a:cubicBezTo>
                      <a:pt x="724119" y="400337"/>
                      <a:pt x="728637" y="399433"/>
                      <a:pt x="725022" y="400337"/>
                    </a:cubicBezTo>
                    <a:cubicBezTo>
                      <a:pt x="717793" y="410278"/>
                      <a:pt x="722311" y="403952"/>
                      <a:pt x="715985" y="415700"/>
                    </a:cubicBezTo>
                    <a:cubicBezTo>
                      <a:pt x="713274" y="421122"/>
                      <a:pt x="710563" y="428352"/>
                      <a:pt x="706948" y="431966"/>
                    </a:cubicBezTo>
                    <a:cubicBezTo>
                      <a:pt x="706045" y="439196"/>
                      <a:pt x="714178" y="476247"/>
                      <a:pt x="715985" y="485284"/>
                    </a:cubicBezTo>
                    <a:cubicBezTo>
                      <a:pt x="717793" y="494321"/>
                      <a:pt x="719600" y="502455"/>
                      <a:pt x="720504" y="511492"/>
                    </a:cubicBezTo>
                    <a:cubicBezTo>
                      <a:pt x="722311" y="520528"/>
                      <a:pt x="722311" y="531373"/>
                      <a:pt x="724119" y="539506"/>
                    </a:cubicBezTo>
                    <a:cubicBezTo>
                      <a:pt x="752133" y="538602"/>
                      <a:pt x="784666" y="539506"/>
                      <a:pt x="815392" y="538602"/>
                    </a:cubicBezTo>
                    <a:lnTo>
                      <a:pt x="815392" y="538602"/>
                    </a:lnTo>
                    <a:close/>
                    <a:moveTo>
                      <a:pt x="866902" y="538602"/>
                    </a:moveTo>
                    <a:lnTo>
                      <a:pt x="946428" y="538602"/>
                    </a:lnTo>
                    <a:cubicBezTo>
                      <a:pt x="945524" y="525951"/>
                      <a:pt x="962694" y="430159"/>
                      <a:pt x="964501" y="419315"/>
                    </a:cubicBezTo>
                    <a:cubicBezTo>
                      <a:pt x="964501" y="423833"/>
                      <a:pt x="958176" y="475344"/>
                      <a:pt x="958176" y="478959"/>
                    </a:cubicBezTo>
                    <a:cubicBezTo>
                      <a:pt x="957272" y="487092"/>
                      <a:pt x="951850" y="527758"/>
                      <a:pt x="951850" y="537699"/>
                    </a:cubicBezTo>
                    <a:lnTo>
                      <a:pt x="970827" y="537699"/>
                    </a:lnTo>
                    <a:cubicBezTo>
                      <a:pt x="967213" y="520528"/>
                      <a:pt x="962694" y="524143"/>
                      <a:pt x="979864" y="507877"/>
                    </a:cubicBezTo>
                    <a:cubicBezTo>
                      <a:pt x="981672" y="506069"/>
                      <a:pt x="983479" y="504262"/>
                      <a:pt x="985287" y="501551"/>
                    </a:cubicBezTo>
                    <a:cubicBezTo>
                      <a:pt x="997035" y="490707"/>
                      <a:pt x="997938" y="490707"/>
                      <a:pt x="1009686" y="491610"/>
                    </a:cubicBezTo>
                    <a:lnTo>
                      <a:pt x="993420" y="452751"/>
                    </a:lnTo>
                    <a:cubicBezTo>
                      <a:pt x="992516" y="454559"/>
                      <a:pt x="991612" y="465403"/>
                      <a:pt x="991612" y="465403"/>
                    </a:cubicBezTo>
                    <a:cubicBezTo>
                      <a:pt x="988901" y="459077"/>
                      <a:pt x="991612" y="445522"/>
                      <a:pt x="992516" y="438292"/>
                    </a:cubicBezTo>
                    <a:cubicBezTo>
                      <a:pt x="993420" y="431966"/>
                      <a:pt x="991612" y="431966"/>
                      <a:pt x="988901" y="429255"/>
                    </a:cubicBezTo>
                    <a:cubicBezTo>
                      <a:pt x="987998" y="428352"/>
                      <a:pt x="983479" y="421122"/>
                      <a:pt x="980768" y="426544"/>
                    </a:cubicBezTo>
                    <a:cubicBezTo>
                      <a:pt x="978961" y="429255"/>
                      <a:pt x="976250" y="448233"/>
                      <a:pt x="972635" y="455462"/>
                    </a:cubicBezTo>
                    <a:cubicBezTo>
                      <a:pt x="972635" y="417507"/>
                      <a:pt x="986190" y="413892"/>
                      <a:pt x="979864" y="398530"/>
                    </a:cubicBezTo>
                    <a:cubicBezTo>
                      <a:pt x="978057" y="394011"/>
                      <a:pt x="977153" y="389493"/>
                      <a:pt x="975346" y="384974"/>
                    </a:cubicBezTo>
                    <a:cubicBezTo>
                      <a:pt x="971731" y="369611"/>
                      <a:pt x="970827" y="373226"/>
                      <a:pt x="958176" y="366900"/>
                    </a:cubicBezTo>
                    <a:lnTo>
                      <a:pt x="932872" y="356960"/>
                    </a:lnTo>
                    <a:cubicBezTo>
                      <a:pt x="923835" y="354249"/>
                      <a:pt x="915702" y="350634"/>
                      <a:pt x="907569" y="347019"/>
                    </a:cubicBezTo>
                    <a:cubicBezTo>
                      <a:pt x="903050" y="345212"/>
                      <a:pt x="900339" y="343404"/>
                      <a:pt x="895821" y="341597"/>
                    </a:cubicBezTo>
                    <a:lnTo>
                      <a:pt x="870517" y="331656"/>
                    </a:lnTo>
                    <a:cubicBezTo>
                      <a:pt x="865095" y="329849"/>
                      <a:pt x="852443" y="326234"/>
                      <a:pt x="843406" y="322619"/>
                    </a:cubicBezTo>
                    <a:cubicBezTo>
                      <a:pt x="838888" y="320812"/>
                      <a:pt x="836177" y="318101"/>
                      <a:pt x="830755" y="317197"/>
                    </a:cubicBezTo>
                    <a:cubicBezTo>
                      <a:pt x="838888" y="329849"/>
                      <a:pt x="839792" y="329849"/>
                      <a:pt x="847925" y="345212"/>
                    </a:cubicBezTo>
                    <a:cubicBezTo>
                      <a:pt x="849732" y="347923"/>
                      <a:pt x="858769" y="363286"/>
                      <a:pt x="857865" y="365093"/>
                    </a:cubicBezTo>
                    <a:cubicBezTo>
                      <a:pt x="856058" y="368708"/>
                      <a:pt x="850636" y="372322"/>
                      <a:pt x="846117" y="377745"/>
                    </a:cubicBezTo>
                    <a:cubicBezTo>
                      <a:pt x="849732" y="381359"/>
                      <a:pt x="855154" y="384071"/>
                      <a:pt x="859673" y="387685"/>
                    </a:cubicBezTo>
                    <a:cubicBezTo>
                      <a:pt x="861480" y="389493"/>
                      <a:pt x="871421" y="396722"/>
                      <a:pt x="873228" y="399433"/>
                    </a:cubicBezTo>
                    <a:cubicBezTo>
                      <a:pt x="875939" y="403952"/>
                      <a:pt x="875036" y="439196"/>
                      <a:pt x="875036" y="447329"/>
                    </a:cubicBezTo>
                    <a:cubicBezTo>
                      <a:pt x="874132" y="455462"/>
                      <a:pt x="872325" y="461788"/>
                      <a:pt x="872325" y="469018"/>
                    </a:cubicBezTo>
                    <a:cubicBezTo>
                      <a:pt x="871421" y="477151"/>
                      <a:pt x="870517" y="484381"/>
                      <a:pt x="869613" y="491610"/>
                    </a:cubicBezTo>
                    <a:cubicBezTo>
                      <a:pt x="869613" y="495225"/>
                      <a:pt x="866902" y="527758"/>
                      <a:pt x="865999" y="531373"/>
                    </a:cubicBezTo>
                    <a:cubicBezTo>
                      <a:pt x="865095" y="533180"/>
                      <a:pt x="864191" y="534988"/>
                      <a:pt x="865095" y="536795"/>
                    </a:cubicBezTo>
                    <a:cubicBezTo>
                      <a:pt x="865095" y="538602"/>
                      <a:pt x="865999" y="538602"/>
                      <a:pt x="866902" y="538602"/>
                    </a:cubicBezTo>
                    <a:lnTo>
                      <a:pt x="866902" y="538602"/>
                    </a:lnTo>
                    <a:close/>
                    <a:moveTo>
                      <a:pt x="1085597" y="515106"/>
                    </a:moveTo>
                    <a:cubicBezTo>
                      <a:pt x="1083789" y="512395"/>
                      <a:pt x="1082886" y="512395"/>
                      <a:pt x="1080174" y="511492"/>
                    </a:cubicBezTo>
                    <a:cubicBezTo>
                      <a:pt x="1084693" y="511492"/>
                      <a:pt x="1094634" y="517817"/>
                      <a:pt x="1096441" y="520528"/>
                    </a:cubicBezTo>
                    <a:cubicBezTo>
                      <a:pt x="1100056" y="525951"/>
                      <a:pt x="1101863" y="532277"/>
                      <a:pt x="1104574" y="537699"/>
                    </a:cubicBezTo>
                    <a:lnTo>
                      <a:pt x="1096441" y="537699"/>
                    </a:lnTo>
                    <a:cubicBezTo>
                      <a:pt x="1098248" y="536795"/>
                      <a:pt x="1098248" y="536795"/>
                      <a:pt x="1098248" y="535891"/>
                    </a:cubicBezTo>
                    <a:cubicBezTo>
                      <a:pt x="1098248" y="535891"/>
                      <a:pt x="1097345" y="535891"/>
                      <a:pt x="1097345" y="535891"/>
                    </a:cubicBezTo>
                    <a:lnTo>
                      <a:pt x="1094634" y="534988"/>
                    </a:lnTo>
                    <a:lnTo>
                      <a:pt x="1095537" y="532277"/>
                    </a:lnTo>
                    <a:cubicBezTo>
                      <a:pt x="1093730" y="533180"/>
                      <a:pt x="1083789" y="536795"/>
                      <a:pt x="1080174" y="537699"/>
                    </a:cubicBezTo>
                    <a:lnTo>
                      <a:pt x="1084693" y="534988"/>
                    </a:lnTo>
                    <a:lnTo>
                      <a:pt x="1081078" y="534988"/>
                    </a:lnTo>
                    <a:lnTo>
                      <a:pt x="1081982" y="532277"/>
                    </a:lnTo>
                    <a:cubicBezTo>
                      <a:pt x="1080174" y="533180"/>
                      <a:pt x="1079271" y="533180"/>
                      <a:pt x="1077464" y="534084"/>
                    </a:cubicBezTo>
                    <a:cubicBezTo>
                      <a:pt x="1078367" y="530469"/>
                      <a:pt x="1077464" y="531373"/>
                      <a:pt x="1077464" y="530469"/>
                    </a:cubicBezTo>
                    <a:cubicBezTo>
                      <a:pt x="1077464" y="530469"/>
                      <a:pt x="1077464" y="530469"/>
                      <a:pt x="1077464" y="529565"/>
                    </a:cubicBezTo>
                    <a:lnTo>
                      <a:pt x="1073849" y="534084"/>
                    </a:lnTo>
                    <a:lnTo>
                      <a:pt x="1073849" y="527758"/>
                    </a:lnTo>
                    <a:cubicBezTo>
                      <a:pt x="1072945" y="535891"/>
                      <a:pt x="1071138" y="541314"/>
                      <a:pt x="1068427" y="545832"/>
                    </a:cubicBezTo>
                    <a:cubicBezTo>
                      <a:pt x="1067523" y="547639"/>
                      <a:pt x="1067523" y="543121"/>
                      <a:pt x="1064812" y="541314"/>
                    </a:cubicBezTo>
                    <a:cubicBezTo>
                      <a:pt x="1064812" y="548543"/>
                      <a:pt x="1069330" y="561195"/>
                      <a:pt x="1066619" y="567521"/>
                    </a:cubicBezTo>
                    <a:cubicBezTo>
                      <a:pt x="1066619" y="567521"/>
                      <a:pt x="1057582" y="572039"/>
                      <a:pt x="1054871" y="566617"/>
                    </a:cubicBezTo>
                    <a:cubicBezTo>
                      <a:pt x="1054871" y="565713"/>
                      <a:pt x="1053967" y="564810"/>
                      <a:pt x="1053967" y="564810"/>
                    </a:cubicBezTo>
                    <a:cubicBezTo>
                      <a:pt x="1053967" y="563002"/>
                      <a:pt x="1053967" y="562098"/>
                      <a:pt x="1053064" y="561195"/>
                    </a:cubicBezTo>
                    <a:cubicBezTo>
                      <a:pt x="1051256" y="555773"/>
                      <a:pt x="1040412" y="552158"/>
                      <a:pt x="1044027" y="543121"/>
                    </a:cubicBezTo>
                    <a:cubicBezTo>
                      <a:pt x="1045834" y="537699"/>
                      <a:pt x="1051256" y="516010"/>
                      <a:pt x="1053064" y="513299"/>
                    </a:cubicBezTo>
                    <a:cubicBezTo>
                      <a:pt x="1056678" y="513299"/>
                      <a:pt x="1063908" y="516914"/>
                      <a:pt x="1068427" y="517817"/>
                    </a:cubicBezTo>
                    <a:cubicBezTo>
                      <a:pt x="1067523" y="516010"/>
                      <a:pt x="1066619" y="515106"/>
                      <a:pt x="1064812" y="514203"/>
                    </a:cubicBezTo>
                    <a:cubicBezTo>
                      <a:pt x="1070234" y="514203"/>
                      <a:pt x="1075656" y="516914"/>
                      <a:pt x="1081078" y="517817"/>
                    </a:cubicBezTo>
                    <a:cubicBezTo>
                      <a:pt x="1081078" y="516914"/>
                      <a:pt x="1081982" y="517817"/>
                      <a:pt x="1080174" y="516010"/>
                    </a:cubicBezTo>
                    <a:cubicBezTo>
                      <a:pt x="1083789" y="515106"/>
                      <a:pt x="1084693" y="515106"/>
                      <a:pt x="1085597" y="515106"/>
                    </a:cubicBezTo>
                    <a:lnTo>
                      <a:pt x="1085597" y="515106"/>
                    </a:lnTo>
                    <a:close/>
                    <a:moveTo>
                      <a:pt x="1034086" y="583787"/>
                    </a:moveTo>
                    <a:cubicBezTo>
                      <a:pt x="1033182" y="581980"/>
                      <a:pt x="1027760" y="563002"/>
                      <a:pt x="1025953" y="559387"/>
                    </a:cubicBezTo>
                    <a:cubicBezTo>
                      <a:pt x="1025049" y="556676"/>
                      <a:pt x="1025049" y="552158"/>
                      <a:pt x="1025049" y="549447"/>
                    </a:cubicBezTo>
                    <a:cubicBezTo>
                      <a:pt x="1024145" y="538602"/>
                      <a:pt x="1016012" y="522336"/>
                      <a:pt x="1019627" y="514203"/>
                    </a:cubicBezTo>
                    <a:cubicBezTo>
                      <a:pt x="1021434" y="512395"/>
                      <a:pt x="1029568" y="507877"/>
                      <a:pt x="1031375" y="506973"/>
                    </a:cubicBezTo>
                    <a:cubicBezTo>
                      <a:pt x="1036797" y="505166"/>
                      <a:pt x="1042219" y="504262"/>
                      <a:pt x="1047641" y="502455"/>
                    </a:cubicBezTo>
                    <a:cubicBezTo>
                      <a:pt x="1052160" y="500647"/>
                      <a:pt x="1059390" y="498840"/>
                      <a:pt x="1063908" y="501551"/>
                    </a:cubicBezTo>
                    <a:cubicBezTo>
                      <a:pt x="1067523" y="503358"/>
                      <a:pt x="1072041" y="507877"/>
                      <a:pt x="1075656" y="508780"/>
                    </a:cubicBezTo>
                    <a:cubicBezTo>
                      <a:pt x="1071138" y="509684"/>
                      <a:pt x="1065715" y="510588"/>
                      <a:pt x="1061197" y="510588"/>
                    </a:cubicBezTo>
                    <a:cubicBezTo>
                      <a:pt x="1053064" y="511492"/>
                      <a:pt x="1052160" y="507877"/>
                      <a:pt x="1050353" y="516010"/>
                    </a:cubicBezTo>
                    <a:cubicBezTo>
                      <a:pt x="1047641" y="525951"/>
                      <a:pt x="1045834" y="527758"/>
                      <a:pt x="1042219" y="542217"/>
                    </a:cubicBezTo>
                    <a:cubicBezTo>
                      <a:pt x="1041316" y="547639"/>
                      <a:pt x="1041316" y="551254"/>
                      <a:pt x="1044930" y="554869"/>
                    </a:cubicBezTo>
                    <a:cubicBezTo>
                      <a:pt x="1049449" y="560291"/>
                      <a:pt x="1049449" y="558484"/>
                      <a:pt x="1049449" y="567521"/>
                    </a:cubicBezTo>
                    <a:cubicBezTo>
                      <a:pt x="1049449" y="581980"/>
                      <a:pt x="1049449" y="587402"/>
                      <a:pt x="1034086" y="583787"/>
                    </a:cubicBezTo>
                    <a:lnTo>
                      <a:pt x="1034086" y="583787"/>
                    </a:lnTo>
                    <a:close/>
                    <a:moveTo>
                      <a:pt x="1000649" y="503358"/>
                    </a:moveTo>
                    <a:cubicBezTo>
                      <a:pt x="1000649" y="504262"/>
                      <a:pt x="1000649" y="504262"/>
                      <a:pt x="1000649" y="503358"/>
                    </a:cubicBezTo>
                    <a:cubicBezTo>
                      <a:pt x="999746" y="506973"/>
                      <a:pt x="987094" y="506069"/>
                      <a:pt x="991612" y="524143"/>
                    </a:cubicBezTo>
                    <a:cubicBezTo>
                      <a:pt x="995227" y="539506"/>
                      <a:pt x="999746" y="542217"/>
                      <a:pt x="1002457" y="561195"/>
                    </a:cubicBezTo>
                    <a:cubicBezTo>
                      <a:pt x="1003360" y="565713"/>
                      <a:pt x="1003360" y="571135"/>
                      <a:pt x="1004264" y="575654"/>
                    </a:cubicBezTo>
                    <a:cubicBezTo>
                      <a:pt x="1005168" y="581076"/>
                      <a:pt x="1006071" y="583787"/>
                      <a:pt x="999746" y="584691"/>
                    </a:cubicBezTo>
                    <a:cubicBezTo>
                      <a:pt x="997938" y="584691"/>
                      <a:pt x="993420" y="585595"/>
                      <a:pt x="991612" y="584691"/>
                    </a:cubicBezTo>
                    <a:cubicBezTo>
                      <a:pt x="987998" y="583787"/>
                      <a:pt x="988901" y="582883"/>
                      <a:pt x="987998" y="580172"/>
                    </a:cubicBezTo>
                    <a:cubicBezTo>
                      <a:pt x="986190" y="576558"/>
                      <a:pt x="983479" y="572943"/>
                      <a:pt x="981672" y="570232"/>
                    </a:cubicBezTo>
                    <a:cubicBezTo>
                      <a:pt x="978961" y="566617"/>
                      <a:pt x="978961" y="563002"/>
                      <a:pt x="978057" y="558484"/>
                    </a:cubicBezTo>
                    <a:cubicBezTo>
                      <a:pt x="975346" y="549447"/>
                      <a:pt x="973538" y="543121"/>
                      <a:pt x="970827" y="533180"/>
                    </a:cubicBezTo>
                    <a:cubicBezTo>
                      <a:pt x="968116" y="522336"/>
                      <a:pt x="965405" y="522336"/>
                      <a:pt x="977153" y="512395"/>
                    </a:cubicBezTo>
                    <a:cubicBezTo>
                      <a:pt x="993420" y="501551"/>
                      <a:pt x="980768" y="507877"/>
                      <a:pt x="1000649" y="503358"/>
                    </a:cubicBezTo>
                    <a:lnTo>
                      <a:pt x="1000649" y="503358"/>
                    </a:lnTo>
                    <a:close/>
                    <a:moveTo>
                      <a:pt x="332818" y="529565"/>
                    </a:moveTo>
                    <a:cubicBezTo>
                      <a:pt x="319263" y="526854"/>
                      <a:pt x="313841" y="516010"/>
                      <a:pt x="302093" y="509684"/>
                    </a:cubicBezTo>
                    <a:cubicBezTo>
                      <a:pt x="299382" y="507877"/>
                      <a:pt x="293960" y="506069"/>
                      <a:pt x="291248" y="503358"/>
                    </a:cubicBezTo>
                    <a:lnTo>
                      <a:pt x="315648" y="504262"/>
                    </a:lnTo>
                    <a:cubicBezTo>
                      <a:pt x="321070" y="504262"/>
                      <a:pt x="321070" y="506069"/>
                      <a:pt x="323782" y="510588"/>
                    </a:cubicBezTo>
                    <a:cubicBezTo>
                      <a:pt x="327396" y="514203"/>
                      <a:pt x="331011" y="524143"/>
                      <a:pt x="332818" y="529565"/>
                    </a:cubicBezTo>
                    <a:lnTo>
                      <a:pt x="332818" y="529565"/>
                    </a:lnTo>
                    <a:close/>
                    <a:moveTo>
                      <a:pt x="996131" y="497936"/>
                    </a:moveTo>
                    <a:cubicBezTo>
                      <a:pt x="1000649" y="495225"/>
                      <a:pt x="998842" y="494321"/>
                      <a:pt x="1006975" y="495225"/>
                    </a:cubicBezTo>
                    <a:cubicBezTo>
                      <a:pt x="1010590" y="495225"/>
                      <a:pt x="1014205" y="497032"/>
                      <a:pt x="1017820" y="497032"/>
                    </a:cubicBezTo>
                    <a:cubicBezTo>
                      <a:pt x="1015108" y="499743"/>
                      <a:pt x="1010590" y="500647"/>
                      <a:pt x="1006071" y="502455"/>
                    </a:cubicBezTo>
                    <a:cubicBezTo>
                      <a:pt x="1001553" y="504262"/>
                      <a:pt x="996131" y="503358"/>
                      <a:pt x="990709" y="503358"/>
                    </a:cubicBezTo>
                    <a:cubicBezTo>
                      <a:pt x="994323" y="499743"/>
                      <a:pt x="996131" y="500647"/>
                      <a:pt x="1002457" y="500647"/>
                    </a:cubicBezTo>
                    <a:cubicBezTo>
                      <a:pt x="1001553" y="499743"/>
                      <a:pt x="996131" y="497936"/>
                      <a:pt x="996131" y="497936"/>
                    </a:cubicBezTo>
                    <a:cubicBezTo>
                      <a:pt x="996131" y="497936"/>
                      <a:pt x="996131" y="497936"/>
                      <a:pt x="996131" y="497936"/>
                    </a:cubicBezTo>
                    <a:lnTo>
                      <a:pt x="996131" y="497936"/>
                    </a:lnTo>
                    <a:close/>
                    <a:moveTo>
                      <a:pt x="84302" y="534988"/>
                    </a:moveTo>
                    <a:cubicBezTo>
                      <a:pt x="83399" y="532277"/>
                      <a:pt x="84302" y="530469"/>
                      <a:pt x="82495" y="528662"/>
                    </a:cubicBezTo>
                    <a:cubicBezTo>
                      <a:pt x="81591" y="525951"/>
                      <a:pt x="79784" y="525951"/>
                      <a:pt x="78880" y="524143"/>
                    </a:cubicBezTo>
                    <a:cubicBezTo>
                      <a:pt x="77976" y="523240"/>
                      <a:pt x="77073" y="518721"/>
                      <a:pt x="77976" y="517817"/>
                    </a:cubicBezTo>
                    <a:cubicBezTo>
                      <a:pt x="78880" y="516010"/>
                      <a:pt x="84302" y="511492"/>
                      <a:pt x="87013" y="510588"/>
                    </a:cubicBezTo>
                    <a:cubicBezTo>
                      <a:pt x="98761" y="502455"/>
                      <a:pt x="110509" y="496129"/>
                      <a:pt x="120450" y="486188"/>
                    </a:cubicBezTo>
                    <a:cubicBezTo>
                      <a:pt x="122257" y="484381"/>
                      <a:pt x="126776" y="481670"/>
                      <a:pt x="130391" y="478959"/>
                    </a:cubicBezTo>
                    <a:lnTo>
                      <a:pt x="157502" y="457270"/>
                    </a:lnTo>
                    <a:cubicBezTo>
                      <a:pt x="159309" y="454559"/>
                      <a:pt x="159309" y="454559"/>
                      <a:pt x="166539" y="450944"/>
                    </a:cubicBezTo>
                    <a:cubicBezTo>
                      <a:pt x="171057" y="449137"/>
                      <a:pt x="174672" y="448233"/>
                      <a:pt x="179190" y="447329"/>
                    </a:cubicBezTo>
                    <a:cubicBezTo>
                      <a:pt x="186420" y="446425"/>
                      <a:pt x="204494" y="446425"/>
                      <a:pt x="209916" y="448233"/>
                    </a:cubicBezTo>
                    <a:cubicBezTo>
                      <a:pt x="214434" y="450040"/>
                      <a:pt x="217145" y="451848"/>
                      <a:pt x="221664" y="453655"/>
                    </a:cubicBezTo>
                    <a:cubicBezTo>
                      <a:pt x="226182" y="455462"/>
                      <a:pt x="228894" y="456366"/>
                      <a:pt x="229797" y="460885"/>
                    </a:cubicBezTo>
                    <a:cubicBezTo>
                      <a:pt x="227990" y="459981"/>
                      <a:pt x="224375" y="455462"/>
                      <a:pt x="221664" y="454559"/>
                    </a:cubicBezTo>
                    <a:cubicBezTo>
                      <a:pt x="209012" y="449137"/>
                      <a:pt x="199072" y="449137"/>
                      <a:pt x="184612" y="450944"/>
                    </a:cubicBezTo>
                    <a:cubicBezTo>
                      <a:pt x="172864" y="452751"/>
                      <a:pt x="171961" y="451848"/>
                      <a:pt x="162924" y="458174"/>
                    </a:cubicBezTo>
                    <a:cubicBezTo>
                      <a:pt x="157502" y="461788"/>
                      <a:pt x="151176" y="465403"/>
                      <a:pt x="145754" y="469922"/>
                    </a:cubicBezTo>
                    <a:cubicBezTo>
                      <a:pt x="143042" y="472633"/>
                      <a:pt x="141235" y="474440"/>
                      <a:pt x="138524" y="477151"/>
                    </a:cubicBezTo>
                    <a:cubicBezTo>
                      <a:pt x="135813" y="479862"/>
                      <a:pt x="126776" y="489803"/>
                      <a:pt x="124969" y="492514"/>
                    </a:cubicBezTo>
                    <a:lnTo>
                      <a:pt x="109606" y="506069"/>
                    </a:lnTo>
                    <a:cubicBezTo>
                      <a:pt x="107798" y="507877"/>
                      <a:pt x="105087" y="510588"/>
                      <a:pt x="102376" y="512395"/>
                    </a:cubicBezTo>
                    <a:cubicBezTo>
                      <a:pt x="99665" y="514203"/>
                      <a:pt x="96954" y="516914"/>
                      <a:pt x="94243" y="518721"/>
                    </a:cubicBezTo>
                    <a:cubicBezTo>
                      <a:pt x="89724" y="522336"/>
                      <a:pt x="87917" y="522336"/>
                      <a:pt x="86110" y="525047"/>
                    </a:cubicBezTo>
                    <a:cubicBezTo>
                      <a:pt x="87013" y="528662"/>
                      <a:pt x="89724" y="530469"/>
                      <a:pt x="93339" y="529565"/>
                    </a:cubicBezTo>
                    <a:cubicBezTo>
                      <a:pt x="92436" y="526854"/>
                      <a:pt x="91532" y="526854"/>
                      <a:pt x="89724" y="525047"/>
                    </a:cubicBezTo>
                    <a:cubicBezTo>
                      <a:pt x="90628" y="524143"/>
                      <a:pt x="101472" y="516914"/>
                      <a:pt x="103280" y="516010"/>
                    </a:cubicBezTo>
                    <a:cubicBezTo>
                      <a:pt x="101472" y="517817"/>
                      <a:pt x="99665" y="520528"/>
                      <a:pt x="96954" y="521432"/>
                    </a:cubicBezTo>
                    <a:cubicBezTo>
                      <a:pt x="99665" y="520528"/>
                      <a:pt x="108702" y="516010"/>
                      <a:pt x="110509" y="516010"/>
                    </a:cubicBezTo>
                    <a:cubicBezTo>
                      <a:pt x="111413" y="516010"/>
                      <a:pt x="113220" y="515106"/>
                      <a:pt x="114124" y="515106"/>
                    </a:cubicBezTo>
                    <a:cubicBezTo>
                      <a:pt x="118643" y="513299"/>
                      <a:pt x="115932" y="516010"/>
                      <a:pt x="120450" y="514203"/>
                    </a:cubicBezTo>
                    <a:cubicBezTo>
                      <a:pt x="121354" y="513299"/>
                      <a:pt x="122257" y="513299"/>
                      <a:pt x="124065" y="513299"/>
                    </a:cubicBezTo>
                    <a:lnTo>
                      <a:pt x="121354" y="516010"/>
                    </a:lnTo>
                    <a:lnTo>
                      <a:pt x="128583" y="513299"/>
                    </a:lnTo>
                    <a:lnTo>
                      <a:pt x="126776" y="516914"/>
                    </a:lnTo>
                    <a:lnTo>
                      <a:pt x="134909" y="512395"/>
                    </a:lnTo>
                    <a:lnTo>
                      <a:pt x="132198" y="513299"/>
                    </a:lnTo>
                    <a:lnTo>
                      <a:pt x="135813" y="511492"/>
                    </a:lnTo>
                    <a:lnTo>
                      <a:pt x="134005" y="515106"/>
                    </a:lnTo>
                    <a:cubicBezTo>
                      <a:pt x="136717" y="514203"/>
                      <a:pt x="139428" y="512395"/>
                      <a:pt x="141235" y="510588"/>
                    </a:cubicBezTo>
                    <a:lnTo>
                      <a:pt x="139428" y="515106"/>
                    </a:lnTo>
                    <a:cubicBezTo>
                      <a:pt x="147561" y="510588"/>
                      <a:pt x="145754" y="508780"/>
                      <a:pt x="149368" y="506973"/>
                    </a:cubicBezTo>
                    <a:cubicBezTo>
                      <a:pt x="148465" y="508780"/>
                      <a:pt x="144850" y="512395"/>
                      <a:pt x="143946" y="515106"/>
                    </a:cubicBezTo>
                    <a:cubicBezTo>
                      <a:pt x="144850" y="515106"/>
                      <a:pt x="143946" y="515106"/>
                      <a:pt x="144850" y="515106"/>
                    </a:cubicBezTo>
                    <a:cubicBezTo>
                      <a:pt x="148465" y="515106"/>
                      <a:pt x="144850" y="514203"/>
                      <a:pt x="146657" y="516010"/>
                    </a:cubicBezTo>
                    <a:lnTo>
                      <a:pt x="146657" y="516914"/>
                    </a:lnTo>
                    <a:cubicBezTo>
                      <a:pt x="152079" y="511492"/>
                      <a:pt x="146657" y="518721"/>
                      <a:pt x="153887" y="513299"/>
                    </a:cubicBezTo>
                    <a:lnTo>
                      <a:pt x="153887" y="516010"/>
                    </a:lnTo>
                    <a:lnTo>
                      <a:pt x="156598" y="515106"/>
                    </a:lnTo>
                    <a:lnTo>
                      <a:pt x="159309" y="525951"/>
                    </a:lnTo>
                    <a:cubicBezTo>
                      <a:pt x="156598" y="526854"/>
                      <a:pt x="146657" y="529565"/>
                      <a:pt x="142139" y="530469"/>
                    </a:cubicBezTo>
                    <a:cubicBezTo>
                      <a:pt x="133102" y="533180"/>
                      <a:pt x="132198" y="534084"/>
                      <a:pt x="123161" y="534084"/>
                    </a:cubicBezTo>
                    <a:cubicBezTo>
                      <a:pt x="116835" y="534988"/>
                      <a:pt x="108702" y="535891"/>
                      <a:pt x="103280" y="536795"/>
                    </a:cubicBezTo>
                    <a:cubicBezTo>
                      <a:pt x="99665" y="536795"/>
                      <a:pt x="96954" y="535891"/>
                      <a:pt x="93339" y="536795"/>
                    </a:cubicBezTo>
                    <a:cubicBezTo>
                      <a:pt x="89724" y="536795"/>
                      <a:pt x="87917" y="536795"/>
                      <a:pt x="84302" y="534988"/>
                    </a:cubicBezTo>
                    <a:lnTo>
                      <a:pt x="84302" y="534988"/>
                    </a:lnTo>
                    <a:close/>
                    <a:moveTo>
                      <a:pt x="704237" y="431063"/>
                    </a:moveTo>
                    <a:cubicBezTo>
                      <a:pt x="702430" y="431966"/>
                      <a:pt x="701526" y="431063"/>
                      <a:pt x="699719" y="430159"/>
                    </a:cubicBezTo>
                    <a:cubicBezTo>
                      <a:pt x="697911" y="429255"/>
                      <a:pt x="697911" y="429255"/>
                      <a:pt x="697008" y="429255"/>
                    </a:cubicBezTo>
                    <a:cubicBezTo>
                      <a:pt x="687971" y="424737"/>
                      <a:pt x="672608" y="430159"/>
                      <a:pt x="665378" y="433774"/>
                    </a:cubicBezTo>
                    <a:cubicBezTo>
                      <a:pt x="663571" y="423833"/>
                      <a:pt x="663571" y="413892"/>
                      <a:pt x="661764" y="403952"/>
                    </a:cubicBezTo>
                    <a:cubicBezTo>
                      <a:pt x="659956" y="394915"/>
                      <a:pt x="657245" y="389493"/>
                      <a:pt x="664475" y="386782"/>
                    </a:cubicBezTo>
                    <a:cubicBezTo>
                      <a:pt x="668089" y="385878"/>
                      <a:pt x="664475" y="386782"/>
                      <a:pt x="668089" y="386782"/>
                    </a:cubicBezTo>
                    <a:cubicBezTo>
                      <a:pt x="668089" y="386782"/>
                      <a:pt x="668089" y="386782"/>
                      <a:pt x="668089" y="386782"/>
                    </a:cubicBezTo>
                    <a:cubicBezTo>
                      <a:pt x="669897" y="386782"/>
                      <a:pt x="671704" y="390396"/>
                      <a:pt x="672608" y="392204"/>
                    </a:cubicBezTo>
                    <a:lnTo>
                      <a:pt x="670801" y="384974"/>
                    </a:lnTo>
                    <a:lnTo>
                      <a:pt x="675319" y="392204"/>
                    </a:lnTo>
                    <a:lnTo>
                      <a:pt x="673512" y="385878"/>
                    </a:lnTo>
                    <a:cubicBezTo>
                      <a:pt x="676223" y="385878"/>
                      <a:pt x="676223" y="387685"/>
                      <a:pt x="678030" y="389493"/>
                    </a:cubicBezTo>
                    <a:lnTo>
                      <a:pt x="677126" y="384071"/>
                    </a:lnTo>
                    <a:cubicBezTo>
                      <a:pt x="678030" y="384974"/>
                      <a:pt x="678934" y="385878"/>
                      <a:pt x="679837" y="387685"/>
                    </a:cubicBezTo>
                    <a:cubicBezTo>
                      <a:pt x="680741" y="389493"/>
                      <a:pt x="681645" y="390396"/>
                      <a:pt x="682549" y="391300"/>
                    </a:cubicBezTo>
                    <a:cubicBezTo>
                      <a:pt x="683452" y="390396"/>
                      <a:pt x="683452" y="391300"/>
                      <a:pt x="683452" y="389493"/>
                    </a:cubicBezTo>
                    <a:cubicBezTo>
                      <a:pt x="683452" y="389493"/>
                      <a:pt x="682549" y="387685"/>
                      <a:pt x="682549" y="386782"/>
                    </a:cubicBezTo>
                    <a:lnTo>
                      <a:pt x="689778" y="394011"/>
                    </a:lnTo>
                    <a:lnTo>
                      <a:pt x="686163" y="388589"/>
                    </a:lnTo>
                    <a:cubicBezTo>
                      <a:pt x="687067" y="389493"/>
                      <a:pt x="691586" y="395819"/>
                      <a:pt x="692489" y="395819"/>
                    </a:cubicBezTo>
                    <a:lnTo>
                      <a:pt x="688874" y="388589"/>
                    </a:lnTo>
                    <a:cubicBezTo>
                      <a:pt x="689778" y="388589"/>
                      <a:pt x="697008" y="398530"/>
                      <a:pt x="697008" y="398530"/>
                    </a:cubicBezTo>
                    <a:lnTo>
                      <a:pt x="692489" y="389493"/>
                    </a:lnTo>
                    <a:cubicBezTo>
                      <a:pt x="695200" y="390396"/>
                      <a:pt x="694297" y="391300"/>
                      <a:pt x="697008" y="393107"/>
                    </a:cubicBezTo>
                    <a:lnTo>
                      <a:pt x="695200" y="389493"/>
                    </a:lnTo>
                    <a:cubicBezTo>
                      <a:pt x="697008" y="391300"/>
                      <a:pt x="697008" y="392204"/>
                      <a:pt x="698815" y="394011"/>
                    </a:cubicBezTo>
                    <a:cubicBezTo>
                      <a:pt x="699719" y="394915"/>
                      <a:pt x="701526" y="396722"/>
                      <a:pt x="702430" y="397626"/>
                    </a:cubicBezTo>
                    <a:cubicBezTo>
                      <a:pt x="700622" y="394011"/>
                      <a:pt x="699719" y="393107"/>
                      <a:pt x="697911" y="390396"/>
                    </a:cubicBezTo>
                    <a:cubicBezTo>
                      <a:pt x="702430" y="392204"/>
                      <a:pt x="701526" y="395819"/>
                      <a:pt x="705141" y="397626"/>
                    </a:cubicBezTo>
                    <a:cubicBezTo>
                      <a:pt x="704237" y="394011"/>
                      <a:pt x="702430" y="394011"/>
                      <a:pt x="702430" y="391300"/>
                    </a:cubicBezTo>
                    <a:cubicBezTo>
                      <a:pt x="704237" y="392204"/>
                      <a:pt x="703334" y="391300"/>
                      <a:pt x="704237" y="393107"/>
                    </a:cubicBezTo>
                    <a:cubicBezTo>
                      <a:pt x="706045" y="395819"/>
                      <a:pt x="705141" y="395819"/>
                      <a:pt x="708756" y="397626"/>
                    </a:cubicBezTo>
                    <a:cubicBezTo>
                      <a:pt x="707852" y="394915"/>
                      <a:pt x="706045" y="394011"/>
                      <a:pt x="706948" y="390396"/>
                    </a:cubicBezTo>
                    <a:cubicBezTo>
                      <a:pt x="709659" y="392204"/>
                      <a:pt x="708756" y="394011"/>
                      <a:pt x="714178" y="398530"/>
                    </a:cubicBezTo>
                    <a:lnTo>
                      <a:pt x="712370" y="393107"/>
                    </a:lnTo>
                    <a:lnTo>
                      <a:pt x="715985" y="396722"/>
                    </a:lnTo>
                    <a:cubicBezTo>
                      <a:pt x="716889" y="395819"/>
                      <a:pt x="715985" y="394915"/>
                      <a:pt x="715985" y="394915"/>
                    </a:cubicBezTo>
                    <a:lnTo>
                      <a:pt x="718696" y="396722"/>
                    </a:lnTo>
                    <a:cubicBezTo>
                      <a:pt x="717793" y="400337"/>
                      <a:pt x="713274" y="410278"/>
                      <a:pt x="711467" y="414796"/>
                    </a:cubicBezTo>
                    <a:cubicBezTo>
                      <a:pt x="709659" y="419315"/>
                      <a:pt x="705141" y="426544"/>
                      <a:pt x="704237" y="431063"/>
                    </a:cubicBezTo>
                    <a:lnTo>
                      <a:pt x="704237" y="431063"/>
                    </a:lnTo>
                    <a:close/>
                    <a:moveTo>
                      <a:pt x="855154" y="365093"/>
                    </a:moveTo>
                    <a:cubicBezTo>
                      <a:pt x="851540" y="368708"/>
                      <a:pt x="846117" y="370515"/>
                      <a:pt x="841599" y="372322"/>
                    </a:cubicBezTo>
                    <a:cubicBezTo>
                      <a:pt x="834369" y="375034"/>
                      <a:pt x="832562" y="372322"/>
                      <a:pt x="827140" y="368708"/>
                    </a:cubicBezTo>
                    <a:cubicBezTo>
                      <a:pt x="824429" y="366900"/>
                      <a:pt x="823525" y="365093"/>
                      <a:pt x="820814" y="363286"/>
                    </a:cubicBezTo>
                    <a:cubicBezTo>
                      <a:pt x="816295" y="359671"/>
                      <a:pt x="810873" y="352441"/>
                      <a:pt x="805451" y="347923"/>
                    </a:cubicBezTo>
                    <a:cubicBezTo>
                      <a:pt x="806355" y="350634"/>
                      <a:pt x="809970" y="356056"/>
                      <a:pt x="812681" y="357863"/>
                    </a:cubicBezTo>
                    <a:cubicBezTo>
                      <a:pt x="821718" y="366900"/>
                      <a:pt x="826236" y="373226"/>
                      <a:pt x="838888" y="381359"/>
                    </a:cubicBezTo>
                    <a:lnTo>
                      <a:pt x="858769" y="394915"/>
                    </a:lnTo>
                    <a:cubicBezTo>
                      <a:pt x="873228" y="403048"/>
                      <a:pt x="870517" y="398530"/>
                      <a:pt x="871421" y="415700"/>
                    </a:cubicBezTo>
                    <a:cubicBezTo>
                      <a:pt x="872325" y="445522"/>
                      <a:pt x="867806" y="478055"/>
                      <a:pt x="865095" y="508780"/>
                    </a:cubicBezTo>
                    <a:cubicBezTo>
                      <a:pt x="864191" y="516914"/>
                      <a:pt x="862384" y="533180"/>
                      <a:pt x="862384" y="539506"/>
                    </a:cubicBezTo>
                    <a:lnTo>
                      <a:pt x="818103" y="538602"/>
                    </a:lnTo>
                    <a:cubicBezTo>
                      <a:pt x="817199" y="534084"/>
                      <a:pt x="817199" y="525047"/>
                      <a:pt x="817199" y="520528"/>
                    </a:cubicBezTo>
                    <a:cubicBezTo>
                      <a:pt x="816295" y="506069"/>
                      <a:pt x="813584" y="483477"/>
                      <a:pt x="811777" y="469922"/>
                    </a:cubicBezTo>
                    <a:cubicBezTo>
                      <a:pt x="809066" y="447329"/>
                      <a:pt x="806355" y="425640"/>
                      <a:pt x="804547" y="403048"/>
                    </a:cubicBezTo>
                    <a:cubicBezTo>
                      <a:pt x="802740" y="381359"/>
                      <a:pt x="798222" y="359671"/>
                      <a:pt x="793703" y="338886"/>
                    </a:cubicBezTo>
                    <a:cubicBezTo>
                      <a:pt x="790992" y="328041"/>
                      <a:pt x="790088" y="318101"/>
                      <a:pt x="787377" y="308160"/>
                    </a:cubicBezTo>
                    <a:cubicBezTo>
                      <a:pt x="786474" y="304545"/>
                      <a:pt x="782859" y="297316"/>
                      <a:pt x="783762" y="293701"/>
                    </a:cubicBezTo>
                    <a:cubicBezTo>
                      <a:pt x="783762" y="292797"/>
                      <a:pt x="788281" y="281049"/>
                      <a:pt x="789185" y="280146"/>
                    </a:cubicBezTo>
                    <a:cubicBezTo>
                      <a:pt x="796414" y="287375"/>
                      <a:pt x="797318" y="291894"/>
                      <a:pt x="802740" y="300931"/>
                    </a:cubicBezTo>
                    <a:cubicBezTo>
                      <a:pt x="805451" y="304545"/>
                      <a:pt x="805451" y="303642"/>
                      <a:pt x="808162" y="306353"/>
                    </a:cubicBezTo>
                    <a:cubicBezTo>
                      <a:pt x="809066" y="305449"/>
                      <a:pt x="808162" y="306353"/>
                      <a:pt x="809066" y="304545"/>
                    </a:cubicBezTo>
                    <a:cubicBezTo>
                      <a:pt x="809970" y="300931"/>
                      <a:pt x="808162" y="305449"/>
                      <a:pt x="809066" y="303642"/>
                    </a:cubicBezTo>
                    <a:cubicBezTo>
                      <a:pt x="816295" y="311775"/>
                      <a:pt x="818103" y="307256"/>
                      <a:pt x="824429" y="315390"/>
                    </a:cubicBezTo>
                    <a:cubicBezTo>
                      <a:pt x="828044" y="319908"/>
                      <a:pt x="833466" y="325330"/>
                      <a:pt x="836177" y="330752"/>
                    </a:cubicBezTo>
                    <a:cubicBezTo>
                      <a:pt x="839792" y="336175"/>
                      <a:pt x="853347" y="359671"/>
                      <a:pt x="855154" y="365093"/>
                    </a:cubicBezTo>
                    <a:lnTo>
                      <a:pt x="855154" y="365093"/>
                    </a:lnTo>
                    <a:close/>
                    <a:moveTo>
                      <a:pt x="752133" y="234057"/>
                    </a:moveTo>
                    <a:lnTo>
                      <a:pt x="743096" y="229539"/>
                    </a:lnTo>
                    <a:cubicBezTo>
                      <a:pt x="744000" y="233153"/>
                      <a:pt x="747615" y="234961"/>
                      <a:pt x="752133" y="234057"/>
                    </a:cubicBezTo>
                    <a:lnTo>
                      <a:pt x="752133" y="234057"/>
                    </a:lnTo>
                    <a:close/>
                    <a:moveTo>
                      <a:pt x="656341" y="209657"/>
                    </a:moveTo>
                    <a:cubicBezTo>
                      <a:pt x="656341" y="213272"/>
                      <a:pt x="655438" y="215983"/>
                      <a:pt x="657245" y="217791"/>
                    </a:cubicBezTo>
                    <a:cubicBezTo>
                      <a:pt x="652727" y="217791"/>
                      <a:pt x="650919" y="214176"/>
                      <a:pt x="649112" y="211465"/>
                    </a:cubicBezTo>
                    <a:lnTo>
                      <a:pt x="656341" y="209657"/>
                    </a:lnTo>
                    <a:close/>
                    <a:moveTo>
                      <a:pt x="662667" y="210561"/>
                    </a:moveTo>
                    <a:cubicBezTo>
                      <a:pt x="660860" y="209657"/>
                      <a:pt x="659053" y="210561"/>
                      <a:pt x="658149" y="211465"/>
                    </a:cubicBezTo>
                    <a:cubicBezTo>
                      <a:pt x="658149" y="212368"/>
                      <a:pt x="659053" y="214176"/>
                      <a:pt x="660860" y="215079"/>
                    </a:cubicBezTo>
                    <a:cubicBezTo>
                      <a:pt x="662667" y="215983"/>
                      <a:pt x="664475" y="215079"/>
                      <a:pt x="665378" y="214176"/>
                    </a:cubicBezTo>
                    <a:cubicBezTo>
                      <a:pt x="666282" y="212368"/>
                      <a:pt x="664475" y="210561"/>
                      <a:pt x="662667" y="210561"/>
                    </a:cubicBezTo>
                    <a:lnTo>
                      <a:pt x="662667" y="210561"/>
                    </a:lnTo>
                    <a:close/>
                    <a:moveTo>
                      <a:pt x="682549" y="216887"/>
                    </a:moveTo>
                    <a:cubicBezTo>
                      <a:pt x="681645" y="215079"/>
                      <a:pt x="678934" y="213272"/>
                      <a:pt x="676223" y="211465"/>
                    </a:cubicBezTo>
                    <a:cubicBezTo>
                      <a:pt x="676223" y="215983"/>
                      <a:pt x="676223" y="215983"/>
                      <a:pt x="674415" y="218694"/>
                    </a:cubicBezTo>
                    <a:cubicBezTo>
                      <a:pt x="674415" y="219598"/>
                      <a:pt x="674415" y="219598"/>
                      <a:pt x="675319" y="219598"/>
                    </a:cubicBezTo>
                    <a:cubicBezTo>
                      <a:pt x="678934" y="220502"/>
                      <a:pt x="679837" y="218694"/>
                      <a:pt x="682549" y="216887"/>
                    </a:cubicBezTo>
                    <a:lnTo>
                      <a:pt x="682549" y="216887"/>
                    </a:lnTo>
                    <a:close/>
                    <a:moveTo>
                      <a:pt x="668993" y="222309"/>
                    </a:moveTo>
                    <a:cubicBezTo>
                      <a:pt x="664475" y="221405"/>
                      <a:pt x="654534" y="220502"/>
                      <a:pt x="650919" y="217791"/>
                    </a:cubicBezTo>
                    <a:lnTo>
                      <a:pt x="643690" y="210561"/>
                    </a:lnTo>
                    <a:cubicBezTo>
                      <a:pt x="645497" y="209657"/>
                      <a:pt x="650016" y="209657"/>
                      <a:pt x="651823" y="208754"/>
                    </a:cubicBezTo>
                    <a:cubicBezTo>
                      <a:pt x="653630" y="207850"/>
                      <a:pt x="652727" y="207850"/>
                      <a:pt x="654534" y="206946"/>
                    </a:cubicBezTo>
                    <a:cubicBezTo>
                      <a:pt x="655438" y="206043"/>
                      <a:pt x="656341" y="206043"/>
                      <a:pt x="657245" y="206043"/>
                    </a:cubicBezTo>
                    <a:cubicBezTo>
                      <a:pt x="653630" y="205139"/>
                      <a:pt x="644593" y="206043"/>
                      <a:pt x="642786" y="205139"/>
                    </a:cubicBezTo>
                    <a:cubicBezTo>
                      <a:pt x="653630" y="202428"/>
                      <a:pt x="656341" y="203331"/>
                      <a:pt x="665378" y="206946"/>
                    </a:cubicBezTo>
                    <a:cubicBezTo>
                      <a:pt x="669897" y="207850"/>
                      <a:pt x="680741" y="209657"/>
                      <a:pt x="685260" y="215983"/>
                    </a:cubicBezTo>
                    <a:cubicBezTo>
                      <a:pt x="684356" y="216887"/>
                      <a:pt x="681645" y="213272"/>
                      <a:pt x="679837" y="214176"/>
                    </a:cubicBezTo>
                    <a:cubicBezTo>
                      <a:pt x="682549" y="215983"/>
                      <a:pt x="682549" y="217791"/>
                      <a:pt x="684356" y="219598"/>
                    </a:cubicBezTo>
                    <a:cubicBezTo>
                      <a:pt x="682549" y="220502"/>
                      <a:pt x="673512" y="222309"/>
                      <a:pt x="668993" y="222309"/>
                    </a:cubicBezTo>
                    <a:lnTo>
                      <a:pt x="668993" y="222309"/>
                    </a:lnTo>
                    <a:close/>
                    <a:moveTo>
                      <a:pt x="741289" y="219598"/>
                    </a:moveTo>
                    <a:lnTo>
                      <a:pt x="743096" y="217791"/>
                    </a:lnTo>
                    <a:lnTo>
                      <a:pt x="745807" y="223213"/>
                    </a:lnTo>
                    <a:cubicBezTo>
                      <a:pt x="743096" y="221405"/>
                      <a:pt x="742192" y="221405"/>
                      <a:pt x="741289" y="219598"/>
                    </a:cubicBezTo>
                    <a:lnTo>
                      <a:pt x="741289" y="219598"/>
                    </a:lnTo>
                    <a:close/>
                    <a:moveTo>
                      <a:pt x="748518" y="216887"/>
                    </a:moveTo>
                    <a:cubicBezTo>
                      <a:pt x="746711" y="215983"/>
                      <a:pt x="744904" y="216887"/>
                      <a:pt x="744904" y="217791"/>
                    </a:cubicBezTo>
                    <a:cubicBezTo>
                      <a:pt x="744904" y="218694"/>
                      <a:pt x="745807" y="219598"/>
                      <a:pt x="747615" y="220502"/>
                    </a:cubicBezTo>
                    <a:cubicBezTo>
                      <a:pt x="749422" y="220502"/>
                      <a:pt x="751229" y="220502"/>
                      <a:pt x="751229" y="219598"/>
                    </a:cubicBezTo>
                    <a:cubicBezTo>
                      <a:pt x="751229" y="218694"/>
                      <a:pt x="750326" y="217791"/>
                      <a:pt x="748518" y="216887"/>
                    </a:cubicBezTo>
                    <a:lnTo>
                      <a:pt x="748518" y="216887"/>
                    </a:lnTo>
                    <a:close/>
                    <a:moveTo>
                      <a:pt x="761170" y="224116"/>
                    </a:moveTo>
                    <a:lnTo>
                      <a:pt x="762074" y="216887"/>
                    </a:lnTo>
                    <a:lnTo>
                      <a:pt x="769303" y="218694"/>
                    </a:lnTo>
                    <a:cubicBezTo>
                      <a:pt x="769303" y="221405"/>
                      <a:pt x="765689" y="223213"/>
                      <a:pt x="761170" y="224116"/>
                    </a:cubicBezTo>
                    <a:lnTo>
                      <a:pt x="761170" y="224116"/>
                    </a:lnTo>
                    <a:close/>
                    <a:moveTo>
                      <a:pt x="737674" y="219598"/>
                    </a:moveTo>
                    <a:lnTo>
                      <a:pt x="739481" y="220502"/>
                    </a:lnTo>
                    <a:cubicBezTo>
                      <a:pt x="739481" y="220502"/>
                      <a:pt x="739481" y="220502"/>
                      <a:pt x="740385" y="220502"/>
                    </a:cubicBezTo>
                    <a:cubicBezTo>
                      <a:pt x="741289" y="221405"/>
                      <a:pt x="741289" y="221405"/>
                      <a:pt x="742192" y="221405"/>
                    </a:cubicBezTo>
                    <a:cubicBezTo>
                      <a:pt x="746711" y="225924"/>
                      <a:pt x="746711" y="226828"/>
                      <a:pt x="754844" y="225924"/>
                    </a:cubicBezTo>
                    <a:cubicBezTo>
                      <a:pt x="758459" y="225924"/>
                      <a:pt x="774725" y="222309"/>
                      <a:pt x="774725" y="217791"/>
                    </a:cubicBezTo>
                    <a:cubicBezTo>
                      <a:pt x="774725" y="216887"/>
                      <a:pt x="770207" y="215983"/>
                      <a:pt x="769303" y="215079"/>
                    </a:cubicBezTo>
                    <a:cubicBezTo>
                      <a:pt x="768400" y="214176"/>
                      <a:pt x="766592" y="213272"/>
                      <a:pt x="766592" y="212368"/>
                    </a:cubicBezTo>
                    <a:cubicBezTo>
                      <a:pt x="767496" y="213272"/>
                      <a:pt x="773822" y="215983"/>
                      <a:pt x="775629" y="215079"/>
                    </a:cubicBezTo>
                    <a:cubicBezTo>
                      <a:pt x="767496" y="210561"/>
                      <a:pt x="764785" y="210561"/>
                      <a:pt x="754844" y="212368"/>
                    </a:cubicBezTo>
                    <a:cubicBezTo>
                      <a:pt x="751229" y="213272"/>
                      <a:pt x="748518" y="213272"/>
                      <a:pt x="745807" y="215079"/>
                    </a:cubicBezTo>
                    <a:cubicBezTo>
                      <a:pt x="739481" y="216887"/>
                      <a:pt x="741289" y="216887"/>
                      <a:pt x="737674" y="219598"/>
                    </a:cubicBezTo>
                    <a:lnTo>
                      <a:pt x="737674" y="219598"/>
                    </a:lnTo>
                    <a:close/>
                    <a:moveTo>
                      <a:pt x="642786" y="306353"/>
                    </a:moveTo>
                    <a:cubicBezTo>
                      <a:pt x="640979" y="291894"/>
                      <a:pt x="644593" y="292797"/>
                      <a:pt x="653630" y="286471"/>
                    </a:cubicBezTo>
                    <a:lnTo>
                      <a:pt x="663571" y="279242"/>
                    </a:lnTo>
                    <a:cubicBezTo>
                      <a:pt x="666282" y="276531"/>
                      <a:pt x="669897" y="273820"/>
                      <a:pt x="671704" y="270205"/>
                    </a:cubicBezTo>
                    <a:cubicBezTo>
                      <a:pt x="668089" y="272012"/>
                      <a:pt x="666282" y="276531"/>
                      <a:pt x="662667" y="278338"/>
                    </a:cubicBezTo>
                    <a:cubicBezTo>
                      <a:pt x="654534" y="283760"/>
                      <a:pt x="644593" y="283760"/>
                      <a:pt x="640979" y="292797"/>
                    </a:cubicBezTo>
                    <a:cubicBezTo>
                      <a:pt x="639171" y="297316"/>
                      <a:pt x="641882" y="302738"/>
                      <a:pt x="642786" y="306353"/>
                    </a:cubicBezTo>
                    <a:lnTo>
                      <a:pt x="642786" y="306353"/>
                    </a:lnTo>
                    <a:close/>
                    <a:moveTo>
                      <a:pt x="698815" y="336175"/>
                    </a:moveTo>
                    <a:cubicBezTo>
                      <a:pt x="706045" y="337982"/>
                      <a:pt x="709659" y="338886"/>
                      <a:pt x="716889" y="337982"/>
                    </a:cubicBezTo>
                    <a:lnTo>
                      <a:pt x="713274" y="337078"/>
                    </a:lnTo>
                    <a:cubicBezTo>
                      <a:pt x="715985" y="336175"/>
                      <a:pt x="715985" y="337078"/>
                      <a:pt x="716889" y="335271"/>
                    </a:cubicBezTo>
                    <a:cubicBezTo>
                      <a:pt x="716889" y="335271"/>
                      <a:pt x="716889" y="335271"/>
                      <a:pt x="716889" y="335271"/>
                    </a:cubicBezTo>
                    <a:cubicBezTo>
                      <a:pt x="710563" y="329849"/>
                      <a:pt x="695200" y="336175"/>
                      <a:pt x="683452" y="332560"/>
                    </a:cubicBezTo>
                    <a:lnTo>
                      <a:pt x="698815" y="336175"/>
                    </a:lnTo>
                    <a:close/>
                    <a:moveTo>
                      <a:pt x="684356" y="281049"/>
                    </a:moveTo>
                    <a:cubicBezTo>
                      <a:pt x="686163" y="282857"/>
                      <a:pt x="686163" y="282857"/>
                      <a:pt x="687971" y="284664"/>
                    </a:cubicBezTo>
                    <a:cubicBezTo>
                      <a:pt x="688874" y="285568"/>
                      <a:pt x="690682" y="287375"/>
                      <a:pt x="691586" y="289183"/>
                    </a:cubicBezTo>
                    <a:cubicBezTo>
                      <a:pt x="699719" y="300027"/>
                      <a:pt x="702430" y="304545"/>
                      <a:pt x="714178" y="301834"/>
                    </a:cubicBezTo>
                    <a:cubicBezTo>
                      <a:pt x="717793" y="300931"/>
                      <a:pt x="718696" y="300027"/>
                      <a:pt x="719600" y="298219"/>
                    </a:cubicBezTo>
                    <a:cubicBezTo>
                      <a:pt x="721407" y="295508"/>
                      <a:pt x="722311" y="293701"/>
                      <a:pt x="723215" y="292797"/>
                    </a:cubicBezTo>
                    <a:lnTo>
                      <a:pt x="729541" y="287375"/>
                    </a:lnTo>
                    <a:cubicBezTo>
                      <a:pt x="731348" y="285568"/>
                      <a:pt x="732252" y="284664"/>
                      <a:pt x="733156" y="283760"/>
                    </a:cubicBezTo>
                    <a:cubicBezTo>
                      <a:pt x="741289" y="277434"/>
                      <a:pt x="734963" y="271109"/>
                      <a:pt x="734059" y="267494"/>
                    </a:cubicBezTo>
                    <a:cubicBezTo>
                      <a:pt x="734059" y="288279"/>
                      <a:pt x="733156" y="281049"/>
                      <a:pt x="722311" y="290086"/>
                    </a:cubicBezTo>
                    <a:cubicBezTo>
                      <a:pt x="720504" y="291894"/>
                      <a:pt x="717793" y="294605"/>
                      <a:pt x="715082" y="294605"/>
                    </a:cubicBezTo>
                    <a:cubicBezTo>
                      <a:pt x="701526" y="297316"/>
                      <a:pt x="699719" y="287375"/>
                      <a:pt x="692489" y="283760"/>
                    </a:cubicBezTo>
                    <a:cubicBezTo>
                      <a:pt x="691586" y="282857"/>
                      <a:pt x="687067" y="281049"/>
                      <a:pt x="684356" y="281049"/>
                    </a:cubicBezTo>
                    <a:lnTo>
                      <a:pt x="684356" y="281049"/>
                    </a:lnTo>
                    <a:close/>
                    <a:moveTo>
                      <a:pt x="753941" y="309967"/>
                    </a:moveTo>
                    <a:cubicBezTo>
                      <a:pt x="756652" y="302738"/>
                      <a:pt x="760266" y="305449"/>
                      <a:pt x="759363" y="291894"/>
                    </a:cubicBezTo>
                    <a:cubicBezTo>
                      <a:pt x="759363" y="285568"/>
                      <a:pt x="751229" y="281049"/>
                      <a:pt x="748518" y="277434"/>
                    </a:cubicBezTo>
                    <a:cubicBezTo>
                      <a:pt x="741289" y="270205"/>
                      <a:pt x="745807" y="275627"/>
                      <a:pt x="740385" y="268398"/>
                    </a:cubicBezTo>
                    <a:cubicBezTo>
                      <a:pt x="741289" y="273820"/>
                      <a:pt x="749422" y="284664"/>
                      <a:pt x="751229" y="287375"/>
                    </a:cubicBezTo>
                    <a:cubicBezTo>
                      <a:pt x="757555" y="293701"/>
                      <a:pt x="756652" y="299123"/>
                      <a:pt x="753941" y="309967"/>
                    </a:cubicBezTo>
                    <a:lnTo>
                      <a:pt x="753941" y="309967"/>
                    </a:lnTo>
                    <a:close/>
                    <a:moveTo>
                      <a:pt x="644593" y="187969"/>
                    </a:moveTo>
                    <a:cubicBezTo>
                      <a:pt x="661764" y="180739"/>
                      <a:pt x="656341" y="178932"/>
                      <a:pt x="682549" y="194294"/>
                    </a:cubicBezTo>
                    <a:cubicBezTo>
                      <a:pt x="691586" y="198813"/>
                      <a:pt x="687067" y="197006"/>
                      <a:pt x="695200" y="199717"/>
                    </a:cubicBezTo>
                    <a:cubicBezTo>
                      <a:pt x="686163" y="205139"/>
                      <a:pt x="684356" y="199717"/>
                      <a:pt x="676223" y="198813"/>
                    </a:cubicBezTo>
                    <a:cubicBezTo>
                      <a:pt x="672608" y="197909"/>
                      <a:pt x="666282" y="193391"/>
                      <a:pt x="659956" y="190680"/>
                    </a:cubicBezTo>
                    <a:cubicBezTo>
                      <a:pt x="654534" y="188872"/>
                      <a:pt x="652727" y="188872"/>
                      <a:pt x="648208" y="189776"/>
                    </a:cubicBezTo>
                    <a:cubicBezTo>
                      <a:pt x="645497" y="189776"/>
                      <a:pt x="645497" y="188872"/>
                      <a:pt x="644593" y="187969"/>
                    </a:cubicBezTo>
                    <a:lnTo>
                      <a:pt x="644593" y="187969"/>
                    </a:lnTo>
                    <a:close/>
                    <a:moveTo>
                      <a:pt x="631038" y="193391"/>
                    </a:moveTo>
                    <a:cubicBezTo>
                      <a:pt x="632845" y="194294"/>
                      <a:pt x="646401" y="191583"/>
                      <a:pt x="650016" y="190680"/>
                    </a:cubicBezTo>
                    <a:cubicBezTo>
                      <a:pt x="665378" y="190680"/>
                      <a:pt x="667186" y="198813"/>
                      <a:pt x="683452" y="203331"/>
                    </a:cubicBezTo>
                    <a:cubicBezTo>
                      <a:pt x="695200" y="206043"/>
                      <a:pt x="697008" y="203331"/>
                      <a:pt x="701526" y="197909"/>
                    </a:cubicBezTo>
                    <a:cubicBezTo>
                      <a:pt x="701526" y="197909"/>
                      <a:pt x="697911" y="200620"/>
                      <a:pt x="697911" y="199717"/>
                    </a:cubicBezTo>
                    <a:cubicBezTo>
                      <a:pt x="697911" y="199717"/>
                      <a:pt x="701526" y="195198"/>
                      <a:pt x="701526" y="194294"/>
                    </a:cubicBezTo>
                    <a:cubicBezTo>
                      <a:pt x="699719" y="196102"/>
                      <a:pt x="697911" y="199717"/>
                      <a:pt x="691586" y="197006"/>
                    </a:cubicBezTo>
                    <a:cubicBezTo>
                      <a:pt x="690682" y="196102"/>
                      <a:pt x="687971" y="195198"/>
                      <a:pt x="687067" y="195198"/>
                    </a:cubicBezTo>
                    <a:cubicBezTo>
                      <a:pt x="685260" y="194294"/>
                      <a:pt x="685260" y="193391"/>
                      <a:pt x="683452" y="192487"/>
                    </a:cubicBezTo>
                    <a:cubicBezTo>
                      <a:pt x="677126" y="189776"/>
                      <a:pt x="671704" y="187065"/>
                      <a:pt x="665378" y="183450"/>
                    </a:cubicBezTo>
                    <a:cubicBezTo>
                      <a:pt x="659053" y="179835"/>
                      <a:pt x="656341" y="181643"/>
                      <a:pt x="649112" y="185258"/>
                    </a:cubicBezTo>
                    <a:cubicBezTo>
                      <a:pt x="642786" y="187969"/>
                      <a:pt x="637364" y="190680"/>
                      <a:pt x="631038" y="193391"/>
                    </a:cubicBezTo>
                    <a:lnTo>
                      <a:pt x="631038" y="193391"/>
                    </a:lnTo>
                    <a:close/>
                    <a:moveTo>
                      <a:pt x="742192" y="206946"/>
                    </a:moveTo>
                    <a:cubicBezTo>
                      <a:pt x="747615" y="201524"/>
                      <a:pt x="757555" y="197909"/>
                      <a:pt x="765689" y="193391"/>
                    </a:cubicBezTo>
                    <a:cubicBezTo>
                      <a:pt x="772918" y="189776"/>
                      <a:pt x="774725" y="191583"/>
                      <a:pt x="780148" y="194294"/>
                    </a:cubicBezTo>
                    <a:cubicBezTo>
                      <a:pt x="781955" y="195198"/>
                      <a:pt x="783762" y="197006"/>
                      <a:pt x="785570" y="197909"/>
                    </a:cubicBezTo>
                    <a:cubicBezTo>
                      <a:pt x="789185" y="199717"/>
                      <a:pt x="788281" y="198813"/>
                      <a:pt x="789185" y="203331"/>
                    </a:cubicBezTo>
                    <a:cubicBezTo>
                      <a:pt x="782859" y="198813"/>
                      <a:pt x="773822" y="201524"/>
                      <a:pt x="765689" y="202428"/>
                    </a:cubicBezTo>
                    <a:cubicBezTo>
                      <a:pt x="755748" y="203331"/>
                      <a:pt x="751229" y="205139"/>
                      <a:pt x="742192" y="206946"/>
                    </a:cubicBezTo>
                    <a:lnTo>
                      <a:pt x="742192" y="206946"/>
                    </a:lnTo>
                    <a:close/>
                    <a:moveTo>
                      <a:pt x="742192" y="204235"/>
                    </a:moveTo>
                    <a:lnTo>
                      <a:pt x="743096" y="200620"/>
                    </a:lnTo>
                    <a:cubicBezTo>
                      <a:pt x="742192" y="201524"/>
                      <a:pt x="741289" y="203331"/>
                      <a:pt x="740385" y="203331"/>
                    </a:cubicBezTo>
                    <a:cubicBezTo>
                      <a:pt x="740385" y="202428"/>
                      <a:pt x="743096" y="197909"/>
                      <a:pt x="740385" y="200620"/>
                    </a:cubicBezTo>
                    <a:cubicBezTo>
                      <a:pt x="739481" y="202428"/>
                      <a:pt x="738578" y="202428"/>
                      <a:pt x="737674" y="204235"/>
                    </a:cubicBezTo>
                    <a:cubicBezTo>
                      <a:pt x="737674" y="207850"/>
                      <a:pt x="737674" y="206946"/>
                      <a:pt x="737674" y="209657"/>
                    </a:cubicBezTo>
                    <a:cubicBezTo>
                      <a:pt x="741289" y="210561"/>
                      <a:pt x="760266" y="206043"/>
                      <a:pt x="764785" y="205139"/>
                    </a:cubicBezTo>
                    <a:cubicBezTo>
                      <a:pt x="770207" y="204235"/>
                      <a:pt x="774725" y="204235"/>
                      <a:pt x="779244" y="203331"/>
                    </a:cubicBezTo>
                    <a:cubicBezTo>
                      <a:pt x="787377" y="202428"/>
                      <a:pt x="787377" y="206043"/>
                      <a:pt x="791896" y="207850"/>
                    </a:cubicBezTo>
                    <a:cubicBezTo>
                      <a:pt x="790088" y="197006"/>
                      <a:pt x="786474" y="195198"/>
                      <a:pt x="778340" y="191583"/>
                    </a:cubicBezTo>
                    <a:cubicBezTo>
                      <a:pt x="772918" y="188872"/>
                      <a:pt x="764785" y="194294"/>
                      <a:pt x="756652" y="197006"/>
                    </a:cubicBezTo>
                    <a:cubicBezTo>
                      <a:pt x="746711" y="201524"/>
                      <a:pt x="745807" y="203331"/>
                      <a:pt x="742192" y="204235"/>
                    </a:cubicBezTo>
                    <a:lnTo>
                      <a:pt x="742192" y="204235"/>
                    </a:lnTo>
                    <a:close/>
                    <a:moveTo>
                      <a:pt x="692489" y="219598"/>
                    </a:moveTo>
                    <a:cubicBezTo>
                      <a:pt x="694297" y="220502"/>
                      <a:pt x="694297" y="218694"/>
                      <a:pt x="694297" y="222309"/>
                    </a:cubicBezTo>
                    <a:cubicBezTo>
                      <a:pt x="697008" y="219598"/>
                      <a:pt x="698815" y="218694"/>
                      <a:pt x="695200" y="214176"/>
                    </a:cubicBezTo>
                    <a:lnTo>
                      <a:pt x="692489" y="219598"/>
                    </a:lnTo>
                    <a:close/>
                    <a:moveTo>
                      <a:pt x="683452" y="280146"/>
                    </a:moveTo>
                    <a:cubicBezTo>
                      <a:pt x="683452" y="278338"/>
                      <a:pt x="683452" y="275627"/>
                      <a:pt x="684356" y="273820"/>
                    </a:cubicBezTo>
                    <a:cubicBezTo>
                      <a:pt x="684356" y="272916"/>
                      <a:pt x="684356" y="272012"/>
                      <a:pt x="685260" y="271109"/>
                    </a:cubicBezTo>
                    <a:cubicBezTo>
                      <a:pt x="685260" y="269301"/>
                      <a:pt x="685260" y="269301"/>
                      <a:pt x="685260" y="268398"/>
                    </a:cubicBezTo>
                    <a:cubicBezTo>
                      <a:pt x="680741" y="271109"/>
                      <a:pt x="681645" y="276531"/>
                      <a:pt x="683452" y="280146"/>
                    </a:cubicBezTo>
                    <a:lnTo>
                      <a:pt x="683452" y="280146"/>
                    </a:lnTo>
                    <a:close/>
                    <a:moveTo>
                      <a:pt x="726830" y="304545"/>
                    </a:moveTo>
                    <a:cubicBezTo>
                      <a:pt x="731348" y="303642"/>
                      <a:pt x="734059" y="301834"/>
                      <a:pt x="736770" y="300931"/>
                    </a:cubicBezTo>
                    <a:cubicBezTo>
                      <a:pt x="735867" y="301834"/>
                      <a:pt x="736770" y="300931"/>
                      <a:pt x="734963" y="302738"/>
                    </a:cubicBezTo>
                    <a:lnTo>
                      <a:pt x="729541" y="307256"/>
                    </a:lnTo>
                    <a:cubicBezTo>
                      <a:pt x="714178" y="319004"/>
                      <a:pt x="694297" y="313582"/>
                      <a:pt x="678030" y="307256"/>
                    </a:cubicBezTo>
                    <a:cubicBezTo>
                      <a:pt x="675319" y="306353"/>
                      <a:pt x="673512" y="304545"/>
                      <a:pt x="668993" y="301834"/>
                    </a:cubicBezTo>
                    <a:cubicBezTo>
                      <a:pt x="666282" y="300027"/>
                      <a:pt x="662667" y="298219"/>
                      <a:pt x="661764" y="296412"/>
                    </a:cubicBezTo>
                    <a:cubicBezTo>
                      <a:pt x="669897" y="298219"/>
                      <a:pt x="682549" y="302738"/>
                      <a:pt x="692489" y="305449"/>
                    </a:cubicBezTo>
                    <a:cubicBezTo>
                      <a:pt x="699719" y="307256"/>
                      <a:pt x="721407" y="309967"/>
                      <a:pt x="726830" y="304545"/>
                    </a:cubicBezTo>
                    <a:lnTo>
                      <a:pt x="726830" y="304545"/>
                    </a:lnTo>
                    <a:close/>
                    <a:moveTo>
                      <a:pt x="726830" y="304545"/>
                    </a:moveTo>
                    <a:cubicBezTo>
                      <a:pt x="719600" y="304545"/>
                      <a:pt x="715082" y="307256"/>
                      <a:pt x="706045" y="306353"/>
                    </a:cubicBezTo>
                    <a:cubicBezTo>
                      <a:pt x="699719" y="305449"/>
                      <a:pt x="693393" y="303642"/>
                      <a:pt x="687067" y="302738"/>
                    </a:cubicBezTo>
                    <a:cubicBezTo>
                      <a:pt x="682549" y="301834"/>
                      <a:pt x="673512" y="299123"/>
                      <a:pt x="668993" y="298219"/>
                    </a:cubicBezTo>
                    <a:cubicBezTo>
                      <a:pt x="660860" y="295508"/>
                      <a:pt x="655438" y="294605"/>
                      <a:pt x="657245" y="288279"/>
                    </a:cubicBezTo>
                    <a:cubicBezTo>
                      <a:pt x="654534" y="290086"/>
                      <a:pt x="650016" y="295508"/>
                      <a:pt x="652727" y="298219"/>
                    </a:cubicBezTo>
                    <a:cubicBezTo>
                      <a:pt x="654534" y="300027"/>
                      <a:pt x="652727" y="299123"/>
                      <a:pt x="654534" y="297316"/>
                    </a:cubicBezTo>
                    <a:lnTo>
                      <a:pt x="655438" y="296412"/>
                    </a:lnTo>
                    <a:cubicBezTo>
                      <a:pt x="660860" y="306353"/>
                      <a:pt x="687971" y="320812"/>
                      <a:pt x="699719" y="322619"/>
                    </a:cubicBezTo>
                    <a:cubicBezTo>
                      <a:pt x="712370" y="324427"/>
                      <a:pt x="717793" y="321716"/>
                      <a:pt x="726830" y="315390"/>
                    </a:cubicBezTo>
                    <a:cubicBezTo>
                      <a:pt x="732252" y="311775"/>
                      <a:pt x="741289" y="303642"/>
                      <a:pt x="744904" y="299123"/>
                    </a:cubicBezTo>
                    <a:cubicBezTo>
                      <a:pt x="744904" y="299123"/>
                      <a:pt x="744904" y="300931"/>
                      <a:pt x="744904" y="300931"/>
                    </a:cubicBezTo>
                    <a:lnTo>
                      <a:pt x="745807" y="302738"/>
                    </a:lnTo>
                    <a:cubicBezTo>
                      <a:pt x="747615" y="299123"/>
                      <a:pt x="747615" y="294605"/>
                      <a:pt x="745807" y="290990"/>
                    </a:cubicBezTo>
                    <a:cubicBezTo>
                      <a:pt x="744000" y="297316"/>
                      <a:pt x="743096" y="297316"/>
                      <a:pt x="737674" y="300027"/>
                    </a:cubicBezTo>
                    <a:cubicBezTo>
                      <a:pt x="735867" y="300931"/>
                      <a:pt x="734059" y="301834"/>
                      <a:pt x="732252" y="302738"/>
                    </a:cubicBezTo>
                    <a:cubicBezTo>
                      <a:pt x="730444" y="302738"/>
                      <a:pt x="728637" y="303642"/>
                      <a:pt x="726830" y="304545"/>
                    </a:cubicBezTo>
                    <a:lnTo>
                      <a:pt x="726830" y="304545"/>
                    </a:lnTo>
                    <a:close/>
                    <a:moveTo>
                      <a:pt x="619290" y="261168"/>
                    </a:moveTo>
                    <a:cubicBezTo>
                      <a:pt x="617482" y="253035"/>
                      <a:pt x="606638" y="241287"/>
                      <a:pt x="606638" y="237672"/>
                    </a:cubicBezTo>
                    <a:cubicBezTo>
                      <a:pt x="607542" y="243094"/>
                      <a:pt x="612060" y="251227"/>
                      <a:pt x="614771" y="255746"/>
                    </a:cubicBezTo>
                    <a:cubicBezTo>
                      <a:pt x="617482" y="259361"/>
                      <a:pt x="617482" y="258457"/>
                      <a:pt x="619290" y="261168"/>
                    </a:cubicBezTo>
                    <a:lnTo>
                      <a:pt x="619290" y="261168"/>
                    </a:lnTo>
                    <a:close/>
                    <a:moveTo>
                      <a:pt x="727733" y="256649"/>
                    </a:moveTo>
                    <a:cubicBezTo>
                      <a:pt x="727733" y="247613"/>
                      <a:pt x="730444" y="233153"/>
                      <a:pt x="732252" y="223213"/>
                    </a:cubicBezTo>
                    <a:cubicBezTo>
                      <a:pt x="734059" y="215983"/>
                      <a:pt x="736770" y="211465"/>
                      <a:pt x="737674" y="210561"/>
                    </a:cubicBezTo>
                    <a:cubicBezTo>
                      <a:pt x="734963" y="214176"/>
                      <a:pt x="730444" y="216887"/>
                      <a:pt x="729541" y="221405"/>
                    </a:cubicBezTo>
                    <a:cubicBezTo>
                      <a:pt x="725926" y="234057"/>
                      <a:pt x="725926" y="250324"/>
                      <a:pt x="727733" y="256649"/>
                    </a:cubicBezTo>
                    <a:lnTo>
                      <a:pt x="727733" y="256649"/>
                    </a:lnTo>
                    <a:close/>
                    <a:moveTo>
                      <a:pt x="661764" y="227731"/>
                    </a:moveTo>
                    <a:lnTo>
                      <a:pt x="677126" y="227731"/>
                    </a:lnTo>
                    <a:cubicBezTo>
                      <a:pt x="674415" y="230442"/>
                      <a:pt x="665378" y="230442"/>
                      <a:pt x="661764" y="227731"/>
                    </a:cubicBezTo>
                    <a:lnTo>
                      <a:pt x="661764" y="227731"/>
                    </a:lnTo>
                    <a:close/>
                    <a:moveTo>
                      <a:pt x="691586" y="267494"/>
                    </a:moveTo>
                    <a:cubicBezTo>
                      <a:pt x="695200" y="268398"/>
                      <a:pt x="697911" y="268398"/>
                      <a:pt x="697911" y="262072"/>
                    </a:cubicBezTo>
                    <a:cubicBezTo>
                      <a:pt x="697008" y="264783"/>
                      <a:pt x="693393" y="266590"/>
                      <a:pt x="691586" y="267494"/>
                    </a:cubicBezTo>
                    <a:lnTo>
                      <a:pt x="691586" y="267494"/>
                    </a:lnTo>
                    <a:close/>
                    <a:moveTo>
                      <a:pt x="811777" y="164473"/>
                    </a:moveTo>
                    <a:cubicBezTo>
                      <a:pt x="811777" y="151821"/>
                      <a:pt x="824429" y="137362"/>
                      <a:pt x="819910" y="112962"/>
                    </a:cubicBezTo>
                    <a:cubicBezTo>
                      <a:pt x="818103" y="102118"/>
                      <a:pt x="816295" y="89466"/>
                      <a:pt x="812681" y="77718"/>
                    </a:cubicBezTo>
                    <a:lnTo>
                      <a:pt x="804547" y="55125"/>
                    </a:lnTo>
                    <a:cubicBezTo>
                      <a:pt x="802740" y="52414"/>
                      <a:pt x="803644" y="54222"/>
                      <a:pt x="800029" y="48800"/>
                    </a:cubicBezTo>
                    <a:cubicBezTo>
                      <a:pt x="796414" y="43377"/>
                      <a:pt x="794607" y="43377"/>
                      <a:pt x="790088" y="37052"/>
                    </a:cubicBezTo>
                    <a:cubicBezTo>
                      <a:pt x="783762" y="34340"/>
                      <a:pt x="776533" y="27111"/>
                      <a:pt x="770207" y="27111"/>
                    </a:cubicBezTo>
                    <a:cubicBezTo>
                      <a:pt x="770207" y="27111"/>
                      <a:pt x="770207" y="27111"/>
                      <a:pt x="770207" y="27111"/>
                    </a:cubicBezTo>
                    <a:lnTo>
                      <a:pt x="776533" y="30726"/>
                    </a:lnTo>
                    <a:cubicBezTo>
                      <a:pt x="778340" y="32533"/>
                      <a:pt x="781051" y="34340"/>
                      <a:pt x="782859" y="36148"/>
                    </a:cubicBezTo>
                    <a:cubicBezTo>
                      <a:pt x="785570" y="39763"/>
                      <a:pt x="789185" y="45185"/>
                      <a:pt x="790992" y="50607"/>
                    </a:cubicBezTo>
                    <a:cubicBezTo>
                      <a:pt x="791896" y="43377"/>
                      <a:pt x="790992" y="45185"/>
                      <a:pt x="789185" y="38859"/>
                    </a:cubicBezTo>
                    <a:cubicBezTo>
                      <a:pt x="793703" y="44281"/>
                      <a:pt x="792799" y="45185"/>
                      <a:pt x="795510" y="53318"/>
                    </a:cubicBezTo>
                    <a:lnTo>
                      <a:pt x="796414" y="52414"/>
                    </a:lnTo>
                    <a:cubicBezTo>
                      <a:pt x="798222" y="57837"/>
                      <a:pt x="795510" y="53318"/>
                      <a:pt x="799125" y="59644"/>
                    </a:cubicBezTo>
                    <a:cubicBezTo>
                      <a:pt x="799125" y="60548"/>
                      <a:pt x="799125" y="59644"/>
                      <a:pt x="800029" y="61451"/>
                    </a:cubicBezTo>
                    <a:lnTo>
                      <a:pt x="800933" y="67777"/>
                    </a:lnTo>
                    <a:cubicBezTo>
                      <a:pt x="801836" y="66873"/>
                      <a:pt x="802740" y="65970"/>
                      <a:pt x="803644" y="65066"/>
                    </a:cubicBezTo>
                    <a:cubicBezTo>
                      <a:pt x="804547" y="63259"/>
                      <a:pt x="804547" y="62355"/>
                      <a:pt x="804547" y="60548"/>
                    </a:cubicBezTo>
                    <a:cubicBezTo>
                      <a:pt x="805451" y="63259"/>
                      <a:pt x="806355" y="66873"/>
                      <a:pt x="805451" y="70488"/>
                    </a:cubicBezTo>
                    <a:cubicBezTo>
                      <a:pt x="805451" y="72296"/>
                      <a:pt x="804547" y="73199"/>
                      <a:pt x="803644" y="75007"/>
                    </a:cubicBezTo>
                    <a:cubicBezTo>
                      <a:pt x="803644" y="75007"/>
                      <a:pt x="802740" y="76814"/>
                      <a:pt x="802740" y="76814"/>
                    </a:cubicBezTo>
                    <a:lnTo>
                      <a:pt x="802740" y="77718"/>
                    </a:lnTo>
                    <a:cubicBezTo>
                      <a:pt x="802740" y="78621"/>
                      <a:pt x="802740" y="78621"/>
                      <a:pt x="802740" y="79525"/>
                    </a:cubicBezTo>
                    <a:cubicBezTo>
                      <a:pt x="806355" y="80429"/>
                      <a:pt x="806355" y="75910"/>
                      <a:pt x="808162" y="72296"/>
                    </a:cubicBezTo>
                    <a:cubicBezTo>
                      <a:pt x="809970" y="75007"/>
                      <a:pt x="809066" y="76814"/>
                      <a:pt x="809066" y="80429"/>
                    </a:cubicBezTo>
                    <a:cubicBezTo>
                      <a:pt x="809970" y="84947"/>
                      <a:pt x="810873" y="83140"/>
                      <a:pt x="811777" y="87658"/>
                    </a:cubicBezTo>
                    <a:cubicBezTo>
                      <a:pt x="812681" y="93081"/>
                      <a:pt x="814488" y="100310"/>
                      <a:pt x="814488" y="104829"/>
                    </a:cubicBezTo>
                    <a:lnTo>
                      <a:pt x="815392" y="103925"/>
                    </a:lnTo>
                    <a:cubicBezTo>
                      <a:pt x="816295" y="103021"/>
                      <a:pt x="815392" y="103021"/>
                      <a:pt x="816295" y="103021"/>
                    </a:cubicBezTo>
                    <a:cubicBezTo>
                      <a:pt x="815392" y="108443"/>
                      <a:pt x="813584" y="115673"/>
                      <a:pt x="811777" y="120191"/>
                    </a:cubicBezTo>
                    <a:cubicBezTo>
                      <a:pt x="812681" y="118384"/>
                      <a:pt x="814488" y="117480"/>
                      <a:pt x="815392" y="114769"/>
                    </a:cubicBezTo>
                    <a:lnTo>
                      <a:pt x="814488" y="122903"/>
                    </a:lnTo>
                    <a:cubicBezTo>
                      <a:pt x="816295" y="121999"/>
                      <a:pt x="817199" y="121095"/>
                      <a:pt x="818103" y="120191"/>
                    </a:cubicBezTo>
                    <a:cubicBezTo>
                      <a:pt x="818103" y="128325"/>
                      <a:pt x="807258" y="160858"/>
                      <a:pt x="807258" y="171702"/>
                    </a:cubicBezTo>
                    <a:lnTo>
                      <a:pt x="809066" y="167184"/>
                    </a:lnTo>
                    <a:cubicBezTo>
                      <a:pt x="810873" y="167184"/>
                      <a:pt x="810873" y="166280"/>
                      <a:pt x="811777" y="164473"/>
                    </a:cubicBezTo>
                    <a:lnTo>
                      <a:pt x="811777" y="164473"/>
                    </a:lnTo>
                    <a:close/>
                    <a:moveTo>
                      <a:pt x="660860" y="9941"/>
                    </a:moveTo>
                    <a:cubicBezTo>
                      <a:pt x="667186" y="10844"/>
                      <a:pt x="670801" y="13555"/>
                      <a:pt x="677126" y="14459"/>
                    </a:cubicBezTo>
                    <a:cubicBezTo>
                      <a:pt x="674415" y="12652"/>
                      <a:pt x="676223" y="11748"/>
                      <a:pt x="669897" y="9941"/>
                    </a:cubicBezTo>
                    <a:cubicBezTo>
                      <a:pt x="666282" y="9037"/>
                      <a:pt x="663571" y="8133"/>
                      <a:pt x="659956" y="7230"/>
                    </a:cubicBezTo>
                    <a:cubicBezTo>
                      <a:pt x="674415" y="1807"/>
                      <a:pt x="681645" y="2711"/>
                      <a:pt x="697008" y="7230"/>
                    </a:cubicBezTo>
                    <a:cubicBezTo>
                      <a:pt x="696104" y="6326"/>
                      <a:pt x="694297" y="4518"/>
                      <a:pt x="693393" y="3615"/>
                    </a:cubicBezTo>
                    <a:cubicBezTo>
                      <a:pt x="699719" y="5422"/>
                      <a:pt x="706948" y="11748"/>
                      <a:pt x="715082" y="14459"/>
                    </a:cubicBezTo>
                    <a:cubicBezTo>
                      <a:pt x="713274" y="10844"/>
                      <a:pt x="710563" y="8133"/>
                      <a:pt x="707852" y="6326"/>
                    </a:cubicBezTo>
                    <a:cubicBezTo>
                      <a:pt x="715985" y="9037"/>
                      <a:pt x="725926" y="14459"/>
                      <a:pt x="734059" y="16267"/>
                    </a:cubicBezTo>
                    <a:lnTo>
                      <a:pt x="734059" y="15363"/>
                    </a:lnTo>
                    <a:cubicBezTo>
                      <a:pt x="734963" y="14459"/>
                      <a:pt x="733156" y="14459"/>
                      <a:pt x="734963" y="15363"/>
                    </a:cubicBezTo>
                    <a:cubicBezTo>
                      <a:pt x="734963" y="15363"/>
                      <a:pt x="736770" y="16267"/>
                      <a:pt x="737674" y="17170"/>
                    </a:cubicBezTo>
                    <a:cubicBezTo>
                      <a:pt x="740385" y="18074"/>
                      <a:pt x="741289" y="18978"/>
                      <a:pt x="744000" y="19881"/>
                    </a:cubicBezTo>
                    <a:cubicBezTo>
                      <a:pt x="742192" y="16267"/>
                      <a:pt x="741289" y="17170"/>
                      <a:pt x="739481" y="14459"/>
                    </a:cubicBezTo>
                    <a:cubicBezTo>
                      <a:pt x="746711" y="18074"/>
                      <a:pt x="754844" y="28015"/>
                      <a:pt x="763881" y="33437"/>
                    </a:cubicBezTo>
                    <a:lnTo>
                      <a:pt x="761170" y="27111"/>
                    </a:lnTo>
                    <a:cubicBezTo>
                      <a:pt x="763881" y="28918"/>
                      <a:pt x="767496" y="32533"/>
                      <a:pt x="769303" y="34340"/>
                    </a:cubicBezTo>
                    <a:cubicBezTo>
                      <a:pt x="770207" y="36148"/>
                      <a:pt x="775629" y="42474"/>
                      <a:pt x="776533" y="43377"/>
                    </a:cubicBezTo>
                    <a:cubicBezTo>
                      <a:pt x="775629" y="35244"/>
                      <a:pt x="772918" y="30726"/>
                      <a:pt x="768400" y="28015"/>
                    </a:cubicBezTo>
                    <a:lnTo>
                      <a:pt x="767496" y="27111"/>
                    </a:lnTo>
                    <a:cubicBezTo>
                      <a:pt x="767496" y="27111"/>
                      <a:pt x="767496" y="27111"/>
                      <a:pt x="767496" y="27111"/>
                    </a:cubicBezTo>
                    <a:cubicBezTo>
                      <a:pt x="762977" y="23496"/>
                      <a:pt x="758459" y="20785"/>
                      <a:pt x="753037" y="18978"/>
                    </a:cubicBezTo>
                    <a:cubicBezTo>
                      <a:pt x="746711" y="17170"/>
                      <a:pt x="743096" y="13555"/>
                      <a:pt x="736770" y="10844"/>
                    </a:cubicBezTo>
                    <a:cubicBezTo>
                      <a:pt x="732252" y="9037"/>
                      <a:pt x="730444" y="9941"/>
                      <a:pt x="725926" y="9037"/>
                    </a:cubicBezTo>
                    <a:cubicBezTo>
                      <a:pt x="722311" y="8133"/>
                      <a:pt x="720504" y="6326"/>
                      <a:pt x="715985" y="7230"/>
                    </a:cubicBezTo>
                    <a:cubicBezTo>
                      <a:pt x="717793" y="8133"/>
                      <a:pt x="721407" y="9941"/>
                      <a:pt x="723215" y="10844"/>
                    </a:cubicBezTo>
                    <a:cubicBezTo>
                      <a:pt x="717793" y="9037"/>
                      <a:pt x="708756" y="4518"/>
                      <a:pt x="702430" y="3615"/>
                    </a:cubicBezTo>
                    <a:cubicBezTo>
                      <a:pt x="695200" y="2711"/>
                      <a:pt x="694297" y="0"/>
                      <a:pt x="677126" y="0"/>
                    </a:cubicBezTo>
                    <a:cubicBezTo>
                      <a:pt x="664475" y="904"/>
                      <a:pt x="662667" y="5422"/>
                      <a:pt x="658149" y="7230"/>
                    </a:cubicBezTo>
                    <a:cubicBezTo>
                      <a:pt x="655438" y="8133"/>
                      <a:pt x="651823" y="7230"/>
                      <a:pt x="650016" y="8133"/>
                    </a:cubicBezTo>
                    <a:lnTo>
                      <a:pt x="660860" y="9941"/>
                    </a:lnTo>
                    <a:close/>
                    <a:moveTo>
                      <a:pt x="727733" y="141880"/>
                    </a:moveTo>
                    <a:lnTo>
                      <a:pt x="730444" y="140073"/>
                    </a:lnTo>
                    <a:cubicBezTo>
                      <a:pt x="732252" y="139169"/>
                      <a:pt x="731348" y="138265"/>
                      <a:pt x="733156" y="137362"/>
                    </a:cubicBezTo>
                    <a:cubicBezTo>
                      <a:pt x="734963" y="136458"/>
                      <a:pt x="740385" y="137362"/>
                      <a:pt x="743096" y="136458"/>
                    </a:cubicBezTo>
                    <a:cubicBezTo>
                      <a:pt x="745807" y="135554"/>
                      <a:pt x="744904" y="135554"/>
                      <a:pt x="747615" y="134651"/>
                    </a:cubicBezTo>
                    <a:cubicBezTo>
                      <a:pt x="749422" y="134651"/>
                      <a:pt x="751229" y="134651"/>
                      <a:pt x="753037" y="133747"/>
                    </a:cubicBezTo>
                    <a:cubicBezTo>
                      <a:pt x="757555" y="131940"/>
                      <a:pt x="771111" y="122903"/>
                      <a:pt x="775629" y="120191"/>
                    </a:cubicBezTo>
                    <a:cubicBezTo>
                      <a:pt x="780148" y="118384"/>
                      <a:pt x="792799" y="118384"/>
                      <a:pt x="797318" y="118384"/>
                    </a:cubicBezTo>
                    <a:cubicBezTo>
                      <a:pt x="796414" y="117480"/>
                      <a:pt x="797318" y="118384"/>
                      <a:pt x="796414" y="117480"/>
                    </a:cubicBezTo>
                    <a:cubicBezTo>
                      <a:pt x="794607" y="115673"/>
                      <a:pt x="791896" y="115673"/>
                      <a:pt x="789185" y="116577"/>
                    </a:cubicBezTo>
                    <a:cubicBezTo>
                      <a:pt x="786474" y="116577"/>
                      <a:pt x="783762" y="117480"/>
                      <a:pt x="781051" y="117480"/>
                    </a:cubicBezTo>
                    <a:cubicBezTo>
                      <a:pt x="781955" y="117480"/>
                      <a:pt x="797318" y="111155"/>
                      <a:pt x="798222" y="110251"/>
                    </a:cubicBezTo>
                    <a:cubicBezTo>
                      <a:pt x="789185" y="109347"/>
                      <a:pt x="784666" y="113866"/>
                      <a:pt x="778340" y="115673"/>
                    </a:cubicBezTo>
                    <a:lnTo>
                      <a:pt x="780148" y="112058"/>
                    </a:lnTo>
                    <a:cubicBezTo>
                      <a:pt x="771111" y="115673"/>
                      <a:pt x="755748" y="132843"/>
                      <a:pt x="746711" y="132843"/>
                    </a:cubicBezTo>
                    <a:cubicBezTo>
                      <a:pt x="750326" y="129228"/>
                      <a:pt x="760266" y="120191"/>
                      <a:pt x="762074" y="114769"/>
                    </a:cubicBezTo>
                    <a:cubicBezTo>
                      <a:pt x="756652" y="118384"/>
                      <a:pt x="749422" y="127421"/>
                      <a:pt x="743096" y="132843"/>
                    </a:cubicBezTo>
                    <a:cubicBezTo>
                      <a:pt x="747615" y="130132"/>
                      <a:pt x="754844" y="121095"/>
                      <a:pt x="756652" y="113866"/>
                    </a:cubicBezTo>
                    <a:cubicBezTo>
                      <a:pt x="752133" y="121095"/>
                      <a:pt x="744000" y="132843"/>
                      <a:pt x="736770" y="134651"/>
                    </a:cubicBezTo>
                    <a:cubicBezTo>
                      <a:pt x="741289" y="131036"/>
                      <a:pt x="749422" y="119288"/>
                      <a:pt x="750326" y="110251"/>
                    </a:cubicBezTo>
                    <a:cubicBezTo>
                      <a:pt x="744904" y="115673"/>
                      <a:pt x="743096" y="121095"/>
                      <a:pt x="739481" y="126517"/>
                    </a:cubicBezTo>
                    <a:cubicBezTo>
                      <a:pt x="738578" y="128325"/>
                      <a:pt x="736770" y="131036"/>
                      <a:pt x="734963" y="131940"/>
                    </a:cubicBezTo>
                    <a:cubicBezTo>
                      <a:pt x="737674" y="125614"/>
                      <a:pt x="737674" y="129228"/>
                      <a:pt x="742192" y="118384"/>
                    </a:cubicBezTo>
                    <a:cubicBezTo>
                      <a:pt x="741289" y="120191"/>
                      <a:pt x="740385" y="120191"/>
                      <a:pt x="739481" y="121999"/>
                    </a:cubicBezTo>
                    <a:cubicBezTo>
                      <a:pt x="737674" y="123806"/>
                      <a:pt x="731348" y="132843"/>
                      <a:pt x="731348" y="135554"/>
                    </a:cubicBezTo>
                    <a:cubicBezTo>
                      <a:pt x="734963" y="124710"/>
                      <a:pt x="736770" y="118384"/>
                      <a:pt x="735867" y="105732"/>
                    </a:cubicBezTo>
                    <a:cubicBezTo>
                      <a:pt x="734059" y="113866"/>
                      <a:pt x="733156" y="125614"/>
                      <a:pt x="729541" y="131940"/>
                    </a:cubicBezTo>
                    <a:cubicBezTo>
                      <a:pt x="728637" y="136458"/>
                      <a:pt x="727733" y="139169"/>
                      <a:pt x="727733" y="141880"/>
                    </a:cubicBezTo>
                    <a:lnTo>
                      <a:pt x="727733" y="141880"/>
                    </a:lnTo>
                    <a:close/>
                    <a:moveTo>
                      <a:pt x="671704" y="123806"/>
                    </a:moveTo>
                    <a:cubicBezTo>
                      <a:pt x="663571" y="121999"/>
                      <a:pt x="652727" y="111155"/>
                      <a:pt x="646401" y="107540"/>
                    </a:cubicBezTo>
                    <a:cubicBezTo>
                      <a:pt x="648208" y="112058"/>
                      <a:pt x="652727" y="117480"/>
                      <a:pt x="656341" y="119288"/>
                    </a:cubicBezTo>
                    <a:cubicBezTo>
                      <a:pt x="629231" y="114769"/>
                      <a:pt x="639171" y="118384"/>
                      <a:pt x="621097" y="117480"/>
                    </a:cubicBezTo>
                    <a:cubicBezTo>
                      <a:pt x="639171" y="118384"/>
                      <a:pt x="646401" y="120191"/>
                      <a:pt x="663571" y="123806"/>
                    </a:cubicBezTo>
                    <a:cubicBezTo>
                      <a:pt x="667186" y="124710"/>
                      <a:pt x="668993" y="125614"/>
                      <a:pt x="672608" y="126517"/>
                    </a:cubicBezTo>
                    <a:cubicBezTo>
                      <a:pt x="676223" y="127421"/>
                      <a:pt x="679837" y="127421"/>
                      <a:pt x="683452" y="128325"/>
                    </a:cubicBezTo>
                    <a:cubicBezTo>
                      <a:pt x="686163" y="129228"/>
                      <a:pt x="685260" y="129228"/>
                      <a:pt x="687067" y="130132"/>
                    </a:cubicBezTo>
                    <a:cubicBezTo>
                      <a:pt x="688874" y="131036"/>
                      <a:pt x="690682" y="130132"/>
                      <a:pt x="692489" y="131036"/>
                    </a:cubicBezTo>
                    <a:cubicBezTo>
                      <a:pt x="696104" y="131940"/>
                      <a:pt x="697911" y="133747"/>
                      <a:pt x="701526" y="134651"/>
                    </a:cubicBezTo>
                    <a:cubicBezTo>
                      <a:pt x="701526" y="134651"/>
                      <a:pt x="701526" y="133747"/>
                      <a:pt x="701526" y="133747"/>
                    </a:cubicBezTo>
                    <a:cubicBezTo>
                      <a:pt x="701526" y="133747"/>
                      <a:pt x="701526" y="133747"/>
                      <a:pt x="697008" y="130132"/>
                    </a:cubicBezTo>
                    <a:cubicBezTo>
                      <a:pt x="691586" y="126517"/>
                      <a:pt x="687067" y="120191"/>
                      <a:pt x="684356" y="119288"/>
                    </a:cubicBezTo>
                    <a:cubicBezTo>
                      <a:pt x="685260" y="122903"/>
                      <a:pt x="685260" y="121999"/>
                      <a:pt x="685260" y="123806"/>
                    </a:cubicBezTo>
                    <a:cubicBezTo>
                      <a:pt x="685260" y="123806"/>
                      <a:pt x="684356" y="122903"/>
                      <a:pt x="686163" y="127421"/>
                    </a:cubicBezTo>
                    <a:cubicBezTo>
                      <a:pt x="681645" y="124710"/>
                      <a:pt x="679837" y="122903"/>
                      <a:pt x="675319" y="120191"/>
                    </a:cubicBezTo>
                    <a:lnTo>
                      <a:pt x="678030" y="124710"/>
                    </a:lnTo>
                    <a:cubicBezTo>
                      <a:pt x="670801" y="120191"/>
                      <a:pt x="667186" y="115673"/>
                      <a:pt x="661764" y="109347"/>
                    </a:cubicBezTo>
                    <a:cubicBezTo>
                      <a:pt x="659956" y="107540"/>
                      <a:pt x="658149" y="105732"/>
                      <a:pt x="657245" y="103925"/>
                    </a:cubicBezTo>
                    <a:cubicBezTo>
                      <a:pt x="660860" y="111155"/>
                      <a:pt x="664475" y="119288"/>
                      <a:pt x="671704" y="123806"/>
                    </a:cubicBezTo>
                    <a:lnTo>
                      <a:pt x="671704" y="123806"/>
                    </a:lnTo>
                    <a:close/>
                    <a:moveTo>
                      <a:pt x="603927" y="127421"/>
                    </a:moveTo>
                    <a:lnTo>
                      <a:pt x="609349" y="126517"/>
                    </a:lnTo>
                    <a:cubicBezTo>
                      <a:pt x="608446" y="127421"/>
                      <a:pt x="608446" y="127421"/>
                      <a:pt x="608446" y="127421"/>
                    </a:cubicBezTo>
                    <a:cubicBezTo>
                      <a:pt x="605734" y="130132"/>
                      <a:pt x="602120" y="131036"/>
                      <a:pt x="599409" y="134651"/>
                    </a:cubicBezTo>
                    <a:lnTo>
                      <a:pt x="603927" y="133747"/>
                    </a:lnTo>
                    <a:cubicBezTo>
                      <a:pt x="602120" y="135554"/>
                      <a:pt x="598505" y="138265"/>
                      <a:pt x="596698" y="140976"/>
                    </a:cubicBezTo>
                    <a:cubicBezTo>
                      <a:pt x="599409" y="140073"/>
                      <a:pt x="604831" y="135554"/>
                      <a:pt x="606638" y="133747"/>
                    </a:cubicBezTo>
                    <a:cubicBezTo>
                      <a:pt x="608446" y="131940"/>
                      <a:pt x="609349" y="131940"/>
                      <a:pt x="611157" y="130132"/>
                    </a:cubicBezTo>
                    <a:cubicBezTo>
                      <a:pt x="612060" y="130132"/>
                      <a:pt x="612964" y="129228"/>
                      <a:pt x="612964" y="128325"/>
                    </a:cubicBezTo>
                    <a:cubicBezTo>
                      <a:pt x="613868" y="127421"/>
                      <a:pt x="612964" y="128325"/>
                      <a:pt x="612964" y="127421"/>
                    </a:cubicBezTo>
                    <a:cubicBezTo>
                      <a:pt x="613868" y="122903"/>
                      <a:pt x="611157" y="130132"/>
                      <a:pt x="612964" y="125614"/>
                    </a:cubicBezTo>
                    <a:cubicBezTo>
                      <a:pt x="624712" y="121999"/>
                      <a:pt x="639171" y="125614"/>
                      <a:pt x="651823" y="123806"/>
                    </a:cubicBezTo>
                    <a:cubicBezTo>
                      <a:pt x="642786" y="120191"/>
                      <a:pt x="638267" y="118384"/>
                      <a:pt x="627423" y="120191"/>
                    </a:cubicBezTo>
                    <a:cubicBezTo>
                      <a:pt x="617482" y="121999"/>
                      <a:pt x="611157" y="123806"/>
                      <a:pt x="603927" y="127421"/>
                    </a:cubicBezTo>
                    <a:lnTo>
                      <a:pt x="603927" y="127421"/>
                    </a:lnTo>
                    <a:close/>
                    <a:moveTo>
                      <a:pt x="605734" y="144591"/>
                    </a:moveTo>
                    <a:lnTo>
                      <a:pt x="615675" y="134651"/>
                    </a:lnTo>
                    <a:cubicBezTo>
                      <a:pt x="606638" y="134651"/>
                      <a:pt x="605734" y="135554"/>
                      <a:pt x="599409" y="142784"/>
                    </a:cubicBezTo>
                    <a:cubicBezTo>
                      <a:pt x="597601" y="144591"/>
                      <a:pt x="595794" y="145495"/>
                      <a:pt x="597601" y="148206"/>
                    </a:cubicBezTo>
                    <a:cubicBezTo>
                      <a:pt x="601216" y="150013"/>
                      <a:pt x="603023" y="146399"/>
                      <a:pt x="605734" y="144591"/>
                    </a:cubicBezTo>
                    <a:lnTo>
                      <a:pt x="605734" y="144591"/>
                    </a:lnTo>
                    <a:close/>
                    <a:moveTo>
                      <a:pt x="801836" y="143688"/>
                    </a:moveTo>
                    <a:cubicBezTo>
                      <a:pt x="800029" y="141880"/>
                      <a:pt x="798222" y="139169"/>
                      <a:pt x="796414" y="137362"/>
                    </a:cubicBezTo>
                    <a:cubicBezTo>
                      <a:pt x="796414" y="138265"/>
                      <a:pt x="804547" y="157243"/>
                      <a:pt x="805451" y="158147"/>
                    </a:cubicBezTo>
                    <a:lnTo>
                      <a:pt x="805451" y="150917"/>
                    </a:lnTo>
                    <a:cubicBezTo>
                      <a:pt x="805451" y="150917"/>
                      <a:pt x="806355" y="150917"/>
                      <a:pt x="806355" y="150013"/>
                    </a:cubicBezTo>
                    <a:cubicBezTo>
                      <a:pt x="808162" y="145495"/>
                      <a:pt x="799125" y="134651"/>
                      <a:pt x="796414" y="132843"/>
                    </a:cubicBezTo>
                    <a:lnTo>
                      <a:pt x="801836" y="143688"/>
                    </a:lnTo>
                    <a:close/>
                    <a:moveTo>
                      <a:pt x="725022" y="140073"/>
                    </a:moveTo>
                    <a:cubicBezTo>
                      <a:pt x="722311" y="138265"/>
                      <a:pt x="721407" y="137362"/>
                      <a:pt x="720504" y="134651"/>
                    </a:cubicBezTo>
                    <a:lnTo>
                      <a:pt x="719600" y="136458"/>
                    </a:lnTo>
                    <a:cubicBezTo>
                      <a:pt x="719600" y="136458"/>
                      <a:pt x="719600" y="136458"/>
                      <a:pt x="719600" y="136458"/>
                    </a:cubicBezTo>
                    <a:cubicBezTo>
                      <a:pt x="716889" y="133747"/>
                      <a:pt x="714178" y="131036"/>
                      <a:pt x="711467" y="128325"/>
                    </a:cubicBezTo>
                    <a:cubicBezTo>
                      <a:pt x="712370" y="131036"/>
                      <a:pt x="713274" y="131940"/>
                      <a:pt x="714178" y="134651"/>
                    </a:cubicBezTo>
                    <a:cubicBezTo>
                      <a:pt x="710563" y="132843"/>
                      <a:pt x="707852" y="129228"/>
                      <a:pt x="705141" y="128325"/>
                    </a:cubicBezTo>
                    <a:cubicBezTo>
                      <a:pt x="707852" y="131036"/>
                      <a:pt x="708756" y="135554"/>
                      <a:pt x="713274" y="137362"/>
                    </a:cubicBezTo>
                    <a:cubicBezTo>
                      <a:pt x="717793" y="140073"/>
                      <a:pt x="717793" y="137362"/>
                      <a:pt x="724119" y="139169"/>
                    </a:cubicBezTo>
                    <a:cubicBezTo>
                      <a:pt x="725926" y="140073"/>
                      <a:pt x="726830" y="140073"/>
                      <a:pt x="727733" y="140073"/>
                    </a:cubicBezTo>
                    <a:cubicBezTo>
                      <a:pt x="728637" y="136458"/>
                      <a:pt x="728637" y="130132"/>
                      <a:pt x="727733" y="125614"/>
                    </a:cubicBezTo>
                    <a:cubicBezTo>
                      <a:pt x="726830" y="130132"/>
                      <a:pt x="725022" y="130132"/>
                      <a:pt x="725022" y="140073"/>
                    </a:cubicBezTo>
                    <a:lnTo>
                      <a:pt x="725022" y="140073"/>
                    </a:lnTo>
                    <a:close/>
                    <a:moveTo>
                      <a:pt x="784666" y="121095"/>
                    </a:moveTo>
                    <a:cubicBezTo>
                      <a:pt x="790992" y="124710"/>
                      <a:pt x="790992" y="121999"/>
                      <a:pt x="800029" y="134651"/>
                    </a:cubicBezTo>
                    <a:lnTo>
                      <a:pt x="804547" y="140073"/>
                    </a:lnTo>
                    <a:cubicBezTo>
                      <a:pt x="804547" y="134651"/>
                      <a:pt x="798222" y="128325"/>
                      <a:pt x="795510" y="126517"/>
                    </a:cubicBezTo>
                    <a:lnTo>
                      <a:pt x="799125" y="128325"/>
                    </a:lnTo>
                    <a:cubicBezTo>
                      <a:pt x="798222" y="124710"/>
                      <a:pt x="797318" y="123806"/>
                      <a:pt x="793703" y="121999"/>
                    </a:cubicBezTo>
                    <a:cubicBezTo>
                      <a:pt x="790992" y="121999"/>
                      <a:pt x="786474" y="119288"/>
                      <a:pt x="784666" y="121095"/>
                    </a:cubicBezTo>
                    <a:lnTo>
                      <a:pt x="784666" y="121095"/>
                    </a:lnTo>
                    <a:close/>
                    <a:moveTo>
                      <a:pt x="709659" y="137362"/>
                    </a:moveTo>
                    <a:cubicBezTo>
                      <a:pt x="707852" y="134651"/>
                      <a:pt x="706045" y="133747"/>
                      <a:pt x="703334" y="131036"/>
                    </a:cubicBezTo>
                    <a:cubicBezTo>
                      <a:pt x="702430" y="129228"/>
                      <a:pt x="702430" y="129228"/>
                      <a:pt x="700622" y="127421"/>
                    </a:cubicBezTo>
                    <a:cubicBezTo>
                      <a:pt x="699719" y="126517"/>
                      <a:pt x="698815" y="124710"/>
                      <a:pt x="697008" y="123806"/>
                    </a:cubicBezTo>
                    <a:cubicBezTo>
                      <a:pt x="697911" y="127421"/>
                      <a:pt x="699719" y="130132"/>
                      <a:pt x="701526" y="131940"/>
                    </a:cubicBezTo>
                    <a:cubicBezTo>
                      <a:pt x="704237" y="135554"/>
                      <a:pt x="703334" y="136458"/>
                      <a:pt x="709659" y="137362"/>
                    </a:cubicBezTo>
                    <a:lnTo>
                      <a:pt x="709659" y="137362"/>
                    </a:lnTo>
                    <a:close/>
                    <a:moveTo>
                      <a:pt x="316552" y="480766"/>
                    </a:moveTo>
                    <a:cubicBezTo>
                      <a:pt x="283115" y="471729"/>
                      <a:pt x="259619" y="444618"/>
                      <a:pt x="241545" y="429255"/>
                    </a:cubicBezTo>
                    <a:cubicBezTo>
                      <a:pt x="233412" y="421122"/>
                      <a:pt x="227990" y="417507"/>
                      <a:pt x="219857" y="408470"/>
                    </a:cubicBezTo>
                    <a:cubicBezTo>
                      <a:pt x="214434" y="402144"/>
                      <a:pt x="207205" y="397626"/>
                      <a:pt x="201783" y="392204"/>
                    </a:cubicBezTo>
                    <a:cubicBezTo>
                      <a:pt x="193649" y="383167"/>
                      <a:pt x="186420" y="380456"/>
                      <a:pt x="178287" y="374130"/>
                    </a:cubicBezTo>
                    <a:cubicBezTo>
                      <a:pt x="173768" y="371419"/>
                      <a:pt x="169250" y="365997"/>
                      <a:pt x="161116" y="365093"/>
                    </a:cubicBezTo>
                    <a:cubicBezTo>
                      <a:pt x="167442" y="369611"/>
                      <a:pt x="163827" y="365997"/>
                      <a:pt x="170153" y="372322"/>
                    </a:cubicBezTo>
                    <a:cubicBezTo>
                      <a:pt x="172864" y="375034"/>
                      <a:pt x="175575" y="378648"/>
                      <a:pt x="179190" y="380456"/>
                    </a:cubicBezTo>
                    <a:cubicBezTo>
                      <a:pt x="181901" y="382263"/>
                      <a:pt x="195457" y="394011"/>
                      <a:pt x="197264" y="396722"/>
                    </a:cubicBezTo>
                    <a:cubicBezTo>
                      <a:pt x="199975" y="400337"/>
                      <a:pt x="201783" y="402144"/>
                      <a:pt x="205397" y="405759"/>
                    </a:cubicBezTo>
                    <a:cubicBezTo>
                      <a:pt x="208109" y="408470"/>
                      <a:pt x="210820" y="411181"/>
                      <a:pt x="213531" y="414796"/>
                    </a:cubicBezTo>
                    <a:lnTo>
                      <a:pt x="227086" y="427448"/>
                    </a:lnTo>
                    <a:cubicBezTo>
                      <a:pt x="253293" y="446425"/>
                      <a:pt x="269560" y="470825"/>
                      <a:pt x="316552" y="480766"/>
                    </a:cubicBezTo>
                    <a:lnTo>
                      <a:pt x="316552" y="480766"/>
                    </a:lnTo>
                    <a:close/>
                    <a:moveTo>
                      <a:pt x="307515" y="412085"/>
                    </a:moveTo>
                    <a:cubicBezTo>
                      <a:pt x="308419" y="412989"/>
                      <a:pt x="309322" y="413892"/>
                      <a:pt x="310226" y="415700"/>
                    </a:cubicBezTo>
                    <a:cubicBezTo>
                      <a:pt x="319263" y="423833"/>
                      <a:pt x="327396" y="437389"/>
                      <a:pt x="336433" y="445522"/>
                    </a:cubicBezTo>
                    <a:cubicBezTo>
                      <a:pt x="331915" y="435581"/>
                      <a:pt x="319263" y="422929"/>
                      <a:pt x="312937" y="412989"/>
                    </a:cubicBezTo>
                    <a:cubicBezTo>
                      <a:pt x="302093" y="395819"/>
                      <a:pt x="283115" y="385878"/>
                      <a:pt x="269560" y="371419"/>
                    </a:cubicBezTo>
                    <a:cubicBezTo>
                      <a:pt x="265041" y="366900"/>
                      <a:pt x="259619" y="363286"/>
                      <a:pt x="253293" y="359671"/>
                    </a:cubicBezTo>
                    <a:cubicBezTo>
                      <a:pt x="246064" y="354249"/>
                      <a:pt x="222568" y="347923"/>
                      <a:pt x="214434" y="346115"/>
                    </a:cubicBezTo>
                    <a:cubicBezTo>
                      <a:pt x="210820" y="346115"/>
                      <a:pt x="207205" y="345212"/>
                      <a:pt x="202686" y="347923"/>
                    </a:cubicBezTo>
                    <a:cubicBezTo>
                      <a:pt x="200879" y="348826"/>
                      <a:pt x="201783" y="347923"/>
                      <a:pt x="199975" y="349730"/>
                    </a:cubicBezTo>
                    <a:cubicBezTo>
                      <a:pt x="222568" y="337982"/>
                      <a:pt x="289441" y="391300"/>
                      <a:pt x="307515" y="412085"/>
                    </a:cubicBezTo>
                    <a:lnTo>
                      <a:pt x="307515" y="412085"/>
                    </a:lnTo>
                    <a:close/>
                    <a:moveTo>
                      <a:pt x="239738" y="459077"/>
                    </a:moveTo>
                    <a:cubicBezTo>
                      <a:pt x="237930" y="451848"/>
                      <a:pt x="227990" y="444618"/>
                      <a:pt x="221664" y="436485"/>
                    </a:cubicBezTo>
                    <a:cubicBezTo>
                      <a:pt x="218953" y="432870"/>
                      <a:pt x="205397" y="418411"/>
                      <a:pt x="201783" y="415700"/>
                    </a:cubicBezTo>
                    <a:cubicBezTo>
                      <a:pt x="197264" y="411181"/>
                      <a:pt x="179190" y="398530"/>
                      <a:pt x="171961" y="391300"/>
                    </a:cubicBezTo>
                    <a:cubicBezTo>
                      <a:pt x="164731" y="384974"/>
                      <a:pt x="162924" y="380456"/>
                      <a:pt x="159309" y="376841"/>
                    </a:cubicBezTo>
                    <a:cubicBezTo>
                      <a:pt x="154790" y="372322"/>
                      <a:pt x="133102" y="357863"/>
                      <a:pt x="124969" y="356960"/>
                    </a:cubicBezTo>
                    <a:lnTo>
                      <a:pt x="134909" y="364189"/>
                    </a:lnTo>
                    <a:cubicBezTo>
                      <a:pt x="136717" y="365997"/>
                      <a:pt x="152079" y="378648"/>
                      <a:pt x="154790" y="381359"/>
                    </a:cubicBezTo>
                    <a:cubicBezTo>
                      <a:pt x="163827" y="391300"/>
                      <a:pt x="185516" y="411181"/>
                      <a:pt x="197264" y="417507"/>
                    </a:cubicBezTo>
                    <a:cubicBezTo>
                      <a:pt x="200879" y="419315"/>
                      <a:pt x="209916" y="430159"/>
                      <a:pt x="213531" y="433774"/>
                    </a:cubicBezTo>
                    <a:cubicBezTo>
                      <a:pt x="225279" y="447329"/>
                      <a:pt x="220760" y="441003"/>
                      <a:pt x="229797" y="450040"/>
                    </a:cubicBezTo>
                    <a:lnTo>
                      <a:pt x="239738" y="459077"/>
                    </a:lnTo>
                    <a:close/>
                    <a:moveTo>
                      <a:pt x="362640" y="453655"/>
                    </a:moveTo>
                    <a:lnTo>
                      <a:pt x="372581" y="435581"/>
                    </a:lnTo>
                    <a:cubicBezTo>
                      <a:pt x="378907" y="422929"/>
                      <a:pt x="394270" y="388589"/>
                      <a:pt x="399692" y="374130"/>
                    </a:cubicBezTo>
                    <a:cubicBezTo>
                      <a:pt x="406921" y="356056"/>
                      <a:pt x="423188" y="296412"/>
                      <a:pt x="422284" y="281049"/>
                    </a:cubicBezTo>
                    <a:cubicBezTo>
                      <a:pt x="423188" y="285568"/>
                      <a:pt x="413247" y="320812"/>
                      <a:pt x="411440" y="328041"/>
                    </a:cubicBezTo>
                    <a:cubicBezTo>
                      <a:pt x="406921" y="343404"/>
                      <a:pt x="401499" y="356960"/>
                      <a:pt x="396981" y="372322"/>
                    </a:cubicBezTo>
                    <a:cubicBezTo>
                      <a:pt x="392462" y="385878"/>
                      <a:pt x="385233" y="400337"/>
                      <a:pt x="379811" y="413892"/>
                    </a:cubicBezTo>
                    <a:cubicBezTo>
                      <a:pt x="377100" y="421122"/>
                      <a:pt x="375292" y="428352"/>
                      <a:pt x="371677" y="434677"/>
                    </a:cubicBezTo>
                    <a:cubicBezTo>
                      <a:pt x="368063" y="439196"/>
                      <a:pt x="363544" y="447329"/>
                      <a:pt x="362640" y="453655"/>
                    </a:cubicBezTo>
                    <a:lnTo>
                      <a:pt x="362640" y="453655"/>
                    </a:lnTo>
                    <a:close/>
                    <a:moveTo>
                      <a:pt x="278597" y="341597"/>
                    </a:moveTo>
                    <a:cubicBezTo>
                      <a:pt x="282212" y="344308"/>
                      <a:pt x="278597" y="339789"/>
                      <a:pt x="288537" y="348826"/>
                    </a:cubicBezTo>
                    <a:cubicBezTo>
                      <a:pt x="302093" y="359671"/>
                      <a:pt x="302093" y="356960"/>
                      <a:pt x="315648" y="371419"/>
                    </a:cubicBezTo>
                    <a:cubicBezTo>
                      <a:pt x="318359" y="374130"/>
                      <a:pt x="321070" y="375937"/>
                      <a:pt x="323782" y="379552"/>
                    </a:cubicBezTo>
                    <a:cubicBezTo>
                      <a:pt x="327396" y="384071"/>
                      <a:pt x="335530" y="393107"/>
                      <a:pt x="338241" y="397626"/>
                    </a:cubicBezTo>
                    <a:cubicBezTo>
                      <a:pt x="340952" y="401241"/>
                      <a:pt x="342759" y="403952"/>
                      <a:pt x="345470" y="407567"/>
                    </a:cubicBezTo>
                    <a:cubicBezTo>
                      <a:pt x="341855" y="397626"/>
                      <a:pt x="328300" y="382263"/>
                      <a:pt x="321974" y="373226"/>
                    </a:cubicBezTo>
                    <a:cubicBezTo>
                      <a:pt x="319263" y="368708"/>
                      <a:pt x="312937" y="364189"/>
                      <a:pt x="309322" y="360574"/>
                    </a:cubicBezTo>
                    <a:cubicBezTo>
                      <a:pt x="306611" y="357863"/>
                      <a:pt x="293960" y="347923"/>
                      <a:pt x="290345" y="345212"/>
                    </a:cubicBezTo>
                    <a:cubicBezTo>
                      <a:pt x="284923" y="339789"/>
                      <a:pt x="284923" y="339789"/>
                      <a:pt x="278597" y="341597"/>
                    </a:cubicBezTo>
                    <a:lnTo>
                      <a:pt x="278597" y="341597"/>
                    </a:lnTo>
                    <a:close/>
                    <a:moveTo>
                      <a:pt x="249678" y="411181"/>
                    </a:moveTo>
                    <a:cubicBezTo>
                      <a:pt x="248775" y="408470"/>
                      <a:pt x="242449" y="402144"/>
                      <a:pt x="238834" y="397626"/>
                    </a:cubicBezTo>
                    <a:cubicBezTo>
                      <a:pt x="232508" y="390396"/>
                      <a:pt x="218953" y="381359"/>
                      <a:pt x="211723" y="375034"/>
                    </a:cubicBezTo>
                    <a:lnTo>
                      <a:pt x="196360" y="365997"/>
                    </a:lnTo>
                    <a:cubicBezTo>
                      <a:pt x="198168" y="367804"/>
                      <a:pt x="200879" y="369611"/>
                      <a:pt x="202686" y="371419"/>
                    </a:cubicBezTo>
                    <a:lnTo>
                      <a:pt x="216242" y="382263"/>
                    </a:lnTo>
                    <a:cubicBezTo>
                      <a:pt x="217145" y="383167"/>
                      <a:pt x="218049" y="384071"/>
                      <a:pt x="219857" y="384974"/>
                    </a:cubicBezTo>
                    <a:cubicBezTo>
                      <a:pt x="223471" y="388589"/>
                      <a:pt x="232508" y="397626"/>
                      <a:pt x="236123" y="400337"/>
                    </a:cubicBezTo>
                    <a:cubicBezTo>
                      <a:pt x="239738" y="402144"/>
                      <a:pt x="245160" y="408470"/>
                      <a:pt x="249678" y="411181"/>
                    </a:cubicBezTo>
                    <a:lnTo>
                      <a:pt x="249678" y="411181"/>
                    </a:lnTo>
                    <a:close/>
                    <a:moveTo>
                      <a:pt x="286730" y="537699"/>
                    </a:moveTo>
                    <a:cubicBezTo>
                      <a:pt x="284923" y="536795"/>
                      <a:pt x="274982" y="528662"/>
                      <a:pt x="274078" y="526854"/>
                    </a:cubicBezTo>
                    <a:cubicBezTo>
                      <a:pt x="280404" y="531373"/>
                      <a:pt x="288537" y="538602"/>
                      <a:pt x="298478" y="542217"/>
                    </a:cubicBezTo>
                    <a:cubicBezTo>
                      <a:pt x="294863" y="537699"/>
                      <a:pt x="285826" y="533180"/>
                      <a:pt x="280404" y="528662"/>
                    </a:cubicBezTo>
                    <a:cubicBezTo>
                      <a:pt x="275886" y="525951"/>
                      <a:pt x="265945" y="518721"/>
                      <a:pt x="261427" y="516010"/>
                    </a:cubicBezTo>
                    <a:cubicBezTo>
                      <a:pt x="262330" y="517817"/>
                      <a:pt x="270463" y="525951"/>
                      <a:pt x="273175" y="528662"/>
                    </a:cubicBezTo>
                    <a:cubicBezTo>
                      <a:pt x="275886" y="532277"/>
                      <a:pt x="279500" y="534988"/>
                      <a:pt x="286730" y="537699"/>
                    </a:cubicBezTo>
                    <a:lnTo>
                      <a:pt x="286730" y="537699"/>
                    </a:lnTo>
                    <a:close/>
                    <a:moveTo>
                      <a:pt x="273175" y="582883"/>
                    </a:moveTo>
                    <a:cubicBezTo>
                      <a:pt x="273175" y="582883"/>
                      <a:pt x="273175" y="581980"/>
                      <a:pt x="273175" y="582883"/>
                    </a:cubicBezTo>
                    <a:cubicBezTo>
                      <a:pt x="273175" y="584691"/>
                      <a:pt x="273175" y="582883"/>
                      <a:pt x="274078" y="582883"/>
                    </a:cubicBezTo>
                    <a:cubicBezTo>
                      <a:pt x="274078" y="582883"/>
                      <a:pt x="274078" y="582883"/>
                      <a:pt x="274078" y="582883"/>
                    </a:cubicBezTo>
                    <a:lnTo>
                      <a:pt x="274982" y="587402"/>
                    </a:lnTo>
                    <a:cubicBezTo>
                      <a:pt x="275886" y="588306"/>
                      <a:pt x="274982" y="589209"/>
                      <a:pt x="276789" y="591017"/>
                    </a:cubicBezTo>
                    <a:cubicBezTo>
                      <a:pt x="279500" y="582883"/>
                      <a:pt x="279500" y="575654"/>
                      <a:pt x="274982" y="568424"/>
                    </a:cubicBezTo>
                    <a:lnTo>
                      <a:pt x="271367" y="564810"/>
                    </a:lnTo>
                    <a:cubicBezTo>
                      <a:pt x="270463" y="563906"/>
                      <a:pt x="270463" y="563906"/>
                      <a:pt x="269560" y="563906"/>
                    </a:cubicBezTo>
                    <a:cubicBezTo>
                      <a:pt x="274982" y="572039"/>
                      <a:pt x="274078" y="563906"/>
                      <a:pt x="273175" y="582883"/>
                    </a:cubicBezTo>
                    <a:lnTo>
                      <a:pt x="273175" y="582883"/>
                    </a:lnTo>
                    <a:close/>
                    <a:moveTo>
                      <a:pt x="353603" y="670542"/>
                    </a:moveTo>
                    <a:cubicBezTo>
                      <a:pt x="355411" y="669638"/>
                      <a:pt x="360833" y="666023"/>
                      <a:pt x="362640" y="666023"/>
                    </a:cubicBezTo>
                    <a:cubicBezTo>
                      <a:pt x="365351" y="666023"/>
                      <a:pt x="368966" y="669638"/>
                      <a:pt x="370774" y="671446"/>
                    </a:cubicBezTo>
                    <a:cubicBezTo>
                      <a:pt x="369870" y="674157"/>
                      <a:pt x="368063" y="675964"/>
                      <a:pt x="366255" y="677771"/>
                    </a:cubicBezTo>
                    <a:cubicBezTo>
                      <a:pt x="365351" y="678675"/>
                      <a:pt x="360833" y="680483"/>
                      <a:pt x="358122" y="680483"/>
                    </a:cubicBezTo>
                    <a:cubicBezTo>
                      <a:pt x="356315" y="677771"/>
                      <a:pt x="353603" y="676868"/>
                      <a:pt x="353603" y="670542"/>
                    </a:cubicBezTo>
                    <a:lnTo>
                      <a:pt x="353603" y="670542"/>
                    </a:lnTo>
                    <a:close/>
                    <a:moveTo>
                      <a:pt x="352700" y="669638"/>
                    </a:moveTo>
                    <a:cubicBezTo>
                      <a:pt x="351796" y="674157"/>
                      <a:pt x="352700" y="677771"/>
                      <a:pt x="356315" y="679579"/>
                    </a:cubicBezTo>
                    <a:cubicBezTo>
                      <a:pt x="359026" y="681386"/>
                      <a:pt x="363544" y="681386"/>
                      <a:pt x="366255" y="679579"/>
                    </a:cubicBezTo>
                    <a:cubicBezTo>
                      <a:pt x="378003" y="671446"/>
                      <a:pt x="368063" y="666927"/>
                      <a:pt x="365351" y="663312"/>
                    </a:cubicBezTo>
                    <a:cubicBezTo>
                      <a:pt x="359929" y="664216"/>
                      <a:pt x="356315" y="666927"/>
                      <a:pt x="352700" y="669638"/>
                    </a:cubicBezTo>
                    <a:lnTo>
                      <a:pt x="352700" y="669638"/>
                    </a:lnTo>
                    <a:close/>
                    <a:moveTo>
                      <a:pt x="202686" y="603668"/>
                    </a:moveTo>
                    <a:cubicBezTo>
                      <a:pt x="204494" y="602765"/>
                      <a:pt x="203590" y="603668"/>
                      <a:pt x="205397" y="601861"/>
                    </a:cubicBezTo>
                    <a:cubicBezTo>
                      <a:pt x="206301" y="600957"/>
                      <a:pt x="206301" y="600054"/>
                      <a:pt x="206301" y="598246"/>
                    </a:cubicBezTo>
                    <a:lnTo>
                      <a:pt x="205397" y="607283"/>
                    </a:lnTo>
                    <a:lnTo>
                      <a:pt x="207205" y="604572"/>
                    </a:lnTo>
                    <a:lnTo>
                      <a:pt x="207205" y="609091"/>
                    </a:lnTo>
                    <a:cubicBezTo>
                      <a:pt x="208109" y="603668"/>
                      <a:pt x="206301" y="591017"/>
                      <a:pt x="204494" y="587402"/>
                    </a:cubicBezTo>
                    <a:cubicBezTo>
                      <a:pt x="203590" y="585595"/>
                      <a:pt x="203590" y="585595"/>
                      <a:pt x="203590" y="584691"/>
                    </a:cubicBezTo>
                    <a:cubicBezTo>
                      <a:pt x="203590" y="583787"/>
                      <a:pt x="203590" y="583787"/>
                      <a:pt x="202686" y="582883"/>
                    </a:cubicBezTo>
                    <a:cubicBezTo>
                      <a:pt x="201783" y="580172"/>
                      <a:pt x="202686" y="581980"/>
                      <a:pt x="200879" y="581076"/>
                    </a:cubicBezTo>
                    <a:cubicBezTo>
                      <a:pt x="200879" y="581980"/>
                      <a:pt x="199072" y="580172"/>
                      <a:pt x="200879" y="585595"/>
                    </a:cubicBezTo>
                    <a:cubicBezTo>
                      <a:pt x="205397" y="597343"/>
                      <a:pt x="202686" y="596439"/>
                      <a:pt x="202686" y="603668"/>
                    </a:cubicBezTo>
                    <a:lnTo>
                      <a:pt x="202686" y="603668"/>
                    </a:lnTo>
                    <a:close/>
                    <a:moveTo>
                      <a:pt x="238834" y="581076"/>
                    </a:moveTo>
                    <a:cubicBezTo>
                      <a:pt x="238834" y="591017"/>
                      <a:pt x="238834" y="596439"/>
                      <a:pt x="240642" y="605476"/>
                    </a:cubicBezTo>
                    <a:cubicBezTo>
                      <a:pt x="244256" y="598246"/>
                      <a:pt x="241545" y="588306"/>
                      <a:pt x="240642" y="581076"/>
                    </a:cubicBezTo>
                    <a:cubicBezTo>
                      <a:pt x="239738" y="581076"/>
                      <a:pt x="241545" y="579269"/>
                      <a:pt x="239738" y="582883"/>
                    </a:cubicBezTo>
                    <a:cubicBezTo>
                      <a:pt x="239738" y="577461"/>
                      <a:pt x="238834" y="579269"/>
                      <a:pt x="237027" y="577461"/>
                    </a:cubicBezTo>
                    <a:cubicBezTo>
                      <a:pt x="236123" y="575654"/>
                      <a:pt x="236123" y="575654"/>
                      <a:pt x="235219" y="574750"/>
                    </a:cubicBezTo>
                    <a:cubicBezTo>
                      <a:pt x="234316" y="573847"/>
                      <a:pt x="233412" y="572943"/>
                      <a:pt x="232508" y="572039"/>
                    </a:cubicBezTo>
                    <a:cubicBezTo>
                      <a:pt x="234316" y="574750"/>
                      <a:pt x="237027" y="580172"/>
                      <a:pt x="238834" y="581076"/>
                    </a:cubicBezTo>
                    <a:lnTo>
                      <a:pt x="238834" y="581076"/>
                    </a:lnTo>
                    <a:close/>
                    <a:moveTo>
                      <a:pt x="257812" y="541314"/>
                    </a:moveTo>
                    <a:cubicBezTo>
                      <a:pt x="249678" y="531373"/>
                      <a:pt x="250582" y="531373"/>
                      <a:pt x="241545" y="522336"/>
                    </a:cubicBezTo>
                    <a:lnTo>
                      <a:pt x="221664" y="497936"/>
                    </a:lnTo>
                    <a:cubicBezTo>
                      <a:pt x="223471" y="505166"/>
                      <a:pt x="248775" y="534084"/>
                      <a:pt x="254197" y="537699"/>
                    </a:cubicBezTo>
                    <a:cubicBezTo>
                      <a:pt x="256004" y="539506"/>
                      <a:pt x="256908" y="539506"/>
                      <a:pt x="257812" y="541314"/>
                    </a:cubicBezTo>
                    <a:lnTo>
                      <a:pt x="257812" y="541314"/>
                    </a:lnTo>
                    <a:close/>
                    <a:moveTo>
                      <a:pt x="262330" y="507877"/>
                    </a:moveTo>
                    <a:cubicBezTo>
                      <a:pt x="262330" y="507877"/>
                      <a:pt x="263234" y="507877"/>
                      <a:pt x="262330" y="505166"/>
                    </a:cubicBezTo>
                    <a:cubicBezTo>
                      <a:pt x="262330" y="505166"/>
                      <a:pt x="263234" y="506069"/>
                      <a:pt x="264138" y="506069"/>
                    </a:cubicBezTo>
                    <a:cubicBezTo>
                      <a:pt x="266849" y="506973"/>
                      <a:pt x="262330" y="506973"/>
                      <a:pt x="265041" y="506069"/>
                    </a:cubicBezTo>
                    <a:lnTo>
                      <a:pt x="265945" y="505166"/>
                    </a:lnTo>
                    <a:cubicBezTo>
                      <a:pt x="266849" y="506973"/>
                      <a:pt x="266849" y="506973"/>
                      <a:pt x="268656" y="507877"/>
                    </a:cubicBezTo>
                    <a:cubicBezTo>
                      <a:pt x="267752" y="505166"/>
                      <a:pt x="267752" y="506069"/>
                      <a:pt x="265945" y="504262"/>
                    </a:cubicBezTo>
                    <a:lnTo>
                      <a:pt x="262330" y="499743"/>
                    </a:lnTo>
                    <a:cubicBezTo>
                      <a:pt x="262330" y="500647"/>
                      <a:pt x="262330" y="501551"/>
                      <a:pt x="262330" y="502455"/>
                    </a:cubicBezTo>
                    <a:cubicBezTo>
                      <a:pt x="261427" y="501551"/>
                      <a:pt x="261427" y="500647"/>
                      <a:pt x="260523" y="499743"/>
                    </a:cubicBezTo>
                    <a:lnTo>
                      <a:pt x="258715" y="498840"/>
                    </a:lnTo>
                    <a:cubicBezTo>
                      <a:pt x="258715" y="498840"/>
                      <a:pt x="258715" y="498840"/>
                      <a:pt x="258715" y="498840"/>
                    </a:cubicBezTo>
                    <a:cubicBezTo>
                      <a:pt x="256908" y="497936"/>
                      <a:pt x="255101" y="495225"/>
                      <a:pt x="253293" y="493418"/>
                    </a:cubicBezTo>
                    <a:cubicBezTo>
                      <a:pt x="253293" y="496129"/>
                      <a:pt x="256004" y="499743"/>
                      <a:pt x="256908" y="501551"/>
                    </a:cubicBezTo>
                    <a:cubicBezTo>
                      <a:pt x="258715" y="504262"/>
                      <a:pt x="259619" y="506069"/>
                      <a:pt x="262330" y="507877"/>
                    </a:cubicBezTo>
                    <a:lnTo>
                      <a:pt x="262330" y="507877"/>
                    </a:lnTo>
                    <a:close/>
                    <a:moveTo>
                      <a:pt x="286730" y="623550"/>
                    </a:moveTo>
                    <a:cubicBezTo>
                      <a:pt x="286730" y="618128"/>
                      <a:pt x="285826" y="612705"/>
                      <a:pt x="284923" y="608187"/>
                    </a:cubicBezTo>
                    <a:lnTo>
                      <a:pt x="284019" y="607283"/>
                    </a:lnTo>
                    <a:lnTo>
                      <a:pt x="283115" y="594632"/>
                    </a:lnTo>
                    <a:cubicBezTo>
                      <a:pt x="283115" y="600054"/>
                      <a:pt x="282212" y="603668"/>
                      <a:pt x="282212" y="609994"/>
                    </a:cubicBezTo>
                    <a:cubicBezTo>
                      <a:pt x="282212" y="615416"/>
                      <a:pt x="282212" y="618128"/>
                      <a:pt x="284923" y="621742"/>
                    </a:cubicBezTo>
                    <a:lnTo>
                      <a:pt x="286730" y="623550"/>
                    </a:lnTo>
                    <a:close/>
                    <a:moveTo>
                      <a:pt x="306611" y="568424"/>
                    </a:moveTo>
                    <a:cubicBezTo>
                      <a:pt x="306611" y="566617"/>
                      <a:pt x="306611" y="567521"/>
                      <a:pt x="306611" y="565713"/>
                    </a:cubicBezTo>
                    <a:cubicBezTo>
                      <a:pt x="306611" y="565713"/>
                      <a:pt x="306611" y="565713"/>
                      <a:pt x="306611" y="564810"/>
                    </a:cubicBezTo>
                    <a:lnTo>
                      <a:pt x="307515" y="568424"/>
                    </a:lnTo>
                    <a:cubicBezTo>
                      <a:pt x="307515" y="563906"/>
                      <a:pt x="307515" y="559387"/>
                      <a:pt x="305708" y="555773"/>
                    </a:cubicBezTo>
                    <a:lnTo>
                      <a:pt x="304804" y="556676"/>
                    </a:lnTo>
                    <a:lnTo>
                      <a:pt x="303900" y="552158"/>
                    </a:lnTo>
                    <a:cubicBezTo>
                      <a:pt x="304804" y="560291"/>
                      <a:pt x="304804" y="561195"/>
                      <a:pt x="306611" y="568424"/>
                    </a:cubicBezTo>
                    <a:lnTo>
                      <a:pt x="306611" y="568424"/>
                    </a:lnTo>
                    <a:close/>
                    <a:moveTo>
                      <a:pt x="350892" y="666023"/>
                    </a:moveTo>
                    <a:cubicBezTo>
                      <a:pt x="353603" y="665120"/>
                      <a:pt x="350892" y="665120"/>
                      <a:pt x="355411" y="662409"/>
                    </a:cubicBezTo>
                    <a:cubicBezTo>
                      <a:pt x="357218" y="660601"/>
                      <a:pt x="358122" y="659698"/>
                      <a:pt x="359929" y="658794"/>
                    </a:cubicBezTo>
                    <a:cubicBezTo>
                      <a:pt x="356315" y="658794"/>
                      <a:pt x="355411" y="658794"/>
                      <a:pt x="353603" y="660601"/>
                    </a:cubicBezTo>
                    <a:cubicBezTo>
                      <a:pt x="351796" y="662409"/>
                      <a:pt x="349085" y="663312"/>
                      <a:pt x="350892" y="666023"/>
                    </a:cubicBezTo>
                    <a:lnTo>
                      <a:pt x="350892" y="666023"/>
                    </a:lnTo>
                    <a:close/>
                    <a:moveTo>
                      <a:pt x="261427" y="583787"/>
                    </a:moveTo>
                    <a:cubicBezTo>
                      <a:pt x="260523" y="581076"/>
                      <a:pt x="256004" y="575654"/>
                      <a:pt x="254197" y="574750"/>
                    </a:cubicBezTo>
                    <a:cubicBezTo>
                      <a:pt x="254197" y="577461"/>
                      <a:pt x="255101" y="578365"/>
                      <a:pt x="256908" y="580172"/>
                    </a:cubicBezTo>
                    <a:cubicBezTo>
                      <a:pt x="257812" y="581980"/>
                      <a:pt x="257812" y="582883"/>
                      <a:pt x="261427" y="583787"/>
                    </a:cubicBezTo>
                    <a:lnTo>
                      <a:pt x="261427" y="583787"/>
                    </a:lnTo>
                    <a:close/>
                    <a:moveTo>
                      <a:pt x="229797" y="595535"/>
                    </a:moveTo>
                    <a:cubicBezTo>
                      <a:pt x="229797" y="595535"/>
                      <a:pt x="231605" y="596439"/>
                      <a:pt x="227990" y="593728"/>
                    </a:cubicBezTo>
                    <a:lnTo>
                      <a:pt x="219857" y="586498"/>
                    </a:lnTo>
                    <a:cubicBezTo>
                      <a:pt x="220760" y="590113"/>
                      <a:pt x="223471" y="592824"/>
                      <a:pt x="226182" y="594632"/>
                    </a:cubicBezTo>
                    <a:cubicBezTo>
                      <a:pt x="229797" y="596439"/>
                      <a:pt x="229797" y="595535"/>
                      <a:pt x="229797" y="595535"/>
                    </a:cubicBezTo>
                    <a:lnTo>
                      <a:pt x="229797" y="595535"/>
                    </a:lnTo>
                    <a:close/>
                    <a:moveTo>
                      <a:pt x="344567" y="621742"/>
                    </a:moveTo>
                    <a:cubicBezTo>
                      <a:pt x="344567" y="621742"/>
                      <a:pt x="346374" y="619935"/>
                      <a:pt x="341855" y="622646"/>
                    </a:cubicBezTo>
                    <a:lnTo>
                      <a:pt x="329204" y="628972"/>
                    </a:lnTo>
                    <a:cubicBezTo>
                      <a:pt x="333722" y="628972"/>
                      <a:pt x="339144" y="627165"/>
                      <a:pt x="342759" y="624453"/>
                    </a:cubicBezTo>
                    <a:cubicBezTo>
                      <a:pt x="346374" y="622646"/>
                      <a:pt x="344567" y="621742"/>
                      <a:pt x="344567" y="621742"/>
                    </a:cubicBezTo>
                    <a:lnTo>
                      <a:pt x="344567" y="621742"/>
                    </a:lnTo>
                    <a:close/>
                    <a:moveTo>
                      <a:pt x="329204" y="614513"/>
                    </a:moveTo>
                    <a:cubicBezTo>
                      <a:pt x="329204" y="614513"/>
                      <a:pt x="327396" y="615416"/>
                      <a:pt x="331011" y="613609"/>
                    </a:cubicBezTo>
                    <a:lnTo>
                      <a:pt x="339144" y="609091"/>
                    </a:lnTo>
                    <a:cubicBezTo>
                      <a:pt x="336433" y="609091"/>
                      <a:pt x="332818" y="609994"/>
                      <a:pt x="331011" y="611802"/>
                    </a:cubicBezTo>
                    <a:cubicBezTo>
                      <a:pt x="328300" y="614513"/>
                      <a:pt x="329204" y="614513"/>
                      <a:pt x="329204" y="614513"/>
                    </a:cubicBezTo>
                    <a:lnTo>
                      <a:pt x="329204" y="614513"/>
                    </a:lnTo>
                    <a:close/>
                    <a:moveTo>
                      <a:pt x="343663" y="616320"/>
                    </a:moveTo>
                    <a:cubicBezTo>
                      <a:pt x="343663" y="616320"/>
                      <a:pt x="345470" y="615416"/>
                      <a:pt x="341855" y="617224"/>
                    </a:cubicBezTo>
                    <a:lnTo>
                      <a:pt x="332818" y="621742"/>
                    </a:lnTo>
                    <a:cubicBezTo>
                      <a:pt x="336433" y="621742"/>
                      <a:pt x="339144" y="620839"/>
                      <a:pt x="341855" y="619031"/>
                    </a:cubicBezTo>
                    <a:cubicBezTo>
                      <a:pt x="344567" y="617224"/>
                      <a:pt x="343663" y="616320"/>
                      <a:pt x="343663" y="616320"/>
                    </a:cubicBezTo>
                    <a:lnTo>
                      <a:pt x="343663" y="616320"/>
                    </a:lnTo>
                    <a:close/>
                    <a:moveTo>
                      <a:pt x="224375" y="552158"/>
                    </a:moveTo>
                    <a:cubicBezTo>
                      <a:pt x="220760" y="540410"/>
                      <a:pt x="220760" y="540410"/>
                      <a:pt x="216242" y="528662"/>
                    </a:cubicBezTo>
                    <a:lnTo>
                      <a:pt x="211723" y="513299"/>
                    </a:lnTo>
                    <a:cubicBezTo>
                      <a:pt x="210820" y="520528"/>
                      <a:pt x="218953" y="542217"/>
                      <a:pt x="222568" y="547639"/>
                    </a:cubicBezTo>
                    <a:cubicBezTo>
                      <a:pt x="223471" y="549447"/>
                      <a:pt x="223471" y="550350"/>
                      <a:pt x="224375" y="552158"/>
                    </a:cubicBezTo>
                    <a:lnTo>
                      <a:pt x="224375" y="552158"/>
                    </a:lnTo>
                    <a:close/>
                    <a:moveTo>
                      <a:pt x="1010590" y="576558"/>
                    </a:moveTo>
                    <a:lnTo>
                      <a:pt x="1011494" y="587402"/>
                    </a:lnTo>
                    <a:cubicBezTo>
                      <a:pt x="1016916" y="590113"/>
                      <a:pt x="1016012" y="589209"/>
                      <a:pt x="1021434" y="588306"/>
                    </a:cubicBezTo>
                    <a:cubicBezTo>
                      <a:pt x="1016012" y="587402"/>
                      <a:pt x="1016012" y="587402"/>
                      <a:pt x="1011494" y="585595"/>
                    </a:cubicBezTo>
                    <a:lnTo>
                      <a:pt x="1011494" y="572943"/>
                    </a:lnTo>
                    <a:lnTo>
                      <a:pt x="1021434" y="572943"/>
                    </a:lnTo>
                    <a:cubicBezTo>
                      <a:pt x="1023242" y="577461"/>
                      <a:pt x="1023242" y="573847"/>
                      <a:pt x="1024145" y="580172"/>
                    </a:cubicBezTo>
                    <a:cubicBezTo>
                      <a:pt x="1024145" y="581980"/>
                      <a:pt x="1024145" y="581980"/>
                      <a:pt x="1025049" y="582883"/>
                    </a:cubicBezTo>
                    <a:cubicBezTo>
                      <a:pt x="1026856" y="579269"/>
                      <a:pt x="1025953" y="572039"/>
                      <a:pt x="1021434" y="571135"/>
                    </a:cubicBezTo>
                    <a:cubicBezTo>
                      <a:pt x="1020531" y="571135"/>
                      <a:pt x="1015108" y="570232"/>
                      <a:pt x="1013301" y="570232"/>
                    </a:cubicBezTo>
                    <a:cubicBezTo>
                      <a:pt x="1010590" y="571135"/>
                      <a:pt x="1010590" y="572943"/>
                      <a:pt x="1010590" y="576558"/>
                    </a:cubicBezTo>
                    <a:lnTo>
                      <a:pt x="1010590" y="576558"/>
                    </a:lnTo>
                    <a:close/>
                    <a:moveTo>
                      <a:pt x="988901" y="570232"/>
                    </a:moveTo>
                    <a:cubicBezTo>
                      <a:pt x="1000649" y="566617"/>
                      <a:pt x="998842" y="566617"/>
                      <a:pt x="1002457" y="574750"/>
                    </a:cubicBezTo>
                    <a:lnTo>
                      <a:pt x="1004264" y="577461"/>
                    </a:lnTo>
                    <a:cubicBezTo>
                      <a:pt x="1004264" y="572943"/>
                      <a:pt x="1003360" y="570232"/>
                      <a:pt x="1000649" y="567521"/>
                    </a:cubicBezTo>
                    <a:cubicBezTo>
                      <a:pt x="995227" y="566617"/>
                      <a:pt x="987998" y="567521"/>
                      <a:pt x="987094" y="572039"/>
                    </a:cubicBezTo>
                    <a:cubicBezTo>
                      <a:pt x="987094" y="574750"/>
                      <a:pt x="987998" y="576558"/>
                      <a:pt x="988901" y="579269"/>
                    </a:cubicBezTo>
                    <a:cubicBezTo>
                      <a:pt x="989805" y="582883"/>
                      <a:pt x="990709" y="583787"/>
                      <a:pt x="993420" y="584691"/>
                    </a:cubicBezTo>
                    <a:cubicBezTo>
                      <a:pt x="992516" y="580172"/>
                      <a:pt x="988901" y="578365"/>
                      <a:pt x="988901" y="570232"/>
                    </a:cubicBezTo>
                    <a:lnTo>
                      <a:pt x="988901" y="570232"/>
                    </a:lnTo>
                    <a:close/>
                    <a:moveTo>
                      <a:pt x="971731" y="522336"/>
                    </a:moveTo>
                    <a:cubicBezTo>
                      <a:pt x="973538" y="524143"/>
                      <a:pt x="969924" y="522336"/>
                      <a:pt x="973538" y="523240"/>
                    </a:cubicBezTo>
                    <a:cubicBezTo>
                      <a:pt x="974442" y="523240"/>
                      <a:pt x="975346" y="523240"/>
                      <a:pt x="976250" y="523240"/>
                    </a:cubicBezTo>
                    <a:cubicBezTo>
                      <a:pt x="978057" y="523240"/>
                      <a:pt x="979864" y="523240"/>
                      <a:pt x="981672" y="523240"/>
                    </a:cubicBezTo>
                    <a:lnTo>
                      <a:pt x="974442" y="525951"/>
                    </a:lnTo>
                    <a:cubicBezTo>
                      <a:pt x="976250" y="527758"/>
                      <a:pt x="978057" y="525951"/>
                      <a:pt x="980768" y="526854"/>
                    </a:cubicBezTo>
                    <a:cubicBezTo>
                      <a:pt x="981672" y="525951"/>
                      <a:pt x="982575" y="525047"/>
                      <a:pt x="984383" y="524143"/>
                    </a:cubicBezTo>
                    <a:lnTo>
                      <a:pt x="981672" y="523240"/>
                    </a:lnTo>
                    <a:cubicBezTo>
                      <a:pt x="986190" y="522336"/>
                      <a:pt x="985287" y="521432"/>
                      <a:pt x="987998" y="519625"/>
                    </a:cubicBezTo>
                    <a:cubicBezTo>
                      <a:pt x="981672" y="521432"/>
                      <a:pt x="978057" y="522336"/>
                      <a:pt x="971731" y="522336"/>
                    </a:cubicBezTo>
                    <a:lnTo>
                      <a:pt x="971731" y="522336"/>
                    </a:lnTo>
                    <a:close/>
                    <a:moveTo>
                      <a:pt x="1033182" y="571135"/>
                    </a:moveTo>
                    <a:cubicBezTo>
                      <a:pt x="1034990" y="572943"/>
                      <a:pt x="1033182" y="572039"/>
                      <a:pt x="1033182" y="574750"/>
                    </a:cubicBezTo>
                    <a:cubicBezTo>
                      <a:pt x="1033182" y="576558"/>
                      <a:pt x="1034086" y="577461"/>
                      <a:pt x="1034086" y="578365"/>
                    </a:cubicBezTo>
                    <a:lnTo>
                      <a:pt x="1034086" y="571135"/>
                    </a:lnTo>
                    <a:lnTo>
                      <a:pt x="1042219" y="572039"/>
                    </a:lnTo>
                    <a:cubicBezTo>
                      <a:pt x="1043123" y="572943"/>
                      <a:pt x="1045834" y="579269"/>
                      <a:pt x="1045834" y="580172"/>
                    </a:cubicBezTo>
                    <a:cubicBezTo>
                      <a:pt x="1046738" y="570232"/>
                      <a:pt x="1043123" y="568424"/>
                      <a:pt x="1033182" y="571135"/>
                    </a:cubicBezTo>
                    <a:lnTo>
                      <a:pt x="1033182" y="571135"/>
                    </a:lnTo>
                    <a:close/>
                    <a:moveTo>
                      <a:pt x="1045834" y="548543"/>
                    </a:moveTo>
                    <a:cubicBezTo>
                      <a:pt x="1048545" y="553062"/>
                      <a:pt x="1056678" y="553062"/>
                      <a:pt x="1060293" y="547639"/>
                    </a:cubicBezTo>
                    <a:lnTo>
                      <a:pt x="1045834" y="548543"/>
                    </a:lnTo>
                    <a:close/>
                    <a:moveTo>
                      <a:pt x="1020531" y="516914"/>
                    </a:moveTo>
                    <a:cubicBezTo>
                      <a:pt x="1026856" y="515106"/>
                      <a:pt x="1029568" y="516010"/>
                      <a:pt x="1035893" y="516010"/>
                    </a:cubicBezTo>
                    <a:cubicBezTo>
                      <a:pt x="1034086" y="512395"/>
                      <a:pt x="1022338" y="513299"/>
                      <a:pt x="1020531" y="516914"/>
                    </a:cubicBezTo>
                    <a:lnTo>
                      <a:pt x="1020531" y="516914"/>
                    </a:lnTo>
                    <a:close/>
                    <a:moveTo>
                      <a:pt x="996131" y="513299"/>
                    </a:moveTo>
                    <a:cubicBezTo>
                      <a:pt x="997035" y="514203"/>
                      <a:pt x="995227" y="515106"/>
                      <a:pt x="998842" y="513299"/>
                    </a:cubicBezTo>
                    <a:cubicBezTo>
                      <a:pt x="999746" y="513299"/>
                      <a:pt x="1000649" y="512395"/>
                      <a:pt x="1002457" y="512395"/>
                    </a:cubicBezTo>
                    <a:cubicBezTo>
                      <a:pt x="1005168" y="512395"/>
                      <a:pt x="1008783" y="511492"/>
                      <a:pt x="1011494" y="511492"/>
                    </a:cubicBezTo>
                    <a:cubicBezTo>
                      <a:pt x="1006071" y="508780"/>
                      <a:pt x="999746" y="510588"/>
                      <a:pt x="996131" y="513299"/>
                    </a:cubicBezTo>
                    <a:lnTo>
                      <a:pt x="996131" y="513299"/>
                    </a:lnTo>
                    <a:close/>
                    <a:moveTo>
                      <a:pt x="1010590" y="564810"/>
                    </a:moveTo>
                    <a:lnTo>
                      <a:pt x="1011494" y="565713"/>
                    </a:lnTo>
                    <a:cubicBezTo>
                      <a:pt x="1018723" y="568424"/>
                      <a:pt x="1016916" y="564810"/>
                      <a:pt x="1021434" y="563906"/>
                    </a:cubicBezTo>
                    <a:cubicBezTo>
                      <a:pt x="1017820" y="563002"/>
                      <a:pt x="1013301" y="561195"/>
                      <a:pt x="1010590" y="564810"/>
                    </a:cubicBezTo>
                    <a:lnTo>
                      <a:pt x="1010590" y="564810"/>
                    </a:lnTo>
                    <a:close/>
                    <a:moveTo>
                      <a:pt x="1054871" y="560291"/>
                    </a:moveTo>
                    <a:cubicBezTo>
                      <a:pt x="1054871" y="560291"/>
                      <a:pt x="1054871" y="560291"/>
                      <a:pt x="1056678" y="561195"/>
                    </a:cubicBezTo>
                    <a:cubicBezTo>
                      <a:pt x="1056678" y="561195"/>
                      <a:pt x="1057582" y="561195"/>
                      <a:pt x="1057582" y="561195"/>
                    </a:cubicBezTo>
                    <a:cubicBezTo>
                      <a:pt x="1058486" y="561195"/>
                      <a:pt x="1059390" y="561195"/>
                      <a:pt x="1060293" y="561195"/>
                    </a:cubicBezTo>
                    <a:cubicBezTo>
                      <a:pt x="1060293" y="562098"/>
                      <a:pt x="1061197" y="563002"/>
                      <a:pt x="1061197" y="563906"/>
                    </a:cubicBezTo>
                    <a:cubicBezTo>
                      <a:pt x="1062101" y="565713"/>
                      <a:pt x="1061197" y="564810"/>
                      <a:pt x="1063004" y="566617"/>
                    </a:cubicBezTo>
                    <a:cubicBezTo>
                      <a:pt x="1063908" y="563002"/>
                      <a:pt x="1062101" y="561195"/>
                      <a:pt x="1060293" y="559387"/>
                    </a:cubicBezTo>
                    <a:lnTo>
                      <a:pt x="1054871" y="560291"/>
                    </a:lnTo>
                    <a:close/>
                    <a:moveTo>
                      <a:pt x="58999" y="492514"/>
                    </a:moveTo>
                    <a:cubicBezTo>
                      <a:pt x="58999" y="486188"/>
                      <a:pt x="69843" y="476247"/>
                      <a:pt x="76169" y="476247"/>
                    </a:cubicBezTo>
                    <a:cubicBezTo>
                      <a:pt x="79784" y="488899"/>
                      <a:pt x="66228" y="494321"/>
                      <a:pt x="58999" y="492514"/>
                    </a:cubicBezTo>
                    <a:lnTo>
                      <a:pt x="58999" y="492514"/>
                    </a:lnTo>
                    <a:close/>
                    <a:moveTo>
                      <a:pt x="55384" y="475344"/>
                    </a:moveTo>
                    <a:cubicBezTo>
                      <a:pt x="57191" y="474440"/>
                      <a:pt x="55384" y="475344"/>
                      <a:pt x="57191" y="474440"/>
                    </a:cubicBezTo>
                    <a:cubicBezTo>
                      <a:pt x="58095" y="473536"/>
                      <a:pt x="57191" y="474440"/>
                      <a:pt x="58999" y="472633"/>
                    </a:cubicBezTo>
                    <a:cubicBezTo>
                      <a:pt x="63517" y="469018"/>
                      <a:pt x="82495" y="466307"/>
                      <a:pt x="65325" y="478959"/>
                    </a:cubicBezTo>
                    <a:cubicBezTo>
                      <a:pt x="63517" y="479862"/>
                      <a:pt x="59902" y="483477"/>
                      <a:pt x="57191" y="483477"/>
                    </a:cubicBezTo>
                    <a:cubicBezTo>
                      <a:pt x="56288" y="483477"/>
                      <a:pt x="56288" y="483477"/>
                      <a:pt x="55384" y="483477"/>
                    </a:cubicBezTo>
                    <a:lnTo>
                      <a:pt x="54480" y="483477"/>
                    </a:lnTo>
                    <a:cubicBezTo>
                      <a:pt x="52673" y="480766"/>
                      <a:pt x="54480" y="478055"/>
                      <a:pt x="55384" y="475344"/>
                    </a:cubicBezTo>
                    <a:lnTo>
                      <a:pt x="55384" y="475344"/>
                    </a:lnTo>
                    <a:close/>
                    <a:moveTo>
                      <a:pt x="55384" y="475344"/>
                    </a:moveTo>
                    <a:cubicBezTo>
                      <a:pt x="52673" y="476247"/>
                      <a:pt x="51769" y="479862"/>
                      <a:pt x="51769" y="482573"/>
                    </a:cubicBezTo>
                    <a:cubicBezTo>
                      <a:pt x="51769" y="486188"/>
                      <a:pt x="53577" y="487092"/>
                      <a:pt x="58095" y="487995"/>
                    </a:cubicBezTo>
                    <a:cubicBezTo>
                      <a:pt x="57191" y="489803"/>
                      <a:pt x="56288" y="490707"/>
                      <a:pt x="58095" y="493418"/>
                    </a:cubicBezTo>
                    <a:cubicBezTo>
                      <a:pt x="62614" y="500647"/>
                      <a:pt x="69843" y="495225"/>
                      <a:pt x="73458" y="493418"/>
                    </a:cubicBezTo>
                    <a:cubicBezTo>
                      <a:pt x="77976" y="490707"/>
                      <a:pt x="79784" y="490707"/>
                      <a:pt x="80687" y="484381"/>
                    </a:cubicBezTo>
                    <a:cubicBezTo>
                      <a:pt x="81591" y="478959"/>
                      <a:pt x="80687" y="475344"/>
                      <a:pt x="76169" y="474440"/>
                    </a:cubicBezTo>
                    <a:cubicBezTo>
                      <a:pt x="75265" y="461788"/>
                      <a:pt x="58999" y="469018"/>
                      <a:pt x="55384" y="475344"/>
                    </a:cubicBezTo>
                    <a:lnTo>
                      <a:pt x="55384" y="475344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51" name="任意多边形: 形状 1862"/>
              <p:cNvSpPr/>
              <p:nvPr>
                <p:custDataLst>
                  <p:tags r:id="rId2578"/>
                </p:custDataLst>
              </p:nvPr>
            </p:nvSpPr>
            <p:spPr>
              <a:xfrm>
                <a:off x="4478385" y="2460984"/>
                <a:ext cx="70488" cy="159954"/>
              </a:xfrm>
              <a:custGeom>
                <a:avLst/>
                <a:gdLst>
                  <a:gd name="connsiteX0" fmla="*/ 904 w 70488"/>
                  <a:gd name="connsiteY0" fmla="*/ 154532 h 159954"/>
                  <a:gd name="connsiteX1" fmla="*/ 904 w 70488"/>
                  <a:gd name="connsiteY1" fmla="*/ 154532 h 159954"/>
                  <a:gd name="connsiteX2" fmla="*/ 904 w 70488"/>
                  <a:gd name="connsiteY2" fmla="*/ 154532 h 159954"/>
                  <a:gd name="connsiteX3" fmla="*/ 904 w 70488"/>
                  <a:gd name="connsiteY3" fmla="*/ 154532 h 159954"/>
                  <a:gd name="connsiteX4" fmla="*/ 904 w 70488"/>
                  <a:gd name="connsiteY4" fmla="*/ 154532 h 159954"/>
                  <a:gd name="connsiteX5" fmla="*/ 904 w 70488"/>
                  <a:gd name="connsiteY5" fmla="*/ 150013 h 159954"/>
                  <a:gd name="connsiteX6" fmla="*/ 1807 w 70488"/>
                  <a:gd name="connsiteY6" fmla="*/ 146399 h 159954"/>
                  <a:gd name="connsiteX7" fmla="*/ 2711 w 70488"/>
                  <a:gd name="connsiteY7" fmla="*/ 146399 h 159954"/>
                  <a:gd name="connsiteX8" fmla="*/ 5422 w 70488"/>
                  <a:gd name="connsiteY8" fmla="*/ 149110 h 159954"/>
                  <a:gd name="connsiteX9" fmla="*/ 2711 w 70488"/>
                  <a:gd name="connsiteY9" fmla="*/ 151821 h 159954"/>
                  <a:gd name="connsiteX10" fmla="*/ 904 w 70488"/>
                  <a:gd name="connsiteY10" fmla="*/ 150013 h 159954"/>
                  <a:gd name="connsiteX11" fmla="*/ 904 w 70488"/>
                  <a:gd name="connsiteY11" fmla="*/ 150013 h 159954"/>
                  <a:gd name="connsiteX12" fmla="*/ 2711 w 70488"/>
                  <a:gd name="connsiteY12" fmla="*/ 140073 h 159954"/>
                  <a:gd name="connsiteX13" fmla="*/ 3615 w 70488"/>
                  <a:gd name="connsiteY13" fmla="*/ 135554 h 159954"/>
                  <a:gd name="connsiteX14" fmla="*/ 5422 w 70488"/>
                  <a:gd name="connsiteY14" fmla="*/ 138265 h 159954"/>
                  <a:gd name="connsiteX15" fmla="*/ 2711 w 70488"/>
                  <a:gd name="connsiteY15" fmla="*/ 140073 h 159954"/>
                  <a:gd name="connsiteX16" fmla="*/ 2711 w 70488"/>
                  <a:gd name="connsiteY16" fmla="*/ 140073 h 159954"/>
                  <a:gd name="connsiteX17" fmla="*/ 2711 w 70488"/>
                  <a:gd name="connsiteY17" fmla="*/ 140073 h 159954"/>
                  <a:gd name="connsiteX18" fmla="*/ 4518 w 70488"/>
                  <a:gd name="connsiteY18" fmla="*/ 130132 h 159954"/>
                  <a:gd name="connsiteX19" fmla="*/ 5422 w 70488"/>
                  <a:gd name="connsiteY19" fmla="*/ 126517 h 159954"/>
                  <a:gd name="connsiteX20" fmla="*/ 6326 w 70488"/>
                  <a:gd name="connsiteY20" fmla="*/ 128325 h 159954"/>
                  <a:gd name="connsiteX21" fmla="*/ 4518 w 70488"/>
                  <a:gd name="connsiteY21" fmla="*/ 130132 h 159954"/>
                  <a:gd name="connsiteX22" fmla="*/ 4518 w 70488"/>
                  <a:gd name="connsiteY22" fmla="*/ 130132 h 159954"/>
                  <a:gd name="connsiteX23" fmla="*/ 6326 w 70488"/>
                  <a:gd name="connsiteY23" fmla="*/ 115673 h 159954"/>
                  <a:gd name="connsiteX24" fmla="*/ 7230 w 70488"/>
                  <a:gd name="connsiteY24" fmla="*/ 112058 h 159954"/>
                  <a:gd name="connsiteX25" fmla="*/ 8133 w 70488"/>
                  <a:gd name="connsiteY25" fmla="*/ 112058 h 159954"/>
                  <a:gd name="connsiteX26" fmla="*/ 10844 w 70488"/>
                  <a:gd name="connsiteY26" fmla="*/ 114769 h 159954"/>
                  <a:gd name="connsiteX27" fmla="*/ 8133 w 70488"/>
                  <a:gd name="connsiteY27" fmla="*/ 117480 h 159954"/>
                  <a:gd name="connsiteX28" fmla="*/ 6326 w 70488"/>
                  <a:gd name="connsiteY28" fmla="*/ 115673 h 159954"/>
                  <a:gd name="connsiteX29" fmla="*/ 6326 w 70488"/>
                  <a:gd name="connsiteY29" fmla="*/ 115673 h 159954"/>
                  <a:gd name="connsiteX30" fmla="*/ 7230 w 70488"/>
                  <a:gd name="connsiteY30" fmla="*/ 106636 h 159954"/>
                  <a:gd name="connsiteX31" fmla="*/ 7230 w 70488"/>
                  <a:gd name="connsiteY31" fmla="*/ 106636 h 159954"/>
                  <a:gd name="connsiteX32" fmla="*/ 8133 w 70488"/>
                  <a:gd name="connsiteY32" fmla="*/ 102118 h 159954"/>
                  <a:gd name="connsiteX33" fmla="*/ 9941 w 70488"/>
                  <a:gd name="connsiteY33" fmla="*/ 104829 h 159954"/>
                  <a:gd name="connsiteX34" fmla="*/ 7230 w 70488"/>
                  <a:gd name="connsiteY34" fmla="*/ 106636 h 159954"/>
                  <a:gd name="connsiteX35" fmla="*/ 7230 w 70488"/>
                  <a:gd name="connsiteY35" fmla="*/ 106636 h 159954"/>
                  <a:gd name="connsiteX36" fmla="*/ 7230 w 70488"/>
                  <a:gd name="connsiteY36" fmla="*/ 106636 h 159954"/>
                  <a:gd name="connsiteX37" fmla="*/ 9037 w 70488"/>
                  <a:gd name="connsiteY37" fmla="*/ 96695 h 159954"/>
                  <a:gd name="connsiteX38" fmla="*/ 9941 w 70488"/>
                  <a:gd name="connsiteY38" fmla="*/ 93081 h 159954"/>
                  <a:gd name="connsiteX39" fmla="*/ 10844 w 70488"/>
                  <a:gd name="connsiteY39" fmla="*/ 94888 h 159954"/>
                  <a:gd name="connsiteX40" fmla="*/ 9037 w 70488"/>
                  <a:gd name="connsiteY40" fmla="*/ 96695 h 159954"/>
                  <a:gd name="connsiteX41" fmla="*/ 9037 w 70488"/>
                  <a:gd name="connsiteY41" fmla="*/ 96695 h 159954"/>
                  <a:gd name="connsiteX42" fmla="*/ 10844 w 70488"/>
                  <a:gd name="connsiteY42" fmla="*/ 80429 h 159954"/>
                  <a:gd name="connsiteX43" fmla="*/ 11748 w 70488"/>
                  <a:gd name="connsiteY43" fmla="*/ 76814 h 159954"/>
                  <a:gd name="connsiteX44" fmla="*/ 12652 w 70488"/>
                  <a:gd name="connsiteY44" fmla="*/ 76814 h 159954"/>
                  <a:gd name="connsiteX45" fmla="*/ 15363 w 70488"/>
                  <a:gd name="connsiteY45" fmla="*/ 79525 h 159954"/>
                  <a:gd name="connsiteX46" fmla="*/ 12652 w 70488"/>
                  <a:gd name="connsiteY46" fmla="*/ 82236 h 159954"/>
                  <a:gd name="connsiteX47" fmla="*/ 10844 w 70488"/>
                  <a:gd name="connsiteY47" fmla="*/ 80429 h 159954"/>
                  <a:gd name="connsiteX48" fmla="*/ 10844 w 70488"/>
                  <a:gd name="connsiteY48" fmla="*/ 80429 h 159954"/>
                  <a:gd name="connsiteX49" fmla="*/ 11748 w 70488"/>
                  <a:gd name="connsiteY49" fmla="*/ 71392 h 159954"/>
                  <a:gd name="connsiteX50" fmla="*/ 12652 w 70488"/>
                  <a:gd name="connsiteY50" fmla="*/ 66873 h 159954"/>
                  <a:gd name="connsiteX51" fmla="*/ 14459 w 70488"/>
                  <a:gd name="connsiteY51" fmla="*/ 69585 h 159954"/>
                  <a:gd name="connsiteX52" fmla="*/ 11748 w 70488"/>
                  <a:gd name="connsiteY52" fmla="*/ 71392 h 159954"/>
                  <a:gd name="connsiteX53" fmla="*/ 11748 w 70488"/>
                  <a:gd name="connsiteY53" fmla="*/ 71392 h 159954"/>
                  <a:gd name="connsiteX54" fmla="*/ 11748 w 70488"/>
                  <a:gd name="connsiteY54" fmla="*/ 71392 h 159954"/>
                  <a:gd name="connsiteX55" fmla="*/ 12652 w 70488"/>
                  <a:gd name="connsiteY55" fmla="*/ 61451 h 159954"/>
                  <a:gd name="connsiteX56" fmla="*/ 12652 w 70488"/>
                  <a:gd name="connsiteY56" fmla="*/ 56933 h 159954"/>
                  <a:gd name="connsiteX57" fmla="*/ 13555 w 70488"/>
                  <a:gd name="connsiteY57" fmla="*/ 58740 h 159954"/>
                  <a:gd name="connsiteX58" fmla="*/ 12652 w 70488"/>
                  <a:gd name="connsiteY58" fmla="*/ 61451 h 159954"/>
                  <a:gd name="connsiteX59" fmla="*/ 12652 w 70488"/>
                  <a:gd name="connsiteY59" fmla="*/ 61451 h 159954"/>
                  <a:gd name="connsiteX60" fmla="*/ 11748 w 70488"/>
                  <a:gd name="connsiteY60" fmla="*/ 51511 h 159954"/>
                  <a:gd name="connsiteX61" fmla="*/ 11748 w 70488"/>
                  <a:gd name="connsiteY61" fmla="*/ 46992 h 159954"/>
                  <a:gd name="connsiteX62" fmla="*/ 12652 w 70488"/>
                  <a:gd name="connsiteY62" fmla="*/ 46992 h 159954"/>
                  <a:gd name="connsiteX63" fmla="*/ 15363 w 70488"/>
                  <a:gd name="connsiteY63" fmla="*/ 49703 h 159954"/>
                  <a:gd name="connsiteX64" fmla="*/ 11748 w 70488"/>
                  <a:gd name="connsiteY64" fmla="*/ 51511 h 159954"/>
                  <a:gd name="connsiteX65" fmla="*/ 11748 w 70488"/>
                  <a:gd name="connsiteY65" fmla="*/ 51511 h 159954"/>
                  <a:gd name="connsiteX66" fmla="*/ 10844 w 70488"/>
                  <a:gd name="connsiteY66" fmla="*/ 41570 h 159954"/>
                  <a:gd name="connsiteX67" fmla="*/ 10844 w 70488"/>
                  <a:gd name="connsiteY67" fmla="*/ 37955 h 159954"/>
                  <a:gd name="connsiteX68" fmla="*/ 12652 w 70488"/>
                  <a:gd name="connsiteY68" fmla="*/ 37051 h 159954"/>
                  <a:gd name="connsiteX69" fmla="*/ 15363 w 70488"/>
                  <a:gd name="connsiteY69" fmla="*/ 39763 h 159954"/>
                  <a:gd name="connsiteX70" fmla="*/ 12652 w 70488"/>
                  <a:gd name="connsiteY70" fmla="*/ 42474 h 159954"/>
                  <a:gd name="connsiteX71" fmla="*/ 10844 w 70488"/>
                  <a:gd name="connsiteY71" fmla="*/ 41570 h 159954"/>
                  <a:gd name="connsiteX72" fmla="*/ 10844 w 70488"/>
                  <a:gd name="connsiteY72" fmla="*/ 41570 h 159954"/>
                  <a:gd name="connsiteX73" fmla="*/ 9037 w 70488"/>
                  <a:gd name="connsiteY73" fmla="*/ 27111 h 159954"/>
                  <a:gd name="connsiteX74" fmla="*/ 8133 w 70488"/>
                  <a:gd name="connsiteY74" fmla="*/ 23496 h 159954"/>
                  <a:gd name="connsiteX75" fmla="*/ 9037 w 70488"/>
                  <a:gd name="connsiteY75" fmla="*/ 25303 h 159954"/>
                  <a:gd name="connsiteX76" fmla="*/ 9037 w 70488"/>
                  <a:gd name="connsiteY76" fmla="*/ 27111 h 159954"/>
                  <a:gd name="connsiteX77" fmla="*/ 9037 w 70488"/>
                  <a:gd name="connsiteY77" fmla="*/ 27111 h 159954"/>
                  <a:gd name="connsiteX78" fmla="*/ 8133 w 70488"/>
                  <a:gd name="connsiteY78" fmla="*/ 18074 h 159954"/>
                  <a:gd name="connsiteX79" fmla="*/ 7230 w 70488"/>
                  <a:gd name="connsiteY79" fmla="*/ 13555 h 159954"/>
                  <a:gd name="connsiteX80" fmla="*/ 8133 w 70488"/>
                  <a:gd name="connsiteY80" fmla="*/ 13555 h 159954"/>
                  <a:gd name="connsiteX81" fmla="*/ 10844 w 70488"/>
                  <a:gd name="connsiteY81" fmla="*/ 16267 h 159954"/>
                  <a:gd name="connsiteX82" fmla="*/ 8133 w 70488"/>
                  <a:gd name="connsiteY82" fmla="*/ 18074 h 159954"/>
                  <a:gd name="connsiteX83" fmla="*/ 8133 w 70488"/>
                  <a:gd name="connsiteY83" fmla="*/ 18074 h 159954"/>
                  <a:gd name="connsiteX84" fmla="*/ 6326 w 70488"/>
                  <a:gd name="connsiteY84" fmla="*/ 7230 h 159954"/>
                  <a:gd name="connsiteX85" fmla="*/ 9037 w 70488"/>
                  <a:gd name="connsiteY85" fmla="*/ 3615 h 159954"/>
                  <a:gd name="connsiteX86" fmla="*/ 9941 w 70488"/>
                  <a:gd name="connsiteY86" fmla="*/ 5422 h 159954"/>
                  <a:gd name="connsiteX87" fmla="*/ 7230 w 70488"/>
                  <a:gd name="connsiteY87" fmla="*/ 8133 h 159954"/>
                  <a:gd name="connsiteX88" fmla="*/ 6326 w 70488"/>
                  <a:gd name="connsiteY88" fmla="*/ 7230 h 159954"/>
                  <a:gd name="connsiteX89" fmla="*/ 6326 w 70488"/>
                  <a:gd name="connsiteY89" fmla="*/ 7230 h 159954"/>
                  <a:gd name="connsiteX90" fmla="*/ 10844 w 70488"/>
                  <a:gd name="connsiteY90" fmla="*/ 2711 h 159954"/>
                  <a:gd name="connsiteX91" fmla="*/ 14459 w 70488"/>
                  <a:gd name="connsiteY91" fmla="*/ 0 h 159954"/>
                  <a:gd name="connsiteX92" fmla="*/ 14459 w 70488"/>
                  <a:gd name="connsiteY92" fmla="*/ 0 h 159954"/>
                  <a:gd name="connsiteX93" fmla="*/ 11748 w 70488"/>
                  <a:gd name="connsiteY93" fmla="*/ 2711 h 159954"/>
                  <a:gd name="connsiteX94" fmla="*/ 10844 w 70488"/>
                  <a:gd name="connsiteY94" fmla="*/ 2711 h 159954"/>
                  <a:gd name="connsiteX95" fmla="*/ 10844 w 70488"/>
                  <a:gd name="connsiteY95" fmla="*/ 2711 h 159954"/>
                  <a:gd name="connsiteX96" fmla="*/ 18978 w 70488"/>
                  <a:gd name="connsiteY96" fmla="*/ 904 h 159954"/>
                  <a:gd name="connsiteX97" fmla="*/ 23496 w 70488"/>
                  <a:gd name="connsiteY97" fmla="*/ 1807 h 159954"/>
                  <a:gd name="connsiteX98" fmla="*/ 21689 w 70488"/>
                  <a:gd name="connsiteY98" fmla="*/ 2711 h 159954"/>
                  <a:gd name="connsiteX99" fmla="*/ 18978 w 70488"/>
                  <a:gd name="connsiteY99" fmla="*/ 904 h 159954"/>
                  <a:gd name="connsiteX100" fmla="*/ 18978 w 70488"/>
                  <a:gd name="connsiteY100" fmla="*/ 904 h 159954"/>
                  <a:gd name="connsiteX101" fmla="*/ 34340 w 70488"/>
                  <a:gd name="connsiteY101" fmla="*/ 3615 h 159954"/>
                  <a:gd name="connsiteX102" fmla="*/ 36148 w 70488"/>
                  <a:gd name="connsiteY102" fmla="*/ 3615 h 159954"/>
                  <a:gd name="connsiteX103" fmla="*/ 37051 w 70488"/>
                  <a:gd name="connsiteY103" fmla="*/ 5422 h 159954"/>
                  <a:gd name="connsiteX104" fmla="*/ 34340 w 70488"/>
                  <a:gd name="connsiteY104" fmla="*/ 8133 h 159954"/>
                  <a:gd name="connsiteX105" fmla="*/ 31629 w 70488"/>
                  <a:gd name="connsiteY105" fmla="*/ 5422 h 159954"/>
                  <a:gd name="connsiteX106" fmla="*/ 34340 w 70488"/>
                  <a:gd name="connsiteY106" fmla="*/ 3615 h 159954"/>
                  <a:gd name="connsiteX107" fmla="*/ 34340 w 70488"/>
                  <a:gd name="connsiteY107" fmla="*/ 3615 h 159954"/>
                  <a:gd name="connsiteX108" fmla="*/ 42474 w 70488"/>
                  <a:gd name="connsiteY108" fmla="*/ 4518 h 159954"/>
                  <a:gd name="connsiteX109" fmla="*/ 46992 w 70488"/>
                  <a:gd name="connsiteY109" fmla="*/ 5422 h 159954"/>
                  <a:gd name="connsiteX110" fmla="*/ 46992 w 70488"/>
                  <a:gd name="connsiteY110" fmla="*/ 5422 h 159954"/>
                  <a:gd name="connsiteX111" fmla="*/ 44281 w 70488"/>
                  <a:gd name="connsiteY111" fmla="*/ 8133 h 159954"/>
                  <a:gd name="connsiteX112" fmla="*/ 41570 w 70488"/>
                  <a:gd name="connsiteY112" fmla="*/ 5422 h 159954"/>
                  <a:gd name="connsiteX113" fmla="*/ 42474 w 70488"/>
                  <a:gd name="connsiteY113" fmla="*/ 4518 h 159954"/>
                  <a:gd name="connsiteX114" fmla="*/ 42474 w 70488"/>
                  <a:gd name="connsiteY114" fmla="*/ 4518 h 159954"/>
                  <a:gd name="connsiteX115" fmla="*/ 50607 w 70488"/>
                  <a:gd name="connsiteY115" fmla="*/ 6326 h 159954"/>
                  <a:gd name="connsiteX116" fmla="*/ 55125 w 70488"/>
                  <a:gd name="connsiteY116" fmla="*/ 7230 h 159954"/>
                  <a:gd name="connsiteX117" fmla="*/ 53318 w 70488"/>
                  <a:gd name="connsiteY117" fmla="*/ 8133 h 159954"/>
                  <a:gd name="connsiteX118" fmla="*/ 50607 w 70488"/>
                  <a:gd name="connsiteY118" fmla="*/ 6326 h 159954"/>
                  <a:gd name="connsiteX119" fmla="*/ 50607 w 70488"/>
                  <a:gd name="connsiteY119" fmla="*/ 6326 h 159954"/>
                  <a:gd name="connsiteX120" fmla="*/ 65066 w 70488"/>
                  <a:gd name="connsiteY120" fmla="*/ 8133 h 159954"/>
                  <a:gd name="connsiteX121" fmla="*/ 68681 w 70488"/>
                  <a:gd name="connsiteY121" fmla="*/ 9037 h 159954"/>
                  <a:gd name="connsiteX122" fmla="*/ 68681 w 70488"/>
                  <a:gd name="connsiteY122" fmla="*/ 9941 h 159954"/>
                  <a:gd name="connsiteX123" fmla="*/ 65970 w 70488"/>
                  <a:gd name="connsiteY123" fmla="*/ 12652 h 159954"/>
                  <a:gd name="connsiteX124" fmla="*/ 63259 w 70488"/>
                  <a:gd name="connsiteY124" fmla="*/ 9941 h 159954"/>
                  <a:gd name="connsiteX125" fmla="*/ 65066 w 70488"/>
                  <a:gd name="connsiteY125" fmla="*/ 8133 h 159954"/>
                  <a:gd name="connsiteX126" fmla="*/ 65066 w 70488"/>
                  <a:gd name="connsiteY126" fmla="*/ 8133 h 159954"/>
                  <a:gd name="connsiteX127" fmla="*/ 70488 w 70488"/>
                  <a:gd name="connsiteY127" fmla="*/ 13555 h 159954"/>
                  <a:gd name="connsiteX128" fmla="*/ 69585 w 70488"/>
                  <a:gd name="connsiteY128" fmla="*/ 16267 h 159954"/>
                  <a:gd name="connsiteX129" fmla="*/ 69585 w 70488"/>
                  <a:gd name="connsiteY129" fmla="*/ 16267 h 159954"/>
                  <a:gd name="connsiteX130" fmla="*/ 70488 w 70488"/>
                  <a:gd name="connsiteY130" fmla="*/ 13555 h 159954"/>
                  <a:gd name="connsiteX131" fmla="*/ 70488 w 70488"/>
                  <a:gd name="connsiteY131" fmla="*/ 13555 h 159954"/>
                  <a:gd name="connsiteX132" fmla="*/ 67777 w 70488"/>
                  <a:gd name="connsiteY132" fmla="*/ 18074 h 159954"/>
                  <a:gd name="connsiteX133" fmla="*/ 65970 w 70488"/>
                  <a:gd name="connsiteY133" fmla="*/ 22592 h 159954"/>
                  <a:gd name="connsiteX134" fmla="*/ 64162 w 70488"/>
                  <a:gd name="connsiteY134" fmla="*/ 20785 h 159954"/>
                  <a:gd name="connsiteX135" fmla="*/ 66873 w 70488"/>
                  <a:gd name="connsiteY135" fmla="*/ 18074 h 159954"/>
                  <a:gd name="connsiteX136" fmla="*/ 67777 w 70488"/>
                  <a:gd name="connsiteY136" fmla="*/ 18074 h 159954"/>
                  <a:gd name="connsiteX137" fmla="*/ 67777 w 70488"/>
                  <a:gd name="connsiteY137" fmla="*/ 18074 h 159954"/>
                  <a:gd name="connsiteX138" fmla="*/ 65066 w 70488"/>
                  <a:gd name="connsiteY138" fmla="*/ 25303 h 159954"/>
                  <a:gd name="connsiteX139" fmla="*/ 64162 w 70488"/>
                  <a:gd name="connsiteY139" fmla="*/ 27111 h 159954"/>
                  <a:gd name="connsiteX140" fmla="*/ 63259 w 70488"/>
                  <a:gd name="connsiteY140" fmla="*/ 27111 h 159954"/>
                  <a:gd name="connsiteX141" fmla="*/ 60548 w 70488"/>
                  <a:gd name="connsiteY141" fmla="*/ 24400 h 159954"/>
                  <a:gd name="connsiteX142" fmla="*/ 63259 w 70488"/>
                  <a:gd name="connsiteY142" fmla="*/ 21689 h 159954"/>
                  <a:gd name="connsiteX143" fmla="*/ 65066 w 70488"/>
                  <a:gd name="connsiteY143" fmla="*/ 25303 h 159954"/>
                  <a:gd name="connsiteX144" fmla="*/ 65066 w 70488"/>
                  <a:gd name="connsiteY144" fmla="*/ 25303 h 159954"/>
                  <a:gd name="connsiteX145" fmla="*/ 58740 w 70488"/>
                  <a:gd name="connsiteY145" fmla="*/ 37955 h 159954"/>
                  <a:gd name="connsiteX146" fmla="*/ 56933 w 70488"/>
                  <a:gd name="connsiteY146" fmla="*/ 41570 h 159954"/>
                  <a:gd name="connsiteX147" fmla="*/ 56029 w 70488"/>
                  <a:gd name="connsiteY147" fmla="*/ 39763 h 159954"/>
                  <a:gd name="connsiteX148" fmla="*/ 58740 w 70488"/>
                  <a:gd name="connsiteY148" fmla="*/ 37955 h 159954"/>
                  <a:gd name="connsiteX149" fmla="*/ 58740 w 70488"/>
                  <a:gd name="connsiteY149" fmla="*/ 37955 h 159954"/>
                  <a:gd name="connsiteX150" fmla="*/ 58740 w 70488"/>
                  <a:gd name="connsiteY150" fmla="*/ 37955 h 159954"/>
                  <a:gd name="connsiteX151" fmla="*/ 55125 w 70488"/>
                  <a:gd name="connsiteY151" fmla="*/ 44281 h 159954"/>
                  <a:gd name="connsiteX152" fmla="*/ 53318 w 70488"/>
                  <a:gd name="connsiteY152" fmla="*/ 47896 h 159954"/>
                  <a:gd name="connsiteX153" fmla="*/ 53318 w 70488"/>
                  <a:gd name="connsiteY153" fmla="*/ 47896 h 159954"/>
                  <a:gd name="connsiteX154" fmla="*/ 50607 w 70488"/>
                  <a:gd name="connsiteY154" fmla="*/ 45185 h 159954"/>
                  <a:gd name="connsiteX155" fmla="*/ 53318 w 70488"/>
                  <a:gd name="connsiteY155" fmla="*/ 42474 h 159954"/>
                  <a:gd name="connsiteX156" fmla="*/ 55125 w 70488"/>
                  <a:gd name="connsiteY156" fmla="*/ 44281 h 159954"/>
                  <a:gd name="connsiteX157" fmla="*/ 55125 w 70488"/>
                  <a:gd name="connsiteY157" fmla="*/ 44281 h 159954"/>
                  <a:gd name="connsiteX158" fmla="*/ 51511 w 70488"/>
                  <a:gd name="connsiteY158" fmla="*/ 53318 h 159954"/>
                  <a:gd name="connsiteX159" fmla="*/ 51511 w 70488"/>
                  <a:gd name="connsiteY159" fmla="*/ 56933 h 159954"/>
                  <a:gd name="connsiteX160" fmla="*/ 50607 w 70488"/>
                  <a:gd name="connsiteY160" fmla="*/ 55125 h 159954"/>
                  <a:gd name="connsiteX161" fmla="*/ 51511 w 70488"/>
                  <a:gd name="connsiteY161" fmla="*/ 53318 h 159954"/>
                  <a:gd name="connsiteX162" fmla="*/ 51511 w 70488"/>
                  <a:gd name="connsiteY162" fmla="*/ 53318 h 159954"/>
                  <a:gd name="connsiteX163" fmla="*/ 52414 w 70488"/>
                  <a:gd name="connsiteY163" fmla="*/ 62355 h 159954"/>
                  <a:gd name="connsiteX164" fmla="*/ 53318 w 70488"/>
                  <a:gd name="connsiteY164" fmla="*/ 66873 h 159954"/>
                  <a:gd name="connsiteX165" fmla="*/ 50607 w 70488"/>
                  <a:gd name="connsiteY165" fmla="*/ 64162 h 159954"/>
                  <a:gd name="connsiteX166" fmla="*/ 52414 w 70488"/>
                  <a:gd name="connsiteY166" fmla="*/ 62355 h 159954"/>
                  <a:gd name="connsiteX167" fmla="*/ 52414 w 70488"/>
                  <a:gd name="connsiteY167" fmla="*/ 62355 h 159954"/>
                  <a:gd name="connsiteX168" fmla="*/ 54222 w 70488"/>
                  <a:gd name="connsiteY168" fmla="*/ 72296 h 159954"/>
                  <a:gd name="connsiteX169" fmla="*/ 55125 w 70488"/>
                  <a:gd name="connsiteY169" fmla="*/ 75910 h 159954"/>
                  <a:gd name="connsiteX170" fmla="*/ 53318 w 70488"/>
                  <a:gd name="connsiteY170" fmla="*/ 76814 h 159954"/>
                  <a:gd name="connsiteX171" fmla="*/ 50607 w 70488"/>
                  <a:gd name="connsiteY171" fmla="*/ 74103 h 159954"/>
                  <a:gd name="connsiteX172" fmla="*/ 54222 w 70488"/>
                  <a:gd name="connsiteY172" fmla="*/ 72296 h 159954"/>
                  <a:gd name="connsiteX173" fmla="*/ 54222 w 70488"/>
                  <a:gd name="connsiteY173" fmla="*/ 72296 h 159954"/>
                  <a:gd name="connsiteX174" fmla="*/ 54222 w 70488"/>
                  <a:gd name="connsiteY174" fmla="*/ 72296 h 159954"/>
                  <a:gd name="connsiteX175" fmla="*/ 56933 w 70488"/>
                  <a:gd name="connsiteY175" fmla="*/ 86755 h 159954"/>
                  <a:gd name="connsiteX176" fmla="*/ 57837 w 70488"/>
                  <a:gd name="connsiteY176" fmla="*/ 91273 h 159954"/>
                  <a:gd name="connsiteX177" fmla="*/ 57837 w 70488"/>
                  <a:gd name="connsiteY177" fmla="*/ 91273 h 159954"/>
                  <a:gd name="connsiteX178" fmla="*/ 55125 w 70488"/>
                  <a:gd name="connsiteY178" fmla="*/ 88562 h 159954"/>
                  <a:gd name="connsiteX179" fmla="*/ 56933 w 70488"/>
                  <a:gd name="connsiteY179" fmla="*/ 86755 h 159954"/>
                  <a:gd name="connsiteX180" fmla="*/ 56933 w 70488"/>
                  <a:gd name="connsiteY180" fmla="*/ 86755 h 159954"/>
                  <a:gd name="connsiteX181" fmla="*/ 58740 w 70488"/>
                  <a:gd name="connsiteY181" fmla="*/ 96695 h 159954"/>
                  <a:gd name="connsiteX182" fmla="*/ 59644 w 70488"/>
                  <a:gd name="connsiteY182" fmla="*/ 100310 h 159954"/>
                  <a:gd name="connsiteX183" fmla="*/ 57837 w 70488"/>
                  <a:gd name="connsiteY183" fmla="*/ 101214 h 159954"/>
                  <a:gd name="connsiteX184" fmla="*/ 55125 w 70488"/>
                  <a:gd name="connsiteY184" fmla="*/ 98503 h 159954"/>
                  <a:gd name="connsiteX185" fmla="*/ 57837 w 70488"/>
                  <a:gd name="connsiteY185" fmla="*/ 95792 h 159954"/>
                  <a:gd name="connsiteX186" fmla="*/ 58740 w 70488"/>
                  <a:gd name="connsiteY186" fmla="*/ 96695 h 159954"/>
                  <a:gd name="connsiteX187" fmla="*/ 58740 w 70488"/>
                  <a:gd name="connsiteY187" fmla="*/ 96695 h 159954"/>
                  <a:gd name="connsiteX188" fmla="*/ 60548 w 70488"/>
                  <a:gd name="connsiteY188" fmla="*/ 103021 h 159954"/>
                  <a:gd name="connsiteX189" fmla="*/ 61451 w 70488"/>
                  <a:gd name="connsiteY189" fmla="*/ 105732 h 159954"/>
                  <a:gd name="connsiteX190" fmla="*/ 60548 w 70488"/>
                  <a:gd name="connsiteY190" fmla="*/ 103925 h 159954"/>
                  <a:gd name="connsiteX191" fmla="*/ 60548 w 70488"/>
                  <a:gd name="connsiteY191" fmla="*/ 103021 h 159954"/>
                  <a:gd name="connsiteX192" fmla="*/ 60548 w 70488"/>
                  <a:gd name="connsiteY192" fmla="*/ 103021 h 159954"/>
                  <a:gd name="connsiteX193" fmla="*/ 62355 w 70488"/>
                  <a:gd name="connsiteY193" fmla="*/ 112058 h 159954"/>
                  <a:gd name="connsiteX194" fmla="*/ 62355 w 70488"/>
                  <a:gd name="connsiteY194" fmla="*/ 112058 h 159954"/>
                  <a:gd name="connsiteX195" fmla="*/ 63259 w 70488"/>
                  <a:gd name="connsiteY195" fmla="*/ 116577 h 159954"/>
                  <a:gd name="connsiteX196" fmla="*/ 63259 w 70488"/>
                  <a:gd name="connsiteY196" fmla="*/ 116577 h 159954"/>
                  <a:gd name="connsiteX197" fmla="*/ 60548 w 70488"/>
                  <a:gd name="connsiteY197" fmla="*/ 113866 h 159954"/>
                  <a:gd name="connsiteX198" fmla="*/ 62355 w 70488"/>
                  <a:gd name="connsiteY198" fmla="*/ 112058 h 159954"/>
                  <a:gd name="connsiteX199" fmla="*/ 62355 w 70488"/>
                  <a:gd name="connsiteY199" fmla="*/ 112058 h 159954"/>
                  <a:gd name="connsiteX200" fmla="*/ 63259 w 70488"/>
                  <a:gd name="connsiteY200" fmla="*/ 121999 h 159954"/>
                  <a:gd name="connsiteX201" fmla="*/ 64162 w 70488"/>
                  <a:gd name="connsiteY201" fmla="*/ 125614 h 159954"/>
                  <a:gd name="connsiteX202" fmla="*/ 62355 w 70488"/>
                  <a:gd name="connsiteY202" fmla="*/ 126517 h 159954"/>
                  <a:gd name="connsiteX203" fmla="*/ 59644 w 70488"/>
                  <a:gd name="connsiteY203" fmla="*/ 123806 h 159954"/>
                  <a:gd name="connsiteX204" fmla="*/ 62355 w 70488"/>
                  <a:gd name="connsiteY204" fmla="*/ 121095 h 159954"/>
                  <a:gd name="connsiteX205" fmla="*/ 63259 w 70488"/>
                  <a:gd name="connsiteY205" fmla="*/ 121999 h 159954"/>
                  <a:gd name="connsiteX206" fmla="*/ 63259 w 70488"/>
                  <a:gd name="connsiteY206" fmla="*/ 121999 h 159954"/>
                  <a:gd name="connsiteX207" fmla="*/ 65970 w 70488"/>
                  <a:gd name="connsiteY207" fmla="*/ 136458 h 159954"/>
                  <a:gd name="connsiteX208" fmla="*/ 66873 w 70488"/>
                  <a:gd name="connsiteY208" fmla="*/ 140976 h 159954"/>
                  <a:gd name="connsiteX209" fmla="*/ 65066 w 70488"/>
                  <a:gd name="connsiteY209" fmla="*/ 139169 h 159954"/>
                  <a:gd name="connsiteX210" fmla="*/ 65970 w 70488"/>
                  <a:gd name="connsiteY210" fmla="*/ 136458 h 159954"/>
                  <a:gd name="connsiteX211" fmla="*/ 65970 w 70488"/>
                  <a:gd name="connsiteY211" fmla="*/ 136458 h 159954"/>
                  <a:gd name="connsiteX212" fmla="*/ 66873 w 70488"/>
                  <a:gd name="connsiteY212" fmla="*/ 145495 h 159954"/>
                  <a:gd name="connsiteX213" fmla="*/ 67777 w 70488"/>
                  <a:gd name="connsiteY213" fmla="*/ 150013 h 159954"/>
                  <a:gd name="connsiteX214" fmla="*/ 66873 w 70488"/>
                  <a:gd name="connsiteY214" fmla="*/ 150013 h 159954"/>
                  <a:gd name="connsiteX215" fmla="*/ 64162 w 70488"/>
                  <a:gd name="connsiteY215" fmla="*/ 147302 h 159954"/>
                  <a:gd name="connsiteX216" fmla="*/ 66873 w 70488"/>
                  <a:gd name="connsiteY216" fmla="*/ 145495 h 159954"/>
                  <a:gd name="connsiteX217" fmla="*/ 66873 w 70488"/>
                  <a:gd name="connsiteY217" fmla="*/ 145495 h 159954"/>
                  <a:gd name="connsiteX218" fmla="*/ 66873 w 70488"/>
                  <a:gd name="connsiteY218" fmla="*/ 145495 h 159954"/>
                  <a:gd name="connsiteX219" fmla="*/ 69585 w 70488"/>
                  <a:gd name="connsiteY219" fmla="*/ 157243 h 159954"/>
                  <a:gd name="connsiteX220" fmla="*/ 69585 w 70488"/>
                  <a:gd name="connsiteY220" fmla="*/ 157243 h 159954"/>
                  <a:gd name="connsiteX221" fmla="*/ 69585 w 70488"/>
                  <a:gd name="connsiteY221" fmla="*/ 157243 h 159954"/>
                  <a:gd name="connsiteX222" fmla="*/ 68681 w 70488"/>
                  <a:gd name="connsiteY222" fmla="*/ 159954 h 159954"/>
                  <a:gd name="connsiteX223" fmla="*/ 65970 w 70488"/>
                  <a:gd name="connsiteY223" fmla="*/ 159954 h 159954"/>
                  <a:gd name="connsiteX224" fmla="*/ 65066 w 70488"/>
                  <a:gd name="connsiteY224" fmla="*/ 158147 h 159954"/>
                  <a:gd name="connsiteX225" fmla="*/ 67777 w 70488"/>
                  <a:gd name="connsiteY225" fmla="*/ 155436 h 159954"/>
                  <a:gd name="connsiteX226" fmla="*/ 69585 w 70488"/>
                  <a:gd name="connsiteY226" fmla="*/ 157243 h 159954"/>
                  <a:gd name="connsiteX227" fmla="*/ 69585 w 70488"/>
                  <a:gd name="connsiteY227" fmla="*/ 157243 h 159954"/>
                  <a:gd name="connsiteX228" fmla="*/ 58740 w 70488"/>
                  <a:gd name="connsiteY228" fmla="*/ 159954 h 159954"/>
                  <a:gd name="connsiteX229" fmla="*/ 56029 w 70488"/>
                  <a:gd name="connsiteY229" fmla="*/ 159954 h 159954"/>
                  <a:gd name="connsiteX230" fmla="*/ 55125 w 70488"/>
                  <a:gd name="connsiteY230" fmla="*/ 158147 h 159954"/>
                  <a:gd name="connsiteX231" fmla="*/ 57837 w 70488"/>
                  <a:gd name="connsiteY231" fmla="*/ 155436 h 159954"/>
                  <a:gd name="connsiteX232" fmla="*/ 60548 w 70488"/>
                  <a:gd name="connsiteY232" fmla="*/ 158147 h 159954"/>
                  <a:gd name="connsiteX233" fmla="*/ 58740 w 70488"/>
                  <a:gd name="connsiteY233" fmla="*/ 159954 h 159954"/>
                  <a:gd name="connsiteX234" fmla="*/ 58740 w 70488"/>
                  <a:gd name="connsiteY234" fmla="*/ 159954 h 159954"/>
                  <a:gd name="connsiteX235" fmla="*/ 49703 w 70488"/>
                  <a:gd name="connsiteY235" fmla="*/ 159954 h 159954"/>
                  <a:gd name="connsiteX236" fmla="*/ 47896 w 70488"/>
                  <a:gd name="connsiteY236" fmla="*/ 159954 h 159954"/>
                  <a:gd name="connsiteX237" fmla="*/ 46992 w 70488"/>
                  <a:gd name="connsiteY237" fmla="*/ 158147 h 159954"/>
                  <a:gd name="connsiteX238" fmla="*/ 49703 w 70488"/>
                  <a:gd name="connsiteY238" fmla="*/ 155436 h 159954"/>
                  <a:gd name="connsiteX239" fmla="*/ 52414 w 70488"/>
                  <a:gd name="connsiteY239" fmla="*/ 158147 h 159954"/>
                  <a:gd name="connsiteX240" fmla="*/ 49703 w 70488"/>
                  <a:gd name="connsiteY240" fmla="*/ 159954 h 159954"/>
                  <a:gd name="connsiteX241" fmla="*/ 49703 w 70488"/>
                  <a:gd name="connsiteY241" fmla="*/ 159954 h 159954"/>
                  <a:gd name="connsiteX242" fmla="*/ 40666 w 70488"/>
                  <a:gd name="connsiteY242" fmla="*/ 159954 h 159954"/>
                  <a:gd name="connsiteX243" fmla="*/ 38859 w 70488"/>
                  <a:gd name="connsiteY243" fmla="*/ 159954 h 159954"/>
                  <a:gd name="connsiteX244" fmla="*/ 37955 w 70488"/>
                  <a:gd name="connsiteY244" fmla="*/ 158147 h 159954"/>
                  <a:gd name="connsiteX245" fmla="*/ 40666 w 70488"/>
                  <a:gd name="connsiteY245" fmla="*/ 155436 h 159954"/>
                  <a:gd name="connsiteX246" fmla="*/ 43377 w 70488"/>
                  <a:gd name="connsiteY246" fmla="*/ 158147 h 159954"/>
                  <a:gd name="connsiteX247" fmla="*/ 40666 w 70488"/>
                  <a:gd name="connsiteY247" fmla="*/ 159954 h 159954"/>
                  <a:gd name="connsiteX248" fmla="*/ 40666 w 70488"/>
                  <a:gd name="connsiteY248" fmla="*/ 159954 h 159954"/>
                  <a:gd name="connsiteX249" fmla="*/ 31629 w 70488"/>
                  <a:gd name="connsiteY249" fmla="*/ 159954 h 159954"/>
                  <a:gd name="connsiteX250" fmla="*/ 29822 w 70488"/>
                  <a:gd name="connsiteY250" fmla="*/ 159954 h 159954"/>
                  <a:gd name="connsiteX251" fmla="*/ 28918 w 70488"/>
                  <a:gd name="connsiteY251" fmla="*/ 158147 h 159954"/>
                  <a:gd name="connsiteX252" fmla="*/ 31629 w 70488"/>
                  <a:gd name="connsiteY252" fmla="*/ 155436 h 159954"/>
                  <a:gd name="connsiteX253" fmla="*/ 34340 w 70488"/>
                  <a:gd name="connsiteY253" fmla="*/ 158147 h 159954"/>
                  <a:gd name="connsiteX254" fmla="*/ 31629 w 70488"/>
                  <a:gd name="connsiteY254" fmla="*/ 159954 h 159954"/>
                  <a:gd name="connsiteX255" fmla="*/ 31629 w 70488"/>
                  <a:gd name="connsiteY255" fmla="*/ 159954 h 159954"/>
                  <a:gd name="connsiteX256" fmla="*/ 22592 w 70488"/>
                  <a:gd name="connsiteY256" fmla="*/ 159954 h 159954"/>
                  <a:gd name="connsiteX257" fmla="*/ 20785 w 70488"/>
                  <a:gd name="connsiteY257" fmla="*/ 159954 h 159954"/>
                  <a:gd name="connsiteX258" fmla="*/ 19881 w 70488"/>
                  <a:gd name="connsiteY258" fmla="*/ 158147 h 159954"/>
                  <a:gd name="connsiteX259" fmla="*/ 22592 w 70488"/>
                  <a:gd name="connsiteY259" fmla="*/ 155436 h 159954"/>
                  <a:gd name="connsiteX260" fmla="*/ 25303 w 70488"/>
                  <a:gd name="connsiteY260" fmla="*/ 158147 h 159954"/>
                  <a:gd name="connsiteX261" fmla="*/ 22592 w 70488"/>
                  <a:gd name="connsiteY261" fmla="*/ 159954 h 159954"/>
                  <a:gd name="connsiteX262" fmla="*/ 22592 w 70488"/>
                  <a:gd name="connsiteY262" fmla="*/ 159954 h 159954"/>
                  <a:gd name="connsiteX263" fmla="*/ 13555 w 70488"/>
                  <a:gd name="connsiteY263" fmla="*/ 159954 h 159954"/>
                  <a:gd name="connsiteX264" fmla="*/ 11748 w 70488"/>
                  <a:gd name="connsiteY264" fmla="*/ 159954 h 159954"/>
                  <a:gd name="connsiteX265" fmla="*/ 10844 w 70488"/>
                  <a:gd name="connsiteY265" fmla="*/ 158147 h 159954"/>
                  <a:gd name="connsiteX266" fmla="*/ 13555 w 70488"/>
                  <a:gd name="connsiteY266" fmla="*/ 155436 h 159954"/>
                  <a:gd name="connsiteX267" fmla="*/ 16267 w 70488"/>
                  <a:gd name="connsiteY267" fmla="*/ 158147 h 159954"/>
                  <a:gd name="connsiteX268" fmla="*/ 13555 w 70488"/>
                  <a:gd name="connsiteY268" fmla="*/ 159954 h 159954"/>
                  <a:gd name="connsiteX269" fmla="*/ 13555 w 70488"/>
                  <a:gd name="connsiteY269" fmla="*/ 159954 h 159954"/>
                  <a:gd name="connsiteX270" fmla="*/ 3615 w 70488"/>
                  <a:gd name="connsiteY270" fmla="*/ 159954 h 159954"/>
                  <a:gd name="connsiteX271" fmla="*/ 1807 w 70488"/>
                  <a:gd name="connsiteY271" fmla="*/ 159954 h 159954"/>
                  <a:gd name="connsiteX272" fmla="*/ 0 w 70488"/>
                  <a:gd name="connsiteY272" fmla="*/ 158147 h 159954"/>
                  <a:gd name="connsiteX273" fmla="*/ 2711 w 70488"/>
                  <a:gd name="connsiteY273" fmla="*/ 155436 h 159954"/>
                  <a:gd name="connsiteX274" fmla="*/ 5422 w 70488"/>
                  <a:gd name="connsiteY274" fmla="*/ 158147 h 159954"/>
                  <a:gd name="connsiteX275" fmla="*/ 3615 w 70488"/>
                  <a:gd name="connsiteY275" fmla="*/ 159954 h 159954"/>
                  <a:gd name="connsiteX276" fmla="*/ 3615 w 70488"/>
                  <a:gd name="connsiteY276" fmla="*/ 159954 h 159954"/>
                  <a:gd name="connsiteX277" fmla="*/ 26207 w 70488"/>
                  <a:gd name="connsiteY277" fmla="*/ 3615 h 159954"/>
                  <a:gd name="connsiteX278" fmla="*/ 28918 w 70488"/>
                  <a:gd name="connsiteY278" fmla="*/ 6326 h 159954"/>
                  <a:gd name="connsiteX279" fmla="*/ 26207 w 70488"/>
                  <a:gd name="connsiteY279" fmla="*/ 9037 h 159954"/>
                  <a:gd name="connsiteX280" fmla="*/ 23496 w 70488"/>
                  <a:gd name="connsiteY280" fmla="*/ 6326 h 159954"/>
                  <a:gd name="connsiteX281" fmla="*/ 26207 w 70488"/>
                  <a:gd name="connsiteY281" fmla="*/ 3615 h 159954"/>
                  <a:gd name="connsiteX282" fmla="*/ 26207 w 70488"/>
                  <a:gd name="connsiteY282" fmla="*/ 3615 h 159954"/>
                  <a:gd name="connsiteX283" fmla="*/ 17170 w 70488"/>
                  <a:gd name="connsiteY283" fmla="*/ 3615 h 159954"/>
                  <a:gd name="connsiteX284" fmla="*/ 19881 w 70488"/>
                  <a:gd name="connsiteY284" fmla="*/ 6326 h 159954"/>
                  <a:gd name="connsiteX285" fmla="*/ 17170 w 70488"/>
                  <a:gd name="connsiteY285" fmla="*/ 9037 h 159954"/>
                  <a:gd name="connsiteX286" fmla="*/ 14459 w 70488"/>
                  <a:gd name="connsiteY286" fmla="*/ 6326 h 159954"/>
                  <a:gd name="connsiteX287" fmla="*/ 17170 w 70488"/>
                  <a:gd name="connsiteY287" fmla="*/ 3615 h 159954"/>
                  <a:gd name="connsiteX288" fmla="*/ 17170 w 70488"/>
                  <a:gd name="connsiteY288" fmla="*/ 3615 h 159954"/>
                  <a:gd name="connsiteX289" fmla="*/ 44281 w 70488"/>
                  <a:gd name="connsiteY289" fmla="*/ 62355 h 159954"/>
                  <a:gd name="connsiteX290" fmla="*/ 46992 w 70488"/>
                  <a:gd name="connsiteY290" fmla="*/ 65066 h 159954"/>
                  <a:gd name="connsiteX291" fmla="*/ 44281 w 70488"/>
                  <a:gd name="connsiteY291" fmla="*/ 67777 h 159954"/>
                  <a:gd name="connsiteX292" fmla="*/ 41570 w 70488"/>
                  <a:gd name="connsiteY292" fmla="*/ 65066 h 159954"/>
                  <a:gd name="connsiteX293" fmla="*/ 44281 w 70488"/>
                  <a:gd name="connsiteY293" fmla="*/ 62355 h 159954"/>
                  <a:gd name="connsiteX294" fmla="*/ 44281 w 70488"/>
                  <a:gd name="connsiteY294" fmla="*/ 62355 h 159954"/>
                  <a:gd name="connsiteX295" fmla="*/ 35244 w 70488"/>
                  <a:gd name="connsiteY295" fmla="*/ 62355 h 159954"/>
                  <a:gd name="connsiteX296" fmla="*/ 37955 w 70488"/>
                  <a:gd name="connsiteY296" fmla="*/ 65066 h 159954"/>
                  <a:gd name="connsiteX297" fmla="*/ 35244 w 70488"/>
                  <a:gd name="connsiteY297" fmla="*/ 67777 h 159954"/>
                  <a:gd name="connsiteX298" fmla="*/ 32533 w 70488"/>
                  <a:gd name="connsiteY298" fmla="*/ 65066 h 159954"/>
                  <a:gd name="connsiteX299" fmla="*/ 35244 w 70488"/>
                  <a:gd name="connsiteY299" fmla="*/ 62355 h 159954"/>
                  <a:gd name="connsiteX300" fmla="*/ 35244 w 70488"/>
                  <a:gd name="connsiteY300" fmla="*/ 62355 h 159954"/>
                  <a:gd name="connsiteX301" fmla="*/ 26207 w 70488"/>
                  <a:gd name="connsiteY301" fmla="*/ 62355 h 159954"/>
                  <a:gd name="connsiteX302" fmla="*/ 28918 w 70488"/>
                  <a:gd name="connsiteY302" fmla="*/ 65066 h 159954"/>
                  <a:gd name="connsiteX303" fmla="*/ 26207 w 70488"/>
                  <a:gd name="connsiteY303" fmla="*/ 67777 h 159954"/>
                  <a:gd name="connsiteX304" fmla="*/ 23496 w 70488"/>
                  <a:gd name="connsiteY304" fmla="*/ 65066 h 159954"/>
                  <a:gd name="connsiteX305" fmla="*/ 26207 w 70488"/>
                  <a:gd name="connsiteY305" fmla="*/ 62355 h 159954"/>
                  <a:gd name="connsiteX306" fmla="*/ 26207 w 70488"/>
                  <a:gd name="connsiteY306" fmla="*/ 62355 h 159954"/>
                  <a:gd name="connsiteX307" fmla="*/ 17170 w 70488"/>
                  <a:gd name="connsiteY307" fmla="*/ 62355 h 159954"/>
                  <a:gd name="connsiteX308" fmla="*/ 19881 w 70488"/>
                  <a:gd name="connsiteY308" fmla="*/ 65066 h 159954"/>
                  <a:gd name="connsiteX309" fmla="*/ 17170 w 70488"/>
                  <a:gd name="connsiteY309" fmla="*/ 67777 h 159954"/>
                  <a:gd name="connsiteX310" fmla="*/ 14459 w 70488"/>
                  <a:gd name="connsiteY310" fmla="*/ 65066 h 159954"/>
                  <a:gd name="connsiteX311" fmla="*/ 17170 w 70488"/>
                  <a:gd name="connsiteY311" fmla="*/ 62355 h 159954"/>
                  <a:gd name="connsiteX312" fmla="*/ 17170 w 70488"/>
                  <a:gd name="connsiteY312" fmla="*/ 62355 h 159954"/>
                  <a:gd name="connsiteX313" fmla="*/ 48800 w 70488"/>
                  <a:gd name="connsiteY313" fmla="*/ 56933 h 159954"/>
                  <a:gd name="connsiteX314" fmla="*/ 51511 w 70488"/>
                  <a:gd name="connsiteY314" fmla="*/ 59644 h 159954"/>
                  <a:gd name="connsiteX315" fmla="*/ 48800 w 70488"/>
                  <a:gd name="connsiteY315" fmla="*/ 62355 h 159954"/>
                  <a:gd name="connsiteX316" fmla="*/ 46088 w 70488"/>
                  <a:gd name="connsiteY316" fmla="*/ 59644 h 159954"/>
                  <a:gd name="connsiteX317" fmla="*/ 48800 w 70488"/>
                  <a:gd name="connsiteY317" fmla="*/ 56933 h 159954"/>
                  <a:gd name="connsiteX318" fmla="*/ 48800 w 70488"/>
                  <a:gd name="connsiteY318" fmla="*/ 56933 h 159954"/>
                  <a:gd name="connsiteX319" fmla="*/ 39763 w 70488"/>
                  <a:gd name="connsiteY319" fmla="*/ 56933 h 159954"/>
                  <a:gd name="connsiteX320" fmla="*/ 42474 w 70488"/>
                  <a:gd name="connsiteY320" fmla="*/ 59644 h 159954"/>
                  <a:gd name="connsiteX321" fmla="*/ 39763 w 70488"/>
                  <a:gd name="connsiteY321" fmla="*/ 62355 h 159954"/>
                  <a:gd name="connsiteX322" fmla="*/ 37051 w 70488"/>
                  <a:gd name="connsiteY322" fmla="*/ 59644 h 159954"/>
                  <a:gd name="connsiteX323" fmla="*/ 39763 w 70488"/>
                  <a:gd name="connsiteY323" fmla="*/ 56933 h 159954"/>
                  <a:gd name="connsiteX324" fmla="*/ 39763 w 70488"/>
                  <a:gd name="connsiteY324" fmla="*/ 56933 h 159954"/>
                  <a:gd name="connsiteX325" fmla="*/ 30726 w 70488"/>
                  <a:gd name="connsiteY325" fmla="*/ 56933 h 159954"/>
                  <a:gd name="connsiteX326" fmla="*/ 33437 w 70488"/>
                  <a:gd name="connsiteY326" fmla="*/ 59644 h 159954"/>
                  <a:gd name="connsiteX327" fmla="*/ 30726 w 70488"/>
                  <a:gd name="connsiteY327" fmla="*/ 62355 h 159954"/>
                  <a:gd name="connsiteX328" fmla="*/ 28015 w 70488"/>
                  <a:gd name="connsiteY328" fmla="*/ 59644 h 159954"/>
                  <a:gd name="connsiteX329" fmla="*/ 30726 w 70488"/>
                  <a:gd name="connsiteY329" fmla="*/ 56933 h 159954"/>
                  <a:gd name="connsiteX330" fmla="*/ 30726 w 70488"/>
                  <a:gd name="connsiteY330" fmla="*/ 56933 h 159954"/>
                  <a:gd name="connsiteX331" fmla="*/ 21689 w 70488"/>
                  <a:gd name="connsiteY331" fmla="*/ 56933 h 159954"/>
                  <a:gd name="connsiteX332" fmla="*/ 24400 w 70488"/>
                  <a:gd name="connsiteY332" fmla="*/ 59644 h 159954"/>
                  <a:gd name="connsiteX333" fmla="*/ 21689 w 70488"/>
                  <a:gd name="connsiteY333" fmla="*/ 62355 h 159954"/>
                  <a:gd name="connsiteX334" fmla="*/ 18978 w 70488"/>
                  <a:gd name="connsiteY334" fmla="*/ 59644 h 159954"/>
                  <a:gd name="connsiteX335" fmla="*/ 21689 w 70488"/>
                  <a:gd name="connsiteY335" fmla="*/ 56933 h 159954"/>
                  <a:gd name="connsiteX336" fmla="*/ 21689 w 70488"/>
                  <a:gd name="connsiteY336" fmla="*/ 56933 h 159954"/>
                  <a:gd name="connsiteX337" fmla="*/ 44281 w 70488"/>
                  <a:gd name="connsiteY337" fmla="*/ 52414 h 159954"/>
                  <a:gd name="connsiteX338" fmla="*/ 46992 w 70488"/>
                  <a:gd name="connsiteY338" fmla="*/ 55125 h 159954"/>
                  <a:gd name="connsiteX339" fmla="*/ 44281 w 70488"/>
                  <a:gd name="connsiteY339" fmla="*/ 56933 h 159954"/>
                  <a:gd name="connsiteX340" fmla="*/ 41570 w 70488"/>
                  <a:gd name="connsiteY340" fmla="*/ 55125 h 159954"/>
                  <a:gd name="connsiteX341" fmla="*/ 44281 w 70488"/>
                  <a:gd name="connsiteY341" fmla="*/ 52414 h 159954"/>
                  <a:gd name="connsiteX342" fmla="*/ 44281 w 70488"/>
                  <a:gd name="connsiteY342" fmla="*/ 52414 h 159954"/>
                  <a:gd name="connsiteX343" fmla="*/ 35244 w 70488"/>
                  <a:gd name="connsiteY343" fmla="*/ 52414 h 159954"/>
                  <a:gd name="connsiteX344" fmla="*/ 37955 w 70488"/>
                  <a:gd name="connsiteY344" fmla="*/ 55125 h 159954"/>
                  <a:gd name="connsiteX345" fmla="*/ 35244 w 70488"/>
                  <a:gd name="connsiteY345" fmla="*/ 56933 h 159954"/>
                  <a:gd name="connsiteX346" fmla="*/ 32533 w 70488"/>
                  <a:gd name="connsiteY346" fmla="*/ 55125 h 159954"/>
                  <a:gd name="connsiteX347" fmla="*/ 35244 w 70488"/>
                  <a:gd name="connsiteY347" fmla="*/ 52414 h 159954"/>
                  <a:gd name="connsiteX348" fmla="*/ 35244 w 70488"/>
                  <a:gd name="connsiteY348" fmla="*/ 52414 h 159954"/>
                  <a:gd name="connsiteX349" fmla="*/ 26207 w 70488"/>
                  <a:gd name="connsiteY349" fmla="*/ 52414 h 159954"/>
                  <a:gd name="connsiteX350" fmla="*/ 28918 w 70488"/>
                  <a:gd name="connsiteY350" fmla="*/ 55125 h 159954"/>
                  <a:gd name="connsiteX351" fmla="*/ 26207 w 70488"/>
                  <a:gd name="connsiteY351" fmla="*/ 56933 h 159954"/>
                  <a:gd name="connsiteX352" fmla="*/ 23496 w 70488"/>
                  <a:gd name="connsiteY352" fmla="*/ 55125 h 159954"/>
                  <a:gd name="connsiteX353" fmla="*/ 26207 w 70488"/>
                  <a:gd name="connsiteY353" fmla="*/ 52414 h 159954"/>
                  <a:gd name="connsiteX354" fmla="*/ 26207 w 70488"/>
                  <a:gd name="connsiteY354" fmla="*/ 52414 h 159954"/>
                  <a:gd name="connsiteX355" fmla="*/ 17170 w 70488"/>
                  <a:gd name="connsiteY355" fmla="*/ 52414 h 159954"/>
                  <a:gd name="connsiteX356" fmla="*/ 19881 w 70488"/>
                  <a:gd name="connsiteY356" fmla="*/ 55125 h 159954"/>
                  <a:gd name="connsiteX357" fmla="*/ 17170 w 70488"/>
                  <a:gd name="connsiteY357" fmla="*/ 56933 h 159954"/>
                  <a:gd name="connsiteX358" fmla="*/ 14459 w 70488"/>
                  <a:gd name="connsiteY358" fmla="*/ 55125 h 159954"/>
                  <a:gd name="connsiteX359" fmla="*/ 17170 w 70488"/>
                  <a:gd name="connsiteY359" fmla="*/ 52414 h 159954"/>
                  <a:gd name="connsiteX360" fmla="*/ 17170 w 70488"/>
                  <a:gd name="connsiteY360" fmla="*/ 52414 h 159954"/>
                  <a:gd name="connsiteX361" fmla="*/ 48800 w 70488"/>
                  <a:gd name="connsiteY361" fmla="*/ 46992 h 159954"/>
                  <a:gd name="connsiteX362" fmla="*/ 51511 w 70488"/>
                  <a:gd name="connsiteY362" fmla="*/ 49703 h 159954"/>
                  <a:gd name="connsiteX363" fmla="*/ 48800 w 70488"/>
                  <a:gd name="connsiteY363" fmla="*/ 51511 h 159954"/>
                  <a:gd name="connsiteX364" fmla="*/ 46088 w 70488"/>
                  <a:gd name="connsiteY364" fmla="*/ 49703 h 159954"/>
                  <a:gd name="connsiteX365" fmla="*/ 48800 w 70488"/>
                  <a:gd name="connsiteY365" fmla="*/ 46992 h 159954"/>
                  <a:gd name="connsiteX366" fmla="*/ 48800 w 70488"/>
                  <a:gd name="connsiteY366" fmla="*/ 46992 h 159954"/>
                  <a:gd name="connsiteX367" fmla="*/ 39763 w 70488"/>
                  <a:gd name="connsiteY367" fmla="*/ 46992 h 159954"/>
                  <a:gd name="connsiteX368" fmla="*/ 42474 w 70488"/>
                  <a:gd name="connsiteY368" fmla="*/ 49703 h 159954"/>
                  <a:gd name="connsiteX369" fmla="*/ 39763 w 70488"/>
                  <a:gd name="connsiteY369" fmla="*/ 51511 h 159954"/>
                  <a:gd name="connsiteX370" fmla="*/ 37051 w 70488"/>
                  <a:gd name="connsiteY370" fmla="*/ 49703 h 159954"/>
                  <a:gd name="connsiteX371" fmla="*/ 39763 w 70488"/>
                  <a:gd name="connsiteY371" fmla="*/ 46992 h 159954"/>
                  <a:gd name="connsiteX372" fmla="*/ 39763 w 70488"/>
                  <a:gd name="connsiteY372" fmla="*/ 46992 h 159954"/>
                  <a:gd name="connsiteX373" fmla="*/ 30726 w 70488"/>
                  <a:gd name="connsiteY373" fmla="*/ 46992 h 159954"/>
                  <a:gd name="connsiteX374" fmla="*/ 33437 w 70488"/>
                  <a:gd name="connsiteY374" fmla="*/ 49703 h 159954"/>
                  <a:gd name="connsiteX375" fmla="*/ 30726 w 70488"/>
                  <a:gd name="connsiteY375" fmla="*/ 51511 h 159954"/>
                  <a:gd name="connsiteX376" fmla="*/ 28015 w 70488"/>
                  <a:gd name="connsiteY376" fmla="*/ 49703 h 159954"/>
                  <a:gd name="connsiteX377" fmla="*/ 30726 w 70488"/>
                  <a:gd name="connsiteY377" fmla="*/ 46992 h 159954"/>
                  <a:gd name="connsiteX378" fmla="*/ 30726 w 70488"/>
                  <a:gd name="connsiteY378" fmla="*/ 46992 h 159954"/>
                  <a:gd name="connsiteX379" fmla="*/ 21689 w 70488"/>
                  <a:gd name="connsiteY379" fmla="*/ 46992 h 159954"/>
                  <a:gd name="connsiteX380" fmla="*/ 24400 w 70488"/>
                  <a:gd name="connsiteY380" fmla="*/ 49703 h 159954"/>
                  <a:gd name="connsiteX381" fmla="*/ 21689 w 70488"/>
                  <a:gd name="connsiteY381" fmla="*/ 51511 h 159954"/>
                  <a:gd name="connsiteX382" fmla="*/ 18978 w 70488"/>
                  <a:gd name="connsiteY382" fmla="*/ 49703 h 159954"/>
                  <a:gd name="connsiteX383" fmla="*/ 21689 w 70488"/>
                  <a:gd name="connsiteY383" fmla="*/ 46992 h 159954"/>
                  <a:gd name="connsiteX384" fmla="*/ 21689 w 70488"/>
                  <a:gd name="connsiteY384" fmla="*/ 46992 h 159954"/>
                  <a:gd name="connsiteX385" fmla="*/ 44281 w 70488"/>
                  <a:gd name="connsiteY385" fmla="*/ 42474 h 159954"/>
                  <a:gd name="connsiteX386" fmla="*/ 46992 w 70488"/>
                  <a:gd name="connsiteY386" fmla="*/ 45185 h 159954"/>
                  <a:gd name="connsiteX387" fmla="*/ 44281 w 70488"/>
                  <a:gd name="connsiteY387" fmla="*/ 47896 h 159954"/>
                  <a:gd name="connsiteX388" fmla="*/ 41570 w 70488"/>
                  <a:gd name="connsiteY388" fmla="*/ 45185 h 159954"/>
                  <a:gd name="connsiteX389" fmla="*/ 44281 w 70488"/>
                  <a:gd name="connsiteY389" fmla="*/ 42474 h 159954"/>
                  <a:gd name="connsiteX390" fmla="*/ 44281 w 70488"/>
                  <a:gd name="connsiteY390" fmla="*/ 42474 h 159954"/>
                  <a:gd name="connsiteX391" fmla="*/ 35244 w 70488"/>
                  <a:gd name="connsiteY391" fmla="*/ 42474 h 159954"/>
                  <a:gd name="connsiteX392" fmla="*/ 37955 w 70488"/>
                  <a:gd name="connsiteY392" fmla="*/ 45185 h 159954"/>
                  <a:gd name="connsiteX393" fmla="*/ 35244 w 70488"/>
                  <a:gd name="connsiteY393" fmla="*/ 47896 h 159954"/>
                  <a:gd name="connsiteX394" fmla="*/ 32533 w 70488"/>
                  <a:gd name="connsiteY394" fmla="*/ 45185 h 159954"/>
                  <a:gd name="connsiteX395" fmla="*/ 35244 w 70488"/>
                  <a:gd name="connsiteY395" fmla="*/ 42474 h 159954"/>
                  <a:gd name="connsiteX396" fmla="*/ 35244 w 70488"/>
                  <a:gd name="connsiteY396" fmla="*/ 42474 h 159954"/>
                  <a:gd name="connsiteX397" fmla="*/ 26207 w 70488"/>
                  <a:gd name="connsiteY397" fmla="*/ 42474 h 159954"/>
                  <a:gd name="connsiteX398" fmla="*/ 28918 w 70488"/>
                  <a:gd name="connsiteY398" fmla="*/ 45185 h 159954"/>
                  <a:gd name="connsiteX399" fmla="*/ 26207 w 70488"/>
                  <a:gd name="connsiteY399" fmla="*/ 47896 h 159954"/>
                  <a:gd name="connsiteX400" fmla="*/ 23496 w 70488"/>
                  <a:gd name="connsiteY400" fmla="*/ 45185 h 159954"/>
                  <a:gd name="connsiteX401" fmla="*/ 26207 w 70488"/>
                  <a:gd name="connsiteY401" fmla="*/ 42474 h 159954"/>
                  <a:gd name="connsiteX402" fmla="*/ 26207 w 70488"/>
                  <a:gd name="connsiteY402" fmla="*/ 42474 h 159954"/>
                  <a:gd name="connsiteX403" fmla="*/ 17170 w 70488"/>
                  <a:gd name="connsiteY403" fmla="*/ 42474 h 159954"/>
                  <a:gd name="connsiteX404" fmla="*/ 19881 w 70488"/>
                  <a:gd name="connsiteY404" fmla="*/ 45185 h 159954"/>
                  <a:gd name="connsiteX405" fmla="*/ 17170 w 70488"/>
                  <a:gd name="connsiteY405" fmla="*/ 47896 h 159954"/>
                  <a:gd name="connsiteX406" fmla="*/ 14459 w 70488"/>
                  <a:gd name="connsiteY406" fmla="*/ 45185 h 159954"/>
                  <a:gd name="connsiteX407" fmla="*/ 17170 w 70488"/>
                  <a:gd name="connsiteY407" fmla="*/ 42474 h 159954"/>
                  <a:gd name="connsiteX408" fmla="*/ 17170 w 70488"/>
                  <a:gd name="connsiteY408" fmla="*/ 42474 h 159954"/>
                  <a:gd name="connsiteX409" fmla="*/ 48800 w 70488"/>
                  <a:gd name="connsiteY409" fmla="*/ 37051 h 159954"/>
                  <a:gd name="connsiteX410" fmla="*/ 51511 w 70488"/>
                  <a:gd name="connsiteY410" fmla="*/ 39763 h 159954"/>
                  <a:gd name="connsiteX411" fmla="*/ 48800 w 70488"/>
                  <a:gd name="connsiteY411" fmla="*/ 42474 h 159954"/>
                  <a:gd name="connsiteX412" fmla="*/ 46088 w 70488"/>
                  <a:gd name="connsiteY412" fmla="*/ 39763 h 159954"/>
                  <a:gd name="connsiteX413" fmla="*/ 48800 w 70488"/>
                  <a:gd name="connsiteY413" fmla="*/ 37051 h 159954"/>
                  <a:gd name="connsiteX414" fmla="*/ 48800 w 70488"/>
                  <a:gd name="connsiteY414" fmla="*/ 37051 h 159954"/>
                  <a:gd name="connsiteX415" fmla="*/ 39763 w 70488"/>
                  <a:gd name="connsiteY415" fmla="*/ 37051 h 159954"/>
                  <a:gd name="connsiteX416" fmla="*/ 42474 w 70488"/>
                  <a:gd name="connsiteY416" fmla="*/ 39763 h 159954"/>
                  <a:gd name="connsiteX417" fmla="*/ 39763 w 70488"/>
                  <a:gd name="connsiteY417" fmla="*/ 42474 h 159954"/>
                  <a:gd name="connsiteX418" fmla="*/ 37051 w 70488"/>
                  <a:gd name="connsiteY418" fmla="*/ 39763 h 159954"/>
                  <a:gd name="connsiteX419" fmla="*/ 39763 w 70488"/>
                  <a:gd name="connsiteY419" fmla="*/ 37051 h 159954"/>
                  <a:gd name="connsiteX420" fmla="*/ 39763 w 70488"/>
                  <a:gd name="connsiteY420" fmla="*/ 37051 h 159954"/>
                  <a:gd name="connsiteX421" fmla="*/ 30726 w 70488"/>
                  <a:gd name="connsiteY421" fmla="*/ 37051 h 159954"/>
                  <a:gd name="connsiteX422" fmla="*/ 33437 w 70488"/>
                  <a:gd name="connsiteY422" fmla="*/ 39763 h 159954"/>
                  <a:gd name="connsiteX423" fmla="*/ 30726 w 70488"/>
                  <a:gd name="connsiteY423" fmla="*/ 42474 h 159954"/>
                  <a:gd name="connsiteX424" fmla="*/ 28015 w 70488"/>
                  <a:gd name="connsiteY424" fmla="*/ 39763 h 159954"/>
                  <a:gd name="connsiteX425" fmla="*/ 30726 w 70488"/>
                  <a:gd name="connsiteY425" fmla="*/ 37051 h 159954"/>
                  <a:gd name="connsiteX426" fmla="*/ 30726 w 70488"/>
                  <a:gd name="connsiteY426" fmla="*/ 37051 h 159954"/>
                  <a:gd name="connsiteX427" fmla="*/ 21689 w 70488"/>
                  <a:gd name="connsiteY427" fmla="*/ 37051 h 159954"/>
                  <a:gd name="connsiteX428" fmla="*/ 24400 w 70488"/>
                  <a:gd name="connsiteY428" fmla="*/ 39763 h 159954"/>
                  <a:gd name="connsiteX429" fmla="*/ 21689 w 70488"/>
                  <a:gd name="connsiteY429" fmla="*/ 42474 h 159954"/>
                  <a:gd name="connsiteX430" fmla="*/ 18978 w 70488"/>
                  <a:gd name="connsiteY430" fmla="*/ 39763 h 159954"/>
                  <a:gd name="connsiteX431" fmla="*/ 21689 w 70488"/>
                  <a:gd name="connsiteY431" fmla="*/ 37051 h 159954"/>
                  <a:gd name="connsiteX432" fmla="*/ 21689 w 70488"/>
                  <a:gd name="connsiteY432" fmla="*/ 37051 h 159954"/>
                  <a:gd name="connsiteX433" fmla="*/ 53318 w 70488"/>
                  <a:gd name="connsiteY433" fmla="*/ 32533 h 159954"/>
                  <a:gd name="connsiteX434" fmla="*/ 56029 w 70488"/>
                  <a:gd name="connsiteY434" fmla="*/ 35244 h 159954"/>
                  <a:gd name="connsiteX435" fmla="*/ 53318 w 70488"/>
                  <a:gd name="connsiteY435" fmla="*/ 37955 h 159954"/>
                  <a:gd name="connsiteX436" fmla="*/ 50607 w 70488"/>
                  <a:gd name="connsiteY436" fmla="*/ 35244 h 159954"/>
                  <a:gd name="connsiteX437" fmla="*/ 53318 w 70488"/>
                  <a:gd name="connsiteY437" fmla="*/ 32533 h 159954"/>
                  <a:gd name="connsiteX438" fmla="*/ 53318 w 70488"/>
                  <a:gd name="connsiteY438" fmla="*/ 32533 h 159954"/>
                  <a:gd name="connsiteX439" fmla="*/ 44281 w 70488"/>
                  <a:gd name="connsiteY439" fmla="*/ 32533 h 159954"/>
                  <a:gd name="connsiteX440" fmla="*/ 46992 w 70488"/>
                  <a:gd name="connsiteY440" fmla="*/ 35244 h 159954"/>
                  <a:gd name="connsiteX441" fmla="*/ 44281 w 70488"/>
                  <a:gd name="connsiteY441" fmla="*/ 37955 h 159954"/>
                  <a:gd name="connsiteX442" fmla="*/ 41570 w 70488"/>
                  <a:gd name="connsiteY442" fmla="*/ 35244 h 159954"/>
                  <a:gd name="connsiteX443" fmla="*/ 44281 w 70488"/>
                  <a:gd name="connsiteY443" fmla="*/ 32533 h 159954"/>
                  <a:gd name="connsiteX444" fmla="*/ 44281 w 70488"/>
                  <a:gd name="connsiteY444" fmla="*/ 32533 h 159954"/>
                  <a:gd name="connsiteX445" fmla="*/ 35244 w 70488"/>
                  <a:gd name="connsiteY445" fmla="*/ 32533 h 159954"/>
                  <a:gd name="connsiteX446" fmla="*/ 37955 w 70488"/>
                  <a:gd name="connsiteY446" fmla="*/ 35244 h 159954"/>
                  <a:gd name="connsiteX447" fmla="*/ 35244 w 70488"/>
                  <a:gd name="connsiteY447" fmla="*/ 37955 h 159954"/>
                  <a:gd name="connsiteX448" fmla="*/ 32533 w 70488"/>
                  <a:gd name="connsiteY448" fmla="*/ 35244 h 159954"/>
                  <a:gd name="connsiteX449" fmla="*/ 35244 w 70488"/>
                  <a:gd name="connsiteY449" fmla="*/ 32533 h 159954"/>
                  <a:gd name="connsiteX450" fmla="*/ 35244 w 70488"/>
                  <a:gd name="connsiteY450" fmla="*/ 32533 h 159954"/>
                  <a:gd name="connsiteX451" fmla="*/ 26207 w 70488"/>
                  <a:gd name="connsiteY451" fmla="*/ 32533 h 159954"/>
                  <a:gd name="connsiteX452" fmla="*/ 28918 w 70488"/>
                  <a:gd name="connsiteY452" fmla="*/ 35244 h 159954"/>
                  <a:gd name="connsiteX453" fmla="*/ 26207 w 70488"/>
                  <a:gd name="connsiteY453" fmla="*/ 37955 h 159954"/>
                  <a:gd name="connsiteX454" fmla="*/ 23496 w 70488"/>
                  <a:gd name="connsiteY454" fmla="*/ 35244 h 159954"/>
                  <a:gd name="connsiteX455" fmla="*/ 26207 w 70488"/>
                  <a:gd name="connsiteY455" fmla="*/ 32533 h 159954"/>
                  <a:gd name="connsiteX456" fmla="*/ 26207 w 70488"/>
                  <a:gd name="connsiteY456" fmla="*/ 32533 h 159954"/>
                  <a:gd name="connsiteX457" fmla="*/ 17170 w 70488"/>
                  <a:gd name="connsiteY457" fmla="*/ 32533 h 159954"/>
                  <a:gd name="connsiteX458" fmla="*/ 19881 w 70488"/>
                  <a:gd name="connsiteY458" fmla="*/ 35244 h 159954"/>
                  <a:gd name="connsiteX459" fmla="*/ 17170 w 70488"/>
                  <a:gd name="connsiteY459" fmla="*/ 37955 h 159954"/>
                  <a:gd name="connsiteX460" fmla="*/ 14459 w 70488"/>
                  <a:gd name="connsiteY460" fmla="*/ 35244 h 159954"/>
                  <a:gd name="connsiteX461" fmla="*/ 17170 w 70488"/>
                  <a:gd name="connsiteY461" fmla="*/ 32533 h 159954"/>
                  <a:gd name="connsiteX462" fmla="*/ 17170 w 70488"/>
                  <a:gd name="connsiteY462" fmla="*/ 32533 h 159954"/>
                  <a:gd name="connsiteX463" fmla="*/ 57837 w 70488"/>
                  <a:gd name="connsiteY463" fmla="*/ 28015 h 159954"/>
                  <a:gd name="connsiteX464" fmla="*/ 60548 w 70488"/>
                  <a:gd name="connsiteY464" fmla="*/ 30726 h 159954"/>
                  <a:gd name="connsiteX465" fmla="*/ 57837 w 70488"/>
                  <a:gd name="connsiteY465" fmla="*/ 33437 h 159954"/>
                  <a:gd name="connsiteX466" fmla="*/ 55125 w 70488"/>
                  <a:gd name="connsiteY466" fmla="*/ 30726 h 159954"/>
                  <a:gd name="connsiteX467" fmla="*/ 57837 w 70488"/>
                  <a:gd name="connsiteY467" fmla="*/ 28015 h 159954"/>
                  <a:gd name="connsiteX468" fmla="*/ 57837 w 70488"/>
                  <a:gd name="connsiteY468" fmla="*/ 28015 h 159954"/>
                  <a:gd name="connsiteX469" fmla="*/ 48800 w 70488"/>
                  <a:gd name="connsiteY469" fmla="*/ 28015 h 159954"/>
                  <a:gd name="connsiteX470" fmla="*/ 51511 w 70488"/>
                  <a:gd name="connsiteY470" fmla="*/ 30726 h 159954"/>
                  <a:gd name="connsiteX471" fmla="*/ 48800 w 70488"/>
                  <a:gd name="connsiteY471" fmla="*/ 33437 h 159954"/>
                  <a:gd name="connsiteX472" fmla="*/ 46088 w 70488"/>
                  <a:gd name="connsiteY472" fmla="*/ 30726 h 159954"/>
                  <a:gd name="connsiteX473" fmla="*/ 48800 w 70488"/>
                  <a:gd name="connsiteY473" fmla="*/ 28015 h 159954"/>
                  <a:gd name="connsiteX474" fmla="*/ 48800 w 70488"/>
                  <a:gd name="connsiteY474" fmla="*/ 28015 h 159954"/>
                  <a:gd name="connsiteX475" fmla="*/ 39763 w 70488"/>
                  <a:gd name="connsiteY475" fmla="*/ 28015 h 159954"/>
                  <a:gd name="connsiteX476" fmla="*/ 42474 w 70488"/>
                  <a:gd name="connsiteY476" fmla="*/ 30726 h 159954"/>
                  <a:gd name="connsiteX477" fmla="*/ 39763 w 70488"/>
                  <a:gd name="connsiteY477" fmla="*/ 33437 h 159954"/>
                  <a:gd name="connsiteX478" fmla="*/ 37051 w 70488"/>
                  <a:gd name="connsiteY478" fmla="*/ 30726 h 159954"/>
                  <a:gd name="connsiteX479" fmla="*/ 39763 w 70488"/>
                  <a:gd name="connsiteY479" fmla="*/ 28015 h 159954"/>
                  <a:gd name="connsiteX480" fmla="*/ 39763 w 70488"/>
                  <a:gd name="connsiteY480" fmla="*/ 28015 h 159954"/>
                  <a:gd name="connsiteX481" fmla="*/ 30726 w 70488"/>
                  <a:gd name="connsiteY481" fmla="*/ 28015 h 159954"/>
                  <a:gd name="connsiteX482" fmla="*/ 33437 w 70488"/>
                  <a:gd name="connsiteY482" fmla="*/ 30726 h 159954"/>
                  <a:gd name="connsiteX483" fmla="*/ 30726 w 70488"/>
                  <a:gd name="connsiteY483" fmla="*/ 33437 h 159954"/>
                  <a:gd name="connsiteX484" fmla="*/ 28015 w 70488"/>
                  <a:gd name="connsiteY484" fmla="*/ 30726 h 159954"/>
                  <a:gd name="connsiteX485" fmla="*/ 30726 w 70488"/>
                  <a:gd name="connsiteY485" fmla="*/ 28015 h 159954"/>
                  <a:gd name="connsiteX486" fmla="*/ 30726 w 70488"/>
                  <a:gd name="connsiteY486" fmla="*/ 28015 h 159954"/>
                  <a:gd name="connsiteX487" fmla="*/ 21689 w 70488"/>
                  <a:gd name="connsiteY487" fmla="*/ 28015 h 159954"/>
                  <a:gd name="connsiteX488" fmla="*/ 24400 w 70488"/>
                  <a:gd name="connsiteY488" fmla="*/ 30726 h 159954"/>
                  <a:gd name="connsiteX489" fmla="*/ 21689 w 70488"/>
                  <a:gd name="connsiteY489" fmla="*/ 33437 h 159954"/>
                  <a:gd name="connsiteX490" fmla="*/ 18978 w 70488"/>
                  <a:gd name="connsiteY490" fmla="*/ 30726 h 159954"/>
                  <a:gd name="connsiteX491" fmla="*/ 21689 w 70488"/>
                  <a:gd name="connsiteY491" fmla="*/ 28015 h 159954"/>
                  <a:gd name="connsiteX492" fmla="*/ 21689 w 70488"/>
                  <a:gd name="connsiteY492" fmla="*/ 28015 h 159954"/>
                  <a:gd name="connsiteX493" fmla="*/ 12652 w 70488"/>
                  <a:gd name="connsiteY493" fmla="*/ 28015 h 159954"/>
                  <a:gd name="connsiteX494" fmla="*/ 15363 w 70488"/>
                  <a:gd name="connsiteY494" fmla="*/ 30726 h 159954"/>
                  <a:gd name="connsiteX495" fmla="*/ 12652 w 70488"/>
                  <a:gd name="connsiteY495" fmla="*/ 33437 h 159954"/>
                  <a:gd name="connsiteX496" fmla="*/ 9941 w 70488"/>
                  <a:gd name="connsiteY496" fmla="*/ 30726 h 159954"/>
                  <a:gd name="connsiteX497" fmla="*/ 12652 w 70488"/>
                  <a:gd name="connsiteY497" fmla="*/ 28015 h 159954"/>
                  <a:gd name="connsiteX498" fmla="*/ 12652 w 70488"/>
                  <a:gd name="connsiteY498" fmla="*/ 28015 h 159954"/>
                  <a:gd name="connsiteX499" fmla="*/ 53318 w 70488"/>
                  <a:gd name="connsiteY499" fmla="*/ 22592 h 159954"/>
                  <a:gd name="connsiteX500" fmla="*/ 56029 w 70488"/>
                  <a:gd name="connsiteY500" fmla="*/ 25303 h 159954"/>
                  <a:gd name="connsiteX501" fmla="*/ 53318 w 70488"/>
                  <a:gd name="connsiteY501" fmla="*/ 28015 h 159954"/>
                  <a:gd name="connsiteX502" fmla="*/ 50607 w 70488"/>
                  <a:gd name="connsiteY502" fmla="*/ 25303 h 159954"/>
                  <a:gd name="connsiteX503" fmla="*/ 53318 w 70488"/>
                  <a:gd name="connsiteY503" fmla="*/ 22592 h 159954"/>
                  <a:gd name="connsiteX504" fmla="*/ 53318 w 70488"/>
                  <a:gd name="connsiteY504" fmla="*/ 22592 h 159954"/>
                  <a:gd name="connsiteX505" fmla="*/ 44281 w 70488"/>
                  <a:gd name="connsiteY505" fmla="*/ 22592 h 159954"/>
                  <a:gd name="connsiteX506" fmla="*/ 46992 w 70488"/>
                  <a:gd name="connsiteY506" fmla="*/ 25303 h 159954"/>
                  <a:gd name="connsiteX507" fmla="*/ 44281 w 70488"/>
                  <a:gd name="connsiteY507" fmla="*/ 28015 h 159954"/>
                  <a:gd name="connsiteX508" fmla="*/ 41570 w 70488"/>
                  <a:gd name="connsiteY508" fmla="*/ 25303 h 159954"/>
                  <a:gd name="connsiteX509" fmla="*/ 44281 w 70488"/>
                  <a:gd name="connsiteY509" fmla="*/ 22592 h 159954"/>
                  <a:gd name="connsiteX510" fmla="*/ 44281 w 70488"/>
                  <a:gd name="connsiteY510" fmla="*/ 22592 h 159954"/>
                  <a:gd name="connsiteX511" fmla="*/ 35244 w 70488"/>
                  <a:gd name="connsiteY511" fmla="*/ 22592 h 159954"/>
                  <a:gd name="connsiteX512" fmla="*/ 37955 w 70488"/>
                  <a:gd name="connsiteY512" fmla="*/ 25303 h 159954"/>
                  <a:gd name="connsiteX513" fmla="*/ 35244 w 70488"/>
                  <a:gd name="connsiteY513" fmla="*/ 28015 h 159954"/>
                  <a:gd name="connsiteX514" fmla="*/ 32533 w 70488"/>
                  <a:gd name="connsiteY514" fmla="*/ 25303 h 159954"/>
                  <a:gd name="connsiteX515" fmla="*/ 35244 w 70488"/>
                  <a:gd name="connsiteY515" fmla="*/ 22592 h 159954"/>
                  <a:gd name="connsiteX516" fmla="*/ 35244 w 70488"/>
                  <a:gd name="connsiteY516" fmla="*/ 22592 h 159954"/>
                  <a:gd name="connsiteX517" fmla="*/ 26207 w 70488"/>
                  <a:gd name="connsiteY517" fmla="*/ 22592 h 159954"/>
                  <a:gd name="connsiteX518" fmla="*/ 28918 w 70488"/>
                  <a:gd name="connsiteY518" fmla="*/ 25303 h 159954"/>
                  <a:gd name="connsiteX519" fmla="*/ 26207 w 70488"/>
                  <a:gd name="connsiteY519" fmla="*/ 28015 h 159954"/>
                  <a:gd name="connsiteX520" fmla="*/ 23496 w 70488"/>
                  <a:gd name="connsiteY520" fmla="*/ 25303 h 159954"/>
                  <a:gd name="connsiteX521" fmla="*/ 26207 w 70488"/>
                  <a:gd name="connsiteY521" fmla="*/ 22592 h 159954"/>
                  <a:gd name="connsiteX522" fmla="*/ 26207 w 70488"/>
                  <a:gd name="connsiteY522" fmla="*/ 22592 h 159954"/>
                  <a:gd name="connsiteX523" fmla="*/ 17170 w 70488"/>
                  <a:gd name="connsiteY523" fmla="*/ 22592 h 159954"/>
                  <a:gd name="connsiteX524" fmla="*/ 19881 w 70488"/>
                  <a:gd name="connsiteY524" fmla="*/ 25303 h 159954"/>
                  <a:gd name="connsiteX525" fmla="*/ 17170 w 70488"/>
                  <a:gd name="connsiteY525" fmla="*/ 28015 h 159954"/>
                  <a:gd name="connsiteX526" fmla="*/ 14459 w 70488"/>
                  <a:gd name="connsiteY526" fmla="*/ 25303 h 159954"/>
                  <a:gd name="connsiteX527" fmla="*/ 17170 w 70488"/>
                  <a:gd name="connsiteY527" fmla="*/ 22592 h 159954"/>
                  <a:gd name="connsiteX528" fmla="*/ 17170 w 70488"/>
                  <a:gd name="connsiteY528" fmla="*/ 22592 h 159954"/>
                  <a:gd name="connsiteX529" fmla="*/ 57837 w 70488"/>
                  <a:gd name="connsiteY529" fmla="*/ 18074 h 159954"/>
                  <a:gd name="connsiteX530" fmla="*/ 60548 w 70488"/>
                  <a:gd name="connsiteY530" fmla="*/ 20785 h 159954"/>
                  <a:gd name="connsiteX531" fmla="*/ 57837 w 70488"/>
                  <a:gd name="connsiteY531" fmla="*/ 23496 h 159954"/>
                  <a:gd name="connsiteX532" fmla="*/ 55125 w 70488"/>
                  <a:gd name="connsiteY532" fmla="*/ 20785 h 159954"/>
                  <a:gd name="connsiteX533" fmla="*/ 57837 w 70488"/>
                  <a:gd name="connsiteY533" fmla="*/ 18074 h 159954"/>
                  <a:gd name="connsiteX534" fmla="*/ 57837 w 70488"/>
                  <a:gd name="connsiteY534" fmla="*/ 18074 h 159954"/>
                  <a:gd name="connsiteX535" fmla="*/ 48800 w 70488"/>
                  <a:gd name="connsiteY535" fmla="*/ 18074 h 159954"/>
                  <a:gd name="connsiteX536" fmla="*/ 51511 w 70488"/>
                  <a:gd name="connsiteY536" fmla="*/ 20785 h 159954"/>
                  <a:gd name="connsiteX537" fmla="*/ 48800 w 70488"/>
                  <a:gd name="connsiteY537" fmla="*/ 23496 h 159954"/>
                  <a:gd name="connsiteX538" fmla="*/ 46088 w 70488"/>
                  <a:gd name="connsiteY538" fmla="*/ 20785 h 159954"/>
                  <a:gd name="connsiteX539" fmla="*/ 48800 w 70488"/>
                  <a:gd name="connsiteY539" fmla="*/ 18074 h 159954"/>
                  <a:gd name="connsiteX540" fmla="*/ 48800 w 70488"/>
                  <a:gd name="connsiteY540" fmla="*/ 18074 h 159954"/>
                  <a:gd name="connsiteX541" fmla="*/ 39763 w 70488"/>
                  <a:gd name="connsiteY541" fmla="*/ 18074 h 159954"/>
                  <a:gd name="connsiteX542" fmla="*/ 42474 w 70488"/>
                  <a:gd name="connsiteY542" fmla="*/ 20785 h 159954"/>
                  <a:gd name="connsiteX543" fmla="*/ 39763 w 70488"/>
                  <a:gd name="connsiteY543" fmla="*/ 23496 h 159954"/>
                  <a:gd name="connsiteX544" fmla="*/ 37051 w 70488"/>
                  <a:gd name="connsiteY544" fmla="*/ 20785 h 159954"/>
                  <a:gd name="connsiteX545" fmla="*/ 39763 w 70488"/>
                  <a:gd name="connsiteY545" fmla="*/ 18074 h 159954"/>
                  <a:gd name="connsiteX546" fmla="*/ 39763 w 70488"/>
                  <a:gd name="connsiteY546" fmla="*/ 18074 h 159954"/>
                  <a:gd name="connsiteX547" fmla="*/ 30726 w 70488"/>
                  <a:gd name="connsiteY547" fmla="*/ 18074 h 159954"/>
                  <a:gd name="connsiteX548" fmla="*/ 33437 w 70488"/>
                  <a:gd name="connsiteY548" fmla="*/ 20785 h 159954"/>
                  <a:gd name="connsiteX549" fmla="*/ 30726 w 70488"/>
                  <a:gd name="connsiteY549" fmla="*/ 23496 h 159954"/>
                  <a:gd name="connsiteX550" fmla="*/ 28015 w 70488"/>
                  <a:gd name="connsiteY550" fmla="*/ 20785 h 159954"/>
                  <a:gd name="connsiteX551" fmla="*/ 30726 w 70488"/>
                  <a:gd name="connsiteY551" fmla="*/ 18074 h 159954"/>
                  <a:gd name="connsiteX552" fmla="*/ 30726 w 70488"/>
                  <a:gd name="connsiteY552" fmla="*/ 18074 h 159954"/>
                  <a:gd name="connsiteX553" fmla="*/ 21689 w 70488"/>
                  <a:gd name="connsiteY553" fmla="*/ 18074 h 159954"/>
                  <a:gd name="connsiteX554" fmla="*/ 24400 w 70488"/>
                  <a:gd name="connsiteY554" fmla="*/ 20785 h 159954"/>
                  <a:gd name="connsiteX555" fmla="*/ 21689 w 70488"/>
                  <a:gd name="connsiteY555" fmla="*/ 23496 h 159954"/>
                  <a:gd name="connsiteX556" fmla="*/ 18978 w 70488"/>
                  <a:gd name="connsiteY556" fmla="*/ 20785 h 159954"/>
                  <a:gd name="connsiteX557" fmla="*/ 21689 w 70488"/>
                  <a:gd name="connsiteY557" fmla="*/ 18074 h 159954"/>
                  <a:gd name="connsiteX558" fmla="*/ 21689 w 70488"/>
                  <a:gd name="connsiteY558" fmla="*/ 18074 h 159954"/>
                  <a:gd name="connsiteX559" fmla="*/ 12652 w 70488"/>
                  <a:gd name="connsiteY559" fmla="*/ 18074 h 159954"/>
                  <a:gd name="connsiteX560" fmla="*/ 15363 w 70488"/>
                  <a:gd name="connsiteY560" fmla="*/ 20785 h 159954"/>
                  <a:gd name="connsiteX561" fmla="*/ 12652 w 70488"/>
                  <a:gd name="connsiteY561" fmla="*/ 23496 h 159954"/>
                  <a:gd name="connsiteX562" fmla="*/ 9941 w 70488"/>
                  <a:gd name="connsiteY562" fmla="*/ 20785 h 159954"/>
                  <a:gd name="connsiteX563" fmla="*/ 12652 w 70488"/>
                  <a:gd name="connsiteY563" fmla="*/ 18074 h 159954"/>
                  <a:gd name="connsiteX564" fmla="*/ 12652 w 70488"/>
                  <a:gd name="connsiteY564" fmla="*/ 18074 h 159954"/>
                  <a:gd name="connsiteX565" fmla="*/ 62355 w 70488"/>
                  <a:gd name="connsiteY565" fmla="*/ 13555 h 159954"/>
                  <a:gd name="connsiteX566" fmla="*/ 65066 w 70488"/>
                  <a:gd name="connsiteY566" fmla="*/ 16267 h 159954"/>
                  <a:gd name="connsiteX567" fmla="*/ 62355 w 70488"/>
                  <a:gd name="connsiteY567" fmla="*/ 18978 h 159954"/>
                  <a:gd name="connsiteX568" fmla="*/ 59644 w 70488"/>
                  <a:gd name="connsiteY568" fmla="*/ 16267 h 159954"/>
                  <a:gd name="connsiteX569" fmla="*/ 62355 w 70488"/>
                  <a:gd name="connsiteY569" fmla="*/ 13555 h 159954"/>
                  <a:gd name="connsiteX570" fmla="*/ 62355 w 70488"/>
                  <a:gd name="connsiteY570" fmla="*/ 13555 h 159954"/>
                  <a:gd name="connsiteX571" fmla="*/ 53318 w 70488"/>
                  <a:gd name="connsiteY571" fmla="*/ 13555 h 159954"/>
                  <a:gd name="connsiteX572" fmla="*/ 56029 w 70488"/>
                  <a:gd name="connsiteY572" fmla="*/ 16267 h 159954"/>
                  <a:gd name="connsiteX573" fmla="*/ 53318 w 70488"/>
                  <a:gd name="connsiteY573" fmla="*/ 18978 h 159954"/>
                  <a:gd name="connsiteX574" fmla="*/ 50607 w 70488"/>
                  <a:gd name="connsiteY574" fmla="*/ 16267 h 159954"/>
                  <a:gd name="connsiteX575" fmla="*/ 53318 w 70488"/>
                  <a:gd name="connsiteY575" fmla="*/ 13555 h 159954"/>
                  <a:gd name="connsiteX576" fmla="*/ 53318 w 70488"/>
                  <a:gd name="connsiteY576" fmla="*/ 13555 h 159954"/>
                  <a:gd name="connsiteX577" fmla="*/ 44281 w 70488"/>
                  <a:gd name="connsiteY577" fmla="*/ 13555 h 159954"/>
                  <a:gd name="connsiteX578" fmla="*/ 46992 w 70488"/>
                  <a:gd name="connsiteY578" fmla="*/ 16267 h 159954"/>
                  <a:gd name="connsiteX579" fmla="*/ 44281 w 70488"/>
                  <a:gd name="connsiteY579" fmla="*/ 18978 h 159954"/>
                  <a:gd name="connsiteX580" fmla="*/ 41570 w 70488"/>
                  <a:gd name="connsiteY580" fmla="*/ 16267 h 159954"/>
                  <a:gd name="connsiteX581" fmla="*/ 44281 w 70488"/>
                  <a:gd name="connsiteY581" fmla="*/ 13555 h 159954"/>
                  <a:gd name="connsiteX582" fmla="*/ 44281 w 70488"/>
                  <a:gd name="connsiteY582" fmla="*/ 13555 h 159954"/>
                  <a:gd name="connsiteX583" fmla="*/ 35244 w 70488"/>
                  <a:gd name="connsiteY583" fmla="*/ 13555 h 159954"/>
                  <a:gd name="connsiteX584" fmla="*/ 37955 w 70488"/>
                  <a:gd name="connsiteY584" fmla="*/ 16267 h 159954"/>
                  <a:gd name="connsiteX585" fmla="*/ 35244 w 70488"/>
                  <a:gd name="connsiteY585" fmla="*/ 18978 h 159954"/>
                  <a:gd name="connsiteX586" fmla="*/ 32533 w 70488"/>
                  <a:gd name="connsiteY586" fmla="*/ 16267 h 159954"/>
                  <a:gd name="connsiteX587" fmla="*/ 35244 w 70488"/>
                  <a:gd name="connsiteY587" fmla="*/ 13555 h 159954"/>
                  <a:gd name="connsiteX588" fmla="*/ 35244 w 70488"/>
                  <a:gd name="connsiteY588" fmla="*/ 13555 h 159954"/>
                  <a:gd name="connsiteX589" fmla="*/ 26207 w 70488"/>
                  <a:gd name="connsiteY589" fmla="*/ 13555 h 159954"/>
                  <a:gd name="connsiteX590" fmla="*/ 28918 w 70488"/>
                  <a:gd name="connsiteY590" fmla="*/ 16267 h 159954"/>
                  <a:gd name="connsiteX591" fmla="*/ 26207 w 70488"/>
                  <a:gd name="connsiteY591" fmla="*/ 18978 h 159954"/>
                  <a:gd name="connsiteX592" fmla="*/ 23496 w 70488"/>
                  <a:gd name="connsiteY592" fmla="*/ 16267 h 159954"/>
                  <a:gd name="connsiteX593" fmla="*/ 26207 w 70488"/>
                  <a:gd name="connsiteY593" fmla="*/ 13555 h 159954"/>
                  <a:gd name="connsiteX594" fmla="*/ 26207 w 70488"/>
                  <a:gd name="connsiteY594" fmla="*/ 13555 h 159954"/>
                  <a:gd name="connsiteX595" fmla="*/ 17170 w 70488"/>
                  <a:gd name="connsiteY595" fmla="*/ 13555 h 159954"/>
                  <a:gd name="connsiteX596" fmla="*/ 19881 w 70488"/>
                  <a:gd name="connsiteY596" fmla="*/ 16267 h 159954"/>
                  <a:gd name="connsiteX597" fmla="*/ 17170 w 70488"/>
                  <a:gd name="connsiteY597" fmla="*/ 18978 h 159954"/>
                  <a:gd name="connsiteX598" fmla="*/ 14459 w 70488"/>
                  <a:gd name="connsiteY598" fmla="*/ 16267 h 159954"/>
                  <a:gd name="connsiteX599" fmla="*/ 17170 w 70488"/>
                  <a:gd name="connsiteY599" fmla="*/ 13555 h 159954"/>
                  <a:gd name="connsiteX600" fmla="*/ 17170 w 70488"/>
                  <a:gd name="connsiteY600" fmla="*/ 13555 h 159954"/>
                  <a:gd name="connsiteX601" fmla="*/ 57837 w 70488"/>
                  <a:gd name="connsiteY601" fmla="*/ 8133 h 159954"/>
                  <a:gd name="connsiteX602" fmla="*/ 60548 w 70488"/>
                  <a:gd name="connsiteY602" fmla="*/ 10844 h 159954"/>
                  <a:gd name="connsiteX603" fmla="*/ 57837 w 70488"/>
                  <a:gd name="connsiteY603" fmla="*/ 13555 h 159954"/>
                  <a:gd name="connsiteX604" fmla="*/ 55125 w 70488"/>
                  <a:gd name="connsiteY604" fmla="*/ 10844 h 159954"/>
                  <a:gd name="connsiteX605" fmla="*/ 57837 w 70488"/>
                  <a:gd name="connsiteY605" fmla="*/ 8133 h 159954"/>
                  <a:gd name="connsiteX606" fmla="*/ 57837 w 70488"/>
                  <a:gd name="connsiteY606" fmla="*/ 8133 h 159954"/>
                  <a:gd name="connsiteX607" fmla="*/ 48800 w 70488"/>
                  <a:gd name="connsiteY607" fmla="*/ 8133 h 159954"/>
                  <a:gd name="connsiteX608" fmla="*/ 51511 w 70488"/>
                  <a:gd name="connsiteY608" fmla="*/ 10844 h 159954"/>
                  <a:gd name="connsiteX609" fmla="*/ 48800 w 70488"/>
                  <a:gd name="connsiteY609" fmla="*/ 13555 h 159954"/>
                  <a:gd name="connsiteX610" fmla="*/ 46088 w 70488"/>
                  <a:gd name="connsiteY610" fmla="*/ 10844 h 159954"/>
                  <a:gd name="connsiteX611" fmla="*/ 48800 w 70488"/>
                  <a:gd name="connsiteY611" fmla="*/ 8133 h 159954"/>
                  <a:gd name="connsiteX612" fmla="*/ 48800 w 70488"/>
                  <a:gd name="connsiteY612" fmla="*/ 8133 h 159954"/>
                  <a:gd name="connsiteX613" fmla="*/ 39763 w 70488"/>
                  <a:gd name="connsiteY613" fmla="*/ 8133 h 159954"/>
                  <a:gd name="connsiteX614" fmla="*/ 42474 w 70488"/>
                  <a:gd name="connsiteY614" fmla="*/ 10844 h 159954"/>
                  <a:gd name="connsiteX615" fmla="*/ 39763 w 70488"/>
                  <a:gd name="connsiteY615" fmla="*/ 13555 h 159954"/>
                  <a:gd name="connsiteX616" fmla="*/ 37051 w 70488"/>
                  <a:gd name="connsiteY616" fmla="*/ 10844 h 159954"/>
                  <a:gd name="connsiteX617" fmla="*/ 39763 w 70488"/>
                  <a:gd name="connsiteY617" fmla="*/ 8133 h 159954"/>
                  <a:gd name="connsiteX618" fmla="*/ 39763 w 70488"/>
                  <a:gd name="connsiteY618" fmla="*/ 8133 h 159954"/>
                  <a:gd name="connsiteX619" fmla="*/ 30726 w 70488"/>
                  <a:gd name="connsiteY619" fmla="*/ 8133 h 159954"/>
                  <a:gd name="connsiteX620" fmla="*/ 33437 w 70488"/>
                  <a:gd name="connsiteY620" fmla="*/ 10844 h 159954"/>
                  <a:gd name="connsiteX621" fmla="*/ 30726 w 70488"/>
                  <a:gd name="connsiteY621" fmla="*/ 13555 h 159954"/>
                  <a:gd name="connsiteX622" fmla="*/ 28015 w 70488"/>
                  <a:gd name="connsiteY622" fmla="*/ 10844 h 159954"/>
                  <a:gd name="connsiteX623" fmla="*/ 30726 w 70488"/>
                  <a:gd name="connsiteY623" fmla="*/ 8133 h 159954"/>
                  <a:gd name="connsiteX624" fmla="*/ 30726 w 70488"/>
                  <a:gd name="connsiteY624" fmla="*/ 8133 h 159954"/>
                  <a:gd name="connsiteX625" fmla="*/ 21689 w 70488"/>
                  <a:gd name="connsiteY625" fmla="*/ 8133 h 159954"/>
                  <a:gd name="connsiteX626" fmla="*/ 24400 w 70488"/>
                  <a:gd name="connsiteY626" fmla="*/ 10844 h 159954"/>
                  <a:gd name="connsiteX627" fmla="*/ 21689 w 70488"/>
                  <a:gd name="connsiteY627" fmla="*/ 13555 h 159954"/>
                  <a:gd name="connsiteX628" fmla="*/ 18978 w 70488"/>
                  <a:gd name="connsiteY628" fmla="*/ 10844 h 159954"/>
                  <a:gd name="connsiteX629" fmla="*/ 21689 w 70488"/>
                  <a:gd name="connsiteY629" fmla="*/ 8133 h 159954"/>
                  <a:gd name="connsiteX630" fmla="*/ 21689 w 70488"/>
                  <a:gd name="connsiteY630" fmla="*/ 8133 h 159954"/>
                  <a:gd name="connsiteX631" fmla="*/ 12652 w 70488"/>
                  <a:gd name="connsiteY631" fmla="*/ 8133 h 159954"/>
                  <a:gd name="connsiteX632" fmla="*/ 15363 w 70488"/>
                  <a:gd name="connsiteY632" fmla="*/ 10844 h 159954"/>
                  <a:gd name="connsiteX633" fmla="*/ 12652 w 70488"/>
                  <a:gd name="connsiteY633" fmla="*/ 13555 h 159954"/>
                  <a:gd name="connsiteX634" fmla="*/ 9941 w 70488"/>
                  <a:gd name="connsiteY634" fmla="*/ 10844 h 159954"/>
                  <a:gd name="connsiteX635" fmla="*/ 12652 w 70488"/>
                  <a:gd name="connsiteY635" fmla="*/ 8133 h 159954"/>
                  <a:gd name="connsiteX636" fmla="*/ 12652 w 70488"/>
                  <a:gd name="connsiteY636" fmla="*/ 8133 h 159954"/>
                  <a:gd name="connsiteX637" fmla="*/ 53318 w 70488"/>
                  <a:gd name="connsiteY637" fmla="*/ 121095 h 159954"/>
                  <a:gd name="connsiteX638" fmla="*/ 56029 w 70488"/>
                  <a:gd name="connsiteY638" fmla="*/ 123806 h 159954"/>
                  <a:gd name="connsiteX639" fmla="*/ 53318 w 70488"/>
                  <a:gd name="connsiteY639" fmla="*/ 126517 h 159954"/>
                  <a:gd name="connsiteX640" fmla="*/ 50607 w 70488"/>
                  <a:gd name="connsiteY640" fmla="*/ 123806 h 159954"/>
                  <a:gd name="connsiteX641" fmla="*/ 53318 w 70488"/>
                  <a:gd name="connsiteY641" fmla="*/ 121095 h 159954"/>
                  <a:gd name="connsiteX642" fmla="*/ 53318 w 70488"/>
                  <a:gd name="connsiteY642" fmla="*/ 121095 h 159954"/>
                  <a:gd name="connsiteX643" fmla="*/ 44281 w 70488"/>
                  <a:gd name="connsiteY643" fmla="*/ 121095 h 159954"/>
                  <a:gd name="connsiteX644" fmla="*/ 46992 w 70488"/>
                  <a:gd name="connsiteY644" fmla="*/ 123806 h 159954"/>
                  <a:gd name="connsiteX645" fmla="*/ 44281 w 70488"/>
                  <a:gd name="connsiteY645" fmla="*/ 126517 h 159954"/>
                  <a:gd name="connsiteX646" fmla="*/ 41570 w 70488"/>
                  <a:gd name="connsiteY646" fmla="*/ 123806 h 159954"/>
                  <a:gd name="connsiteX647" fmla="*/ 44281 w 70488"/>
                  <a:gd name="connsiteY647" fmla="*/ 121095 h 159954"/>
                  <a:gd name="connsiteX648" fmla="*/ 44281 w 70488"/>
                  <a:gd name="connsiteY648" fmla="*/ 121095 h 159954"/>
                  <a:gd name="connsiteX649" fmla="*/ 35244 w 70488"/>
                  <a:gd name="connsiteY649" fmla="*/ 121095 h 159954"/>
                  <a:gd name="connsiteX650" fmla="*/ 37955 w 70488"/>
                  <a:gd name="connsiteY650" fmla="*/ 123806 h 159954"/>
                  <a:gd name="connsiteX651" fmla="*/ 35244 w 70488"/>
                  <a:gd name="connsiteY651" fmla="*/ 126517 h 159954"/>
                  <a:gd name="connsiteX652" fmla="*/ 32533 w 70488"/>
                  <a:gd name="connsiteY652" fmla="*/ 123806 h 159954"/>
                  <a:gd name="connsiteX653" fmla="*/ 35244 w 70488"/>
                  <a:gd name="connsiteY653" fmla="*/ 121095 h 159954"/>
                  <a:gd name="connsiteX654" fmla="*/ 35244 w 70488"/>
                  <a:gd name="connsiteY654" fmla="*/ 121095 h 159954"/>
                  <a:gd name="connsiteX655" fmla="*/ 26207 w 70488"/>
                  <a:gd name="connsiteY655" fmla="*/ 121095 h 159954"/>
                  <a:gd name="connsiteX656" fmla="*/ 28918 w 70488"/>
                  <a:gd name="connsiteY656" fmla="*/ 123806 h 159954"/>
                  <a:gd name="connsiteX657" fmla="*/ 26207 w 70488"/>
                  <a:gd name="connsiteY657" fmla="*/ 126517 h 159954"/>
                  <a:gd name="connsiteX658" fmla="*/ 23496 w 70488"/>
                  <a:gd name="connsiteY658" fmla="*/ 123806 h 159954"/>
                  <a:gd name="connsiteX659" fmla="*/ 26207 w 70488"/>
                  <a:gd name="connsiteY659" fmla="*/ 121095 h 159954"/>
                  <a:gd name="connsiteX660" fmla="*/ 26207 w 70488"/>
                  <a:gd name="connsiteY660" fmla="*/ 121095 h 159954"/>
                  <a:gd name="connsiteX661" fmla="*/ 17170 w 70488"/>
                  <a:gd name="connsiteY661" fmla="*/ 121095 h 159954"/>
                  <a:gd name="connsiteX662" fmla="*/ 19881 w 70488"/>
                  <a:gd name="connsiteY662" fmla="*/ 123806 h 159954"/>
                  <a:gd name="connsiteX663" fmla="*/ 17170 w 70488"/>
                  <a:gd name="connsiteY663" fmla="*/ 126517 h 159954"/>
                  <a:gd name="connsiteX664" fmla="*/ 14459 w 70488"/>
                  <a:gd name="connsiteY664" fmla="*/ 123806 h 159954"/>
                  <a:gd name="connsiteX665" fmla="*/ 17170 w 70488"/>
                  <a:gd name="connsiteY665" fmla="*/ 121095 h 159954"/>
                  <a:gd name="connsiteX666" fmla="*/ 17170 w 70488"/>
                  <a:gd name="connsiteY666" fmla="*/ 121095 h 159954"/>
                  <a:gd name="connsiteX667" fmla="*/ 7230 w 70488"/>
                  <a:gd name="connsiteY667" fmla="*/ 121095 h 159954"/>
                  <a:gd name="connsiteX668" fmla="*/ 9941 w 70488"/>
                  <a:gd name="connsiteY668" fmla="*/ 123806 h 159954"/>
                  <a:gd name="connsiteX669" fmla="*/ 7230 w 70488"/>
                  <a:gd name="connsiteY669" fmla="*/ 126517 h 159954"/>
                  <a:gd name="connsiteX670" fmla="*/ 4518 w 70488"/>
                  <a:gd name="connsiteY670" fmla="*/ 123806 h 159954"/>
                  <a:gd name="connsiteX671" fmla="*/ 7230 w 70488"/>
                  <a:gd name="connsiteY671" fmla="*/ 121095 h 159954"/>
                  <a:gd name="connsiteX672" fmla="*/ 7230 w 70488"/>
                  <a:gd name="connsiteY672" fmla="*/ 121095 h 159954"/>
                  <a:gd name="connsiteX673" fmla="*/ 57837 w 70488"/>
                  <a:gd name="connsiteY673" fmla="*/ 116577 h 159954"/>
                  <a:gd name="connsiteX674" fmla="*/ 60548 w 70488"/>
                  <a:gd name="connsiteY674" fmla="*/ 119288 h 159954"/>
                  <a:gd name="connsiteX675" fmla="*/ 57837 w 70488"/>
                  <a:gd name="connsiteY675" fmla="*/ 121999 h 159954"/>
                  <a:gd name="connsiteX676" fmla="*/ 55125 w 70488"/>
                  <a:gd name="connsiteY676" fmla="*/ 119288 h 159954"/>
                  <a:gd name="connsiteX677" fmla="*/ 57837 w 70488"/>
                  <a:gd name="connsiteY677" fmla="*/ 116577 h 159954"/>
                  <a:gd name="connsiteX678" fmla="*/ 57837 w 70488"/>
                  <a:gd name="connsiteY678" fmla="*/ 116577 h 159954"/>
                  <a:gd name="connsiteX679" fmla="*/ 48800 w 70488"/>
                  <a:gd name="connsiteY679" fmla="*/ 116577 h 159954"/>
                  <a:gd name="connsiteX680" fmla="*/ 51511 w 70488"/>
                  <a:gd name="connsiteY680" fmla="*/ 119288 h 159954"/>
                  <a:gd name="connsiteX681" fmla="*/ 48800 w 70488"/>
                  <a:gd name="connsiteY681" fmla="*/ 121999 h 159954"/>
                  <a:gd name="connsiteX682" fmla="*/ 46088 w 70488"/>
                  <a:gd name="connsiteY682" fmla="*/ 119288 h 159954"/>
                  <a:gd name="connsiteX683" fmla="*/ 48800 w 70488"/>
                  <a:gd name="connsiteY683" fmla="*/ 116577 h 159954"/>
                  <a:gd name="connsiteX684" fmla="*/ 48800 w 70488"/>
                  <a:gd name="connsiteY684" fmla="*/ 116577 h 159954"/>
                  <a:gd name="connsiteX685" fmla="*/ 39763 w 70488"/>
                  <a:gd name="connsiteY685" fmla="*/ 116577 h 159954"/>
                  <a:gd name="connsiteX686" fmla="*/ 42474 w 70488"/>
                  <a:gd name="connsiteY686" fmla="*/ 119288 h 159954"/>
                  <a:gd name="connsiteX687" fmla="*/ 39763 w 70488"/>
                  <a:gd name="connsiteY687" fmla="*/ 121999 h 159954"/>
                  <a:gd name="connsiteX688" fmla="*/ 37051 w 70488"/>
                  <a:gd name="connsiteY688" fmla="*/ 119288 h 159954"/>
                  <a:gd name="connsiteX689" fmla="*/ 39763 w 70488"/>
                  <a:gd name="connsiteY689" fmla="*/ 116577 h 159954"/>
                  <a:gd name="connsiteX690" fmla="*/ 39763 w 70488"/>
                  <a:gd name="connsiteY690" fmla="*/ 116577 h 159954"/>
                  <a:gd name="connsiteX691" fmla="*/ 30726 w 70488"/>
                  <a:gd name="connsiteY691" fmla="*/ 116577 h 159954"/>
                  <a:gd name="connsiteX692" fmla="*/ 33437 w 70488"/>
                  <a:gd name="connsiteY692" fmla="*/ 119288 h 159954"/>
                  <a:gd name="connsiteX693" fmla="*/ 30726 w 70488"/>
                  <a:gd name="connsiteY693" fmla="*/ 121999 h 159954"/>
                  <a:gd name="connsiteX694" fmla="*/ 28015 w 70488"/>
                  <a:gd name="connsiteY694" fmla="*/ 119288 h 159954"/>
                  <a:gd name="connsiteX695" fmla="*/ 30726 w 70488"/>
                  <a:gd name="connsiteY695" fmla="*/ 116577 h 159954"/>
                  <a:gd name="connsiteX696" fmla="*/ 30726 w 70488"/>
                  <a:gd name="connsiteY696" fmla="*/ 116577 h 159954"/>
                  <a:gd name="connsiteX697" fmla="*/ 21689 w 70488"/>
                  <a:gd name="connsiteY697" fmla="*/ 116577 h 159954"/>
                  <a:gd name="connsiteX698" fmla="*/ 24400 w 70488"/>
                  <a:gd name="connsiteY698" fmla="*/ 119288 h 159954"/>
                  <a:gd name="connsiteX699" fmla="*/ 21689 w 70488"/>
                  <a:gd name="connsiteY699" fmla="*/ 121999 h 159954"/>
                  <a:gd name="connsiteX700" fmla="*/ 18978 w 70488"/>
                  <a:gd name="connsiteY700" fmla="*/ 119288 h 159954"/>
                  <a:gd name="connsiteX701" fmla="*/ 21689 w 70488"/>
                  <a:gd name="connsiteY701" fmla="*/ 116577 h 159954"/>
                  <a:gd name="connsiteX702" fmla="*/ 21689 w 70488"/>
                  <a:gd name="connsiteY702" fmla="*/ 116577 h 159954"/>
                  <a:gd name="connsiteX703" fmla="*/ 12652 w 70488"/>
                  <a:gd name="connsiteY703" fmla="*/ 116577 h 159954"/>
                  <a:gd name="connsiteX704" fmla="*/ 15363 w 70488"/>
                  <a:gd name="connsiteY704" fmla="*/ 119288 h 159954"/>
                  <a:gd name="connsiteX705" fmla="*/ 12652 w 70488"/>
                  <a:gd name="connsiteY705" fmla="*/ 121999 h 159954"/>
                  <a:gd name="connsiteX706" fmla="*/ 9941 w 70488"/>
                  <a:gd name="connsiteY706" fmla="*/ 119288 h 159954"/>
                  <a:gd name="connsiteX707" fmla="*/ 12652 w 70488"/>
                  <a:gd name="connsiteY707" fmla="*/ 116577 h 159954"/>
                  <a:gd name="connsiteX708" fmla="*/ 12652 w 70488"/>
                  <a:gd name="connsiteY708" fmla="*/ 116577 h 159954"/>
                  <a:gd name="connsiteX709" fmla="*/ 53318 w 70488"/>
                  <a:gd name="connsiteY709" fmla="*/ 112058 h 159954"/>
                  <a:gd name="connsiteX710" fmla="*/ 56029 w 70488"/>
                  <a:gd name="connsiteY710" fmla="*/ 114769 h 159954"/>
                  <a:gd name="connsiteX711" fmla="*/ 53318 w 70488"/>
                  <a:gd name="connsiteY711" fmla="*/ 117480 h 159954"/>
                  <a:gd name="connsiteX712" fmla="*/ 50607 w 70488"/>
                  <a:gd name="connsiteY712" fmla="*/ 114769 h 159954"/>
                  <a:gd name="connsiteX713" fmla="*/ 53318 w 70488"/>
                  <a:gd name="connsiteY713" fmla="*/ 112058 h 159954"/>
                  <a:gd name="connsiteX714" fmla="*/ 53318 w 70488"/>
                  <a:gd name="connsiteY714" fmla="*/ 112058 h 159954"/>
                  <a:gd name="connsiteX715" fmla="*/ 44281 w 70488"/>
                  <a:gd name="connsiteY715" fmla="*/ 112058 h 159954"/>
                  <a:gd name="connsiteX716" fmla="*/ 46992 w 70488"/>
                  <a:gd name="connsiteY716" fmla="*/ 114769 h 159954"/>
                  <a:gd name="connsiteX717" fmla="*/ 44281 w 70488"/>
                  <a:gd name="connsiteY717" fmla="*/ 117480 h 159954"/>
                  <a:gd name="connsiteX718" fmla="*/ 41570 w 70488"/>
                  <a:gd name="connsiteY718" fmla="*/ 114769 h 159954"/>
                  <a:gd name="connsiteX719" fmla="*/ 44281 w 70488"/>
                  <a:gd name="connsiteY719" fmla="*/ 112058 h 159954"/>
                  <a:gd name="connsiteX720" fmla="*/ 44281 w 70488"/>
                  <a:gd name="connsiteY720" fmla="*/ 112058 h 159954"/>
                  <a:gd name="connsiteX721" fmla="*/ 35244 w 70488"/>
                  <a:gd name="connsiteY721" fmla="*/ 112058 h 159954"/>
                  <a:gd name="connsiteX722" fmla="*/ 37955 w 70488"/>
                  <a:gd name="connsiteY722" fmla="*/ 114769 h 159954"/>
                  <a:gd name="connsiteX723" fmla="*/ 35244 w 70488"/>
                  <a:gd name="connsiteY723" fmla="*/ 117480 h 159954"/>
                  <a:gd name="connsiteX724" fmla="*/ 32533 w 70488"/>
                  <a:gd name="connsiteY724" fmla="*/ 114769 h 159954"/>
                  <a:gd name="connsiteX725" fmla="*/ 35244 w 70488"/>
                  <a:gd name="connsiteY725" fmla="*/ 112058 h 159954"/>
                  <a:gd name="connsiteX726" fmla="*/ 35244 w 70488"/>
                  <a:gd name="connsiteY726" fmla="*/ 112058 h 159954"/>
                  <a:gd name="connsiteX727" fmla="*/ 26207 w 70488"/>
                  <a:gd name="connsiteY727" fmla="*/ 112058 h 159954"/>
                  <a:gd name="connsiteX728" fmla="*/ 28918 w 70488"/>
                  <a:gd name="connsiteY728" fmla="*/ 114769 h 159954"/>
                  <a:gd name="connsiteX729" fmla="*/ 26207 w 70488"/>
                  <a:gd name="connsiteY729" fmla="*/ 117480 h 159954"/>
                  <a:gd name="connsiteX730" fmla="*/ 23496 w 70488"/>
                  <a:gd name="connsiteY730" fmla="*/ 114769 h 159954"/>
                  <a:gd name="connsiteX731" fmla="*/ 26207 w 70488"/>
                  <a:gd name="connsiteY731" fmla="*/ 112058 h 159954"/>
                  <a:gd name="connsiteX732" fmla="*/ 26207 w 70488"/>
                  <a:gd name="connsiteY732" fmla="*/ 112058 h 159954"/>
                  <a:gd name="connsiteX733" fmla="*/ 17170 w 70488"/>
                  <a:gd name="connsiteY733" fmla="*/ 112058 h 159954"/>
                  <a:gd name="connsiteX734" fmla="*/ 19881 w 70488"/>
                  <a:gd name="connsiteY734" fmla="*/ 114769 h 159954"/>
                  <a:gd name="connsiteX735" fmla="*/ 17170 w 70488"/>
                  <a:gd name="connsiteY735" fmla="*/ 117480 h 159954"/>
                  <a:gd name="connsiteX736" fmla="*/ 14459 w 70488"/>
                  <a:gd name="connsiteY736" fmla="*/ 114769 h 159954"/>
                  <a:gd name="connsiteX737" fmla="*/ 17170 w 70488"/>
                  <a:gd name="connsiteY737" fmla="*/ 112058 h 159954"/>
                  <a:gd name="connsiteX738" fmla="*/ 17170 w 70488"/>
                  <a:gd name="connsiteY738" fmla="*/ 112058 h 159954"/>
                  <a:gd name="connsiteX739" fmla="*/ 57837 w 70488"/>
                  <a:gd name="connsiteY739" fmla="*/ 106636 h 159954"/>
                  <a:gd name="connsiteX740" fmla="*/ 60548 w 70488"/>
                  <a:gd name="connsiteY740" fmla="*/ 109347 h 159954"/>
                  <a:gd name="connsiteX741" fmla="*/ 57837 w 70488"/>
                  <a:gd name="connsiteY741" fmla="*/ 112058 h 159954"/>
                  <a:gd name="connsiteX742" fmla="*/ 55125 w 70488"/>
                  <a:gd name="connsiteY742" fmla="*/ 109347 h 159954"/>
                  <a:gd name="connsiteX743" fmla="*/ 57837 w 70488"/>
                  <a:gd name="connsiteY743" fmla="*/ 106636 h 159954"/>
                  <a:gd name="connsiteX744" fmla="*/ 57837 w 70488"/>
                  <a:gd name="connsiteY744" fmla="*/ 106636 h 159954"/>
                  <a:gd name="connsiteX745" fmla="*/ 48800 w 70488"/>
                  <a:gd name="connsiteY745" fmla="*/ 106636 h 159954"/>
                  <a:gd name="connsiteX746" fmla="*/ 51511 w 70488"/>
                  <a:gd name="connsiteY746" fmla="*/ 109347 h 159954"/>
                  <a:gd name="connsiteX747" fmla="*/ 48800 w 70488"/>
                  <a:gd name="connsiteY747" fmla="*/ 112058 h 159954"/>
                  <a:gd name="connsiteX748" fmla="*/ 46088 w 70488"/>
                  <a:gd name="connsiteY748" fmla="*/ 109347 h 159954"/>
                  <a:gd name="connsiteX749" fmla="*/ 48800 w 70488"/>
                  <a:gd name="connsiteY749" fmla="*/ 106636 h 159954"/>
                  <a:gd name="connsiteX750" fmla="*/ 48800 w 70488"/>
                  <a:gd name="connsiteY750" fmla="*/ 106636 h 159954"/>
                  <a:gd name="connsiteX751" fmla="*/ 39763 w 70488"/>
                  <a:gd name="connsiteY751" fmla="*/ 106636 h 159954"/>
                  <a:gd name="connsiteX752" fmla="*/ 42474 w 70488"/>
                  <a:gd name="connsiteY752" fmla="*/ 109347 h 159954"/>
                  <a:gd name="connsiteX753" fmla="*/ 39763 w 70488"/>
                  <a:gd name="connsiteY753" fmla="*/ 112058 h 159954"/>
                  <a:gd name="connsiteX754" fmla="*/ 37051 w 70488"/>
                  <a:gd name="connsiteY754" fmla="*/ 109347 h 159954"/>
                  <a:gd name="connsiteX755" fmla="*/ 39763 w 70488"/>
                  <a:gd name="connsiteY755" fmla="*/ 106636 h 159954"/>
                  <a:gd name="connsiteX756" fmla="*/ 39763 w 70488"/>
                  <a:gd name="connsiteY756" fmla="*/ 106636 h 159954"/>
                  <a:gd name="connsiteX757" fmla="*/ 30726 w 70488"/>
                  <a:gd name="connsiteY757" fmla="*/ 106636 h 159954"/>
                  <a:gd name="connsiteX758" fmla="*/ 33437 w 70488"/>
                  <a:gd name="connsiteY758" fmla="*/ 109347 h 159954"/>
                  <a:gd name="connsiteX759" fmla="*/ 30726 w 70488"/>
                  <a:gd name="connsiteY759" fmla="*/ 112058 h 159954"/>
                  <a:gd name="connsiteX760" fmla="*/ 28015 w 70488"/>
                  <a:gd name="connsiteY760" fmla="*/ 109347 h 159954"/>
                  <a:gd name="connsiteX761" fmla="*/ 30726 w 70488"/>
                  <a:gd name="connsiteY761" fmla="*/ 106636 h 159954"/>
                  <a:gd name="connsiteX762" fmla="*/ 30726 w 70488"/>
                  <a:gd name="connsiteY762" fmla="*/ 106636 h 159954"/>
                  <a:gd name="connsiteX763" fmla="*/ 21689 w 70488"/>
                  <a:gd name="connsiteY763" fmla="*/ 106636 h 159954"/>
                  <a:gd name="connsiteX764" fmla="*/ 24400 w 70488"/>
                  <a:gd name="connsiteY764" fmla="*/ 109347 h 159954"/>
                  <a:gd name="connsiteX765" fmla="*/ 21689 w 70488"/>
                  <a:gd name="connsiteY765" fmla="*/ 112058 h 159954"/>
                  <a:gd name="connsiteX766" fmla="*/ 18978 w 70488"/>
                  <a:gd name="connsiteY766" fmla="*/ 109347 h 159954"/>
                  <a:gd name="connsiteX767" fmla="*/ 21689 w 70488"/>
                  <a:gd name="connsiteY767" fmla="*/ 106636 h 159954"/>
                  <a:gd name="connsiteX768" fmla="*/ 21689 w 70488"/>
                  <a:gd name="connsiteY768" fmla="*/ 106636 h 159954"/>
                  <a:gd name="connsiteX769" fmla="*/ 12652 w 70488"/>
                  <a:gd name="connsiteY769" fmla="*/ 106636 h 159954"/>
                  <a:gd name="connsiteX770" fmla="*/ 15363 w 70488"/>
                  <a:gd name="connsiteY770" fmla="*/ 109347 h 159954"/>
                  <a:gd name="connsiteX771" fmla="*/ 12652 w 70488"/>
                  <a:gd name="connsiteY771" fmla="*/ 112058 h 159954"/>
                  <a:gd name="connsiteX772" fmla="*/ 9941 w 70488"/>
                  <a:gd name="connsiteY772" fmla="*/ 109347 h 159954"/>
                  <a:gd name="connsiteX773" fmla="*/ 12652 w 70488"/>
                  <a:gd name="connsiteY773" fmla="*/ 106636 h 159954"/>
                  <a:gd name="connsiteX774" fmla="*/ 12652 w 70488"/>
                  <a:gd name="connsiteY774" fmla="*/ 106636 h 159954"/>
                  <a:gd name="connsiteX775" fmla="*/ 53318 w 70488"/>
                  <a:gd name="connsiteY775" fmla="*/ 102118 h 159954"/>
                  <a:gd name="connsiteX776" fmla="*/ 56029 w 70488"/>
                  <a:gd name="connsiteY776" fmla="*/ 104829 h 159954"/>
                  <a:gd name="connsiteX777" fmla="*/ 53318 w 70488"/>
                  <a:gd name="connsiteY777" fmla="*/ 107540 h 159954"/>
                  <a:gd name="connsiteX778" fmla="*/ 50607 w 70488"/>
                  <a:gd name="connsiteY778" fmla="*/ 104829 h 159954"/>
                  <a:gd name="connsiteX779" fmla="*/ 53318 w 70488"/>
                  <a:gd name="connsiteY779" fmla="*/ 102118 h 159954"/>
                  <a:gd name="connsiteX780" fmla="*/ 53318 w 70488"/>
                  <a:gd name="connsiteY780" fmla="*/ 102118 h 159954"/>
                  <a:gd name="connsiteX781" fmla="*/ 44281 w 70488"/>
                  <a:gd name="connsiteY781" fmla="*/ 102118 h 159954"/>
                  <a:gd name="connsiteX782" fmla="*/ 46992 w 70488"/>
                  <a:gd name="connsiteY782" fmla="*/ 104829 h 159954"/>
                  <a:gd name="connsiteX783" fmla="*/ 44281 w 70488"/>
                  <a:gd name="connsiteY783" fmla="*/ 107540 h 159954"/>
                  <a:gd name="connsiteX784" fmla="*/ 41570 w 70488"/>
                  <a:gd name="connsiteY784" fmla="*/ 104829 h 159954"/>
                  <a:gd name="connsiteX785" fmla="*/ 44281 w 70488"/>
                  <a:gd name="connsiteY785" fmla="*/ 102118 h 159954"/>
                  <a:gd name="connsiteX786" fmla="*/ 44281 w 70488"/>
                  <a:gd name="connsiteY786" fmla="*/ 102118 h 159954"/>
                  <a:gd name="connsiteX787" fmla="*/ 35244 w 70488"/>
                  <a:gd name="connsiteY787" fmla="*/ 102118 h 159954"/>
                  <a:gd name="connsiteX788" fmla="*/ 37955 w 70488"/>
                  <a:gd name="connsiteY788" fmla="*/ 104829 h 159954"/>
                  <a:gd name="connsiteX789" fmla="*/ 35244 w 70488"/>
                  <a:gd name="connsiteY789" fmla="*/ 107540 h 159954"/>
                  <a:gd name="connsiteX790" fmla="*/ 32533 w 70488"/>
                  <a:gd name="connsiteY790" fmla="*/ 104829 h 159954"/>
                  <a:gd name="connsiteX791" fmla="*/ 35244 w 70488"/>
                  <a:gd name="connsiteY791" fmla="*/ 102118 h 159954"/>
                  <a:gd name="connsiteX792" fmla="*/ 35244 w 70488"/>
                  <a:gd name="connsiteY792" fmla="*/ 102118 h 159954"/>
                  <a:gd name="connsiteX793" fmla="*/ 26207 w 70488"/>
                  <a:gd name="connsiteY793" fmla="*/ 102118 h 159954"/>
                  <a:gd name="connsiteX794" fmla="*/ 28918 w 70488"/>
                  <a:gd name="connsiteY794" fmla="*/ 104829 h 159954"/>
                  <a:gd name="connsiteX795" fmla="*/ 26207 w 70488"/>
                  <a:gd name="connsiteY795" fmla="*/ 107540 h 159954"/>
                  <a:gd name="connsiteX796" fmla="*/ 23496 w 70488"/>
                  <a:gd name="connsiteY796" fmla="*/ 104829 h 159954"/>
                  <a:gd name="connsiteX797" fmla="*/ 26207 w 70488"/>
                  <a:gd name="connsiteY797" fmla="*/ 102118 h 159954"/>
                  <a:gd name="connsiteX798" fmla="*/ 26207 w 70488"/>
                  <a:gd name="connsiteY798" fmla="*/ 102118 h 159954"/>
                  <a:gd name="connsiteX799" fmla="*/ 17170 w 70488"/>
                  <a:gd name="connsiteY799" fmla="*/ 102118 h 159954"/>
                  <a:gd name="connsiteX800" fmla="*/ 19881 w 70488"/>
                  <a:gd name="connsiteY800" fmla="*/ 104829 h 159954"/>
                  <a:gd name="connsiteX801" fmla="*/ 17170 w 70488"/>
                  <a:gd name="connsiteY801" fmla="*/ 107540 h 159954"/>
                  <a:gd name="connsiteX802" fmla="*/ 14459 w 70488"/>
                  <a:gd name="connsiteY802" fmla="*/ 104829 h 159954"/>
                  <a:gd name="connsiteX803" fmla="*/ 17170 w 70488"/>
                  <a:gd name="connsiteY803" fmla="*/ 102118 h 159954"/>
                  <a:gd name="connsiteX804" fmla="*/ 17170 w 70488"/>
                  <a:gd name="connsiteY804" fmla="*/ 102118 h 159954"/>
                  <a:gd name="connsiteX805" fmla="*/ 48800 w 70488"/>
                  <a:gd name="connsiteY805" fmla="*/ 96695 h 159954"/>
                  <a:gd name="connsiteX806" fmla="*/ 51511 w 70488"/>
                  <a:gd name="connsiteY806" fmla="*/ 99406 h 159954"/>
                  <a:gd name="connsiteX807" fmla="*/ 48800 w 70488"/>
                  <a:gd name="connsiteY807" fmla="*/ 102118 h 159954"/>
                  <a:gd name="connsiteX808" fmla="*/ 46088 w 70488"/>
                  <a:gd name="connsiteY808" fmla="*/ 99406 h 159954"/>
                  <a:gd name="connsiteX809" fmla="*/ 48800 w 70488"/>
                  <a:gd name="connsiteY809" fmla="*/ 96695 h 159954"/>
                  <a:gd name="connsiteX810" fmla="*/ 48800 w 70488"/>
                  <a:gd name="connsiteY810" fmla="*/ 96695 h 159954"/>
                  <a:gd name="connsiteX811" fmla="*/ 39763 w 70488"/>
                  <a:gd name="connsiteY811" fmla="*/ 96695 h 159954"/>
                  <a:gd name="connsiteX812" fmla="*/ 42474 w 70488"/>
                  <a:gd name="connsiteY812" fmla="*/ 99406 h 159954"/>
                  <a:gd name="connsiteX813" fmla="*/ 39763 w 70488"/>
                  <a:gd name="connsiteY813" fmla="*/ 102118 h 159954"/>
                  <a:gd name="connsiteX814" fmla="*/ 37051 w 70488"/>
                  <a:gd name="connsiteY814" fmla="*/ 99406 h 159954"/>
                  <a:gd name="connsiteX815" fmla="*/ 39763 w 70488"/>
                  <a:gd name="connsiteY815" fmla="*/ 96695 h 159954"/>
                  <a:gd name="connsiteX816" fmla="*/ 39763 w 70488"/>
                  <a:gd name="connsiteY816" fmla="*/ 96695 h 159954"/>
                  <a:gd name="connsiteX817" fmla="*/ 30726 w 70488"/>
                  <a:gd name="connsiteY817" fmla="*/ 96695 h 159954"/>
                  <a:gd name="connsiteX818" fmla="*/ 33437 w 70488"/>
                  <a:gd name="connsiteY818" fmla="*/ 99406 h 159954"/>
                  <a:gd name="connsiteX819" fmla="*/ 30726 w 70488"/>
                  <a:gd name="connsiteY819" fmla="*/ 102118 h 159954"/>
                  <a:gd name="connsiteX820" fmla="*/ 28015 w 70488"/>
                  <a:gd name="connsiteY820" fmla="*/ 99406 h 159954"/>
                  <a:gd name="connsiteX821" fmla="*/ 30726 w 70488"/>
                  <a:gd name="connsiteY821" fmla="*/ 96695 h 159954"/>
                  <a:gd name="connsiteX822" fmla="*/ 30726 w 70488"/>
                  <a:gd name="connsiteY822" fmla="*/ 96695 h 159954"/>
                  <a:gd name="connsiteX823" fmla="*/ 21689 w 70488"/>
                  <a:gd name="connsiteY823" fmla="*/ 96695 h 159954"/>
                  <a:gd name="connsiteX824" fmla="*/ 24400 w 70488"/>
                  <a:gd name="connsiteY824" fmla="*/ 99406 h 159954"/>
                  <a:gd name="connsiteX825" fmla="*/ 21689 w 70488"/>
                  <a:gd name="connsiteY825" fmla="*/ 102118 h 159954"/>
                  <a:gd name="connsiteX826" fmla="*/ 18978 w 70488"/>
                  <a:gd name="connsiteY826" fmla="*/ 99406 h 159954"/>
                  <a:gd name="connsiteX827" fmla="*/ 21689 w 70488"/>
                  <a:gd name="connsiteY827" fmla="*/ 96695 h 159954"/>
                  <a:gd name="connsiteX828" fmla="*/ 21689 w 70488"/>
                  <a:gd name="connsiteY828" fmla="*/ 96695 h 159954"/>
                  <a:gd name="connsiteX829" fmla="*/ 12652 w 70488"/>
                  <a:gd name="connsiteY829" fmla="*/ 96695 h 159954"/>
                  <a:gd name="connsiteX830" fmla="*/ 15363 w 70488"/>
                  <a:gd name="connsiteY830" fmla="*/ 99406 h 159954"/>
                  <a:gd name="connsiteX831" fmla="*/ 12652 w 70488"/>
                  <a:gd name="connsiteY831" fmla="*/ 102118 h 159954"/>
                  <a:gd name="connsiteX832" fmla="*/ 9941 w 70488"/>
                  <a:gd name="connsiteY832" fmla="*/ 99406 h 159954"/>
                  <a:gd name="connsiteX833" fmla="*/ 12652 w 70488"/>
                  <a:gd name="connsiteY833" fmla="*/ 96695 h 159954"/>
                  <a:gd name="connsiteX834" fmla="*/ 12652 w 70488"/>
                  <a:gd name="connsiteY834" fmla="*/ 96695 h 159954"/>
                  <a:gd name="connsiteX835" fmla="*/ 53318 w 70488"/>
                  <a:gd name="connsiteY835" fmla="*/ 92177 h 159954"/>
                  <a:gd name="connsiteX836" fmla="*/ 56029 w 70488"/>
                  <a:gd name="connsiteY836" fmla="*/ 94888 h 159954"/>
                  <a:gd name="connsiteX837" fmla="*/ 53318 w 70488"/>
                  <a:gd name="connsiteY837" fmla="*/ 97599 h 159954"/>
                  <a:gd name="connsiteX838" fmla="*/ 50607 w 70488"/>
                  <a:gd name="connsiteY838" fmla="*/ 94888 h 159954"/>
                  <a:gd name="connsiteX839" fmla="*/ 53318 w 70488"/>
                  <a:gd name="connsiteY839" fmla="*/ 92177 h 159954"/>
                  <a:gd name="connsiteX840" fmla="*/ 53318 w 70488"/>
                  <a:gd name="connsiteY840" fmla="*/ 92177 h 159954"/>
                  <a:gd name="connsiteX841" fmla="*/ 44281 w 70488"/>
                  <a:gd name="connsiteY841" fmla="*/ 92177 h 159954"/>
                  <a:gd name="connsiteX842" fmla="*/ 46992 w 70488"/>
                  <a:gd name="connsiteY842" fmla="*/ 94888 h 159954"/>
                  <a:gd name="connsiteX843" fmla="*/ 44281 w 70488"/>
                  <a:gd name="connsiteY843" fmla="*/ 97599 h 159954"/>
                  <a:gd name="connsiteX844" fmla="*/ 41570 w 70488"/>
                  <a:gd name="connsiteY844" fmla="*/ 94888 h 159954"/>
                  <a:gd name="connsiteX845" fmla="*/ 44281 w 70488"/>
                  <a:gd name="connsiteY845" fmla="*/ 92177 h 159954"/>
                  <a:gd name="connsiteX846" fmla="*/ 44281 w 70488"/>
                  <a:gd name="connsiteY846" fmla="*/ 92177 h 159954"/>
                  <a:gd name="connsiteX847" fmla="*/ 35244 w 70488"/>
                  <a:gd name="connsiteY847" fmla="*/ 92177 h 159954"/>
                  <a:gd name="connsiteX848" fmla="*/ 37955 w 70488"/>
                  <a:gd name="connsiteY848" fmla="*/ 94888 h 159954"/>
                  <a:gd name="connsiteX849" fmla="*/ 35244 w 70488"/>
                  <a:gd name="connsiteY849" fmla="*/ 97599 h 159954"/>
                  <a:gd name="connsiteX850" fmla="*/ 32533 w 70488"/>
                  <a:gd name="connsiteY850" fmla="*/ 94888 h 159954"/>
                  <a:gd name="connsiteX851" fmla="*/ 35244 w 70488"/>
                  <a:gd name="connsiteY851" fmla="*/ 92177 h 159954"/>
                  <a:gd name="connsiteX852" fmla="*/ 35244 w 70488"/>
                  <a:gd name="connsiteY852" fmla="*/ 92177 h 159954"/>
                  <a:gd name="connsiteX853" fmla="*/ 26207 w 70488"/>
                  <a:gd name="connsiteY853" fmla="*/ 92177 h 159954"/>
                  <a:gd name="connsiteX854" fmla="*/ 28918 w 70488"/>
                  <a:gd name="connsiteY854" fmla="*/ 94888 h 159954"/>
                  <a:gd name="connsiteX855" fmla="*/ 26207 w 70488"/>
                  <a:gd name="connsiteY855" fmla="*/ 97599 h 159954"/>
                  <a:gd name="connsiteX856" fmla="*/ 23496 w 70488"/>
                  <a:gd name="connsiteY856" fmla="*/ 94888 h 159954"/>
                  <a:gd name="connsiteX857" fmla="*/ 26207 w 70488"/>
                  <a:gd name="connsiteY857" fmla="*/ 92177 h 159954"/>
                  <a:gd name="connsiteX858" fmla="*/ 26207 w 70488"/>
                  <a:gd name="connsiteY858" fmla="*/ 92177 h 159954"/>
                  <a:gd name="connsiteX859" fmla="*/ 17170 w 70488"/>
                  <a:gd name="connsiteY859" fmla="*/ 92177 h 159954"/>
                  <a:gd name="connsiteX860" fmla="*/ 19881 w 70488"/>
                  <a:gd name="connsiteY860" fmla="*/ 94888 h 159954"/>
                  <a:gd name="connsiteX861" fmla="*/ 17170 w 70488"/>
                  <a:gd name="connsiteY861" fmla="*/ 97599 h 159954"/>
                  <a:gd name="connsiteX862" fmla="*/ 14459 w 70488"/>
                  <a:gd name="connsiteY862" fmla="*/ 94888 h 159954"/>
                  <a:gd name="connsiteX863" fmla="*/ 17170 w 70488"/>
                  <a:gd name="connsiteY863" fmla="*/ 92177 h 159954"/>
                  <a:gd name="connsiteX864" fmla="*/ 17170 w 70488"/>
                  <a:gd name="connsiteY864" fmla="*/ 92177 h 159954"/>
                  <a:gd name="connsiteX865" fmla="*/ 48800 w 70488"/>
                  <a:gd name="connsiteY865" fmla="*/ 86755 h 159954"/>
                  <a:gd name="connsiteX866" fmla="*/ 51511 w 70488"/>
                  <a:gd name="connsiteY866" fmla="*/ 89466 h 159954"/>
                  <a:gd name="connsiteX867" fmla="*/ 48800 w 70488"/>
                  <a:gd name="connsiteY867" fmla="*/ 92177 h 159954"/>
                  <a:gd name="connsiteX868" fmla="*/ 46088 w 70488"/>
                  <a:gd name="connsiteY868" fmla="*/ 89466 h 159954"/>
                  <a:gd name="connsiteX869" fmla="*/ 48800 w 70488"/>
                  <a:gd name="connsiteY869" fmla="*/ 86755 h 159954"/>
                  <a:gd name="connsiteX870" fmla="*/ 48800 w 70488"/>
                  <a:gd name="connsiteY870" fmla="*/ 86755 h 159954"/>
                  <a:gd name="connsiteX871" fmla="*/ 39763 w 70488"/>
                  <a:gd name="connsiteY871" fmla="*/ 86755 h 159954"/>
                  <a:gd name="connsiteX872" fmla="*/ 42474 w 70488"/>
                  <a:gd name="connsiteY872" fmla="*/ 89466 h 159954"/>
                  <a:gd name="connsiteX873" fmla="*/ 39763 w 70488"/>
                  <a:gd name="connsiteY873" fmla="*/ 92177 h 159954"/>
                  <a:gd name="connsiteX874" fmla="*/ 37051 w 70488"/>
                  <a:gd name="connsiteY874" fmla="*/ 89466 h 159954"/>
                  <a:gd name="connsiteX875" fmla="*/ 39763 w 70488"/>
                  <a:gd name="connsiteY875" fmla="*/ 86755 h 159954"/>
                  <a:gd name="connsiteX876" fmla="*/ 39763 w 70488"/>
                  <a:gd name="connsiteY876" fmla="*/ 86755 h 159954"/>
                  <a:gd name="connsiteX877" fmla="*/ 30726 w 70488"/>
                  <a:gd name="connsiteY877" fmla="*/ 86755 h 159954"/>
                  <a:gd name="connsiteX878" fmla="*/ 33437 w 70488"/>
                  <a:gd name="connsiteY878" fmla="*/ 89466 h 159954"/>
                  <a:gd name="connsiteX879" fmla="*/ 30726 w 70488"/>
                  <a:gd name="connsiteY879" fmla="*/ 92177 h 159954"/>
                  <a:gd name="connsiteX880" fmla="*/ 28015 w 70488"/>
                  <a:gd name="connsiteY880" fmla="*/ 89466 h 159954"/>
                  <a:gd name="connsiteX881" fmla="*/ 30726 w 70488"/>
                  <a:gd name="connsiteY881" fmla="*/ 86755 h 159954"/>
                  <a:gd name="connsiteX882" fmla="*/ 30726 w 70488"/>
                  <a:gd name="connsiteY882" fmla="*/ 86755 h 159954"/>
                  <a:gd name="connsiteX883" fmla="*/ 21689 w 70488"/>
                  <a:gd name="connsiteY883" fmla="*/ 86755 h 159954"/>
                  <a:gd name="connsiteX884" fmla="*/ 24400 w 70488"/>
                  <a:gd name="connsiteY884" fmla="*/ 89466 h 159954"/>
                  <a:gd name="connsiteX885" fmla="*/ 21689 w 70488"/>
                  <a:gd name="connsiteY885" fmla="*/ 92177 h 159954"/>
                  <a:gd name="connsiteX886" fmla="*/ 18978 w 70488"/>
                  <a:gd name="connsiteY886" fmla="*/ 89466 h 159954"/>
                  <a:gd name="connsiteX887" fmla="*/ 21689 w 70488"/>
                  <a:gd name="connsiteY887" fmla="*/ 86755 h 159954"/>
                  <a:gd name="connsiteX888" fmla="*/ 21689 w 70488"/>
                  <a:gd name="connsiteY888" fmla="*/ 86755 h 159954"/>
                  <a:gd name="connsiteX889" fmla="*/ 12652 w 70488"/>
                  <a:gd name="connsiteY889" fmla="*/ 86755 h 159954"/>
                  <a:gd name="connsiteX890" fmla="*/ 15363 w 70488"/>
                  <a:gd name="connsiteY890" fmla="*/ 89466 h 159954"/>
                  <a:gd name="connsiteX891" fmla="*/ 12652 w 70488"/>
                  <a:gd name="connsiteY891" fmla="*/ 92177 h 159954"/>
                  <a:gd name="connsiteX892" fmla="*/ 9941 w 70488"/>
                  <a:gd name="connsiteY892" fmla="*/ 89466 h 159954"/>
                  <a:gd name="connsiteX893" fmla="*/ 12652 w 70488"/>
                  <a:gd name="connsiteY893" fmla="*/ 86755 h 159954"/>
                  <a:gd name="connsiteX894" fmla="*/ 12652 w 70488"/>
                  <a:gd name="connsiteY894" fmla="*/ 86755 h 159954"/>
                  <a:gd name="connsiteX895" fmla="*/ 53318 w 70488"/>
                  <a:gd name="connsiteY895" fmla="*/ 82236 h 159954"/>
                  <a:gd name="connsiteX896" fmla="*/ 56029 w 70488"/>
                  <a:gd name="connsiteY896" fmla="*/ 84947 h 159954"/>
                  <a:gd name="connsiteX897" fmla="*/ 53318 w 70488"/>
                  <a:gd name="connsiteY897" fmla="*/ 87658 h 159954"/>
                  <a:gd name="connsiteX898" fmla="*/ 50607 w 70488"/>
                  <a:gd name="connsiteY898" fmla="*/ 84947 h 159954"/>
                  <a:gd name="connsiteX899" fmla="*/ 53318 w 70488"/>
                  <a:gd name="connsiteY899" fmla="*/ 82236 h 159954"/>
                  <a:gd name="connsiteX900" fmla="*/ 53318 w 70488"/>
                  <a:gd name="connsiteY900" fmla="*/ 82236 h 159954"/>
                  <a:gd name="connsiteX901" fmla="*/ 44281 w 70488"/>
                  <a:gd name="connsiteY901" fmla="*/ 82236 h 159954"/>
                  <a:gd name="connsiteX902" fmla="*/ 46992 w 70488"/>
                  <a:gd name="connsiteY902" fmla="*/ 84947 h 159954"/>
                  <a:gd name="connsiteX903" fmla="*/ 44281 w 70488"/>
                  <a:gd name="connsiteY903" fmla="*/ 87658 h 159954"/>
                  <a:gd name="connsiteX904" fmla="*/ 41570 w 70488"/>
                  <a:gd name="connsiteY904" fmla="*/ 84947 h 159954"/>
                  <a:gd name="connsiteX905" fmla="*/ 44281 w 70488"/>
                  <a:gd name="connsiteY905" fmla="*/ 82236 h 159954"/>
                  <a:gd name="connsiteX906" fmla="*/ 44281 w 70488"/>
                  <a:gd name="connsiteY906" fmla="*/ 82236 h 159954"/>
                  <a:gd name="connsiteX907" fmla="*/ 35244 w 70488"/>
                  <a:gd name="connsiteY907" fmla="*/ 82236 h 159954"/>
                  <a:gd name="connsiteX908" fmla="*/ 37955 w 70488"/>
                  <a:gd name="connsiteY908" fmla="*/ 84947 h 159954"/>
                  <a:gd name="connsiteX909" fmla="*/ 35244 w 70488"/>
                  <a:gd name="connsiteY909" fmla="*/ 87658 h 159954"/>
                  <a:gd name="connsiteX910" fmla="*/ 32533 w 70488"/>
                  <a:gd name="connsiteY910" fmla="*/ 84947 h 159954"/>
                  <a:gd name="connsiteX911" fmla="*/ 35244 w 70488"/>
                  <a:gd name="connsiteY911" fmla="*/ 82236 h 159954"/>
                  <a:gd name="connsiteX912" fmla="*/ 35244 w 70488"/>
                  <a:gd name="connsiteY912" fmla="*/ 82236 h 159954"/>
                  <a:gd name="connsiteX913" fmla="*/ 26207 w 70488"/>
                  <a:gd name="connsiteY913" fmla="*/ 82236 h 159954"/>
                  <a:gd name="connsiteX914" fmla="*/ 28918 w 70488"/>
                  <a:gd name="connsiteY914" fmla="*/ 84947 h 159954"/>
                  <a:gd name="connsiteX915" fmla="*/ 26207 w 70488"/>
                  <a:gd name="connsiteY915" fmla="*/ 87658 h 159954"/>
                  <a:gd name="connsiteX916" fmla="*/ 23496 w 70488"/>
                  <a:gd name="connsiteY916" fmla="*/ 84947 h 159954"/>
                  <a:gd name="connsiteX917" fmla="*/ 26207 w 70488"/>
                  <a:gd name="connsiteY917" fmla="*/ 82236 h 159954"/>
                  <a:gd name="connsiteX918" fmla="*/ 26207 w 70488"/>
                  <a:gd name="connsiteY918" fmla="*/ 82236 h 159954"/>
                  <a:gd name="connsiteX919" fmla="*/ 17170 w 70488"/>
                  <a:gd name="connsiteY919" fmla="*/ 82236 h 159954"/>
                  <a:gd name="connsiteX920" fmla="*/ 19881 w 70488"/>
                  <a:gd name="connsiteY920" fmla="*/ 84947 h 159954"/>
                  <a:gd name="connsiteX921" fmla="*/ 17170 w 70488"/>
                  <a:gd name="connsiteY921" fmla="*/ 87658 h 159954"/>
                  <a:gd name="connsiteX922" fmla="*/ 14459 w 70488"/>
                  <a:gd name="connsiteY922" fmla="*/ 84947 h 159954"/>
                  <a:gd name="connsiteX923" fmla="*/ 17170 w 70488"/>
                  <a:gd name="connsiteY923" fmla="*/ 82236 h 159954"/>
                  <a:gd name="connsiteX924" fmla="*/ 17170 w 70488"/>
                  <a:gd name="connsiteY924" fmla="*/ 82236 h 159954"/>
                  <a:gd name="connsiteX925" fmla="*/ 48800 w 70488"/>
                  <a:gd name="connsiteY925" fmla="*/ 76814 h 159954"/>
                  <a:gd name="connsiteX926" fmla="*/ 51511 w 70488"/>
                  <a:gd name="connsiteY926" fmla="*/ 79525 h 159954"/>
                  <a:gd name="connsiteX927" fmla="*/ 48800 w 70488"/>
                  <a:gd name="connsiteY927" fmla="*/ 82236 h 159954"/>
                  <a:gd name="connsiteX928" fmla="*/ 46088 w 70488"/>
                  <a:gd name="connsiteY928" fmla="*/ 79525 h 159954"/>
                  <a:gd name="connsiteX929" fmla="*/ 48800 w 70488"/>
                  <a:gd name="connsiteY929" fmla="*/ 76814 h 159954"/>
                  <a:gd name="connsiteX930" fmla="*/ 48800 w 70488"/>
                  <a:gd name="connsiteY930" fmla="*/ 76814 h 159954"/>
                  <a:gd name="connsiteX931" fmla="*/ 39763 w 70488"/>
                  <a:gd name="connsiteY931" fmla="*/ 76814 h 159954"/>
                  <a:gd name="connsiteX932" fmla="*/ 42474 w 70488"/>
                  <a:gd name="connsiteY932" fmla="*/ 79525 h 159954"/>
                  <a:gd name="connsiteX933" fmla="*/ 39763 w 70488"/>
                  <a:gd name="connsiteY933" fmla="*/ 82236 h 159954"/>
                  <a:gd name="connsiteX934" fmla="*/ 37051 w 70488"/>
                  <a:gd name="connsiteY934" fmla="*/ 79525 h 159954"/>
                  <a:gd name="connsiteX935" fmla="*/ 39763 w 70488"/>
                  <a:gd name="connsiteY935" fmla="*/ 76814 h 159954"/>
                  <a:gd name="connsiteX936" fmla="*/ 39763 w 70488"/>
                  <a:gd name="connsiteY936" fmla="*/ 76814 h 159954"/>
                  <a:gd name="connsiteX937" fmla="*/ 30726 w 70488"/>
                  <a:gd name="connsiteY937" fmla="*/ 76814 h 159954"/>
                  <a:gd name="connsiteX938" fmla="*/ 33437 w 70488"/>
                  <a:gd name="connsiteY938" fmla="*/ 79525 h 159954"/>
                  <a:gd name="connsiteX939" fmla="*/ 30726 w 70488"/>
                  <a:gd name="connsiteY939" fmla="*/ 82236 h 159954"/>
                  <a:gd name="connsiteX940" fmla="*/ 28015 w 70488"/>
                  <a:gd name="connsiteY940" fmla="*/ 79525 h 159954"/>
                  <a:gd name="connsiteX941" fmla="*/ 30726 w 70488"/>
                  <a:gd name="connsiteY941" fmla="*/ 76814 h 159954"/>
                  <a:gd name="connsiteX942" fmla="*/ 30726 w 70488"/>
                  <a:gd name="connsiteY942" fmla="*/ 76814 h 159954"/>
                  <a:gd name="connsiteX943" fmla="*/ 21689 w 70488"/>
                  <a:gd name="connsiteY943" fmla="*/ 76814 h 159954"/>
                  <a:gd name="connsiteX944" fmla="*/ 24400 w 70488"/>
                  <a:gd name="connsiteY944" fmla="*/ 79525 h 159954"/>
                  <a:gd name="connsiteX945" fmla="*/ 21689 w 70488"/>
                  <a:gd name="connsiteY945" fmla="*/ 82236 h 159954"/>
                  <a:gd name="connsiteX946" fmla="*/ 18978 w 70488"/>
                  <a:gd name="connsiteY946" fmla="*/ 79525 h 159954"/>
                  <a:gd name="connsiteX947" fmla="*/ 21689 w 70488"/>
                  <a:gd name="connsiteY947" fmla="*/ 76814 h 159954"/>
                  <a:gd name="connsiteX948" fmla="*/ 21689 w 70488"/>
                  <a:gd name="connsiteY948" fmla="*/ 76814 h 159954"/>
                  <a:gd name="connsiteX949" fmla="*/ 44281 w 70488"/>
                  <a:gd name="connsiteY949" fmla="*/ 72296 h 159954"/>
                  <a:gd name="connsiteX950" fmla="*/ 46992 w 70488"/>
                  <a:gd name="connsiteY950" fmla="*/ 75007 h 159954"/>
                  <a:gd name="connsiteX951" fmla="*/ 44281 w 70488"/>
                  <a:gd name="connsiteY951" fmla="*/ 77718 h 159954"/>
                  <a:gd name="connsiteX952" fmla="*/ 41570 w 70488"/>
                  <a:gd name="connsiteY952" fmla="*/ 75007 h 159954"/>
                  <a:gd name="connsiteX953" fmla="*/ 44281 w 70488"/>
                  <a:gd name="connsiteY953" fmla="*/ 72296 h 159954"/>
                  <a:gd name="connsiteX954" fmla="*/ 44281 w 70488"/>
                  <a:gd name="connsiteY954" fmla="*/ 72296 h 159954"/>
                  <a:gd name="connsiteX955" fmla="*/ 35244 w 70488"/>
                  <a:gd name="connsiteY955" fmla="*/ 72296 h 159954"/>
                  <a:gd name="connsiteX956" fmla="*/ 37955 w 70488"/>
                  <a:gd name="connsiteY956" fmla="*/ 75007 h 159954"/>
                  <a:gd name="connsiteX957" fmla="*/ 35244 w 70488"/>
                  <a:gd name="connsiteY957" fmla="*/ 77718 h 159954"/>
                  <a:gd name="connsiteX958" fmla="*/ 32533 w 70488"/>
                  <a:gd name="connsiteY958" fmla="*/ 75007 h 159954"/>
                  <a:gd name="connsiteX959" fmla="*/ 35244 w 70488"/>
                  <a:gd name="connsiteY959" fmla="*/ 72296 h 159954"/>
                  <a:gd name="connsiteX960" fmla="*/ 35244 w 70488"/>
                  <a:gd name="connsiteY960" fmla="*/ 72296 h 159954"/>
                  <a:gd name="connsiteX961" fmla="*/ 26207 w 70488"/>
                  <a:gd name="connsiteY961" fmla="*/ 72296 h 159954"/>
                  <a:gd name="connsiteX962" fmla="*/ 28918 w 70488"/>
                  <a:gd name="connsiteY962" fmla="*/ 75007 h 159954"/>
                  <a:gd name="connsiteX963" fmla="*/ 26207 w 70488"/>
                  <a:gd name="connsiteY963" fmla="*/ 77718 h 159954"/>
                  <a:gd name="connsiteX964" fmla="*/ 23496 w 70488"/>
                  <a:gd name="connsiteY964" fmla="*/ 75007 h 159954"/>
                  <a:gd name="connsiteX965" fmla="*/ 26207 w 70488"/>
                  <a:gd name="connsiteY965" fmla="*/ 72296 h 159954"/>
                  <a:gd name="connsiteX966" fmla="*/ 26207 w 70488"/>
                  <a:gd name="connsiteY966" fmla="*/ 72296 h 159954"/>
                  <a:gd name="connsiteX967" fmla="*/ 17170 w 70488"/>
                  <a:gd name="connsiteY967" fmla="*/ 72296 h 159954"/>
                  <a:gd name="connsiteX968" fmla="*/ 19881 w 70488"/>
                  <a:gd name="connsiteY968" fmla="*/ 75007 h 159954"/>
                  <a:gd name="connsiteX969" fmla="*/ 17170 w 70488"/>
                  <a:gd name="connsiteY969" fmla="*/ 77718 h 159954"/>
                  <a:gd name="connsiteX970" fmla="*/ 14459 w 70488"/>
                  <a:gd name="connsiteY970" fmla="*/ 75007 h 159954"/>
                  <a:gd name="connsiteX971" fmla="*/ 17170 w 70488"/>
                  <a:gd name="connsiteY971" fmla="*/ 72296 h 159954"/>
                  <a:gd name="connsiteX972" fmla="*/ 17170 w 70488"/>
                  <a:gd name="connsiteY972" fmla="*/ 72296 h 159954"/>
                  <a:gd name="connsiteX973" fmla="*/ 48800 w 70488"/>
                  <a:gd name="connsiteY973" fmla="*/ 66873 h 159954"/>
                  <a:gd name="connsiteX974" fmla="*/ 51511 w 70488"/>
                  <a:gd name="connsiteY974" fmla="*/ 69585 h 159954"/>
                  <a:gd name="connsiteX975" fmla="*/ 48800 w 70488"/>
                  <a:gd name="connsiteY975" fmla="*/ 72296 h 159954"/>
                  <a:gd name="connsiteX976" fmla="*/ 46088 w 70488"/>
                  <a:gd name="connsiteY976" fmla="*/ 69585 h 159954"/>
                  <a:gd name="connsiteX977" fmla="*/ 48800 w 70488"/>
                  <a:gd name="connsiteY977" fmla="*/ 66873 h 159954"/>
                  <a:gd name="connsiteX978" fmla="*/ 48800 w 70488"/>
                  <a:gd name="connsiteY978" fmla="*/ 66873 h 159954"/>
                  <a:gd name="connsiteX979" fmla="*/ 39763 w 70488"/>
                  <a:gd name="connsiteY979" fmla="*/ 66873 h 159954"/>
                  <a:gd name="connsiteX980" fmla="*/ 42474 w 70488"/>
                  <a:gd name="connsiteY980" fmla="*/ 69585 h 159954"/>
                  <a:gd name="connsiteX981" fmla="*/ 39763 w 70488"/>
                  <a:gd name="connsiteY981" fmla="*/ 72296 h 159954"/>
                  <a:gd name="connsiteX982" fmla="*/ 37051 w 70488"/>
                  <a:gd name="connsiteY982" fmla="*/ 69585 h 159954"/>
                  <a:gd name="connsiteX983" fmla="*/ 39763 w 70488"/>
                  <a:gd name="connsiteY983" fmla="*/ 66873 h 159954"/>
                  <a:gd name="connsiteX984" fmla="*/ 39763 w 70488"/>
                  <a:gd name="connsiteY984" fmla="*/ 66873 h 159954"/>
                  <a:gd name="connsiteX985" fmla="*/ 30726 w 70488"/>
                  <a:gd name="connsiteY985" fmla="*/ 66873 h 159954"/>
                  <a:gd name="connsiteX986" fmla="*/ 33437 w 70488"/>
                  <a:gd name="connsiteY986" fmla="*/ 69585 h 159954"/>
                  <a:gd name="connsiteX987" fmla="*/ 30726 w 70488"/>
                  <a:gd name="connsiteY987" fmla="*/ 72296 h 159954"/>
                  <a:gd name="connsiteX988" fmla="*/ 28015 w 70488"/>
                  <a:gd name="connsiteY988" fmla="*/ 69585 h 159954"/>
                  <a:gd name="connsiteX989" fmla="*/ 30726 w 70488"/>
                  <a:gd name="connsiteY989" fmla="*/ 66873 h 159954"/>
                  <a:gd name="connsiteX990" fmla="*/ 30726 w 70488"/>
                  <a:gd name="connsiteY990" fmla="*/ 66873 h 159954"/>
                  <a:gd name="connsiteX991" fmla="*/ 21689 w 70488"/>
                  <a:gd name="connsiteY991" fmla="*/ 66873 h 159954"/>
                  <a:gd name="connsiteX992" fmla="*/ 24400 w 70488"/>
                  <a:gd name="connsiteY992" fmla="*/ 69585 h 159954"/>
                  <a:gd name="connsiteX993" fmla="*/ 21689 w 70488"/>
                  <a:gd name="connsiteY993" fmla="*/ 72296 h 159954"/>
                  <a:gd name="connsiteX994" fmla="*/ 18978 w 70488"/>
                  <a:gd name="connsiteY994" fmla="*/ 69585 h 159954"/>
                  <a:gd name="connsiteX995" fmla="*/ 21689 w 70488"/>
                  <a:gd name="connsiteY995" fmla="*/ 66873 h 159954"/>
                  <a:gd name="connsiteX996" fmla="*/ 21689 w 70488"/>
                  <a:gd name="connsiteY996" fmla="*/ 66873 h 159954"/>
                  <a:gd name="connsiteX997" fmla="*/ 62355 w 70488"/>
                  <a:gd name="connsiteY997" fmla="*/ 150917 h 159954"/>
                  <a:gd name="connsiteX998" fmla="*/ 65066 w 70488"/>
                  <a:gd name="connsiteY998" fmla="*/ 153628 h 159954"/>
                  <a:gd name="connsiteX999" fmla="*/ 62355 w 70488"/>
                  <a:gd name="connsiteY999" fmla="*/ 156339 h 159954"/>
                  <a:gd name="connsiteX1000" fmla="*/ 59644 w 70488"/>
                  <a:gd name="connsiteY1000" fmla="*/ 153628 h 159954"/>
                  <a:gd name="connsiteX1001" fmla="*/ 62355 w 70488"/>
                  <a:gd name="connsiteY1001" fmla="*/ 150917 h 159954"/>
                  <a:gd name="connsiteX1002" fmla="*/ 62355 w 70488"/>
                  <a:gd name="connsiteY1002" fmla="*/ 150917 h 159954"/>
                  <a:gd name="connsiteX1003" fmla="*/ 53318 w 70488"/>
                  <a:gd name="connsiteY1003" fmla="*/ 150917 h 159954"/>
                  <a:gd name="connsiteX1004" fmla="*/ 56029 w 70488"/>
                  <a:gd name="connsiteY1004" fmla="*/ 153628 h 159954"/>
                  <a:gd name="connsiteX1005" fmla="*/ 53318 w 70488"/>
                  <a:gd name="connsiteY1005" fmla="*/ 156339 h 159954"/>
                  <a:gd name="connsiteX1006" fmla="*/ 50607 w 70488"/>
                  <a:gd name="connsiteY1006" fmla="*/ 153628 h 159954"/>
                  <a:gd name="connsiteX1007" fmla="*/ 53318 w 70488"/>
                  <a:gd name="connsiteY1007" fmla="*/ 150917 h 159954"/>
                  <a:gd name="connsiteX1008" fmla="*/ 53318 w 70488"/>
                  <a:gd name="connsiteY1008" fmla="*/ 150917 h 159954"/>
                  <a:gd name="connsiteX1009" fmla="*/ 44281 w 70488"/>
                  <a:gd name="connsiteY1009" fmla="*/ 150917 h 159954"/>
                  <a:gd name="connsiteX1010" fmla="*/ 46992 w 70488"/>
                  <a:gd name="connsiteY1010" fmla="*/ 153628 h 159954"/>
                  <a:gd name="connsiteX1011" fmla="*/ 44281 w 70488"/>
                  <a:gd name="connsiteY1011" fmla="*/ 156339 h 159954"/>
                  <a:gd name="connsiteX1012" fmla="*/ 41570 w 70488"/>
                  <a:gd name="connsiteY1012" fmla="*/ 153628 h 159954"/>
                  <a:gd name="connsiteX1013" fmla="*/ 44281 w 70488"/>
                  <a:gd name="connsiteY1013" fmla="*/ 150917 h 159954"/>
                  <a:gd name="connsiteX1014" fmla="*/ 44281 w 70488"/>
                  <a:gd name="connsiteY1014" fmla="*/ 150917 h 159954"/>
                  <a:gd name="connsiteX1015" fmla="*/ 35244 w 70488"/>
                  <a:gd name="connsiteY1015" fmla="*/ 150917 h 159954"/>
                  <a:gd name="connsiteX1016" fmla="*/ 37955 w 70488"/>
                  <a:gd name="connsiteY1016" fmla="*/ 153628 h 159954"/>
                  <a:gd name="connsiteX1017" fmla="*/ 35244 w 70488"/>
                  <a:gd name="connsiteY1017" fmla="*/ 156339 h 159954"/>
                  <a:gd name="connsiteX1018" fmla="*/ 32533 w 70488"/>
                  <a:gd name="connsiteY1018" fmla="*/ 153628 h 159954"/>
                  <a:gd name="connsiteX1019" fmla="*/ 35244 w 70488"/>
                  <a:gd name="connsiteY1019" fmla="*/ 150917 h 159954"/>
                  <a:gd name="connsiteX1020" fmla="*/ 35244 w 70488"/>
                  <a:gd name="connsiteY1020" fmla="*/ 150917 h 159954"/>
                  <a:gd name="connsiteX1021" fmla="*/ 26207 w 70488"/>
                  <a:gd name="connsiteY1021" fmla="*/ 150917 h 159954"/>
                  <a:gd name="connsiteX1022" fmla="*/ 28918 w 70488"/>
                  <a:gd name="connsiteY1022" fmla="*/ 153628 h 159954"/>
                  <a:gd name="connsiteX1023" fmla="*/ 26207 w 70488"/>
                  <a:gd name="connsiteY1023" fmla="*/ 156339 h 159954"/>
                  <a:gd name="connsiteX1024" fmla="*/ 23496 w 70488"/>
                  <a:gd name="connsiteY1024" fmla="*/ 153628 h 159954"/>
                  <a:gd name="connsiteX1025" fmla="*/ 26207 w 70488"/>
                  <a:gd name="connsiteY1025" fmla="*/ 150917 h 159954"/>
                  <a:gd name="connsiteX1026" fmla="*/ 26207 w 70488"/>
                  <a:gd name="connsiteY1026" fmla="*/ 150917 h 159954"/>
                  <a:gd name="connsiteX1027" fmla="*/ 17170 w 70488"/>
                  <a:gd name="connsiteY1027" fmla="*/ 150917 h 159954"/>
                  <a:gd name="connsiteX1028" fmla="*/ 19881 w 70488"/>
                  <a:gd name="connsiteY1028" fmla="*/ 153628 h 159954"/>
                  <a:gd name="connsiteX1029" fmla="*/ 17170 w 70488"/>
                  <a:gd name="connsiteY1029" fmla="*/ 156339 h 159954"/>
                  <a:gd name="connsiteX1030" fmla="*/ 14459 w 70488"/>
                  <a:gd name="connsiteY1030" fmla="*/ 153628 h 159954"/>
                  <a:gd name="connsiteX1031" fmla="*/ 17170 w 70488"/>
                  <a:gd name="connsiteY1031" fmla="*/ 150917 h 159954"/>
                  <a:gd name="connsiteX1032" fmla="*/ 17170 w 70488"/>
                  <a:gd name="connsiteY1032" fmla="*/ 150917 h 159954"/>
                  <a:gd name="connsiteX1033" fmla="*/ 7230 w 70488"/>
                  <a:gd name="connsiteY1033" fmla="*/ 150917 h 159954"/>
                  <a:gd name="connsiteX1034" fmla="*/ 9941 w 70488"/>
                  <a:gd name="connsiteY1034" fmla="*/ 153628 h 159954"/>
                  <a:gd name="connsiteX1035" fmla="*/ 7230 w 70488"/>
                  <a:gd name="connsiteY1035" fmla="*/ 156339 h 159954"/>
                  <a:gd name="connsiteX1036" fmla="*/ 4518 w 70488"/>
                  <a:gd name="connsiteY1036" fmla="*/ 153628 h 159954"/>
                  <a:gd name="connsiteX1037" fmla="*/ 7230 w 70488"/>
                  <a:gd name="connsiteY1037" fmla="*/ 150917 h 159954"/>
                  <a:gd name="connsiteX1038" fmla="*/ 7230 w 70488"/>
                  <a:gd name="connsiteY1038" fmla="*/ 150917 h 159954"/>
                  <a:gd name="connsiteX1039" fmla="*/ 57837 w 70488"/>
                  <a:gd name="connsiteY1039" fmla="*/ 145495 h 159954"/>
                  <a:gd name="connsiteX1040" fmla="*/ 60548 w 70488"/>
                  <a:gd name="connsiteY1040" fmla="*/ 148206 h 159954"/>
                  <a:gd name="connsiteX1041" fmla="*/ 57837 w 70488"/>
                  <a:gd name="connsiteY1041" fmla="*/ 150917 h 159954"/>
                  <a:gd name="connsiteX1042" fmla="*/ 55125 w 70488"/>
                  <a:gd name="connsiteY1042" fmla="*/ 148206 h 159954"/>
                  <a:gd name="connsiteX1043" fmla="*/ 57837 w 70488"/>
                  <a:gd name="connsiteY1043" fmla="*/ 145495 h 159954"/>
                  <a:gd name="connsiteX1044" fmla="*/ 57837 w 70488"/>
                  <a:gd name="connsiteY1044" fmla="*/ 145495 h 159954"/>
                  <a:gd name="connsiteX1045" fmla="*/ 48800 w 70488"/>
                  <a:gd name="connsiteY1045" fmla="*/ 145495 h 159954"/>
                  <a:gd name="connsiteX1046" fmla="*/ 51511 w 70488"/>
                  <a:gd name="connsiteY1046" fmla="*/ 148206 h 159954"/>
                  <a:gd name="connsiteX1047" fmla="*/ 48800 w 70488"/>
                  <a:gd name="connsiteY1047" fmla="*/ 150917 h 159954"/>
                  <a:gd name="connsiteX1048" fmla="*/ 46088 w 70488"/>
                  <a:gd name="connsiteY1048" fmla="*/ 148206 h 159954"/>
                  <a:gd name="connsiteX1049" fmla="*/ 48800 w 70488"/>
                  <a:gd name="connsiteY1049" fmla="*/ 145495 h 159954"/>
                  <a:gd name="connsiteX1050" fmla="*/ 48800 w 70488"/>
                  <a:gd name="connsiteY1050" fmla="*/ 145495 h 159954"/>
                  <a:gd name="connsiteX1051" fmla="*/ 39763 w 70488"/>
                  <a:gd name="connsiteY1051" fmla="*/ 145495 h 159954"/>
                  <a:gd name="connsiteX1052" fmla="*/ 42474 w 70488"/>
                  <a:gd name="connsiteY1052" fmla="*/ 148206 h 159954"/>
                  <a:gd name="connsiteX1053" fmla="*/ 39763 w 70488"/>
                  <a:gd name="connsiteY1053" fmla="*/ 150917 h 159954"/>
                  <a:gd name="connsiteX1054" fmla="*/ 37051 w 70488"/>
                  <a:gd name="connsiteY1054" fmla="*/ 148206 h 159954"/>
                  <a:gd name="connsiteX1055" fmla="*/ 39763 w 70488"/>
                  <a:gd name="connsiteY1055" fmla="*/ 145495 h 159954"/>
                  <a:gd name="connsiteX1056" fmla="*/ 39763 w 70488"/>
                  <a:gd name="connsiteY1056" fmla="*/ 145495 h 159954"/>
                  <a:gd name="connsiteX1057" fmla="*/ 30726 w 70488"/>
                  <a:gd name="connsiteY1057" fmla="*/ 145495 h 159954"/>
                  <a:gd name="connsiteX1058" fmla="*/ 33437 w 70488"/>
                  <a:gd name="connsiteY1058" fmla="*/ 148206 h 159954"/>
                  <a:gd name="connsiteX1059" fmla="*/ 30726 w 70488"/>
                  <a:gd name="connsiteY1059" fmla="*/ 150917 h 159954"/>
                  <a:gd name="connsiteX1060" fmla="*/ 28015 w 70488"/>
                  <a:gd name="connsiteY1060" fmla="*/ 148206 h 159954"/>
                  <a:gd name="connsiteX1061" fmla="*/ 30726 w 70488"/>
                  <a:gd name="connsiteY1061" fmla="*/ 145495 h 159954"/>
                  <a:gd name="connsiteX1062" fmla="*/ 30726 w 70488"/>
                  <a:gd name="connsiteY1062" fmla="*/ 145495 h 159954"/>
                  <a:gd name="connsiteX1063" fmla="*/ 21689 w 70488"/>
                  <a:gd name="connsiteY1063" fmla="*/ 145495 h 159954"/>
                  <a:gd name="connsiteX1064" fmla="*/ 24400 w 70488"/>
                  <a:gd name="connsiteY1064" fmla="*/ 148206 h 159954"/>
                  <a:gd name="connsiteX1065" fmla="*/ 21689 w 70488"/>
                  <a:gd name="connsiteY1065" fmla="*/ 150917 h 159954"/>
                  <a:gd name="connsiteX1066" fmla="*/ 18978 w 70488"/>
                  <a:gd name="connsiteY1066" fmla="*/ 148206 h 159954"/>
                  <a:gd name="connsiteX1067" fmla="*/ 21689 w 70488"/>
                  <a:gd name="connsiteY1067" fmla="*/ 145495 h 159954"/>
                  <a:gd name="connsiteX1068" fmla="*/ 21689 w 70488"/>
                  <a:gd name="connsiteY1068" fmla="*/ 145495 h 159954"/>
                  <a:gd name="connsiteX1069" fmla="*/ 12652 w 70488"/>
                  <a:gd name="connsiteY1069" fmla="*/ 145495 h 159954"/>
                  <a:gd name="connsiteX1070" fmla="*/ 15363 w 70488"/>
                  <a:gd name="connsiteY1070" fmla="*/ 148206 h 159954"/>
                  <a:gd name="connsiteX1071" fmla="*/ 12652 w 70488"/>
                  <a:gd name="connsiteY1071" fmla="*/ 150917 h 159954"/>
                  <a:gd name="connsiteX1072" fmla="*/ 9941 w 70488"/>
                  <a:gd name="connsiteY1072" fmla="*/ 148206 h 159954"/>
                  <a:gd name="connsiteX1073" fmla="*/ 12652 w 70488"/>
                  <a:gd name="connsiteY1073" fmla="*/ 145495 h 159954"/>
                  <a:gd name="connsiteX1074" fmla="*/ 12652 w 70488"/>
                  <a:gd name="connsiteY1074" fmla="*/ 145495 h 159954"/>
                  <a:gd name="connsiteX1075" fmla="*/ 62355 w 70488"/>
                  <a:gd name="connsiteY1075" fmla="*/ 140976 h 159954"/>
                  <a:gd name="connsiteX1076" fmla="*/ 65066 w 70488"/>
                  <a:gd name="connsiteY1076" fmla="*/ 143688 h 159954"/>
                  <a:gd name="connsiteX1077" fmla="*/ 62355 w 70488"/>
                  <a:gd name="connsiteY1077" fmla="*/ 146399 h 159954"/>
                  <a:gd name="connsiteX1078" fmla="*/ 59644 w 70488"/>
                  <a:gd name="connsiteY1078" fmla="*/ 143688 h 159954"/>
                  <a:gd name="connsiteX1079" fmla="*/ 62355 w 70488"/>
                  <a:gd name="connsiteY1079" fmla="*/ 140976 h 159954"/>
                  <a:gd name="connsiteX1080" fmla="*/ 62355 w 70488"/>
                  <a:gd name="connsiteY1080" fmla="*/ 140976 h 159954"/>
                  <a:gd name="connsiteX1081" fmla="*/ 53318 w 70488"/>
                  <a:gd name="connsiteY1081" fmla="*/ 140976 h 159954"/>
                  <a:gd name="connsiteX1082" fmla="*/ 56029 w 70488"/>
                  <a:gd name="connsiteY1082" fmla="*/ 143688 h 159954"/>
                  <a:gd name="connsiteX1083" fmla="*/ 53318 w 70488"/>
                  <a:gd name="connsiteY1083" fmla="*/ 146399 h 159954"/>
                  <a:gd name="connsiteX1084" fmla="*/ 50607 w 70488"/>
                  <a:gd name="connsiteY1084" fmla="*/ 143688 h 159954"/>
                  <a:gd name="connsiteX1085" fmla="*/ 53318 w 70488"/>
                  <a:gd name="connsiteY1085" fmla="*/ 140976 h 159954"/>
                  <a:gd name="connsiteX1086" fmla="*/ 53318 w 70488"/>
                  <a:gd name="connsiteY1086" fmla="*/ 140976 h 159954"/>
                  <a:gd name="connsiteX1087" fmla="*/ 44281 w 70488"/>
                  <a:gd name="connsiteY1087" fmla="*/ 140976 h 159954"/>
                  <a:gd name="connsiteX1088" fmla="*/ 46992 w 70488"/>
                  <a:gd name="connsiteY1088" fmla="*/ 143688 h 159954"/>
                  <a:gd name="connsiteX1089" fmla="*/ 44281 w 70488"/>
                  <a:gd name="connsiteY1089" fmla="*/ 146399 h 159954"/>
                  <a:gd name="connsiteX1090" fmla="*/ 41570 w 70488"/>
                  <a:gd name="connsiteY1090" fmla="*/ 143688 h 159954"/>
                  <a:gd name="connsiteX1091" fmla="*/ 44281 w 70488"/>
                  <a:gd name="connsiteY1091" fmla="*/ 140976 h 159954"/>
                  <a:gd name="connsiteX1092" fmla="*/ 44281 w 70488"/>
                  <a:gd name="connsiteY1092" fmla="*/ 140976 h 159954"/>
                  <a:gd name="connsiteX1093" fmla="*/ 35244 w 70488"/>
                  <a:gd name="connsiteY1093" fmla="*/ 140976 h 159954"/>
                  <a:gd name="connsiteX1094" fmla="*/ 37955 w 70488"/>
                  <a:gd name="connsiteY1094" fmla="*/ 143688 h 159954"/>
                  <a:gd name="connsiteX1095" fmla="*/ 35244 w 70488"/>
                  <a:gd name="connsiteY1095" fmla="*/ 146399 h 159954"/>
                  <a:gd name="connsiteX1096" fmla="*/ 32533 w 70488"/>
                  <a:gd name="connsiteY1096" fmla="*/ 143688 h 159954"/>
                  <a:gd name="connsiteX1097" fmla="*/ 35244 w 70488"/>
                  <a:gd name="connsiteY1097" fmla="*/ 140976 h 159954"/>
                  <a:gd name="connsiteX1098" fmla="*/ 35244 w 70488"/>
                  <a:gd name="connsiteY1098" fmla="*/ 140976 h 159954"/>
                  <a:gd name="connsiteX1099" fmla="*/ 26207 w 70488"/>
                  <a:gd name="connsiteY1099" fmla="*/ 140976 h 159954"/>
                  <a:gd name="connsiteX1100" fmla="*/ 28918 w 70488"/>
                  <a:gd name="connsiteY1100" fmla="*/ 143688 h 159954"/>
                  <a:gd name="connsiteX1101" fmla="*/ 26207 w 70488"/>
                  <a:gd name="connsiteY1101" fmla="*/ 146399 h 159954"/>
                  <a:gd name="connsiteX1102" fmla="*/ 23496 w 70488"/>
                  <a:gd name="connsiteY1102" fmla="*/ 143688 h 159954"/>
                  <a:gd name="connsiteX1103" fmla="*/ 26207 w 70488"/>
                  <a:gd name="connsiteY1103" fmla="*/ 140976 h 159954"/>
                  <a:gd name="connsiteX1104" fmla="*/ 26207 w 70488"/>
                  <a:gd name="connsiteY1104" fmla="*/ 140976 h 159954"/>
                  <a:gd name="connsiteX1105" fmla="*/ 17170 w 70488"/>
                  <a:gd name="connsiteY1105" fmla="*/ 140976 h 159954"/>
                  <a:gd name="connsiteX1106" fmla="*/ 19881 w 70488"/>
                  <a:gd name="connsiteY1106" fmla="*/ 143688 h 159954"/>
                  <a:gd name="connsiteX1107" fmla="*/ 17170 w 70488"/>
                  <a:gd name="connsiteY1107" fmla="*/ 146399 h 159954"/>
                  <a:gd name="connsiteX1108" fmla="*/ 14459 w 70488"/>
                  <a:gd name="connsiteY1108" fmla="*/ 143688 h 159954"/>
                  <a:gd name="connsiteX1109" fmla="*/ 17170 w 70488"/>
                  <a:gd name="connsiteY1109" fmla="*/ 140976 h 159954"/>
                  <a:gd name="connsiteX1110" fmla="*/ 17170 w 70488"/>
                  <a:gd name="connsiteY1110" fmla="*/ 140976 h 159954"/>
                  <a:gd name="connsiteX1111" fmla="*/ 7230 w 70488"/>
                  <a:gd name="connsiteY1111" fmla="*/ 140976 h 159954"/>
                  <a:gd name="connsiteX1112" fmla="*/ 9941 w 70488"/>
                  <a:gd name="connsiteY1112" fmla="*/ 143688 h 159954"/>
                  <a:gd name="connsiteX1113" fmla="*/ 7230 w 70488"/>
                  <a:gd name="connsiteY1113" fmla="*/ 146399 h 159954"/>
                  <a:gd name="connsiteX1114" fmla="*/ 4518 w 70488"/>
                  <a:gd name="connsiteY1114" fmla="*/ 143688 h 159954"/>
                  <a:gd name="connsiteX1115" fmla="*/ 7230 w 70488"/>
                  <a:gd name="connsiteY1115" fmla="*/ 140976 h 159954"/>
                  <a:gd name="connsiteX1116" fmla="*/ 7230 w 70488"/>
                  <a:gd name="connsiteY1116" fmla="*/ 140976 h 159954"/>
                  <a:gd name="connsiteX1117" fmla="*/ 57837 w 70488"/>
                  <a:gd name="connsiteY1117" fmla="*/ 135554 h 159954"/>
                  <a:gd name="connsiteX1118" fmla="*/ 60548 w 70488"/>
                  <a:gd name="connsiteY1118" fmla="*/ 138265 h 159954"/>
                  <a:gd name="connsiteX1119" fmla="*/ 57837 w 70488"/>
                  <a:gd name="connsiteY1119" fmla="*/ 140976 h 159954"/>
                  <a:gd name="connsiteX1120" fmla="*/ 55125 w 70488"/>
                  <a:gd name="connsiteY1120" fmla="*/ 138265 h 159954"/>
                  <a:gd name="connsiteX1121" fmla="*/ 57837 w 70488"/>
                  <a:gd name="connsiteY1121" fmla="*/ 135554 h 159954"/>
                  <a:gd name="connsiteX1122" fmla="*/ 57837 w 70488"/>
                  <a:gd name="connsiteY1122" fmla="*/ 135554 h 159954"/>
                  <a:gd name="connsiteX1123" fmla="*/ 48800 w 70488"/>
                  <a:gd name="connsiteY1123" fmla="*/ 135554 h 159954"/>
                  <a:gd name="connsiteX1124" fmla="*/ 51511 w 70488"/>
                  <a:gd name="connsiteY1124" fmla="*/ 138265 h 159954"/>
                  <a:gd name="connsiteX1125" fmla="*/ 48800 w 70488"/>
                  <a:gd name="connsiteY1125" fmla="*/ 140976 h 159954"/>
                  <a:gd name="connsiteX1126" fmla="*/ 46088 w 70488"/>
                  <a:gd name="connsiteY1126" fmla="*/ 138265 h 159954"/>
                  <a:gd name="connsiteX1127" fmla="*/ 48800 w 70488"/>
                  <a:gd name="connsiteY1127" fmla="*/ 135554 h 159954"/>
                  <a:gd name="connsiteX1128" fmla="*/ 48800 w 70488"/>
                  <a:gd name="connsiteY1128" fmla="*/ 135554 h 159954"/>
                  <a:gd name="connsiteX1129" fmla="*/ 39763 w 70488"/>
                  <a:gd name="connsiteY1129" fmla="*/ 135554 h 159954"/>
                  <a:gd name="connsiteX1130" fmla="*/ 42474 w 70488"/>
                  <a:gd name="connsiteY1130" fmla="*/ 138265 h 159954"/>
                  <a:gd name="connsiteX1131" fmla="*/ 39763 w 70488"/>
                  <a:gd name="connsiteY1131" fmla="*/ 140976 h 159954"/>
                  <a:gd name="connsiteX1132" fmla="*/ 37051 w 70488"/>
                  <a:gd name="connsiteY1132" fmla="*/ 138265 h 159954"/>
                  <a:gd name="connsiteX1133" fmla="*/ 39763 w 70488"/>
                  <a:gd name="connsiteY1133" fmla="*/ 135554 h 159954"/>
                  <a:gd name="connsiteX1134" fmla="*/ 39763 w 70488"/>
                  <a:gd name="connsiteY1134" fmla="*/ 135554 h 159954"/>
                  <a:gd name="connsiteX1135" fmla="*/ 30726 w 70488"/>
                  <a:gd name="connsiteY1135" fmla="*/ 135554 h 159954"/>
                  <a:gd name="connsiteX1136" fmla="*/ 33437 w 70488"/>
                  <a:gd name="connsiteY1136" fmla="*/ 138265 h 159954"/>
                  <a:gd name="connsiteX1137" fmla="*/ 30726 w 70488"/>
                  <a:gd name="connsiteY1137" fmla="*/ 140976 h 159954"/>
                  <a:gd name="connsiteX1138" fmla="*/ 28015 w 70488"/>
                  <a:gd name="connsiteY1138" fmla="*/ 138265 h 159954"/>
                  <a:gd name="connsiteX1139" fmla="*/ 30726 w 70488"/>
                  <a:gd name="connsiteY1139" fmla="*/ 135554 h 159954"/>
                  <a:gd name="connsiteX1140" fmla="*/ 30726 w 70488"/>
                  <a:gd name="connsiteY1140" fmla="*/ 135554 h 159954"/>
                  <a:gd name="connsiteX1141" fmla="*/ 21689 w 70488"/>
                  <a:gd name="connsiteY1141" fmla="*/ 135554 h 159954"/>
                  <a:gd name="connsiteX1142" fmla="*/ 24400 w 70488"/>
                  <a:gd name="connsiteY1142" fmla="*/ 138265 h 159954"/>
                  <a:gd name="connsiteX1143" fmla="*/ 21689 w 70488"/>
                  <a:gd name="connsiteY1143" fmla="*/ 140976 h 159954"/>
                  <a:gd name="connsiteX1144" fmla="*/ 18978 w 70488"/>
                  <a:gd name="connsiteY1144" fmla="*/ 138265 h 159954"/>
                  <a:gd name="connsiteX1145" fmla="*/ 21689 w 70488"/>
                  <a:gd name="connsiteY1145" fmla="*/ 135554 h 159954"/>
                  <a:gd name="connsiteX1146" fmla="*/ 21689 w 70488"/>
                  <a:gd name="connsiteY1146" fmla="*/ 135554 h 159954"/>
                  <a:gd name="connsiteX1147" fmla="*/ 12652 w 70488"/>
                  <a:gd name="connsiteY1147" fmla="*/ 135554 h 159954"/>
                  <a:gd name="connsiteX1148" fmla="*/ 15363 w 70488"/>
                  <a:gd name="connsiteY1148" fmla="*/ 138265 h 159954"/>
                  <a:gd name="connsiteX1149" fmla="*/ 12652 w 70488"/>
                  <a:gd name="connsiteY1149" fmla="*/ 140976 h 159954"/>
                  <a:gd name="connsiteX1150" fmla="*/ 9941 w 70488"/>
                  <a:gd name="connsiteY1150" fmla="*/ 138265 h 159954"/>
                  <a:gd name="connsiteX1151" fmla="*/ 12652 w 70488"/>
                  <a:gd name="connsiteY1151" fmla="*/ 135554 h 159954"/>
                  <a:gd name="connsiteX1152" fmla="*/ 12652 w 70488"/>
                  <a:gd name="connsiteY1152" fmla="*/ 135554 h 159954"/>
                  <a:gd name="connsiteX1153" fmla="*/ 62355 w 70488"/>
                  <a:gd name="connsiteY1153" fmla="*/ 131036 h 159954"/>
                  <a:gd name="connsiteX1154" fmla="*/ 65066 w 70488"/>
                  <a:gd name="connsiteY1154" fmla="*/ 133747 h 159954"/>
                  <a:gd name="connsiteX1155" fmla="*/ 62355 w 70488"/>
                  <a:gd name="connsiteY1155" fmla="*/ 136458 h 159954"/>
                  <a:gd name="connsiteX1156" fmla="*/ 59644 w 70488"/>
                  <a:gd name="connsiteY1156" fmla="*/ 133747 h 159954"/>
                  <a:gd name="connsiteX1157" fmla="*/ 62355 w 70488"/>
                  <a:gd name="connsiteY1157" fmla="*/ 131036 h 159954"/>
                  <a:gd name="connsiteX1158" fmla="*/ 62355 w 70488"/>
                  <a:gd name="connsiteY1158" fmla="*/ 131036 h 159954"/>
                  <a:gd name="connsiteX1159" fmla="*/ 53318 w 70488"/>
                  <a:gd name="connsiteY1159" fmla="*/ 131036 h 159954"/>
                  <a:gd name="connsiteX1160" fmla="*/ 56029 w 70488"/>
                  <a:gd name="connsiteY1160" fmla="*/ 133747 h 159954"/>
                  <a:gd name="connsiteX1161" fmla="*/ 53318 w 70488"/>
                  <a:gd name="connsiteY1161" fmla="*/ 136458 h 159954"/>
                  <a:gd name="connsiteX1162" fmla="*/ 50607 w 70488"/>
                  <a:gd name="connsiteY1162" fmla="*/ 133747 h 159954"/>
                  <a:gd name="connsiteX1163" fmla="*/ 53318 w 70488"/>
                  <a:gd name="connsiteY1163" fmla="*/ 131036 h 159954"/>
                  <a:gd name="connsiteX1164" fmla="*/ 53318 w 70488"/>
                  <a:gd name="connsiteY1164" fmla="*/ 131036 h 159954"/>
                  <a:gd name="connsiteX1165" fmla="*/ 44281 w 70488"/>
                  <a:gd name="connsiteY1165" fmla="*/ 131036 h 159954"/>
                  <a:gd name="connsiteX1166" fmla="*/ 46992 w 70488"/>
                  <a:gd name="connsiteY1166" fmla="*/ 133747 h 159954"/>
                  <a:gd name="connsiteX1167" fmla="*/ 44281 w 70488"/>
                  <a:gd name="connsiteY1167" fmla="*/ 136458 h 159954"/>
                  <a:gd name="connsiteX1168" fmla="*/ 41570 w 70488"/>
                  <a:gd name="connsiteY1168" fmla="*/ 133747 h 159954"/>
                  <a:gd name="connsiteX1169" fmla="*/ 44281 w 70488"/>
                  <a:gd name="connsiteY1169" fmla="*/ 131036 h 159954"/>
                  <a:gd name="connsiteX1170" fmla="*/ 44281 w 70488"/>
                  <a:gd name="connsiteY1170" fmla="*/ 131036 h 159954"/>
                  <a:gd name="connsiteX1171" fmla="*/ 35244 w 70488"/>
                  <a:gd name="connsiteY1171" fmla="*/ 131036 h 159954"/>
                  <a:gd name="connsiteX1172" fmla="*/ 37955 w 70488"/>
                  <a:gd name="connsiteY1172" fmla="*/ 133747 h 159954"/>
                  <a:gd name="connsiteX1173" fmla="*/ 35244 w 70488"/>
                  <a:gd name="connsiteY1173" fmla="*/ 136458 h 159954"/>
                  <a:gd name="connsiteX1174" fmla="*/ 32533 w 70488"/>
                  <a:gd name="connsiteY1174" fmla="*/ 133747 h 159954"/>
                  <a:gd name="connsiteX1175" fmla="*/ 35244 w 70488"/>
                  <a:gd name="connsiteY1175" fmla="*/ 131036 h 159954"/>
                  <a:gd name="connsiteX1176" fmla="*/ 35244 w 70488"/>
                  <a:gd name="connsiteY1176" fmla="*/ 131036 h 159954"/>
                  <a:gd name="connsiteX1177" fmla="*/ 26207 w 70488"/>
                  <a:gd name="connsiteY1177" fmla="*/ 131036 h 159954"/>
                  <a:gd name="connsiteX1178" fmla="*/ 28918 w 70488"/>
                  <a:gd name="connsiteY1178" fmla="*/ 133747 h 159954"/>
                  <a:gd name="connsiteX1179" fmla="*/ 26207 w 70488"/>
                  <a:gd name="connsiteY1179" fmla="*/ 136458 h 159954"/>
                  <a:gd name="connsiteX1180" fmla="*/ 23496 w 70488"/>
                  <a:gd name="connsiteY1180" fmla="*/ 133747 h 159954"/>
                  <a:gd name="connsiteX1181" fmla="*/ 26207 w 70488"/>
                  <a:gd name="connsiteY1181" fmla="*/ 131036 h 159954"/>
                  <a:gd name="connsiteX1182" fmla="*/ 26207 w 70488"/>
                  <a:gd name="connsiteY1182" fmla="*/ 131036 h 159954"/>
                  <a:gd name="connsiteX1183" fmla="*/ 17170 w 70488"/>
                  <a:gd name="connsiteY1183" fmla="*/ 131036 h 159954"/>
                  <a:gd name="connsiteX1184" fmla="*/ 19881 w 70488"/>
                  <a:gd name="connsiteY1184" fmla="*/ 133747 h 159954"/>
                  <a:gd name="connsiteX1185" fmla="*/ 17170 w 70488"/>
                  <a:gd name="connsiteY1185" fmla="*/ 136458 h 159954"/>
                  <a:gd name="connsiteX1186" fmla="*/ 14459 w 70488"/>
                  <a:gd name="connsiteY1186" fmla="*/ 133747 h 159954"/>
                  <a:gd name="connsiteX1187" fmla="*/ 17170 w 70488"/>
                  <a:gd name="connsiteY1187" fmla="*/ 131036 h 159954"/>
                  <a:gd name="connsiteX1188" fmla="*/ 17170 w 70488"/>
                  <a:gd name="connsiteY1188" fmla="*/ 131036 h 159954"/>
                  <a:gd name="connsiteX1189" fmla="*/ 7230 w 70488"/>
                  <a:gd name="connsiteY1189" fmla="*/ 131036 h 159954"/>
                  <a:gd name="connsiteX1190" fmla="*/ 9941 w 70488"/>
                  <a:gd name="connsiteY1190" fmla="*/ 133747 h 159954"/>
                  <a:gd name="connsiteX1191" fmla="*/ 7230 w 70488"/>
                  <a:gd name="connsiteY1191" fmla="*/ 136458 h 159954"/>
                  <a:gd name="connsiteX1192" fmla="*/ 4518 w 70488"/>
                  <a:gd name="connsiteY1192" fmla="*/ 133747 h 159954"/>
                  <a:gd name="connsiteX1193" fmla="*/ 7230 w 70488"/>
                  <a:gd name="connsiteY1193" fmla="*/ 131036 h 159954"/>
                  <a:gd name="connsiteX1194" fmla="*/ 7230 w 70488"/>
                  <a:gd name="connsiteY1194" fmla="*/ 131036 h 159954"/>
                  <a:gd name="connsiteX1195" fmla="*/ 57837 w 70488"/>
                  <a:gd name="connsiteY1195" fmla="*/ 126517 h 159954"/>
                  <a:gd name="connsiteX1196" fmla="*/ 60548 w 70488"/>
                  <a:gd name="connsiteY1196" fmla="*/ 129228 h 159954"/>
                  <a:gd name="connsiteX1197" fmla="*/ 57837 w 70488"/>
                  <a:gd name="connsiteY1197" fmla="*/ 131940 h 159954"/>
                  <a:gd name="connsiteX1198" fmla="*/ 55125 w 70488"/>
                  <a:gd name="connsiteY1198" fmla="*/ 129228 h 159954"/>
                  <a:gd name="connsiteX1199" fmla="*/ 57837 w 70488"/>
                  <a:gd name="connsiteY1199" fmla="*/ 126517 h 159954"/>
                  <a:gd name="connsiteX1200" fmla="*/ 57837 w 70488"/>
                  <a:gd name="connsiteY1200" fmla="*/ 126517 h 159954"/>
                  <a:gd name="connsiteX1201" fmla="*/ 48800 w 70488"/>
                  <a:gd name="connsiteY1201" fmla="*/ 126517 h 159954"/>
                  <a:gd name="connsiteX1202" fmla="*/ 51511 w 70488"/>
                  <a:gd name="connsiteY1202" fmla="*/ 129228 h 159954"/>
                  <a:gd name="connsiteX1203" fmla="*/ 48800 w 70488"/>
                  <a:gd name="connsiteY1203" fmla="*/ 131940 h 159954"/>
                  <a:gd name="connsiteX1204" fmla="*/ 46088 w 70488"/>
                  <a:gd name="connsiteY1204" fmla="*/ 129228 h 159954"/>
                  <a:gd name="connsiteX1205" fmla="*/ 48800 w 70488"/>
                  <a:gd name="connsiteY1205" fmla="*/ 126517 h 159954"/>
                  <a:gd name="connsiteX1206" fmla="*/ 48800 w 70488"/>
                  <a:gd name="connsiteY1206" fmla="*/ 126517 h 159954"/>
                  <a:gd name="connsiteX1207" fmla="*/ 39763 w 70488"/>
                  <a:gd name="connsiteY1207" fmla="*/ 126517 h 159954"/>
                  <a:gd name="connsiteX1208" fmla="*/ 42474 w 70488"/>
                  <a:gd name="connsiteY1208" fmla="*/ 129228 h 159954"/>
                  <a:gd name="connsiteX1209" fmla="*/ 39763 w 70488"/>
                  <a:gd name="connsiteY1209" fmla="*/ 131940 h 159954"/>
                  <a:gd name="connsiteX1210" fmla="*/ 37051 w 70488"/>
                  <a:gd name="connsiteY1210" fmla="*/ 129228 h 159954"/>
                  <a:gd name="connsiteX1211" fmla="*/ 39763 w 70488"/>
                  <a:gd name="connsiteY1211" fmla="*/ 126517 h 159954"/>
                  <a:gd name="connsiteX1212" fmla="*/ 39763 w 70488"/>
                  <a:gd name="connsiteY1212" fmla="*/ 126517 h 159954"/>
                  <a:gd name="connsiteX1213" fmla="*/ 30726 w 70488"/>
                  <a:gd name="connsiteY1213" fmla="*/ 126517 h 159954"/>
                  <a:gd name="connsiteX1214" fmla="*/ 33437 w 70488"/>
                  <a:gd name="connsiteY1214" fmla="*/ 129228 h 159954"/>
                  <a:gd name="connsiteX1215" fmla="*/ 30726 w 70488"/>
                  <a:gd name="connsiteY1215" fmla="*/ 131940 h 159954"/>
                  <a:gd name="connsiteX1216" fmla="*/ 28015 w 70488"/>
                  <a:gd name="connsiteY1216" fmla="*/ 129228 h 159954"/>
                  <a:gd name="connsiteX1217" fmla="*/ 30726 w 70488"/>
                  <a:gd name="connsiteY1217" fmla="*/ 126517 h 159954"/>
                  <a:gd name="connsiteX1218" fmla="*/ 30726 w 70488"/>
                  <a:gd name="connsiteY1218" fmla="*/ 126517 h 159954"/>
                  <a:gd name="connsiteX1219" fmla="*/ 21689 w 70488"/>
                  <a:gd name="connsiteY1219" fmla="*/ 126517 h 159954"/>
                  <a:gd name="connsiteX1220" fmla="*/ 24400 w 70488"/>
                  <a:gd name="connsiteY1220" fmla="*/ 129228 h 159954"/>
                  <a:gd name="connsiteX1221" fmla="*/ 21689 w 70488"/>
                  <a:gd name="connsiteY1221" fmla="*/ 131940 h 159954"/>
                  <a:gd name="connsiteX1222" fmla="*/ 18978 w 70488"/>
                  <a:gd name="connsiteY1222" fmla="*/ 129228 h 159954"/>
                  <a:gd name="connsiteX1223" fmla="*/ 21689 w 70488"/>
                  <a:gd name="connsiteY1223" fmla="*/ 126517 h 159954"/>
                  <a:gd name="connsiteX1224" fmla="*/ 21689 w 70488"/>
                  <a:gd name="connsiteY1224" fmla="*/ 126517 h 159954"/>
                  <a:gd name="connsiteX1225" fmla="*/ 12652 w 70488"/>
                  <a:gd name="connsiteY1225" fmla="*/ 126517 h 159954"/>
                  <a:gd name="connsiteX1226" fmla="*/ 15363 w 70488"/>
                  <a:gd name="connsiteY1226" fmla="*/ 129228 h 159954"/>
                  <a:gd name="connsiteX1227" fmla="*/ 12652 w 70488"/>
                  <a:gd name="connsiteY1227" fmla="*/ 131940 h 159954"/>
                  <a:gd name="connsiteX1228" fmla="*/ 9941 w 70488"/>
                  <a:gd name="connsiteY1228" fmla="*/ 129228 h 159954"/>
                  <a:gd name="connsiteX1229" fmla="*/ 12652 w 70488"/>
                  <a:gd name="connsiteY1229" fmla="*/ 126517 h 159954"/>
                  <a:gd name="connsiteX1230" fmla="*/ 12652 w 70488"/>
                  <a:gd name="connsiteY1230" fmla="*/ 126517 h 159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</a:cxnLst>
                <a:rect l="l" t="t" r="r" b="b"/>
                <a:pathLst>
                  <a:path w="70488" h="159954">
                    <a:moveTo>
                      <a:pt x="904" y="154532"/>
                    </a:moveTo>
                    <a:lnTo>
                      <a:pt x="904" y="154532"/>
                    </a:lnTo>
                    <a:lnTo>
                      <a:pt x="904" y="154532"/>
                    </a:lnTo>
                    <a:cubicBezTo>
                      <a:pt x="904" y="153628"/>
                      <a:pt x="904" y="153628"/>
                      <a:pt x="904" y="154532"/>
                    </a:cubicBezTo>
                    <a:lnTo>
                      <a:pt x="904" y="154532"/>
                    </a:lnTo>
                    <a:close/>
                    <a:moveTo>
                      <a:pt x="904" y="150013"/>
                    </a:moveTo>
                    <a:lnTo>
                      <a:pt x="1807" y="146399"/>
                    </a:lnTo>
                    <a:cubicBezTo>
                      <a:pt x="1807" y="146399"/>
                      <a:pt x="2711" y="146399"/>
                      <a:pt x="2711" y="146399"/>
                    </a:cubicBezTo>
                    <a:cubicBezTo>
                      <a:pt x="3615" y="146399"/>
                      <a:pt x="5422" y="147302"/>
                      <a:pt x="5422" y="149110"/>
                    </a:cubicBezTo>
                    <a:cubicBezTo>
                      <a:pt x="5422" y="150013"/>
                      <a:pt x="4518" y="151821"/>
                      <a:pt x="2711" y="151821"/>
                    </a:cubicBezTo>
                    <a:cubicBezTo>
                      <a:pt x="2711" y="150013"/>
                      <a:pt x="1807" y="150013"/>
                      <a:pt x="904" y="150013"/>
                    </a:cubicBezTo>
                    <a:lnTo>
                      <a:pt x="904" y="150013"/>
                    </a:lnTo>
                    <a:close/>
                    <a:moveTo>
                      <a:pt x="2711" y="140073"/>
                    </a:moveTo>
                    <a:lnTo>
                      <a:pt x="3615" y="135554"/>
                    </a:lnTo>
                    <a:cubicBezTo>
                      <a:pt x="4518" y="135554"/>
                      <a:pt x="5422" y="136458"/>
                      <a:pt x="5422" y="138265"/>
                    </a:cubicBezTo>
                    <a:cubicBezTo>
                      <a:pt x="5422" y="139169"/>
                      <a:pt x="4518" y="140976"/>
                      <a:pt x="2711" y="140073"/>
                    </a:cubicBezTo>
                    <a:cubicBezTo>
                      <a:pt x="2711" y="140976"/>
                      <a:pt x="2711" y="140976"/>
                      <a:pt x="2711" y="140073"/>
                    </a:cubicBezTo>
                    <a:lnTo>
                      <a:pt x="2711" y="140073"/>
                    </a:lnTo>
                    <a:close/>
                    <a:moveTo>
                      <a:pt x="4518" y="130132"/>
                    </a:moveTo>
                    <a:lnTo>
                      <a:pt x="5422" y="126517"/>
                    </a:lnTo>
                    <a:cubicBezTo>
                      <a:pt x="5422" y="126517"/>
                      <a:pt x="6326" y="127421"/>
                      <a:pt x="6326" y="128325"/>
                    </a:cubicBezTo>
                    <a:cubicBezTo>
                      <a:pt x="5422" y="129228"/>
                      <a:pt x="4518" y="130132"/>
                      <a:pt x="4518" y="130132"/>
                    </a:cubicBezTo>
                    <a:lnTo>
                      <a:pt x="4518" y="130132"/>
                    </a:lnTo>
                    <a:close/>
                    <a:moveTo>
                      <a:pt x="6326" y="115673"/>
                    </a:moveTo>
                    <a:lnTo>
                      <a:pt x="7230" y="112058"/>
                    </a:lnTo>
                    <a:cubicBezTo>
                      <a:pt x="7230" y="112058"/>
                      <a:pt x="8133" y="112058"/>
                      <a:pt x="8133" y="112058"/>
                    </a:cubicBezTo>
                    <a:cubicBezTo>
                      <a:pt x="9037" y="112058"/>
                      <a:pt x="10844" y="112962"/>
                      <a:pt x="10844" y="114769"/>
                    </a:cubicBezTo>
                    <a:cubicBezTo>
                      <a:pt x="10844" y="115673"/>
                      <a:pt x="9941" y="117480"/>
                      <a:pt x="8133" y="117480"/>
                    </a:cubicBezTo>
                    <a:cubicBezTo>
                      <a:pt x="7230" y="116577"/>
                      <a:pt x="6326" y="115673"/>
                      <a:pt x="6326" y="115673"/>
                    </a:cubicBezTo>
                    <a:lnTo>
                      <a:pt x="6326" y="115673"/>
                    </a:lnTo>
                    <a:close/>
                    <a:moveTo>
                      <a:pt x="7230" y="106636"/>
                    </a:moveTo>
                    <a:lnTo>
                      <a:pt x="7230" y="106636"/>
                    </a:lnTo>
                    <a:lnTo>
                      <a:pt x="8133" y="102118"/>
                    </a:lnTo>
                    <a:cubicBezTo>
                      <a:pt x="9037" y="102118"/>
                      <a:pt x="9941" y="103021"/>
                      <a:pt x="9941" y="104829"/>
                    </a:cubicBezTo>
                    <a:cubicBezTo>
                      <a:pt x="9941" y="105732"/>
                      <a:pt x="9037" y="106636"/>
                      <a:pt x="7230" y="106636"/>
                    </a:cubicBezTo>
                    <a:cubicBezTo>
                      <a:pt x="7230" y="106636"/>
                      <a:pt x="7230" y="106636"/>
                      <a:pt x="7230" y="106636"/>
                    </a:cubicBezTo>
                    <a:lnTo>
                      <a:pt x="7230" y="106636"/>
                    </a:lnTo>
                    <a:close/>
                    <a:moveTo>
                      <a:pt x="9037" y="96695"/>
                    </a:moveTo>
                    <a:lnTo>
                      <a:pt x="9941" y="93081"/>
                    </a:lnTo>
                    <a:cubicBezTo>
                      <a:pt x="9941" y="93081"/>
                      <a:pt x="10844" y="93984"/>
                      <a:pt x="10844" y="94888"/>
                    </a:cubicBezTo>
                    <a:cubicBezTo>
                      <a:pt x="9941" y="94888"/>
                      <a:pt x="9037" y="95792"/>
                      <a:pt x="9037" y="96695"/>
                    </a:cubicBezTo>
                    <a:lnTo>
                      <a:pt x="9037" y="96695"/>
                    </a:lnTo>
                    <a:close/>
                    <a:moveTo>
                      <a:pt x="10844" y="80429"/>
                    </a:moveTo>
                    <a:lnTo>
                      <a:pt x="11748" y="76814"/>
                    </a:lnTo>
                    <a:cubicBezTo>
                      <a:pt x="11748" y="76814"/>
                      <a:pt x="12652" y="76814"/>
                      <a:pt x="12652" y="76814"/>
                    </a:cubicBezTo>
                    <a:cubicBezTo>
                      <a:pt x="13555" y="76814"/>
                      <a:pt x="15363" y="77718"/>
                      <a:pt x="15363" y="79525"/>
                    </a:cubicBezTo>
                    <a:cubicBezTo>
                      <a:pt x="15363" y="80429"/>
                      <a:pt x="14459" y="82236"/>
                      <a:pt x="12652" y="82236"/>
                    </a:cubicBezTo>
                    <a:cubicBezTo>
                      <a:pt x="11748" y="81333"/>
                      <a:pt x="10844" y="81333"/>
                      <a:pt x="10844" y="80429"/>
                    </a:cubicBezTo>
                    <a:lnTo>
                      <a:pt x="10844" y="80429"/>
                    </a:lnTo>
                    <a:close/>
                    <a:moveTo>
                      <a:pt x="11748" y="71392"/>
                    </a:moveTo>
                    <a:cubicBezTo>
                      <a:pt x="11748" y="69585"/>
                      <a:pt x="11748" y="68681"/>
                      <a:pt x="12652" y="66873"/>
                    </a:cubicBezTo>
                    <a:cubicBezTo>
                      <a:pt x="13555" y="66873"/>
                      <a:pt x="14459" y="67777"/>
                      <a:pt x="14459" y="69585"/>
                    </a:cubicBezTo>
                    <a:cubicBezTo>
                      <a:pt x="14459" y="70488"/>
                      <a:pt x="13555" y="71392"/>
                      <a:pt x="11748" y="71392"/>
                    </a:cubicBezTo>
                    <a:cubicBezTo>
                      <a:pt x="11748" y="71392"/>
                      <a:pt x="11748" y="71392"/>
                      <a:pt x="11748" y="71392"/>
                    </a:cubicBezTo>
                    <a:lnTo>
                      <a:pt x="11748" y="71392"/>
                    </a:lnTo>
                    <a:close/>
                    <a:moveTo>
                      <a:pt x="12652" y="61451"/>
                    </a:moveTo>
                    <a:cubicBezTo>
                      <a:pt x="12652" y="59644"/>
                      <a:pt x="12652" y="58740"/>
                      <a:pt x="12652" y="56933"/>
                    </a:cubicBezTo>
                    <a:cubicBezTo>
                      <a:pt x="13555" y="56933"/>
                      <a:pt x="13555" y="57836"/>
                      <a:pt x="13555" y="58740"/>
                    </a:cubicBezTo>
                    <a:cubicBezTo>
                      <a:pt x="14459" y="60548"/>
                      <a:pt x="13555" y="61451"/>
                      <a:pt x="12652" y="61451"/>
                    </a:cubicBezTo>
                    <a:lnTo>
                      <a:pt x="12652" y="61451"/>
                    </a:lnTo>
                    <a:close/>
                    <a:moveTo>
                      <a:pt x="11748" y="51511"/>
                    </a:moveTo>
                    <a:cubicBezTo>
                      <a:pt x="11748" y="49703"/>
                      <a:pt x="11748" y="48800"/>
                      <a:pt x="11748" y="46992"/>
                    </a:cubicBezTo>
                    <a:cubicBezTo>
                      <a:pt x="11748" y="46992"/>
                      <a:pt x="11748" y="46992"/>
                      <a:pt x="12652" y="46992"/>
                    </a:cubicBezTo>
                    <a:cubicBezTo>
                      <a:pt x="13555" y="46992"/>
                      <a:pt x="15363" y="47896"/>
                      <a:pt x="15363" y="49703"/>
                    </a:cubicBezTo>
                    <a:cubicBezTo>
                      <a:pt x="14459" y="50607"/>
                      <a:pt x="13555" y="51511"/>
                      <a:pt x="11748" y="51511"/>
                    </a:cubicBezTo>
                    <a:lnTo>
                      <a:pt x="11748" y="51511"/>
                    </a:lnTo>
                    <a:close/>
                    <a:moveTo>
                      <a:pt x="10844" y="41570"/>
                    </a:moveTo>
                    <a:cubicBezTo>
                      <a:pt x="10844" y="40666"/>
                      <a:pt x="10844" y="38859"/>
                      <a:pt x="10844" y="37955"/>
                    </a:cubicBezTo>
                    <a:cubicBezTo>
                      <a:pt x="10844" y="37955"/>
                      <a:pt x="11748" y="37051"/>
                      <a:pt x="12652" y="37051"/>
                    </a:cubicBezTo>
                    <a:cubicBezTo>
                      <a:pt x="13555" y="37051"/>
                      <a:pt x="15363" y="37955"/>
                      <a:pt x="15363" y="39763"/>
                    </a:cubicBezTo>
                    <a:cubicBezTo>
                      <a:pt x="15363" y="40666"/>
                      <a:pt x="14459" y="42474"/>
                      <a:pt x="12652" y="42474"/>
                    </a:cubicBezTo>
                    <a:cubicBezTo>
                      <a:pt x="11748" y="42474"/>
                      <a:pt x="11748" y="41570"/>
                      <a:pt x="10844" y="41570"/>
                    </a:cubicBezTo>
                    <a:lnTo>
                      <a:pt x="10844" y="41570"/>
                    </a:lnTo>
                    <a:close/>
                    <a:moveTo>
                      <a:pt x="9037" y="27111"/>
                    </a:moveTo>
                    <a:cubicBezTo>
                      <a:pt x="9037" y="26207"/>
                      <a:pt x="9037" y="25303"/>
                      <a:pt x="8133" y="23496"/>
                    </a:cubicBezTo>
                    <a:cubicBezTo>
                      <a:pt x="9037" y="23496"/>
                      <a:pt x="9037" y="24400"/>
                      <a:pt x="9037" y="25303"/>
                    </a:cubicBezTo>
                    <a:cubicBezTo>
                      <a:pt x="9941" y="26207"/>
                      <a:pt x="9941" y="26207"/>
                      <a:pt x="9037" y="27111"/>
                    </a:cubicBezTo>
                    <a:lnTo>
                      <a:pt x="9037" y="27111"/>
                    </a:lnTo>
                    <a:close/>
                    <a:moveTo>
                      <a:pt x="8133" y="18074"/>
                    </a:moveTo>
                    <a:cubicBezTo>
                      <a:pt x="8133" y="16267"/>
                      <a:pt x="7230" y="15363"/>
                      <a:pt x="7230" y="13555"/>
                    </a:cubicBezTo>
                    <a:cubicBezTo>
                      <a:pt x="7230" y="13555"/>
                      <a:pt x="7230" y="13555"/>
                      <a:pt x="8133" y="13555"/>
                    </a:cubicBezTo>
                    <a:cubicBezTo>
                      <a:pt x="9037" y="13555"/>
                      <a:pt x="10844" y="14459"/>
                      <a:pt x="10844" y="16267"/>
                    </a:cubicBezTo>
                    <a:cubicBezTo>
                      <a:pt x="9941" y="16267"/>
                      <a:pt x="9037" y="17170"/>
                      <a:pt x="8133" y="18074"/>
                    </a:cubicBezTo>
                    <a:lnTo>
                      <a:pt x="8133" y="18074"/>
                    </a:lnTo>
                    <a:close/>
                    <a:moveTo>
                      <a:pt x="6326" y="7230"/>
                    </a:moveTo>
                    <a:cubicBezTo>
                      <a:pt x="6326" y="5422"/>
                      <a:pt x="8133" y="4518"/>
                      <a:pt x="9037" y="3615"/>
                    </a:cubicBezTo>
                    <a:cubicBezTo>
                      <a:pt x="9941" y="3615"/>
                      <a:pt x="9941" y="4518"/>
                      <a:pt x="9941" y="5422"/>
                    </a:cubicBezTo>
                    <a:cubicBezTo>
                      <a:pt x="9941" y="6326"/>
                      <a:pt x="9037" y="8133"/>
                      <a:pt x="7230" y="8133"/>
                    </a:cubicBezTo>
                    <a:cubicBezTo>
                      <a:pt x="7230" y="8133"/>
                      <a:pt x="6326" y="8133"/>
                      <a:pt x="6326" y="7230"/>
                    </a:cubicBezTo>
                    <a:lnTo>
                      <a:pt x="6326" y="7230"/>
                    </a:lnTo>
                    <a:close/>
                    <a:moveTo>
                      <a:pt x="10844" y="2711"/>
                    </a:moveTo>
                    <a:cubicBezTo>
                      <a:pt x="11748" y="1807"/>
                      <a:pt x="12652" y="904"/>
                      <a:pt x="14459" y="0"/>
                    </a:cubicBezTo>
                    <a:cubicBezTo>
                      <a:pt x="14459" y="0"/>
                      <a:pt x="14459" y="0"/>
                      <a:pt x="14459" y="0"/>
                    </a:cubicBezTo>
                    <a:cubicBezTo>
                      <a:pt x="14459" y="904"/>
                      <a:pt x="13555" y="2711"/>
                      <a:pt x="11748" y="2711"/>
                    </a:cubicBezTo>
                    <a:cubicBezTo>
                      <a:pt x="11748" y="2711"/>
                      <a:pt x="11748" y="2711"/>
                      <a:pt x="10844" y="2711"/>
                    </a:cubicBezTo>
                    <a:lnTo>
                      <a:pt x="10844" y="2711"/>
                    </a:lnTo>
                    <a:close/>
                    <a:moveTo>
                      <a:pt x="18978" y="904"/>
                    </a:moveTo>
                    <a:cubicBezTo>
                      <a:pt x="20785" y="904"/>
                      <a:pt x="21689" y="1807"/>
                      <a:pt x="23496" y="1807"/>
                    </a:cubicBezTo>
                    <a:cubicBezTo>
                      <a:pt x="23496" y="2711"/>
                      <a:pt x="22592" y="2711"/>
                      <a:pt x="21689" y="2711"/>
                    </a:cubicBezTo>
                    <a:cubicBezTo>
                      <a:pt x="19881" y="2711"/>
                      <a:pt x="18978" y="1807"/>
                      <a:pt x="18978" y="904"/>
                    </a:cubicBezTo>
                    <a:lnTo>
                      <a:pt x="18978" y="904"/>
                    </a:lnTo>
                    <a:close/>
                    <a:moveTo>
                      <a:pt x="34340" y="3615"/>
                    </a:moveTo>
                    <a:lnTo>
                      <a:pt x="36148" y="3615"/>
                    </a:lnTo>
                    <a:cubicBezTo>
                      <a:pt x="37051" y="3615"/>
                      <a:pt x="37051" y="4518"/>
                      <a:pt x="37051" y="5422"/>
                    </a:cubicBezTo>
                    <a:cubicBezTo>
                      <a:pt x="37051" y="6326"/>
                      <a:pt x="36148" y="8133"/>
                      <a:pt x="34340" y="8133"/>
                    </a:cubicBezTo>
                    <a:cubicBezTo>
                      <a:pt x="32533" y="8133"/>
                      <a:pt x="31629" y="7230"/>
                      <a:pt x="31629" y="5422"/>
                    </a:cubicBezTo>
                    <a:cubicBezTo>
                      <a:pt x="32533" y="4518"/>
                      <a:pt x="33437" y="3615"/>
                      <a:pt x="34340" y="3615"/>
                    </a:cubicBezTo>
                    <a:lnTo>
                      <a:pt x="34340" y="3615"/>
                    </a:lnTo>
                    <a:close/>
                    <a:moveTo>
                      <a:pt x="42474" y="4518"/>
                    </a:moveTo>
                    <a:lnTo>
                      <a:pt x="46992" y="5422"/>
                    </a:lnTo>
                    <a:cubicBezTo>
                      <a:pt x="46992" y="5422"/>
                      <a:pt x="46992" y="5422"/>
                      <a:pt x="46992" y="5422"/>
                    </a:cubicBezTo>
                    <a:cubicBezTo>
                      <a:pt x="46992" y="6326"/>
                      <a:pt x="46088" y="8133"/>
                      <a:pt x="44281" y="8133"/>
                    </a:cubicBezTo>
                    <a:cubicBezTo>
                      <a:pt x="42474" y="8133"/>
                      <a:pt x="41570" y="7230"/>
                      <a:pt x="41570" y="5422"/>
                    </a:cubicBezTo>
                    <a:cubicBezTo>
                      <a:pt x="41570" y="5422"/>
                      <a:pt x="41570" y="4518"/>
                      <a:pt x="42474" y="4518"/>
                    </a:cubicBezTo>
                    <a:lnTo>
                      <a:pt x="42474" y="4518"/>
                    </a:lnTo>
                    <a:close/>
                    <a:moveTo>
                      <a:pt x="50607" y="6326"/>
                    </a:moveTo>
                    <a:cubicBezTo>
                      <a:pt x="52414" y="6326"/>
                      <a:pt x="53318" y="7230"/>
                      <a:pt x="55125" y="7230"/>
                    </a:cubicBezTo>
                    <a:cubicBezTo>
                      <a:pt x="55125" y="8133"/>
                      <a:pt x="54222" y="8133"/>
                      <a:pt x="53318" y="8133"/>
                    </a:cubicBezTo>
                    <a:cubicBezTo>
                      <a:pt x="52414" y="8133"/>
                      <a:pt x="51511" y="7230"/>
                      <a:pt x="50607" y="6326"/>
                    </a:cubicBezTo>
                    <a:lnTo>
                      <a:pt x="50607" y="6326"/>
                    </a:lnTo>
                    <a:close/>
                    <a:moveTo>
                      <a:pt x="65066" y="8133"/>
                    </a:moveTo>
                    <a:cubicBezTo>
                      <a:pt x="65970" y="8133"/>
                      <a:pt x="67777" y="9037"/>
                      <a:pt x="68681" y="9037"/>
                    </a:cubicBezTo>
                    <a:cubicBezTo>
                      <a:pt x="68681" y="9037"/>
                      <a:pt x="68681" y="9941"/>
                      <a:pt x="68681" y="9941"/>
                    </a:cubicBezTo>
                    <a:cubicBezTo>
                      <a:pt x="68681" y="10844"/>
                      <a:pt x="67777" y="12652"/>
                      <a:pt x="65970" y="12652"/>
                    </a:cubicBezTo>
                    <a:cubicBezTo>
                      <a:pt x="64162" y="12652"/>
                      <a:pt x="63259" y="11748"/>
                      <a:pt x="63259" y="9941"/>
                    </a:cubicBezTo>
                    <a:cubicBezTo>
                      <a:pt x="65066" y="9941"/>
                      <a:pt x="65066" y="9037"/>
                      <a:pt x="65066" y="8133"/>
                    </a:cubicBezTo>
                    <a:lnTo>
                      <a:pt x="65066" y="8133"/>
                    </a:lnTo>
                    <a:close/>
                    <a:moveTo>
                      <a:pt x="70488" y="13555"/>
                    </a:moveTo>
                    <a:cubicBezTo>
                      <a:pt x="70488" y="14459"/>
                      <a:pt x="69585" y="15363"/>
                      <a:pt x="69585" y="16267"/>
                    </a:cubicBezTo>
                    <a:cubicBezTo>
                      <a:pt x="69585" y="16267"/>
                      <a:pt x="69585" y="16267"/>
                      <a:pt x="69585" y="16267"/>
                    </a:cubicBezTo>
                    <a:cubicBezTo>
                      <a:pt x="69585" y="14459"/>
                      <a:pt x="69585" y="13555"/>
                      <a:pt x="70488" y="13555"/>
                    </a:cubicBezTo>
                    <a:lnTo>
                      <a:pt x="70488" y="13555"/>
                    </a:lnTo>
                    <a:close/>
                    <a:moveTo>
                      <a:pt x="67777" y="18074"/>
                    </a:moveTo>
                    <a:cubicBezTo>
                      <a:pt x="66873" y="19881"/>
                      <a:pt x="66873" y="20785"/>
                      <a:pt x="65970" y="22592"/>
                    </a:cubicBezTo>
                    <a:cubicBezTo>
                      <a:pt x="65066" y="22592"/>
                      <a:pt x="64162" y="21689"/>
                      <a:pt x="64162" y="20785"/>
                    </a:cubicBezTo>
                    <a:cubicBezTo>
                      <a:pt x="64162" y="19881"/>
                      <a:pt x="65066" y="18074"/>
                      <a:pt x="66873" y="18074"/>
                    </a:cubicBezTo>
                    <a:cubicBezTo>
                      <a:pt x="67777" y="18074"/>
                      <a:pt x="67777" y="18074"/>
                      <a:pt x="67777" y="18074"/>
                    </a:cubicBezTo>
                    <a:lnTo>
                      <a:pt x="67777" y="18074"/>
                    </a:lnTo>
                    <a:close/>
                    <a:moveTo>
                      <a:pt x="65066" y="25303"/>
                    </a:moveTo>
                    <a:lnTo>
                      <a:pt x="64162" y="27111"/>
                    </a:lnTo>
                    <a:cubicBezTo>
                      <a:pt x="64162" y="27111"/>
                      <a:pt x="63259" y="27111"/>
                      <a:pt x="63259" y="27111"/>
                    </a:cubicBezTo>
                    <a:cubicBezTo>
                      <a:pt x="62355" y="27111"/>
                      <a:pt x="60548" y="26207"/>
                      <a:pt x="60548" y="24400"/>
                    </a:cubicBezTo>
                    <a:cubicBezTo>
                      <a:pt x="60548" y="23496"/>
                      <a:pt x="61451" y="21689"/>
                      <a:pt x="63259" y="21689"/>
                    </a:cubicBezTo>
                    <a:cubicBezTo>
                      <a:pt x="63259" y="22592"/>
                      <a:pt x="64162" y="23496"/>
                      <a:pt x="65066" y="25303"/>
                    </a:cubicBezTo>
                    <a:lnTo>
                      <a:pt x="65066" y="25303"/>
                    </a:lnTo>
                    <a:close/>
                    <a:moveTo>
                      <a:pt x="58740" y="37955"/>
                    </a:moveTo>
                    <a:cubicBezTo>
                      <a:pt x="57837" y="38859"/>
                      <a:pt x="57837" y="40666"/>
                      <a:pt x="56933" y="41570"/>
                    </a:cubicBezTo>
                    <a:cubicBezTo>
                      <a:pt x="56029" y="41570"/>
                      <a:pt x="56029" y="40666"/>
                      <a:pt x="56029" y="39763"/>
                    </a:cubicBezTo>
                    <a:cubicBezTo>
                      <a:pt x="55125" y="38859"/>
                      <a:pt x="56933" y="37051"/>
                      <a:pt x="58740" y="37955"/>
                    </a:cubicBezTo>
                    <a:cubicBezTo>
                      <a:pt x="57837" y="37051"/>
                      <a:pt x="58740" y="37955"/>
                      <a:pt x="58740" y="37955"/>
                    </a:cubicBezTo>
                    <a:lnTo>
                      <a:pt x="58740" y="37955"/>
                    </a:lnTo>
                    <a:close/>
                    <a:moveTo>
                      <a:pt x="55125" y="44281"/>
                    </a:moveTo>
                    <a:cubicBezTo>
                      <a:pt x="54222" y="45185"/>
                      <a:pt x="54222" y="46088"/>
                      <a:pt x="53318" y="47896"/>
                    </a:cubicBezTo>
                    <a:cubicBezTo>
                      <a:pt x="53318" y="47896"/>
                      <a:pt x="53318" y="47896"/>
                      <a:pt x="53318" y="47896"/>
                    </a:cubicBezTo>
                    <a:cubicBezTo>
                      <a:pt x="52414" y="47896"/>
                      <a:pt x="50607" y="46992"/>
                      <a:pt x="50607" y="45185"/>
                    </a:cubicBezTo>
                    <a:cubicBezTo>
                      <a:pt x="50607" y="44281"/>
                      <a:pt x="51511" y="42474"/>
                      <a:pt x="53318" y="42474"/>
                    </a:cubicBezTo>
                    <a:cubicBezTo>
                      <a:pt x="54222" y="42474"/>
                      <a:pt x="55125" y="43377"/>
                      <a:pt x="55125" y="44281"/>
                    </a:cubicBezTo>
                    <a:lnTo>
                      <a:pt x="55125" y="44281"/>
                    </a:lnTo>
                    <a:close/>
                    <a:moveTo>
                      <a:pt x="51511" y="53318"/>
                    </a:moveTo>
                    <a:cubicBezTo>
                      <a:pt x="51511" y="54222"/>
                      <a:pt x="51511" y="55125"/>
                      <a:pt x="51511" y="56933"/>
                    </a:cubicBezTo>
                    <a:cubicBezTo>
                      <a:pt x="50607" y="56933"/>
                      <a:pt x="50607" y="56029"/>
                      <a:pt x="50607" y="55125"/>
                    </a:cubicBezTo>
                    <a:cubicBezTo>
                      <a:pt x="50607" y="54222"/>
                      <a:pt x="51511" y="54222"/>
                      <a:pt x="51511" y="53318"/>
                    </a:cubicBezTo>
                    <a:lnTo>
                      <a:pt x="51511" y="53318"/>
                    </a:lnTo>
                    <a:close/>
                    <a:moveTo>
                      <a:pt x="52414" y="62355"/>
                    </a:moveTo>
                    <a:cubicBezTo>
                      <a:pt x="52414" y="64162"/>
                      <a:pt x="53318" y="65066"/>
                      <a:pt x="53318" y="66873"/>
                    </a:cubicBezTo>
                    <a:cubicBezTo>
                      <a:pt x="52414" y="66873"/>
                      <a:pt x="50607" y="65970"/>
                      <a:pt x="50607" y="64162"/>
                    </a:cubicBezTo>
                    <a:cubicBezTo>
                      <a:pt x="50607" y="63259"/>
                      <a:pt x="51511" y="63259"/>
                      <a:pt x="52414" y="62355"/>
                    </a:cubicBezTo>
                    <a:lnTo>
                      <a:pt x="52414" y="62355"/>
                    </a:lnTo>
                    <a:close/>
                    <a:moveTo>
                      <a:pt x="54222" y="72296"/>
                    </a:moveTo>
                    <a:cubicBezTo>
                      <a:pt x="54222" y="73199"/>
                      <a:pt x="55125" y="75007"/>
                      <a:pt x="55125" y="75910"/>
                    </a:cubicBezTo>
                    <a:cubicBezTo>
                      <a:pt x="55125" y="75910"/>
                      <a:pt x="54222" y="76814"/>
                      <a:pt x="53318" y="76814"/>
                    </a:cubicBezTo>
                    <a:cubicBezTo>
                      <a:pt x="52414" y="76814"/>
                      <a:pt x="50607" y="75910"/>
                      <a:pt x="50607" y="74103"/>
                    </a:cubicBezTo>
                    <a:cubicBezTo>
                      <a:pt x="50607" y="73199"/>
                      <a:pt x="52414" y="72296"/>
                      <a:pt x="54222" y="72296"/>
                    </a:cubicBezTo>
                    <a:cubicBezTo>
                      <a:pt x="53318" y="72296"/>
                      <a:pt x="54222" y="72296"/>
                      <a:pt x="54222" y="72296"/>
                    </a:cubicBezTo>
                    <a:lnTo>
                      <a:pt x="54222" y="72296"/>
                    </a:lnTo>
                    <a:close/>
                    <a:moveTo>
                      <a:pt x="56933" y="86755"/>
                    </a:moveTo>
                    <a:lnTo>
                      <a:pt x="57837" y="91273"/>
                    </a:lnTo>
                    <a:lnTo>
                      <a:pt x="57837" y="91273"/>
                    </a:lnTo>
                    <a:cubicBezTo>
                      <a:pt x="56933" y="91273"/>
                      <a:pt x="55125" y="90370"/>
                      <a:pt x="55125" y="88562"/>
                    </a:cubicBezTo>
                    <a:cubicBezTo>
                      <a:pt x="55125" y="87658"/>
                      <a:pt x="56029" y="86755"/>
                      <a:pt x="56933" y="86755"/>
                    </a:cubicBezTo>
                    <a:lnTo>
                      <a:pt x="56933" y="86755"/>
                    </a:lnTo>
                    <a:close/>
                    <a:moveTo>
                      <a:pt x="58740" y="96695"/>
                    </a:moveTo>
                    <a:cubicBezTo>
                      <a:pt x="58740" y="97599"/>
                      <a:pt x="58740" y="98503"/>
                      <a:pt x="59644" y="100310"/>
                    </a:cubicBezTo>
                    <a:cubicBezTo>
                      <a:pt x="59644" y="101214"/>
                      <a:pt x="58740" y="101214"/>
                      <a:pt x="57837" y="101214"/>
                    </a:cubicBezTo>
                    <a:cubicBezTo>
                      <a:pt x="56933" y="101214"/>
                      <a:pt x="55125" y="100310"/>
                      <a:pt x="55125" y="98503"/>
                    </a:cubicBezTo>
                    <a:cubicBezTo>
                      <a:pt x="55125" y="97599"/>
                      <a:pt x="56029" y="95792"/>
                      <a:pt x="57837" y="95792"/>
                    </a:cubicBezTo>
                    <a:cubicBezTo>
                      <a:pt x="58740" y="96695"/>
                      <a:pt x="58740" y="96695"/>
                      <a:pt x="58740" y="96695"/>
                    </a:cubicBezTo>
                    <a:lnTo>
                      <a:pt x="58740" y="96695"/>
                    </a:lnTo>
                    <a:close/>
                    <a:moveTo>
                      <a:pt x="60548" y="103021"/>
                    </a:moveTo>
                    <a:cubicBezTo>
                      <a:pt x="60548" y="103925"/>
                      <a:pt x="60548" y="104829"/>
                      <a:pt x="61451" y="105732"/>
                    </a:cubicBezTo>
                    <a:cubicBezTo>
                      <a:pt x="60548" y="105732"/>
                      <a:pt x="60548" y="104829"/>
                      <a:pt x="60548" y="103925"/>
                    </a:cubicBezTo>
                    <a:cubicBezTo>
                      <a:pt x="59644" y="103925"/>
                      <a:pt x="60548" y="103021"/>
                      <a:pt x="60548" y="103021"/>
                    </a:cubicBezTo>
                    <a:lnTo>
                      <a:pt x="60548" y="103021"/>
                    </a:lnTo>
                    <a:close/>
                    <a:moveTo>
                      <a:pt x="62355" y="112058"/>
                    </a:moveTo>
                    <a:lnTo>
                      <a:pt x="62355" y="112058"/>
                    </a:lnTo>
                    <a:cubicBezTo>
                      <a:pt x="62355" y="113866"/>
                      <a:pt x="63259" y="115673"/>
                      <a:pt x="63259" y="116577"/>
                    </a:cubicBezTo>
                    <a:cubicBezTo>
                      <a:pt x="63259" y="116577"/>
                      <a:pt x="63259" y="116577"/>
                      <a:pt x="63259" y="116577"/>
                    </a:cubicBezTo>
                    <a:cubicBezTo>
                      <a:pt x="62355" y="116577"/>
                      <a:pt x="60548" y="115673"/>
                      <a:pt x="60548" y="113866"/>
                    </a:cubicBezTo>
                    <a:cubicBezTo>
                      <a:pt x="59644" y="112962"/>
                      <a:pt x="60548" y="112058"/>
                      <a:pt x="62355" y="112058"/>
                    </a:cubicBezTo>
                    <a:lnTo>
                      <a:pt x="62355" y="112058"/>
                    </a:lnTo>
                    <a:close/>
                    <a:moveTo>
                      <a:pt x="63259" y="121999"/>
                    </a:moveTo>
                    <a:lnTo>
                      <a:pt x="64162" y="125614"/>
                    </a:lnTo>
                    <a:cubicBezTo>
                      <a:pt x="64162" y="126517"/>
                      <a:pt x="63259" y="126517"/>
                      <a:pt x="62355" y="126517"/>
                    </a:cubicBezTo>
                    <a:cubicBezTo>
                      <a:pt x="61451" y="126517"/>
                      <a:pt x="59644" y="125614"/>
                      <a:pt x="59644" y="123806"/>
                    </a:cubicBezTo>
                    <a:cubicBezTo>
                      <a:pt x="59644" y="122903"/>
                      <a:pt x="60548" y="121095"/>
                      <a:pt x="62355" y="121095"/>
                    </a:cubicBezTo>
                    <a:cubicBezTo>
                      <a:pt x="63259" y="121095"/>
                      <a:pt x="63259" y="121999"/>
                      <a:pt x="63259" y="121999"/>
                    </a:cubicBezTo>
                    <a:lnTo>
                      <a:pt x="63259" y="121999"/>
                    </a:lnTo>
                    <a:close/>
                    <a:moveTo>
                      <a:pt x="65970" y="136458"/>
                    </a:moveTo>
                    <a:lnTo>
                      <a:pt x="66873" y="140976"/>
                    </a:lnTo>
                    <a:cubicBezTo>
                      <a:pt x="65970" y="140976"/>
                      <a:pt x="65066" y="140073"/>
                      <a:pt x="65066" y="139169"/>
                    </a:cubicBezTo>
                    <a:cubicBezTo>
                      <a:pt x="65066" y="137362"/>
                      <a:pt x="65066" y="136458"/>
                      <a:pt x="65970" y="136458"/>
                    </a:cubicBezTo>
                    <a:lnTo>
                      <a:pt x="65970" y="136458"/>
                    </a:lnTo>
                    <a:close/>
                    <a:moveTo>
                      <a:pt x="66873" y="145495"/>
                    </a:moveTo>
                    <a:cubicBezTo>
                      <a:pt x="66873" y="147302"/>
                      <a:pt x="67777" y="148206"/>
                      <a:pt x="67777" y="150013"/>
                    </a:cubicBezTo>
                    <a:cubicBezTo>
                      <a:pt x="67777" y="150013"/>
                      <a:pt x="66873" y="150013"/>
                      <a:pt x="66873" y="150013"/>
                    </a:cubicBezTo>
                    <a:cubicBezTo>
                      <a:pt x="65970" y="150013"/>
                      <a:pt x="64162" y="149110"/>
                      <a:pt x="64162" y="147302"/>
                    </a:cubicBezTo>
                    <a:cubicBezTo>
                      <a:pt x="65066" y="147302"/>
                      <a:pt x="65970" y="145495"/>
                      <a:pt x="66873" y="145495"/>
                    </a:cubicBezTo>
                    <a:cubicBezTo>
                      <a:pt x="66873" y="145495"/>
                      <a:pt x="66873" y="145495"/>
                      <a:pt x="66873" y="145495"/>
                    </a:cubicBezTo>
                    <a:lnTo>
                      <a:pt x="66873" y="145495"/>
                    </a:lnTo>
                    <a:close/>
                    <a:moveTo>
                      <a:pt x="69585" y="157243"/>
                    </a:moveTo>
                    <a:lnTo>
                      <a:pt x="69585" y="157243"/>
                    </a:lnTo>
                    <a:cubicBezTo>
                      <a:pt x="69585" y="158147"/>
                      <a:pt x="69585" y="158147"/>
                      <a:pt x="69585" y="157243"/>
                    </a:cubicBezTo>
                    <a:cubicBezTo>
                      <a:pt x="69585" y="159050"/>
                      <a:pt x="69585" y="159050"/>
                      <a:pt x="68681" y="159954"/>
                    </a:cubicBezTo>
                    <a:lnTo>
                      <a:pt x="65970" y="159954"/>
                    </a:lnTo>
                    <a:cubicBezTo>
                      <a:pt x="65066" y="159954"/>
                      <a:pt x="65066" y="159050"/>
                      <a:pt x="65066" y="158147"/>
                    </a:cubicBezTo>
                    <a:cubicBezTo>
                      <a:pt x="65066" y="157243"/>
                      <a:pt x="65970" y="155436"/>
                      <a:pt x="67777" y="155436"/>
                    </a:cubicBezTo>
                    <a:cubicBezTo>
                      <a:pt x="67777" y="155436"/>
                      <a:pt x="68681" y="156339"/>
                      <a:pt x="69585" y="157243"/>
                    </a:cubicBezTo>
                    <a:lnTo>
                      <a:pt x="69585" y="157243"/>
                    </a:lnTo>
                    <a:close/>
                    <a:moveTo>
                      <a:pt x="58740" y="159954"/>
                    </a:moveTo>
                    <a:lnTo>
                      <a:pt x="56029" y="159954"/>
                    </a:lnTo>
                    <a:cubicBezTo>
                      <a:pt x="55125" y="159954"/>
                      <a:pt x="55125" y="159050"/>
                      <a:pt x="55125" y="158147"/>
                    </a:cubicBezTo>
                    <a:cubicBezTo>
                      <a:pt x="55125" y="157243"/>
                      <a:pt x="56029" y="155436"/>
                      <a:pt x="57837" y="155436"/>
                    </a:cubicBezTo>
                    <a:cubicBezTo>
                      <a:pt x="58740" y="155436"/>
                      <a:pt x="60548" y="156339"/>
                      <a:pt x="60548" y="158147"/>
                    </a:cubicBezTo>
                    <a:cubicBezTo>
                      <a:pt x="60548" y="159050"/>
                      <a:pt x="59644" y="159954"/>
                      <a:pt x="58740" y="159954"/>
                    </a:cubicBezTo>
                    <a:lnTo>
                      <a:pt x="58740" y="159954"/>
                    </a:lnTo>
                    <a:close/>
                    <a:moveTo>
                      <a:pt x="49703" y="159954"/>
                    </a:moveTo>
                    <a:lnTo>
                      <a:pt x="47896" y="159954"/>
                    </a:lnTo>
                    <a:cubicBezTo>
                      <a:pt x="46992" y="159954"/>
                      <a:pt x="46992" y="159050"/>
                      <a:pt x="46992" y="158147"/>
                    </a:cubicBezTo>
                    <a:cubicBezTo>
                      <a:pt x="46992" y="157243"/>
                      <a:pt x="47896" y="155436"/>
                      <a:pt x="49703" y="155436"/>
                    </a:cubicBezTo>
                    <a:cubicBezTo>
                      <a:pt x="51511" y="155436"/>
                      <a:pt x="52414" y="156339"/>
                      <a:pt x="52414" y="158147"/>
                    </a:cubicBezTo>
                    <a:cubicBezTo>
                      <a:pt x="50607" y="159050"/>
                      <a:pt x="50607" y="159954"/>
                      <a:pt x="49703" y="159954"/>
                    </a:cubicBezTo>
                    <a:lnTo>
                      <a:pt x="49703" y="159954"/>
                    </a:lnTo>
                    <a:close/>
                    <a:moveTo>
                      <a:pt x="40666" y="159954"/>
                    </a:moveTo>
                    <a:lnTo>
                      <a:pt x="38859" y="159954"/>
                    </a:lnTo>
                    <a:cubicBezTo>
                      <a:pt x="37955" y="159954"/>
                      <a:pt x="37955" y="159050"/>
                      <a:pt x="37955" y="158147"/>
                    </a:cubicBezTo>
                    <a:cubicBezTo>
                      <a:pt x="37955" y="157243"/>
                      <a:pt x="38859" y="155436"/>
                      <a:pt x="40666" y="155436"/>
                    </a:cubicBezTo>
                    <a:cubicBezTo>
                      <a:pt x="42474" y="155436"/>
                      <a:pt x="43377" y="156339"/>
                      <a:pt x="43377" y="158147"/>
                    </a:cubicBezTo>
                    <a:cubicBezTo>
                      <a:pt x="41570" y="159050"/>
                      <a:pt x="41570" y="159954"/>
                      <a:pt x="40666" y="159954"/>
                    </a:cubicBezTo>
                    <a:lnTo>
                      <a:pt x="40666" y="159954"/>
                    </a:lnTo>
                    <a:close/>
                    <a:moveTo>
                      <a:pt x="31629" y="159954"/>
                    </a:moveTo>
                    <a:lnTo>
                      <a:pt x="29822" y="159954"/>
                    </a:lnTo>
                    <a:cubicBezTo>
                      <a:pt x="28918" y="159954"/>
                      <a:pt x="28918" y="159050"/>
                      <a:pt x="28918" y="158147"/>
                    </a:cubicBezTo>
                    <a:cubicBezTo>
                      <a:pt x="28918" y="157243"/>
                      <a:pt x="29822" y="155436"/>
                      <a:pt x="31629" y="155436"/>
                    </a:cubicBezTo>
                    <a:cubicBezTo>
                      <a:pt x="32533" y="155436"/>
                      <a:pt x="34340" y="156339"/>
                      <a:pt x="34340" y="158147"/>
                    </a:cubicBezTo>
                    <a:cubicBezTo>
                      <a:pt x="32533" y="159050"/>
                      <a:pt x="32533" y="159954"/>
                      <a:pt x="31629" y="159954"/>
                    </a:cubicBezTo>
                    <a:lnTo>
                      <a:pt x="31629" y="159954"/>
                    </a:lnTo>
                    <a:close/>
                    <a:moveTo>
                      <a:pt x="22592" y="159954"/>
                    </a:moveTo>
                    <a:lnTo>
                      <a:pt x="20785" y="159954"/>
                    </a:lnTo>
                    <a:cubicBezTo>
                      <a:pt x="19881" y="159954"/>
                      <a:pt x="19881" y="159050"/>
                      <a:pt x="19881" y="158147"/>
                    </a:cubicBezTo>
                    <a:cubicBezTo>
                      <a:pt x="19881" y="157243"/>
                      <a:pt x="20785" y="155436"/>
                      <a:pt x="22592" y="155436"/>
                    </a:cubicBezTo>
                    <a:cubicBezTo>
                      <a:pt x="24400" y="155436"/>
                      <a:pt x="25303" y="156339"/>
                      <a:pt x="25303" y="158147"/>
                    </a:cubicBezTo>
                    <a:cubicBezTo>
                      <a:pt x="23496" y="159050"/>
                      <a:pt x="23496" y="159954"/>
                      <a:pt x="22592" y="159954"/>
                    </a:cubicBezTo>
                    <a:lnTo>
                      <a:pt x="22592" y="159954"/>
                    </a:lnTo>
                    <a:close/>
                    <a:moveTo>
                      <a:pt x="13555" y="159954"/>
                    </a:moveTo>
                    <a:lnTo>
                      <a:pt x="11748" y="159954"/>
                    </a:lnTo>
                    <a:cubicBezTo>
                      <a:pt x="10844" y="159954"/>
                      <a:pt x="10844" y="159050"/>
                      <a:pt x="10844" y="158147"/>
                    </a:cubicBezTo>
                    <a:cubicBezTo>
                      <a:pt x="10844" y="157243"/>
                      <a:pt x="11748" y="155436"/>
                      <a:pt x="13555" y="155436"/>
                    </a:cubicBezTo>
                    <a:cubicBezTo>
                      <a:pt x="15363" y="155436"/>
                      <a:pt x="16267" y="156339"/>
                      <a:pt x="16267" y="158147"/>
                    </a:cubicBezTo>
                    <a:cubicBezTo>
                      <a:pt x="14459" y="159050"/>
                      <a:pt x="13555" y="159954"/>
                      <a:pt x="13555" y="159954"/>
                    </a:cubicBezTo>
                    <a:lnTo>
                      <a:pt x="13555" y="159954"/>
                    </a:lnTo>
                    <a:close/>
                    <a:moveTo>
                      <a:pt x="3615" y="159954"/>
                    </a:moveTo>
                    <a:lnTo>
                      <a:pt x="1807" y="159954"/>
                    </a:lnTo>
                    <a:cubicBezTo>
                      <a:pt x="904" y="159954"/>
                      <a:pt x="0" y="159050"/>
                      <a:pt x="0" y="158147"/>
                    </a:cubicBezTo>
                    <a:cubicBezTo>
                      <a:pt x="0" y="157243"/>
                      <a:pt x="904" y="155436"/>
                      <a:pt x="2711" y="155436"/>
                    </a:cubicBezTo>
                    <a:cubicBezTo>
                      <a:pt x="4518" y="155436"/>
                      <a:pt x="5422" y="156339"/>
                      <a:pt x="5422" y="158147"/>
                    </a:cubicBezTo>
                    <a:cubicBezTo>
                      <a:pt x="5422" y="159050"/>
                      <a:pt x="4518" y="159954"/>
                      <a:pt x="3615" y="159954"/>
                    </a:cubicBezTo>
                    <a:lnTo>
                      <a:pt x="3615" y="159954"/>
                    </a:lnTo>
                    <a:close/>
                    <a:moveTo>
                      <a:pt x="26207" y="3615"/>
                    </a:moveTo>
                    <a:cubicBezTo>
                      <a:pt x="27111" y="3615"/>
                      <a:pt x="28918" y="4518"/>
                      <a:pt x="28918" y="6326"/>
                    </a:cubicBezTo>
                    <a:cubicBezTo>
                      <a:pt x="28918" y="7230"/>
                      <a:pt x="28015" y="9037"/>
                      <a:pt x="26207" y="9037"/>
                    </a:cubicBezTo>
                    <a:cubicBezTo>
                      <a:pt x="24400" y="9037"/>
                      <a:pt x="23496" y="8133"/>
                      <a:pt x="23496" y="6326"/>
                    </a:cubicBezTo>
                    <a:cubicBezTo>
                      <a:pt x="23496" y="4518"/>
                      <a:pt x="24400" y="3615"/>
                      <a:pt x="26207" y="3615"/>
                    </a:cubicBezTo>
                    <a:lnTo>
                      <a:pt x="26207" y="3615"/>
                    </a:lnTo>
                    <a:close/>
                    <a:moveTo>
                      <a:pt x="17170" y="3615"/>
                    </a:moveTo>
                    <a:cubicBezTo>
                      <a:pt x="18074" y="3615"/>
                      <a:pt x="19881" y="4518"/>
                      <a:pt x="19881" y="6326"/>
                    </a:cubicBezTo>
                    <a:cubicBezTo>
                      <a:pt x="19881" y="7230"/>
                      <a:pt x="18978" y="9037"/>
                      <a:pt x="17170" y="9037"/>
                    </a:cubicBezTo>
                    <a:cubicBezTo>
                      <a:pt x="15363" y="9037"/>
                      <a:pt x="14459" y="8133"/>
                      <a:pt x="14459" y="6326"/>
                    </a:cubicBezTo>
                    <a:cubicBezTo>
                      <a:pt x="14459" y="4518"/>
                      <a:pt x="15363" y="3615"/>
                      <a:pt x="17170" y="3615"/>
                    </a:cubicBezTo>
                    <a:lnTo>
                      <a:pt x="17170" y="3615"/>
                    </a:lnTo>
                    <a:close/>
                    <a:moveTo>
                      <a:pt x="44281" y="62355"/>
                    </a:moveTo>
                    <a:cubicBezTo>
                      <a:pt x="45185" y="62355"/>
                      <a:pt x="46992" y="63259"/>
                      <a:pt x="46992" y="65066"/>
                    </a:cubicBezTo>
                    <a:cubicBezTo>
                      <a:pt x="46992" y="66873"/>
                      <a:pt x="46088" y="67777"/>
                      <a:pt x="44281" y="67777"/>
                    </a:cubicBezTo>
                    <a:cubicBezTo>
                      <a:pt x="42474" y="67777"/>
                      <a:pt x="41570" y="66873"/>
                      <a:pt x="41570" y="65066"/>
                    </a:cubicBezTo>
                    <a:cubicBezTo>
                      <a:pt x="41570" y="63259"/>
                      <a:pt x="42474" y="62355"/>
                      <a:pt x="44281" y="62355"/>
                    </a:cubicBezTo>
                    <a:lnTo>
                      <a:pt x="44281" y="62355"/>
                    </a:lnTo>
                    <a:close/>
                    <a:moveTo>
                      <a:pt x="35244" y="62355"/>
                    </a:moveTo>
                    <a:cubicBezTo>
                      <a:pt x="36148" y="62355"/>
                      <a:pt x="37955" y="63259"/>
                      <a:pt x="37955" y="65066"/>
                    </a:cubicBezTo>
                    <a:cubicBezTo>
                      <a:pt x="37955" y="66873"/>
                      <a:pt x="37051" y="67777"/>
                      <a:pt x="35244" y="67777"/>
                    </a:cubicBezTo>
                    <a:cubicBezTo>
                      <a:pt x="33437" y="67777"/>
                      <a:pt x="32533" y="66873"/>
                      <a:pt x="32533" y="65066"/>
                    </a:cubicBezTo>
                    <a:cubicBezTo>
                      <a:pt x="32533" y="63259"/>
                      <a:pt x="33437" y="62355"/>
                      <a:pt x="35244" y="62355"/>
                    </a:cubicBezTo>
                    <a:lnTo>
                      <a:pt x="35244" y="62355"/>
                    </a:lnTo>
                    <a:close/>
                    <a:moveTo>
                      <a:pt x="26207" y="62355"/>
                    </a:moveTo>
                    <a:cubicBezTo>
                      <a:pt x="27111" y="62355"/>
                      <a:pt x="28918" y="63259"/>
                      <a:pt x="28918" y="65066"/>
                    </a:cubicBezTo>
                    <a:cubicBezTo>
                      <a:pt x="28918" y="66873"/>
                      <a:pt x="28015" y="67777"/>
                      <a:pt x="26207" y="67777"/>
                    </a:cubicBezTo>
                    <a:cubicBezTo>
                      <a:pt x="24400" y="67777"/>
                      <a:pt x="23496" y="66873"/>
                      <a:pt x="23496" y="65066"/>
                    </a:cubicBezTo>
                    <a:cubicBezTo>
                      <a:pt x="23496" y="63259"/>
                      <a:pt x="24400" y="62355"/>
                      <a:pt x="26207" y="62355"/>
                    </a:cubicBezTo>
                    <a:lnTo>
                      <a:pt x="26207" y="62355"/>
                    </a:lnTo>
                    <a:close/>
                    <a:moveTo>
                      <a:pt x="17170" y="62355"/>
                    </a:moveTo>
                    <a:cubicBezTo>
                      <a:pt x="18074" y="62355"/>
                      <a:pt x="19881" y="63259"/>
                      <a:pt x="19881" y="65066"/>
                    </a:cubicBezTo>
                    <a:cubicBezTo>
                      <a:pt x="19881" y="66873"/>
                      <a:pt x="18978" y="67777"/>
                      <a:pt x="17170" y="67777"/>
                    </a:cubicBezTo>
                    <a:cubicBezTo>
                      <a:pt x="15363" y="67777"/>
                      <a:pt x="14459" y="66873"/>
                      <a:pt x="14459" y="65066"/>
                    </a:cubicBezTo>
                    <a:cubicBezTo>
                      <a:pt x="14459" y="63259"/>
                      <a:pt x="15363" y="62355"/>
                      <a:pt x="17170" y="62355"/>
                    </a:cubicBezTo>
                    <a:lnTo>
                      <a:pt x="17170" y="62355"/>
                    </a:lnTo>
                    <a:close/>
                    <a:moveTo>
                      <a:pt x="48800" y="56933"/>
                    </a:moveTo>
                    <a:cubicBezTo>
                      <a:pt x="49703" y="56933"/>
                      <a:pt x="51511" y="57836"/>
                      <a:pt x="51511" y="59644"/>
                    </a:cubicBezTo>
                    <a:cubicBezTo>
                      <a:pt x="51511" y="60548"/>
                      <a:pt x="50607" y="62355"/>
                      <a:pt x="48800" y="62355"/>
                    </a:cubicBezTo>
                    <a:cubicBezTo>
                      <a:pt x="46992" y="62355"/>
                      <a:pt x="46088" y="61451"/>
                      <a:pt x="46088" y="59644"/>
                    </a:cubicBezTo>
                    <a:cubicBezTo>
                      <a:pt x="46088" y="57836"/>
                      <a:pt x="47896" y="56933"/>
                      <a:pt x="48800" y="56933"/>
                    </a:cubicBezTo>
                    <a:lnTo>
                      <a:pt x="48800" y="56933"/>
                    </a:lnTo>
                    <a:close/>
                    <a:moveTo>
                      <a:pt x="39763" y="56933"/>
                    </a:moveTo>
                    <a:cubicBezTo>
                      <a:pt x="40666" y="56933"/>
                      <a:pt x="42474" y="57836"/>
                      <a:pt x="42474" y="59644"/>
                    </a:cubicBezTo>
                    <a:cubicBezTo>
                      <a:pt x="42474" y="60548"/>
                      <a:pt x="41570" y="62355"/>
                      <a:pt x="39763" y="62355"/>
                    </a:cubicBezTo>
                    <a:cubicBezTo>
                      <a:pt x="37955" y="62355"/>
                      <a:pt x="37051" y="61451"/>
                      <a:pt x="37051" y="59644"/>
                    </a:cubicBezTo>
                    <a:cubicBezTo>
                      <a:pt x="37051" y="57836"/>
                      <a:pt x="37955" y="56933"/>
                      <a:pt x="39763" y="56933"/>
                    </a:cubicBezTo>
                    <a:lnTo>
                      <a:pt x="39763" y="56933"/>
                    </a:lnTo>
                    <a:close/>
                    <a:moveTo>
                      <a:pt x="30726" y="56933"/>
                    </a:moveTo>
                    <a:cubicBezTo>
                      <a:pt x="31629" y="56933"/>
                      <a:pt x="33437" y="57836"/>
                      <a:pt x="33437" y="59644"/>
                    </a:cubicBezTo>
                    <a:cubicBezTo>
                      <a:pt x="33437" y="60548"/>
                      <a:pt x="32533" y="62355"/>
                      <a:pt x="30726" y="62355"/>
                    </a:cubicBezTo>
                    <a:cubicBezTo>
                      <a:pt x="29822" y="62355"/>
                      <a:pt x="28015" y="61451"/>
                      <a:pt x="28015" y="59644"/>
                    </a:cubicBezTo>
                    <a:cubicBezTo>
                      <a:pt x="28015" y="57836"/>
                      <a:pt x="28918" y="56933"/>
                      <a:pt x="30726" y="56933"/>
                    </a:cubicBezTo>
                    <a:lnTo>
                      <a:pt x="30726" y="56933"/>
                    </a:lnTo>
                    <a:close/>
                    <a:moveTo>
                      <a:pt x="21689" y="56933"/>
                    </a:moveTo>
                    <a:cubicBezTo>
                      <a:pt x="22592" y="56933"/>
                      <a:pt x="24400" y="57836"/>
                      <a:pt x="24400" y="59644"/>
                    </a:cubicBezTo>
                    <a:cubicBezTo>
                      <a:pt x="24400" y="60548"/>
                      <a:pt x="23496" y="62355"/>
                      <a:pt x="21689" y="62355"/>
                    </a:cubicBezTo>
                    <a:cubicBezTo>
                      <a:pt x="19881" y="62355"/>
                      <a:pt x="18978" y="61451"/>
                      <a:pt x="18978" y="59644"/>
                    </a:cubicBezTo>
                    <a:cubicBezTo>
                      <a:pt x="18978" y="57836"/>
                      <a:pt x="19881" y="56933"/>
                      <a:pt x="21689" y="56933"/>
                    </a:cubicBezTo>
                    <a:lnTo>
                      <a:pt x="21689" y="56933"/>
                    </a:lnTo>
                    <a:close/>
                    <a:moveTo>
                      <a:pt x="44281" y="52414"/>
                    </a:moveTo>
                    <a:cubicBezTo>
                      <a:pt x="45185" y="52414"/>
                      <a:pt x="46992" y="53318"/>
                      <a:pt x="46992" y="55125"/>
                    </a:cubicBezTo>
                    <a:cubicBezTo>
                      <a:pt x="46992" y="56029"/>
                      <a:pt x="46088" y="56933"/>
                      <a:pt x="44281" y="56933"/>
                    </a:cubicBezTo>
                    <a:cubicBezTo>
                      <a:pt x="42474" y="56933"/>
                      <a:pt x="41570" y="56029"/>
                      <a:pt x="41570" y="55125"/>
                    </a:cubicBezTo>
                    <a:cubicBezTo>
                      <a:pt x="41570" y="53318"/>
                      <a:pt x="42474" y="52414"/>
                      <a:pt x="44281" y="52414"/>
                    </a:cubicBezTo>
                    <a:lnTo>
                      <a:pt x="44281" y="52414"/>
                    </a:lnTo>
                    <a:close/>
                    <a:moveTo>
                      <a:pt x="35244" y="52414"/>
                    </a:moveTo>
                    <a:cubicBezTo>
                      <a:pt x="36148" y="52414"/>
                      <a:pt x="37955" y="53318"/>
                      <a:pt x="37955" y="55125"/>
                    </a:cubicBezTo>
                    <a:cubicBezTo>
                      <a:pt x="37955" y="56029"/>
                      <a:pt x="37051" y="56933"/>
                      <a:pt x="35244" y="56933"/>
                    </a:cubicBezTo>
                    <a:cubicBezTo>
                      <a:pt x="33437" y="56933"/>
                      <a:pt x="32533" y="56029"/>
                      <a:pt x="32533" y="55125"/>
                    </a:cubicBezTo>
                    <a:cubicBezTo>
                      <a:pt x="32533" y="53318"/>
                      <a:pt x="33437" y="52414"/>
                      <a:pt x="35244" y="52414"/>
                    </a:cubicBezTo>
                    <a:lnTo>
                      <a:pt x="35244" y="52414"/>
                    </a:lnTo>
                    <a:close/>
                    <a:moveTo>
                      <a:pt x="26207" y="52414"/>
                    </a:moveTo>
                    <a:cubicBezTo>
                      <a:pt x="27111" y="52414"/>
                      <a:pt x="28918" y="53318"/>
                      <a:pt x="28918" y="55125"/>
                    </a:cubicBezTo>
                    <a:cubicBezTo>
                      <a:pt x="28918" y="56029"/>
                      <a:pt x="28015" y="56933"/>
                      <a:pt x="26207" y="56933"/>
                    </a:cubicBezTo>
                    <a:cubicBezTo>
                      <a:pt x="24400" y="56933"/>
                      <a:pt x="23496" y="56029"/>
                      <a:pt x="23496" y="55125"/>
                    </a:cubicBezTo>
                    <a:cubicBezTo>
                      <a:pt x="23496" y="53318"/>
                      <a:pt x="24400" y="52414"/>
                      <a:pt x="26207" y="52414"/>
                    </a:cubicBezTo>
                    <a:lnTo>
                      <a:pt x="26207" y="52414"/>
                    </a:lnTo>
                    <a:close/>
                    <a:moveTo>
                      <a:pt x="17170" y="52414"/>
                    </a:moveTo>
                    <a:cubicBezTo>
                      <a:pt x="18074" y="52414"/>
                      <a:pt x="19881" y="53318"/>
                      <a:pt x="19881" y="55125"/>
                    </a:cubicBezTo>
                    <a:cubicBezTo>
                      <a:pt x="19881" y="56029"/>
                      <a:pt x="18978" y="56933"/>
                      <a:pt x="17170" y="56933"/>
                    </a:cubicBezTo>
                    <a:cubicBezTo>
                      <a:pt x="15363" y="56933"/>
                      <a:pt x="14459" y="56029"/>
                      <a:pt x="14459" y="55125"/>
                    </a:cubicBezTo>
                    <a:cubicBezTo>
                      <a:pt x="14459" y="53318"/>
                      <a:pt x="15363" y="52414"/>
                      <a:pt x="17170" y="52414"/>
                    </a:cubicBezTo>
                    <a:lnTo>
                      <a:pt x="17170" y="52414"/>
                    </a:lnTo>
                    <a:close/>
                    <a:moveTo>
                      <a:pt x="48800" y="46992"/>
                    </a:moveTo>
                    <a:cubicBezTo>
                      <a:pt x="49703" y="46992"/>
                      <a:pt x="51511" y="47896"/>
                      <a:pt x="51511" y="49703"/>
                    </a:cubicBezTo>
                    <a:cubicBezTo>
                      <a:pt x="51511" y="50607"/>
                      <a:pt x="50607" y="51511"/>
                      <a:pt x="48800" y="51511"/>
                    </a:cubicBezTo>
                    <a:cubicBezTo>
                      <a:pt x="46992" y="51511"/>
                      <a:pt x="46088" y="50607"/>
                      <a:pt x="46088" y="49703"/>
                    </a:cubicBezTo>
                    <a:cubicBezTo>
                      <a:pt x="46088" y="48800"/>
                      <a:pt x="47896" y="46992"/>
                      <a:pt x="48800" y="46992"/>
                    </a:cubicBezTo>
                    <a:lnTo>
                      <a:pt x="48800" y="46992"/>
                    </a:lnTo>
                    <a:close/>
                    <a:moveTo>
                      <a:pt x="39763" y="46992"/>
                    </a:moveTo>
                    <a:cubicBezTo>
                      <a:pt x="40666" y="46992"/>
                      <a:pt x="42474" y="47896"/>
                      <a:pt x="42474" y="49703"/>
                    </a:cubicBezTo>
                    <a:cubicBezTo>
                      <a:pt x="42474" y="50607"/>
                      <a:pt x="41570" y="51511"/>
                      <a:pt x="39763" y="51511"/>
                    </a:cubicBezTo>
                    <a:cubicBezTo>
                      <a:pt x="37955" y="51511"/>
                      <a:pt x="37051" y="50607"/>
                      <a:pt x="37051" y="49703"/>
                    </a:cubicBezTo>
                    <a:cubicBezTo>
                      <a:pt x="37051" y="48800"/>
                      <a:pt x="37955" y="46992"/>
                      <a:pt x="39763" y="46992"/>
                    </a:cubicBezTo>
                    <a:lnTo>
                      <a:pt x="39763" y="46992"/>
                    </a:lnTo>
                    <a:close/>
                    <a:moveTo>
                      <a:pt x="30726" y="46992"/>
                    </a:moveTo>
                    <a:cubicBezTo>
                      <a:pt x="31629" y="46992"/>
                      <a:pt x="33437" y="47896"/>
                      <a:pt x="33437" y="49703"/>
                    </a:cubicBezTo>
                    <a:cubicBezTo>
                      <a:pt x="33437" y="50607"/>
                      <a:pt x="32533" y="51511"/>
                      <a:pt x="30726" y="51511"/>
                    </a:cubicBezTo>
                    <a:cubicBezTo>
                      <a:pt x="29822" y="51511"/>
                      <a:pt x="28015" y="50607"/>
                      <a:pt x="28015" y="49703"/>
                    </a:cubicBezTo>
                    <a:cubicBezTo>
                      <a:pt x="28015" y="48800"/>
                      <a:pt x="28918" y="46992"/>
                      <a:pt x="30726" y="46992"/>
                    </a:cubicBezTo>
                    <a:lnTo>
                      <a:pt x="30726" y="46992"/>
                    </a:lnTo>
                    <a:close/>
                    <a:moveTo>
                      <a:pt x="21689" y="46992"/>
                    </a:moveTo>
                    <a:cubicBezTo>
                      <a:pt x="22592" y="46992"/>
                      <a:pt x="24400" y="47896"/>
                      <a:pt x="24400" y="49703"/>
                    </a:cubicBezTo>
                    <a:cubicBezTo>
                      <a:pt x="24400" y="50607"/>
                      <a:pt x="23496" y="51511"/>
                      <a:pt x="21689" y="51511"/>
                    </a:cubicBezTo>
                    <a:cubicBezTo>
                      <a:pt x="19881" y="51511"/>
                      <a:pt x="18978" y="50607"/>
                      <a:pt x="18978" y="49703"/>
                    </a:cubicBezTo>
                    <a:cubicBezTo>
                      <a:pt x="18978" y="48800"/>
                      <a:pt x="19881" y="46992"/>
                      <a:pt x="21689" y="46992"/>
                    </a:cubicBezTo>
                    <a:lnTo>
                      <a:pt x="21689" y="46992"/>
                    </a:lnTo>
                    <a:close/>
                    <a:moveTo>
                      <a:pt x="44281" y="42474"/>
                    </a:moveTo>
                    <a:cubicBezTo>
                      <a:pt x="45185" y="42474"/>
                      <a:pt x="46992" y="43377"/>
                      <a:pt x="46992" y="45185"/>
                    </a:cubicBezTo>
                    <a:cubicBezTo>
                      <a:pt x="46992" y="46088"/>
                      <a:pt x="46088" y="47896"/>
                      <a:pt x="44281" y="47896"/>
                    </a:cubicBezTo>
                    <a:cubicBezTo>
                      <a:pt x="42474" y="47896"/>
                      <a:pt x="41570" y="46992"/>
                      <a:pt x="41570" y="45185"/>
                    </a:cubicBezTo>
                    <a:cubicBezTo>
                      <a:pt x="41570" y="43377"/>
                      <a:pt x="42474" y="42474"/>
                      <a:pt x="44281" y="42474"/>
                    </a:cubicBezTo>
                    <a:lnTo>
                      <a:pt x="44281" y="42474"/>
                    </a:lnTo>
                    <a:close/>
                    <a:moveTo>
                      <a:pt x="35244" y="42474"/>
                    </a:moveTo>
                    <a:cubicBezTo>
                      <a:pt x="36148" y="42474"/>
                      <a:pt x="37955" y="43377"/>
                      <a:pt x="37955" y="45185"/>
                    </a:cubicBezTo>
                    <a:cubicBezTo>
                      <a:pt x="37955" y="46088"/>
                      <a:pt x="37051" y="47896"/>
                      <a:pt x="35244" y="47896"/>
                    </a:cubicBezTo>
                    <a:cubicBezTo>
                      <a:pt x="33437" y="47896"/>
                      <a:pt x="32533" y="46992"/>
                      <a:pt x="32533" y="45185"/>
                    </a:cubicBezTo>
                    <a:cubicBezTo>
                      <a:pt x="32533" y="43377"/>
                      <a:pt x="33437" y="42474"/>
                      <a:pt x="35244" y="42474"/>
                    </a:cubicBezTo>
                    <a:lnTo>
                      <a:pt x="35244" y="42474"/>
                    </a:lnTo>
                    <a:close/>
                    <a:moveTo>
                      <a:pt x="26207" y="42474"/>
                    </a:moveTo>
                    <a:cubicBezTo>
                      <a:pt x="27111" y="42474"/>
                      <a:pt x="28918" y="43377"/>
                      <a:pt x="28918" y="45185"/>
                    </a:cubicBezTo>
                    <a:cubicBezTo>
                      <a:pt x="28918" y="46088"/>
                      <a:pt x="28015" y="47896"/>
                      <a:pt x="26207" y="47896"/>
                    </a:cubicBezTo>
                    <a:cubicBezTo>
                      <a:pt x="24400" y="47896"/>
                      <a:pt x="23496" y="46992"/>
                      <a:pt x="23496" y="45185"/>
                    </a:cubicBezTo>
                    <a:cubicBezTo>
                      <a:pt x="23496" y="43377"/>
                      <a:pt x="24400" y="42474"/>
                      <a:pt x="26207" y="42474"/>
                    </a:cubicBezTo>
                    <a:lnTo>
                      <a:pt x="26207" y="42474"/>
                    </a:lnTo>
                    <a:close/>
                    <a:moveTo>
                      <a:pt x="17170" y="42474"/>
                    </a:moveTo>
                    <a:cubicBezTo>
                      <a:pt x="18074" y="42474"/>
                      <a:pt x="19881" y="43377"/>
                      <a:pt x="19881" y="45185"/>
                    </a:cubicBezTo>
                    <a:cubicBezTo>
                      <a:pt x="19881" y="46088"/>
                      <a:pt x="18978" y="47896"/>
                      <a:pt x="17170" y="47896"/>
                    </a:cubicBezTo>
                    <a:cubicBezTo>
                      <a:pt x="15363" y="47896"/>
                      <a:pt x="14459" y="46992"/>
                      <a:pt x="14459" y="45185"/>
                    </a:cubicBezTo>
                    <a:cubicBezTo>
                      <a:pt x="14459" y="43377"/>
                      <a:pt x="15363" y="42474"/>
                      <a:pt x="17170" y="42474"/>
                    </a:cubicBezTo>
                    <a:lnTo>
                      <a:pt x="17170" y="42474"/>
                    </a:lnTo>
                    <a:close/>
                    <a:moveTo>
                      <a:pt x="48800" y="37051"/>
                    </a:moveTo>
                    <a:cubicBezTo>
                      <a:pt x="49703" y="37051"/>
                      <a:pt x="51511" y="37955"/>
                      <a:pt x="51511" y="39763"/>
                    </a:cubicBezTo>
                    <a:cubicBezTo>
                      <a:pt x="51511" y="40666"/>
                      <a:pt x="50607" y="42474"/>
                      <a:pt x="48800" y="42474"/>
                    </a:cubicBezTo>
                    <a:cubicBezTo>
                      <a:pt x="46992" y="42474"/>
                      <a:pt x="46088" y="41570"/>
                      <a:pt x="46088" y="39763"/>
                    </a:cubicBezTo>
                    <a:cubicBezTo>
                      <a:pt x="46088" y="38859"/>
                      <a:pt x="47896" y="37051"/>
                      <a:pt x="48800" y="37051"/>
                    </a:cubicBezTo>
                    <a:lnTo>
                      <a:pt x="48800" y="37051"/>
                    </a:lnTo>
                    <a:close/>
                    <a:moveTo>
                      <a:pt x="39763" y="37051"/>
                    </a:moveTo>
                    <a:cubicBezTo>
                      <a:pt x="40666" y="37051"/>
                      <a:pt x="42474" y="37955"/>
                      <a:pt x="42474" y="39763"/>
                    </a:cubicBezTo>
                    <a:cubicBezTo>
                      <a:pt x="42474" y="40666"/>
                      <a:pt x="41570" y="42474"/>
                      <a:pt x="39763" y="42474"/>
                    </a:cubicBezTo>
                    <a:cubicBezTo>
                      <a:pt x="37955" y="42474"/>
                      <a:pt x="37051" y="41570"/>
                      <a:pt x="37051" y="39763"/>
                    </a:cubicBezTo>
                    <a:cubicBezTo>
                      <a:pt x="37051" y="38859"/>
                      <a:pt x="37955" y="37051"/>
                      <a:pt x="39763" y="37051"/>
                    </a:cubicBezTo>
                    <a:lnTo>
                      <a:pt x="39763" y="37051"/>
                    </a:lnTo>
                    <a:close/>
                    <a:moveTo>
                      <a:pt x="30726" y="37051"/>
                    </a:moveTo>
                    <a:cubicBezTo>
                      <a:pt x="31629" y="37051"/>
                      <a:pt x="33437" y="37955"/>
                      <a:pt x="33437" y="39763"/>
                    </a:cubicBezTo>
                    <a:cubicBezTo>
                      <a:pt x="33437" y="40666"/>
                      <a:pt x="32533" y="42474"/>
                      <a:pt x="30726" y="42474"/>
                    </a:cubicBezTo>
                    <a:cubicBezTo>
                      <a:pt x="29822" y="42474"/>
                      <a:pt x="28015" y="41570"/>
                      <a:pt x="28015" y="39763"/>
                    </a:cubicBezTo>
                    <a:cubicBezTo>
                      <a:pt x="28015" y="38859"/>
                      <a:pt x="28918" y="37051"/>
                      <a:pt x="30726" y="37051"/>
                    </a:cubicBezTo>
                    <a:lnTo>
                      <a:pt x="30726" y="37051"/>
                    </a:lnTo>
                    <a:close/>
                    <a:moveTo>
                      <a:pt x="21689" y="37051"/>
                    </a:moveTo>
                    <a:cubicBezTo>
                      <a:pt x="22592" y="37051"/>
                      <a:pt x="24400" y="37955"/>
                      <a:pt x="24400" y="39763"/>
                    </a:cubicBezTo>
                    <a:cubicBezTo>
                      <a:pt x="24400" y="40666"/>
                      <a:pt x="23496" y="42474"/>
                      <a:pt x="21689" y="42474"/>
                    </a:cubicBezTo>
                    <a:cubicBezTo>
                      <a:pt x="19881" y="42474"/>
                      <a:pt x="18978" y="41570"/>
                      <a:pt x="18978" y="39763"/>
                    </a:cubicBezTo>
                    <a:cubicBezTo>
                      <a:pt x="18978" y="38859"/>
                      <a:pt x="19881" y="37051"/>
                      <a:pt x="21689" y="37051"/>
                    </a:cubicBezTo>
                    <a:lnTo>
                      <a:pt x="21689" y="37051"/>
                    </a:lnTo>
                    <a:close/>
                    <a:moveTo>
                      <a:pt x="53318" y="32533"/>
                    </a:moveTo>
                    <a:cubicBezTo>
                      <a:pt x="54222" y="32533"/>
                      <a:pt x="56029" y="33437"/>
                      <a:pt x="56029" y="35244"/>
                    </a:cubicBezTo>
                    <a:cubicBezTo>
                      <a:pt x="56029" y="36148"/>
                      <a:pt x="55125" y="37955"/>
                      <a:pt x="53318" y="37955"/>
                    </a:cubicBezTo>
                    <a:cubicBezTo>
                      <a:pt x="51511" y="37955"/>
                      <a:pt x="50607" y="37051"/>
                      <a:pt x="50607" y="35244"/>
                    </a:cubicBezTo>
                    <a:cubicBezTo>
                      <a:pt x="50607" y="34340"/>
                      <a:pt x="52414" y="32533"/>
                      <a:pt x="53318" y="32533"/>
                    </a:cubicBezTo>
                    <a:lnTo>
                      <a:pt x="53318" y="32533"/>
                    </a:lnTo>
                    <a:close/>
                    <a:moveTo>
                      <a:pt x="44281" y="32533"/>
                    </a:moveTo>
                    <a:cubicBezTo>
                      <a:pt x="45185" y="32533"/>
                      <a:pt x="46992" y="33437"/>
                      <a:pt x="46992" y="35244"/>
                    </a:cubicBezTo>
                    <a:cubicBezTo>
                      <a:pt x="46992" y="36148"/>
                      <a:pt x="46088" y="37955"/>
                      <a:pt x="44281" y="37955"/>
                    </a:cubicBezTo>
                    <a:cubicBezTo>
                      <a:pt x="42474" y="37955"/>
                      <a:pt x="41570" y="37051"/>
                      <a:pt x="41570" y="35244"/>
                    </a:cubicBezTo>
                    <a:cubicBezTo>
                      <a:pt x="41570" y="34340"/>
                      <a:pt x="42474" y="32533"/>
                      <a:pt x="44281" y="32533"/>
                    </a:cubicBezTo>
                    <a:lnTo>
                      <a:pt x="44281" y="32533"/>
                    </a:lnTo>
                    <a:close/>
                    <a:moveTo>
                      <a:pt x="35244" y="32533"/>
                    </a:moveTo>
                    <a:cubicBezTo>
                      <a:pt x="36148" y="32533"/>
                      <a:pt x="37955" y="33437"/>
                      <a:pt x="37955" y="35244"/>
                    </a:cubicBezTo>
                    <a:cubicBezTo>
                      <a:pt x="37955" y="36148"/>
                      <a:pt x="37051" y="37955"/>
                      <a:pt x="35244" y="37955"/>
                    </a:cubicBezTo>
                    <a:cubicBezTo>
                      <a:pt x="33437" y="37955"/>
                      <a:pt x="32533" y="37051"/>
                      <a:pt x="32533" y="35244"/>
                    </a:cubicBezTo>
                    <a:cubicBezTo>
                      <a:pt x="32533" y="34340"/>
                      <a:pt x="33437" y="32533"/>
                      <a:pt x="35244" y="32533"/>
                    </a:cubicBezTo>
                    <a:lnTo>
                      <a:pt x="35244" y="32533"/>
                    </a:lnTo>
                    <a:close/>
                    <a:moveTo>
                      <a:pt x="26207" y="32533"/>
                    </a:moveTo>
                    <a:cubicBezTo>
                      <a:pt x="27111" y="32533"/>
                      <a:pt x="28918" y="33437"/>
                      <a:pt x="28918" y="35244"/>
                    </a:cubicBezTo>
                    <a:cubicBezTo>
                      <a:pt x="28918" y="36148"/>
                      <a:pt x="28015" y="37955"/>
                      <a:pt x="26207" y="37955"/>
                    </a:cubicBezTo>
                    <a:cubicBezTo>
                      <a:pt x="24400" y="37955"/>
                      <a:pt x="23496" y="37051"/>
                      <a:pt x="23496" y="35244"/>
                    </a:cubicBezTo>
                    <a:cubicBezTo>
                      <a:pt x="23496" y="34340"/>
                      <a:pt x="24400" y="32533"/>
                      <a:pt x="26207" y="32533"/>
                    </a:cubicBezTo>
                    <a:lnTo>
                      <a:pt x="26207" y="32533"/>
                    </a:lnTo>
                    <a:close/>
                    <a:moveTo>
                      <a:pt x="17170" y="32533"/>
                    </a:moveTo>
                    <a:cubicBezTo>
                      <a:pt x="18074" y="32533"/>
                      <a:pt x="19881" y="33437"/>
                      <a:pt x="19881" y="35244"/>
                    </a:cubicBezTo>
                    <a:cubicBezTo>
                      <a:pt x="19881" y="36148"/>
                      <a:pt x="18978" y="37955"/>
                      <a:pt x="17170" y="37955"/>
                    </a:cubicBezTo>
                    <a:cubicBezTo>
                      <a:pt x="15363" y="37955"/>
                      <a:pt x="14459" y="37051"/>
                      <a:pt x="14459" y="35244"/>
                    </a:cubicBezTo>
                    <a:cubicBezTo>
                      <a:pt x="14459" y="34340"/>
                      <a:pt x="15363" y="32533"/>
                      <a:pt x="17170" y="32533"/>
                    </a:cubicBezTo>
                    <a:lnTo>
                      <a:pt x="17170" y="32533"/>
                    </a:lnTo>
                    <a:close/>
                    <a:moveTo>
                      <a:pt x="57837" y="28015"/>
                    </a:moveTo>
                    <a:cubicBezTo>
                      <a:pt x="58740" y="28015"/>
                      <a:pt x="60548" y="28918"/>
                      <a:pt x="60548" y="30726"/>
                    </a:cubicBezTo>
                    <a:cubicBezTo>
                      <a:pt x="60548" y="31629"/>
                      <a:pt x="59644" y="33437"/>
                      <a:pt x="57837" y="33437"/>
                    </a:cubicBezTo>
                    <a:cubicBezTo>
                      <a:pt x="56933" y="33437"/>
                      <a:pt x="55125" y="32533"/>
                      <a:pt x="55125" y="30726"/>
                    </a:cubicBezTo>
                    <a:cubicBezTo>
                      <a:pt x="55125" y="28918"/>
                      <a:pt x="56933" y="28015"/>
                      <a:pt x="57837" y="28015"/>
                    </a:cubicBezTo>
                    <a:lnTo>
                      <a:pt x="57837" y="28015"/>
                    </a:lnTo>
                    <a:close/>
                    <a:moveTo>
                      <a:pt x="48800" y="28015"/>
                    </a:moveTo>
                    <a:cubicBezTo>
                      <a:pt x="49703" y="28015"/>
                      <a:pt x="51511" y="28918"/>
                      <a:pt x="51511" y="30726"/>
                    </a:cubicBezTo>
                    <a:cubicBezTo>
                      <a:pt x="51511" y="31629"/>
                      <a:pt x="50607" y="33437"/>
                      <a:pt x="48800" y="33437"/>
                    </a:cubicBezTo>
                    <a:cubicBezTo>
                      <a:pt x="46992" y="33437"/>
                      <a:pt x="46088" y="32533"/>
                      <a:pt x="46088" y="30726"/>
                    </a:cubicBezTo>
                    <a:cubicBezTo>
                      <a:pt x="46088" y="28918"/>
                      <a:pt x="47896" y="28015"/>
                      <a:pt x="48800" y="28015"/>
                    </a:cubicBezTo>
                    <a:lnTo>
                      <a:pt x="48800" y="28015"/>
                    </a:lnTo>
                    <a:close/>
                    <a:moveTo>
                      <a:pt x="39763" y="28015"/>
                    </a:moveTo>
                    <a:cubicBezTo>
                      <a:pt x="40666" y="28015"/>
                      <a:pt x="42474" y="28918"/>
                      <a:pt x="42474" y="30726"/>
                    </a:cubicBezTo>
                    <a:cubicBezTo>
                      <a:pt x="42474" y="31629"/>
                      <a:pt x="41570" y="33437"/>
                      <a:pt x="39763" y="33437"/>
                    </a:cubicBezTo>
                    <a:cubicBezTo>
                      <a:pt x="37955" y="33437"/>
                      <a:pt x="37051" y="32533"/>
                      <a:pt x="37051" y="30726"/>
                    </a:cubicBezTo>
                    <a:cubicBezTo>
                      <a:pt x="37051" y="28918"/>
                      <a:pt x="37955" y="28015"/>
                      <a:pt x="39763" y="28015"/>
                    </a:cubicBezTo>
                    <a:lnTo>
                      <a:pt x="39763" y="28015"/>
                    </a:lnTo>
                    <a:close/>
                    <a:moveTo>
                      <a:pt x="30726" y="28015"/>
                    </a:moveTo>
                    <a:cubicBezTo>
                      <a:pt x="31629" y="28015"/>
                      <a:pt x="33437" y="28918"/>
                      <a:pt x="33437" y="30726"/>
                    </a:cubicBezTo>
                    <a:cubicBezTo>
                      <a:pt x="33437" y="31629"/>
                      <a:pt x="32533" y="33437"/>
                      <a:pt x="30726" y="33437"/>
                    </a:cubicBezTo>
                    <a:cubicBezTo>
                      <a:pt x="29822" y="33437"/>
                      <a:pt x="28015" y="32533"/>
                      <a:pt x="28015" y="30726"/>
                    </a:cubicBezTo>
                    <a:cubicBezTo>
                      <a:pt x="28015" y="28918"/>
                      <a:pt x="28918" y="28015"/>
                      <a:pt x="30726" y="28015"/>
                    </a:cubicBezTo>
                    <a:lnTo>
                      <a:pt x="30726" y="28015"/>
                    </a:lnTo>
                    <a:close/>
                    <a:moveTo>
                      <a:pt x="21689" y="28015"/>
                    </a:moveTo>
                    <a:cubicBezTo>
                      <a:pt x="22592" y="28015"/>
                      <a:pt x="24400" y="28918"/>
                      <a:pt x="24400" y="30726"/>
                    </a:cubicBezTo>
                    <a:cubicBezTo>
                      <a:pt x="24400" y="31629"/>
                      <a:pt x="23496" y="33437"/>
                      <a:pt x="21689" y="33437"/>
                    </a:cubicBezTo>
                    <a:cubicBezTo>
                      <a:pt x="19881" y="33437"/>
                      <a:pt x="18978" y="32533"/>
                      <a:pt x="18978" y="30726"/>
                    </a:cubicBezTo>
                    <a:cubicBezTo>
                      <a:pt x="18978" y="28918"/>
                      <a:pt x="19881" y="28015"/>
                      <a:pt x="21689" y="28015"/>
                    </a:cubicBezTo>
                    <a:lnTo>
                      <a:pt x="21689" y="28015"/>
                    </a:lnTo>
                    <a:close/>
                    <a:moveTo>
                      <a:pt x="12652" y="28015"/>
                    </a:moveTo>
                    <a:cubicBezTo>
                      <a:pt x="13555" y="28015"/>
                      <a:pt x="15363" y="28918"/>
                      <a:pt x="15363" y="30726"/>
                    </a:cubicBezTo>
                    <a:cubicBezTo>
                      <a:pt x="15363" y="31629"/>
                      <a:pt x="14459" y="33437"/>
                      <a:pt x="12652" y="33437"/>
                    </a:cubicBezTo>
                    <a:cubicBezTo>
                      <a:pt x="10844" y="33437"/>
                      <a:pt x="9941" y="32533"/>
                      <a:pt x="9941" y="30726"/>
                    </a:cubicBezTo>
                    <a:cubicBezTo>
                      <a:pt x="9941" y="28918"/>
                      <a:pt x="10844" y="28015"/>
                      <a:pt x="12652" y="28015"/>
                    </a:cubicBezTo>
                    <a:lnTo>
                      <a:pt x="12652" y="28015"/>
                    </a:lnTo>
                    <a:close/>
                    <a:moveTo>
                      <a:pt x="53318" y="22592"/>
                    </a:moveTo>
                    <a:cubicBezTo>
                      <a:pt x="54222" y="22592"/>
                      <a:pt x="56029" y="23496"/>
                      <a:pt x="56029" y="25303"/>
                    </a:cubicBezTo>
                    <a:cubicBezTo>
                      <a:pt x="56029" y="26207"/>
                      <a:pt x="55125" y="28015"/>
                      <a:pt x="53318" y="28015"/>
                    </a:cubicBezTo>
                    <a:cubicBezTo>
                      <a:pt x="51511" y="28015"/>
                      <a:pt x="50607" y="27111"/>
                      <a:pt x="50607" y="25303"/>
                    </a:cubicBezTo>
                    <a:cubicBezTo>
                      <a:pt x="50607" y="24400"/>
                      <a:pt x="52414" y="22592"/>
                      <a:pt x="53318" y="22592"/>
                    </a:cubicBezTo>
                    <a:lnTo>
                      <a:pt x="53318" y="22592"/>
                    </a:lnTo>
                    <a:close/>
                    <a:moveTo>
                      <a:pt x="44281" y="22592"/>
                    </a:moveTo>
                    <a:cubicBezTo>
                      <a:pt x="45185" y="22592"/>
                      <a:pt x="46992" y="23496"/>
                      <a:pt x="46992" y="25303"/>
                    </a:cubicBezTo>
                    <a:cubicBezTo>
                      <a:pt x="46992" y="26207"/>
                      <a:pt x="46088" y="28015"/>
                      <a:pt x="44281" y="28015"/>
                    </a:cubicBezTo>
                    <a:cubicBezTo>
                      <a:pt x="42474" y="28015"/>
                      <a:pt x="41570" y="27111"/>
                      <a:pt x="41570" y="25303"/>
                    </a:cubicBezTo>
                    <a:cubicBezTo>
                      <a:pt x="41570" y="24400"/>
                      <a:pt x="42474" y="22592"/>
                      <a:pt x="44281" y="22592"/>
                    </a:cubicBezTo>
                    <a:lnTo>
                      <a:pt x="44281" y="22592"/>
                    </a:lnTo>
                    <a:close/>
                    <a:moveTo>
                      <a:pt x="35244" y="22592"/>
                    </a:moveTo>
                    <a:cubicBezTo>
                      <a:pt x="36148" y="22592"/>
                      <a:pt x="37955" y="23496"/>
                      <a:pt x="37955" y="25303"/>
                    </a:cubicBezTo>
                    <a:cubicBezTo>
                      <a:pt x="37955" y="26207"/>
                      <a:pt x="37051" y="28015"/>
                      <a:pt x="35244" y="28015"/>
                    </a:cubicBezTo>
                    <a:cubicBezTo>
                      <a:pt x="33437" y="28015"/>
                      <a:pt x="32533" y="27111"/>
                      <a:pt x="32533" y="25303"/>
                    </a:cubicBezTo>
                    <a:cubicBezTo>
                      <a:pt x="32533" y="24400"/>
                      <a:pt x="33437" y="22592"/>
                      <a:pt x="35244" y="22592"/>
                    </a:cubicBezTo>
                    <a:lnTo>
                      <a:pt x="35244" y="22592"/>
                    </a:lnTo>
                    <a:close/>
                    <a:moveTo>
                      <a:pt x="26207" y="22592"/>
                    </a:moveTo>
                    <a:cubicBezTo>
                      <a:pt x="27111" y="22592"/>
                      <a:pt x="28918" y="23496"/>
                      <a:pt x="28918" y="25303"/>
                    </a:cubicBezTo>
                    <a:cubicBezTo>
                      <a:pt x="28918" y="26207"/>
                      <a:pt x="28015" y="28015"/>
                      <a:pt x="26207" y="28015"/>
                    </a:cubicBezTo>
                    <a:cubicBezTo>
                      <a:pt x="24400" y="28015"/>
                      <a:pt x="23496" y="27111"/>
                      <a:pt x="23496" y="25303"/>
                    </a:cubicBezTo>
                    <a:cubicBezTo>
                      <a:pt x="23496" y="24400"/>
                      <a:pt x="24400" y="22592"/>
                      <a:pt x="26207" y="22592"/>
                    </a:cubicBezTo>
                    <a:lnTo>
                      <a:pt x="26207" y="22592"/>
                    </a:lnTo>
                    <a:close/>
                    <a:moveTo>
                      <a:pt x="17170" y="22592"/>
                    </a:moveTo>
                    <a:cubicBezTo>
                      <a:pt x="18074" y="22592"/>
                      <a:pt x="19881" y="23496"/>
                      <a:pt x="19881" y="25303"/>
                    </a:cubicBezTo>
                    <a:cubicBezTo>
                      <a:pt x="19881" y="26207"/>
                      <a:pt x="18978" y="28015"/>
                      <a:pt x="17170" y="28015"/>
                    </a:cubicBezTo>
                    <a:cubicBezTo>
                      <a:pt x="15363" y="28015"/>
                      <a:pt x="14459" y="27111"/>
                      <a:pt x="14459" y="25303"/>
                    </a:cubicBezTo>
                    <a:cubicBezTo>
                      <a:pt x="14459" y="24400"/>
                      <a:pt x="15363" y="22592"/>
                      <a:pt x="17170" y="22592"/>
                    </a:cubicBezTo>
                    <a:lnTo>
                      <a:pt x="17170" y="22592"/>
                    </a:lnTo>
                    <a:close/>
                    <a:moveTo>
                      <a:pt x="57837" y="18074"/>
                    </a:moveTo>
                    <a:cubicBezTo>
                      <a:pt x="58740" y="18074"/>
                      <a:pt x="60548" y="18978"/>
                      <a:pt x="60548" y="20785"/>
                    </a:cubicBezTo>
                    <a:cubicBezTo>
                      <a:pt x="60548" y="21689"/>
                      <a:pt x="59644" y="23496"/>
                      <a:pt x="57837" y="23496"/>
                    </a:cubicBezTo>
                    <a:cubicBezTo>
                      <a:pt x="56933" y="23496"/>
                      <a:pt x="55125" y="22592"/>
                      <a:pt x="55125" y="20785"/>
                    </a:cubicBezTo>
                    <a:cubicBezTo>
                      <a:pt x="55125" y="18978"/>
                      <a:pt x="56933" y="18074"/>
                      <a:pt x="57837" y="18074"/>
                    </a:cubicBezTo>
                    <a:lnTo>
                      <a:pt x="57837" y="18074"/>
                    </a:lnTo>
                    <a:close/>
                    <a:moveTo>
                      <a:pt x="48800" y="18074"/>
                    </a:moveTo>
                    <a:cubicBezTo>
                      <a:pt x="49703" y="18074"/>
                      <a:pt x="51511" y="18978"/>
                      <a:pt x="51511" y="20785"/>
                    </a:cubicBezTo>
                    <a:cubicBezTo>
                      <a:pt x="51511" y="21689"/>
                      <a:pt x="50607" y="23496"/>
                      <a:pt x="48800" y="23496"/>
                    </a:cubicBezTo>
                    <a:cubicBezTo>
                      <a:pt x="46992" y="23496"/>
                      <a:pt x="46088" y="22592"/>
                      <a:pt x="46088" y="20785"/>
                    </a:cubicBezTo>
                    <a:cubicBezTo>
                      <a:pt x="46088" y="18978"/>
                      <a:pt x="47896" y="18074"/>
                      <a:pt x="48800" y="18074"/>
                    </a:cubicBezTo>
                    <a:lnTo>
                      <a:pt x="48800" y="18074"/>
                    </a:lnTo>
                    <a:close/>
                    <a:moveTo>
                      <a:pt x="39763" y="18074"/>
                    </a:moveTo>
                    <a:cubicBezTo>
                      <a:pt x="40666" y="18074"/>
                      <a:pt x="42474" y="18978"/>
                      <a:pt x="42474" y="20785"/>
                    </a:cubicBezTo>
                    <a:cubicBezTo>
                      <a:pt x="42474" y="21689"/>
                      <a:pt x="41570" y="23496"/>
                      <a:pt x="39763" y="23496"/>
                    </a:cubicBezTo>
                    <a:cubicBezTo>
                      <a:pt x="37955" y="23496"/>
                      <a:pt x="37051" y="22592"/>
                      <a:pt x="37051" y="20785"/>
                    </a:cubicBezTo>
                    <a:cubicBezTo>
                      <a:pt x="37051" y="18978"/>
                      <a:pt x="37955" y="18074"/>
                      <a:pt x="39763" y="18074"/>
                    </a:cubicBezTo>
                    <a:lnTo>
                      <a:pt x="39763" y="18074"/>
                    </a:lnTo>
                    <a:close/>
                    <a:moveTo>
                      <a:pt x="30726" y="18074"/>
                    </a:moveTo>
                    <a:cubicBezTo>
                      <a:pt x="31629" y="18074"/>
                      <a:pt x="33437" y="18978"/>
                      <a:pt x="33437" y="20785"/>
                    </a:cubicBezTo>
                    <a:cubicBezTo>
                      <a:pt x="33437" y="21689"/>
                      <a:pt x="32533" y="23496"/>
                      <a:pt x="30726" y="23496"/>
                    </a:cubicBezTo>
                    <a:cubicBezTo>
                      <a:pt x="29822" y="23496"/>
                      <a:pt x="28015" y="22592"/>
                      <a:pt x="28015" y="20785"/>
                    </a:cubicBezTo>
                    <a:cubicBezTo>
                      <a:pt x="28015" y="18978"/>
                      <a:pt x="28918" y="18074"/>
                      <a:pt x="30726" y="18074"/>
                    </a:cubicBezTo>
                    <a:lnTo>
                      <a:pt x="30726" y="18074"/>
                    </a:lnTo>
                    <a:close/>
                    <a:moveTo>
                      <a:pt x="21689" y="18074"/>
                    </a:moveTo>
                    <a:cubicBezTo>
                      <a:pt x="22592" y="18074"/>
                      <a:pt x="24400" y="18978"/>
                      <a:pt x="24400" y="20785"/>
                    </a:cubicBezTo>
                    <a:cubicBezTo>
                      <a:pt x="24400" y="21689"/>
                      <a:pt x="23496" y="23496"/>
                      <a:pt x="21689" y="23496"/>
                    </a:cubicBezTo>
                    <a:cubicBezTo>
                      <a:pt x="19881" y="23496"/>
                      <a:pt x="18978" y="22592"/>
                      <a:pt x="18978" y="20785"/>
                    </a:cubicBezTo>
                    <a:cubicBezTo>
                      <a:pt x="18978" y="18978"/>
                      <a:pt x="19881" y="18074"/>
                      <a:pt x="21689" y="18074"/>
                    </a:cubicBezTo>
                    <a:lnTo>
                      <a:pt x="21689" y="18074"/>
                    </a:lnTo>
                    <a:close/>
                    <a:moveTo>
                      <a:pt x="12652" y="18074"/>
                    </a:moveTo>
                    <a:cubicBezTo>
                      <a:pt x="13555" y="18074"/>
                      <a:pt x="15363" y="18978"/>
                      <a:pt x="15363" y="20785"/>
                    </a:cubicBezTo>
                    <a:cubicBezTo>
                      <a:pt x="15363" y="21689"/>
                      <a:pt x="14459" y="23496"/>
                      <a:pt x="12652" y="23496"/>
                    </a:cubicBezTo>
                    <a:cubicBezTo>
                      <a:pt x="10844" y="23496"/>
                      <a:pt x="9941" y="22592"/>
                      <a:pt x="9941" y="20785"/>
                    </a:cubicBezTo>
                    <a:cubicBezTo>
                      <a:pt x="9941" y="18978"/>
                      <a:pt x="10844" y="18074"/>
                      <a:pt x="12652" y="18074"/>
                    </a:cubicBezTo>
                    <a:lnTo>
                      <a:pt x="12652" y="18074"/>
                    </a:lnTo>
                    <a:close/>
                    <a:moveTo>
                      <a:pt x="62355" y="13555"/>
                    </a:moveTo>
                    <a:cubicBezTo>
                      <a:pt x="63259" y="13555"/>
                      <a:pt x="65066" y="14459"/>
                      <a:pt x="65066" y="16267"/>
                    </a:cubicBezTo>
                    <a:cubicBezTo>
                      <a:pt x="65066" y="18074"/>
                      <a:pt x="64162" y="18978"/>
                      <a:pt x="62355" y="18978"/>
                    </a:cubicBezTo>
                    <a:cubicBezTo>
                      <a:pt x="60548" y="18978"/>
                      <a:pt x="59644" y="18074"/>
                      <a:pt x="59644" y="16267"/>
                    </a:cubicBezTo>
                    <a:cubicBezTo>
                      <a:pt x="59644" y="14459"/>
                      <a:pt x="61451" y="13555"/>
                      <a:pt x="62355" y="13555"/>
                    </a:cubicBezTo>
                    <a:lnTo>
                      <a:pt x="62355" y="13555"/>
                    </a:lnTo>
                    <a:close/>
                    <a:moveTo>
                      <a:pt x="53318" y="13555"/>
                    </a:moveTo>
                    <a:cubicBezTo>
                      <a:pt x="54222" y="13555"/>
                      <a:pt x="56029" y="14459"/>
                      <a:pt x="56029" y="16267"/>
                    </a:cubicBezTo>
                    <a:cubicBezTo>
                      <a:pt x="56029" y="18074"/>
                      <a:pt x="55125" y="18978"/>
                      <a:pt x="53318" y="18978"/>
                    </a:cubicBezTo>
                    <a:cubicBezTo>
                      <a:pt x="51511" y="18978"/>
                      <a:pt x="50607" y="18074"/>
                      <a:pt x="50607" y="16267"/>
                    </a:cubicBezTo>
                    <a:cubicBezTo>
                      <a:pt x="50607" y="14459"/>
                      <a:pt x="52414" y="13555"/>
                      <a:pt x="53318" y="13555"/>
                    </a:cubicBezTo>
                    <a:lnTo>
                      <a:pt x="53318" y="13555"/>
                    </a:lnTo>
                    <a:close/>
                    <a:moveTo>
                      <a:pt x="44281" y="13555"/>
                    </a:moveTo>
                    <a:cubicBezTo>
                      <a:pt x="45185" y="13555"/>
                      <a:pt x="46992" y="14459"/>
                      <a:pt x="46992" y="16267"/>
                    </a:cubicBezTo>
                    <a:cubicBezTo>
                      <a:pt x="46992" y="18074"/>
                      <a:pt x="46088" y="18978"/>
                      <a:pt x="44281" y="18978"/>
                    </a:cubicBezTo>
                    <a:cubicBezTo>
                      <a:pt x="42474" y="18978"/>
                      <a:pt x="41570" y="18074"/>
                      <a:pt x="41570" y="16267"/>
                    </a:cubicBezTo>
                    <a:cubicBezTo>
                      <a:pt x="41570" y="14459"/>
                      <a:pt x="42474" y="13555"/>
                      <a:pt x="44281" y="13555"/>
                    </a:cubicBezTo>
                    <a:lnTo>
                      <a:pt x="44281" y="13555"/>
                    </a:lnTo>
                    <a:close/>
                    <a:moveTo>
                      <a:pt x="35244" y="13555"/>
                    </a:moveTo>
                    <a:cubicBezTo>
                      <a:pt x="36148" y="13555"/>
                      <a:pt x="37955" y="14459"/>
                      <a:pt x="37955" y="16267"/>
                    </a:cubicBezTo>
                    <a:cubicBezTo>
                      <a:pt x="37955" y="18074"/>
                      <a:pt x="37051" y="18978"/>
                      <a:pt x="35244" y="18978"/>
                    </a:cubicBezTo>
                    <a:cubicBezTo>
                      <a:pt x="33437" y="18978"/>
                      <a:pt x="32533" y="18074"/>
                      <a:pt x="32533" y="16267"/>
                    </a:cubicBezTo>
                    <a:cubicBezTo>
                      <a:pt x="32533" y="14459"/>
                      <a:pt x="33437" y="13555"/>
                      <a:pt x="35244" y="13555"/>
                    </a:cubicBezTo>
                    <a:lnTo>
                      <a:pt x="35244" y="13555"/>
                    </a:lnTo>
                    <a:close/>
                    <a:moveTo>
                      <a:pt x="26207" y="13555"/>
                    </a:moveTo>
                    <a:cubicBezTo>
                      <a:pt x="27111" y="13555"/>
                      <a:pt x="28918" y="14459"/>
                      <a:pt x="28918" y="16267"/>
                    </a:cubicBezTo>
                    <a:cubicBezTo>
                      <a:pt x="28918" y="18074"/>
                      <a:pt x="28015" y="18978"/>
                      <a:pt x="26207" y="18978"/>
                    </a:cubicBezTo>
                    <a:cubicBezTo>
                      <a:pt x="24400" y="18978"/>
                      <a:pt x="23496" y="18074"/>
                      <a:pt x="23496" y="16267"/>
                    </a:cubicBezTo>
                    <a:cubicBezTo>
                      <a:pt x="23496" y="14459"/>
                      <a:pt x="24400" y="13555"/>
                      <a:pt x="26207" y="13555"/>
                    </a:cubicBezTo>
                    <a:lnTo>
                      <a:pt x="26207" y="13555"/>
                    </a:lnTo>
                    <a:close/>
                    <a:moveTo>
                      <a:pt x="17170" y="13555"/>
                    </a:moveTo>
                    <a:cubicBezTo>
                      <a:pt x="18074" y="13555"/>
                      <a:pt x="19881" y="14459"/>
                      <a:pt x="19881" y="16267"/>
                    </a:cubicBezTo>
                    <a:cubicBezTo>
                      <a:pt x="19881" y="18074"/>
                      <a:pt x="18978" y="18978"/>
                      <a:pt x="17170" y="18978"/>
                    </a:cubicBezTo>
                    <a:cubicBezTo>
                      <a:pt x="15363" y="18978"/>
                      <a:pt x="14459" y="18074"/>
                      <a:pt x="14459" y="16267"/>
                    </a:cubicBezTo>
                    <a:cubicBezTo>
                      <a:pt x="14459" y="14459"/>
                      <a:pt x="15363" y="13555"/>
                      <a:pt x="17170" y="13555"/>
                    </a:cubicBezTo>
                    <a:lnTo>
                      <a:pt x="17170" y="13555"/>
                    </a:lnTo>
                    <a:close/>
                    <a:moveTo>
                      <a:pt x="57837" y="8133"/>
                    </a:moveTo>
                    <a:cubicBezTo>
                      <a:pt x="58740" y="8133"/>
                      <a:pt x="60548" y="9037"/>
                      <a:pt x="60548" y="10844"/>
                    </a:cubicBezTo>
                    <a:cubicBezTo>
                      <a:pt x="60548" y="11748"/>
                      <a:pt x="59644" y="13555"/>
                      <a:pt x="57837" y="13555"/>
                    </a:cubicBezTo>
                    <a:cubicBezTo>
                      <a:pt x="56933" y="13555"/>
                      <a:pt x="55125" y="12652"/>
                      <a:pt x="55125" y="10844"/>
                    </a:cubicBezTo>
                    <a:cubicBezTo>
                      <a:pt x="55125" y="9037"/>
                      <a:pt x="56933" y="8133"/>
                      <a:pt x="57837" y="8133"/>
                    </a:cubicBezTo>
                    <a:lnTo>
                      <a:pt x="57837" y="8133"/>
                    </a:lnTo>
                    <a:close/>
                    <a:moveTo>
                      <a:pt x="48800" y="8133"/>
                    </a:moveTo>
                    <a:cubicBezTo>
                      <a:pt x="49703" y="8133"/>
                      <a:pt x="51511" y="9037"/>
                      <a:pt x="51511" y="10844"/>
                    </a:cubicBezTo>
                    <a:cubicBezTo>
                      <a:pt x="51511" y="11748"/>
                      <a:pt x="50607" y="13555"/>
                      <a:pt x="48800" y="13555"/>
                    </a:cubicBezTo>
                    <a:cubicBezTo>
                      <a:pt x="46992" y="13555"/>
                      <a:pt x="46088" y="12652"/>
                      <a:pt x="46088" y="10844"/>
                    </a:cubicBezTo>
                    <a:cubicBezTo>
                      <a:pt x="46088" y="9037"/>
                      <a:pt x="47896" y="8133"/>
                      <a:pt x="48800" y="8133"/>
                    </a:cubicBezTo>
                    <a:lnTo>
                      <a:pt x="48800" y="8133"/>
                    </a:lnTo>
                    <a:close/>
                    <a:moveTo>
                      <a:pt x="39763" y="8133"/>
                    </a:moveTo>
                    <a:cubicBezTo>
                      <a:pt x="40666" y="8133"/>
                      <a:pt x="42474" y="9037"/>
                      <a:pt x="42474" y="10844"/>
                    </a:cubicBezTo>
                    <a:cubicBezTo>
                      <a:pt x="42474" y="11748"/>
                      <a:pt x="41570" y="13555"/>
                      <a:pt x="39763" y="13555"/>
                    </a:cubicBezTo>
                    <a:cubicBezTo>
                      <a:pt x="37955" y="13555"/>
                      <a:pt x="37051" y="12652"/>
                      <a:pt x="37051" y="10844"/>
                    </a:cubicBezTo>
                    <a:cubicBezTo>
                      <a:pt x="37051" y="9037"/>
                      <a:pt x="37955" y="8133"/>
                      <a:pt x="39763" y="8133"/>
                    </a:cubicBezTo>
                    <a:lnTo>
                      <a:pt x="39763" y="8133"/>
                    </a:lnTo>
                    <a:close/>
                    <a:moveTo>
                      <a:pt x="30726" y="8133"/>
                    </a:moveTo>
                    <a:cubicBezTo>
                      <a:pt x="31629" y="8133"/>
                      <a:pt x="33437" y="9037"/>
                      <a:pt x="33437" y="10844"/>
                    </a:cubicBezTo>
                    <a:cubicBezTo>
                      <a:pt x="33437" y="11748"/>
                      <a:pt x="32533" y="13555"/>
                      <a:pt x="30726" y="13555"/>
                    </a:cubicBezTo>
                    <a:cubicBezTo>
                      <a:pt x="29822" y="13555"/>
                      <a:pt x="28015" y="12652"/>
                      <a:pt x="28015" y="10844"/>
                    </a:cubicBezTo>
                    <a:cubicBezTo>
                      <a:pt x="28015" y="9037"/>
                      <a:pt x="28918" y="8133"/>
                      <a:pt x="30726" y="8133"/>
                    </a:cubicBezTo>
                    <a:lnTo>
                      <a:pt x="30726" y="8133"/>
                    </a:lnTo>
                    <a:close/>
                    <a:moveTo>
                      <a:pt x="21689" y="8133"/>
                    </a:moveTo>
                    <a:cubicBezTo>
                      <a:pt x="22592" y="8133"/>
                      <a:pt x="24400" y="9037"/>
                      <a:pt x="24400" y="10844"/>
                    </a:cubicBezTo>
                    <a:cubicBezTo>
                      <a:pt x="24400" y="11748"/>
                      <a:pt x="23496" y="13555"/>
                      <a:pt x="21689" y="13555"/>
                    </a:cubicBezTo>
                    <a:cubicBezTo>
                      <a:pt x="19881" y="13555"/>
                      <a:pt x="18978" y="12652"/>
                      <a:pt x="18978" y="10844"/>
                    </a:cubicBezTo>
                    <a:cubicBezTo>
                      <a:pt x="18978" y="9037"/>
                      <a:pt x="19881" y="8133"/>
                      <a:pt x="21689" y="8133"/>
                    </a:cubicBezTo>
                    <a:lnTo>
                      <a:pt x="21689" y="8133"/>
                    </a:lnTo>
                    <a:close/>
                    <a:moveTo>
                      <a:pt x="12652" y="8133"/>
                    </a:moveTo>
                    <a:cubicBezTo>
                      <a:pt x="13555" y="8133"/>
                      <a:pt x="15363" y="9037"/>
                      <a:pt x="15363" y="10844"/>
                    </a:cubicBezTo>
                    <a:cubicBezTo>
                      <a:pt x="15363" y="11748"/>
                      <a:pt x="14459" y="13555"/>
                      <a:pt x="12652" y="13555"/>
                    </a:cubicBezTo>
                    <a:cubicBezTo>
                      <a:pt x="10844" y="13555"/>
                      <a:pt x="9941" y="12652"/>
                      <a:pt x="9941" y="10844"/>
                    </a:cubicBezTo>
                    <a:cubicBezTo>
                      <a:pt x="9941" y="9037"/>
                      <a:pt x="10844" y="8133"/>
                      <a:pt x="12652" y="8133"/>
                    </a:cubicBezTo>
                    <a:lnTo>
                      <a:pt x="12652" y="8133"/>
                    </a:lnTo>
                    <a:close/>
                    <a:moveTo>
                      <a:pt x="53318" y="121095"/>
                    </a:moveTo>
                    <a:cubicBezTo>
                      <a:pt x="54222" y="121095"/>
                      <a:pt x="56029" y="121999"/>
                      <a:pt x="56029" y="123806"/>
                    </a:cubicBezTo>
                    <a:cubicBezTo>
                      <a:pt x="56029" y="124710"/>
                      <a:pt x="55125" y="126517"/>
                      <a:pt x="53318" y="126517"/>
                    </a:cubicBezTo>
                    <a:cubicBezTo>
                      <a:pt x="51511" y="126517"/>
                      <a:pt x="50607" y="125614"/>
                      <a:pt x="50607" y="123806"/>
                    </a:cubicBezTo>
                    <a:cubicBezTo>
                      <a:pt x="50607" y="122903"/>
                      <a:pt x="52414" y="121095"/>
                      <a:pt x="53318" y="121095"/>
                    </a:cubicBezTo>
                    <a:lnTo>
                      <a:pt x="53318" y="121095"/>
                    </a:lnTo>
                    <a:close/>
                    <a:moveTo>
                      <a:pt x="44281" y="121095"/>
                    </a:moveTo>
                    <a:cubicBezTo>
                      <a:pt x="45185" y="121095"/>
                      <a:pt x="46992" y="121999"/>
                      <a:pt x="46992" y="123806"/>
                    </a:cubicBezTo>
                    <a:cubicBezTo>
                      <a:pt x="46992" y="124710"/>
                      <a:pt x="46088" y="126517"/>
                      <a:pt x="44281" y="126517"/>
                    </a:cubicBezTo>
                    <a:cubicBezTo>
                      <a:pt x="42474" y="126517"/>
                      <a:pt x="41570" y="125614"/>
                      <a:pt x="41570" y="123806"/>
                    </a:cubicBezTo>
                    <a:cubicBezTo>
                      <a:pt x="41570" y="122903"/>
                      <a:pt x="42474" y="121095"/>
                      <a:pt x="44281" y="121095"/>
                    </a:cubicBezTo>
                    <a:lnTo>
                      <a:pt x="44281" y="121095"/>
                    </a:lnTo>
                    <a:close/>
                    <a:moveTo>
                      <a:pt x="35244" y="121095"/>
                    </a:moveTo>
                    <a:cubicBezTo>
                      <a:pt x="36148" y="121095"/>
                      <a:pt x="37955" y="121999"/>
                      <a:pt x="37955" y="123806"/>
                    </a:cubicBezTo>
                    <a:cubicBezTo>
                      <a:pt x="37955" y="124710"/>
                      <a:pt x="37051" y="126517"/>
                      <a:pt x="35244" y="126517"/>
                    </a:cubicBezTo>
                    <a:cubicBezTo>
                      <a:pt x="33437" y="126517"/>
                      <a:pt x="32533" y="125614"/>
                      <a:pt x="32533" y="123806"/>
                    </a:cubicBezTo>
                    <a:cubicBezTo>
                      <a:pt x="32533" y="122903"/>
                      <a:pt x="33437" y="121095"/>
                      <a:pt x="35244" y="121095"/>
                    </a:cubicBezTo>
                    <a:lnTo>
                      <a:pt x="35244" y="121095"/>
                    </a:lnTo>
                    <a:close/>
                    <a:moveTo>
                      <a:pt x="26207" y="121095"/>
                    </a:moveTo>
                    <a:cubicBezTo>
                      <a:pt x="27111" y="121095"/>
                      <a:pt x="28918" y="121999"/>
                      <a:pt x="28918" y="123806"/>
                    </a:cubicBezTo>
                    <a:cubicBezTo>
                      <a:pt x="28918" y="124710"/>
                      <a:pt x="28015" y="126517"/>
                      <a:pt x="26207" y="126517"/>
                    </a:cubicBezTo>
                    <a:cubicBezTo>
                      <a:pt x="24400" y="126517"/>
                      <a:pt x="23496" y="125614"/>
                      <a:pt x="23496" y="123806"/>
                    </a:cubicBezTo>
                    <a:cubicBezTo>
                      <a:pt x="23496" y="122903"/>
                      <a:pt x="24400" y="121095"/>
                      <a:pt x="26207" y="121095"/>
                    </a:cubicBezTo>
                    <a:lnTo>
                      <a:pt x="26207" y="121095"/>
                    </a:lnTo>
                    <a:close/>
                    <a:moveTo>
                      <a:pt x="17170" y="121095"/>
                    </a:moveTo>
                    <a:cubicBezTo>
                      <a:pt x="18074" y="121095"/>
                      <a:pt x="19881" y="121999"/>
                      <a:pt x="19881" y="123806"/>
                    </a:cubicBezTo>
                    <a:cubicBezTo>
                      <a:pt x="19881" y="124710"/>
                      <a:pt x="18978" y="126517"/>
                      <a:pt x="17170" y="126517"/>
                    </a:cubicBezTo>
                    <a:cubicBezTo>
                      <a:pt x="15363" y="126517"/>
                      <a:pt x="14459" y="125614"/>
                      <a:pt x="14459" y="123806"/>
                    </a:cubicBezTo>
                    <a:cubicBezTo>
                      <a:pt x="14459" y="122903"/>
                      <a:pt x="15363" y="121095"/>
                      <a:pt x="17170" y="121095"/>
                    </a:cubicBezTo>
                    <a:lnTo>
                      <a:pt x="17170" y="121095"/>
                    </a:lnTo>
                    <a:close/>
                    <a:moveTo>
                      <a:pt x="7230" y="121095"/>
                    </a:moveTo>
                    <a:cubicBezTo>
                      <a:pt x="8133" y="121095"/>
                      <a:pt x="9941" y="121999"/>
                      <a:pt x="9941" y="123806"/>
                    </a:cubicBezTo>
                    <a:cubicBezTo>
                      <a:pt x="9941" y="124710"/>
                      <a:pt x="9037" y="126517"/>
                      <a:pt x="7230" y="126517"/>
                    </a:cubicBezTo>
                    <a:cubicBezTo>
                      <a:pt x="5422" y="126517"/>
                      <a:pt x="4518" y="125614"/>
                      <a:pt x="4518" y="123806"/>
                    </a:cubicBezTo>
                    <a:cubicBezTo>
                      <a:pt x="5422" y="122903"/>
                      <a:pt x="6326" y="121095"/>
                      <a:pt x="7230" y="121095"/>
                    </a:cubicBezTo>
                    <a:lnTo>
                      <a:pt x="7230" y="121095"/>
                    </a:lnTo>
                    <a:close/>
                    <a:moveTo>
                      <a:pt x="57837" y="116577"/>
                    </a:moveTo>
                    <a:cubicBezTo>
                      <a:pt x="58740" y="116577"/>
                      <a:pt x="60548" y="117480"/>
                      <a:pt x="60548" y="119288"/>
                    </a:cubicBezTo>
                    <a:cubicBezTo>
                      <a:pt x="60548" y="120191"/>
                      <a:pt x="59644" y="121999"/>
                      <a:pt x="57837" y="121999"/>
                    </a:cubicBezTo>
                    <a:cubicBezTo>
                      <a:pt x="56933" y="121999"/>
                      <a:pt x="55125" y="121095"/>
                      <a:pt x="55125" y="119288"/>
                    </a:cubicBezTo>
                    <a:cubicBezTo>
                      <a:pt x="55125" y="117480"/>
                      <a:pt x="56933" y="116577"/>
                      <a:pt x="57837" y="116577"/>
                    </a:cubicBezTo>
                    <a:lnTo>
                      <a:pt x="57837" y="116577"/>
                    </a:lnTo>
                    <a:close/>
                    <a:moveTo>
                      <a:pt x="48800" y="116577"/>
                    </a:moveTo>
                    <a:cubicBezTo>
                      <a:pt x="49703" y="116577"/>
                      <a:pt x="51511" y="117480"/>
                      <a:pt x="51511" y="119288"/>
                    </a:cubicBezTo>
                    <a:cubicBezTo>
                      <a:pt x="51511" y="120191"/>
                      <a:pt x="50607" y="121999"/>
                      <a:pt x="48800" y="121999"/>
                    </a:cubicBezTo>
                    <a:cubicBezTo>
                      <a:pt x="46992" y="121999"/>
                      <a:pt x="46088" y="121095"/>
                      <a:pt x="46088" y="119288"/>
                    </a:cubicBezTo>
                    <a:cubicBezTo>
                      <a:pt x="46088" y="117480"/>
                      <a:pt x="47896" y="116577"/>
                      <a:pt x="48800" y="116577"/>
                    </a:cubicBezTo>
                    <a:lnTo>
                      <a:pt x="48800" y="116577"/>
                    </a:lnTo>
                    <a:close/>
                    <a:moveTo>
                      <a:pt x="39763" y="116577"/>
                    </a:moveTo>
                    <a:cubicBezTo>
                      <a:pt x="40666" y="116577"/>
                      <a:pt x="42474" y="117480"/>
                      <a:pt x="42474" y="119288"/>
                    </a:cubicBezTo>
                    <a:cubicBezTo>
                      <a:pt x="42474" y="120191"/>
                      <a:pt x="41570" y="121999"/>
                      <a:pt x="39763" y="121999"/>
                    </a:cubicBezTo>
                    <a:cubicBezTo>
                      <a:pt x="37955" y="121999"/>
                      <a:pt x="37051" y="121095"/>
                      <a:pt x="37051" y="119288"/>
                    </a:cubicBezTo>
                    <a:cubicBezTo>
                      <a:pt x="37051" y="117480"/>
                      <a:pt x="37955" y="116577"/>
                      <a:pt x="39763" y="116577"/>
                    </a:cubicBezTo>
                    <a:lnTo>
                      <a:pt x="39763" y="116577"/>
                    </a:lnTo>
                    <a:close/>
                    <a:moveTo>
                      <a:pt x="30726" y="116577"/>
                    </a:moveTo>
                    <a:cubicBezTo>
                      <a:pt x="31629" y="116577"/>
                      <a:pt x="33437" y="117480"/>
                      <a:pt x="33437" y="119288"/>
                    </a:cubicBezTo>
                    <a:cubicBezTo>
                      <a:pt x="33437" y="120191"/>
                      <a:pt x="32533" y="121999"/>
                      <a:pt x="30726" y="121999"/>
                    </a:cubicBezTo>
                    <a:cubicBezTo>
                      <a:pt x="29822" y="121999"/>
                      <a:pt x="28015" y="121095"/>
                      <a:pt x="28015" y="119288"/>
                    </a:cubicBezTo>
                    <a:cubicBezTo>
                      <a:pt x="28015" y="117480"/>
                      <a:pt x="28918" y="116577"/>
                      <a:pt x="30726" y="116577"/>
                    </a:cubicBezTo>
                    <a:lnTo>
                      <a:pt x="30726" y="116577"/>
                    </a:lnTo>
                    <a:close/>
                    <a:moveTo>
                      <a:pt x="21689" y="116577"/>
                    </a:moveTo>
                    <a:cubicBezTo>
                      <a:pt x="22592" y="116577"/>
                      <a:pt x="24400" y="117480"/>
                      <a:pt x="24400" y="119288"/>
                    </a:cubicBezTo>
                    <a:cubicBezTo>
                      <a:pt x="24400" y="120191"/>
                      <a:pt x="23496" y="121999"/>
                      <a:pt x="21689" y="121999"/>
                    </a:cubicBezTo>
                    <a:cubicBezTo>
                      <a:pt x="19881" y="121999"/>
                      <a:pt x="18978" y="121095"/>
                      <a:pt x="18978" y="119288"/>
                    </a:cubicBezTo>
                    <a:cubicBezTo>
                      <a:pt x="18978" y="117480"/>
                      <a:pt x="19881" y="116577"/>
                      <a:pt x="21689" y="116577"/>
                    </a:cubicBezTo>
                    <a:lnTo>
                      <a:pt x="21689" y="116577"/>
                    </a:lnTo>
                    <a:close/>
                    <a:moveTo>
                      <a:pt x="12652" y="116577"/>
                    </a:moveTo>
                    <a:cubicBezTo>
                      <a:pt x="13555" y="116577"/>
                      <a:pt x="15363" y="117480"/>
                      <a:pt x="15363" y="119288"/>
                    </a:cubicBezTo>
                    <a:cubicBezTo>
                      <a:pt x="15363" y="120191"/>
                      <a:pt x="14459" y="121999"/>
                      <a:pt x="12652" y="121999"/>
                    </a:cubicBezTo>
                    <a:cubicBezTo>
                      <a:pt x="10844" y="121999"/>
                      <a:pt x="9941" y="121095"/>
                      <a:pt x="9941" y="119288"/>
                    </a:cubicBezTo>
                    <a:cubicBezTo>
                      <a:pt x="9941" y="117480"/>
                      <a:pt x="10844" y="116577"/>
                      <a:pt x="12652" y="116577"/>
                    </a:cubicBezTo>
                    <a:lnTo>
                      <a:pt x="12652" y="116577"/>
                    </a:lnTo>
                    <a:close/>
                    <a:moveTo>
                      <a:pt x="53318" y="112058"/>
                    </a:moveTo>
                    <a:cubicBezTo>
                      <a:pt x="54222" y="112058"/>
                      <a:pt x="56029" y="112962"/>
                      <a:pt x="56029" y="114769"/>
                    </a:cubicBezTo>
                    <a:cubicBezTo>
                      <a:pt x="56029" y="115673"/>
                      <a:pt x="55125" y="117480"/>
                      <a:pt x="53318" y="117480"/>
                    </a:cubicBezTo>
                    <a:cubicBezTo>
                      <a:pt x="51511" y="117480"/>
                      <a:pt x="50607" y="116577"/>
                      <a:pt x="50607" y="114769"/>
                    </a:cubicBezTo>
                    <a:cubicBezTo>
                      <a:pt x="50607" y="112962"/>
                      <a:pt x="52414" y="112058"/>
                      <a:pt x="53318" y="112058"/>
                    </a:cubicBezTo>
                    <a:lnTo>
                      <a:pt x="53318" y="112058"/>
                    </a:lnTo>
                    <a:close/>
                    <a:moveTo>
                      <a:pt x="44281" y="112058"/>
                    </a:moveTo>
                    <a:cubicBezTo>
                      <a:pt x="45185" y="112058"/>
                      <a:pt x="46992" y="112962"/>
                      <a:pt x="46992" y="114769"/>
                    </a:cubicBezTo>
                    <a:cubicBezTo>
                      <a:pt x="46992" y="115673"/>
                      <a:pt x="46088" y="117480"/>
                      <a:pt x="44281" y="117480"/>
                    </a:cubicBezTo>
                    <a:cubicBezTo>
                      <a:pt x="42474" y="117480"/>
                      <a:pt x="41570" y="116577"/>
                      <a:pt x="41570" y="114769"/>
                    </a:cubicBezTo>
                    <a:cubicBezTo>
                      <a:pt x="41570" y="112962"/>
                      <a:pt x="42474" y="112058"/>
                      <a:pt x="44281" y="112058"/>
                    </a:cubicBezTo>
                    <a:lnTo>
                      <a:pt x="44281" y="112058"/>
                    </a:lnTo>
                    <a:close/>
                    <a:moveTo>
                      <a:pt x="35244" y="112058"/>
                    </a:moveTo>
                    <a:cubicBezTo>
                      <a:pt x="36148" y="112058"/>
                      <a:pt x="37955" y="112962"/>
                      <a:pt x="37955" y="114769"/>
                    </a:cubicBezTo>
                    <a:cubicBezTo>
                      <a:pt x="37955" y="115673"/>
                      <a:pt x="37051" y="117480"/>
                      <a:pt x="35244" y="117480"/>
                    </a:cubicBezTo>
                    <a:cubicBezTo>
                      <a:pt x="33437" y="117480"/>
                      <a:pt x="32533" y="116577"/>
                      <a:pt x="32533" y="114769"/>
                    </a:cubicBezTo>
                    <a:cubicBezTo>
                      <a:pt x="32533" y="112962"/>
                      <a:pt x="33437" y="112058"/>
                      <a:pt x="35244" y="112058"/>
                    </a:cubicBezTo>
                    <a:lnTo>
                      <a:pt x="35244" y="112058"/>
                    </a:lnTo>
                    <a:close/>
                    <a:moveTo>
                      <a:pt x="26207" y="112058"/>
                    </a:moveTo>
                    <a:cubicBezTo>
                      <a:pt x="27111" y="112058"/>
                      <a:pt x="28918" y="112962"/>
                      <a:pt x="28918" y="114769"/>
                    </a:cubicBezTo>
                    <a:cubicBezTo>
                      <a:pt x="28918" y="115673"/>
                      <a:pt x="28015" y="117480"/>
                      <a:pt x="26207" y="117480"/>
                    </a:cubicBezTo>
                    <a:cubicBezTo>
                      <a:pt x="24400" y="117480"/>
                      <a:pt x="23496" y="116577"/>
                      <a:pt x="23496" y="114769"/>
                    </a:cubicBezTo>
                    <a:cubicBezTo>
                      <a:pt x="23496" y="112962"/>
                      <a:pt x="24400" y="112058"/>
                      <a:pt x="26207" y="112058"/>
                    </a:cubicBezTo>
                    <a:lnTo>
                      <a:pt x="26207" y="112058"/>
                    </a:lnTo>
                    <a:close/>
                    <a:moveTo>
                      <a:pt x="17170" y="112058"/>
                    </a:moveTo>
                    <a:cubicBezTo>
                      <a:pt x="18074" y="112058"/>
                      <a:pt x="19881" y="112962"/>
                      <a:pt x="19881" y="114769"/>
                    </a:cubicBezTo>
                    <a:cubicBezTo>
                      <a:pt x="19881" y="115673"/>
                      <a:pt x="18978" y="117480"/>
                      <a:pt x="17170" y="117480"/>
                    </a:cubicBezTo>
                    <a:cubicBezTo>
                      <a:pt x="15363" y="117480"/>
                      <a:pt x="14459" y="116577"/>
                      <a:pt x="14459" y="114769"/>
                    </a:cubicBezTo>
                    <a:cubicBezTo>
                      <a:pt x="14459" y="112962"/>
                      <a:pt x="15363" y="112058"/>
                      <a:pt x="17170" y="112058"/>
                    </a:cubicBezTo>
                    <a:lnTo>
                      <a:pt x="17170" y="112058"/>
                    </a:lnTo>
                    <a:close/>
                    <a:moveTo>
                      <a:pt x="57837" y="106636"/>
                    </a:moveTo>
                    <a:cubicBezTo>
                      <a:pt x="58740" y="106636"/>
                      <a:pt x="60548" y="107540"/>
                      <a:pt x="60548" y="109347"/>
                    </a:cubicBezTo>
                    <a:cubicBezTo>
                      <a:pt x="60548" y="110251"/>
                      <a:pt x="59644" y="112058"/>
                      <a:pt x="57837" y="112058"/>
                    </a:cubicBezTo>
                    <a:cubicBezTo>
                      <a:pt x="56933" y="112058"/>
                      <a:pt x="55125" y="111155"/>
                      <a:pt x="55125" y="109347"/>
                    </a:cubicBezTo>
                    <a:cubicBezTo>
                      <a:pt x="55125" y="107540"/>
                      <a:pt x="56933" y="106636"/>
                      <a:pt x="57837" y="106636"/>
                    </a:cubicBezTo>
                    <a:lnTo>
                      <a:pt x="57837" y="106636"/>
                    </a:lnTo>
                    <a:close/>
                    <a:moveTo>
                      <a:pt x="48800" y="106636"/>
                    </a:moveTo>
                    <a:cubicBezTo>
                      <a:pt x="49703" y="106636"/>
                      <a:pt x="51511" y="107540"/>
                      <a:pt x="51511" y="109347"/>
                    </a:cubicBezTo>
                    <a:cubicBezTo>
                      <a:pt x="51511" y="110251"/>
                      <a:pt x="50607" y="112058"/>
                      <a:pt x="48800" y="112058"/>
                    </a:cubicBezTo>
                    <a:cubicBezTo>
                      <a:pt x="46992" y="112058"/>
                      <a:pt x="46088" y="111155"/>
                      <a:pt x="46088" y="109347"/>
                    </a:cubicBezTo>
                    <a:cubicBezTo>
                      <a:pt x="46088" y="107540"/>
                      <a:pt x="47896" y="106636"/>
                      <a:pt x="48800" y="106636"/>
                    </a:cubicBezTo>
                    <a:lnTo>
                      <a:pt x="48800" y="106636"/>
                    </a:lnTo>
                    <a:close/>
                    <a:moveTo>
                      <a:pt x="39763" y="106636"/>
                    </a:moveTo>
                    <a:cubicBezTo>
                      <a:pt x="40666" y="106636"/>
                      <a:pt x="42474" y="107540"/>
                      <a:pt x="42474" y="109347"/>
                    </a:cubicBezTo>
                    <a:cubicBezTo>
                      <a:pt x="42474" y="110251"/>
                      <a:pt x="41570" y="112058"/>
                      <a:pt x="39763" y="112058"/>
                    </a:cubicBezTo>
                    <a:cubicBezTo>
                      <a:pt x="37955" y="112058"/>
                      <a:pt x="37051" y="111155"/>
                      <a:pt x="37051" y="109347"/>
                    </a:cubicBezTo>
                    <a:cubicBezTo>
                      <a:pt x="37051" y="107540"/>
                      <a:pt x="37955" y="106636"/>
                      <a:pt x="39763" y="106636"/>
                    </a:cubicBezTo>
                    <a:lnTo>
                      <a:pt x="39763" y="106636"/>
                    </a:lnTo>
                    <a:close/>
                    <a:moveTo>
                      <a:pt x="30726" y="106636"/>
                    </a:moveTo>
                    <a:cubicBezTo>
                      <a:pt x="31629" y="106636"/>
                      <a:pt x="33437" y="107540"/>
                      <a:pt x="33437" y="109347"/>
                    </a:cubicBezTo>
                    <a:cubicBezTo>
                      <a:pt x="33437" y="110251"/>
                      <a:pt x="32533" y="112058"/>
                      <a:pt x="30726" y="112058"/>
                    </a:cubicBezTo>
                    <a:cubicBezTo>
                      <a:pt x="29822" y="112058"/>
                      <a:pt x="28015" y="111155"/>
                      <a:pt x="28015" y="109347"/>
                    </a:cubicBezTo>
                    <a:cubicBezTo>
                      <a:pt x="28015" y="107540"/>
                      <a:pt x="28918" y="106636"/>
                      <a:pt x="30726" y="106636"/>
                    </a:cubicBezTo>
                    <a:lnTo>
                      <a:pt x="30726" y="106636"/>
                    </a:lnTo>
                    <a:close/>
                    <a:moveTo>
                      <a:pt x="21689" y="106636"/>
                    </a:moveTo>
                    <a:cubicBezTo>
                      <a:pt x="22592" y="106636"/>
                      <a:pt x="24400" y="107540"/>
                      <a:pt x="24400" y="109347"/>
                    </a:cubicBezTo>
                    <a:cubicBezTo>
                      <a:pt x="24400" y="110251"/>
                      <a:pt x="23496" y="112058"/>
                      <a:pt x="21689" y="112058"/>
                    </a:cubicBezTo>
                    <a:cubicBezTo>
                      <a:pt x="19881" y="112058"/>
                      <a:pt x="18978" y="111155"/>
                      <a:pt x="18978" y="109347"/>
                    </a:cubicBezTo>
                    <a:cubicBezTo>
                      <a:pt x="18978" y="107540"/>
                      <a:pt x="19881" y="106636"/>
                      <a:pt x="21689" y="106636"/>
                    </a:cubicBezTo>
                    <a:lnTo>
                      <a:pt x="21689" y="106636"/>
                    </a:lnTo>
                    <a:close/>
                    <a:moveTo>
                      <a:pt x="12652" y="106636"/>
                    </a:moveTo>
                    <a:cubicBezTo>
                      <a:pt x="13555" y="106636"/>
                      <a:pt x="15363" y="107540"/>
                      <a:pt x="15363" y="109347"/>
                    </a:cubicBezTo>
                    <a:cubicBezTo>
                      <a:pt x="15363" y="110251"/>
                      <a:pt x="14459" y="112058"/>
                      <a:pt x="12652" y="112058"/>
                    </a:cubicBezTo>
                    <a:cubicBezTo>
                      <a:pt x="10844" y="112058"/>
                      <a:pt x="9941" y="111155"/>
                      <a:pt x="9941" y="109347"/>
                    </a:cubicBezTo>
                    <a:cubicBezTo>
                      <a:pt x="9941" y="107540"/>
                      <a:pt x="10844" y="106636"/>
                      <a:pt x="12652" y="106636"/>
                    </a:cubicBezTo>
                    <a:lnTo>
                      <a:pt x="12652" y="106636"/>
                    </a:lnTo>
                    <a:close/>
                    <a:moveTo>
                      <a:pt x="53318" y="102118"/>
                    </a:moveTo>
                    <a:cubicBezTo>
                      <a:pt x="54222" y="102118"/>
                      <a:pt x="56029" y="103021"/>
                      <a:pt x="56029" y="104829"/>
                    </a:cubicBezTo>
                    <a:cubicBezTo>
                      <a:pt x="56029" y="105732"/>
                      <a:pt x="55125" y="107540"/>
                      <a:pt x="53318" y="107540"/>
                    </a:cubicBezTo>
                    <a:cubicBezTo>
                      <a:pt x="51511" y="107540"/>
                      <a:pt x="50607" y="106636"/>
                      <a:pt x="50607" y="104829"/>
                    </a:cubicBezTo>
                    <a:cubicBezTo>
                      <a:pt x="50607" y="103021"/>
                      <a:pt x="52414" y="102118"/>
                      <a:pt x="53318" y="102118"/>
                    </a:cubicBezTo>
                    <a:lnTo>
                      <a:pt x="53318" y="102118"/>
                    </a:lnTo>
                    <a:close/>
                    <a:moveTo>
                      <a:pt x="44281" y="102118"/>
                    </a:moveTo>
                    <a:cubicBezTo>
                      <a:pt x="45185" y="102118"/>
                      <a:pt x="46992" y="103021"/>
                      <a:pt x="46992" y="104829"/>
                    </a:cubicBezTo>
                    <a:cubicBezTo>
                      <a:pt x="46992" y="105732"/>
                      <a:pt x="46088" y="107540"/>
                      <a:pt x="44281" y="107540"/>
                    </a:cubicBezTo>
                    <a:cubicBezTo>
                      <a:pt x="42474" y="107540"/>
                      <a:pt x="41570" y="106636"/>
                      <a:pt x="41570" y="104829"/>
                    </a:cubicBezTo>
                    <a:cubicBezTo>
                      <a:pt x="41570" y="103021"/>
                      <a:pt x="42474" y="102118"/>
                      <a:pt x="44281" y="102118"/>
                    </a:cubicBezTo>
                    <a:lnTo>
                      <a:pt x="44281" y="102118"/>
                    </a:lnTo>
                    <a:close/>
                    <a:moveTo>
                      <a:pt x="35244" y="102118"/>
                    </a:moveTo>
                    <a:cubicBezTo>
                      <a:pt x="36148" y="102118"/>
                      <a:pt x="37955" y="103021"/>
                      <a:pt x="37955" y="104829"/>
                    </a:cubicBezTo>
                    <a:cubicBezTo>
                      <a:pt x="37955" y="105732"/>
                      <a:pt x="37051" y="107540"/>
                      <a:pt x="35244" y="107540"/>
                    </a:cubicBezTo>
                    <a:cubicBezTo>
                      <a:pt x="33437" y="107540"/>
                      <a:pt x="32533" y="106636"/>
                      <a:pt x="32533" y="104829"/>
                    </a:cubicBezTo>
                    <a:cubicBezTo>
                      <a:pt x="32533" y="103021"/>
                      <a:pt x="33437" y="102118"/>
                      <a:pt x="35244" y="102118"/>
                    </a:cubicBezTo>
                    <a:lnTo>
                      <a:pt x="35244" y="102118"/>
                    </a:lnTo>
                    <a:close/>
                    <a:moveTo>
                      <a:pt x="26207" y="102118"/>
                    </a:moveTo>
                    <a:cubicBezTo>
                      <a:pt x="27111" y="102118"/>
                      <a:pt x="28918" y="103021"/>
                      <a:pt x="28918" y="104829"/>
                    </a:cubicBezTo>
                    <a:cubicBezTo>
                      <a:pt x="28918" y="105732"/>
                      <a:pt x="28015" y="107540"/>
                      <a:pt x="26207" y="107540"/>
                    </a:cubicBezTo>
                    <a:cubicBezTo>
                      <a:pt x="24400" y="107540"/>
                      <a:pt x="23496" y="106636"/>
                      <a:pt x="23496" y="104829"/>
                    </a:cubicBezTo>
                    <a:cubicBezTo>
                      <a:pt x="23496" y="103021"/>
                      <a:pt x="24400" y="102118"/>
                      <a:pt x="26207" y="102118"/>
                    </a:cubicBezTo>
                    <a:lnTo>
                      <a:pt x="26207" y="102118"/>
                    </a:lnTo>
                    <a:close/>
                    <a:moveTo>
                      <a:pt x="17170" y="102118"/>
                    </a:moveTo>
                    <a:cubicBezTo>
                      <a:pt x="18074" y="102118"/>
                      <a:pt x="19881" y="103021"/>
                      <a:pt x="19881" y="104829"/>
                    </a:cubicBezTo>
                    <a:cubicBezTo>
                      <a:pt x="19881" y="105732"/>
                      <a:pt x="18978" y="107540"/>
                      <a:pt x="17170" y="107540"/>
                    </a:cubicBezTo>
                    <a:cubicBezTo>
                      <a:pt x="15363" y="107540"/>
                      <a:pt x="14459" y="106636"/>
                      <a:pt x="14459" y="104829"/>
                    </a:cubicBezTo>
                    <a:cubicBezTo>
                      <a:pt x="14459" y="103021"/>
                      <a:pt x="15363" y="102118"/>
                      <a:pt x="17170" y="102118"/>
                    </a:cubicBezTo>
                    <a:lnTo>
                      <a:pt x="17170" y="102118"/>
                    </a:lnTo>
                    <a:close/>
                    <a:moveTo>
                      <a:pt x="48800" y="96695"/>
                    </a:moveTo>
                    <a:cubicBezTo>
                      <a:pt x="49703" y="96695"/>
                      <a:pt x="51511" y="97599"/>
                      <a:pt x="51511" y="99406"/>
                    </a:cubicBezTo>
                    <a:cubicBezTo>
                      <a:pt x="51511" y="100310"/>
                      <a:pt x="50607" y="102118"/>
                      <a:pt x="48800" y="102118"/>
                    </a:cubicBezTo>
                    <a:cubicBezTo>
                      <a:pt x="46992" y="102118"/>
                      <a:pt x="46088" y="101214"/>
                      <a:pt x="46088" y="99406"/>
                    </a:cubicBezTo>
                    <a:cubicBezTo>
                      <a:pt x="46088" y="97599"/>
                      <a:pt x="47896" y="96695"/>
                      <a:pt x="48800" y="96695"/>
                    </a:cubicBezTo>
                    <a:lnTo>
                      <a:pt x="48800" y="96695"/>
                    </a:lnTo>
                    <a:close/>
                    <a:moveTo>
                      <a:pt x="39763" y="96695"/>
                    </a:moveTo>
                    <a:cubicBezTo>
                      <a:pt x="40666" y="96695"/>
                      <a:pt x="42474" y="97599"/>
                      <a:pt x="42474" y="99406"/>
                    </a:cubicBezTo>
                    <a:cubicBezTo>
                      <a:pt x="42474" y="100310"/>
                      <a:pt x="41570" y="102118"/>
                      <a:pt x="39763" y="102118"/>
                    </a:cubicBezTo>
                    <a:cubicBezTo>
                      <a:pt x="37955" y="102118"/>
                      <a:pt x="37051" y="101214"/>
                      <a:pt x="37051" y="99406"/>
                    </a:cubicBezTo>
                    <a:cubicBezTo>
                      <a:pt x="37051" y="97599"/>
                      <a:pt x="37955" y="96695"/>
                      <a:pt x="39763" y="96695"/>
                    </a:cubicBezTo>
                    <a:lnTo>
                      <a:pt x="39763" y="96695"/>
                    </a:lnTo>
                    <a:close/>
                    <a:moveTo>
                      <a:pt x="30726" y="96695"/>
                    </a:moveTo>
                    <a:cubicBezTo>
                      <a:pt x="31629" y="96695"/>
                      <a:pt x="33437" y="97599"/>
                      <a:pt x="33437" y="99406"/>
                    </a:cubicBezTo>
                    <a:cubicBezTo>
                      <a:pt x="33437" y="100310"/>
                      <a:pt x="32533" y="102118"/>
                      <a:pt x="30726" y="102118"/>
                    </a:cubicBezTo>
                    <a:cubicBezTo>
                      <a:pt x="29822" y="102118"/>
                      <a:pt x="28015" y="101214"/>
                      <a:pt x="28015" y="99406"/>
                    </a:cubicBezTo>
                    <a:cubicBezTo>
                      <a:pt x="28015" y="97599"/>
                      <a:pt x="28918" y="96695"/>
                      <a:pt x="30726" y="96695"/>
                    </a:cubicBezTo>
                    <a:lnTo>
                      <a:pt x="30726" y="96695"/>
                    </a:lnTo>
                    <a:close/>
                    <a:moveTo>
                      <a:pt x="21689" y="96695"/>
                    </a:moveTo>
                    <a:cubicBezTo>
                      <a:pt x="22592" y="96695"/>
                      <a:pt x="24400" y="97599"/>
                      <a:pt x="24400" y="99406"/>
                    </a:cubicBezTo>
                    <a:cubicBezTo>
                      <a:pt x="24400" y="100310"/>
                      <a:pt x="23496" y="102118"/>
                      <a:pt x="21689" y="102118"/>
                    </a:cubicBezTo>
                    <a:cubicBezTo>
                      <a:pt x="19881" y="102118"/>
                      <a:pt x="18978" y="101214"/>
                      <a:pt x="18978" y="99406"/>
                    </a:cubicBezTo>
                    <a:cubicBezTo>
                      <a:pt x="18978" y="97599"/>
                      <a:pt x="19881" y="96695"/>
                      <a:pt x="21689" y="96695"/>
                    </a:cubicBezTo>
                    <a:lnTo>
                      <a:pt x="21689" y="96695"/>
                    </a:lnTo>
                    <a:close/>
                    <a:moveTo>
                      <a:pt x="12652" y="96695"/>
                    </a:moveTo>
                    <a:cubicBezTo>
                      <a:pt x="13555" y="96695"/>
                      <a:pt x="15363" y="97599"/>
                      <a:pt x="15363" y="99406"/>
                    </a:cubicBezTo>
                    <a:cubicBezTo>
                      <a:pt x="15363" y="100310"/>
                      <a:pt x="14459" y="102118"/>
                      <a:pt x="12652" y="102118"/>
                    </a:cubicBezTo>
                    <a:cubicBezTo>
                      <a:pt x="10844" y="102118"/>
                      <a:pt x="9941" y="101214"/>
                      <a:pt x="9941" y="99406"/>
                    </a:cubicBezTo>
                    <a:cubicBezTo>
                      <a:pt x="9941" y="97599"/>
                      <a:pt x="10844" y="96695"/>
                      <a:pt x="12652" y="96695"/>
                    </a:cubicBezTo>
                    <a:lnTo>
                      <a:pt x="12652" y="96695"/>
                    </a:lnTo>
                    <a:close/>
                    <a:moveTo>
                      <a:pt x="53318" y="92177"/>
                    </a:moveTo>
                    <a:cubicBezTo>
                      <a:pt x="54222" y="92177"/>
                      <a:pt x="56029" y="93081"/>
                      <a:pt x="56029" y="94888"/>
                    </a:cubicBezTo>
                    <a:cubicBezTo>
                      <a:pt x="56029" y="95792"/>
                      <a:pt x="55125" y="97599"/>
                      <a:pt x="53318" y="97599"/>
                    </a:cubicBezTo>
                    <a:cubicBezTo>
                      <a:pt x="51511" y="97599"/>
                      <a:pt x="50607" y="96695"/>
                      <a:pt x="50607" y="94888"/>
                    </a:cubicBezTo>
                    <a:cubicBezTo>
                      <a:pt x="50607" y="93081"/>
                      <a:pt x="52414" y="92177"/>
                      <a:pt x="53318" y="92177"/>
                    </a:cubicBezTo>
                    <a:lnTo>
                      <a:pt x="53318" y="92177"/>
                    </a:lnTo>
                    <a:close/>
                    <a:moveTo>
                      <a:pt x="44281" y="92177"/>
                    </a:moveTo>
                    <a:cubicBezTo>
                      <a:pt x="45185" y="92177"/>
                      <a:pt x="46992" y="93081"/>
                      <a:pt x="46992" y="94888"/>
                    </a:cubicBezTo>
                    <a:cubicBezTo>
                      <a:pt x="46992" y="95792"/>
                      <a:pt x="46088" y="97599"/>
                      <a:pt x="44281" y="97599"/>
                    </a:cubicBezTo>
                    <a:cubicBezTo>
                      <a:pt x="42474" y="97599"/>
                      <a:pt x="41570" y="96695"/>
                      <a:pt x="41570" y="94888"/>
                    </a:cubicBezTo>
                    <a:cubicBezTo>
                      <a:pt x="41570" y="93081"/>
                      <a:pt x="42474" y="92177"/>
                      <a:pt x="44281" y="92177"/>
                    </a:cubicBezTo>
                    <a:lnTo>
                      <a:pt x="44281" y="92177"/>
                    </a:lnTo>
                    <a:close/>
                    <a:moveTo>
                      <a:pt x="35244" y="92177"/>
                    </a:moveTo>
                    <a:cubicBezTo>
                      <a:pt x="36148" y="92177"/>
                      <a:pt x="37955" y="93081"/>
                      <a:pt x="37955" y="94888"/>
                    </a:cubicBezTo>
                    <a:cubicBezTo>
                      <a:pt x="37955" y="95792"/>
                      <a:pt x="37051" y="97599"/>
                      <a:pt x="35244" y="97599"/>
                    </a:cubicBezTo>
                    <a:cubicBezTo>
                      <a:pt x="33437" y="97599"/>
                      <a:pt x="32533" y="96695"/>
                      <a:pt x="32533" y="94888"/>
                    </a:cubicBezTo>
                    <a:cubicBezTo>
                      <a:pt x="32533" y="93081"/>
                      <a:pt x="33437" y="92177"/>
                      <a:pt x="35244" y="92177"/>
                    </a:cubicBezTo>
                    <a:lnTo>
                      <a:pt x="35244" y="92177"/>
                    </a:lnTo>
                    <a:close/>
                    <a:moveTo>
                      <a:pt x="26207" y="92177"/>
                    </a:moveTo>
                    <a:cubicBezTo>
                      <a:pt x="27111" y="92177"/>
                      <a:pt x="28918" y="93081"/>
                      <a:pt x="28918" y="94888"/>
                    </a:cubicBezTo>
                    <a:cubicBezTo>
                      <a:pt x="28918" y="95792"/>
                      <a:pt x="28015" y="97599"/>
                      <a:pt x="26207" y="97599"/>
                    </a:cubicBezTo>
                    <a:cubicBezTo>
                      <a:pt x="24400" y="97599"/>
                      <a:pt x="23496" y="96695"/>
                      <a:pt x="23496" y="94888"/>
                    </a:cubicBezTo>
                    <a:cubicBezTo>
                      <a:pt x="23496" y="93081"/>
                      <a:pt x="24400" y="92177"/>
                      <a:pt x="26207" y="92177"/>
                    </a:cubicBezTo>
                    <a:lnTo>
                      <a:pt x="26207" y="92177"/>
                    </a:lnTo>
                    <a:close/>
                    <a:moveTo>
                      <a:pt x="17170" y="92177"/>
                    </a:moveTo>
                    <a:cubicBezTo>
                      <a:pt x="18074" y="92177"/>
                      <a:pt x="19881" y="93081"/>
                      <a:pt x="19881" y="94888"/>
                    </a:cubicBezTo>
                    <a:cubicBezTo>
                      <a:pt x="19881" y="95792"/>
                      <a:pt x="18978" y="97599"/>
                      <a:pt x="17170" y="97599"/>
                    </a:cubicBezTo>
                    <a:cubicBezTo>
                      <a:pt x="15363" y="97599"/>
                      <a:pt x="14459" y="96695"/>
                      <a:pt x="14459" y="94888"/>
                    </a:cubicBezTo>
                    <a:cubicBezTo>
                      <a:pt x="14459" y="93081"/>
                      <a:pt x="15363" y="92177"/>
                      <a:pt x="17170" y="92177"/>
                    </a:cubicBezTo>
                    <a:lnTo>
                      <a:pt x="17170" y="92177"/>
                    </a:lnTo>
                    <a:close/>
                    <a:moveTo>
                      <a:pt x="48800" y="86755"/>
                    </a:moveTo>
                    <a:cubicBezTo>
                      <a:pt x="49703" y="86755"/>
                      <a:pt x="51511" y="87658"/>
                      <a:pt x="51511" y="89466"/>
                    </a:cubicBezTo>
                    <a:cubicBezTo>
                      <a:pt x="51511" y="90370"/>
                      <a:pt x="50607" y="92177"/>
                      <a:pt x="48800" y="92177"/>
                    </a:cubicBezTo>
                    <a:cubicBezTo>
                      <a:pt x="46992" y="92177"/>
                      <a:pt x="46088" y="91273"/>
                      <a:pt x="46088" y="89466"/>
                    </a:cubicBezTo>
                    <a:cubicBezTo>
                      <a:pt x="46088" y="87658"/>
                      <a:pt x="47896" y="86755"/>
                      <a:pt x="48800" y="86755"/>
                    </a:cubicBezTo>
                    <a:lnTo>
                      <a:pt x="48800" y="86755"/>
                    </a:lnTo>
                    <a:close/>
                    <a:moveTo>
                      <a:pt x="39763" y="86755"/>
                    </a:moveTo>
                    <a:cubicBezTo>
                      <a:pt x="40666" y="86755"/>
                      <a:pt x="42474" y="87658"/>
                      <a:pt x="42474" y="89466"/>
                    </a:cubicBezTo>
                    <a:cubicBezTo>
                      <a:pt x="42474" y="90370"/>
                      <a:pt x="41570" y="92177"/>
                      <a:pt x="39763" y="92177"/>
                    </a:cubicBezTo>
                    <a:cubicBezTo>
                      <a:pt x="37955" y="92177"/>
                      <a:pt x="37051" y="91273"/>
                      <a:pt x="37051" y="89466"/>
                    </a:cubicBezTo>
                    <a:cubicBezTo>
                      <a:pt x="37051" y="87658"/>
                      <a:pt x="37955" y="86755"/>
                      <a:pt x="39763" y="86755"/>
                    </a:cubicBezTo>
                    <a:lnTo>
                      <a:pt x="39763" y="86755"/>
                    </a:lnTo>
                    <a:close/>
                    <a:moveTo>
                      <a:pt x="30726" y="86755"/>
                    </a:moveTo>
                    <a:cubicBezTo>
                      <a:pt x="31629" y="86755"/>
                      <a:pt x="33437" y="87658"/>
                      <a:pt x="33437" y="89466"/>
                    </a:cubicBezTo>
                    <a:cubicBezTo>
                      <a:pt x="33437" y="90370"/>
                      <a:pt x="32533" y="92177"/>
                      <a:pt x="30726" y="92177"/>
                    </a:cubicBezTo>
                    <a:cubicBezTo>
                      <a:pt x="29822" y="92177"/>
                      <a:pt x="28015" y="91273"/>
                      <a:pt x="28015" y="89466"/>
                    </a:cubicBezTo>
                    <a:cubicBezTo>
                      <a:pt x="28015" y="87658"/>
                      <a:pt x="28918" y="86755"/>
                      <a:pt x="30726" y="86755"/>
                    </a:cubicBezTo>
                    <a:lnTo>
                      <a:pt x="30726" y="86755"/>
                    </a:lnTo>
                    <a:close/>
                    <a:moveTo>
                      <a:pt x="21689" y="86755"/>
                    </a:moveTo>
                    <a:cubicBezTo>
                      <a:pt x="22592" y="86755"/>
                      <a:pt x="24400" y="87658"/>
                      <a:pt x="24400" y="89466"/>
                    </a:cubicBezTo>
                    <a:cubicBezTo>
                      <a:pt x="24400" y="90370"/>
                      <a:pt x="23496" y="92177"/>
                      <a:pt x="21689" y="92177"/>
                    </a:cubicBezTo>
                    <a:cubicBezTo>
                      <a:pt x="19881" y="92177"/>
                      <a:pt x="18978" y="91273"/>
                      <a:pt x="18978" y="89466"/>
                    </a:cubicBezTo>
                    <a:cubicBezTo>
                      <a:pt x="18978" y="87658"/>
                      <a:pt x="19881" y="86755"/>
                      <a:pt x="21689" y="86755"/>
                    </a:cubicBezTo>
                    <a:lnTo>
                      <a:pt x="21689" y="86755"/>
                    </a:lnTo>
                    <a:close/>
                    <a:moveTo>
                      <a:pt x="12652" y="86755"/>
                    </a:moveTo>
                    <a:cubicBezTo>
                      <a:pt x="13555" y="86755"/>
                      <a:pt x="15363" y="87658"/>
                      <a:pt x="15363" y="89466"/>
                    </a:cubicBezTo>
                    <a:cubicBezTo>
                      <a:pt x="15363" y="90370"/>
                      <a:pt x="14459" y="92177"/>
                      <a:pt x="12652" y="92177"/>
                    </a:cubicBezTo>
                    <a:cubicBezTo>
                      <a:pt x="10844" y="92177"/>
                      <a:pt x="9941" y="91273"/>
                      <a:pt x="9941" y="89466"/>
                    </a:cubicBezTo>
                    <a:cubicBezTo>
                      <a:pt x="9941" y="87658"/>
                      <a:pt x="10844" y="86755"/>
                      <a:pt x="12652" y="86755"/>
                    </a:cubicBezTo>
                    <a:lnTo>
                      <a:pt x="12652" y="86755"/>
                    </a:lnTo>
                    <a:close/>
                    <a:moveTo>
                      <a:pt x="53318" y="82236"/>
                    </a:moveTo>
                    <a:cubicBezTo>
                      <a:pt x="54222" y="82236"/>
                      <a:pt x="56029" y="83140"/>
                      <a:pt x="56029" y="84947"/>
                    </a:cubicBezTo>
                    <a:cubicBezTo>
                      <a:pt x="56029" y="85851"/>
                      <a:pt x="55125" y="87658"/>
                      <a:pt x="53318" y="87658"/>
                    </a:cubicBezTo>
                    <a:cubicBezTo>
                      <a:pt x="51511" y="87658"/>
                      <a:pt x="50607" y="86755"/>
                      <a:pt x="50607" y="84947"/>
                    </a:cubicBezTo>
                    <a:cubicBezTo>
                      <a:pt x="50607" y="83140"/>
                      <a:pt x="52414" y="82236"/>
                      <a:pt x="53318" y="82236"/>
                    </a:cubicBezTo>
                    <a:lnTo>
                      <a:pt x="53318" y="82236"/>
                    </a:lnTo>
                    <a:close/>
                    <a:moveTo>
                      <a:pt x="44281" y="82236"/>
                    </a:moveTo>
                    <a:cubicBezTo>
                      <a:pt x="45185" y="82236"/>
                      <a:pt x="46992" y="83140"/>
                      <a:pt x="46992" y="84947"/>
                    </a:cubicBezTo>
                    <a:cubicBezTo>
                      <a:pt x="46992" y="85851"/>
                      <a:pt x="46088" y="87658"/>
                      <a:pt x="44281" y="87658"/>
                    </a:cubicBezTo>
                    <a:cubicBezTo>
                      <a:pt x="42474" y="87658"/>
                      <a:pt x="41570" y="86755"/>
                      <a:pt x="41570" y="84947"/>
                    </a:cubicBezTo>
                    <a:cubicBezTo>
                      <a:pt x="41570" y="83140"/>
                      <a:pt x="42474" y="82236"/>
                      <a:pt x="44281" y="82236"/>
                    </a:cubicBezTo>
                    <a:lnTo>
                      <a:pt x="44281" y="82236"/>
                    </a:lnTo>
                    <a:close/>
                    <a:moveTo>
                      <a:pt x="35244" y="82236"/>
                    </a:moveTo>
                    <a:cubicBezTo>
                      <a:pt x="36148" y="82236"/>
                      <a:pt x="37955" y="83140"/>
                      <a:pt x="37955" y="84947"/>
                    </a:cubicBezTo>
                    <a:cubicBezTo>
                      <a:pt x="37955" y="85851"/>
                      <a:pt x="37051" y="87658"/>
                      <a:pt x="35244" y="87658"/>
                    </a:cubicBezTo>
                    <a:cubicBezTo>
                      <a:pt x="33437" y="87658"/>
                      <a:pt x="32533" y="86755"/>
                      <a:pt x="32533" y="84947"/>
                    </a:cubicBezTo>
                    <a:cubicBezTo>
                      <a:pt x="32533" y="83140"/>
                      <a:pt x="33437" y="82236"/>
                      <a:pt x="35244" y="82236"/>
                    </a:cubicBezTo>
                    <a:lnTo>
                      <a:pt x="35244" y="82236"/>
                    </a:lnTo>
                    <a:close/>
                    <a:moveTo>
                      <a:pt x="26207" y="82236"/>
                    </a:moveTo>
                    <a:cubicBezTo>
                      <a:pt x="27111" y="82236"/>
                      <a:pt x="28918" y="83140"/>
                      <a:pt x="28918" y="84947"/>
                    </a:cubicBezTo>
                    <a:cubicBezTo>
                      <a:pt x="28918" y="85851"/>
                      <a:pt x="28015" y="87658"/>
                      <a:pt x="26207" y="87658"/>
                    </a:cubicBezTo>
                    <a:cubicBezTo>
                      <a:pt x="24400" y="87658"/>
                      <a:pt x="23496" y="86755"/>
                      <a:pt x="23496" y="84947"/>
                    </a:cubicBezTo>
                    <a:cubicBezTo>
                      <a:pt x="23496" y="83140"/>
                      <a:pt x="24400" y="82236"/>
                      <a:pt x="26207" y="82236"/>
                    </a:cubicBezTo>
                    <a:lnTo>
                      <a:pt x="26207" y="82236"/>
                    </a:lnTo>
                    <a:close/>
                    <a:moveTo>
                      <a:pt x="17170" y="82236"/>
                    </a:moveTo>
                    <a:cubicBezTo>
                      <a:pt x="18074" y="82236"/>
                      <a:pt x="19881" y="83140"/>
                      <a:pt x="19881" y="84947"/>
                    </a:cubicBezTo>
                    <a:cubicBezTo>
                      <a:pt x="19881" y="85851"/>
                      <a:pt x="18978" y="87658"/>
                      <a:pt x="17170" y="87658"/>
                    </a:cubicBezTo>
                    <a:cubicBezTo>
                      <a:pt x="15363" y="87658"/>
                      <a:pt x="14459" y="86755"/>
                      <a:pt x="14459" y="84947"/>
                    </a:cubicBezTo>
                    <a:cubicBezTo>
                      <a:pt x="14459" y="83140"/>
                      <a:pt x="15363" y="82236"/>
                      <a:pt x="17170" y="82236"/>
                    </a:cubicBezTo>
                    <a:lnTo>
                      <a:pt x="17170" y="82236"/>
                    </a:lnTo>
                    <a:close/>
                    <a:moveTo>
                      <a:pt x="48800" y="76814"/>
                    </a:moveTo>
                    <a:cubicBezTo>
                      <a:pt x="49703" y="76814"/>
                      <a:pt x="51511" y="77718"/>
                      <a:pt x="51511" y="79525"/>
                    </a:cubicBezTo>
                    <a:cubicBezTo>
                      <a:pt x="51511" y="80429"/>
                      <a:pt x="50607" y="82236"/>
                      <a:pt x="48800" y="82236"/>
                    </a:cubicBezTo>
                    <a:cubicBezTo>
                      <a:pt x="46992" y="82236"/>
                      <a:pt x="46088" y="81333"/>
                      <a:pt x="46088" y="79525"/>
                    </a:cubicBezTo>
                    <a:cubicBezTo>
                      <a:pt x="46088" y="77718"/>
                      <a:pt x="47896" y="76814"/>
                      <a:pt x="48800" y="76814"/>
                    </a:cubicBezTo>
                    <a:lnTo>
                      <a:pt x="48800" y="76814"/>
                    </a:lnTo>
                    <a:close/>
                    <a:moveTo>
                      <a:pt x="39763" y="76814"/>
                    </a:moveTo>
                    <a:cubicBezTo>
                      <a:pt x="40666" y="76814"/>
                      <a:pt x="42474" y="77718"/>
                      <a:pt x="42474" y="79525"/>
                    </a:cubicBezTo>
                    <a:cubicBezTo>
                      <a:pt x="42474" y="80429"/>
                      <a:pt x="41570" y="82236"/>
                      <a:pt x="39763" y="82236"/>
                    </a:cubicBezTo>
                    <a:cubicBezTo>
                      <a:pt x="37955" y="82236"/>
                      <a:pt x="37051" y="81333"/>
                      <a:pt x="37051" y="79525"/>
                    </a:cubicBezTo>
                    <a:cubicBezTo>
                      <a:pt x="37051" y="77718"/>
                      <a:pt x="37955" y="76814"/>
                      <a:pt x="39763" y="76814"/>
                    </a:cubicBezTo>
                    <a:lnTo>
                      <a:pt x="39763" y="76814"/>
                    </a:lnTo>
                    <a:close/>
                    <a:moveTo>
                      <a:pt x="30726" y="76814"/>
                    </a:moveTo>
                    <a:cubicBezTo>
                      <a:pt x="31629" y="76814"/>
                      <a:pt x="33437" y="77718"/>
                      <a:pt x="33437" y="79525"/>
                    </a:cubicBezTo>
                    <a:cubicBezTo>
                      <a:pt x="33437" y="80429"/>
                      <a:pt x="32533" y="82236"/>
                      <a:pt x="30726" y="82236"/>
                    </a:cubicBezTo>
                    <a:cubicBezTo>
                      <a:pt x="29822" y="82236"/>
                      <a:pt x="28015" y="81333"/>
                      <a:pt x="28015" y="79525"/>
                    </a:cubicBezTo>
                    <a:cubicBezTo>
                      <a:pt x="28015" y="77718"/>
                      <a:pt x="28918" y="76814"/>
                      <a:pt x="30726" y="76814"/>
                    </a:cubicBezTo>
                    <a:lnTo>
                      <a:pt x="30726" y="76814"/>
                    </a:lnTo>
                    <a:close/>
                    <a:moveTo>
                      <a:pt x="21689" y="76814"/>
                    </a:moveTo>
                    <a:cubicBezTo>
                      <a:pt x="22592" y="76814"/>
                      <a:pt x="24400" y="77718"/>
                      <a:pt x="24400" y="79525"/>
                    </a:cubicBezTo>
                    <a:cubicBezTo>
                      <a:pt x="24400" y="80429"/>
                      <a:pt x="23496" y="82236"/>
                      <a:pt x="21689" y="82236"/>
                    </a:cubicBezTo>
                    <a:cubicBezTo>
                      <a:pt x="19881" y="82236"/>
                      <a:pt x="18978" y="81333"/>
                      <a:pt x="18978" y="79525"/>
                    </a:cubicBezTo>
                    <a:cubicBezTo>
                      <a:pt x="18978" y="77718"/>
                      <a:pt x="19881" y="76814"/>
                      <a:pt x="21689" y="76814"/>
                    </a:cubicBezTo>
                    <a:lnTo>
                      <a:pt x="21689" y="76814"/>
                    </a:lnTo>
                    <a:close/>
                    <a:moveTo>
                      <a:pt x="44281" y="72296"/>
                    </a:moveTo>
                    <a:cubicBezTo>
                      <a:pt x="45185" y="72296"/>
                      <a:pt x="46992" y="73199"/>
                      <a:pt x="46992" y="75007"/>
                    </a:cubicBezTo>
                    <a:cubicBezTo>
                      <a:pt x="46992" y="75910"/>
                      <a:pt x="46088" y="77718"/>
                      <a:pt x="44281" y="77718"/>
                    </a:cubicBezTo>
                    <a:cubicBezTo>
                      <a:pt x="42474" y="77718"/>
                      <a:pt x="41570" y="76814"/>
                      <a:pt x="41570" y="75007"/>
                    </a:cubicBezTo>
                    <a:cubicBezTo>
                      <a:pt x="41570" y="73199"/>
                      <a:pt x="42474" y="72296"/>
                      <a:pt x="44281" y="72296"/>
                    </a:cubicBezTo>
                    <a:lnTo>
                      <a:pt x="44281" y="72296"/>
                    </a:lnTo>
                    <a:close/>
                    <a:moveTo>
                      <a:pt x="35244" y="72296"/>
                    </a:moveTo>
                    <a:cubicBezTo>
                      <a:pt x="36148" y="72296"/>
                      <a:pt x="37955" y="73199"/>
                      <a:pt x="37955" y="75007"/>
                    </a:cubicBezTo>
                    <a:cubicBezTo>
                      <a:pt x="37955" y="75910"/>
                      <a:pt x="37051" y="77718"/>
                      <a:pt x="35244" y="77718"/>
                    </a:cubicBezTo>
                    <a:cubicBezTo>
                      <a:pt x="33437" y="77718"/>
                      <a:pt x="32533" y="76814"/>
                      <a:pt x="32533" y="75007"/>
                    </a:cubicBezTo>
                    <a:cubicBezTo>
                      <a:pt x="32533" y="73199"/>
                      <a:pt x="33437" y="72296"/>
                      <a:pt x="35244" y="72296"/>
                    </a:cubicBezTo>
                    <a:lnTo>
                      <a:pt x="35244" y="72296"/>
                    </a:lnTo>
                    <a:close/>
                    <a:moveTo>
                      <a:pt x="26207" y="72296"/>
                    </a:moveTo>
                    <a:cubicBezTo>
                      <a:pt x="27111" y="72296"/>
                      <a:pt x="28918" y="73199"/>
                      <a:pt x="28918" y="75007"/>
                    </a:cubicBezTo>
                    <a:cubicBezTo>
                      <a:pt x="28918" y="75910"/>
                      <a:pt x="28015" y="77718"/>
                      <a:pt x="26207" y="77718"/>
                    </a:cubicBezTo>
                    <a:cubicBezTo>
                      <a:pt x="24400" y="77718"/>
                      <a:pt x="23496" y="76814"/>
                      <a:pt x="23496" y="75007"/>
                    </a:cubicBezTo>
                    <a:cubicBezTo>
                      <a:pt x="23496" y="73199"/>
                      <a:pt x="24400" y="72296"/>
                      <a:pt x="26207" y="72296"/>
                    </a:cubicBezTo>
                    <a:lnTo>
                      <a:pt x="26207" y="72296"/>
                    </a:lnTo>
                    <a:close/>
                    <a:moveTo>
                      <a:pt x="17170" y="72296"/>
                    </a:moveTo>
                    <a:cubicBezTo>
                      <a:pt x="18074" y="72296"/>
                      <a:pt x="19881" y="73199"/>
                      <a:pt x="19881" y="75007"/>
                    </a:cubicBezTo>
                    <a:cubicBezTo>
                      <a:pt x="19881" y="75910"/>
                      <a:pt x="18978" y="77718"/>
                      <a:pt x="17170" y="77718"/>
                    </a:cubicBezTo>
                    <a:cubicBezTo>
                      <a:pt x="15363" y="77718"/>
                      <a:pt x="14459" y="76814"/>
                      <a:pt x="14459" y="75007"/>
                    </a:cubicBezTo>
                    <a:cubicBezTo>
                      <a:pt x="14459" y="73199"/>
                      <a:pt x="15363" y="72296"/>
                      <a:pt x="17170" y="72296"/>
                    </a:cubicBezTo>
                    <a:lnTo>
                      <a:pt x="17170" y="72296"/>
                    </a:lnTo>
                    <a:close/>
                    <a:moveTo>
                      <a:pt x="48800" y="66873"/>
                    </a:moveTo>
                    <a:cubicBezTo>
                      <a:pt x="49703" y="66873"/>
                      <a:pt x="51511" y="67777"/>
                      <a:pt x="51511" y="69585"/>
                    </a:cubicBezTo>
                    <a:cubicBezTo>
                      <a:pt x="51511" y="70488"/>
                      <a:pt x="50607" y="72296"/>
                      <a:pt x="48800" y="72296"/>
                    </a:cubicBezTo>
                    <a:cubicBezTo>
                      <a:pt x="46992" y="72296"/>
                      <a:pt x="46088" y="71392"/>
                      <a:pt x="46088" y="69585"/>
                    </a:cubicBezTo>
                    <a:cubicBezTo>
                      <a:pt x="46088" y="67777"/>
                      <a:pt x="47896" y="66873"/>
                      <a:pt x="48800" y="66873"/>
                    </a:cubicBezTo>
                    <a:lnTo>
                      <a:pt x="48800" y="66873"/>
                    </a:lnTo>
                    <a:close/>
                    <a:moveTo>
                      <a:pt x="39763" y="66873"/>
                    </a:moveTo>
                    <a:cubicBezTo>
                      <a:pt x="40666" y="66873"/>
                      <a:pt x="42474" y="67777"/>
                      <a:pt x="42474" y="69585"/>
                    </a:cubicBezTo>
                    <a:cubicBezTo>
                      <a:pt x="42474" y="70488"/>
                      <a:pt x="41570" y="72296"/>
                      <a:pt x="39763" y="72296"/>
                    </a:cubicBezTo>
                    <a:cubicBezTo>
                      <a:pt x="37955" y="72296"/>
                      <a:pt x="37051" y="71392"/>
                      <a:pt x="37051" y="69585"/>
                    </a:cubicBezTo>
                    <a:cubicBezTo>
                      <a:pt x="37051" y="67777"/>
                      <a:pt x="37955" y="66873"/>
                      <a:pt x="39763" y="66873"/>
                    </a:cubicBezTo>
                    <a:lnTo>
                      <a:pt x="39763" y="66873"/>
                    </a:lnTo>
                    <a:close/>
                    <a:moveTo>
                      <a:pt x="30726" y="66873"/>
                    </a:moveTo>
                    <a:cubicBezTo>
                      <a:pt x="31629" y="66873"/>
                      <a:pt x="33437" y="67777"/>
                      <a:pt x="33437" y="69585"/>
                    </a:cubicBezTo>
                    <a:cubicBezTo>
                      <a:pt x="33437" y="70488"/>
                      <a:pt x="32533" y="72296"/>
                      <a:pt x="30726" y="72296"/>
                    </a:cubicBezTo>
                    <a:cubicBezTo>
                      <a:pt x="29822" y="72296"/>
                      <a:pt x="28015" y="71392"/>
                      <a:pt x="28015" y="69585"/>
                    </a:cubicBezTo>
                    <a:cubicBezTo>
                      <a:pt x="28015" y="67777"/>
                      <a:pt x="28918" y="66873"/>
                      <a:pt x="30726" y="66873"/>
                    </a:cubicBezTo>
                    <a:lnTo>
                      <a:pt x="30726" y="66873"/>
                    </a:lnTo>
                    <a:close/>
                    <a:moveTo>
                      <a:pt x="21689" y="66873"/>
                    </a:moveTo>
                    <a:cubicBezTo>
                      <a:pt x="22592" y="66873"/>
                      <a:pt x="24400" y="67777"/>
                      <a:pt x="24400" y="69585"/>
                    </a:cubicBezTo>
                    <a:cubicBezTo>
                      <a:pt x="24400" y="70488"/>
                      <a:pt x="23496" y="72296"/>
                      <a:pt x="21689" y="72296"/>
                    </a:cubicBezTo>
                    <a:cubicBezTo>
                      <a:pt x="19881" y="72296"/>
                      <a:pt x="18978" y="71392"/>
                      <a:pt x="18978" y="69585"/>
                    </a:cubicBezTo>
                    <a:cubicBezTo>
                      <a:pt x="18978" y="67777"/>
                      <a:pt x="19881" y="66873"/>
                      <a:pt x="21689" y="66873"/>
                    </a:cubicBezTo>
                    <a:lnTo>
                      <a:pt x="21689" y="66873"/>
                    </a:lnTo>
                    <a:close/>
                    <a:moveTo>
                      <a:pt x="62355" y="150917"/>
                    </a:moveTo>
                    <a:cubicBezTo>
                      <a:pt x="63259" y="150917"/>
                      <a:pt x="65066" y="151821"/>
                      <a:pt x="65066" y="153628"/>
                    </a:cubicBezTo>
                    <a:cubicBezTo>
                      <a:pt x="65066" y="154532"/>
                      <a:pt x="64162" y="156339"/>
                      <a:pt x="62355" y="156339"/>
                    </a:cubicBezTo>
                    <a:cubicBezTo>
                      <a:pt x="60548" y="156339"/>
                      <a:pt x="59644" y="155436"/>
                      <a:pt x="59644" y="153628"/>
                    </a:cubicBezTo>
                    <a:cubicBezTo>
                      <a:pt x="59644" y="151821"/>
                      <a:pt x="61451" y="150917"/>
                      <a:pt x="62355" y="150917"/>
                    </a:cubicBezTo>
                    <a:lnTo>
                      <a:pt x="62355" y="150917"/>
                    </a:lnTo>
                    <a:close/>
                    <a:moveTo>
                      <a:pt x="53318" y="150917"/>
                    </a:moveTo>
                    <a:cubicBezTo>
                      <a:pt x="54222" y="150917"/>
                      <a:pt x="56029" y="151821"/>
                      <a:pt x="56029" y="153628"/>
                    </a:cubicBezTo>
                    <a:cubicBezTo>
                      <a:pt x="56029" y="154532"/>
                      <a:pt x="55125" y="156339"/>
                      <a:pt x="53318" y="156339"/>
                    </a:cubicBezTo>
                    <a:cubicBezTo>
                      <a:pt x="51511" y="156339"/>
                      <a:pt x="50607" y="155436"/>
                      <a:pt x="50607" y="153628"/>
                    </a:cubicBezTo>
                    <a:cubicBezTo>
                      <a:pt x="50607" y="151821"/>
                      <a:pt x="52414" y="150917"/>
                      <a:pt x="53318" y="150917"/>
                    </a:cubicBezTo>
                    <a:lnTo>
                      <a:pt x="53318" y="150917"/>
                    </a:lnTo>
                    <a:close/>
                    <a:moveTo>
                      <a:pt x="44281" y="150917"/>
                    </a:moveTo>
                    <a:cubicBezTo>
                      <a:pt x="45185" y="150917"/>
                      <a:pt x="46992" y="151821"/>
                      <a:pt x="46992" y="153628"/>
                    </a:cubicBezTo>
                    <a:cubicBezTo>
                      <a:pt x="46992" y="154532"/>
                      <a:pt x="46088" y="156339"/>
                      <a:pt x="44281" y="156339"/>
                    </a:cubicBezTo>
                    <a:cubicBezTo>
                      <a:pt x="42474" y="156339"/>
                      <a:pt x="41570" y="155436"/>
                      <a:pt x="41570" y="153628"/>
                    </a:cubicBezTo>
                    <a:cubicBezTo>
                      <a:pt x="41570" y="151821"/>
                      <a:pt x="42474" y="150917"/>
                      <a:pt x="44281" y="150917"/>
                    </a:cubicBezTo>
                    <a:lnTo>
                      <a:pt x="44281" y="150917"/>
                    </a:lnTo>
                    <a:close/>
                    <a:moveTo>
                      <a:pt x="35244" y="150917"/>
                    </a:moveTo>
                    <a:cubicBezTo>
                      <a:pt x="36148" y="150917"/>
                      <a:pt x="37955" y="151821"/>
                      <a:pt x="37955" y="153628"/>
                    </a:cubicBezTo>
                    <a:cubicBezTo>
                      <a:pt x="37955" y="154532"/>
                      <a:pt x="37051" y="156339"/>
                      <a:pt x="35244" y="156339"/>
                    </a:cubicBezTo>
                    <a:cubicBezTo>
                      <a:pt x="33437" y="156339"/>
                      <a:pt x="32533" y="155436"/>
                      <a:pt x="32533" y="153628"/>
                    </a:cubicBezTo>
                    <a:cubicBezTo>
                      <a:pt x="32533" y="151821"/>
                      <a:pt x="33437" y="150917"/>
                      <a:pt x="35244" y="150917"/>
                    </a:cubicBezTo>
                    <a:lnTo>
                      <a:pt x="35244" y="150917"/>
                    </a:lnTo>
                    <a:close/>
                    <a:moveTo>
                      <a:pt x="26207" y="150917"/>
                    </a:moveTo>
                    <a:cubicBezTo>
                      <a:pt x="27111" y="150917"/>
                      <a:pt x="28918" y="151821"/>
                      <a:pt x="28918" y="153628"/>
                    </a:cubicBezTo>
                    <a:cubicBezTo>
                      <a:pt x="28918" y="154532"/>
                      <a:pt x="28015" y="156339"/>
                      <a:pt x="26207" y="156339"/>
                    </a:cubicBezTo>
                    <a:cubicBezTo>
                      <a:pt x="24400" y="156339"/>
                      <a:pt x="23496" y="155436"/>
                      <a:pt x="23496" y="153628"/>
                    </a:cubicBezTo>
                    <a:cubicBezTo>
                      <a:pt x="23496" y="151821"/>
                      <a:pt x="24400" y="150917"/>
                      <a:pt x="26207" y="150917"/>
                    </a:cubicBezTo>
                    <a:lnTo>
                      <a:pt x="26207" y="150917"/>
                    </a:lnTo>
                    <a:close/>
                    <a:moveTo>
                      <a:pt x="17170" y="150917"/>
                    </a:moveTo>
                    <a:cubicBezTo>
                      <a:pt x="18074" y="150917"/>
                      <a:pt x="19881" y="151821"/>
                      <a:pt x="19881" y="153628"/>
                    </a:cubicBezTo>
                    <a:cubicBezTo>
                      <a:pt x="19881" y="154532"/>
                      <a:pt x="18978" y="156339"/>
                      <a:pt x="17170" y="156339"/>
                    </a:cubicBezTo>
                    <a:cubicBezTo>
                      <a:pt x="15363" y="156339"/>
                      <a:pt x="14459" y="155436"/>
                      <a:pt x="14459" y="153628"/>
                    </a:cubicBezTo>
                    <a:cubicBezTo>
                      <a:pt x="14459" y="151821"/>
                      <a:pt x="15363" y="150917"/>
                      <a:pt x="17170" y="150917"/>
                    </a:cubicBezTo>
                    <a:lnTo>
                      <a:pt x="17170" y="150917"/>
                    </a:lnTo>
                    <a:close/>
                    <a:moveTo>
                      <a:pt x="7230" y="150917"/>
                    </a:moveTo>
                    <a:cubicBezTo>
                      <a:pt x="8133" y="150917"/>
                      <a:pt x="9941" y="151821"/>
                      <a:pt x="9941" y="153628"/>
                    </a:cubicBezTo>
                    <a:cubicBezTo>
                      <a:pt x="9941" y="154532"/>
                      <a:pt x="9037" y="156339"/>
                      <a:pt x="7230" y="156339"/>
                    </a:cubicBezTo>
                    <a:cubicBezTo>
                      <a:pt x="5422" y="156339"/>
                      <a:pt x="4518" y="155436"/>
                      <a:pt x="4518" y="153628"/>
                    </a:cubicBezTo>
                    <a:cubicBezTo>
                      <a:pt x="5422" y="151821"/>
                      <a:pt x="6326" y="150917"/>
                      <a:pt x="7230" y="150917"/>
                    </a:cubicBezTo>
                    <a:lnTo>
                      <a:pt x="7230" y="150917"/>
                    </a:lnTo>
                    <a:close/>
                    <a:moveTo>
                      <a:pt x="57837" y="145495"/>
                    </a:moveTo>
                    <a:cubicBezTo>
                      <a:pt x="58740" y="145495"/>
                      <a:pt x="60548" y="146399"/>
                      <a:pt x="60548" y="148206"/>
                    </a:cubicBezTo>
                    <a:cubicBezTo>
                      <a:pt x="60548" y="149110"/>
                      <a:pt x="59644" y="150917"/>
                      <a:pt x="57837" y="150917"/>
                    </a:cubicBezTo>
                    <a:cubicBezTo>
                      <a:pt x="56933" y="150917"/>
                      <a:pt x="55125" y="150013"/>
                      <a:pt x="55125" y="148206"/>
                    </a:cubicBezTo>
                    <a:cubicBezTo>
                      <a:pt x="55125" y="147302"/>
                      <a:pt x="56933" y="145495"/>
                      <a:pt x="57837" y="145495"/>
                    </a:cubicBezTo>
                    <a:lnTo>
                      <a:pt x="57837" y="145495"/>
                    </a:lnTo>
                    <a:close/>
                    <a:moveTo>
                      <a:pt x="48800" y="145495"/>
                    </a:moveTo>
                    <a:cubicBezTo>
                      <a:pt x="49703" y="145495"/>
                      <a:pt x="51511" y="146399"/>
                      <a:pt x="51511" y="148206"/>
                    </a:cubicBezTo>
                    <a:cubicBezTo>
                      <a:pt x="51511" y="149110"/>
                      <a:pt x="50607" y="150917"/>
                      <a:pt x="48800" y="150917"/>
                    </a:cubicBezTo>
                    <a:cubicBezTo>
                      <a:pt x="46992" y="150917"/>
                      <a:pt x="46088" y="150013"/>
                      <a:pt x="46088" y="148206"/>
                    </a:cubicBezTo>
                    <a:cubicBezTo>
                      <a:pt x="46088" y="147302"/>
                      <a:pt x="47896" y="145495"/>
                      <a:pt x="48800" y="145495"/>
                    </a:cubicBezTo>
                    <a:lnTo>
                      <a:pt x="48800" y="145495"/>
                    </a:lnTo>
                    <a:close/>
                    <a:moveTo>
                      <a:pt x="39763" y="145495"/>
                    </a:moveTo>
                    <a:cubicBezTo>
                      <a:pt x="40666" y="145495"/>
                      <a:pt x="42474" y="146399"/>
                      <a:pt x="42474" y="148206"/>
                    </a:cubicBezTo>
                    <a:cubicBezTo>
                      <a:pt x="42474" y="149110"/>
                      <a:pt x="41570" y="150917"/>
                      <a:pt x="39763" y="150917"/>
                    </a:cubicBezTo>
                    <a:cubicBezTo>
                      <a:pt x="37955" y="150917"/>
                      <a:pt x="37051" y="150013"/>
                      <a:pt x="37051" y="148206"/>
                    </a:cubicBezTo>
                    <a:cubicBezTo>
                      <a:pt x="37051" y="147302"/>
                      <a:pt x="37955" y="145495"/>
                      <a:pt x="39763" y="145495"/>
                    </a:cubicBezTo>
                    <a:lnTo>
                      <a:pt x="39763" y="145495"/>
                    </a:lnTo>
                    <a:close/>
                    <a:moveTo>
                      <a:pt x="30726" y="145495"/>
                    </a:moveTo>
                    <a:cubicBezTo>
                      <a:pt x="31629" y="145495"/>
                      <a:pt x="33437" y="146399"/>
                      <a:pt x="33437" y="148206"/>
                    </a:cubicBezTo>
                    <a:cubicBezTo>
                      <a:pt x="33437" y="149110"/>
                      <a:pt x="32533" y="150917"/>
                      <a:pt x="30726" y="150917"/>
                    </a:cubicBezTo>
                    <a:cubicBezTo>
                      <a:pt x="29822" y="150917"/>
                      <a:pt x="28015" y="150013"/>
                      <a:pt x="28015" y="148206"/>
                    </a:cubicBezTo>
                    <a:cubicBezTo>
                      <a:pt x="28015" y="147302"/>
                      <a:pt x="28918" y="145495"/>
                      <a:pt x="30726" y="145495"/>
                    </a:cubicBezTo>
                    <a:lnTo>
                      <a:pt x="30726" y="145495"/>
                    </a:lnTo>
                    <a:close/>
                    <a:moveTo>
                      <a:pt x="21689" y="145495"/>
                    </a:moveTo>
                    <a:cubicBezTo>
                      <a:pt x="22592" y="145495"/>
                      <a:pt x="24400" y="146399"/>
                      <a:pt x="24400" y="148206"/>
                    </a:cubicBezTo>
                    <a:cubicBezTo>
                      <a:pt x="24400" y="149110"/>
                      <a:pt x="23496" y="150917"/>
                      <a:pt x="21689" y="150917"/>
                    </a:cubicBezTo>
                    <a:cubicBezTo>
                      <a:pt x="19881" y="150917"/>
                      <a:pt x="18978" y="150013"/>
                      <a:pt x="18978" y="148206"/>
                    </a:cubicBezTo>
                    <a:cubicBezTo>
                      <a:pt x="18978" y="147302"/>
                      <a:pt x="19881" y="145495"/>
                      <a:pt x="21689" y="145495"/>
                    </a:cubicBezTo>
                    <a:lnTo>
                      <a:pt x="21689" y="145495"/>
                    </a:lnTo>
                    <a:close/>
                    <a:moveTo>
                      <a:pt x="12652" y="145495"/>
                    </a:moveTo>
                    <a:cubicBezTo>
                      <a:pt x="13555" y="145495"/>
                      <a:pt x="15363" y="146399"/>
                      <a:pt x="15363" y="148206"/>
                    </a:cubicBezTo>
                    <a:cubicBezTo>
                      <a:pt x="15363" y="149110"/>
                      <a:pt x="14459" y="150917"/>
                      <a:pt x="12652" y="150917"/>
                    </a:cubicBezTo>
                    <a:cubicBezTo>
                      <a:pt x="10844" y="150917"/>
                      <a:pt x="9941" y="150013"/>
                      <a:pt x="9941" y="148206"/>
                    </a:cubicBezTo>
                    <a:cubicBezTo>
                      <a:pt x="9941" y="147302"/>
                      <a:pt x="10844" y="145495"/>
                      <a:pt x="12652" y="145495"/>
                    </a:cubicBezTo>
                    <a:lnTo>
                      <a:pt x="12652" y="145495"/>
                    </a:lnTo>
                    <a:close/>
                    <a:moveTo>
                      <a:pt x="62355" y="140976"/>
                    </a:moveTo>
                    <a:cubicBezTo>
                      <a:pt x="63259" y="140976"/>
                      <a:pt x="65066" y="141880"/>
                      <a:pt x="65066" y="143688"/>
                    </a:cubicBezTo>
                    <a:cubicBezTo>
                      <a:pt x="65066" y="144591"/>
                      <a:pt x="64162" y="146399"/>
                      <a:pt x="62355" y="146399"/>
                    </a:cubicBezTo>
                    <a:cubicBezTo>
                      <a:pt x="60548" y="146399"/>
                      <a:pt x="59644" y="145495"/>
                      <a:pt x="59644" y="143688"/>
                    </a:cubicBezTo>
                    <a:cubicBezTo>
                      <a:pt x="59644" y="141880"/>
                      <a:pt x="61451" y="140976"/>
                      <a:pt x="62355" y="140976"/>
                    </a:cubicBezTo>
                    <a:lnTo>
                      <a:pt x="62355" y="140976"/>
                    </a:lnTo>
                    <a:close/>
                    <a:moveTo>
                      <a:pt x="53318" y="140976"/>
                    </a:moveTo>
                    <a:cubicBezTo>
                      <a:pt x="54222" y="140976"/>
                      <a:pt x="56029" y="141880"/>
                      <a:pt x="56029" y="143688"/>
                    </a:cubicBezTo>
                    <a:cubicBezTo>
                      <a:pt x="56029" y="144591"/>
                      <a:pt x="55125" y="146399"/>
                      <a:pt x="53318" y="146399"/>
                    </a:cubicBezTo>
                    <a:cubicBezTo>
                      <a:pt x="51511" y="146399"/>
                      <a:pt x="50607" y="145495"/>
                      <a:pt x="50607" y="143688"/>
                    </a:cubicBezTo>
                    <a:cubicBezTo>
                      <a:pt x="50607" y="141880"/>
                      <a:pt x="52414" y="140976"/>
                      <a:pt x="53318" y="140976"/>
                    </a:cubicBezTo>
                    <a:lnTo>
                      <a:pt x="53318" y="140976"/>
                    </a:lnTo>
                    <a:close/>
                    <a:moveTo>
                      <a:pt x="44281" y="140976"/>
                    </a:moveTo>
                    <a:cubicBezTo>
                      <a:pt x="45185" y="140976"/>
                      <a:pt x="46992" y="141880"/>
                      <a:pt x="46992" y="143688"/>
                    </a:cubicBezTo>
                    <a:cubicBezTo>
                      <a:pt x="46992" y="144591"/>
                      <a:pt x="46088" y="146399"/>
                      <a:pt x="44281" y="146399"/>
                    </a:cubicBezTo>
                    <a:cubicBezTo>
                      <a:pt x="42474" y="146399"/>
                      <a:pt x="41570" y="145495"/>
                      <a:pt x="41570" y="143688"/>
                    </a:cubicBezTo>
                    <a:cubicBezTo>
                      <a:pt x="41570" y="141880"/>
                      <a:pt x="42474" y="140976"/>
                      <a:pt x="44281" y="140976"/>
                    </a:cubicBezTo>
                    <a:lnTo>
                      <a:pt x="44281" y="140976"/>
                    </a:lnTo>
                    <a:close/>
                    <a:moveTo>
                      <a:pt x="35244" y="140976"/>
                    </a:moveTo>
                    <a:cubicBezTo>
                      <a:pt x="36148" y="140976"/>
                      <a:pt x="37955" y="141880"/>
                      <a:pt x="37955" y="143688"/>
                    </a:cubicBezTo>
                    <a:cubicBezTo>
                      <a:pt x="37955" y="144591"/>
                      <a:pt x="37051" y="146399"/>
                      <a:pt x="35244" y="146399"/>
                    </a:cubicBezTo>
                    <a:cubicBezTo>
                      <a:pt x="33437" y="146399"/>
                      <a:pt x="32533" y="145495"/>
                      <a:pt x="32533" y="143688"/>
                    </a:cubicBezTo>
                    <a:cubicBezTo>
                      <a:pt x="32533" y="141880"/>
                      <a:pt x="33437" y="140976"/>
                      <a:pt x="35244" y="140976"/>
                    </a:cubicBezTo>
                    <a:lnTo>
                      <a:pt x="35244" y="140976"/>
                    </a:lnTo>
                    <a:close/>
                    <a:moveTo>
                      <a:pt x="26207" y="140976"/>
                    </a:moveTo>
                    <a:cubicBezTo>
                      <a:pt x="27111" y="140976"/>
                      <a:pt x="28918" y="141880"/>
                      <a:pt x="28918" y="143688"/>
                    </a:cubicBezTo>
                    <a:cubicBezTo>
                      <a:pt x="28918" y="144591"/>
                      <a:pt x="28015" y="146399"/>
                      <a:pt x="26207" y="146399"/>
                    </a:cubicBezTo>
                    <a:cubicBezTo>
                      <a:pt x="24400" y="146399"/>
                      <a:pt x="23496" y="145495"/>
                      <a:pt x="23496" y="143688"/>
                    </a:cubicBezTo>
                    <a:cubicBezTo>
                      <a:pt x="23496" y="141880"/>
                      <a:pt x="24400" y="140976"/>
                      <a:pt x="26207" y="140976"/>
                    </a:cubicBezTo>
                    <a:lnTo>
                      <a:pt x="26207" y="140976"/>
                    </a:lnTo>
                    <a:close/>
                    <a:moveTo>
                      <a:pt x="17170" y="140976"/>
                    </a:moveTo>
                    <a:cubicBezTo>
                      <a:pt x="18074" y="140976"/>
                      <a:pt x="19881" y="141880"/>
                      <a:pt x="19881" y="143688"/>
                    </a:cubicBezTo>
                    <a:cubicBezTo>
                      <a:pt x="19881" y="144591"/>
                      <a:pt x="18978" y="146399"/>
                      <a:pt x="17170" y="146399"/>
                    </a:cubicBezTo>
                    <a:cubicBezTo>
                      <a:pt x="15363" y="146399"/>
                      <a:pt x="14459" y="145495"/>
                      <a:pt x="14459" y="143688"/>
                    </a:cubicBezTo>
                    <a:cubicBezTo>
                      <a:pt x="14459" y="141880"/>
                      <a:pt x="15363" y="140976"/>
                      <a:pt x="17170" y="140976"/>
                    </a:cubicBezTo>
                    <a:lnTo>
                      <a:pt x="17170" y="140976"/>
                    </a:lnTo>
                    <a:close/>
                    <a:moveTo>
                      <a:pt x="7230" y="140976"/>
                    </a:moveTo>
                    <a:cubicBezTo>
                      <a:pt x="8133" y="140976"/>
                      <a:pt x="9941" y="141880"/>
                      <a:pt x="9941" y="143688"/>
                    </a:cubicBezTo>
                    <a:cubicBezTo>
                      <a:pt x="9941" y="144591"/>
                      <a:pt x="9037" y="146399"/>
                      <a:pt x="7230" y="146399"/>
                    </a:cubicBezTo>
                    <a:cubicBezTo>
                      <a:pt x="5422" y="146399"/>
                      <a:pt x="4518" y="145495"/>
                      <a:pt x="4518" y="143688"/>
                    </a:cubicBezTo>
                    <a:cubicBezTo>
                      <a:pt x="5422" y="141880"/>
                      <a:pt x="6326" y="140976"/>
                      <a:pt x="7230" y="140976"/>
                    </a:cubicBezTo>
                    <a:lnTo>
                      <a:pt x="7230" y="140976"/>
                    </a:lnTo>
                    <a:close/>
                    <a:moveTo>
                      <a:pt x="57837" y="135554"/>
                    </a:moveTo>
                    <a:cubicBezTo>
                      <a:pt x="58740" y="135554"/>
                      <a:pt x="60548" y="136458"/>
                      <a:pt x="60548" y="138265"/>
                    </a:cubicBezTo>
                    <a:cubicBezTo>
                      <a:pt x="60548" y="139169"/>
                      <a:pt x="59644" y="140976"/>
                      <a:pt x="57837" y="140976"/>
                    </a:cubicBezTo>
                    <a:cubicBezTo>
                      <a:pt x="56933" y="140976"/>
                      <a:pt x="55125" y="140073"/>
                      <a:pt x="55125" y="138265"/>
                    </a:cubicBezTo>
                    <a:cubicBezTo>
                      <a:pt x="55125" y="137362"/>
                      <a:pt x="56933" y="135554"/>
                      <a:pt x="57837" y="135554"/>
                    </a:cubicBezTo>
                    <a:lnTo>
                      <a:pt x="57837" y="135554"/>
                    </a:lnTo>
                    <a:close/>
                    <a:moveTo>
                      <a:pt x="48800" y="135554"/>
                    </a:moveTo>
                    <a:cubicBezTo>
                      <a:pt x="49703" y="135554"/>
                      <a:pt x="51511" y="136458"/>
                      <a:pt x="51511" y="138265"/>
                    </a:cubicBezTo>
                    <a:cubicBezTo>
                      <a:pt x="51511" y="139169"/>
                      <a:pt x="50607" y="140976"/>
                      <a:pt x="48800" y="140976"/>
                    </a:cubicBezTo>
                    <a:cubicBezTo>
                      <a:pt x="46992" y="140976"/>
                      <a:pt x="46088" y="140073"/>
                      <a:pt x="46088" y="138265"/>
                    </a:cubicBezTo>
                    <a:cubicBezTo>
                      <a:pt x="46088" y="137362"/>
                      <a:pt x="47896" y="135554"/>
                      <a:pt x="48800" y="135554"/>
                    </a:cubicBezTo>
                    <a:lnTo>
                      <a:pt x="48800" y="135554"/>
                    </a:lnTo>
                    <a:close/>
                    <a:moveTo>
                      <a:pt x="39763" y="135554"/>
                    </a:moveTo>
                    <a:cubicBezTo>
                      <a:pt x="40666" y="135554"/>
                      <a:pt x="42474" y="136458"/>
                      <a:pt x="42474" y="138265"/>
                    </a:cubicBezTo>
                    <a:cubicBezTo>
                      <a:pt x="42474" y="139169"/>
                      <a:pt x="41570" y="140976"/>
                      <a:pt x="39763" y="140976"/>
                    </a:cubicBezTo>
                    <a:cubicBezTo>
                      <a:pt x="37955" y="140976"/>
                      <a:pt x="37051" y="140073"/>
                      <a:pt x="37051" y="138265"/>
                    </a:cubicBezTo>
                    <a:cubicBezTo>
                      <a:pt x="37051" y="137362"/>
                      <a:pt x="37955" y="135554"/>
                      <a:pt x="39763" y="135554"/>
                    </a:cubicBezTo>
                    <a:lnTo>
                      <a:pt x="39763" y="135554"/>
                    </a:lnTo>
                    <a:close/>
                    <a:moveTo>
                      <a:pt x="30726" y="135554"/>
                    </a:moveTo>
                    <a:cubicBezTo>
                      <a:pt x="31629" y="135554"/>
                      <a:pt x="33437" y="136458"/>
                      <a:pt x="33437" y="138265"/>
                    </a:cubicBezTo>
                    <a:cubicBezTo>
                      <a:pt x="33437" y="139169"/>
                      <a:pt x="32533" y="140976"/>
                      <a:pt x="30726" y="140976"/>
                    </a:cubicBezTo>
                    <a:cubicBezTo>
                      <a:pt x="29822" y="140976"/>
                      <a:pt x="28015" y="140073"/>
                      <a:pt x="28015" y="138265"/>
                    </a:cubicBezTo>
                    <a:cubicBezTo>
                      <a:pt x="28015" y="137362"/>
                      <a:pt x="28918" y="135554"/>
                      <a:pt x="30726" y="135554"/>
                    </a:cubicBezTo>
                    <a:lnTo>
                      <a:pt x="30726" y="135554"/>
                    </a:lnTo>
                    <a:close/>
                    <a:moveTo>
                      <a:pt x="21689" y="135554"/>
                    </a:moveTo>
                    <a:cubicBezTo>
                      <a:pt x="22592" y="135554"/>
                      <a:pt x="24400" y="136458"/>
                      <a:pt x="24400" y="138265"/>
                    </a:cubicBezTo>
                    <a:cubicBezTo>
                      <a:pt x="24400" y="139169"/>
                      <a:pt x="23496" y="140976"/>
                      <a:pt x="21689" y="140976"/>
                    </a:cubicBezTo>
                    <a:cubicBezTo>
                      <a:pt x="19881" y="140976"/>
                      <a:pt x="18978" y="140073"/>
                      <a:pt x="18978" y="138265"/>
                    </a:cubicBezTo>
                    <a:cubicBezTo>
                      <a:pt x="18978" y="137362"/>
                      <a:pt x="19881" y="135554"/>
                      <a:pt x="21689" y="135554"/>
                    </a:cubicBezTo>
                    <a:lnTo>
                      <a:pt x="21689" y="135554"/>
                    </a:lnTo>
                    <a:close/>
                    <a:moveTo>
                      <a:pt x="12652" y="135554"/>
                    </a:moveTo>
                    <a:cubicBezTo>
                      <a:pt x="13555" y="135554"/>
                      <a:pt x="15363" y="136458"/>
                      <a:pt x="15363" y="138265"/>
                    </a:cubicBezTo>
                    <a:cubicBezTo>
                      <a:pt x="15363" y="139169"/>
                      <a:pt x="14459" y="140976"/>
                      <a:pt x="12652" y="140976"/>
                    </a:cubicBezTo>
                    <a:cubicBezTo>
                      <a:pt x="10844" y="140976"/>
                      <a:pt x="9941" y="140073"/>
                      <a:pt x="9941" y="138265"/>
                    </a:cubicBezTo>
                    <a:cubicBezTo>
                      <a:pt x="9941" y="137362"/>
                      <a:pt x="10844" y="135554"/>
                      <a:pt x="12652" y="135554"/>
                    </a:cubicBezTo>
                    <a:lnTo>
                      <a:pt x="12652" y="135554"/>
                    </a:lnTo>
                    <a:close/>
                    <a:moveTo>
                      <a:pt x="62355" y="131036"/>
                    </a:moveTo>
                    <a:cubicBezTo>
                      <a:pt x="63259" y="131036"/>
                      <a:pt x="65066" y="131940"/>
                      <a:pt x="65066" y="133747"/>
                    </a:cubicBezTo>
                    <a:cubicBezTo>
                      <a:pt x="65066" y="134651"/>
                      <a:pt x="64162" y="136458"/>
                      <a:pt x="62355" y="136458"/>
                    </a:cubicBezTo>
                    <a:cubicBezTo>
                      <a:pt x="60548" y="136458"/>
                      <a:pt x="59644" y="135554"/>
                      <a:pt x="59644" y="133747"/>
                    </a:cubicBezTo>
                    <a:cubicBezTo>
                      <a:pt x="59644" y="132843"/>
                      <a:pt x="61451" y="131036"/>
                      <a:pt x="62355" y="131036"/>
                    </a:cubicBezTo>
                    <a:lnTo>
                      <a:pt x="62355" y="131036"/>
                    </a:lnTo>
                    <a:close/>
                    <a:moveTo>
                      <a:pt x="53318" y="131036"/>
                    </a:moveTo>
                    <a:cubicBezTo>
                      <a:pt x="54222" y="131036"/>
                      <a:pt x="56029" y="131940"/>
                      <a:pt x="56029" y="133747"/>
                    </a:cubicBezTo>
                    <a:cubicBezTo>
                      <a:pt x="56029" y="134651"/>
                      <a:pt x="55125" y="136458"/>
                      <a:pt x="53318" y="136458"/>
                    </a:cubicBezTo>
                    <a:cubicBezTo>
                      <a:pt x="51511" y="136458"/>
                      <a:pt x="50607" y="135554"/>
                      <a:pt x="50607" y="133747"/>
                    </a:cubicBezTo>
                    <a:cubicBezTo>
                      <a:pt x="50607" y="132843"/>
                      <a:pt x="52414" y="131036"/>
                      <a:pt x="53318" y="131036"/>
                    </a:cubicBezTo>
                    <a:lnTo>
                      <a:pt x="53318" y="131036"/>
                    </a:lnTo>
                    <a:close/>
                    <a:moveTo>
                      <a:pt x="44281" y="131036"/>
                    </a:moveTo>
                    <a:cubicBezTo>
                      <a:pt x="45185" y="131036"/>
                      <a:pt x="46992" y="131940"/>
                      <a:pt x="46992" y="133747"/>
                    </a:cubicBezTo>
                    <a:cubicBezTo>
                      <a:pt x="46992" y="134651"/>
                      <a:pt x="46088" y="136458"/>
                      <a:pt x="44281" y="136458"/>
                    </a:cubicBezTo>
                    <a:cubicBezTo>
                      <a:pt x="42474" y="136458"/>
                      <a:pt x="41570" y="135554"/>
                      <a:pt x="41570" y="133747"/>
                    </a:cubicBezTo>
                    <a:cubicBezTo>
                      <a:pt x="41570" y="132843"/>
                      <a:pt x="42474" y="131036"/>
                      <a:pt x="44281" y="131036"/>
                    </a:cubicBezTo>
                    <a:lnTo>
                      <a:pt x="44281" y="131036"/>
                    </a:lnTo>
                    <a:close/>
                    <a:moveTo>
                      <a:pt x="35244" y="131036"/>
                    </a:moveTo>
                    <a:cubicBezTo>
                      <a:pt x="36148" y="131036"/>
                      <a:pt x="37955" y="131940"/>
                      <a:pt x="37955" y="133747"/>
                    </a:cubicBezTo>
                    <a:cubicBezTo>
                      <a:pt x="37955" y="134651"/>
                      <a:pt x="37051" y="136458"/>
                      <a:pt x="35244" y="136458"/>
                    </a:cubicBezTo>
                    <a:cubicBezTo>
                      <a:pt x="33437" y="136458"/>
                      <a:pt x="32533" y="135554"/>
                      <a:pt x="32533" y="133747"/>
                    </a:cubicBezTo>
                    <a:cubicBezTo>
                      <a:pt x="32533" y="132843"/>
                      <a:pt x="33437" y="131036"/>
                      <a:pt x="35244" y="131036"/>
                    </a:cubicBezTo>
                    <a:lnTo>
                      <a:pt x="35244" y="131036"/>
                    </a:lnTo>
                    <a:close/>
                    <a:moveTo>
                      <a:pt x="26207" y="131036"/>
                    </a:moveTo>
                    <a:cubicBezTo>
                      <a:pt x="27111" y="131036"/>
                      <a:pt x="28918" y="131940"/>
                      <a:pt x="28918" y="133747"/>
                    </a:cubicBezTo>
                    <a:cubicBezTo>
                      <a:pt x="28918" y="134651"/>
                      <a:pt x="28015" y="136458"/>
                      <a:pt x="26207" y="136458"/>
                    </a:cubicBezTo>
                    <a:cubicBezTo>
                      <a:pt x="24400" y="136458"/>
                      <a:pt x="23496" y="135554"/>
                      <a:pt x="23496" y="133747"/>
                    </a:cubicBezTo>
                    <a:cubicBezTo>
                      <a:pt x="23496" y="132843"/>
                      <a:pt x="24400" y="131036"/>
                      <a:pt x="26207" y="131036"/>
                    </a:cubicBezTo>
                    <a:lnTo>
                      <a:pt x="26207" y="131036"/>
                    </a:lnTo>
                    <a:close/>
                    <a:moveTo>
                      <a:pt x="17170" y="131036"/>
                    </a:moveTo>
                    <a:cubicBezTo>
                      <a:pt x="18074" y="131036"/>
                      <a:pt x="19881" y="131940"/>
                      <a:pt x="19881" y="133747"/>
                    </a:cubicBezTo>
                    <a:cubicBezTo>
                      <a:pt x="19881" y="134651"/>
                      <a:pt x="18978" y="136458"/>
                      <a:pt x="17170" y="136458"/>
                    </a:cubicBezTo>
                    <a:cubicBezTo>
                      <a:pt x="15363" y="136458"/>
                      <a:pt x="14459" y="135554"/>
                      <a:pt x="14459" y="133747"/>
                    </a:cubicBezTo>
                    <a:cubicBezTo>
                      <a:pt x="14459" y="132843"/>
                      <a:pt x="15363" y="131036"/>
                      <a:pt x="17170" y="131036"/>
                    </a:cubicBezTo>
                    <a:lnTo>
                      <a:pt x="17170" y="131036"/>
                    </a:lnTo>
                    <a:close/>
                    <a:moveTo>
                      <a:pt x="7230" y="131036"/>
                    </a:moveTo>
                    <a:cubicBezTo>
                      <a:pt x="8133" y="131036"/>
                      <a:pt x="9941" y="131940"/>
                      <a:pt x="9941" y="133747"/>
                    </a:cubicBezTo>
                    <a:cubicBezTo>
                      <a:pt x="9941" y="134651"/>
                      <a:pt x="9037" y="136458"/>
                      <a:pt x="7230" y="136458"/>
                    </a:cubicBezTo>
                    <a:cubicBezTo>
                      <a:pt x="5422" y="136458"/>
                      <a:pt x="4518" y="135554"/>
                      <a:pt x="4518" y="133747"/>
                    </a:cubicBezTo>
                    <a:cubicBezTo>
                      <a:pt x="5422" y="132843"/>
                      <a:pt x="6326" y="131036"/>
                      <a:pt x="7230" y="131036"/>
                    </a:cubicBezTo>
                    <a:lnTo>
                      <a:pt x="7230" y="131036"/>
                    </a:lnTo>
                    <a:close/>
                    <a:moveTo>
                      <a:pt x="57837" y="126517"/>
                    </a:moveTo>
                    <a:cubicBezTo>
                      <a:pt x="58740" y="126517"/>
                      <a:pt x="60548" y="127421"/>
                      <a:pt x="60548" y="129228"/>
                    </a:cubicBezTo>
                    <a:cubicBezTo>
                      <a:pt x="60548" y="130132"/>
                      <a:pt x="59644" y="131940"/>
                      <a:pt x="57837" y="131940"/>
                    </a:cubicBezTo>
                    <a:cubicBezTo>
                      <a:pt x="56933" y="131940"/>
                      <a:pt x="55125" y="131036"/>
                      <a:pt x="55125" y="129228"/>
                    </a:cubicBezTo>
                    <a:cubicBezTo>
                      <a:pt x="55125" y="127421"/>
                      <a:pt x="56933" y="126517"/>
                      <a:pt x="57837" y="126517"/>
                    </a:cubicBezTo>
                    <a:lnTo>
                      <a:pt x="57837" y="126517"/>
                    </a:lnTo>
                    <a:close/>
                    <a:moveTo>
                      <a:pt x="48800" y="126517"/>
                    </a:moveTo>
                    <a:cubicBezTo>
                      <a:pt x="49703" y="126517"/>
                      <a:pt x="51511" y="127421"/>
                      <a:pt x="51511" y="129228"/>
                    </a:cubicBezTo>
                    <a:cubicBezTo>
                      <a:pt x="51511" y="130132"/>
                      <a:pt x="50607" y="131940"/>
                      <a:pt x="48800" y="131940"/>
                    </a:cubicBezTo>
                    <a:cubicBezTo>
                      <a:pt x="46992" y="131940"/>
                      <a:pt x="46088" y="131036"/>
                      <a:pt x="46088" y="129228"/>
                    </a:cubicBezTo>
                    <a:cubicBezTo>
                      <a:pt x="46088" y="127421"/>
                      <a:pt x="47896" y="126517"/>
                      <a:pt x="48800" y="126517"/>
                    </a:cubicBezTo>
                    <a:lnTo>
                      <a:pt x="48800" y="126517"/>
                    </a:lnTo>
                    <a:close/>
                    <a:moveTo>
                      <a:pt x="39763" y="126517"/>
                    </a:moveTo>
                    <a:cubicBezTo>
                      <a:pt x="40666" y="126517"/>
                      <a:pt x="42474" y="127421"/>
                      <a:pt x="42474" y="129228"/>
                    </a:cubicBezTo>
                    <a:cubicBezTo>
                      <a:pt x="42474" y="130132"/>
                      <a:pt x="41570" y="131940"/>
                      <a:pt x="39763" y="131940"/>
                    </a:cubicBezTo>
                    <a:cubicBezTo>
                      <a:pt x="37955" y="131940"/>
                      <a:pt x="37051" y="131036"/>
                      <a:pt x="37051" y="129228"/>
                    </a:cubicBezTo>
                    <a:cubicBezTo>
                      <a:pt x="37051" y="127421"/>
                      <a:pt x="37955" y="126517"/>
                      <a:pt x="39763" y="126517"/>
                    </a:cubicBezTo>
                    <a:lnTo>
                      <a:pt x="39763" y="126517"/>
                    </a:lnTo>
                    <a:close/>
                    <a:moveTo>
                      <a:pt x="30726" y="126517"/>
                    </a:moveTo>
                    <a:cubicBezTo>
                      <a:pt x="31629" y="126517"/>
                      <a:pt x="33437" y="127421"/>
                      <a:pt x="33437" y="129228"/>
                    </a:cubicBezTo>
                    <a:cubicBezTo>
                      <a:pt x="33437" y="130132"/>
                      <a:pt x="32533" y="131940"/>
                      <a:pt x="30726" y="131940"/>
                    </a:cubicBezTo>
                    <a:cubicBezTo>
                      <a:pt x="29822" y="131940"/>
                      <a:pt x="28015" y="131036"/>
                      <a:pt x="28015" y="129228"/>
                    </a:cubicBezTo>
                    <a:cubicBezTo>
                      <a:pt x="28015" y="127421"/>
                      <a:pt x="28918" y="126517"/>
                      <a:pt x="30726" y="126517"/>
                    </a:cubicBezTo>
                    <a:lnTo>
                      <a:pt x="30726" y="126517"/>
                    </a:lnTo>
                    <a:close/>
                    <a:moveTo>
                      <a:pt x="21689" y="126517"/>
                    </a:moveTo>
                    <a:cubicBezTo>
                      <a:pt x="22592" y="126517"/>
                      <a:pt x="24400" y="127421"/>
                      <a:pt x="24400" y="129228"/>
                    </a:cubicBezTo>
                    <a:cubicBezTo>
                      <a:pt x="24400" y="130132"/>
                      <a:pt x="23496" y="131940"/>
                      <a:pt x="21689" y="131940"/>
                    </a:cubicBezTo>
                    <a:cubicBezTo>
                      <a:pt x="19881" y="131940"/>
                      <a:pt x="18978" y="131036"/>
                      <a:pt x="18978" y="129228"/>
                    </a:cubicBezTo>
                    <a:cubicBezTo>
                      <a:pt x="18978" y="127421"/>
                      <a:pt x="19881" y="126517"/>
                      <a:pt x="21689" y="126517"/>
                    </a:cubicBezTo>
                    <a:lnTo>
                      <a:pt x="21689" y="126517"/>
                    </a:lnTo>
                    <a:close/>
                    <a:moveTo>
                      <a:pt x="12652" y="126517"/>
                    </a:moveTo>
                    <a:cubicBezTo>
                      <a:pt x="13555" y="126517"/>
                      <a:pt x="15363" y="127421"/>
                      <a:pt x="15363" y="129228"/>
                    </a:cubicBezTo>
                    <a:cubicBezTo>
                      <a:pt x="15363" y="130132"/>
                      <a:pt x="14459" y="131940"/>
                      <a:pt x="12652" y="131940"/>
                    </a:cubicBezTo>
                    <a:cubicBezTo>
                      <a:pt x="10844" y="131940"/>
                      <a:pt x="9941" y="131036"/>
                      <a:pt x="9941" y="129228"/>
                    </a:cubicBezTo>
                    <a:cubicBezTo>
                      <a:pt x="9941" y="127421"/>
                      <a:pt x="10844" y="126517"/>
                      <a:pt x="12652" y="126517"/>
                    </a:cubicBezTo>
                    <a:lnTo>
                      <a:pt x="12652" y="126517"/>
                    </a:lnTo>
                    <a:close/>
                  </a:path>
                </a:pathLst>
              </a:custGeom>
              <a:solidFill>
                <a:srgbClr val="2C7167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2852" name="文本框 2851"/>
            <p:cNvSpPr txBox="1"/>
            <p:nvPr>
              <p:custDataLst>
                <p:tags r:id="rId2579"/>
              </p:custDataLst>
            </p:nvPr>
          </p:nvSpPr>
          <p:spPr>
            <a:xfrm>
              <a:off x="6169" y="4455"/>
              <a:ext cx="6835" cy="2002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indent="457200" algn="just" fontAlgn="auto">
                <a:lnSpc>
                  <a:spcPct val="120000"/>
                </a:lnSpc>
              </a:pPr>
              <a:r>
                <a:rPr lang="zh-CN" altLang="en-US" sz="1600">
                  <a:solidFill>
                    <a:schemeClr val="tx1"/>
                  </a:solidFill>
                  <a:latin typeface="+mj-ea"/>
                  <a:ea typeface="+mj-ea"/>
                  <a:sym typeface="+mn-ea"/>
                </a:rPr>
                <a:t>观点三：菜价、肉价关系民生。价格太高老百姓消费不起，太低影响农民和企业的生产积极性。物价周期性波动太大也影响经济的稳定性。因此，政府不仅应该管，还要综合运用多种手段管，让各方都满意</a:t>
              </a:r>
              <a:endParaRPr lang="zh-CN" altLang="en-US" sz="1600" spc="200">
                <a:solidFill>
                  <a:schemeClr val="tx1"/>
                </a:solidFill>
                <a:uFillTx/>
                <a:latin typeface="+mj-ea"/>
                <a:ea typeface="+mj-ea"/>
                <a:sym typeface="+mn-ea"/>
              </a:endParaRPr>
            </a:p>
          </p:txBody>
        </p:sp>
      </p:grpSp>
      <p:grpSp>
        <p:nvGrpSpPr>
          <p:cNvPr id="2853" name="组合 2852" descr="7b0a202020202274657874626f78223a20227b5c2269645c223a32303334323939322c5c2263617465676f72795f69645c223a5c225c227d220a7d0a"/>
          <p:cNvGrpSpPr/>
          <p:nvPr/>
        </p:nvGrpSpPr>
        <p:grpSpPr>
          <a:xfrm>
            <a:off x="6512913" y="1173480"/>
            <a:ext cx="4801602" cy="2668612"/>
            <a:chOff x="5822" y="3275"/>
            <a:chExt cx="7562" cy="4203"/>
          </a:xfrm>
        </p:grpSpPr>
        <p:grpSp>
          <p:nvGrpSpPr>
            <p:cNvPr id="2854" name="图形 573"/>
            <p:cNvGrpSpPr/>
            <p:nvPr/>
          </p:nvGrpSpPr>
          <p:grpSpPr>
            <a:xfrm>
              <a:off x="5984" y="4307"/>
              <a:ext cx="7400" cy="3171"/>
              <a:chOff x="3799710" y="2734804"/>
              <a:chExt cx="4699215" cy="2013433"/>
            </a:xfrm>
          </p:grpSpPr>
          <p:sp>
            <p:nvSpPr>
              <p:cNvPr id="2855" name="任意多边形: 形状 575"/>
              <p:cNvSpPr/>
              <p:nvPr>
                <p:custDataLst>
                  <p:tags r:id="rId2580"/>
                </p:custDataLst>
              </p:nvPr>
            </p:nvSpPr>
            <p:spPr>
              <a:xfrm>
                <a:off x="3799710" y="2734804"/>
                <a:ext cx="4699215" cy="2013433"/>
              </a:xfrm>
              <a:custGeom>
                <a:avLst/>
                <a:gdLst>
                  <a:gd name="connsiteX0" fmla="*/ 0 w 4699215"/>
                  <a:gd name="connsiteY0" fmla="*/ 0 h 2013433"/>
                  <a:gd name="connsiteX1" fmla="*/ 4699216 w 4699215"/>
                  <a:gd name="connsiteY1" fmla="*/ 0 h 2013433"/>
                  <a:gd name="connsiteX2" fmla="*/ 4699216 w 4699215"/>
                  <a:gd name="connsiteY2" fmla="*/ 2013433 h 2013433"/>
                  <a:gd name="connsiteX3" fmla="*/ 0 w 4699215"/>
                  <a:gd name="connsiteY3" fmla="*/ 2013433 h 2013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99215" h="2013433">
                    <a:moveTo>
                      <a:pt x="0" y="0"/>
                    </a:moveTo>
                    <a:lnTo>
                      <a:pt x="4699216" y="0"/>
                    </a:lnTo>
                    <a:lnTo>
                      <a:pt x="4699216" y="2013433"/>
                    </a:lnTo>
                    <a:lnTo>
                      <a:pt x="0" y="2013433"/>
                    </a:lnTo>
                    <a:close/>
                  </a:path>
                </a:pathLst>
              </a:custGeom>
              <a:solidFill>
                <a:srgbClr val="FDD06B"/>
              </a:solidFill>
              <a:ln w="18049" cap="flat">
                <a:solidFill>
                  <a:srgbClr val="2318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56" name="任意多边形: 形状 576"/>
              <p:cNvSpPr/>
              <p:nvPr>
                <p:custDataLst>
                  <p:tags r:id="rId2581"/>
                </p:custDataLst>
              </p:nvPr>
            </p:nvSpPr>
            <p:spPr>
              <a:xfrm>
                <a:off x="7837420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57" name="任意多边形: 形状 577"/>
              <p:cNvSpPr/>
              <p:nvPr>
                <p:custDataLst>
                  <p:tags r:id="rId2582"/>
                </p:custDataLst>
              </p:nvPr>
            </p:nvSpPr>
            <p:spPr>
              <a:xfrm>
                <a:off x="7837420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58" name="任意多边形: 形状 578"/>
              <p:cNvSpPr/>
              <p:nvPr>
                <p:custDataLst>
                  <p:tags r:id="rId2583"/>
                </p:custDataLst>
              </p:nvPr>
            </p:nvSpPr>
            <p:spPr>
              <a:xfrm>
                <a:off x="7837420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59" name="任意多边形: 形状 579"/>
              <p:cNvSpPr/>
              <p:nvPr>
                <p:custDataLst>
                  <p:tags r:id="rId2584"/>
                </p:custDataLst>
              </p:nvPr>
            </p:nvSpPr>
            <p:spPr>
              <a:xfrm>
                <a:off x="7837420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0" name="任意多边形: 形状 580"/>
              <p:cNvSpPr/>
              <p:nvPr>
                <p:custDataLst>
                  <p:tags r:id="rId2585"/>
                </p:custDataLst>
              </p:nvPr>
            </p:nvSpPr>
            <p:spPr>
              <a:xfrm>
                <a:off x="7837420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1" name="任意多边形: 形状 581"/>
              <p:cNvSpPr/>
              <p:nvPr>
                <p:custDataLst>
                  <p:tags r:id="rId2586"/>
                </p:custDataLst>
              </p:nvPr>
            </p:nvSpPr>
            <p:spPr>
              <a:xfrm>
                <a:off x="7837420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2" name="任意多边形: 形状 582"/>
              <p:cNvSpPr/>
              <p:nvPr>
                <p:custDataLst>
                  <p:tags r:id="rId2587"/>
                </p:custDataLst>
              </p:nvPr>
            </p:nvSpPr>
            <p:spPr>
              <a:xfrm>
                <a:off x="7837420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3" name="任意多边形: 形状 583"/>
              <p:cNvSpPr/>
              <p:nvPr>
                <p:custDataLst>
                  <p:tags r:id="rId2588"/>
                </p:custDataLst>
              </p:nvPr>
            </p:nvSpPr>
            <p:spPr>
              <a:xfrm>
                <a:off x="7837420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4" name="任意多边形: 形状 584"/>
              <p:cNvSpPr/>
              <p:nvPr>
                <p:custDataLst>
                  <p:tags r:id="rId2589"/>
                </p:custDataLst>
              </p:nvPr>
            </p:nvSpPr>
            <p:spPr>
              <a:xfrm>
                <a:off x="7837420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5" name="任意多边形: 形状 585"/>
              <p:cNvSpPr/>
              <p:nvPr>
                <p:custDataLst>
                  <p:tags r:id="rId2590"/>
                </p:custDataLst>
              </p:nvPr>
            </p:nvSpPr>
            <p:spPr>
              <a:xfrm>
                <a:off x="7837420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6" name="任意多边形: 形状 586"/>
              <p:cNvSpPr/>
              <p:nvPr>
                <p:custDataLst>
                  <p:tags r:id="rId2591"/>
                </p:custDataLst>
              </p:nvPr>
            </p:nvSpPr>
            <p:spPr>
              <a:xfrm>
                <a:off x="7837420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7" name="任意多边形: 形状 587"/>
              <p:cNvSpPr/>
              <p:nvPr>
                <p:custDataLst>
                  <p:tags r:id="rId2592"/>
                </p:custDataLst>
              </p:nvPr>
            </p:nvSpPr>
            <p:spPr>
              <a:xfrm>
                <a:off x="7837420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8" name="任意多边形: 形状 588"/>
              <p:cNvSpPr/>
              <p:nvPr>
                <p:custDataLst>
                  <p:tags r:id="rId2593"/>
                </p:custDataLst>
              </p:nvPr>
            </p:nvSpPr>
            <p:spPr>
              <a:xfrm>
                <a:off x="7837420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69" name="任意多边形: 形状 589"/>
              <p:cNvSpPr/>
              <p:nvPr>
                <p:custDataLst>
                  <p:tags r:id="rId2594"/>
                </p:custDataLst>
              </p:nvPr>
            </p:nvSpPr>
            <p:spPr>
              <a:xfrm>
                <a:off x="7837420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70" name="任意多边形: 形状 590"/>
              <p:cNvSpPr/>
              <p:nvPr>
                <p:custDataLst>
                  <p:tags r:id="rId2595"/>
                </p:custDataLst>
              </p:nvPr>
            </p:nvSpPr>
            <p:spPr>
              <a:xfrm>
                <a:off x="7837420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71" name="任意多边形: 形状 591"/>
              <p:cNvSpPr/>
              <p:nvPr>
                <p:custDataLst>
                  <p:tags r:id="rId2596"/>
                </p:custDataLst>
              </p:nvPr>
            </p:nvSpPr>
            <p:spPr>
              <a:xfrm>
                <a:off x="7837420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72" name="任意多边形: 形状 592"/>
              <p:cNvSpPr/>
              <p:nvPr>
                <p:custDataLst>
                  <p:tags r:id="rId2597"/>
                </p:custDataLst>
              </p:nvPr>
            </p:nvSpPr>
            <p:spPr>
              <a:xfrm>
                <a:off x="7837420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73" name="任意多边形: 形状 593"/>
              <p:cNvSpPr/>
              <p:nvPr>
                <p:custDataLst>
                  <p:tags r:id="rId2598"/>
                </p:custDataLst>
              </p:nvPr>
            </p:nvSpPr>
            <p:spPr>
              <a:xfrm>
                <a:off x="7837420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74" name="任意多边形: 形状 594"/>
              <p:cNvSpPr/>
              <p:nvPr>
                <p:custDataLst>
                  <p:tags r:id="rId2599"/>
                </p:custDataLst>
              </p:nvPr>
            </p:nvSpPr>
            <p:spPr>
              <a:xfrm>
                <a:off x="7837420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75" name="任意多边形: 形状 595"/>
              <p:cNvSpPr/>
              <p:nvPr>
                <p:custDataLst>
                  <p:tags r:id="rId2600"/>
                </p:custDataLst>
              </p:nvPr>
            </p:nvSpPr>
            <p:spPr>
              <a:xfrm>
                <a:off x="7837420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76" name="任意多边形: 形状 596"/>
              <p:cNvSpPr/>
              <p:nvPr>
                <p:custDataLst>
                  <p:tags r:id="rId2601"/>
                </p:custDataLst>
              </p:nvPr>
            </p:nvSpPr>
            <p:spPr>
              <a:xfrm>
                <a:off x="7837420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77" name="任意多边形: 形状 597"/>
              <p:cNvSpPr/>
              <p:nvPr>
                <p:custDataLst>
                  <p:tags r:id="rId2602"/>
                </p:custDataLst>
              </p:nvPr>
            </p:nvSpPr>
            <p:spPr>
              <a:xfrm>
                <a:off x="7837420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78" name="任意多边形: 形状 598"/>
              <p:cNvSpPr/>
              <p:nvPr>
                <p:custDataLst>
                  <p:tags r:id="rId2603"/>
                </p:custDataLst>
              </p:nvPr>
            </p:nvSpPr>
            <p:spPr>
              <a:xfrm>
                <a:off x="7837420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79" name="任意多边形: 形状 599"/>
              <p:cNvSpPr/>
              <p:nvPr>
                <p:custDataLst>
                  <p:tags r:id="rId2604"/>
                </p:custDataLst>
              </p:nvPr>
            </p:nvSpPr>
            <p:spPr>
              <a:xfrm>
                <a:off x="775247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80" name="任意多边形: 形状 600"/>
              <p:cNvSpPr/>
              <p:nvPr>
                <p:custDataLst>
                  <p:tags r:id="rId2605"/>
                </p:custDataLst>
              </p:nvPr>
            </p:nvSpPr>
            <p:spPr>
              <a:xfrm>
                <a:off x="775247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81" name="任意多边形: 形状 601"/>
              <p:cNvSpPr/>
              <p:nvPr>
                <p:custDataLst>
                  <p:tags r:id="rId2606"/>
                </p:custDataLst>
              </p:nvPr>
            </p:nvSpPr>
            <p:spPr>
              <a:xfrm>
                <a:off x="775247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82" name="任意多边形: 形状 602"/>
              <p:cNvSpPr/>
              <p:nvPr>
                <p:custDataLst>
                  <p:tags r:id="rId2607"/>
                </p:custDataLst>
              </p:nvPr>
            </p:nvSpPr>
            <p:spPr>
              <a:xfrm>
                <a:off x="775247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83" name="任意多边形: 形状 603"/>
              <p:cNvSpPr/>
              <p:nvPr>
                <p:custDataLst>
                  <p:tags r:id="rId2608"/>
                </p:custDataLst>
              </p:nvPr>
            </p:nvSpPr>
            <p:spPr>
              <a:xfrm>
                <a:off x="775247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84" name="任意多边形: 形状 604"/>
              <p:cNvSpPr/>
              <p:nvPr>
                <p:custDataLst>
                  <p:tags r:id="rId2609"/>
                </p:custDataLst>
              </p:nvPr>
            </p:nvSpPr>
            <p:spPr>
              <a:xfrm>
                <a:off x="775247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85" name="任意多边形: 形状 605"/>
              <p:cNvSpPr/>
              <p:nvPr>
                <p:custDataLst>
                  <p:tags r:id="rId2610"/>
                </p:custDataLst>
              </p:nvPr>
            </p:nvSpPr>
            <p:spPr>
              <a:xfrm>
                <a:off x="775247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86" name="任意多边形: 形状 606"/>
              <p:cNvSpPr/>
              <p:nvPr>
                <p:custDataLst>
                  <p:tags r:id="rId2611"/>
                </p:custDataLst>
              </p:nvPr>
            </p:nvSpPr>
            <p:spPr>
              <a:xfrm>
                <a:off x="775247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87" name="任意多边形: 形状 607"/>
              <p:cNvSpPr/>
              <p:nvPr>
                <p:custDataLst>
                  <p:tags r:id="rId2612"/>
                </p:custDataLst>
              </p:nvPr>
            </p:nvSpPr>
            <p:spPr>
              <a:xfrm>
                <a:off x="775247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88" name="任意多边形: 形状 608"/>
              <p:cNvSpPr/>
              <p:nvPr>
                <p:custDataLst>
                  <p:tags r:id="rId2613"/>
                </p:custDataLst>
              </p:nvPr>
            </p:nvSpPr>
            <p:spPr>
              <a:xfrm>
                <a:off x="775247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89" name="任意多边形: 形状 609"/>
              <p:cNvSpPr/>
              <p:nvPr>
                <p:custDataLst>
                  <p:tags r:id="rId2614"/>
                </p:custDataLst>
              </p:nvPr>
            </p:nvSpPr>
            <p:spPr>
              <a:xfrm>
                <a:off x="775247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0" name="任意多边形: 形状 610"/>
              <p:cNvSpPr/>
              <p:nvPr>
                <p:custDataLst>
                  <p:tags r:id="rId2615"/>
                </p:custDataLst>
              </p:nvPr>
            </p:nvSpPr>
            <p:spPr>
              <a:xfrm>
                <a:off x="775247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1" name="任意多边形: 形状 611"/>
              <p:cNvSpPr/>
              <p:nvPr>
                <p:custDataLst>
                  <p:tags r:id="rId2616"/>
                </p:custDataLst>
              </p:nvPr>
            </p:nvSpPr>
            <p:spPr>
              <a:xfrm>
                <a:off x="775247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2" name="任意多边形: 形状 612"/>
              <p:cNvSpPr/>
              <p:nvPr>
                <p:custDataLst>
                  <p:tags r:id="rId2617"/>
                </p:custDataLst>
              </p:nvPr>
            </p:nvSpPr>
            <p:spPr>
              <a:xfrm>
                <a:off x="775247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3" name="任意多边形: 形状 613"/>
              <p:cNvSpPr/>
              <p:nvPr>
                <p:custDataLst>
                  <p:tags r:id="rId2618"/>
                </p:custDataLst>
              </p:nvPr>
            </p:nvSpPr>
            <p:spPr>
              <a:xfrm>
                <a:off x="775247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4" name="任意多边形: 形状 614"/>
              <p:cNvSpPr/>
              <p:nvPr>
                <p:custDataLst>
                  <p:tags r:id="rId2619"/>
                </p:custDataLst>
              </p:nvPr>
            </p:nvSpPr>
            <p:spPr>
              <a:xfrm>
                <a:off x="775247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5" name="任意多边形: 形状 615"/>
              <p:cNvSpPr/>
              <p:nvPr>
                <p:custDataLst>
                  <p:tags r:id="rId2620"/>
                </p:custDataLst>
              </p:nvPr>
            </p:nvSpPr>
            <p:spPr>
              <a:xfrm>
                <a:off x="775247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6" name="任意多边形: 形状 616"/>
              <p:cNvSpPr/>
              <p:nvPr>
                <p:custDataLst>
                  <p:tags r:id="rId2621"/>
                </p:custDataLst>
              </p:nvPr>
            </p:nvSpPr>
            <p:spPr>
              <a:xfrm>
                <a:off x="775247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7" name="任意多边形: 形状 617"/>
              <p:cNvSpPr/>
              <p:nvPr>
                <p:custDataLst>
                  <p:tags r:id="rId2622"/>
                </p:custDataLst>
              </p:nvPr>
            </p:nvSpPr>
            <p:spPr>
              <a:xfrm>
                <a:off x="775247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8" name="任意多边形: 形状 618"/>
              <p:cNvSpPr/>
              <p:nvPr>
                <p:custDataLst>
                  <p:tags r:id="rId2623"/>
                </p:custDataLst>
              </p:nvPr>
            </p:nvSpPr>
            <p:spPr>
              <a:xfrm>
                <a:off x="775247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899" name="任意多边形: 形状 619"/>
              <p:cNvSpPr/>
              <p:nvPr>
                <p:custDataLst>
                  <p:tags r:id="rId2624"/>
                </p:custDataLst>
              </p:nvPr>
            </p:nvSpPr>
            <p:spPr>
              <a:xfrm>
                <a:off x="775247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00" name="任意多边形: 形状 620"/>
              <p:cNvSpPr/>
              <p:nvPr>
                <p:custDataLst>
                  <p:tags r:id="rId2625"/>
                </p:custDataLst>
              </p:nvPr>
            </p:nvSpPr>
            <p:spPr>
              <a:xfrm>
                <a:off x="775247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01" name="任意多边形: 形状 621"/>
              <p:cNvSpPr/>
              <p:nvPr>
                <p:custDataLst>
                  <p:tags r:id="rId2626"/>
                </p:custDataLst>
              </p:nvPr>
            </p:nvSpPr>
            <p:spPr>
              <a:xfrm>
                <a:off x="775247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02" name="任意多边形: 形状 622"/>
              <p:cNvSpPr/>
              <p:nvPr>
                <p:custDataLst>
                  <p:tags r:id="rId2627"/>
                </p:custDataLst>
              </p:nvPr>
            </p:nvSpPr>
            <p:spPr>
              <a:xfrm>
                <a:off x="766842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03" name="任意多边形: 形状 623"/>
              <p:cNvSpPr/>
              <p:nvPr>
                <p:custDataLst>
                  <p:tags r:id="rId2628"/>
                </p:custDataLst>
              </p:nvPr>
            </p:nvSpPr>
            <p:spPr>
              <a:xfrm>
                <a:off x="766842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04" name="任意多边形: 形状 624"/>
              <p:cNvSpPr/>
              <p:nvPr>
                <p:custDataLst>
                  <p:tags r:id="rId2629"/>
                </p:custDataLst>
              </p:nvPr>
            </p:nvSpPr>
            <p:spPr>
              <a:xfrm>
                <a:off x="766842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05" name="任意多边形: 形状 625"/>
              <p:cNvSpPr/>
              <p:nvPr>
                <p:custDataLst>
                  <p:tags r:id="rId2630"/>
                </p:custDataLst>
              </p:nvPr>
            </p:nvSpPr>
            <p:spPr>
              <a:xfrm>
                <a:off x="766842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06" name="任意多边形: 形状 626"/>
              <p:cNvSpPr/>
              <p:nvPr>
                <p:custDataLst>
                  <p:tags r:id="rId2631"/>
                </p:custDataLst>
              </p:nvPr>
            </p:nvSpPr>
            <p:spPr>
              <a:xfrm>
                <a:off x="766842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07" name="任意多边形: 形状 627"/>
              <p:cNvSpPr/>
              <p:nvPr>
                <p:custDataLst>
                  <p:tags r:id="rId2632"/>
                </p:custDataLst>
              </p:nvPr>
            </p:nvSpPr>
            <p:spPr>
              <a:xfrm>
                <a:off x="766842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08" name="任意多边形: 形状 628"/>
              <p:cNvSpPr/>
              <p:nvPr>
                <p:custDataLst>
                  <p:tags r:id="rId2633"/>
                </p:custDataLst>
              </p:nvPr>
            </p:nvSpPr>
            <p:spPr>
              <a:xfrm>
                <a:off x="766842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09" name="任意多边形: 形状 629"/>
              <p:cNvSpPr/>
              <p:nvPr>
                <p:custDataLst>
                  <p:tags r:id="rId2634"/>
                </p:custDataLst>
              </p:nvPr>
            </p:nvSpPr>
            <p:spPr>
              <a:xfrm>
                <a:off x="766842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10" name="任意多边形: 形状 630"/>
              <p:cNvSpPr/>
              <p:nvPr>
                <p:custDataLst>
                  <p:tags r:id="rId2635"/>
                </p:custDataLst>
              </p:nvPr>
            </p:nvSpPr>
            <p:spPr>
              <a:xfrm>
                <a:off x="766842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11" name="任意多边形: 形状 631"/>
              <p:cNvSpPr/>
              <p:nvPr>
                <p:custDataLst>
                  <p:tags r:id="rId2636"/>
                </p:custDataLst>
              </p:nvPr>
            </p:nvSpPr>
            <p:spPr>
              <a:xfrm>
                <a:off x="766842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12" name="任意多边形: 形状 632"/>
              <p:cNvSpPr/>
              <p:nvPr>
                <p:custDataLst>
                  <p:tags r:id="rId2637"/>
                </p:custDataLst>
              </p:nvPr>
            </p:nvSpPr>
            <p:spPr>
              <a:xfrm>
                <a:off x="766842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13" name="任意多边形: 形状 633"/>
              <p:cNvSpPr/>
              <p:nvPr>
                <p:custDataLst>
                  <p:tags r:id="rId2638"/>
                </p:custDataLst>
              </p:nvPr>
            </p:nvSpPr>
            <p:spPr>
              <a:xfrm>
                <a:off x="766842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14" name="任意多边形: 形状 634"/>
              <p:cNvSpPr/>
              <p:nvPr>
                <p:custDataLst>
                  <p:tags r:id="rId2639"/>
                </p:custDataLst>
              </p:nvPr>
            </p:nvSpPr>
            <p:spPr>
              <a:xfrm>
                <a:off x="766842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15" name="任意多边形: 形状 635"/>
              <p:cNvSpPr/>
              <p:nvPr>
                <p:custDataLst>
                  <p:tags r:id="rId2640"/>
                </p:custDataLst>
              </p:nvPr>
            </p:nvSpPr>
            <p:spPr>
              <a:xfrm>
                <a:off x="766842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16" name="任意多边形: 形状 636"/>
              <p:cNvSpPr/>
              <p:nvPr>
                <p:custDataLst>
                  <p:tags r:id="rId2641"/>
                </p:custDataLst>
              </p:nvPr>
            </p:nvSpPr>
            <p:spPr>
              <a:xfrm>
                <a:off x="766842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17" name="任意多边形: 形状 637"/>
              <p:cNvSpPr/>
              <p:nvPr>
                <p:custDataLst>
                  <p:tags r:id="rId2642"/>
                </p:custDataLst>
              </p:nvPr>
            </p:nvSpPr>
            <p:spPr>
              <a:xfrm>
                <a:off x="766842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18" name="任意多边形: 形状 638"/>
              <p:cNvSpPr/>
              <p:nvPr>
                <p:custDataLst>
                  <p:tags r:id="rId2643"/>
                </p:custDataLst>
              </p:nvPr>
            </p:nvSpPr>
            <p:spPr>
              <a:xfrm>
                <a:off x="766842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19" name="任意多边形: 形状 639"/>
              <p:cNvSpPr/>
              <p:nvPr>
                <p:custDataLst>
                  <p:tags r:id="rId2644"/>
                </p:custDataLst>
              </p:nvPr>
            </p:nvSpPr>
            <p:spPr>
              <a:xfrm>
                <a:off x="766842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20" name="任意多边形: 形状 640"/>
              <p:cNvSpPr/>
              <p:nvPr>
                <p:custDataLst>
                  <p:tags r:id="rId2645"/>
                </p:custDataLst>
              </p:nvPr>
            </p:nvSpPr>
            <p:spPr>
              <a:xfrm>
                <a:off x="766842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21" name="任意多边形: 形状 641"/>
              <p:cNvSpPr/>
              <p:nvPr>
                <p:custDataLst>
                  <p:tags r:id="rId2646"/>
                </p:custDataLst>
              </p:nvPr>
            </p:nvSpPr>
            <p:spPr>
              <a:xfrm>
                <a:off x="766842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22" name="任意多边形: 形状 642"/>
              <p:cNvSpPr/>
              <p:nvPr>
                <p:custDataLst>
                  <p:tags r:id="rId2647"/>
                </p:custDataLst>
              </p:nvPr>
            </p:nvSpPr>
            <p:spPr>
              <a:xfrm>
                <a:off x="766842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23" name="任意多边形: 形状 643"/>
              <p:cNvSpPr/>
              <p:nvPr>
                <p:custDataLst>
                  <p:tags r:id="rId2648"/>
                </p:custDataLst>
              </p:nvPr>
            </p:nvSpPr>
            <p:spPr>
              <a:xfrm>
                <a:off x="766842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24" name="任意多边形: 形状 644"/>
              <p:cNvSpPr/>
              <p:nvPr>
                <p:custDataLst>
                  <p:tags r:id="rId2649"/>
                </p:custDataLst>
              </p:nvPr>
            </p:nvSpPr>
            <p:spPr>
              <a:xfrm>
                <a:off x="766842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25" name="任意多边形: 形状 645"/>
              <p:cNvSpPr/>
              <p:nvPr>
                <p:custDataLst>
                  <p:tags r:id="rId2650"/>
                </p:custDataLst>
              </p:nvPr>
            </p:nvSpPr>
            <p:spPr>
              <a:xfrm>
                <a:off x="7584386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26" name="任意多边形: 形状 646"/>
              <p:cNvSpPr/>
              <p:nvPr>
                <p:custDataLst>
                  <p:tags r:id="rId2651"/>
                </p:custDataLst>
              </p:nvPr>
            </p:nvSpPr>
            <p:spPr>
              <a:xfrm>
                <a:off x="7584386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27" name="任意多边形: 形状 647"/>
              <p:cNvSpPr/>
              <p:nvPr>
                <p:custDataLst>
                  <p:tags r:id="rId2652"/>
                </p:custDataLst>
              </p:nvPr>
            </p:nvSpPr>
            <p:spPr>
              <a:xfrm>
                <a:off x="7584386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28" name="任意多边形: 形状 648"/>
              <p:cNvSpPr/>
              <p:nvPr>
                <p:custDataLst>
                  <p:tags r:id="rId2653"/>
                </p:custDataLst>
              </p:nvPr>
            </p:nvSpPr>
            <p:spPr>
              <a:xfrm>
                <a:off x="7584386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29" name="任意多边形: 形状 649"/>
              <p:cNvSpPr/>
              <p:nvPr>
                <p:custDataLst>
                  <p:tags r:id="rId2654"/>
                </p:custDataLst>
              </p:nvPr>
            </p:nvSpPr>
            <p:spPr>
              <a:xfrm>
                <a:off x="7584386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0" name="任意多边形: 形状 650"/>
              <p:cNvSpPr/>
              <p:nvPr>
                <p:custDataLst>
                  <p:tags r:id="rId2655"/>
                </p:custDataLst>
              </p:nvPr>
            </p:nvSpPr>
            <p:spPr>
              <a:xfrm>
                <a:off x="7584386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1" name="任意多边形: 形状 651"/>
              <p:cNvSpPr/>
              <p:nvPr>
                <p:custDataLst>
                  <p:tags r:id="rId2656"/>
                </p:custDataLst>
              </p:nvPr>
            </p:nvSpPr>
            <p:spPr>
              <a:xfrm>
                <a:off x="7584386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2" name="任意多边形: 形状 652"/>
              <p:cNvSpPr/>
              <p:nvPr>
                <p:custDataLst>
                  <p:tags r:id="rId2657"/>
                </p:custDataLst>
              </p:nvPr>
            </p:nvSpPr>
            <p:spPr>
              <a:xfrm>
                <a:off x="7584386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3" name="任意多边形: 形状 653"/>
              <p:cNvSpPr/>
              <p:nvPr>
                <p:custDataLst>
                  <p:tags r:id="rId2658"/>
                </p:custDataLst>
              </p:nvPr>
            </p:nvSpPr>
            <p:spPr>
              <a:xfrm>
                <a:off x="7584386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4" name="任意多边形: 形状 654"/>
              <p:cNvSpPr/>
              <p:nvPr>
                <p:custDataLst>
                  <p:tags r:id="rId2659"/>
                </p:custDataLst>
              </p:nvPr>
            </p:nvSpPr>
            <p:spPr>
              <a:xfrm>
                <a:off x="7584386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5" name="任意多边形: 形状 655"/>
              <p:cNvSpPr/>
              <p:nvPr>
                <p:custDataLst>
                  <p:tags r:id="rId2660"/>
                </p:custDataLst>
              </p:nvPr>
            </p:nvSpPr>
            <p:spPr>
              <a:xfrm>
                <a:off x="7584386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6" name="任意多边形: 形状 656"/>
              <p:cNvSpPr/>
              <p:nvPr>
                <p:custDataLst>
                  <p:tags r:id="rId2661"/>
                </p:custDataLst>
              </p:nvPr>
            </p:nvSpPr>
            <p:spPr>
              <a:xfrm>
                <a:off x="7584386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7" name="任意多边形: 形状 657"/>
              <p:cNvSpPr/>
              <p:nvPr>
                <p:custDataLst>
                  <p:tags r:id="rId2662"/>
                </p:custDataLst>
              </p:nvPr>
            </p:nvSpPr>
            <p:spPr>
              <a:xfrm>
                <a:off x="7584386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8" name="任意多边形: 形状 658"/>
              <p:cNvSpPr/>
              <p:nvPr>
                <p:custDataLst>
                  <p:tags r:id="rId2663"/>
                </p:custDataLst>
              </p:nvPr>
            </p:nvSpPr>
            <p:spPr>
              <a:xfrm>
                <a:off x="7584386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39" name="任意多边形: 形状 659"/>
              <p:cNvSpPr/>
              <p:nvPr>
                <p:custDataLst>
                  <p:tags r:id="rId2664"/>
                </p:custDataLst>
              </p:nvPr>
            </p:nvSpPr>
            <p:spPr>
              <a:xfrm>
                <a:off x="7584386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0" name="任意多边形: 形状 660"/>
              <p:cNvSpPr/>
              <p:nvPr>
                <p:custDataLst>
                  <p:tags r:id="rId2665"/>
                </p:custDataLst>
              </p:nvPr>
            </p:nvSpPr>
            <p:spPr>
              <a:xfrm>
                <a:off x="7584386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1" name="任意多边形: 形状 661"/>
              <p:cNvSpPr/>
              <p:nvPr>
                <p:custDataLst>
                  <p:tags r:id="rId2666"/>
                </p:custDataLst>
              </p:nvPr>
            </p:nvSpPr>
            <p:spPr>
              <a:xfrm>
                <a:off x="7584386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2" name="任意多边形: 形状 662"/>
              <p:cNvSpPr/>
              <p:nvPr>
                <p:custDataLst>
                  <p:tags r:id="rId2667"/>
                </p:custDataLst>
              </p:nvPr>
            </p:nvSpPr>
            <p:spPr>
              <a:xfrm>
                <a:off x="7584386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3" name="任意多边形: 形状 663"/>
              <p:cNvSpPr/>
              <p:nvPr>
                <p:custDataLst>
                  <p:tags r:id="rId2668"/>
                </p:custDataLst>
              </p:nvPr>
            </p:nvSpPr>
            <p:spPr>
              <a:xfrm>
                <a:off x="7584386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4" name="任意多边形: 形状 664"/>
              <p:cNvSpPr/>
              <p:nvPr>
                <p:custDataLst>
                  <p:tags r:id="rId2669"/>
                </p:custDataLst>
              </p:nvPr>
            </p:nvSpPr>
            <p:spPr>
              <a:xfrm>
                <a:off x="7584386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5" name="任意多边形: 形状 665"/>
              <p:cNvSpPr/>
              <p:nvPr>
                <p:custDataLst>
                  <p:tags r:id="rId2670"/>
                </p:custDataLst>
              </p:nvPr>
            </p:nvSpPr>
            <p:spPr>
              <a:xfrm>
                <a:off x="7584386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6" name="任意多边形: 形状 666"/>
              <p:cNvSpPr/>
              <p:nvPr>
                <p:custDataLst>
                  <p:tags r:id="rId2671"/>
                </p:custDataLst>
              </p:nvPr>
            </p:nvSpPr>
            <p:spPr>
              <a:xfrm>
                <a:off x="7584386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7" name="任意多边形: 形状 667"/>
              <p:cNvSpPr/>
              <p:nvPr>
                <p:custDataLst>
                  <p:tags r:id="rId2672"/>
                </p:custDataLst>
              </p:nvPr>
            </p:nvSpPr>
            <p:spPr>
              <a:xfrm>
                <a:off x="7584386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8" name="任意多边形: 形状 668"/>
              <p:cNvSpPr/>
              <p:nvPr>
                <p:custDataLst>
                  <p:tags r:id="rId2673"/>
                </p:custDataLst>
              </p:nvPr>
            </p:nvSpPr>
            <p:spPr>
              <a:xfrm>
                <a:off x="7499438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49" name="任意多边形: 形状 669"/>
              <p:cNvSpPr/>
              <p:nvPr>
                <p:custDataLst>
                  <p:tags r:id="rId2674"/>
                </p:custDataLst>
              </p:nvPr>
            </p:nvSpPr>
            <p:spPr>
              <a:xfrm>
                <a:off x="7499438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0" name="任意多边形: 形状 670"/>
              <p:cNvSpPr/>
              <p:nvPr>
                <p:custDataLst>
                  <p:tags r:id="rId2675"/>
                </p:custDataLst>
              </p:nvPr>
            </p:nvSpPr>
            <p:spPr>
              <a:xfrm>
                <a:off x="7499438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1" name="任意多边形: 形状 671"/>
              <p:cNvSpPr/>
              <p:nvPr>
                <p:custDataLst>
                  <p:tags r:id="rId2676"/>
                </p:custDataLst>
              </p:nvPr>
            </p:nvSpPr>
            <p:spPr>
              <a:xfrm>
                <a:off x="7499438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2" name="任意多边形: 形状 672"/>
              <p:cNvSpPr/>
              <p:nvPr>
                <p:custDataLst>
                  <p:tags r:id="rId2677"/>
                </p:custDataLst>
              </p:nvPr>
            </p:nvSpPr>
            <p:spPr>
              <a:xfrm>
                <a:off x="7499438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3" name="任意多边形: 形状 673"/>
              <p:cNvSpPr/>
              <p:nvPr>
                <p:custDataLst>
                  <p:tags r:id="rId2678"/>
                </p:custDataLst>
              </p:nvPr>
            </p:nvSpPr>
            <p:spPr>
              <a:xfrm>
                <a:off x="7499438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4" name="任意多边形: 形状 674"/>
              <p:cNvSpPr/>
              <p:nvPr>
                <p:custDataLst>
                  <p:tags r:id="rId2679"/>
                </p:custDataLst>
              </p:nvPr>
            </p:nvSpPr>
            <p:spPr>
              <a:xfrm>
                <a:off x="7499438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5" name="任意多边形: 形状 675"/>
              <p:cNvSpPr/>
              <p:nvPr>
                <p:custDataLst>
                  <p:tags r:id="rId2680"/>
                </p:custDataLst>
              </p:nvPr>
            </p:nvSpPr>
            <p:spPr>
              <a:xfrm>
                <a:off x="7499438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6" name="任意多边形: 形状 676"/>
              <p:cNvSpPr/>
              <p:nvPr>
                <p:custDataLst>
                  <p:tags r:id="rId2681"/>
                </p:custDataLst>
              </p:nvPr>
            </p:nvSpPr>
            <p:spPr>
              <a:xfrm>
                <a:off x="7499438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7" name="任意多边形: 形状 677"/>
              <p:cNvSpPr/>
              <p:nvPr>
                <p:custDataLst>
                  <p:tags r:id="rId2682"/>
                </p:custDataLst>
              </p:nvPr>
            </p:nvSpPr>
            <p:spPr>
              <a:xfrm>
                <a:off x="7499438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8" name="任意多边形: 形状 678"/>
              <p:cNvSpPr/>
              <p:nvPr>
                <p:custDataLst>
                  <p:tags r:id="rId2683"/>
                </p:custDataLst>
              </p:nvPr>
            </p:nvSpPr>
            <p:spPr>
              <a:xfrm>
                <a:off x="7499438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59" name="任意多边形: 形状 679"/>
              <p:cNvSpPr/>
              <p:nvPr>
                <p:custDataLst>
                  <p:tags r:id="rId2684"/>
                </p:custDataLst>
              </p:nvPr>
            </p:nvSpPr>
            <p:spPr>
              <a:xfrm>
                <a:off x="7499438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0" name="任意多边形: 形状 680"/>
              <p:cNvSpPr/>
              <p:nvPr>
                <p:custDataLst>
                  <p:tags r:id="rId2685"/>
                </p:custDataLst>
              </p:nvPr>
            </p:nvSpPr>
            <p:spPr>
              <a:xfrm>
                <a:off x="7499438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1" name="任意多边形: 形状 681"/>
              <p:cNvSpPr/>
              <p:nvPr>
                <p:custDataLst>
                  <p:tags r:id="rId2686"/>
                </p:custDataLst>
              </p:nvPr>
            </p:nvSpPr>
            <p:spPr>
              <a:xfrm>
                <a:off x="7499438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2" name="任意多边形: 形状 682"/>
              <p:cNvSpPr/>
              <p:nvPr>
                <p:custDataLst>
                  <p:tags r:id="rId2687"/>
                </p:custDataLst>
              </p:nvPr>
            </p:nvSpPr>
            <p:spPr>
              <a:xfrm>
                <a:off x="7499438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3" name="任意多边形: 形状 683"/>
              <p:cNvSpPr/>
              <p:nvPr>
                <p:custDataLst>
                  <p:tags r:id="rId2688"/>
                </p:custDataLst>
              </p:nvPr>
            </p:nvSpPr>
            <p:spPr>
              <a:xfrm>
                <a:off x="7499438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4" name="任意多边形: 形状 684"/>
              <p:cNvSpPr/>
              <p:nvPr>
                <p:custDataLst>
                  <p:tags r:id="rId2689"/>
                </p:custDataLst>
              </p:nvPr>
            </p:nvSpPr>
            <p:spPr>
              <a:xfrm>
                <a:off x="7499438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5" name="任意多边形: 形状 685"/>
              <p:cNvSpPr/>
              <p:nvPr>
                <p:custDataLst>
                  <p:tags r:id="rId2690"/>
                </p:custDataLst>
              </p:nvPr>
            </p:nvSpPr>
            <p:spPr>
              <a:xfrm>
                <a:off x="7499438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6" name="任意多边形: 形状 686"/>
              <p:cNvSpPr/>
              <p:nvPr>
                <p:custDataLst>
                  <p:tags r:id="rId2691"/>
                </p:custDataLst>
              </p:nvPr>
            </p:nvSpPr>
            <p:spPr>
              <a:xfrm>
                <a:off x="7499438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7" name="任意多边形: 形状 687"/>
              <p:cNvSpPr/>
              <p:nvPr>
                <p:custDataLst>
                  <p:tags r:id="rId2692"/>
                </p:custDataLst>
              </p:nvPr>
            </p:nvSpPr>
            <p:spPr>
              <a:xfrm>
                <a:off x="7499438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8" name="任意多边形: 形状 688"/>
              <p:cNvSpPr/>
              <p:nvPr>
                <p:custDataLst>
                  <p:tags r:id="rId2693"/>
                </p:custDataLst>
              </p:nvPr>
            </p:nvSpPr>
            <p:spPr>
              <a:xfrm>
                <a:off x="7499438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69" name="任意多边形: 形状 689"/>
              <p:cNvSpPr/>
              <p:nvPr>
                <p:custDataLst>
                  <p:tags r:id="rId2694"/>
                </p:custDataLst>
              </p:nvPr>
            </p:nvSpPr>
            <p:spPr>
              <a:xfrm>
                <a:off x="7499438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0" name="任意多边形: 形状 690"/>
              <p:cNvSpPr/>
              <p:nvPr>
                <p:custDataLst>
                  <p:tags r:id="rId2695"/>
                </p:custDataLst>
              </p:nvPr>
            </p:nvSpPr>
            <p:spPr>
              <a:xfrm>
                <a:off x="7499438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1" name="任意多边形: 形状 691"/>
              <p:cNvSpPr/>
              <p:nvPr>
                <p:custDataLst>
                  <p:tags r:id="rId2696"/>
                </p:custDataLst>
              </p:nvPr>
            </p:nvSpPr>
            <p:spPr>
              <a:xfrm>
                <a:off x="7415395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2" name="任意多边形: 形状 692"/>
              <p:cNvSpPr/>
              <p:nvPr>
                <p:custDataLst>
                  <p:tags r:id="rId2697"/>
                </p:custDataLst>
              </p:nvPr>
            </p:nvSpPr>
            <p:spPr>
              <a:xfrm>
                <a:off x="7415395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3" name="任意多边形: 形状 693"/>
              <p:cNvSpPr/>
              <p:nvPr>
                <p:custDataLst>
                  <p:tags r:id="rId2698"/>
                </p:custDataLst>
              </p:nvPr>
            </p:nvSpPr>
            <p:spPr>
              <a:xfrm>
                <a:off x="7415395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4" name="任意多边形: 形状 694"/>
              <p:cNvSpPr/>
              <p:nvPr>
                <p:custDataLst>
                  <p:tags r:id="rId2699"/>
                </p:custDataLst>
              </p:nvPr>
            </p:nvSpPr>
            <p:spPr>
              <a:xfrm>
                <a:off x="7415395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5" name="任意多边形: 形状 695"/>
              <p:cNvSpPr/>
              <p:nvPr>
                <p:custDataLst>
                  <p:tags r:id="rId2700"/>
                </p:custDataLst>
              </p:nvPr>
            </p:nvSpPr>
            <p:spPr>
              <a:xfrm>
                <a:off x="7415395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6" name="任意多边形: 形状 696"/>
              <p:cNvSpPr/>
              <p:nvPr>
                <p:custDataLst>
                  <p:tags r:id="rId2701"/>
                </p:custDataLst>
              </p:nvPr>
            </p:nvSpPr>
            <p:spPr>
              <a:xfrm>
                <a:off x="7415395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7" name="任意多边形: 形状 697"/>
              <p:cNvSpPr/>
              <p:nvPr>
                <p:custDataLst>
                  <p:tags r:id="rId2702"/>
                </p:custDataLst>
              </p:nvPr>
            </p:nvSpPr>
            <p:spPr>
              <a:xfrm>
                <a:off x="7415395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8" name="任意多边形: 形状 698"/>
              <p:cNvSpPr/>
              <p:nvPr>
                <p:custDataLst>
                  <p:tags r:id="rId2703"/>
                </p:custDataLst>
              </p:nvPr>
            </p:nvSpPr>
            <p:spPr>
              <a:xfrm>
                <a:off x="7415395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79" name="任意多边形: 形状 699"/>
              <p:cNvSpPr/>
              <p:nvPr>
                <p:custDataLst>
                  <p:tags r:id="rId2704"/>
                </p:custDataLst>
              </p:nvPr>
            </p:nvSpPr>
            <p:spPr>
              <a:xfrm>
                <a:off x="7415395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0" name="任意多边形: 形状 700"/>
              <p:cNvSpPr/>
              <p:nvPr>
                <p:custDataLst>
                  <p:tags r:id="rId2705"/>
                </p:custDataLst>
              </p:nvPr>
            </p:nvSpPr>
            <p:spPr>
              <a:xfrm>
                <a:off x="7415395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1" name="任意多边形: 形状 701"/>
              <p:cNvSpPr/>
              <p:nvPr>
                <p:custDataLst>
                  <p:tags r:id="rId2706"/>
                </p:custDataLst>
              </p:nvPr>
            </p:nvSpPr>
            <p:spPr>
              <a:xfrm>
                <a:off x="7415395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2" name="任意多边形: 形状 702"/>
              <p:cNvSpPr/>
              <p:nvPr>
                <p:custDataLst>
                  <p:tags r:id="rId2707"/>
                </p:custDataLst>
              </p:nvPr>
            </p:nvSpPr>
            <p:spPr>
              <a:xfrm>
                <a:off x="7415395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3" name="任意多边形: 形状 703"/>
              <p:cNvSpPr/>
              <p:nvPr>
                <p:custDataLst>
                  <p:tags r:id="rId2708"/>
                </p:custDataLst>
              </p:nvPr>
            </p:nvSpPr>
            <p:spPr>
              <a:xfrm>
                <a:off x="7415395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4" name="任意多边形: 形状 704"/>
              <p:cNvSpPr/>
              <p:nvPr>
                <p:custDataLst>
                  <p:tags r:id="rId2709"/>
                </p:custDataLst>
              </p:nvPr>
            </p:nvSpPr>
            <p:spPr>
              <a:xfrm>
                <a:off x="7415395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5" name="任意多边形: 形状 705"/>
              <p:cNvSpPr/>
              <p:nvPr>
                <p:custDataLst>
                  <p:tags r:id="rId2710"/>
                </p:custDataLst>
              </p:nvPr>
            </p:nvSpPr>
            <p:spPr>
              <a:xfrm>
                <a:off x="7415395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6" name="任意多边形: 形状 706"/>
              <p:cNvSpPr/>
              <p:nvPr>
                <p:custDataLst>
                  <p:tags r:id="rId2711"/>
                </p:custDataLst>
              </p:nvPr>
            </p:nvSpPr>
            <p:spPr>
              <a:xfrm>
                <a:off x="7415395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7" name="任意多边形: 形状 707"/>
              <p:cNvSpPr/>
              <p:nvPr>
                <p:custDataLst>
                  <p:tags r:id="rId2712"/>
                </p:custDataLst>
              </p:nvPr>
            </p:nvSpPr>
            <p:spPr>
              <a:xfrm>
                <a:off x="7415395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8" name="任意多边形: 形状 708"/>
              <p:cNvSpPr/>
              <p:nvPr>
                <p:custDataLst>
                  <p:tags r:id="rId2713"/>
                </p:custDataLst>
              </p:nvPr>
            </p:nvSpPr>
            <p:spPr>
              <a:xfrm>
                <a:off x="7415395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89" name="任意多边形: 形状 709"/>
              <p:cNvSpPr/>
              <p:nvPr>
                <p:custDataLst>
                  <p:tags r:id="rId2714"/>
                </p:custDataLst>
              </p:nvPr>
            </p:nvSpPr>
            <p:spPr>
              <a:xfrm>
                <a:off x="7415395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0" name="任意多边形: 形状 710"/>
              <p:cNvSpPr/>
              <p:nvPr>
                <p:custDataLst>
                  <p:tags r:id="rId2715"/>
                </p:custDataLst>
              </p:nvPr>
            </p:nvSpPr>
            <p:spPr>
              <a:xfrm>
                <a:off x="7415395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1" name="任意多边形: 形状 711"/>
              <p:cNvSpPr/>
              <p:nvPr>
                <p:custDataLst>
                  <p:tags r:id="rId2716"/>
                </p:custDataLst>
              </p:nvPr>
            </p:nvSpPr>
            <p:spPr>
              <a:xfrm>
                <a:off x="7415395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2" name="任意多边形: 形状 712"/>
              <p:cNvSpPr/>
              <p:nvPr>
                <p:custDataLst>
                  <p:tags r:id="rId2717"/>
                </p:custDataLst>
              </p:nvPr>
            </p:nvSpPr>
            <p:spPr>
              <a:xfrm>
                <a:off x="7415395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3" name="任意多边形: 形状 713"/>
              <p:cNvSpPr/>
              <p:nvPr>
                <p:custDataLst>
                  <p:tags r:id="rId2718"/>
                </p:custDataLst>
              </p:nvPr>
            </p:nvSpPr>
            <p:spPr>
              <a:xfrm>
                <a:off x="7415395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4" name="任意多边形: 形状 714"/>
              <p:cNvSpPr/>
              <p:nvPr>
                <p:custDataLst>
                  <p:tags r:id="rId2719"/>
                </p:custDataLst>
              </p:nvPr>
            </p:nvSpPr>
            <p:spPr>
              <a:xfrm>
                <a:off x="7331351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5" name="任意多边形: 形状 715"/>
              <p:cNvSpPr/>
              <p:nvPr>
                <p:custDataLst>
                  <p:tags r:id="rId2720"/>
                </p:custDataLst>
              </p:nvPr>
            </p:nvSpPr>
            <p:spPr>
              <a:xfrm>
                <a:off x="7331351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6" name="任意多边形: 形状 716"/>
              <p:cNvSpPr/>
              <p:nvPr>
                <p:custDataLst>
                  <p:tags r:id="rId2721"/>
                </p:custDataLst>
              </p:nvPr>
            </p:nvSpPr>
            <p:spPr>
              <a:xfrm>
                <a:off x="7331351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7" name="任意多边形: 形状 717"/>
              <p:cNvSpPr/>
              <p:nvPr>
                <p:custDataLst>
                  <p:tags r:id="rId2722"/>
                </p:custDataLst>
              </p:nvPr>
            </p:nvSpPr>
            <p:spPr>
              <a:xfrm>
                <a:off x="7331351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8" name="任意多边形: 形状 718"/>
              <p:cNvSpPr/>
              <p:nvPr>
                <p:custDataLst>
                  <p:tags r:id="rId2723"/>
                </p:custDataLst>
              </p:nvPr>
            </p:nvSpPr>
            <p:spPr>
              <a:xfrm>
                <a:off x="7331351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9" name="任意多边形: 形状 719"/>
              <p:cNvSpPr/>
              <p:nvPr>
                <p:custDataLst>
                  <p:tags r:id="rId2724"/>
                </p:custDataLst>
              </p:nvPr>
            </p:nvSpPr>
            <p:spPr>
              <a:xfrm>
                <a:off x="7331351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0" name="任意多边形: 形状 720"/>
              <p:cNvSpPr/>
              <p:nvPr>
                <p:custDataLst>
                  <p:tags r:id="rId2725"/>
                </p:custDataLst>
              </p:nvPr>
            </p:nvSpPr>
            <p:spPr>
              <a:xfrm>
                <a:off x="7331351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1" name="任意多边形: 形状 721"/>
              <p:cNvSpPr/>
              <p:nvPr>
                <p:custDataLst>
                  <p:tags r:id="rId2726"/>
                </p:custDataLst>
              </p:nvPr>
            </p:nvSpPr>
            <p:spPr>
              <a:xfrm>
                <a:off x="7331351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2" name="任意多边形: 形状 722"/>
              <p:cNvSpPr/>
              <p:nvPr>
                <p:custDataLst>
                  <p:tags r:id="rId2727"/>
                </p:custDataLst>
              </p:nvPr>
            </p:nvSpPr>
            <p:spPr>
              <a:xfrm>
                <a:off x="7331351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3" name="任意多边形: 形状 723"/>
              <p:cNvSpPr/>
              <p:nvPr>
                <p:custDataLst>
                  <p:tags r:id="rId2728"/>
                </p:custDataLst>
              </p:nvPr>
            </p:nvSpPr>
            <p:spPr>
              <a:xfrm>
                <a:off x="7331351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4" name="任意多边形: 形状 724"/>
              <p:cNvSpPr/>
              <p:nvPr>
                <p:custDataLst>
                  <p:tags r:id="rId2729"/>
                </p:custDataLst>
              </p:nvPr>
            </p:nvSpPr>
            <p:spPr>
              <a:xfrm>
                <a:off x="7331351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5" name="任意多边形: 形状 725"/>
              <p:cNvSpPr/>
              <p:nvPr>
                <p:custDataLst>
                  <p:tags r:id="rId2730"/>
                </p:custDataLst>
              </p:nvPr>
            </p:nvSpPr>
            <p:spPr>
              <a:xfrm>
                <a:off x="7331351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6" name="任意多边形: 形状 726"/>
              <p:cNvSpPr/>
              <p:nvPr>
                <p:custDataLst>
                  <p:tags r:id="rId2731"/>
                </p:custDataLst>
              </p:nvPr>
            </p:nvSpPr>
            <p:spPr>
              <a:xfrm>
                <a:off x="7331351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7" name="任意多边形: 形状 727"/>
              <p:cNvSpPr/>
              <p:nvPr>
                <p:custDataLst>
                  <p:tags r:id="rId2732"/>
                </p:custDataLst>
              </p:nvPr>
            </p:nvSpPr>
            <p:spPr>
              <a:xfrm>
                <a:off x="7331351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8" name="任意多边形: 形状 728"/>
              <p:cNvSpPr/>
              <p:nvPr>
                <p:custDataLst>
                  <p:tags r:id="rId2733"/>
                </p:custDataLst>
              </p:nvPr>
            </p:nvSpPr>
            <p:spPr>
              <a:xfrm>
                <a:off x="7331351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09" name="任意多边形: 形状 729"/>
              <p:cNvSpPr/>
              <p:nvPr>
                <p:custDataLst>
                  <p:tags r:id="rId2734"/>
                </p:custDataLst>
              </p:nvPr>
            </p:nvSpPr>
            <p:spPr>
              <a:xfrm>
                <a:off x="7331351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0" name="任意多边形: 形状 730"/>
              <p:cNvSpPr/>
              <p:nvPr>
                <p:custDataLst>
                  <p:tags r:id="rId2735"/>
                </p:custDataLst>
              </p:nvPr>
            </p:nvSpPr>
            <p:spPr>
              <a:xfrm>
                <a:off x="7331351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1" name="任意多边形: 形状 731"/>
              <p:cNvSpPr/>
              <p:nvPr>
                <p:custDataLst>
                  <p:tags r:id="rId2736"/>
                </p:custDataLst>
              </p:nvPr>
            </p:nvSpPr>
            <p:spPr>
              <a:xfrm>
                <a:off x="7331351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2" name="任意多边形: 形状 732"/>
              <p:cNvSpPr/>
              <p:nvPr>
                <p:custDataLst>
                  <p:tags r:id="rId2737"/>
                </p:custDataLst>
              </p:nvPr>
            </p:nvSpPr>
            <p:spPr>
              <a:xfrm>
                <a:off x="7331351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3" name="任意多边形: 形状 733"/>
              <p:cNvSpPr/>
              <p:nvPr>
                <p:custDataLst>
                  <p:tags r:id="rId2738"/>
                </p:custDataLst>
              </p:nvPr>
            </p:nvSpPr>
            <p:spPr>
              <a:xfrm>
                <a:off x="7331351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4" name="任意多边形: 形状 734"/>
              <p:cNvSpPr/>
              <p:nvPr>
                <p:custDataLst>
                  <p:tags r:id="rId2739"/>
                </p:custDataLst>
              </p:nvPr>
            </p:nvSpPr>
            <p:spPr>
              <a:xfrm>
                <a:off x="7331351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5" name="任意多边形: 形状 735"/>
              <p:cNvSpPr/>
              <p:nvPr>
                <p:custDataLst>
                  <p:tags r:id="rId2740"/>
                </p:custDataLst>
              </p:nvPr>
            </p:nvSpPr>
            <p:spPr>
              <a:xfrm>
                <a:off x="7331351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6" name="任意多边形: 形状 736"/>
              <p:cNvSpPr/>
              <p:nvPr>
                <p:custDataLst>
                  <p:tags r:id="rId2741"/>
                </p:custDataLst>
              </p:nvPr>
            </p:nvSpPr>
            <p:spPr>
              <a:xfrm>
                <a:off x="7331351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7" name="任意多边形: 形状 737"/>
              <p:cNvSpPr/>
              <p:nvPr>
                <p:custDataLst>
                  <p:tags r:id="rId2742"/>
                </p:custDataLst>
              </p:nvPr>
            </p:nvSpPr>
            <p:spPr>
              <a:xfrm>
                <a:off x="724640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8" name="任意多边形: 形状 738"/>
              <p:cNvSpPr/>
              <p:nvPr>
                <p:custDataLst>
                  <p:tags r:id="rId2743"/>
                </p:custDataLst>
              </p:nvPr>
            </p:nvSpPr>
            <p:spPr>
              <a:xfrm>
                <a:off x="724640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19" name="任意多边形: 形状 739"/>
              <p:cNvSpPr/>
              <p:nvPr>
                <p:custDataLst>
                  <p:tags r:id="rId2744"/>
                </p:custDataLst>
              </p:nvPr>
            </p:nvSpPr>
            <p:spPr>
              <a:xfrm>
                <a:off x="724640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0" name="任意多边形: 形状 740"/>
              <p:cNvSpPr/>
              <p:nvPr>
                <p:custDataLst>
                  <p:tags r:id="rId2745"/>
                </p:custDataLst>
              </p:nvPr>
            </p:nvSpPr>
            <p:spPr>
              <a:xfrm>
                <a:off x="724640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1" name="任意多边形: 形状 741"/>
              <p:cNvSpPr/>
              <p:nvPr>
                <p:custDataLst>
                  <p:tags r:id="rId2746"/>
                </p:custDataLst>
              </p:nvPr>
            </p:nvSpPr>
            <p:spPr>
              <a:xfrm>
                <a:off x="724640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2" name="任意多边形: 形状 742"/>
              <p:cNvSpPr/>
              <p:nvPr>
                <p:custDataLst>
                  <p:tags r:id="rId2747"/>
                </p:custDataLst>
              </p:nvPr>
            </p:nvSpPr>
            <p:spPr>
              <a:xfrm>
                <a:off x="724640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3" name="任意多边形: 形状 743"/>
              <p:cNvSpPr/>
              <p:nvPr>
                <p:custDataLst>
                  <p:tags r:id="rId2748"/>
                </p:custDataLst>
              </p:nvPr>
            </p:nvSpPr>
            <p:spPr>
              <a:xfrm>
                <a:off x="724640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4" name="任意多边形: 形状 744"/>
              <p:cNvSpPr/>
              <p:nvPr>
                <p:custDataLst>
                  <p:tags r:id="rId2749"/>
                </p:custDataLst>
              </p:nvPr>
            </p:nvSpPr>
            <p:spPr>
              <a:xfrm>
                <a:off x="724640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5" name="任意多边形: 形状 745"/>
              <p:cNvSpPr/>
              <p:nvPr>
                <p:custDataLst>
                  <p:tags r:id="rId2750"/>
                </p:custDataLst>
              </p:nvPr>
            </p:nvSpPr>
            <p:spPr>
              <a:xfrm>
                <a:off x="724640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6" name="任意多边形: 形状 746"/>
              <p:cNvSpPr/>
              <p:nvPr>
                <p:custDataLst>
                  <p:tags r:id="rId2751"/>
                </p:custDataLst>
              </p:nvPr>
            </p:nvSpPr>
            <p:spPr>
              <a:xfrm>
                <a:off x="724640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7" name="任意多边形: 形状 747"/>
              <p:cNvSpPr/>
              <p:nvPr>
                <p:custDataLst>
                  <p:tags r:id="rId2752"/>
                </p:custDataLst>
              </p:nvPr>
            </p:nvSpPr>
            <p:spPr>
              <a:xfrm>
                <a:off x="724640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8" name="任意多边形: 形状 748"/>
              <p:cNvSpPr/>
              <p:nvPr>
                <p:custDataLst>
                  <p:tags r:id="rId2753"/>
                </p:custDataLst>
              </p:nvPr>
            </p:nvSpPr>
            <p:spPr>
              <a:xfrm>
                <a:off x="724640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29" name="任意多边形: 形状 749"/>
              <p:cNvSpPr/>
              <p:nvPr>
                <p:custDataLst>
                  <p:tags r:id="rId2754"/>
                </p:custDataLst>
              </p:nvPr>
            </p:nvSpPr>
            <p:spPr>
              <a:xfrm>
                <a:off x="724640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0" name="任意多边形: 形状 750"/>
              <p:cNvSpPr/>
              <p:nvPr>
                <p:custDataLst>
                  <p:tags r:id="rId2755"/>
                </p:custDataLst>
              </p:nvPr>
            </p:nvSpPr>
            <p:spPr>
              <a:xfrm>
                <a:off x="724640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1" name="任意多边形: 形状 751"/>
              <p:cNvSpPr/>
              <p:nvPr>
                <p:custDataLst>
                  <p:tags r:id="rId2756"/>
                </p:custDataLst>
              </p:nvPr>
            </p:nvSpPr>
            <p:spPr>
              <a:xfrm>
                <a:off x="724640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2" name="任意多边形: 形状 752"/>
              <p:cNvSpPr/>
              <p:nvPr>
                <p:custDataLst>
                  <p:tags r:id="rId2757"/>
                </p:custDataLst>
              </p:nvPr>
            </p:nvSpPr>
            <p:spPr>
              <a:xfrm>
                <a:off x="724640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3" name="任意多边形: 形状 753"/>
              <p:cNvSpPr/>
              <p:nvPr>
                <p:custDataLst>
                  <p:tags r:id="rId2758"/>
                </p:custDataLst>
              </p:nvPr>
            </p:nvSpPr>
            <p:spPr>
              <a:xfrm>
                <a:off x="724640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4" name="任意多边形: 形状 754"/>
              <p:cNvSpPr/>
              <p:nvPr>
                <p:custDataLst>
                  <p:tags r:id="rId2759"/>
                </p:custDataLst>
              </p:nvPr>
            </p:nvSpPr>
            <p:spPr>
              <a:xfrm>
                <a:off x="724640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5" name="任意多边形: 形状 755"/>
              <p:cNvSpPr/>
              <p:nvPr>
                <p:custDataLst>
                  <p:tags r:id="rId2760"/>
                </p:custDataLst>
              </p:nvPr>
            </p:nvSpPr>
            <p:spPr>
              <a:xfrm>
                <a:off x="724640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6" name="任意多边形: 形状 756"/>
              <p:cNvSpPr/>
              <p:nvPr>
                <p:custDataLst>
                  <p:tags r:id="rId2761"/>
                </p:custDataLst>
              </p:nvPr>
            </p:nvSpPr>
            <p:spPr>
              <a:xfrm>
                <a:off x="724640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7" name="任意多边形: 形状 757"/>
              <p:cNvSpPr/>
              <p:nvPr>
                <p:custDataLst>
                  <p:tags r:id="rId2762"/>
                </p:custDataLst>
              </p:nvPr>
            </p:nvSpPr>
            <p:spPr>
              <a:xfrm>
                <a:off x="724640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8" name="任意多边形: 形状 758"/>
              <p:cNvSpPr/>
              <p:nvPr>
                <p:custDataLst>
                  <p:tags r:id="rId2763"/>
                </p:custDataLst>
              </p:nvPr>
            </p:nvSpPr>
            <p:spPr>
              <a:xfrm>
                <a:off x="724640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39" name="任意多边形: 形状 759"/>
              <p:cNvSpPr/>
              <p:nvPr>
                <p:custDataLst>
                  <p:tags r:id="rId2764"/>
                </p:custDataLst>
              </p:nvPr>
            </p:nvSpPr>
            <p:spPr>
              <a:xfrm>
                <a:off x="724640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0" name="任意多边形: 形状 760"/>
              <p:cNvSpPr/>
              <p:nvPr>
                <p:custDataLst>
                  <p:tags r:id="rId2765"/>
                </p:custDataLst>
              </p:nvPr>
            </p:nvSpPr>
            <p:spPr>
              <a:xfrm>
                <a:off x="7162360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1" name="任意多边形: 形状 761"/>
              <p:cNvSpPr/>
              <p:nvPr>
                <p:custDataLst>
                  <p:tags r:id="rId2766"/>
                </p:custDataLst>
              </p:nvPr>
            </p:nvSpPr>
            <p:spPr>
              <a:xfrm>
                <a:off x="7162360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2" name="任意多边形: 形状 762"/>
              <p:cNvSpPr/>
              <p:nvPr>
                <p:custDataLst>
                  <p:tags r:id="rId2767"/>
                </p:custDataLst>
              </p:nvPr>
            </p:nvSpPr>
            <p:spPr>
              <a:xfrm>
                <a:off x="7162360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3" name="任意多边形: 形状 763"/>
              <p:cNvSpPr/>
              <p:nvPr>
                <p:custDataLst>
                  <p:tags r:id="rId2768"/>
                </p:custDataLst>
              </p:nvPr>
            </p:nvSpPr>
            <p:spPr>
              <a:xfrm>
                <a:off x="7162360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4" name="任意多边形: 形状 764"/>
              <p:cNvSpPr/>
              <p:nvPr>
                <p:custDataLst>
                  <p:tags r:id="rId2769"/>
                </p:custDataLst>
              </p:nvPr>
            </p:nvSpPr>
            <p:spPr>
              <a:xfrm>
                <a:off x="7162360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5" name="任意多边形: 形状 765"/>
              <p:cNvSpPr/>
              <p:nvPr>
                <p:custDataLst>
                  <p:tags r:id="rId2770"/>
                </p:custDataLst>
              </p:nvPr>
            </p:nvSpPr>
            <p:spPr>
              <a:xfrm>
                <a:off x="7162360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6" name="任意多边形: 形状 766"/>
              <p:cNvSpPr/>
              <p:nvPr>
                <p:custDataLst>
                  <p:tags r:id="rId2771"/>
                </p:custDataLst>
              </p:nvPr>
            </p:nvSpPr>
            <p:spPr>
              <a:xfrm>
                <a:off x="7162360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7" name="任意多边形: 形状 767"/>
              <p:cNvSpPr/>
              <p:nvPr>
                <p:custDataLst>
                  <p:tags r:id="rId2772"/>
                </p:custDataLst>
              </p:nvPr>
            </p:nvSpPr>
            <p:spPr>
              <a:xfrm>
                <a:off x="7162360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8" name="任意多边形: 形状 768"/>
              <p:cNvSpPr/>
              <p:nvPr>
                <p:custDataLst>
                  <p:tags r:id="rId2773"/>
                </p:custDataLst>
              </p:nvPr>
            </p:nvSpPr>
            <p:spPr>
              <a:xfrm>
                <a:off x="7162360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9" name="任意多边形: 形状 769"/>
              <p:cNvSpPr/>
              <p:nvPr>
                <p:custDataLst>
                  <p:tags r:id="rId2774"/>
                </p:custDataLst>
              </p:nvPr>
            </p:nvSpPr>
            <p:spPr>
              <a:xfrm>
                <a:off x="7162360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0" name="任意多边形: 形状 770"/>
              <p:cNvSpPr/>
              <p:nvPr>
                <p:custDataLst>
                  <p:tags r:id="rId2775"/>
                </p:custDataLst>
              </p:nvPr>
            </p:nvSpPr>
            <p:spPr>
              <a:xfrm>
                <a:off x="7162360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1" name="任意多边形: 形状 771"/>
              <p:cNvSpPr/>
              <p:nvPr>
                <p:custDataLst>
                  <p:tags r:id="rId2776"/>
                </p:custDataLst>
              </p:nvPr>
            </p:nvSpPr>
            <p:spPr>
              <a:xfrm>
                <a:off x="7162360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2" name="任意多边形: 形状 772"/>
              <p:cNvSpPr/>
              <p:nvPr>
                <p:custDataLst>
                  <p:tags r:id="rId2777"/>
                </p:custDataLst>
              </p:nvPr>
            </p:nvSpPr>
            <p:spPr>
              <a:xfrm>
                <a:off x="7162360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3" name="任意多边形: 形状 773"/>
              <p:cNvSpPr/>
              <p:nvPr>
                <p:custDataLst>
                  <p:tags r:id="rId2778"/>
                </p:custDataLst>
              </p:nvPr>
            </p:nvSpPr>
            <p:spPr>
              <a:xfrm>
                <a:off x="7162360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4" name="任意多边形: 形状 774"/>
              <p:cNvSpPr/>
              <p:nvPr>
                <p:custDataLst>
                  <p:tags r:id="rId2779"/>
                </p:custDataLst>
              </p:nvPr>
            </p:nvSpPr>
            <p:spPr>
              <a:xfrm>
                <a:off x="7162360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5" name="任意多边形: 形状 775"/>
              <p:cNvSpPr/>
              <p:nvPr>
                <p:custDataLst>
                  <p:tags r:id="rId2780"/>
                </p:custDataLst>
              </p:nvPr>
            </p:nvSpPr>
            <p:spPr>
              <a:xfrm>
                <a:off x="7162360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6" name="任意多边形: 形状 776"/>
              <p:cNvSpPr/>
              <p:nvPr>
                <p:custDataLst>
                  <p:tags r:id="rId2781"/>
                </p:custDataLst>
              </p:nvPr>
            </p:nvSpPr>
            <p:spPr>
              <a:xfrm>
                <a:off x="7162360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7" name="任意多边形: 形状 777"/>
              <p:cNvSpPr/>
              <p:nvPr>
                <p:custDataLst>
                  <p:tags r:id="rId2782"/>
                </p:custDataLst>
              </p:nvPr>
            </p:nvSpPr>
            <p:spPr>
              <a:xfrm>
                <a:off x="7162360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8" name="任意多边形: 形状 778"/>
              <p:cNvSpPr/>
              <p:nvPr>
                <p:custDataLst>
                  <p:tags r:id="rId2783"/>
                </p:custDataLst>
              </p:nvPr>
            </p:nvSpPr>
            <p:spPr>
              <a:xfrm>
                <a:off x="7162360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9" name="任意多边形: 形状 779"/>
              <p:cNvSpPr/>
              <p:nvPr>
                <p:custDataLst>
                  <p:tags r:id="rId2784"/>
                </p:custDataLst>
              </p:nvPr>
            </p:nvSpPr>
            <p:spPr>
              <a:xfrm>
                <a:off x="7162360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0" name="任意多边形: 形状 780"/>
              <p:cNvSpPr/>
              <p:nvPr>
                <p:custDataLst>
                  <p:tags r:id="rId2785"/>
                </p:custDataLst>
              </p:nvPr>
            </p:nvSpPr>
            <p:spPr>
              <a:xfrm>
                <a:off x="7162360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1" name="任意多边形: 形状 781"/>
              <p:cNvSpPr/>
              <p:nvPr>
                <p:custDataLst>
                  <p:tags r:id="rId2786"/>
                </p:custDataLst>
              </p:nvPr>
            </p:nvSpPr>
            <p:spPr>
              <a:xfrm>
                <a:off x="7162360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2" name="任意多边形: 形状 782"/>
              <p:cNvSpPr/>
              <p:nvPr>
                <p:custDataLst>
                  <p:tags r:id="rId2787"/>
                </p:custDataLst>
              </p:nvPr>
            </p:nvSpPr>
            <p:spPr>
              <a:xfrm>
                <a:off x="7162360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3" name="任意多边形: 形状 783"/>
              <p:cNvSpPr/>
              <p:nvPr>
                <p:custDataLst>
                  <p:tags r:id="rId2788"/>
                </p:custDataLst>
              </p:nvPr>
            </p:nvSpPr>
            <p:spPr>
              <a:xfrm>
                <a:off x="707741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4" name="任意多边形: 形状 784"/>
              <p:cNvSpPr/>
              <p:nvPr>
                <p:custDataLst>
                  <p:tags r:id="rId2789"/>
                </p:custDataLst>
              </p:nvPr>
            </p:nvSpPr>
            <p:spPr>
              <a:xfrm>
                <a:off x="707741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5" name="任意多边形: 形状 785"/>
              <p:cNvSpPr/>
              <p:nvPr>
                <p:custDataLst>
                  <p:tags r:id="rId2790"/>
                </p:custDataLst>
              </p:nvPr>
            </p:nvSpPr>
            <p:spPr>
              <a:xfrm>
                <a:off x="707741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6" name="任意多边形: 形状 786"/>
              <p:cNvSpPr/>
              <p:nvPr>
                <p:custDataLst>
                  <p:tags r:id="rId2791"/>
                </p:custDataLst>
              </p:nvPr>
            </p:nvSpPr>
            <p:spPr>
              <a:xfrm>
                <a:off x="707741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7" name="任意多边形: 形状 787"/>
              <p:cNvSpPr/>
              <p:nvPr>
                <p:custDataLst>
                  <p:tags r:id="rId2792"/>
                </p:custDataLst>
              </p:nvPr>
            </p:nvSpPr>
            <p:spPr>
              <a:xfrm>
                <a:off x="707741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8" name="任意多边形: 形状 788"/>
              <p:cNvSpPr/>
              <p:nvPr>
                <p:custDataLst>
                  <p:tags r:id="rId2793"/>
                </p:custDataLst>
              </p:nvPr>
            </p:nvSpPr>
            <p:spPr>
              <a:xfrm>
                <a:off x="707741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9" name="任意多边形: 形状 789"/>
              <p:cNvSpPr/>
              <p:nvPr>
                <p:custDataLst>
                  <p:tags r:id="rId2794"/>
                </p:custDataLst>
              </p:nvPr>
            </p:nvSpPr>
            <p:spPr>
              <a:xfrm>
                <a:off x="707741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0" name="任意多边形: 形状 790"/>
              <p:cNvSpPr/>
              <p:nvPr>
                <p:custDataLst>
                  <p:tags r:id="rId2795"/>
                </p:custDataLst>
              </p:nvPr>
            </p:nvSpPr>
            <p:spPr>
              <a:xfrm>
                <a:off x="707741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1" name="任意多边形: 形状 791"/>
              <p:cNvSpPr/>
              <p:nvPr>
                <p:custDataLst>
                  <p:tags r:id="rId2796"/>
                </p:custDataLst>
              </p:nvPr>
            </p:nvSpPr>
            <p:spPr>
              <a:xfrm>
                <a:off x="707741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2" name="任意多边形: 形状 792"/>
              <p:cNvSpPr/>
              <p:nvPr>
                <p:custDataLst>
                  <p:tags r:id="rId2797"/>
                </p:custDataLst>
              </p:nvPr>
            </p:nvSpPr>
            <p:spPr>
              <a:xfrm>
                <a:off x="707741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3" name="任意多边形: 形状 793"/>
              <p:cNvSpPr/>
              <p:nvPr>
                <p:custDataLst>
                  <p:tags r:id="rId2798"/>
                </p:custDataLst>
              </p:nvPr>
            </p:nvSpPr>
            <p:spPr>
              <a:xfrm>
                <a:off x="707741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4" name="任意多边形: 形状 794"/>
              <p:cNvSpPr/>
              <p:nvPr>
                <p:custDataLst>
                  <p:tags r:id="rId2799"/>
                </p:custDataLst>
              </p:nvPr>
            </p:nvSpPr>
            <p:spPr>
              <a:xfrm>
                <a:off x="707741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5" name="任意多边形: 形状 795"/>
              <p:cNvSpPr/>
              <p:nvPr>
                <p:custDataLst>
                  <p:tags r:id="rId2800"/>
                </p:custDataLst>
              </p:nvPr>
            </p:nvSpPr>
            <p:spPr>
              <a:xfrm>
                <a:off x="707741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6" name="任意多边形: 形状 796"/>
              <p:cNvSpPr/>
              <p:nvPr>
                <p:custDataLst>
                  <p:tags r:id="rId2801"/>
                </p:custDataLst>
              </p:nvPr>
            </p:nvSpPr>
            <p:spPr>
              <a:xfrm>
                <a:off x="707741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7" name="任意多边形: 形状 797"/>
              <p:cNvSpPr/>
              <p:nvPr>
                <p:custDataLst>
                  <p:tags r:id="rId2802"/>
                </p:custDataLst>
              </p:nvPr>
            </p:nvSpPr>
            <p:spPr>
              <a:xfrm>
                <a:off x="707741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8" name="任意多边形: 形状 798"/>
              <p:cNvSpPr/>
              <p:nvPr>
                <p:custDataLst>
                  <p:tags r:id="rId2803"/>
                </p:custDataLst>
              </p:nvPr>
            </p:nvSpPr>
            <p:spPr>
              <a:xfrm>
                <a:off x="707741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9" name="任意多边形: 形状 799"/>
              <p:cNvSpPr/>
              <p:nvPr>
                <p:custDataLst>
                  <p:tags r:id="rId2804"/>
                </p:custDataLst>
              </p:nvPr>
            </p:nvSpPr>
            <p:spPr>
              <a:xfrm>
                <a:off x="707741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0" name="任意多边形: 形状 800"/>
              <p:cNvSpPr/>
              <p:nvPr>
                <p:custDataLst>
                  <p:tags r:id="rId2805"/>
                </p:custDataLst>
              </p:nvPr>
            </p:nvSpPr>
            <p:spPr>
              <a:xfrm>
                <a:off x="707741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1" name="任意多边形: 形状 801"/>
              <p:cNvSpPr/>
              <p:nvPr>
                <p:custDataLst>
                  <p:tags r:id="rId2806"/>
                </p:custDataLst>
              </p:nvPr>
            </p:nvSpPr>
            <p:spPr>
              <a:xfrm>
                <a:off x="707741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2" name="任意多边形: 形状 802"/>
              <p:cNvSpPr/>
              <p:nvPr>
                <p:custDataLst>
                  <p:tags r:id="rId2807"/>
                </p:custDataLst>
              </p:nvPr>
            </p:nvSpPr>
            <p:spPr>
              <a:xfrm>
                <a:off x="707741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3" name="任意多边形: 形状 803"/>
              <p:cNvSpPr/>
              <p:nvPr>
                <p:custDataLst>
                  <p:tags r:id="rId2808"/>
                </p:custDataLst>
              </p:nvPr>
            </p:nvSpPr>
            <p:spPr>
              <a:xfrm>
                <a:off x="707741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4" name="任意多边形: 形状 804"/>
              <p:cNvSpPr/>
              <p:nvPr>
                <p:custDataLst>
                  <p:tags r:id="rId2809"/>
                </p:custDataLst>
              </p:nvPr>
            </p:nvSpPr>
            <p:spPr>
              <a:xfrm>
                <a:off x="707741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5" name="任意多边形: 形状 805"/>
              <p:cNvSpPr/>
              <p:nvPr>
                <p:custDataLst>
                  <p:tags r:id="rId2810"/>
                </p:custDataLst>
              </p:nvPr>
            </p:nvSpPr>
            <p:spPr>
              <a:xfrm>
                <a:off x="707741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6" name="任意多边形: 形状 806"/>
              <p:cNvSpPr/>
              <p:nvPr>
                <p:custDataLst>
                  <p:tags r:id="rId2811"/>
                </p:custDataLst>
              </p:nvPr>
            </p:nvSpPr>
            <p:spPr>
              <a:xfrm>
                <a:off x="699336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7" name="任意多边形: 形状 807"/>
              <p:cNvSpPr/>
              <p:nvPr>
                <p:custDataLst>
                  <p:tags r:id="rId2812"/>
                </p:custDataLst>
              </p:nvPr>
            </p:nvSpPr>
            <p:spPr>
              <a:xfrm>
                <a:off x="699336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8" name="任意多边形: 形状 808"/>
              <p:cNvSpPr/>
              <p:nvPr>
                <p:custDataLst>
                  <p:tags r:id="rId2813"/>
                </p:custDataLst>
              </p:nvPr>
            </p:nvSpPr>
            <p:spPr>
              <a:xfrm>
                <a:off x="699336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9" name="任意多边形: 形状 809"/>
              <p:cNvSpPr/>
              <p:nvPr>
                <p:custDataLst>
                  <p:tags r:id="rId2814"/>
                </p:custDataLst>
              </p:nvPr>
            </p:nvSpPr>
            <p:spPr>
              <a:xfrm>
                <a:off x="699336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0" name="任意多边形: 形状 810"/>
              <p:cNvSpPr/>
              <p:nvPr>
                <p:custDataLst>
                  <p:tags r:id="rId2815"/>
                </p:custDataLst>
              </p:nvPr>
            </p:nvSpPr>
            <p:spPr>
              <a:xfrm>
                <a:off x="699336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1" name="任意多边形: 形状 811"/>
              <p:cNvSpPr/>
              <p:nvPr>
                <p:custDataLst>
                  <p:tags r:id="rId2816"/>
                </p:custDataLst>
              </p:nvPr>
            </p:nvSpPr>
            <p:spPr>
              <a:xfrm>
                <a:off x="699336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2" name="任意多边形: 形状 812"/>
              <p:cNvSpPr/>
              <p:nvPr>
                <p:custDataLst>
                  <p:tags r:id="rId2817"/>
                </p:custDataLst>
              </p:nvPr>
            </p:nvSpPr>
            <p:spPr>
              <a:xfrm>
                <a:off x="699336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3" name="任意多边形: 形状 813"/>
              <p:cNvSpPr/>
              <p:nvPr>
                <p:custDataLst>
                  <p:tags r:id="rId2818"/>
                </p:custDataLst>
              </p:nvPr>
            </p:nvSpPr>
            <p:spPr>
              <a:xfrm>
                <a:off x="699336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4" name="任意多边形: 形状 814"/>
              <p:cNvSpPr/>
              <p:nvPr>
                <p:custDataLst>
                  <p:tags r:id="rId2819"/>
                </p:custDataLst>
              </p:nvPr>
            </p:nvSpPr>
            <p:spPr>
              <a:xfrm>
                <a:off x="699336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5" name="任意多边形: 形状 815"/>
              <p:cNvSpPr/>
              <p:nvPr>
                <p:custDataLst>
                  <p:tags r:id="rId2820"/>
                </p:custDataLst>
              </p:nvPr>
            </p:nvSpPr>
            <p:spPr>
              <a:xfrm>
                <a:off x="699336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6" name="任意多边形: 形状 816"/>
              <p:cNvSpPr/>
              <p:nvPr>
                <p:custDataLst>
                  <p:tags r:id="rId2821"/>
                </p:custDataLst>
              </p:nvPr>
            </p:nvSpPr>
            <p:spPr>
              <a:xfrm>
                <a:off x="699336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7" name="任意多边形: 形状 817"/>
              <p:cNvSpPr/>
              <p:nvPr>
                <p:custDataLst>
                  <p:tags r:id="rId2822"/>
                </p:custDataLst>
              </p:nvPr>
            </p:nvSpPr>
            <p:spPr>
              <a:xfrm>
                <a:off x="699336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8" name="任意多边形: 形状 818"/>
              <p:cNvSpPr/>
              <p:nvPr>
                <p:custDataLst>
                  <p:tags r:id="rId2823"/>
                </p:custDataLst>
              </p:nvPr>
            </p:nvSpPr>
            <p:spPr>
              <a:xfrm>
                <a:off x="699336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9" name="任意多边形: 形状 819"/>
              <p:cNvSpPr/>
              <p:nvPr>
                <p:custDataLst>
                  <p:tags r:id="rId2824"/>
                </p:custDataLst>
              </p:nvPr>
            </p:nvSpPr>
            <p:spPr>
              <a:xfrm>
                <a:off x="699336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0" name="任意多边形: 形状 820"/>
              <p:cNvSpPr/>
              <p:nvPr>
                <p:custDataLst>
                  <p:tags r:id="rId2825"/>
                </p:custDataLst>
              </p:nvPr>
            </p:nvSpPr>
            <p:spPr>
              <a:xfrm>
                <a:off x="699336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1" name="任意多边形: 形状 821"/>
              <p:cNvSpPr/>
              <p:nvPr>
                <p:custDataLst>
                  <p:tags r:id="rId2826"/>
                </p:custDataLst>
              </p:nvPr>
            </p:nvSpPr>
            <p:spPr>
              <a:xfrm>
                <a:off x="699336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2" name="任意多边形: 形状 822"/>
              <p:cNvSpPr/>
              <p:nvPr>
                <p:custDataLst>
                  <p:tags r:id="rId2827"/>
                </p:custDataLst>
              </p:nvPr>
            </p:nvSpPr>
            <p:spPr>
              <a:xfrm>
                <a:off x="699336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3" name="任意多边形: 形状 823"/>
              <p:cNvSpPr/>
              <p:nvPr>
                <p:custDataLst>
                  <p:tags r:id="rId2828"/>
                </p:custDataLst>
              </p:nvPr>
            </p:nvSpPr>
            <p:spPr>
              <a:xfrm>
                <a:off x="699336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4" name="任意多边形: 形状 824"/>
              <p:cNvSpPr/>
              <p:nvPr>
                <p:custDataLst>
                  <p:tags r:id="rId2829"/>
                </p:custDataLst>
              </p:nvPr>
            </p:nvSpPr>
            <p:spPr>
              <a:xfrm>
                <a:off x="699336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5" name="任意多边形: 形状 825"/>
              <p:cNvSpPr/>
              <p:nvPr>
                <p:custDataLst>
                  <p:tags r:id="rId2830"/>
                </p:custDataLst>
              </p:nvPr>
            </p:nvSpPr>
            <p:spPr>
              <a:xfrm>
                <a:off x="699336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6" name="任意多边形: 形状 826"/>
              <p:cNvSpPr/>
              <p:nvPr>
                <p:custDataLst>
                  <p:tags r:id="rId2831"/>
                </p:custDataLst>
              </p:nvPr>
            </p:nvSpPr>
            <p:spPr>
              <a:xfrm>
                <a:off x="699336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7" name="任意多边形: 形状 827"/>
              <p:cNvSpPr/>
              <p:nvPr>
                <p:custDataLst>
                  <p:tags r:id="rId2832"/>
                </p:custDataLst>
              </p:nvPr>
            </p:nvSpPr>
            <p:spPr>
              <a:xfrm>
                <a:off x="699336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8" name="任意多边形: 形状 828"/>
              <p:cNvSpPr/>
              <p:nvPr>
                <p:custDataLst>
                  <p:tags r:id="rId2833"/>
                </p:custDataLst>
              </p:nvPr>
            </p:nvSpPr>
            <p:spPr>
              <a:xfrm>
                <a:off x="699336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9" name="任意多边形: 形状 829"/>
              <p:cNvSpPr/>
              <p:nvPr>
                <p:custDataLst>
                  <p:tags r:id="rId2834"/>
                </p:custDataLst>
              </p:nvPr>
            </p:nvSpPr>
            <p:spPr>
              <a:xfrm>
                <a:off x="690842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0" name="任意多边形: 形状 830"/>
              <p:cNvSpPr/>
              <p:nvPr>
                <p:custDataLst>
                  <p:tags r:id="rId2835"/>
                </p:custDataLst>
              </p:nvPr>
            </p:nvSpPr>
            <p:spPr>
              <a:xfrm>
                <a:off x="690842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1" name="任意多边形: 形状 831"/>
              <p:cNvSpPr/>
              <p:nvPr>
                <p:custDataLst>
                  <p:tags r:id="rId2836"/>
                </p:custDataLst>
              </p:nvPr>
            </p:nvSpPr>
            <p:spPr>
              <a:xfrm>
                <a:off x="690842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2" name="任意多边形: 形状 832"/>
              <p:cNvSpPr/>
              <p:nvPr>
                <p:custDataLst>
                  <p:tags r:id="rId2837"/>
                </p:custDataLst>
              </p:nvPr>
            </p:nvSpPr>
            <p:spPr>
              <a:xfrm>
                <a:off x="690842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3" name="任意多边形: 形状 833"/>
              <p:cNvSpPr/>
              <p:nvPr>
                <p:custDataLst>
                  <p:tags r:id="rId2838"/>
                </p:custDataLst>
              </p:nvPr>
            </p:nvSpPr>
            <p:spPr>
              <a:xfrm>
                <a:off x="690842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4" name="任意多边形: 形状 834"/>
              <p:cNvSpPr/>
              <p:nvPr>
                <p:custDataLst>
                  <p:tags r:id="rId2839"/>
                </p:custDataLst>
              </p:nvPr>
            </p:nvSpPr>
            <p:spPr>
              <a:xfrm>
                <a:off x="690842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5" name="任意多边形: 形状 835"/>
              <p:cNvSpPr/>
              <p:nvPr>
                <p:custDataLst>
                  <p:tags r:id="rId2840"/>
                </p:custDataLst>
              </p:nvPr>
            </p:nvSpPr>
            <p:spPr>
              <a:xfrm>
                <a:off x="690842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6" name="任意多边形: 形状 836"/>
              <p:cNvSpPr/>
              <p:nvPr>
                <p:custDataLst>
                  <p:tags r:id="rId2841"/>
                </p:custDataLst>
              </p:nvPr>
            </p:nvSpPr>
            <p:spPr>
              <a:xfrm>
                <a:off x="690842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7" name="任意多边形: 形状 837"/>
              <p:cNvSpPr/>
              <p:nvPr>
                <p:custDataLst>
                  <p:tags r:id="rId2842"/>
                </p:custDataLst>
              </p:nvPr>
            </p:nvSpPr>
            <p:spPr>
              <a:xfrm>
                <a:off x="690842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8" name="任意多边形: 形状 838"/>
              <p:cNvSpPr/>
              <p:nvPr>
                <p:custDataLst>
                  <p:tags r:id="rId2843"/>
                </p:custDataLst>
              </p:nvPr>
            </p:nvSpPr>
            <p:spPr>
              <a:xfrm>
                <a:off x="690842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9" name="任意多边形: 形状 839"/>
              <p:cNvSpPr/>
              <p:nvPr>
                <p:custDataLst>
                  <p:tags r:id="rId2844"/>
                </p:custDataLst>
              </p:nvPr>
            </p:nvSpPr>
            <p:spPr>
              <a:xfrm>
                <a:off x="690842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0" name="任意多边形: 形状 840"/>
              <p:cNvSpPr/>
              <p:nvPr>
                <p:custDataLst>
                  <p:tags r:id="rId2845"/>
                </p:custDataLst>
              </p:nvPr>
            </p:nvSpPr>
            <p:spPr>
              <a:xfrm>
                <a:off x="690842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1" name="任意多边形: 形状 841"/>
              <p:cNvSpPr/>
              <p:nvPr>
                <p:custDataLst>
                  <p:tags r:id="rId2846"/>
                </p:custDataLst>
              </p:nvPr>
            </p:nvSpPr>
            <p:spPr>
              <a:xfrm>
                <a:off x="690842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2" name="任意多边形: 形状 842"/>
              <p:cNvSpPr/>
              <p:nvPr>
                <p:custDataLst>
                  <p:tags r:id="rId2847"/>
                </p:custDataLst>
              </p:nvPr>
            </p:nvSpPr>
            <p:spPr>
              <a:xfrm>
                <a:off x="690842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3" name="任意多边形: 形状 843"/>
              <p:cNvSpPr/>
              <p:nvPr>
                <p:custDataLst>
                  <p:tags r:id="rId2848"/>
                </p:custDataLst>
              </p:nvPr>
            </p:nvSpPr>
            <p:spPr>
              <a:xfrm>
                <a:off x="690842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4" name="任意多边形: 形状 844"/>
              <p:cNvSpPr/>
              <p:nvPr>
                <p:custDataLst>
                  <p:tags r:id="rId2849"/>
                </p:custDataLst>
              </p:nvPr>
            </p:nvSpPr>
            <p:spPr>
              <a:xfrm>
                <a:off x="690842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5" name="任意多边形: 形状 845"/>
              <p:cNvSpPr/>
              <p:nvPr>
                <p:custDataLst>
                  <p:tags r:id="rId2850"/>
                </p:custDataLst>
              </p:nvPr>
            </p:nvSpPr>
            <p:spPr>
              <a:xfrm>
                <a:off x="690842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6" name="任意多边形: 形状 846"/>
              <p:cNvSpPr/>
              <p:nvPr>
                <p:custDataLst>
                  <p:tags r:id="rId2851"/>
                </p:custDataLst>
              </p:nvPr>
            </p:nvSpPr>
            <p:spPr>
              <a:xfrm>
                <a:off x="690842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7" name="任意多边形: 形状 847"/>
              <p:cNvSpPr/>
              <p:nvPr>
                <p:custDataLst>
                  <p:tags r:id="rId2852"/>
                </p:custDataLst>
              </p:nvPr>
            </p:nvSpPr>
            <p:spPr>
              <a:xfrm>
                <a:off x="690842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8" name="任意多边形: 形状 848"/>
              <p:cNvSpPr/>
              <p:nvPr>
                <p:custDataLst>
                  <p:tags r:id="rId2853"/>
                </p:custDataLst>
              </p:nvPr>
            </p:nvSpPr>
            <p:spPr>
              <a:xfrm>
                <a:off x="690842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9" name="任意多边形: 形状 849"/>
              <p:cNvSpPr/>
              <p:nvPr>
                <p:custDataLst>
                  <p:tags r:id="rId2854"/>
                </p:custDataLst>
              </p:nvPr>
            </p:nvSpPr>
            <p:spPr>
              <a:xfrm>
                <a:off x="690842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0" name="任意多边形: 形状 850"/>
              <p:cNvSpPr/>
              <p:nvPr>
                <p:custDataLst>
                  <p:tags r:id="rId2855"/>
                </p:custDataLst>
              </p:nvPr>
            </p:nvSpPr>
            <p:spPr>
              <a:xfrm>
                <a:off x="690842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1" name="任意多边形: 形状 851"/>
              <p:cNvSpPr/>
              <p:nvPr>
                <p:custDataLst>
                  <p:tags r:id="rId2856"/>
                </p:custDataLst>
              </p:nvPr>
            </p:nvSpPr>
            <p:spPr>
              <a:xfrm>
                <a:off x="690842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2" name="任意多边形: 形状 852"/>
              <p:cNvSpPr/>
              <p:nvPr>
                <p:custDataLst>
                  <p:tags r:id="rId2857"/>
                </p:custDataLst>
              </p:nvPr>
            </p:nvSpPr>
            <p:spPr>
              <a:xfrm>
                <a:off x="6824378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3" name="任意多边形: 形状 853"/>
              <p:cNvSpPr/>
              <p:nvPr>
                <p:custDataLst>
                  <p:tags r:id="rId2858"/>
                </p:custDataLst>
              </p:nvPr>
            </p:nvSpPr>
            <p:spPr>
              <a:xfrm>
                <a:off x="6824378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4" name="任意多边形: 形状 854"/>
              <p:cNvSpPr/>
              <p:nvPr>
                <p:custDataLst>
                  <p:tags r:id="rId2859"/>
                </p:custDataLst>
              </p:nvPr>
            </p:nvSpPr>
            <p:spPr>
              <a:xfrm>
                <a:off x="6824378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5" name="任意多边形: 形状 855"/>
              <p:cNvSpPr/>
              <p:nvPr>
                <p:custDataLst>
                  <p:tags r:id="rId2860"/>
                </p:custDataLst>
              </p:nvPr>
            </p:nvSpPr>
            <p:spPr>
              <a:xfrm>
                <a:off x="6824378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6" name="任意多边形: 形状 856"/>
              <p:cNvSpPr/>
              <p:nvPr>
                <p:custDataLst>
                  <p:tags r:id="rId2861"/>
                </p:custDataLst>
              </p:nvPr>
            </p:nvSpPr>
            <p:spPr>
              <a:xfrm>
                <a:off x="6824378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7" name="任意多边形: 形状 857"/>
              <p:cNvSpPr/>
              <p:nvPr>
                <p:custDataLst>
                  <p:tags r:id="rId2862"/>
                </p:custDataLst>
              </p:nvPr>
            </p:nvSpPr>
            <p:spPr>
              <a:xfrm>
                <a:off x="6824378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8" name="任意多边形: 形状 858"/>
              <p:cNvSpPr/>
              <p:nvPr>
                <p:custDataLst>
                  <p:tags r:id="rId2863"/>
                </p:custDataLst>
              </p:nvPr>
            </p:nvSpPr>
            <p:spPr>
              <a:xfrm>
                <a:off x="6824378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9" name="任意多边形: 形状 859"/>
              <p:cNvSpPr/>
              <p:nvPr>
                <p:custDataLst>
                  <p:tags r:id="rId2864"/>
                </p:custDataLst>
              </p:nvPr>
            </p:nvSpPr>
            <p:spPr>
              <a:xfrm>
                <a:off x="6824378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0" name="任意多边形: 形状 860"/>
              <p:cNvSpPr/>
              <p:nvPr>
                <p:custDataLst>
                  <p:tags r:id="rId2865"/>
                </p:custDataLst>
              </p:nvPr>
            </p:nvSpPr>
            <p:spPr>
              <a:xfrm>
                <a:off x="6824378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1" name="任意多边形: 形状 861"/>
              <p:cNvSpPr/>
              <p:nvPr>
                <p:custDataLst>
                  <p:tags r:id="rId2866"/>
                </p:custDataLst>
              </p:nvPr>
            </p:nvSpPr>
            <p:spPr>
              <a:xfrm>
                <a:off x="6824378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2" name="任意多边形: 形状 862"/>
              <p:cNvSpPr/>
              <p:nvPr>
                <p:custDataLst>
                  <p:tags r:id="rId2867"/>
                </p:custDataLst>
              </p:nvPr>
            </p:nvSpPr>
            <p:spPr>
              <a:xfrm>
                <a:off x="6824378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3" name="任意多边形: 形状 863"/>
              <p:cNvSpPr/>
              <p:nvPr>
                <p:custDataLst>
                  <p:tags r:id="rId2868"/>
                </p:custDataLst>
              </p:nvPr>
            </p:nvSpPr>
            <p:spPr>
              <a:xfrm>
                <a:off x="6824378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4" name="任意多边形: 形状 864"/>
              <p:cNvSpPr/>
              <p:nvPr>
                <p:custDataLst>
                  <p:tags r:id="rId2869"/>
                </p:custDataLst>
              </p:nvPr>
            </p:nvSpPr>
            <p:spPr>
              <a:xfrm>
                <a:off x="6824378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5" name="任意多边形: 形状 865"/>
              <p:cNvSpPr/>
              <p:nvPr>
                <p:custDataLst>
                  <p:tags r:id="rId2870"/>
                </p:custDataLst>
              </p:nvPr>
            </p:nvSpPr>
            <p:spPr>
              <a:xfrm>
                <a:off x="6824378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6" name="任意多边形: 形状 866"/>
              <p:cNvSpPr/>
              <p:nvPr>
                <p:custDataLst>
                  <p:tags r:id="rId2871"/>
                </p:custDataLst>
              </p:nvPr>
            </p:nvSpPr>
            <p:spPr>
              <a:xfrm>
                <a:off x="6824378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7" name="任意多边形: 形状 867"/>
              <p:cNvSpPr/>
              <p:nvPr>
                <p:custDataLst>
                  <p:tags r:id="rId2872"/>
                </p:custDataLst>
              </p:nvPr>
            </p:nvSpPr>
            <p:spPr>
              <a:xfrm>
                <a:off x="6824378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8" name="任意多边形: 形状 868"/>
              <p:cNvSpPr/>
              <p:nvPr>
                <p:custDataLst>
                  <p:tags r:id="rId2873"/>
                </p:custDataLst>
              </p:nvPr>
            </p:nvSpPr>
            <p:spPr>
              <a:xfrm>
                <a:off x="6824378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9" name="任意多边形: 形状 869"/>
              <p:cNvSpPr/>
              <p:nvPr>
                <p:custDataLst>
                  <p:tags r:id="rId2874"/>
                </p:custDataLst>
              </p:nvPr>
            </p:nvSpPr>
            <p:spPr>
              <a:xfrm>
                <a:off x="6824378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0" name="任意多边形: 形状 870"/>
              <p:cNvSpPr/>
              <p:nvPr>
                <p:custDataLst>
                  <p:tags r:id="rId2875"/>
                </p:custDataLst>
              </p:nvPr>
            </p:nvSpPr>
            <p:spPr>
              <a:xfrm>
                <a:off x="6824378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1" name="任意多边形: 形状 871"/>
              <p:cNvSpPr/>
              <p:nvPr>
                <p:custDataLst>
                  <p:tags r:id="rId2876"/>
                </p:custDataLst>
              </p:nvPr>
            </p:nvSpPr>
            <p:spPr>
              <a:xfrm>
                <a:off x="6824378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2" name="任意多边形: 形状 872"/>
              <p:cNvSpPr/>
              <p:nvPr>
                <p:custDataLst>
                  <p:tags r:id="rId2877"/>
                </p:custDataLst>
              </p:nvPr>
            </p:nvSpPr>
            <p:spPr>
              <a:xfrm>
                <a:off x="6824378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3" name="任意多边形: 形状 873"/>
              <p:cNvSpPr/>
              <p:nvPr>
                <p:custDataLst>
                  <p:tags r:id="rId2878"/>
                </p:custDataLst>
              </p:nvPr>
            </p:nvSpPr>
            <p:spPr>
              <a:xfrm>
                <a:off x="6824378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4" name="任意多边形: 形状 874"/>
              <p:cNvSpPr/>
              <p:nvPr>
                <p:custDataLst>
                  <p:tags r:id="rId2879"/>
                </p:custDataLst>
              </p:nvPr>
            </p:nvSpPr>
            <p:spPr>
              <a:xfrm>
                <a:off x="6824378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5" name="任意多边形: 形状 875"/>
              <p:cNvSpPr/>
              <p:nvPr>
                <p:custDataLst>
                  <p:tags r:id="rId2880"/>
                </p:custDataLst>
              </p:nvPr>
            </p:nvSpPr>
            <p:spPr>
              <a:xfrm>
                <a:off x="674033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6" name="任意多边形: 形状 876"/>
              <p:cNvSpPr/>
              <p:nvPr>
                <p:custDataLst>
                  <p:tags r:id="rId2881"/>
                </p:custDataLst>
              </p:nvPr>
            </p:nvSpPr>
            <p:spPr>
              <a:xfrm>
                <a:off x="674033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7" name="任意多边形: 形状 877"/>
              <p:cNvSpPr/>
              <p:nvPr>
                <p:custDataLst>
                  <p:tags r:id="rId2882"/>
                </p:custDataLst>
              </p:nvPr>
            </p:nvSpPr>
            <p:spPr>
              <a:xfrm>
                <a:off x="674033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8" name="任意多边形: 形状 878"/>
              <p:cNvSpPr/>
              <p:nvPr>
                <p:custDataLst>
                  <p:tags r:id="rId2883"/>
                </p:custDataLst>
              </p:nvPr>
            </p:nvSpPr>
            <p:spPr>
              <a:xfrm>
                <a:off x="674033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9" name="任意多边形: 形状 879"/>
              <p:cNvSpPr/>
              <p:nvPr>
                <p:custDataLst>
                  <p:tags r:id="rId2884"/>
                </p:custDataLst>
              </p:nvPr>
            </p:nvSpPr>
            <p:spPr>
              <a:xfrm>
                <a:off x="674033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0" name="任意多边形: 形状 880"/>
              <p:cNvSpPr/>
              <p:nvPr>
                <p:custDataLst>
                  <p:tags r:id="rId2885"/>
                </p:custDataLst>
              </p:nvPr>
            </p:nvSpPr>
            <p:spPr>
              <a:xfrm>
                <a:off x="674033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1" name="任意多边形: 形状 881"/>
              <p:cNvSpPr/>
              <p:nvPr>
                <p:custDataLst>
                  <p:tags r:id="rId2886"/>
                </p:custDataLst>
              </p:nvPr>
            </p:nvSpPr>
            <p:spPr>
              <a:xfrm>
                <a:off x="674033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2" name="任意多边形: 形状 882"/>
              <p:cNvSpPr/>
              <p:nvPr>
                <p:custDataLst>
                  <p:tags r:id="rId2887"/>
                </p:custDataLst>
              </p:nvPr>
            </p:nvSpPr>
            <p:spPr>
              <a:xfrm>
                <a:off x="674033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3" name="任意多边形: 形状 883"/>
              <p:cNvSpPr/>
              <p:nvPr>
                <p:custDataLst>
                  <p:tags r:id="rId2888"/>
                </p:custDataLst>
              </p:nvPr>
            </p:nvSpPr>
            <p:spPr>
              <a:xfrm>
                <a:off x="674033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4" name="任意多边形: 形状 884"/>
              <p:cNvSpPr/>
              <p:nvPr>
                <p:custDataLst>
                  <p:tags r:id="rId2889"/>
                </p:custDataLst>
              </p:nvPr>
            </p:nvSpPr>
            <p:spPr>
              <a:xfrm>
                <a:off x="674033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5" name="任意多边形: 形状 885"/>
              <p:cNvSpPr/>
              <p:nvPr>
                <p:custDataLst>
                  <p:tags r:id="rId2890"/>
                </p:custDataLst>
              </p:nvPr>
            </p:nvSpPr>
            <p:spPr>
              <a:xfrm>
                <a:off x="674033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6" name="任意多边形: 形状 886"/>
              <p:cNvSpPr/>
              <p:nvPr>
                <p:custDataLst>
                  <p:tags r:id="rId2891"/>
                </p:custDataLst>
              </p:nvPr>
            </p:nvSpPr>
            <p:spPr>
              <a:xfrm>
                <a:off x="674033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7" name="任意多边形: 形状 887"/>
              <p:cNvSpPr/>
              <p:nvPr>
                <p:custDataLst>
                  <p:tags r:id="rId2892"/>
                </p:custDataLst>
              </p:nvPr>
            </p:nvSpPr>
            <p:spPr>
              <a:xfrm>
                <a:off x="674033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8" name="任意多边形: 形状 888"/>
              <p:cNvSpPr/>
              <p:nvPr>
                <p:custDataLst>
                  <p:tags r:id="rId2893"/>
                </p:custDataLst>
              </p:nvPr>
            </p:nvSpPr>
            <p:spPr>
              <a:xfrm>
                <a:off x="674033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9" name="任意多边形: 形状 889"/>
              <p:cNvSpPr/>
              <p:nvPr>
                <p:custDataLst>
                  <p:tags r:id="rId2894"/>
                </p:custDataLst>
              </p:nvPr>
            </p:nvSpPr>
            <p:spPr>
              <a:xfrm>
                <a:off x="674033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0" name="任意多边形: 形状 890"/>
              <p:cNvSpPr/>
              <p:nvPr>
                <p:custDataLst>
                  <p:tags r:id="rId2895"/>
                </p:custDataLst>
              </p:nvPr>
            </p:nvSpPr>
            <p:spPr>
              <a:xfrm>
                <a:off x="674033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1" name="任意多边形: 形状 891"/>
              <p:cNvSpPr/>
              <p:nvPr>
                <p:custDataLst>
                  <p:tags r:id="rId2896"/>
                </p:custDataLst>
              </p:nvPr>
            </p:nvSpPr>
            <p:spPr>
              <a:xfrm>
                <a:off x="674033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2" name="任意多边形: 形状 892"/>
              <p:cNvSpPr/>
              <p:nvPr>
                <p:custDataLst>
                  <p:tags r:id="rId2897"/>
                </p:custDataLst>
              </p:nvPr>
            </p:nvSpPr>
            <p:spPr>
              <a:xfrm>
                <a:off x="674033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3" name="任意多边形: 形状 893"/>
              <p:cNvSpPr/>
              <p:nvPr>
                <p:custDataLst>
                  <p:tags r:id="rId2898"/>
                </p:custDataLst>
              </p:nvPr>
            </p:nvSpPr>
            <p:spPr>
              <a:xfrm>
                <a:off x="674033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4" name="任意多边形: 形状 894"/>
              <p:cNvSpPr/>
              <p:nvPr>
                <p:custDataLst>
                  <p:tags r:id="rId2899"/>
                </p:custDataLst>
              </p:nvPr>
            </p:nvSpPr>
            <p:spPr>
              <a:xfrm>
                <a:off x="674033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5" name="任意多边形: 形状 895"/>
              <p:cNvSpPr/>
              <p:nvPr>
                <p:custDataLst>
                  <p:tags r:id="rId2900"/>
                </p:custDataLst>
              </p:nvPr>
            </p:nvSpPr>
            <p:spPr>
              <a:xfrm>
                <a:off x="674033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6" name="任意多边形: 形状 896"/>
              <p:cNvSpPr/>
              <p:nvPr>
                <p:custDataLst>
                  <p:tags r:id="rId2901"/>
                </p:custDataLst>
              </p:nvPr>
            </p:nvSpPr>
            <p:spPr>
              <a:xfrm>
                <a:off x="674033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7" name="任意多边形: 形状 897"/>
              <p:cNvSpPr/>
              <p:nvPr>
                <p:custDataLst>
                  <p:tags r:id="rId2902"/>
                </p:custDataLst>
              </p:nvPr>
            </p:nvSpPr>
            <p:spPr>
              <a:xfrm>
                <a:off x="674033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8" name="任意多边形: 形状 898"/>
              <p:cNvSpPr/>
              <p:nvPr>
                <p:custDataLst>
                  <p:tags r:id="rId2903"/>
                </p:custDataLst>
              </p:nvPr>
            </p:nvSpPr>
            <p:spPr>
              <a:xfrm>
                <a:off x="665538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9" name="任意多边形: 形状 899"/>
              <p:cNvSpPr/>
              <p:nvPr>
                <p:custDataLst>
                  <p:tags r:id="rId2904"/>
                </p:custDataLst>
              </p:nvPr>
            </p:nvSpPr>
            <p:spPr>
              <a:xfrm>
                <a:off x="665538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0" name="任意多边形: 形状 900"/>
              <p:cNvSpPr/>
              <p:nvPr>
                <p:custDataLst>
                  <p:tags r:id="rId2905"/>
                </p:custDataLst>
              </p:nvPr>
            </p:nvSpPr>
            <p:spPr>
              <a:xfrm>
                <a:off x="665538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1" name="任意多边形: 形状 901"/>
              <p:cNvSpPr/>
              <p:nvPr>
                <p:custDataLst>
                  <p:tags r:id="rId2906"/>
                </p:custDataLst>
              </p:nvPr>
            </p:nvSpPr>
            <p:spPr>
              <a:xfrm>
                <a:off x="665538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2" name="任意多边形: 形状 902"/>
              <p:cNvSpPr/>
              <p:nvPr>
                <p:custDataLst>
                  <p:tags r:id="rId2907"/>
                </p:custDataLst>
              </p:nvPr>
            </p:nvSpPr>
            <p:spPr>
              <a:xfrm>
                <a:off x="665538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3" name="任意多边形: 形状 903"/>
              <p:cNvSpPr/>
              <p:nvPr>
                <p:custDataLst>
                  <p:tags r:id="rId2908"/>
                </p:custDataLst>
              </p:nvPr>
            </p:nvSpPr>
            <p:spPr>
              <a:xfrm>
                <a:off x="665538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4" name="任意多边形: 形状 904"/>
              <p:cNvSpPr/>
              <p:nvPr>
                <p:custDataLst>
                  <p:tags r:id="rId2909"/>
                </p:custDataLst>
              </p:nvPr>
            </p:nvSpPr>
            <p:spPr>
              <a:xfrm>
                <a:off x="665538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5" name="任意多边形: 形状 905"/>
              <p:cNvSpPr/>
              <p:nvPr>
                <p:custDataLst>
                  <p:tags r:id="rId2910"/>
                </p:custDataLst>
              </p:nvPr>
            </p:nvSpPr>
            <p:spPr>
              <a:xfrm>
                <a:off x="665538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6" name="任意多边形: 形状 906"/>
              <p:cNvSpPr/>
              <p:nvPr>
                <p:custDataLst>
                  <p:tags r:id="rId2911"/>
                </p:custDataLst>
              </p:nvPr>
            </p:nvSpPr>
            <p:spPr>
              <a:xfrm>
                <a:off x="665538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7" name="任意多边形: 形状 907"/>
              <p:cNvSpPr/>
              <p:nvPr>
                <p:custDataLst>
                  <p:tags r:id="rId2912"/>
                </p:custDataLst>
              </p:nvPr>
            </p:nvSpPr>
            <p:spPr>
              <a:xfrm>
                <a:off x="665538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8" name="任意多边形: 形状 908"/>
              <p:cNvSpPr/>
              <p:nvPr>
                <p:custDataLst>
                  <p:tags r:id="rId2913"/>
                </p:custDataLst>
              </p:nvPr>
            </p:nvSpPr>
            <p:spPr>
              <a:xfrm>
                <a:off x="665538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9" name="任意多边形: 形状 909"/>
              <p:cNvSpPr/>
              <p:nvPr>
                <p:custDataLst>
                  <p:tags r:id="rId2914"/>
                </p:custDataLst>
              </p:nvPr>
            </p:nvSpPr>
            <p:spPr>
              <a:xfrm>
                <a:off x="665538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0" name="任意多边形: 形状 910"/>
              <p:cNvSpPr/>
              <p:nvPr>
                <p:custDataLst>
                  <p:tags r:id="rId2915"/>
                </p:custDataLst>
              </p:nvPr>
            </p:nvSpPr>
            <p:spPr>
              <a:xfrm>
                <a:off x="665538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1" name="任意多边形: 形状 911"/>
              <p:cNvSpPr/>
              <p:nvPr>
                <p:custDataLst>
                  <p:tags r:id="rId2916"/>
                </p:custDataLst>
              </p:nvPr>
            </p:nvSpPr>
            <p:spPr>
              <a:xfrm>
                <a:off x="665538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2" name="任意多边形: 形状 912"/>
              <p:cNvSpPr/>
              <p:nvPr>
                <p:custDataLst>
                  <p:tags r:id="rId2917"/>
                </p:custDataLst>
              </p:nvPr>
            </p:nvSpPr>
            <p:spPr>
              <a:xfrm>
                <a:off x="665538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3" name="任意多边形: 形状 913"/>
              <p:cNvSpPr/>
              <p:nvPr>
                <p:custDataLst>
                  <p:tags r:id="rId2918"/>
                </p:custDataLst>
              </p:nvPr>
            </p:nvSpPr>
            <p:spPr>
              <a:xfrm>
                <a:off x="665538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4" name="任意多边形: 形状 914"/>
              <p:cNvSpPr/>
              <p:nvPr>
                <p:custDataLst>
                  <p:tags r:id="rId2919"/>
                </p:custDataLst>
              </p:nvPr>
            </p:nvSpPr>
            <p:spPr>
              <a:xfrm>
                <a:off x="665538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5" name="任意多边形: 形状 915"/>
              <p:cNvSpPr/>
              <p:nvPr>
                <p:custDataLst>
                  <p:tags r:id="rId2920"/>
                </p:custDataLst>
              </p:nvPr>
            </p:nvSpPr>
            <p:spPr>
              <a:xfrm>
                <a:off x="665538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6" name="任意多边形: 形状 916"/>
              <p:cNvSpPr/>
              <p:nvPr>
                <p:custDataLst>
                  <p:tags r:id="rId2921"/>
                </p:custDataLst>
              </p:nvPr>
            </p:nvSpPr>
            <p:spPr>
              <a:xfrm>
                <a:off x="665538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7" name="任意多边形: 形状 917"/>
              <p:cNvSpPr/>
              <p:nvPr>
                <p:custDataLst>
                  <p:tags r:id="rId2922"/>
                </p:custDataLst>
              </p:nvPr>
            </p:nvSpPr>
            <p:spPr>
              <a:xfrm>
                <a:off x="665538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8" name="任意多边形: 形状 918"/>
              <p:cNvSpPr/>
              <p:nvPr>
                <p:custDataLst>
                  <p:tags r:id="rId2923"/>
                </p:custDataLst>
              </p:nvPr>
            </p:nvSpPr>
            <p:spPr>
              <a:xfrm>
                <a:off x="665538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9" name="任意多边形: 形状 919"/>
              <p:cNvSpPr/>
              <p:nvPr>
                <p:custDataLst>
                  <p:tags r:id="rId2924"/>
                </p:custDataLst>
              </p:nvPr>
            </p:nvSpPr>
            <p:spPr>
              <a:xfrm>
                <a:off x="665538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0" name="任意多边形: 形状 920"/>
              <p:cNvSpPr/>
              <p:nvPr>
                <p:custDataLst>
                  <p:tags r:id="rId2925"/>
                </p:custDataLst>
              </p:nvPr>
            </p:nvSpPr>
            <p:spPr>
              <a:xfrm>
                <a:off x="665538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1" name="任意多边形: 形状 921"/>
              <p:cNvSpPr/>
              <p:nvPr>
                <p:custDataLst>
                  <p:tags r:id="rId2926"/>
                </p:custDataLst>
              </p:nvPr>
            </p:nvSpPr>
            <p:spPr>
              <a:xfrm>
                <a:off x="657134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2" name="任意多边形: 形状 922"/>
              <p:cNvSpPr/>
              <p:nvPr>
                <p:custDataLst>
                  <p:tags r:id="rId2927"/>
                </p:custDataLst>
              </p:nvPr>
            </p:nvSpPr>
            <p:spPr>
              <a:xfrm>
                <a:off x="657134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3" name="任意多边形: 形状 923"/>
              <p:cNvSpPr/>
              <p:nvPr>
                <p:custDataLst>
                  <p:tags r:id="rId2928"/>
                </p:custDataLst>
              </p:nvPr>
            </p:nvSpPr>
            <p:spPr>
              <a:xfrm>
                <a:off x="657134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4" name="任意多边形: 形状 924"/>
              <p:cNvSpPr/>
              <p:nvPr>
                <p:custDataLst>
                  <p:tags r:id="rId2929"/>
                </p:custDataLst>
              </p:nvPr>
            </p:nvSpPr>
            <p:spPr>
              <a:xfrm>
                <a:off x="657134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5" name="任意多边形: 形状 925"/>
              <p:cNvSpPr/>
              <p:nvPr>
                <p:custDataLst>
                  <p:tags r:id="rId2930"/>
                </p:custDataLst>
              </p:nvPr>
            </p:nvSpPr>
            <p:spPr>
              <a:xfrm>
                <a:off x="657134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6" name="任意多边形: 形状 926"/>
              <p:cNvSpPr/>
              <p:nvPr>
                <p:custDataLst>
                  <p:tags r:id="rId2931"/>
                </p:custDataLst>
              </p:nvPr>
            </p:nvSpPr>
            <p:spPr>
              <a:xfrm>
                <a:off x="657134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7" name="任意多边形: 形状 927"/>
              <p:cNvSpPr/>
              <p:nvPr>
                <p:custDataLst>
                  <p:tags r:id="rId2932"/>
                </p:custDataLst>
              </p:nvPr>
            </p:nvSpPr>
            <p:spPr>
              <a:xfrm>
                <a:off x="657134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8" name="任意多边形: 形状 928"/>
              <p:cNvSpPr/>
              <p:nvPr>
                <p:custDataLst>
                  <p:tags r:id="rId2933"/>
                </p:custDataLst>
              </p:nvPr>
            </p:nvSpPr>
            <p:spPr>
              <a:xfrm>
                <a:off x="657134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9" name="任意多边形: 形状 929"/>
              <p:cNvSpPr/>
              <p:nvPr>
                <p:custDataLst>
                  <p:tags r:id="rId2934"/>
                </p:custDataLst>
              </p:nvPr>
            </p:nvSpPr>
            <p:spPr>
              <a:xfrm>
                <a:off x="657134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0" name="任意多边形: 形状 930"/>
              <p:cNvSpPr/>
              <p:nvPr>
                <p:custDataLst>
                  <p:tags r:id="rId2935"/>
                </p:custDataLst>
              </p:nvPr>
            </p:nvSpPr>
            <p:spPr>
              <a:xfrm>
                <a:off x="657134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1" name="任意多边形: 形状 931"/>
              <p:cNvSpPr/>
              <p:nvPr>
                <p:custDataLst>
                  <p:tags r:id="rId2936"/>
                </p:custDataLst>
              </p:nvPr>
            </p:nvSpPr>
            <p:spPr>
              <a:xfrm>
                <a:off x="657134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2" name="任意多边形: 形状 932"/>
              <p:cNvSpPr/>
              <p:nvPr>
                <p:custDataLst>
                  <p:tags r:id="rId2937"/>
                </p:custDataLst>
              </p:nvPr>
            </p:nvSpPr>
            <p:spPr>
              <a:xfrm>
                <a:off x="657134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3" name="任意多边形: 形状 933"/>
              <p:cNvSpPr/>
              <p:nvPr>
                <p:custDataLst>
                  <p:tags r:id="rId2938"/>
                </p:custDataLst>
              </p:nvPr>
            </p:nvSpPr>
            <p:spPr>
              <a:xfrm>
                <a:off x="657134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4" name="任意多边形: 形状 934"/>
              <p:cNvSpPr/>
              <p:nvPr>
                <p:custDataLst>
                  <p:tags r:id="rId2939"/>
                </p:custDataLst>
              </p:nvPr>
            </p:nvSpPr>
            <p:spPr>
              <a:xfrm>
                <a:off x="657134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5" name="任意多边形: 形状 935"/>
              <p:cNvSpPr/>
              <p:nvPr>
                <p:custDataLst>
                  <p:tags r:id="rId2940"/>
                </p:custDataLst>
              </p:nvPr>
            </p:nvSpPr>
            <p:spPr>
              <a:xfrm>
                <a:off x="657134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6" name="任意多边形: 形状 936"/>
              <p:cNvSpPr/>
              <p:nvPr>
                <p:custDataLst>
                  <p:tags r:id="rId2941"/>
                </p:custDataLst>
              </p:nvPr>
            </p:nvSpPr>
            <p:spPr>
              <a:xfrm>
                <a:off x="657134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7" name="任意多边形: 形状 937"/>
              <p:cNvSpPr/>
              <p:nvPr>
                <p:custDataLst>
                  <p:tags r:id="rId2942"/>
                </p:custDataLst>
              </p:nvPr>
            </p:nvSpPr>
            <p:spPr>
              <a:xfrm>
                <a:off x="657134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8" name="任意多边形: 形状 938"/>
              <p:cNvSpPr/>
              <p:nvPr>
                <p:custDataLst>
                  <p:tags r:id="rId2943"/>
                </p:custDataLst>
              </p:nvPr>
            </p:nvSpPr>
            <p:spPr>
              <a:xfrm>
                <a:off x="657134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9" name="任意多边形: 形状 939"/>
              <p:cNvSpPr/>
              <p:nvPr>
                <p:custDataLst>
                  <p:tags r:id="rId2944"/>
                </p:custDataLst>
              </p:nvPr>
            </p:nvSpPr>
            <p:spPr>
              <a:xfrm>
                <a:off x="657134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0" name="任意多边形: 形状 940"/>
              <p:cNvSpPr/>
              <p:nvPr>
                <p:custDataLst>
                  <p:tags r:id="rId2945"/>
                </p:custDataLst>
              </p:nvPr>
            </p:nvSpPr>
            <p:spPr>
              <a:xfrm>
                <a:off x="657134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1" name="任意多边形: 形状 941"/>
              <p:cNvSpPr/>
              <p:nvPr>
                <p:custDataLst>
                  <p:tags r:id="rId2946"/>
                </p:custDataLst>
              </p:nvPr>
            </p:nvSpPr>
            <p:spPr>
              <a:xfrm>
                <a:off x="657134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2" name="任意多边形: 形状 942"/>
              <p:cNvSpPr/>
              <p:nvPr>
                <p:custDataLst>
                  <p:tags r:id="rId2947"/>
                </p:custDataLst>
              </p:nvPr>
            </p:nvSpPr>
            <p:spPr>
              <a:xfrm>
                <a:off x="657134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3" name="任意多边形: 形状 943"/>
              <p:cNvSpPr/>
              <p:nvPr>
                <p:custDataLst>
                  <p:tags r:id="rId2948"/>
                </p:custDataLst>
              </p:nvPr>
            </p:nvSpPr>
            <p:spPr>
              <a:xfrm>
                <a:off x="657134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4" name="任意多边形: 形状 944"/>
              <p:cNvSpPr/>
              <p:nvPr>
                <p:custDataLst>
                  <p:tags r:id="rId2949"/>
                </p:custDataLst>
              </p:nvPr>
            </p:nvSpPr>
            <p:spPr>
              <a:xfrm>
                <a:off x="648639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5" name="任意多边形: 形状 945"/>
              <p:cNvSpPr/>
              <p:nvPr>
                <p:custDataLst>
                  <p:tags r:id="rId2950"/>
                </p:custDataLst>
              </p:nvPr>
            </p:nvSpPr>
            <p:spPr>
              <a:xfrm>
                <a:off x="648639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6" name="任意多边形: 形状 946"/>
              <p:cNvSpPr/>
              <p:nvPr>
                <p:custDataLst>
                  <p:tags r:id="rId2951"/>
                </p:custDataLst>
              </p:nvPr>
            </p:nvSpPr>
            <p:spPr>
              <a:xfrm>
                <a:off x="648639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7" name="任意多边形: 形状 947"/>
              <p:cNvSpPr/>
              <p:nvPr>
                <p:custDataLst>
                  <p:tags r:id="rId2952"/>
                </p:custDataLst>
              </p:nvPr>
            </p:nvSpPr>
            <p:spPr>
              <a:xfrm>
                <a:off x="648639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8" name="任意多边形: 形状 948"/>
              <p:cNvSpPr/>
              <p:nvPr>
                <p:custDataLst>
                  <p:tags r:id="rId2953"/>
                </p:custDataLst>
              </p:nvPr>
            </p:nvSpPr>
            <p:spPr>
              <a:xfrm>
                <a:off x="648639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9" name="任意多边形: 形状 949"/>
              <p:cNvSpPr/>
              <p:nvPr>
                <p:custDataLst>
                  <p:tags r:id="rId2954"/>
                </p:custDataLst>
              </p:nvPr>
            </p:nvSpPr>
            <p:spPr>
              <a:xfrm>
                <a:off x="648639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0" name="任意多边形: 形状 950"/>
              <p:cNvSpPr/>
              <p:nvPr>
                <p:custDataLst>
                  <p:tags r:id="rId2955"/>
                </p:custDataLst>
              </p:nvPr>
            </p:nvSpPr>
            <p:spPr>
              <a:xfrm>
                <a:off x="648639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1" name="任意多边形: 形状 951"/>
              <p:cNvSpPr/>
              <p:nvPr>
                <p:custDataLst>
                  <p:tags r:id="rId2956"/>
                </p:custDataLst>
              </p:nvPr>
            </p:nvSpPr>
            <p:spPr>
              <a:xfrm>
                <a:off x="648639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2" name="任意多边形: 形状 952"/>
              <p:cNvSpPr/>
              <p:nvPr>
                <p:custDataLst>
                  <p:tags r:id="rId2957"/>
                </p:custDataLst>
              </p:nvPr>
            </p:nvSpPr>
            <p:spPr>
              <a:xfrm>
                <a:off x="648639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3" name="任意多边形: 形状 953"/>
              <p:cNvSpPr/>
              <p:nvPr>
                <p:custDataLst>
                  <p:tags r:id="rId2958"/>
                </p:custDataLst>
              </p:nvPr>
            </p:nvSpPr>
            <p:spPr>
              <a:xfrm>
                <a:off x="648639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4" name="任意多边形: 形状 954"/>
              <p:cNvSpPr/>
              <p:nvPr>
                <p:custDataLst>
                  <p:tags r:id="rId2959"/>
                </p:custDataLst>
              </p:nvPr>
            </p:nvSpPr>
            <p:spPr>
              <a:xfrm>
                <a:off x="648639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5" name="任意多边形: 形状 955"/>
              <p:cNvSpPr/>
              <p:nvPr>
                <p:custDataLst>
                  <p:tags r:id="rId2960"/>
                </p:custDataLst>
              </p:nvPr>
            </p:nvSpPr>
            <p:spPr>
              <a:xfrm>
                <a:off x="648639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6" name="任意多边形: 形状 956"/>
              <p:cNvSpPr/>
              <p:nvPr>
                <p:custDataLst>
                  <p:tags r:id="rId2961"/>
                </p:custDataLst>
              </p:nvPr>
            </p:nvSpPr>
            <p:spPr>
              <a:xfrm>
                <a:off x="648639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7" name="任意多边形: 形状 957"/>
              <p:cNvSpPr/>
              <p:nvPr>
                <p:custDataLst>
                  <p:tags r:id="rId2962"/>
                </p:custDataLst>
              </p:nvPr>
            </p:nvSpPr>
            <p:spPr>
              <a:xfrm>
                <a:off x="648639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8" name="任意多边形: 形状 958"/>
              <p:cNvSpPr/>
              <p:nvPr>
                <p:custDataLst>
                  <p:tags r:id="rId2963"/>
                </p:custDataLst>
              </p:nvPr>
            </p:nvSpPr>
            <p:spPr>
              <a:xfrm>
                <a:off x="648639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9" name="任意多边形: 形状 959"/>
              <p:cNvSpPr/>
              <p:nvPr>
                <p:custDataLst>
                  <p:tags r:id="rId2964"/>
                </p:custDataLst>
              </p:nvPr>
            </p:nvSpPr>
            <p:spPr>
              <a:xfrm>
                <a:off x="648639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0" name="任意多边形: 形状 960"/>
              <p:cNvSpPr/>
              <p:nvPr>
                <p:custDataLst>
                  <p:tags r:id="rId2965"/>
                </p:custDataLst>
              </p:nvPr>
            </p:nvSpPr>
            <p:spPr>
              <a:xfrm>
                <a:off x="648639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1" name="任意多边形: 形状 961"/>
              <p:cNvSpPr/>
              <p:nvPr>
                <p:custDataLst>
                  <p:tags r:id="rId2966"/>
                </p:custDataLst>
              </p:nvPr>
            </p:nvSpPr>
            <p:spPr>
              <a:xfrm>
                <a:off x="648639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2" name="任意多边形: 形状 962"/>
              <p:cNvSpPr/>
              <p:nvPr>
                <p:custDataLst>
                  <p:tags r:id="rId2967"/>
                </p:custDataLst>
              </p:nvPr>
            </p:nvSpPr>
            <p:spPr>
              <a:xfrm>
                <a:off x="648639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3" name="任意多边形: 形状 963"/>
              <p:cNvSpPr/>
              <p:nvPr>
                <p:custDataLst>
                  <p:tags r:id="rId2968"/>
                </p:custDataLst>
              </p:nvPr>
            </p:nvSpPr>
            <p:spPr>
              <a:xfrm>
                <a:off x="648639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4" name="任意多边形: 形状 964"/>
              <p:cNvSpPr/>
              <p:nvPr>
                <p:custDataLst>
                  <p:tags r:id="rId2969"/>
                </p:custDataLst>
              </p:nvPr>
            </p:nvSpPr>
            <p:spPr>
              <a:xfrm>
                <a:off x="648639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5" name="任意多边形: 形状 965"/>
              <p:cNvSpPr/>
              <p:nvPr>
                <p:custDataLst>
                  <p:tags r:id="rId2970"/>
                </p:custDataLst>
              </p:nvPr>
            </p:nvSpPr>
            <p:spPr>
              <a:xfrm>
                <a:off x="648639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6" name="任意多边形: 形状 966"/>
              <p:cNvSpPr/>
              <p:nvPr>
                <p:custDataLst>
                  <p:tags r:id="rId2971"/>
                </p:custDataLst>
              </p:nvPr>
            </p:nvSpPr>
            <p:spPr>
              <a:xfrm>
                <a:off x="648639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3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7" name="任意多边形: 形状 967"/>
              <p:cNvSpPr/>
              <p:nvPr>
                <p:custDataLst>
                  <p:tags r:id="rId2972"/>
                </p:custDataLst>
              </p:nvPr>
            </p:nvSpPr>
            <p:spPr>
              <a:xfrm>
                <a:off x="640235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8" name="任意多边形: 形状 968"/>
              <p:cNvSpPr/>
              <p:nvPr>
                <p:custDataLst>
                  <p:tags r:id="rId2973"/>
                </p:custDataLst>
              </p:nvPr>
            </p:nvSpPr>
            <p:spPr>
              <a:xfrm>
                <a:off x="640235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9" name="任意多边形: 形状 969"/>
              <p:cNvSpPr/>
              <p:nvPr>
                <p:custDataLst>
                  <p:tags r:id="rId2974"/>
                </p:custDataLst>
              </p:nvPr>
            </p:nvSpPr>
            <p:spPr>
              <a:xfrm>
                <a:off x="640235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0" name="任意多边形: 形状 970"/>
              <p:cNvSpPr/>
              <p:nvPr>
                <p:custDataLst>
                  <p:tags r:id="rId2975"/>
                </p:custDataLst>
              </p:nvPr>
            </p:nvSpPr>
            <p:spPr>
              <a:xfrm>
                <a:off x="640235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1" name="任意多边形: 形状 971"/>
              <p:cNvSpPr/>
              <p:nvPr>
                <p:custDataLst>
                  <p:tags r:id="rId2976"/>
                </p:custDataLst>
              </p:nvPr>
            </p:nvSpPr>
            <p:spPr>
              <a:xfrm>
                <a:off x="640235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2" name="任意多边形: 形状 972"/>
              <p:cNvSpPr/>
              <p:nvPr>
                <p:custDataLst>
                  <p:tags r:id="rId2977"/>
                </p:custDataLst>
              </p:nvPr>
            </p:nvSpPr>
            <p:spPr>
              <a:xfrm>
                <a:off x="640235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3" name="任意多边形: 形状 973"/>
              <p:cNvSpPr/>
              <p:nvPr>
                <p:custDataLst>
                  <p:tags r:id="rId2978"/>
                </p:custDataLst>
              </p:nvPr>
            </p:nvSpPr>
            <p:spPr>
              <a:xfrm>
                <a:off x="640235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4" name="任意多边形: 形状 974"/>
              <p:cNvSpPr/>
              <p:nvPr>
                <p:custDataLst>
                  <p:tags r:id="rId2979"/>
                </p:custDataLst>
              </p:nvPr>
            </p:nvSpPr>
            <p:spPr>
              <a:xfrm>
                <a:off x="640235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5" name="任意多边形: 形状 975"/>
              <p:cNvSpPr/>
              <p:nvPr>
                <p:custDataLst>
                  <p:tags r:id="rId2980"/>
                </p:custDataLst>
              </p:nvPr>
            </p:nvSpPr>
            <p:spPr>
              <a:xfrm>
                <a:off x="640235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6" name="任意多边形: 形状 976"/>
              <p:cNvSpPr/>
              <p:nvPr>
                <p:custDataLst>
                  <p:tags r:id="rId2981"/>
                </p:custDataLst>
              </p:nvPr>
            </p:nvSpPr>
            <p:spPr>
              <a:xfrm>
                <a:off x="640235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7" name="任意多边形: 形状 977"/>
              <p:cNvSpPr/>
              <p:nvPr>
                <p:custDataLst>
                  <p:tags r:id="rId2982"/>
                </p:custDataLst>
              </p:nvPr>
            </p:nvSpPr>
            <p:spPr>
              <a:xfrm>
                <a:off x="640235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8" name="任意多边形: 形状 978"/>
              <p:cNvSpPr/>
              <p:nvPr>
                <p:custDataLst>
                  <p:tags r:id="rId2983"/>
                </p:custDataLst>
              </p:nvPr>
            </p:nvSpPr>
            <p:spPr>
              <a:xfrm>
                <a:off x="640235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9" name="任意多边形: 形状 979"/>
              <p:cNvSpPr/>
              <p:nvPr>
                <p:custDataLst>
                  <p:tags r:id="rId2984"/>
                </p:custDataLst>
              </p:nvPr>
            </p:nvSpPr>
            <p:spPr>
              <a:xfrm>
                <a:off x="640235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0" name="任意多边形: 形状 980"/>
              <p:cNvSpPr/>
              <p:nvPr>
                <p:custDataLst>
                  <p:tags r:id="rId2985"/>
                </p:custDataLst>
              </p:nvPr>
            </p:nvSpPr>
            <p:spPr>
              <a:xfrm>
                <a:off x="640235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1" name="任意多边形: 形状 981"/>
              <p:cNvSpPr/>
              <p:nvPr>
                <p:custDataLst>
                  <p:tags r:id="rId2986"/>
                </p:custDataLst>
              </p:nvPr>
            </p:nvSpPr>
            <p:spPr>
              <a:xfrm>
                <a:off x="640235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2" name="任意多边形: 形状 982"/>
              <p:cNvSpPr/>
              <p:nvPr>
                <p:custDataLst>
                  <p:tags r:id="rId2987"/>
                </p:custDataLst>
              </p:nvPr>
            </p:nvSpPr>
            <p:spPr>
              <a:xfrm>
                <a:off x="640235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3" name="任意多边形: 形状 983"/>
              <p:cNvSpPr/>
              <p:nvPr>
                <p:custDataLst>
                  <p:tags r:id="rId2988"/>
                </p:custDataLst>
              </p:nvPr>
            </p:nvSpPr>
            <p:spPr>
              <a:xfrm>
                <a:off x="640235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4" name="任意多边形: 形状 984"/>
              <p:cNvSpPr/>
              <p:nvPr>
                <p:custDataLst>
                  <p:tags r:id="rId2989"/>
                </p:custDataLst>
              </p:nvPr>
            </p:nvSpPr>
            <p:spPr>
              <a:xfrm>
                <a:off x="640235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5" name="任意多边形: 形状 985"/>
              <p:cNvSpPr/>
              <p:nvPr>
                <p:custDataLst>
                  <p:tags r:id="rId2990"/>
                </p:custDataLst>
              </p:nvPr>
            </p:nvSpPr>
            <p:spPr>
              <a:xfrm>
                <a:off x="640235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6" name="任意多边形: 形状 986"/>
              <p:cNvSpPr/>
              <p:nvPr>
                <p:custDataLst>
                  <p:tags r:id="rId2991"/>
                </p:custDataLst>
              </p:nvPr>
            </p:nvSpPr>
            <p:spPr>
              <a:xfrm>
                <a:off x="640235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7" name="任意多边形: 形状 987"/>
              <p:cNvSpPr/>
              <p:nvPr>
                <p:custDataLst>
                  <p:tags r:id="rId2992"/>
                </p:custDataLst>
              </p:nvPr>
            </p:nvSpPr>
            <p:spPr>
              <a:xfrm>
                <a:off x="640235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8" name="任意多边形: 形状 988"/>
              <p:cNvSpPr/>
              <p:nvPr>
                <p:custDataLst>
                  <p:tags r:id="rId2993"/>
                </p:custDataLst>
              </p:nvPr>
            </p:nvSpPr>
            <p:spPr>
              <a:xfrm>
                <a:off x="640235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9" name="任意多边形: 形状 989"/>
              <p:cNvSpPr/>
              <p:nvPr>
                <p:custDataLst>
                  <p:tags r:id="rId2994"/>
                </p:custDataLst>
              </p:nvPr>
            </p:nvSpPr>
            <p:spPr>
              <a:xfrm>
                <a:off x="640235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0" name="任意多边形: 形状 990"/>
              <p:cNvSpPr/>
              <p:nvPr>
                <p:custDataLst>
                  <p:tags r:id="rId2995"/>
                </p:custDataLst>
              </p:nvPr>
            </p:nvSpPr>
            <p:spPr>
              <a:xfrm>
                <a:off x="6318309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1" name="任意多边形: 形状 991"/>
              <p:cNvSpPr/>
              <p:nvPr>
                <p:custDataLst>
                  <p:tags r:id="rId2996"/>
                </p:custDataLst>
              </p:nvPr>
            </p:nvSpPr>
            <p:spPr>
              <a:xfrm>
                <a:off x="6318309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2" name="任意多边形: 形状 992"/>
              <p:cNvSpPr/>
              <p:nvPr>
                <p:custDataLst>
                  <p:tags r:id="rId2997"/>
                </p:custDataLst>
              </p:nvPr>
            </p:nvSpPr>
            <p:spPr>
              <a:xfrm>
                <a:off x="6318309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3" name="任意多边形: 形状 993"/>
              <p:cNvSpPr/>
              <p:nvPr>
                <p:custDataLst>
                  <p:tags r:id="rId2998"/>
                </p:custDataLst>
              </p:nvPr>
            </p:nvSpPr>
            <p:spPr>
              <a:xfrm>
                <a:off x="6318309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4" name="任意多边形: 形状 994"/>
              <p:cNvSpPr/>
              <p:nvPr>
                <p:custDataLst>
                  <p:tags r:id="rId2999"/>
                </p:custDataLst>
              </p:nvPr>
            </p:nvSpPr>
            <p:spPr>
              <a:xfrm>
                <a:off x="6318309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5" name="任意多边形: 形状 995"/>
              <p:cNvSpPr/>
              <p:nvPr>
                <p:custDataLst>
                  <p:tags r:id="rId3000"/>
                </p:custDataLst>
              </p:nvPr>
            </p:nvSpPr>
            <p:spPr>
              <a:xfrm>
                <a:off x="6318309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6" name="任意多边形: 形状 996"/>
              <p:cNvSpPr/>
              <p:nvPr>
                <p:custDataLst>
                  <p:tags r:id="rId3001"/>
                </p:custDataLst>
              </p:nvPr>
            </p:nvSpPr>
            <p:spPr>
              <a:xfrm>
                <a:off x="6318309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7" name="任意多边形: 形状 997"/>
              <p:cNvSpPr/>
              <p:nvPr>
                <p:custDataLst>
                  <p:tags r:id="rId3002"/>
                </p:custDataLst>
              </p:nvPr>
            </p:nvSpPr>
            <p:spPr>
              <a:xfrm>
                <a:off x="6318309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8" name="任意多边形: 形状 998"/>
              <p:cNvSpPr/>
              <p:nvPr>
                <p:custDataLst>
                  <p:tags r:id="rId3003"/>
                </p:custDataLst>
              </p:nvPr>
            </p:nvSpPr>
            <p:spPr>
              <a:xfrm>
                <a:off x="6318309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9" name="任意多边形: 形状 999"/>
              <p:cNvSpPr/>
              <p:nvPr>
                <p:custDataLst>
                  <p:tags r:id="rId3004"/>
                </p:custDataLst>
              </p:nvPr>
            </p:nvSpPr>
            <p:spPr>
              <a:xfrm>
                <a:off x="6318309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0" name="任意多边形: 形状 1000"/>
              <p:cNvSpPr/>
              <p:nvPr>
                <p:custDataLst>
                  <p:tags r:id="rId3005"/>
                </p:custDataLst>
              </p:nvPr>
            </p:nvSpPr>
            <p:spPr>
              <a:xfrm>
                <a:off x="6318309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1" name="任意多边形: 形状 1001"/>
              <p:cNvSpPr/>
              <p:nvPr>
                <p:custDataLst>
                  <p:tags r:id="rId3006"/>
                </p:custDataLst>
              </p:nvPr>
            </p:nvSpPr>
            <p:spPr>
              <a:xfrm>
                <a:off x="6318309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2" name="任意多边形: 形状 1002"/>
              <p:cNvSpPr/>
              <p:nvPr>
                <p:custDataLst>
                  <p:tags r:id="rId3007"/>
                </p:custDataLst>
              </p:nvPr>
            </p:nvSpPr>
            <p:spPr>
              <a:xfrm>
                <a:off x="6318309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3" name="任意多边形: 形状 1003"/>
              <p:cNvSpPr/>
              <p:nvPr>
                <p:custDataLst>
                  <p:tags r:id="rId3008"/>
                </p:custDataLst>
              </p:nvPr>
            </p:nvSpPr>
            <p:spPr>
              <a:xfrm>
                <a:off x="6318309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4" name="任意多边形: 形状 1004"/>
              <p:cNvSpPr/>
              <p:nvPr>
                <p:custDataLst>
                  <p:tags r:id="rId3009"/>
                </p:custDataLst>
              </p:nvPr>
            </p:nvSpPr>
            <p:spPr>
              <a:xfrm>
                <a:off x="6318309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5" name="任意多边形: 形状 1005"/>
              <p:cNvSpPr/>
              <p:nvPr>
                <p:custDataLst>
                  <p:tags r:id="rId3010"/>
                </p:custDataLst>
              </p:nvPr>
            </p:nvSpPr>
            <p:spPr>
              <a:xfrm>
                <a:off x="6318309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6" name="任意多边形: 形状 1006"/>
              <p:cNvSpPr/>
              <p:nvPr>
                <p:custDataLst>
                  <p:tags r:id="rId3011"/>
                </p:custDataLst>
              </p:nvPr>
            </p:nvSpPr>
            <p:spPr>
              <a:xfrm>
                <a:off x="6318309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7" name="任意多边形: 形状 1007"/>
              <p:cNvSpPr/>
              <p:nvPr>
                <p:custDataLst>
                  <p:tags r:id="rId3012"/>
                </p:custDataLst>
              </p:nvPr>
            </p:nvSpPr>
            <p:spPr>
              <a:xfrm>
                <a:off x="6318309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8" name="任意多边形: 形状 1008"/>
              <p:cNvSpPr/>
              <p:nvPr>
                <p:custDataLst>
                  <p:tags r:id="rId3013"/>
                </p:custDataLst>
              </p:nvPr>
            </p:nvSpPr>
            <p:spPr>
              <a:xfrm>
                <a:off x="6318309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9" name="任意多边形: 形状 1009"/>
              <p:cNvSpPr/>
              <p:nvPr>
                <p:custDataLst>
                  <p:tags r:id="rId3014"/>
                </p:custDataLst>
              </p:nvPr>
            </p:nvSpPr>
            <p:spPr>
              <a:xfrm>
                <a:off x="6318309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0" name="任意多边形: 形状 1010"/>
              <p:cNvSpPr/>
              <p:nvPr>
                <p:custDataLst>
                  <p:tags r:id="rId3015"/>
                </p:custDataLst>
              </p:nvPr>
            </p:nvSpPr>
            <p:spPr>
              <a:xfrm>
                <a:off x="6318309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1" name="任意多边形: 形状 1011"/>
              <p:cNvSpPr/>
              <p:nvPr>
                <p:custDataLst>
                  <p:tags r:id="rId3016"/>
                </p:custDataLst>
              </p:nvPr>
            </p:nvSpPr>
            <p:spPr>
              <a:xfrm>
                <a:off x="6318309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2" name="任意多边形: 形状 1012"/>
              <p:cNvSpPr/>
              <p:nvPr>
                <p:custDataLst>
                  <p:tags r:id="rId3017"/>
                </p:custDataLst>
              </p:nvPr>
            </p:nvSpPr>
            <p:spPr>
              <a:xfrm>
                <a:off x="6318309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3" name="任意多边形: 形状 1013"/>
              <p:cNvSpPr/>
              <p:nvPr>
                <p:custDataLst>
                  <p:tags r:id="rId3018"/>
                </p:custDataLst>
              </p:nvPr>
            </p:nvSpPr>
            <p:spPr>
              <a:xfrm>
                <a:off x="623336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4" name="任意多边形: 形状 1014"/>
              <p:cNvSpPr/>
              <p:nvPr>
                <p:custDataLst>
                  <p:tags r:id="rId3019"/>
                </p:custDataLst>
              </p:nvPr>
            </p:nvSpPr>
            <p:spPr>
              <a:xfrm>
                <a:off x="623336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5" name="任意多边形: 形状 1015"/>
              <p:cNvSpPr/>
              <p:nvPr>
                <p:custDataLst>
                  <p:tags r:id="rId3020"/>
                </p:custDataLst>
              </p:nvPr>
            </p:nvSpPr>
            <p:spPr>
              <a:xfrm>
                <a:off x="623336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6" name="任意多边形: 形状 1016"/>
              <p:cNvSpPr/>
              <p:nvPr>
                <p:custDataLst>
                  <p:tags r:id="rId3021"/>
                </p:custDataLst>
              </p:nvPr>
            </p:nvSpPr>
            <p:spPr>
              <a:xfrm>
                <a:off x="623336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7" name="任意多边形: 形状 1017"/>
              <p:cNvSpPr/>
              <p:nvPr>
                <p:custDataLst>
                  <p:tags r:id="rId3022"/>
                </p:custDataLst>
              </p:nvPr>
            </p:nvSpPr>
            <p:spPr>
              <a:xfrm>
                <a:off x="623336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8" name="任意多边形: 形状 1018"/>
              <p:cNvSpPr/>
              <p:nvPr>
                <p:custDataLst>
                  <p:tags r:id="rId3023"/>
                </p:custDataLst>
              </p:nvPr>
            </p:nvSpPr>
            <p:spPr>
              <a:xfrm>
                <a:off x="623336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9" name="任意多边形: 形状 1019"/>
              <p:cNvSpPr/>
              <p:nvPr>
                <p:custDataLst>
                  <p:tags r:id="rId3024"/>
                </p:custDataLst>
              </p:nvPr>
            </p:nvSpPr>
            <p:spPr>
              <a:xfrm>
                <a:off x="623336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0" name="任意多边形: 形状 1020"/>
              <p:cNvSpPr/>
              <p:nvPr>
                <p:custDataLst>
                  <p:tags r:id="rId3025"/>
                </p:custDataLst>
              </p:nvPr>
            </p:nvSpPr>
            <p:spPr>
              <a:xfrm>
                <a:off x="623336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1" name="任意多边形: 形状 1021"/>
              <p:cNvSpPr/>
              <p:nvPr>
                <p:custDataLst>
                  <p:tags r:id="rId3026"/>
                </p:custDataLst>
              </p:nvPr>
            </p:nvSpPr>
            <p:spPr>
              <a:xfrm>
                <a:off x="623336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2" name="任意多边形: 形状 1022"/>
              <p:cNvSpPr/>
              <p:nvPr>
                <p:custDataLst>
                  <p:tags r:id="rId3027"/>
                </p:custDataLst>
              </p:nvPr>
            </p:nvSpPr>
            <p:spPr>
              <a:xfrm>
                <a:off x="623336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3" name="任意多边形: 形状 1023"/>
              <p:cNvSpPr/>
              <p:nvPr>
                <p:custDataLst>
                  <p:tags r:id="rId3028"/>
                </p:custDataLst>
              </p:nvPr>
            </p:nvSpPr>
            <p:spPr>
              <a:xfrm>
                <a:off x="623336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4" name="任意多边形: 形状 1024"/>
              <p:cNvSpPr/>
              <p:nvPr>
                <p:custDataLst>
                  <p:tags r:id="rId3029"/>
                </p:custDataLst>
              </p:nvPr>
            </p:nvSpPr>
            <p:spPr>
              <a:xfrm>
                <a:off x="623336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5" name="任意多边形: 形状 1025"/>
              <p:cNvSpPr/>
              <p:nvPr>
                <p:custDataLst>
                  <p:tags r:id="rId3030"/>
                </p:custDataLst>
              </p:nvPr>
            </p:nvSpPr>
            <p:spPr>
              <a:xfrm>
                <a:off x="623336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6" name="任意多边形: 形状 1026"/>
              <p:cNvSpPr/>
              <p:nvPr>
                <p:custDataLst>
                  <p:tags r:id="rId3031"/>
                </p:custDataLst>
              </p:nvPr>
            </p:nvSpPr>
            <p:spPr>
              <a:xfrm>
                <a:off x="623336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7" name="任意多边形: 形状 1027"/>
              <p:cNvSpPr/>
              <p:nvPr>
                <p:custDataLst>
                  <p:tags r:id="rId3032"/>
                </p:custDataLst>
              </p:nvPr>
            </p:nvSpPr>
            <p:spPr>
              <a:xfrm>
                <a:off x="623336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8" name="任意多边形: 形状 1028"/>
              <p:cNvSpPr/>
              <p:nvPr>
                <p:custDataLst>
                  <p:tags r:id="rId3033"/>
                </p:custDataLst>
              </p:nvPr>
            </p:nvSpPr>
            <p:spPr>
              <a:xfrm>
                <a:off x="623336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9" name="任意多边形: 形状 1029"/>
              <p:cNvSpPr/>
              <p:nvPr>
                <p:custDataLst>
                  <p:tags r:id="rId3034"/>
                </p:custDataLst>
              </p:nvPr>
            </p:nvSpPr>
            <p:spPr>
              <a:xfrm>
                <a:off x="623336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0" name="任意多边形: 形状 1030"/>
              <p:cNvSpPr/>
              <p:nvPr>
                <p:custDataLst>
                  <p:tags r:id="rId3035"/>
                </p:custDataLst>
              </p:nvPr>
            </p:nvSpPr>
            <p:spPr>
              <a:xfrm>
                <a:off x="623336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1" name="任意多边形: 形状 1031"/>
              <p:cNvSpPr/>
              <p:nvPr>
                <p:custDataLst>
                  <p:tags r:id="rId3036"/>
                </p:custDataLst>
              </p:nvPr>
            </p:nvSpPr>
            <p:spPr>
              <a:xfrm>
                <a:off x="623336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2" name="任意多边形: 形状 1032"/>
              <p:cNvSpPr/>
              <p:nvPr>
                <p:custDataLst>
                  <p:tags r:id="rId3037"/>
                </p:custDataLst>
              </p:nvPr>
            </p:nvSpPr>
            <p:spPr>
              <a:xfrm>
                <a:off x="623336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3" name="任意多边形: 形状 1033"/>
              <p:cNvSpPr/>
              <p:nvPr>
                <p:custDataLst>
                  <p:tags r:id="rId3038"/>
                </p:custDataLst>
              </p:nvPr>
            </p:nvSpPr>
            <p:spPr>
              <a:xfrm>
                <a:off x="623336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4" name="任意多边形: 形状 1034"/>
              <p:cNvSpPr/>
              <p:nvPr>
                <p:custDataLst>
                  <p:tags r:id="rId3039"/>
                </p:custDataLst>
              </p:nvPr>
            </p:nvSpPr>
            <p:spPr>
              <a:xfrm>
                <a:off x="623336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5" name="任意多边形: 形状 1035"/>
              <p:cNvSpPr/>
              <p:nvPr>
                <p:custDataLst>
                  <p:tags r:id="rId3040"/>
                </p:custDataLst>
              </p:nvPr>
            </p:nvSpPr>
            <p:spPr>
              <a:xfrm>
                <a:off x="623336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6" name="任意多边形: 形状 1036"/>
              <p:cNvSpPr/>
              <p:nvPr>
                <p:custDataLst>
                  <p:tags r:id="rId3041"/>
                </p:custDataLst>
              </p:nvPr>
            </p:nvSpPr>
            <p:spPr>
              <a:xfrm>
                <a:off x="614931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7" name="任意多边形: 形状 1037"/>
              <p:cNvSpPr/>
              <p:nvPr>
                <p:custDataLst>
                  <p:tags r:id="rId3042"/>
                </p:custDataLst>
              </p:nvPr>
            </p:nvSpPr>
            <p:spPr>
              <a:xfrm>
                <a:off x="614931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8" name="任意多边形: 形状 1038"/>
              <p:cNvSpPr/>
              <p:nvPr>
                <p:custDataLst>
                  <p:tags r:id="rId3043"/>
                </p:custDataLst>
              </p:nvPr>
            </p:nvSpPr>
            <p:spPr>
              <a:xfrm>
                <a:off x="614931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9" name="任意多边形: 形状 1039"/>
              <p:cNvSpPr/>
              <p:nvPr>
                <p:custDataLst>
                  <p:tags r:id="rId3044"/>
                </p:custDataLst>
              </p:nvPr>
            </p:nvSpPr>
            <p:spPr>
              <a:xfrm>
                <a:off x="614931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0" name="任意多边形: 形状 1040"/>
              <p:cNvSpPr/>
              <p:nvPr>
                <p:custDataLst>
                  <p:tags r:id="rId3045"/>
                </p:custDataLst>
              </p:nvPr>
            </p:nvSpPr>
            <p:spPr>
              <a:xfrm>
                <a:off x="614931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1" name="任意多边形: 形状 1041"/>
              <p:cNvSpPr/>
              <p:nvPr>
                <p:custDataLst>
                  <p:tags r:id="rId3046"/>
                </p:custDataLst>
              </p:nvPr>
            </p:nvSpPr>
            <p:spPr>
              <a:xfrm>
                <a:off x="614931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2" name="任意多边形: 形状 1042"/>
              <p:cNvSpPr/>
              <p:nvPr>
                <p:custDataLst>
                  <p:tags r:id="rId3047"/>
                </p:custDataLst>
              </p:nvPr>
            </p:nvSpPr>
            <p:spPr>
              <a:xfrm>
                <a:off x="614931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3" name="任意多边形: 形状 1043"/>
              <p:cNvSpPr/>
              <p:nvPr>
                <p:custDataLst>
                  <p:tags r:id="rId3048"/>
                </p:custDataLst>
              </p:nvPr>
            </p:nvSpPr>
            <p:spPr>
              <a:xfrm>
                <a:off x="614931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4" name="任意多边形: 形状 1044"/>
              <p:cNvSpPr/>
              <p:nvPr>
                <p:custDataLst>
                  <p:tags r:id="rId3049"/>
                </p:custDataLst>
              </p:nvPr>
            </p:nvSpPr>
            <p:spPr>
              <a:xfrm>
                <a:off x="614931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5" name="任意多边形: 形状 1045"/>
              <p:cNvSpPr/>
              <p:nvPr>
                <p:custDataLst>
                  <p:tags r:id="rId3050"/>
                </p:custDataLst>
              </p:nvPr>
            </p:nvSpPr>
            <p:spPr>
              <a:xfrm>
                <a:off x="614931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6" name="任意多边形: 形状 1046"/>
              <p:cNvSpPr/>
              <p:nvPr>
                <p:custDataLst>
                  <p:tags r:id="rId3051"/>
                </p:custDataLst>
              </p:nvPr>
            </p:nvSpPr>
            <p:spPr>
              <a:xfrm>
                <a:off x="614931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7" name="任意多边形: 形状 1047"/>
              <p:cNvSpPr/>
              <p:nvPr>
                <p:custDataLst>
                  <p:tags r:id="rId3052"/>
                </p:custDataLst>
              </p:nvPr>
            </p:nvSpPr>
            <p:spPr>
              <a:xfrm>
                <a:off x="614931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8" name="任意多边形: 形状 1048"/>
              <p:cNvSpPr/>
              <p:nvPr>
                <p:custDataLst>
                  <p:tags r:id="rId3053"/>
                </p:custDataLst>
              </p:nvPr>
            </p:nvSpPr>
            <p:spPr>
              <a:xfrm>
                <a:off x="614931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9" name="任意多边形: 形状 1049"/>
              <p:cNvSpPr/>
              <p:nvPr>
                <p:custDataLst>
                  <p:tags r:id="rId3054"/>
                </p:custDataLst>
              </p:nvPr>
            </p:nvSpPr>
            <p:spPr>
              <a:xfrm>
                <a:off x="614931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0" name="任意多边形: 形状 1050"/>
              <p:cNvSpPr/>
              <p:nvPr>
                <p:custDataLst>
                  <p:tags r:id="rId3055"/>
                </p:custDataLst>
              </p:nvPr>
            </p:nvSpPr>
            <p:spPr>
              <a:xfrm>
                <a:off x="614931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1" name="任意多边形: 形状 1051"/>
              <p:cNvSpPr/>
              <p:nvPr>
                <p:custDataLst>
                  <p:tags r:id="rId3056"/>
                </p:custDataLst>
              </p:nvPr>
            </p:nvSpPr>
            <p:spPr>
              <a:xfrm>
                <a:off x="614931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2" name="任意多边形: 形状 1052"/>
              <p:cNvSpPr/>
              <p:nvPr>
                <p:custDataLst>
                  <p:tags r:id="rId3057"/>
                </p:custDataLst>
              </p:nvPr>
            </p:nvSpPr>
            <p:spPr>
              <a:xfrm>
                <a:off x="614931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3" name="任意多边形: 形状 1053"/>
              <p:cNvSpPr/>
              <p:nvPr>
                <p:custDataLst>
                  <p:tags r:id="rId3058"/>
                </p:custDataLst>
              </p:nvPr>
            </p:nvSpPr>
            <p:spPr>
              <a:xfrm>
                <a:off x="614931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4" name="任意多边形: 形状 1054"/>
              <p:cNvSpPr/>
              <p:nvPr>
                <p:custDataLst>
                  <p:tags r:id="rId3059"/>
                </p:custDataLst>
              </p:nvPr>
            </p:nvSpPr>
            <p:spPr>
              <a:xfrm>
                <a:off x="614931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5" name="任意多边形: 形状 1055"/>
              <p:cNvSpPr/>
              <p:nvPr>
                <p:custDataLst>
                  <p:tags r:id="rId3060"/>
                </p:custDataLst>
              </p:nvPr>
            </p:nvSpPr>
            <p:spPr>
              <a:xfrm>
                <a:off x="614931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6" name="任意多边形: 形状 1056"/>
              <p:cNvSpPr/>
              <p:nvPr>
                <p:custDataLst>
                  <p:tags r:id="rId3061"/>
                </p:custDataLst>
              </p:nvPr>
            </p:nvSpPr>
            <p:spPr>
              <a:xfrm>
                <a:off x="614931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7" name="任意多边形: 形状 1057"/>
              <p:cNvSpPr/>
              <p:nvPr>
                <p:custDataLst>
                  <p:tags r:id="rId3062"/>
                </p:custDataLst>
              </p:nvPr>
            </p:nvSpPr>
            <p:spPr>
              <a:xfrm>
                <a:off x="614931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8" name="任意多边形: 形状 1058"/>
              <p:cNvSpPr/>
              <p:nvPr>
                <p:custDataLst>
                  <p:tags r:id="rId3063"/>
                </p:custDataLst>
              </p:nvPr>
            </p:nvSpPr>
            <p:spPr>
              <a:xfrm>
                <a:off x="614931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9" name="任意多边形: 形状 1059"/>
              <p:cNvSpPr/>
              <p:nvPr>
                <p:custDataLst>
                  <p:tags r:id="rId3064"/>
                </p:custDataLst>
              </p:nvPr>
            </p:nvSpPr>
            <p:spPr>
              <a:xfrm>
                <a:off x="6065274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0" name="任意多边形: 形状 1060"/>
              <p:cNvSpPr/>
              <p:nvPr>
                <p:custDataLst>
                  <p:tags r:id="rId3065"/>
                </p:custDataLst>
              </p:nvPr>
            </p:nvSpPr>
            <p:spPr>
              <a:xfrm>
                <a:off x="6065274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1" name="任意多边形: 形状 1061"/>
              <p:cNvSpPr/>
              <p:nvPr>
                <p:custDataLst>
                  <p:tags r:id="rId3066"/>
                </p:custDataLst>
              </p:nvPr>
            </p:nvSpPr>
            <p:spPr>
              <a:xfrm>
                <a:off x="6065274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2" name="任意多边形: 形状 1062"/>
              <p:cNvSpPr/>
              <p:nvPr>
                <p:custDataLst>
                  <p:tags r:id="rId3067"/>
                </p:custDataLst>
              </p:nvPr>
            </p:nvSpPr>
            <p:spPr>
              <a:xfrm>
                <a:off x="6065274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3" name="任意多边形: 形状 1063"/>
              <p:cNvSpPr/>
              <p:nvPr>
                <p:custDataLst>
                  <p:tags r:id="rId3068"/>
                </p:custDataLst>
              </p:nvPr>
            </p:nvSpPr>
            <p:spPr>
              <a:xfrm>
                <a:off x="6065274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4" name="任意多边形: 形状 1064"/>
              <p:cNvSpPr/>
              <p:nvPr>
                <p:custDataLst>
                  <p:tags r:id="rId3069"/>
                </p:custDataLst>
              </p:nvPr>
            </p:nvSpPr>
            <p:spPr>
              <a:xfrm>
                <a:off x="6065274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5" name="任意多边形: 形状 1065"/>
              <p:cNvSpPr/>
              <p:nvPr>
                <p:custDataLst>
                  <p:tags r:id="rId3070"/>
                </p:custDataLst>
              </p:nvPr>
            </p:nvSpPr>
            <p:spPr>
              <a:xfrm>
                <a:off x="6065274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6" name="任意多边形: 形状 1066"/>
              <p:cNvSpPr/>
              <p:nvPr>
                <p:custDataLst>
                  <p:tags r:id="rId3071"/>
                </p:custDataLst>
              </p:nvPr>
            </p:nvSpPr>
            <p:spPr>
              <a:xfrm>
                <a:off x="6065274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7" name="任意多边形: 形状 1067"/>
              <p:cNvSpPr/>
              <p:nvPr>
                <p:custDataLst>
                  <p:tags r:id="rId3072"/>
                </p:custDataLst>
              </p:nvPr>
            </p:nvSpPr>
            <p:spPr>
              <a:xfrm>
                <a:off x="6065274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8" name="任意多边形: 形状 1068"/>
              <p:cNvSpPr/>
              <p:nvPr>
                <p:custDataLst>
                  <p:tags r:id="rId3073"/>
                </p:custDataLst>
              </p:nvPr>
            </p:nvSpPr>
            <p:spPr>
              <a:xfrm>
                <a:off x="6065274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9" name="任意多边形: 形状 1069"/>
              <p:cNvSpPr/>
              <p:nvPr>
                <p:custDataLst>
                  <p:tags r:id="rId3074"/>
                </p:custDataLst>
              </p:nvPr>
            </p:nvSpPr>
            <p:spPr>
              <a:xfrm>
                <a:off x="6065274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0" name="任意多边形: 形状 1070"/>
              <p:cNvSpPr/>
              <p:nvPr>
                <p:custDataLst>
                  <p:tags r:id="rId3075"/>
                </p:custDataLst>
              </p:nvPr>
            </p:nvSpPr>
            <p:spPr>
              <a:xfrm>
                <a:off x="6065274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1" name="任意多边形: 形状 1071"/>
              <p:cNvSpPr/>
              <p:nvPr>
                <p:custDataLst>
                  <p:tags r:id="rId3076"/>
                </p:custDataLst>
              </p:nvPr>
            </p:nvSpPr>
            <p:spPr>
              <a:xfrm>
                <a:off x="6065274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2" name="任意多边形: 形状 1072"/>
              <p:cNvSpPr/>
              <p:nvPr>
                <p:custDataLst>
                  <p:tags r:id="rId3077"/>
                </p:custDataLst>
              </p:nvPr>
            </p:nvSpPr>
            <p:spPr>
              <a:xfrm>
                <a:off x="6065274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3" name="任意多边形: 形状 1073"/>
              <p:cNvSpPr/>
              <p:nvPr>
                <p:custDataLst>
                  <p:tags r:id="rId3078"/>
                </p:custDataLst>
              </p:nvPr>
            </p:nvSpPr>
            <p:spPr>
              <a:xfrm>
                <a:off x="6065274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4" name="任意多边形: 形状 1074"/>
              <p:cNvSpPr/>
              <p:nvPr>
                <p:custDataLst>
                  <p:tags r:id="rId3079"/>
                </p:custDataLst>
              </p:nvPr>
            </p:nvSpPr>
            <p:spPr>
              <a:xfrm>
                <a:off x="6065274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5" name="任意多边形: 形状 1075"/>
              <p:cNvSpPr/>
              <p:nvPr>
                <p:custDataLst>
                  <p:tags r:id="rId3080"/>
                </p:custDataLst>
              </p:nvPr>
            </p:nvSpPr>
            <p:spPr>
              <a:xfrm>
                <a:off x="6065274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6" name="任意多边形: 形状 1076"/>
              <p:cNvSpPr/>
              <p:nvPr>
                <p:custDataLst>
                  <p:tags r:id="rId3081"/>
                </p:custDataLst>
              </p:nvPr>
            </p:nvSpPr>
            <p:spPr>
              <a:xfrm>
                <a:off x="6065274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7" name="任意多边形: 形状 1077"/>
              <p:cNvSpPr/>
              <p:nvPr>
                <p:custDataLst>
                  <p:tags r:id="rId3082"/>
                </p:custDataLst>
              </p:nvPr>
            </p:nvSpPr>
            <p:spPr>
              <a:xfrm>
                <a:off x="6065274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8" name="任意多边形: 形状 1078"/>
              <p:cNvSpPr/>
              <p:nvPr>
                <p:custDataLst>
                  <p:tags r:id="rId3083"/>
                </p:custDataLst>
              </p:nvPr>
            </p:nvSpPr>
            <p:spPr>
              <a:xfrm>
                <a:off x="6065274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59" name="任意多边形: 形状 1079"/>
              <p:cNvSpPr/>
              <p:nvPr>
                <p:custDataLst>
                  <p:tags r:id="rId3084"/>
                </p:custDataLst>
              </p:nvPr>
            </p:nvSpPr>
            <p:spPr>
              <a:xfrm>
                <a:off x="6065274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60" name="任意多边形: 形状 1080"/>
              <p:cNvSpPr/>
              <p:nvPr>
                <p:custDataLst>
                  <p:tags r:id="rId3085"/>
                </p:custDataLst>
              </p:nvPr>
            </p:nvSpPr>
            <p:spPr>
              <a:xfrm>
                <a:off x="6065274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61" name="任意多边形: 形状 1081"/>
              <p:cNvSpPr/>
              <p:nvPr>
                <p:custDataLst>
                  <p:tags r:id="rId3086"/>
                </p:custDataLst>
              </p:nvPr>
            </p:nvSpPr>
            <p:spPr>
              <a:xfrm>
                <a:off x="6065274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62" name="任意多边形: 形状 1082"/>
              <p:cNvSpPr/>
              <p:nvPr>
                <p:custDataLst>
                  <p:tags r:id="rId3087"/>
                </p:custDataLst>
              </p:nvPr>
            </p:nvSpPr>
            <p:spPr>
              <a:xfrm>
                <a:off x="598032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63" name="任意多边形: 形状 1083"/>
              <p:cNvSpPr/>
              <p:nvPr>
                <p:custDataLst>
                  <p:tags r:id="rId3088"/>
                </p:custDataLst>
              </p:nvPr>
            </p:nvSpPr>
            <p:spPr>
              <a:xfrm>
                <a:off x="598032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64" name="任意多边形: 形状 1084"/>
              <p:cNvSpPr/>
              <p:nvPr>
                <p:custDataLst>
                  <p:tags r:id="rId3089"/>
                </p:custDataLst>
              </p:nvPr>
            </p:nvSpPr>
            <p:spPr>
              <a:xfrm>
                <a:off x="598032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65" name="任意多边形: 形状 1085"/>
              <p:cNvSpPr/>
              <p:nvPr>
                <p:custDataLst>
                  <p:tags r:id="rId3090"/>
                </p:custDataLst>
              </p:nvPr>
            </p:nvSpPr>
            <p:spPr>
              <a:xfrm>
                <a:off x="598032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66" name="任意多边形: 形状 1086"/>
              <p:cNvSpPr/>
              <p:nvPr>
                <p:custDataLst>
                  <p:tags r:id="rId3091"/>
                </p:custDataLst>
              </p:nvPr>
            </p:nvSpPr>
            <p:spPr>
              <a:xfrm>
                <a:off x="598032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67" name="任意多边形: 形状 1087"/>
              <p:cNvSpPr/>
              <p:nvPr>
                <p:custDataLst>
                  <p:tags r:id="rId3092"/>
                </p:custDataLst>
              </p:nvPr>
            </p:nvSpPr>
            <p:spPr>
              <a:xfrm>
                <a:off x="598032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68" name="任意多边形: 形状 1088"/>
              <p:cNvSpPr/>
              <p:nvPr>
                <p:custDataLst>
                  <p:tags r:id="rId3093"/>
                </p:custDataLst>
              </p:nvPr>
            </p:nvSpPr>
            <p:spPr>
              <a:xfrm>
                <a:off x="598032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69" name="任意多边形: 形状 1089"/>
              <p:cNvSpPr/>
              <p:nvPr>
                <p:custDataLst>
                  <p:tags r:id="rId3094"/>
                </p:custDataLst>
              </p:nvPr>
            </p:nvSpPr>
            <p:spPr>
              <a:xfrm>
                <a:off x="598032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70" name="任意多边形: 形状 1090"/>
              <p:cNvSpPr/>
              <p:nvPr>
                <p:custDataLst>
                  <p:tags r:id="rId3095"/>
                </p:custDataLst>
              </p:nvPr>
            </p:nvSpPr>
            <p:spPr>
              <a:xfrm>
                <a:off x="598032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71" name="任意多边形: 形状 1091"/>
              <p:cNvSpPr/>
              <p:nvPr>
                <p:custDataLst>
                  <p:tags r:id="rId3096"/>
                </p:custDataLst>
              </p:nvPr>
            </p:nvSpPr>
            <p:spPr>
              <a:xfrm>
                <a:off x="598032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72" name="任意多边形: 形状 1092"/>
              <p:cNvSpPr/>
              <p:nvPr>
                <p:custDataLst>
                  <p:tags r:id="rId3097"/>
                </p:custDataLst>
              </p:nvPr>
            </p:nvSpPr>
            <p:spPr>
              <a:xfrm>
                <a:off x="598032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73" name="任意多边形: 形状 1093"/>
              <p:cNvSpPr/>
              <p:nvPr>
                <p:custDataLst>
                  <p:tags r:id="rId3098"/>
                </p:custDataLst>
              </p:nvPr>
            </p:nvSpPr>
            <p:spPr>
              <a:xfrm>
                <a:off x="598032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74" name="任意多边形: 形状 1094"/>
              <p:cNvSpPr/>
              <p:nvPr>
                <p:custDataLst>
                  <p:tags r:id="rId3099"/>
                </p:custDataLst>
              </p:nvPr>
            </p:nvSpPr>
            <p:spPr>
              <a:xfrm>
                <a:off x="598032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75" name="任意多边形: 形状 1095"/>
              <p:cNvSpPr/>
              <p:nvPr>
                <p:custDataLst>
                  <p:tags r:id="rId3100"/>
                </p:custDataLst>
              </p:nvPr>
            </p:nvSpPr>
            <p:spPr>
              <a:xfrm>
                <a:off x="598032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76" name="任意多边形: 形状 1096"/>
              <p:cNvSpPr/>
              <p:nvPr>
                <p:custDataLst>
                  <p:tags r:id="rId3101"/>
                </p:custDataLst>
              </p:nvPr>
            </p:nvSpPr>
            <p:spPr>
              <a:xfrm>
                <a:off x="598032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77" name="任意多边形: 形状 1097"/>
              <p:cNvSpPr/>
              <p:nvPr>
                <p:custDataLst>
                  <p:tags r:id="rId3102"/>
                </p:custDataLst>
              </p:nvPr>
            </p:nvSpPr>
            <p:spPr>
              <a:xfrm>
                <a:off x="598032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78" name="任意多边形: 形状 1098"/>
              <p:cNvSpPr/>
              <p:nvPr>
                <p:custDataLst>
                  <p:tags r:id="rId3103"/>
                </p:custDataLst>
              </p:nvPr>
            </p:nvSpPr>
            <p:spPr>
              <a:xfrm>
                <a:off x="598032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79" name="任意多边形: 形状 1099"/>
              <p:cNvSpPr/>
              <p:nvPr>
                <p:custDataLst>
                  <p:tags r:id="rId3104"/>
                </p:custDataLst>
              </p:nvPr>
            </p:nvSpPr>
            <p:spPr>
              <a:xfrm>
                <a:off x="598032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80" name="任意多边形: 形状 1100"/>
              <p:cNvSpPr/>
              <p:nvPr>
                <p:custDataLst>
                  <p:tags r:id="rId3105"/>
                </p:custDataLst>
              </p:nvPr>
            </p:nvSpPr>
            <p:spPr>
              <a:xfrm>
                <a:off x="598032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81" name="任意多边形: 形状 1101"/>
              <p:cNvSpPr/>
              <p:nvPr>
                <p:custDataLst>
                  <p:tags r:id="rId3106"/>
                </p:custDataLst>
              </p:nvPr>
            </p:nvSpPr>
            <p:spPr>
              <a:xfrm>
                <a:off x="598032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82" name="任意多边形: 形状 1102"/>
              <p:cNvSpPr/>
              <p:nvPr>
                <p:custDataLst>
                  <p:tags r:id="rId3107"/>
                </p:custDataLst>
              </p:nvPr>
            </p:nvSpPr>
            <p:spPr>
              <a:xfrm>
                <a:off x="598032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83" name="任意多边形: 形状 1103"/>
              <p:cNvSpPr/>
              <p:nvPr>
                <p:custDataLst>
                  <p:tags r:id="rId3108"/>
                </p:custDataLst>
              </p:nvPr>
            </p:nvSpPr>
            <p:spPr>
              <a:xfrm>
                <a:off x="598032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84" name="任意多边形: 形状 1104"/>
              <p:cNvSpPr/>
              <p:nvPr>
                <p:custDataLst>
                  <p:tags r:id="rId3109"/>
                </p:custDataLst>
              </p:nvPr>
            </p:nvSpPr>
            <p:spPr>
              <a:xfrm>
                <a:off x="598032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85" name="任意多边形: 形状 1105"/>
              <p:cNvSpPr/>
              <p:nvPr>
                <p:custDataLst>
                  <p:tags r:id="rId3110"/>
                </p:custDataLst>
              </p:nvPr>
            </p:nvSpPr>
            <p:spPr>
              <a:xfrm>
                <a:off x="5896283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86" name="任意多边形: 形状 1106"/>
              <p:cNvSpPr/>
              <p:nvPr>
                <p:custDataLst>
                  <p:tags r:id="rId3111"/>
                </p:custDataLst>
              </p:nvPr>
            </p:nvSpPr>
            <p:spPr>
              <a:xfrm>
                <a:off x="5896283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87" name="任意多边形: 形状 1107"/>
              <p:cNvSpPr/>
              <p:nvPr>
                <p:custDataLst>
                  <p:tags r:id="rId3112"/>
                </p:custDataLst>
              </p:nvPr>
            </p:nvSpPr>
            <p:spPr>
              <a:xfrm>
                <a:off x="5896283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88" name="任意多边形: 形状 1108"/>
              <p:cNvSpPr/>
              <p:nvPr>
                <p:custDataLst>
                  <p:tags r:id="rId3113"/>
                </p:custDataLst>
              </p:nvPr>
            </p:nvSpPr>
            <p:spPr>
              <a:xfrm>
                <a:off x="5896283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89" name="任意多边形: 形状 1109"/>
              <p:cNvSpPr/>
              <p:nvPr>
                <p:custDataLst>
                  <p:tags r:id="rId3114"/>
                </p:custDataLst>
              </p:nvPr>
            </p:nvSpPr>
            <p:spPr>
              <a:xfrm>
                <a:off x="5896283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0" name="任意多边形: 形状 1110"/>
              <p:cNvSpPr/>
              <p:nvPr>
                <p:custDataLst>
                  <p:tags r:id="rId3115"/>
                </p:custDataLst>
              </p:nvPr>
            </p:nvSpPr>
            <p:spPr>
              <a:xfrm>
                <a:off x="5896283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1" name="任意多边形: 形状 1111"/>
              <p:cNvSpPr/>
              <p:nvPr>
                <p:custDataLst>
                  <p:tags r:id="rId3116"/>
                </p:custDataLst>
              </p:nvPr>
            </p:nvSpPr>
            <p:spPr>
              <a:xfrm>
                <a:off x="5896283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2" name="任意多边形: 形状 1112"/>
              <p:cNvSpPr/>
              <p:nvPr>
                <p:custDataLst>
                  <p:tags r:id="rId3117"/>
                </p:custDataLst>
              </p:nvPr>
            </p:nvSpPr>
            <p:spPr>
              <a:xfrm>
                <a:off x="5896283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3" name="任意多边形: 形状 1113"/>
              <p:cNvSpPr/>
              <p:nvPr>
                <p:custDataLst>
                  <p:tags r:id="rId3118"/>
                </p:custDataLst>
              </p:nvPr>
            </p:nvSpPr>
            <p:spPr>
              <a:xfrm>
                <a:off x="5896283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4" name="任意多边形: 形状 1114"/>
              <p:cNvSpPr/>
              <p:nvPr>
                <p:custDataLst>
                  <p:tags r:id="rId3119"/>
                </p:custDataLst>
              </p:nvPr>
            </p:nvSpPr>
            <p:spPr>
              <a:xfrm>
                <a:off x="5896283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5" name="任意多边形: 形状 1115"/>
              <p:cNvSpPr/>
              <p:nvPr>
                <p:custDataLst>
                  <p:tags r:id="rId3120"/>
                </p:custDataLst>
              </p:nvPr>
            </p:nvSpPr>
            <p:spPr>
              <a:xfrm>
                <a:off x="5896283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6" name="任意多边形: 形状 1116"/>
              <p:cNvSpPr/>
              <p:nvPr>
                <p:custDataLst>
                  <p:tags r:id="rId3121"/>
                </p:custDataLst>
              </p:nvPr>
            </p:nvSpPr>
            <p:spPr>
              <a:xfrm>
                <a:off x="5896283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7" name="任意多边形: 形状 1117"/>
              <p:cNvSpPr/>
              <p:nvPr>
                <p:custDataLst>
                  <p:tags r:id="rId3122"/>
                </p:custDataLst>
              </p:nvPr>
            </p:nvSpPr>
            <p:spPr>
              <a:xfrm>
                <a:off x="5896283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8" name="任意多边形: 形状 1118"/>
              <p:cNvSpPr/>
              <p:nvPr>
                <p:custDataLst>
                  <p:tags r:id="rId3123"/>
                </p:custDataLst>
              </p:nvPr>
            </p:nvSpPr>
            <p:spPr>
              <a:xfrm>
                <a:off x="5896283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99" name="任意多边形: 形状 1119"/>
              <p:cNvSpPr/>
              <p:nvPr>
                <p:custDataLst>
                  <p:tags r:id="rId3124"/>
                </p:custDataLst>
              </p:nvPr>
            </p:nvSpPr>
            <p:spPr>
              <a:xfrm>
                <a:off x="5896283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0" name="任意多边形: 形状 1120"/>
              <p:cNvSpPr/>
              <p:nvPr>
                <p:custDataLst>
                  <p:tags r:id="rId3125"/>
                </p:custDataLst>
              </p:nvPr>
            </p:nvSpPr>
            <p:spPr>
              <a:xfrm>
                <a:off x="5896283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1" name="任意多边形: 形状 1121"/>
              <p:cNvSpPr/>
              <p:nvPr>
                <p:custDataLst>
                  <p:tags r:id="rId3126"/>
                </p:custDataLst>
              </p:nvPr>
            </p:nvSpPr>
            <p:spPr>
              <a:xfrm>
                <a:off x="5896283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2" name="任意多边形: 形状 1122"/>
              <p:cNvSpPr/>
              <p:nvPr>
                <p:custDataLst>
                  <p:tags r:id="rId3127"/>
                </p:custDataLst>
              </p:nvPr>
            </p:nvSpPr>
            <p:spPr>
              <a:xfrm>
                <a:off x="5896283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3" name="任意多边形: 形状 1123"/>
              <p:cNvSpPr/>
              <p:nvPr>
                <p:custDataLst>
                  <p:tags r:id="rId3128"/>
                </p:custDataLst>
              </p:nvPr>
            </p:nvSpPr>
            <p:spPr>
              <a:xfrm>
                <a:off x="5896283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4" name="任意多边形: 形状 1124"/>
              <p:cNvSpPr/>
              <p:nvPr>
                <p:custDataLst>
                  <p:tags r:id="rId3129"/>
                </p:custDataLst>
              </p:nvPr>
            </p:nvSpPr>
            <p:spPr>
              <a:xfrm>
                <a:off x="5896283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5" name="任意多边形: 形状 1125"/>
              <p:cNvSpPr/>
              <p:nvPr>
                <p:custDataLst>
                  <p:tags r:id="rId3130"/>
                </p:custDataLst>
              </p:nvPr>
            </p:nvSpPr>
            <p:spPr>
              <a:xfrm>
                <a:off x="5896283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6" name="任意多边形: 形状 1126"/>
              <p:cNvSpPr/>
              <p:nvPr>
                <p:custDataLst>
                  <p:tags r:id="rId3131"/>
                </p:custDataLst>
              </p:nvPr>
            </p:nvSpPr>
            <p:spPr>
              <a:xfrm>
                <a:off x="5896283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7" name="任意多边形: 形状 1127"/>
              <p:cNvSpPr/>
              <p:nvPr>
                <p:custDataLst>
                  <p:tags r:id="rId3132"/>
                </p:custDataLst>
              </p:nvPr>
            </p:nvSpPr>
            <p:spPr>
              <a:xfrm>
                <a:off x="5896283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8" name="任意多边形: 形状 1128"/>
              <p:cNvSpPr/>
              <p:nvPr>
                <p:custDataLst>
                  <p:tags r:id="rId3133"/>
                </p:custDataLst>
              </p:nvPr>
            </p:nvSpPr>
            <p:spPr>
              <a:xfrm>
                <a:off x="581133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09" name="任意多边形: 形状 1129"/>
              <p:cNvSpPr/>
              <p:nvPr>
                <p:custDataLst>
                  <p:tags r:id="rId3134"/>
                </p:custDataLst>
              </p:nvPr>
            </p:nvSpPr>
            <p:spPr>
              <a:xfrm>
                <a:off x="581133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0" name="任意多边形: 形状 1130"/>
              <p:cNvSpPr/>
              <p:nvPr>
                <p:custDataLst>
                  <p:tags r:id="rId3135"/>
                </p:custDataLst>
              </p:nvPr>
            </p:nvSpPr>
            <p:spPr>
              <a:xfrm>
                <a:off x="581133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1" name="任意多边形: 形状 1131"/>
              <p:cNvSpPr/>
              <p:nvPr>
                <p:custDataLst>
                  <p:tags r:id="rId3136"/>
                </p:custDataLst>
              </p:nvPr>
            </p:nvSpPr>
            <p:spPr>
              <a:xfrm>
                <a:off x="581133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2" name="任意多边形: 形状 1132"/>
              <p:cNvSpPr/>
              <p:nvPr>
                <p:custDataLst>
                  <p:tags r:id="rId3137"/>
                </p:custDataLst>
              </p:nvPr>
            </p:nvSpPr>
            <p:spPr>
              <a:xfrm>
                <a:off x="581133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3" name="任意多边形: 形状 1133"/>
              <p:cNvSpPr/>
              <p:nvPr>
                <p:custDataLst>
                  <p:tags r:id="rId3138"/>
                </p:custDataLst>
              </p:nvPr>
            </p:nvSpPr>
            <p:spPr>
              <a:xfrm>
                <a:off x="581133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4" name="任意多边形: 形状 1134"/>
              <p:cNvSpPr/>
              <p:nvPr>
                <p:custDataLst>
                  <p:tags r:id="rId3139"/>
                </p:custDataLst>
              </p:nvPr>
            </p:nvSpPr>
            <p:spPr>
              <a:xfrm>
                <a:off x="581133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5" name="任意多边形: 形状 1135"/>
              <p:cNvSpPr/>
              <p:nvPr>
                <p:custDataLst>
                  <p:tags r:id="rId3140"/>
                </p:custDataLst>
              </p:nvPr>
            </p:nvSpPr>
            <p:spPr>
              <a:xfrm>
                <a:off x="581133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6" name="任意多边形: 形状 1136"/>
              <p:cNvSpPr/>
              <p:nvPr>
                <p:custDataLst>
                  <p:tags r:id="rId3141"/>
                </p:custDataLst>
              </p:nvPr>
            </p:nvSpPr>
            <p:spPr>
              <a:xfrm>
                <a:off x="581133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7" name="任意多边形: 形状 1137"/>
              <p:cNvSpPr/>
              <p:nvPr>
                <p:custDataLst>
                  <p:tags r:id="rId3142"/>
                </p:custDataLst>
              </p:nvPr>
            </p:nvSpPr>
            <p:spPr>
              <a:xfrm>
                <a:off x="581133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8" name="任意多边形: 形状 1138"/>
              <p:cNvSpPr/>
              <p:nvPr>
                <p:custDataLst>
                  <p:tags r:id="rId3143"/>
                </p:custDataLst>
              </p:nvPr>
            </p:nvSpPr>
            <p:spPr>
              <a:xfrm>
                <a:off x="581133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19" name="任意多边形: 形状 1139"/>
              <p:cNvSpPr/>
              <p:nvPr>
                <p:custDataLst>
                  <p:tags r:id="rId3144"/>
                </p:custDataLst>
              </p:nvPr>
            </p:nvSpPr>
            <p:spPr>
              <a:xfrm>
                <a:off x="581133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0" name="任意多边形: 形状 1140"/>
              <p:cNvSpPr/>
              <p:nvPr>
                <p:custDataLst>
                  <p:tags r:id="rId3145"/>
                </p:custDataLst>
              </p:nvPr>
            </p:nvSpPr>
            <p:spPr>
              <a:xfrm>
                <a:off x="581133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1" name="任意多边形: 形状 1141"/>
              <p:cNvSpPr/>
              <p:nvPr>
                <p:custDataLst>
                  <p:tags r:id="rId3146"/>
                </p:custDataLst>
              </p:nvPr>
            </p:nvSpPr>
            <p:spPr>
              <a:xfrm>
                <a:off x="581133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2" name="任意多边形: 形状 1142"/>
              <p:cNvSpPr/>
              <p:nvPr>
                <p:custDataLst>
                  <p:tags r:id="rId3147"/>
                </p:custDataLst>
              </p:nvPr>
            </p:nvSpPr>
            <p:spPr>
              <a:xfrm>
                <a:off x="581133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3" name="任意多边形: 形状 1143"/>
              <p:cNvSpPr/>
              <p:nvPr>
                <p:custDataLst>
                  <p:tags r:id="rId3148"/>
                </p:custDataLst>
              </p:nvPr>
            </p:nvSpPr>
            <p:spPr>
              <a:xfrm>
                <a:off x="581133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4" name="任意多边形: 形状 1144"/>
              <p:cNvSpPr/>
              <p:nvPr>
                <p:custDataLst>
                  <p:tags r:id="rId3149"/>
                </p:custDataLst>
              </p:nvPr>
            </p:nvSpPr>
            <p:spPr>
              <a:xfrm>
                <a:off x="581133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5" name="任意多边形: 形状 1145"/>
              <p:cNvSpPr/>
              <p:nvPr>
                <p:custDataLst>
                  <p:tags r:id="rId3150"/>
                </p:custDataLst>
              </p:nvPr>
            </p:nvSpPr>
            <p:spPr>
              <a:xfrm>
                <a:off x="581133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6" name="任意多边形: 形状 1146"/>
              <p:cNvSpPr/>
              <p:nvPr>
                <p:custDataLst>
                  <p:tags r:id="rId3151"/>
                </p:custDataLst>
              </p:nvPr>
            </p:nvSpPr>
            <p:spPr>
              <a:xfrm>
                <a:off x="581133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7" name="任意多边形: 形状 1147"/>
              <p:cNvSpPr/>
              <p:nvPr>
                <p:custDataLst>
                  <p:tags r:id="rId3152"/>
                </p:custDataLst>
              </p:nvPr>
            </p:nvSpPr>
            <p:spPr>
              <a:xfrm>
                <a:off x="581133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8" name="任意多边形: 形状 1148"/>
              <p:cNvSpPr/>
              <p:nvPr>
                <p:custDataLst>
                  <p:tags r:id="rId3153"/>
                </p:custDataLst>
              </p:nvPr>
            </p:nvSpPr>
            <p:spPr>
              <a:xfrm>
                <a:off x="581133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9" name="任意多边形: 形状 1149"/>
              <p:cNvSpPr/>
              <p:nvPr>
                <p:custDataLst>
                  <p:tags r:id="rId3154"/>
                </p:custDataLst>
              </p:nvPr>
            </p:nvSpPr>
            <p:spPr>
              <a:xfrm>
                <a:off x="581133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0" name="任意多边形: 形状 1150"/>
              <p:cNvSpPr/>
              <p:nvPr>
                <p:custDataLst>
                  <p:tags r:id="rId3155"/>
                </p:custDataLst>
              </p:nvPr>
            </p:nvSpPr>
            <p:spPr>
              <a:xfrm>
                <a:off x="581133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1" name="任意多边形: 形状 1151"/>
              <p:cNvSpPr/>
              <p:nvPr>
                <p:custDataLst>
                  <p:tags r:id="rId3156"/>
                </p:custDataLst>
              </p:nvPr>
            </p:nvSpPr>
            <p:spPr>
              <a:xfrm>
                <a:off x="5727292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2" name="任意多边形: 形状 1152"/>
              <p:cNvSpPr/>
              <p:nvPr>
                <p:custDataLst>
                  <p:tags r:id="rId3157"/>
                </p:custDataLst>
              </p:nvPr>
            </p:nvSpPr>
            <p:spPr>
              <a:xfrm>
                <a:off x="5727292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3" name="任意多边形: 形状 1153"/>
              <p:cNvSpPr/>
              <p:nvPr>
                <p:custDataLst>
                  <p:tags r:id="rId3158"/>
                </p:custDataLst>
              </p:nvPr>
            </p:nvSpPr>
            <p:spPr>
              <a:xfrm>
                <a:off x="5727292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4" name="任意多边形: 形状 1154"/>
              <p:cNvSpPr/>
              <p:nvPr>
                <p:custDataLst>
                  <p:tags r:id="rId3159"/>
                </p:custDataLst>
              </p:nvPr>
            </p:nvSpPr>
            <p:spPr>
              <a:xfrm>
                <a:off x="5727292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5" name="任意多边形: 形状 1155"/>
              <p:cNvSpPr/>
              <p:nvPr>
                <p:custDataLst>
                  <p:tags r:id="rId3160"/>
                </p:custDataLst>
              </p:nvPr>
            </p:nvSpPr>
            <p:spPr>
              <a:xfrm>
                <a:off x="5727292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6" name="任意多边形: 形状 1156"/>
              <p:cNvSpPr/>
              <p:nvPr>
                <p:custDataLst>
                  <p:tags r:id="rId3161"/>
                </p:custDataLst>
              </p:nvPr>
            </p:nvSpPr>
            <p:spPr>
              <a:xfrm>
                <a:off x="5727292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7" name="任意多边形: 形状 1157"/>
              <p:cNvSpPr/>
              <p:nvPr>
                <p:custDataLst>
                  <p:tags r:id="rId3162"/>
                </p:custDataLst>
              </p:nvPr>
            </p:nvSpPr>
            <p:spPr>
              <a:xfrm>
                <a:off x="5727292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8" name="任意多边形: 形状 1158"/>
              <p:cNvSpPr/>
              <p:nvPr>
                <p:custDataLst>
                  <p:tags r:id="rId3163"/>
                </p:custDataLst>
              </p:nvPr>
            </p:nvSpPr>
            <p:spPr>
              <a:xfrm>
                <a:off x="5727292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9" name="任意多边形: 形状 1159"/>
              <p:cNvSpPr/>
              <p:nvPr>
                <p:custDataLst>
                  <p:tags r:id="rId3164"/>
                </p:custDataLst>
              </p:nvPr>
            </p:nvSpPr>
            <p:spPr>
              <a:xfrm>
                <a:off x="5727292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0" name="任意多边形: 形状 1160"/>
              <p:cNvSpPr/>
              <p:nvPr>
                <p:custDataLst>
                  <p:tags r:id="rId3165"/>
                </p:custDataLst>
              </p:nvPr>
            </p:nvSpPr>
            <p:spPr>
              <a:xfrm>
                <a:off x="5727292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1" name="任意多边形: 形状 1161"/>
              <p:cNvSpPr/>
              <p:nvPr>
                <p:custDataLst>
                  <p:tags r:id="rId3166"/>
                </p:custDataLst>
              </p:nvPr>
            </p:nvSpPr>
            <p:spPr>
              <a:xfrm>
                <a:off x="5727292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2" name="任意多边形: 形状 1162"/>
              <p:cNvSpPr/>
              <p:nvPr>
                <p:custDataLst>
                  <p:tags r:id="rId3167"/>
                </p:custDataLst>
              </p:nvPr>
            </p:nvSpPr>
            <p:spPr>
              <a:xfrm>
                <a:off x="5727292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3" name="任意多边形: 形状 1163"/>
              <p:cNvSpPr/>
              <p:nvPr>
                <p:custDataLst>
                  <p:tags r:id="rId3168"/>
                </p:custDataLst>
              </p:nvPr>
            </p:nvSpPr>
            <p:spPr>
              <a:xfrm>
                <a:off x="5727292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4" name="任意多边形: 形状 1164"/>
              <p:cNvSpPr/>
              <p:nvPr>
                <p:custDataLst>
                  <p:tags r:id="rId3169"/>
                </p:custDataLst>
              </p:nvPr>
            </p:nvSpPr>
            <p:spPr>
              <a:xfrm>
                <a:off x="5727292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5" name="任意多边形: 形状 1165"/>
              <p:cNvSpPr/>
              <p:nvPr>
                <p:custDataLst>
                  <p:tags r:id="rId3170"/>
                </p:custDataLst>
              </p:nvPr>
            </p:nvSpPr>
            <p:spPr>
              <a:xfrm>
                <a:off x="5727292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6" name="任意多边形: 形状 1166"/>
              <p:cNvSpPr/>
              <p:nvPr>
                <p:custDataLst>
                  <p:tags r:id="rId3171"/>
                </p:custDataLst>
              </p:nvPr>
            </p:nvSpPr>
            <p:spPr>
              <a:xfrm>
                <a:off x="5727292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7" name="任意多边形: 形状 1167"/>
              <p:cNvSpPr/>
              <p:nvPr>
                <p:custDataLst>
                  <p:tags r:id="rId3172"/>
                </p:custDataLst>
              </p:nvPr>
            </p:nvSpPr>
            <p:spPr>
              <a:xfrm>
                <a:off x="5727292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8" name="任意多边形: 形状 1168"/>
              <p:cNvSpPr/>
              <p:nvPr>
                <p:custDataLst>
                  <p:tags r:id="rId3173"/>
                </p:custDataLst>
              </p:nvPr>
            </p:nvSpPr>
            <p:spPr>
              <a:xfrm>
                <a:off x="5727292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9" name="任意多边形: 形状 1169"/>
              <p:cNvSpPr/>
              <p:nvPr>
                <p:custDataLst>
                  <p:tags r:id="rId3174"/>
                </p:custDataLst>
              </p:nvPr>
            </p:nvSpPr>
            <p:spPr>
              <a:xfrm>
                <a:off x="5727292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0" name="任意多边形: 形状 1170"/>
              <p:cNvSpPr/>
              <p:nvPr>
                <p:custDataLst>
                  <p:tags r:id="rId3175"/>
                </p:custDataLst>
              </p:nvPr>
            </p:nvSpPr>
            <p:spPr>
              <a:xfrm>
                <a:off x="5727292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1" name="任意多边形: 形状 1171"/>
              <p:cNvSpPr/>
              <p:nvPr>
                <p:custDataLst>
                  <p:tags r:id="rId3176"/>
                </p:custDataLst>
              </p:nvPr>
            </p:nvSpPr>
            <p:spPr>
              <a:xfrm>
                <a:off x="5727292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2" name="任意多边形: 形状 1172"/>
              <p:cNvSpPr/>
              <p:nvPr>
                <p:custDataLst>
                  <p:tags r:id="rId3177"/>
                </p:custDataLst>
              </p:nvPr>
            </p:nvSpPr>
            <p:spPr>
              <a:xfrm>
                <a:off x="5727292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3" name="任意多边形: 形状 1173"/>
              <p:cNvSpPr/>
              <p:nvPr>
                <p:custDataLst>
                  <p:tags r:id="rId3178"/>
                </p:custDataLst>
              </p:nvPr>
            </p:nvSpPr>
            <p:spPr>
              <a:xfrm>
                <a:off x="5727292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4" name="任意多边形: 形状 1174"/>
              <p:cNvSpPr/>
              <p:nvPr>
                <p:custDataLst>
                  <p:tags r:id="rId3179"/>
                </p:custDataLst>
              </p:nvPr>
            </p:nvSpPr>
            <p:spPr>
              <a:xfrm>
                <a:off x="564234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5" name="任意多边形: 形状 1175"/>
              <p:cNvSpPr/>
              <p:nvPr>
                <p:custDataLst>
                  <p:tags r:id="rId3180"/>
                </p:custDataLst>
              </p:nvPr>
            </p:nvSpPr>
            <p:spPr>
              <a:xfrm>
                <a:off x="564234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6" name="任意多边形: 形状 1176"/>
              <p:cNvSpPr/>
              <p:nvPr>
                <p:custDataLst>
                  <p:tags r:id="rId3181"/>
                </p:custDataLst>
              </p:nvPr>
            </p:nvSpPr>
            <p:spPr>
              <a:xfrm>
                <a:off x="564234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7" name="任意多边形: 形状 1177"/>
              <p:cNvSpPr/>
              <p:nvPr>
                <p:custDataLst>
                  <p:tags r:id="rId3182"/>
                </p:custDataLst>
              </p:nvPr>
            </p:nvSpPr>
            <p:spPr>
              <a:xfrm>
                <a:off x="564234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8" name="任意多边形: 形状 1178"/>
              <p:cNvSpPr/>
              <p:nvPr>
                <p:custDataLst>
                  <p:tags r:id="rId3183"/>
                </p:custDataLst>
              </p:nvPr>
            </p:nvSpPr>
            <p:spPr>
              <a:xfrm>
                <a:off x="564234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9" name="任意多边形: 形状 1179"/>
              <p:cNvSpPr/>
              <p:nvPr>
                <p:custDataLst>
                  <p:tags r:id="rId3184"/>
                </p:custDataLst>
              </p:nvPr>
            </p:nvSpPr>
            <p:spPr>
              <a:xfrm>
                <a:off x="564234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0" name="任意多边形: 形状 1180"/>
              <p:cNvSpPr/>
              <p:nvPr>
                <p:custDataLst>
                  <p:tags r:id="rId3185"/>
                </p:custDataLst>
              </p:nvPr>
            </p:nvSpPr>
            <p:spPr>
              <a:xfrm>
                <a:off x="564234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1" name="任意多边形: 形状 1181"/>
              <p:cNvSpPr/>
              <p:nvPr>
                <p:custDataLst>
                  <p:tags r:id="rId3186"/>
                </p:custDataLst>
              </p:nvPr>
            </p:nvSpPr>
            <p:spPr>
              <a:xfrm>
                <a:off x="564234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2" name="任意多边形: 形状 1182"/>
              <p:cNvSpPr/>
              <p:nvPr>
                <p:custDataLst>
                  <p:tags r:id="rId3187"/>
                </p:custDataLst>
              </p:nvPr>
            </p:nvSpPr>
            <p:spPr>
              <a:xfrm>
                <a:off x="564234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3" name="任意多边形: 形状 1183"/>
              <p:cNvSpPr/>
              <p:nvPr>
                <p:custDataLst>
                  <p:tags r:id="rId3188"/>
                </p:custDataLst>
              </p:nvPr>
            </p:nvSpPr>
            <p:spPr>
              <a:xfrm>
                <a:off x="564234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4" name="任意多边形: 形状 1184"/>
              <p:cNvSpPr/>
              <p:nvPr>
                <p:custDataLst>
                  <p:tags r:id="rId3189"/>
                </p:custDataLst>
              </p:nvPr>
            </p:nvSpPr>
            <p:spPr>
              <a:xfrm>
                <a:off x="564234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5" name="任意多边形: 形状 1185"/>
              <p:cNvSpPr/>
              <p:nvPr>
                <p:custDataLst>
                  <p:tags r:id="rId3190"/>
                </p:custDataLst>
              </p:nvPr>
            </p:nvSpPr>
            <p:spPr>
              <a:xfrm>
                <a:off x="564234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6" name="任意多边形: 形状 1186"/>
              <p:cNvSpPr/>
              <p:nvPr>
                <p:custDataLst>
                  <p:tags r:id="rId3191"/>
                </p:custDataLst>
              </p:nvPr>
            </p:nvSpPr>
            <p:spPr>
              <a:xfrm>
                <a:off x="564234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7" name="任意多边形: 形状 1187"/>
              <p:cNvSpPr/>
              <p:nvPr>
                <p:custDataLst>
                  <p:tags r:id="rId3192"/>
                </p:custDataLst>
              </p:nvPr>
            </p:nvSpPr>
            <p:spPr>
              <a:xfrm>
                <a:off x="564234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8" name="任意多边形: 形状 1188"/>
              <p:cNvSpPr/>
              <p:nvPr>
                <p:custDataLst>
                  <p:tags r:id="rId3193"/>
                </p:custDataLst>
              </p:nvPr>
            </p:nvSpPr>
            <p:spPr>
              <a:xfrm>
                <a:off x="564234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9" name="任意多边形: 形状 1189"/>
              <p:cNvSpPr/>
              <p:nvPr>
                <p:custDataLst>
                  <p:tags r:id="rId3194"/>
                </p:custDataLst>
              </p:nvPr>
            </p:nvSpPr>
            <p:spPr>
              <a:xfrm>
                <a:off x="564234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0" name="任意多边形: 形状 1190"/>
              <p:cNvSpPr/>
              <p:nvPr>
                <p:custDataLst>
                  <p:tags r:id="rId3195"/>
                </p:custDataLst>
              </p:nvPr>
            </p:nvSpPr>
            <p:spPr>
              <a:xfrm>
                <a:off x="564234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1" name="任意多边形: 形状 1191"/>
              <p:cNvSpPr/>
              <p:nvPr>
                <p:custDataLst>
                  <p:tags r:id="rId3196"/>
                </p:custDataLst>
              </p:nvPr>
            </p:nvSpPr>
            <p:spPr>
              <a:xfrm>
                <a:off x="564234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2" name="任意多边形: 形状 1192"/>
              <p:cNvSpPr/>
              <p:nvPr>
                <p:custDataLst>
                  <p:tags r:id="rId3197"/>
                </p:custDataLst>
              </p:nvPr>
            </p:nvSpPr>
            <p:spPr>
              <a:xfrm>
                <a:off x="564234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3" name="任意多边形: 形状 1193"/>
              <p:cNvSpPr/>
              <p:nvPr>
                <p:custDataLst>
                  <p:tags r:id="rId3198"/>
                </p:custDataLst>
              </p:nvPr>
            </p:nvSpPr>
            <p:spPr>
              <a:xfrm>
                <a:off x="564234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4" name="任意多边形: 形状 1194"/>
              <p:cNvSpPr/>
              <p:nvPr>
                <p:custDataLst>
                  <p:tags r:id="rId3199"/>
                </p:custDataLst>
              </p:nvPr>
            </p:nvSpPr>
            <p:spPr>
              <a:xfrm>
                <a:off x="564234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5" name="任意多边形: 形状 1195"/>
              <p:cNvSpPr/>
              <p:nvPr>
                <p:custDataLst>
                  <p:tags r:id="rId3200"/>
                </p:custDataLst>
              </p:nvPr>
            </p:nvSpPr>
            <p:spPr>
              <a:xfrm>
                <a:off x="564234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6" name="任意多边形: 形状 1196"/>
              <p:cNvSpPr/>
              <p:nvPr>
                <p:custDataLst>
                  <p:tags r:id="rId3201"/>
                </p:custDataLst>
              </p:nvPr>
            </p:nvSpPr>
            <p:spPr>
              <a:xfrm>
                <a:off x="564234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7" name="任意多边形: 形状 1197"/>
              <p:cNvSpPr/>
              <p:nvPr>
                <p:custDataLst>
                  <p:tags r:id="rId3202"/>
                </p:custDataLst>
              </p:nvPr>
            </p:nvSpPr>
            <p:spPr>
              <a:xfrm>
                <a:off x="555830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8" name="任意多边形: 形状 1198"/>
              <p:cNvSpPr/>
              <p:nvPr>
                <p:custDataLst>
                  <p:tags r:id="rId3203"/>
                </p:custDataLst>
              </p:nvPr>
            </p:nvSpPr>
            <p:spPr>
              <a:xfrm>
                <a:off x="555830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9" name="任意多边形: 形状 1199"/>
              <p:cNvSpPr/>
              <p:nvPr>
                <p:custDataLst>
                  <p:tags r:id="rId3204"/>
                </p:custDataLst>
              </p:nvPr>
            </p:nvSpPr>
            <p:spPr>
              <a:xfrm>
                <a:off x="555830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0" name="任意多边形: 形状 1200"/>
              <p:cNvSpPr/>
              <p:nvPr>
                <p:custDataLst>
                  <p:tags r:id="rId3205"/>
                </p:custDataLst>
              </p:nvPr>
            </p:nvSpPr>
            <p:spPr>
              <a:xfrm>
                <a:off x="555830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1" name="任意多边形: 形状 1201"/>
              <p:cNvSpPr/>
              <p:nvPr>
                <p:custDataLst>
                  <p:tags r:id="rId3206"/>
                </p:custDataLst>
              </p:nvPr>
            </p:nvSpPr>
            <p:spPr>
              <a:xfrm>
                <a:off x="555830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2" name="任意多边形: 形状 1202"/>
              <p:cNvSpPr/>
              <p:nvPr>
                <p:custDataLst>
                  <p:tags r:id="rId3207"/>
                </p:custDataLst>
              </p:nvPr>
            </p:nvSpPr>
            <p:spPr>
              <a:xfrm>
                <a:off x="555830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3" name="任意多边形: 形状 1203"/>
              <p:cNvSpPr/>
              <p:nvPr>
                <p:custDataLst>
                  <p:tags r:id="rId3208"/>
                </p:custDataLst>
              </p:nvPr>
            </p:nvSpPr>
            <p:spPr>
              <a:xfrm>
                <a:off x="555830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4" name="任意多边形: 形状 1204"/>
              <p:cNvSpPr/>
              <p:nvPr>
                <p:custDataLst>
                  <p:tags r:id="rId3209"/>
                </p:custDataLst>
              </p:nvPr>
            </p:nvSpPr>
            <p:spPr>
              <a:xfrm>
                <a:off x="555830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5" name="任意多边形: 形状 1205"/>
              <p:cNvSpPr/>
              <p:nvPr>
                <p:custDataLst>
                  <p:tags r:id="rId3210"/>
                </p:custDataLst>
              </p:nvPr>
            </p:nvSpPr>
            <p:spPr>
              <a:xfrm>
                <a:off x="555830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6" name="任意多边形: 形状 1206"/>
              <p:cNvSpPr/>
              <p:nvPr>
                <p:custDataLst>
                  <p:tags r:id="rId3211"/>
                </p:custDataLst>
              </p:nvPr>
            </p:nvSpPr>
            <p:spPr>
              <a:xfrm>
                <a:off x="555830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7" name="任意多边形: 形状 1207"/>
              <p:cNvSpPr/>
              <p:nvPr>
                <p:custDataLst>
                  <p:tags r:id="rId3212"/>
                </p:custDataLst>
              </p:nvPr>
            </p:nvSpPr>
            <p:spPr>
              <a:xfrm>
                <a:off x="555830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8" name="任意多边形: 形状 1208"/>
              <p:cNvSpPr/>
              <p:nvPr>
                <p:custDataLst>
                  <p:tags r:id="rId3213"/>
                </p:custDataLst>
              </p:nvPr>
            </p:nvSpPr>
            <p:spPr>
              <a:xfrm>
                <a:off x="555830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9" name="任意多边形: 形状 1209"/>
              <p:cNvSpPr/>
              <p:nvPr>
                <p:custDataLst>
                  <p:tags r:id="rId3214"/>
                </p:custDataLst>
              </p:nvPr>
            </p:nvSpPr>
            <p:spPr>
              <a:xfrm>
                <a:off x="555830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0" name="任意多边形: 形状 1210"/>
              <p:cNvSpPr/>
              <p:nvPr>
                <p:custDataLst>
                  <p:tags r:id="rId3215"/>
                </p:custDataLst>
              </p:nvPr>
            </p:nvSpPr>
            <p:spPr>
              <a:xfrm>
                <a:off x="555830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1" name="任意多边形: 形状 1211"/>
              <p:cNvSpPr/>
              <p:nvPr>
                <p:custDataLst>
                  <p:tags r:id="rId3216"/>
                </p:custDataLst>
              </p:nvPr>
            </p:nvSpPr>
            <p:spPr>
              <a:xfrm>
                <a:off x="555830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2" name="任意多边形: 形状 1212"/>
              <p:cNvSpPr/>
              <p:nvPr>
                <p:custDataLst>
                  <p:tags r:id="rId3217"/>
                </p:custDataLst>
              </p:nvPr>
            </p:nvSpPr>
            <p:spPr>
              <a:xfrm>
                <a:off x="555830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3" name="任意多边形: 形状 1213"/>
              <p:cNvSpPr/>
              <p:nvPr>
                <p:custDataLst>
                  <p:tags r:id="rId3218"/>
                </p:custDataLst>
              </p:nvPr>
            </p:nvSpPr>
            <p:spPr>
              <a:xfrm>
                <a:off x="555830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4" name="任意多边形: 形状 1214"/>
              <p:cNvSpPr/>
              <p:nvPr>
                <p:custDataLst>
                  <p:tags r:id="rId3219"/>
                </p:custDataLst>
              </p:nvPr>
            </p:nvSpPr>
            <p:spPr>
              <a:xfrm>
                <a:off x="555830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5" name="任意多边形: 形状 1215"/>
              <p:cNvSpPr/>
              <p:nvPr>
                <p:custDataLst>
                  <p:tags r:id="rId3220"/>
                </p:custDataLst>
              </p:nvPr>
            </p:nvSpPr>
            <p:spPr>
              <a:xfrm>
                <a:off x="555830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6" name="任意多边形: 形状 1216"/>
              <p:cNvSpPr/>
              <p:nvPr>
                <p:custDataLst>
                  <p:tags r:id="rId3221"/>
                </p:custDataLst>
              </p:nvPr>
            </p:nvSpPr>
            <p:spPr>
              <a:xfrm>
                <a:off x="555830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7" name="任意多边形: 形状 1217"/>
              <p:cNvSpPr/>
              <p:nvPr>
                <p:custDataLst>
                  <p:tags r:id="rId3222"/>
                </p:custDataLst>
              </p:nvPr>
            </p:nvSpPr>
            <p:spPr>
              <a:xfrm>
                <a:off x="555830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8" name="任意多边形: 形状 1218"/>
              <p:cNvSpPr/>
              <p:nvPr>
                <p:custDataLst>
                  <p:tags r:id="rId3223"/>
                </p:custDataLst>
              </p:nvPr>
            </p:nvSpPr>
            <p:spPr>
              <a:xfrm>
                <a:off x="555830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9" name="任意多边形: 形状 1219"/>
              <p:cNvSpPr/>
              <p:nvPr>
                <p:custDataLst>
                  <p:tags r:id="rId3224"/>
                </p:custDataLst>
              </p:nvPr>
            </p:nvSpPr>
            <p:spPr>
              <a:xfrm>
                <a:off x="555830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0" name="任意多边形: 形状 1220"/>
              <p:cNvSpPr/>
              <p:nvPr>
                <p:custDataLst>
                  <p:tags r:id="rId3225"/>
                </p:custDataLst>
              </p:nvPr>
            </p:nvSpPr>
            <p:spPr>
              <a:xfrm>
                <a:off x="547425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1" name="任意多边形: 形状 1221"/>
              <p:cNvSpPr/>
              <p:nvPr>
                <p:custDataLst>
                  <p:tags r:id="rId3226"/>
                </p:custDataLst>
              </p:nvPr>
            </p:nvSpPr>
            <p:spPr>
              <a:xfrm>
                <a:off x="547425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2" name="任意多边形: 形状 1222"/>
              <p:cNvSpPr/>
              <p:nvPr>
                <p:custDataLst>
                  <p:tags r:id="rId3227"/>
                </p:custDataLst>
              </p:nvPr>
            </p:nvSpPr>
            <p:spPr>
              <a:xfrm>
                <a:off x="547425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3" name="任意多边形: 形状 1223"/>
              <p:cNvSpPr/>
              <p:nvPr>
                <p:custDataLst>
                  <p:tags r:id="rId3228"/>
                </p:custDataLst>
              </p:nvPr>
            </p:nvSpPr>
            <p:spPr>
              <a:xfrm>
                <a:off x="547425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4" name="任意多边形: 形状 1224"/>
              <p:cNvSpPr/>
              <p:nvPr>
                <p:custDataLst>
                  <p:tags r:id="rId3229"/>
                </p:custDataLst>
              </p:nvPr>
            </p:nvSpPr>
            <p:spPr>
              <a:xfrm>
                <a:off x="547425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5" name="任意多边形: 形状 1225"/>
              <p:cNvSpPr/>
              <p:nvPr>
                <p:custDataLst>
                  <p:tags r:id="rId3230"/>
                </p:custDataLst>
              </p:nvPr>
            </p:nvSpPr>
            <p:spPr>
              <a:xfrm>
                <a:off x="547425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6" name="任意多边形: 形状 1226"/>
              <p:cNvSpPr/>
              <p:nvPr>
                <p:custDataLst>
                  <p:tags r:id="rId3231"/>
                </p:custDataLst>
              </p:nvPr>
            </p:nvSpPr>
            <p:spPr>
              <a:xfrm>
                <a:off x="547425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7" name="任意多边形: 形状 1227"/>
              <p:cNvSpPr/>
              <p:nvPr>
                <p:custDataLst>
                  <p:tags r:id="rId3232"/>
                </p:custDataLst>
              </p:nvPr>
            </p:nvSpPr>
            <p:spPr>
              <a:xfrm>
                <a:off x="547425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8" name="任意多边形: 形状 1228"/>
              <p:cNvSpPr/>
              <p:nvPr>
                <p:custDataLst>
                  <p:tags r:id="rId3233"/>
                </p:custDataLst>
              </p:nvPr>
            </p:nvSpPr>
            <p:spPr>
              <a:xfrm>
                <a:off x="547425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9" name="任意多边形: 形状 1229"/>
              <p:cNvSpPr/>
              <p:nvPr>
                <p:custDataLst>
                  <p:tags r:id="rId3234"/>
                </p:custDataLst>
              </p:nvPr>
            </p:nvSpPr>
            <p:spPr>
              <a:xfrm>
                <a:off x="547425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0" name="任意多边形: 形状 1230"/>
              <p:cNvSpPr/>
              <p:nvPr>
                <p:custDataLst>
                  <p:tags r:id="rId3235"/>
                </p:custDataLst>
              </p:nvPr>
            </p:nvSpPr>
            <p:spPr>
              <a:xfrm>
                <a:off x="547425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1" name="任意多边形: 形状 1231"/>
              <p:cNvSpPr/>
              <p:nvPr>
                <p:custDataLst>
                  <p:tags r:id="rId3236"/>
                </p:custDataLst>
              </p:nvPr>
            </p:nvSpPr>
            <p:spPr>
              <a:xfrm>
                <a:off x="547425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2" name="任意多边形: 形状 1232"/>
              <p:cNvSpPr/>
              <p:nvPr>
                <p:custDataLst>
                  <p:tags r:id="rId3237"/>
                </p:custDataLst>
              </p:nvPr>
            </p:nvSpPr>
            <p:spPr>
              <a:xfrm>
                <a:off x="547425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3" name="任意多边形: 形状 1233"/>
              <p:cNvSpPr/>
              <p:nvPr>
                <p:custDataLst>
                  <p:tags r:id="rId3238"/>
                </p:custDataLst>
              </p:nvPr>
            </p:nvSpPr>
            <p:spPr>
              <a:xfrm>
                <a:off x="547425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4" name="任意多边形: 形状 1234"/>
              <p:cNvSpPr/>
              <p:nvPr>
                <p:custDataLst>
                  <p:tags r:id="rId3239"/>
                </p:custDataLst>
              </p:nvPr>
            </p:nvSpPr>
            <p:spPr>
              <a:xfrm>
                <a:off x="547425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5" name="任意多边形: 形状 1235"/>
              <p:cNvSpPr/>
              <p:nvPr>
                <p:custDataLst>
                  <p:tags r:id="rId3240"/>
                </p:custDataLst>
              </p:nvPr>
            </p:nvSpPr>
            <p:spPr>
              <a:xfrm>
                <a:off x="547425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6" name="任意多边形: 形状 1236"/>
              <p:cNvSpPr/>
              <p:nvPr>
                <p:custDataLst>
                  <p:tags r:id="rId3241"/>
                </p:custDataLst>
              </p:nvPr>
            </p:nvSpPr>
            <p:spPr>
              <a:xfrm>
                <a:off x="547425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7" name="任意多边形: 形状 1237"/>
              <p:cNvSpPr/>
              <p:nvPr>
                <p:custDataLst>
                  <p:tags r:id="rId3242"/>
                </p:custDataLst>
              </p:nvPr>
            </p:nvSpPr>
            <p:spPr>
              <a:xfrm>
                <a:off x="547425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8" name="任意多边形: 形状 1238"/>
              <p:cNvSpPr/>
              <p:nvPr>
                <p:custDataLst>
                  <p:tags r:id="rId3243"/>
                </p:custDataLst>
              </p:nvPr>
            </p:nvSpPr>
            <p:spPr>
              <a:xfrm>
                <a:off x="547425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9" name="任意多边形: 形状 1239"/>
              <p:cNvSpPr/>
              <p:nvPr>
                <p:custDataLst>
                  <p:tags r:id="rId3244"/>
                </p:custDataLst>
              </p:nvPr>
            </p:nvSpPr>
            <p:spPr>
              <a:xfrm>
                <a:off x="547425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0" name="任意多边形: 形状 1240"/>
              <p:cNvSpPr/>
              <p:nvPr>
                <p:custDataLst>
                  <p:tags r:id="rId3245"/>
                </p:custDataLst>
              </p:nvPr>
            </p:nvSpPr>
            <p:spPr>
              <a:xfrm>
                <a:off x="547425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1" name="任意多边形: 形状 1241"/>
              <p:cNvSpPr/>
              <p:nvPr>
                <p:custDataLst>
                  <p:tags r:id="rId3246"/>
                </p:custDataLst>
              </p:nvPr>
            </p:nvSpPr>
            <p:spPr>
              <a:xfrm>
                <a:off x="547425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2" name="任意多边形: 形状 1242"/>
              <p:cNvSpPr/>
              <p:nvPr>
                <p:custDataLst>
                  <p:tags r:id="rId3247"/>
                </p:custDataLst>
              </p:nvPr>
            </p:nvSpPr>
            <p:spPr>
              <a:xfrm>
                <a:off x="547425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3" name="任意多边形: 形状 1243"/>
              <p:cNvSpPr/>
              <p:nvPr>
                <p:custDataLst>
                  <p:tags r:id="rId3248"/>
                </p:custDataLst>
              </p:nvPr>
            </p:nvSpPr>
            <p:spPr>
              <a:xfrm>
                <a:off x="538931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4" name="任意多边形: 形状 1244"/>
              <p:cNvSpPr/>
              <p:nvPr>
                <p:custDataLst>
                  <p:tags r:id="rId3249"/>
                </p:custDataLst>
              </p:nvPr>
            </p:nvSpPr>
            <p:spPr>
              <a:xfrm>
                <a:off x="538931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5" name="任意多边形: 形状 1245"/>
              <p:cNvSpPr/>
              <p:nvPr>
                <p:custDataLst>
                  <p:tags r:id="rId3250"/>
                </p:custDataLst>
              </p:nvPr>
            </p:nvSpPr>
            <p:spPr>
              <a:xfrm>
                <a:off x="538931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6" name="任意多边形: 形状 1246"/>
              <p:cNvSpPr/>
              <p:nvPr>
                <p:custDataLst>
                  <p:tags r:id="rId3251"/>
                </p:custDataLst>
              </p:nvPr>
            </p:nvSpPr>
            <p:spPr>
              <a:xfrm>
                <a:off x="538931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7" name="任意多边形: 形状 1247"/>
              <p:cNvSpPr/>
              <p:nvPr>
                <p:custDataLst>
                  <p:tags r:id="rId3252"/>
                </p:custDataLst>
              </p:nvPr>
            </p:nvSpPr>
            <p:spPr>
              <a:xfrm>
                <a:off x="538931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8" name="任意多边形: 形状 1248"/>
              <p:cNvSpPr/>
              <p:nvPr>
                <p:custDataLst>
                  <p:tags r:id="rId3253"/>
                </p:custDataLst>
              </p:nvPr>
            </p:nvSpPr>
            <p:spPr>
              <a:xfrm>
                <a:off x="538931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9" name="任意多边形: 形状 1249"/>
              <p:cNvSpPr/>
              <p:nvPr>
                <p:custDataLst>
                  <p:tags r:id="rId3254"/>
                </p:custDataLst>
              </p:nvPr>
            </p:nvSpPr>
            <p:spPr>
              <a:xfrm>
                <a:off x="538931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0" name="任意多边形: 形状 1250"/>
              <p:cNvSpPr/>
              <p:nvPr>
                <p:custDataLst>
                  <p:tags r:id="rId3255"/>
                </p:custDataLst>
              </p:nvPr>
            </p:nvSpPr>
            <p:spPr>
              <a:xfrm>
                <a:off x="538931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1" name="任意多边形: 形状 1251"/>
              <p:cNvSpPr/>
              <p:nvPr>
                <p:custDataLst>
                  <p:tags r:id="rId3256"/>
                </p:custDataLst>
              </p:nvPr>
            </p:nvSpPr>
            <p:spPr>
              <a:xfrm>
                <a:off x="538931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2" name="任意多边形: 形状 1252"/>
              <p:cNvSpPr/>
              <p:nvPr>
                <p:custDataLst>
                  <p:tags r:id="rId3257"/>
                </p:custDataLst>
              </p:nvPr>
            </p:nvSpPr>
            <p:spPr>
              <a:xfrm>
                <a:off x="538931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3" name="任意多边形: 形状 1253"/>
              <p:cNvSpPr/>
              <p:nvPr>
                <p:custDataLst>
                  <p:tags r:id="rId3258"/>
                </p:custDataLst>
              </p:nvPr>
            </p:nvSpPr>
            <p:spPr>
              <a:xfrm>
                <a:off x="538931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4" name="任意多边形: 形状 1254"/>
              <p:cNvSpPr/>
              <p:nvPr>
                <p:custDataLst>
                  <p:tags r:id="rId3259"/>
                </p:custDataLst>
              </p:nvPr>
            </p:nvSpPr>
            <p:spPr>
              <a:xfrm>
                <a:off x="538931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5" name="任意多边形: 形状 1255"/>
              <p:cNvSpPr/>
              <p:nvPr>
                <p:custDataLst>
                  <p:tags r:id="rId3260"/>
                </p:custDataLst>
              </p:nvPr>
            </p:nvSpPr>
            <p:spPr>
              <a:xfrm>
                <a:off x="538931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6" name="任意多边形: 形状 1256"/>
              <p:cNvSpPr/>
              <p:nvPr>
                <p:custDataLst>
                  <p:tags r:id="rId3261"/>
                </p:custDataLst>
              </p:nvPr>
            </p:nvSpPr>
            <p:spPr>
              <a:xfrm>
                <a:off x="538931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7" name="任意多边形: 形状 1257"/>
              <p:cNvSpPr/>
              <p:nvPr>
                <p:custDataLst>
                  <p:tags r:id="rId3262"/>
                </p:custDataLst>
              </p:nvPr>
            </p:nvSpPr>
            <p:spPr>
              <a:xfrm>
                <a:off x="538931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8" name="任意多边形: 形状 1258"/>
              <p:cNvSpPr/>
              <p:nvPr>
                <p:custDataLst>
                  <p:tags r:id="rId3263"/>
                </p:custDataLst>
              </p:nvPr>
            </p:nvSpPr>
            <p:spPr>
              <a:xfrm>
                <a:off x="538931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39" name="任意多边形: 形状 1259"/>
              <p:cNvSpPr/>
              <p:nvPr>
                <p:custDataLst>
                  <p:tags r:id="rId3264"/>
                </p:custDataLst>
              </p:nvPr>
            </p:nvSpPr>
            <p:spPr>
              <a:xfrm>
                <a:off x="538931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0" name="任意多边形: 形状 1260"/>
              <p:cNvSpPr/>
              <p:nvPr>
                <p:custDataLst>
                  <p:tags r:id="rId3265"/>
                </p:custDataLst>
              </p:nvPr>
            </p:nvSpPr>
            <p:spPr>
              <a:xfrm>
                <a:off x="538931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1" name="任意多边形: 形状 1261"/>
              <p:cNvSpPr/>
              <p:nvPr>
                <p:custDataLst>
                  <p:tags r:id="rId3266"/>
                </p:custDataLst>
              </p:nvPr>
            </p:nvSpPr>
            <p:spPr>
              <a:xfrm>
                <a:off x="538931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2" name="任意多边形: 形状 1262"/>
              <p:cNvSpPr/>
              <p:nvPr>
                <p:custDataLst>
                  <p:tags r:id="rId3267"/>
                </p:custDataLst>
              </p:nvPr>
            </p:nvSpPr>
            <p:spPr>
              <a:xfrm>
                <a:off x="538931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3" name="任意多边形: 形状 1263"/>
              <p:cNvSpPr/>
              <p:nvPr>
                <p:custDataLst>
                  <p:tags r:id="rId3268"/>
                </p:custDataLst>
              </p:nvPr>
            </p:nvSpPr>
            <p:spPr>
              <a:xfrm>
                <a:off x="538931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4" name="任意多边形: 形状 1264"/>
              <p:cNvSpPr/>
              <p:nvPr>
                <p:custDataLst>
                  <p:tags r:id="rId3269"/>
                </p:custDataLst>
              </p:nvPr>
            </p:nvSpPr>
            <p:spPr>
              <a:xfrm>
                <a:off x="538931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5" name="任意多边形: 形状 1265"/>
              <p:cNvSpPr/>
              <p:nvPr>
                <p:custDataLst>
                  <p:tags r:id="rId3270"/>
                </p:custDataLst>
              </p:nvPr>
            </p:nvSpPr>
            <p:spPr>
              <a:xfrm>
                <a:off x="538931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6" name="任意多边形: 形状 1266"/>
              <p:cNvSpPr/>
              <p:nvPr>
                <p:custDataLst>
                  <p:tags r:id="rId3271"/>
                </p:custDataLst>
              </p:nvPr>
            </p:nvSpPr>
            <p:spPr>
              <a:xfrm>
                <a:off x="530526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7" name="任意多边形: 形状 1267"/>
              <p:cNvSpPr/>
              <p:nvPr>
                <p:custDataLst>
                  <p:tags r:id="rId3272"/>
                </p:custDataLst>
              </p:nvPr>
            </p:nvSpPr>
            <p:spPr>
              <a:xfrm>
                <a:off x="530526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8" name="任意多边形: 形状 1268"/>
              <p:cNvSpPr/>
              <p:nvPr>
                <p:custDataLst>
                  <p:tags r:id="rId3273"/>
                </p:custDataLst>
              </p:nvPr>
            </p:nvSpPr>
            <p:spPr>
              <a:xfrm>
                <a:off x="530526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49" name="任意多边形: 形状 1269"/>
              <p:cNvSpPr/>
              <p:nvPr>
                <p:custDataLst>
                  <p:tags r:id="rId3274"/>
                </p:custDataLst>
              </p:nvPr>
            </p:nvSpPr>
            <p:spPr>
              <a:xfrm>
                <a:off x="530526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0" name="任意多边形: 形状 1270"/>
              <p:cNvSpPr/>
              <p:nvPr>
                <p:custDataLst>
                  <p:tags r:id="rId3275"/>
                </p:custDataLst>
              </p:nvPr>
            </p:nvSpPr>
            <p:spPr>
              <a:xfrm>
                <a:off x="530526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1" name="任意多边形: 形状 1271"/>
              <p:cNvSpPr/>
              <p:nvPr>
                <p:custDataLst>
                  <p:tags r:id="rId3276"/>
                </p:custDataLst>
              </p:nvPr>
            </p:nvSpPr>
            <p:spPr>
              <a:xfrm>
                <a:off x="530526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2" name="任意多边形: 形状 1272"/>
              <p:cNvSpPr/>
              <p:nvPr>
                <p:custDataLst>
                  <p:tags r:id="rId3277"/>
                </p:custDataLst>
              </p:nvPr>
            </p:nvSpPr>
            <p:spPr>
              <a:xfrm>
                <a:off x="530526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3" name="任意多边形: 形状 1273"/>
              <p:cNvSpPr/>
              <p:nvPr>
                <p:custDataLst>
                  <p:tags r:id="rId3278"/>
                </p:custDataLst>
              </p:nvPr>
            </p:nvSpPr>
            <p:spPr>
              <a:xfrm>
                <a:off x="530526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4" name="任意多边形: 形状 1274"/>
              <p:cNvSpPr/>
              <p:nvPr>
                <p:custDataLst>
                  <p:tags r:id="rId3279"/>
                </p:custDataLst>
              </p:nvPr>
            </p:nvSpPr>
            <p:spPr>
              <a:xfrm>
                <a:off x="530526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5" name="任意多边形: 形状 1275"/>
              <p:cNvSpPr/>
              <p:nvPr>
                <p:custDataLst>
                  <p:tags r:id="rId3280"/>
                </p:custDataLst>
              </p:nvPr>
            </p:nvSpPr>
            <p:spPr>
              <a:xfrm>
                <a:off x="530526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6" name="任意多边形: 形状 1276"/>
              <p:cNvSpPr/>
              <p:nvPr>
                <p:custDataLst>
                  <p:tags r:id="rId3281"/>
                </p:custDataLst>
              </p:nvPr>
            </p:nvSpPr>
            <p:spPr>
              <a:xfrm>
                <a:off x="530526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7" name="任意多边形: 形状 1277"/>
              <p:cNvSpPr/>
              <p:nvPr>
                <p:custDataLst>
                  <p:tags r:id="rId3282"/>
                </p:custDataLst>
              </p:nvPr>
            </p:nvSpPr>
            <p:spPr>
              <a:xfrm>
                <a:off x="530526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8" name="任意多边形: 形状 1278"/>
              <p:cNvSpPr/>
              <p:nvPr>
                <p:custDataLst>
                  <p:tags r:id="rId3283"/>
                </p:custDataLst>
              </p:nvPr>
            </p:nvSpPr>
            <p:spPr>
              <a:xfrm>
                <a:off x="530526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59" name="任意多边形: 形状 1279"/>
              <p:cNvSpPr/>
              <p:nvPr>
                <p:custDataLst>
                  <p:tags r:id="rId3284"/>
                </p:custDataLst>
              </p:nvPr>
            </p:nvSpPr>
            <p:spPr>
              <a:xfrm>
                <a:off x="530526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0" name="任意多边形: 形状 1280"/>
              <p:cNvSpPr/>
              <p:nvPr>
                <p:custDataLst>
                  <p:tags r:id="rId3285"/>
                </p:custDataLst>
              </p:nvPr>
            </p:nvSpPr>
            <p:spPr>
              <a:xfrm>
                <a:off x="530526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1" name="任意多边形: 形状 1281"/>
              <p:cNvSpPr/>
              <p:nvPr>
                <p:custDataLst>
                  <p:tags r:id="rId3286"/>
                </p:custDataLst>
              </p:nvPr>
            </p:nvSpPr>
            <p:spPr>
              <a:xfrm>
                <a:off x="530526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2" name="任意多边形: 形状 1282"/>
              <p:cNvSpPr/>
              <p:nvPr>
                <p:custDataLst>
                  <p:tags r:id="rId3287"/>
                </p:custDataLst>
              </p:nvPr>
            </p:nvSpPr>
            <p:spPr>
              <a:xfrm>
                <a:off x="530526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3" name="任意多边形: 形状 1283"/>
              <p:cNvSpPr/>
              <p:nvPr>
                <p:custDataLst>
                  <p:tags r:id="rId3288"/>
                </p:custDataLst>
              </p:nvPr>
            </p:nvSpPr>
            <p:spPr>
              <a:xfrm>
                <a:off x="530526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4" name="任意多边形: 形状 1284"/>
              <p:cNvSpPr/>
              <p:nvPr>
                <p:custDataLst>
                  <p:tags r:id="rId3289"/>
                </p:custDataLst>
              </p:nvPr>
            </p:nvSpPr>
            <p:spPr>
              <a:xfrm>
                <a:off x="530526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5" name="任意多边形: 形状 1285"/>
              <p:cNvSpPr/>
              <p:nvPr>
                <p:custDataLst>
                  <p:tags r:id="rId3290"/>
                </p:custDataLst>
              </p:nvPr>
            </p:nvSpPr>
            <p:spPr>
              <a:xfrm>
                <a:off x="530526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6" name="任意多边形: 形状 1286"/>
              <p:cNvSpPr/>
              <p:nvPr>
                <p:custDataLst>
                  <p:tags r:id="rId3291"/>
                </p:custDataLst>
              </p:nvPr>
            </p:nvSpPr>
            <p:spPr>
              <a:xfrm>
                <a:off x="530526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7" name="任意多边形: 形状 1287"/>
              <p:cNvSpPr/>
              <p:nvPr>
                <p:custDataLst>
                  <p:tags r:id="rId3292"/>
                </p:custDataLst>
              </p:nvPr>
            </p:nvSpPr>
            <p:spPr>
              <a:xfrm>
                <a:off x="530526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8" name="任意多边形: 形状 1288"/>
              <p:cNvSpPr/>
              <p:nvPr>
                <p:custDataLst>
                  <p:tags r:id="rId3293"/>
                </p:custDataLst>
              </p:nvPr>
            </p:nvSpPr>
            <p:spPr>
              <a:xfrm>
                <a:off x="530526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69" name="任意多边形: 形状 1289"/>
              <p:cNvSpPr/>
              <p:nvPr>
                <p:custDataLst>
                  <p:tags r:id="rId3294"/>
                </p:custDataLst>
              </p:nvPr>
            </p:nvSpPr>
            <p:spPr>
              <a:xfrm>
                <a:off x="522031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0" name="任意多边形: 形状 1290"/>
              <p:cNvSpPr/>
              <p:nvPr>
                <p:custDataLst>
                  <p:tags r:id="rId3295"/>
                </p:custDataLst>
              </p:nvPr>
            </p:nvSpPr>
            <p:spPr>
              <a:xfrm>
                <a:off x="522031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1" name="任意多边形: 形状 1291"/>
              <p:cNvSpPr/>
              <p:nvPr>
                <p:custDataLst>
                  <p:tags r:id="rId3296"/>
                </p:custDataLst>
              </p:nvPr>
            </p:nvSpPr>
            <p:spPr>
              <a:xfrm>
                <a:off x="522031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2" name="任意多边形: 形状 1292"/>
              <p:cNvSpPr/>
              <p:nvPr>
                <p:custDataLst>
                  <p:tags r:id="rId3297"/>
                </p:custDataLst>
              </p:nvPr>
            </p:nvSpPr>
            <p:spPr>
              <a:xfrm>
                <a:off x="522031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3" name="任意多边形: 形状 1293"/>
              <p:cNvSpPr/>
              <p:nvPr>
                <p:custDataLst>
                  <p:tags r:id="rId3298"/>
                </p:custDataLst>
              </p:nvPr>
            </p:nvSpPr>
            <p:spPr>
              <a:xfrm>
                <a:off x="522031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4" name="任意多边形: 形状 1294"/>
              <p:cNvSpPr/>
              <p:nvPr>
                <p:custDataLst>
                  <p:tags r:id="rId3299"/>
                </p:custDataLst>
              </p:nvPr>
            </p:nvSpPr>
            <p:spPr>
              <a:xfrm>
                <a:off x="522031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5" name="任意多边形: 形状 1295"/>
              <p:cNvSpPr/>
              <p:nvPr>
                <p:custDataLst>
                  <p:tags r:id="rId3300"/>
                </p:custDataLst>
              </p:nvPr>
            </p:nvSpPr>
            <p:spPr>
              <a:xfrm>
                <a:off x="522031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6" name="任意多边形: 形状 1296"/>
              <p:cNvSpPr/>
              <p:nvPr>
                <p:custDataLst>
                  <p:tags r:id="rId3301"/>
                </p:custDataLst>
              </p:nvPr>
            </p:nvSpPr>
            <p:spPr>
              <a:xfrm>
                <a:off x="522031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7" name="任意多边形: 形状 1297"/>
              <p:cNvSpPr/>
              <p:nvPr>
                <p:custDataLst>
                  <p:tags r:id="rId3302"/>
                </p:custDataLst>
              </p:nvPr>
            </p:nvSpPr>
            <p:spPr>
              <a:xfrm>
                <a:off x="522031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8" name="任意多边形: 形状 1298"/>
              <p:cNvSpPr/>
              <p:nvPr>
                <p:custDataLst>
                  <p:tags r:id="rId3303"/>
                </p:custDataLst>
              </p:nvPr>
            </p:nvSpPr>
            <p:spPr>
              <a:xfrm>
                <a:off x="522031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79" name="任意多边形: 形状 1299"/>
              <p:cNvSpPr/>
              <p:nvPr>
                <p:custDataLst>
                  <p:tags r:id="rId3304"/>
                </p:custDataLst>
              </p:nvPr>
            </p:nvSpPr>
            <p:spPr>
              <a:xfrm>
                <a:off x="522031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0" name="任意多边形: 形状 1300"/>
              <p:cNvSpPr/>
              <p:nvPr>
                <p:custDataLst>
                  <p:tags r:id="rId3305"/>
                </p:custDataLst>
              </p:nvPr>
            </p:nvSpPr>
            <p:spPr>
              <a:xfrm>
                <a:off x="522031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1" name="任意多边形: 形状 1301"/>
              <p:cNvSpPr/>
              <p:nvPr>
                <p:custDataLst>
                  <p:tags r:id="rId3306"/>
                </p:custDataLst>
              </p:nvPr>
            </p:nvSpPr>
            <p:spPr>
              <a:xfrm>
                <a:off x="522031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2" name="任意多边形: 形状 1302"/>
              <p:cNvSpPr/>
              <p:nvPr>
                <p:custDataLst>
                  <p:tags r:id="rId3307"/>
                </p:custDataLst>
              </p:nvPr>
            </p:nvSpPr>
            <p:spPr>
              <a:xfrm>
                <a:off x="522031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3" name="任意多边形: 形状 1303"/>
              <p:cNvSpPr/>
              <p:nvPr>
                <p:custDataLst>
                  <p:tags r:id="rId3308"/>
                </p:custDataLst>
              </p:nvPr>
            </p:nvSpPr>
            <p:spPr>
              <a:xfrm>
                <a:off x="522031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4" name="任意多边形: 形状 1304"/>
              <p:cNvSpPr/>
              <p:nvPr>
                <p:custDataLst>
                  <p:tags r:id="rId3309"/>
                </p:custDataLst>
              </p:nvPr>
            </p:nvSpPr>
            <p:spPr>
              <a:xfrm>
                <a:off x="522031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5" name="任意多边形: 形状 1305"/>
              <p:cNvSpPr/>
              <p:nvPr>
                <p:custDataLst>
                  <p:tags r:id="rId3310"/>
                </p:custDataLst>
              </p:nvPr>
            </p:nvSpPr>
            <p:spPr>
              <a:xfrm>
                <a:off x="522031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6" name="任意多边形: 形状 1306"/>
              <p:cNvSpPr/>
              <p:nvPr>
                <p:custDataLst>
                  <p:tags r:id="rId3311"/>
                </p:custDataLst>
              </p:nvPr>
            </p:nvSpPr>
            <p:spPr>
              <a:xfrm>
                <a:off x="522031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7" name="任意多边形: 形状 1307"/>
              <p:cNvSpPr/>
              <p:nvPr>
                <p:custDataLst>
                  <p:tags r:id="rId3312"/>
                </p:custDataLst>
              </p:nvPr>
            </p:nvSpPr>
            <p:spPr>
              <a:xfrm>
                <a:off x="522031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8" name="任意多边形: 形状 1308"/>
              <p:cNvSpPr/>
              <p:nvPr>
                <p:custDataLst>
                  <p:tags r:id="rId3313"/>
                </p:custDataLst>
              </p:nvPr>
            </p:nvSpPr>
            <p:spPr>
              <a:xfrm>
                <a:off x="522031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89" name="任意多边形: 形状 1309"/>
              <p:cNvSpPr/>
              <p:nvPr>
                <p:custDataLst>
                  <p:tags r:id="rId3314"/>
                </p:custDataLst>
              </p:nvPr>
            </p:nvSpPr>
            <p:spPr>
              <a:xfrm>
                <a:off x="522031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0" name="任意多边形: 形状 1310"/>
              <p:cNvSpPr/>
              <p:nvPr>
                <p:custDataLst>
                  <p:tags r:id="rId3315"/>
                </p:custDataLst>
              </p:nvPr>
            </p:nvSpPr>
            <p:spPr>
              <a:xfrm>
                <a:off x="522031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1" name="任意多边形: 形状 1311"/>
              <p:cNvSpPr/>
              <p:nvPr>
                <p:custDataLst>
                  <p:tags r:id="rId3316"/>
                </p:custDataLst>
              </p:nvPr>
            </p:nvSpPr>
            <p:spPr>
              <a:xfrm>
                <a:off x="522031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2" name="任意多边形: 形状 1312"/>
              <p:cNvSpPr/>
              <p:nvPr>
                <p:custDataLst>
                  <p:tags r:id="rId3317"/>
                </p:custDataLst>
              </p:nvPr>
            </p:nvSpPr>
            <p:spPr>
              <a:xfrm>
                <a:off x="513627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3" name="任意多边形: 形状 1313"/>
              <p:cNvSpPr/>
              <p:nvPr>
                <p:custDataLst>
                  <p:tags r:id="rId3318"/>
                </p:custDataLst>
              </p:nvPr>
            </p:nvSpPr>
            <p:spPr>
              <a:xfrm>
                <a:off x="513627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4" name="任意多边形: 形状 1314"/>
              <p:cNvSpPr/>
              <p:nvPr>
                <p:custDataLst>
                  <p:tags r:id="rId3319"/>
                </p:custDataLst>
              </p:nvPr>
            </p:nvSpPr>
            <p:spPr>
              <a:xfrm>
                <a:off x="513627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5" name="任意多边形: 形状 1315"/>
              <p:cNvSpPr/>
              <p:nvPr>
                <p:custDataLst>
                  <p:tags r:id="rId3320"/>
                </p:custDataLst>
              </p:nvPr>
            </p:nvSpPr>
            <p:spPr>
              <a:xfrm>
                <a:off x="513627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6" name="任意多边形: 形状 1316"/>
              <p:cNvSpPr/>
              <p:nvPr>
                <p:custDataLst>
                  <p:tags r:id="rId3321"/>
                </p:custDataLst>
              </p:nvPr>
            </p:nvSpPr>
            <p:spPr>
              <a:xfrm>
                <a:off x="513627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7" name="任意多边形: 形状 1317"/>
              <p:cNvSpPr/>
              <p:nvPr>
                <p:custDataLst>
                  <p:tags r:id="rId3322"/>
                </p:custDataLst>
              </p:nvPr>
            </p:nvSpPr>
            <p:spPr>
              <a:xfrm>
                <a:off x="513627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8" name="任意多边形: 形状 1318"/>
              <p:cNvSpPr/>
              <p:nvPr>
                <p:custDataLst>
                  <p:tags r:id="rId3323"/>
                </p:custDataLst>
              </p:nvPr>
            </p:nvSpPr>
            <p:spPr>
              <a:xfrm>
                <a:off x="513627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99" name="任意多边形: 形状 1319"/>
              <p:cNvSpPr/>
              <p:nvPr>
                <p:custDataLst>
                  <p:tags r:id="rId3324"/>
                </p:custDataLst>
              </p:nvPr>
            </p:nvSpPr>
            <p:spPr>
              <a:xfrm>
                <a:off x="513627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0" name="任意多边形: 形状 1320"/>
              <p:cNvSpPr/>
              <p:nvPr>
                <p:custDataLst>
                  <p:tags r:id="rId3325"/>
                </p:custDataLst>
              </p:nvPr>
            </p:nvSpPr>
            <p:spPr>
              <a:xfrm>
                <a:off x="513627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1" name="任意多边形: 形状 1321"/>
              <p:cNvSpPr/>
              <p:nvPr>
                <p:custDataLst>
                  <p:tags r:id="rId3326"/>
                </p:custDataLst>
              </p:nvPr>
            </p:nvSpPr>
            <p:spPr>
              <a:xfrm>
                <a:off x="513627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2" name="任意多边形: 形状 1322"/>
              <p:cNvSpPr/>
              <p:nvPr>
                <p:custDataLst>
                  <p:tags r:id="rId3327"/>
                </p:custDataLst>
              </p:nvPr>
            </p:nvSpPr>
            <p:spPr>
              <a:xfrm>
                <a:off x="513627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3" name="任意多边形: 形状 1323"/>
              <p:cNvSpPr/>
              <p:nvPr>
                <p:custDataLst>
                  <p:tags r:id="rId3328"/>
                </p:custDataLst>
              </p:nvPr>
            </p:nvSpPr>
            <p:spPr>
              <a:xfrm>
                <a:off x="513627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4" name="任意多边形: 形状 1324"/>
              <p:cNvSpPr/>
              <p:nvPr>
                <p:custDataLst>
                  <p:tags r:id="rId3329"/>
                </p:custDataLst>
              </p:nvPr>
            </p:nvSpPr>
            <p:spPr>
              <a:xfrm>
                <a:off x="513627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5" name="任意多边形: 形状 1325"/>
              <p:cNvSpPr/>
              <p:nvPr>
                <p:custDataLst>
                  <p:tags r:id="rId3330"/>
                </p:custDataLst>
              </p:nvPr>
            </p:nvSpPr>
            <p:spPr>
              <a:xfrm>
                <a:off x="513627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6" name="任意多边形: 形状 1326"/>
              <p:cNvSpPr/>
              <p:nvPr>
                <p:custDataLst>
                  <p:tags r:id="rId3331"/>
                </p:custDataLst>
              </p:nvPr>
            </p:nvSpPr>
            <p:spPr>
              <a:xfrm>
                <a:off x="513627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7" name="任意多边形: 形状 1327"/>
              <p:cNvSpPr/>
              <p:nvPr>
                <p:custDataLst>
                  <p:tags r:id="rId3332"/>
                </p:custDataLst>
              </p:nvPr>
            </p:nvSpPr>
            <p:spPr>
              <a:xfrm>
                <a:off x="513627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8" name="任意多边形: 形状 1328"/>
              <p:cNvSpPr/>
              <p:nvPr>
                <p:custDataLst>
                  <p:tags r:id="rId3333"/>
                </p:custDataLst>
              </p:nvPr>
            </p:nvSpPr>
            <p:spPr>
              <a:xfrm>
                <a:off x="513627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09" name="任意多边形: 形状 1329"/>
              <p:cNvSpPr/>
              <p:nvPr>
                <p:custDataLst>
                  <p:tags r:id="rId3334"/>
                </p:custDataLst>
              </p:nvPr>
            </p:nvSpPr>
            <p:spPr>
              <a:xfrm>
                <a:off x="513627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0" name="任意多边形: 形状 1330"/>
              <p:cNvSpPr/>
              <p:nvPr>
                <p:custDataLst>
                  <p:tags r:id="rId3335"/>
                </p:custDataLst>
              </p:nvPr>
            </p:nvSpPr>
            <p:spPr>
              <a:xfrm>
                <a:off x="513627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1" name="任意多边形: 形状 1331"/>
              <p:cNvSpPr/>
              <p:nvPr>
                <p:custDataLst>
                  <p:tags r:id="rId3336"/>
                </p:custDataLst>
              </p:nvPr>
            </p:nvSpPr>
            <p:spPr>
              <a:xfrm>
                <a:off x="513627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2" name="任意多边形: 形状 1332"/>
              <p:cNvSpPr/>
              <p:nvPr>
                <p:custDataLst>
                  <p:tags r:id="rId3337"/>
                </p:custDataLst>
              </p:nvPr>
            </p:nvSpPr>
            <p:spPr>
              <a:xfrm>
                <a:off x="513627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3" name="任意多边形: 形状 1333"/>
              <p:cNvSpPr/>
              <p:nvPr>
                <p:custDataLst>
                  <p:tags r:id="rId3338"/>
                </p:custDataLst>
              </p:nvPr>
            </p:nvSpPr>
            <p:spPr>
              <a:xfrm>
                <a:off x="513627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4" name="任意多边形: 形状 1334"/>
              <p:cNvSpPr/>
              <p:nvPr>
                <p:custDataLst>
                  <p:tags r:id="rId3339"/>
                </p:custDataLst>
              </p:nvPr>
            </p:nvSpPr>
            <p:spPr>
              <a:xfrm>
                <a:off x="513627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5" name="任意多边形: 形状 1335"/>
              <p:cNvSpPr/>
              <p:nvPr>
                <p:custDataLst>
                  <p:tags r:id="rId3340"/>
                </p:custDataLst>
              </p:nvPr>
            </p:nvSpPr>
            <p:spPr>
              <a:xfrm>
                <a:off x="505223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6" name="任意多边形: 形状 1336"/>
              <p:cNvSpPr/>
              <p:nvPr>
                <p:custDataLst>
                  <p:tags r:id="rId3341"/>
                </p:custDataLst>
              </p:nvPr>
            </p:nvSpPr>
            <p:spPr>
              <a:xfrm>
                <a:off x="505223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7" name="任意多边形: 形状 1337"/>
              <p:cNvSpPr/>
              <p:nvPr>
                <p:custDataLst>
                  <p:tags r:id="rId3342"/>
                </p:custDataLst>
              </p:nvPr>
            </p:nvSpPr>
            <p:spPr>
              <a:xfrm>
                <a:off x="505223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8" name="任意多边形: 形状 1338"/>
              <p:cNvSpPr/>
              <p:nvPr>
                <p:custDataLst>
                  <p:tags r:id="rId3343"/>
                </p:custDataLst>
              </p:nvPr>
            </p:nvSpPr>
            <p:spPr>
              <a:xfrm>
                <a:off x="505223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19" name="任意多边形: 形状 1339"/>
              <p:cNvSpPr/>
              <p:nvPr>
                <p:custDataLst>
                  <p:tags r:id="rId3344"/>
                </p:custDataLst>
              </p:nvPr>
            </p:nvSpPr>
            <p:spPr>
              <a:xfrm>
                <a:off x="505223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0" name="任意多边形: 形状 1340"/>
              <p:cNvSpPr/>
              <p:nvPr>
                <p:custDataLst>
                  <p:tags r:id="rId3345"/>
                </p:custDataLst>
              </p:nvPr>
            </p:nvSpPr>
            <p:spPr>
              <a:xfrm>
                <a:off x="505223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1" name="任意多边形: 形状 1341"/>
              <p:cNvSpPr/>
              <p:nvPr>
                <p:custDataLst>
                  <p:tags r:id="rId3346"/>
                </p:custDataLst>
              </p:nvPr>
            </p:nvSpPr>
            <p:spPr>
              <a:xfrm>
                <a:off x="505223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2" name="任意多边形: 形状 1342"/>
              <p:cNvSpPr/>
              <p:nvPr>
                <p:custDataLst>
                  <p:tags r:id="rId3347"/>
                </p:custDataLst>
              </p:nvPr>
            </p:nvSpPr>
            <p:spPr>
              <a:xfrm>
                <a:off x="505223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3" name="任意多边形: 形状 1343"/>
              <p:cNvSpPr/>
              <p:nvPr>
                <p:custDataLst>
                  <p:tags r:id="rId3348"/>
                </p:custDataLst>
              </p:nvPr>
            </p:nvSpPr>
            <p:spPr>
              <a:xfrm>
                <a:off x="505223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4" name="任意多边形: 形状 1344"/>
              <p:cNvSpPr/>
              <p:nvPr>
                <p:custDataLst>
                  <p:tags r:id="rId3349"/>
                </p:custDataLst>
              </p:nvPr>
            </p:nvSpPr>
            <p:spPr>
              <a:xfrm>
                <a:off x="505223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5" name="任意多边形: 形状 1345"/>
              <p:cNvSpPr/>
              <p:nvPr>
                <p:custDataLst>
                  <p:tags r:id="rId3350"/>
                </p:custDataLst>
              </p:nvPr>
            </p:nvSpPr>
            <p:spPr>
              <a:xfrm>
                <a:off x="505223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6" name="任意多边形: 形状 1346"/>
              <p:cNvSpPr/>
              <p:nvPr>
                <p:custDataLst>
                  <p:tags r:id="rId3351"/>
                </p:custDataLst>
              </p:nvPr>
            </p:nvSpPr>
            <p:spPr>
              <a:xfrm>
                <a:off x="505223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7" name="任意多边形: 形状 1347"/>
              <p:cNvSpPr/>
              <p:nvPr>
                <p:custDataLst>
                  <p:tags r:id="rId3352"/>
                </p:custDataLst>
              </p:nvPr>
            </p:nvSpPr>
            <p:spPr>
              <a:xfrm>
                <a:off x="505223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8" name="任意多边形: 形状 1348"/>
              <p:cNvSpPr/>
              <p:nvPr>
                <p:custDataLst>
                  <p:tags r:id="rId3353"/>
                </p:custDataLst>
              </p:nvPr>
            </p:nvSpPr>
            <p:spPr>
              <a:xfrm>
                <a:off x="505223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29" name="任意多边形: 形状 1349"/>
              <p:cNvSpPr/>
              <p:nvPr>
                <p:custDataLst>
                  <p:tags r:id="rId3354"/>
                </p:custDataLst>
              </p:nvPr>
            </p:nvSpPr>
            <p:spPr>
              <a:xfrm>
                <a:off x="505223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0" name="任意多边形: 形状 1350"/>
              <p:cNvSpPr/>
              <p:nvPr>
                <p:custDataLst>
                  <p:tags r:id="rId3355"/>
                </p:custDataLst>
              </p:nvPr>
            </p:nvSpPr>
            <p:spPr>
              <a:xfrm>
                <a:off x="505223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1" name="任意多边形: 形状 1351"/>
              <p:cNvSpPr/>
              <p:nvPr>
                <p:custDataLst>
                  <p:tags r:id="rId3356"/>
                </p:custDataLst>
              </p:nvPr>
            </p:nvSpPr>
            <p:spPr>
              <a:xfrm>
                <a:off x="505223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2" name="任意多边形: 形状 1352"/>
              <p:cNvSpPr/>
              <p:nvPr>
                <p:custDataLst>
                  <p:tags r:id="rId3357"/>
                </p:custDataLst>
              </p:nvPr>
            </p:nvSpPr>
            <p:spPr>
              <a:xfrm>
                <a:off x="505223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3" name="任意多边形: 形状 1353"/>
              <p:cNvSpPr/>
              <p:nvPr>
                <p:custDataLst>
                  <p:tags r:id="rId3358"/>
                </p:custDataLst>
              </p:nvPr>
            </p:nvSpPr>
            <p:spPr>
              <a:xfrm>
                <a:off x="505223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4" name="任意多边形: 形状 1354"/>
              <p:cNvSpPr/>
              <p:nvPr>
                <p:custDataLst>
                  <p:tags r:id="rId3359"/>
                </p:custDataLst>
              </p:nvPr>
            </p:nvSpPr>
            <p:spPr>
              <a:xfrm>
                <a:off x="505223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5" name="任意多边形: 形状 1355"/>
              <p:cNvSpPr/>
              <p:nvPr>
                <p:custDataLst>
                  <p:tags r:id="rId3360"/>
                </p:custDataLst>
              </p:nvPr>
            </p:nvSpPr>
            <p:spPr>
              <a:xfrm>
                <a:off x="505223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6" name="任意多边形: 形状 1356"/>
              <p:cNvSpPr/>
              <p:nvPr>
                <p:custDataLst>
                  <p:tags r:id="rId3361"/>
                </p:custDataLst>
              </p:nvPr>
            </p:nvSpPr>
            <p:spPr>
              <a:xfrm>
                <a:off x="505223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7" name="任意多边形: 形状 1357"/>
              <p:cNvSpPr/>
              <p:nvPr>
                <p:custDataLst>
                  <p:tags r:id="rId3362"/>
                </p:custDataLst>
              </p:nvPr>
            </p:nvSpPr>
            <p:spPr>
              <a:xfrm>
                <a:off x="505223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8" name="任意多边形: 形状 1358"/>
              <p:cNvSpPr/>
              <p:nvPr>
                <p:custDataLst>
                  <p:tags r:id="rId3363"/>
                </p:custDataLst>
              </p:nvPr>
            </p:nvSpPr>
            <p:spPr>
              <a:xfrm>
                <a:off x="496728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39" name="任意多边形: 形状 1359"/>
              <p:cNvSpPr/>
              <p:nvPr>
                <p:custDataLst>
                  <p:tags r:id="rId3364"/>
                </p:custDataLst>
              </p:nvPr>
            </p:nvSpPr>
            <p:spPr>
              <a:xfrm>
                <a:off x="496728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40" name="任意多边形: 形状 1360"/>
              <p:cNvSpPr/>
              <p:nvPr>
                <p:custDataLst>
                  <p:tags r:id="rId3365"/>
                </p:custDataLst>
              </p:nvPr>
            </p:nvSpPr>
            <p:spPr>
              <a:xfrm>
                <a:off x="496728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41" name="任意多边形: 形状 1361"/>
              <p:cNvSpPr/>
              <p:nvPr>
                <p:custDataLst>
                  <p:tags r:id="rId3366"/>
                </p:custDataLst>
              </p:nvPr>
            </p:nvSpPr>
            <p:spPr>
              <a:xfrm>
                <a:off x="496728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42" name="任意多边形: 形状 1362"/>
              <p:cNvSpPr/>
              <p:nvPr>
                <p:custDataLst>
                  <p:tags r:id="rId3367"/>
                </p:custDataLst>
              </p:nvPr>
            </p:nvSpPr>
            <p:spPr>
              <a:xfrm>
                <a:off x="496728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43" name="任意多边形: 形状 1363"/>
              <p:cNvSpPr/>
              <p:nvPr>
                <p:custDataLst>
                  <p:tags r:id="rId3368"/>
                </p:custDataLst>
              </p:nvPr>
            </p:nvSpPr>
            <p:spPr>
              <a:xfrm>
                <a:off x="496728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44" name="任意多边形: 形状 1364"/>
              <p:cNvSpPr/>
              <p:nvPr>
                <p:custDataLst>
                  <p:tags r:id="rId3369"/>
                </p:custDataLst>
              </p:nvPr>
            </p:nvSpPr>
            <p:spPr>
              <a:xfrm>
                <a:off x="496728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45" name="任意多边形: 形状 1365"/>
              <p:cNvSpPr/>
              <p:nvPr>
                <p:custDataLst>
                  <p:tags r:id="rId3370"/>
                </p:custDataLst>
              </p:nvPr>
            </p:nvSpPr>
            <p:spPr>
              <a:xfrm>
                <a:off x="496728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46" name="任意多边形: 形状 1366"/>
              <p:cNvSpPr/>
              <p:nvPr>
                <p:custDataLst>
                  <p:tags r:id="rId3371"/>
                </p:custDataLst>
              </p:nvPr>
            </p:nvSpPr>
            <p:spPr>
              <a:xfrm>
                <a:off x="496728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47" name="任意多边形: 形状 1367"/>
              <p:cNvSpPr/>
              <p:nvPr>
                <p:custDataLst>
                  <p:tags r:id="rId3372"/>
                </p:custDataLst>
              </p:nvPr>
            </p:nvSpPr>
            <p:spPr>
              <a:xfrm>
                <a:off x="496728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48" name="任意多边形: 形状 1368"/>
              <p:cNvSpPr/>
              <p:nvPr>
                <p:custDataLst>
                  <p:tags r:id="rId3373"/>
                </p:custDataLst>
              </p:nvPr>
            </p:nvSpPr>
            <p:spPr>
              <a:xfrm>
                <a:off x="496728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49" name="任意多边形: 形状 1369"/>
              <p:cNvSpPr/>
              <p:nvPr>
                <p:custDataLst>
                  <p:tags r:id="rId3374"/>
                </p:custDataLst>
              </p:nvPr>
            </p:nvSpPr>
            <p:spPr>
              <a:xfrm>
                <a:off x="496728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50" name="任意多边形: 形状 1370"/>
              <p:cNvSpPr/>
              <p:nvPr>
                <p:custDataLst>
                  <p:tags r:id="rId3375"/>
                </p:custDataLst>
              </p:nvPr>
            </p:nvSpPr>
            <p:spPr>
              <a:xfrm>
                <a:off x="496728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51" name="任意多边形: 形状 1371"/>
              <p:cNvSpPr/>
              <p:nvPr>
                <p:custDataLst>
                  <p:tags r:id="rId3376"/>
                </p:custDataLst>
              </p:nvPr>
            </p:nvSpPr>
            <p:spPr>
              <a:xfrm>
                <a:off x="496728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52" name="任意多边形: 形状 1372"/>
              <p:cNvSpPr/>
              <p:nvPr>
                <p:custDataLst>
                  <p:tags r:id="rId3377"/>
                </p:custDataLst>
              </p:nvPr>
            </p:nvSpPr>
            <p:spPr>
              <a:xfrm>
                <a:off x="496728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53" name="任意多边形: 形状 1373"/>
              <p:cNvSpPr/>
              <p:nvPr>
                <p:custDataLst>
                  <p:tags r:id="rId3378"/>
                </p:custDataLst>
              </p:nvPr>
            </p:nvSpPr>
            <p:spPr>
              <a:xfrm>
                <a:off x="496728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54" name="任意多边形: 形状 1374"/>
              <p:cNvSpPr/>
              <p:nvPr>
                <p:custDataLst>
                  <p:tags r:id="rId3379"/>
                </p:custDataLst>
              </p:nvPr>
            </p:nvSpPr>
            <p:spPr>
              <a:xfrm>
                <a:off x="496728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55" name="任意多边形: 形状 1375"/>
              <p:cNvSpPr/>
              <p:nvPr>
                <p:custDataLst>
                  <p:tags r:id="rId3380"/>
                </p:custDataLst>
              </p:nvPr>
            </p:nvSpPr>
            <p:spPr>
              <a:xfrm>
                <a:off x="496728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56" name="任意多边形: 形状 1376"/>
              <p:cNvSpPr/>
              <p:nvPr>
                <p:custDataLst>
                  <p:tags r:id="rId3381"/>
                </p:custDataLst>
              </p:nvPr>
            </p:nvSpPr>
            <p:spPr>
              <a:xfrm>
                <a:off x="496728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57" name="任意多边形: 形状 1377"/>
              <p:cNvSpPr/>
              <p:nvPr>
                <p:custDataLst>
                  <p:tags r:id="rId3382"/>
                </p:custDataLst>
              </p:nvPr>
            </p:nvSpPr>
            <p:spPr>
              <a:xfrm>
                <a:off x="496728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58" name="任意多边形: 形状 1378"/>
              <p:cNvSpPr/>
              <p:nvPr>
                <p:custDataLst>
                  <p:tags r:id="rId3383"/>
                </p:custDataLst>
              </p:nvPr>
            </p:nvSpPr>
            <p:spPr>
              <a:xfrm>
                <a:off x="496728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59" name="任意多边形: 形状 1379"/>
              <p:cNvSpPr/>
              <p:nvPr>
                <p:custDataLst>
                  <p:tags r:id="rId3384"/>
                </p:custDataLst>
              </p:nvPr>
            </p:nvSpPr>
            <p:spPr>
              <a:xfrm>
                <a:off x="496728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60" name="任意多边形: 形状 1380"/>
              <p:cNvSpPr/>
              <p:nvPr>
                <p:custDataLst>
                  <p:tags r:id="rId3385"/>
                </p:custDataLst>
              </p:nvPr>
            </p:nvSpPr>
            <p:spPr>
              <a:xfrm>
                <a:off x="496728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61" name="任意多边形: 形状 1381"/>
              <p:cNvSpPr/>
              <p:nvPr>
                <p:custDataLst>
                  <p:tags r:id="rId3386"/>
                </p:custDataLst>
              </p:nvPr>
            </p:nvSpPr>
            <p:spPr>
              <a:xfrm>
                <a:off x="488324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62" name="任意多边形: 形状 1382"/>
              <p:cNvSpPr/>
              <p:nvPr>
                <p:custDataLst>
                  <p:tags r:id="rId3387"/>
                </p:custDataLst>
              </p:nvPr>
            </p:nvSpPr>
            <p:spPr>
              <a:xfrm>
                <a:off x="488324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63" name="任意多边形: 形状 1383"/>
              <p:cNvSpPr/>
              <p:nvPr>
                <p:custDataLst>
                  <p:tags r:id="rId3388"/>
                </p:custDataLst>
              </p:nvPr>
            </p:nvSpPr>
            <p:spPr>
              <a:xfrm>
                <a:off x="488324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64" name="任意多边形: 形状 1384"/>
              <p:cNvSpPr/>
              <p:nvPr>
                <p:custDataLst>
                  <p:tags r:id="rId3389"/>
                </p:custDataLst>
              </p:nvPr>
            </p:nvSpPr>
            <p:spPr>
              <a:xfrm>
                <a:off x="488324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65" name="任意多边形: 形状 1385"/>
              <p:cNvSpPr/>
              <p:nvPr>
                <p:custDataLst>
                  <p:tags r:id="rId3390"/>
                </p:custDataLst>
              </p:nvPr>
            </p:nvSpPr>
            <p:spPr>
              <a:xfrm>
                <a:off x="488324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66" name="任意多边形: 形状 1386"/>
              <p:cNvSpPr/>
              <p:nvPr>
                <p:custDataLst>
                  <p:tags r:id="rId3391"/>
                </p:custDataLst>
              </p:nvPr>
            </p:nvSpPr>
            <p:spPr>
              <a:xfrm>
                <a:off x="488324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67" name="任意多边形: 形状 1387"/>
              <p:cNvSpPr/>
              <p:nvPr>
                <p:custDataLst>
                  <p:tags r:id="rId3392"/>
                </p:custDataLst>
              </p:nvPr>
            </p:nvSpPr>
            <p:spPr>
              <a:xfrm>
                <a:off x="488324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68" name="任意多边形: 形状 1388"/>
              <p:cNvSpPr/>
              <p:nvPr>
                <p:custDataLst>
                  <p:tags r:id="rId3393"/>
                </p:custDataLst>
              </p:nvPr>
            </p:nvSpPr>
            <p:spPr>
              <a:xfrm>
                <a:off x="488324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69" name="任意多边形: 形状 1389"/>
              <p:cNvSpPr/>
              <p:nvPr>
                <p:custDataLst>
                  <p:tags r:id="rId3394"/>
                </p:custDataLst>
              </p:nvPr>
            </p:nvSpPr>
            <p:spPr>
              <a:xfrm>
                <a:off x="488324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70" name="任意多边形: 形状 1390"/>
              <p:cNvSpPr/>
              <p:nvPr>
                <p:custDataLst>
                  <p:tags r:id="rId3395"/>
                </p:custDataLst>
              </p:nvPr>
            </p:nvSpPr>
            <p:spPr>
              <a:xfrm>
                <a:off x="488324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71" name="任意多边形: 形状 1391"/>
              <p:cNvSpPr/>
              <p:nvPr>
                <p:custDataLst>
                  <p:tags r:id="rId3396"/>
                </p:custDataLst>
              </p:nvPr>
            </p:nvSpPr>
            <p:spPr>
              <a:xfrm>
                <a:off x="488324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72" name="任意多边形: 形状 1392"/>
              <p:cNvSpPr/>
              <p:nvPr>
                <p:custDataLst>
                  <p:tags r:id="rId3397"/>
                </p:custDataLst>
              </p:nvPr>
            </p:nvSpPr>
            <p:spPr>
              <a:xfrm>
                <a:off x="488324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73" name="任意多边形: 形状 1393"/>
              <p:cNvSpPr/>
              <p:nvPr>
                <p:custDataLst>
                  <p:tags r:id="rId3398"/>
                </p:custDataLst>
              </p:nvPr>
            </p:nvSpPr>
            <p:spPr>
              <a:xfrm>
                <a:off x="488324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74" name="任意多边形: 形状 1394"/>
              <p:cNvSpPr/>
              <p:nvPr>
                <p:custDataLst>
                  <p:tags r:id="rId3399"/>
                </p:custDataLst>
              </p:nvPr>
            </p:nvSpPr>
            <p:spPr>
              <a:xfrm>
                <a:off x="488324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75" name="任意多边形: 形状 1395"/>
              <p:cNvSpPr/>
              <p:nvPr>
                <p:custDataLst>
                  <p:tags r:id="rId3400"/>
                </p:custDataLst>
              </p:nvPr>
            </p:nvSpPr>
            <p:spPr>
              <a:xfrm>
                <a:off x="488324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76" name="任意多边形: 形状 1396"/>
              <p:cNvSpPr/>
              <p:nvPr>
                <p:custDataLst>
                  <p:tags r:id="rId3401"/>
                </p:custDataLst>
              </p:nvPr>
            </p:nvSpPr>
            <p:spPr>
              <a:xfrm>
                <a:off x="488324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77" name="任意多边形: 形状 1397"/>
              <p:cNvSpPr/>
              <p:nvPr>
                <p:custDataLst>
                  <p:tags r:id="rId3402"/>
                </p:custDataLst>
              </p:nvPr>
            </p:nvSpPr>
            <p:spPr>
              <a:xfrm>
                <a:off x="488324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78" name="任意多边形: 形状 1398"/>
              <p:cNvSpPr/>
              <p:nvPr>
                <p:custDataLst>
                  <p:tags r:id="rId3403"/>
                </p:custDataLst>
              </p:nvPr>
            </p:nvSpPr>
            <p:spPr>
              <a:xfrm>
                <a:off x="488324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79" name="任意多边形: 形状 1399"/>
              <p:cNvSpPr/>
              <p:nvPr>
                <p:custDataLst>
                  <p:tags r:id="rId3404"/>
                </p:custDataLst>
              </p:nvPr>
            </p:nvSpPr>
            <p:spPr>
              <a:xfrm>
                <a:off x="488324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80" name="任意多边形: 形状 1400"/>
              <p:cNvSpPr/>
              <p:nvPr>
                <p:custDataLst>
                  <p:tags r:id="rId3405"/>
                </p:custDataLst>
              </p:nvPr>
            </p:nvSpPr>
            <p:spPr>
              <a:xfrm>
                <a:off x="488324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81" name="任意多边形: 形状 1401"/>
              <p:cNvSpPr/>
              <p:nvPr>
                <p:custDataLst>
                  <p:tags r:id="rId3406"/>
                </p:custDataLst>
              </p:nvPr>
            </p:nvSpPr>
            <p:spPr>
              <a:xfrm>
                <a:off x="488324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82" name="任意多边形: 形状 1402"/>
              <p:cNvSpPr/>
              <p:nvPr>
                <p:custDataLst>
                  <p:tags r:id="rId3407"/>
                </p:custDataLst>
              </p:nvPr>
            </p:nvSpPr>
            <p:spPr>
              <a:xfrm>
                <a:off x="488324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83" name="任意多边形: 形状 1403"/>
              <p:cNvSpPr/>
              <p:nvPr>
                <p:custDataLst>
                  <p:tags r:id="rId3408"/>
                </p:custDataLst>
              </p:nvPr>
            </p:nvSpPr>
            <p:spPr>
              <a:xfrm>
                <a:off x="488324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84" name="任意多边形: 形状 1404"/>
              <p:cNvSpPr/>
              <p:nvPr>
                <p:custDataLst>
                  <p:tags r:id="rId3409"/>
                </p:custDataLst>
              </p:nvPr>
            </p:nvSpPr>
            <p:spPr>
              <a:xfrm>
                <a:off x="4799197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85" name="任意多边形: 形状 1405"/>
              <p:cNvSpPr/>
              <p:nvPr>
                <p:custDataLst>
                  <p:tags r:id="rId3410"/>
                </p:custDataLst>
              </p:nvPr>
            </p:nvSpPr>
            <p:spPr>
              <a:xfrm>
                <a:off x="4799197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86" name="任意多边形: 形状 1406"/>
              <p:cNvSpPr/>
              <p:nvPr>
                <p:custDataLst>
                  <p:tags r:id="rId3411"/>
                </p:custDataLst>
              </p:nvPr>
            </p:nvSpPr>
            <p:spPr>
              <a:xfrm>
                <a:off x="4799197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87" name="任意多边形: 形状 1407"/>
              <p:cNvSpPr/>
              <p:nvPr>
                <p:custDataLst>
                  <p:tags r:id="rId3412"/>
                </p:custDataLst>
              </p:nvPr>
            </p:nvSpPr>
            <p:spPr>
              <a:xfrm>
                <a:off x="4799197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88" name="任意多边形: 形状 1408"/>
              <p:cNvSpPr/>
              <p:nvPr>
                <p:custDataLst>
                  <p:tags r:id="rId3413"/>
                </p:custDataLst>
              </p:nvPr>
            </p:nvSpPr>
            <p:spPr>
              <a:xfrm>
                <a:off x="4799197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89" name="任意多边形: 形状 1409"/>
              <p:cNvSpPr/>
              <p:nvPr>
                <p:custDataLst>
                  <p:tags r:id="rId3414"/>
                </p:custDataLst>
              </p:nvPr>
            </p:nvSpPr>
            <p:spPr>
              <a:xfrm>
                <a:off x="4799197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90" name="任意多边形: 形状 1410"/>
              <p:cNvSpPr/>
              <p:nvPr>
                <p:custDataLst>
                  <p:tags r:id="rId3415"/>
                </p:custDataLst>
              </p:nvPr>
            </p:nvSpPr>
            <p:spPr>
              <a:xfrm>
                <a:off x="4799197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91" name="任意多边形: 形状 1411"/>
              <p:cNvSpPr/>
              <p:nvPr>
                <p:custDataLst>
                  <p:tags r:id="rId3416"/>
                </p:custDataLst>
              </p:nvPr>
            </p:nvSpPr>
            <p:spPr>
              <a:xfrm>
                <a:off x="4799197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92" name="任意多边形: 形状 1412"/>
              <p:cNvSpPr/>
              <p:nvPr>
                <p:custDataLst>
                  <p:tags r:id="rId3417"/>
                </p:custDataLst>
              </p:nvPr>
            </p:nvSpPr>
            <p:spPr>
              <a:xfrm>
                <a:off x="4799197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93" name="任意多边形: 形状 1413"/>
              <p:cNvSpPr/>
              <p:nvPr>
                <p:custDataLst>
                  <p:tags r:id="rId3418"/>
                </p:custDataLst>
              </p:nvPr>
            </p:nvSpPr>
            <p:spPr>
              <a:xfrm>
                <a:off x="4799197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94" name="任意多边形: 形状 1414"/>
              <p:cNvSpPr/>
              <p:nvPr>
                <p:custDataLst>
                  <p:tags r:id="rId3419"/>
                </p:custDataLst>
              </p:nvPr>
            </p:nvSpPr>
            <p:spPr>
              <a:xfrm>
                <a:off x="4799197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95" name="任意多边形: 形状 1415"/>
              <p:cNvSpPr/>
              <p:nvPr>
                <p:custDataLst>
                  <p:tags r:id="rId3420"/>
                </p:custDataLst>
              </p:nvPr>
            </p:nvSpPr>
            <p:spPr>
              <a:xfrm>
                <a:off x="4799197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96" name="任意多边形: 形状 1416"/>
              <p:cNvSpPr/>
              <p:nvPr>
                <p:custDataLst>
                  <p:tags r:id="rId3421"/>
                </p:custDataLst>
              </p:nvPr>
            </p:nvSpPr>
            <p:spPr>
              <a:xfrm>
                <a:off x="4799197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97" name="任意多边形: 形状 1417"/>
              <p:cNvSpPr/>
              <p:nvPr>
                <p:custDataLst>
                  <p:tags r:id="rId3422"/>
                </p:custDataLst>
              </p:nvPr>
            </p:nvSpPr>
            <p:spPr>
              <a:xfrm>
                <a:off x="4799197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98" name="任意多边形: 形状 1418"/>
              <p:cNvSpPr/>
              <p:nvPr>
                <p:custDataLst>
                  <p:tags r:id="rId3423"/>
                </p:custDataLst>
              </p:nvPr>
            </p:nvSpPr>
            <p:spPr>
              <a:xfrm>
                <a:off x="4799197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699" name="任意多边形: 形状 1419"/>
              <p:cNvSpPr/>
              <p:nvPr>
                <p:custDataLst>
                  <p:tags r:id="rId3424"/>
                </p:custDataLst>
              </p:nvPr>
            </p:nvSpPr>
            <p:spPr>
              <a:xfrm>
                <a:off x="4799197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00" name="任意多边形: 形状 1420"/>
              <p:cNvSpPr/>
              <p:nvPr>
                <p:custDataLst>
                  <p:tags r:id="rId3425"/>
                </p:custDataLst>
              </p:nvPr>
            </p:nvSpPr>
            <p:spPr>
              <a:xfrm>
                <a:off x="4799197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01" name="任意多边形: 形状 1421"/>
              <p:cNvSpPr/>
              <p:nvPr>
                <p:custDataLst>
                  <p:tags r:id="rId3426"/>
                </p:custDataLst>
              </p:nvPr>
            </p:nvSpPr>
            <p:spPr>
              <a:xfrm>
                <a:off x="4799197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02" name="任意多边形: 形状 1422"/>
              <p:cNvSpPr/>
              <p:nvPr>
                <p:custDataLst>
                  <p:tags r:id="rId3427"/>
                </p:custDataLst>
              </p:nvPr>
            </p:nvSpPr>
            <p:spPr>
              <a:xfrm>
                <a:off x="4799197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03" name="任意多边形: 形状 1423"/>
              <p:cNvSpPr/>
              <p:nvPr>
                <p:custDataLst>
                  <p:tags r:id="rId3428"/>
                </p:custDataLst>
              </p:nvPr>
            </p:nvSpPr>
            <p:spPr>
              <a:xfrm>
                <a:off x="4799197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04" name="任意多边形: 形状 1424"/>
              <p:cNvSpPr/>
              <p:nvPr>
                <p:custDataLst>
                  <p:tags r:id="rId3429"/>
                </p:custDataLst>
              </p:nvPr>
            </p:nvSpPr>
            <p:spPr>
              <a:xfrm>
                <a:off x="4799197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05" name="任意多边形: 形状 1425"/>
              <p:cNvSpPr/>
              <p:nvPr>
                <p:custDataLst>
                  <p:tags r:id="rId3430"/>
                </p:custDataLst>
              </p:nvPr>
            </p:nvSpPr>
            <p:spPr>
              <a:xfrm>
                <a:off x="4799197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06" name="任意多边形: 形状 1426"/>
              <p:cNvSpPr/>
              <p:nvPr>
                <p:custDataLst>
                  <p:tags r:id="rId3431"/>
                </p:custDataLst>
              </p:nvPr>
            </p:nvSpPr>
            <p:spPr>
              <a:xfrm>
                <a:off x="4799197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07" name="任意多边形: 形状 1427"/>
              <p:cNvSpPr/>
              <p:nvPr>
                <p:custDataLst>
                  <p:tags r:id="rId3432"/>
                </p:custDataLst>
              </p:nvPr>
            </p:nvSpPr>
            <p:spPr>
              <a:xfrm>
                <a:off x="471424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08" name="任意多边形: 形状 1428"/>
              <p:cNvSpPr/>
              <p:nvPr>
                <p:custDataLst>
                  <p:tags r:id="rId3433"/>
                </p:custDataLst>
              </p:nvPr>
            </p:nvSpPr>
            <p:spPr>
              <a:xfrm>
                <a:off x="471424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09" name="任意多边形: 形状 1429"/>
              <p:cNvSpPr/>
              <p:nvPr>
                <p:custDataLst>
                  <p:tags r:id="rId3434"/>
                </p:custDataLst>
              </p:nvPr>
            </p:nvSpPr>
            <p:spPr>
              <a:xfrm>
                <a:off x="471424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10" name="任意多边形: 形状 1430"/>
              <p:cNvSpPr/>
              <p:nvPr>
                <p:custDataLst>
                  <p:tags r:id="rId3435"/>
                </p:custDataLst>
              </p:nvPr>
            </p:nvSpPr>
            <p:spPr>
              <a:xfrm>
                <a:off x="471424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11" name="任意多边形: 形状 1431"/>
              <p:cNvSpPr/>
              <p:nvPr>
                <p:custDataLst>
                  <p:tags r:id="rId3436"/>
                </p:custDataLst>
              </p:nvPr>
            </p:nvSpPr>
            <p:spPr>
              <a:xfrm>
                <a:off x="471424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12" name="任意多边形: 形状 1432"/>
              <p:cNvSpPr/>
              <p:nvPr>
                <p:custDataLst>
                  <p:tags r:id="rId3437"/>
                </p:custDataLst>
              </p:nvPr>
            </p:nvSpPr>
            <p:spPr>
              <a:xfrm>
                <a:off x="471424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13" name="任意多边形: 形状 1433"/>
              <p:cNvSpPr/>
              <p:nvPr>
                <p:custDataLst>
                  <p:tags r:id="rId3438"/>
                </p:custDataLst>
              </p:nvPr>
            </p:nvSpPr>
            <p:spPr>
              <a:xfrm>
                <a:off x="471424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14" name="任意多边形: 形状 1434"/>
              <p:cNvSpPr/>
              <p:nvPr>
                <p:custDataLst>
                  <p:tags r:id="rId3439"/>
                </p:custDataLst>
              </p:nvPr>
            </p:nvSpPr>
            <p:spPr>
              <a:xfrm>
                <a:off x="471424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15" name="任意多边形: 形状 1435"/>
              <p:cNvSpPr/>
              <p:nvPr>
                <p:custDataLst>
                  <p:tags r:id="rId3440"/>
                </p:custDataLst>
              </p:nvPr>
            </p:nvSpPr>
            <p:spPr>
              <a:xfrm>
                <a:off x="471424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16" name="任意多边形: 形状 1436"/>
              <p:cNvSpPr/>
              <p:nvPr>
                <p:custDataLst>
                  <p:tags r:id="rId3441"/>
                </p:custDataLst>
              </p:nvPr>
            </p:nvSpPr>
            <p:spPr>
              <a:xfrm>
                <a:off x="471424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17" name="任意多边形: 形状 1437"/>
              <p:cNvSpPr/>
              <p:nvPr>
                <p:custDataLst>
                  <p:tags r:id="rId3442"/>
                </p:custDataLst>
              </p:nvPr>
            </p:nvSpPr>
            <p:spPr>
              <a:xfrm>
                <a:off x="471424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18" name="任意多边形: 形状 1438"/>
              <p:cNvSpPr/>
              <p:nvPr>
                <p:custDataLst>
                  <p:tags r:id="rId3443"/>
                </p:custDataLst>
              </p:nvPr>
            </p:nvSpPr>
            <p:spPr>
              <a:xfrm>
                <a:off x="471424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19" name="任意多边形: 形状 1439"/>
              <p:cNvSpPr/>
              <p:nvPr>
                <p:custDataLst>
                  <p:tags r:id="rId3444"/>
                </p:custDataLst>
              </p:nvPr>
            </p:nvSpPr>
            <p:spPr>
              <a:xfrm>
                <a:off x="471424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20" name="任意多边形: 形状 1440"/>
              <p:cNvSpPr/>
              <p:nvPr>
                <p:custDataLst>
                  <p:tags r:id="rId3445"/>
                </p:custDataLst>
              </p:nvPr>
            </p:nvSpPr>
            <p:spPr>
              <a:xfrm>
                <a:off x="471424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21" name="任意多边形: 形状 1441"/>
              <p:cNvSpPr/>
              <p:nvPr>
                <p:custDataLst>
                  <p:tags r:id="rId3446"/>
                </p:custDataLst>
              </p:nvPr>
            </p:nvSpPr>
            <p:spPr>
              <a:xfrm>
                <a:off x="471424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22" name="任意多边形: 形状 1442"/>
              <p:cNvSpPr/>
              <p:nvPr>
                <p:custDataLst>
                  <p:tags r:id="rId3447"/>
                </p:custDataLst>
              </p:nvPr>
            </p:nvSpPr>
            <p:spPr>
              <a:xfrm>
                <a:off x="471424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23" name="任意多边形: 形状 1443"/>
              <p:cNvSpPr/>
              <p:nvPr>
                <p:custDataLst>
                  <p:tags r:id="rId3448"/>
                </p:custDataLst>
              </p:nvPr>
            </p:nvSpPr>
            <p:spPr>
              <a:xfrm>
                <a:off x="471424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24" name="任意多边形: 形状 1444"/>
              <p:cNvSpPr/>
              <p:nvPr>
                <p:custDataLst>
                  <p:tags r:id="rId3449"/>
                </p:custDataLst>
              </p:nvPr>
            </p:nvSpPr>
            <p:spPr>
              <a:xfrm>
                <a:off x="471424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25" name="任意多边形: 形状 1445"/>
              <p:cNvSpPr/>
              <p:nvPr>
                <p:custDataLst>
                  <p:tags r:id="rId3450"/>
                </p:custDataLst>
              </p:nvPr>
            </p:nvSpPr>
            <p:spPr>
              <a:xfrm>
                <a:off x="471424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26" name="任意多边形: 形状 1446"/>
              <p:cNvSpPr/>
              <p:nvPr>
                <p:custDataLst>
                  <p:tags r:id="rId3451"/>
                </p:custDataLst>
              </p:nvPr>
            </p:nvSpPr>
            <p:spPr>
              <a:xfrm>
                <a:off x="471424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27" name="任意多边形: 形状 1447"/>
              <p:cNvSpPr/>
              <p:nvPr>
                <p:custDataLst>
                  <p:tags r:id="rId3452"/>
                </p:custDataLst>
              </p:nvPr>
            </p:nvSpPr>
            <p:spPr>
              <a:xfrm>
                <a:off x="471424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28" name="任意多边形: 形状 1448"/>
              <p:cNvSpPr/>
              <p:nvPr>
                <p:custDataLst>
                  <p:tags r:id="rId3453"/>
                </p:custDataLst>
              </p:nvPr>
            </p:nvSpPr>
            <p:spPr>
              <a:xfrm>
                <a:off x="471424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29" name="任意多边形: 形状 1449"/>
              <p:cNvSpPr/>
              <p:nvPr>
                <p:custDataLst>
                  <p:tags r:id="rId3454"/>
                </p:custDataLst>
              </p:nvPr>
            </p:nvSpPr>
            <p:spPr>
              <a:xfrm>
                <a:off x="471424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30" name="任意多边形: 形状 1450"/>
              <p:cNvSpPr/>
              <p:nvPr>
                <p:custDataLst>
                  <p:tags r:id="rId3455"/>
                </p:custDataLst>
              </p:nvPr>
            </p:nvSpPr>
            <p:spPr>
              <a:xfrm>
                <a:off x="4630206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31" name="任意多边形: 形状 1451"/>
              <p:cNvSpPr/>
              <p:nvPr>
                <p:custDataLst>
                  <p:tags r:id="rId3456"/>
                </p:custDataLst>
              </p:nvPr>
            </p:nvSpPr>
            <p:spPr>
              <a:xfrm>
                <a:off x="4630206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32" name="任意多边形: 形状 1452"/>
              <p:cNvSpPr/>
              <p:nvPr>
                <p:custDataLst>
                  <p:tags r:id="rId3457"/>
                </p:custDataLst>
              </p:nvPr>
            </p:nvSpPr>
            <p:spPr>
              <a:xfrm>
                <a:off x="4630206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33" name="任意多边形: 形状 1453"/>
              <p:cNvSpPr/>
              <p:nvPr>
                <p:custDataLst>
                  <p:tags r:id="rId3458"/>
                </p:custDataLst>
              </p:nvPr>
            </p:nvSpPr>
            <p:spPr>
              <a:xfrm>
                <a:off x="4630206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34" name="任意多边形: 形状 1454"/>
              <p:cNvSpPr/>
              <p:nvPr>
                <p:custDataLst>
                  <p:tags r:id="rId3459"/>
                </p:custDataLst>
              </p:nvPr>
            </p:nvSpPr>
            <p:spPr>
              <a:xfrm>
                <a:off x="4630206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35" name="任意多边形: 形状 1455"/>
              <p:cNvSpPr/>
              <p:nvPr>
                <p:custDataLst>
                  <p:tags r:id="rId3460"/>
                </p:custDataLst>
              </p:nvPr>
            </p:nvSpPr>
            <p:spPr>
              <a:xfrm>
                <a:off x="4630206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36" name="任意多边形: 形状 1456"/>
              <p:cNvSpPr/>
              <p:nvPr>
                <p:custDataLst>
                  <p:tags r:id="rId3461"/>
                </p:custDataLst>
              </p:nvPr>
            </p:nvSpPr>
            <p:spPr>
              <a:xfrm>
                <a:off x="4630206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37" name="任意多边形: 形状 1457"/>
              <p:cNvSpPr/>
              <p:nvPr>
                <p:custDataLst>
                  <p:tags r:id="rId3462"/>
                </p:custDataLst>
              </p:nvPr>
            </p:nvSpPr>
            <p:spPr>
              <a:xfrm>
                <a:off x="4630206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38" name="任意多边形: 形状 1458"/>
              <p:cNvSpPr/>
              <p:nvPr>
                <p:custDataLst>
                  <p:tags r:id="rId3463"/>
                </p:custDataLst>
              </p:nvPr>
            </p:nvSpPr>
            <p:spPr>
              <a:xfrm>
                <a:off x="4630206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39" name="任意多边形: 形状 1459"/>
              <p:cNvSpPr/>
              <p:nvPr>
                <p:custDataLst>
                  <p:tags r:id="rId3464"/>
                </p:custDataLst>
              </p:nvPr>
            </p:nvSpPr>
            <p:spPr>
              <a:xfrm>
                <a:off x="4630206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40" name="任意多边形: 形状 1460"/>
              <p:cNvSpPr/>
              <p:nvPr>
                <p:custDataLst>
                  <p:tags r:id="rId3465"/>
                </p:custDataLst>
              </p:nvPr>
            </p:nvSpPr>
            <p:spPr>
              <a:xfrm>
                <a:off x="4630206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41" name="任意多边形: 形状 1461"/>
              <p:cNvSpPr/>
              <p:nvPr>
                <p:custDataLst>
                  <p:tags r:id="rId3466"/>
                </p:custDataLst>
              </p:nvPr>
            </p:nvSpPr>
            <p:spPr>
              <a:xfrm>
                <a:off x="4630206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42" name="任意多边形: 形状 1462"/>
              <p:cNvSpPr/>
              <p:nvPr>
                <p:custDataLst>
                  <p:tags r:id="rId3467"/>
                </p:custDataLst>
              </p:nvPr>
            </p:nvSpPr>
            <p:spPr>
              <a:xfrm>
                <a:off x="4630206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43" name="任意多边形: 形状 1463"/>
              <p:cNvSpPr/>
              <p:nvPr>
                <p:custDataLst>
                  <p:tags r:id="rId3468"/>
                </p:custDataLst>
              </p:nvPr>
            </p:nvSpPr>
            <p:spPr>
              <a:xfrm>
                <a:off x="4630206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44" name="任意多边形: 形状 1464"/>
              <p:cNvSpPr/>
              <p:nvPr>
                <p:custDataLst>
                  <p:tags r:id="rId3469"/>
                </p:custDataLst>
              </p:nvPr>
            </p:nvSpPr>
            <p:spPr>
              <a:xfrm>
                <a:off x="4630206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45" name="任意多边形: 形状 1465"/>
              <p:cNvSpPr/>
              <p:nvPr>
                <p:custDataLst>
                  <p:tags r:id="rId3470"/>
                </p:custDataLst>
              </p:nvPr>
            </p:nvSpPr>
            <p:spPr>
              <a:xfrm>
                <a:off x="4630206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46" name="任意多边形: 形状 1466"/>
              <p:cNvSpPr/>
              <p:nvPr>
                <p:custDataLst>
                  <p:tags r:id="rId3471"/>
                </p:custDataLst>
              </p:nvPr>
            </p:nvSpPr>
            <p:spPr>
              <a:xfrm>
                <a:off x="4630206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47" name="任意多边形: 形状 1467"/>
              <p:cNvSpPr/>
              <p:nvPr>
                <p:custDataLst>
                  <p:tags r:id="rId3472"/>
                </p:custDataLst>
              </p:nvPr>
            </p:nvSpPr>
            <p:spPr>
              <a:xfrm>
                <a:off x="4630206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48" name="任意多边形: 形状 1468"/>
              <p:cNvSpPr/>
              <p:nvPr>
                <p:custDataLst>
                  <p:tags r:id="rId3473"/>
                </p:custDataLst>
              </p:nvPr>
            </p:nvSpPr>
            <p:spPr>
              <a:xfrm>
                <a:off x="4630206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49" name="任意多边形: 形状 1469"/>
              <p:cNvSpPr/>
              <p:nvPr>
                <p:custDataLst>
                  <p:tags r:id="rId3474"/>
                </p:custDataLst>
              </p:nvPr>
            </p:nvSpPr>
            <p:spPr>
              <a:xfrm>
                <a:off x="4630206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50" name="任意多边形: 形状 1470"/>
              <p:cNvSpPr/>
              <p:nvPr>
                <p:custDataLst>
                  <p:tags r:id="rId3475"/>
                </p:custDataLst>
              </p:nvPr>
            </p:nvSpPr>
            <p:spPr>
              <a:xfrm>
                <a:off x="4630206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51" name="任意多边形: 形状 1471"/>
              <p:cNvSpPr/>
              <p:nvPr>
                <p:custDataLst>
                  <p:tags r:id="rId3476"/>
                </p:custDataLst>
              </p:nvPr>
            </p:nvSpPr>
            <p:spPr>
              <a:xfrm>
                <a:off x="4630206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52" name="任意多边形: 形状 1472"/>
              <p:cNvSpPr/>
              <p:nvPr>
                <p:custDataLst>
                  <p:tags r:id="rId3477"/>
                </p:custDataLst>
              </p:nvPr>
            </p:nvSpPr>
            <p:spPr>
              <a:xfrm>
                <a:off x="4630206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53" name="任意多边形: 形状 1473"/>
              <p:cNvSpPr/>
              <p:nvPr>
                <p:custDataLst>
                  <p:tags r:id="rId3478"/>
                </p:custDataLst>
              </p:nvPr>
            </p:nvSpPr>
            <p:spPr>
              <a:xfrm>
                <a:off x="4545258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54" name="任意多边形: 形状 1474"/>
              <p:cNvSpPr/>
              <p:nvPr>
                <p:custDataLst>
                  <p:tags r:id="rId3479"/>
                </p:custDataLst>
              </p:nvPr>
            </p:nvSpPr>
            <p:spPr>
              <a:xfrm>
                <a:off x="4545258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55" name="任意多边形: 形状 1475"/>
              <p:cNvSpPr/>
              <p:nvPr>
                <p:custDataLst>
                  <p:tags r:id="rId3480"/>
                </p:custDataLst>
              </p:nvPr>
            </p:nvSpPr>
            <p:spPr>
              <a:xfrm>
                <a:off x="4545258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56" name="任意多边形: 形状 1476"/>
              <p:cNvSpPr/>
              <p:nvPr>
                <p:custDataLst>
                  <p:tags r:id="rId3481"/>
                </p:custDataLst>
              </p:nvPr>
            </p:nvSpPr>
            <p:spPr>
              <a:xfrm>
                <a:off x="4545258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57" name="任意多边形: 形状 1477"/>
              <p:cNvSpPr/>
              <p:nvPr>
                <p:custDataLst>
                  <p:tags r:id="rId3482"/>
                </p:custDataLst>
              </p:nvPr>
            </p:nvSpPr>
            <p:spPr>
              <a:xfrm>
                <a:off x="4545258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58" name="任意多边形: 形状 1478"/>
              <p:cNvSpPr/>
              <p:nvPr>
                <p:custDataLst>
                  <p:tags r:id="rId3483"/>
                </p:custDataLst>
              </p:nvPr>
            </p:nvSpPr>
            <p:spPr>
              <a:xfrm>
                <a:off x="4545258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59" name="任意多边形: 形状 1479"/>
              <p:cNvSpPr/>
              <p:nvPr>
                <p:custDataLst>
                  <p:tags r:id="rId3484"/>
                </p:custDataLst>
              </p:nvPr>
            </p:nvSpPr>
            <p:spPr>
              <a:xfrm>
                <a:off x="4545258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60" name="任意多边形: 形状 1480"/>
              <p:cNvSpPr/>
              <p:nvPr>
                <p:custDataLst>
                  <p:tags r:id="rId3485"/>
                </p:custDataLst>
              </p:nvPr>
            </p:nvSpPr>
            <p:spPr>
              <a:xfrm>
                <a:off x="4545258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61" name="任意多边形: 形状 1481"/>
              <p:cNvSpPr/>
              <p:nvPr>
                <p:custDataLst>
                  <p:tags r:id="rId3486"/>
                </p:custDataLst>
              </p:nvPr>
            </p:nvSpPr>
            <p:spPr>
              <a:xfrm>
                <a:off x="4545258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62" name="任意多边形: 形状 1482"/>
              <p:cNvSpPr/>
              <p:nvPr>
                <p:custDataLst>
                  <p:tags r:id="rId3487"/>
                </p:custDataLst>
              </p:nvPr>
            </p:nvSpPr>
            <p:spPr>
              <a:xfrm>
                <a:off x="4545258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63" name="任意多边形: 形状 1483"/>
              <p:cNvSpPr/>
              <p:nvPr>
                <p:custDataLst>
                  <p:tags r:id="rId3488"/>
                </p:custDataLst>
              </p:nvPr>
            </p:nvSpPr>
            <p:spPr>
              <a:xfrm>
                <a:off x="4545258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64" name="任意多边形: 形状 1484"/>
              <p:cNvSpPr/>
              <p:nvPr>
                <p:custDataLst>
                  <p:tags r:id="rId3489"/>
                </p:custDataLst>
              </p:nvPr>
            </p:nvSpPr>
            <p:spPr>
              <a:xfrm>
                <a:off x="4545258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65" name="任意多边形: 形状 1485"/>
              <p:cNvSpPr/>
              <p:nvPr>
                <p:custDataLst>
                  <p:tags r:id="rId3490"/>
                </p:custDataLst>
              </p:nvPr>
            </p:nvSpPr>
            <p:spPr>
              <a:xfrm>
                <a:off x="4545258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66" name="任意多边形: 形状 1486"/>
              <p:cNvSpPr/>
              <p:nvPr>
                <p:custDataLst>
                  <p:tags r:id="rId3491"/>
                </p:custDataLst>
              </p:nvPr>
            </p:nvSpPr>
            <p:spPr>
              <a:xfrm>
                <a:off x="4545258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67" name="任意多边形: 形状 1487"/>
              <p:cNvSpPr/>
              <p:nvPr>
                <p:custDataLst>
                  <p:tags r:id="rId3492"/>
                </p:custDataLst>
              </p:nvPr>
            </p:nvSpPr>
            <p:spPr>
              <a:xfrm>
                <a:off x="4545258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68" name="任意多边形: 形状 1488"/>
              <p:cNvSpPr/>
              <p:nvPr>
                <p:custDataLst>
                  <p:tags r:id="rId3493"/>
                </p:custDataLst>
              </p:nvPr>
            </p:nvSpPr>
            <p:spPr>
              <a:xfrm>
                <a:off x="4545258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69" name="任意多边形: 形状 1489"/>
              <p:cNvSpPr/>
              <p:nvPr>
                <p:custDataLst>
                  <p:tags r:id="rId3494"/>
                </p:custDataLst>
              </p:nvPr>
            </p:nvSpPr>
            <p:spPr>
              <a:xfrm>
                <a:off x="4545258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70" name="任意多边形: 形状 1490"/>
              <p:cNvSpPr/>
              <p:nvPr>
                <p:custDataLst>
                  <p:tags r:id="rId3495"/>
                </p:custDataLst>
              </p:nvPr>
            </p:nvSpPr>
            <p:spPr>
              <a:xfrm>
                <a:off x="4545258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71" name="任意多边形: 形状 1491"/>
              <p:cNvSpPr/>
              <p:nvPr>
                <p:custDataLst>
                  <p:tags r:id="rId3496"/>
                </p:custDataLst>
              </p:nvPr>
            </p:nvSpPr>
            <p:spPr>
              <a:xfrm>
                <a:off x="4545258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72" name="任意多边形: 形状 1492"/>
              <p:cNvSpPr/>
              <p:nvPr>
                <p:custDataLst>
                  <p:tags r:id="rId3497"/>
                </p:custDataLst>
              </p:nvPr>
            </p:nvSpPr>
            <p:spPr>
              <a:xfrm>
                <a:off x="4545258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73" name="任意多边形: 形状 1493"/>
              <p:cNvSpPr/>
              <p:nvPr>
                <p:custDataLst>
                  <p:tags r:id="rId3498"/>
                </p:custDataLst>
              </p:nvPr>
            </p:nvSpPr>
            <p:spPr>
              <a:xfrm>
                <a:off x="4545258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74" name="任意多边形: 形状 1494"/>
              <p:cNvSpPr/>
              <p:nvPr>
                <p:custDataLst>
                  <p:tags r:id="rId3499"/>
                </p:custDataLst>
              </p:nvPr>
            </p:nvSpPr>
            <p:spPr>
              <a:xfrm>
                <a:off x="4545258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75" name="任意多边形: 形状 1495"/>
              <p:cNvSpPr/>
              <p:nvPr>
                <p:custDataLst>
                  <p:tags r:id="rId3500"/>
                </p:custDataLst>
              </p:nvPr>
            </p:nvSpPr>
            <p:spPr>
              <a:xfrm>
                <a:off x="4545258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76" name="任意多边形: 形状 1496"/>
              <p:cNvSpPr/>
              <p:nvPr>
                <p:custDataLst>
                  <p:tags r:id="rId3501"/>
                </p:custDataLst>
              </p:nvPr>
            </p:nvSpPr>
            <p:spPr>
              <a:xfrm>
                <a:off x="4461215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77" name="任意多边形: 形状 1497"/>
              <p:cNvSpPr/>
              <p:nvPr>
                <p:custDataLst>
                  <p:tags r:id="rId3502"/>
                </p:custDataLst>
              </p:nvPr>
            </p:nvSpPr>
            <p:spPr>
              <a:xfrm>
                <a:off x="4461215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78" name="任意多边形: 形状 1498"/>
              <p:cNvSpPr/>
              <p:nvPr>
                <p:custDataLst>
                  <p:tags r:id="rId3503"/>
                </p:custDataLst>
              </p:nvPr>
            </p:nvSpPr>
            <p:spPr>
              <a:xfrm>
                <a:off x="4461215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79" name="任意多边形: 形状 1499"/>
              <p:cNvSpPr/>
              <p:nvPr>
                <p:custDataLst>
                  <p:tags r:id="rId3504"/>
                </p:custDataLst>
              </p:nvPr>
            </p:nvSpPr>
            <p:spPr>
              <a:xfrm>
                <a:off x="4461215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80" name="任意多边形: 形状 1500"/>
              <p:cNvSpPr/>
              <p:nvPr>
                <p:custDataLst>
                  <p:tags r:id="rId3505"/>
                </p:custDataLst>
              </p:nvPr>
            </p:nvSpPr>
            <p:spPr>
              <a:xfrm>
                <a:off x="4461215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81" name="任意多边形: 形状 1501"/>
              <p:cNvSpPr/>
              <p:nvPr>
                <p:custDataLst>
                  <p:tags r:id="rId3506"/>
                </p:custDataLst>
              </p:nvPr>
            </p:nvSpPr>
            <p:spPr>
              <a:xfrm>
                <a:off x="4461215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82" name="任意多边形: 形状 1502"/>
              <p:cNvSpPr/>
              <p:nvPr>
                <p:custDataLst>
                  <p:tags r:id="rId3507"/>
                </p:custDataLst>
              </p:nvPr>
            </p:nvSpPr>
            <p:spPr>
              <a:xfrm>
                <a:off x="4461215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83" name="任意多边形: 形状 1503"/>
              <p:cNvSpPr/>
              <p:nvPr>
                <p:custDataLst>
                  <p:tags r:id="rId3508"/>
                </p:custDataLst>
              </p:nvPr>
            </p:nvSpPr>
            <p:spPr>
              <a:xfrm>
                <a:off x="4461215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84" name="任意多边形: 形状 1504"/>
              <p:cNvSpPr/>
              <p:nvPr>
                <p:custDataLst>
                  <p:tags r:id="rId3509"/>
                </p:custDataLst>
              </p:nvPr>
            </p:nvSpPr>
            <p:spPr>
              <a:xfrm>
                <a:off x="4461215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85" name="任意多边形: 形状 1505"/>
              <p:cNvSpPr/>
              <p:nvPr>
                <p:custDataLst>
                  <p:tags r:id="rId3510"/>
                </p:custDataLst>
              </p:nvPr>
            </p:nvSpPr>
            <p:spPr>
              <a:xfrm>
                <a:off x="4461215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86" name="任意多边形: 形状 1506"/>
              <p:cNvSpPr/>
              <p:nvPr>
                <p:custDataLst>
                  <p:tags r:id="rId3511"/>
                </p:custDataLst>
              </p:nvPr>
            </p:nvSpPr>
            <p:spPr>
              <a:xfrm>
                <a:off x="4461215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87" name="任意多边形: 形状 1507"/>
              <p:cNvSpPr/>
              <p:nvPr>
                <p:custDataLst>
                  <p:tags r:id="rId3512"/>
                </p:custDataLst>
              </p:nvPr>
            </p:nvSpPr>
            <p:spPr>
              <a:xfrm>
                <a:off x="4461215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88" name="任意多边形: 形状 1508"/>
              <p:cNvSpPr/>
              <p:nvPr>
                <p:custDataLst>
                  <p:tags r:id="rId3513"/>
                </p:custDataLst>
              </p:nvPr>
            </p:nvSpPr>
            <p:spPr>
              <a:xfrm>
                <a:off x="4461215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89" name="任意多边形: 形状 1509"/>
              <p:cNvSpPr/>
              <p:nvPr>
                <p:custDataLst>
                  <p:tags r:id="rId3514"/>
                </p:custDataLst>
              </p:nvPr>
            </p:nvSpPr>
            <p:spPr>
              <a:xfrm>
                <a:off x="4461215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90" name="任意多边形: 形状 1510"/>
              <p:cNvSpPr/>
              <p:nvPr>
                <p:custDataLst>
                  <p:tags r:id="rId3515"/>
                </p:custDataLst>
              </p:nvPr>
            </p:nvSpPr>
            <p:spPr>
              <a:xfrm>
                <a:off x="4461215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91" name="任意多边形: 形状 1511"/>
              <p:cNvSpPr/>
              <p:nvPr>
                <p:custDataLst>
                  <p:tags r:id="rId3516"/>
                </p:custDataLst>
              </p:nvPr>
            </p:nvSpPr>
            <p:spPr>
              <a:xfrm>
                <a:off x="4461215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92" name="任意多边形: 形状 1512"/>
              <p:cNvSpPr/>
              <p:nvPr>
                <p:custDataLst>
                  <p:tags r:id="rId3517"/>
                </p:custDataLst>
              </p:nvPr>
            </p:nvSpPr>
            <p:spPr>
              <a:xfrm>
                <a:off x="4461215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93" name="任意多边形: 形状 1513"/>
              <p:cNvSpPr/>
              <p:nvPr>
                <p:custDataLst>
                  <p:tags r:id="rId3518"/>
                </p:custDataLst>
              </p:nvPr>
            </p:nvSpPr>
            <p:spPr>
              <a:xfrm>
                <a:off x="4461215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94" name="任意多边形: 形状 1514"/>
              <p:cNvSpPr/>
              <p:nvPr>
                <p:custDataLst>
                  <p:tags r:id="rId3519"/>
                </p:custDataLst>
              </p:nvPr>
            </p:nvSpPr>
            <p:spPr>
              <a:xfrm>
                <a:off x="4461215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95" name="任意多边形: 形状 1515"/>
              <p:cNvSpPr/>
              <p:nvPr>
                <p:custDataLst>
                  <p:tags r:id="rId3520"/>
                </p:custDataLst>
              </p:nvPr>
            </p:nvSpPr>
            <p:spPr>
              <a:xfrm>
                <a:off x="4461215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96" name="任意多边形: 形状 1516"/>
              <p:cNvSpPr/>
              <p:nvPr>
                <p:custDataLst>
                  <p:tags r:id="rId3521"/>
                </p:custDataLst>
              </p:nvPr>
            </p:nvSpPr>
            <p:spPr>
              <a:xfrm>
                <a:off x="4461215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97" name="任意多边形: 形状 1517"/>
              <p:cNvSpPr/>
              <p:nvPr>
                <p:custDataLst>
                  <p:tags r:id="rId3522"/>
                </p:custDataLst>
              </p:nvPr>
            </p:nvSpPr>
            <p:spPr>
              <a:xfrm>
                <a:off x="4461215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98" name="任意多边形: 形状 1518"/>
              <p:cNvSpPr/>
              <p:nvPr>
                <p:custDataLst>
                  <p:tags r:id="rId3523"/>
                </p:custDataLst>
              </p:nvPr>
            </p:nvSpPr>
            <p:spPr>
              <a:xfrm>
                <a:off x="4461215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799" name="任意多边形: 形状 1519"/>
              <p:cNvSpPr/>
              <p:nvPr>
                <p:custDataLst>
                  <p:tags r:id="rId3524"/>
                </p:custDataLst>
              </p:nvPr>
            </p:nvSpPr>
            <p:spPr>
              <a:xfrm>
                <a:off x="4377171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00" name="任意多边形: 形状 1520"/>
              <p:cNvSpPr/>
              <p:nvPr>
                <p:custDataLst>
                  <p:tags r:id="rId3525"/>
                </p:custDataLst>
              </p:nvPr>
            </p:nvSpPr>
            <p:spPr>
              <a:xfrm>
                <a:off x="4377171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01" name="任意多边形: 形状 1521"/>
              <p:cNvSpPr/>
              <p:nvPr>
                <p:custDataLst>
                  <p:tags r:id="rId3526"/>
                </p:custDataLst>
              </p:nvPr>
            </p:nvSpPr>
            <p:spPr>
              <a:xfrm>
                <a:off x="4377171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02" name="任意多边形: 形状 1522"/>
              <p:cNvSpPr/>
              <p:nvPr>
                <p:custDataLst>
                  <p:tags r:id="rId3527"/>
                </p:custDataLst>
              </p:nvPr>
            </p:nvSpPr>
            <p:spPr>
              <a:xfrm>
                <a:off x="4377171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03" name="任意多边形: 形状 1523"/>
              <p:cNvSpPr/>
              <p:nvPr>
                <p:custDataLst>
                  <p:tags r:id="rId3528"/>
                </p:custDataLst>
              </p:nvPr>
            </p:nvSpPr>
            <p:spPr>
              <a:xfrm>
                <a:off x="4377171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04" name="任意多边形: 形状 1524"/>
              <p:cNvSpPr/>
              <p:nvPr>
                <p:custDataLst>
                  <p:tags r:id="rId3529"/>
                </p:custDataLst>
              </p:nvPr>
            </p:nvSpPr>
            <p:spPr>
              <a:xfrm>
                <a:off x="4377171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05" name="任意多边形: 形状 1525"/>
              <p:cNvSpPr/>
              <p:nvPr>
                <p:custDataLst>
                  <p:tags r:id="rId3530"/>
                </p:custDataLst>
              </p:nvPr>
            </p:nvSpPr>
            <p:spPr>
              <a:xfrm>
                <a:off x="4377171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06" name="任意多边形: 形状 1526"/>
              <p:cNvSpPr/>
              <p:nvPr>
                <p:custDataLst>
                  <p:tags r:id="rId3531"/>
                </p:custDataLst>
              </p:nvPr>
            </p:nvSpPr>
            <p:spPr>
              <a:xfrm>
                <a:off x="4377171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07" name="任意多边形: 形状 1527"/>
              <p:cNvSpPr/>
              <p:nvPr>
                <p:custDataLst>
                  <p:tags r:id="rId3532"/>
                </p:custDataLst>
              </p:nvPr>
            </p:nvSpPr>
            <p:spPr>
              <a:xfrm>
                <a:off x="4377171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08" name="任意多边形: 形状 1528"/>
              <p:cNvSpPr/>
              <p:nvPr>
                <p:custDataLst>
                  <p:tags r:id="rId3533"/>
                </p:custDataLst>
              </p:nvPr>
            </p:nvSpPr>
            <p:spPr>
              <a:xfrm>
                <a:off x="4377171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09" name="任意多边形: 形状 1529"/>
              <p:cNvSpPr/>
              <p:nvPr>
                <p:custDataLst>
                  <p:tags r:id="rId3534"/>
                </p:custDataLst>
              </p:nvPr>
            </p:nvSpPr>
            <p:spPr>
              <a:xfrm>
                <a:off x="4377171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10" name="任意多边形: 形状 1530"/>
              <p:cNvSpPr/>
              <p:nvPr>
                <p:custDataLst>
                  <p:tags r:id="rId3535"/>
                </p:custDataLst>
              </p:nvPr>
            </p:nvSpPr>
            <p:spPr>
              <a:xfrm>
                <a:off x="4377171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11" name="任意多边形: 形状 1531"/>
              <p:cNvSpPr/>
              <p:nvPr>
                <p:custDataLst>
                  <p:tags r:id="rId3536"/>
                </p:custDataLst>
              </p:nvPr>
            </p:nvSpPr>
            <p:spPr>
              <a:xfrm>
                <a:off x="4377171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12" name="任意多边形: 形状 1532"/>
              <p:cNvSpPr/>
              <p:nvPr>
                <p:custDataLst>
                  <p:tags r:id="rId3537"/>
                </p:custDataLst>
              </p:nvPr>
            </p:nvSpPr>
            <p:spPr>
              <a:xfrm>
                <a:off x="4377171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13" name="任意多边形: 形状 1533"/>
              <p:cNvSpPr/>
              <p:nvPr>
                <p:custDataLst>
                  <p:tags r:id="rId3538"/>
                </p:custDataLst>
              </p:nvPr>
            </p:nvSpPr>
            <p:spPr>
              <a:xfrm>
                <a:off x="4377171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14" name="任意多边形: 形状 1534"/>
              <p:cNvSpPr/>
              <p:nvPr>
                <p:custDataLst>
                  <p:tags r:id="rId3539"/>
                </p:custDataLst>
              </p:nvPr>
            </p:nvSpPr>
            <p:spPr>
              <a:xfrm>
                <a:off x="4377171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15" name="任意多边形: 形状 1535"/>
              <p:cNvSpPr/>
              <p:nvPr>
                <p:custDataLst>
                  <p:tags r:id="rId3540"/>
                </p:custDataLst>
              </p:nvPr>
            </p:nvSpPr>
            <p:spPr>
              <a:xfrm>
                <a:off x="4377171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16" name="任意多边形: 形状 1536"/>
              <p:cNvSpPr/>
              <p:nvPr>
                <p:custDataLst>
                  <p:tags r:id="rId3541"/>
                </p:custDataLst>
              </p:nvPr>
            </p:nvSpPr>
            <p:spPr>
              <a:xfrm>
                <a:off x="4377171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17" name="任意多边形: 形状 1537"/>
              <p:cNvSpPr/>
              <p:nvPr>
                <p:custDataLst>
                  <p:tags r:id="rId3542"/>
                </p:custDataLst>
              </p:nvPr>
            </p:nvSpPr>
            <p:spPr>
              <a:xfrm>
                <a:off x="4377171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18" name="任意多边形: 形状 1538"/>
              <p:cNvSpPr/>
              <p:nvPr>
                <p:custDataLst>
                  <p:tags r:id="rId3543"/>
                </p:custDataLst>
              </p:nvPr>
            </p:nvSpPr>
            <p:spPr>
              <a:xfrm>
                <a:off x="4377171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19" name="任意多边形: 形状 1539"/>
              <p:cNvSpPr/>
              <p:nvPr>
                <p:custDataLst>
                  <p:tags r:id="rId3544"/>
                </p:custDataLst>
              </p:nvPr>
            </p:nvSpPr>
            <p:spPr>
              <a:xfrm>
                <a:off x="4377171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20" name="任意多边形: 形状 1540"/>
              <p:cNvSpPr/>
              <p:nvPr>
                <p:custDataLst>
                  <p:tags r:id="rId3545"/>
                </p:custDataLst>
              </p:nvPr>
            </p:nvSpPr>
            <p:spPr>
              <a:xfrm>
                <a:off x="4377171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21" name="任意多边形: 形状 1541"/>
              <p:cNvSpPr/>
              <p:nvPr>
                <p:custDataLst>
                  <p:tags r:id="rId3546"/>
                </p:custDataLst>
              </p:nvPr>
            </p:nvSpPr>
            <p:spPr>
              <a:xfrm>
                <a:off x="4377171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22" name="任意多边形: 形状 1542"/>
              <p:cNvSpPr/>
              <p:nvPr>
                <p:custDataLst>
                  <p:tags r:id="rId3547"/>
                </p:custDataLst>
              </p:nvPr>
            </p:nvSpPr>
            <p:spPr>
              <a:xfrm>
                <a:off x="8426630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23" name="任意多边形: 形状 1543"/>
              <p:cNvSpPr/>
              <p:nvPr>
                <p:custDataLst>
                  <p:tags r:id="rId3548"/>
                </p:custDataLst>
              </p:nvPr>
            </p:nvSpPr>
            <p:spPr>
              <a:xfrm>
                <a:off x="8426630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24" name="任意多边形: 形状 1544"/>
              <p:cNvSpPr/>
              <p:nvPr>
                <p:custDataLst>
                  <p:tags r:id="rId3549"/>
                </p:custDataLst>
              </p:nvPr>
            </p:nvSpPr>
            <p:spPr>
              <a:xfrm>
                <a:off x="8426630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25" name="任意多边形: 形状 1545"/>
              <p:cNvSpPr/>
              <p:nvPr>
                <p:custDataLst>
                  <p:tags r:id="rId3550"/>
                </p:custDataLst>
              </p:nvPr>
            </p:nvSpPr>
            <p:spPr>
              <a:xfrm>
                <a:off x="8426630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26" name="任意多边形: 形状 1546"/>
              <p:cNvSpPr/>
              <p:nvPr>
                <p:custDataLst>
                  <p:tags r:id="rId3551"/>
                </p:custDataLst>
              </p:nvPr>
            </p:nvSpPr>
            <p:spPr>
              <a:xfrm>
                <a:off x="8426630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27" name="任意多边形: 形状 1547"/>
              <p:cNvSpPr/>
              <p:nvPr>
                <p:custDataLst>
                  <p:tags r:id="rId3552"/>
                </p:custDataLst>
              </p:nvPr>
            </p:nvSpPr>
            <p:spPr>
              <a:xfrm>
                <a:off x="8426630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28" name="任意多边形: 形状 1548"/>
              <p:cNvSpPr/>
              <p:nvPr>
                <p:custDataLst>
                  <p:tags r:id="rId3553"/>
                </p:custDataLst>
              </p:nvPr>
            </p:nvSpPr>
            <p:spPr>
              <a:xfrm>
                <a:off x="8426630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29" name="任意多边形: 形状 1549"/>
              <p:cNvSpPr/>
              <p:nvPr>
                <p:custDataLst>
                  <p:tags r:id="rId3554"/>
                </p:custDataLst>
              </p:nvPr>
            </p:nvSpPr>
            <p:spPr>
              <a:xfrm>
                <a:off x="8426630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30" name="任意多边形: 形状 1550"/>
              <p:cNvSpPr/>
              <p:nvPr>
                <p:custDataLst>
                  <p:tags r:id="rId3555"/>
                </p:custDataLst>
              </p:nvPr>
            </p:nvSpPr>
            <p:spPr>
              <a:xfrm>
                <a:off x="8426630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31" name="任意多边形: 形状 1551"/>
              <p:cNvSpPr/>
              <p:nvPr>
                <p:custDataLst>
                  <p:tags r:id="rId3556"/>
                </p:custDataLst>
              </p:nvPr>
            </p:nvSpPr>
            <p:spPr>
              <a:xfrm>
                <a:off x="8426630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32" name="任意多边形: 形状 1552"/>
              <p:cNvSpPr/>
              <p:nvPr>
                <p:custDataLst>
                  <p:tags r:id="rId3557"/>
                </p:custDataLst>
              </p:nvPr>
            </p:nvSpPr>
            <p:spPr>
              <a:xfrm>
                <a:off x="8426630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33" name="任意多边形: 形状 1553"/>
              <p:cNvSpPr/>
              <p:nvPr>
                <p:custDataLst>
                  <p:tags r:id="rId3558"/>
                </p:custDataLst>
              </p:nvPr>
            </p:nvSpPr>
            <p:spPr>
              <a:xfrm>
                <a:off x="8426630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34" name="任意多边形: 形状 1554"/>
              <p:cNvSpPr/>
              <p:nvPr>
                <p:custDataLst>
                  <p:tags r:id="rId3559"/>
                </p:custDataLst>
              </p:nvPr>
            </p:nvSpPr>
            <p:spPr>
              <a:xfrm>
                <a:off x="8426630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35" name="任意多边形: 形状 1555"/>
              <p:cNvSpPr/>
              <p:nvPr>
                <p:custDataLst>
                  <p:tags r:id="rId3560"/>
                </p:custDataLst>
              </p:nvPr>
            </p:nvSpPr>
            <p:spPr>
              <a:xfrm>
                <a:off x="8426630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36" name="任意多边形: 形状 1556"/>
              <p:cNvSpPr/>
              <p:nvPr>
                <p:custDataLst>
                  <p:tags r:id="rId3561"/>
                </p:custDataLst>
              </p:nvPr>
            </p:nvSpPr>
            <p:spPr>
              <a:xfrm>
                <a:off x="8426630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37" name="任意多边形: 形状 1557"/>
              <p:cNvSpPr/>
              <p:nvPr>
                <p:custDataLst>
                  <p:tags r:id="rId3562"/>
                </p:custDataLst>
              </p:nvPr>
            </p:nvSpPr>
            <p:spPr>
              <a:xfrm>
                <a:off x="8426630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38" name="任意多边形: 形状 1558"/>
              <p:cNvSpPr/>
              <p:nvPr>
                <p:custDataLst>
                  <p:tags r:id="rId3563"/>
                </p:custDataLst>
              </p:nvPr>
            </p:nvSpPr>
            <p:spPr>
              <a:xfrm>
                <a:off x="8426630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39" name="任意多边形: 形状 1559"/>
              <p:cNvSpPr/>
              <p:nvPr>
                <p:custDataLst>
                  <p:tags r:id="rId3564"/>
                </p:custDataLst>
              </p:nvPr>
            </p:nvSpPr>
            <p:spPr>
              <a:xfrm>
                <a:off x="8426630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40" name="任意多边形: 形状 1560"/>
              <p:cNvSpPr/>
              <p:nvPr>
                <p:custDataLst>
                  <p:tags r:id="rId3565"/>
                </p:custDataLst>
              </p:nvPr>
            </p:nvSpPr>
            <p:spPr>
              <a:xfrm>
                <a:off x="8426630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41" name="任意多边形: 形状 1561"/>
              <p:cNvSpPr/>
              <p:nvPr>
                <p:custDataLst>
                  <p:tags r:id="rId3566"/>
                </p:custDataLst>
              </p:nvPr>
            </p:nvSpPr>
            <p:spPr>
              <a:xfrm>
                <a:off x="8426630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42" name="任意多边形: 形状 1562"/>
              <p:cNvSpPr/>
              <p:nvPr>
                <p:custDataLst>
                  <p:tags r:id="rId3567"/>
                </p:custDataLst>
              </p:nvPr>
            </p:nvSpPr>
            <p:spPr>
              <a:xfrm>
                <a:off x="8426630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43" name="任意多边形: 形状 1563"/>
              <p:cNvSpPr/>
              <p:nvPr>
                <p:custDataLst>
                  <p:tags r:id="rId3568"/>
                </p:custDataLst>
              </p:nvPr>
            </p:nvSpPr>
            <p:spPr>
              <a:xfrm>
                <a:off x="8426630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44" name="任意多边形: 形状 1564"/>
              <p:cNvSpPr/>
              <p:nvPr>
                <p:custDataLst>
                  <p:tags r:id="rId3569"/>
                </p:custDataLst>
              </p:nvPr>
            </p:nvSpPr>
            <p:spPr>
              <a:xfrm>
                <a:off x="8426630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5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45" name="任意多边形: 形状 1565"/>
              <p:cNvSpPr/>
              <p:nvPr>
                <p:custDataLst>
                  <p:tags r:id="rId3570"/>
                </p:custDataLst>
              </p:nvPr>
            </p:nvSpPr>
            <p:spPr>
              <a:xfrm>
                <a:off x="4292224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46" name="任意多边形: 形状 1566"/>
              <p:cNvSpPr/>
              <p:nvPr>
                <p:custDataLst>
                  <p:tags r:id="rId3571"/>
                </p:custDataLst>
              </p:nvPr>
            </p:nvSpPr>
            <p:spPr>
              <a:xfrm>
                <a:off x="4292224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47" name="任意多边形: 形状 1567"/>
              <p:cNvSpPr/>
              <p:nvPr>
                <p:custDataLst>
                  <p:tags r:id="rId3572"/>
                </p:custDataLst>
              </p:nvPr>
            </p:nvSpPr>
            <p:spPr>
              <a:xfrm>
                <a:off x="4292224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48" name="任意多边形: 形状 1568"/>
              <p:cNvSpPr/>
              <p:nvPr>
                <p:custDataLst>
                  <p:tags r:id="rId3573"/>
                </p:custDataLst>
              </p:nvPr>
            </p:nvSpPr>
            <p:spPr>
              <a:xfrm>
                <a:off x="4292224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49" name="任意多边形: 形状 1569"/>
              <p:cNvSpPr/>
              <p:nvPr>
                <p:custDataLst>
                  <p:tags r:id="rId3574"/>
                </p:custDataLst>
              </p:nvPr>
            </p:nvSpPr>
            <p:spPr>
              <a:xfrm>
                <a:off x="4292224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50" name="任意多边形: 形状 1570"/>
              <p:cNvSpPr/>
              <p:nvPr>
                <p:custDataLst>
                  <p:tags r:id="rId3575"/>
                </p:custDataLst>
              </p:nvPr>
            </p:nvSpPr>
            <p:spPr>
              <a:xfrm>
                <a:off x="4292224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51" name="任意多边形: 形状 1571"/>
              <p:cNvSpPr/>
              <p:nvPr>
                <p:custDataLst>
                  <p:tags r:id="rId3576"/>
                </p:custDataLst>
              </p:nvPr>
            </p:nvSpPr>
            <p:spPr>
              <a:xfrm>
                <a:off x="4292224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52" name="任意多边形: 形状 1572"/>
              <p:cNvSpPr/>
              <p:nvPr>
                <p:custDataLst>
                  <p:tags r:id="rId3577"/>
                </p:custDataLst>
              </p:nvPr>
            </p:nvSpPr>
            <p:spPr>
              <a:xfrm>
                <a:off x="4292224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53" name="任意多边形: 形状 1573"/>
              <p:cNvSpPr/>
              <p:nvPr>
                <p:custDataLst>
                  <p:tags r:id="rId3578"/>
                </p:custDataLst>
              </p:nvPr>
            </p:nvSpPr>
            <p:spPr>
              <a:xfrm>
                <a:off x="4292224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54" name="任意多边形: 形状 1574"/>
              <p:cNvSpPr/>
              <p:nvPr>
                <p:custDataLst>
                  <p:tags r:id="rId3579"/>
                </p:custDataLst>
              </p:nvPr>
            </p:nvSpPr>
            <p:spPr>
              <a:xfrm>
                <a:off x="4292224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55" name="任意多边形: 形状 1575"/>
              <p:cNvSpPr/>
              <p:nvPr>
                <p:custDataLst>
                  <p:tags r:id="rId3580"/>
                </p:custDataLst>
              </p:nvPr>
            </p:nvSpPr>
            <p:spPr>
              <a:xfrm>
                <a:off x="4292224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56" name="任意多边形: 形状 1576"/>
              <p:cNvSpPr/>
              <p:nvPr>
                <p:custDataLst>
                  <p:tags r:id="rId3581"/>
                </p:custDataLst>
              </p:nvPr>
            </p:nvSpPr>
            <p:spPr>
              <a:xfrm>
                <a:off x="4292224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57" name="任意多边形: 形状 1577"/>
              <p:cNvSpPr/>
              <p:nvPr>
                <p:custDataLst>
                  <p:tags r:id="rId3582"/>
                </p:custDataLst>
              </p:nvPr>
            </p:nvSpPr>
            <p:spPr>
              <a:xfrm>
                <a:off x="4292224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58" name="任意多边形: 形状 1578"/>
              <p:cNvSpPr/>
              <p:nvPr>
                <p:custDataLst>
                  <p:tags r:id="rId3583"/>
                </p:custDataLst>
              </p:nvPr>
            </p:nvSpPr>
            <p:spPr>
              <a:xfrm>
                <a:off x="4292224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59" name="任意多边形: 形状 1579"/>
              <p:cNvSpPr/>
              <p:nvPr>
                <p:custDataLst>
                  <p:tags r:id="rId3584"/>
                </p:custDataLst>
              </p:nvPr>
            </p:nvSpPr>
            <p:spPr>
              <a:xfrm>
                <a:off x="4292224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60" name="任意多边形: 形状 1580"/>
              <p:cNvSpPr/>
              <p:nvPr>
                <p:custDataLst>
                  <p:tags r:id="rId3585"/>
                </p:custDataLst>
              </p:nvPr>
            </p:nvSpPr>
            <p:spPr>
              <a:xfrm>
                <a:off x="4292224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61" name="任意多边形: 形状 1581"/>
              <p:cNvSpPr/>
              <p:nvPr>
                <p:custDataLst>
                  <p:tags r:id="rId3586"/>
                </p:custDataLst>
              </p:nvPr>
            </p:nvSpPr>
            <p:spPr>
              <a:xfrm>
                <a:off x="4292224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62" name="任意多边形: 形状 1582"/>
              <p:cNvSpPr/>
              <p:nvPr>
                <p:custDataLst>
                  <p:tags r:id="rId3587"/>
                </p:custDataLst>
              </p:nvPr>
            </p:nvSpPr>
            <p:spPr>
              <a:xfrm>
                <a:off x="4292224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63" name="任意多边形: 形状 1583"/>
              <p:cNvSpPr/>
              <p:nvPr>
                <p:custDataLst>
                  <p:tags r:id="rId3588"/>
                </p:custDataLst>
              </p:nvPr>
            </p:nvSpPr>
            <p:spPr>
              <a:xfrm>
                <a:off x="4292224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64" name="任意多边形: 形状 1584"/>
              <p:cNvSpPr/>
              <p:nvPr>
                <p:custDataLst>
                  <p:tags r:id="rId3589"/>
                </p:custDataLst>
              </p:nvPr>
            </p:nvSpPr>
            <p:spPr>
              <a:xfrm>
                <a:off x="4292224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65" name="任意多边形: 形状 1585"/>
              <p:cNvSpPr/>
              <p:nvPr>
                <p:custDataLst>
                  <p:tags r:id="rId3590"/>
                </p:custDataLst>
              </p:nvPr>
            </p:nvSpPr>
            <p:spPr>
              <a:xfrm>
                <a:off x="4292224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66" name="任意多边形: 形状 1586"/>
              <p:cNvSpPr/>
              <p:nvPr>
                <p:custDataLst>
                  <p:tags r:id="rId3591"/>
                </p:custDataLst>
              </p:nvPr>
            </p:nvSpPr>
            <p:spPr>
              <a:xfrm>
                <a:off x="4292224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67" name="任意多边形: 形状 1587"/>
              <p:cNvSpPr/>
              <p:nvPr>
                <p:custDataLst>
                  <p:tags r:id="rId3592"/>
                </p:custDataLst>
              </p:nvPr>
            </p:nvSpPr>
            <p:spPr>
              <a:xfrm>
                <a:off x="4292224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68" name="任意多边形: 形状 1588"/>
              <p:cNvSpPr/>
              <p:nvPr>
                <p:custDataLst>
                  <p:tags r:id="rId3593"/>
                </p:custDataLst>
              </p:nvPr>
            </p:nvSpPr>
            <p:spPr>
              <a:xfrm>
                <a:off x="8341682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69" name="任意多边形: 形状 1589"/>
              <p:cNvSpPr/>
              <p:nvPr>
                <p:custDataLst>
                  <p:tags r:id="rId3594"/>
                </p:custDataLst>
              </p:nvPr>
            </p:nvSpPr>
            <p:spPr>
              <a:xfrm>
                <a:off x="8341682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70" name="任意多边形: 形状 1590"/>
              <p:cNvSpPr/>
              <p:nvPr>
                <p:custDataLst>
                  <p:tags r:id="rId3595"/>
                </p:custDataLst>
              </p:nvPr>
            </p:nvSpPr>
            <p:spPr>
              <a:xfrm>
                <a:off x="8341682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71" name="任意多边形: 形状 1591"/>
              <p:cNvSpPr/>
              <p:nvPr>
                <p:custDataLst>
                  <p:tags r:id="rId3596"/>
                </p:custDataLst>
              </p:nvPr>
            </p:nvSpPr>
            <p:spPr>
              <a:xfrm>
                <a:off x="8341682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72" name="任意多边形: 形状 1592"/>
              <p:cNvSpPr/>
              <p:nvPr>
                <p:custDataLst>
                  <p:tags r:id="rId3597"/>
                </p:custDataLst>
              </p:nvPr>
            </p:nvSpPr>
            <p:spPr>
              <a:xfrm>
                <a:off x="8341682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73" name="任意多边形: 形状 1593"/>
              <p:cNvSpPr/>
              <p:nvPr>
                <p:custDataLst>
                  <p:tags r:id="rId3598"/>
                </p:custDataLst>
              </p:nvPr>
            </p:nvSpPr>
            <p:spPr>
              <a:xfrm>
                <a:off x="8341682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74" name="任意多边形: 形状 1594"/>
              <p:cNvSpPr/>
              <p:nvPr>
                <p:custDataLst>
                  <p:tags r:id="rId3599"/>
                </p:custDataLst>
              </p:nvPr>
            </p:nvSpPr>
            <p:spPr>
              <a:xfrm>
                <a:off x="8341682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75" name="任意多边形: 形状 1595"/>
              <p:cNvSpPr/>
              <p:nvPr>
                <p:custDataLst>
                  <p:tags r:id="rId3600"/>
                </p:custDataLst>
              </p:nvPr>
            </p:nvSpPr>
            <p:spPr>
              <a:xfrm>
                <a:off x="8341682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76" name="任意多边形: 形状 1596"/>
              <p:cNvSpPr/>
              <p:nvPr>
                <p:custDataLst>
                  <p:tags r:id="rId3601"/>
                </p:custDataLst>
              </p:nvPr>
            </p:nvSpPr>
            <p:spPr>
              <a:xfrm>
                <a:off x="8341682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77" name="任意多边形: 形状 1597"/>
              <p:cNvSpPr/>
              <p:nvPr>
                <p:custDataLst>
                  <p:tags r:id="rId3602"/>
                </p:custDataLst>
              </p:nvPr>
            </p:nvSpPr>
            <p:spPr>
              <a:xfrm>
                <a:off x="8341682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78" name="任意多边形: 形状 1598"/>
              <p:cNvSpPr/>
              <p:nvPr>
                <p:custDataLst>
                  <p:tags r:id="rId3603"/>
                </p:custDataLst>
              </p:nvPr>
            </p:nvSpPr>
            <p:spPr>
              <a:xfrm>
                <a:off x="8341682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79" name="任意多边形: 形状 1599"/>
              <p:cNvSpPr/>
              <p:nvPr>
                <p:custDataLst>
                  <p:tags r:id="rId3604"/>
                </p:custDataLst>
              </p:nvPr>
            </p:nvSpPr>
            <p:spPr>
              <a:xfrm>
                <a:off x="8341682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80" name="任意多边形: 形状 1600"/>
              <p:cNvSpPr/>
              <p:nvPr>
                <p:custDataLst>
                  <p:tags r:id="rId3605"/>
                </p:custDataLst>
              </p:nvPr>
            </p:nvSpPr>
            <p:spPr>
              <a:xfrm>
                <a:off x="8341682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81" name="任意多边形: 形状 1601"/>
              <p:cNvSpPr/>
              <p:nvPr>
                <p:custDataLst>
                  <p:tags r:id="rId3606"/>
                </p:custDataLst>
              </p:nvPr>
            </p:nvSpPr>
            <p:spPr>
              <a:xfrm>
                <a:off x="8341682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82" name="任意多边形: 形状 1602"/>
              <p:cNvSpPr/>
              <p:nvPr>
                <p:custDataLst>
                  <p:tags r:id="rId3607"/>
                </p:custDataLst>
              </p:nvPr>
            </p:nvSpPr>
            <p:spPr>
              <a:xfrm>
                <a:off x="8341682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83" name="任意多边形: 形状 1603"/>
              <p:cNvSpPr/>
              <p:nvPr>
                <p:custDataLst>
                  <p:tags r:id="rId3608"/>
                </p:custDataLst>
              </p:nvPr>
            </p:nvSpPr>
            <p:spPr>
              <a:xfrm>
                <a:off x="8341682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84" name="任意多边形: 形状 1604"/>
              <p:cNvSpPr/>
              <p:nvPr>
                <p:custDataLst>
                  <p:tags r:id="rId3609"/>
                </p:custDataLst>
              </p:nvPr>
            </p:nvSpPr>
            <p:spPr>
              <a:xfrm>
                <a:off x="8341682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85" name="任意多边形: 形状 1605"/>
              <p:cNvSpPr/>
              <p:nvPr>
                <p:custDataLst>
                  <p:tags r:id="rId3610"/>
                </p:custDataLst>
              </p:nvPr>
            </p:nvSpPr>
            <p:spPr>
              <a:xfrm>
                <a:off x="8341682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86" name="任意多边形: 形状 1606"/>
              <p:cNvSpPr/>
              <p:nvPr>
                <p:custDataLst>
                  <p:tags r:id="rId3611"/>
                </p:custDataLst>
              </p:nvPr>
            </p:nvSpPr>
            <p:spPr>
              <a:xfrm>
                <a:off x="8341682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87" name="任意多边形: 形状 1607"/>
              <p:cNvSpPr/>
              <p:nvPr>
                <p:custDataLst>
                  <p:tags r:id="rId3612"/>
                </p:custDataLst>
              </p:nvPr>
            </p:nvSpPr>
            <p:spPr>
              <a:xfrm>
                <a:off x="8341682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88" name="任意多边形: 形状 1608"/>
              <p:cNvSpPr/>
              <p:nvPr>
                <p:custDataLst>
                  <p:tags r:id="rId3613"/>
                </p:custDataLst>
              </p:nvPr>
            </p:nvSpPr>
            <p:spPr>
              <a:xfrm>
                <a:off x="8341682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89" name="任意多边形: 形状 1609"/>
              <p:cNvSpPr/>
              <p:nvPr>
                <p:custDataLst>
                  <p:tags r:id="rId3614"/>
                </p:custDataLst>
              </p:nvPr>
            </p:nvSpPr>
            <p:spPr>
              <a:xfrm>
                <a:off x="8341682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90" name="任意多边形: 形状 1610"/>
              <p:cNvSpPr/>
              <p:nvPr>
                <p:custDataLst>
                  <p:tags r:id="rId3615"/>
                </p:custDataLst>
              </p:nvPr>
            </p:nvSpPr>
            <p:spPr>
              <a:xfrm>
                <a:off x="8341682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91" name="任意多边形: 形状 1611"/>
              <p:cNvSpPr/>
              <p:nvPr>
                <p:custDataLst>
                  <p:tags r:id="rId3616"/>
                </p:custDataLst>
              </p:nvPr>
            </p:nvSpPr>
            <p:spPr>
              <a:xfrm>
                <a:off x="4208180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92" name="任意多边形: 形状 1612"/>
              <p:cNvSpPr/>
              <p:nvPr>
                <p:custDataLst>
                  <p:tags r:id="rId3617"/>
                </p:custDataLst>
              </p:nvPr>
            </p:nvSpPr>
            <p:spPr>
              <a:xfrm>
                <a:off x="4208180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93" name="任意多边形: 形状 1613"/>
              <p:cNvSpPr/>
              <p:nvPr>
                <p:custDataLst>
                  <p:tags r:id="rId3618"/>
                </p:custDataLst>
              </p:nvPr>
            </p:nvSpPr>
            <p:spPr>
              <a:xfrm>
                <a:off x="4208180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94" name="任意多边形: 形状 1614"/>
              <p:cNvSpPr/>
              <p:nvPr>
                <p:custDataLst>
                  <p:tags r:id="rId3619"/>
                </p:custDataLst>
              </p:nvPr>
            </p:nvSpPr>
            <p:spPr>
              <a:xfrm>
                <a:off x="4208180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95" name="任意多边形: 形状 1615"/>
              <p:cNvSpPr/>
              <p:nvPr>
                <p:custDataLst>
                  <p:tags r:id="rId3620"/>
                </p:custDataLst>
              </p:nvPr>
            </p:nvSpPr>
            <p:spPr>
              <a:xfrm>
                <a:off x="4208180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96" name="任意多边形: 形状 1616"/>
              <p:cNvSpPr/>
              <p:nvPr>
                <p:custDataLst>
                  <p:tags r:id="rId3621"/>
                </p:custDataLst>
              </p:nvPr>
            </p:nvSpPr>
            <p:spPr>
              <a:xfrm>
                <a:off x="4208180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97" name="任意多边形: 形状 1617"/>
              <p:cNvSpPr/>
              <p:nvPr>
                <p:custDataLst>
                  <p:tags r:id="rId3622"/>
                </p:custDataLst>
              </p:nvPr>
            </p:nvSpPr>
            <p:spPr>
              <a:xfrm>
                <a:off x="4208180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98" name="任意多边形: 形状 1618"/>
              <p:cNvSpPr/>
              <p:nvPr>
                <p:custDataLst>
                  <p:tags r:id="rId3623"/>
                </p:custDataLst>
              </p:nvPr>
            </p:nvSpPr>
            <p:spPr>
              <a:xfrm>
                <a:off x="4208180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899" name="任意多边形: 形状 1619"/>
              <p:cNvSpPr/>
              <p:nvPr>
                <p:custDataLst>
                  <p:tags r:id="rId3624"/>
                </p:custDataLst>
              </p:nvPr>
            </p:nvSpPr>
            <p:spPr>
              <a:xfrm>
                <a:off x="4208180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00" name="任意多边形: 形状 1620"/>
              <p:cNvSpPr/>
              <p:nvPr>
                <p:custDataLst>
                  <p:tags r:id="rId3625"/>
                </p:custDataLst>
              </p:nvPr>
            </p:nvSpPr>
            <p:spPr>
              <a:xfrm>
                <a:off x="4208180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01" name="任意多边形: 形状 1621"/>
              <p:cNvSpPr/>
              <p:nvPr>
                <p:custDataLst>
                  <p:tags r:id="rId3626"/>
                </p:custDataLst>
              </p:nvPr>
            </p:nvSpPr>
            <p:spPr>
              <a:xfrm>
                <a:off x="4208180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02" name="任意多边形: 形状 1622"/>
              <p:cNvSpPr/>
              <p:nvPr>
                <p:custDataLst>
                  <p:tags r:id="rId3627"/>
                </p:custDataLst>
              </p:nvPr>
            </p:nvSpPr>
            <p:spPr>
              <a:xfrm>
                <a:off x="4208180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03" name="任意多边形: 形状 1623"/>
              <p:cNvSpPr/>
              <p:nvPr>
                <p:custDataLst>
                  <p:tags r:id="rId3628"/>
                </p:custDataLst>
              </p:nvPr>
            </p:nvSpPr>
            <p:spPr>
              <a:xfrm>
                <a:off x="4208180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04" name="任意多边形: 形状 1624"/>
              <p:cNvSpPr/>
              <p:nvPr>
                <p:custDataLst>
                  <p:tags r:id="rId3629"/>
                </p:custDataLst>
              </p:nvPr>
            </p:nvSpPr>
            <p:spPr>
              <a:xfrm>
                <a:off x="4208180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05" name="任意多边形: 形状 1625"/>
              <p:cNvSpPr/>
              <p:nvPr>
                <p:custDataLst>
                  <p:tags r:id="rId3630"/>
                </p:custDataLst>
              </p:nvPr>
            </p:nvSpPr>
            <p:spPr>
              <a:xfrm>
                <a:off x="4208180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06" name="任意多边形: 形状 1626"/>
              <p:cNvSpPr/>
              <p:nvPr>
                <p:custDataLst>
                  <p:tags r:id="rId3631"/>
                </p:custDataLst>
              </p:nvPr>
            </p:nvSpPr>
            <p:spPr>
              <a:xfrm>
                <a:off x="4208180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07" name="任意多边形: 形状 1627"/>
              <p:cNvSpPr/>
              <p:nvPr>
                <p:custDataLst>
                  <p:tags r:id="rId3632"/>
                </p:custDataLst>
              </p:nvPr>
            </p:nvSpPr>
            <p:spPr>
              <a:xfrm>
                <a:off x="4208180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08" name="任意多边形: 形状 1628"/>
              <p:cNvSpPr/>
              <p:nvPr>
                <p:custDataLst>
                  <p:tags r:id="rId3633"/>
                </p:custDataLst>
              </p:nvPr>
            </p:nvSpPr>
            <p:spPr>
              <a:xfrm>
                <a:off x="4208180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09" name="任意多边形: 形状 1629"/>
              <p:cNvSpPr/>
              <p:nvPr>
                <p:custDataLst>
                  <p:tags r:id="rId3634"/>
                </p:custDataLst>
              </p:nvPr>
            </p:nvSpPr>
            <p:spPr>
              <a:xfrm>
                <a:off x="4208180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10" name="任意多边形: 形状 1630"/>
              <p:cNvSpPr/>
              <p:nvPr>
                <p:custDataLst>
                  <p:tags r:id="rId3635"/>
                </p:custDataLst>
              </p:nvPr>
            </p:nvSpPr>
            <p:spPr>
              <a:xfrm>
                <a:off x="4208180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11" name="任意多边形: 形状 1631"/>
              <p:cNvSpPr/>
              <p:nvPr>
                <p:custDataLst>
                  <p:tags r:id="rId3636"/>
                </p:custDataLst>
              </p:nvPr>
            </p:nvSpPr>
            <p:spPr>
              <a:xfrm>
                <a:off x="4208180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12" name="任意多边形: 形状 1632"/>
              <p:cNvSpPr/>
              <p:nvPr>
                <p:custDataLst>
                  <p:tags r:id="rId3637"/>
                </p:custDataLst>
              </p:nvPr>
            </p:nvSpPr>
            <p:spPr>
              <a:xfrm>
                <a:off x="4208180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13" name="任意多边形: 形状 1633"/>
              <p:cNvSpPr/>
              <p:nvPr>
                <p:custDataLst>
                  <p:tags r:id="rId3638"/>
                </p:custDataLst>
              </p:nvPr>
            </p:nvSpPr>
            <p:spPr>
              <a:xfrm>
                <a:off x="4208180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14" name="任意多边形: 形状 1634"/>
              <p:cNvSpPr/>
              <p:nvPr>
                <p:custDataLst>
                  <p:tags r:id="rId3639"/>
                </p:custDataLst>
              </p:nvPr>
            </p:nvSpPr>
            <p:spPr>
              <a:xfrm>
                <a:off x="8257639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15" name="任意多边形: 形状 1635"/>
              <p:cNvSpPr/>
              <p:nvPr>
                <p:custDataLst>
                  <p:tags r:id="rId3640"/>
                </p:custDataLst>
              </p:nvPr>
            </p:nvSpPr>
            <p:spPr>
              <a:xfrm>
                <a:off x="8257639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16" name="任意多边形: 形状 1636"/>
              <p:cNvSpPr/>
              <p:nvPr>
                <p:custDataLst>
                  <p:tags r:id="rId3641"/>
                </p:custDataLst>
              </p:nvPr>
            </p:nvSpPr>
            <p:spPr>
              <a:xfrm>
                <a:off x="8257639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17" name="任意多边形: 形状 1637"/>
              <p:cNvSpPr/>
              <p:nvPr>
                <p:custDataLst>
                  <p:tags r:id="rId3642"/>
                </p:custDataLst>
              </p:nvPr>
            </p:nvSpPr>
            <p:spPr>
              <a:xfrm>
                <a:off x="8257639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18" name="任意多边形: 形状 1638"/>
              <p:cNvSpPr/>
              <p:nvPr>
                <p:custDataLst>
                  <p:tags r:id="rId3643"/>
                </p:custDataLst>
              </p:nvPr>
            </p:nvSpPr>
            <p:spPr>
              <a:xfrm>
                <a:off x="8257639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19" name="任意多边形: 形状 1639"/>
              <p:cNvSpPr/>
              <p:nvPr>
                <p:custDataLst>
                  <p:tags r:id="rId3644"/>
                </p:custDataLst>
              </p:nvPr>
            </p:nvSpPr>
            <p:spPr>
              <a:xfrm>
                <a:off x="8257639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20" name="任意多边形: 形状 1640"/>
              <p:cNvSpPr/>
              <p:nvPr>
                <p:custDataLst>
                  <p:tags r:id="rId3645"/>
                </p:custDataLst>
              </p:nvPr>
            </p:nvSpPr>
            <p:spPr>
              <a:xfrm>
                <a:off x="8257639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21" name="任意多边形: 形状 1641"/>
              <p:cNvSpPr/>
              <p:nvPr>
                <p:custDataLst>
                  <p:tags r:id="rId3646"/>
                </p:custDataLst>
              </p:nvPr>
            </p:nvSpPr>
            <p:spPr>
              <a:xfrm>
                <a:off x="8257639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22" name="任意多边形: 形状 1642"/>
              <p:cNvSpPr/>
              <p:nvPr>
                <p:custDataLst>
                  <p:tags r:id="rId3647"/>
                </p:custDataLst>
              </p:nvPr>
            </p:nvSpPr>
            <p:spPr>
              <a:xfrm>
                <a:off x="8257639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23" name="任意多边形: 形状 1643"/>
              <p:cNvSpPr/>
              <p:nvPr>
                <p:custDataLst>
                  <p:tags r:id="rId3648"/>
                </p:custDataLst>
              </p:nvPr>
            </p:nvSpPr>
            <p:spPr>
              <a:xfrm>
                <a:off x="8257639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24" name="任意多边形: 形状 1644"/>
              <p:cNvSpPr/>
              <p:nvPr>
                <p:custDataLst>
                  <p:tags r:id="rId3649"/>
                </p:custDataLst>
              </p:nvPr>
            </p:nvSpPr>
            <p:spPr>
              <a:xfrm>
                <a:off x="8257639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25" name="任意多边形: 形状 1645"/>
              <p:cNvSpPr/>
              <p:nvPr>
                <p:custDataLst>
                  <p:tags r:id="rId3650"/>
                </p:custDataLst>
              </p:nvPr>
            </p:nvSpPr>
            <p:spPr>
              <a:xfrm>
                <a:off x="8257639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26" name="任意多边形: 形状 1646"/>
              <p:cNvSpPr/>
              <p:nvPr>
                <p:custDataLst>
                  <p:tags r:id="rId3651"/>
                </p:custDataLst>
              </p:nvPr>
            </p:nvSpPr>
            <p:spPr>
              <a:xfrm>
                <a:off x="8257639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27" name="任意多边形: 形状 1647"/>
              <p:cNvSpPr/>
              <p:nvPr>
                <p:custDataLst>
                  <p:tags r:id="rId3652"/>
                </p:custDataLst>
              </p:nvPr>
            </p:nvSpPr>
            <p:spPr>
              <a:xfrm>
                <a:off x="8257639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28" name="任意多边形: 形状 1648"/>
              <p:cNvSpPr/>
              <p:nvPr>
                <p:custDataLst>
                  <p:tags r:id="rId3653"/>
                </p:custDataLst>
              </p:nvPr>
            </p:nvSpPr>
            <p:spPr>
              <a:xfrm>
                <a:off x="8257639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29" name="任意多边形: 形状 1649"/>
              <p:cNvSpPr/>
              <p:nvPr>
                <p:custDataLst>
                  <p:tags r:id="rId3654"/>
                </p:custDataLst>
              </p:nvPr>
            </p:nvSpPr>
            <p:spPr>
              <a:xfrm>
                <a:off x="8257639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30" name="任意多边形: 形状 1650"/>
              <p:cNvSpPr/>
              <p:nvPr>
                <p:custDataLst>
                  <p:tags r:id="rId3655"/>
                </p:custDataLst>
              </p:nvPr>
            </p:nvSpPr>
            <p:spPr>
              <a:xfrm>
                <a:off x="8257639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31" name="任意多边形: 形状 1651"/>
              <p:cNvSpPr/>
              <p:nvPr>
                <p:custDataLst>
                  <p:tags r:id="rId3656"/>
                </p:custDataLst>
              </p:nvPr>
            </p:nvSpPr>
            <p:spPr>
              <a:xfrm>
                <a:off x="8257639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32" name="任意多边形: 形状 1652"/>
              <p:cNvSpPr/>
              <p:nvPr>
                <p:custDataLst>
                  <p:tags r:id="rId3657"/>
                </p:custDataLst>
              </p:nvPr>
            </p:nvSpPr>
            <p:spPr>
              <a:xfrm>
                <a:off x="8257639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33" name="任意多边形: 形状 1653"/>
              <p:cNvSpPr/>
              <p:nvPr>
                <p:custDataLst>
                  <p:tags r:id="rId3658"/>
                </p:custDataLst>
              </p:nvPr>
            </p:nvSpPr>
            <p:spPr>
              <a:xfrm>
                <a:off x="8257639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34" name="任意多边形: 形状 1654"/>
              <p:cNvSpPr/>
              <p:nvPr>
                <p:custDataLst>
                  <p:tags r:id="rId3659"/>
                </p:custDataLst>
              </p:nvPr>
            </p:nvSpPr>
            <p:spPr>
              <a:xfrm>
                <a:off x="8257639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35" name="任意多边形: 形状 1655"/>
              <p:cNvSpPr/>
              <p:nvPr>
                <p:custDataLst>
                  <p:tags r:id="rId3660"/>
                </p:custDataLst>
              </p:nvPr>
            </p:nvSpPr>
            <p:spPr>
              <a:xfrm>
                <a:off x="8257639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36" name="任意多边形: 形状 1656"/>
              <p:cNvSpPr/>
              <p:nvPr>
                <p:custDataLst>
                  <p:tags r:id="rId3661"/>
                </p:custDataLst>
              </p:nvPr>
            </p:nvSpPr>
            <p:spPr>
              <a:xfrm>
                <a:off x="8257639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37" name="任意多边形: 形状 1657"/>
              <p:cNvSpPr/>
              <p:nvPr>
                <p:custDataLst>
                  <p:tags r:id="rId3662"/>
                </p:custDataLst>
              </p:nvPr>
            </p:nvSpPr>
            <p:spPr>
              <a:xfrm>
                <a:off x="4123233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38" name="任意多边形: 形状 1658"/>
              <p:cNvSpPr/>
              <p:nvPr>
                <p:custDataLst>
                  <p:tags r:id="rId3663"/>
                </p:custDataLst>
              </p:nvPr>
            </p:nvSpPr>
            <p:spPr>
              <a:xfrm>
                <a:off x="4123233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39" name="任意多边形: 形状 1659"/>
              <p:cNvSpPr/>
              <p:nvPr>
                <p:custDataLst>
                  <p:tags r:id="rId3664"/>
                </p:custDataLst>
              </p:nvPr>
            </p:nvSpPr>
            <p:spPr>
              <a:xfrm>
                <a:off x="4123233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40" name="任意多边形: 形状 1660"/>
              <p:cNvSpPr/>
              <p:nvPr>
                <p:custDataLst>
                  <p:tags r:id="rId3665"/>
                </p:custDataLst>
              </p:nvPr>
            </p:nvSpPr>
            <p:spPr>
              <a:xfrm>
                <a:off x="4123233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41" name="任意多边形: 形状 1661"/>
              <p:cNvSpPr/>
              <p:nvPr>
                <p:custDataLst>
                  <p:tags r:id="rId3666"/>
                </p:custDataLst>
              </p:nvPr>
            </p:nvSpPr>
            <p:spPr>
              <a:xfrm>
                <a:off x="4123233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42" name="任意多边形: 形状 1662"/>
              <p:cNvSpPr/>
              <p:nvPr>
                <p:custDataLst>
                  <p:tags r:id="rId3667"/>
                </p:custDataLst>
              </p:nvPr>
            </p:nvSpPr>
            <p:spPr>
              <a:xfrm>
                <a:off x="4123233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43" name="任意多边形: 形状 1663"/>
              <p:cNvSpPr/>
              <p:nvPr>
                <p:custDataLst>
                  <p:tags r:id="rId3668"/>
                </p:custDataLst>
              </p:nvPr>
            </p:nvSpPr>
            <p:spPr>
              <a:xfrm>
                <a:off x="4123233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44" name="任意多边形: 形状 1664"/>
              <p:cNvSpPr/>
              <p:nvPr>
                <p:custDataLst>
                  <p:tags r:id="rId3669"/>
                </p:custDataLst>
              </p:nvPr>
            </p:nvSpPr>
            <p:spPr>
              <a:xfrm>
                <a:off x="4123233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45" name="任意多边形: 形状 1665"/>
              <p:cNvSpPr/>
              <p:nvPr>
                <p:custDataLst>
                  <p:tags r:id="rId3670"/>
                </p:custDataLst>
              </p:nvPr>
            </p:nvSpPr>
            <p:spPr>
              <a:xfrm>
                <a:off x="4123233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46" name="任意多边形: 形状 1666"/>
              <p:cNvSpPr/>
              <p:nvPr>
                <p:custDataLst>
                  <p:tags r:id="rId3671"/>
                </p:custDataLst>
              </p:nvPr>
            </p:nvSpPr>
            <p:spPr>
              <a:xfrm>
                <a:off x="4123233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47" name="任意多边形: 形状 1667"/>
              <p:cNvSpPr/>
              <p:nvPr>
                <p:custDataLst>
                  <p:tags r:id="rId3672"/>
                </p:custDataLst>
              </p:nvPr>
            </p:nvSpPr>
            <p:spPr>
              <a:xfrm>
                <a:off x="4123233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48" name="任意多边形: 形状 1668"/>
              <p:cNvSpPr/>
              <p:nvPr>
                <p:custDataLst>
                  <p:tags r:id="rId3673"/>
                </p:custDataLst>
              </p:nvPr>
            </p:nvSpPr>
            <p:spPr>
              <a:xfrm>
                <a:off x="4123233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49" name="任意多边形: 形状 1669"/>
              <p:cNvSpPr/>
              <p:nvPr>
                <p:custDataLst>
                  <p:tags r:id="rId3674"/>
                </p:custDataLst>
              </p:nvPr>
            </p:nvSpPr>
            <p:spPr>
              <a:xfrm>
                <a:off x="4123233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50" name="任意多边形: 形状 1670"/>
              <p:cNvSpPr/>
              <p:nvPr>
                <p:custDataLst>
                  <p:tags r:id="rId3675"/>
                </p:custDataLst>
              </p:nvPr>
            </p:nvSpPr>
            <p:spPr>
              <a:xfrm>
                <a:off x="4123233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51" name="任意多边形: 形状 1671"/>
              <p:cNvSpPr/>
              <p:nvPr>
                <p:custDataLst>
                  <p:tags r:id="rId3676"/>
                </p:custDataLst>
              </p:nvPr>
            </p:nvSpPr>
            <p:spPr>
              <a:xfrm>
                <a:off x="4123233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52" name="任意多边形: 形状 1672"/>
              <p:cNvSpPr/>
              <p:nvPr>
                <p:custDataLst>
                  <p:tags r:id="rId3677"/>
                </p:custDataLst>
              </p:nvPr>
            </p:nvSpPr>
            <p:spPr>
              <a:xfrm>
                <a:off x="4123233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53" name="任意多边形: 形状 1673"/>
              <p:cNvSpPr/>
              <p:nvPr>
                <p:custDataLst>
                  <p:tags r:id="rId3678"/>
                </p:custDataLst>
              </p:nvPr>
            </p:nvSpPr>
            <p:spPr>
              <a:xfrm>
                <a:off x="4123233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54" name="任意多边形: 形状 1674"/>
              <p:cNvSpPr/>
              <p:nvPr>
                <p:custDataLst>
                  <p:tags r:id="rId3679"/>
                </p:custDataLst>
              </p:nvPr>
            </p:nvSpPr>
            <p:spPr>
              <a:xfrm>
                <a:off x="4123233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55" name="任意多边形: 形状 1675"/>
              <p:cNvSpPr/>
              <p:nvPr>
                <p:custDataLst>
                  <p:tags r:id="rId3680"/>
                </p:custDataLst>
              </p:nvPr>
            </p:nvSpPr>
            <p:spPr>
              <a:xfrm>
                <a:off x="4123233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56" name="任意多边形: 形状 1676"/>
              <p:cNvSpPr/>
              <p:nvPr>
                <p:custDataLst>
                  <p:tags r:id="rId3681"/>
                </p:custDataLst>
              </p:nvPr>
            </p:nvSpPr>
            <p:spPr>
              <a:xfrm>
                <a:off x="4123233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57" name="任意多边形: 形状 1677"/>
              <p:cNvSpPr/>
              <p:nvPr>
                <p:custDataLst>
                  <p:tags r:id="rId3682"/>
                </p:custDataLst>
              </p:nvPr>
            </p:nvSpPr>
            <p:spPr>
              <a:xfrm>
                <a:off x="4123233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58" name="任意多边形: 形状 1678"/>
              <p:cNvSpPr/>
              <p:nvPr>
                <p:custDataLst>
                  <p:tags r:id="rId3683"/>
                </p:custDataLst>
              </p:nvPr>
            </p:nvSpPr>
            <p:spPr>
              <a:xfrm>
                <a:off x="4123233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59" name="任意多边形: 形状 1679"/>
              <p:cNvSpPr/>
              <p:nvPr>
                <p:custDataLst>
                  <p:tags r:id="rId3684"/>
                </p:custDataLst>
              </p:nvPr>
            </p:nvSpPr>
            <p:spPr>
              <a:xfrm>
                <a:off x="4123233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60" name="任意多边形: 形状 1680"/>
              <p:cNvSpPr/>
              <p:nvPr>
                <p:custDataLst>
                  <p:tags r:id="rId3685"/>
                </p:custDataLst>
              </p:nvPr>
            </p:nvSpPr>
            <p:spPr>
              <a:xfrm>
                <a:off x="8172691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61" name="任意多边形: 形状 1681"/>
              <p:cNvSpPr/>
              <p:nvPr>
                <p:custDataLst>
                  <p:tags r:id="rId3686"/>
                </p:custDataLst>
              </p:nvPr>
            </p:nvSpPr>
            <p:spPr>
              <a:xfrm>
                <a:off x="8172691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62" name="任意多边形: 形状 1682"/>
              <p:cNvSpPr/>
              <p:nvPr>
                <p:custDataLst>
                  <p:tags r:id="rId3687"/>
                </p:custDataLst>
              </p:nvPr>
            </p:nvSpPr>
            <p:spPr>
              <a:xfrm>
                <a:off x="8172691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63" name="任意多边形: 形状 1683"/>
              <p:cNvSpPr/>
              <p:nvPr>
                <p:custDataLst>
                  <p:tags r:id="rId3688"/>
                </p:custDataLst>
              </p:nvPr>
            </p:nvSpPr>
            <p:spPr>
              <a:xfrm>
                <a:off x="8172691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64" name="任意多边形: 形状 1684"/>
              <p:cNvSpPr/>
              <p:nvPr>
                <p:custDataLst>
                  <p:tags r:id="rId3689"/>
                </p:custDataLst>
              </p:nvPr>
            </p:nvSpPr>
            <p:spPr>
              <a:xfrm>
                <a:off x="8172691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65" name="任意多边形: 形状 1685"/>
              <p:cNvSpPr/>
              <p:nvPr>
                <p:custDataLst>
                  <p:tags r:id="rId3690"/>
                </p:custDataLst>
              </p:nvPr>
            </p:nvSpPr>
            <p:spPr>
              <a:xfrm>
                <a:off x="8172691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66" name="任意多边形: 形状 1686"/>
              <p:cNvSpPr/>
              <p:nvPr>
                <p:custDataLst>
                  <p:tags r:id="rId3691"/>
                </p:custDataLst>
              </p:nvPr>
            </p:nvSpPr>
            <p:spPr>
              <a:xfrm>
                <a:off x="8172691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67" name="任意多边形: 形状 1687"/>
              <p:cNvSpPr/>
              <p:nvPr>
                <p:custDataLst>
                  <p:tags r:id="rId3692"/>
                </p:custDataLst>
              </p:nvPr>
            </p:nvSpPr>
            <p:spPr>
              <a:xfrm>
                <a:off x="8172691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68" name="任意多边形: 形状 1688"/>
              <p:cNvSpPr/>
              <p:nvPr>
                <p:custDataLst>
                  <p:tags r:id="rId3693"/>
                </p:custDataLst>
              </p:nvPr>
            </p:nvSpPr>
            <p:spPr>
              <a:xfrm>
                <a:off x="8172691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69" name="任意多边形: 形状 1689"/>
              <p:cNvSpPr/>
              <p:nvPr>
                <p:custDataLst>
                  <p:tags r:id="rId3694"/>
                </p:custDataLst>
              </p:nvPr>
            </p:nvSpPr>
            <p:spPr>
              <a:xfrm>
                <a:off x="8172691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70" name="任意多边形: 形状 1690"/>
              <p:cNvSpPr/>
              <p:nvPr>
                <p:custDataLst>
                  <p:tags r:id="rId3695"/>
                </p:custDataLst>
              </p:nvPr>
            </p:nvSpPr>
            <p:spPr>
              <a:xfrm>
                <a:off x="8172691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71" name="任意多边形: 形状 1691"/>
              <p:cNvSpPr/>
              <p:nvPr>
                <p:custDataLst>
                  <p:tags r:id="rId3696"/>
                </p:custDataLst>
              </p:nvPr>
            </p:nvSpPr>
            <p:spPr>
              <a:xfrm>
                <a:off x="8172691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72" name="任意多边形: 形状 1692"/>
              <p:cNvSpPr/>
              <p:nvPr>
                <p:custDataLst>
                  <p:tags r:id="rId3697"/>
                </p:custDataLst>
              </p:nvPr>
            </p:nvSpPr>
            <p:spPr>
              <a:xfrm>
                <a:off x="8172691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73" name="任意多边形: 形状 1693"/>
              <p:cNvSpPr/>
              <p:nvPr>
                <p:custDataLst>
                  <p:tags r:id="rId3698"/>
                </p:custDataLst>
              </p:nvPr>
            </p:nvSpPr>
            <p:spPr>
              <a:xfrm>
                <a:off x="8172691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74" name="任意多边形: 形状 1694"/>
              <p:cNvSpPr/>
              <p:nvPr>
                <p:custDataLst>
                  <p:tags r:id="rId3699"/>
                </p:custDataLst>
              </p:nvPr>
            </p:nvSpPr>
            <p:spPr>
              <a:xfrm>
                <a:off x="8172691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75" name="任意多边形: 形状 1695"/>
              <p:cNvSpPr/>
              <p:nvPr>
                <p:custDataLst>
                  <p:tags r:id="rId3700"/>
                </p:custDataLst>
              </p:nvPr>
            </p:nvSpPr>
            <p:spPr>
              <a:xfrm>
                <a:off x="8172691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76" name="任意多边形: 形状 1696"/>
              <p:cNvSpPr/>
              <p:nvPr>
                <p:custDataLst>
                  <p:tags r:id="rId3701"/>
                </p:custDataLst>
              </p:nvPr>
            </p:nvSpPr>
            <p:spPr>
              <a:xfrm>
                <a:off x="8172691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77" name="任意多边形: 形状 1697"/>
              <p:cNvSpPr/>
              <p:nvPr>
                <p:custDataLst>
                  <p:tags r:id="rId3702"/>
                </p:custDataLst>
              </p:nvPr>
            </p:nvSpPr>
            <p:spPr>
              <a:xfrm>
                <a:off x="8172691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78" name="任意多边形: 形状 1698"/>
              <p:cNvSpPr/>
              <p:nvPr>
                <p:custDataLst>
                  <p:tags r:id="rId3703"/>
                </p:custDataLst>
              </p:nvPr>
            </p:nvSpPr>
            <p:spPr>
              <a:xfrm>
                <a:off x="8172691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79" name="任意多边形: 形状 1699"/>
              <p:cNvSpPr/>
              <p:nvPr>
                <p:custDataLst>
                  <p:tags r:id="rId3704"/>
                </p:custDataLst>
              </p:nvPr>
            </p:nvSpPr>
            <p:spPr>
              <a:xfrm>
                <a:off x="8172691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80" name="任意多边形: 形状 1700"/>
              <p:cNvSpPr/>
              <p:nvPr>
                <p:custDataLst>
                  <p:tags r:id="rId3705"/>
                </p:custDataLst>
              </p:nvPr>
            </p:nvSpPr>
            <p:spPr>
              <a:xfrm>
                <a:off x="8172691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81" name="任意多边形: 形状 1701"/>
              <p:cNvSpPr/>
              <p:nvPr>
                <p:custDataLst>
                  <p:tags r:id="rId3706"/>
                </p:custDataLst>
              </p:nvPr>
            </p:nvSpPr>
            <p:spPr>
              <a:xfrm>
                <a:off x="8172691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82" name="任意多边形: 形状 1702"/>
              <p:cNvSpPr/>
              <p:nvPr>
                <p:custDataLst>
                  <p:tags r:id="rId3707"/>
                </p:custDataLst>
              </p:nvPr>
            </p:nvSpPr>
            <p:spPr>
              <a:xfrm>
                <a:off x="8172691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83" name="任意多边形: 形状 1703"/>
              <p:cNvSpPr/>
              <p:nvPr>
                <p:custDataLst>
                  <p:tags r:id="rId3708"/>
                </p:custDataLst>
              </p:nvPr>
            </p:nvSpPr>
            <p:spPr>
              <a:xfrm>
                <a:off x="4039189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84" name="任意多边形: 形状 1704"/>
              <p:cNvSpPr/>
              <p:nvPr>
                <p:custDataLst>
                  <p:tags r:id="rId3709"/>
                </p:custDataLst>
              </p:nvPr>
            </p:nvSpPr>
            <p:spPr>
              <a:xfrm>
                <a:off x="4039189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85" name="任意多边形: 形状 1705"/>
              <p:cNvSpPr/>
              <p:nvPr>
                <p:custDataLst>
                  <p:tags r:id="rId3710"/>
                </p:custDataLst>
              </p:nvPr>
            </p:nvSpPr>
            <p:spPr>
              <a:xfrm>
                <a:off x="4039189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86" name="任意多边形: 形状 1706"/>
              <p:cNvSpPr/>
              <p:nvPr>
                <p:custDataLst>
                  <p:tags r:id="rId3711"/>
                </p:custDataLst>
              </p:nvPr>
            </p:nvSpPr>
            <p:spPr>
              <a:xfrm>
                <a:off x="4039189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87" name="任意多边形: 形状 1707"/>
              <p:cNvSpPr/>
              <p:nvPr>
                <p:custDataLst>
                  <p:tags r:id="rId3712"/>
                </p:custDataLst>
              </p:nvPr>
            </p:nvSpPr>
            <p:spPr>
              <a:xfrm>
                <a:off x="4039189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88" name="任意多边形: 形状 1708"/>
              <p:cNvSpPr/>
              <p:nvPr>
                <p:custDataLst>
                  <p:tags r:id="rId3713"/>
                </p:custDataLst>
              </p:nvPr>
            </p:nvSpPr>
            <p:spPr>
              <a:xfrm>
                <a:off x="4039189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89" name="任意多边形: 形状 1709"/>
              <p:cNvSpPr/>
              <p:nvPr>
                <p:custDataLst>
                  <p:tags r:id="rId3714"/>
                </p:custDataLst>
              </p:nvPr>
            </p:nvSpPr>
            <p:spPr>
              <a:xfrm>
                <a:off x="4039189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90" name="任意多边形: 形状 1710"/>
              <p:cNvSpPr/>
              <p:nvPr>
                <p:custDataLst>
                  <p:tags r:id="rId3715"/>
                </p:custDataLst>
              </p:nvPr>
            </p:nvSpPr>
            <p:spPr>
              <a:xfrm>
                <a:off x="4039189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91" name="任意多边形: 形状 1711"/>
              <p:cNvSpPr/>
              <p:nvPr>
                <p:custDataLst>
                  <p:tags r:id="rId3716"/>
                </p:custDataLst>
              </p:nvPr>
            </p:nvSpPr>
            <p:spPr>
              <a:xfrm>
                <a:off x="4039189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92" name="任意多边形: 形状 1712"/>
              <p:cNvSpPr/>
              <p:nvPr>
                <p:custDataLst>
                  <p:tags r:id="rId3717"/>
                </p:custDataLst>
              </p:nvPr>
            </p:nvSpPr>
            <p:spPr>
              <a:xfrm>
                <a:off x="4039189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93" name="任意多边形: 形状 1713"/>
              <p:cNvSpPr/>
              <p:nvPr>
                <p:custDataLst>
                  <p:tags r:id="rId3718"/>
                </p:custDataLst>
              </p:nvPr>
            </p:nvSpPr>
            <p:spPr>
              <a:xfrm>
                <a:off x="4039189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94" name="任意多边形: 形状 1714"/>
              <p:cNvSpPr/>
              <p:nvPr>
                <p:custDataLst>
                  <p:tags r:id="rId3719"/>
                </p:custDataLst>
              </p:nvPr>
            </p:nvSpPr>
            <p:spPr>
              <a:xfrm>
                <a:off x="4039189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95" name="任意多边形: 形状 1715"/>
              <p:cNvSpPr/>
              <p:nvPr>
                <p:custDataLst>
                  <p:tags r:id="rId3720"/>
                </p:custDataLst>
              </p:nvPr>
            </p:nvSpPr>
            <p:spPr>
              <a:xfrm>
                <a:off x="4039189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96" name="任意多边形: 形状 1716"/>
              <p:cNvSpPr/>
              <p:nvPr>
                <p:custDataLst>
                  <p:tags r:id="rId3721"/>
                </p:custDataLst>
              </p:nvPr>
            </p:nvSpPr>
            <p:spPr>
              <a:xfrm>
                <a:off x="4039189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97" name="任意多边形: 形状 1717"/>
              <p:cNvSpPr/>
              <p:nvPr>
                <p:custDataLst>
                  <p:tags r:id="rId3722"/>
                </p:custDataLst>
              </p:nvPr>
            </p:nvSpPr>
            <p:spPr>
              <a:xfrm>
                <a:off x="4039189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98" name="任意多边形: 形状 1718"/>
              <p:cNvSpPr/>
              <p:nvPr>
                <p:custDataLst>
                  <p:tags r:id="rId3723"/>
                </p:custDataLst>
              </p:nvPr>
            </p:nvSpPr>
            <p:spPr>
              <a:xfrm>
                <a:off x="4039189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999" name="任意多边形: 形状 1719"/>
              <p:cNvSpPr/>
              <p:nvPr>
                <p:custDataLst>
                  <p:tags r:id="rId3724"/>
                </p:custDataLst>
              </p:nvPr>
            </p:nvSpPr>
            <p:spPr>
              <a:xfrm>
                <a:off x="4039189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00" name="任意多边形: 形状 1720"/>
              <p:cNvSpPr/>
              <p:nvPr>
                <p:custDataLst>
                  <p:tags r:id="rId3725"/>
                </p:custDataLst>
              </p:nvPr>
            </p:nvSpPr>
            <p:spPr>
              <a:xfrm>
                <a:off x="4039189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01" name="任意多边形: 形状 1721"/>
              <p:cNvSpPr/>
              <p:nvPr>
                <p:custDataLst>
                  <p:tags r:id="rId3726"/>
                </p:custDataLst>
              </p:nvPr>
            </p:nvSpPr>
            <p:spPr>
              <a:xfrm>
                <a:off x="4039189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02" name="任意多边形: 形状 1722"/>
              <p:cNvSpPr/>
              <p:nvPr>
                <p:custDataLst>
                  <p:tags r:id="rId3727"/>
                </p:custDataLst>
              </p:nvPr>
            </p:nvSpPr>
            <p:spPr>
              <a:xfrm>
                <a:off x="4039189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03" name="任意多边形: 形状 1723"/>
              <p:cNvSpPr/>
              <p:nvPr>
                <p:custDataLst>
                  <p:tags r:id="rId3728"/>
                </p:custDataLst>
              </p:nvPr>
            </p:nvSpPr>
            <p:spPr>
              <a:xfrm>
                <a:off x="4039189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04" name="任意多边形: 形状 1724"/>
              <p:cNvSpPr/>
              <p:nvPr>
                <p:custDataLst>
                  <p:tags r:id="rId3729"/>
                </p:custDataLst>
              </p:nvPr>
            </p:nvSpPr>
            <p:spPr>
              <a:xfrm>
                <a:off x="4039189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05" name="任意多边形: 形状 1725"/>
              <p:cNvSpPr/>
              <p:nvPr>
                <p:custDataLst>
                  <p:tags r:id="rId3730"/>
                </p:custDataLst>
              </p:nvPr>
            </p:nvSpPr>
            <p:spPr>
              <a:xfrm>
                <a:off x="4039189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06" name="任意多边形: 形状 1726"/>
              <p:cNvSpPr/>
              <p:nvPr>
                <p:custDataLst>
                  <p:tags r:id="rId3731"/>
                </p:custDataLst>
              </p:nvPr>
            </p:nvSpPr>
            <p:spPr>
              <a:xfrm>
                <a:off x="8088648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07" name="任意多边形: 形状 1727"/>
              <p:cNvSpPr/>
              <p:nvPr>
                <p:custDataLst>
                  <p:tags r:id="rId3732"/>
                </p:custDataLst>
              </p:nvPr>
            </p:nvSpPr>
            <p:spPr>
              <a:xfrm>
                <a:off x="8088648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08" name="任意多边形: 形状 1728"/>
              <p:cNvSpPr/>
              <p:nvPr>
                <p:custDataLst>
                  <p:tags r:id="rId3733"/>
                </p:custDataLst>
              </p:nvPr>
            </p:nvSpPr>
            <p:spPr>
              <a:xfrm>
                <a:off x="8088648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09" name="任意多边形: 形状 1729"/>
              <p:cNvSpPr/>
              <p:nvPr>
                <p:custDataLst>
                  <p:tags r:id="rId3734"/>
                </p:custDataLst>
              </p:nvPr>
            </p:nvSpPr>
            <p:spPr>
              <a:xfrm>
                <a:off x="8088648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10" name="任意多边形: 形状 1730"/>
              <p:cNvSpPr/>
              <p:nvPr>
                <p:custDataLst>
                  <p:tags r:id="rId3735"/>
                </p:custDataLst>
              </p:nvPr>
            </p:nvSpPr>
            <p:spPr>
              <a:xfrm>
                <a:off x="8088648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11" name="任意多边形: 形状 1731"/>
              <p:cNvSpPr/>
              <p:nvPr>
                <p:custDataLst>
                  <p:tags r:id="rId3736"/>
                </p:custDataLst>
              </p:nvPr>
            </p:nvSpPr>
            <p:spPr>
              <a:xfrm>
                <a:off x="8088648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12" name="任意多边形: 形状 1732"/>
              <p:cNvSpPr/>
              <p:nvPr>
                <p:custDataLst>
                  <p:tags r:id="rId3737"/>
                </p:custDataLst>
              </p:nvPr>
            </p:nvSpPr>
            <p:spPr>
              <a:xfrm>
                <a:off x="8088648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13" name="任意多边形: 形状 1733"/>
              <p:cNvSpPr/>
              <p:nvPr>
                <p:custDataLst>
                  <p:tags r:id="rId3738"/>
                </p:custDataLst>
              </p:nvPr>
            </p:nvSpPr>
            <p:spPr>
              <a:xfrm>
                <a:off x="8088648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14" name="任意多边形: 形状 1734"/>
              <p:cNvSpPr/>
              <p:nvPr>
                <p:custDataLst>
                  <p:tags r:id="rId3739"/>
                </p:custDataLst>
              </p:nvPr>
            </p:nvSpPr>
            <p:spPr>
              <a:xfrm>
                <a:off x="8088648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15" name="任意多边形: 形状 1735"/>
              <p:cNvSpPr/>
              <p:nvPr>
                <p:custDataLst>
                  <p:tags r:id="rId3740"/>
                </p:custDataLst>
              </p:nvPr>
            </p:nvSpPr>
            <p:spPr>
              <a:xfrm>
                <a:off x="8088648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16" name="任意多边形: 形状 1736"/>
              <p:cNvSpPr/>
              <p:nvPr>
                <p:custDataLst>
                  <p:tags r:id="rId3741"/>
                </p:custDataLst>
              </p:nvPr>
            </p:nvSpPr>
            <p:spPr>
              <a:xfrm>
                <a:off x="8088648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17" name="任意多边形: 形状 1737"/>
              <p:cNvSpPr/>
              <p:nvPr>
                <p:custDataLst>
                  <p:tags r:id="rId3742"/>
                </p:custDataLst>
              </p:nvPr>
            </p:nvSpPr>
            <p:spPr>
              <a:xfrm>
                <a:off x="8088648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18" name="任意多边形: 形状 1738"/>
              <p:cNvSpPr/>
              <p:nvPr>
                <p:custDataLst>
                  <p:tags r:id="rId3743"/>
                </p:custDataLst>
              </p:nvPr>
            </p:nvSpPr>
            <p:spPr>
              <a:xfrm>
                <a:off x="8088648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19" name="任意多边形: 形状 1739"/>
              <p:cNvSpPr/>
              <p:nvPr>
                <p:custDataLst>
                  <p:tags r:id="rId3744"/>
                </p:custDataLst>
              </p:nvPr>
            </p:nvSpPr>
            <p:spPr>
              <a:xfrm>
                <a:off x="8088648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20" name="任意多边形: 形状 1740"/>
              <p:cNvSpPr/>
              <p:nvPr>
                <p:custDataLst>
                  <p:tags r:id="rId3745"/>
                </p:custDataLst>
              </p:nvPr>
            </p:nvSpPr>
            <p:spPr>
              <a:xfrm>
                <a:off x="8088648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21" name="任意多边形: 形状 1741"/>
              <p:cNvSpPr/>
              <p:nvPr>
                <p:custDataLst>
                  <p:tags r:id="rId3746"/>
                </p:custDataLst>
              </p:nvPr>
            </p:nvSpPr>
            <p:spPr>
              <a:xfrm>
                <a:off x="8088648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22" name="任意多边形: 形状 1742"/>
              <p:cNvSpPr/>
              <p:nvPr>
                <p:custDataLst>
                  <p:tags r:id="rId3747"/>
                </p:custDataLst>
              </p:nvPr>
            </p:nvSpPr>
            <p:spPr>
              <a:xfrm>
                <a:off x="8088648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23" name="任意多边形: 形状 1743"/>
              <p:cNvSpPr/>
              <p:nvPr>
                <p:custDataLst>
                  <p:tags r:id="rId3748"/>
                </p:custDataLst>
              </p:nvPr>
            </p:nvSpPr>
            <p:spPr>
              <a:xfrm>
                <a:off x="8088648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24" name="任意多边形: 形状 1744"/>
              <p:cNvSpPr/>
              <p:nvPr>
                <p:custDataLst>
                  <p:tags r:id="rId3749"/>
                </p:custDataLst>
              </p:nvPr>
            </p:nvSpPr>
            <p:spPr>
              <a:xfrm>
                <a:off x="8088648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25" name="任意多边形: 形状 1745"/>
              <p:cNvSpPr/>
              <p:nvPr>
                <p:custDataLst>
                  <p:tags r:id="rId3750"/>
                </p:custDataLst>
              </p:nvPr>
            </p:nvSpPr>
            <p:spPr>
              <a:xfrm>
                <a:off x="8088648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26" name="任意多边形: 形状 1746"/>
              <p:cNvSpPr/>
              <p:nvPr>
                <p:custDataLst>
                  <p:tags r:id="rId3751"/>
                </p:custDataLst>
              </p:nvPr>
            </p:nvSpPr>
            <p:spPr>
              <a:xfrm>
                <a:off x="8088648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27" name="任意多边形: 形状 1747"/>
              <p:cNvSpPr/>
              <p:nvPr>
                <p:custDataLst>
                  <p:tags r:id="rId3752"/>
                </p:custDataLst>
              </p:nvPr>
            </p:nvSpPr>
            <p:spPr>
              <a:xfrm>
                <a:off x="8088648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28" name="任意多边形: 形状 1748"/>
              <p:cNvSpPr/>
              <p:nvPr>
                <p:custDataLst>
                  <p:tags r:id="rId3753"/>
                </p:custDataLst>
              </p:nvPr>
            </p:nvSpPr>
            <p:spPr>
              <a:xfrm>
                <a:off x="8088648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29" name="任意多边形: 形状 1749"/>
              <p:cNvSpPr/>
              <p:nvPr>
                <p:custDataLst>
                  <p:tags r:id="rId3754"/>
                </p:custDataLst>
              </p:nvPr>
            </p:nvSpPr>
            <p:spPr>
              <a:xfrm>
                <a:off x="3954242" y="27863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0" name="任意多边形: 形状 1750"/>
              <p:cNvSpPr/>
              <p:nvPr>
                <p:custDataLst>
                  <p:tags r:id="rId3755"/>
                </p:custDataLst>
              </p:nvPr>
            </p:nvSpPr>
            <p:spPr>
              <a:xfrm>
                <a:off x="3954242" y="28712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1" name="任意多边形: 形状 1751"/>
              <p:cNvSpPr/>
              <p:nvPr>
                <p:custDataLst>
                  <p:tags r:id="rId3756"/>
                </p:custDataLst>
              </p:nvPr>
            </p:nvSpPr>
            <p:spPr>
              <a:xfrm>
                <a:off x="3954242" y="29553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2" name="任意多边形: 形状 1752"/>
              <p:cNvSpPr/>
              <p:nvPr>
                <p:custDataLst>
                  <p:tags r:id="rId3757"/>
                </p:custDataLst>
              </p:nvPr>
            </p:nvSpPr>
            <p:spPr>
              <a:xfrm>
                <a:off x="3954242" y="30402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3" name="任意多边形: 形状 1753"/>
              <p:cNvSpPr/>
              <p:nvPr>
                <p:custDataLst>
                  <p:tags r:id="rId3758"/>
                </p:custDataLst>
              </p:nvPr>
            </p:nvSpPr>
            <p:spPr>
              <a:xfrm>
                <a:off x="3954242" y="31242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4" name="任意多边形: 形状 1754"/>
              <p:cNvSpPr/>
              <p:nvPr>
                <p:custDataLst>
                  <p:tags r:id="rId3759"/>
                </p:custDataLst>
              </p:nvPr>
            </p:nvSpPr>
            <p:spPr>
              <a:xfrm>
                <a:off x="3954242" y="32083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5" name="任意多边形: 形状 1755"/>
              <p:cNvSpPr/>
              <p:nvPr>
                <p:custDataLst>
                  <p:tags r:id="rId3760"/>
                </p:custDataLst>
              </p:nvPr>
            </p:nvSpPr>
            <p:spPr>
              <a:xfrm>
                <a:off x="3954242" y="329328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6" name="任意多边形: 形状 1756"/>
              <p:cNvSpPr/>
              <p:nvPr>
                <p:custDataLst>
                  <p:tags r:id="rId3761"/>
                </p:custDataLst>
              </p:nvPr>
            </p:nvSpPr>
            <p:spPr>
              <a:xfrm>
                <a:off x="3954242" y="33773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7" name="任意多边形: 形状 1757"/>
              <p:cNvSpPr/>
              <p:nvPr>
                <p:custDataLst>
                  <p:tags r:id="rId3762"/>
                </p:custDataLst>
              </p:nvPr>
            </p:nvSpPr>
            <p:spPr>
              <a:xfrm>
                <a:off x="3954242" y="346227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8" name="任意多边形: 形状 1758"/>
              <p:cNvSpPr/>
              <p:nvPr>
                <p:custDataLst>
                  <p:tags r:id="rId3763"/>
                </p:custDataLst>
              </p:nvPr>
            </p:nvSpPr>
            <p:spPr>
              <a:xfrm>
                <a:off x="3954242" y="354632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9" name="任意多边形: 形状 1759"/>
              <p:cNvSpPr/>
              <p:nvPr>
                <p:custDataLst>
                  <p:tags r:id="rId3764"/>
                </p:custDataLst>
              </p:nvPr>
            </p:nvSpPr>
            <p:spPr>
              <a:xfrm>
                <a:off x="3954242" y="36303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40" name="任意多边形: 形状 1760"/>
              <p:cNvSpPr/>
              <p:nvPr>
                <p:custDataLst>
                  <p:tags r:id="rId3765"/>
                </p:custDataLst>
              </p:nvPr>
            </p:nvSpPr>
            <p:spPr>
              <a:xfrm>
                <a:off x="3954242" y="371531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41" name="任意多边形: 形状 1761"/>
              <p:cNvSpPr/>
              <p:nvPr>
                <p:custDataLst>
                  <p:tags r:id="rId3766"/>
                </p:custDataLst>
              </p:nvPr>
            </p:nvSpPr>
            <p:spPr>
              <a:xfrm>
                <a:off x="3954242" y="37993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42" name="任意多边形: 形状 1762"/>
              <p:cNvSpPr/>
              <p:nvPr>
                <p:custDataLst>
                  <p:tags r:id="rId3767"/>
                </p:custDataLst>
              </p:nvPr>
            </p:nvSpPr>
            <p:spPr>
              <a:xfrm>
                <a:off x="3954242" y="388430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43" name="任意多边形: 形状 1763"/>
              <p:cNvSpPr/>
              <p:nvPr>
                <p:custDataLst>
                  <p:tags r:id="rId3768"/>
                </p:custDataLst>
              </p:nvPr>
            </p:nvSpPr>
            <p:spPr>
              <a:xfrm>
                <a:off x="3954242" y="39683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44" name="任意多边形: 形状 1764"/>
              <p:cNvSpPr/>
              <p:nvPr>
                <p:custDataLst>
                  <p:tags r:id="rId3769"/>
                </p:custDataLst>
              </p:nvPr>
            </p:nvSpPr>
            <p:spPr>
              <a:xfrm>
                <a:off x="3954242" y="40523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45" name="任意多边形: 形状 1765"/>
              <p:cNvSpPr/>
              <p:nvPr>
                <p:custDataLst>
                  <p:tags r:id="rId3770"/>
                </p:custDataLst>
              </p:nvPr>
            </p:nvSpPr>
            <p:spPr>
              <a:xfrm>
                <a:off x="3954242" y="41373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46" name="任意多边形: 形状 1766"/>
              <p:cNvSpPr/>
              <p:nvPr>
                <p:custDataLst>
                  <p:tags r:id="rId3771"/>
                </p:custDataLst>
              </p:nvPr>
            </p:nvSpPr>
            <p:spPr>
              <a:xfrm>
                <a:off x="3954242" y="42213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47" name="任意多边形: 形状 1767"/>
              <p:cNvSpPr/>
              <p:nvPr>
                <p:custDataLst>
                  <p:tags r:id="rId3772"/>
                </p:custDataLst>
              </p:nvPr>
            </p:nvSpPr>
            <p:spPr>
              <a:xfrm>
                <a:off x="3954242" y="43063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48" name="任意多边形: 形状 1768"/>
              <p:cNvSpPr/>
              <p:nvPr>
                <p:custDataLst>
                  <p:tags r:id="rId3773"/>
                </p:custDataLst>
              </p:nvPr>
            </p:nvSpPr>
            <p:spPr>
              <a:xfrm>
                <a:off x="3954242" y="439037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6 h 27110"/>
                  <a:gd name="connsiteX2" fmla="*/ 13555 w 27110"/>
                  <a:gd name="connsiteY2" fmla="*/ 27111 h 27110"/>
                  <a:gd name="connsiteX3" fmla="*/ 0 w 27110"/>
                  <a:gd name="connsiteY3" fmla="*/ 13556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6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6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49" name="任意多边形: 形状 1769"/>
              <p:cNvSpPr/>
              <p:nvPr>
                <p:custDataLst>
                  <p:tags r:id="rId3774"/>
                </p:custDataLst>
              </p:nvPr>
            </p:nvSpPr>
            <p:spPr>
              <a:xfrm>
                <a:off x="3954242" y="447441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0" name="任意多边形: 形状 1770"/>
              <p:cNvSpPr/>
              <p:nvPr>
                <p:custDataLst>
                  <p:tags r:id="rId3775"/>
                </p:custDataLst>
              </p:nvPr>
            </p:nvSpPr>
            <p:spPr>
              <a:xfrm>
                <a:off x="3954242" y="455936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1" name="任意多边形: 形状 1771"/>
              <p:cNvSpPr/>
              <p:nvPr>
                <p:custDataLst>
                  <p:tags r:id="rId3776"/>
                </p:custDataLst>
              </p:nvPr>
            </p:nvSpPr>
            <p:spPr>
              <a:xfrm>
                <a:off x="3954242" y="464340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904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2" name="任意多边形: 形状 1772"/>
              <p:cNvSpPr/>
              <p:nvPr>
                <p:custDataLst>
                  <p:tags r:id="rId3777"/>
                </p:custDataLst>
              </p:nvPr>
            </p:nvSpPr>
            <p:spPr>
              <a:xfrm>
                <a:off x="8004604" y="277366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3" name="任意多边形: 形状 1773"/>
              <p:cNvSpPr/>
              <p:nvPr>
                <p:custDataLst>
                  <p:tags r:id="rId3778"/>
                </p:custDataLst>
              </p:nvPr>
            </p:nvSpPr>
            <p:spPr>
              <a:xfrm>
                <a:off x="8004604" y="285770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4" name="任意多边形: 形状 1774"/>
              <p:cNvSpPr/>
              <p:nvPr>
                <p:custDataLst>
                  <p:tags r:id="rId3779"/>
                </p:custDataLst>
              </p:nvPr>
            </p:nvSpPr>
            <p:spPr>
              <a:xfrm>
                <a:off x="8004604" y="294175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5" name="任意多边形: 形状 1775"/>
              <p:cNvSpPr/>
              <p:nvPr>
                <p:custDataLst>
                  <p:tags r:id="rId3780"/>
                </p:custDataLst>
              </p:nvPr>
            </p:nvSpPr>
            <p:spPr>
              <a:xfrm>
                <a:off x="8004604" y="302669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6" name="任意多边形: 形状 1776"/>
              <p:cNvSpPr/>
              <p:nvPr>
                <p:custDataLst>
                  <p:tags r:id="rId3781"/>
                </p:custDataLst>
              </p:nvPr>
            </p:nvSpPr>
            <p:spPr>
              <a:xfrm>
                <a:off x="8004604" y="311074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7" name="任意多边形: 形状 1777"/>
              <p:cNvSpPr/>
              <p:nvPr>
                <p:custDataLst>
                  <p:tags r:id="rId3782"/>
                </p:custDataLst>
              </p:nvPr>
            </p:nvSpPr>
            <p:spPr>
              <a:xfrm>
                <a:off x="8004604" y="31956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8" name="任意多边形: 形状 1778"/>
              <p:cNvSpPr/>
              <p:nvPr>
                <p:custDataLst>
                  <p:tags r:id="rId3783"/>
                </p:custDataLst>
              </p:nvPr>
            </p:nvSpPr>
            <p:spPr>
              <a:xfrm>
                <a:off x="8004604" y="32797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9" name="任意多边形: 形状 1779"/>
              <p:cNvSpPr/>
              <p:nvPr>
                <p:custDataLst>
                  <p:tags r:id="rId3784"/>
                </p:custDataLst>
              </p:nvPr>
            </p:nvSpPr>
            <p:spPr>
              <a:xfrm>
                <a:off x="8004604" y="336377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0" name="任意多边形: 形状 1780"/>
              <p:cNvSpPr/>
              <p:nvPr>
                <p:custDataLst>
                  <p:tags r:id="rId3785"/>
                </p:custDataLst>
              </p:nvPr>
            </p:nvSpPr>
            <p:spPr>
              <a:xfrm>
                <a:off x="8004604" y="34487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1" name="任意多边形: 形状 1781"/>
              <p:cNvSpPr/>
              <p:nvPr>
                <p:custDataLst>
                  <p:tags r:id="rId3786"/>
                </p:custDataLst>
              </p:nvPr>
            </p:nvSpPr>
            <p:spPr>
              <a:xfrm>
                <a:off x="8004604" y="35327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2" name="任意多边形: 形状 1782"/>
              <p:cNvSpPr/>
              <p:nvPr>
                <p:custDataLst>
                  <p:tags r:id="rId3787"/>
                </p:custDataLst>
              </p:nvPr>
            </p:nvSpPr>
            <p:spPr>
              <a:xfrm>
                <a:off x="8004604" y="36168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3" name="任意多边形: 形状 1783"/>
              <p:cNvSpPr/>
              <p:nvPr>
                <p:custDataLst>
                  <p:tags r:id="rId3788"/>
                </p:custDataLst>
              </p:nvPr>
            </p:nvSpPr>
            <p:spPr>
              <a:xfrm>
                <a:off x="8004604" y="37017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4" name="任意多边形: 形状 1784"/>
              <p:cNvSpPr/>
              <p:nvPr>
                <p:custDataLst>
                  <p:tags r:id="rId3789"/>
                </p:custDataLst>
              </p:nvPr>
            </p:nvSpPr>
            <p:spPr>
              <a:xfrm>
                <a:off x="8004604" y="37858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5" name="任意多边形: 形状 1785"/>
              <p:cNvSpPr/>
              <p:nvPr>
                <p:custDataLst>
                  <p:tags r:id="rId3790"/>
                </p:custDataLst>
              </p:nvPr>
            </p:nvSpPr>
            <p:spPr>
              <a:xfrm>
                <a:off x="8004604" y="38707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6" name="任意多边形: 形状 1786"/>
              <p:cNvSpPr/>
              <p:nvPr>
                <p:custDataLst>
                  <p:tags r:id="rId3791"/>
                </p:custDataLst>
              </p:nvPr>
            </p:nvSpPr>
            <p:spPr>
              <a:xfrm>
                <a:off x="8004604" y="395479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7" name="任意多边形: 形状 1787"/>
              <p:cNvSpPr/>
              <p:nvPr>
                <p:custDataLst>
                  <p:tags r:id="rId3792"/>
                </p:custDataLst>
              </p:nvPr>
            </p:nvSpPr>
            <p:spPr>
              <a:xfrm>
                <a:off x="8004604" y="40397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8" name="任意多边形: 形状 1788"/>
              <p:cNvSpPr/>
              <p:nvPr>
                <p:custDataLst>
                  <p:tags r:id="rId3793"/>
                </p:custDataLst>
              </p:nvPr>
            </p:nvSpPr>
            <p:spPr>
              <a:xfrm>
                <a:off x="8004604" y="41237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9" name="任意多边形: 形状 1789"/>
              <p:cNvSpPr/>
              <p:nvPr>
                <p:custDataLst>
                  <p:tags r:id="rId3794"/>
                </p:custDataLst>
              </p:nvPr>
            </p:nvSpPr>
            <p:spPr>
              <a:xfrm>
                <a:off x="8004604" y="420782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0" name="任意多边形: 形状 1790"/>
              <p:cNvSpPr/>
              <p:nvPr>
                <p:custDataLst>
                  <p:tags r:id="rId3795"/>
                </p:custDataLst>
              </p:nvPr>
            </p:nvSpPr>
            <p:spPr>
              <a:xfrm>
                <a:off x="8004604" y="42927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1" name="任意多边形: 形状 1791"/>
              <p:cNvSpPr/>
              <p:nvPr>
                <p:custDataLst>
                  <p:tags r:id="rId3796"/>
                </p:custDataLst>
              </p:nvPr>
            </p:nvSpPr>
            <p:spPr>
              <a:xfrm>
                <a:off x="8004604" y="437681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2" name="任意多边形: 形状 1792"/>
              <p:cNvSpPr/>
              <p:nvPr>
                <p:custDataLst>
                  <p:tags r:id="rId3797"/>
                </p:custDataLst>
              </p:nvPr>
            </p:nvSpPr>
            <p:spPr>
              <a:xfrm>
                <a:off x="8004604" y="44617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3" name="任意多边形: 形状 1793"/>
              <p:cNvSpPr/>
              <p:nvPr>
                <p:custDataLst>
                  <p:tags r:id="rId3798"/>
                </p:custDataLst>
              </p:nvPr>
            </p:nvSpPr>
            <p:spPr>
              <a:xfrm>
                <a:off x="8004604" y="454580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4" name="任意多边形: 形状 1794"/>
              <p:cNvSpPr/>
              <p:nvPr>
                <p:custDataLst>
                  <p:tags r:id="rId3799"/>
                </p:custDataLst>
              </p:nvPr>
            </p:nvSpPr>
            <p:spPr>
              <a:xfrm>
                <a:off x="8004604" y="462985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5422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5" name="任意多边形: 形状 1795"/>
              <p:cNvSpPr/>
              <p:nvPr>
                <p:custDataLst>
                  <p:tags r:id="rId3800"/>
                </p:custDataLst>
              </p:nvPr>
            </p:nvSpPr>
            <p:spPr>
              <a:xfrm>
                <a:off x="3870198" y="282878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6" name="任意多边形: 形状 1796"/>
              <p:cNvSpPr/>
              <p:nvPr>
                <p:custDataLst>
                  <p:tags r:id="rId3801"/>
                </p:custDataLst>
              </p:nvPr>
            </p:nvSpPr>
            <p:spPr>
              <a:xfrm>
                <a:off x="3870198" y="29137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7" name="任意多边形: 形状 1797"/>
              <p:cNvSpPr/>
              <p:nvPr>
                <p:custDataLst>
                  <p:tags r:id="rId3802"/>
                </p:custDataLst>
              </p:nvPr>
            </p:nvSpPr>
            <p:spPr>
              <a:xfrm>
                <a:off x="3870198" y="299777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8" name="任意多边形: 形状 1798"/>
              <p:cNvSpPr/>
              <p:nvPr>
                <p:custDataLst>
                  <p:tags r:id="rId3803"/>
                </p:custDataLst>
              </p:nvPr>
            </p:nvSpPr>
            <p:spPr>
              <a:xfrm>
                <a:off x="3870198" y="30818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9" name="任意多边形: 形状 1799"/>
              <p:cNvSpPr/>
              <p:nvPr>
                <p:custDataLst>
                  <p:tags r:id="rId3804"/>
                </p:custDataLst>
              </p:nvPr>
            </p:nvSpPr>
            <p:spPr>
              <a:xfrm>
                <a:off x="3870198" y="316677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0" name="任意多边形: 形状 1800"/>
              <p:cNvSpPr/>
              <p:nvPr>
                <p:custDataLst>
                  <p:tags r:id="rId3805"/>
                </p:custDataLst>
              </p:nvPr>
            </p:nvSpPr>
            <p:spPr>
              <a:xfrm>
                <a:off x="3870198" y="325081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1" name="任意多边形: 形状 1801"/>
              <p:cNvSpPr/>
              <p:nvPr>
                <p:custDataLst>
                  <p:tags r:id="rId3806"/>
                </p:custDataLst>
              </p:nvPr>
            </p:nvSpPr>
            <p:spPr>
              <a:xfrm>
                <a:off x="3870198" y="33348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2" name="任意多边形: 形状 1802"/>
              <p:cNvSpPr/>
              <p:nvPr>
                <p:custDataLst>
                  <p:tags r:id="rId3807"/>
                </p:custDataLst>
              </p:nvPr>
            </p:nvSpPr>
            <p:spPr>
              <a:xfrm>
                <a:off x="3870198" y="34198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3" name="任意多边形: 形状 1803"/>
              <p:cNvSpPr/>
              <p:nvPr>
                <p:custDataLst>
                  <p:tags r:id="rId3808"/>
                </p:custDataLst>
              </p:nvPr>
            </p:nvSpPr>
            <p:spPr>
              <a:xfrm>
                <a:off x="3870198" y="350384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4" name="任意多边形: 形状 1804"/>
              <p:cNvSpPr/>
              <p:nvPr>
                <p:custDataLst>
                  <p:tags r:id="rId3809"/>
                </p:custDataLst>
              </p:nvPr>
            </p:nvSpPr>
            <p:spPr>
              <a:xfrm>
                <a:off x="3870198" y="35887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5" name="任意多边形: 形状 1805"/>
              <p:cNvSpPr/>
              <p:nvPr>
                <p:custDataLst>
                  <p:tags r:id="rId3810"/>
                </p:custDataLst>
              </p:nvPr>
            </p:nvSpPr>
            <p:spPr>
              <a:xfrm>
                <a:off x="3870198" y="367283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6" name="任意多边形: 形状 1806"/>
              <p:cNvSpPr/>
              <p:nvPr>
                <p:custDataLst>
                  <p:tags r:id="rId3811"/>
                </p:custDataLst>
              </p:nvPr>
            </p:nvSpPr>
            <p:spPr>
              <a:xfrm>
                <a:off x="3870198" y="37568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7" name="任意多边形: 形状 1807"/>
              <p:cNvSpPr/>
              <p:nvPr>
                <p:custDataLst>
                  <p:tags r:id="rId3812"/>
                </p:custDataLst>
              </p:nvPr>
            </p:nvSpPr>
            <p:spPr>
              <a:xfrm>
                <a:off x="3870198" y="384183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8" name="任意多边形: 形状 1808"/>
              <p:cNvSpPr/>
              <p:nvPr>
                <p:custDataLst>
                  <p:tags r:id="rId3813"/>
                </p:custDataLst>
              </p:nvPr>
            </p:nvSpPr>
            <p:spPr>
              <a:xfrm>
                <a:off x="3870198" y="392587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9" name="任意多边形: 形状 1809"/>
              <p:cNvSpPr/>
              <p:nvPr>
                <p:custDataLst>
                  <p:tags r:id="rId3814"/>
                </p:custDataLst>
              </p:nvPr>
            </p:nvSpPr>
            <p:spPr>
              <a:xfrm>
                <a:off x="3870198" y="401082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0" name="任意多边形: 形状 1810"/>
              <p:cNvSpPr/>
              <p:nvPr>
                <p:custDataLst>
                  <p:tags r:id="rId3815"/>
                </p:custDataLst>
              </p:nvPr>
            </p:nvSpPr>
            <p:spPr>
              <a:xfrm>
                <a:off x="3870198" y="409486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1" name="任意多边形: 形状 1811"/>
              <p:cNvSpPr/>
              <p:nvPr>
                <p:custDataLst>
                  <p:tags r:id="rId3816"/>
                </p:custDataLst>
              </p:nvPr>
            </p:nvSpPr>
            <p:spPr>
              <a:xfrm>
                <a:off x="3870198" y="417981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2" name="任意多边形: 形状 1812"/>
              <p:cNvSpPr/>
              <p:nvPr>
                <p:custDataLst>
                  <p:tags r:id="rId3817"/>
                </p:custDataLst>
              </p:nvPr>
            </p:nvSpPr>
            <p:spPr>
              <a:xfrm>
                <a:off x="3870198" y="426385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3" name="任意多边形: 形状 1813"/>
              <p:cNvSpPr/>
              <p:nvPr>
                <p:custDataLst>
                  <p:tags r:id="rId3818"/>
                </p:custDataLst>
              </p:nvPr>
            </p:nvSpPr>
            <p:spPr>
              <a:xfrm>
                <a:off x="3870198" y="434790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4" name="任意多边形: 形状 1814"/>
              <p:cNvSpPr/>
              <p:nvPr>
                <p:custDataLst>
                  <p:tags r:id="rId3819"/>
                </p:custDataLst>
              </p:nvPr>
            </p:nvSpPr>
            <p:spPr>
              <a:xfrm>
                <a:off x="3870198" y="443284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5" name="任意多边形: 形状 1815"/>
              <p:cNvSpPr/>
              <p:nvPr>
                <p:custDataLst>
                  <p:tags r:id="rId3820"/>
                </p:custDataLst>
              </p:nvPr>
            </p:nvSpPr>
            <p:spPr>
              <a:xfrm>
                <a:off x="3870198" y="45168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6" name="任意多边形: 形状 1816"/>
              <p:cNvSpPr/>
              <p:nvPr>
                <p:custDataLst>
                  <p:tags r:id="rId3821"/>
                </p:custDataLst>
              </p:nvPr>
            </p:nvSpPr>
            <p:spPr>
              <a:xfrm>
                <a:off x="3870198" y="460093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7" name="任意多边形: 形状 1817"/>
              <p:cNvSpPr/>
              <p:nvPr>
                <p:custDataLst>
                  <p:tags r:id="rId3822"/>
                </p:custDataLst>
              </p:nvPr>
            </p:nvSpPr>
            <p:spPr>
              <a:xfrm>
                <a:off x="3870198" y="468588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8" name="任意多边形: 形状 1818"/>
              <p:cNvSpPr/>
              <p:nvPr>
                <p:custDataLst>
                  <p:tags r:id="rId3823"/>
                </p:custDataLst>
              </p:nvPr>
            </p:nvSpPr>
            <p:spPr>
              <a:xfrm>
                <a:off x="7919657" y="2815232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9" name="任意多边形: 形状 1819"/>
              <p:cNvSpPr/>
              <p:nvPr>
                <p:custDataLst>
                  <p:tags r:id="rId3824"/>
                </p:custDataLst>
              </p:nvPr>
            </p:nvSpPr>
            <p:spPr>
              <a:xfrm>
                <a:off x="7919657" y="290018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0" name="任意多边形: 形状 1820"/>
              <p:cNvSpPr/>
              <p:nvPr>
                <p:custDataLst>
                  <p:tags r:id="rId3825"/>
                </p:custDataLst>
              </p:nvPr>
            </p:nvSpPr>
            <p:spPr>
              <a:xfrm>
                <a:off x="7919657" y="298422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1" name="任意多边形: 形状 1821"/>
              <p:cNvSpPr/>
              <p:nvPr>
                <p:custDataLst>
                  <p:tags r:id="rId3826"/>
                </p:custDataLst>
              </p:nvPr>
            </p:nvSpPr>
            <p:spPr>
              <a:xfrm>
                <a:off x="7919657" y="306826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2" name="任意多边形: 形状 1822"/>
              <p:cNvSpPr/>
              <p:nvPr>
                <p:custDataLst>
                  <p:tags r:id="rId3827"/>
                </p:custDataLst>
              </p:nvPr>
            </p:nvSpPr>
            <p:spPr>
              <a:xfrm>
                <a:off x="7919657" y="315321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3" name="任意多边形: 形状 1823"/>
              <p:cNvSpPr/>
              <p:nvPr>
                <p:custDataLst>
                  <p:tags r:id="rId3828"/>
                </p:custDataLst>
              </p:nvPr>
            </p:nvSpPr>
            <p:spPr>
              <a:xfrm>
                <a:off x="7919657" y="3237258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4" name="任意多边形: 形状 1824"/>
              <p:cNvSpPr/>
              <p:nvPr>
                <p:custDataLst>
                  <p:tags r:id="rId3829"/>
                </p:custDataLst>
              </p:nvPr>
            </p:nvSpPr>
            <p:spPr>
              <a:xfrm>
                <a:off x="7919657" y="332220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5" name="任意多边形: 形状 1825"/>
              <p:cNvSpPr/>
              <p:nvPr>
                <p:custDataLst>
                  <p:tags r:id="rId3830"/>
                </p:custDataLst>
              </p:nvPr>
            </p:nvSpPr>
            <p:spPr>
              <a:xfrm>
                <a:off x="7919657" y="340624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6" name="任意多边形: 形状 1826"/>
              <p:cNvSpPr/>
              <p:nvPr>
                <p:custDataLst>
                  <p:tags r:id="rId3831"/>
                </p:custDataLst>
              </p:nvPr>
            </p:nvSpPr>
            <p:spPr>
              <a:xfrm>
                <a:off x="7919657" y="349119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7" name="任意多边形: 形状 1827"/>
              <p:cNvSpPr/>
              <p:nvPr>
                <p:custDataLst>
                  <p:tags r:id="rId3832"/>
                </p:custDataLst>
              </p:nvPr>
            </p:nvSpPr>
            <p:spPr>
              <a:xfrm>
                <a:off x="7919657" y="357524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8" name="任意多边形: 形状 1828"/>
              <p:cNvSpPr/>
              <p:nvPr>
                <p:custDataLst>
                  <p:tags r:id="rId3833"/>
                </p:custDataLst>
              </p:nvPr>
            </p:nvSpPr>
            <p:spPr>
              <a:xfrm>
                <a:off x="7919657" y="365928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9" name="任意多边形: 形状 1829"/>
              <p:cNvSpPr/>
              <p:nvPr>
                <p:custDataLst>
                  <p:tags r:id="rId3834"/>
                </p:custDataLst>
              </p:nvPr>
            </p:nvSpPr>
            <p:spPr>
              <a:xfrm>
                <a:off x="7919657" y="374423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0" name="任意多边形: 形状 1830"/>
              <p:cNvSpPr/>
              <p:nvPr>
                <p:custDataLst>
                  <p:tags r:id="rId3835"/>
                </p:custDataLst>
              </p:nvPr>
            </p:nvSpPr>
            <p:spPr>
              <a:xfrm>
                <a:off x="7919657" y="382827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1" name="任意多边形: 形状 1831"/>
              <p:cNvSpPr/>
              <p:nvPr>
                <p:custDataLst>
                  <p:tags r:id="rId3836"/>
                </p:custDataLst>
              </p:nvPr>
            </p:nvSpPr>
            <p:spPr>
              <a:xfrm>
                <a:off x="7919657" y="3912319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2" name="任意多边形: 形状 1832"/>
              <p:cNvSpPr/>
              <p:nvPr>
                <p:custDataLst>
                  <p:tags r:id="rId3837"/>
                </p:custDataLst>
              </p:nvPr>
            </p:nvSpPr>
            <p:spPr>
              <a:xfrm>
                <a:off x="7919657" y="399726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3" name="任意多边形: 形状 1833"/>
              <p:cNvSpPr/>
              <p:nvPr>
                <p:custDataLst>
                  <p:tags r:id="rId3838"/>
                </p:custDataLst>
              </p:nvPr>
            </p:nvSpPr>
            <p:spPr>
              <a:xfrm>
                <a:off x="7919657" y="4081310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4" name="任意多边形: 形状 1834"/>
              <p:cNvSpPr/>
              <p:nvPr>
                <p:custDataLst>
                  <p:tags r:id="rId3839"/>
                </p:custDataLst>
              </p:nvPr>
            </p:nvSpPr>
            <p:spPr>
              <a:xfrm>
                <a:off x="7919657" y="4166257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5" name="任意多边形: 形状 1835"/>
              <p:cNvSpPr/>
              <p:nvPr>
                <p:custDataLst>
                  <p:tags r:id="rId3840"/>
                </p:custDataLst>
              </p:nvPr>
            </p:nvSpPr>
            <p:spPr>
              <a:xfrm>
                <a:off x="7919657" y="425030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6" name="任意多边形: 形状 1836"/>
              <p:cNvSpPr/>
              <p:nvPr>
                <p:custDataLst>
                  <p:tags r:id="rId3841"/>
                </p:custDataLst>
              </p:nvPr>
            </p:nvSpPr>
            <p:spPr>
              <a:xfrm>
                <a:off x="7919657" y="4334344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7" name="任意多边形: 形状 1837"/>
              <p:cNvSpPr/>
              <p:nvPr>
                <p:custDataLst>
                  <p:tags r:id="rId3842"/>
                </p:custDataLst>
              </p:nvPr>
            </p:nvSpPr>
            <p:spPr>
              <a:xfrm>
                <a:off x="7919657" y="4419291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5422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8" name="任意多边形: 形状 1838"/>
              <p:cNvSpPr/>
              <p:nvPr>
                <p:custDataLst>
                  <p:tags r:id="rId3843"/>
                </p:custDataLst>
              </p:nvPr>
            </p:nvSpPr>
            <p:spPr>
              <a:xfrm>
                <a:off x="7919657" y="4503335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9" name="任意多边形: 形状 1839"/>
              <p:cNvSpPr/>
              <p:nvPr>
                <p:custDataLst>
                  <p:tags r:id="rId3844"/>
                </p:custDataLst>
              </p:nvPr>
            </p:nvSpPr>
            <p:spPr>
              <a:xfrm>
                <a:off x="7919657" y="4588283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20" name="任意多边形: 形状 1840"/>
              <p:cNvSpPr/>
              <p:nvPr>
                <p:custDataLst>
                  <p:tags r:id="rId3845"/>
                </p:custDataLst>
              </p:nvPr>
            </p:nvSpPr>
            <p:spPr>
              <a:xfrm>
                <a:off x="7919657" y="4672326"/>
                <a:ext cx="27110" cy="27110"/>
              </a:xfrm>
              <a:custGeom>
                <a:avLst/>
                <a:gdLst>
                  <a:gd name="connsiteX0" fmla="*/ 13555 w 27110"/>
                  <a:gd name="connsiteY0" fmla="*/ 0 h 27110"/>
                  <a:gd name="connsiteX1" fmla="*/ 27111 w 27110"/>
                  <a:gd name="connsiteY1" fmla="*/ 13555 h 27110"/>
                  <a:gd name="connsiteX2" fmla="*/ 13555 w 27110"/>
                  <a:gd name="connsiteY2" fmla="*/ 27111 h 27110"/>
                  <a:gd name="connsiteX3" fmla="*/ 0 w 27110"/>
                  <a:gd name="connsiteY3" fmla="*/ 13555 h 27110"/>
                  <a:gd name="connsiteX4" fmla="*/ 13555 w 27110"/>
                  <a:gd name="connsiteY4" fmla="*/ 0 h 27110"/>
                  <a:gd name="connsiteX5" fmla="*/ 13555 w 27110"/>
                  <a:gd name="connsiteY5" fmla="*/ 0 h 27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110" h="27110">
                    <a:moveTo>
                      <a:pt x="13555" y="0"/>
                    </a:moveTo>
                    <a:cubicBezTo>
                      <a:pt x="20785" y="0"/>
                      <a:pt x="27111" y="6326"/>
                      <a:pt x="27111" y="13555"/>
                    </a:cubicBezTo>
                    <a:cubicBezTo>
                      <a:pt x="27111" y="20785"/>
                      <a:pt x="20785" y="27111"/>
                      <a:pt x="13555" y="27111"/>
                    </a:cubicBezTo>
                    <a:cubicBezTo>
                      <a:pt x="6326" y="27111"/>
                      <a:pt x="0" y="20785"/>
                      <a:pt x="0" y="13555"/>
                    </a:cubicBezTo>
                    <a:cubicBezTo>
                      <a:pt x="0" y="6326"/>
                      <a:pt x="6326" y="0"/>
                      <a:pt x="13555" y="0"/>
                    </a:cubicBezTo>
                    <a:lnTo>
                      <a:pt x="13555" y="0"/>
                    </a:lnTo>
                    <a:close/>
                  </a:path>
                </a:pathLst>
              </a:custGeom>
              <a:solidFill>
                <a:srgbClr val="CDA856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4121" name="图形 573"/>
            <p:cNvSpPr/>
            <p:nvPr>
              <p:custDataLst>
                <p:tags r:id="rId3846"/>
              </p:custDataLst>
            </p:nvPr>
          </p:nvSpPr>
          <p:spPr>
            <a:xfrm>
              <a:off x="5822" y="4143"/>
              <a:ext cx="7400" cy="3171"/>
            </a:xfrm>
            <a:custGeom>
              <a:avLst/>
              <a:gdLst>
                <a:gd name="connsiteX0" fmla="*/ 0 w 4699215"/>
                <a:gd name="connsiteY0" fmla="*/ 0 h 2013433"/>
                <a:gd name="connsiteX1" fmla="*/ 4699216 w 4699215"/>
                <a:gd name="connsiteY1" fmla="*/ 0 h 2013433"/>
                <a:gd name="connsiteX2" fmla="*/ 4699216 w 4699215"/>
                <a:gd name="connsiteY2" fmla="*/ 2013433 h 2013433"/>
                <a:gd name="connsiteX3" fmla="*/ 0 w 4699215"/>
                <a:gd name="connsiteY3" fmla="*/ 2013433 h 201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99215" h="2013433">
                  <a:moveTo>
                    <a:pt x="0" y="0"/>
                  </a:moveTo>
                  <a:lnTo>
                    <a:pt x="4699216" y="0"/>
                  </a:lnTo>
                  <a:lnTo>
                    <a:pt x="4699216" y="2013433"/>
                  </a:lnTo>
                  <a:lnTo>
                    <a:pt x="0" y="2013433"/>
                  </a:lnTo>
                  <a:close/>
                </a:path>
              </a:pathLst>
            </a:custGeom>
            <a:solidFill>
              <a:srgbClr val="FFFFFF"/>
            </a:solidFill>
            <a:ln w="18049" cap="flat">
              <a:solidFill>
                <a:srgbClr val="23181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grpSp>
          <p:nvGrpSpPr>
            <p:cNvPr id="4122" name="图形 573"/>
            <p:cNvGrpSpPr/>
            <p:nvPr/>
          </p:nvGrpSpPr>
          <p:grpSpPr>
            <a:xfrm>
              <a:off x="6026" y="3275"/>
              <a:ext cx="1744" cy="1079"/>
              <a:chOff x="3826562" y="2079625"/>
              <a:chExt cx="1107285" cy="685037"/>
            </a:xfrm>
          </p:grpSpPr>
          <p:sp>
            <p:nvSpPr>
              <p:cNvPr id="4123" name="任意多边形: 形状 1843"/>
              <p:cNvSpPr/>
              <p:nvPr>
                <p:custDataLst>
                  <p:tags r:id="rId3847"/>
                </p:custDataLst>
              </p:nvPr>
            </p:nvSpPr>
            <p:spPr>
              <a:xfrm>
                <a:off x="4794678" y="2569427"/>
                <a:ext cx="139169" cy="104518"/>
              </a:xfrm>
              <a:custGeom>
                <a:avLst/>
                <a:gdLst>
                  <a:gd name="connsiteX0" fmla="*/ 39763 w 139169"/>
                  <a:gd name="connsiteY0" fmla="*/ 94888 h 104518"/>
                  <a:gd name="connsiteX1" fmla="*/ 21689 w 139169"/>
                  <a:gd name="connsiteY1" fmla="*/ 95792 h 104518"/>
                  <a:gd name="connsiteX2" fmla="*/ 12652 w 139169"/>
                  <a:gd name="connsiteY2" fmla="*/ 80429 h 104518"/>
                  <a:gd name="connsiteX3" fmla="*/ 0 w 139169"/>
                  <a:gd name="connsiteY3" fmla="*/ 33437 h 104518"/>
                  <a:gd name="connsiteX4" fmla="*/ 31629 w 139169"/>
                  <a:gd name="connsiteY4" fmla="*/ 3615 h 104518"/>
                  <a:gd name="connsiteX5" fmla="*/ 52414 w 139169"/>
                  <a:gd name="connsiteY5" fmla="*/ 7230 h 104518"/>
                  <a:gd name="connsiteX6" fmla="*/ 66873 w 139169"/>
                  <a:gd name="connsiteY6" fmla="*/ 0 h 104518"/>
                  <a:gd name="connsiteX7" fmla="*/ 85851 w 139169"/>
                  <a:gd name="connsiteY7" fmla="*/ 9941 h 104518"/>
                  <a:gd name="connsiteX8" fmla="*/ 93081 w 139169"/>
                  <a:gd name="connsiteY8" fmla="*/ 9037 h 104518"/>
                  <a:gd name="connsiteX9" fmla="*/ 111155 w 139169"/>
                  <a:gd name="connsiteY9" fmla="*/ 20785 h 104518"/>
                  <a:gd name="connsiteX10" fmla="*/ 130132 w 139169"/>
                  <a:gd name="connsiteY10" fmla="*/ 30726 h 104518"/>
                  <a:gd name="connsiteX11" fmla="*/ 139169 w 139169"/>
                  <a:gd name="connsiteY11" fmla="*/ 51511 h 104518"/>
                  <a:gd name="connsiteX12" fmla="*/ 103925 w 139169"/>
                  <a:gd name="connsiteY12" fmla="*/ 51511 h 104518"/>
                  <a:gd name="connsiteX13" fmla="*/ 100310 w 139169"/>
                  <a:gd name="connsiteY13" fmla="*/ 59644 h 104518"/>
                  <a:gd name="connsiteX14" fmla="*/ 99406 w 139169"/>
                  <a:gd name="connsiteY14" fmla="*/ 79525 h 104518"/>
                  <a:gd name="connsiteX15" fmla="*/ 88562 w 139169"/>
                  <a:gd name="connsiteY15" fmla="*/ 81333 h 104518"/>
                  <a:gd name="connsiteX16" fmla="*/ 83140 w 139169"/>
                  <a:gd name="connsiteY16" fmla="*/ 74103 h 104518"/>
                  <a:gd name="connsiteX17" fmla="*/ 76814 w 139169"/>
                  <a:gd name="connsiteY17" fmla="*/ 97599 h 104518"/>
                  <a:gd name="connsiteX18" fmla="*/ 64162 w 139169"/>
                  <a:gd name="connsiteY18" fmla="*/ 96695 h 104518"/>
                  <a:gd name="connsiteX19" fmla="*/ 57836 w 139169"/>
                  <a:gd name="connsiteY19" fmla="*/ 103925 h 104518"/>
                  <a:gd name="connsiteX20" fmla="*/ 44281 w 139169"/>
                  <a:gd name="connsiteY20" fmla="*/ 103021 h 104518"/>
                  <a:gd name="connsiteX21" fmla="*/ 39763 w 139169"/>
                  <a:gd name="connsiteY21" fmla="*/ 94888 h 104518"/>
                  <a:gd name="connsiteX22" fmla="*/ 39763 w 139169"/>
                  <a:gd name="connsiteY22" fmla="*/ 94888 h 104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39169" h="104518">
                    <a:moveTo>
                      <a:pt x="39763" y="94888"/>
                    </a:moveTo>
                    <a:cubicBezTo>
                      <a:pt x="33437" y="98503"/>
                      <a:pt x="27111" y="98503"/>
                      <a:pt x="21689" y="95792"/>
                    </a:cubicBezTo>
                    <a:cubicBezTo>
                      <a:pt x="18978" y="90369"/>
                      <a:pt x="15363" y="85851"/>
                      <a:pt x="12652" y="80429"/>
                    </a:cubicBezTo>
                    <a:cubicBezTo>
                      <a:pt x="8133" y="65066"/>
                      <a:pt x="1807" y="48800"/>
                      <a:pt x="0" y="33437"/>
                    </a:cubicBezTo>
                    <a:cubicBezTo>
                      <a:pt x="7230" y="20785"/>
                      <a:pt x="20785" y="11748"/>
                      <a:pt x="31629" y="3615"/>
                    </a:cubicBezTo>
                    <a:cubicBezTo>
                      <a:pt x="38859" y="3615"/>
                      <a:pt x="46088" y="6326"/>
                      <a:pt x="52414" y="7230"/>
                    </a:cubicBezTo>
                    <a:cubicBezTo>
                      <a:pt x="57836" y="5422"/>
                      <a:pt x="62355" y="1807"/>
                      <a:pt x="66873" y="0"/>
                    </a:cubicBezTo>
                    <a:cubicBezTo>
                      <a:pt x="72296" y="904"/>
                      <a:pt x="79525" y="9037"/>
                      <a:pt x="85851" y="9941"/>
                    </a:cubicBezTo>
                    <a:cubicBezTo>
                      <a:pt x="87658" y="9941"/>
                      <a:pt x="90370" y="9037"/>
                      <a:pt x="93081" y="9037"/>
                    </a:cubicBezTo>
                    <a:cubicBezTo>
                      <a:pt x="98503" y="12652"/>
                      <a:pt x="105732" y="17170"/>
                      <a:pt x="111155" y="20785"/>
                    </a:cubicBezTo>
                    <a:cubicBezTo>
                      <a:pt x="121095" y="21689"/>
                      <a:pt x="126517" y="25303"/>
                      <a:pt x="130132" y="30726"/>
                    </a:cubicBezTo>
                    <a:cubicBezTo>
                      <a:pt x="135554" y="38859"/>
                      <a:pt x="138265" y="47896"/>
                      <a:pt x="139169" y="51511"/>
                    </a:cubicBezTo>
                    <a:cubicBezTo>
                      <a:pt x="128325" y="51511"/>
                      <a:pt x="114769" y="51511"/>
                      <a:pt x="103925" y="51511"/>
                    </a:cubicBezTo>
                    <a:cubicBezTo>
                      <a:pt x="103021" y="54222"/>
                      <a:pt x="102118" y="56933"/>
                      <a:pt x="100310" y="59644"/>
                    </a:cubicBezTo>
                    <a:cubicBezTo>
                      <a:pt x="101214" y="66873"/>
                      <a:pt x="101214" y="77718"/>
                      <a:pt x="99406" y="79525"/>
                    </a:cubicBezTo>
                    <a:cubicBezTo>
                      <a:pt x="97599" y="81333"/>
                      <a:pt x="92177" y="83140"/>
                      <a:pt x="88562" y="81333"/>
                    </a:cubicBezTo>
                    <a:cubicBezTo>
                      <a:pt x="86755" y="78621"/>
                      <a:pt x="84947" y="76814"/>
                      <a:pt x="83140" y="74103"/>
                    </a:cubicBezTo>
                    <a:cubicBezTo>
                      <a:pt x="84044" y="86755"/>
                      <a:pt x="83140" y="96695"/>
                      <a:pt x="76814" y="97599"/>
                    </a:cubicBezTo>
                    <a:cubicBezTo>
                      <a:pt x="72296" y="97599"/>
                      <a:pt x="68681" y="97599"/>
                      <a:pt x="64162" y="96695"/>
                    </a:cubicBezTo>
                    <a:cubicBezTo>
                      <a:pt x="62355" y="100310"/>
                      <a:pt x="61451" y="103021"/>
                      <a:pt x="57836" y="103925"/>
                    </a:cubicBezTo>
                    <a:cubicBezTo>
                      <a:pt x="54222" y="104829"/>
                      <a:pt x="47896" y="104829"/>
                      <a:pt x="44281" y="103021"/>
                    </a:cubicBezTo>
                    <a:cubicBezTo>
                      <a:pt x="41570" y="100310"/>
                      <a:pt x="42474" y="97599"/>
                      <a:pt x="39763" y="94888"/>
                    </a:cubicBezTo>
                    <a:lnTo>
                      <a:pt x="39763" y="94888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24" name="任意多边形: 形状 1844"/>
              <p:cNvSpPr/>
              <p:nvPr>
                <p:custDataLst>
                  <p:tags r:id="rId3848"/>
                </p:custDataLst>
              </p:nvPr>
            </p:nvSpPr>
            <p:spPr>
              <a:xfrm>
                <a:off x="3880139" y="2546695"/>
                <a:ext cx="26226" cy="28058"/>
              </a:xfrm>
              <a:custGeom>
                <a:avLst/>
                <a:gdLst>
                  <a:gd name="connsiteX0" fmla="*/ 19881 w 26226"/>
                  <a:gd name="connsiteY0" fmla="*/ 6466 h 28058"/>
                  <a:gd name="connsiteX1" fmla="*/ 18978 w 26226"/>
                  <a:gd name="connsiteY1" fmla="*/ 1043 h 28058"/>
                  <a:gd name="connsiteX2" fmla="*/ 18978 w 26226"/>
                  <a:gd name="connsiteY2" fmla="*/ 1043 h 28058"/>
                  <a:gd name="connsiteX3" fmla="*/ 11748 w 26226"/>
                  <a:gd name="connsiteY3" fmla="*/ 1043 h 28058"/>
                  <a:gd name="connsiteX4" fmla="*/ 3615 w 26226"/>
                  <a:gd name="connsiteY4" fmla="*/ 6466 h 28058"/>
                  <a:gd name="connsiteX5" fmla="*/ 0 w 26226"/>
                  <a:gd name="connsiteY5" fmla="*/ 15503 h 28058"/>
                  <a:gd name="connsiteX6" fmla="*/ 4518 w 26226"/>
                  <a:gd name="connsiteY6" fmla="*/ 18214 h 28058"/>
                  <a:gd name="connsiteX7" fmla="*/ 5422 w 26226"/>
                  <a:gd name="connsiteY7" fmla="*/ 18214 h 28058"/>
                  <a:gd name="connsiteX8" fmla="*/ 8133 w 26226"/>
                  <a:gd name="connsiteY8" fmla="*/ 16406 h 28058"/>
                  <a:gd name="connsiteX9" fmla="*/ 8133 w 26226"/>
                  <a:gd name="connsiteY9" fmla="*/ 16406 h 28058"/>
                  <a:gd name="connsiteX10" fmla="*/ 5422 w 26226"/>
                  <a:gd name="connsiteY10" fmla="*/ 24540 h 28058"/>
                  <a:gd name="connsiteX11" fmla="*/ 5422 w 26226"/>
                  <a:gd name="connsiteY11" fmla="*/ 25443 h 28058"/>
                  <a:gd name="connsiteX12" fmla="*/ 14459 w 26226"/>
                  <a:gd name="connsiteY12" fmla="*/ 27251 h 28058"/>
                  <a:gd name="connsiteX13" fmla="*/ 21689 w 26226"/>
                  <a:gd name="connsiteY13" fmla="*/ 22732 h 28058"/>
                  <a:gd name="connsiteX14" fmla="*/ 24400 w 26226"/>
                  <a:gd name="connsiteY14" fmla="*/ 17310 h 28058"/>
                  <a:gd name="connsiteX15" fmla="*/ 24400 w 26226"/>
                  <a:gd name="connsiteY15" fmla="*/ 8273 h 28058"/>
                  <a:gd name="connsiteX16" fmla="*/ 20785 w 26226"/>
                  <a:gd name="connsiteY16" fmla="*/ 7369 h 28058"/>
                  <a:gd name="connsiteX17" fmla="*/ 19881 w 26226"/>
                  <a:gd name="connsiteY17" fmla="*/ 6466 h 28058"/>
                  <a:gd name="connsiteX18" fmla="*/ 19881 w 26226"/>
                  <a:gd name="connsiteY18" fmla="*/ 6466 h 28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226" h="28058">
                    <a:moveTo>
                      <a:pt x="19881" y="6466"/>
                    </a:moveTo>
                    <a:cubicBezTo>
                      <a:pt x="21689" y="4658"/>
                      <a:pt x="19881" y="2851"/>
                      <a:pt x="18978" y="1043"/>
                    </a:cubicBezTo>
                    <a:lnTo>
                      <a:pt x="18978" y="1043"/>
                    </a:lnTo>
                    <a:cubicBezTo>
                      <a:pt x="17170" y="-764"/>
                      <a:pt x="13555" y="140"/>
                      <a:pt x="11748" y="1043"/>
                    </a:cubicBezTo>
                    <a:cubicBezTo>
                      <a:pt x="6326" y="2851"/>
                      <a:pt x="6326" y="2851"/>
                      <a:pt x="3615" y="6466"/>
                    </a:cubicBezTo>
                    <a:cubicBezTo>
                      <a:pt x="0" y="10080"/>
                      <a:pt x="0" y="10080"/>
                      <a:pt x="0" y="15503"/>
                    </a:cubicBezTo>
                    <a:cubicBezTo>
                      <a:pt x="0" y="17310"/>
                      <a:pt x="2711" y="19117"/>
                      <a:pt x="4518" y="18214"/>
                    </a:cubicBezTo>
                    <a:lnTo>
                      <a:pt x="5422" y="18214"/>
                    </a:lnTo>
                    <a:cubicBezTo>
                      <a:pt x="7230" y="17310"/>
                      <a:pt x="7230" y="17310"/>
                      <a:pt x="8133" y="16406"/>
                    </a:cubicBezTo>
                    <a:lnTo>
                      <a:pt x="8133" y="16406"/>
                    </a:lnTo>
                    <a:cubicBezTo>
                      <a:pt x="7230" y="18214"/>
                      <a:pt x="5422" y="22732"/>
                      <a:pt x="5422" y="24540"/>
                    </a:cubicBezTo>
                    <a:cubicBezTo>
                      <a:pt x="5422" y="24540"/>
                      <a:pt x="5422" y="24540"/>
                      <a:pt x="5422" y="25443"/>
                    </a:cubicBezTo>
                    <a:cubicBezTo>
                      <a:pt x="6326" y="29058"/>
                      <a:pt x="11748" y="28154"/>
                      <a:pt x="14459" y="27251"/>
                    </a:cubicBezTo>
                    <a:cubicBezTo>
                      <a:pt x="16267" y="27251"/>
                      <a:pt x="20785" y="24540"/>
                      <a:pt x="21689" y="22732"/>
                    </a:cubicBezTo>
                    <a:cubicBezTo>
                      <a:pt x="23496" y="20925"/>
                      <a:pt x="23496" y="20021"/>
                      <a:pt x="24400" y="17310"/>
                    </a:cubicBezTo>
                    <a:cubicBezTo>
                      <a:pt x="25303" y="14599"/>
                      <a:pt x="28015" y="10080"/>
                      <a:pt x="24400" y="8273"/>
                    </a:cubicBezTo>
                    <a:cubicBezTo>
                      <a:pt x="22592" y="7369"/>
                      <a:pt x="22592" y="7369"/>
                      <a:pt x="20785" y="7369"/>
                    </a:cubicBezTo>
                    <a:cubicBezTo>
                      <a:pt x="19881" y="8273"/>
                      <a:pt x="19881" y="7369"/>
                      <a:pt x="19881" y="6466"/>
                    </a:cubicBezTo>
                    <a:lnTo>
                      <a:pt x="19881" y="6466"/>
                    </a:lnTo>
                    <a:close/>
                  </a:path>
                </a:pathLst>
              </a:custGeom>
              <a:solidFill>
                <a:srgbClr val="6B95A1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25" name="任意多边形: 形状 1845"/>
              <p:cNvSpPr/>
              <p:nvPr>
                <p:custDataLst>
                  <p:tags r:id="rId3849"/>
                </p:custDataLst>
              </p:nvPr>
            </p:nvSpPr>
            <p:spPr>
              <a:xfrm>
                <a:off x="3829532" y="2319104"/>
                <a:ext cx="1009480" cy="309063"/>
              </a:xfrm>
              <a:custGeom>
                <a:avLst/>
                <a:gdLst>
                  <a:gd name="connsiteX0" fmla="*/ 285568 w 1009480"/>
                  <a:gd name="connsiteY0" fmla="*/ 262975 h 309063"/>
                  <a:gd name="connsiteX1" fmla="*/ 147302 w 1009480"/>
                  <a:gd name="connsiteY1" fmla="*/ 298219 h 309063"/>
                  <a:gd name="connsiteX2" fmla="*/ 111155 w 1009480"/>
                  <a:gd name="connsiteY2" fmla="*/ 308160 h 309063"/>
                  <a:gd name="connsiteX3" fmla="*/ 92177 w 1009480"/>
                  <a:gd name="connsiteY3" fmla="*/ 309064 h 309063"/>
                  <a:gd name="connsiteX4" fmla="*/ 75910 w 1009480"/>
                  <a:gd name="connsiteY4" fmla="*/ 304545 h 309063"/>
                  <a:gd name="connsiteX5" fmla="*/ 48800 w 1009480"/>
                  <a:gd name="connsiteY5" fmla="*/ 258457 h 309063"/>
                  <a:gd name="connsiteX6" fmla="*/ 31629 w 1009480"/>
                  <a:gd name="connsiteY6" fmla="*/ 238576 h 309063"/>
                  <a:gd name="connsiteX7" fmla="*/ 11748 w 1009480"/>
                  <a:gd name="connsiteY7" fmla="*/ 220502 h 309063"/>
                  <a:gd name="connsiteX8" fmla="*/ 0 w 1009480"/>
                  <a:gd name="connsiteY8" fmla="*/ 179835 h 309063"/>
                  <a:gd name="connsiteX9" fmla="*/ 38859 w 1009480"/>
                  <a:gd name="connsiteY9" fmla="*/ 125614 h 309063"/>
                  <a:gd name="connsiteX10" fmla="*/ 60548 w 1009480"/>
                  <a:gd name="connsiteY10" fmla="*/ 112962 h 309063"/>
                  <a:gd name="connsiteX11" fmla="*/ 93984 w 1009480"/>
                  <a:gd name="connsiteY11" fmla="*/ 109347 h 309063"/>
                  <a:gd name="connsiteX12" fmla="*/ 115673 w 1009480"/>
                  <a:gd name="connsiteY12" fmla="*/ 111155 h 309063"/>
                  <a:gd name="connsiteX13" fmla="*/ 125614 w 1009480"/>
                  <a:gd name="connsiteY13" fmla="*/ 109347 h 309063"/>
                  <a:gd name="connsiteX14" fmla="*/ 188872 w 1009480"/>
                  <a:gd name="connsiteY14" fmla="*/ 108443 h 309063"/>
                  <a:gd name="connsiteX15" fmla="*/ 211465 w 1009480"/>
                  <a:gd name="connsiteY15" fmla="*/ 97599 h 309063"/>
                  <a:gd name="connsiteX16" fmla="*/ 266590 w 1009480"/>
                  <a:gd name="connsiteY16" fmla="*/ 103925 h 309063"/>
                  <a:gd name="connsiteX17" fmla="*/ 300931 w 1009480"/>
                  <a:gd name="connsiteY17" fmla="*/ 95792 h 309063"/>
                  <a:gd name="connsiteX18" fmla="*/ 317197 w 1009480"/>
                  <a:gd name="connsiteY18" fmla="*/ 86755 h 309063"/>
                  <a:gd name="connsiteX19" fmla="*/ 369611 w 1009480"/>
                  <a:gd name="connsiteY19" fmla="*/ 73199 h 309063"/>
                  <a:gd name="connsiteX20" fmla="*/ 364189 w 1009480"/>
                  <a:gd name="connsiteY20" fmla="*/ 62355 h 309063"/>
                  <a:gd name="connsiteX21" fmla="*/ 380456 w 1009480"/>
                  <a:gd name="connsiteY21" fmla="*/ 46992 h 309063"/>
                  <a:gd name="connsiteX22" fmla="*/ 398530 w 1009480"/>
                  <a:gd name="connsiteY22" fmla="*/ 21689 h 309063"/>
                  <a:gd name="connsiteX23" fmla="*/ 422026 w 1009480"/>
                  <a:gd name="connsiteY23" fmla="*/ 15363 h 309063"/>
                  <a:gd name="connsiteX24" fmla="*/ 439196 w 1009480"/>
                  <a:gd name="connsiteY24" fmla="*/ 18074 h 309063"/>
                  <a:gd name="connsiteX25" fmla="*/ 473536 w 1009480"/>
                  <a:gd name="connsiteY25" fmla="*/ 18074 h 309063"/>
                  <a:gd name="connsiteX26" fmla="*/ 497032 w 1009480"/>
                  <a:gd name="connsiteY26" fmla="*/ 21689 h 309063"/>
                  <a:gd name="connsiteX27" fmla="*/ 553965 w 1009480"/>
                  <a:gd name="connsiteY27" fmla="*/ 27111 h 309063"/>
                  <a:gd name="connsiteX28" fmla="*/ 581980 w 1009480"/>
                  <a:gd name="connsiteY28" fmla="*/ 15363 h 309063"/>
                  <a:gd name="connsiteX29" fmla="*/ 593728 w 1009480"/>
                  <a:gd name="connsiteY29" fmla="*/ 0 h 309063"/>
                  <a:gd name="connsiteX30" fmla="*/ 723860 w 1009480"/>
                  <a:gd name="connsiteY30" fmla="*/ 21689 h 309063"/>
                  <a:gd name="connsiteX31" fmla="*/ 784408 w 1009480"/>
                  <a:gd name="connsiteY31" fmla="*/ 37052 h 309063"/>
                  <a:gd name="connsiteX32" fmla="*/ 798867 w 1009480"/>
                  <a:gd name="connsiteY32" fmla="*/ 57837 h 309063"/>
                  <a:gd name="connsiteX33" fmla="*/ 810615 w 1009480"/>
                  <a:gd name="connsiteY33" fmla="*/ 66873 h 309063"/>
                  <a:gd name="connsiteX34" fmla="*/ 822363 w 1009480"/>
                  <a:gd name="connsiteY34" fmla="*/ 75007 h 309063"/>
                  <a:gd name="connsiteX35" fmla="*/ 876584 w 1009480"/>
                  <a:gd name="connsiteY35" fmla="*/ 95792 h 309063"/>
                  <a:gd name="connsiteX36" fmla="*/ 955206 w 1009480"/>
                  <a:gd name="connsiteY36" fmla="*/ 127421 h 309063"/>
                  <a:gd name="connsiteX37" fmla="*/ 971472 w 1009480"/>
                  <a:gd name="connsiteY37" fmla="*/ 141880 h 309063"/>
                  <a:gd name="connsiteX38" fmla="*/ 977798 w 1009480"/>
                  <a:gd name="connsiteY38" fmla="*/ 167184 h 309063"/>
                  <a:gd name="connsiteX39" fmla="*/ 975087 w 1009480"/>
                  <a:gd name="connsiteY39" fmla="*/ 181643 h 309063"/>
                  <a:gd name="connsiteX40" fmla="*/ 988643 w 1009480"/>
                  <a:gd name="connsiteY40" fmla="*/ 194294 h 309063"/>
                  <a:gd name="connsiteX41" fmla="*/ 988643 w 1009480"/>
                  <a:gd name="connsiteY41" fmla="*/ 209657 h 309063"/>
                  <a:gd name="connsiteX42" fmla="*/ 1007620 w 1009480"/>
                  <a:gd name="connsiteY42" fmla="*/ 253938 h 309063"/>
                  <a:gd name="connsiteX43" fmla="*/ 965147 w 1009480"/>
                  <a:gd name="connsiteY43" fmla="*/ 281049 h 309063"/>
                  <a:gd name="connsiteX44" fmla="*/ 967858 w 1009480"/>
                  <a:gd name="connsiteY44" fmla="*/ 301834 h 309063"/>
                  <a:gd name="connsiteX45" fmla="*/ 553965 w 1009480"/>
                  <a:gd name="connsiteY45" fmla="*/ 300931 h 309063"/>
                  <a:gd name="connsiteX46" fmla="*/ 335271 w 1009480"/>
                  <a:gd name="connsiteY46" fmla="*/ 301834 h 309063"/>
                  <a:gd name="connsiteX47" fmla="*/ 326234 w 1009480"/>
                  <a:gd name="connsiteY47" fmla="*/ 275627 h 309063"/>
                  <a:gd name="connsiteX48" fmla="*/ 303642 w 1009480"/>
                  <a:gd name="connsiteY48" fmla="*/ 262975 h 309063"/>
                  <a:gd name="connsiteX49" fmla="*/ 285568 w 1009480"/>
                  <a:gd name="connsiteY49" fmla="*/ 262975 h 309063"/>
                  <a:gd name="connsiteX50" fmla="*/ 285568 w 1009480"/>
                  <a:gd name="connsiteY50" fmla="*/ 262975 h 309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9480" h="309063">
                    <a:moveTo>
                      <a:pt x="285568" y="262975"/>
                    </a:moveTo>
                    <a:cubicBezTo>
                      <a:pt x="239479" y="274723"/>
                      <a:pt x="192487" y="286471"/>
                      <a:pt x="147302" y="298219"/>
                    </a:cubicBezTo>
                    <a:cubicBezTo>
                      <a:pt x="135554" y="301834"/>
                      <a:pt x="122903" y="304545"/>
                      <a:pt x="111155" y="308160"/>
                    </a:cubicBezTo>
                    <a:cubicBezTo>
                      <a:pt x="104829" y="308160"/>
                      <a:pt x="98503" y="309064"/>
                      <a:pt x="92177" y="309064"/>
                    </a:cubicBezTo>
                    <a:cubicBezTo>
                      <a:pt x="86755" y="307256"/>
                      <a:pt x="81333" y="306353"/>
                      <a:pt x="75910" y="304545"/>
                    </a:cubicBezTo>
                    <a:cubicBezTo>
                      <a:pt x="66873" y="289183"/>
                      <a:pt x="58740" y="273820"/>
                      <a:pt x="48800" y="258457"/>
                    </a:cubicBezTo>
                    <a:cubicBezTo>
                      <a:pt x="43377" y="252131"/>
                      <a:pt x="37052" y="244901"/>
                      <a:pt x="31629" y="238576"/>
                    </a:cubicBezTo>
                    <a:cubicBezTo>
                      <a:pt x="24400" y="232250"/>
                      <a:pt x="16267" y="227731"/>
                      <a:pt x="11748" y="220502"/>
                    </a:cubicBezTo>
                    <a:cubicBezTo>
                      <a:pt x="8133" y="207850"/>
                      <a:pt x="1807" y="195198"/>
                      <a:pt x="0" y="179835"/>
                    </a:cubicBezTo>
                    <a:cubicBezTo>
                      <a:pt x="10844" y="157243"/>
                      <a:pt x="24400" y="141880"/>
                      <a:pt x="38859" y="125614"/>
                    </a:cubicBezTo>
                    <a:cubicBezTo>
                      <a:pt x="46088" y="120191"/>
                      <a:pt x="50607" y="116577"/>
                      <a:pt x="60548" y="112962"/>
                    </a:cubicBezTo>
                    <a:cubicBezTo>
                      <a:pt x="71392" y="112058"/>
                      <a:pt x="80429" y="112962"/>
                      <a:pt x="93984" y="109347"/>
                    </a:cubicBezTo>
                    <a:cubicBezTo>
                      <a:pt x="102118" y="109347"/>
                      <a:pt x="109347" y="109347"/>
                      <a:pt x="115673" y="111155"/>
                    </a:cubicBezTo>
                    <a:cubicBezTo>
                      <a:pt x="118384" y="110251"/>
                      <a:pt x="122903" y="110251"/>
                      <a:pt x="125614" y="109347"/>
                    </a:cubicBezTo>
                    <a:cubicBezTo>
                      <a:pt x="148206" y="110251"/>
                      <a:pt x="168087" y="109347"/>
                      <a:pt x="188872" y="108443"/>
                    </a:cubicBezTo>
                    <a:cubicBezTo>
                      <a:pt x="200620" y="101214"/>
                      <a:pt x="202428" y="101214"/>
                      <a:pt x="211465" y="97599"/>
                    </a:cubicBezTo>
                    <a:cubicBezTo>
                      <a:pt x="226828" y="98503"/>
                      <a:pt x="250324" y="105732"/>
                      <a:pt x="266590" y="103925"/>
                    </a:cubicBezTo>
                    <a:cubicBezTo>
                      <a:pt x="272012" y="93081"/>
                      <a:pt x="284664" y="92177"/>
                      <a:pt x="300931" y="95792"/>
                    </a:cubicBezTo>
                    <a:cubicBezTo>
                      <a:pt x="307256" y="94888"/>
                      <a:pt x="311775" y="89466"/>
                      <a:pt x="317197" y="86755"/>
                    </a:cubicBezTo>
                    <a:cubicBezTo>
                      <a:pt x="334367" y="82236"/>
                      <a:pt x="363286" y="80429"/>
                      <a:pt x="369611" y="73199"/>
                    </a:cubicBezTo>
                    <a:cubicBezTo>
                      <a:pt x="367804" y="69585"/>
                      <a:pt x="366900" y="66873"/>
                      <a:pt x="364189" y="62355"/>
                    </a:cubicBezTo>
                    <a:cubicBezTo>
                      <a:pt x="370515" y="57837"/>
                      <a:pt x="375937" y="52414"/>
                      <a:pt x="380456" y="46992"/>
                    </a:cubicBezTo>
                    <a:cubicBezTo>
                      <a:pt x="386782" y="38859"/>
                      <a:pt x="391300" y="29822"/>
                      <a:pt x="398530" y="21689"/>
                    </a:cubicBezTo>
                    <a:cubicBezTo>
                      <a:pt x="404856" y="15363"/>
                      <a:pt x="412989" y="15363"/>
                      <a:pt x="422026" y="15363"/>
                    </a:cubicBezTo>
                    <a:cubicBezTo>
                      <a:pt x="427448" y="16267"/>
                      <a:pt x="433774" y="17170"/>
                      <a:pt x="439196" y="18074"/>
                    </a:cubicBezTo>
                    <a:cubicBezTo>
                      <a:pt x="450944" y="18074"/>
                      <a:pt x="460885" y="18074"/>
                      <a:pt x="473536" y="18074"/>
                    </a:cubicBezTo>
                    <a:cubicBezTo>
                      <a:pt x="480766" y="18978"/>
                      <a:pt x="489803" y="20785"/>
                      <a:pt x="497032" y="21689"/>
                    </a:cubicBezTo>
                    <a:cubicBezTo>
                      <a:pt x="516010" y="22592"/>
                      <a:pt x="535891" y="23496"/>
                      <a:pt x="553965" y="27111"/>
                    </a:cubicBezTo>
                    <a:cubicBezTo>
                      <a:pt x="563906" y="24400"/>
                      <a:pt x="572039" y="18074"/>
                      <a:pt x="581980" y="15363"/>
                    </a:cubicBezTo>
                    <a:cubicBezTo>
                      <a:pt x="586498" y="11748"/>
                      <a:pt x="590113" y="4518"/>
                      <a:pt x="593728" y="0"/>
                    </a:cubicBezTo>
                    <a:cubicBezTo>
                      <a:pt x="637105" y="7230"/>
                      <a:pt x="680483" y="14459"/>
                      <a:pt x="723860" y="21689"/>
                    </a:cubicBezTo>
                    <a:cubicBezTo>
                      <a:pt x="743741" y="27111"/>
                      <a:pt x="765430" y="31629"/>
                      <a:pt x="784408" y="37052"/>
                    </a:cubicBezTo>
                    <a:cubicBezTo>
                      <a:pt x="789830" y="43377"/>
                      <a:pt x="793445" y="50607"/>
                      <a:pt x="798867" y="57837"/>
                    </a:cubicBezTo>
                    <a:cubicBezTo>
                      <a:pt x="803385" y="60548"/>
                      <a:pt x="807000" y="64162"/>
                      <a:pt x="810615" y="66873"/>
                    </a:cubicBezTo>
                    <a:cubicBezTo>
                      <a:pt x="814230" y="69585"/>
                      <a:pt x="818748" y="72296"/>
                      <a:pt x="822363" y="75007"/>
                    </a:cubicBezTo>
                    <a:cubicBezTo>
                      <a:pt x="841340" y="82236"/>
                      <a:pt x="858511" y="89466"/>
                      <a:pt x="876584" y="95792"/>
                    </a:cubicBezTo>
                    <a:cubicBezTo>
                      <a:pt x="902792" y="106636"/>
                      <a:pt x="928999" y="116577"/>
                      <a:pt x="955206" y="127421"/>
                    </a:cubicBezTo>
                    <a:cubicBezTo>
                      <a:pt x="963339" y="128325"/>
                      <a:pt x="969665" y="132843"/>
                      <a:pt x="971472" y="141880"/>
                    </a:cubicBezTo>
                    <a:cubicBezTo>
                      <a:pt x="974184" y="150013"/>
                      <a:pt x="975991" y="159050"/>
                      <a:pt x="977798" y="167184"/>
                    </a:cubicBezTo>
                    <a:cubicBezTo>
                      <a:pt x="976895" y="171702"/>
                      <a:pt x="975991" y="177124"/>
                      <a:pt x="975087" y="181643"/>
                    </a:cubicBezTo>
                    <a:cubicBezTo>
                      <a:pt x="980509" y="183450"/>
                      <a:pt x="986835" y="187065"/>
                      <a:pt x="988643" y="194294"/>
                    </a:cubicBezTo>
                    <a:cubicBezTo>
                      <a:pt x="989546" y="199717"/>
                      <a:pt x="987739" y="204235"/>
                      <a:pt x="988643" y="209657"/>
                    </a:cubicBezTo>
                    <a:cubicBezTo>
                      <a:pt x="994969" y="225020"/>
                      <a:pt x="1015754" y="239479"/>
                      <a:pt x="1007620" y="253938"/>
                    </a:cubicBezTo>
                    <a:cubicBezTo>
                      <a:pt x="1002198" y="262072"/>
                      <a:pt x="1004006" y="230442"/>
                      <a:pt x="965147" y="281049"/>
                    </a:cubicBezTo>
                    <a:cubicBezTo>
                      <a:pt x="961532" y="285568"/>
                      <a:pt x="969665" y="297316"/>
                      <a:pt x="967858" y="301834"/>
                    </a:cubicBezTo>
                    <a:cubicBezTo>
                      <a:pt x="823266" y="301834"/>
                      <a:pt x="698557" y="300931"/>
                      <a:pt x="553965" y="300931"/>
                    </a:cubicBezTo>
                    <a:cubicBezTo>
                      <a:pt x="480766" y="300931"/>
                      <a:pt x="407567" y="301834"/>
                      <a:pt x="335271" y="301834"/>
                    </a:cubicBezTo>
                    <a:cubicBezTo>
                      <a:pt x="332560" y="292797"/>
                      <a:pt x="328945" y="284664"/>
                      <a:pt x="326234" y="275627"/>
                    </a:cubicBezTo>
                    <a:cubicBezTo>
                      <a:pt x="325330" y="267494"/>
                      <a:pt x="321716" y="260264"/>
                      <a:pt x="303642" y="262975"/>
                    </a:cubicBezTo>
                    <a:cubicBezTo>
                      <a:pt x="297316" y="262975"/>
                      <a:pt x="291894" y="262975"/>
                      <a:pt x="285568" y="262975"/>
                    </a:cubicBezTo>
                    <a:lnTo>
                      <a:pt x="285568" y="262975"/>
                    </a:lnTo>
                    <a:close/>
                  </a:path>
                </a:pathLst>
              </a:custGeom>
              <a:solidFill>
                <a:srgbClr val="6B95A1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26" name="任意多边形: 形状 1846"/>
              <p:cNvSpPr/>
              <p:nvPr>
                <p:custDataLst>
                  <p:tags r:id="rId3850"/>
                </p:custDataLst>
              </p:nvPr>
            </p:nvSpPr>
            <p:spPr>
              <a:xfrm>
                <a:off x="3828628" y="2321815"/>
                <a:ext cx="1010331" cy="303641"/>
              </a:xfrm>
              <a:custGeom>
                <a:avLst/>
                <a:gdLst>
                  <a:gd name="connsiteX0" fmla="*/ 286471 w 1010331"/>
                  <a:gd name="connsiteY0" fmla="*/ 260264 h 303641"/>
                  <a:gd name="connsiteX1" fmla="*/ 282857 w 1010331"/>
                  <a:gd name="connsiteY1" fmla="*/ 261168 h 303641"/>
                  <a:gd name="connsiteX2" fmla="*/ 281953 w 1010331"/>
                  <a:gd name="connsiteY2" fmla="*/ 259361 h 303641"/>
                  <a:gd name="connsiteX3" fmla="*/ 286471 w 1010331"/>
                  <a:gd name="connsiteY3" fmla="*/ 254842 h 303641"/>
                  <a:gd name="connsiteX4" fmla="*/ 290990 w 1010331"/>
                  <a:gd name="connsiteY4" fmla="*/ 259361 h 303641"/>
                  <a:gd name="connsiteX5" fmla="*/ 290990 w 1010331"/>
                  <a:gd name="connsiteY5" fmla="*/ 261168 h 303641"/>
                  <a:gd name="connsiteX6" fmla="*/ 286471 w 1010331"/>
                  <a:gd name="connsiteY6" fmla="*/ 260264 h 303641"/>
                  <a:gd name="connsiteX7" fmla="*/ 286471 w 1010331"/>
                  <a:gd name="connsiteY7" fmla="*/ 260264 h 303641"/>
                  <a:gd name="connsiteX8" fmla="*/ 261168 w 1010331"/>
                  <a:gd name="connsiteY8" fmla="*/ 266590 h 303641"/>
                  <a:gd name="connsiteX9" fmla="*/ 253035 w 1010331"/>
                  <a:gd name="connsiteY9" fmla="*/ 268398 h 303641"/>
                  <a:gd name="connsiteX10" fmla="*/ 257553 w 1010331"/>
                  <a:gd name="connsiteY10" fmla="*/ 264783 h 303641"/>
                  <a:gd name="connsiteX11" fmla="*/ 261168 w 1010331"/>
                  <a:gd name="connsiteY11" fmla="*/ 266590 h 303641"/>
                  <a:gd name="connsiteX12" fmla="*/ 261168 w 1010331"/>
                  <a:gd name="connsiteY12" fmla="*/ 266590 h 303641"/>
                  <a:gd name="connsiteX13" fmla="*/ 243094 w 1010331"/>
                  <a:gd name="connsiteY13" fmla="*/ 271109 h 303641"/>
                  <a:gd name="connsiteX14" fmla="*/ 235864 w 1010331"/>
                  <a:gd name="connsiteY14" fmla="*/ 272916 h 303641"/>
                  <a:gd name="connsiteX15" fmla="*/ 234961 w 1010331"/>
                  <a:gd name="connsiteY15" fmla="*/ 269301 h 303641"/>
                  <a:gd name="connsiteX16" fmla="*/ 239479 w 1010331"/>
                  <a:gd name="connsiteY16" fmla="*/ 264783 h 303641"/>
                  <a:gd name="connsiteX17" fmla="*/ 243998 w 1010331"/>
                  <a:gd name="connsiteY17" fmla="*/ 269301 h 303641"/>
                  <a:gd name="connsiteX18" fmla="*/ 243094 w 1010331"/>
                  <a:gd name="connsiteY18" fmla="*/ 271109 h 303641"/>
                  <a:gd name="connsiteX19" fmla="*/ 243094 w 1010331"/>
                  <a:gd name="connsiteY19" fmla="*/ 271109 h 303641"/>
                  <a:gd name="connsiteX20" fmla="*/ 229539 w 1010331"/>
                  <a:gd name="connsiteY20" fmla="*/ 274723 h 303641"/>
                  <a:gd name="connsiteX21" fmla="*/ 226828 w 1010331"/>
                  <a:gd name="connsiteY21" fmla="*/ 275627 h 303641"/>
                  <a:gd name="connsiteX22" fmla="*/ 229539 w 1010331"/>
                  <a:gd name="connsiteY22" fmla="*/ 274723 h 303641"/>
                  <a:gd name="connsiteX23" fmla="*/ 229539 w 1010331"/>
                  <a:gd name="connsiteY23" fmla="*/ 274723 h 303641"/>
                  <a:gd name="connsiteX24" fmla="*/ 215080 w 1010331"/>
                  <a:gd name="connsiteY24" fmla="*/ 278338 h 303641"/>
                  <a:gd name="connsiteX25" fmla="*/ 206043 w 1010331"/>
                  <a:gd name="connsiteY25" fmla="*/ 281049 h 303641"/>
                  <a:gd name="connsiteX26" fmla="*/ 206043 w 1010331"/>
                  <a:gd name="connsiteY26" fmla="*/ 280146 h 303641"/>
                  <a:gd name="connsiteX27" fmla="*/ 210561 w 1010331"/>
                  <a:gd name="connsiteY27" fmla="*/ 275627 h 303641"/>
                  <a:gd name="connsiteX28" fmla="*/ 215080 w 1010331"/>
                  <a:gd name="connsiteY28" fmla="*/ 278338 h 303641"/>
                  <a:gd name="connsiteX29" fmla="*/ 215080 w 1010331"/>
                  <a:gd name="connsiteY29" fmla="*/ 278338 h 303641"/>
                  <a:gd name="connsiteX30" fmla="*/ 194294 w 1010331"/>
                  <a:gd name="connsiteY30" fmla="*/ 283760 h 303641"/>
                  <a:gd name="connsiteX31" fmla="*/ 192487 w 1010331"/>
                  <a:gd name="connsiteY31" fmla="*/ 283760 h 303641"/>
                  <a:gd name="connsiteX32" fmla="*/ 192487 w 1010331"/>
                  <a:gd name="connsiteY32" fmla="*/ 283760 h 303641"/>
                  <a:gd name="connsiteX33" fmla="*/ 187969 w 1010331"/>
                  <a:gd name="connsiteY33" fmla="*/ 279242 h 303641"/>
                  <a:gd name="connsiteX34" fmla="*/ 192487 w 1010331"/>
                  <a:gd name="connsiteY34" fmla="*/ 274723 h 303641"/>
                  <a:gd name="connsiteX35" fmla="*/ 197006 w 1010331"/>
                  <a:gd name="connsiteY35" fmla="*/ 279242 h 303641"/>
                  <a:gd name="connsiteX36" fmla="*/ 194294 w 1010331"/>
                  <a:gd name="connsiteY36" fmla="*/ 283760 h 303641"/>
                  <a:gd name="connsiteX37" fmla="*/ 194294 w 1010331"/>
                  <a:gd name="connsiteY37" fmla="*/ 283760 h 303641"/>
                  <a:gd name="connsiteX38" fmla="*/ 184354 w 1010331"/>
                  <a:gd name="connsiteY38" fmla="*/ 285568 h 303641"/>
                  <a:gd name="connsiteX39" fmla="*/ 178932 w 1010331"/>
                  <a:gd name="connsiteY39" fmla="*/ 287375 h 303641"/>
                  <a:gd name="connsiteX40" fmla="*/ 182546 w 1010331"/>
                  <a:gd name="connsiteY40" fmla="*/ 285568 h 303641"/>
                  <a:gd name="connsiteX41" fmla="*/ 184354 w 1010331"/>
                  <a:gd name="connsiteY41" fmla="*/ 285568 h 303641"/>
                  <a:gd name="connsiteX42" fmla="*/ 184354 w 1010331"/>
                  <a:gd name="connsiteY42" fmla="*/ 285568 h 303641"/>
                  <a:gd name="connsiteX43" fmla="*/ 168087 w 1010331"/>
                  <a:gd name="connsiteY43" fmla="*/ 290086 h 303641"/>
                  <a:gd name="connsiteX44" fmla="*/ 159050 w 1010331"/>
                  <a:gd name="connsiteY44" fmla="*/ 291894 h 303641"/>
                  <a:gd name="connsiteX45" fmla="*/ 158147 w 1010331"/>
                  <a:gd name="connsiteY45" fmla="*/ 290086 h 303641"/>
                  <a:gd name="connsiteX46" fmla="*/ 162665 w 1010331"/>
                  <a:gd name="connsiteY46" fmla="*/ 285568 h 303641"/>
                  <a:gd name="connsiteX47" fmla="*/ 168087 w 1010331"/>
                  <a:gd name="connsiteY47" fmla="*/ 290086 h 303641"/>
                  <a:gd name="connsiteX48" fmla="*/ 168087 w 1010331"/>
                  <a:gd name="connsiteY48" fmla="*/ 290086 h 303641"/>
                  <a:gd name="connsiteX49" fmla="*/ 140073 w 1010331"/>
                  <a:gd name="connsiteY49" fmla="*/ 297316 h 303641"/>
                  <a:gd name="connsiteX50" fmla="*/ 131036 w 1010331"/>
                  <a:gd name="connsiteY50" fmla="*/ 300027 h 303641"/>
                  <a:gd name="connsiteX51" fmla="*/ 131036 w 1010331"/>
                  <a:gd name="connsiteY51" fmla="*/ 300027 h 303641"/>
                  <a:gd name="connsiteX52" fmla="*/ 135554 w 1010331"/>
                  <a:gd name="connsiteY52" fmla="*/ 295508 h 303641"/>
                  <a:gd name="connsiteX53" fmla="*/ 140073 w 1010331"/>
                  <a:gd name="connsiteY53" fmla="*/ 297316 h 303641"/>
                  <a:gd name="connsiteX54" fmla="*/ 140073 w 1010331"/>
                  <a:gd name="connsiteY54" fmla="*/ 297316 h 303641"/>
                  <a:gd name="connsiteX55" fmla="*/ 120191 w 1010331"/>
                  <a:gd name="connsiteY55" fmla="*/ 302738 h 303641"/>
                  <a:gd name="connsiteX56" fmla="*/ 114769 w 1010331"/>
                  <a:gd name="connsiteY56" fmla="*/ 303642 h 303641"/>
                  <a:gd name="connsiteX57" fmla="*/ 112058 w 1010331"/>
                  <a:gd name="connsiteY57" fmla="*/ 299123 h 303641"/>
                  <a:gd name="connsiteX58" fmla="*/ 116577 w 1010331"/>
                  <a:gd name="connsiteY58" fmla="*/ 294605 h 303641"/>
                  <a:gd name="connsiteX59" fmla="*/ 121095 w 1010331"/>
                  <a:gd name="connsiteY59" fmla="*/ 299123 h 303641"/>
                  <a:gd name="connsiteX60" fmla="*/ 120191 w 1010331"/>
                  <a:gd name="connsiteY60" fmla="*/ 302738 h 303641"/>
                  <a:gd name="connsiteX61" fmla="*/ 120191 w 1010331"/>
                  <a:gd name="connsiteY61" fmla="*/ 302738 h 303641"/>
                  <a:gd name="connsiteX62" fmla="*/ 81333 w 1010331"/>
                  <a:gd name="connsiteY62" fmla="*/ 303642 h 303641"/>
                  <a:gd name="connsiteX63" fmla="*/ 75910 w 1010331"/>
                  <a:gd name="connsiteY63" fmla="*/ 301834 h 303641"/>
                  <a:gd name="connsiteX64" fmla="*/ 75007 w 1010331"/>
                  <a:gd name="connsiteY64" fmla="*/ 300027 h 303641"/>
                  <a:gd name="connsiteX65" fmla="*/ 75007 w 1010331"/>
                  <a:gd name="connsiteY65" fmla="*/ 299123 h 303641"/>
                  <a:gd name="connsiteX66" fmla="*/ 79525 w 1010331"/>
                  <a:gd name="connsiteY66" fmla="*/ 294605 h 303641"/>
                  <a:gd name="connsiteX67" fmla="*/ 84044 w 1010331"/>
                  <a:gd name="connsiteY67" fmla="*/ 299123 h 303641"/>
                  <a:gd name="connsiteX68" fmla="*/ 81333 w 1010331"/>
                  <a:gd name="connsiteY68" fmla="*/ 303642 h 303641"/>
                  <a:gd name="connsiteX69" fmla="*/ 81333 w 1010331"/>
                  <a:gd name="connsiteY69" fmla="*/ 303642 h 303641"/>
                  <a:gd name="connsiteX70" fmla="*/ 71392 w 1010331"/>
                  <a:gd name="connsiteY70" fmla="*/ 294605 h 303641"/>
                  <a:gd name="connsiteX71" fmla="*/ 66873 w 1010331"/>
                  <a:gd name="connsiteY71" fmla="*/ 286471 h 303641"/>
                  <a:gd name="connsiteX72" fmla="*/ 69585 w 1010331"/>
                  <a:gd name="connsiteY72" fmla="*/ 285568 h 303641"/>
                  <a:gd name="connsiteX73" fmla="*/ 74103 w 1010331"/>
                  <a:gd name="connsiteY73" fmla="*/ 290086 h 303641"/>
                  <a:gd name="connsiteX74" fmla="*/ 71392 w 1010331"/>
                  <a:gd name="connsiteY74" fmla="*/ 294605 h 303641"/>
                  <a:gd name="connsiteX75" fmla="*/ 71392 w 1010331"/>
                  <a:gd name="connsiteY75" fmla="*/ 294605 h 303641"/>
                  <a:gd name="connsiteX76" fmla="*/ 64162 w 1010331"/>
                  <a:gd name="connsiteY76" fmla="*/ 281953 h 303641"/>
                  <a:gd name="connsiteX77" fmla="*/ 59644 w 1010331"/>
                  <a:gd name="connsiteY77" fmla="*/ 274723 h 303641"/>
                  <a:gd name="connsiteX78" fmla="*/ 60548 w 1010331"/>
                  <a:gd name="connsiteY78" fmla="*/ 274723 h 303641"/>
                  <a:gd name="connsiteX79" fmla="*/ 65066 w 1010331"/>
                  <a:gd name="connsiteY79" fmla="*/ 279242 h 303641"/>
                  <a:gd name="connsiteX80" fmla="*/ 64162 w 1010331"/>
                  <a:gd name="connsiteY80" fmla="*/ 281953 h 303641"/>
                  <a:gd name="connsiteX81" fmla="*/ 64162 w 1010331"/>
                  <a:gd name="connsiteY81" fmla="*/ 281953 h 303641"/>
                  <a:gd name="connsiteX82" fmla="*/ 9941 w 1010331"/>
                  <a:gd name="connsiteY82" fmla="*/ 212368 h 303641"/>
                  <a:gd name="connsiteX83" fmla="*/ 9037 w 1010331"/>
                  <a:gd name="connsiteY83" fmla="*/ 208754 h 303641"/>
                  <a:gd name="connsiteX84" fmla="*/ 13555 w 1010331"/>
                  <a:gd name="connsiteY84" fmla="*/ 204235 h 303641"/>
                  <a:gd name="connsiteX85" fmla="*/ 18074 w 1010331"/>
                  <a:gd name="connsiteY85" fmla="*/ 208754 h 303641"/>
                  <a:gd name="connsiteX86" fmla="*/ 13555 w 1010331"/>
                  <a:gd name="connsiteY86" fmla="*/ 213272 h 303641"/>
                  <a:gd name="connsiteX87" fmla="*/ 9941 w 1010331"/>
                  <a:gd name="connsiteY87" fmla="*/ 212368 h 303641"/>
                  <a:gd name="connsiteX88" fmla="*/ 9941 w 1010331"/>
                  <a:gd name="connsiteY88" fmla="*/ 212368 h 303641"/>
                  <a:gd name="connsiteX89" fmla="*/ 6326 w 1010331"/>
                  <a:gd name="connsiteY89" fmla="*/ 202428 h 303641"/>
                  <a:gd name="connsiteX90" fmla="*/ 3615 w 1010331"/>
                  <a:gd name="connsiteY90" fmla="*/ 193391 h 303641"/>
                  <a:gd name="connsiteX91" fmla="*/ 4518 w 1010331"/>
                  <a:gd name="connsiteY91" fmla="*/ 193391 h 303641"/>
                  <a:gd name="connsiteX92" fmla="*/ 9037 w 1010331"/>
                  <a:gd name="connsiteY92" fmla="*/ 197909 h 303641"/>
                  <a:gd name="connsiteX93" fmla="*/ 6326 w 1010331"/>
                  <a:gd name="connsiteY93" fmla="*/ 202428 h 303641"/>
                  <a:gd name="connsiteX94" fmla="*/ 6326 w 1010331"/>
                  <a:gd name="connsiteY94" fmla="*/ 202428 h 303641"/>
                  <a:gd name="connsiteX95" fmla="*/ 904 w 1010331"/>
                  <a:gd name="connsiteY95" fmla="*/ 180739 h 303641"/>
                  <a:gd name="connsiteX96" fmla="*/ 0 w 1010331"/>
                  <a:gd name="connsiteY96" fmla="*/ 176221 h 303641"/>
                  <a:gd name="connsiteX97" fmla="*/ 904 w 1010331"/>
                  <a:gd name="connsiteY97" fmla="*/ 174413 h 303641"/>
                  <a:gd name="connsiteX98" fmla="*/ 3615 w 1010331"/>
                  <a:gd name="connsiteY98" fmla="*/ 173510 h 303641"/>
                  <a:gd name="connsiteX99" fmla="*/ 8133 w 1010331"/>
                  <a:gd name="connsiteY99" fmla="*/ 178028 h 303641"/>
                  <a:gd name="connsiteX100" fmla="*/ 3615 w 1010331"/>
                  <a:gd name="connsiteY100" fmla="*/ 182546 h 303641"/>
                  <a:gd name="connsiteX101" fmla="*/ 904 w 1010331"/>
                  <a:gd name="connsiteY101" fmla="*/ 180739 h 303641"/>
                  <a:gd name="connsiteX102" fmla="*/ 904 w 1010331"/>
                  <a:gd name="connsiteY102" fmla="*/ 180739 h 303641"/>
                  <a:gd name="connsiteX103" fmla="*/ 13555 w 1010331"/>
                  <a:gd name="connsiteY103" fmla="*/ 152725 h 303641"/>
                  <a:gd name="connsiteX104" fmla="*/ 18074 w 1010331"/>
                  <a:gd name="connsiteY104" fmla="*/ 146399 h 303641"/>
                  <a:gd name="connsiteX105" fmla="*/ 18074 w 1010331"/>
                  <a:gd name="connsiteY105" fmla="*/ 147302 h 303641"/>
                  <a:gd name="connsiteX106" fmla="*/ 13555 w 1010331"/>
                  <a:gd name="connsiteY106" fmla="*/ 152725 h 303641"/>
                  <a:gd name="connsiteX107" fmla="*/ 13555 w 1010331"/>
                  <a:gd name="connsiteY107" fmla="*/ 152725 h 303641"/>
                  <a:gd name="connsiteX108" fmla="*/ 21689 w 1010331"/>
                  <a:gd name="connsiteY108" fmla="*/ 141880 h 303641"/>
                  <a:gd name="connsiteX109" fmla="*/ 27111 w 1010331"/>
                  <a:gd name="connsiteY109" fmla="*/ 135554 h 303641"/>
                  <a:gd name="connsiteX110" fmla="*/ 27111 w 1010331"/>
                  <a:gd name="connsiteY110" fmla="*/ 137362 h 303641"/>
                  <a:gd name="connsiteX111" fmla="*/ 22592 w 1010331"/>
                  <a:gd name="connsiteY111" fmla="*/ 141880 h 303641"/>
                  <a:gd name="connsiteX112" fmla="*/ 21689 w 1010331"/>
                  <a:gd name="connsiteY112" fmla="*/ 141880 h 303641"/>
                  <a:gd name="connsiteX113" fmla="*/ 21689 w 1010331"/>
                  <a:gd name="connsiteY113" fmla="*/ 141880 h 303641"/>
                  <a:gd name="connsiteX114" fmla="*/ 29822 w 1010331"/>
                  <a:gd name="connsiteY114" fmla="*/ 131940 h 303641"/>
                  <a:gd name="connsiteX115" fmla="*/ 36148 w 1010331"/>
                  <a:gd name="connsiteY115" fmla="*/ 124710 h 303641"/>
                  <a:gd name="connsiteX116" fmla="*/ 37052 w 1010331"/>
                  <a:gd name="connsiteY116" fmla="*/ 127421 h 303641"/>
                  <a:gd name="connsiteX117" fmla="*/ 32533 w 1010331"/>
                  <a:gd name="connsiteY117" fmla="*/ 131940 h 303641"/>
                  <a:gd name="connsiteX118" fmla="*/ 29822 w 1010331"/>
                  <a:gd name="connsiteY118" fmla="*/ 131940 h 303641"/>
                  <a:gd name="connsiteX119" fmla="*/ 29822 w 1010331"/>
                  <a:gd name="connsiteY119" fmla="*/ 131940 h 303641"/>
                  <a:gd name="connsiteX120" fmla="*/ 39763 w 1010331"/>
                  <a:gd name="connsiteY120" fmla="*/ 121095 h 303641"/>
                  <a:gd name="connsiteX121" fmla="*/ 46088 w 1010331"/>
                  <a:gd name="connsiteY121" fmla="*/ 116577 h 303641"/>
                  <a:gd name="connsiteX122" fmla="*/ 46088 w 1010331"/>
                  <a:gd name="connsiteY122" fmla="*/ 116577 h 303641"/>
                  <a:gd name="connsiteX123" fmla="*/ 41570 w 1010331"/>
                  <a:gd name="connsiteY123" fmla="*/ 121095 h 303641"/>
                  <a:gd name="connsiteX124" fmla="*/ 39763 w 1010331"/>
                  <a:gd name="connsiteY124" fmla="*/ 121095 h 303641"/>
                  <a:gd name="connsiteX125" fmla="*/ 39763 w 1010331"/>
                  <a:gd name="connsiteY125" fmla="*/ 121095 h 303641"/>
                  <a:gd name="connsiteX126" fmla="*/ 65066 w 1010331"/>
                  <a:gd name="connsiteY126" fmla="*/ 109347 h 303641"/>
                  <a:gd name="connsiteX127" fmla="*/ 74103 w 1010331"/>
                  <a:gd name="connsiteY127" fmla="*/ 109347 h 303641"/>
                  <a:gd name="connsiteX128" fmla="*/ 69585 w 1010331"/>
                  <a:gd name="connsiteY128" fmla="*/ 112058 h 303641"/>
                  <a:gd name="connsiteX129" fmla="*/ 65066 w 1010331"/>
                  <a:gd name="connsiteY129" fmla="*/ 109347 h 303641"/>
                  <a:gd name="connsiteX130" fmla="*/ 65066 w 1010331"/>
                  <a:gd name="connsiteY130" fmla="*/ 109347 h 303641"/>
                  <a:gd name="connsiteX131" fmla="*/ 84044 w 1010331"/>
                  <a:gd name="connsiteY131" fmla="*/ 108443 h 303641"/>
                  <a:gd name="connsiteX132" fmla="*/ 93081 w 1010331"/>
                  <a:gd name="connsiteY132" fmla="*/ 106636 h 303641"/>
                  <a:gd name="connsiteX133" fmla="*/ 93081 w 1010331"/>
                  <a:gd name="connsiteY133" fmla="*/ 107540 h 303641"/>
                  <a:gd name="connsiteX134" fmla="*/ 88562 w 1010331"/>
                  <a:gd name="connsiteY134" fmla="*/ 112058 h 303641"/>
                  <a:gd name="connsiteX135" fmla="*/ 84044 w 1010331"/>
                  <a:gd name="connsiteY135" fmla="*/ 108443 h 303641"/>
                  <a:gd name="connsiteX136" fmla="*/ 84044 w 1010331"/>
                  <a:gd name="connsiteY136" fmla="*/ 108443 h 303641"/>
                  <a:gd name="connsiteX137" fmla="*/ 103021 w 1010331"/>
                  <a:gd name="connsiteY137" fmla="*/ 106636 h 303641"/>
                  <a:gd name="connsiteX138" fmla="*/ 112058 w 1010331"/>
                  <a:gd name="connsiteY138" fmla="*/ 107540 h 303641"/>
                  <a:gd name="connsiteX139" fmla="*/ 112058 w 1010331"/>
                  <a:gd name="connsiteY139" fmla="*/ 107540 h 303641"/>
                  <a:gd name="connsiteX140" fmla="*/ 107540 w 1010331"/>
                  <a:gd name="connsiteY140" fmla="*/ 112058 h 303641"/>
                  <a:gd name="connsiteX141" fmla="*/ 103021 w 1010331"/>
                  <a:gd name="connsiteY141" fmla="*/ 107540 h 303641"/>
                  <a:gd name="connsiteX142" fmla="*/ 103021 w 1010331"/>
                  <a:gd name="connsiteY142" fmla="*/ 106636 h 303641"/>
                  <a:gd name="connsiteX143" fmla="*/ 103021 w 1010331"/>
                  <a:gd name="connsiteY143" fmla="*/ 106636 h 303641"/>
                  <a:gd name="connsiteX144" fmla="*/ 121095 w 1010331"/>
                  <a:gd name="connsiteY144" fmla="*/ 107540 h 303641"/>
                  <a:gd name="connsiteX145" fmla="*/ 125614 w 1010331"/>
                  <a:gd name="connsiteY145" fmla="*/ 106636 h 303641"/>
                  <a:gd name="connsiteX146" fmla="*/ 130132 w 1010331"/>
                  <a:gd name="connsiteY146" fmla="*/ 106636 h 303641"/>
                  <a:gd name="connsiteX147" fmla="*/ 130132 w 1010331"/>
                  <a:gd name="connsiteY147" fmla="*/ 107540 h 303641"/>
                  <a:gd name="connsiteX148" fmla="*/ 125614 w 1010331"/>
                  <a:gd name="connsiteY148" fmla="*/ 112058 h 303641"/>
                  <a:gd name="connsiteX149" fmla="*/ 121095 w 1010331"/>
                  <a:gd name="connsiteY149" fmla="*/ 107540 h 303641"/>
                  <a:gd name="connsiteX150" fmla="*/ 121095 w 1010331"/>
                  <a:gd name="connsiteY150" fmla="*/ 107540 h 303641"/>
                  <a:gd name="connsiteX151" fmla="*/ 121095 w 1010331"/>
                  <a:gd name="connsiteY151" fmla="*/ 107540 h 303641"/>
                  <a:gd name="connsiteX152" fmla="*/ 140073 w 1010331"/>
                  <a:gd name="connsiteY152" fmla="*/ 106636 h 303641"/>
                  <a:gd name="connsiteX153" fmla="*/ 149110 w 1010331"/>
                  <a:gd name="connsiteY153" fmla="*/ 106636 h 303641"/>
                  <a:gd name="connsiteX154" fmla="*/ 149110 w 1010331"/>
                  <a:gd name="connsiteY154" fmla="*/ 107540 h 303641"/>
                  <a:gd name="connsiteX155" fmla="*/ 144591 w 1010331"/>
                  <a:gd name="connsiteY155" fmla="*/ 112058 h 303641"/>
                  <a:gd name="connsiteX156" fmla="*/ 140073 w 1010331"/>
                  <a:gd name="connsiteY156" fmla="*/ 106636 h 303641"/>
                  <a:gd name="connsiteX157" fmla="*/ 140073 w 1010331"/>
                  <a:gd name="connsiteY157" fmla="*/ 106636 h 303641"/>
                  <a:gd name="connsiteX158" fmla="*/ 140073 w 1010331"/>
                  <a:gd name="connsiteY158" fmla="*/ 106636 h 303641"/>
                  <a:gd name="connsiteX159" fmla="*/ 159050 w 1010331"/>
                  <a:gd name="connsiteY159" fmla="*/ 106636 h 303641"/>
                  <a:gd name="connsiteX160" fmla="*/ 168087 w 1010331"/>
                  <a:gd name="connsiteY160" fmla="*/ 106636 h 303641"/>
                  <a:gd name="connsiteX161" fmla="*/ 168087 w 1010331"/>
                  <a:gd name="connsiteY161" fmla="*/ 107540 h 303641"/>
                  <a:gd name="connsiteX162" fmla="*/ 163569 w 1010331"/>
                  <a:gd name="connsiteY162" fmla="*/ 112058 h 303641"/>
                  <a:gd name="connsiteX163" fmla="*/ 159050 w 1010331"/>
                  <a:gd name="connsiteY163" fmla="*/ 106636 h 303641"/>
                  <a:gd name="connsiteX164" fmla="*/ 159050 w 1010331"/>
                  <a:gd name="connsiteY164" fmla="*/ 106636 h 303641"/>
                  <a:gd name="connsiteX165" fmla="*/ 159050 w 1010331"/>
                  <a:gd name="connsiteY165" fmla="*/ 106636 h 303641"/>
                  <a:gd name="connsiteX166" fmla="*/ 178028 w 1010331"/>
                  <a:gd name="connsiteY166" fmla="*/ 106636 h 303641"/>
                  <a:gd name="connsiteX167" fmla="*/ 187065 w 1010331"/>
                  <a:gd name="connsiteY167" fmla="*/ 106636 h 303641"/>
                  <a:gd name="connsiteX168" fmla="*/ 187065 w 1010331"/>
                  <a:gd name="connsiteY168" fmla="*/ 108443 h 303641"/>
                  <a:gd name="connsiteX169" fmla="*/ 182546 w 1010331"/>
                  <a:gd name="connsiteY169" fmla="*/ 112962 h 303641"/>
                  <a:gd name="connsiteX170" fmla="*/ 178028 w 1010331"/>
                  <a:gd name="connsiteY170" fmla="*/ 108443 h 303641"/>
                  <a:gd name="connsiteX171" fmla="*/ 178028 w 1010331"/>
                  <a:gd name="connsiteY171" fmla="*/ 106636 h 303641"/>
                  <a:gd name="connsiteX172" fmla="*/ 178028 w 1010331"/>
                  <a:gd name="connsiteY172" fmla="*/ 106636 h 303641"/>
                  <a:gd name="connsiteX173" fmla="*/ 206043 w 1010331"/>
                  <a:gd name="connsiteY173" fmla="*/ 97599 h 303641"/>
                  <a:gd name="connsiteX174" fmla="*/ 212368 w 1010331"/>
                  <a:gd name="connsiteY174" fmla="*/ 95792 h 303641"/>
                  <a:gd name="connsiteX175" fmla="*/ 215983 w 1010331"/>
                  <a:gd name="connsiteY175" fmla="*/ 95792 h 303641"/>
                  <a:gd name="connsiteX176" fmla="*/ 215983 w 1010331"/>
                  <a:gd name="connsiteY176" fmla="*/ 96695 h 303641"/>
                  <a:gd name="connsiteX177" fmla="*/ 211465 w 1010331"/>
                  <a:gd name="connsiteY177" fmla="*/ 101214 h 303641"/>
                  <a:gd name="connsiteX178" fmla="*/ 206043 w 1010331"/>
                  <a:gd name="connsiteY178" fmla="*/ 97599 h 303641"/>
                  <a:gd name="connsiteX179" fmla="*/ 206043 w 1010331"/>
                  <a:gd name="connsiteY179" fmla="*/ 97599 h 303641"/>
                  <a:gd name="connsiteX180" fmla="*/ 225020 w 1010331"/>
                  <a:gd name="connsiteY180" fmla="*/ 96695 h 303641"/>
                  <a:gd name="connsiteX181" fmla="*/ 234057 w 1010331"/>
                  <a:gd name="connsiteY181" fmla="*/ 98503 h 303641"/>
                  <a:gd name="connsiteX182" fmla="*/ 229539 w 1010331"/>
                  <a:gd name="connsiteY182" fmla="*/ 101214 h 303641"/>
                  <a:gd name="connsiteX183" fmla="*/ 225020 w 1010331"/>
                  <a:gd name="connsiteY183" fmla="*/ 96695 h 303641"/>
                  <a:gd name="connsiteX184" fmla="*/ 225020 w 1010331"/>
                  <a:gd name="connsiteY184" fmla="*/ 96695 h 303641"/>
                  <a:gd name="connsiteX185" fmla="*/ 245805 w 1010331"/>
                  <a:gd name="connsiteY185" fmla="*/ 100310 h 303641"/>
                  <a:gd name="connsiteX186" fmla="*/ 249420 w 1010331"/>
                  <a:gd name="connsiteY186" fmla="*/ 101214 h 303641"/>
                  <a:gd name="connsiteX187" fmla="*/ 248516 w 1010331"/>
                  <a:gd name="connsiteY187" fmla="*/ 101214 h 303641"/>
                  <a:gd name="connsiteX188" fmla="*/ 245805 w 1010331"/>
                  <a:gd name="connsiteY188" fmla="*/ 100310 h 303641"/>
                  <a:gd name="connsiteX189" fmla="*/ 245805 w 1010331"/>
                  <a:gd name="connsiteY189" fmla="*/ 100310 h 303641"/>
                  <a:gd name="connsiteX190" fmla="*/ 267494 w 1010331"/>
                  <a:gd name="connsiteY190" fmla="*/ 101214 h 303641"/>
                  <a:gd name="connsiteX191" fmla="*/ 271109 w 1010331"/>
                  <a:gd name="connsiteY191" fmla="*/ 96695 h 303641"/>
                  <a:gd name="connsiteX192" fmla="*/ 271109 w 1010331"/>
                  <a:gd name="connsiteY192" fmla="*/ 96695 h 303641"/>
                  <a:gd name="connsiteX193" fmla="*/ 267494 w 1010331"/>
                  <a:gd name="connsiteY193" fmla="*/ 101214 h 303641"/>
                  <a:gd name="connsiteX194" fmla="*/ 267494 w 1010331"/>
                  <a:gd name="connsiteY194" fmla="*/ 101214 h 303641"/>
                  <a:gd name="connsiteX195" fmla="*/ 284664 w 1010331"/>
                  <a:gd name="connsiteY195" fmla="*/ 92177 h 303641"/>
                  <a:gd name="connsiteX196" fmla="*/ 287375 w 1010331"/>
                  <a:gd name="connsiteY196" fmla="*/ 92177 h 303641"/>
                  <a:gd name="connsiteX197" fmla="*/ 290990 w 1010331"/>
                  <a:gd name="connsiteY197" fmla="*/ 96695 h 303641"/>
                  <a:gd name="connsiteX198" fmla="*/ 286471 w 1010331"/>
                  <a:gd name="connsiteY198" fmla="*/ 101214 h 303641"/>
                  <a:gd name="connsiteX199" fmla="*/ 281953 w 1010331"/>
                  <a:gd name="connsiteY199" fmla="*/ 96695 h 303641"/>
                  <a:gd name="connsiteX200" fmla="*/ 284664 w 1010331"/>
                  <a:gd name="connsiteY200" fmla="*/ 92177 h 303641"/>
                  <a:gd name="connsiteX201" fmla="*/ 284664 w 1010331"/>
                  <a:gd name="connsiteY201" fmla="*/ 92177 h 303641"/>
                  <a:gd name="connsiteX202" fmla="*/ 300931 w 1010331"/>
                  <a:gd name="connsiteY202" fmla="*/ 93984 h 303641"/>
                  <a:gd name="connsiteX203" fmla="*/ 300931 w 1010331"/>
                  <a:gd name="connsiteY203" fmla="*/ 93984 h 303641"/>
                  <a:gd name="connsiteX204" fmla="*/ 307256 w 1010331"/>
                  <a:gd name="connsiteY204" fmla="*/ 92177 h 303641"/>
                  <a:gd name="connsiteX205" fmla="*/ 309968 w 1010331"/>
                  <a:gd name="connsiteY205" fmla="*/ 96695 h 303641"/>
                  <a:gd name="connsiteX206" fmla="*/ 305449 w 1010331"/>
                  <a:gd name="connsiteY206" fmla="*/ 101214 h 303641"/>
                  <a:gd name="connsiteX207" fmla="*/ 300931 w 1010331"/>
                  <a:gd name="connsiteY207" fmla="*/ 96695 h 303641"/>
                  <a:gd name="connsiteX208" fmla="*/ 300931 w 1010331"/>
                  <a:gd name="connsiteY208" fmla="*/ 93984 h 303641"/>
                  <a:gd name="connsiteX209" fmla="*/ 300931 w 1010331"/>
                  <a:gd name="connsiteY209" fmla="*/ 93984 h 303641"/>
                  <a:gd name="connsiteX210" fmla="*/ 310871 w 1010331"/>
                  <a:gd name="connsiteY210" fmla="*/ 90370 h 303641"/>
                  <a:gd name="connsiteX211" fmla="*/ 319004 w 1010331"/>
                  <a:gd name="connsiteY211" fmla="*/ 84947 h 303641"/>
                  <a:gd name="connsiteX212" fmla="*/ 319908 w 1010331"/>
                  <a:gd name="connsiteY212" fmla="*/ 87658 h 303641"/>
                  <a:gd name="connsiteX213" fmla="*/ 315390 w 1010331"/>
                  <a:gd name="connsiteY213" fmla="*/ 92177 h 303641"/>
                  <a:gd name="connsiteX214" fmla="*/ 310871 w 1010331"/>
                  <a:gd name="connsiteY214" fmla="*/ 90370 h 303641"/>
                  <a:gd name="connsiteX215" fmla="*/ 310871 w 1010331"/>
                  <a:gd name="connsiteY215" fmla="*/ 90370 h 303641"/>
                  <a:gd name="connsiteX216" fmla="*/ 340693 w 1010331"/>
                  <a:gd name="connsiteY216" fmla="*/ 80429 h 303641"/>
                  <a:gd name="connsiteX217" fmla="*/ 346115 w 1010331"/>
                  <a:gd name="connsiteY217" fmla="*/ 79525 h 303641"/>
                  <a:gd name="connsiteX218" fmla="*/ 343404 w 1010331"/>
                  <a:gd name="connsiteY218" fmla="*/ 80429 h 303641"/>
                  <a:gd name="connsiteX219" fmla="*/ 340693 w 1010331"/>
                  <a:gd name="connsiteY219" fmla="*/ 80429 h 303641"/>
                  <a:gd name="connsiteX220" fmla="*/ 340693 w 1010331"/>
                  <a:gd name="connsiteY220" fmla="*/ 80429 h 303641"/>
                  <a:gd name="connsiteX221" fmla="*/ 356960 w 1010331"/>
                  <a:gd name="connsiteY221" fmla="*/ 77718 h 303641"/>
                  <a:gd name="connsiteX222" fmla="*/ 365997 w 1010331"/>
                  <a:gd name="connsiteY222" fmla="*/ 75007 h 303641"/>
                  <a:gd name="connsiteX223" fmla="*/ 365997 w 1010331"/>
                  <a:gd name="connsiteY223" fmla="*/ 76814 h 303641"/>
                  <a:gd name="connsiteX224" fmla="*/ 361478 w 1010331"/>
                  <a:gd name="connsiteY224" fmla="*/ 81333 h 303641"/>
                  <a:gd name="connsiteX225" fmla="*/ 356960 w 1010331"/>
                  <a:gd name="connsiteY225" fmla="*/ 77718 h 303641"/>
                  <a:gd name="connsiteX226" fmla="*/ 356960 w 1010331"/>
                  <a:gd name="connsiteY226" fmla="*/ 77718 h 303641"/>
                  <a:gd name="connsiteX227" fmla="*/ 370515 w 1010331"/>
                  <a:gd name="connsiteY227" fmla="*/ 71392 h 303641"/>
                  <a:gd name="connsiteX228" fmla="*/ 370515 w 1010331"/>
                  <a:gd name="connsiteY228" fmla="*/ 71392 h 303641"/>
                  <a:gd name="connsiteX229" fmla="*/ 366900 w 1010331"/>
                  <a:gd name="connsiteY229" fmla="*/ 63259 h 303641"/>
                  <a:gd name="connsiteX230" fmla="*/ 370515 w 1010331"/>
                  <a:gd name="connsiteY230" fmla="*/ 61451 h 303641"/>
                  <a:gd name="connsiteX231" fmla="*/ 375034 w 1010331"/>
                  <a:gd name="connsiteY231" fmla="*/ 65970 h 303641"/>
                  <a:gd name="connsiteX232" fmla="*/ 370515 w 1010331"/>
                  <a:gd name="connsiteY232" fmla="*/ 71392 h 303641"/>
                  <a:gd name="connsiteX233" fmla="*/ 370515 w 1010331"/>
                  <a:gd name="connsiteY233" fmla="*/ 71392 h 303641"/>
                  <a:gd name="connsiteX234" fmla="*/ 412989 w 1010331"/>
                  <a:gd name="connsiteY234" fmla="*/ 14459 h 303641"/>
                  <a:gd name="connsiteX235" fmla="*/ 422026 w 1010331"/>
                  <a:gd name="connsiteY235" fmla="*/ 14459 h 303641"/>
                  <a:gd name="connsiteX236" fmla="*/ 422026 w 1010331"/>
                  <a:gd name="connsiteY236" fmla="*/ 16267 h 303641"/>
                  <a:gd name="connsiteX237" fmla="*/ 417507 w 1010331"/>
                  <a:gd name="connsiteY237" fmla="*/ 20785 h 303641"/>
                  <a:gd name="connsiteX238" fmla="*/ 412989 w 1010331"/>
                  <a:gd name="connsiteY238" fmla="*/ 16267 h 303641"/>
                  <a:gd name="connsiteX239" fmla="*/ 412989 w 1010331"/>
                  <a:gd name="connsiteY239" fmla="*/ 14459 h 303641"/>
                  <a:gd name="connsiteX240" fmla="*/ 412989 w 1010331"/>
                  <a:gd name="connsiteY240" fmla="*/ 14459 h 303641"/>
                  <a:gd name="connsiteX241" fmla="*/ 431966 w 1010331"/>
                  <a:gd name="connsiteY241" fmla="*/ 15363 h 303641"/>
                  <a:gd name="connsiteX242" fmla="*/ 441003 w 1010331"/>
                  <a:gd name="connsiteY242" fmla="*/ 16267 h 303641"/>
                  <a:gd name="connsiteX243" fmla="*/ 436485 w 1010331"/>
                  <a:gd name="connsiteY243" fmla="*/ 19881 h 303641"/>
                  <a:gd name="connsiteX244" fmla="*/ 431966 w 1010331"/>
                  <a:gd name="connsiteY244" fmla="*/ 15363 h 303641"/>
                  <a:gd name="connsiteX245" fmla="*/ 431966 w 1010331"/>
                  <a:gd name="connsiteY245" fmla="*/ 15363 h 303641"/>
                  <a:gd name="connsiteX246" fmla="*/ 431966 w 1010331"/>
                  <a:gd name="connsiteY246" fmla="*/ 15363 h 303641"/>
                  <a:gd name="connsiteX247" fmla="*/ 450944 w 1010331"/>
                  <a:gd name="connsiteY247" fmla="*/ 17170 h 303641"/>
                  <a:gd name="connsiteX248" fmla="*/ 459981 w 1010331"/>
                  <a:gd name="connsiteY248" fmla="*/ 17170 h 303641"/>
                  <a:gd name="connsiteX249" fmla="*/ 455462 w 1010331"/>
                  <a:gd name="connsiteY249" fmla="*/ 19881 h 303641"/>
                  <a:gd name="connsiteX250" fmla="*/ 450944 w 1010331"/>
                  <a:gd name="connsiteY250" fmla="*/ 17170 h 303641"/>
                  <a:gd name="connsiteX251" fmla="*/ 450944 w 1010331"/>
                  <a:gd name="connsiteY251" fmla="*/ 17170 h 303641"/>
                  <a:gd name="connsiteX252" fmla="*/ 469922 w 1010331"/>
                  <a:gd name="connsiteY252" fmla="*/ 16267 h 303641"/>
                  <a:gd name="connsiteX253" fmla="*/ 476247 w 1010331"/>
                  <a:gd name="connsiteY253" fmla="*/ 16267 h 303641"/>
                  <a:gd name="connsiteX254" fmla="*/ 478959 w 1010331"/>
                  <a:gd name="connsiteY254" fmla="*/ 16267 h 303641"/>
                  <a:gd name="connsiteX255" fmla="*/ 474440 w 1010331"/>
                  <a:gd name="connsiteY255" fmla="*/ 19881 h 303641"/>
                  <a:gd name="connsiteX256" fmla="*/ 469922 w 1010331"/>
                  <a:gd name="connsiteY256" fmla="*/ 16267 h 303641"/>
                  <a:gd name="connsiteX257" fmla="*/ 469922 w 1010331"/>
                  <a:gd name="connsiteY257" fmla="*/ 16267 h 303641"/>
                  <a:gd name="connsiteX258" fmla="*/ 489803 w 1010331"/>
                  <a:gd name="connsiteY258" fmla="*/ 18978 h 303641"/>
                  <a:gd name="connsiteX259" fmla="*/ 495225 w 1010331"/>
                  <a:gd name="connsiteY259" fmla="*/ 19881 h 303641"/>
                  <a:gd name="connsiteX260" fmla="*/ 492514 w 1010331"/>
                  <a:gd name="connsiteY260" fmla="*/ 20785 h 303641"/>
                  <a:gd name="connsiteX261" fmla="*/ 489803 w 1010331"/>
                  <a:gd name="connsiteY261" fmla="*/ 18978 h 303641"/>
                  <a:gd name="connsiteX262" fmla="*/ 489803 w 1010331"/>
                  <a:gd name="connsiteY262" fmla="*/ 18978 h 303641"/>
                  <a:gd name="connsiteX263" fmla="*/ 536795 w 1010331"/>
                  <a:gd name="connsiteY263" fmla="*/ 22592 h 303641"/>
                  <a:gd name="connsiteX264" fmla="*/ 544025 w 1010331"/>
                  <a:gd name="connsiteY264" fmla="*/ 23496 h 303641"/>
                  <a:gd name="connsiteX265" fmla="*/ 544928 w 1010331"/>
                  <a:gd name="connsiteY265" fmla="*/ 26207 h 303641"/>
                  <a:gd name="connsiteX266" fmla="*/ 540410 w 1010331"/>
                  <a:gd name="connsiteY266" fmla="*/ 30726 h 303641"/>
                  <a:gd name="connsiteX267" fmla="*/ 535891 w 1010331"/>
                  <a:gd name="connsiteY267" fmla="*/ 26207 h 303641"/>
                  <a:gd name="connsiteX268" fmla="*/ 536795 w 1010331"/>
                  <a:gd name="connsiteY268" fmla="*/ 22592 h 303641"/>
                  <a:gd name="connsiteX269" fmla="*/ 536795 w 1010331"/>
                  <a:gd name="connsiteY269" fmla="*/ 22592 h 303641"/>
                  <a:gd name="connsiteX270" fmla="*/ 553965 w 1010331"/>
                  <a:gd name="connsiteY270" fmla="*/ 25303 h 303641"/>
                  <a:gd name="connsiteX271" fmla="*/ 555773 w 1010331"/>
                  <a:gd name="connsiteY271" fmla="*/ 25303 h 303641"/>
                  <a:gd name="connsiteX272" fmla="*/ 562099 w 1010331"/>
                  <a:gd name="connsiteY272" fmla="*/ 23496 h 303641"/>
                  <a:gd name="connsiteX273" fmla="*/ 563002 w 1010331"/>
                  <a:gd name="connsiteY273" fmla="*/ 26207 h 303641"/>
                  <a:gd name="connsiteX274" fmla="*/ 558484 w 1010331"/>
                  <a:gd name="connsiteY274" fmla="*/ 30726 h 303641"/>
                  <a:gd name="connsiteX275" fmla="*/ 553965 w 1010331"/>
                  <a:gd name="connsiteY275" fmla="*/ 26207 h 303641"/>
                  <a:gd name="connsiteX276" fmla="*/ 553965 w 1010331"/>
                  <a:gd name="connsiteY276" fmla="*/ 25303 h 303641"/>
                  <a:gd name="connsiteX277" fmla="*/ 553965 w 1010331"/>
                  <a:gd name="connsiteY277" fmla="*/ 25303 h 303641"/>
                  <a:gd name="connsiteX278" fmla="*/ 581980 w 1010331"/>
                  <a:gd name="connsiteY278" fmla="*/ 14459 h 303641"/>
                  <a:gd name="connsiteX279" fmla="*/ 583787 w 1010331"/>
                  <a:gd name="connsiteY279" fmla="*/ 13555 h 303641"/>
                  <a:gd name="connsiteX280" fmla="*/ 586498 w 1010331"/>
                  <a:gd name="connsiteY280" fmla="*/ 10844 h 303641"/>
                  <a:gd name="connsiteX281" fmla="*/ 591017 w 1010331"/>
                  <a:gd name="connsiteY281" fmla="*/ 15363 h 303641"/>
                  <a:gd name="connsiteX282" fmla="*/ 586498 w 1010331"/>
                  <a:gd name="connsiteY282" fmla="*/ 19881 h 303641"/>
                  <a:gd name="connsiteX283" fmla="*/ 581980 w 1010331"/>
                  <a:gd name="connsiteY283" fmla="*/ 15363 h 303641"/>
                  <a:gd name="connsiteX284" fmla="*/ 581980 w 1010331"/>
                  <a:gd name="connsiteY284" fmla="*/ 14459 h 303641"/>
                  <a:gd name="connsiteX285" fmla="*/ 581980 w 1010331"/>
                  <a:gd name="connsiteY285" fmla="*/ 14459 h 303641"/>
                  <a:gd name="connsiteX286" fmla="*/ 604572 w 1010331"/>
                  <a:gd name="connsiteY286" fmla="*/ 0 h 303641"/>
                  <a:gd name="connsiteX287" fmla="*/ 605476 w 1010331"/>
                  <a:gd name="connsiteY287" fmla="*/ 0 h 303641"/>
                  <a:gd name="connsiteX288" fmla="*/ 604572 w 1010331"/>
                  <a:gd name="connsiteY288" fmla="*/ 0 h 303641"/>
                  <a:gd name="connsiteX289" fmla="*/ 604572 w 1010331"/>
                  <a:gd name="connsiteY289" fmla="*/ 0 h 303641"/>
                  <a:gd name="connsiteX290" fmla="*/ 614513 w 1010331"/>
                  <a:gd name="connsiteY290" fmla="*/ 1807 h 303641"/>
                  <a:gd name="connsiteX291" fmla="*/ 617224 w 1010331"/>
                  <a:gd name="connsiteY291" fmla="*/ 1807 h 303641"/>
                  <a:gd name="connsiteX292" fmla="*/ 619935 w 1010331"/>
                  <a:gd name="connsiteY292" fmla="*/ 6326 h 303641"/>
                  <a:gd name="connsiteX293" fmla="*/ 615417 w 1010331"/>
                  <a:gd name="connsiteY293" fmla="*/ 10844 h 303641"/>
                  <a:gd name="connsiteX294" fmla="*/ 610898 w 1010331"/>
                  <a:gd name="connsiteY294" fmla="*/ 6326 h 303641"/>
                  <a:gd name="connsiteX295" fmla="*/ 614513 w 1010331"/>
                  <a:gd name="connsiteY295" fmla="*/ 1807 h 303641"/>
                  <a:gd name="connsiteX296" fmla="*/ 614513 w 1010331"/>
                  <a:gd name="connsiteY296" fmla="*/ 1807 h 303641"/>
                  <a:gd name="connsiteX297" fmla="*/ 629876 w 1010331"/>
                  <a:gd name="connsiteY297" fmla="*/ 3615 h 303641"/>
                  <a:gd name="connsiteX298" fmla="*/ 638913 w 1010331"/>
                  <a:gd name="connsiteY298" fmla="*/ 5422 h 303641"/>
                  <a:gd name="connsiteX299" fmla="*/ 638913 w 1010331"/>
                  <a:gd name="connsiteY299" fmla="*/ 6326 h 303641"/>
                  <a:gd name="connsiteX300" fmla="*/ 634394 w 1010331"/>
                  <a:gd name="connsiteY300" fmla="*/ 10844 h 303641"/>
                  <a:gd name="connsiteX301" fmla="*/ 629876 w 1010331"/>
                  <a:gd name="connsiteY301" fmla="*/ 6326 h 303641"/>
                  <a:gd name="connsiteX302" fmla="*/ 629876 w 1010331"/>
                  <a:gd name="connsiteY302" fmla="*/ 3615 h 303641"/>
                  <a:gd name="connsiteX303" fmla="*/ 629876 w 1010331"/>
                  <a:gd name="connsiteY303" fmla="*/ 3615 h 303641"/>
                  <a:gd name="connsiteX304" fmla="*/ 647950 w 1010331"/>
                  <a:gd name="connsiteY304" fmla="*/ 7230 h 303641"/>
                  <a:gd name="connsiteX305" fmla="*/ 656987 w 1010331"/>
                  <a:gd name="connsiteY305" fmla="*/ 9037 h 303641"/>
                  <a:gd name="connsiteX306" fmla="*/ 652468 w 1010331"/>
                  <a:gd name="connsiteY306" fmla="*/ 10844 h 303641"/>
                  <a:gd name="connsiteX307" fmla="*/ 647950 w 1010331"/>
                  <a:gd name="connsiteY307" fmla="*/ 7230 h 303641"/>
                  <a:gd name="connsiteX308" fmla="*/ 647950 w 1010331"/>
                  <a:gd name="connsiteY308" fmla="*/ 7230 h 303641"/>
                  <a:gd name="connsiteX309" fmla="*/ 669638 w 1010331"/>
                  <a:gd name="connsiteY309" fmla="*/ 10844 h 303641"/>
                  <a:gd name="connsiteX310" fmla="*/ 672349 w 1010331"/>
                  <a:gd name="connsiteY310" fmla="*/ 10844 h 303641"/>
                  <a:gd name="connsiteX311" fmla="*/ 671446 w 1010331"/>
                  <a:gd name="connsiteY311" fmla="*/ 10844 h 303641"/>
                  <a:gd name="connsiteX312" fmla="*/ 669638 w 1010331"/>
                  <a:gd name="connsiteY312" fmla="*/ 10844 h 303641"/>
                  <a:gd name="connsiteX313" fmla="*/ 669638 w 1010331"/>
                  <a:gd name="connsiteY313" fmla="*/ 10844 h 303641"/>
                  <a:gd name="connsiteX314" fmla="*/ 677771 w 1010331"/>
                  <a:gd name="connsiteY314" fmla="*/ 11748 h 303641"/>
                  <a:gd name="connsiteX315" fmla="*/ 684097 w 1010331"/>
                  <a:gd name="connsiteY315" fmla="*/ 12652 h 303641"/>
                  <a:gd name="connsiteX316" fmla="*/ 685001 w 1010331"/>
                  <a:gd name="connsiteY316" fmla="*/ 15363 h 303641"/>
                  <a:gd name="connsiteX317" fmla="*/ 680483 w 1010331"/>
                  <a:gd name="connsiteY317" fmla="*/ 19881 h 303641"/>
                  <a:gd name="connsiteX318" fmla="*/ 675964 w 1010331"/>
                  <a:gd name="connsiteY318" fmla="*/ 15363 h 303641"/>
                  <a:gd name="connsiteX319" fmla="*/ 677771 w 1010331"/>
                  <a:gd name="connsiteY319" fmla="*/ 11748 h 303641"/>
                  <a:gd name="connsiteX320" fmla="*/ 677771 w 1010331"/>
                  <a:gd name="connsiteY320" fmla="*/ 11748 h 303641"/>
                  <a:gd name="connsiteX321" fmla="*/ 694942 w 1010331"/>
                  <a:gd name="connsiteY321" fmla="*/ 14459 h 303641"/>
                  <a:gd name="connsiteX322" fmla="*/ 703979 w 1010331"/>
                  <a:gd name="connsiteY322" fmla="*/ 16267 h 303641"/>
                  <a:gd name="connsiteX323" fmla="*/ 699460 w 1010331"/>
                  <a:gd name="connsiteY323" fmla="*/ 20785 h 303641"/>
                  <a:gd name="connsiteX324" fmla="*/ 694942 w 1010331"/>
                  <a:gd name="connsiteY324" fmla="*/ 16267 h 303641"/>
                  <a:gd name="connsiteX325" fmla="*/ 694942 w 1010331"/>
                  <a:gd name="connsiteY325" fmla="*/ 14459 h 303641"/>
                  <a:gd name="connsiteX326" fmla="*/ 694942 w 1010331"/>
                  <a:gd name="connsiteY326" fmla="*/ 14459 h 303641"/>
                  <a:gd name="connsiteX327" fmla="*/ 713919 w 1010331"/>
                  <a:gd name="connsiteY327" fmla="*/ 18074 h 303641"/>
                  <a:gd name="connsiteX328" fmla="*/ 721149 w 1010331"/>
                  <a:gd name="connsiteY328" fmla="*/ 18978 h 303641"/>
                  <a:gd name="connsiteX329" fmla="*/ 718438 w 1010331"/>
                  <a:gd name="connsiteY329" fmla="*/ 19881 h 303641"/>
                  <a:gd name="connsiteX330" fmla="*/ 713919 w 1010331"/>
                  <a:gd name="connsiteY330" fmla="*/ 18074 h 303641"/>
                  <a:gd name="connsiteX331" fmla="*/ 713919 w 1010331"/>
                  <a:gd name="connsiteY331" fmla="*/ 18074 h 303641"/>
                  <a:gd name="connsiteX332" fmla="*/ 742838 w 1010331"/>
                  <a:gd name="connsiteY332" fmla="*/ 24400 h 303641"/>
                  <a:gd name="connsiteX333" fmla="*/ 751875 w 1010331"/>
                  <a:gd name="connsiteY333" fmla="*/ 26207 h 303641"/>
                  <a:gd name="connsiteX334" fmla="*/ 751875 w 1010331"/>
                  <a:gd name="connsiteY334" fmla="*/ 26207 h 303641"/>
                  <a:gd name="connsiteX335" fmla="*/ 747356 w 1010331"/>
                  <a:gd name="connsiteY335" fmla="*/ 30726 h 303641"/>
                  <a:gd name="connsiteX336" fmla="*/ 742838 w 1010331"/>
                  <a:gd name="connsiteY336" fmla="*/ 26207 h 303641"/>
                  <a:gd name="connsiteX337" fmla="*/ 742838 w 1010331"/>
                  <a:gd name="connsiteY337" fmla="*/ 24400 h 303641"/>
                  <a:gd name="connsiteX338" fmla="*/ 742838 w 1010331"/>
                  <a:gd name="connsiteY338" fmla="*/ 24400 h 303641"/>
                  <a:gd name="connsiteX339" fmla="*/ 760912 w 1010331"/>
                  <a:gd name="connsiteY339" fmla="*/ 28918 h 303641"/>
                  <a:gd name="connsiteX340" fmla="*/ 767237 w 1010331"/>
                  <a:gd name="connsiteY340" fmla="*/ 30726 h 303641"/>
                  <a:gd name="connsiteX341" fmla="*/ 764526 w 1010331"/>
                  <a:gd name="connsiteY341" fmla="*/ 31629 h 303641"/>
                  <a:gd name="connsiteX342" fmla="*/ 760912 w 1010331"/>
                  <a:gd name="connsiteY342" fmla="*/ 28918 h 303641"/>
                  <a:gd name="connsiteX343" fmla="*/ 760912 w 1010331"/>
                  <a:gd name="connsiteY343" fmla="*/ 28918 h 303641"/>
                  <a:gd name="connsiteX344" fmla="*/ 772660 w 1010331"/>
                  <a:gd name="connsiteY344" fmla="*/ 31629 h 303641"/>
                  <a:gd name="connsiteX345" fmla="*/ 778082 w 1010331"/>
                  <a:gd name="connsiteY345" fmla="*/ 33437 h 303641"/>
                  <a:gd name="connsiteX346" fmla="*/ 778985 w 1010331"/>
                  <a:gd name="connsiteY346" fmla="*/ 36148 h 303641"/>
                  <a:gd name="connsiteX347" fmla="*/ 774467 w 1010331"/>
                  <a:gd name="connsiteY347" fmla="*/ 40666 h 303641"/>
                  <a:gd name="connsiteX348" fmla="*/ 769948 w 1010331"/>
                  <a:gd name="connsiteY348" fmla="*/ 36148 h 303641"/>
                  <a:gd name="connsiteX349" fmla="*/ 772660 w 1010331"/>
                  <a:gd name="connsiteY349" fmla="*/ 31629 h 303641"/>
                  <a:gd name="connsiteX350" fmla="*/ 772660 w 1010331"/>
                  <a:gd name="connsiteY350" fmla="*/ 31629 h 303641"/>
                  <a:gd name="connsiteX351" fmla="*/ 816941 w 1010331"/>
                  <a:gd name="connsiteY351" fmla="*/ 67777 h 303641"/>
                  <a:gd name="connsiteX352" fmla="*/ 822363 w 1010331"/>
                  <a:gd name="connsiteY352" fmla="*/ 71392 h 303641"/>
                  <a:gd name="connsiteX353" fmla="*/ 821459 w 1010331"/>
                  <a:gd name="connsiteY353" fmla="*/ 71392 h 303641"/>
                  <a:gd name="connsiteX354" fmla="*/ 816941 w 1010331"/>
                  <a:gd name="connsiteY354" fmla="*/ 67777 h 303641"/>
                  <a:gd name="connsiteX355" fmla="*/ 816941 w 1010331"/>
                  <a:gd name="connsiteY355" fmla="*/ 67777 h 303641"/>
                  <a:gd name="connsiteX356" fmla="*/ 826881 w 1010331"/>
                  <a:gd name="connsiteY356" fmla="*/ 74103 h 303641"/>
                  <a:gd name="connsiteX357" fmla="*/ 835918 w 1010331"/>
                  <a:gd name="connsiteY357" fmla="*/ 77718 h 303641"/>
                  <a:gd name="connsiteX358" fmla="*/ 831400 w 1010331"/>
                  <a:gd name="connsiteY358" fmla="*/ 81333 h 303641"/>
                  <a:gd name="connsiteX359" fmla="*/ 826881 w 1010331"/>
                  <a:gd name="connsiteY359" fmla="*/ 76814 h 303641"/>
                  <a:gd name="connsiteX360" fmla="*/ 826881 w 1010331"/>
                  <a:gd name="connsiteY360" fmla="*/ 74103 h 303641"/>
                  <a:gd name="connsiteX361" fmla="*/ 826881 w 1010331"/>
                  <a:gd name="connsiteY361" fmla="*/ 74103 h 303641"/>
                  <a:gd name="connsiteX362" fmla="*/ 854896 w 1010331"/>
                  <a:gd name="connsiteY362" fmla="*/ 84947 h 303641"/>
                  <a:gd name="connsiteX363" fmla="*/ 863933 w 1010331"/>
                  <a:gd name="connsiteY363" fmla="*/ 88562 h 303641"/>
                  <a:gd name="connsiteX364" fmla="*/ 859414 w 1010331"/>
                  <a:gd name="connsiteY364" fmla="*/ 92177 h 303641"/>
                  <a:gd name="connsiteX365" fmla="*/ 854896 w 1010331"/>
                  <a:gd name="connsiteY365" fmla="*/ 87658 h 303641"/>
                  <a:gd name="connsiteX366" fmla="*/ 854896 w 1010331"/>
                  <a:gd name="connsiteY366" fmla="*/ 84947 h 303641"/>
                  <a:gd name="connsiteX367" fmla="*/ 854896 w 1010331"/>
                  <a:gd name="connsiteY367" fmla="*/ 84947 h 303641"/>
                  <a:gd name="connsiteX368" fmla="*/ 882910 w 1010331"/>
                  <a:gd name="connsiteY368" fmla="*/ 95792 h 303641"/>
                  <a:gd name="connsiteX369" fmla="*/ 891044 w 1010331"/>
                  <a:gd name="connsiteY369" fmla="*/ 99406 h 303641"/>
                  <a:gd name="connsiteX370" fmla="*/ 887429 w 1010331"/>
                  <a:gd name="connsiteY370" fmla="*/ 101214 h 303641"/>
                  <a:gd name="connsiteX371" fmla="*/ 882910 w 1010331"/>
                  <a:gd name="connsiteY371" fmla="*/ 95792 h 303641"/>
                  <a:gd name="connsiteX372" fmla="*/ 882910 w 1010331"/>
                  <a:gd name="connsiteY372" fmla="*/ 95792 h 303641"/>
                  <a:gd name="connsiteX373" fmla="*/ 882910 w 1010331"/>
                  <a:gd name="connsiteY373" fmla="*/ 95792 h 303641"/>
                  <a:gd name="connsiteX374" fmla="*/ 910925 w 1010331"/>
                  <a:gd name="connsiteY374" fmla="*/ 107540 h 303641"/>
                  <a:gd name="connsiteX375" fmla="*/ 919058 w 1010331"/>
                  <a:gd name="connsiteY375" fmla="*/ 111155 h 303641"/>
                  <a:gd name="connsiteX376" fmla="*/ 915443 w 1010331"/>
                  <a:gd name="connsiteY376" fmla="*/ 112962 h 303641"/>
                  <a:gd name="connsiteX377" fmla="*/ 910925 w 1010331"/>
                  <a:gd name="connsiteY377" fmla="*/ 107540 h 303641"/>
                  <a:gd name="connsiteX378" fmla="*/ 910925 w 1010331"/>
                  <a:gd name="connsiteY378" fmla="*/ 107540 h 303641"/>
                  <a:gd name="connsiteX379" fmla="*/ 910925 w 1010331"/>
                  <a:gd name="connsiteY379" fmla="*/ 107540 h 303641"/>
                  <a:gd name="connsiteX380" fmla="*/ 924480 w 1010331"/>
                  <a:gd name="connsiteY380" fmla="*/ 112058 h 303641"/>
                  <a:gd name="connsiteX381" fmla="*/ 929903 w 1010331"/>
                  <a:gd name="connsiteY381" fmla="*/ 113866 h 303641"/>
                  <a:gd name="connsiteX382" fmla="*/ 930806 w 1010331"/>
                  <a:gd name="connsiteY382" fmla="*/ 116577 h 303641"/>
                  <a:gd name="connsiteX383" fmla="*/ 926288 w 1010331"/>
                  <a:gd name="connsiteY383" fmla="*/ 121095 h 303641"/>
                  <a:gd name="connsiteX384" fmla="*/ 921769 w 1010331"/>
                  <a:gd name="connsiteY384" fmla="*/ 116577 h 303641"/>
                  <a:gd name="connsiteX385" fmla="*/ 924480 w 1010331"/>
                  <a:gd name="connsiteY385" fmla="*/ 112058 h 303641"/>
                  <a:gd name="connsiteX386" fmla="*/ 924480 w 1010331"/>
                  <a:gd name="connsiteY386" fmla="*/ 112058 h 303641"/>
                  <a:gd name="connsiteX387" fmla="*/ 939843 w 1010331"/>
                  <a:gd name="connsiteY387" fmla="*/ 118384 h 303641"/>
                  <a:gd name="connsiteX388" fmla="*/ 946169 w 1010331"/>
                  <a:gd name="connsiteY388" fmla="*/ 121095 h 303641"/>
                  <a:gd name="connsiteX389" fmla="*/ 944362 w 1010331"/>
                  <a:gd name="connsiteY389" fmla="*/ 121095 h 303641"/>
                  <a:gd name="connsiteX390" fmla="*/ 939843 w 1010331"/>
                  <a:gd name="connsiteY390" fmla="*/ 118384 h 303641"/>
                  <a:gd name="connsiteX391" fmla="*/ 939843 w 1010331"/>
                  <a:gd name="connsiteY391" fmla="*/ 118384 h 303641"/>
                  <a:gd name="connsiteX392" fmla="*/ 951591 w 1010331"/>
                  <a:gd name="connsiteY392" fmla="*/ 123806 h 303641"/>
                  <a:gd name="connsiteX393" fmla="*/ 957917 w 1010331"/>
                  <a:gd name="connsiteY393" fmla="*/ 126517 h 303641"/>
                  <a:gd name="connsiteX394" fmla="*/ 957917 w 1010331"/>
                  <a:gd name="connsiteY394" fmla="*/ 126517 h 303641"/>
                  <a:gd name="connsiteX395" fmla="*/ 957917 w 1010331"/>
                  <a:gd name="connsiteY395" fmla="*/ 128325 h 303641"/>
                  <a:gd name="connsiteX396" fmla="*/ 953399 w 1010331"/>
                  <a:gd name="connsiteY396" fmla="*/ 132843 h 303641"/>
                  <a:gd name="connsiteX397" fmla="*/ 948880 w 1010331"/>
                  <a:gd name="connsiteY397" fmla="*/ 128325 h 303641"/>
                  <a:gd name="connsiteX398" fmla="*/ 951591 w 1010331"/>
                  <a:gd name="connsiteY398" fmla="*/ 123806 h 303641"/>
                  <a:gd name="connsiteX399" fmla="*/ 951591 w 1010331"/>
                  <a:gd name="connsiteY399" fmla="*/ 123806 h 303641"/>
                  <a:gd name="connsiteX400" fmla="*/ 967858 w 1010331"/>
                  <a:gd name="connsiteY400" fmla="*/ 130132 h 303641"/>
                  <a:gd name="connsiteX401" fmla="*/ 969665 w 1010331"/>
                  <a:gd name="connsiteY401" fmla="*/ 131940 h 303641"/>
                  <a:gd name="connsiteX402" fmla="*/ 967858 w 1010331"/>
                  <a:gd name="connsiteY402" fmla="*/ 130132 h 303641"/>
                  <a:gd name="connsiteX403" fmla="*/ 967858 w 1010331"/>
                  <a:gd name="connsiteY403" fmla="*/ 130132 h 303641"/>
                  <a:gd name="connsiteX404" fmla="*/ 975087 w 1010331"/>
                  <a:gd name="connsiteY404" fmla="*/ 144591 h 303641"/>
                  <a:gd name="connsiteX405" fmla="*/ 976895 w 1010331"/>
                  <a:gd name="connsiteY405" fmla="*/ 150013 h 303641"/>
                  <a:gd name="connsiteX406" fmla="*/ 972376 w 1010331"/>
                  <a:gd name="connsiteY406" fmla="*/ 152725 h 303641"/>
                  <a:gd name="connsiteX407" fmla="*/ 967858 w 1010331"/>
                  <a:gd name="connsiteY407" fmla="*/ 148206 h 303641"/>
                  <a:gd name="connsiteX408" fmla="*/ 972376 w 1010331"/>
                  <a:gd name="connsiteY408" fmla="*/ 143688 h 303641"/>
                  <a:gd name="connsiteX409" fmla="*/ 975087 w 1010331"/>
                  <a:gd name="connsiteY409" fmla="*/ 144591 h 303641"/>
                  <a:gd name="connsiteX410" fmla="*/ 975087 w 1010331"/>
                  <a:gd name="connsiteY410" fmla="*/ 144591 h 303641"/>
                  <a:gd name="connsiteX411" fmla="*/ 977798 w 1010331"/>
                  <a:gd name="connsiteY411" fmla="*/ 155436 h 303641"/>
                  <a:gd name="connsiteX412" fmla="*/ 979606 w 1010331"/>
                  <a:gd name="connsiteY412" fmla="*/ 161761 h 303641"/>
                  <a:gd name="connsiteX413" fmla="*/ 976895 w 1010331"/>
                  <a:gd name="connsiteY413" fmla="*/ 157243 h 303641"/>
                  <a:gd name="connsiteX414" fmla="*/ 977798 w 1010331"/>
                  <a:gd name="connsiteY414" fmla="*/ 155436 h 303641"/>
                  <a:gd name="connsiteX415" fmla="*/ 977798 w 1010331"/>
                  <a:gd name="connsiteY415" fmla="*/ 155436 h 303641"/>
                  <a:gd name="connsiteX416" fmla="*/ 978702 w 1010331"/>
                  <a:gd name="connsiteY416" fmla="*/ 174413 h 303641"/>
                  <a:gd name="connsiteX417" fmla="*/ 977798 w 1010331"/>
                  <a:gd name="connsiteY417" fmla="*/ 180739 h 303641"/>
                  <a:gd name="connsiteX418" fmla="*/ 976895 w 1010331"/>
                  <a:gd name="connsiteY418" fmla="*/ 178028 h 303641"/>
                  <a:gd name="connsiteX419" fmla="*/ 978702 w 1010331"/>
                  <a:gd name="connsiteY419" fmla="*/ 174413 h 303641"/>
                  <a:gd name="connsiteX420" fmla="*/ 978702 w 1010331"/>
                  <a:gd name="connsiteY420" fmla="*/ 174413 h 303641"/>
                  <a:gd name="connsiteX421" fmla="*/ 977798 w 1010331"/>
                  <a:gd name="connsiteY421" fmla="*/ 180739 h 303641"/>
                  <a:gd name="connsiteX422" fmla="*/ 982317 w 1010331"/>
                  <a:gd name="connsiteY422" fmla="*/ 182546 h 303641"/>
                  <a:gd name="connsiteX423" fmla="*/ 981413 w 1010331"/>
                  <a:gd name="connsiteY423" fmla="*/ 182546 h 303641"/>
                  <a:gd name="connsiteX424" fmla="*/ 977798 w 1010331"/>
                  <a:gd name="connsiteY424" fmla="*/ 180739 h 303641"/>
                  <a:gd name="connsiteX425" fmla="*/ 977798 w 1010331"/>
                  <a:gd name="connsiteY425" fmla="*/ 180739 h 303641"/>
                  <a:gd name="connsiteX426" fmla="*/ 986835 w 1010331"/>
                  <a:gd name="connsiteY426" fmla="*/ 186161 h 303641"/>
                  <a:gd name="connsiteX427" fmla="*/ 991354 w 1010331"/>
                  <a:gd name="connsiteY427" fmla="*/ 193391 h 303641"/>
                  <a:gd name="connsiteX428" fmla="*/ 991354 w 1010331"/>
                  <a:gd name="connsiteY428" fmla="*/ 194294 h 303641"/>
                  <a:gd name="connsiteX429" fmla="*/ 990450 w 1010331"/>
                  <a:gd name="connsiteY429" fmla="*/ 194294 h 303641"/>
                  <a:gd name="connsiteX430" fmla="*/ 985932 w 1010331"/>
                  <a:gd name="connsiteY430" fmla="*/ 189776 h 303641"/>
                  <a:gd name="connsiteX431" fmla="*/ 986835 w 1010331"/>
                  <a:gd name="connsiteY431" fmla="*/ 186161 h 303641"/>
                  <a:gd name="connsiteX432" fmla="*/ 986835 w 1010331"/>
                  <a:gd name="connsiteY432" fmla="*/ 186161 h 303641"/>
                  <a:gd name="connsiteX433" fmla="*/ 991354 w 1010331"/>
                  <a:gd name="connsiteY433" fmla="*/ 204235 h 303641"/>
                  <a:gd name="connsiteX434" fmla="*/ 991354 w 1010331"/>
                  <a:gd name="connsiteY434" fmla="*/ 207850 h 303641"/>
                  <a:gd name="connsiteX435" fmla="*/ 993161 w 1010331"/>
                  <a:gd name="connsiteY435" fmla="*/ 212368 h 303641"/>
                  <a:gd name="connsiteX436" fmla="*/ 990450 w 1010331"/>
                  <a:gd name="connsiteY436" fmla="*/ 213272 h 303641"/>
                  <a:gd name="connsiteX437" fmla="*/ 985932 w 1010331"/>
                  <a:gd name="connsiteY437" fmla="*/ 208754 h 303641"/>
                  <a:gd name="connsiteX438" fmla="*/ 991354 w 1010331"/>
                  <a:gd name="connsiteY438" fmla="*/ 204235 h 303641"/>
                  <a:gd name="connsiteX439" fmla="*/ 991354 w 1010331"/>
                  <a:gd name="connsiteY439" fmla="*/ 204235 h 303641"/>
                  <a:gd name="connsiteX440" fmla="*/ 991354 w 1010331"/>
                  <a:gd name="connsiteY440" fmla="*/ 204235 h 303641"/>
                  <a:gd name="connsiteX441" fmla="*/ 995872 w 1010331"/>
                  <a:gd name="connsiteY441" fmla="*/ 219598 h 303641"/>
                  <a:gd name="connsiteX442" fmla="*/ 996776 w 1010331"/>
                  <a:gd name="connsiteY442" fmla="*/ 221405 h 303641"/>
                  <a:gd name="connsiteX443" fmla="*/ 995872 w 1010331"/>
                  <a:gd name="connsiteY443" fmla="*/ 219598 h 303641"/>
                  <a:gd name="connsiteX444" fmla="*/ 995872 w 1010331"/>
                  <a:gd name="connsiteY444" fmla="*/ 219598 h 303641"/>
                  <a:gd name="connsiteX445" fmla="*/ 1001294 w 1010331"/>
                  <a:gd name="connsiteY445" fmla="*/ 234057 h 303641"/>
                  <a:gd name="connsiteX446" fmla="*/ 1004005 w 1010331"/>
                  <a:gd name="connsiteY446" fmla="*/ 241287 h 303641"/>
                  <a:gd name="connsiteX447" fmla="*/ 999487 w 1010331"/>
                  <a:gd name="connsiteY447" fmla="*/ 243998 h 303641"/>
                  <a:gd name="connsiteX448" fmla="*/ 994969 w 1010331"/>
                  <a:gd name="connsiteY448" fmla="*/ 239479 h 303641"/>
                  <a:gd name="connsiteX449" fmla="*/ 999487 w 1010331"/>
                  <a:gd name="connsiteY449" fmla="*/ 234961 h 303641"/>
                  <a:gd name="connsiteX450" fmla="*/ 1001294 w 1010331"/>
                  <a:gd name="connsiteY450" fmla="*/ 234057 h 303641"/>
                  <a:gd name="connsiteX451" fmla="*/ 1001294 w 1010331"/>
                  <a:gd name="connsiteY451" fmla="*/ 234057 h 303641"/>
                  <a:gd name="connsiteX452" fmla="*/ 1006717 w 1010331"/>
                  <a:gd name="connsiteY452" fmla="*/ 245805 h 303641"/>
                  <a:gd name="connsiteX453" fmla="*/ 1010331 w 1010331"/>
                  <a:gd name="connsiteY453" fmla="*/ 253938 h 303641"/>
                  <a:gd name="connsiteX454" fmla="*/ 1009428 w 1010331"/>
                  <a:gd name="connsiteY454" fmla="*/ 253938 h 303641"/>
                  <a:gd name="connsiteX455" fmla="*/ 1004909 w 1010331"/>
                  <a:gd name="connsiteY455" fmla="*/ 249420 h 303641"/>
                  <a:gd name="connsiteX456" fmla="*/ 1006717 w 1010331"/>
                  <a:gd name="connsiteY456" fmla="*/ 245805 h 303641"/>
                  <a:gd name="connsiteX457" fmla="*/ 1006717 w 1010331"/>
                  <a:gd name="connsiteY457" fmla="*/ 245805 h 303641"/>
                  <a:gd name="connsiteX458" fmla="*/ 967858 w 1010331"/>
                  <a:gd name="connsiteY458" fmla="*/ 299123 h 303641"/>
                  <a:gd name="connsiteX459" fmla="*/ 958821 w 1010331"/>
                  <a:gd name="connsiteY459" fmla="*/ 299123 h 303641"/>
                  <a:gd name="connsiteX460" fmla="*/ 963339 w 1010331"/>
                  <a:gd name="connsiteY460" fmla="*/ 294605 h 303641"/>
                  <a:gd name="connsiteX461" fmla="*/ 967858 w 1010331"/>
                  <a:gd name="connsiteY461" fmla="*/ 299123 h 303641"/>
                  <a:gd name="connsiteX462" fmla="*/ 967858 w 1010331"/>
                  <a:gd name="connsiteY462" fmla="*/ 299123 h 303641"/>
                  <a:gd name="connsiteX463" fmla="*/ 948880 w 1010331"/>
                  <a:gd name="connsiteY463" fmla="*/ 299123 h 303641"/>
                  <a:gd name="connsiteX464" fmla="*/ 939843 w 1010331"/>
                  <a:gd name="connsiteY464" fmla="*/ 299123 h 303641"/>
                  <a:gd name="connsiteX465" fmla="*/ 944362 w 1010331"/>
                  <a:gd name="connsiteY465" fmla="*/ 294605 h 303641"/>
                  <a:gd name="connsiteX466" fmla="*/ 948880 w 1010331"/>
                  <a:gd name="connsiteY466" fmla="*/ 299123 h 303641"/>
                  <a:gd name="connsiteX467" fmla="*/ 948880 w 1010331"/>
                  <a:gd name="connsiteY467" fmla="*/ 299123 h 303641"/>
                  <a:gd name="connsiteX468" fmla="*/ 929903 w 1010331"/>
                  <a:gd name="connsiteY468" fmla="*/ 299123 h 303641"/>
                  <a:gd name="connsiteX469" fmla="*/ 920866 w 1010331"/>
                  <a:gd name="connsiteY469" fmla="*/ 299123 h 303641"/>
                  <a:gd name="connsiteX470" fmla="*/ 925384 w 1010331"/>
                  <a:gd name="connsiteY470" fmla="*/ 294605 h 303641"/>
                  <a:gd name="connsiteX471" fmla="*/ 929903 w 1010331"/>
                  <a:gd name="connsiteY471" fmla="*/ 299123 h 303641"/>
                  <a:gd name="connsiteX472" fmla="*/ 929903 w 1010331"/>
                  <a:gd name="connsiteY472" fmla="*/ 299123 h 303641"/>
                  <a:gd name="connsiteX473" fmla="*/ 910925 w 1010331"/>
                  <a:gd name="connsiteY473" fmla="*/ 299123 h 303641"/>
                  <a:gd name="connsiteX474" fmla="*/ 901888 w 1010331"/>
                  <a:gd name="connsiteY474" fmla="*/ 299123 h 303641"/>
                  <a:gd name="connsiteX475" fmla="*/ 906406 w 1010331"/>
                  <a:gd name="connsiteY475" fmla="*/ 294605 h 303641"/>
                  <a:gd name="connsiteX476" fmla="*/ 910925 w 1010331"/>
                  <a:gd name="connsiteY476" fmla="*/ 299123 h 303641"/>
                  <a:gd name="connsiteX477" fmla="*/ 910925 w 1010331"/>
                  <a:gd name="connsiteY477" fmla="*/ 299123 h 303641"/>
                  <a:gd name="connsiteX478" fmla="*/ 891947 w 1010331"/>
                  <a:gd name="connsiteY478" fmla="*/ 299123 h 303641"/>
                  <a:gd name="connsiteX479" fmla="*/ 882910 w 1010331"/>
                  <a:gd name="connsiteY479" fmla="*/ 299123 h 303641"/>
                  <a:gd name="connsiteX480" fmla="*/ 887429 w 1010331"/>
                  <a:gd name="connsiteY480" fmla="*/ 294605 h 303641"/>
                  <a:gd name="connsiteX481" fmla="*/ 891947 w 1010331"/>
                  <a:gd name="connsiteY481" fmla="*/ 299123 h 303641"/>
                  <a:gd name="connsiteX482" fmla="*/ 891947 w 1010331"/>
                  <a:gd name="connsiteY482" fmla="*/ 299123 h 303641"/>
                  <a:gd name="connsiteX483" fmla="*/ 873873 w 1010331"/>
                  <a:gd name="connsiteY483" fmla="*/ 299123 h 303641"/>
                  <a:gd name="connsiteX484" fmla="*/ 864836 w 1010331"/>
                  <a:gd name="connsiteY484" fmla="*/ 299123 h 303641"/>
                  <a:gd name="connsiteX485" fmla="*/ 869355 w 1010331"/>
                  <a:gd name="connsiteY485" fmla="*/ 294605 h 303641"/>
                  <a:gd name="connsiteX486" fmla="*/ 873873 w 1010331"/>
                  <a:gd name="connsiteY486" fmla="*/ 299123 h 303641"/>
                  <a:gd name="connsiteX487" fmla="*/ 873873 w 1010331"/>
                  <a:gd name="connsiteY487" fmla="*/ 299123 h 303641"/>
                  <a:gd name="connsiteX488" fmla="*/ 854896 w 1010331"/>
                  <a:gd name="connsiteY488" fmla="*/ 299123 h 303641"/>
                  <a:gd name="connsiteX489" fmla="*/ 845859 w 1010331"/>
                  <a:gd name="connsiteY489" fmla="*/ 299123 h 303641"/>
                  <a:gd name="connsiteX490" fmla="*/ 850377 w 1010331"/>
                  <a:gd name="connsiteY490" fmla="*/ 294605 h 303641"/>
                  <a:gd name="connsiteX491" fmla="*/ 854896 w 1010331"/>
                  <a:gd name="connsiteY491" fmla="*/ 299123 h 303641"/>
                  <a:gd name="connsiteX492" fmla="*/ 854896 w 1010331"/>
                  <a:gd name="connsiteY492" fmla="*/ 299123 h 303641"/>
                  <a:gd name="connsiteX493" fmla="*/ 835918 w 1010331"/>
                  <a:gd name="connsiteY493" fmla="*/ 299123 h 303641"/>
                  <a:gd name="connsiteX494" fmla="*/ 826881 w 1010331"/>
                  <a:gd name="connsiteY494" fmla="*/ 299123 h 303641"/>
                  <a:gd name="connsiteX495" fmla="*/ 831400 w 1010331"/>
                  <a:gd name="connsiteY495" fmla="*/ 294605 h 303641"/>
                  <a:gd name="connsiteX496" fmla="*/ 835918 w 1010331"/>
                  <a:gd name="connsiteY496" fmla="*/ 299123 h 303641"/>
                  <a:gd name="connsiteX497" fmla="*/ 835918 w 1010331"/>
                  <a:gd name="connsiteY497" fmla="*/ 299123 h 303641"/>
                  <a:gd name="connsiteX498" fmla="*/ 816941 w 1010331"/>
                  <a:gd name="connsiteY498" fmla="*/ 299123 h 303641"/>
                  <a:gd name="connsiteX499" fmla="*/ 807904 w 1010331"/>
                  <a:gd name="connsiteY499" fmla="*/ 299123 h 303641"/>
                  <a:gd name="connsiteX500" fmla="*/ 812422 w 1010331"/>
                  <a:gd name="connsiteY500" fmla="*/ 294605 h 303641"/>
                  <a:gd name="connsiteX501" fmla="*/ 816941 w 1010331"/>
                  <a:gd name="connsiteY501" fmla="*/ 299123 h 303641"/>
                  <a:gd name="connsiteX502" fmla="*/ 816941 w 1010331"/>
                  <a:gd name="connsiteY502" fmla="*/ 299123 h 303641"/>
                  <a:gd name="connsiteX503" fmla="*/ 797963 w 1010331"/>
                  <a:gd name="connsiteY503" fmla="*/ 299123 h 303641"/>
                  <a:gd name="connsiteX504" fmla="*/ 788926 w 1010331"/>
                  <a:gd name="connsiteY504" fmla="*/ 299123 h 303641"/>
                  <a:gd name="connsiteX505" fmla="*/ 793445 w 1010331"/>
                  <a:gd name="connsiteY505" fmla="*/ 294605 h 303641"/>
                  <a:gd name="connsiteX506" fmla="*/ 797963 w 1010331"/>
                  <a:gd name="connsiteY506" fmla="*/ 299123 h 303641"/>
                  <a:gd name="connsiteX507" fmla="*/ 797963 w 1010331"/>
                  <a:gd name="connsiteY507" fmla="*/ 299123 h 303641"/>
                  <a:gd name="connsiteX508" fmla="*/ 778985 w 1010331"/>
                  <a:gd name="connsiteY508" fmla="*/ 299123 h 303641"/>
                  <a:gd name="connsiteX509" fmla="*/ 769948 w 1010331"/>
                  <a:gd name="connsiteY509" fmla="*/ 299123 h 303641"/>
                  <a:gd name="connsiteX510" fmla="*/ 774467 w 1010331"/>
                  <a:gd name="connsiteY510" fmla="*/ 295508 h 303641"/>
                  <a:gd name="connsiteX511" fmla="*/ 778985 w 1010331"/>
                  <a:gd name="connsiteY511" fmla="*/ 299123 h 303641"/>
                  <a:gd name="connsiteX512" fmla="*/ 778985 w 1010331"/>
                  <a:gd name="connsiteY512" fmla="*/ 299123 h 303641"/>
                  <a:gd name="connsiteX513" fmla="*/ 760912 w 1010331"/>
                  <a:gd name="connsiteY513" fmla="*/ 299123 h 303641"/>
                  <a:gd name="connsiteX514" fmla="*/ 751875 w 1010331"/>
                  <a:gd name="connsiteY514" fmla="*/ 299123 h 303641"/>
                  <a:gd name="connsiteX515" fmla="*/ 756393 w 1010331"/>
                  <a:gd name="connsiteY515" fmla="*/ 295508 h 303641"/>
                  <a:gd name="connsiteX516" fmla="*/ 760912 w 1010331"/>
                  <a:gd name="connsiteY516" fmla="*/ 299123 h 303641"/>
                  <a:gd name="connsiteX517" fmla="*/ 760912 w 1010331"/>
                  <a:gd name="connsiteY517" fmla="*/ 299123 h 303641"/>
                  <a:gd name="connsiteX518" fmla="*/ 741934 w 1010331"/>
                  <a:gd name="connsiteY518" fmla="*/ 299123 h 303641"/>
                  <a:gd name="connsiteX519" fmla="*/ 732897 w 1010331"/>
                  <a:gd name="connsiteY519" fmla="*/ 299123 h 303641"/>
                  <a:gd name="connsiteX520" fmla="*/ 737415 w 1010331"/>
                  <a:gd name="connsiteY520" fmla="*/ 295508 h 303641"/>
                  <a:gd name="connsiteX521" fmla="*/ 741934 w 1010331"/>
                  <a:gd name="connsiteY521" fmla="*/ 299123 h 303641"/>
                  <a:gd name="connsiteX522" fmla="*/ 741934 w 1010331"/>
                  <a:gd name="connsiteY522" fmla="*/ 299123 h 303641"/>
                  <a:gd name="connsiteX523" fmla="*/ 722956 w 1010331"/>
                  <a:gd name="connsiteY523" fmla="*/ 299123 h 303641"/>
                  <a:gd name="connsiteX524" fmla="*/ 713919 w 1010331"/>
                  <a:gd name="connsiteY524" fmla="*/ 299123 h 303641"/>
                  <a:gd name="connsiteX525" fmla="*/ 718438 w 1010331"/>
                  <a:gd name="connsiteY525" fmla="*/ 295508 h 303641"/>
                  <a:gd name="connsiteX526" fmla="*/ 722956 w 1010331"/>
                  <a:gd name="connsiteY526" fmla="*/ 299123 h 303641"/>
                  <a:gd name="connsiteX527" fmla="*/ 722956 w 1010331"/>
                  <a:gd name="connsiteY527" fmla="*/ 299123 h 303641"/>
                  <a:gd name="connsiteX528" fmla="*/ 703979 w 1010331"/>
                  <a:gd name="connsiteY528" fmla="*/ 299123 h 303641"/>
                  <a:gd name="connsiteX529" fmla="*/ 694942 w 1010331"/>
                  <a:gd name="connsiteY529" fmla="*/ 299123 h 303641"/>
                  <a:gd name="connsiteX530" fmla="*/ 699460 w 1010331"/>
                  <a:gd name="connsiteY530" fmla="*/ 295508 h 303641"/>
                  <a:gd name="connsiteX531" fmla="*/ 703979 w 1010331"/>
                  <a:gd name="connsiteY531" fmla="*/ 299123 h 303641"/>
                  <a:gd name="connsiteX532" fmla="*/ 703979 w 1010331"/>
                  <a:gd name="connsiteY532" fmla="*/ 299123 h 303641"/>
                  <a:gd name="connsiteX533" fmla="*/ 685905 w 1010331"/>
                  <a:gd name="connsiteY533" fmla="*/ 298219 h 303641"/>
                  <a:gd name="connsiteX534" fmla="*/ 676868 w 1010331"/>
                  <a:gd name="connsiteY534" fmla="*/ 298219 h 303641"/>
                  <a:gd name="connsiteX535" fmla="*/ 681386 w 1010331"/>
                  <a:gd name="connsiteY535" fmla="*/ 294605 h 303641"/>
                  <a:gd name="connsiteX536" fmla="*/ 685905 w 1010331"/>
                  <a:gd name="connsiteY536" fmla="*/ 298219 h 303641"/>
                  <a:gd name="connsiteX537" fmla="*/ 685905 w 1010331"/>
                  <a:gd name="connsiteY537" fmla="*/ 298219 h 303641"/>
                  <a:gd name="connsiteX538" fmla="*/ 666927 w 1010331"/>
                  <a:gd name="connsiteY538" fmla="*/ 298219 h 303641"/>
                  <a:gd name="connsiteX539" fmla="*/ 657890 w 1010331"/>
                  <a:gd name="connsiteY539" fmla="*/ 298219 h 303641"/>
                  <a:gd name="connsiteX540" fmla="*/ 662409 w 1010331"/>
                  <a:gd name="connsiteY540" fmla="*/ 294605 h 303641"/>
                  <a:gd name="connsiteX541" fmla="*/ 666927 w 1010331"/>
                  <a:gd name="connsiteY541" fmla="*/ 298219 h 303641"/>
                  <a:gd name="connsiteX542" fmla="*/ 666927 w 1010331"/>
                  <a:gd name="connsiteY542" fmla="*/ 298219 h 303641"/>
                  <a:gd name="connsiteX543" fmla="*/ 647950 w 1010331"/>
                  <a:gd name="connsiteY543" fmla="*/ 298219 h 303641"/>
                  <a:gd name="connsiteX544" fmla="*/ 638913 w 1010331"/>
                  <a:gd name="connsiteY544" fmla="*/ 298219 h 303641"/>
                  <a:gd name="connsiteX545" fmla="*/ 643431 w 1010331"/>
                  <a:gd name="connsiteY545" fmla="*/ 294605 h 303641"/>
                  <a:gd name="connsiteX546" fmla="*/ 647950 w 1010331"/>
                  <a:gd name="connsiteY546" fmla="*/ 298219 h 303641"/>
                  <a:gd name="connsiteX547" fmla="*/ 647950 w 1010331"/>
                  <a:gd name="connsiteY547" fmla="*/ 298219 h 303641"/>
                  <a:gd name="connsiteX548" fmla="*/ 628972 w 1010331"/>
                  <a:gd name="connsiteY548" fmla="*/ 298219 h 303641"/>
                  <a:gd name="connsiteX549" fmla="*/ 619935 w 1010331"/>
                  <a:gd name="connsiteY549" fmla="*/ 298219 h 303641"/>
                  <a:gd name="connsiteX550" fmla="*/ 624453 w 1010331"/>
                  <a:gd name="connsiteY550" fmla="*/ 294605 h 303641"/>
                  <a:gd name="connsiteX551" fmla="*/ 628972 w 1010331"/>
                  <a:gd name="connsiteY551" fmla="*/ 298219 h 303641"/>
                  <a:gd name="connsiteX552" fmla="*/ 628972 w 1010331"/>
                  <a:gd name="connsiteY552" fmla="*/ 298219 h 303641"/>
                  <a:gd name="connsiteX553" fmla="*/ 609994 w 1010331"/>
                  <a:gd name="connsiteY553" fmla="*/ 298219 h 303641"/>
                  <a:gd name="connsiteX554" fmla="*/ 600957 w 1010331"/>
                  <a:gd name="connsiteY554" fmla="*/ 298219 h 303641"/>
                  <a:gd name="connsiteX555" fmla="*/ 605476 w 1010331"/>
                  <a:gd name="connsiteY555" fmla="*/ 294605 h 303641"/>
                  <a:gd name="connsiteX556" fmla="*/ 609994 w 1010331"/>
                  <a:gd name="connsiteY556" fmla="*/ 298219 h 303641"/>
                  <a:gd name="connsiteX557" fmla="*/ 609994 w 1010331"/>
                  <a:gd name="connsiteY557" fmla="*/ 298219 h 303641"/>
                  <a:gd name="connsiteX558" fmla="*/ 591920 w 1010331"/>
                  <a:gd name="connsiteY558" fmla="*/ 298219 h 303641"/>
                  <a:gd name="connsiteX559" fmla="*/ 582883 w 1010331"/>
                  <a:gd name="connsiteY559" fmla="*/ 298219 h 303641"/>
                  <a:gd name="connsiteX560" fmla="*/ 587402 w 1010331"/>
                  <a:gd name="connsiteY560" fmla="*/ 294605 h 303641"/>
                  <a:gd name="connsiteX561" fmla="*/ 591920 w 1010331"/>
                  <a:gd name="connsiteY561" fmla="*/ 298219 h 303641"/>
                  <a:gd name="connsiteX562" fmla="*/ 591920 w 1010331"/>
                  <a:gd name="connsiteY562" fmla="*/ 298219 h 303641"/>
                  <a:gd name="connsiteX563" fmla="*/ 572943 w 1010331"/>
                  <a:gd name="connsiteY563" fmla="*/ 298219 h 303641"/>
                  <a:gd name="connsiteX564" fmla="*/ 563906 w 1010331"/>
                  <a:gd name="connsiteY564" fmla="*/ 298219 h 303641"/>
                  <a:gd name="connsiteX565" fmla="*/ 568424 w 1010331"/>
                  <a:gd name="connsiteY565" fmla="*/ 294605 h 303641"/>
                  <a:gd name="connsiteX566" fmla="*/ 572943 w 1010331"/>
                  <a:gd name="connsiteY566" fmla="*/ 298219 h 303641"/>
                  <a:gd name="connsiteX567" fmla="*/ 572943 w 1010331"/>
                  <a:gd name="connsiteY567" fmla="*/ 298219 h 303641"/>
                  <a:gd name="connsiteX568" fmla="*/ 553965 w 1010331"/>
                  <a:gd name="connsiteY568" fmla="*/ 298219 h 303641"/>
                  <a:gd name="connsiteX569" fmla="*/ 544928 w 1010331"/>
                  <a:gd name="connsiteY569" fmla="*/ 298219 h 303641"/>
                  <a:gd name="connsiteX570" fmla="*/ 549447 w 1010331"/>
                  <a:gd name="connsiteY570" fmla="*/ 294605 h 303641"/>
                  <a:gd name="connsiteX571" fmla="*/ 553965 w 1010331"/>
                  <a:gd name="connsiteY571" fmla="*/ 298219 h 303641"/>
                  <a:gd name="connsiteX572" fmla="*/ 553965 w 1010331"/>
                  <a:gd name="connsiteY572" fmla="*/ 298219 h 303641"/>
                  <a:gd name="connsiteX573" fmla="*/ 534988 w 1010331"/>
                  <a:gd name="connsiteY573" fmla="*/ 298219 h 303641"/>
                  <a:gd name="connsiteX574" fmla="*/ 525951 w 1010331"/>
                  <a:gd name="connsiteY574" fmla="*/ 298219 h 303641"/>
                  <a:gd name="connsiteX575" fmla="*/ 530469 w 1010331"/>
                  <a:gd name="connsiteY575" fmla="*/ 294605 h 303641"/>
                  <a:gd name="connsiteX576" fmla="*/ 534988 w 1010331"/>
                  <a:gd name="connsiteY576" fmla="*/ 298219 h 303641"/>
                  <a:gd name="connsiteX577" fmla="*/ 534988 w 1010331"/>
                  <a:gd name="connsiteY577" fmla="*/ 298219 h 303641"/>
                  <a:gd name="connsiteX578" fmla="*/ 516010 w 1010331"/>
                  <a:gd name="connsiteY578" fmla="*/ 298219 h 303641"/>
                  <a:gd name="connsiteX579" fmla="*/ 506973 w 1010331"/>
                  <a:gd name="connsiteY579" fmla="*/ 298219 h 303641"/>
                  <a:gd name="connsiteX580" fmla="*/ 511492 w 1010331"/>
                  <a:gd name="connsiteY580" fmla="*/ 294605 h 303641"/>
                  <a:gd name="connsiteX581" fmla="*/ 516010 w 1010331"/>
                  <a:gd name="connsiteY581" fmla="*/ 298219 h 303641"/>
                  <a:gd name="connsiteX582" fmla="*/ 516010 w 1010331"/>
                  <a:gd name="connsiteY582" fmla="*/ 298219 h 303641"/>
                  <a:gd name="connsiteX583" fmla="*/ 497936 w 1010331"/>
                  <a:gd name="connsiteY583" fmla="*/ 298219 h 303641"/>
                  <a:gd name="connsiteX584" fmla="*/ 488899 w 1010331"/>
                  <a:gd name="connsiteY584" fmla="*/ 298219 h 303641"/>
                  <a:gd name="connsiteX585" fmla="*/ 493418 w 1010331"/>
                  <a:gd name="connsiteY585" fmla="*/ 294605 h 303641"/>
                  <a:gd name="connsiteX586" fmla="*/ 497936 w 1010331"/>
                  <a:gd name="connsiteY586" fmla="*/ 298219 h 303641"/>
                  <a:gd name="connsiteX587" fmla="*/ 497936 w 1010331"/>
                  <a:gd name="connsiteY587" fmla="*/ 298219 h 303641"/>
                  <a:gd name="connsiteX588" fmla="*/ 478959 w 1010331"/>
                  <a:gd name="connsiteY588" fmla="*/ 299123 h 303641"/>
                  <a:gd name="connsiteX589" fmla="*/ 469922 w 1010331"/>
                  <a:gd name="connsiteY589" fmla="*/ 299123 h 303641"/>
                  <a:gd name="connsiteX590" fmla="*/ 474440 w 1010331"/>
                  <a:gd name="connsiteY590" fmla="*/ 295508 h 303641"/>
                  <a:gd name="connsiteX591" fmla="*/ 478959 w 1010331"/>
                  <a:gd name="connsiteY591" fmla="*/ 299123 h 303641"/>
                  <a:gd name="connsiteX592" fmla="*/ 478959 w 1010331"/>
                  <a:gd name="connsiteY592" fmla="*/ 299123 h 303641"/>
                  <a:gd name="connsiteX593" fmla="*/ 459981 w 1010331"/>
                  <a:gd name="connsiteY593" fmla="*/ 299123 h 303641"/>
                  <a:gd name="connsiteX594" fmla="*/ 450944 w 1010331"/>
                  <a:gd name="connsiteY594" fmla="*/ 299123 h 303641"/>
                  <a:gd name="connsiteX595" fmla="*/ 455462 w 1010331"/>
                  <a:gd name="connsiteY595" fmla="*/ 295508 h 303641"/>
                  <a:gd name="connsiteX596" fmla="*/ 459981 w 1010331"/>
                  <a:gd name="connsiteY596" fmla="*/ 299123 h 303641"/>
                  <a:gd name="connsiteX597" fmla="*/ 459981 w 1010331"/>
                  <a:gd name="connsiteY597" fmla="*/ 299123 h 303641"/>
                  <a:gd name="connsiteX598" fmla="*/ 441003 w 1010331"/>
                  <a:gd name="connsiteY598" fmla="*/ 299123 h 303641"/>
                  <a:gd name="connsiteX599" fmla="*/ 431966 w 1010331"/>
                  <a:gd name="connsiteY599" fmla="*/ 299123 h 303641"/>
                  <a:gd name="connsiteX600" fmla="*/ 436485 w 1010331"/>
                  <a:gd name="connsiteY600" fmla="*/ 294605 h 303641"/>
                  <a:gd name="connsiteX601" fmla="*/ 441003 w 1010331"/>
                  <a:gd name="connsiteY601" fmla="*/ 299123 h 303641"/>
                  <a:gd name="connsiteX602" fmla="*/ 441003 w 1010331"/>
                  <a:gd name="connsiteY602" fmla="*/ 299123 h 303641"/>
                  <a:gd name="connsiteX603" fmla="*/ 422929 w 1010331"/>
                  <a:gd name="connsiteY603" fmla="*/ 299123 h 303641"/>
                  <a:gd name="connsiteX604" fmla="*/ 413892 w 1010331"/>
                  <a:gd name="connsiteY604" fmla="*/ 299123 h 303641"/>
                  <a:gd name="connsiteX605" fmla="*/ 418411 w 1010331"/>
                  <a:gd name="connsiteY605" fmla="*/ 294605 h 303641"/>
                  <a:gd name="connsiteX606" fmla="*/ 422929 w 1010331"/>
                  <a:gd name="connsiteY606" fmla="*/ 299123 h 303641"/>
                  <a:gd name="connsiteX607" fmla="*/ 422929 w 1010331"/>
                  <a:gd name="connsiteY607" fmla="*/ 299123 h 303641"/>
                  <a:gd name="connsiteX608" fmla="*/ 403952 w 1010331"/>
                  <a:gd name="connsiteY608" fmla="*/ 299123 h 303641"/>
                  <a:gd name="connsiteX609" fmla="*/ 394915 w 1010331"/>
                  <a:gd name="connsiteY609" fmla="*/ 299123 h 303641"/>
                  <a:gd name="connsiteX610" fmla="*/ 399433 w 1010331"/>
                  <a:gd name="connsiteY610" fmla="*/ 294605 h 303641"/>
                  <a:gd name="connsiteX611" fmla="*/ 403952 w 1010331"/>
                  <a:gd name="connsiteY611" fmla="*/ 299123 h 303641"/>
                  <a:gd name="connsiteX612" fmla="*/ 403952 w 1010331"/>
                  <a:gd name="connsiteY612" fmla="*/ 299123 h 303641"/>
                  <a:gd name="connsiteX613" fmla="*/ 384974 w 1010331"/>
                  <a:gd name="connsiteY613" fmla="*/ 299123 h 303641"/>
                  <a:gd name="connsiteX614" fmla="*/ 375937 w 1010331"/>
                  <a:gd name="connsiteY614" fmla="*/ 299123 h 303641"/>
                  <a:gd name="connsiteX615" fmla="*/ 380456 w 1010331"/>
                  <a:gd name="connsiteY615" fmla="*/ 294605 h 303641"/>
                  <a:gd name="connsiteX616" fmla="*/ 384974 w 1010331"/>
                  <a:gd name="connsiteY616" fmla="*/ 299123 h 303641"/>
                  <a:gd name="connsiteX617" fmla="*/ 384974 w 1010331"/>
                  <a:gd name="connsiteY617" fmla="*/ 299123 h 303641"/>
                  <a:gd name="connsiteX618" fmla="*/ 365997 w 1010331"/>
                  <a:gd name="connsiteY618" fmla="*/ 299123 h 303641"/>
                  <a:gd name="connsiteX619" fmla="*/ 356960 w 1010331"/>
                  <a:gd name="connsiteY619" fmla="*/ 299123 h 303641"/>
                  <a:gd name="connsiteX620" fmla="*/ 361478 w 1010331"/>
                  <a:gd name="connsiteY620" fmla="*/ 294605 h 303641"/>
                  <a:gd name="connsiteX621" fmla="*/ 365997 w 1010331"/>
                  <a:gd name="connsiteY621" fmla="*/ 299123 h 303641"/>
                  <a:gd name="connsiteX622" fmla="*/ 365997 w 1010331"/>
                  <a:gd name="connsiteY622" fmla="*/ 299123 h 303641"/>
                  <a:gd name="connsiteX623" fmla="*/ 347019 w 1010331"/>
                  <a:gd name="connsiteY623" fmla="*/ 299123 h 303641"/>
                  <a:gd name="connsiteX624" fmla="*/ 337982 w 1010331"/>
                  <a:gd name="connsiteY624" fmla="*/ 299123 h 303641"/>
                  <a:gd name="connsiteX625" fmla="*/ 342501 w 1010331"/>
                  <a:gd name="connsiteY625" fmla="*/ 294605 h 303641"/>
                  <a:gd name="connsiteX626" fmla="*/ 347019 w 1010331"/>
                  <a:gd name="connsiteY626" fmla="*/ 299123 h 303641"/>
                  <a:gd name="connsiteX627" fmla="*/ 347019 w 1010331"/>
                  <a:gd name="connsiteY627" fmla="*/ 299123 h 303641"/>
                  <a:gd name="connsiteX628" fmla="*/ 335271 w 1010331"/>
                  <a:gd name="connsiteY628" fmla="*/ 294605 h 303641"/>
                  <a:gd name="connsiteX629" fmla="*/ 332560 w 1010331"/>
                  <a:gd name="connsiteY629" fmla="*/ 285568 h 303641"/>
                  <a:gd name="connsiteX630" fmla="*/ 334367 w 1010331"/>
                  <a:gd name="connsiteY630" fmla="*/ 285568 h 303641"/>
                  <a:gd name="connsiteX631" fmla="*/ 338886 w 1010331"/>
                  <a:gd name="connsiteY631" fmla="*/ 290086 h 303641"/>
                  <a:gd name="connsiteX632" fmla="*/ 335271 w 1010331"/>
                  <a:gd name="connsiteY632" fmla="*/ 294605 h 303641"/>
                  <a:gd name="connsiteX633" fmla="*/ 335271 w 1010331"/>
                  <a:gd name="connsiteY633" fmla="*/ 294605 h 303641"/>
                  <a:gd name="connsiteX634" fmla="*/ 323523 w 1010331"/>
                  <a:gd name="connsiteY634" fmla="*/ 263879 h 303641"/>
                  <a:gd name="connsiteX635" fmla="*/ 319908 w 1010331"/>
                  <a:gd name="connsiteY635" fmla="*/ 262072 h 303641"/>
                  <a:gd name="connsiteX636" fmla="*/ 319004 w 1010331"/>
                  <a:gd name="connsiteY636" fmla="*/ 259361 h 303641"/>
                  <a:gd name="connsiteX637" fmla="*/ 323523 w 1010331"/>
                  <a:gd name="connsiteY637" fmla="*/ 254842 h 303641"/>
                  <a:gd name="connsiteX638" fmla="*/ 328041 w 1010331"/>
                  <a:gd name="connsiteY638" fmla="*/ 259361 h 303641"/>
                  <a:gd name="connsiteX639" fmla="*/ 323523 w 1010331"/>
                  <a:gd name="connsiteY639" fmla="*/ 263879 h 303641"/>
                  <a:gd name="connsiteX640" fmla="*/ 323523 w 1010331"/>
                  <a:gd name="connsiteY640" fmla="*/ 263879 h 303641"/>
                  <a:gd name="connsiteX641" fmla="*/ 323523 w 1010331"/>
                  <a:gd name="connsiteY641" fmla="*/ 263879 h 303641"/>
                  <a:gd name="connsiteX642" fmla="*/ 309968 w 1010331"/>
                  <a:gd name="connsiteY642" fmla="*/ 260264 h 303641"/>
                  <a:gd name="connsiteX643" fmla="*/ 304545 w 1010331"/>
                  <a:gd name="connsiteY643" fmla="*/ 261168 h 303641"/>
                  <a:gd name="connsiteX644" fmla="*/ 300931 w 1010331"/>
                  <a:gd name="connsiteY644" fmla="*/ 261168 h 303641"/>
                  <a:gd name="connsiteX645" fmla="*/ 300931 w 1010331"/>
                  <a:gd name="connsiteY645" fmla="*/ 259361 h 303641"/>
                  <a:gd name="connsiteX646" fmla="*/ 305449 w 1010331"/>
                  <a:gd name="connsiteY646" fmla="*/ 254842 h 303641"/>
                  <a:gd name="connsiteX647" fmla="*/ 309968 w 1010331"/>
                  <a:gd name="connsiteY647" fmla="*/ 259361 h 303641"/>
                  <a:gd name="connsiteX648" fmla="*/ 309968 w 1010331"/>
                  <a:gd name="connsiteY648" fmla="*/ 260264 h 303641"/>
                  <a:gd name="connsiteX649" fmla="*/ 309968 w 1010331"/>
                  <a:gd name="connsiteY649" fmla="*/ 260264 h 303641"/>
                  <a:gd name="connsiteX650" fmla="*/ 276531 w 1010331"/>
                  <a:gd name="connsiteY650" fmla="*/ 143688 h 303641"/>
                  <a:gd name="connsiteX651" fmla="*/ 281049 w 1010331"/>
                  <a:gd name="connsiteY651" fmla="*/ 148206 h 303641"/>
                  <a:gd name="connsiteX652" fmla="*/ 276531 w 1010331"/>
                  <a:gd name="connsiteY652" fmla="*/ 152725 h 303641"/>
                  <a:gd name="connsiteX653" fmla="*/ 272012 w 1010331"/>
                  <a:gd name="connsiteY653" fmla="*/ 148206 h 303641"/>
                  <a:gd name="connsiteX654" fmla="*/ 276531 w 1010331"/>
                  <a:gd name="connsiteY654" fmla="*/ 143688 h 303641"/>
                  <a:gd name="connsiteX655" fmla="*/ 276531 w 1010331"/>
                  <a:gd name="connsiteY655" fmla="*/ 143688 h 303641"/>
                  <a:gd name="connsiteX656" fmla="*/ 257553 w 1010331"/>
                  <a:gd name="connsiteY656" fmla="*/ 143688 h 303641"/>
                  <a:gd name="connsiteX657" fmla="*/ 262072 w 1010331"/>
                  <a:gd name="connsiteY657" fmla="*/ 148206 h 303641"/>
                  <a:gd name="connsiteX658" fmla="*/ 257553 w 1010331"/>
                  <a:gd name="connsiteY658" fmla="*/ 152725 h 303641"/>
                  <a:gd name="connsiteX659" fmla="*/ 253035 w 1010331"/>
                  <a:gd name="connsiteY659" fmla="*/ 148206 h 303641"/>
                  <a:gd name="connsiteX660" fmla="*/ 257553 w 1010331"/>
                  <a:gd name="connsiteY660" fmla="*/ 143688 h 303641"/>
                  <a:gd name="connsiteX661" fmla="*/ 257553 w 1010331"/>
                  <a:gd name="connsiteY661" fmla="*/ 143688 h 303641"/>
                  <a:gd name="connsiteX662" fmla="*/ 238576 w 1010331"/>
                  <a:gd name="connsiteY662" fmla="*/ 143688 h 303641"/>
                  <a:gd name="connsiteX663" fmla="*/ 243094 w 1010331"/>
                  <a:gd name="connsiteY663" fmla="*/ 148206 h 303641"/>
                  <a:gd name="connsiteX664" fmla="*/ 238576 w 1010331"/>
                  <a:gd name="connsiteY664" fmla="*/ 152725 h 303641"/>
                  <a:gd name="connsiteX665" fmla="*/ 234057 w 1010331"/>
                  <a:gd name="connsiteY665" fmla="*/ 148206 h 303641"/>
                  <a:gd name="connsiteX666" fmla="*/ 238576 w 1010331"/>
                  <a:gd name="connsiteY666" fmla="*/ 143688 h 303641"/>
                  <a:gd name="connsiteX667" fmla="*/ 238576 w 1010331"/>
                  <a:gd name="connsiteY667" fmla="*/ 143688 h 303641"/>
                  <a:gd name="connsiteX668" fmla="*/ 220502 w 1010331"/>
                  <a:gd name="connsiteY668" fmla="*/ 143688 h 303641"/>
                  <a:gd name="connsiteX669" fmla="*/ 225020 w 1010331"/>
                  <a:gd name="connsiteY669" fmla="*/ 148206 h 303641"/>
                  <a:gd name="connsiteX670" fmla="*/ 220502 w 1010331"/>
                  <a:gd name="connsiteY670" fmla="*/ 152725 h 303641"/>
                  <a:gd name="connsiteX671" fmla="*/ 215983 w 1010331"/>
                  <a:gd name="connsiteY671" fmla="*/ 148206 h 303641"/>
                  <a:gd name="connsiteX672" fmla="*/ 220502 w 1010331"/>
                  <a:gd name="connsiteY672" fmla="*/ 143688 h 303641"/>
                  <a:gd name="connsiteX673" fmla="*/ 220502 w 1010331"/>
                  <a:gd name="connsiteY673" fmla="*/ 143688 h 303641"/>
                  <a:gd name="connsiteX674" fmla="*/ 201524 w 1010331"/>
                  <a:gd name="connsiteY674" fmla="*/ 143688 h 303641"/>
                  <a:gd name="connsiteX675" fmla="*/ 206043 w 1010331"/>
                  <a:gd name="connsiteY675" fmla="*/ 148206 h 303641"/>
                  <a:gd name="connsiteX676" fmla="*/ 201524 w 1010331"/>
                  <a:gd name="connsiteY676" fmla="*/ 152725 h 303641"/>
                  <a:gd name="connsiteX677" fmla="*/ 197006 w 1010331"/>
                  <a:gd name="connsiteY677" fmla="*/ 148206 h 303641"/>
                  <a:gd name="connsiteX678" fmla="*/ 201524 w 1010331"/>
                  <a:gd name="connsiteY678" fmla="*/ 143688 h 303641"/>
                  <a:gd name="connsiteX679" fmla="*/ 201524 w 1010331"/>
                  <a:gd name="connsiteY679" fmla="*/ 143688 h 303641"/>
                  <a:gd name="connsiteX680" fmla="*/ 182546 w 1010331"/>
                  <a:gd name="connsiteY680" fmla="*/ 143688 h 303641"/>
                  <a:gd name="connsiteX681" fmla="*/ 187065 w 1010331"/>
                  <a:gd name="connsiteY681" fmla="*/ 148206 h 303641"/>
                  <a:gd name="connsiteX682" fmla="*/ 182546 w 1010331"/>
                  <a:gd name="connsiteY682" fmla="*/ 152725 h 303641"/>
                  <a:gd name="connsiteX683" fmla="*/ 178028 w 1010331"/>
                  <a:gd name="connsiteY683" fmla="*/ 148206 h 303641"/>
                  <a:gd name="connsiteX684" fmla="*/ 182546 w 1010331"/>
                  <a:gd name="connsiteY684" fmla="*/ 143688 h 303641"/>
                  <a:gd name="connsiteX685" fmla="*/ 182546 w 1010331"/>
                  <a:gd name="connsiteY685" fmla="*/ 143688 h 303641"/>
                  <a:gd name="connsiteX686" fmla="*/ 163569 w 1010331"/>
                  <a:gd name="connsiteY686" fmla="*/ 143688 h 303641"/>
                  <a:gd name="connsiteX687" fmla="*/ 168087 w 1010331"/>
                  <a:gd name="connsiteY687" fmla="*/ 148206 h 303641"/>
                  <a:gd name="connsiteX688" fmla="*/ 163569 w 1010331"/>
                  <a:gd name="connsiteY688" fmla="*/ 152725 h 303641"/>
                  <a:gd name="connsiteX689" fmla="*/ 159050 w 1010331"/>
                  <a:gd name="connsiteY689" fmla="*/ 148206 h 303641"/>
                  <a:gd name="connsiteX690" fmla="*/ 163569 w 1010331"/>
                  <a:gd name="connsiteY690" fmla="*/ 143688 h 303641"/>
                  <a:gd name="connsiteX691" fmla="*/ 163569 w 1010331"/>
                  <a:gd name="connsiteY691" fmla="*/ 143688 h 303641"/>
                  <a:gd name="connsiteX692" fmla="*/ 144591 w 1010331"/>
                  <a:gd name="connsiteY692" fmla="*/ 143688 h 303641"/>
                  <a:gd name="connsiteX693" fmla="*/ 149110 w 1010331"/>
                  <a:gd name="connsiteY693" fmla="*/ 148206 h 303641"/>
                  <a:gd name="connsiteX694" fmla="*/ 144591 w 1010331"/>
                  <a:gd name="connsiteY694" fmla="*/ 152725 h 303641"/>
                  <a:gd name="connsiteX695" fmla="*/ 140073 w 1010331"/>
                  <a:gd name="connsiteY695" fmla="*/ 148206 h 303641"/>
                  <a:gd name="connsiteX696" fmla="*/ 144591 w 1010331"/>
                  <a:gd name="connsiteY696" fmla="*/ 143688 h 303641"/>
                  <a:gd name="connsiteX697" fmla="*/ 144591 w 1010331"/>
                  <a:gd name="connsiteY697" fmla="*/ 143688 h 303641"/>
                  <a:gd name="connsiteX698" fmla="*/ 126517 w 1010331"/>
                  <a:gd name="connsiteY698" fmla="*/ 143688 h 303641"/>
                  <a:gd name="connsiteX699" fmla="*/ 131036 w 1010331"/>
                  <a:gd name="connsiteY699" fmla="*/ 148206 h 303641"/>
                  <a:gd name="connsiteX700" fmla="*/ 126517 w 1010331"/>
                  <a:gd name="connsiteY700" fmla="*/ 152725 h 303641"/>
                  <a:gd name="connsiteX701" fmla="*/ 121999 w 1010331"/>
                  <a:gd name="connsiteY701" fmla="*/ 148206 h 303641"/>
                  <a:gd name="connsiteX702" fmla="*/ 126517 w 1010331"/>
                  <a:gd name="connsiteY702" fmla="*/ 143688 h 303641"/>
                  <a:gd name="connsiteX703" fmla="*/ 126517 w 1010331"/>
                  <a:gd name="connsiteY703" fmla="*/ 143688 h 303641"/>
                  <a:gd name="connsiteX704" fmla="*/ 107540 w 1010331"/>
                  <a:gd name="connsiteY704" fmla="*/ 143688 h 303641"/>
                  <a:gd name="connsiteX705" fmla="*/ 112058 w 1010331"/>
                  <a:gd name="connsiteY705" fmla="*/ 148206 h 303641"/>
                  <a:gd name="connsiteX706" fmla="*/ 107540 w 1010331"/>
                  <a:gd name="connsiteY706" fmla="*/ 152725 h 303641"/>
                  <a:gd name="connsiteX707" fmla="*/ 103021 w 1010331"/>
                  <a:gd name="connsiteY707" fmla="*/ 148206 h 303641"/>
                  <a:gd name="connsiteX708" fmla="*/ 107540 w 1010331"/>
                  <a:gd name="connsiteY708" fmla="*/ 143688 h 303641"/>
                  <a:gd name="connsiteX709" fmla="*/ 107540 w 1010331"/>
                  <a:gd name="connsiteY709" fmla="*/ 143688 h 303641"/>
                  <a:gd name="connsiteX710" fmla="*/ 88562 w 1010331"/>
                  <a:gd name="connsiteY710" fmla="*/ 143688 h 303641"/>
                  <a:gd name="connsiteX711" fmla="*/ 93081 w 1010331"/>
                  <a:gd name="connsiteY711" fmla="*/ 148206 h 303641"/>
                  <a:gd name="connsiteX712" fmla="*/ 88562 w 1010331"/>
                  <a:gd name="connsiteY712" fmla="*/ 152725 h 303641"/>
                  <a:gd name="connsiteX713" fmla="*/ 84044 w 1010331"/>
                  <a:gd name="connsiteY713" fmla="*/ 148206 h 303641"/>
                  <a:gd name="connsiteX714" fmla="*/ 88562 w 1010331"/>
                  <a:gd name="connsiteY714" fmla="*/ 143688 h 303641"/>
                  <a:gd name="connsiteX715" fmla="*/ 88562 w 1010331"/>
                  <a:gd name="connsiteY715" fmla="*/ 143688 h 303641"/>
                  <a:gd name="connsiteX716" fmla="*/ 69585 w 1010331"/>
                  <a:gd name="connsiteY716" fmla="*/ 143688 h 303641"/>
                  <a:gd name="connsiteX717" fmla="*/ 74103 w 1010331"/>
                  <a:gd name="connsiteY717" fmla="*/ 148206 h 303641"/>
                  <a:gd name="connsiteX718" fmla="*/ 69585 w 1010331"/>
                  <a:gd name="connsiteY718" fmla="*/ 152725 h 303641"/>
                  <a:gd name="connsiteX719" fmla="*/ 65066 w 1010331"/>
                  <a:gd name="connsiteY719" fmla="*/ 148206 h 303641"/>
                  <a:gd name="connsiteX720" fmla="*/ 69585 w 1010331"/>
                  <a:gd name="connsiteY720" fmla="*/ 143688 h 303641"/>
                  <a:gd name="connsiteX721" fmla="*/ 69585 w 1010331"/>
                  <a:gd name="connsiteY721" fmla="*/ 143688 h 303641"/>
                  <a:gd name="connsiteX722" fmla="*/ 50607 w 1010331"/>
                  <a:gd name="connsiteY722" fmla="*/ 143688 h 303641"/>
                  <a:gd name="connsiteX723" fmla="*/ 55125 w 1010331"/>
                  <a:gd name="connsiteY723" fmla="*/ 148206 h 303641"/>
                  <a:gd name="connsiteX724" fmla="*/ 50607 w 1010331"/>
                  <a:gd name="connsiteY724" fmla="*/ 152725 h 303641"/>
                  <a:gd name="connsiteX725" fmla="*/ 46088 w 1010331"/>
                  <a:gd name="connsiteY725" fmla="*/ 148206 h 303641"/>
                  <a:gd name="connsiteX726" fmla="*/ 50607 w 1010331"/>
                  <a:gd name="connsiteY726" fmla="*/ 143688 h 303641"/>
                  <a:gd name="connsiteX727" fmla="*/ 50607 w 1010331"/>
                  <a:gd name="connsiteY727" fmla="*/ 143688 h 303641"/>
                  <a:gd name="connsiteX728" fmla="*/ 32533 w 1010331"/>
                  <a:gd name="connsiteY728" fmla="*/ 143688 h 303641"/>
                  <a:gd name="connsiteX729" fmla="*/ 37052 w 1010331"/>
                  <a:gd name="connsiteY729" fmla="*/ 148206 h 303641"/>
                  <a:gd name="connsiteX730" fmla="*/ 32533 w 1010331"/>
                  <a:gd name="connsiteY730" fmla="*/ 152725 h 303641"/>
                  <a:gd name="connsiteX731" fmla="*/ 28015 w 1010331"/>
                  <a:gd name="connsiteY731" fmla="*/ 148206 h 303641"/>
                  <a:gd name="connsiteX732" fmla="*/ 32533 w 1010331"/>
                  <a:gd name="connsiteY732" fmla="*/ 143688 h 303641"/>
                  <a:gd name="connsiteX733" fmla="*/ 32533 w 1010331"/>
                  <a:gd name="connsiteY733" fmla="*/ 143688 h 303641"/>
                  <a:gd name="connsiteX734" fmla="*/ 267494 w 1010331"/>
                  <a:gd name="connsiteY734" fmla="*/ 132843 h 303641"/>
                  <a:gd name="connsiteX735" fmla="*/ 272012 w 1010331"/>
                  <a:gd name="connsiteY735" fmla="*/ 137362 h 303641"/>
                  <a:gd name="connsiteX736" fmla="*/ 267494 w 1010331"/>
                  <a:gd name="connsiteY736" fmla="*/ 141880 h 303641"/>
                  <a:gd name="connsiteX737" fmla="*/ 262975 w 1010331"/>
                  <a:gd name="connsiteY737" fmla="*/ 137362 h 303641"/>
                  <a:gd name="connsiteX738" fmla="*/ 267494 w 1010331"/>
                  <a:gd name="connsiteY738" fmla="*/ 132843 h 303641"/>
                  <a:gd name="connsiteX739" fmla="*/ 267494 w 1010331"/>
                  <a:gd name="connsiteY739" fmla="*/ 132843 h 303641"/>
                  <a:gd name="connsiteX740" fmla="*/ 248516 w 1010331"/>
                  <a:gd name="connsiteY740" fmla="*/ 132843 h 303641"/>
                  <a:gd name="connsiteX741" fmla="*/ 253035 w 1010331"/>
                  <a:gd name="connsiteY741" fmla="*/ 137362 h 303641"/>
                  <a:gd name="connsiteX742" fmla="*/ 248516 w 1010331"/>
                  <a:gd name="connsiteY742" fmla="*/ 141880 h 303641"/>
                  <a:gd name="connsiteX743" fmla="*/ 243998 w 1010331"/>
                  <a:gd name="connsiteY743" fmla="*/ 137362 h 303641"/>
                  <a:gd name="connsiteX744" fmla="*/ 248516 w 1010331"/>
                  <a:gd name="connsiteY744" fmla="*/ 132843 h 303641"/>
                  <a:gd name="connsiteX745" fmla="*/ 248516 w 1010331"/>
                  <a:gd name="connsiteY745" fmla="*/ 132843 h 303641"/>
                  <a:gd name="connsiteX746" fmla="*/ 229539 w 1010331"/>
                  <a:gd name="connsiteY746" fmla="*/ 132843 h 303641"/>
                  <a:gd name="connsiteX747" fmla="*/ 234057 w 1010331"/>
                  <a:gd name="connsiteY747" fmla="*/ 137362 h 303641"/>
                  <a:gd name="connsiteX748" fmla="*/ 229539 w 1010331"/>
                  <a:gd name="connsiteY748" fmla="*/ 141880 h 303641"/>
                  <a:gd name="connsiteX749" fmla="*/ 225020 w 1010331"/>
                  <a:gd name="connsiteY749" fmla="*/ 137362 h 303641"/>
                  <a:gd name="connsiteX750" fmla="*/ 229539 w 1010331"/>
                  <a:gd name="connsiteY750" fmla="*/ 132843 h 303641"/>
                  <a:gd name="connsiteX751" fmla="*/ 229539 w 1010331"/>
                  <a:gd name="connsiteY751" fmla="*/ 132843 h 303641"/>
                  <a:gd name="connsiteX752" fmla="*/ 210561 w 1010331"/>
                  <a:gd name="connsiteY752" fmla="*/ 132843 h 303641"/>
                  <a:gd name="connsiteX753" fmla="*/ 215080 w 1010331"/>
                  <a:gd name="connsiteY753" fmla="*/ 137362 h 303641"/>
                  <a:gd name="connsiteX754" fmla="*/ 210561 w 1010331"/>
                  <a:gd name="connsiteY754" fmla="*/ 141880 h 303641"/>
                  <a:gd name="connsiteX755" fmla="*/ 206043 w 1010331"/>
                  <a:gd name="connsiteY755" fmla="*/ 137362 h 303641"/>
                  <a:gd name="connsiteX756" fmla="*/ 210561 w 1010331"/>
                  <a:gd name="connsiteY756" fmla="*/ 132843 h 303641"/>
                  <a:gd name="connsiteX757" fmla="*/ 210561 w 1010331"/>
                  <a:gd name="connsiteY757" fmla="*/ 132843 h 303641"/>
                  <a:gd name="connsiteX758" fmla="*/ 191583 w 1010331"/>
                  <a:gd name="connsiteY758" fmla="*/ 132843 h 303641"/>
                  <a:gd name="connsiteX759" fmla="*/ 196102 w 1010331"/>
                  <a:gd name="connsiteY759" fmla="*/ 137362 h 303641"/>
                  <a:gd name="connsiteX760" fmla="*/ 191583 w 1010331"/>
                  <a:gd name="connsiteY760" fmla="*/ 141880 h 303641"/>
                  <a:gd name="connsiteX761" fmla="*/ 187065 w 1010331"/>
                  <a:gd name="connsiteY761" fmla="*/ 137362 h 303641"/>
                  <a:gd name="connsiteX762" fmla="*/ 191583 w 1010331"/>
                  <a:gd name="connsiteY762" fmla="*/ 132843 h 303641"/>
                  <a:gd name="connsiteX763" fmla="*/ 191583 w 1010331"/>
                  <a:gd name="connsiteY763" fmla="*/ 132843 h 303641"/>
                  <a:gd name="connsiteX764" fmla="*/ 173509 w 1010331"/>
                  <a:gd name="connsiteY764" fmla="*/ 132843 h 303641"/>
                  <a:gd name="connsiteX765" fmla="*/ 178028 w 1010331"/>
                  <a:gd name="connsiteY765" fmla="*/ 137362 h 303641"/>
                  <a:gd name="connsiteX766" fmla="*/ 173509 w 1010331"/>
                  <a:gd name="connsiteY766" fmla="*/ 141880 h 303641"/>
                  <a:gd name="connsiteX767" fmla="*/ 168991 w 1010331"/>
                  <a:gd name="connsiteY767" fmla="*/ 137362 h 303641"/>
                  <a:gd name="connsiteX768" fmla="*/ 173509 w 1010331"/>
                  <a:gd name="connsiteY768" fmla="*/ 132843 h 303641"/>
                  <a:gd name="connsiteX769" fmla="*/ 173509 w 1010331"/>
                  <a:gd name="connsiteY769" fmla="*/ 132843 h 303641"/>
                  <a:gd name="connsiteX770" fmla="*/ 154532 w 1010331"/>
                  <a:gd name="connsiteY770" fmla="*/ 132843 h 303641"/>
                  <a:gd name="connsiteX771" fmla="*/ 159050 w 1010331"/>
                  <a:gd name="connsiteY771" fmla="*/ 137362 h 303641"/>
                  <a:gd name="connsiteX772" fmla="*/ 154532 w 1010331"/>
                  <a:gd name="connsiteY772" fmla="*/ 141880 h 303641"/>
                  <a:gd name="connsiteX773" fmla="*/ 150013 w 1010331"/>
                  <a:gd name="connsiteY773" fmla="*/ 137362 h 303641"/>
                  <a:gd name="connsiteX774" fmla="*/ 154532 w 1010331"/>
                  <a:gd name="connsiteY774" fmla="*/ 132843 h 303641"/>
                  <a:gd name="connsiteX775" fmla="*/ 154532 w 1010331"/>
                  <a:gd name="connsiteY775" fmla="*/ 132843 h 303641"/>
                  <a:gd name="connsiteX776" fmla="*/ 135554 w 1010331"/>
                  <a:gd name="connsiteY776" fmla="*/ 132843 h 303641"/>
                  <a:gd name="connsiteX777" fmla="*/ 140073 w 1010331"/>
                  <a:gd name="connsiteY777" fmla="*/ 137362 h 303641"/>
                  <a:gd name="connsiteX778" fmla="*/ 135554 w 1010331"/>
                  <a:gd name="connsiteY778" fmla="*/ 141880 h 303641"/>
                  <a:gd name="connsiteX779" fmla="*/ 131036 w 1010331"/>
                  <a:gd name="connsiteY779" fmla="*/ 137362 h 303641"/>
                  <a:gd name="connsiteX780" fmla="*/ 135554 w 1010331"/>
                  <a:gd name="connsiteY780" fmla="*/ 132843 h 303641"/>
                  <a:gd name="connsiteX781" fmla="*/ 135554 w 1010331"/>
                  <a:gd name="connsiteY781" fmla="*/ 132843 h 303641"/>
                  <a:gd name="connsiteX782" fmla="*/ 116577 w 1010331"/>
                  <a:gd name="connsiteY782" fmla="*/ 132843 h 303641"/>
                  <a:gd name="connsiteX783" fmla="*/ 121095 w 1010331"/>
                  <a:gd name="connsiteY783" fmla="*/ 137362 h 303641"/>
                  <a:gd name="connsiteX784" fmla="*/ 116577 w 1010331"/>
                  <a:gd name="connsiteY784" fmla="*/ 141880 h 303641"/>
                  <a:gd name="connsiteX785" fmla="*/ 112058 w 1010331"/>
                  <a:gd name="connsiteY785" fmla="*/ 137362 h 303641"/>
                  <a:gd name="connsiteX786" fmla="*/ 116577 w 1010331"/>
                  <a:gd name="connsiteY786" fmla="*/ 132843 h 303641"/>
                  <a:gd name="connsiteX787" fmla="*/ 116577 w 1010331"/>
                  <a:gd name="connsiteY787" fmla="*/ 132843 h 303641"/>
                  <a:gd name="connsiteX788" fmla="*/ 97599 w 1010331"/>
                  <a:gd name="connsiteY788" fmla="*/ 132843 h 303641"/>
                  <a:gd name="connsiteX789" fmla="*/ 102118 w 1010331"/>
                  <a:gd name="connsiteY789" fmla="*/ 137362 h 303641"/>
                  <a:gd name="connsiteX790" fmla="*/ 97599 w 1010331"/>
                  <a:gd name="connsiteY790" fmla="*/ 141880 h 303641"/>
                  <a:gd name="connsiteX791" fmla="*/ 93081 w 1010331"/>
                  <a:gd name="connsiteY791" fmla="*/ 137362 h 303641"/>
                  <a:gd name="connsiteX792" fmla="*/ 97599 w 1010331"/>
                  <a:gd name="connsiteY792" fmla="*/ 132843 h 303641"/>
                  <a:gd name="connsiteX793" fmla="*/ 97599 w 1010331"/>
                  <a:gd name="connsiteY793" fmla="*/ 132843 h 303641"/>
                  <a:gd name="connsiteX794" fmla="*/ 79525 w 1010331"/>
                  <a:gd name="connsiteY794" fmla="*/ 132843 h 303641"/>
                  <a:gd name="connsiteX795" fmla="*/ 84044 w 1010331"/>
                  <a:gd name="connsiteY795" fmla="*/ 137362 h 303641"/>
                  <a:gd name="connsiteX796" fmla="*/ 79525 w 1010331"/>
                  <a:gd name="connsiteY796" fmla="*/ 141880 h 303641"/>
                  <a:gd name="connsiteX797" fmla="*/ 75007 w 1010331"/>
                  <a:gd name="connsiteY797" fmla="*/ 137362 h 303641"/>
                  <a:gd name="connsiteX798" fmla="*/ 79525 w 1010331"/>
                  <a:gd name="connsiteY798" fmla="*/ 132843 h 303641"/>
                  <a:gd name="connsiteX799" fmla="*/ 79525 w 1010331"/>
                  <a:gd name="connsiteY799" fmla="*/ 132843 h 303641"/>
                  <a:gd name="connsiteX800" fmla="*/ 60548 w 1010331"/>
                  <a:gd name="connsiteY800" fmla="*/ 132843 h 303641"/>
                  <a:gd name="connsiteX801" fmla="*/ 65066 w 1010331"/>
                  <a:gd name="connsiteY801" fmla="*/ 137362 h 303641"/>
                  <a:gd name="connsiteX802" fmla="*/ 60548 w 1010331"/>
                  <a:gd name="connsiteY802" fmla="*/ 141880 h 303641"/>
                  <a:gd name="connsiteX803" fmla="*/ 56029 w 1010331"/>
                  <a:gd name="connsiteY803" fmla="*/ 137362 h 303641"/>
                  <a:gd name="connsiteX804" fmla="*/ 60548 w 1010331"/>
                  <a:gd name="connsiteY804" fmla="*/ 132843 h 303641"/>
                  <a:gd name="connsiteX805" fmla="*/ 60548 w 1010331"/>
                  <a:gd name="connsiteY805" fmla="*/ 132843 h 303641"/>
                  <a:gd name="connsiteX806" fmla="*/ 41570 w 1010331"/>
                  <a:gd name="connsiteY806" fmla="*/ 132843 h 303641"/>
                  <a:gd name="connsiteX807" fmla="*/ 46088 w 1010331"/>
                  <a:gd name="connsiteY807" fmla="*/ 137362 h 303641"/>
                  <a:gd name="connsiteX808" fmla="*/ 41570 w 1010331"/>
                  <a:gd name="connsiteY808" fmla="*/ 141880 h 303641"/>
                  <a:gd name="connsiteX809" fmla="*/ 37052 w 1010331"/>
                  <a:gd name="connsiteY809" fmla="*/ 137362 h 303641"/>
                  <a:gd name="connsiteX810" fmla="*/ 41570 w 1010331"/>
                  <a:gd name="connsiteY810" fmla="*/ 132843 h 303641"/>
                  <a:gd name="connsiteX811" fmla="*/ 41570 w 1010331"/>
                  <a:gd name="connsiteY811" fmla="*/ 132843 h 303641"/>
                  <a:gd name="connsiteX812" fmla="*/ 276531 w 1010331"/>
                  <a:gd name="connsiteY812" fmla="*/ 122903 h 303641"/>
                  <a:gd name="connsiteX813" fmla="*/ 281049 w 1010331"/>
                  <a:gd name="connsiteY813" fmla="*/ 127421 h 303641"/>
                  <a:gd name="connsiteX814" fmla="*/ 276531 w 1010331"/>
                  <a:gd name="connsiteY814" fmla="*/ 131940 h 303641"/>
                  <a:gd name="connsiteX815" fmla="*/ 272012 w 1010331"/>
                  <a:gd name="connsiteY815" fmla="*/ 127421 h 303641"/>
                  <a:gd name="connsiteX816" fmla="*/ 276531 w 1010331"/>
                  <a:gd name="connsiteY816" fmla="*/ 122903 h 303641"/>
                  <a:gd name="connsiteX817" fmla="*/ 276531 w 1010331"/>
                  <a:gd name="connsiteY817" fmla="*/ 122903 h 303641"/>
                  <a:gd name="connsiteX818" fmla="*/ 257553 w 1010331"/>
                  <a:gd name="connsiteY818" fmla="*/ 122903 h 303641"/>
                  <a:gd name="connsiteX819" fmla="*/ 262072 w 1010331"/>
                  <a:gd name="connsiteY819" fmla="*/ 127421 h 303641"/>
                  <a:gd name="connsiteX820" fmla="*/ 257553 w 1010331"/>
                  <a:gd name="connsiteY820" fmla="*/ 131940 h 303641"/>
                  <a:gd name="connsiteX821" fmla="*/ 253035 w 1010331"/>
                  <a:gd name="connsiteY821" fmla="*/ 127421 h 303641"/>
                  <a:gd name="connsiteX822" fmla="*/ 257553 w 1010331"/>
                  <a:gd name="connsiteY822" fmla="*/ 122903 h 303641"/>
                  <a:gd name="connsiteX823" fmla="*/ 257553 w 1010331"/>
                  <a:gd name="connsiteY823" fmla="*/ 122903 h 303641"/>
                  <a:gd name="connsiteX824" fmla="*/ 238576 w 1010331"/>
                  <a:gd name="connsiteY824" fmla="*/ 122903 h 303641"/>
                  <a:gd name="connsiteX825" fmla="*/ 243094 w 1010331"/>
                  <a:gd name="connsiteY825" fmla="*/ 127421 h 303641"/>
                  <a:gd name="connsiteX826" fmla="*/ 238576 w 1010331"/>
                  <a:gd name="connsiteY826" fmla="*/ 131940 h 303641"/>
                  <a:gd name="connsiteX827" fmla="*/ 234057 w 1010331"/>
                  <a:gd name="connsiteY827" fmla="*/ 127421 h 303641"/>
                  <a:gd name="connsiteX828" fmla="*/ 238576 w 1010331"/>
                  <a:gd name="connsiteY828" fmla="*/ 122903 h 303641"/>
                  <a:gd name="connsiteX829" fmla="*/ 238576 w 1010331"/>
                  <a:gd name="connsiteY829" fmla="*/ 122903 h 303641"/>
                  <a:gd name="connsiteX830" fmla="*/ 220502 w 1010331"/>
                  <a:gd name="connsiteY830" fmla="*/ 122903 h 303641"/>
                  <a:gd name="connsiteX831" fmla="*/ 225020 w 1010331"/>
                  <a:gd name="connsiteY831" fmla="*/ 127421 h 303641"/>
                  <a:gd name="connsiteX832" fmla="*/ 220502 w 1010331"/>
                  <a:gd name="connsiteY832" fmla="*/ 131940 h 303641"/>
                  <a:gd name="connsiteX833" fmla="*/ 215983 w 1010331"/>
                  <a:gd name="connsiteY833" fmla="*/ 127421 h 303641"/>
                  <a:gd name="connsiteX834" fmla="*/ 220502 w 1010331"/>
                  <a:gd name="connsiteY834" fmla="*/ 122903 h 303641"/>
                  <a:gd name="connsiteX835" fmla="*/ 220502 w 1010331"/>
                  <a:gd name="connsiteY835" fmla="*/ 122903 h 303641"/>
                  <a:gd name="connsiteX836" fmla="*/ 201524 w 1010331"/>
                  <a:gd name="connsiteY836" fmla="*/ 122903 h 303641"/>
                  <a:gd name="connsiteX837" fmla="*/ 206043 w 1010331"/>
                  <a:gd name="connsiteY837" fmla="*/ 127421 h 303641"/>
                  <a:gd name="connsiteX838" fmla="*/ 201524 w 1010331"/>
                  <a:gd name="connsiteY838" fmla="*/ 131940 h 303641"/>
                  <a:gd name="connsiteX839" fmla="*/ 197006 w 1010331"/>
                  <a:gd name="connsiteY839" fmla="*/ 127421 h 303641"/>
                  <a:gd name="connsiteX840" fmla="*/ 201524 w 1010331"/>
                  <a:gd name="connsiteY840" fmla="*/ 122903 h 303641"/>
                  <a:gd name="connsiteX841" fmla="*/ 201524 w 1010331"/>
                  <a:gd name="connsiteY841" fmla="*/ 122903 h 303641"/>
                  <a:gd name="connsiteX842" fmla="*/ 182546 w 1010331"/>
                  <a:gd name="connsiteY842" fmla="*/ 122903 h 303641"/>
                  <a:gd name="connsiteX843" fmla="*/ 187065 w 1010331"/>
                  <a:gd name="connsiteY843" fmla="*/ 127421 h 303641"/>
                  <a:gd name="connsiteX844" fmla="*/ 182546 w 1010331"/>
                  <a:gd name="connsiteY844" fmla="*/ 131940 h 303641"/>
                  <a:gd name="connsiteX845" fmla="*/ 178028 w 1010331"/>
                  <a:gd name="connsiteY845" fmla="*/ 127421 h 303641"/>
                  <a:gd name="connsiteX846" fmla="*/ 182546 w 1010331"/>
                  <a:gd name="connsiteY846" fmla="*/ 122903 h 303641"/>
                  <a:gd name="connsiteX847" fmla="*/ 182546 w 1010331"/>
                  <a:gd name="connsiteY847" fmla="*/ 122903 h 303641"/>
                  <a:gd name="connsiteX848" fmla="*/ 163569 w 1010331"/>
                  <a:gd name="connsiteY848" fmla="*/ 122903 h 303641"/>
                  <a:gd name="connsiteX849" fmla="*/ 168087 w 1010331"/>
                  <a:gd name="connsiteY849" fmla="*/ 127421 h 303641"/>
                  <a:gd name="connsiteX850" fmla="*/ 163569 w 1010331"/>
                  <a:gd name="connsiteY850" fmla="*/ 131940 h 303641"/>
                  <a:gd name="connsiteX851" fmla="*/ 159050 w 1010331"/>
                  <a:gd name="connsiteY851" fmla="*/ 127421 h 303641"/>
                  <a:gd name="connsiteX852" fmla="*/ 163569 w 1010331"/>
                  <a:gd name="connsiteY852" fmla="*/ 122903 h 303641"/>
                  <a:gd name="connsiteX853" fmla="*/ 163569 w 1010331"/>
                  <a:gd name="connsiteY853" fmla="*/ 122903 h 303641"/>
                  <a:gd name="connsiteX854" fmla="*/ 144591 w 1010331"/>
                  <a:gd name="connsiteY854" fmla="*/ 122903 h 303641"/>
                  <a:gd name="connsiteX855" fmla="*/ 149110 w 1010331"/>
                  <a:gd name="connsiteY855" fmla="*/ 127421 h 303641"/>
                  <a:gd name="connsiteX856" fmla="*/ 144591 w 1010331"/>
                  <a:gd name="connsiteY856" fmla="*/ 131940 h 303641"/>
                  <a:gd name="connsiteX857" fmla="*/ 140073 w 1010331"/>
                  <a:gd name="connsiteY857" fmla="*/ 127421 h 303641"/>
                  <a:gd name="connsiteX858" fmla="*/ 144591 w 1010331"/>
                  <a:gd name="connsiteY858" fmla="*/ 122903 h 303641"/>
                  <a:gd name="connsiteX859" fmla="*/ 144591 w 1010331"/>
                  <a:gd name="connsiteY859" fmla="*/ 122903 h 303641"/>
                  <a:gd name="connsiteX860" fmla="*/ 126517 w 1010331"/>
                  <a:gd name="connsiteY860" fmla="*/ 122903 h 303641"/>
                  <a:gd name="connsiteX861" fmla="*/ 131036 w 1010331"/>
                  <a:gd name="connsiteY861" fmla="*/ 127421 h 303641"/>
                  <a:gd name="connsiteX862" fmla="*/ 126517 w 1010331"/>
                  <a:gd name="connsiteY862" fmla="*/ 131940 h 303641"/>
                  <a:gd name="connsiteX863" fmla="*/ 121999 w 1010331"/>
                  <a:gd name="connsiteY863" fmla="*/ 127421 h 303641"/>
                  <a:gd name="connsiteX864" fmla="*/ 126517 w 1010331"/>
                  <a:gd name="connsiteY864" fmla="*/ 122903 h 303641"/>
                  <a:gd name="connsiteX865" fmla="*/ 126517 w 1010331"/>
                  <a:gd name="connsiteY865" fmla="*/ 122903 h 303641"/>
                  <a:gd name="connsiteX866" fmla="*/ 107540 w 1010331"/>
                  <a:gd name="connsiteY866" fmla="*/ 122903 h 303641"/>
                  <a:gd name="connsiteX867" fmla="*/ 112058 w 1010331"/>
                  <a:gd name="connsiteY867" fmla="*/ 127421 h 303641"/>
                  <a:gd name="connsiteX868" fmla="*/ 107540 w 1010331"/>
                  <a:gd name="connsiteY868" fmla="*/ 131940 h 303641"/>
                  <a:gd name="connsiteX869" fmla="*/ 103021 w 1010331"/>
                  <a:gd name="connsiteY869" fmla="*/ 127421 h 303641"/>
                  <a:gd name="connsiteX870" fmla="*/ 107540 w 1010331"/>
                  <a:gd name="connsiteY870" fmla="*/ 122903 h 303641"/>
                  <a:gd name="connsiteX871" fmla="*/ 107540 w 1010331"/>
                  <a:gd name="connsiteY871" fmla="*/ 122903 h 303641"/>
                  <a:gd name="connsiteX872" fmla="*/ 88562 w 1010331"/>
                  <a:gd name="connsiteY872" fmla="*/ 122903 h 303641"/>
                  <a:gd name="connsiteX873" fmla="*/ 93081 w 1010331"/>
                  <a:gd name="connsiteY873" fmla="*/ 127421 h 303641"/>
                  <a:gd name="connsiteX874" fmla="*/ 88562 w 1010331"/>
                  <a:gd name="connsiteY874" fmla="*/ 131940 h 303641"/>
                  <a:gd name="connsiteX875" fmla="*/ 84044 w 1010331"/>
                  <a:gd name="connsiteY875" fmla="*/ 127421 h 303641"/>
                  <a:gd name="connsiteX876" fmla="*/ 88562 w 1010331"/>
                  <a:gd name="connsiteY876" fmla="*/ 122903 h 303641"/>
                  <a:gd name="connsiteX877" fmla="*/ 88562 w 1010331"/>
                  <a:gd name="connsiteY877" fmla="*/ 122903 h 303641"/>
                  <a:gd name="connsiteX878" fmla="*/ 69585 w 1010331"/>
                  <a:gd name="connsiteY878" fmla="*/ 122903 h 303641"/>
                  <a:gd name="connsiteX879" fmla="*/ 74103 w 1010331"/>
                  <a:gd name="connsiteY879" fmla="*/ 127421 h 303641"/>
                  <a:gd name="connsiteX880" fmla="*/ 69585 w 1010331"/>
                  <a:gd name="connsiteY880" fmla="*/ 131940 h 303641"/>
                  <a:gd name="connsiteX881" fmla="*/ 65066 w 1010331"/>
                  <a:gd name="connsiteY881" fmla="*/ 127421 h 303641"/>
                  <a:gd name="connsiteX882" fmla="*/ 69585 w 1010331"/>
                  <a:gd name="connsiteY882" fmla="*/ 122903 h 303641"/>
                  <a:gd name="connsiteX883" fmla="*/ 69585 w 1010331"/>
                  <a:gd name="connsiteY883" fmla="*/ 122903 h 303641"/>
                  <a:gd name="connsiteX884" fmla="*/ 50607 w 1010331"/>
                  <a:gd name="connsiteY884" fmla="*/ 122903 h 303641"/>
                  <a:gd name="connsiteX885" fmla="*/ 55125 w 1010331"/>
                  <a:gd name="connsiteY885" fmla="*/ 127421 h 303641"/>
                  <a:gd name="connsiteX886" fmla="*/ 50607 w 1010331"/>
                  <a:gd name="connsiteY886" fmla="*/ 131940 h 303641"/>
                  <a:gd name="connsiteX887" fmla="*/ 46088 w 1010331"/>
                  <a:gd name="connsiteY887" fmla="*/ 127421 h 303641"/>
                  <a:gd name="connsiteX888" fmla="*/ 50607 w 1010331"/>
                  <a:gd name="connsiteY888" fmla="*/ 122903 h 303641"/>
                  <a:gd name="connsiteX889" fmla="*/ 50607 w 1010331"/>
                  <a:gd name="connsiteY889" fmla="*/ 122903 h 303641"/>
                  <a:gd name="connsiteX890" fmla="*/ 267494 w 1010331"/>
                  <a:gd name="connsiteY890" fmla="*/ 112058 h 303641"/>
                  <a:gd name="connsiteX891" fmla="*/ 272012 w 1010331"/>
                  <a:gd name="connsiteY891" fmla="*/ 116577 h 303641"/>
                  <a:gd name="connsiteX892" fmla="*/ 267494 w 1010331"/>
                  <a:gd name="connsiteY892" fmla="*/ 121095 h 303641"/>
                  <a:gd name="connsiteX893" fmla="*/ 262975 w 1010331"/>
                  <a:gd name="connsiteY893" fmla="*/ 116577 h 303641"/>
                  <a:gd name="connsiteX894" fmla="*/ 267494 w 1010331"/>
                  <a:gd name="connsiteY894" fmla="*/ 112058 h 303641"/>
                  <a:gd name="connsiteX895" fmla="*/ 267494 w 1010331"/>
                  <a:gd name="connsiteY895" fmla="*/ 112058 h 303641"/>
                  <a:gd name="connsiteX896" fmla="*/ 248516 w 1010331"/>
                  <a:gd name="connsiteY896" fmla="*/ 112058 h 303641"/>
                  <a:gd name="connsiteX897" fmla="*/ 253035 w 1010331"/>
                  <a:gd name="connsiteY897" fmla="*/ 116577 h 303641"/>
                  <a:gd name="connsiteX898" fmla="*/ 248516 w 1010331"/>
                  <a:gd name="connsiteY898" fmla="*/ 121095 h 303641"/>
                  <a:gd name="connsiteX899" fmla="*/ 243998 w 1010331"/>
                  <a:gd name="connsiteY899" fmla="*/ 116577 h 303641"/>
                  <a:gd name="connsiteX900" fmla="*/ 248516 w 1010331"/>
                  <a:gd name="connsiteY900" fmla="*/ 112058 h 303641"/>
                  <a:gd name="connsiteX901" fmla="*/ 248516 w 1010331"/>
                  <a:gd name="connsiteY901" fmla="*/ 112058 h 303641"/>
                  <a:gd name="connsiteX902" fmla="*/ 229539 w 1010331"/>
                  <a:gd name="connsiteY902" fmla="*/ 112058 h 303641"/>
                  <a:gd name="connsiteX903" fmla="*/ 234057 w 1010331"/>
                  <a:gd name="connsiteY903" fmla="*/ 116577 h 303641"/>
                  <a:gd name="connsiteX904" fmla="*/ 229539 w 1010331"/>
                  <a:gd name="connsiteY904" fmla="*/ 121095 h 303641"/>
                  <a:gd name="connsiteX905" fmla="*/ 225020 w 1010331"/>
                  <a:gd name="connsiteY905" fmla="*/ 116577 h 303641"/>
                  <a:gd name="connsiteX906" fmla="*/ 229539 w 1010331"/>
                  <a:gd name="connsiteY906" fmla="*/ 112058 h 303641"/>
                  <a:gd name="connsiteX907" fmla="*/ 229539 w 1010331"/>
                  <a:gd name="connsiteY907" fmla="*/ 112058 h 303641"/>
                  <a:gd name="connsiteX908" fmla="*/ 210561 w 1010331"/>
                  <a:gd name="connsiteY908" fmla="*/ 112058 h 303641"/>
                  <a:gd name="connsiteX909" fmla="*/ 215080 w 1010331"/>
                  <a:gd name="connsiteY909" fmla="*/ 116577 h 303641"/>
                  <a:gd name="connsiteX910" fmla="*/ 210561 w 1010331"/>
                  <a:gd name="connsiteY910" fmla="*/ 121095 h 303641"/>
                  <a:gd name="connsiteX911" fmla="*/ 206043 w 1010331"/>
                  <a:gd name="connsiteY911" fmla="*/ 116577 h 303641"/>
                  <a:gd name="connsiteX912" fmla="*/ 210561 w 1010331"/>
                  <a:gd name="connsiteY912" fmla="*/ 112058 h 303641"/>
                  <a:gd name="connsiteX913" fmla="*/ 210561 w 1010331"/>
                  <a:gd name="connsiteY913" fmla="*/ 112058 h 303641"/>
                  <a:gd name="connsiteX914" fmla="*/ 191583 w 1010331"/>
                  <a:gd name="connsiteY914" fmla="*/ 112058 h 303641"/>
                  <a:gd name="connsiteX915" fmla="*/ 196102 w 1010331"/>
                  <a:gd name="connsiteY915" fmla="*/ 116577 h 303641"/>
                  <a:gd name="connsiteX916" fmla="*/ 191583 w 1010331"/>
                  <a:gd name="connsiteY916" fmla="*/ 121095 h 303641"/>
                  <a:gd name="connsiteX917" fmla="*/ 187065 w 1010331"/>
                  <a:gd name="connsiteY917" fmla="*/ 116577 h 303641"/>
                  <a:gd name="connsiteX918" fmla="*/ 191583 w 1010331"/>
                  <a:gd name="connsiteY918" fmla="*/ 112058 h 303641"/>
                  <a:gd name="connsiteX919" fmla="*/ 191583 w 1010331"/>
                  <a:gd name="connsiteY919" fmla="*/ 112058 h 303641"/>
                  <a:gd name="connsiteX920" fmla="*/ 173509 w 1010331"/>
                  <a:gd name="connsiteY920" fmla="*/ 112058 h 303641"/>
                  <a:gd name="connsiteX921" fmla="*/ 178028 w 1010331"/>
                  <a:gd name="connsiteY921" fmla="*/ 116577 h 303641"/>
                  <a:gd name="connsiteX922" fmla="*/ 173509 w 1010331"/>
                  <a:gd name="connsiteY922" fmla="*/ 121095 h 303641"/>
                  <a:gd name="connsiteX923" fmla="*/ 168991 w 1010331"/>
                  <a:gd name="connsiteY923" fmla="*/ 116577 h 303641"/>
                  <a:gd name="connsiteX924" fmla="*/ 173509 w 1010331"/>
                  <a:gd name="connsiteY924" fmla="*/ 112058 h 303641"/>
                  <a:gd name="connsiteX925" fmla="*/ 173509 w 1010331"/>
                  <a:gd name="connsiteY925" fmla="*/ 112058 h 303641"/>
                  <a:gd name="connsiteX926" fmla="*/ 154532 w 1010331"/>
                  <a:gd name="connsiteY926" fmla="*/ 112058 h 303641"/>
                  <a:gd name="connsiteX927" fmla="*/ 159050 w 1010331"/>
                  <a:gd name="connsiteY927" fmla="*/ 116577 h 303641"/>
                  <a:gd name="connsiteX928" fmla="*/ 154532 w 1010331"/>
                  <a:gd name="connsiteY928" fmla="*/ 121095 h 303641"/>
                  <a:gd name="connsiteX929" fmla="*/ 150013 w 1010331"/>
                  <a:gd name="connsiteY929" fmla="*/ 116577 h 303641"/>
                  <a:gd name="connsiteX930" fmla="*/ 154532 w 1010331"/>
                  <a:gd name="connsiteY930" fmla="*/ 112058 h 303641"/>
                  <a:gd name="connsiteX931" fmla="*/ 154532 w 1010331"/>
                  <a:gd name="connsiteY931" fmla="*/ 112058 h 303641"/>
                  <a:gd name="connsiteX932" fmla="*/ 135554 w 1010331"/>
                  <a:gd name="connsiteY932" fmla="*/ 112058 h 303641"/>
                  <a:gd name="connsiteX933" fmla="*/ 140073 w 1010331"/>
                  <a:gd name="connsiteY933" fmla="*/ 116577 h 303641"/>
                  <a:gd name="connsiteX934" fmla="*/ 135554 w 1010331"/>
                  <a:gd name="connsiteY934" fmla="*/ 121095 h 303641"/>
                  <a:gd name="connsiteX935" fmla="*/ 131036 w 1010331"/>
                  <a:gd name="connsiteY935" fmla="*/ 116577 h 303641"/>
                  <a:gd name="connsiteX936" fmla="*/ 135554 w 1010331"/>
                  <a:gd name="connsiteY936" fmla="*/ 112058 h 303641"/>
                  <a:gd name="connsiteX937" fmla="*/ 135554 w 1010331"/>
                  <a:gd name="connsiteY937" fmla="*/ 112058 h 303641"/>
                  <a:gd name="connsiteX938" fmla="*/ 116577 w 1010331"/>
                  <a:gd name="connsiteY938" fmla="*/ 112058 h 303641"/>
                  <a:gd name="connsiteX939" fmla="*/ 121095 w 1010331"/>
                  <a:gd name="connsiteY939" fmla="*/ 116577 h 303641"/>
                  <a:gd name="connsiteX940" fmla="*/ 116577 w 1010331"/>
                  <a:gd name="connsiteY940" fmla="*/ 121095 h 303641"/>
                  <a:gd name="connsiteX941" fmla="*/ 112058 w 1010331"/>
                  <a:gd name="connsiteY941" fmla="*/ 116577 h 303641"/>
                  <a:gd name="connsiteX942" fmla="*/ 116577 w 1010331"/>
                  <a:gd name="connsiteY942" fmla="*/ 112058 h 303641"/>
                  <a:gd name="connsiteX943" fmla="*/ 116577 w 1010331"/>
                  <a:gd name="connsiteY943" fmla="*/ 112058 h 303641"/>
                  <a:gd name="connsiteX944" fmla="*/ 97599 w 1010331"/>
                  <a:gd name="connsiteY944" fmla="*/ 112058 h 303641"/>
                  <a:gd name="connsiteX945" fmla="*/ 102118 w 1010331"/>
                  <a:gd name="connsiteY945" fmla="*/ 116577 h 303641"/>
                  <a:gd name="connsiteX946" fmla="*/ 97599 w 1010331"/>
                  <a:gd name="connsiteY946" fmla="*/ 121095 h 303641"/>
                  <a:gd name="connsiteX947" fmla="*/ 93081 w 1010331"/>
                  <a:gd name="connsiteY947" fmla="*/ 116577 h 303641"/>
                  <a:gd name="connsiteX948" fmla="*/ 97599 w 1010331"/>
                  <a:gd name="connsiteY948" fmla="*/ 112058 h 303641"/>
                  <a:gd name="connsiteX949" fmla="*/ 97599 w 1010331"/>
                  <a:gd name="connsiteY949" fmla="*/ 112058 h 303641"/>
                  <a:gd name="connsiteX950" fmla="*/ 79525 w 1010331"/>
                  <a:gd name="connsiteY950" fmla="*/ 112058 h 303641"/>
                  <a:gd name="connsiteX951" fmla="*/ 84044 w 1010331"/>
                  <a:gd name="connsiteY951" fmla="*/ 116577 h 303641"/>
                  <a:gd name="connsiteX952" fmla="*/ 79525 w 1010331"/>
                  <a:gd name="connsiteY952" fmla="*/ 121095 h 303641"/>
                  <a:gd name="connsiteX953" fmla="*/ 75007 w 1010331"/>
                  <a:gd name="connsiteY953" fmla="*/ 116577 h 303641"/>
                  <a:gd name="connsiteX954" fmla="*/ 79525 w 1010331"/>
                  <a:gd name="connsiteY954" fmla="*/ 112058 h 303641"/>
                  <a:gd name="connsiteX955" fmla="*/ 79525 w 1010331"/>
                  <a:gd name="connsiteY955" fmla="*/ 112058 h 303641"/>
                  <a:gd name="connsiteX956" fmla="*/ 60548 w 1010331"/>
                  <a:gd name="connsiteY956" fmla="*/ 112058 h 303641"/>
                  <a:gd name="connsiteX957" fmla="*/ 65066 w 1010331"/>
                  <a:gd name="connsiteY957" fmla="*/ 116577 h 303641"/>
                  <a:gd name="connsiteX958" fmla="*/ 60548 w 1010331"/>
                  <a:gd name="connsiteY958" fmla="*/ 121095 h 303641"/>
                  <a:gd name="connsiteX959" fmla="*/ 56029 w 1010331"/>
                  <a:gd name="connsiteY959" fmla="*/ 116577 h 303641"/>
                  <a:gd name="connsiteX960" fmla="*/ 60548 w 1010331"/>
                  <a:gd name="connsiteY960" fmla="*/ 112058 h 303641"/>
                  <a:gd name="connsiteX961" fmla="*/ 60548 w 1010331"/>
                  <a:gd name="connsiteY961" fmla="*/ 112058 h 303641"/>
                  <a:gd name="connsiteX962" fmla="*/ 276531 w 1010331"/>
                  <a:gd name="connsiteY962" fmla="*/ 103021 h 303641"/>
                  <a:gd name="connsiteX963" fmla="*/ 281049 w 1010331"/>
                  <a:gd name="connsiteY963" fmla="*/ 107540 h 303641"/>
                  <a:gd name="connsiteX964" fmla="*/ 276531 w 1010331"/>
                  <a:gd name="connsiteY964" fmla="*/ 112058 h 303641"/>
                  <a:gd name="connsiteX965" fmla="*/ 272012 w 1010331"/>
                  <a:gd name="connsiteY965" fmla="*/ 107540 h 303641"/>
                  <a:gd name="connsiteX966" fmla="*/ 276531 w 1010331"/>
                  <a:gd name="connsiteY966" fmla="*/ 103021 h 303641"/>
                  <a:gd name="connsiteX967" fmla="*/ 276531 w 1010331"/>
                  <a:gd name="connsiteY967" fmla="*/ 103021 h 303641"/>
                  <a:gd name="connsiteX968" fmla="*/ 257553 w 1010331"/>
                  <a:gd name="connsiteY968" fmla="*/ 103021 h 303641"/>
                  <a:gd name="connsiteX969" fmla="*/ 262072 w 1010331"/>
                  <a:gd name="connsiteY969" fmla="*/ 107540 h 303641"/>
                  <a:gd name="connsiteX970" fmla="*/ 257553 w 1010331"/>
                  <a:gd name="connsiteY970" fmla="*/ 112058 h 303641"/>
                  <a:gd name="connsiteX971" fmla="*/ 253035 w 1010331"/>
                  <a:gd name="connsiteY971" fmla="*/ 107540 h 303641"/>
                  <a:gd name="connsiteX972" fmla="*/ 257553 w 1010331"/>
                  <a:gd name="connsiteY972" fmla="*/ 103021 h 303641"/>
                  <a:gd name="connsiteX973" fmla="*/ 257553 w 1010331"/>
                  <a:gd name="connsiteY973" fmla="*/ 103021 h 303641"/>
                  <a:gd name="connsiteX974" fmla="*/ 238576 w 1010331"/>
                  <a:gd name="connsiteY974" fmla="*/ 103021 h 303641"/>
                  <a:gd name="connsiteX975" fmla="*/ 243094 w 1010331"/>
                  <a:gd name="connsiteY975" fmla="*/ 107540 h 303641"/>
                  <a:gd name="connsiteX976" fmla="*/ 238576 w 1010331"/>
                  <a:gd name="connsiteY976" fmla="*/ 112058 h 303641"/>
                  <a:gd name="connsiteX977" fmla="*/ 234057 w 1010331"/>
                  <a:gd name="connsiteY977" fmla="*/ 107540 h 303641"/>
                  <a:gd name="connsiteX978" fmla="*/ 238576 w 1010331"/>
                  <a:gd name="connsiteY978" fmla="*/ 103021 h 303641"/>
                  <a:gd name="connsiteX979" fmla="*/ 238576 w 1010331"/>
                  <a:gd name="connsiteY979" fmla="*/ 103021 h 303641"/>
                  <a:gd name="connsiteX980" fmla="*/ 220502 w 1010331"/>
                  <a:gd name="connsiteY980" fmla="*/ 103021 h 303641"/>
                  <a:gd name="connsiteX981" fmla="*/ 225020 w 1010331"/>
                  <a:gd name="connsiteY981" fmla="*/ 107540 h 303641"/>
                  <a:gd name="connsiteX982" fmla="*/ 220502 w 1010331"/>
                  <a:gd name="connsiteY982" fmla="*/ 112058 h 303641"/>
                  <a:gd name="connsiteX983" fmla="*/ 215983 w 1010331"/>
                  <a:gd name="connsiteY983" fmla="*/ 107540 h 303641"/>
                  <a:gd name="connsiteX984" fmla="*/ 220502 w 1010331"/>
                  <a:gd name="connsiteY984" fmla="*/ 103021 h 303641"/>
                  <a:gd name="connsiteX985" fmla="*/ 220502 w 1010331"/>
                  <a:gd name="connsiteY985" fmla="*/ 103021 h 303641"/>
                  <a:gd name="connsiteX986" fmla="*/ 201524 w 1010331"/>
                  <a:gd name="connsiteY986" fmla="*/ 103021 h 303641"/>
                  <a:gd name="connsiteX987" fmla="*/ 206043 w 1010331"/>
                  <a:gd name="connsiteY987" fmla="*/ 107540 h 303641"/>
                  <a:gd name="connsiteX988" fmla="*/ 201524 w 1010331"/>
                  <a:gd name="connsiteY988" fmla="*/ 112058 h 303641"/>
                  <a:gd name="connsiteX989" fmla="*/ 197006 w 1010331"/>
                  <a:gd name="connsiteY989" fmla="*/ 107540 h 303641"/>
                  <a:gd name="connsiteX990" fmla="*/ 201524 w 1010331"/>
                  <a:gd name="connsiteY990" fmla="*/ 103021 h 303641"/>
                  <a:gd name="connsiteX991" fmla="*/ 201524 w 1010331"/>
                  <a:gd name="connsiteY991" fmla="*/ 103021 h 303641"/>
                  <a:gd name="connsiteX992" fmla="*/ 220502 w 1010331"/>
                  <a:gd name="connsiteY992" fmla="*/ 264783 h 303641"/>
                  <a:gd name="connsiteX993" fmla="*/ 225020 w 1010331"/>
                  <a:gd name="connsiteY993" fmla="*/ 269301 h 303641"/>
                  <a:gd name="connsiteX994" fmla="*/ 220502 w 1010331"/>
                  <a:gd name="connsiteY994" fmla="*/ 273820 h 303641"/>
                  <a:gd name="connsiteX995" fmla="*/ 215983 w 1010331"/>
                  <a:gd name="connsiteY995" fmla="*/ 269301 h 303641"/>
                  <a:gd name="connsiteX996" fmla="*/ 220502 w 1010331"/>
                  <a:gd name="connsiteY996" fmla="*/ 264783 h 303641"/>
                  <a:gd name="connsiteX997" fmla="*/ 220502 w 1010331"/>
                  <a:gd name="connsiteY997" fmla="*/ 264783 h 303641"/>
                  <a:gd name="connsiteX998" fmla="*/ 201524 w 1010331"/>
                  <a:gd name="connsiteY998" fmla="*/ 264783 h 303641"/>
                  <a:gd name="connsiteX999" fmla="*/ 206043 w 1010331"/>
                  <a:gd name="connsiteY999" fmla="*/ 269301 h 303641"/>
                  <a:gd name="connsiteX1000" fmla="*/ 201524 w 1010331"/>
                  <a:gd name="connsiteY1000" fmla="*/ 273820 h 303641"/>
                  <a:gd name="connsiteX1001" fmla="*/ 197006 w 1010331"/>
                  <a:gd name="connsiteY1001" fmla="*/ 269301 h 303641"/>
                  <a:gd name="connsiteX1002" fmla="*/ 201524 w 1010331"/>
                  <a:gd name="connsiteY1002" fmla="*/ 264783 h 303641"/>
                  <a:gd name="connsiteX1003" fmla="*/ 201524 w 1010331"/>
                  <a:gd name="connsiteY1003" fmla="*/ 264783 h 303641"/>
                  <a:gd name="connsiteX1004" fmla="*/ 182546 w 1010331"/>
                  <a:gd name="connsiteY1004" fmla="*/ 264783 h 303641"/>
                  <a:gd name="connsiteX1005" fmla="*/ 187065 w 1010331"/>
                  <a:gd name="connsiteY1005" fmla="*/ 269301 h 303641"/>
                  <a:gd name="connsiteX1006" fmla="*/ 182546 w 1010331"/>
                  <a:gd name="connsiteY1006" fmla="*/ 273820 h 303641"/>
                  <a:gd name="connsiteX1007" fmla="*/ 178028 w 1010331"/>
                  <a:gd name="connsiteY1007" fmla="*/ 269301 h 303641"/>
                  <a:gd name="connsiteX1008" fmla="*/ 182546 w 1010331"/>
                  <a:gd name="connsiteY1008" fmla="*/ 264783 h 303641"/>
                  <a:gd name="connsiteX1009" fmla="*/ 182546 w 1010331"/>
                  <a:gd name="connsiteY1009" fmla="*/ 264783 h 303641"/>
                  <a:gd name="connsiteX1010" fmla="*/ 163569 w 1010331"/>
                  <a:gd name="connsiteY1010" fmla="*/ 264783 h 303641"/>
                  <a:gd name="connsiteX1011" fmla="*/ 168087 w 1010331"/>
                  <a:gd name="connsiteY1011" fmla="*/ 269301 h 303641"/>
                  <a:gd name="connsiteX1012" fmla="*/ 163569 w 1010331"/>
                  <a:gd name="connsiteY1012" fmla="*/ 273820 h 303641"/>
                  <a:gd name="connsiteX1013" fmla="*/ 159050 w 1010331"/>
                  <a:gd name="connsiteY1013" fmla="*/ 269301 h 303641"/>
                  <a:gd name="connsiteX1014" fmla="*/ 163569 w 1010331"/>
                  <a:gd name="connsiteY1014" fmla="*/ 264783 h 303641"/>
                  <a:gd name="connsiteX1015" fmla="*/ 163569 w 1010331"/>
                  <a:gd name="connsiteY1015" fmla="*/ 264783 h 303641"/>
                  <a:gd name="connsiteX1016" fmla="*/ 144591 w 1010331"/>
                  <a:gd name="connsiteY1016" fmla="*/ 264783 h 303641"/>
                  <a:gd name="connsiteX1017" fmla="*/ 149110 w 1010331"/>
                  <a:gd name="connsiteY1017" fmla="*/ 269301 h 303641"/>
                  <a:gd name="connsiteX1018" fmla="*/ 144591 w 1010331"/>
                  <a:gd name="connsiteY1018" fmla="*/ 273820 h 303641"/>
                  <a:gd name="connsiteX1019" fmla="*/ 140073 w 1010331"/>
                  <a:gd name="connsiteY1019" fmla="*/ 269301 h 303641"/>
                  <a:gd name="connsiteX1020" fmla="*/ 144591 w 1010331"/>
                  <a:gd name="connsiteY1020" fmla="*/ 264783 h 303641"/>
                  <a:gd name="connsiteX1021" fmla="*/ 144591 w 1010331"/>
                  <a:gd name="connsiteY1021" fmla="*/ 264783 h 303641"/>
                  <a:gd name="connsiteX1022" fmla="*/ 126517 w 1010331"/>
                  <a:gd name="connsiteY1022" fmla="*/ 264783 h 303641"/>
                  <a:gd name="connsiteX1023" fmla="*/ 131036 w 1010331"/>
                  <a:gd name="connsiteY1023" fmla="*/ 269301 h 303641"/>
                  <a:gd name="connsiteX1024" fmla="*/ 126517 w 1010331"/>
                  <a:gd name="connsiteY1024" fmla="*/ 273820 h 303641"/>
                  <a:gd name="connsiteX1025" fmla="*/ 121999 w 1010331"/>
                  <a:gd name="connsiteY1025" fmla="*/ 269301 h 303641"/>
                  <a:gd name="connsiteX1026" fmla="*/ 126517 w 1010331"/>
                  <a:gd name="connsiteY1026" fmla="*/ 264783 h 303641"/>
                  <a:gd name="connsiteX1027" fmla="*/ 126517 w 1010331"/>
                  <a:gd name="connsiteY1027" fmla="*/ 264783 h 303641"/>
                  <a:gd name="connsiteX1028" fmla="*/ 107540 w 1010331"/>
                  <a:gd name="connsiteY1028" fmla="*/ 264783 h 303641"/>
                  <a:gd name="connsiteX1029" fmla="*/ 112058 w 1010331"/>
                  <a:gd name="connsiteY1029" fmla="*/ 269301 h 303641"/>
                  <a:gd name="connsiteX1030" fmla="*/ 107540 w 1010331"/>
                  <a:gd name="connsiteY1030" fmla="*/ 273820 h 303641"/>
                  <a:gd name="connsiteX1031" fmla="*/ 103021 w 1010331"/>
                  <a:gd name="connsiteY1031" fmla="*/ 269301 h 303641"/>
                  <a:gd name="connsiteX1032" fmla="*/ 107540 w 1010331"/>
                  <a:gd name="connsiteY1032" fmla="*/ 264783 h 303641"/>
                  <a:gd name="connsiteX1033" fmla="*/ 107540 w 1010331"/>
                  <a:gd name="connsiteY1033" fmla="*/ 264783 h 303641"/>
                  <a:gd name="connsiteX1034" fmla="*/ 88562 w 1010331"/>
                  <a:gd name="connsiteY1034" fmla="*/ 264783 h 303641"/>
                  <a:gd name="connsiteX1035" fmla="*/ 93081 w 1010331"/>
                  <a:gd name="connsiteY1035" fmla="*/ 269301 h 303641"/>
                  <a:gd name="connsiteX1036" fmla="*/ 88562 w 1010331"/>
                  <a:gd name="connsiteY1036" fmla="*/ 273820 h 303641"/>
                  <a:gd name="connsiteX1037" fmla="*/ 84044 w 1010331"/>
                  <a:gd name="connsiteY1037" fmla="*/ 269301 h 303641"/>
                  <a:gd name="connsiteX1038" fmla="*/ 88562 w 1010331"/>
                  <a:gd name="connsiteY1038" fmla="*/ 264783 h 303641"/>
                  <a:gd name="connsiteX1039" fmla="*/ 88562 w 1010331"/>
                  <a:gd name="connsiteY1039" fmla="*/ 264783 h 303641"/>
                  <a:gd name="connsiteX1040" fmla="*/ 69585 w 1010331"/>
                  <a:gd name="connsiteY1040" fmla="*/ 264783 h 303641"/>
                  <a:gd name="connsiteX1041" fmla="*/ 74103 w 1010331"/>
                  <a:gd name="connsiteY1041" fmla="*/ 269301 h 303641"/>
                  <a:gd name="connsiteX1042" fmla="*/ 69585 w 1010331"/>
                  <a:gd name="connsiteY1042" fmla="*/ 273820 h 303641"/>
                  <a:gd name="connsiteX1043" fmla="*/ 65066 w 1010331"/>
                  <a:gd name="connsiteY1043" fmla="*/ 269301 h 303641"/>
                  <a:gd name="connsiteX1044" fmla="*/ 69585 w 1010331"/>
                  <a:gd name="connsiteY1044" fmla="*/ 264783 h 303641"/>
                  <a:gd name="connsiteX1045" fmla="*/ 69585 w 1010331"/>
                  <a:gd name="connsiteY1045" fmla="*/ 264783 h 303641"/>
                  <a:gd name="connsiteX1046" fmla="*/ 267494 w 1010331"/>
                  <a:gd name="connsiteY1046" fmla="*/ 253938 h 303641"/>
                  <a:gd name="connsiteX1047" fmla="*/ 272012 w 1010331"/>
                  <a:gd name="connsiteY1047" fmla="*/ 258457 h 303641"/>
                  <a:gd name="connsiteX1048" fmla="*/ 267494 w 1010331"/>
                  <a:gd name="connsiteY1048" fmla="*/ 262975 h 303641"/>
                  <a:gd name="connsiteX1049" fmla="*/ 262975 w 1010331"/>
                  <a:gd name="connsiteY1049" fmla="*/ 258457 h 303641"/>
                  <a:gd name="connsiteX1050" fmla="*/ 267494 w 1010331"/>
                  <a:gd name="connsiteY1050" fmla="*/ 253938 h 303641"/>
                  <a:gd name="connsiteX1051" fmla="*/ 267494 w 1010331"/>
                  <a:gd name="connsiteY1051" fmla="*/ 253938 h 303641"/>
                  <a:gd name="connsiteX1052" fmla="*/ 248516 w 1010331"/>
                  <a:gd name="connsiteY1052" fmla="*/ 253938 h 303641"/>
                  <a:gd name="connsiteX1053" fmla="*/ 253035 w 1010331"/>
                  <a:gd name="connsiteY1053" fmla="*/ 258457 h 303641"/>
                  <a:gd name="connsiteX1054" fmla="*/ 248516 w 1010331"/>
                  <a:gd name="connsiteY1054" fmla="*/ 262975 h 303641"/>
                  <a:gd name="connsiteX1055" fmla="*/ 243998 w 1010331"/>
                  <a:gd name="connsiteY1055" fmla="*/ 258457 h 303641"/>
                  <a:gd name="connsiteX1056" fmla="*/ 248516 w 1010331"/>
                  <a:gd name="connsiteY1056" fmla="*/ 253938 h 303641"/>
                  <a:gd name="connsiteX1057" fmla="*/ 248516 w 1010331"/>
                  <a:gd name="connsiteY1057" fmla="*/ 253938 h 303641"/>
                  <a:gd name="connsiteX1058" fmla="*/ 229539 w 1010331"/>
                  <a:gd name="connsiteY1058" fmla="*/ 253938 h 303641"/>
                  <a:gd name="connsiteX1059" fmla="*/ 234057 w 1010331"/>
                  <a:gd name="connsiteY1059" fmla="*/ 258457 h 303641"/>
                  <a:gd name="connsiteX1060" fmla="*/ 229539 w 1010331"/>
                  <a:gd name="connsiteY1060" fmla="*/ 262975 h 303641"/>
                  <a:gd name="connsiteX1061" fmla="*/ 225020 w 1010331"/>
                  <a:gd name="connsiteY1061" fmla="*/ 258457 h 303641"/>
                  <a:gd name="connsiteX1062" fmla="*/ 229539 w 1010331"/>
                  <a:gd name="connsiteY1062" fmla="*/ 253938 h 303641"/>
                  <a:gd name="connsiteX1063" fmla="*/ 229539 w 1010331"/>
                  <a:gd name="connsiteY1063" fmla="*/ 253938 h 303641"/>
                  <a:gd name="connsiteX1064" fmla="*/ 210561 w 1010331"/>
                  <a:gd name="connsiteY1064" fmla="*/ 253938 h 303641"/>
                  <a:gd name="connsiteX1065" fmla="*/ 215080 w 1010331"/>
                  <a:gd name="connsiteY1065" fmla="*/ 258457 h 303641"/>
                  <a:gd name="connsiteX1066" fmla="*/ 210561 w 1010331"/>
                  <a:gd name="connsiteY1066" fmla="*/ 262975 h 303641"/>
                  <a:gd name="connsiteX1067" fmla="*/ 206043 w 1010331"/>
                  <a:gd name="connsiteY1067" fmla="*/ 258457 h 303641"/>
                  <a:gd name="connsiteX1068" fmla="*/ 210561 w 1010331"/>
                  <a:gd name="connsiteY1068" fmla="*/ 253938 h 303641"/>
                  <a:gd name="connsiteX1069" fmla="*/ 210561 w 1010331"/>
                  <a:gd name="connsiteY1069" fmla="*/ 253938 h 303641"/>
                  <a:gd name="connsiteX1070" fmla="*/ 191583 w 1010331"/>
                  <a:gd name="connsiteY1070" fmla="*/ 253938 h 303641"/>
                  <a:gd name="connsiteX1071" fmla="*/ 196102 w 1010331"/>
                  <a:gd name="connsiteY1071" fmla="*/ 258457 h 303641"/>
                  <a:gd name="connsiteX1072" fmla="*/ 191583 w 1010331"/>
                  <a:gd name="connsiteY1072" fmla="*/ 262975 h 303641"/>
                  <a:gd name="connsiteX1073" fmla="*/ 187065 w 1010331"/>
                  <a:gd name="connsiteY1073" fmla="*/ 258457 h 303641"/>
                  <a:gd name="connsiteX1074" fmla="*/ 191583 w 1010331"/>
                  <a:gd name="connsiteY1074" fmla="*/ 253938 h 303641"/>
                  <a:gd name="connsiteX1075" fmla="*/ 191583 w 1010331"/>
                  <a:gd name="connsiteY1075" fmla="*/ 253938 h 303641"/>
                  <a:gd name="connsiteX1076" fmla="*/ 173509 w 1010331"/>
                  <a:gd name="connsiteY1076" fmla="*/ 253938 h 303641"/>
                  <a:gd name="connsiteX1077" fmla="*/ 178028 w 1010331"/>
                  <a:gd name="connsiteY1077" fmla="*/ 258457 h 303641"/>
                  <a:gd name="connsiteX1078" fmla="*/ 173509 w 1010331"/>
                  <a:gd name="connsiteY1078" fmla="*/ 262975 h 303641"/>
                  <a:gd name="connsiteX1079" fmla="*/ 168991 w 1010331"/>
                  <a:gd name="connsiteY1079" fmla="*/ 258457 h 303641"/>
                  <a:gd name="connsiteX1080" fmla="*/ 173509 w 1010331"/>
                  <a:gd name="connsiteY1080" fmla="*/ 253938 h 303641"/>
                  <a:gd name="connsiteX1081" fmla="*/ 173509 w 1010331"/>
                  <a:gd name="connsiteY1081" fmla="*/ 253938 h 303641"/>
                  <a:gd name="connsiteX1082" fmla="*/ 154532 w 1010331"/>
                  <a:gd name="connsiteY1082" fmla="*/ 253938 h 303641"/>
                  <a:gd name="connsiteX1083" fmla="*/ 159050 w 1010331"/>
                  <a:gd name="connsiteY1083" fmla="*/ 258457 h 303641"/>
                  <a:gd name="connsiteX1084" fmla="*/ 154532 w 1010331"/>
                  <a:gd name="connsiteY1084" fmla="*/ 262975 h 303641"/>
                  <a:gd name="connsiteX1085" fmla="*/ 150013 w 1010331"/>
                  <a:gd name="connsiteY1085" fmla="*/ 258457 h 303641"/>
                  <a:gd name="connsiteX1086" fmla="*/ 154532 w 1010331"/>
                  <a:gd name="connsiteY1086" fmla="*/ 253938 h 303641"/>
                  <a:gd name="connsiteX1087" fmla="*/ 154532 w 1010331"/>
                  <a:gd name="connsiteY1087" fmla="*/ 253938 h 303641"/>
                  <a:gd name="connsiteX1088" fmla="*/ 135554 w 1010331"/>
                  <a:gd name="connsiteY1088" fmla="*/ 253938 h 303641"/>
                  <a:gd name="connsiteX1089" fmla="*/ 140073 w 1010331"/>
                  <a:gd name="connsiteY1089" fmla="*/ 258457 h 303641"/>
                  <a:gd name="connsiteX1090" fmla="*/ 135554 w 1010331"/>
                  <a:gd name="connsiteY1090" fmla="*/ 262975 h 303641"/>
                  <a:gd name="connsiteX1091" fmla="*/ 131036 w 1010331"/>
                  <a:gd name="connsiteY1091" fmla="*/ 258457 h 303641"/>
                  <a:gd name="connsiteX1092" fmla="*/ 135554 w 1010331"/>
                  <a:gd name="connsiteY1092" fmla="*/ 253938 h 303641"/>
                  <a:gd name="connsiteX1093" fmla="*/ 135554 w 1010331"/>
                  <a:gd name="connsiteY1093" fmla="*/ 253938 h 303641"/>
                  <a:gd name="connsiteX1094" fmla="*/ 116577 w 1010331"/>
                  <a:gd name="connsiteY1094" fmla="*/ 253938 h 303641"/>
                  <a:gd name="connsiteX1095" fmla="*/ 121095 w 1010331"/>
                  <a:gd name="connsiteY1095" fmla="*/ 258457 h 303641"/>
                  <a:gd name="connsiteX1096" fmla="*/ 116577 w 1010331"/>
                  <a:gd name="connsiteY1096" fmla="*/ 262975 h 303641"/>
                  <a:gd name="connsiteX1097" fmla="*/ 112058 w 1010331"/>
                  <a:gd name="connsiteY1097" fmla="*/ 258457 h 303641"/>
                  <a:gd name="connsiteX1098" fmla="*/ 116577 w 1010331"/>
                  <a:gd name="connsiteY1098" fmla="*/ 253938 h 303641"/>
                  <a:gd name="connsiteX1099" fmla="*/ 116577 w 1010331"/>
                  <a:gd name="connsiteY1099" fmla="*/ 253938 h 303641"/>
                  <a:gd name="connsiteX1100" fmla="*/ 97599 w 1010331"/>
                  <a:gd name="connsiteY1100" fmla="*/ 253938 h 303641"/>
                  <a:gd name="connsiteX1101" fmla="*/ 102118 w 1010331"/>
                  <a:gd name="connsiteY1101" fmla="*/ 258457 h 303641"/>
                  <a:gd name="connsiteX1102" fmla="*/ 97599 w 1010331"/>
                  <a:gd name="connsiteY1102" fmla="*/ 262975 h 303641"/>
                  <a:gd name="connsiteX1103" fmla="*/ 93081 w 1010331"/>
                  <a:gd name="connsiteY1103" fmla="*/ 258457 h 303641"/>
                  <a:gd name="connsiteX1104" fmla="*/ 97599 w 1010331"/>
                  <a:gd name="connsiteY1104" fmla="*/ 253938 h 303641"/>
                  <a:gd name="connsiteX1105" fmla="*/ 97599 w 1010331"/>
                  <a:gd name="connsiteY1105" fmla="*/ 253938 h 303641"/>
                  <a:gd name="connsiteX1106" fmla="*/ 79525 w 1010331"/>
                  <a:gd name="connsiteY1106" fmla="*/ 253938 h 303641"/>
                  <a:gd name="connsiteX1107" fmla="*/ 84044 w 1010331"/>
                  <a:gd name="connsiteY1107" fmla="*/ 258457 h 303641"/>
                  <a:gd name="connsiteX1108" fmla="*/ 79525 w 1010331"/>
                  <a:gd name="connsiteY1108" fmla="*/ 262975 h 303641"/>
                  <a:gd name="connsiteX1109" fmla="*/ 75007 w 1010331"/>
                  <a:gd name="connsiteY1109" fmla="*/ 258457 h 303641"/>
                  <a:gd name="connsiteX1110" fmla="*/ 79525 w 1010331"/>
                  <a:gd name="connsiteY1110" fmla="*/ 253938 h 303641"/>
                  <a:gd name="connsiteX1111" fmla="*/ 79525 w 1010331"/>
                  <a:gd name="connsiteY1111" fmla="*/ 253938 h 303641"/>
                  <a:gd name="connsiteX1112" fmla="*/ 60548 w 1010331"/>
                  <a:gd name="connsiteY1112" fmla="*/ 253938 h 303641"/>
                  <a:gd name="connsiteX1113" fmla="*/ 65066 w 1010331"/>
                  <a:gd name="connsiteY1113" fmla="*/ 258457 h 303641"/>
                  <a:gd name="connsiteX1114" fmla="*/ 60548 w 1010331"/>
                  <a:gd name="connsiteY1114" fmla="*/ 262975 h 303641"/>
                  <a:gd name="connsiteX1115" fmla="*/ 56029 w 1010331"/>
                  <a:gd name="connsiteY1115" fmla="*/ 258457 h 303641"/>
                  <a:gd name="connsiteX1116" fmla="*/ 60548 w 1010331"/>
                  <a:gd name="connsiteY1116" fmla="*/ 253938 h 303641"/>
                  <a:gd name="connsiteX1117" fmla="*/ 60548 w 1010331"/>
                  <a:gd name="connsiteY1117" fmla="*/ 253938 h 303641"/>
                  <a:gd name="connsiteX1118" fmla="*/ 276531 w 1010331"/>
                  <a:gd name="connsiteY1118" fmla="*/ 244901 h 303641"/>
                  <a:gd name="connsiteX1119" fmla="*/ 281049 w 1010331"/>
                  <a:gd name="connsiteY1119" fmla="*/ 249420 h 303641"/>
                  <a:gd name="connsiteX1120" fmla="*/ 276531 w 1010331"/>
                  <a:gd name="connsiteY1120" fmla="*/ 253938 h 303641"/>
                  <a:gd name="connsiteX1121" fmla="*/ 272012 w 1010331"/>
                  <a:gd name="connsiteY1121" fmla="*/ 249420 h 303641"/>
                  <a:gd name="connsiteX1122" fmla="*/ 276531 w 1010331"/>
                  <a:gd name="connsiteY1122" fmla="*/ 244901 h 303641"/>
                  <a:gd name="connsiteX1123" fmla="*/ 276531 w 1010331"/>
                  <a:gd name="connsiteY1123" fmla="*/ 244901 h 303641"/>
                  <a:gd name="connsiteX1124" fmla="*/ 257553 w 1010331"/>
                  <a:gd name="connsiteY1124" fmla="*/ 244901 h 303641"/>
                  <a:gd name="connsiteX1125" fmla="*/ 262072 w 1010331"/>
                  <a:gd name="connsiteY1125" fmla="*/ 249420 h 303641"/>
                  <a:gd name="connsiteX1126" fmla="*/ 257553 w 1010331"/>
                  <a:gd name="connsiteY1126" fmla="*/ 253938 h 303641"/>
                  <a:gd name="connsiteX1127" fmla="*/ 253035 w 1010331"/>
                  <a:gd name="connsiteY1127" fmla="*/ 249420 h 303641"/>
                  <a:gd name="connsiteX1128" fmla="*/ 257553 w 1010331"/>
                  <a:gd name="connsiteY1128" fmla="*/ 244901 h 303641"/>
                  <a:gd name="connsiteX1129" fmla="*/ 257553 w 1010331"/>
                  <a:gd name="connsiteY1129" fmla="*/ 244901 h 303641"/>
                  <a:gd name="connsiteX1130" fmla="*/ 238576 w 1010331"/>
                  <a:gd name="connsiteY1130" fmla="*/ 244901 h 303641"/>
                  <a:gd name="connsiteX1131" fmla="*/ 243094 w 1010331"/>
                  <a:gd name="connsiteY1131" fmla="*/ 249420 h 303641"/>
                  <a:gd name="connsiteX1132" fmla="*/ 238576 w 1010331"/>
                  <a:gd name="connsiteY1132" fmla="*/ 253938 h 303641"/>
                  <a:gd name="connsiteX1133" fmla="*/ 234057 w 1010331"/>
                  <a:gd name="connsiteY1133" fmla="*/ 249420 h 303641"/>
                  <a:gd name="connsiteX1134" fmla="*/ 238576 w 1010331"/>
                  <a:gd name="connsiteY1134" fmla="*/ 244901 h 303641"/>
                  <a:gd name="connsiteX1135" fmla="*/ 238576 w 1010331"/>
                  <a:gd name="connsiteY1135" fmla="*/ 244901 h 303641"/>
                  <a:gd name="connsiteX1136" fmla="*/ 220502 w 1010331"/>
                  <a:gd name="connsiteY1136" fmla="*/ 244901 h 303641"/>
                  <a:gd name="connsiteX1137" fmla="*/ 225020 w 1010331"/>
                  <a:gd name="connsiteY1137" fmla="*/ 249420 h 303641"/>
                  <a:gd name="connsiteX1138" fmla="*/ 220502 w 1010331"/>
                  <a:gd name="connsiteY1138" fmla="*/ 253938 h 303641"/>
                  <a:gd name="connsiteX1139" fmla="*/ 215983 w 1010331"/>
                  <a:gd name="connsiteY1139" fmla="*/ 249420 h 303641"/>
                  <a:gd name="connsiteX1140" fmla="*/ 220502 w 1010331"/>
                  <a:gd name="connsiteY1140" fmla="*/ 244901 h 303641"/>
                  <a:gd name="connsiteX1141" fmla="*/ 220502 w 1010331"/>
                  <a:gd name="connsiteY1141" fmla="*/ 244901 h 303641"/>
                  <a:gd name="connsiteX1142" fmla="*/ 201524 w 1010331"/>
                  <a:gd name="connsiteY1142" fmla="*/ 244901 h 303641"/>
                  <a:gd name="connsiteX1143" fmla="*/ 206043 w 1010331"/>
                  <a:gd name="connsiteY1143" fmla="*/ 249420 h 303641"/>
                  <a:gd name="connsiteX1144" fmla="*/ 201524 w 1010331"/>
                  <a:gd name="connsiteY1144" fmla="*/ 253938 h 303641"/>
                  <a:gd name="connsiteX1145" fmla="*/ 197006 w 1010331"/>
                  <a:gd name="connsiteY1145" fmla="*/ 249420 h 303641"/>
                  <a:gd name="connsiteX1146" fmla="*/ 201524 w 1010331"/>
                  <a:gd name="connsiteY1146" fmla="*/ 244901 h 303641"/>
                  <a:gd name="connsiteX1147" fmla="*/ 201524 w 1010331"/>
                  <a:gd name="connsiteY1147" fmla="*/ 244901 h 303641"/>
                  <a:gd name="connsiteX1148" fmla="*/ 182546 w 1010331"/>
                  <a:gd name="connsiteY1148" fmla="*/ 244901 h 303641"/>
                  <a:gd name="connsiteX1149" fmla="*/ 187065 w 1010331"/>
                  <a:gd name="connsiteY1149" fmla="*/ 249420 h 303641"/>
                  <a:gd name="connsiteX1150" fmla="*/ 182546 w 1010331"/>
                  <a:gd name="connsiteY1150" fmla="*/ 253938 h 303641"/>
                  <a:gd name="connsiteX1151" fmla="*/ 178028 w 1010331"/>
                  <a:gd name="connsiteY1151" fmla="*/ 249420 h 303641"/>
                  <a:gd name="connsiteX1152" fmla="*/ 182546 w 1010331"/>
                  <a:gd name="connsiteY1152" fmla="*/ 244901 h 303641"/>
                  <a:gd name="connsiteX1153" fmla="*/ 182546 w 1010331"/>
                  <a:gd name="connsiteY1153" fmla="*/ 244901 h 303641"/>
                  <a:gd name="connsiteX1154" fmla="*/ 163569 w 1010331"/>
                  <a:gd name="connsiteY1154" fmla="*/ 244901 h 303641"/>
                  <a:gd name="connsiteX1155" fmla="*/ 168087 w 1010331"/>
                  <a:gd name="connsiteY1155" fmla="*/ 249420 h 303641"/>
                  <a:gd name="connsiteX1156" fmla="*/ 163569 w 1010331"/>
                  <a:gd name="connsiteY1156" fmla="*/ 253938 h 303641"/>
                  <a:gd name="connsiteX1157" fmla="*/ 159050 w 1010331"/>
                  <a:gd name="connsiteY1157" fmla="*/ 249420 h 303641"/>
                  <a:gd name="connsiteX1158" fmla="*/ 163569 w 1010331"/>
                  <a:gd name="connsiteY1158" fmla="*/ 244901 h 303641"/>
                  <a:gd name="connsiteX1159" fmla="*/ 163569 w 1010331"/>
                  <a:gd name="connsiteY1159" fmla="*/ 244901 h 303641"/>
                  <a:gd name="connsiteX1160" fmla="*/ 144591 w 1010331"/>
                  <a:gd name="connsiteY1160" fmla="*/ 244901 h 303641"/>
                  <a:gd name="connsiteX1161" fmla="*/ 149110 w 1010331"/>
                  <a:gd name="connsiteY1161" fmla="*/ 249420 h 303641"/>
                  <a:gd name="connsiteX1162" fmla="*/ 144591 w 1010331"/>
                  <a:gd name="connsiteY1162" fmla="*/ 253938 h 303641"/>
                  <a:gd name="connsiteX1163" fmla="*/ 140073 w 1010331"/>
                  <a:gd name="connsiteY1163" fmla="*/ 249420 h 303641"/>
                  <a:gd name="connsiteX1164" fmla="*/ 144591 w 1010331"/>
                  <a:gd name="connsiteY1164" fmla="*/ 244901 h 303641"/>
                  <a:gd name="connsiteX1165" fmla="*/ 144591 w 1010331"/>
                  <a:gd name="connsiteY1165" fmla="*/ 244901 h 303641"/>
                  <a:gd name="connsiteX1166" fmla="*/ 126517 w 1010331"/>
                  <a:gd name="connsiteY1166" fmla="*/ 244901 h 303641"/>
                  <a:gd name="connsiteX1167" fmla="*/ 131036 w 1010331"/>
                  <a:gd name="connsiteY1167" fmla="*/ 249420 h 303641"/>
                  <a:gd name="connsiteX1168" fmla="*/ 126517 w 1010331"/>
                  <a:gd name="connsiteY1168" fmla="*/ 253938 h 303641"/>
                  <a:gd name="connsiteX1169" fmla="*/ 121999 w 1010331"/>
                  <a:gd name="connsiteY1169" fmla="*/ 249420 h 303641"/>
                  <a:gd name="connsiteX1170" fmla="*/ 126517 w 1010331"/>
                  <a:gd name="connsiteY1170" fmla="*/ 244901 h 303641"/>
                  <a:gd name="connsiteX1171" fmla="*/ 126517 w 1010331"/>
                  <a:gd name="connsiteY1171" fmla="*/ 244901 h 303641"/>
                  <a:gd name="connsiteX1172" fmla="*/ 107540 w 1010331"/>
                  <a:gd name="connsiteY1172" fmla="*/ 244901 h 303641"/>
                  <a:gd name="connsiteX1173" fmla="*/ 112058 w 1010331"/>
                  <a:gd name="connsiteY1173" fmla="*/ 249420 h 303641"/>
                  <a:gd name="connsiteX1174" fmla="*/ 107540 w 1010331"/>
                  <a:gd name="connsiteY1174" fmla="*/ 253938 h 303641"/>
                  <a:gd name="connsiteX1175" fmla="*/ 103021 w 1010331"/>
                  <a:gd name="connsiteY1175" fmla="*/ 249420 h 303641"/>
                  <a:gd name="connsiteX1176" fmla="*/ 107540 w 1010331"/>
                  <a:gd name="connsiteY1176" fmla="*/ 244901 h 303641"/>
                  <a:gd name="connsiteX1177" fmla="*/ 107540 w 1010331"/>
                  <a:gd name="connsiteY1177" fmla="*/ 244901 h 303641"/>
                  <a:gd name="connsiteX1178" fmla="*/ 88562 w 1010331"/>
                  <a:gd name="connsiteY1178" fmla="*/ 244901 h 303641"/>
                  <a:gd name="connsiteX1179" fmla="*/ 93081 w 1010331"/>
                  <a:gd name="connsiteY1179" fmla="*/ 249420 h 303641"/>
                  <a:gd name="connsiteX1180" fmla="*/ 88562 w 1010331"/>
                  <a:gd name="connsiteY1180" fmla="*/ 253938 h 303641"/>
                  <a:gd name="connsiteX1181" fmla="*/ 84044 w 1010331"/>
                  <a:gd name="connsiteY1181" fmla="*/ 249420 h 303641"/>
                  <a:gd name="connsiteX1182" fmla="*/ 88562 w 1010331"/>
                  <a:gd name="connsiteY1182" fmla="*/ 244901 h 303641"/>
                  <a:gd name="connsiteX1183" fmla="*/ 88562 w 1010331"/>
                  <a:gd name="connsiteY1183" fmla="*/ 244901 h 303641"/>
                  <a:gd name="connsiteX1184" fmla="*/ 69585 w 1010331"/>
                  <a:gd name="connsiteY1184" fmla="*/ 244901 h 303641"/>
                  <a:gd name="connsiteX1185" fmla="*/ 74103 w 1010331"/>
                  <a:gd name="connsiteY1185" fmla="*/ 249420 h 303641"/>
                  <a:gd name="connsiteX1186" fmla="*/ 69585 w 1010331"/>
                  <a:gd name="connsiteY1186" fmla="*/ 253938 h 303641"/>
                  <a:gd name="connsiteX1187" fmla="*/ 65066 w 1010331"/>
                  <a:gd name="connsiteY1187" fmla="*/ 249420 h 303641"/>
                  <a:gd name="connsiteX1188" fmla="*/ 69585 w 1010331"/>
                  <a:gd name="connsiteY1188" fmla="*/ 244901 h 303641"/>
                  <a:gd name="connsiteX1189" fmla="*/ 69585 w 1010331"/>
                  <a:gd name="connsiteY1189" fmla="*/ 244901 h 303641"/>
                  <a:gd name="connsiteX1190" fmla="*/ 50607 w 1010331"/>
                  <a:gd name="connsiteY1190" fmla="*/ 244901 h 303641"/>
                  <a:gd name="connsiteX1191" fmla="*/ 55125 w 1010331"/>
                  <a:gd name="connsiteY1191" fmla="*/ 249420 h 303641"/>
                  <a:gd name="connsiteX1192" fmla="*/ 50607 w 1010331"/>
                  <a:gd name="connsiteY1192" fmla="*/ 253938 h 303641"/>
                  <a:gd name="connsiteX1193" fmla="*/ 46088 w 1010331"/>
                  <a:gd name="connsiteY1193" fmla="*/ 249420 h 303641"/>
                  <a:gd name="connsiteX1194" fmla="*/ 50607 w 1010331"/>
                  <a:gd name="connsiteY1194" fmla="*/ 244901 h 303641"/>
                  <a:gd name="connsiteX1195" fmla="*/ 50607 w 1010331"/>
                  <a:gd name="connsiteY1195" fmla="*/ 244901 h 303641"/>
                  <a:gd name="connsiteX1196" fmla="*/ 267494 w 1010331"/>
                  <a:gd name="connsiteY1196" fmla="*/ 234057 h 303641"/>
                  <a:gd name="connsiteX1197" fmla="*/ 272012 w 1010331"/>
                  <a:gd name="connsiteY1197" fmla="*/ 238576 h 303641"/>
                  <a:gd name="connsiteX1198" fmla="*/ 267494 w 1010331"/>
                  <a:gd name="connsiteY1198" fmla="*/ 243094 h 303641"/>
                  <a:gd name="connsiteX1199" fmla="*/ 262975 w 1010331"/>
                  <a:gd name="connsiteY1199" fmla="*/ 238576 h 303641"/>
                  <a:gd name="connsiteX1200" fmla="*/ 267494 w 1010331"/>
                  <a:gd name="connsiteY1200" fmla="*/ 234057 h 303641"/>
                  <a:gd name="connsiteX1201" fmla="*/ 267494 w 1010331"/>
                  <a:gd name="connsiteY1201" fmla="*/ 234057 h 303641"/>
                  <a:gd name="connsiteX1202" fmla="*/ 248516 w 1010331"/>
                  <a:gd name="connsiteY1202" fmla="*/ 234057 h 303641"/>
                  <a:gd name="connsiteX1203" fmla="*/ 253035 w 1010331"/>
                  <a:gd name="connsiteY1203" fmla="*/ 238576 h 303641"/>
                  <a:gd name="connsiteX1204" fmla="*/ 248516 w 1010331"/>
                  <a:gd name="connsiteY1204" fmla="*/ 243094 h 303641"/>
                  <a:gd name="connsiteX1205" fmla="*/ 243998 w 1010331"/>
                  <a:gd name="connsiteY1205" fmla="*/ 238576 h 303641"/>
                  <a:gd name="connsiteX1206" fmla="*/ 248516 w 1010331"/>
                  <a:gd name="connsiteY1206" fmla="*/ 234057 h 303641"/>
                  <a:gd name="connsiteX1207" fmla="*/ 248516 w 1010331"/>
                  <a:gd name="connsiteY1207" fmla="*/ 234057 h 303641"/>
                  <a:gd name="connsiteX1208" fmla="*/ 229539 w 1010331"/>
                  <a:gd name="connsiteY1208" fmla="*/ 234057 h 303641"/>
                  <a:gd name="connsiteX1209" fmla="*/ 234057 w 1010331"/>
                  <a:gd name="connsiteY1209" fmla="*/ 238576 h 303641"/>
                  <a:gd name="connsiteX1210" fmla="*/ 229539 w 1010331"/>
                  <a:gd name="connsiteY1210" fmla="*/ 243094 h 303641"/>
                  <a:gd name="connsiteX1211" fmla="*/ 225020 w 1010331"/>
                  <a:gd name="connsiteY1211" fmla="*/ 238576 h 303641"/>
                  <a:gd name="connsiteX1212" fmla="*/ 229539 w 1010331"/>
                  <a:gd name="connsiteY1212" fmla="*/ 234057 h 303641"/>
                  <a:gd name="connsiteX1213" fmla="*/ 229539 w 1010331"/>
                  <a:gd name="connsiteY1213" fmla="*/ 234057 h 303641"/>
                  <a:gd name="connsiteX1214" fmla="*/ 210561 w 1010331"/>
                  <a:gd name="connsiteY1214" fmla="*/ 234057 h 303641"/>
                  <a:gd name="connsiteX1215" fmla="*/ 215080 w 1010331"/>
                  <a:gd name="connsiteY1215" fmla="*/ 238576 h 303641"/>
                  <a:gd name="connsiteX1216" fmla="*/ 210561 w 1010331"/>
                  <a:gd name="connsiteY1216" fmla="*/ 243094 h 303641"/>
                  <a:gd name="connsiteX1217" fmla="*/ 206043 w 1010331"/>
                  <a:gd name="connsiteY1217" fmla="*/ 238576 h 303641"/>
                  <a:gd name="connsiteX1218" fmla="*/ 210561 w 1010331"/>
                  <a:gd name="connsiteY1218" fmla="*/ 234057 h 303641"/>
                  <a:gd name="connsiteX1219" fmla="*/ 210561 w 1010331"/>
                  <a:gd name="connsiteY1219" fmla="*/ 234057 h 303641"/>
                  <a:gd name="connsiteX1220" fmla="*/ 191583 w 1010331"/>
                  <a:gd name="connsiteY1220" fmla="*/ 234057 h 303641"/>
                  <a:gd name="connsiteX1221" fmla="*/ 196102 w 1010331"/>
                  <a:gd name="connsiteY1221" fmla="*/ 238576 h 303641"/>
                  <a:gd name="connsiteX1222" fmla="*/ 191583 w 1010331"/>
                  <a:gd name="connsiteY1222" fmla="*/ 243094 h 303641"/>
                  <a:gd name="connsiteX1223" fmla="*/ 187065 w 1010331"/>
                  <a:gd name="connsiteY1223" fmla="*/ 238576 h 303641"/>
                  <a:gd name="connsiteX1224" fmla="*/ 191583 w 1010331"/>
                  <a:gd name="connsiteY1224" fmla="*/ 234057 h 303641"/>
                  <a:gd name="connsiteX1225" fmla="*/ 191583 w 1010331"/>
                  <a:gd name="connsiteY1225" fmla="*/ 234057 h 303641"/>
                  <a:gd name="connsiteX1226" fmla="*/ 173509 w 1010331"/>
                  <a:gd name="connsiteY1226" fmla="*/ 234057 h 303641"/>
                  <a:gd name="connsiteX1227" fmla="*/ 178028 w 1010331"/>
                  <a:gd name="connsiteY1227" fmla="*/ 238576 h 303641"/>
                  <a:gd name="connsiteX1228" fmla="*/ 173509 w 1010331"/>
                  <a:gd name="connsiteY1228" fmla="*/ 243094 h 303641"/>
                  <a:gd name="connsiteX1229" fmla="*/ 168991 w 1010331"/>
                  <a:gd name="connsiteY1229" fmla="*/ 238576 h 303641"/>
                  <a:gd name="connsiteX1230" fmla="*/ 173509 w 1010331"/>
                  <a:gd name="connsiteY1230" fmla="*/ 234057 h 303641"/>
                  <a:gd name="connsiteX1231" fmla="*/ 173509 w 1010331"/>
                  <a:gd name="connsiteY1231" fmla="*/ 234057 h 303641"/>
                  <a:gd name="connsiteX1232" fmla="*/ 154532 w 1010331"/>
                  <a:gd name="connsiteY1232" fmla="*/ 234057 h 303641"/>
                  <a:gd name="connsiteX1233" fmla="*/ 159050 w 1010331"/>
                  <a:gd name="connsiteY1233" fmla="*/ 238576 h 303641"/>
                  <a:gd name="connsiteX1234" fmla="*/ 154532 w 1010331"/>
                  <a:gd name="connsiteY1234" fmla="*/ 243094 h 303641"/>
                  <a:gd name="connsiteX1235" fmla="*/ 150013 w 1010331"/>
                  <a:gd name="connsiteY1235" fmla="*/ 238576 h 303641"/>
                  <a:gd name="connsiteX1236" fmla="*/ 154532 w 1010331"/>
                  <a:gd name="connsiteY1236" fmla="*/ 234057 h 303641"/>
                  <a:gd name="connsiteX1237" fmla="*/ 154532 w 1010331"/>
                  <a:gd name="connsiteY1237" fmla="*/ 234057 h 303641"/>
                  <a:gd name="connsiteX1238" fmla="*/ 135554 w 1010331"/>
                  <a:gd name="connsiteY1238" fmla="*/ 234057 h 303641"/>
                  <a:gd name="connsiteX1239" fmla="*/ 140073 w 1010331"/>
                  <a:gd name="connsiteY1239" fmla="*/ 238576 h 303641"/>
                  <a:gd name="connsiteX1240" fmla="*/ 135554 w 1010331"/>
                  <a:gd name="connsiteY1240" fmla="*/ 243094 h 303641"/>
                  <a:gd name="connsiteX1241" fmla="*/ 131036 w 1010331"/>
                  <a:gd name="connsiteY1241" fmla="*/ 238576 h 303641"/>
                  <a:gd name="connsiteX1242" fmla="*/ 135554 w 1010331"/>
                  <a:gd name="connsiteY1242" fmla="*/ 234057 h 303641"/>
                  <a:gd name="connsiteX1243" fmla="*/ 135554 w 1010331"/>
                  <a:gd name="connsiteY1243" fmla="*/ 234057 h 303641"/>
                  <a:gd name="connsiteX1244" fmla="*/ 116577 w 1010331"/>
                  <a:gd name="connsiteY1244" fmla="*/ 234057 h 303641"/>
                  <a:gd name="connsiteX1245" fmla="*/ 121095 w 1010331"/>
                  <a:gd name="connsiteY1245" fmla="*/ 238576 h 303641"/>
                  <a:gd name="connsiteX1246" fmla="*/ 116577 w 1010331"/>
                  <a:gd name="connsiteY1246" fmla="*/ 243094 h 303641"/>
                  <a:gd name="connsiteX1247" fmla="*/ 112058 w 1010331"/>
                  <a:gd name="connsiteY1247" fmla="*/ 238576 h 303641"/>
                  <a:gd name="connsiteX1248" fmla="*/ 116577 w 1010331"/>
                  <a:gd name="connsiteY1248" fmla="*/ 234057 h 303641"/>
                  <a:gd name="connsiteX1249" fmla="*/ 116577 w 1010331"/>
                  <a:gd name="connsiteY1249" fmla="*/ 234057 h 303641"/>
                  <a:gd name="connsiteX1250" fmla="*/ 97599 w 1010331"/>
                  <a:gd name="connsiteY1250" fmla="*/ 234057 h 303641"/>
                  <a:gd name="connsiteX1251" fmla="*/ 102118 w 1010331"/>
                  <a:gd name="connsiteY1251" fmla="*/ 238576 h 303641"/>
                  <a:gd name="connsiteX1252" fmla="*/ 97599 w 1010331"/>
                  <a:gd name="connsiteY1252" fmla="*/ 243094 h 303641"/>
                  <a:gd name="connsiteX1253" fmla="*/ 93081 w 1010331"/>
                  <a:gd name="connsiteY1253" fmla="*/ 238576 h 303641"/>
                  <a:gd name="connsiteX1254" fmla="*/ 97599 w 1010331"/>
                  <a:gd name="connsiteY1254" fmla="*/ 234057 h 303641"/>
                  <a:gd name="connsiteX1255" fmla="*/ 97599 w 1010331"/>
                  <a:gd name="connsiteY1255" fmla="*/ 234057 h 303641"/>
                  <a:gd name="connsiteX1256" fmla="*/ 79525 w 1010331"/>
                  <a:gd name="connsiteY1256" fmla="*/ 234057 h 303641"/>
                  <a:gd name="connsiteX1257" fmla="*/ 84044 w 1010331"/>
                  <a:gd name="connsiteY1257" fmla="*/ 238576 h 303641"/>
                  <a:gd name="connsiteX1258" fmla="*/ 79525 w 1010331"/>
                  <a:gd name="connsiteY1258" fmla="*/ 243094 h 303641"/>
                  <a:gd name="connsiteX1259" fmla="*/ 75007 w 1010331"/>
                  <a:gd name="connsiteY1259" fmla="*/ 238576 h 303641"/>
                  <a:gd name="connsiteX1260" fmla="*/ 79525 w 1010331"/>
                  <a:gd name="connsiteY1260" fmla="*/ 234057 h 303641"/>
                  <a:gd name="connsiteX1261" fmla="*/ 79525 w 1010331"/>
                  <a:gd name="connsiteY1261" fmla="*/ 234057 h 303641"/>
                  <a:gd name="connsiteX1262" fmla="*/ 60548 w 1010331"/>
                  <a:gd name="connsiteY1262" fmla="*/ 234057 h 303641"/>
                  <a:gd name="connsiteX1263" fmla="*/ 65066 w 1010331"/>
                  <a:gd name="connsiteY1263" fmla="*/ 238576 h 303641"/>
                  <a:gd name="connsiteX1264" fmla="*/ 60548 w 1010331"/>
                  <a:gd name="connsiteY1264" fmla="*/ 243094 h 303641"/>
                  <a:gd name="connsiteX1265" fmla="*/ 56029 w 1010331"/>
                  <a:gd name="connsiteY1265" fmla="*/ 238576 h 303641"/>
                  <a:gd name="connsiteX1266" fmla="*/ 60548 w 1010331"/>
                  <a:gd name="connsiteY1266" fmla="*/ 234057 h 303641"/>
                  <a:gd name="connsiteX1267" fmla="*/ 60548 w 1010331"/>
                  <a:gd name="connsiteY1267" fmla="*/ 234057 h 303641"/>
                  <a:gd name="connsiteX1268" fmla="*/ 41570 w 1010331"/>
                  <a:gd name="connsiteY1268" fmla="*/ 234057 h 303641"/>
                  <a:gd name="connsiteX1269" fmla="*/ 46088 w 1010331"/>
                  <a:gd name="connsiteY1269" fmla="*/ 238576 h 303641"/>
                  <a:gd name="connsiteX1270" fmla="*/ 41570 w 1010331"/>
                  <a:gd name="connsiteY1270" fmla="*/ 243094 h 303641"/>
                  <a:gd name="connsiteX1271" fmla="*/ 37052 w 1010331"/>
                  <a:gd name="connsiteY1271" fmla="*/ 238576 h 303641"/>
                  <a:gd name="connsiteX1272" fmla="*/ 41570 w 1010331"/>
                  <a:gd name="connsiteY1272" fmla="*/ 234057 h 303641"/>
                  <a:gd name="connsiteX1273" fmla="*/ 41570 w 1010331"/>
                  <a:gd name="connsiteY1273" fmla="*/ 234057 h 303641"/>
                  <a:gd name="connsiteX1274" fmla="*/ 276531 w 1010331"/>
                  <a:gd name="connsiteY1274" fmla="*/ 225020 h 303641"/>
                  <a:gd name="connsiteX1275" fmla="*/ 281049 w 1010331"/>
                  <a:gd name="connsiteY1275" fmla="*/ 229539 h 303641"/>
                  <a:gd name="connsiteX1276" fmla="*/ 276531 w 1010331"/>
                  <a:gd name="connsiteY1276" fmla="*/ 234057 h 303641"/>
                  <a:gd name="connsiteX1277" fmla="*/ 272012 w 1010331"/>
                  <a:gd name="connsiteY1277" fmla="*/ 229539 h 303641"/>
                  <a:gd name="connsiteX1278" fmla="*/ 276531 w 1010331"/>
                  <a:gd name="connsiteY1278" fmla="*/ 225020 h 303641"/>
                  <a:gd name="connsiteX1279" fmla="*/ 276531 w 1010331"/>
                  <a:gd name="connsiteY1279" fmla="*/ 225020 h 303641"/>
                  <a:gd name="connsiteX1280" fmla="*/ 257553 w 1010331"/>
                  <a:gd name="connsiteY1280" fmla="*/ 225020 h 303641"/>
                  <a:gd name="connsiteX1281" fmla="*/ 262072 w 1010331"/>
                  <a:gd name="connsiteY1281" fmla="*/ 229539 h 303641"/>
                  <a:gd name="connsiteX1282" fmla="*/ 257553 w 1010331"/>
                  <a:gd name="connsiteY1282" fmla="*/ 234057 h 303641"/>
                  <a:gd name="connsiteX1283" fmla="*/ 253035 w 1010331"/>
                  <a:gd name="connsiteY1283" fmla="*/ 229539 h 303641"/>
                  <a:gd name="connsiteX1284" fmla="*/ 257553 w 1010331"/>
                  <a:gd name="connsiteY1284" fmla="*/ 225020 h 303641"/>
                  <a:gd name="connsiteX1285" fmla="*/ 257553 w 1010331"/>
                  <a:gd name="connsiteY1285" fmla="*/ 225020 h 303641"/>
                  <a:gd name="connsiteX1286" fmla="*/ 238576 w 1010331"/>
                  <a:gd name="connsiteY1286" fmla="*/ 225020 h 303641"/>
                  <a:gd name="connsiteX1287" fmla="*/ 243094 w 1010331"/>
                  <a:gd name="connsiteY1287" fmla="*/ 229539 h 303641"/>
                  <a:gd name="connsiteX1288" fmla="*/ 238576 w 1010331"/>
                  <a:gd name="connsiteY1288" fmla="*/ 234057 h 303641"/>
                  <a:gd name="connsiteX1289" fmla="*/ 234057 w 1010331"/>
                  <a:gd name="connsiteY1289" fmla="*/ 229539 h 303641"/>
                  <a:gd name="connsiteX1290" fmla="*/ 238576 w 1010331"/>
                  <a:gd name="connsiteY1290" fmla="*/ 225020 h 303641"/>
                  <a:gd name="connsiteX1291" fmla="*/ 238576 w 1010331"/>
                  <a:gd name="connsiteY1291" fmla="*/ 225020 h 303641"/>
                  <a:gd name="connsiteX1292" fmla="*/ 220502 w 1010331"/>
                  <a:gd name="connsiteY1292" fmla="*/ 225020 h 303641"/>
                  <a:gd name="connsiteX1293" fmla="*/ 225020 w 1010331"/>
                  <a:gd name="connsiteY1293" fmla="*/ 229539 h 303641"/>
                  <a:gd name="connsiteX1294" fmla="*/ 220502 w 1010331"/>
                  <a:gd name="connsiteY1294" fmla="*/ 234057 h 303641"/>
                  <a:gd name="connsiteX1295" fmla="*/ 215983 w 1010331"/>
                  <a:gd name="connsiteY1295" fmla="*/ 229539 h 303641"/>
                  <a:gd name="connsiteX1296" fmla="*/ 220502 w 1010331"/>
                  <a:gd name="connsiteY1296" fmla="*/ 225020 h 303641"/>
                  <a:gd name="connsiteX1297" fmla="*/ 220502 w 1010331"/>
                  <a:gd name="connsiteY1297" fmla="*/ 225020 h 303641"/>
                  <a:gd name="connsiteX1298" fmla="*/ 201524 w 1010331"/>
                  <a:gd name="connsiteY1298" fmla="*/ 225020 h 303641"/>
                  <a:gd name="connsiteX1299" fmla="*/ 206043 w 1010331"/>
                  <a:gd name="connsiteY1299" fmla="*/ 229539 h 303641"/>
                  <a:gd name="connsiteX1300" fmla="*/ 201524 w 1010331"/>
                  <a:gd name="connsiteY1300" fmla="*/ 234057 h 303641"/>
                  <a:gd name="connsiteX1301" fmla="*/ 197006 w 1010331"/>
                  <a:gd name="connsiteY1301" fmla="*/ 229539 h 303641"/>
                  <a:gd name="connsiteX1302" fmla="*/ 201524 w 1010331"/>
                  <a:gd name="connsiteY1302" fmla="*/ 225020 h 303641"/>
                  <a:gd name="connsiteX1303" fmla="*/ 201524 w 1010331"/>
                  <a:gd name="connsiteY1303" fmla="*/ 225020 h 303641"/>
                  <a:gd name="connsiteX1304" fmla="*/ 182546 w 1010331"/>
                  <a:gd name="connsiteY1304" fmla="*/ 225020 h 303641"/>
                  <a:gd name="connsiteX1305" fmla="*/ 187065 w 1010331"/>
                  <a:gd name="connsiteY1305" fmla="*/ 229539 h 303641"/>
                  <a:gd name="connsiteX1306" fmla="*/ 182546 w 1010331"/>
                  <a:gd name="connsiteY1306" fmla="*/ 234057 h 303641"/>
                  <a:gd name="connsiteX1307" fmla="*/ 178028 w 1010331"/>
                  <a:gd name="connsiteY1307" fmla="*/ 229539 h 303641"/>
                  <a:gd name="connsiteX1308" fmla="*/ 182546 w 1010331"/>
                  <a:gd name="connsiteY1308" fmla="*/ 225020 h 303641"/>
                  <a:gd name="connsiteX1309" fmla="*/ 182546 w 1010331"/>
                  <a:gd name="connsiteY1309" fmla="*/ 225020 h 303641"/>
                  <a:gd name="connsiteX1310" fmla="*/ 163569 w 1010331"/>
                  <a:gd name="connsiteY1310" fmla="*/ 225020 h 303641"/>
                  <a:gd name="connsiteX1311" fmla="*/ 168087 w 1010331"/>
                  <a:gd name="connsiteY1311" fmla="*/ 229539 h 303641"/>
                  <a:gd name="connsiteX1312" fmla="*/ 163569 w 1010331"/>
                  <a:gd name="connsiteY1312" fmla="*/ 234057 h 303641"/>
                  <a:gd name="connsiteX1313" fmla="*/ 159050 w 1010331"/>
                  <a:gd name="connsiteY1313" fmla="*/ 229539 h 303641"/>
                  <a:gd name="connsiteX1314" fmla="*/ 163569 w 1010331"/>
                  <a:gd name="connsiteY1314" fmla="*/ 225020 h 303641"/>
                  <a:gd name="connsiteX1315" fmla="*/ 163569 w 1010331"/>
                  <a:gd name="connsiteY1315" fmla="*/ 225020 h 303641"/>
                  <a:gd name="connsiteX1316" fmla="*/ 144591 w 1010331"/>
                  <a:gd name="connsiteY1316" fmla="*/ 225020 h 303641"/>
                  <a:gd name="connsiteX1317" fmla="*/ 149110 w 1010331"/>
                  <a:gd name="connsiteY1317" fmla="*/ 229539 h 303641"/>
                  <a:gd name="connsiteX1318" fmla="*/ 144591 w 1010331"/>
                  <a:gd name="connsiteY1318" fmla="*/ 234057 h 303641"/>
                  <a:gd name="connsiteX1319" fmla="*/ 140073 w 1010331"/>
                  <a:gd name="connsiteY1319" fmla="*/ 229539 h 303641"/>
                  <a:gd name="connsiteX1320" fmla="*/ 144591 w 1010331"/>
                  <a:gd name="connsiteY1320" fmla="*/ 225020 h 303641"/>
                  <a:gd name="connsiteX1321" fmla="*/ 144591 w 1010331"/>
                  <a:gd name="connsiteY1321" fmla="*/ 225020 h 303641"/>
                  <a:gd name="connsiteX1322" fmla="*/ 126517 w 1010331"/>
                  <a:gd name="connsiteY1322" fmla="*/ 225020 h 303641"/>
                  <a:gd name="connsiteX1323" fmla="*/ 131036 w 1010331"/>
                  <a:gd name="connsiteY1323" fmla="*/ 229539 h 303641"/>
                  <a:gd name="connsiteX1324" fmla="*/ 126517 w 1010331"/>
                  <a:gd name="connsiteY1324" fmla="*/ 234057 h 303641"/>
                  <a:gd name="connsiteX1325" fmla="*/ 121999 w 1010331"/>
                  <a:gd name="connsiteY1325" fmla="*/ 229539 h 303641"/>
                  <a:gd name="connsiteX1326" fmla="*/ 126517 w 1010331"/>
                  <a:gd name="connsiteY1326" fmla="*/ 225020 h 303641"/>
                  <a:gd name="connsiteX1327" fmla="*/ 126517 w 1010331"/>
                  <a:gd name="connsiteY1327" fmla="*/ 225020 h 303641"/>
                  <a:gd name="connsiteX1328" fmla="*/ 107540 w 1010331"/>
                  <a:gd name="connsiteY1328" fmla="*/ 225020 h 303641"/>
                  <a:gd name="connsiteX1329" fmla="*/ 112058 w 1010331"/>
                  <a:gd name="connsiteY1329" fmla="*/ 229539 h 303641"/>
                  <a:gd name="connsiteX1330" fmla="*/ 107540 w 1010331"/>
                  <a:gd name="connsiteY1330" fmla="*/ 234057 h 303641"/>
                  <a:gd name="connsiteX1331" fmla="*/ 103021 w 1010331"/>
                  <a:gd name="connsiteY1331" fmla="*/ 229539 h 303641"/>
                  <a:gd name="connsiteX1332" fmla="*/ 107540 w 1010331"/>
                  <a:gd name="connsiteY1332" fmla="*/ 225020 h 303641"/>
                  <a:gd name="connsiteX1333" fmla="*/ 107540 w 1010331"/>
                  <a:gd name="connsiteY1333" fmla="*/ 225020 h 303641"/>
                  <a:gd name="connsiteX1334" fmla="*/ 88562 w 1010331"/>
                  <a:gd name="connsiteY1334" fmla="*/ 225020 h 303641"/>
                  <a:gd name="connsiteX1335" fmla="*/ 93081 w 1010331"/>
                  <a:gd name="connsiteY1335" fmla="*/ 229539 h 303641"/>
                  <a:gd name="connsiteX1336" fmla="*/ 88562 w 1010331"/>
                  <a:gd name="connsiteY1336" fmla="*/ 234057 h 303641"/>
                  <a:gd name="connsiteX1337" fmla="*/ 84044 w 1010331"/>
                  <a:gd name="connsiteY1337" fmla="*/ 229539 h 303641"/>
                  <a:gd name="connsiteX1338" fmla="*/ 88562 w 1010331"/>
                  <a:gd name="connsiteY1338" fmla="*/ 225020 h 303641"/>
                  <a:gd name="connsiteX1339" fmla="*/ 88562 w 1010331"/>
                  <a:gd name="connsiteY1339" fmla="*/ 225020 h 303641"/>
                  <a:gd name="connsiteX1340" fmla="*/ 69585 w 1010331"/>
                  <a:gd name="connsiteY1340" fmla="*/ 225020 h 303641"/>
                  <a:gd name="connsiteX1341" fmla="*/ 74103 w 1010331"/>
                  <a:gd name="connsiteY1341" fmla="*/ 229539 h 303641"/>
                  <a:gd name="connsiteX1342" fmla="*/ 69585 w 1010331"/>
                  <a:gd name="connsiteY1342" fmla="*/ 234057 h 303641"/>
                  <a:gd name="connsiteX1343" fmla="*/ 65066 w 1010331"/>
                  <a:gd name="connsiteY1343" fmla="*/ 229539 h 303641"/>
                  <a:gd name="connsiteX1344" fmla="*/ 69585 w 1010331"/>
                  <a:gd name="connsiteY1344" fmla="*/ 225020 h 303641"/>
                  <a:gd name="connsiteX1345" fmla="*/ 69585 w 1010331"/>
                  <a:gd name="connsiteY1345" fmla="*/ 225020 h 303641"/>
                  <a:gd name="connsiteX1346" fmla="*/ 50607 w 1010331"/>
                  <a:gd name="connsiteY1346" fmla="*/ 225020 h 303641"/>
                  <a:gd name="connsiteX1347" fmla="*/ 55125 w 1010331"/>
                  <a:gd name="connsiteY1347" fmla="*/ 229539 h 303641"/>
                  <a:gd name="connsiteX1348" fmla="*/ 50607 w 1010331"/>
                  <a:gd name="connsiteY1348" fmla="*/ 234057 h 303641"/>
                  <a:gd name="connsiteX1349" fmla="*/ 46088 w 1010331"/>
                  <a:gd name="connsiteY1349" fmla="*/ 229539 h 303641"/>
                  <a:gd name="connsiteX1350" fmla="*/ 50607 w 1010331"/>
                  <a:gd name="connsiteY1350" fmla="*/ 225020 h 303641"/>
                  <a:gd name="connsiteX1351" fmla="*/ 50607 w 1010331"/>
                  <a:gd name="connsiteY1351" fmla="*/ 225020 h 303641"/>
                  <a:gd name="connsiteX1352" fmla="*/ 32533 w 1010331"/>
                  <a:gd name="connsiteY1352" fmla="*/ 225020 h 303641"/>
                  <a:gd name="connsiteX1353" fmla="*/ 37052 w 1010331"/>
                  <a:gd name="connsiteY1353" fmla="*/ 229539 h 303641"/>
                  <a:gd name="connsiteX1354" fmla="*/ 32533 w 1010331"/>
                  <a:gd name="connsiteY1354" fmla="*/ 234057 h 303641"/>
                  <a:gd name="connsiteX1355" fmla="*/ 28015 w 1010331"/>
                  <a:gd name="connsiteY1355" fmla="*/ 229539 h 303641"/>
                  <a:gd name="connsiteX1356" fmla="*/ 32533 w 1010331"/>
                  <a:gd name="connsiteY1356" fmla="*/ 225020 h 303641"/>
                  <a:gd name="connsiteX1357" fmla="*/ 32533 w 1010331"/>
                  <a:gd name="connsiteY1357" fmla="*/ 225020 h 303641"/>
                  <a:gd name="connsiteX1358" fmla="*/ 267494 w 1010331"/>
                  <a:gd name="connsiteY1358" fmla="*/ 214176 h 303641"/>
                  <a:gd name="connsiteX1359" fmla="*/ 272012 w 1010331"/>
                  <a:gd name="connsiteY1359" fmla="*/ 218694 h 303641"/>
                  <a:gd name="connsiteX1360" fmla="*/ 267494 w 1010331"/>
                  <a:gd name="connsiteY1360" fmla="*/ 223213 h 303641"/>
                  <a:gd name="connsiteX1361" fmla="*/ 262975 w 1010331"/>
                  <a:gd name="connsiteY1361" fmla="*/ 218694 h 303641"/>
                  <a:gd name="connsiteX1362" fmla="*/ 267494 w 1010331"/>
                  <a:gd name="connsiteY1362" fmla="*/ 214176 h 303641"/>
                  <a:gd name="connsiteX1363" fmla="*/ 267494 w 1010331"/>
                  <a:gd name="connsiteY1363" fmla="*/ 214176 h 303641"/>
                  <a:gd name="connsiteX1364" fmla="*/ 248516 w 1010331"/>
                  <a:gd name="connsiteY1364" fmla="*/ 214176 h 303641"/>
                  <a:gd name="connsiteX1365" fmla="*/ 253035 w 1010331"/>
                  <a:gd name="connsiteY1365" fmla="*/ 218694 h 303641"/>
                  <a:gd name="connsiteX1366" fmla="*/ 248516 w 1010331"/>
                  <a:gd name="connsiteY1366" fmla="*/ 223213 h 303641"/>
                  <a:gd name="connsiteX1367" fmla="*/ 243998 w 1010331"/>
                  <a:gd name="connsiteY1367" fmla="*/ 218694 h 303641"/>
                  <a:gd name="connsiteX1368" fmla="*/ 248516 w 1010331"/>
                  <a:gd name="connsiteY1368" fmla="*/ 214176 h 303641"/>
                  <a:gd name="connsiteX1369" fmla="*/ 248516 w 1010331"/>
                  <a:gd name="connsiteY1369" fmla="*/ 214176 h 303641"/>
                  <a:gd name="connsiteX1370" fmla="*/ 229539 w 1010331"/>
                  <a:gd name="connsiteY1370" fmla="*/ 214176 h 303641"/>
                  <a:gd name="connsiteX1371" fmla="*/ 234057 w 1010331"/>
                  <a:gd name="connsiteY1371" fmla="*/ 218694 h 303641"/>
                  <a:gd name="connsiteX1372" fmla="*/ 229539 w 1010331"/>
                  <a:gd name="connsiteY1372" fmla="*/ 223213 h 303641"/>
                  <a:gd name="connsiteX1373" fmla="*/ 225020 w 1010331"/>
                  <a:gd name="connsiteY1373" fmla="*/ 218694 h 303641"/>
                  <a:gd name="connsiteX1374" fmla="*/ 229539 w 1010331"/>
                  <a:gd name="connsiteY1374" fmla="*/ 214176 h 303641"/>
                  <a:gd name="connsiteX1375" fmla="*/ 229539 w 1010331"/>
                  <a:gd name="connsiteY1375" fmla="*/ 214176 h 303641"/>
                  <a:gd name="connsiteX1376" fmla="*/ 210561 w 1010331"/>
                  <a:gd name="connsiteY1376" fmla="*/ 214176 h 303641"/>
                  <a:gd name="connsiteX1377" fmla="*/ 215080 w 1010331"/>
                  <a:gd name="connsiteY1377" fmla="*/ 218694 h 303641"/>
                  <a:gd name="connsiteX1378" fmla="*/ 210561 w 1010331"/>
                  <a:gd name="connsiteY1378" fmla="*/ 223213 h 303641"/>
                  <a:gd name="connsiteX1379" fmla="*/ 206043 w 1010331"/>
                  <a:gd name="connsiteY1379" fmla="*/ 218694 h 303641"/>
                  <a:gd name="connsiteX1380" fmla="*/ 210561 w 1010331"/>
                  <a:gd name="connsiteY1380" fmla="*/ 214176 h 303641"/>
                  <a:gd name="connsiteX1381" fmla="*/ 210561 w 1010331"/>
                  <a:gd name="connsiteY1381" fmla="*/ 214176 h 303641"/>
                  <a:gd name="connsiteX1382" fmla="*/ 191583 w 1010331"/>
                  <a:gd name="connsiteY1382" fmla="*/ 214176 h 303641"/>
                  <a:gd name="connsiteX1383" fmla="*/ 196102 w 1010331"/>
                  <a:gd name="connsiteY1383" fmla="*/ 218694 h 303641"/>
                  <a:gd name="connsiteX1384" fmla="*/ 191583 w 1010331"/>
                  <a:gd name="connsiteY1384" fmla="*/ 223213 h 303641"/>
                  <a:gd name="connsiteX1385" fmla="*/ 187065 w 1010331"/>
                  <a:gd name="connsiteY1385" fmla="*/ 218694 h 303641"/>
                  <a:gd name="connsiteX1386" fmla="*/ 191583 w 1010331"/>
                  <a:gd name="connsiteY1386" fmla="*/ 214176 h 303641"/>
                  <a:gd name="connsiteX1387" fmla="*/ 191583 w 1010331"/>
                  <a:gd name="connsiteY1387" fmla="*/ 214176 h 303641"/>
                  <a:gd name="connsiteX1388" fmla="*/ 173509 w 1010331"/>
                  <a:gd name="connsiteY1388" fmla="*/ 214176 h 303641"/>
                  <a:gd name="connsiteX1389" fmla="*/ 178028 w 1010331"/>
                  <a:gd name="connsiteY1389" fmla="*/ 218694 h 303641"/>
                  <a:gd name="connsiteX1390" fmla="*/ 173509 w 1010331"/>
                  <a:gd name="connsiteY1390" fmla="*/ 223213 h 303641"/>
                  <a:gd name="connsiteX1391" fmla="*/ 168991 w 1010331"/>
                  <a:gd name="connsiteY1391" fmla="*/ 218694 h 303641"/>
                  <a:gd name="connsiteX1392" fmla="*/ 173509 w 1010331"/>
                  <a:gd name="connsiteY1392" fmla="*/ 214176 h 303641"/>
                  <a:gd name="connsiteX1393" fmla="*/ 173509 w 1010331"/>
                  <a:gd name="connsiteY1393" fmla="*/ 214176 h 303641"/>
                  <a:gd name="connsiteX1394" fmla="*/ 154532 w 1010331"/>
                  <a:gd name="connsiteY1394" fmla="*/ 214176 h 303641"/>
                  <a:gd name="connsiteX1395" fmla="*/ 159050 w 1010331"/>
                  <a:gd name="connsiteY1395" fmla="*/ 218694 h 303641"/>
                  <a:gd name="connsiteX1396" fmla="*/ 154532 w 1010331"/>
                  <a:gd name="connsiteY1396" fmla="*/ 223213 h 303641"/>
                  <a:gd name="connsiteX1397" fmla="*/ 150013 w 1010331"/>
                  <a:gd name="connsiteY1397" fmla="*/ 218694 h 303641"/>
                  <a:gd name="connsiteX1398" fmla="*/ 154532 w 1010331"/>
                  <a:gd name="connsiteY1398" fmla="*/ 214176 h 303641"/>
                  <a:gd name="connsiteX1399" fmla="*/ 154532 w 1010331"/>
                  <a:gd name="connsiteY1399" fmla="*/ 214176 h 303641"/>
                  <a:gd name="connsiteX1400" fmla="*/ 135554 w 1010331"/>
                  <a:gd name="connsiteY1400" fmla="*/ 214176 h 303641"/>
                  <a:gd name="connsiteX1401" fmla="*/ 140073 w 1010331"/>
                  <a:gd name="connsiteY1401" fmla="*/ 218694 h 303641"/>
                  <a:gd name="connsiteX1402" fmla="*/ 135554 w 1010331"/>
                  <a:gd name="connsiteY1402" fmla="*/ 223213 h 303641"/>
                  <a:gd name="connsiteX1403" fmla="*/ 131036 w 1010331"/>
                  <a:gd name="connsiteY1403" fmla="*/ 218694 h 303641"/>
                  <a:gd name="connsiteX1404" fmla="*/ 135554 w 1010331"/>
                  <a:gd name="connsiteY1404" fmla="*/ 214176 h 303641"/>
                  <a:gd name="connsiteX1405" fmla="*/ 135554 w 1010331"/>
                  <a:gd name="connsiteY1405" fmla="*/ 214176 h 303641"/>
                  <a:gd name="connsiteX1406" fmla="*/ 116577 w 1010331"/>
                  <a:gd name="connsiteY1406" fmla="*/ 214176 h 303641"/>
                  <a:gd name="connsiteX1407" fmla="*/ 121095 w 1010331"/>
                  <a:gd name="connsiteY1407" fmla="*/ 218694 h 303641"/>
                  <a:gd name="connsiteX1408" fmla="*/ 116577 w 1010331"/>
                  <a:gd name="connsiteY1408" fmla="*/ 223213 h 303641"/>
                  <a:gd name="connsiteX1409" fmla="*/ 112058 w 1010331"/>
                  <a:gd name="connsiteY1409" fmla="*/ 218694 h 303641"/>
                  <a:gd name="connsiteX1410" fmla="*/ 116577 w 1010331"/>
                  <a:gd name="connsiteY1410" fmla="*/ 214176 h 303641"/>
                  <a:gd name="connsiteX1411" fmla="*/ 116577 w 1010331"/>
                  <a:gd name="connsiteY1411" fmla="*/ 214176 h 303641"/>
                  <a:gd name="connsiteX1412" fmla="*/ 97599 w 1010331"/>
                  <a:gd name="connsiteY1412" fmla="*/ 214176 h 303641"/>
                  <a:gd name="connsiteX1413" fmla="*/ 102118 w 1010331"/>
                  <a:gd name="connsiteY1413" fmla="*/ 218694 h 303641"/>
                  <a:gd name="connsiteX1414" fmla="*/ 97599 w 1010331"/>
                  <a:gd name="connsiteY1414" fmla="*/ 223213 h 303641"/>
                  <a:gd name="connsiteX1415" fmla="*/ 93081 w 1010331"/>
                  <a:gd name="connsiteY1415" fmla="*/ 218694 h 303641"/>
                  <a:gd name="connsiteX1416" fmla="*/ 97599 w 1010331"/>
                  <a:gd name="connsiteY1416" fmla="*/ 214176 h 303641"/>
                  <a:gd name="connsiteX1417" fmla="*/ 97599 w 1010331"/>
                  <a:gd name="connsiteY1417" fmla="*/ 214176 h 303641"/>
                  <a:gd name="connsiteX1418" fmla="*/ 79525 w 1010331"/>
                  <a:gd name="connsiteY1418" fmla="*/ 214176 h 303641"/>
                  <a:gd name="connsiteX1419" fmla="*/ 84044 w 1010331"/>
                  <a:gd name="connsiteY1419" fmla="*/ 218694 h 303641"/>
                  <a:gd name="connsiteX1420" fmla="*/ 79525 w 1010331"/>
                  <a:gd name="connsiteY1420" fmla="*/ 223213 h 303641"/>
                  <a:gd name="connsiteX1421" fmla="*/ 75007 w 1010331"/>
                  <a:gd name="connsiteY1421" fmla="*/ 218694 h 303641"/>
                  <a:gd name="connsiteX1422" fmla="*/ 79525 w 1010331"/>
                  <a:gd name="connsiteY1422" fmla="*/ 214176 h 303641"/>
                  <a:gd name="connsiteX1423" fmla="*/ 79525 w 1010331"/>
                  <a:gd name="connsiteY1423" fmla="*/ 214176 h 303641"/>
                  <a:gd name="connsiteX1424" fmla="*/ 60548 w 1010331"/>
                  <a:gd name="connsiteY1424" fmla="*/ 214176 h 303641"/>
                  <a:gd name="connsiteX1425" fmla="*/ 65066 w 1010331"/>
                  <a:gd name="connsiteY1425" fmla="*/ 218694 h 303641"/>
                  <a:gd name="connsiteX1426" fmla="*/ 60548 w 1010331"/>
                  <a:gd name="connsiteY1426" fmla="*/ 223213 h 303641"/>
                  <a:gd name="connsiteX1427" fmla="*/ 56029 w 1010331"/>
                  <a:gd name="connsiteY1427" fmla="*/ 218694 h 303641"/>
                  <a:gd name="connsiteX1428" fmla="*/ 60548 w 1010331"/>
                  <a:gd name="connsiteY1428" fmla="*/ 214176 h 303641"/>
                  <a:gd name="connsiteX1429" fmla="*/ 60548 w 1010331"/>
                  <a:gd name="connsiteY1429" fmla="*/ 214176 h 303641"/>
                  <a:gd name="connsiteX1430" fmla="*/ 41570 w 1010331"/>
                  <a:gd name="connsiteY1430" fmla="*/ 214176 h 303641"/>
                  <a:gd name="connsiteX1431" fmla="*/ 46088 w 1010331"/>
                  <a:gd name="connsiteY1431" fmla="*/ 218694 h 303641"/>
                  <a:gd name="connsiteX1432" fmla="*/ 41570 w 1010331"/>
                  <a:gd name="connsiteY1432" fmla="*/ 223213 h 303641"/>
                  <a:gd name="connsiteX1433" fmla="*/ 37052 w 1010331"/>
                  <a:gd name="connsiteY1433" fmla="*/ 218694 h 303641"/>
                  <a:gd name="connsiteX1434" fmla="*/ 41570 w 1010331"/>
                  <a:gd name="connsiteY1434" fmla="*/ 214176 h 303641"/>
                  <a:gd name="connsiteX1435" fmla="*/ 41570 w 1010331"/>
                  <a:gd name="connsiteY1435" fmla="*/ 214176 h 303641"/>
                  <a:gd name="connsiteX1436" fmla="*/ 22592 w 1010331"/>
                  <a:gd name="connsiteY1436" fmla="*/ 214176 h 303641"/>
                  <a:gd name="connsiteX1437" fmla="*/ 27111 w 1010331"/>
                  <a:gd name="connsiteY1437" fmla="*/ 218694 h 303641"/>
                  <a:gd name="connsiteX1438" fmla="*/ 22592 w 1010331"/>
                  <a:gd name="connsiteY1438" fmla="*/ 223213 h 303641"/>
                  <a:gd name="connsiteX1439" fmla="*/ 18074 w 1010331"/>
                  <a:gd name="connsiteY1439" fmla="*/ 218694 h 303641"/>
                  <a:gd name="connsiteX1440" fmla="*/ 22592 w 1010331"/>
                  <a:gd name="connsiteY1440" fmla="*/ 214176 h 303641"/>
                  <a:gd name="connsiteX1441" fmla="*/ 22592 w 1010331"/>
                  <a:gd name="connsiteY1441" fmla="*/ 214176 h 303641"/>
                  <a:gd name="connsiteX1442" fmla="*/ 276531 w 1010331"/>
                  <a:gd name="connsiteY1442" fmla="*/ 204235 h 303641"/>
                  <a:gd name="connsiteX1443" fmla="*/ 281049 w 1010331"/>
                  <a:gd name="connsiteY1443" fmla="*/ 208754 h 303641"/>
                  <a:gd name="connsiteX1444" fmla="*/ 276531 w 1010331"/>
                  <a:gd name="connsiteY1444" fmla="*/ 213272 h 303641"/>
                  <a:gd name="connsiteX1445" fmla="*/ 272012 w 1010331"/>
                  <a:gd name="connsiteY1445" fmla="*/ 208754 h 303641"/>
                  <a:gd name="connsiteX1446" fmla="*/ 276531 w 1010331"/>
                  <a:gd name="connsiteY1446" fmla="*/ 204235 h 303641"/>
                  <a:gd name="connsiteX1447" fmla="*/ 276531 w 1010331"/>
                  <a:gd name="connsiteY1447" fmla="*/ 204235 h 303641"/>
                  <a:gd name="connsiteX1448" fmla="*/ 257553 w 1010331"/>
                  <a:gd name="connsiteY1448" fmla="*/ 204235 h 303641"/>
                  <a:gd name="connsiteX1449" fmla="*/ 262072 w 1010331"/>
                  <a:gd name="connsiteY1449" fmla="*/ 208754 h 303641"/>
                  <a:gd name="connsiteX1450" fmla="*/ 257553 w 1010331"/>
                  <a:gd name="connsiteY1450" fmla="*/ 213272 h 303641"/>
                  <a:gd name="connsiteX1451" fmla="*/ 253035 w 1010331"/>
                  <a:gd name="connsiteY1451" fmla="*/ 208754 h 303641"/>
                  <a:gd name="connsiteX1452" fmla="*/ 257553 w 1010331"/>
                  <a:gd name="connsiteY1452" fmla="*/ 204235 h 303641"/>
                  <a:gd name="connsiteX1453" fmla="*/ 257553 w 1010331"/>
                  <a:gd name="connsiteY1453" fmla="*/ 204235 h 303641"/>
                  <a:gd name="connsiteX1454" fmla="*/ 238576 w 1010331"/>
                  <a:gd name="connsiteY1454" fmla="*/ 204235 h 303641"/>
                  <a:gd name="connsiteX1455" fmla="*/ 243094 w 1010331"/>
                  <a:gd name="connsiteY1455" fmla="*/ 208754 h 303641"/>
                  <a:gd name="connsiteX1456" fmla="*/ 238576 w 1010331"/>
                  <a:gd name="connsiteY1456" fmla="*/ 213272 h 303641"/>
                  <a:gd name="connsiteX1457" fmla="*/ 234057 w 1010331"/>
                  <a:gd name="connsiteY1457" fmla="*/ 208754 h 303641"/>
                  <a:gd name="connsiteX1458" fmla="*/ 238576 w 1010331"/>
                  <a:gd name="connsiteY1458" fmla="*/ 204235 h 303641"/>
                  <a:gd name="connsiteX1459" fmla="*/ 238576 w 1010331"/>
                  <a:gd name="connsiteY1459" fmla="*/ 204235 h 303641"/>
                  <a:gd name="connsiteX1460" fmla="*/ 220502 w 1010331"/>
                  <a:gd name="connsiteY1460" fmla="*/ 204235 h 303641"/>
                  <a:gd name="connsiteX1461" fmla="*/ 225020 w 1010331"/>
                  <a:gd name="connsiteY1461" fmla="*/ 208754 h 303641"/>
                  <a:gd name="connsiteX1462" fmla="*/ 220502 w 1010331"/>
                  <a:gd name="connsiteY1462" fmla="*/ 213272 h 303641"/>
                  <a:gd name="connsiteX1463" fmla="*/ 215983 w 1010331"/>
                  <a:gd name="connsiteY1463" fmla="*/ 208754 h 303641"/>
                  <a:gd name="connsiteX1464" fmla="*/ 220502 w 1010331"/>
                  <a:gd name="connsiteY1464" fmla="*/ 204235 h 303641"/>
                  <a:gd name="connsiteX1465" fmla="*/ 220502 w 1010331"/>
                  <a:gd name="connsiteY1465" fmla="*/ 204235 h 303641"/>
                  <a:gd name="connsiteX1466" fmla="*/ 201524 w 1010331"/>
                  <a:gd name="connsiteY1466" fmla="*/ 204235 h 303641"/>
                  <a:gd name="connsiteX1467" fmla="*/ 206043 w 1010331"/>
                  <a:gd name="connsiteY1467" fmla="*/ 208754 h 303641"/>
                  <a:gd name="connsiteX1468" fmla="*/ 201524 w 1010331"/>
                  <a:gd name="connsiteY1468" fmla="*/ 213272 h 303641"/>
                  <a:gd name="connsiteX1469" fmla="*/ 197006 w 1010331"/>
                  <a:gd name="connsiteY1469" fmla="*/ 208754 h 303641"/>
                  <a:gd name="connsiteX1470" fmla="*/ 201524 w 1010331"/>
                  <a:gd name="connsiteY1470" fmla="*/ 204235 h 303641"/>
                  <a:gd name="connsiteX1471" fmla="*/ 201524 w 1010331"/>
                  <a:gd name="connsiteY1471" fmla="*/ 204235 h 303641"/>
                  <a:gd name="connsiteX1472" fmla="*/ 182546 w 1010331"/>
                  <a:gd name="connsiteY1472" fmla="*/ 204235 h 303641"/>
                  <a:gd name="connsiteX1473" fmla="*/ 187065 w 1010331"/>
                  <a:gd name="connsiteY1473" fmla="*/ 208754 h 303641"/>
                  <a:gd name="connsiteX1474" fmla="*/ 182546 w 1010331"/>
                  <a:gd name="connsiteY1474" fmla="*/ 213272 h 303641"/>
                  <a:gd name="connsiteX1475" fmla="*/ 178028 w 1010331"/>
                  <a:gd name="connsiteY1475" fmla="*/ 208754 h 303641"/>
                  <a:gd name="connsiteX1476" fmla="*/ 182546 w 1010331"/>
                  <a:gd name="connsiteY1476" fmla="*/ 204235 h 303641"/>
                  <a:gd name="connsiteX1477" fmla="*/ 182546 w 1010331"/>
                  <a:gd name="connsiteY1477" fmla="*/ 204235 h 303641"/>
                  <a:gd name="connsiteX1478" fmla="*/ 163569 w 1010331"/>
                  <a:gd name="connsiteY1478" fmla="*/ 204235 h 303641"/>
                  <a:gd name="connsiteX1479" fmla="*/ 168087 w 1010331"/>
                  <a:gd name="connsiteY1479" fmla="*/ 208754 h 303641"/>
                  <a:gd name="connsiteX1480" fmla="*/ 163569 w 1010331"/>
                  <a:gd name="connsiteY1480" fmla="*/ 213272 h 303641"/>
                  <a:gd name="connsiteX1481" fmla="*/ 159050 w 1010331"/>
                  <a:gd name="connsiteY1481" fmla="*/ 208754 h 303641"/>
                  <a:gd name="connsiteX1482" fmla="*/ 163569 w 1010331"/>
                  <a:gd name="connsiteY1482" fmla="*/ 204235 h 303641"/>
                  <a:gd name="connsiteX1483" fmla="*/ 163569 w 1010331"/>
                  <a:gd name="connsiteY1483" fmla="*/ 204235 h 303641"/>
                  <a:gd name="connsiteX1484" fmla="*/ 144591 w 1010331"/>
                  <a:gd name="connsiteY1484" fmla="*/ 204235 h 303641"/>
                  <a:gd name="connsiteX1485" fmla="*/ 149110 w 1010331"/>
                  <a:gd name="connsiteY1485" fmla="*/ 208754 h 303641"/>
                  <a:gd name="connsiteX1486" fmla="*/ 144591 w 1010331"/>
                  <a:gd name="connsiteY1486" fmla="*/ 213272 h 303641"/>
                  <a:gd name="connsiteX1487" fmla="*/ 140073 w 1010331"/>
                  <a:gd name="connsiteY1487" fmla="*/ 208754 h 303641"/>
                  <a:gd name="connsiteX1488" fmla="*/ 144591 w 1010331"/>
                  <a:gd name="connsiteY1488" fmla="*/ 204235 h 303641"/>
                  <a:gd name="connsiteX1489" fmla="*/ 144591 w 1010331"/>
                  <a:gd name="connsiteY1489" fmla="*/ 204235 h 303641"/>
                  <a:gd name="connsiteX1490" fmla="*/ 126517 w 1010331"/>
                  <a:gd name="connsiteY1490" fmla="*/ 204235 h 303641"/>
                  <a:gd name="connsiteX1491" fmla="*/ 131036 w 1010331"/>
                  <a:gd name="connsiteY1491" fmla="*/ 208754 h 303641"/>
                  <a:gd name="connsiteX1492" fmla="*/ 126517 w 1010331"/>
                  <a:gd name="connsiteY1492" fmla="*/ 213272 h 303641"/>
                  <a:gd name="connsiteX1493" fmla="*/ 121999 w 1010331"/>
                  <a:gd name="connsiteY1493" fmla="*/ 208754 h 303641"/>
                  <a:gd name="connsiteX1494" fmla="*/ 126517 w 1010331"/>
                  <a:gd name="connsiteY1494" fmla="*/ 204235 h 303641"/>
                  <a:gd name="connsiteX1495" fmla="*/ 126517 w 1010331"/>
                  <a:gd name="connsiteY1495" fmla="*/ 204235 h 303641"/>
                  <a:gd name="connsiteX1496" fmla="*/ 107540 w 1010331"/>
                  <a:gd name="connsiteY1496" fmla="*/ 204235 h 303641"/>
                  <a:gd name="connsiteX1497" fmla="*/ 112058 w 1010331"/>
                  <a:gd name="connsiteY1497" fmla="*/ 208754 h 303641"/>
                  <a:gd name="connsiteX1498" fmla="*/ 107540 w 1010331"/>
                  <a:gd name="connsiteY1498" fmla="*/ 213272 h 303641"/>
                  <a:gd name="connsiteX1499" fmla="*/ 103021 w 1010331"/>
                  <a:gd name="connsiteY1499" fmla="*/ 208754 h 303641"/>
                  <a:gd name="connsiteX1500" fmla="*/ 107540 w 1010331"/>
                  <a:gd name="connsiteY1500" fmla="*/ 204235 h 303641"/>
                  <a:gd name="connsiteX1501" fmla="*/ 107540 w 1010331"/>
                  <a:gd name="connsiteY1501" fmla="*/ 204235 h 303641"/>
                  <a:gd name="connsiteX1502" fmla="*/ 88562 w 1010331"/>
                  <a:gd name="connsiteY1502" fmla="*/ 204235 h 303641"/>
                  <a:gd name="connsiteX1503" fmla="*/ 93081 w 1010331"/>
                  <a:gd name="connsiteY1503" fmla="*/ 208754 h 303641"/>
                  <a:gd name="connsiteX1504" fmla="*/ 88562 w 1010331"/>
                  <a:gd name="connsiteY1504" fmla="*/ 213272 h 303641"/>
                  <a:gd name="connsiteX1505" fmla="*/ 84044 w 1010331"/>
                  <a:gd name="connsiteY1505" fmla="*/ 208754 h 303641"/>
                  <a:gd name="connsiteX1506" fmla="*/ 88562 w 1010331"/>
                  <a:gd name="connsiteY1506" fmla="*/ 204235 h 303641"/>
                  <a:gd name="connsiteX1507" fmla="*/ 88562 w 1010331"/>
                  <a:gd name="connsiteY1507" fmla="*/ 204235 h 303641"/>
                  <a:gd name="connsiteX1508" fmla="*/ 69585 w 1010331"/>
                  <a:gd name="connsiteY1508" fmla="*/ 204235 h 303641"/>
                  <a:gd name="connsiteX1509" fmla="*/ 74103 w 1010331"/>
                  <a:gd name="connsiteY1509" fmla="*/ 208754 h 303641"/>
                  <a:gd name="connsiteX1510" fmla="*/ 69585 w 1010331"/>
                  <a:gd name="connsiteY1510" fmla="*/ 213272 h 303641"/>
                  <a:gd name="connsiteX1511" fmla="*/ 65066 w 1010331"/>
                  <a:gd name="connsiteY1511" fmla="*/ 208754 h 303641"/>
                  <a:gd name="connsiteX1512" fmla="*/ 69585 w 1010331"/>
                  <a:gd name="connsiteY1512" fmla="*/ 204235 h 303641"/>
                  <a:gd name="connsiteX1513" fmla="*/ 69585 w 1010331"/>
                  <a:gd name="connsiteY1513" fmla="*/ 204235 h 303641"/>
                  <a:gd name="connsiteX1514" fmla="*/ 50607 w 1010331"/>
                  <a:gd name="connsiteY1514" fmla="*/ 204235 h 303641"/>
                  <a:gd name="connsiteX1515" fmla="*/ 55125 w 1010331"/>
                  <a:gd name="connsiteY1515" fmla="*/ 208754 h 303641"/>
                  <a:gd name="connsiteX1516" fmla="*/ 50607 w 1010331"/>
                  <a:gd name="connsiteY1516" fmla="*/ 213272 h 303641"/>
                  <a:gd name="connsiteX1517" fmla="*/ 46088 w 1010331"/>
                  <a:gd name="connsiteY1517" fmla="*/ 208754 h 303641"/>
                  <a:gd name="connsiteX1518" fmla="*/ 50607 w 1010331"/>
                  <a:gd name="connsiteY1518" fmla="*/ 204235 h 303641"/>
                  <a:gd name="connsiteX1519" fmla="*/ 50607 w 1010331"/>
                  <a:gd name="connsiteY1519" fmla="*/ 204235 h 303641"/>
                  <a:gd name="connsiteX1520" fmla="*/ 32533 w 1010331"/>
                  <a:gd name="connsiteY1520" fmla="*/ 204235 h 303641"/>
                  <a:gd name="connsiteX1521" fmla="*/ 37052 w 1010331"/>
                  <a:gd name="connsiteY1521" fmla="*/ 208754 h 303641"/>
                  <a:gd name="connsiteX1522" fmla="*/ 32533 w 1010331"/>
                  <a:gd name="connsiteY1522" fmla="*/ 213272 h 303641"/>
                  <a:gd name="connsiteX1523" fmla="*/ 28015 w 1010331"/>
                  <a:gd name="connsiteY1523" fmla="*/ 208754 h 303641"/>
                  <a:gd name="connsiteX1524" fmla="*/ 32533 w 1010331"/>
                  <a:gd name="connsiteY1524" fmla="*/ 204235 h 303641"/>
                  <a:gd name="connsiteX1525" fmla="*/ 32533 w 1010331"/>
                  <a:gd name="connsiteY1525" fmla="*/ 204235 h 303641"/>
                  <a:gd name="connsiteX1526" fmla="*/ 267494 w 1010331"/>
                  <a:gd name="connsiteY1526" fmla="*/ 193391 h 303641"/>
                  <a:gd name="connsiteX1527" fmla="*/ 272012 w 1010331"/>
                  <a:gd name="connsiteY1527" fmla="*/ 197909 h 303641"/>
                  <a:gd name="connsiteX1528" fmla="*/ 267494 w 1010331"/>
                  <a:gd name="connsiteY1528" fmla="*/ 202428 h 303641"/>
                  <a:gd name="connsiteX1529" fmla="*/ 262975 w 1010331"/>
                  <a:gd name="connsiteY1529" fmla="*/ 197909 h 303641"/>
                  <a:gd name="connsiteX1530" fmla="*/ 267494 w 1010331"/>
                  <a:gd name="connsiteY1530" fmla="*/ 193391 h 303641"/>
                  <a:gd name="connsiteX1531" fmla="*/ 267494 w 1010331"/>
                  <a:gd name="connsiteY1531" fmla="*/ 193391 h 303641"/>
                  <a:gd name="connsiteX1532" fmla="*/ 248516 w 1010331"/>
                  <a:gd name="connsiteY1532" fmla="*/ 193391 h 303641"/>
                  <a:gd name="connsiteX1533" fmla="*/ 253035 w 1010331"/>
                  <a:gd name="connsiteY1533" fmla="*/ 197909 h 303641"/>
                  <a:gd name="connsiteX1534" fmla="*/ 248516 w 1010331"/>
                  <a:gd name="connsiteY1534" fmla="*/ 202428 h 303641"/>
                  <a:gd name="connsiteX1535" fmla="*/ 243998 w 1010331"/>
                  <a:gd name="connsiteY1535" fmla="*/ 197909 h 303641"/>
                  <a:gd name="connsiteX1536" fmla="*/ 248516 w 1010331"/>
                  <a:gd name="connsiteY1536" fmla="*/ 193391 h 303641"/>
                  <a:gd name="connsiteX1537" fmla="*/ 248516 w 1010331"/>
                  <a:gd name="connsiteY1537" fmla="*/ 193391 h 303641"/>
                  <a:gd name="connsiteX1538" fmla="*/ 229539 w 1010331"/>
                  <a:gd name="connsiteY1538" fmla="*/ 193391 h 303641"/>
                  <a:gd name="connsiteX1539" fmla="*/ 234057 w 1010331"/>
                  <a:gd name="connsiteY1539" fmla="*/ 197909 h 303641"/>
                  <a:gd name="connsiteX1540" fmla="*/ 229539 w 1010331"/>
                  <a:gd name="connsiteY1540" fmla="*/ 202428 h 303641"/>
                  <a:gd name="connsiteX1541" fmla="*/ 225020 w 1010331"/>
                  <a:gd name="connsiteY1541" fmla="*/ 197909 h 303641"/>
                  <a:gd name="connsiteX1542" fmla="*/ 229539 w 1010331"/>
                  <a:gd name="connsiteY1542" fmla="*/ 193391 h 303641"/>
                  <a:gd name="connsiteX1543" fmla="*/ 229539 w 1010331"/>
                  <a:gd name="connsiteY1543" fmla="*/ 193391 h 303641"/>
                  <a:gd name="connsiteX1544" fmla="*/ 210561 w 1010331"/>
                  <a:gd name="connsiteY1544" fmla="*/ 193391 h 303641"/>
                  <a:gd name="connsiteX1545" fmla="*/ 215080 w 1010331"/>
                  <a:gd name="connsiteY1545" fmla="*/ 197909 h 303641"/>
                  <a:gd name="connsiteX1546" fmla="*/ 210561 w 1010331"/>
                  <a:gd name="connsiteY1546" fmla="*/ 202428 h 303641"/>
                  <a:gd name="connsiteX1547" fmla="*/ 206043 w 1010331"/>
                  <a:gd name="connsiteY1547" fmla="*/ 197909 h 303641"/>
                  <a:gd name="connsiteX1548" fmla="*/ 210561 w 1010331"/>
                  <a:gd name="connsiteY1548" fmla="*/ 193391 h 303641"/>
                  <a:gd name="connsiteX1549" fmla="*/ 210561 w 1010331"/>
                  <a:gd name="connsiteY1549" fmla="*/ 193391 h 303641"/>
                  <a:gd name="connsiteX1550" fmla="*/ 191583 w 1010331"/>
                  <a:gd name="connsiteY1550" fmla="*/ 193391 h 303641"/>
                  <a:gd name="connsiteX1551" fmla="*/ 196102 w 1010331"/>
                  <a:gd name="connsiteY1551" fmla="*/ 197909 h 303641"/>
                  <a:gd name="connsiteX1552" fmla="*/ 191583 w 1010331"/>
                  <a:gd name="connsiteY1552" fmla="*/ 202428 h 303641"/>
                  <a:gd name="connsiteX1553" fmla="*/ 187065 w 1010331"/>
                  <a:gd name="connsiteY1553" fmla="*/ 197909 h 303641"/>
                  <a:gd name="connsiteX1554" fmla="*/ 191583 w 1010331"/>
                  <a:gd name="connsiteY1554" fmla="*/ 193391 h 303641"/>
                  <a:gd name="connsiteX1555" fmla="*/ 191583 w 1010331"/>
                  <a:gd name="connsiteY1555" fmla="*/ 193391 h 303641"/>
                  <a:gd name="connsiteX1556" fmla="*/ 173509 w 1010331"/>
                  <a:gd name="connsiteY1556" fmla="*/ 193391 h 303641"/>
                  <a:gd name="connsiteX1557" fmla="*/ 178028 w 1010331"/>
                  <a:gd name="connsiteY1557" fmla="*/ 197909 h 303641"/>
                  <a:gd name="connsiteX1558" fmla="*/ 173509 w 1010331"/>
                  <a:gd name="connsiteY1558" fmla="*/ 202428 h 303641"/>
                  <a:gd name="connsiteX1559" fmla="*/ 168991 w 1010331"/>
                  <a:gd name="connsiteY1559" fmla="*/ 197909 h 303641"/>
                  <a:gd name="connsiteX1560" fmla="*/ 173509 w 1010331"/>
                  <a:gd name="connsiteY1560" fmla="*/ 193391 h 303641"/>
                  <a:gd name="connsiteX1561" fmla="*/ 173509 w 1010331"/>
                  <a:gd name="connsiteY1561" fmla="*/ 193391 h 303641"/>
                  <a:gd name="connsiteX1562" fmla="*/ 154532 w 1010331"/>
                  <a:gd name="connsiteY1562" fmla="*/ 193391 h 303641"/>
                  <a:gd name="connsiteX1563" fmla="*/ 159050 w 1010331"/>
                  <a:gd name="connsiteY1563" fmla="*/ 197909 h 303641"/>
                  <a:gd name="connsiteX1564" fmla="*/ 154532 w 1010331"/>
                  <a:gd name="connsiteY1564" fmla="*/ 202428 h 303641"/>
                  <a:gd name="connsiteX1565" fmla="*/ 150013 w 1010331"/>
                  <a:gd name="connsiteY1565" fmla="*/ 197909 h 303641"/>
                  <a:gd name="connsiteX1566" fmla="*/ 154532 w 1010331"/>
                  <a:gd name="connsiteY1566" fmla="*/ 193391 h 303641"/>
                  <a:gd name="connsiteX1567" fmla="*/ 154532 w 1010331"/>
                  <a:gd name="connsiteY1567" fmla="*/ 193391 h 303641"/>
                  <a:gd name="connsiteX1568" fmla="*/ 135554 w 1010331"/>
                  <a:gd name="connsiteY1568" fmla="*/ 193391 h 303641"/>
                  <a:gd name="connsiteX1569" fmla="*/ 140073 w 1010331"/>
                  <a:gd name="connsiteY1569" fmla="*/ 197909 h 303641"/>
                  <a:gd name="connsiteX1570" fmla="*/ 135554 w 1010331"/>
                  <a:gd name="connsiteY1570" fmla="*/ 202428 h 303641"/>
                  <a:gd name="connsiteX1571" fmla="*/ 131036 w 1010331"/>
                  <a:gd name="connsiteY1571" fmla="*/ 197909 h 303641"/>
                  <a:gd name="connsiteX1572" fmla="*/ 135554 w 1010331"/>
                  <a:gd name="connsiteY1572" fmla="*/ 193391 h 303641"/>
                  <a:gd name="connsiteX1573" fmla="*/ 135554 w 1010331"/>
                  <a:gd name="connsiteY1573" fmla="*/ 193391 h 303641"/>
                  <a:gd name="connsiteX1574" fmla="*/ 116577 w 1010331"/>
                  <a:gd name="connsiteY1574" fmla="*/ 193391 h 303641"/>
                  <a:gd name="connsiteX1575" fmla="*/ 121095 w 1010331"/>
                  <a:gd name="connsiteY1575" fmla="*/ 197909 h 303641"/>
                  <a:gd name="connsiteX1576" fmla="*/ 116577 w 1010331"/>
                  <a:gd name="connsiteY1576" fmla="*/ 202428 h 303641"/>
                  <a:gd name="connsiteX1577" fmla="*/ 112058 w 1010331"/>
                  <a:gd name="connsiteY1577" fmla="*/ 197909 h 303641"/>
                  <a:gd name="connsiteX1578" fmla="*/ 116577 w 1010331"/>
                  <a:gd name="connsiteY1578" fmla="*/ 193391 h 303641"/>
                  <a:gd name="connsiteX1579" fmla="*/ 116577 w 1010331"/>
                  <a:gd name="connsiteY1579" fmla="*/ 193391 h 303641"/>
                  <a:gd name="connsiteX1580" fmla="*/ 97599 w 1010331"/>
                  <a:gd name="connsiteY1580" fmla="*/ 193391 h 303641"/>
                  <a:gd name="connsiteX1581" fmla="*/ 102118 w 1010331"/>
                  <a:gd name="connsiteY1581" fmla="*/ 197909 h 303641"/>
                  <a:gd name="connsiteX1582" fmla="*/ 97599 w 1010331"/>
                  <a:gd name="connsiteY1582" fmla="*/ 202428 h 303641"/>
                  <a:gd name="connsiteX1583" fmla="*/ 93081 w 1010331"/>
                  <a:gd name="connsiteY1583" fmla="*/ 197909 h 303641"/>
                  <a:gd name="connsiteX1584" fmla="*/ 97599 w 1010331"/>
                  <a:gd name="connsiteY1584" fmla="*/ 193391 h 303641"/>
                  <a:gd name="connsiteX1585" fmla="*/ 97599 w 1010331"/>
                  <a:gd name="connsiteY1585" fmla="*/ 193391 h 303641"/>
                  <a:gd name="connsiteX1586" fmla="*/ 79525 w 1010331"/>
                  <a:gd name="connsiteY1586" fmla="*/ 193391 h 303641"/>
                  <a:gd name="connsiteX1587" fmla="*/ 84044 w 1010331"/>
                  <a:gd name="connsiteY1587" fmla="*/ 197909 h 303641"/>
                  <a:gd name="connsiteX1588" fmla="*/ 79525 w 1010331"/>
                  <a:gd name="connsiteY1588" fmla="*/ 202428 h 303641"/>
                  <a:gd name="connsiteX1589" fmla="*/ 75007 w 1010331"/>
                  <a:gd name="connsiteY1589" fmla="*/ 197909 h 303641"/>
                  <a:gd name="connsiteX1590" fmla="*/ 79525 w 1010331"/>
                  <a:gd name="connsiteY1590" fmla="*/ 193391 h 303641"/>
                  <a:gd name="connsiteX1591" fmla="*/ 79525 w 1010331"/>
                  <a:gd name="connsiteY1591" fmla="*/ 193391 h 303641"/>
                  <a:gd name="connsiteX1592" fmla="*/ 60548 w 1010331"/>
                  <a:gd name="connsiteY1592" fmla="*/ 193391 h 303641"/>
                  <a:gd name="connsiteX1593" fmla="*/ 65066 w 1010331"/>
                  <a:gd name="connsiteY1593" fmla="*/ 197909 h 303641"/>
                  <a:gd name="connsiteX1594" fmla="*/ 60548 w 1010331"/>
                  <a:gd name="connsiteY1594" fmla="*/ 202428 h 303641"/>
                  <a:gd name="connsiteX1595" fmla="*/ 56029 w 1010331"/>
                  <a:gd name="connsiteY1595" fmla="*/ 197909 h 303641"/>
                  <a:gd name="connsiteX1596" fmla="*/ 60548 w 1010331"/>
                  <a:gd name="connsiteY1596" fmla="*/ 193391 h 303641"/>
                  <a:gd name="connsiteX1597" fmla="*/ 60548 w 1010331"/>
                  <a:gd name="connsiteY1597" fmla="*/ 193391 h 303641"/>
                  <a:gd name="connsiteX1598" fmla="*/ 41570 w 1010331"/>
                  <a:gd name="connsiteY1598" fmla="*/ 193391 h 303641"/>
                  <a:gd name="connsiteX1599" fmla="*/ 46088 w 1010331"/>
                  <a:gd name="connsiteY1599" fmla="*/ 197909 h 303641"/>
                  <a:gd name="connsiteX1600" fmla="*/ 41570 w 1010331"/>
                  <a:gd name="connsiteY1600" fmla="*/ 202428 h 303641"/>
                  <a:gd name="connsiteX1601" fmla="*/ 37052 w 1010331"/>
                  <a:gd name="connsiteY1601" fmla="*/ 197909 h 303641"/>
                  <a:gd name="connsiteX1602" fmla="*/ 41570 w 1010331"/>
                  <a:gd name="connsiteY1602" fmla="*/ 193391 h 303641"/>
                  <a:gd name="connsiteX1603" fmla="*/ 41570 w 1010331"/>
                  <a:gd name="connsiteY1603" fmla="*/ 193391 h 303641"/>
                  <a:gd name="connsiteX1604" fmla="*/ 22592 w 1010331"/>
                  <a:gd name="connsiteY1604" fmla="*/ 193391 h 303641"/>
                  <a:gd name="connsiteX1605" fmla="*/ 27111 w 1010331"/>
                  <a:gd name="connsiteY1605" fmla="*/ 197909 h 303641"/>
                  <a:gd name="connsiteX1606" fmla="*/ 22592 w 1010331"/>
                  <a:gd name="connsiteY1606" fmla="*/ 202428 h 303641"/>
                  <a:gd name="connsiteX1607" fmla="*/ 18074 w 1010331"/>
                  <a:gd name="connsiteY1607" fmla="*/ 197909 h 303641"/>
                  <a:gd name="connsiteX1608" fmla="*/ 22592 w 1010331"/>
                  <a:gd name="connsiteY1608" fmla="*/ 193391 h 303641"/>
                  <a:gd name="connsiteX1609" fmla="*/ 22592 w 1010331"/>
                  <a:gd name="connsiteY1609" fmla="*/ 193391 h 303641"/>
                  <a:gd name="connsiteX1610" fmla="*/ 276531 w 1010331"/>
                  <a:gd name="connsiteY1610" fmla="*/ 184354 h 303641"/>
                  <a:gd name="connsiteX1611" fmla="*/ 281049 w 1010331"/>
                  <a:gd name="connsiteY1611" fmla="*/ 188872 h 303641"/>
                  <a:gd name="connsiteX1612" fmla="*/ 276531 w 1010331"/>
                  <a:gd name="connsiteY1612" fmla="*/ 193391 h 303641"/>
                  <a:gd name="connsiteX1613" fmla="*/ 272012 w 1010331"/>
                  <a:gd name="connsiteY1613" fmla="*/ 188872 h 303641"/>
                  <a:gd name="connsiteX1614" fmla="*/ 276531 w 1010331"/>
                  <a:gd name="connsiteY1614" fmla="*/ 184354 h 303641"/>
                  <a:gd name="connsiteX1615" fmla="*/ 276531 w 1010331"/>
                  <a:gd name="connsiteY1615" fmla="*/ 184354 h 303641"/>
                  <a:gd name="connsiteX1616" fmla="*/ 257553 w 1010331"/>
                  <a:gd name="connsiteY1616" fmla="*/ 184354 h 303641"/>
                  <a:gd name="connsiteX1617" fmla="*/ 262072 w 1010331"/>
                  <a:gd name="connsiteY1617" fmla="*/ 188872 h 303641"/>
                  <a:gd name="connsiteX1618" fmla="*/ 257553 w 1010331"/>
                  <a:gd name="connsiteY1618" fmla="*/ 193391 h 303641"/>
                  <a:gd name="connsiteX1619" fmla="*/ 253035 w 1010331"/>
                  <a:gd name="connsiteY1619" fmla="*/ 188872 h 303641"/>
                  <a:gd name="connsiteX1620" fmla="*/ 257553 w 1010331"/>
                  <a:gd name="connsiteY1620" fmla="*/ 184354 h 303641"/>
                  <a:gd name="connsiteX1621" fmla="*/ 257553 w 1010331"/>
                  <a:gd name="connsiteY1621" fmla="*/ 184354 h 303641"/>
                  <a:gd name="connsiteX1622" fmla="*/ 238576 w 1010331"/>
                  <a:gd name="connsiteY1622" fmla="*/ 184354 h 303641"/>
                  <a:gd name="connsiteX1623" fmla="*/ 243094 w 1010331"/>
                  <a:gd name="connsiteY1623" fmla="*/ 188872 h 303641"/>
                  <a:gd name="connsiteX1624" fmla="*/ 238576 w 1010331"/>
                  <a:gd name="connsiteY1624" fmla="*/ 193391 h 303641"/>
                  <a:gd name="connsiteX1625" fmla="*/ 234057 w 1010331"/>
                  <a:gd name="connsiteY1625" fmla="*/ 188872 h 303641"/>
                  <a:gd name="connsiteX1626" fmla="*/ 238576 w 1010331"/>
                  <a:gd name="connsiteY1626" fmla="*/ 184354 h 303641"/>
                  <a:gd name="connsiteX1627" fmla="*/ 238576 w 1010331"/>
                  <a:gd name="connsiteY1627" fmla="*/ 184354 h 303641"/>
                  <a:gd name="connsiteX1628" fmla="*/ 220502 w 1010331"/>
                  <a:gd name="connsiteY1628" fmla="*/ 184354 h 303641"/>
                  <a:gd name="connsiteX1629" fmla="*/ 225020 w 1010331"/>
                  <a:gd name="connsiteY1629" fmla="*/ 188872 h 303641"/>
                  <a:gd name="connsiteX1630" fmla="*/ 220502 w 1010331"/>
                  <a:gd name="connsiteY1630" fmla="*/ 193391 h 303641"/>
                  <a:gd name="connsiteX1631" fmla="*/ 215983 w 1010331"/>
                  <a:gd name="connsiteY1631" fmla="*/ 188872 h 303641"/>
                  <a:gd name="connsiteX1632" fmla="*/ 220502 w 1010331"/>
                  <a:gd name="connsiteY1632" fmla="*/ 184354 h 303641"/>
                  <a:gd name="connsiteX1633" fmla="*/ 220502 w 1010331"/>
                  <a:gd name="connsiteY1633" fmla="*/ 184354 h 303641"/>
                  <a:gd name="connsiteX1634" fmla="*/ 201524 w 1010331"/>
                  <a:gd name="connsiteY1634" fmla="*/ 184354 h 303641"/>
                  <a:gd name="connsiteX1635" fmla="*/ 206043 w 1010331"/>
                  <a:gd name="connsiteY1635" fmla="*/ 188872 h 303641"/>
                  <a:gd name="connsiteX1636" fmla="*/ 201524 w 1010331"/>
                  <a:gd name="connsiteY1636" fmla="*/ 193391 h 303641"/>
                  <a:gd name="connsiteX1637" fmla="*/ 197006 w 1010331"/>
                  <a:gd name="connsiteY1637" fmla="*/ 188872 h 303641"/>
                  <a:gd name="connsiteX1638" fmla="*/ 201524 w 1010331"/>
                  <a:gd name="connsiteY1638" fmla="*/ 184354 h 303641"/>
                  <a:gd name="connsiteX1639" fmla="*/ 201524 w 1010331"/>
                  <a:gd name="connsiteY1639" fmla="*/ 184354 h 303641"/>
                  <a:gd name="connsiteX1640" fmla="*/ 182546 w 1010331"/>
                  <a:gd name="connsiteY1640" fmla="*/ 184354 h 303641"/>
                  <a:gd name="connsiteX1641" fmla="*/ 187065 w 1010331"/>
                  <a:gd name="connsiteY1641" fmla="*/ 188872 h 303641"/>
                  <a:gd name="connsiteX1642" fmla="*/ 182546 w 1010331"/>
                  <a:gd name="connsiteY1642" fmla="*/ 193391 h 303641"/>
                  <a:gd name="connsiteX1643" fmla="*/ 178028 w 1010331"/>
                  <a:gd name="connsiteY1643" fmla="*/ 188872 h 303641"/>
                  <a:gd name="connsiteX1644" fmla="*/ 182546 w 1010331"/>
                  <a:gd name="connsiteY1644" fmla="*/ 184354 h 303641"/>
                  <a:gd name="connsiteX1645" fmla="*/ 182546 w 1010331"/>
                  <a:gd name="connsiteY1645" fmla="*/ 184354 h 303641"/>
                  <a:gd name="connsiteX1646" fmla="*/ 163569 w 1010331"/>
                  <a:gd name="connsiteY1646" fmla="*/ 184354 h 303641"/>
                  <a:gd name="connsiteX1647" fmla="*/ 168087 w 1010331"/>
                  <a:gd name="connsiteY1647" fmla="*/ 188872 h 303641"/>
                  <a:gd name="connsiteX1648" fmla="*/ 163569 w 1010331"/>
                  <a:gd name="connsiteY1648" fmla="*/ 193391 h 303641"/>
                  <a:gd name="connsiteX1649" fmla="*/ 159050 w 1010331"/>
                  <a:gd name="connsiteY1649" fmla="*/ 188872 h 303641"/>
                  <a:gd name="connsiteX1650" fmla="*/ 163569 w 1010331"/>
                  <a:gd name="connsiteY1650" fmla="*/ 184354 h 303641"/>
                  <a:gd name="connsiteX1651" fmla="*/ 163569 w 1010331"/>
                  <a:gd name="connsiteY1651" fmla="*/ 184354 h 303641"/>
                  <a:gd name="connsiteX1652" fmla="*/ 144591 w 1010331"/>
                  <a:gd name="connsiteY1652" fmla="*/ 184354 h 303641"/>
                  <a:gd name="connsiteX1653" fmla="*/ 149110 w 1010331"/>
                  <a:gd name="connsiteY1653" fmla="*/ 188872 h 303641"/>
                  <a:gd name="connsiteX1654" fmla="*/ 144591 w 1010331"/>
                  <a:gd name="connsiteY1654" fmla="*/ 193391 h 303641"/>
                  <a:gd name="connsiteX1655" fmla="*/ 140073 w 1010331"/>
                  <a:gd name="connsiteY1655" fmla="*/ 188872 h 303641"/>
                  <a:gd name="connsiteX1656" fmla="*/ 144591 w 1010331"/>
                  <a:gd name="connsiteY1656" fmla="*/ 184354 h 303641"/>
                  <a:gd name="connsiteX1657" fmla="*/ 144591 w 1010331"/>
                  <a:gd name="connsiteY1657" fmla="*/ 184354 h 303641"/>
                  <a:gd name="connsiteX1658" fmla="*/ 126517 w 1010331"/>
                  <a:gd name="connsiteY1658" fmla="*/ 184354 h 303641"/>
                  <a:gd name="connsiteX1659" fmla="*/ 131036 w 1010331"/>
                  <a:gd name="connsiteY1659" fmla="*/ 188872 h 303641"/>
                  <a:gd name="connsiteX1660" fmla="*/ 126517 w 1010331"/>
                  <a:gd name="connsiteY1660" fmla="*/ 193391 h 303641"/>
                  <a:gd name="connsiteX1661" fmla="*/ 121999 w 1010331"/>
                  <a:gd name="connsiteY1661" fmla="*/ 188872 h 303641"/>
                  <a:gd name="connsiteX1662" fmla="*/ 126517 w 1010331"/>
                  <a:gd name="connsiteY1662" fmla="*/ 184354 h 303641"/>
                  <a:gd name="connsiteX1663" fmla="*/ 126517 w 1010331"/>
                  <a:gd name="connsiteY1663" fmla="*/ 184354 h 303641"/>
                  <a:gd name="connsiteX1664" fmla="*/ 107540 w 1010331"/>
                  <a:gd name="connsiteY1664" fmla="*/ 184354 h 303641"/>
                  <a:gd name="connsiteX1665" fmla="*/ 112058 w 1010331"/>
                  <a:gd name="connsiteY1665" fmla="*/ 188872 h 303641"/>
                  <a:gd name="connsiteX1666" fmla="*/ 107540 w 1010331"/>
                  <a:gd name="connsiteY1666" fmla="*/ 193391 h 303641"/>
                  <a:gd name="connsiteX1667" fmla="*/ 103021 w 1010331"/>
                  <a:gd name="connsiteY1667" fmla="*/ 188872 h 303641"/>
                  <a:gd name="connsiteX1668" fmla="*/ 107540 w 1010331"/>
                  <a:gd name="connsiteY1668" fmla="*/ 184354 h 303641"/>
                  <a:gd name="connsiteX1669" fmla="*/ 107540 w 1010331"/>
                  <a:gd name="connsiteY1669" fmla="*/ 184354 h 303641"/>
                  <a:gd name="connsiteX1670" fmla="*/ 88562 w 1010331"/>
                  <a:gd name="connsiteY1670" fmla="*/ 184354 h 303641"/>
                  <a:gd name="connsiteX1671" fmla="*/ 93081 w 1010331"/>
                  <a:gd name="connsiteY1671" fmla="*/ 188872 h 303641"/>
                  <a:gd name="connsiteX1672" fmla="*/ 88562 w 1010331"/>
                  <a:gd name="connsiteY1672" fmla="*/ 193391 h 303641"/>
                  <a:gd name="connsiteX1673" fmla="*/ 84044 w 1010331"/>
                  <a:gd name="connsiteY1673" fmla="*/ 188872 h 303641"/>
                  <a:gd name="connsiteX1674" fmla="*/ 88562 w 1010331"/>
                  <a:gd name="connsiteY1674" fmla="*/ 184354 h 303641"/>
                  <a:gd name="connsiteX1675" fmla="*/ 88562 w 1010331"/>
                  <a:gd name="connsiteY1675" fmla="*/ 184354 h 303641"/>
                  <a:gd name="connsiteX1676" fmla="*/ 69585 w 1010331"/>
                  <a:gd name="connsiteY1676" fmla="*/ 184354 h 303641"/>
                  <a:gd name="connsiteX1677" fmla="*/ 74103 w 1010331"/>
                  <a:gd name="connsiteY1677" fmla="*/ 188872 h 303641"/>
                  <a:gd name="connsiteX1678" fmla="*/ 69585 w 1010331"/>
                  <a:gd name="connsiteY1678" fmla="*/ 193391 h 303641"/>
                  <a:gd name="connsiteX1679" fmla="*/ 65066 w 1010331"/>
                  <a:gd name="connsiteY1679" fmla="*/ 188872 h 303641"/>
                  <a:gd name="connsiteX1680" fmla="*/ 69585 w 1010331"/>
                  <a:gd name="connsiteY1680" fmla="*/ 184354 h 303641"/>
                  <a:gd name="connsiteX1681" fmla="*/ 69585 w 1010331"/>
                  <a:gd name="connsiteY1681" fmla="*/ 184354 h 303641"/>
                  <a:gd name="connsiteX1682" fmla="*/ 50607 w 1010331"/>
                  <a:gd name="connsiteY1682" fmla="*/ 184354 h 303641"/>
                  <a:gd name="connsiteX1683" fmla="*/ 55125 w 1010331"/>
                  <a:gd name="connsiteY1683" fmla="*/ 188872 h 303641"/>
                  <a:gd name="connsiteX1684" fmla="*/ 50607 w 1010331"/>
                  <a:gd name="connsiteY1684" fmla="*/ 193391 h 303641"/>
                  <a:gd name="connsiteX1685" fmla="*/ 46088 w 1010331"/>
                  <a:gd name="connsiteY1685" fmla="*/ 188872 h 303641"/>
                  <a:gd name="connsiteX1686" fmla="*/ 50607 w 1010331"/>
                  <a:gd name="connsiteY1686" fmla="*/ 184354 h 303641"/>
                  <a:gd name="connsiteX1687" fmla="*/ 50607 w 1010331"/>
                  <a:gd name="connsiteY1687" fmla="*/ 184354 h 303641"/>
                  <a:gd name="connsiteX1688" fmla="*/ 32533 w 1010331"/>
                  <a:gd name="connsiteY1688" fmla="*/ 184354 h 303641"/>
                  <a:gd name="connsiteX1689" fmla="*/ 37052 w 1010331"/>
                  <a:gd name="connsiteY1689" fmla="*/ 188872 h 303641"/>
                  <a:gd name="connsiteX1690" fmla="*/ 32533 w 1010331"/>
                  <a:gd name="connsiteY1690" fmla="*/ 193391 h 303641"/>
                  <a:gd name="connsiteX1691" fmla="*/ 28015 w 1010331"/>
                  <a:gd name="connsiteY1691" fmla="*/ 188872 h 303641"/>
                  <a:gd name="connsiteX1692" fmla="*/ 32533 w 1010331"/>
                  <a:gd name="connsiteY1692" fmla="*/ 184354 h 303641"/>
                  <a:gd name="connsiteX1693" fmla="*/ 32533 w 1010331"/>
                  <a:gd name="connsiteY1693" fmla="*/ 184354 h 303641"/>
                  <a:gd name="connsiteX1694" fmla="*/ 13555 w 1010331"/>
                  <a:gd name="connsiteY1694" fmla="*/ 184354 h 303641"/>
                  <a:gd name="connsiteX1695" fmla="*/ 18074 w 1010331"/>
                  <a:gd name="connsiteY1695" fmla="*/ 188872 h 303641"/>
                  <a:gd name="connsiteX1696" fmla="*/ 13555 w 1010331"/>
                  <a:gd name="connsiteY1696" fmla="*/ 193391 h 303641"/>
                  <a:gd name="connsiteX1697" fmla="*/ 9037 w 1010331"/>
                  <a:gd name="connsiteY1697" fmla="*/ 188872 h 303641"/>
                  <a:gd name="connsiteX1698" fmla="*/ 13555 w 1010331"/>
                  <a:gd name="connsiteY1698" fmla="*/ 184354 h 303641"/>
                  <a:gd name="connsiteX1699" fmla="*/ 13555 w 1010331"/>
                  <a:gd name="connsiteY1699" fmla="*/ 184354 h 303641"/>
                  <a:gd name="connsiteX1700" fmla="*/ 267494 w 1010331"/>
                  <a:gd name="connsiteY1700" fmla="*/ 173510 h 303641"/>
                  <a:gd name="connsiteX1701" fmla="*/ 272012 w 1010331"/>
                  <a:gd name="connsiteY1701" fmla="*/ 178028 h 303641"/>
                  <a:gd name="connsiteX1702" fmla="*/ 267494 w 1010331"/>
                  <a:gd name="connsiteY1702" fmla="*/ 182546 h 303641"/>
                  <a:gd name="connsiteX1703" fmla="*/ 262975 w 1010331"/>
                  <a:gd name="connsiteY1703" fmla="*/ 178028 h 303641"/>
                  <a:gd name="connsiteX1704" fmla="*/ 267494 w 1010331"/>
                  <a:gd name="connsiteY1704" fmla="*/ 173510 h 303641"/>
                  <a:gd name="connsiteX1705" fmla="*/ 267494 w 1010331"/>
                  <a:gd name="connsiteY1705" fmla="*/ 173510 h 303641"/>
                  <a:gd name="connsiteX1706" fmla="*/ 248516 w 1010331"/>
                  <a:gd name="connsiteY1706" fmla="*/ 173510 h 303641"/>
                  <a:gd name="connsiteX1707" fmla="*/ 253035 w 1010331"/>
                  <a:gd name="connsiteY1707" fmla="*/ 178028 h 303641"/>
                  <a:gd name="connsiteX1708" fmla="*/ 248516 w 1010331"/>
                  <a:gd name="connsiteY1708" fmla="*/ 182546 h 303641"/>
                  <a:gd name="connsiteX1709" fmla="*/ 243998 w 1010331"/>
                  <a:gd name="connsiteY1709" fmla="*/ 178028 h 303641"/>
                  <a:gd name="connsiteX1710" fmla="*/ 248516 w 1010331"/>
                  <a:gd name="connsiteY1710" fmla="*/ 173510 h 303641"/>
                  <a:gd name="connsiteX1711" fmla="*/ 248516 w 1010331"/>
                  <a:gd name="connsiteY1711" fmla="*/ 173510 h 303641"/>
                  <a:gd name="connsiteX1712" fmla="*/ 229539 w 1010331"/>
                  <a:gd name="connsiteY1712" fmla="*/ 173510 h 303641"/>
                  <a:gd name="connsiteX1713" fmla="*/ 234057 w 1010331"/>
                  <a:gd name="connsiteY1713" fmla="*/ 178028 h 303641"/>
                  <a:gd name="connsiteX1714" fmla="*/ 229539 w 1010331"/>
                  <a:gd name="connsiteY1714" fmla="*/ 182546 h 303641"/>
                  <a:gd name="connsiteX1715" fmla="*/ 225020 w 1010331"/>
                  <a:gd name="connsiteY1715" fmla="*/ 178028 h 303641"/>
                  <a:gd name="connsiteX1716" fmla="*/ 229539 w 1010331"/>
                  <a:gd name="connsiteY1716" fmla="*/ 173510 h 303641"/>
                  <a:gd name="connsiteX1717" fmla="*/ 229539 w 1010331"/>
                  <a:gd name="connsiteY1717" fmla="*/ 173510 h 303641"/>
                  <a:gd name="connsiteX1718" fmla="*/ 210561 w 1010331"/>
                  <a:gd name="connsiteY1718" fmla="*/ 173510 h 303641"/>
                  <a:gd name="connsiteX1719" fmla="*/ 215080 w 1010331"/>
                  <a:gd name="connsiteY1719" fmla="*/ 178028 h 303641"/>
                  <a:gd name="connsiteX1720" fmla="*/ 210561 w 1010331"/>
                  <a:gd name="connsiteY1720" fmla="*/ 182546 h 303641"/>
                  <a:gd name="connsiteX1721" fmla="*/ 206043 w 1010331"/>
                  <a:gd name="connsiteY1721" fmla="*/ 178028 h 303641"/>
                  <a:gd name="connsiteX1722" fmla="*/ 210561 w 1010331"/>
                  <a:gd name="connsiteY1722" fmla="*/ 173510 h 303641"/>
                  <a:gd name="connsiteX1723" fmla="*/ 210561 w 1010331"/>
                  <a:gd name="connsiteY1723" fmla="*/ 173510 h 303641"/>
                  <a:gd name="connsiteX1724" fmla="*/ 191583 w 1010331"/>
                  <a:gd name="connsiteY1724" fmla="*/ 173510 h 303641"/>
                  <a:gd name="connsiteX1725" fmla="*/ 196102 w 1010331"/>
                  <a:gd name="connsiteY1725" fmla="*/ 178028 h 303641"/>
                  <a:gd name="connsiteX1726" fmla="*/ 191583 w 1010331"/>
                  <a:gd name="connsiteY1726" fmla="*/ 182546 h 303641"/>
                  <a:gd name="connsiteX1727" fmla="*/ 187065 w 1010331"/>
                  <a:gd name="connsiteY1727" fmla="*/ 178028 h 303641"/>
                  <a:gd name="connsiteX1728" fmla="*/ 191583 w 1010331"/>
                  <a:gd name="connsiteY1728" fmla="*/ 173510 h 303641"/>
                  <a:gd name="connsiteX1729" fmla="*/ 191583 w 1010331"/>
                  <a:gd name="connsiteY1729" fmla="*/ 173510 h 303641"/>
                  <a:gd name="connsiteX1730" fmla="*/ 173509 w 1010331"/>
                  <a:gd name="connsiteY1730" fmla="*/ 173510 h 303641"/>
                  <a:gd name="connsiteX1731" fmla="*/ 178028 w 1010331"/>
                  <a:gd name="connsiteY1731" fmla="*/ 178028 h 303641"/>
                  <a:gd name="connsiteX1732" fmla="*/ 173509 w 1010331"/>
                  <a:gd name="connsiteY1732" fmla="*/ 182546 h 303641"/>
                  <a:gd name="connsiteX1733" fmla="*/ 168991 w 1010331"/>
                  <a:gd name="connsiteY1733" fmla="*/ 178028 h 303641"/>
                  <a:gd name="connsiteX1734" fmla="*/ 173509 w 1010331"/>
                  <a:gd name="connsiteY1734" fmla="*/ 173510 h 303641"/>
                  <a:gd name="connsiteX1735" fmla="*/ 173509 w 1010331"/>
                  <a:gd name="connsiteY1735" fmla="*/ 173510 h 303641"/>
                  <a:gd name="connsiteX1736" fmla="*/ 154532 w 1010331"/>
                  <a:gd name="connsiteY1736" fmla="*/ 173510 h 303641"/>
                  <a:gd name="connsiteX1737" fmla="*/ 159050 w 1010331"/>
                  <a:gd name="connsiteY1737" fmla="*/ 178028 h 303641"/>
                  <a:gd name="connsiteX1738" fmla="*/ 154532 w 1010331"/>
                  <a:gd name="connsiteY1738" fmla="*/ 182546 h 303641"/>
                  <a:gd name="connsiteX1739" fmla="*/ 150013 w 1010331"/>
                  <a:gd name="connsiteY1739" fmla="*/ 178028 h 303641"/>
                  <a:gd name="connsiteX1740" fmla="*/ 154532 w 1010331"/>
                  <a:gd name="connsiteY1740" fmla="*/ 173510 h 303641"/>
                  <a:gd name="connsiteX1741" fmla="*/ 154532 w 1010331"/>
                  <a:gd name="connsiteY1741" fmla="*/ 173510 h 303641"/>
                  <a:gd name="connsiteX1742" fmla="*/ 135554 w 1010331"/>
                  <a:gd name="connsiteY1742" fmla="*/ 173510 h 303641"/>
                  <a:gd name="connsiteX1743" fmla="*/ 140073 w 1010331"/>
                  <a:gd name="connsiteY1743" fmla="*/ 178028 h 303641"/>
                  <a:gd name="connsiteX1744" fmla="*/ 135554 w 1010331"/>
                  <a:gd name="connsiteY1744" fmla="*/ 182546 h 303641"/>
                  <a:gd name="connsiteX1745" fmla="*/ 131036 w 1010331"/>
                  <a:gd name="connsiteY1745" fmla="*/ 178028 h 303641"/>
                  <a:gd name="connsiteX1746" fmla="*/ 135554 w 1010331"/>
                  <a:gd name="connsiteY1746" fmla="*/ 173510 h 303641"/>
                  <a:gd name="connsiteX1747" fmla="*/ 135554 w 1010331"/>
                  <a:gd name="connsiteY1747" fmla="*/ 173510 h 303641"/>
                  <a:gd name="connsiteX1748" fmla="*/ 116577 w 1010331"/>
                  <a:gd name="connsiteY1748" fmla="*/ 173510 h 303641"/>
                  <a:gd name="connsiteX1749" fmla="*/ 121095 w 1010331"/>
                  <a:gd name="connsiteY1749" fmla="*/ 178028 h 303641"/>
                  <a:gd name="connsiteX1750" fmla="*/ 116577 w 1010331"/>
                  <a:gd name="connsiteY1750" fmla="*/ 182546 h 303641"/>
                  <a:gd name="connsiteX1751" fmla="*/ 112058 w 1010331"/>
                  <a:gd name="connsiteY1751" fmla="*/ 178028 h 303641"/>
                  <a:gd name="connsiteX1752" fmla="*/ 116577 w 1010331"/>
                  <a:gd name="connsiteY1752" fmla="*/ 173510 h 303641"/>
                  <a:gd name="connsiteX1753" fmla="*/ 116577 w 1010331"/>
                  <a:gd name="connsiteY1753" fmla="*/ 173510 h 303641"/>
                  <a:gd name="connsiteX1754" fmla="*/ 97599 w 1010331"/>
                  <a:gd name="connsiteY1754" fmla="*/ 173510 h 303641"/>
                  <a:gd name="connsiteX1755" fmla="*/ 102118 w 1010331"/>
                  <a:gd name="connsiteY1755" fmla="*/ 178028 h 303641"/>
                  <a:gd name="connsiteX1756" fmla="*/ 97599 w 1010331"/>
                  <a:gd name="connsiteY1756" fmla="*/ 182546 h 303641"/>
                  <a:gd name="connsiteX1757" fmla="*/ 93081 w 1010331"/>
                  <a:gd name="connsiteY1757" fmla="*/ 178028 h 303641"/>
                  <a:gd name="connsiteX1758" fmla="*/ 97599 w 1010331"/>
                  <a:gd name="connsiteY1758" fmla="*/ 173510 h 303641"/>
                  <a:gd name="connsiteX1759" fmla="*/ 97599 w 1010331"/>
                  <a:gd name="connsiteY1759" fmla="*/ 173510 h 303641"/>
                  <a:gd name="connsiteX1760" fmla="*/ 79525 w 1010331"/>
                  <a:gd name="connsiteY1760" fmla="*/ 173510 h 303641"/>
                  <a:gd name="connsiteX1761" fmla="*/ 84044 w 1010331"/>
                  <a:gd name="connsiteY1761" fmla="*/ 178028 h 303641"/>
                  <a:gd name="connsiteX1762" fmla="*/ 79525 w 1010331"/>
                  <a:gd name="connsiteY1762" fmla="*/ 182546 h 303641"/>
                  <a:gd name="connsiteX1763" fmla="*/ 75007 w 1010331"/>
                  <a:gd name="connsiteY1763" fmla="*/ 178028 h 303641"/>
                  <a:gd name="connsiteX1764" fmla="*/ 79525 w 1010331"/>
                  <a:gd name="connsiteY1764" fmla="*/ 173510 h 303641"/>
                  <a:gd name="connsiteX1765" fmla="*/ 79525 w 1010331"/>
                  <a:gd name="connsiteY1765" fmla="*/ 173510 h 303641"/>
                  <a:gd name="connsiteX1766" fmla="*/ 60548 w 1010331"/>
                  <a:gd name="connsiteY1766" fmla="*/ 173510 h 303641"/>
                  <a:gd name="connsiteX1767" fmla="*/ 65066 w 1010331"/>
                  <a:gd name="connsiteY1767" fmla="*/ 178028 h 303641"/>
                  <a:gd name="connsiteX1768" fmla="*/ 60548 w 1010331"/>
                  <a:gd name="connsiteY1768" fmla="*/ 182546 h 303641"/>
                  <a:gd name="connsiteX1769" fmla="*/ 56029 w 1010331"/>
                  <a:gd name="connsiteY1769" fmla="*/ 178028 h 303641"/>
                  <a:gd name="connsiteX1770" fmla="*/ 60548 w 1010331"/>
                  <a:gd name="connsiteY1770" fmla="*/ 173510 h 303641"/>
                  <a:gd name="connsiteX1771" fmla="*/ 60548 w 1010331"/>
                  <a:gd name="connsiteY1771" fmla="*/ 173510 h 303641"/>
                  <a:gd name="connsiteX1772" fmla="*/ 41570 w 1010331"/>
                  <a:gd name="connsiteY1772" fmla="*/ 173510 h 303641"/>
                  <a:gd name="connsiteX1773" fmla="*/ 46088 w 1010331"/>
                  <a:gd name="connsiteY1773" fmla="*/ 178028 h 303641"/>
                  <a:gd name="connsiteX1774" fmla="*/ 41570 w 1010331"/>
                  <a:gd name="connsiteY1774" fmla="*/ 182546 h 303641"/>
                  <a:gd name="connsiteX1775" fmla="*/ 37052 w 1010331"/>
                  <a:gd name="connsiteY1775" fmla="*/ 178028 h 303641"/>
                  <a:gd name="connsiteX1776" fmla="*/ 41570 w 1010331"/>
                  <a:gd name="connsiteY1776" fmla="*/ 173510 h 303641"/>
                  <a:gd name="connsiteX1777" fmla="*/ 41570 w 1010331"/>
                  <a:gd name="connsiteY1777" fmla="*/ 173510 h 303641"/>
                  <a:gd name="connsiteX1778" fmla="*/ 22592 w 1010331"/>
                  <a:gd name="connsiteY1778" fmla="*/ 173510 h 303641"/>
                  <a:gd name="connsiteX1779" fmla="*/ 27111 w 1010331"/>
                  <a:gd name="connsiteY1779" fmla="*/ 178028 h 303641"/>
                  <a:gd name="connsiteX1780" fmla="*/ 22592 w 1010331"/>
                  <a:gd name="connsiteY1780" fmla="*/ 182546 h 303641"/>
                  <a:gd name="connsiteX1781" fmla="*/ 18074 w 1010331"/>
                  <a:gd name="connsiteY1781" fmla="*/ 178028 h 303641"/>
                  <a:gd name="connsiteX1782" fmla="*/ 22592 w 1010331"/>
                  <a:gd name="connsiteY1782" fmla="*/ 173510 h 303641"/>
                  <a:gd name="connsiteX1783" fmla="*/ 22592 w 1010331"/>
                  <a:gd name="connsiteY1783" fmla="*/ 173510 h 303641"/>
                  <a:gd name="connsiteX1784" fmla="*/ 276531 w 1010331"/>
                  <a:gd name="connsiteY1784" fmla="*/ 163569 h 303641"/>
                  <a:gd name="connsiteX1785" fmla="*/ 281049 w 1010331"/>
                  <a:gd name="connsiteY1785" fmla="*/ 168087 h 303641"/>
                  <a:gd name="connsiteX1786" fmla="*/ 276531 w 1010331"/>
                  <a:gd name="connsiteY1786" fmla="*/ 172606 h 303641"/>
                  <a:gd name="connsiteX1787" fmla="*/ 272012 w 1010331"/>
                  <a:gd name="connsiteY1787" fmla="*/ 168087 h 303641"/>
                  <a:gd name="connsiteX1788" fmla="*/ 276531 w 1010331"/>
                  <a:gd name="connsiteY1788" fmla="*/ 163569 h 303641"/>
                  <a:gd name="connsiteX1789" fmla="*/ 276531 w 1010331"/>
                  <a:gd name="connsiteY1789" fmla="*/ 163569 h 303641"/>
                  <a:gd name="connsiteX1790" fmla="*/ 257553 w 1010331"/>
                  <a:gd name="connsiteY1790" fmla="*/ 163569 h 303641"/>
                  <a:gd name="connsiteX1791" fmla="*/ 262072 w 1010331"/>
                  <a:gd name="connsiteY1791" fmla="*/ 168087 h 303641"/>
                  <a:gd name="connsiteX1792" fmla="*/ 257553 w 1010331"/>
                  <a:gd name="connsiteY1792" fmla="*/ 172606 h 303641"/>
                  <a:gd name="connsiteX1793" fmla="*/ 253035 w 1010331"/>
                  <a:gd name="connsiteY1793" fmla="*/ 168087 h 303641"/>
                  <a:gd name="connsiteX1794" fmla="*/ 257553 w 1010331"/>
                  <a:gd name="connsiteY1794" fmla="*/ 163569 h 303641"/>
                  <a:gd name="connsiteX1795" fmla="*/ 257553 w 1010331"/>
                  <a:gd name="connsiteY1795" fmla="*/ 163569 h 303641"/>
                  <a:gd name="connsiteX1796" fmla="*/ 238576 w 1010331"/>
                  <a:gd name="connsiteY1796" fmla="*/ 163569 h 303641"/>
                  <a:gd name="connsiteX1797" fmla="*/ 243094 w 1010331"/>
                  <a:gd name="connsiteY1797" fmla="*/ 168087 h 303641"/>
                  <a:gd name="connsiteX1798" fmla="*/ 238576 w 1010331"/>
                  <a:gd name="connsiteY1798" fmla="*/ 172606 h 303641"/>
                  <a:gd name="connsiteX1799" fmla="*/ 234057 w 1010331"/>
                  <a:gd name="connsiteY1799" fmla="*/ 168087 h 303641"/>
                  <a:gd name="connsiteX1800" fmla="*/ 238576 w 1010331"/>
                  <a:gd name="connsiteY1800" fmla="*/ 163569 h 303641"/>
                  <a:gd name="connsiteX1801" fmla="*/ 238576 w 1010331"/>
                  <a:gd name="connsiteY1801" fmla="*/ 163569 h 303641"/>
                  <a:gd name="connsiteX1802" fmla="*/ 220502 w 1010331"/>
                  <a:gd name="connsiteY1802" fmla="*/ 163569 h 303641"/>
                  <a:gd name="connsiteX1803" fmla="*/ 225020 w 1010331"/>
                  <a:gd name="connsiteY1803" fmla="*/ 168087 h 303641"/>
                  <a:gd name="connsiteX1804" fmla="*/ 220502 w 1010331"/>
                  <a:gd name="connsiteY1804" fmla="*/ 172606 h 303641"/>
                  <a:gd name="connsiteX1805" fmla="*/ 215983 w 1010331"/>
                  <a:gd name="connsiteY1805" fmla="*/ 168087 h 303641"/>
                  <a:gd name="connsiteX1806" fmla="*/ 220502 w 1010331"/>
                  <a:gd name="connsiteY1806" fmla="*/ 163569 h 303641"/>
                  <a:gd name="connsiteX1807" fmla="*/ 220502 w 1010331"/>
                  <a:gd name="connsiteY1807" fmla="*/ 163569 h 303641"/>
                  <a:gd name="connsiteX1808" fmla="*/ 201524 w 1010331"/>
                  <a:gd name="connsiteY1808" fmla="*/ 163569 h 303641"/>
                  <a:gd name="connsiteX1809" fmla="*/ 206043 w 1010331"/>
                  <a:gd name="connsiteY1809" fmla="*/ 168087 h 303641"/>
                  <a:gd name="connsiteX1810" fmla="*/ 201524 w 1010331"/>
                  <a:gd name="connsiteY1810" fmla="*/ 172606 h 303641"/>
                  <a:gd name="connsiteX1811" fmla="*/ 197006 w 1010331"/>
                  <a:gd name="connsiteY1811" fmla="*/ 168087 h 303641"/>
                  <a:gd name="connsiteX1812" fmla="*/ 201524 w 1010331"/>
                  <a:gd name="connsiteY1812" fmla="*/ 163569 h 303641"/>
                  <a:gd name="connsiteX1813" fmla="*/ 201524 w 1010331"/>
                  <a:gd name="connsiteY1813" fmla="*/ 163569 h 303641"/>
                  <a:gd name="connsiteX1814" fmla="*/ 182546 w 1010331"/>
                  <a:gd name="connsiteY1814" fmla="*/ 163569 h 303641"/>
                  <a:gd name="connsiteX1815" fmla="*/ 187065 w 1010331"/>
                  <a:gd name="connsiteY1815" fmla="*/ 168087 h 303641"/>
                  <a:gd name="connsiteX1816" fmla="*/ 182546 w 1010331"/>
                  <a:gd name="connsiteY1816" fmla="*/ 172606 h 303641"/>
                  <a:gd name="connsiteX1817" fmla="*/ 178028 w 1010331"/>
                  <a:gd name="connsiteY1817" fmla="*/ 168087 h 303641"/>
                  <a:gd name="connsiteX1818" fmla="*/ 182546 w 1010331"/>
                  <a:gd name="connsiteY1818" fmla="*/ 163569 h 303641"/>
                  <a:gd name="connsiteX1819" fmla="*/ 182546 w 1010331"/>
                  <a:gd name="connsiteY1819" fmla="*/ 163569 h 303641"/>
                  <a:gd name="connsiteX1820" fmla="*/ 163569 w 1010331"/>
                  <a:gd name="connsiteY1820" fmla="*/ 163569 h 303641"/>
                  <a:gd name="connsiteX1821" fmla="*/ 168087 w 1010331"/>
                  <a:gd name="connsiteY1821" fmla="*/ 168087 h 303641"/>
                  <a:gd name="connsiteX1822" fmla="*/ 163569 w 1010331"/>
                  <a:gd name="connsiteY1822" fmla="*/ 172606 h 303641"/>
                  <a:gd name="connsiteX1823" fmla="*/ 159050 w 1010331"/>
                  <a:gd name="connsiteY1823" fmla="*/ 168087 h 303641"/>
                  <a:gd name="connsiteX1824" fmla="*/ 163569 w 1010331"/>
                  <a:gd name="connsiteY1824" fmla="*/ 163569 h 303641"/>
                  <a:gd name="connsiteX1825" fmla="*/ 163569 w 1010331"/>
                  <a:gd name="connsiteY1825" fmla="*/ 163569 h 303641"/>
                  <a:gd name="connsiteX1826" fmla="*/ 144591 w 1010331"/>
                  <a:gd name="connsiteY1826" fmla="*/ 163569 h 303641"/>
                  <a:gd name="connsiteX1827" fmla="*/ 149110 w 1010331"/>
                  <a:gd name="connsiteY1827" fmla="*/ 168087 h 303641"/>
                  <a:gd name="connsiteX1828" fmla="*/ 144591 w 1010331"/>
                  <a:gd name="connsiteY1828" fmla="*/ 172606 h 303641"/>
                  <a:gd name="connsiteX1829" fmla="*/ 140073 w 1010331"/>
                  <a:gd name="connsiteY1829" fmla="*/ 168087 h 303641"/>
                  <a:gd name="connsiteX1830" fmla="*/ 144591 w 1010331"/>
                  <a:gd name="connsiteY1830" fmla="*/ 163569 h 303641"/>
                  <a:gd name="connsiteX1831" fmla="*/ 144591 w 1010331"/>
                  <a:gd name="connsiteY1831" fmla="*/ 163569 h 303641"/>
                  <a:gd name="connsiteX1832" fmla="*/ 126517 w 1010331"/>
                  <a:gd name="connsiteY1832" fmla="*/ 163569 h 303641"/>
                  <a:gd name="connsiteX1833" fmla="*/ 131036 w 1010331"/>
                  <a:gd name="connsiteY1833" fmla="*/ 168087 h 303641"/>
                  <a:gd name="connsiteX1834" fmla="*/ 126517 w 1010331"/>
                  <a:gd name="connsiteY1834" fmla="*/ 172606 h 303641"/>
                  <a:gd name="connsiteX1835" fmla="*/ 121999 w 1010331"/>
                  <a:gd name="connsiteY1835" fmla="*/ 168087 h 303641"/>
                  <a:gd name="connsiteX1836" fmla="*/ 126517 w 1010331"/>
                  <a:gd name="connsiteY1836" fmla="*/ 163569 h 303641"/>
                  <a:gd name="connsiteX1837" fmla="*/ 126517 w 1010331"/>
                  <a:gd name="connsiteY1837" fmla="*/ 163569 h 303641"/>
                  <a:gd name="connsiteX1838" fmla="*/ 107540 w 1010331"/>
                  <a:gd name="connsiteY1838" fmla="*/ 163569 h 303641"/>
                  <a:gd name="connsiteX1839" fmla="*/ 112058 w 1010331"/>
                  <a:gd name="connsiteY1839" fmla="*/ 168087 h 303641"/>
                  <a:gd name="connsiteX1840" fmla="*/ 107540 w 1010331"/>
                  <a:gd name="connsiteY1840" fmla="*/ 172606 h 303641"/>
                  <a:gd name="connsiteX1841" fmla="*/ 103021 w 1010331"/>
                  <a:gd name="connsiteY1841" fmla="*/ 168087 h 303641"/>
                  <a:gd name="connsiteX1842" fmla="*/ 107540 w 1010331"/>
                  <a:gd name="connsiteY1842" fmla="*/ 163569 h 303641"/>
                  <a:gd name="connsiteX1843" fmla="*/ 107540 w 1010331"/>
                  <a:gd name="connsiteY1843" fmla="*/ 163569 h 303641"/>
                  <a:gd name="connsiteX1844" fmla="*/ 88562 w 1010331"/>
                  <a:gd name="connsiteY1844" fmla="*/ 163569 h 303641"/>
                  <a:gd name="connsiteX1845" fmla="*/ 93081 w 1010331"/>
                  <a:gd name="connsiteY1845" fmla="*/ 168087 h 303641"/>
                  <a:gd name="connsiteX1846" fmla="*/ 88562 w 1010331"/>
                  <a:gd name="connsiteY1846" fmla="*/ 172606 h 303641"/>
                  <a:gd name="connsiteX1847" fmla="*/ 84044 w 1010331"/>
                  <a:gd name="connsiteY1847" fmla="*/ 168087 h 303641"/>
                  <a:gd name="connsiteX1848" fmla="*/ 88562 w 1010331"/>
                  <a:gd name="connsiteY1848" fmla="*/ 163569 h 303641"/>
                  <a:gd name="connsiteX1849" fmla="*/ 88562 w 1010331"/>
                  <a:gd name="connsiteY1849" fmla="*/ 163569 h 303641"/>
                  <a:gd name="connsiteX1850" fmla="*/ 69585 w 1010331"/>
                  <a:gd name="connsiteY1850" fmla="*/ 163569 h 303641"/>
                  <a:gd name="connsiteX1851" fmla="*/ 74103 w 1010331"/>
                  <a:gd name="connsiteY1851" fmla="*/ 168087 h 303641"/>
                  <a:gd name="connsiteX1852" fmla="*/ 69585 w 1010331"/>
                  <a:gd name="connsiteY1852" fmla="*/ 172606 h 303641"/>
                  <a:gd name="connsiteX1853" fmla="*/ 65066 w 1010331"/>
                  <a:gd name="connsiteY1853" fmla="*/ 168087 h 303641"/>
                  <a:gd name="connsiteX1854" fmla="*/ 69585 w 1010331"/>
                  <a:gd name="connsiteY1854" fmla="*/ 163569 h 303641"/>
                  <a:gd name="connsiteX1855" fmla="*/ 69585 w 1010331"/>
                  <a:gd name="connsiteY1855" fmla="*/ 163569 h 303641"/>
                  <a:gd name="connsiteX1856" fmla="*/ 50607 w 1010331"/>
                  <a:gd name="connsiteY1856" fmla="*/ 163569 h 303641"/>
                  <a:gd name="connsiteX1857" fmla="*/ 55125 w 1010331"/>
                  <a:gd name="connsiteY1857" fmla="*/ 168087 h 303641"/>
                  <a:gd name="connsiteX1858" fmla="*/ 50607 w 1010331"/>
                  <a:gd name="connsiteY1858" fmla="*/ 172606 h 303641"/>
                  <a:gd name="connsiteX1859" fmla="*/ 46088 w 1010331"/>
                  <a:gd name="connsiteY1859" fmla="*/ 168087 h 303641"/>
                  <a:gd name="connsiteX1860" fmla="*/ 50607 w 1010331"/>
                  <a:gd name="connsiteY1860" fmla="*/ 163569 h 303641"/>
                  <a:gd name="connsiteX1861" fmla="*/ 50607 w 1010331"/>
                  <a:gd name="connsiteY1861" fmla="*/ 163569 h 303641"/>
                  <a:gd name="connsiteX1862" fmla="*/ 32533 w 1010331"/>
                  <a:gd name="connsiteY1862" fmla="*/ 163569 h 303641"/>
                  <a:gd name="connsiteX1863" fmla="*/ 37052 w 1010331"/>
                  <a:gd name="connsiteY1863" fmla="*/ 168087 h 303641"/>
                  <a:gd name="connsiteX1864" fmla="*/ 32533 w 1010331"/>
                  <a:gd name="connsiteY1864" fmla="*/ 172606 h 303641"/>
                  <a:gd name="connsiteX1865" fmla="*/ 28015 w 1010331"/>
                  <a:gd name="connsiteY1865" fmla="*/ 168087 h 303641"/>
                  <a:gd name="connsiteX1866" fmla="*/ 32533 w 1010331"/>
                  <a:gd name="connsiteY1866" fmla="*/ 163569 h 303641"/>
                  <a:gd name="connsiteX1867" fmla="*/ 32533 w 1010331"/>
                  <a:gd name="connsiteY1867" fmla="*/ 163569 h 303641"/>
                  <a:gd name="connsiteX1868" fmla="*/ 13555 w 1010331"/>
                  <a:gd name="connsiteY1868" fmla="*/ 163569 h 303641"/>
                  <a:gd name="connsiteX1869" fmla="*/ 18074 w 1010331"/>
                  <a:gd name="connsiteY1869" fmla="*/ 168087 h 303641"/>
                  <a:gd name="connsiteX1870" fmla="*/ 13555 w 1010331"/>
                  <a:gd name="connsiteY1870" fmla="*/ 172606 h 303641"/>
                  <a:gd name="connsiteX1871" fmla="*/ 9037 w 1010331"/>
                  <a:gd name="connsiteY1871" fmla="*/ 168087 h 303641"/>
                  <a:gd name="connsiteX1872" fmla="*/ 13555 w 1010331"/>
                  <a:gd name="connsiteY1872" fmla="*/ 163569 h 303641"/>
                  <a:gd name="connsiteX1873" fmla="*/ 13555 w 1010331"/>
                  <a:gd name="connsiteY1873" fmla="*/ 163569 h 303641"/>
                  <a:gd name="connsiteX1874" fmla="*/ 267494 w 1010331"/>
                  <a:gd name="connsiteY1874" fmla="*/ 152725 h 303641"/>
                  <a:gd name="connsiteX1875" fmla="*/ 272012 w 1010331"/>
                  <a:gd name="connsiteY1875" fmla="*/ 157243 h 303641"/>
                  <a:gd name="connsiteX1876" fmla="*/ 267494 w 1010331"/>
                  <a:gd name="connsiteY1876" fmla="*/ 161761 h 303641"/>
                  <a:gd name="connsiteX1877" fmla="*/ 262975 w 1010331"/>
                  <a:gd name="connsiteY1877" fmla="*/ 157243 h 303641"/>
                  <a:gd name="connsiteX1878" fmla="*/ 267494 w 1010331"/>
                  <a:gd name="connsiteY1878" fmla="*/ 152725 h 303641"/>
                  <a:gd name="connsiteX1879" fmla="*/ 267494 w 1010331"/>
                  <a:gd name="connsiteY1879" fmla="*/ 152725 h 303641"/>
                  <a:gd name="connsiteX1880" fmla="*/ 248516 w 1010331"/>
                  <a:gd name="connsiteY1880" fmla="*/ 152725 h 303641"/>
                  <a:gd name="connsiteX1881" fmla="*/ 253035 w 1010331"/>
                  <a:gd name="connsiteY1881" fmla="*/ 157243 h 303641"/>
                  <a:gd name="connsiteX1882" fmla="*/ 248516 w 1010331"/>
                  <a:gd name="connsiteY1882" fmla="*/ 161761 h 303641"/>
                  <a:gd name="connsiteX1883" fmla="*/ 243998 w 1010331"/>
                  <a:gd name="connsiteY1883" fmla="*/ 157243 h 303641"/>
                  <a:gd name="connsiteX1884" fmla="*/ 248516 w 1010331"/>
                  <a:gd name="connsiteY1884" fmla="*/ 152725 h 303641"/>
                  <a:gd name="connsiteX1885" fmla="*/ 248516 w 1010331"/>
                  <a:gd name="connsiteY1885" fmla="*/ 152725 h 303641"/>
                  <a:gd name="connsiteX1886" fmla="*/ 229539 w 1010331"/>
                  <a:gd name="connsiteY1886" fmla="*/ 152725 h 303641"/>
                  <a:gd name="connsiteX1887" fmla="*/ 234057 w 1010331"/>
                  <a:gd name="connsiteY1887" fmla="*/ 157243 h 303641"/>
                  <a:gd name="connsiteX1888" fmla="*/ 229539 w 1010331"/>
                  <a:gd name="connsiteY1888" fmla="*/ 161761 h 303641"/>
                  <a:gd name="connsiteX1889" fmla="*/ 225020 w 1010331"/>
                  <a:gd name="connsiteY1889" fmla="*/ 157243 h 303641"/>
                  <a:gd name="connsiteX1890" fmla="*/ 229539 w 1010331"/>
                  <a:gd name="connsiteY1890" fmla="*/ 152725 h 303641"/>
                  <a:gd name="connsiteX1891" fmla="*/ 229539 w 1010331"/>
                  <a:gd name="connsiteY1891" fmla="*/ 152725 h 303641"/>
                  <a:gd name="connsiteX1892" fmla="*/ 210561 w 1010331"/>
                  <a:gd name="connsiteY1892" fmla="*/ 152725 h 303641"/>
                  <a:gd name="connsiteX1893" fmla="*/ 215080 w 1010331"/>
                  <a:gd name="connsiteY1893" fmla="*/ 157243 h 303641"/>
                  <a:gd name="connsiteX1894" fmla="*/ 210561 w 1010331"/>
                  <a:gd name="connsiteY1894" fmla="*/ 161761 h 303641"/>
                  <a:gd name="connsiteX1895" fmla="*/ 206043 w 1010331"/>
                  <a:gd name="connsiteY1895" fmla="*/ 157243 h 303641"/>
                  <a:gd name="connsiteX1896" fmla="*/ 210561 w 1010331"/>
                  <a:gd name="connsiteY1896" fmla="*/ 152725 h 303641"/>
                  <a:gd name="connsiteX1897" fmla="*/ 210561 w 1010331"/>
                  <a:gd name="connsiteY1897" fmla="*/ 152725 h 303641"/>
                  <a:gd name="connsiteX1898" fmla="*/ 191583 w 1010331"/>
                  <a:gd name="connsiteY1898" fmla="*/ 152725 h 303641"/>
                  <a:gd name="connsiteX1899" fmla="*/ 196102 w 1010331"/>
                  <a:gd name="connsiteY1899" fmla="*/ 157243 h 303641"/>
                  <a:gd name="connsiteX1900" fmla="*/ 191583 w 1010331"/>
                  <a:gd name="connsiteY1900" fmla="*/ 161761 h 303641"/>
                  <a:gd name="connsiteX1901" fmla="*/ 187065 w 1010331"/>
                  <a:gd name="connsiteY1901" fmla="*/ 157243 h 303641"/>
                  <a:gd name="connsiteX1902" fmla="*/ 191583 w 1010331"/>
                  <a:gd name="connsiteY1902" fmla="*/ 152725 h 303641"/>
                  <a:gd name="connsiteX1903" fmla="*/ 191583 w 1010331"/>
                  <a:gd name="connsiteY1903" fmla="*/ 152725 h 303641"/>
                  <a:gd name="connsiteX1904" fmla="*/ 173509 w 1010331"/>
                  <a:gd name="connsiteY1904" fmla="*/ 152725 h 303641"/>
                  <a:gd name="connsiteX1905" fmla="*/ 178028 w 1010331"/>
                  <a:gd name="connsiteY1905" fmla="*/ 157243 h 303641"/>
                  <a:gd name="connsiteX1906" fmla="*/ 173509 w 1010331"/>
                  <a:gd name="connsiteY1906" fmla="*/ 161761 h 303641"/>
                  <a:gd name="connsiteX1907" fmla="*/ 168991 w 1010331"/>
                  <a:gd name="connsiteY1907" fmla="*/ 157243 h 303641"/>
                  <a:gd name="connsiteX1908" fmla="*/ 173509 w 1010331"/>
                  <a:gd name="connsiteY1908" fmla="*/ 152725 h 303641"/>
                  <a:gd name="connsiteX1909" fmla="*/ 173509 w 1010331"/>
                  <a:gd name="connsiteY1909" fmla="*/ 152725 h 303641"/>
                  <a:gd name="connsiteX1910" fmla="*/ 154532 w 1010331"/>
                  <a:gd name="connsiteY1910" fmla="*/ 152725 h 303641"/>
                  <a:gd name="connsiteX1911" fmla="*/ 159050 w 1010331"/>
                  <a:gd name="connsiteY1911" fmla="*/ 157243 h 303641"/>
                  <a:gd name="connsiteX1912" fmla="*/ 154532 w 1010331"/>
                  <a:gd name="connsiteY1912" fmla="*/ 161761 h 303641"/>
                  <a:gd name="connsiteX1913" fmla="*/ 150013 w 1010331"/>
                  <a:gd name="connsiteY1913" fmla="*/ 157243 h 303641"/>
                  <a:gd name="connsiteX1914" fmla="*/ 154532 w 1010331"/>
                  <a:gd name="connsiteY1914" fmla="*/ 152725 h 303641"/>
                  <a:gd name="connsiteX1915" fmla="*/ 154532 w 1010331"/>
                  <a:gd name="connsiteY1915" fmla="*/ 152725 h 303641"/>
                  <a:gd name="connsiteX1916" fmla="*/ 135554 w 1010331"/>
                  <a:gd name="connsiteY1916" fmla="*/ 152725 h 303641"/>
                  <a:gd name="connsiteX1917" fmla="*/ 140073 w 1010331"/>
                  <a:gd name="connsiteY1917" fmla="*/ 157243 h 303641"/>
                  <a:gd name="connsiteX1918" fmla="*/ 135554 w 1010331"/>
                  <a:gd name="connsiteY1918" fmla="*/ 161761 h 303641"/>
                  <a:gd name="connsiteX1919" fmla="*/ 131036 w 1010331"/>
                  <a:gd name="connsiteY1919" fmla="*/ 157243 h 303641"/>
                  <a:gd name="connsiteX1920" fmla="*/ 135554 w 1010331"/>
                  <a:gd name="connsiteY1920" fmla="*/ 152725 h 303641"/>
                  <a:gd name="connsiteX1921" fmla="*/ 135554 w 1010331"/>
                  <a:gd name="connsiteY1921" fmla="*/ 152725 h 303641"/>
                  <a:gd name="connsiteX1922" fmla="*/ 116577 w 1010331"/>
                  <a:gd name="connsiteY1922" fmla="*/ 152725 h 303641"/>
                  <a:gd name="connsiteX1923" fmla="*/ 121095 w 1010331"/>
                  <a:gd name="connsiteY1923" fmla="*/ 157243 h 303641"/>
                  <a:gd name="connsiteX1924" fmla="*/ 116577 w 1010331"/>
                  <a:gd name="connsiteY1924" fmla="*/ 161761 h 303641"/>
                  <a:gd name="connsiteX1925" fmla="*/ 112058 w 1010331"/>
                  <a:gd name="connsiteY1925" fmla="*/ 157243 h 303641"/>
                  <a:gd name="connsiteX1926" fmla="*/ 116577 w 1010331"/>
                  <a:gd name="connsiteY1926" fmla="*/ 152725 h 303641"/>
                  <a:gd name="connsiteX1927" fmla="*/ 116577 w 1010331"/>
                  <a:gd name="connsiteY1927" fmla="*/ 152725 h 303641"/>
                  <a:gd name="connsiteX1928" fmla="*/ 97599 w 1010331"/>
                  <a:gd name="connsiteY1928" fmla="*/ 152725 h 303641"/>
                  <a:gd name="connsiteX1929" fmla="*/ 102118 w 1010331"/>
                  <a:gd name="connsiteY1929" fmla="*/ 157243 h 303641"/>
                  <a:gd name="connsiteX1930" fmla="*/ 97599 w 1010331"/>
                  <a:gd name="connsiteY1930" fmla="*/ 161761 h 303641"/>
                  <a:gd name="connsiteX1931" fmla="*/ 93081 w 1010331"/>
                  <a:gd name="connsiteY1931" fmla="*/ 157243 h 303641"/>
                  <a:gd name="connsiteX1932" fmla="*/ 97599 w 1010331"/>
                  <a:gd name="connsiteY1932" fmla="*/ 152725 h 303641"/>
                  <a:gd name="connsiteX1933" fmla="*/ 97599 w 1010331"/>
                  <a:gd name="connsiteY1933" fmla="*/ 152725 h 303641"/>
                  <a:gd name="connsiteX1934" fmla="*/ 79525 w 1010331"/>
                  <a:gd name="connsiteY1934" fmla="*/ 152725 h 303641"/>
                  <a:gd name="connsiteX1935" fmla="*/ 84044 w 1010331"/>
                  <a:gd name="connsiteY1935" fmla="*/ 157243 h 303641"/>
                  <a:gd name="connsiteX1936" fmla="*/ 79525 w 1010331"/>
                  <a:gd name="connsiteY1936" fmla="*/ 161761 h 303641"/>
                  <a:gd name="connsiteX1937" fmla="*/ 75007 w 1010331"/>
                  <a:gd name="connsiteY1937" fmla="*/ 157243 h 303641"/>
                  <a:gd name="connsiteX1938" fmla="*/ 79525 w 1010331"/>
                  <a:gd name="connsiteY1938" fmla="*/ 152725 h 303641"/>
                  <a:gd name="connsiteX1939" fmla="*/ 79525 w 1010331"/>
                  <a:gd name="connsiteY1939" fmla="*/ 152725 h 303641"/>
                  <a:gd name="connsiteX1940" fmla="*/ 60548 w 1010331"/>
                  <a:gd name="connsiteY1940" fmla="*/ 152725 h 303641"/>
                  <a:gd name="connsiteX1941" fmla="*/ 65066 w 1010331"/>
                  <a:gd name="connsiteY1941" fmla="*/ 157243 h 303641"/>
                  <a:gd name="connsiteX1942" fmla="*/ 60548 w 1010331"/>
                  <a:gd name="connsiteY1942" fmla="*/ 161761 h 303641"/>
                  <a:gd name="connsiteX1943" fmla="*/ 56029 w 1010331"/>
                  <a:gd name="connsiteY1943" fmla="*/ 157243 h 303641"/>
                  <a:gd name="connsiteX1944" fmla="*/ 60548 w 1010331"/>
                  <a:gd name="connsiteY1944" fmla="*/ 152725 h 303641"/>
                  <a:gd name="connsiteX1945" fmla="*/ 60548 w 1010331"/>
                  <a:gd name="connsiteY1945" fmla="*/ 152725 h 303641"/>
                  <a:gd name="connsiteX1946" fmla="*/ 41570 w 1010331"/>
                  <a:gd name="connsiteY1946" fmla="*/ 152725 h 303641"/>
                  <a:gd name="connsiteX1947" fmla="*/ 46088 w 1010331"/>
                  <a:gd name="connsiteY1947" fmla="*/ 157243 h 303641"/>
                  <a:gd name="connsiteX1948" fmla="*/ 41570 w 1010331"/>
                  <a:gd name="connsiteY1948" fmla="*/ 161761 h 303641"/>
                  <a:gd name="connsiteX1949" fmla="*/ 37052 w 1010331"/>
                  <a:gd name="connsiteY1949" fmla="*/ 157243 h 303641"/>
                  <a:gd name="connsiteX1950" fmla="*/ 41570 w 1010331"/>
                  <a:gd name="connsiteY1950" fmla="*/ 152725 h 303641"/>
                  <a:gd name="connsiteX1951" fmla="*/ 41570 w 1010331"/>
                  <a:gd name="connsiteY1951" fmla="*/ 152725 h 303641"/>
                  <a:gd name="connsiteX1952" fmla="*/ 22592 w 1010331"/>
                  <a:gd name="connsiteY1952" fmla="*/ 152725 h 303641"/>
                  <a:gd name="connsiteX1953" fmla="*/ 27111 w 1010331"/>
                  <a:gd name="connsiteY1953" fmla="*/ 157243 h 303641"/>
                  <a:gd name="connsiteX1954" fmla="*/ 22592 w 1010331"/>
                  <a:gd name="connsiteY1954" fmla="*/ 161761 h 303641"/>
                  <a:gd name="connsiteX1955" fmla="*/ 18074 w 1010331"/>
                  <a:gd name="connsiteY1955" fmla="*/ 157243 h 303641"/>
                  <a:gd name="connsiteX1956" fmla="*/ 22592 w 1010331"/>
                  <a:gd name="connsiteY1956" fmla="*/ 152725 h 303641"/>
                  <a:gd name="connsiteX1957" fmla="*/ 22592 w 1010331"/>
                  <a:gd name="connsiteY1957" fmla="*/ 152725 h 303641"/>
                  <a:gd name="connsiteX1958" fmla="*/ 97599 w 1010331"/>
                  <a:gd name="connsiteY1958" fmla="*/ 294605 h 303641"/>
                  <a:gd name="connsiteX1959" fmla="*/ 102118 w 1010331"/>
                  <a:gd name="connsiteY1959" fmla="*/ 299123 h 303641"/>
                  <a:gd name="connsiteX1960" fmla="*/ 97599 w 1010331"/>
                  <a:gd name="connsiteY1960" fmla="*/ 303642 h 303641"/>
                  <a:gd name="connsiteX1961" fmla="*/ 93081 w 1010331"/>
                  <a:gd name="connsiteY1961" fmla="*/ 299123 h 303641"/>
                  <a:gd name="connsiteX1962" fmla="*/ 97599 w 1010331"/>
                  <a:gd name="connsiteY1962" fmla="*/ 294605 h 303641"/>
                  <a:gd name="connsiteX1963" fmla="*/ 97599 w 1010331"/>
                  <a:gd name="connsiteY1963" fmla="*/ 294605 h 303641"/>
                  <a:gd name="connsiteX1964" fmla="*/ 144591 w 1010331"/>
                  <a:gd name="connsiteY1964" fmla="*/ 285568 h 303641"/>
                  <a:gd name="connsiteX1965" fmla="*/ 149110 w 1010331"/>
                  <a:gd name="connsiteY1965" fmla="*/ 290086 h 303641"/>
                  <a:gd name="connsiteX1966" fmla="*/ 144591 w 1010331"/>
                  <a:gd name="connsiteY1966" fmla="*/ 294605 h 303641"/>
                  <a:gd name="connsiteX1967" fmla="*/ 140073 w 1010331"/>
                  <a:gd name="connsiteY1967" fmla="*/ 290086 h 303641"/>
                  <a:gd name="connsiteX1968" fmla="*/ 144591 w 1010331"/>
                  <a:gd name="connsiteY1968" fmla="*/ 285568 h 303641"/>
                  <a:gd name="connsiteX1969" fmla="*/ 144591 w 1010331"/>
                  <a:gd name="connsiteY1969" fmla="*/ 285568 h 303641"/>
                  <a:gd name="connsiteX1970" fmla="*/ 126517 w 1010331"/>
                  <a:gd name="connsiteY1970" fmla="*/ 285568 h 303641"/>
                  <a:gd name="connsiteX1971" fmla="*/ 131036 w 1010331"/>
                  <a:gd name="connsiteY1971" fmla="*/ 290086 h 303641"/>
                  <a:gd name="connsiteX1972" fmla="*/ 126517 w 1010331"/>
                  <a:gd name="connsiteY1972" fmla="*/ 294605 h 303641"/>
                  <a:gd name="connsiteX1973" fmla="*/ 121999 w 1010331"/>
                  <a:gd name="connsiteY1973" fmla="*/ 290086 h 303641"/>
                  <a:gd name="connsiteX1974" fmla="*/ 126517 w 1010331"/>
                  <a:gd name="connsiteY1974" fmla="*/ 285568 h 303641"/>
                  <a:gd name="connsiteX1975" fmla="*/ 126517 w 1010331"/>
                  <a:gd name="connsiteY1975" fmla="*/ 285568 h 303641"/>
                  <a:gd name="connsiteX1976" fmla="*/ 107540 w 1010331"/>
                  <a:gd name="connsiteY1976" fmla="*/ 285568 h 303641"/>
                  <a:gd name="connsiteX1977" fmla="*/ 112058 w 1010331"/>
                  <a:gd name="connsiteY1977" fmla="*/ 290086 h 303641"/>
                  <a:gd name="connsiteX1978" fmla="*/ 107540 w 1010331"/>
                  <a:gd name="connsiteY1978" fmla="*/ 294605 h 303641"/>
                  <a:gd name="connsiteX1979" fmla="*/ 103021 w 1010331"/>
                  <a:gd name="connsiteY1979" fmla="*/ 290086 h 303641"/>
                  <a:gd name="connsiteX1980" fmla="*/ 107540 w 1010331"/>
                  <a:gd name="connsiteY1980" fmla="*/ 285568 h 303641"/>
                  <a:gd name="connsiteX1981" fmla="*/ 107540 w 1010331"/>
                  <a:gd name="connsiteY1981" fmla="*/ 285568 h 303641"/>
                  <a:gd name="connsiteX1982" fmla="*/ 88562 w 1010331"/>
                  <a:gd name="connsiteY1982" fmla="*/ 285568 h 303641"/>
                  <a:gd name="connsiteX1983" fmla="*/ 93081 w 1010331"/>
                  <a:gd name="connsiteY1983" fmla="*/ 290086 h 303641"/>
                  <a:gd name="connsiteX1984" fmla="*/ 88562 w 1010331"/>
                  <a:gd name="connsiteY1984" fmla="*/ 294605 h 303641"/>
                  <a:gd name="connsiteX1985" fmla="*/ 84044 w 1010331"/>
                  <a:gd name="connsiteY1985" fmla="*/ 290086 h 303641"/>
                  <a:gd name="connsiteX1986" fmla="*/ 88562 w 1010331"/>
                  <a:gd name="connsiteY1986" fmla="*/ 285568 h 303641"/>
                  <a:gd name="connsiteX1987" fmla="*/ 88562 w 1010331"/>
                  <a:gd name="connsiteY1987" fmla="*/ 285568 h 303641"/>
                  <a:gd name="connsiteX1988" fmla="*/ 173509 w 1010331"/>
                  <a:gd name="connsiteY1988" fmla="*/ 274723 h 303641"/>
                  <a:gd name="connsiteX1989" fmla="*/ 178028 w 1010331"/>
                  <a:gd name="connsiteY1989" fmla="*/ 279242 h 303641"/>
                  <a:gd name="connsiteX1990" fmla="*/ 173509 w 1010331"/>
                  <a:gd name="connsiteY1990" fmla="*/ 283760 h 303641"/>
                  <a:gd name="connsiteX1991" fmla="*/ 168991 w 1010331"/>
                  <a:gd name="connsiteY1991" fmla="*/ 279242 h 303641"/>
                  <a:gd name="connsiteX1992" fmla="*/ 173509 w 1010331"/>
                  <a:gd name="connsiteY1992" fmla="*/ 274723 h 303641"/>
                  <a:gd name="connsiteX1993" fmla="*/ 173509 w 1010331"/>
                  <a:gd name="connsiteY1993" fmla="*/ 274723 h 303641"/>
                  <a:gd name="connsiteX1994" fmla="*/ 154532 w 1010331"/>
                  <a:gd name="connsiteY1994" fmla="*/ 274723 h 303641"/>
                  <a:gd name="connsiteX1995" fmla="*/ 159050 w 1010331"/>
                  <a:gd name="connsiteY1995" fmla="*/ 279242 h 303641"/>
                  <a:gd name="connsiteX1996" fmla="*/ 154532 w 1010331"/>
                  <a:gd name="connsiteY1996" fmla="*/ 283760 h 303641"/>
                  <a:gd name="connsiteX1997" fmla="*/ 150013 w 1010331"/>
                  <a:gd name="connsiteY1997" fmla="*/ 279242 h 303641"/>
                  <a:gd name="connsiteX1998" fmla="*/ 154532 w 1010331"/>
                  <a:gd name="connsiteY1998" fmla="*/ 274723 h 303641"/>
                  <a:gd name="connsiteX1999" fmla="*/ 154532 w 1010331"/>
                  <a:gd name="connsiteY1999" fmla="*/ 274723 h 303641"/>
                  <a:gd name="connsiteX2000" fmla="*/ 135554 w 1010331"/>
                  <a:gd name="connsiteY2000" fmla="*/ 274723 h 303641"/>
                  <a:gd name="connsiteX2001" fmla="*/ 140073 w 1010331"/>
                  <a:gd name="connsiteY2001" fmla="*/ 279242 h 303641"/>
                  <a:gd name="connsiteX2002" fmla="*/ 135554 w 1010331"/>
                  <a:gd name="connsiteY2002" fmla="*/ 283760 h 303641"/>
                  <a:gd name="connsiteX2003" fmla="*/ 131036 w 1010331"/>
                  <a:gd name="connsiteY2003" fmla="*/ 279242 h 303641"/>
                  <a:gd name="connsiteX2004" fmla="*/ 135554 w 1010331"/>
                  <a:gd name="connsiteY2004" fmla="*/ 274723 h 303641"/>
                  <a:gd name="connsiteX2005" fmla="*/ 135554 w 1010331"/>
                  <a:gd name="connsiteY2005" fmla="*/ 274723 h 303641"/>
                  <a:gd name="connsiteX2006" fmla="*/ 116577 w 1010331"/>
                  <a:gd name="connsiteY2006" fmla="*/ 274723 h 303641"/>
                  <a:gd name="connsiteX2007" fmla="*/ 121095 w 1010331"/>
                  <a:gd name="connsiteY2007" fmla="*/ 279242 h 303641"/>
                  <a:gd name="connsiteX2008" fmla="*/ 116577 w 1010331"/>
                  <a:gd name="connsiteY2008" fmla="*/ 283760 h 303641"/>
                  <a:gd name="connsiteX2009" fmla="*/ 112058 w 1010331"/>
                  <a:gd name="connsiteY2009" fmla="*/ 279242 h 303641"/>
                  <a:gd name="connsiteX2010" fmla="*/ 116577 w 1010331"/>
                  <a:gd name="connsiteY2010" fmla="*/ 274723 h 303641"/>
                  <a:gd name="connsiteX2011" fmla="*/ 116577 w 1010331"/>
                  <a:gd name="connsiteY2011" fmla="*/ 274723 h 303641"/>
                  <a:gd name="connsiteX2012" fmla="*/ 97599 w 1010331"/>
                  <a:gd name="connsiteY2012" fmla="*/ 274723 h 303641"/>
                  <a:gd name="connsiteX2013" fmla="*/ 102118 w 1010331"/>
                  <a:gd name="connsiteY2013" fmla="*/ 279242 h 303641"/>
                  <a:gd name="connsiteX2014" fmla="*/ 97599 w 1010331"/>
                  <a:gd name="connsiteY2014" fmla="*/ 283760 h 303641"/>
                  <a:gd name="connsiteX2015" fmla="*/ 93081 w 1010331"/>
                  <a:gd name="connsiteY2015" fmla="*/ 279242 h 303641"/>
                  <a:gd name="connsiteX2016" fmla="*/ 97599 w 1010331"/>
                  <a:gd name="connsiteY2016" fmla="*/ 274723 h 303641"/>
                  <a:gd name="connsiteX2017" fmla="*/ 97599 w 1010331"/>
                  <a:gd name="connsiteY2017" fmla="*/ 274723 h 303641"/>
                  <a:gd name="connsiteX2018" fmla="*/ 79525 w 1010331"/>
                  <a:gd name="connsiteY2018" fmla="*/ 274723 h 303641"/>
                  <a:gd name="connsiteX2019" fmla="*/ 84044 w 1010331"/>
                  <a:gd name="connsiteY2019" fmla="*/ 279242 h 303641"/>
                  <a:gd name="connsiteX2020" fmla="*/ 79525 w 1010331"/>
                  <a:gd name="connsiteY2020" fmla="*/ 283760 h 303641"/>
                  <a:gd name="connsiteX2021" fmla="*/ 75007 w 1010331"/>
                  <a:gd name="connsiteY2021" fmla="*/ 279242 h 303641"/>
                  <a:gd name="connsiteX2022" fmla="*/ 79525 w 1010331"/>
                  <a:gd name="connsiteY2022" fmla="*/ 274723 h 303641"/>
                  <a:gd name="connsiteX2023" fmla="*/ 79525 w 1010331"/>
                  <a:gd name="connsiteY2023" fmla="*/ 274723 h 303641"/>
                  <a:gd name="connsiteX2024" fmla="*/ 727475 w 1010331"/>
                  <a:gd name="connsiteY2024" fmla="*/ 21689 h 303641"/>
                  <a:gd name="connsiteX2025" fmla="*/ 731993 w 1010331"/>
                  <a:gd name="connsiteY2025" fmla="*/ 26207 h 303641"/>
                  <a:gd name="connsiteX2026" fmla="*/ 727475 w 1010331"/>
                  <a:gd name="connsiteY2026" fmla="*/ 30726 h 303641"/>
                  <a:gd name="connsiteX2027" fmla="*/ 722956 w 1010331"/>
                  <a:gd name="connsiteY2027" fmla="*/ 26207 h 303641"/>
                  <a:gd name="connsiteX2028" fmla="*/ 727475 w 1010331"/>
                  <a:gd name="connsiteY2028" fmla="*/ 21689 h 303641"/>
                  <a:gd name="connsiteX2029" fmla="*/ 727475 w 1010331"/>
                  <a:gd name="connsiteY2029" fmla="*/ 21689 h 303641"/>
                  <a:gd name="connsiteX2030" fmla="*/ 709401 w 1010331"/>
                  <a:gd name="connsiteY2030" fmla="*/ 21689 h 303641"/>
                  <a:gd name="connsiteX2031" fmla="*/ 713919 w 1010331"/>
                  <a:gd name="connsiteY2031" fmla="*/ 26207 h 303641"/>
                  <a:gd name="connsiteX2032" fmla="*/ 709401 w 1010331"/>
                  <a:gd name="connsiteY2032" fmla="*/ 30726 h 303641"/>
                  <a:gd name="connsiteX2033" fmla="*/ 704882 w 1010331"/>
                  <a:gd name="connsiteY2033" fmla="*/ 26207 h 303641"/>
                  <a:gd name="connsiteX2034" fmla="*/ 709401 w 1010331"/>
                  <a:gd name="connsiteY2034" fmla="*/ 21689 h 303641"/>
                  <a:gd name="connsiteX2035" fmla="*/ 709401 w 1010331"/>
                  <a:gd name="connsiteY2035" fmla="*/ 21689 h 303641"/>
                  <a:gd name="connsiteX2036" fmla="*/ 690423 w 1010331"/>
                  <a:gd name="connsiteY2036" fmla="*/ 21689 h 303641"/>
                  <a:gd name="connsiteX2037" fmla="*/ 694942 w 1010331"/>
                  <a:gd name="connsiteY2037" fmla="*/ 26207 h 303641"/>
                  <a:gd name="connsiteX2038" fmla="*/ 690423 w 1010331"/>
                  <a:gd name="connsiteY2038" fmla="*/ 30726 h 303641"/>
                  <a:gd name="connsiteX2039" fmla="*/ 685905 w 1010331"/>
                  <a:gd name="connsiteY2039" fmla="*/ 26207 h 303641"/>
                  <a:gd name="connsiteX2040" fmla="*/ 690423 w 1010331"/>
                  <a:gd name="connsiteY2040" fmla="*/ 21689 h 303641"/>
                  <a:gd name="connsiteX2041" fmla="*/ 690423 w 1010331"/>
                  <a:gd name="connsiteY2041" fmla="*/ 21689 h 303641"/>
                  <a:gd name="connsiteX2042" fmla="*/ 671446 w 1010331"/>
                  <a:gd name="connsiteY2042" fmla="*/ 21689 h 303641"/>
                  <a:gd name="connsiteX2043" fmla="*/ 675964 w 1010331"/>
                  <a:gd name="connsiteY2043" fmla="*/ 26207 h 303641"/>
                  <a:gd name="connsiteX2044" fmla="*/ 671446 w 1010331"/>
                  <a:gd name="connsiteY2044" fmla="*/ 30726 h 303641"/>
                  <a:gd name="connsiteX2045" fmla="*/ 666927 w 1010331"/>
                  <a:gd name="connsiteY2045" fmla="*/ 26207 h 303641"/>
                  <a:gd name="connsiteX2046" fmla="*/ 671446 w 1010331"/>
                  <a:gd name="connsiteY2046" fmla="*/ 21689 h 303641"/>
                  <a:gd name="connsiteX2047" fmla="*/ 671446 w 1010331"/>
                  <a:gd name="connsiteY2047" fmla="*/ 21689 h 303641"/>
                  <a:gd name="connsiteX2048" fmla="*/ 652468 w 1010331"/>
                  <a:gd name="connsiteY2048" fmla="*/ 21689 h 303641"/>
                  <a:gd name="connsiteX2049" fmla="*/ 656987 w 1010331"/>
                  <a:gd name="connsiteY2049" fmla="*/ 26207 h 303641"/>
                  <a:gd name="connsiteX2050" fmla="*/ 652468 w 1010331"/>
                  <a:gd name="connsiteY2050" fmla="*/ 30726 h 303641"/>
                  <a:gd name="connsiteX2051" fmla="*/ 647950 w 1010331"/>
                  <a:gd name="connsiteY2051" fmla="*/ 26207 h 303641"/>
                  <a:gd name="connsiteX2052" fmla="*/ 652468 w 1010331"/>
                  <a:gd name="connsiteY2052" fmla="*/ 21689 h 303641"/>
                  <a:gd name="connsiteX2053" fmla="*/ 652468 w 1010331"/>
                  <a:gd name="connsiteY2053" fmla="*/ 21689 h 303641"/>
                  <a:gd name="connsiteX2054" fmla="*/ 633490 w 1010331"/>
                  <a:gd name="connsiteY2054" fmla="*/ 21689 h 303641"/>
                  <a:gd name="connsiteX2055" fmla="*/ 638009 w 1010331"/>
                  <a:gd name="connsiteY2055" fmla="*/ 26207 h 303641"/>
                  <a:gd name="connsiteX2056" fmla="*/ 633490 w 1010331"/>
                  <a:gd name="connsiteY2056" fmla="*/ 30726 h 303641"/>
                  <a:gd name="connsiteX2057" fmla="*/ 628972 w 1010331"/>
                  <a:gd name="connsiteY2057" fmla="*/ 26207 h 303641"/>
                  <a:gd name="connsiteX2058" fmla="*/ 633490 w 1010331"/>
                  <a:gd name="connsiteY2058" fmla="*/ 21689 h 303641"/>
                  <a:gd name="connsiteX2059" fmla="*/ 633490 w 1010331"/>
                  <a:gd name="connsiteY2059" fmla="*/ 21689 h 303641"/>
                  <a:gd name="connsiteX2060" fmla="*/ 615417 w 1010331"/>
                  <a:gd name="connsiteY2060" fmla="*/ 21689 h 303641"/>
                  <a:gd name="connsiteX2061" fmla="*/ 619935 w 1010331"/>
                  <a:gd name="connsiteY2061" fmla="*/ 26207 h 303641"/>
                  <a:gd name="connsiteX2062" fmla="*/ 615417 w 1010331"/>
                  <a:gd name="connsiteY2062" fmla="*/ 30726 h 303641"/>
                  <a:gd name="connsiteX2063" fmla="*/ 610898 w 1010331"/>
                  <a:gd name="connsiteY2063" fmla="*/ 26207 h 303641"/>
                  <a:gd name="connsiteX2064" fmla="*/ 615417 w 1010331"/>
                  <a:gd name="connsiteY2064" fmla="*/ 21689 h 303641"/>
                  <a:gd name="connsiteX2065" fmla="*/ 615417 w 1010331"/>
                  <a:gd name="connsiteY2065" fmla="*/ 21689 h 303641"/>
                  <a:gd name="connsiteX2066" fmla="*/ 596439 w 1010331"/>
                  <a:gd name="connsiteY2066" fmla="*/ 21689 h 303641"/>
                  <a:gd name="connsiteX2067" fmla="*/ 600957 w 1010331"/>
                  <a:gd name="connsiteY2067" fmla="*/ 26207 h 303641"/>
                  <a:gd name="connsiteX2068" fmla="*/ 596439 w 1010331"/>
                  <a:gd name="connsiteY2068" fmla="*/ 30726 h 303641"/>
                  <a:gd name="connsiteX2069" fmla="*/ 591920 w 1010331"/>
                  <a:gd name="connsiteY2069" fmla="*/ 26207 h 303641"/>
                  <a:gd name="connsiteX2070" fmla="*/ 596439 w 1010331"/>
                  <a:gd name="connsiteY2070" fmla="*/ 21689 h 303641"/>
                  <a:gd name="connsiteX2071" fmla="*/ 596439 w 1010331"/>
                  <a:gd name="connsiteY2071" fmla="*/ 21689 h 303641"/>
                  <a:gd name="connsiteX2072" fmla="*/ 577461 w 1010331"/>
                  <a:gd name="connsiteY2072" fmla="*/ 21689 h 303641"/>
                  <a:gd name="connsiteX2073" fmla="*/ 581980 w 1010331"/>
                  <a:gd name="connsiteY2073" fmla="*/ 26207 h 303641"/>
                  <a:gd name="connsiteX2074" fmla="*/ 577461 w 1010331"/>
                  <a:gd name="connsiteY2074" fmla="*/ 30726 h 303641"/>
                  <a:gd name="connsiteX2075" fmla="*/ 572943 w 1010331"/>
                  <a:gd name="connsiteY2075" fmla="*/ 26207 h 303641"/>
                  <a:gd name="connsiteX2076" fmla="*/ 577461 w 1010331"/>
                  <a:gd name="connsiteY2076" fmla="*/ 21689 h 303641"/>
                  <a:gd name="connsiteX2077" fmla="*/ 577461 w 1010331"/>
                  <a:gd name="connsiteY2077" fmla="*/ 21689 h 303641"/>
                  <a:gd name="connsiteX2078" fmla="*/ 521432 w 1010331"/>
                  <a:gd name="connsiteY2078" fmla="*/ 21689 h 303641"/>
                  <a:gd name="connsiteX2079" fmla="*/ 525951 w 1010331"/>
                  <a:gd name="connsiteY2079" fmla="*/ 26207 h 303641"/>
                  <a:gd name="connsiteX2080" fmla="*/ 521432 w 1010331"/>
                  <a:gd name="connsiteY2080" fmla="*/ 30726 h 303641"/>
                  <a:gd name="connsiteX2081" fmla="*/ 516914 w 1010331"/>
                  <a:gd name="connsiteY2081" fmla="*/ 26207 h 303641"/>
                  <a:gd name="connsiteX2082" fmla="*/ 521432 w 1010331"/>
                  <a:gd name="connsiteY2082" fmla="*/ 21689 h 303641"/>
                  <a:gd name="connsiteX2083" fmla="*/ 521432 w 1010331"/>
                  <a:gd name="connsiteY2083" fmla="*/ 21689 h 303641"/>
                  <a:gd name="connsiteX2084" fmla="*/ 502455 w 1010331"/>
                  <a:gd name="connsiteY2084" fmla="*/ 21689 h 303641"/>
                  <a:gd name="connsiteX2085" fmla="*/ 506973 w 1010331"/>
                  <a:gd name="connsiteY2085" fmla="*/ 26207 h 303641"/>
                  <a:gd name="connsiteX2086" fmla="*/ 502455 w 1010331"/>
                  <a:gd name="connsiteY2086" fmla="*/ 30726 h 303641"/>
                  <a:gd name="connsiteX2087" fmla="*/ 497936 w 1010331"/>
                  <a:gd name="connsiteY2087" fmla="*/ 26207 h 303641"/>
                  <a:gd name="connsiteX2088" fmla="*/ 502455 w 1010331"/>
                  <a:gd name="connsiteY2088" fmla="*/ 21689 h 303641"/>
                  <a:gd name="connsiteX2089" fmla="*/ 502455 w 1010331"/>
                  <a:gd name="connsiteY2089" fmla="*/ 21689 h 303641"/>
                  <a:gd name="connsiteX2090" fmla="*/ 483477 w 1010331"/>
                  <a:gd name="connsiteY2090" fmla="*/ 21689 h 303641"/>
                  <a:gd name="connsiteX2091" fmla="*/ 487995 w 1010331"/>
                  <a:gd name="connsiteY2091" fmla="*/ 26207 h 303641"/>
                  <a:gd name="connsiteX2092" fmla="*/ 483477 w 1010331"/>
                  <a:gd name="connsiteY2092" fmla="*/ 30726 h 303641"/>
                  <a:gd name="connsiteX2093" fmla="*/ 478959 w 1010331"/>
                  <a:gd name="connsiteY2093" fmla="*/ 26207 h 303641"/>
                  <a:gd name="connsiteX2094" fmla="*/ 483477 w 1010331"/>
                  <a:gd name="connsiteY2094" fmla="*/ 21689 h 303641"/>
                  <a:gd name="connsiteX2095" fmla="*/ 483477 w 1010331"/>
                  <a:gd name="connsiteY2095" fmla="*/ 21689 h 303641"/>
                  <a:gd name="connsiteX2096" fmla="*/ 464499 w 1010331"/>
                  <a:gd name="connsiteY2096" fmla="*/ 21689 h 303641"/>
                  <a:gd name="connsiteX2097" fmla="*/ 469018 w 1010331"/>
                  <a:gd name="connsiteY2097" fmla="*/ 26207 h 303641"/>
                  <a:gd name="connsiteX2098" fmla="*/ 464499 w 1010331"/>
                  <a:gd name="connsiteY2098" fmla="*/ 30726 h 303641"/>
                  <a:gd name="connsiteX2099" fmla="*/ 459981 w 1010331"/>
                  <a:gd name="connsiteY2099" fmla="*/ 26207 h 303641"/>
                  <a:gd name="connsiteX2100" fmla="*/ 464499 w 1010331"/>
                  <a:gd name="connsiteY2100" fmla="*/ 21689 h 303641"/>
                  <a:gd name="connsiteX2101" fmla="*/ 464499 w 1010331"/>
                  <a:gd name="connsiteY2101" fmla="*/ 21689 h 303641"/>
                  <a:gd name="connsiteX2102" fmla="*/ 446425 w 1010331"/>
                  <a:gd name="connsiteY2102" fmla="*/ 21689 h 303641"/>
                  <a:gd name="connsiteX2103" fmla="*/ 450944 w 1010331"/>
                  <a:gd name="connsiteY2103" fmla="*/ 26207 h 303641"/>
                  <a:gd name="connsiteX2104" fmla="*/ 446425 w 1010331"/>
                  <a:gd name="connsiteY2104" fmla="*/ 30726 h 303641"/>
                  <a:gd name="connsiteX2105" fmla="*/ 441907 w 1010331"/>
                  <a:gd name="connsiteY2105" fmla="*/ 26207 h 303641"/>
                  <a:gd name="connsiteX2106" fmla="*/ 446425 w 1010331"/>
                  <a:gd name="connsiteY2106" fmla="*/ 21689 h 303641"/>
                  <a:gd name="connsiteX2107" fmla="*/ 446425 w 1010331"/>
                  <a:gd name="connsiteY2107" fmla="*/ 21689 h 303641"/>
                  <a:gd name="connsiteX2108" fmla="*/ 427448 w 1010331"/>
                  <a:gd name="connsiteY2108" fmla="*/ 21689 h 303641"/>
                  <a:gd name="connsiteX2109" fmla="*/ 431966 w 1010331"/>
                  <a:gd name="connsiteY2109" fmla="*/ 26207 h 303641"/>
                  <a:gd name="connsiteX2110" fmla="*/ 427448 w 1010331"/>
                  <a:gd name="connsiteY2110" fmla="*/ 30726 h 303641"/>
                  <a:gd name="connsiteX2111" fmla="*/ 422929 w 1010331"/>
                  <a:gd name="connsiteY2111" fmla="*/ 26207 h 303641"/>
                  <a:gd name="connsiteX2112" fmla="*/ 427448 w 1010331"/>
                  <a:gd name="connsiteY2112" fmla="*/ 21689 h 303641"/>
                  <a:gd name="connsiteX2113" fmla="*/ 427448 w 1010331"/>
                  <a:gd name="connsiteY2113" fmla="*/ 21689 h 303641"/>
                  <a:gd name="connsiteX2114" fmla="*/ 408470 w 1010331"/>
                  <a:gd name="connsiteY2114" fmla="*/ 21689 h 303641"/>
                  <a:gd name="connsiteX2115" fmla="*/ 412989 w 1010331"/>
                  <a:gd name="connsiteY2115" fmla="*/ 26207 h 303641"/>
                  <a:gd name="connsiteX2116" fmla="*/ 408470 w 1010331"/>
                  <a:gd name="connsiteY2116" fmla="*/ 30726 h 303641"/>
                  <a:gd name="connsiteX2117" fmla="*/ 403952 w 1010331"/>
                  <a:gd name="connsiteY2117" fmla="*/ 26207 h 303641"/>
                  <a:gd name="connsiteX2118" fmla="*/ 408470 w 1010331"/>
                  <a:gd name="connsiteY2118" fmla="*/ 21689 h 303641"/>
                  <a:gd name="connsiteX2119" fmla="*/ 408470 w 1010331"/>
                  <a:gd name="connsiteY2119" fmla="*/ 21689 h 303641"/>
                  <a:gd name="connsiteX2120" fmla="*/ 662409 w 1010331"/>
                  <a:gd name="connsiteY2120" fmla="*/ 10844 h 303641"/>
                  <a:gd name="connsiteX2121" fmla="*/ 666927 w 1010331"/>
                  <a:gd name="connsiteY2121" fmla="*/ 15363 h 303641"/>
                  <a:gd name="connsiteX2122" fmla="*/ 662409 w 1010331"/>
                  <a:gd name="connsiteY2122" fmla="*/ 19881 h 303641"/>
                  <a:gd name="connsiteX2123" fmla="*/ 657890 w 1010331"/>
                  <a:gd name="connsiteY2123" fmla="*/ 15363 h 303641"/>
                  <a:gd name="connsiteX2124" fmla="*/ 662409 w 1010331"/>
                  <a:gd name="connsiteY2124" fmla="*/ 10844 h 303641"/>
                  <a:gd name="connsiteX2125" fmla="*/ 662409 w 1010331"/>
                  <a:gd name="connsiteY2125" fmla="*/ 10844 h 303641"/>
                  <a:gd name="connsiteX2126" fmla="*/ 643431 w 1010331"/>
                  <a:gd name="connsiteY2126" fmla="*/ 10844 h 303641"/>
                  <a:gd name="connsiteX2127" fmla="*/ 647950 w 1010331"/>
                  <a:gd name="connsiteY2127" fmla="*/ 15363 h 303641"/>
                  <a:gd name="connsiteX2128" fmla="*/ 643431 w 1010331"/>
                  <a:gd name="connsiteY2128" fmla="*/ 19881 h 303641"/>
                  <a:gd name="connsiteX2129" fmla="*/ 638913 w 1010331"/>
                  <a:gd name="connsiteY2129" fmla="*/ 15363 h 303641"/>
                  <a:gd name="connsiteX2130" fmla="*/ 643431 w 1010331"/>
                  <a:gd name="connsiteY2130" fmla="*/ 10844 h 303641"/>
                  <a:gd name="connsiteX2131" fmla="*/ 643431 w 1010331"/>
                  <a:gd name="connsiteY2131" fmla="*/ 10844 h 303641"/>
                  <a:gd name="connsiteX2132" fmla="*/ 624453 w 1010331"/>
                  <a:gd name="connsiteY2132" fmla="*/ 10844 h 303641"/>
                  <a:gd name="connsiteX2133" fmla="*/ 628972 w 1010331"/>
                  <a:gd name="connsiteY2133" fmla="*/ 15363 h 303641"/>
                  <a:gd name="connsiteX2134" fmla="*/ 624453 w 1010331"/>
                  <a:gd name="connsiteY2134" fmla="*/ 19881 h 303641"/>
                  <a:gd name="connsiteX2135" fmla="*/ 619935 w 1010331"/>
                  <a:gd name="connsiteY2135" fmla="*/ 15363 h 303641"/>
                  <a:gd name="connsiteX2136" fmla="*/ 624453 w 1010331"/>
                  <a:gd name="connsiteY2136" fmla="*/ 10844 h 303641"/>
                  <a:gd name="connsiteX2137" fmla="*/ 624453 w 1010331"/>
                  <a:gd name="connsiteY2137" fmla="*/ 10844 h 303641"/>
                  <a:gd name="connsiteX2138" fmla="*/ 605476 w 1010331"/>
                  <a:gd name="connsiteY2138" fmla="*/ 10844 h 303641"/>
                  <a:gd name="connsiteX2139" fmla="*/ 609994 w 1010331"/>
                  <a:gd name="connsiteY2139" fmla="*/ 15363 h 303641"/>
                  <a:gd name="connsiteX2140" fmla="*/ 605476 w 1010331"/>
                  <a:gd name="connsiteY2140" fmla="*/ 19881 h 303641"/>
                  <a:gd name="connsiteX2141" fmla="*/ 600957 w 1010331"/>
                  <a:gd name="connsiteY2141" fmla="*/ 15363 h 303641"/>
                  <a:gd name="connsiteX2142" fmla="*/ 605476 w 1010331"/>
                  <a:gd name="connsiteY2142" fmla="*/ 10844 h 303641"/>
                  <a:gd name="connsiteX2143" fmla="*/ 605476 w 1010331"/>
                  <a:gd name="connsiteY2143" fmla="*/ 10844 h 303641"/>
                  <a:gd name="connsiteX2144" fmla="*/ 596439 w 1010331"/>
                  <a:gd name="connsiteY2144" fmla="*/ 1807 h 303641"/>
                  <a:gd name="connsiteX2145" fmla="*/ 600957 w 1010331"/>
                  <a:gd name="connsiteY2145" fmla="*/ 6326 h 303641"/>
                  <a:gd name="connsiteX2146" fmla="*/ 596439 w 1010331"/>
                  <a:gd name="connsiteY2146" fmla="*/ 10844 h 303641"/>
                  <a:gd name="connsiteX2147" fmla="*/ 591920 w 1010331"/>
                  <a:gd name="connsiteY2147" fmla="*/ 6326 h 303641"/>
                  <a:gd name="connsiteX2148" fmla="*/ 596439 w 1010331"/>
                  <a:gd name="connsiteY2148" fmla="*/ 1807 h 303641"/>
                  <a:gd name="connsiteX2149" fmla="*/ 596439 w 1010331"/>
                  <a:gd name="connsiteY2149" fmla="*/ 1807 h 303641"/>
                  <a:gd name="connsiteX2150" fmla="*/ 840437 w 1010331"/>
                  <a:gd name="connsiteY2150" fmla="*/ 143688 h 303641"/>
                  <a:gd name="connsiteX2151" fmla="*/ 844955 w 1010331"/>
                  <a:gd name="connsiteY2151" fmla="*/ 148206 h 303641"/>
                  <a:gd name="connsiteX2152" fmla="*/ 840437 w 1010331"/>
                  <a:gd name="connsiteY2152" fmla="*/ 152725 h 303641"/>
                  <a:gd name="connsiteX2153" fmla="*/ 835918 w 1010331"/>
                  <a:gd name="connsiteY2153" fmla="*/ 148206 h 303641"/>
                  <a:gd name="connsiteX2154" fmla="*/ 840437 w 1010331"/>
                  <a:gd name="connsiteY2154" fmla="*/ 143688 h 303641"/>
                  <a:gd name="connsiteX2155" fmla="*/ 840437 w 1010331"/>
                  <a:gd name="connsiteY2155" fmla="*/ 143688 h 303641"/>
                  <a:gd name="connsiteX2156" fmla="*/ 821459 w 1010331"/>
                  <a:gd name="connsiteY2156" fmla="*/ 143688 h 303641"/>
                  <a:gd name="connsiteX2157" fmla="*/ 825978 w 1010331"/>
                  <a:gd name="connsiteY2157" fmla="*/ 148206 h 303641"/>
                  <a:gd name="connsiteX2158" fmla="*/ 821459 w 1010331"/>
                  <a:gd name="connsiteY2158" fmla="*/ 152725 h 303641"/>
                  <a:gd name="connsiteX2159" fmla="*/ 816941 w 1010331"/>
                  <a:gd name="connsiteY2159" fmla="*/ 148206 h 303641"/>
                  <a:gd name="connsiteX2160" fmla="*/ 821459 w 1010331"/>
                  <a:gd name="connsiteY2160" fmla="*/ 143688 h 303641"/>
                  <a:gd name="connsiteX2161" fmla="*/ 821459 w 1010331"/>
                  <a:gd name="connsiteY2161" fmla="*/ 143688 h 303641"/>
                  <a:gd name="connsiteX2162" fmla="*/ 803385 w 1010331"/>
                  <a:gd name="connsiteY2162" fmla="*/ 143688 h 303641"/>
                  <a:gd name="connsiteX2163" fmla="*/ 807904 w 1010331"/>
                  <a:gd name="connsiteY2163" fmla="*/ 148206 h 303641"/>
                  <a:gd name="connsiteX2164" fmla="*/ 803385 w 1010331"/>
                  <a:gd name="connsiteY2164" fmla="*/ 152725 h 303641"/>
                  <a:gd name="connsiteX2165" fmla="*/ 798867 w 1010331"/>
                  <a:gd name="connsiteY2165" fmla="*/ 148206 h 303641"/>
                  <a:gd name="connsiteX2166" fmla="*/ 803385 w 1010331"/>
                  <a:gd name="connsiteY2166" fmla="*/ 143688 h 303641"/>
                  <a:gd name="connsiteX2167" fmla="*/ 803385 w 1010331"/>
                  <a:gd name="connsiteY2167" fmla="*/ 143688 h 303641"/>
                  <a:gd name="connsiteX2168" fmla="*/ 784408 w 1010331"/>
                  <a:gd name="connsiteY2168" fmla="*/ 143688 h 303641"/>
                  <a:gd name="connsiteX2169" fmla="*/ 788926 w 1010331"/>
                  <a:gd name="connsiteY2169" fmla="*/ 148206 h 303641"/>
                  <a:gd name="connsiteX2170" fmla="*/ 784408 w 1010331"/>
                  <a:gd name="connsiteY2170" fmla="*/ 152725 h 303641"/>
                  <a:gd name="connsiteX2171" fmla="*/ 779889 w 1010331"/>
                  <a:gd name="connsiteY2171" fmla="*/ 148206 h 303641"/>
                  <a:gd name="connsiteX2172" fmla="*/ 784408 w 1010331"/>
                  <a:gd name="connsiteY2172" fmla="*/ 143688 h 303641"/>
                  <a:gd name="connsiteX2173" fmla="*/ 784408 w 1010331"/>
                  <a:gd name="connsiteY2173" fmla="*/ 143688 h 303641"/>
                  <a:gd name="connsiteX2174" fmla="*/ 765430 w 1010331"/>
                  <a:gd name="connsiteY2174" fmla="*/ 143688 h 303641"/>
                  <a:gd name="connsiteX2175" fmla="*/ 769948 w 1010331"/>
                  <a:gd name="connsiteY2175" fmla="*/ 148206 h 303641"/>
                  <a:gd name="connsiteX2176" fmla="*/ 765430 w 1010331"/>
                  <a:gd name="connsiteY2176" fmla="*/ 152725 h 303641"/>
                  <a:gd name="connsiteX2177" fmla="*/ 760912 w 1010331"/>
                  <a:gd name="connsiteY2177" fmla="*/ 148206 h 303641"/>
                  <a:gd name="connsiteX2178" fmla="*/ 765430 w 1010331"/>
                  <a:gd name="connsiteY2178" fmla="*/ 143688 h 303641"/>
                  <a:gd name="connsiteX2179" fmla="*/ 765430 w 1010331"/>
                  <a:gd name="connsiteY2179" fmla="*/ 143688 h 303641"/>
                  <a:gd name="connsiteX2180" fmla="*/ 746452 w 1010331"/>
                  <a:gd name="connsiteY2180" fmla="*/ 143688 h 303641"/>
                  <a:gd name="connsiteX2181" fmla="*/ 750971 w 1010331"/>
                  <a:gd name="connsiteY2181" fmla="*/ 148206 h 303641"/>
                  <a:gd name="connsiteX2182" fmla="*/ 746452 w 1010331"/>
                  <a:gd name="connsiteY2182" fmla="*/ 152725 h 303641"/>
                  <a:gd name="connsiteX2183" fmla="*/ 741934 w 1010331"/>
                  <a:gd name="connsiteY2183" fmla="*/ 148206 h 303641"/>
                  <a:gd name="connsiteX2184" fmla="*/ 746452 w 1010331"/>
                  <a:gd name="connsiteY2184" fmla="*/ 143688 h 303641"/>
                  <a:gd name="connsiteX2185" fmla="*/ 746452 w 1010331"/>
                  <a:gd name="connsiteY2185" fmla="*/ 143688 h 303641"/>
                  <a:gd name="connsiteX2186" fmla="*/ 727475 w 1010331"/>
                  <a:gd name="connsiteY2186" fmla="*/ 143688 h 303641"/>
                  <a:gd name="connsiteX2187" fmla="*/ 731993 w 1010331"/>
                  <a:gd name="connsiteY2187" fmla="*/ 148206 h 303641"/>
                  <a:gd name="connsiteX2188" fmla="*/ 727475 w 1010331"/>
                  <a:gd name="connsiteY2188" fmla="*/ 152725 h 303641"/>
                  <a:gd name="connsiteX2189" fmla="*/ 722956 w 1010331"/>
                  <a:gd name="connsiteY2189" fmla="*/ 148206 h 303641"/>
                  <a:gd name="connsiteX2190" fmla="*/ 727475 w 1010331"/>
                  <a:gd name="connsiteY2190" fmla="*/ 143688 h 303641"/>
                  <a:gd name="connsiteX2191" fmla="*/ 727475 w 1010331"/>
                  <a:gd name="connsiteY2191" fmla="*/ 143688 h 303641"/>
                  <a:gd name="connsiteX2192" fmla="*/ 709401 w 1010331"/>
                  <a:gd name="connsiteY2192" fmla="*/ 143688 h 303641"/>
                  <a:gd name="connsiteX2193" fmla="*/ 713919 w 1010331"/>
                  <a:gd name="connsiteY2193" fmla="*/ 148206 h 303641"/>
                  <a:gd name="connsiteX2194" fmla="*/ 709401 w 1010331"/>
                  <a:gd name="connsiteY2194" fmla="*/ 152725 h 303641"/>
                  <a:gd name="connsiteX2195" fmla="*/ 704882 w 1010331"/>
                  <a:gd name="connsiteY2195" fmla="*/ 148206 h 303641"/>
                  <a:gd name="connsiteX2196" fmla="*/ 709401 w 1010331"/>
                  <a:gd name="connsiteY2196" fmla="*/ 143688 h 303641"/>
                  <a:gd name="connsiteX2197" fmla="*/ 709401 w 1010331"/>
                  <a:gd name="connsiteY2197" fmla="*/ 143688 h 303641"/>
                  <a:gd name="connsiteX2198" fmla="*/ 690423 w 1010331"/>
                  <a:gd name="connsiteY2198" fmla="*/ 143688 h 303641"/>
                  <a:gd name="connsiteX2199" fmla="*/ 694942 w 1010331"/>
                  <a:gd name="connsiteY2199" fmla="*/ 148206 h 303641"/>
                  <a:gd name="connsiteX2200" fmla="*/ 690423 w 1010331"/>
                  <a:gd name="connsiteY2200" fmla="*/ 152725 h 303641"/>
                  <a:gd name="connsiteX2201" fmla="*/ 685905 w 1010331"/>
                  <a:gd name="connsiteY2201" fmla="*/ 148206 h 303641"/>
                  <a:gd name="connsiteX2202" fmla="*/ 690423 w 1010331"/>
                  <a:gd name="connsiteY2202" fmla="*/ 143688 h 303641"/>
                  <a:gd name="connsiteX2203" fmla="*/ 690423 w 1010331"/>
                  <a:gd name="connsiteY2203" fmla="*/ 143688 h 303641"/>
                  <a:gd name="connsiteX2204" fmla="*/ 671446 w 1010331"/>
                  <a:gd name="connsiteY2204" fmla="*/ 143688 h 303641"/>
                  <a:gd name="connsiteX2205" fmla="*/ 675964 w 1010331"/>
                  <a:gd name="connsiteY2205" fmla="*/ 148206 h 303641"/>
                  <a:gd name="connsiteX2206" fmla="*/ 671446 w 1010331"/>
                  <a:gd name="connsiteY2206" fmla="*/ 152725 h 303641"/>
                  <a:gd name="connsiteX2207" fmla="*/ 666927 w 1010331"/>
                  <a:gd name="connsiteY2207" fmla="*/ 148206 h 303641"/>
                  <a:gd name="connsiteX2208" fmla="*/ 671446 w 1010331"/>
                  <a:gd name="connsiteY2208" fmla="*/ 143688 h 303641"/>
                  <a:gd name="connsiteX2209" fmla="*/ 671446 w 1010331"/>
                  <a:gd name="connsiteY2209" fmla="*/ 143688 h 303641"/>
                  <a:gd name="connsiteX2210" fmla="*/ 652468 w 1010331"/>
                  <a:gd name="connsiteY2210" fmla="*/ 143688 h 303641"/>
                  <a:gd name="connsiteX2211" fmla="*/ 656987 w 1010331"/>
                  <a:gd name="connsiteY2211" fmla="*/ 148206 h 303641"/>
                  <a:gd name="connsiteX2212" fmla="*/ 652468 w 1010331"/>
                  <a:gd name="connsiteY2212" fmla="*/ 152725 h 303641"/>
                  <a:gd name="connsiteX2213" fmla="*/ 647950 w 1010331"/>
                  <a:gd name="connsiteY2213" fmla="*/ 148206 h 303641"/>
                  <a:gd name="connsiteX2214" fmla="*/ 652468 w 1010331"/>
                  <a:gd name="connsiteY2214" fmla="*/ 143688 h 303641"/>
                  <a:gd name="connsiteX2215" fmla="*/ 652468 w 1010331"/>
                  <a:gd name="connsiteY2215" fmla="*/ 143688 h 303641"/>
                  <a:gd name="connsiteX2216" fmla="*/ 633490 w 1010331"/>
                  <a:gd name="connsiteY2216" fmla="*/ 143688 h 303641"/>
                  <a:gd name="connsiteX2217" fmla="*/ 638009 w 1010331"/>
                  <a:gd name="connsiteY2217" fmla="*/ 148206 h 303641"/>
                  <a:gd name="connsiteX2218" fmla="*/ 633490 w 1010331"/>
                  <a:gd name="connsiteY2218" fmla="*/ 152725 h 303641"/>
                  <a:gd name="connsiteX2219" fmla="*/ 628972 w 1010331"/>
                  <a:gd name="connsiteY2219" fmla="*/ 148206 h 303641"/>
                  <a:gd name="connsiteX2220" fmla="*/ 633490 w 1010331"/>
                  <a:gd name="connsiteY2220" fmla="*/ 143688 h 303641"/>
                  <a:gd name="connsiteX2221" fmla="*/ 633490 w 1010331"/>
                  <a:gd name="connsiteY2221" fmla="*/ 143688 h 303641"/>
                  <a:gd name="connsiteX2222" fmla="*/ 615417 w 1010331"/>
                  <a:gd name="connsiteY2222" fmla="*/ 143688 h 303641"/>
                  <a:gd name="connsiteX2223" fmla="*/ 619935 w 1010331"/>
                  <a:gd name="connsiteY2223" fmla="*/ 148206 h 303641"/>
                  <a:gd name="connsiteX2224" fmla="*/ 615417 w 1010331"/>
                  <a:gd name="connsiteY2224" fmla="*/ 152725 h 303641"/>
                  <a:gd name="connsiteX2225" fmla="*/ 610898 w 1010331"/>
                  <a:gd name="connsiteY2225" fmla="*/ 148206 h 303641"/>
                  <a:gd name="connsiteX2226" fmla="*/ 615417 w 1010331"/>
                  <a:gd name="connsiteY2226" fmla="*/ 143688 h 303641"/>
                  <a:gd name="connsiteX2227" fmla="*/ 615417 w 1010331"/>
                  <a:gd name="connsiteY2227" fmla="*/ 143688 h 303641"/>
                  <a:gd name="connsiteX2228" fmla="*/ 596439 w 1010331"/>
                  <a:gd name="connsiteY2228" fmla="*/ 143688 h 303641"/>
                  <a:gd name="connsiteX2229" fmla="*/ 600957 w 1010331"/>
                  <a:gd name="connsiteY2229" fmla="*/ 148206 h 303641"/>
                  <a:gd name="connsiteX2230" fmla="*/ 596439 w 1010331"/>
                  <a:gd name="connsiteY2230" fmla="*/ 152725 h 303641"/>
                  <a:gd name="connsiteX2231" fmla="*/ 591920 w 1010331"/>
                  <a:gd name="connsiteY2231" fmla="*/ 148206 h 303641"/>
                  <a:gd name="connsiteX2232" fmla="*/ 596439 w 1010331"/>
                  <a:gd name="connsiteY2232" fmla="*/ 143688 h 303641"/>
                  <a:gd name="connsiteX2233" fmla="*/ 596439 w 1010331"/>
                  <a:gd name="connsiteY2233" fmla="*/ 143688 h 303641"/>
                  <a:gd name="connsiteX2234" fmla="*/ 577461 w 1010331"/>
                  <a:gd name="connsiteY2234" fmla="*/ 143688 h 303641"/>
                  <a:gd name="connsiteX2235" fmla="*/ 581980 w 1010331"/>
                  <a:gd name="connsiteY2235" fmla="*/ 148206 h 303641"/>
                  <a:gd name="connsiteX2236" fmla="*/ 577461 w 1010331"/>
                  <a:gd name="connsiteY2236" fmla="*/ 152725 h 303641"/>
                  <a:gd name="connsiteX2237" fmla="*/ 572943 w 1010331"/>
                  <a:gd name="connsiteY2237" fmla="*/ 148206 h 303641"/>
                  <a:gd name="connsiteX2238" fmla="*/ 577461 w 1010331"/>
                  <a:gd name="connsiteY2238" fmla="*/ 143688 h 303641"/>
                  <a:gd name="connsiteX2239" fmla="*/ 577461 w 1010331"/>
                  <a:gd name="connsiteY2239" fmla="*/ 143688 h 303641"/>
                  <a:gd name="connsiteX2240" fmla="*/ 558484 w 1010331"/>
                  <a:gd name="connsiteY2240" fmla="*/ 143688 h 303641"/>
                  <a:gd name="connsiteX2241" fmla="*/ 563002 w 1010331"/>
                  <a:gd name="connsiteY2241" fmla="*/ 148206 h 303641"/>
                  <a:gd name="connsiteX2242" fmla="*/ 558484 w 1010331"/>
                  <a:gd name="connsiteY2242" fmla="*/ 152725 h 303641"/>
                  <a:gd name="connsiteX2243" fmla="*/ 553965 w 1010331"/>
                  <a:gd name="connsiteY2243" fmla="*/ 148206 h 303641"/>
                  <a:gd name="connsiteX2244" fmla="*/ 558484 w 1010331"/>
                  <a:gd name="connsiteY2244" fmla="*/ 143688 h 303641"/>
                  <a:gd name="connsiteX2245" fmla="*/ 558484 w 1010331"/>
                  <a:gd name="connsiteY2245" fmla="*/ 143688 h 303641"/>
                  <a:gd name="connsiteX2246" fmla="*/ 539506 w 1010331"/>
                  <a:gd name="connsiteY2246" fmla="*/ 143688 h 303641"/>
                  <a:gd name="connsiteX2247" fmla="*/ 544025 w 1010331"/>
                  <a:gd name="connsiteY2247" fmla="*/ 148206 h 303641"/>
                  <a:gd name="connsiteX2248" fmla="*/ 539506 w 1010331"/>
                  <a:gd name="connsiteY2248" fmla="*/ 152725 h 303641"/>
                  <a:gd name="connsiteX2249" fmla="*/ 534988 w 1010331"/>
                  <a:gd name="connsiteY2249" fmla="*/ 148206 h 303641"/>
                  <a:gd name="connsiteX2250" fmla="*/ 539506 w 1010331"/>
                  <a:gd name="connsiteY2250" fmla="*/ 143688 h 303641"/>
                  <a:gd name="connsiteX2251" fmla="*/ 539506 w 1010331"/>
                  <a:gd name="connsiteY2251" fmla="*/ 143688 h 303641"/>
                  <a:gd name="connsiteX2252" fmla="*/ 521432 w 1010331"/>
                  <a:gd name="connsiteY2252" fmla="*/ 143688 h 303641"/>
                  <a:gd name="connsiteX2253" fmla="*/ 525951 w 1010331"/>
                  <a:gd name="connsiteY2253" fmla="*/ 148206 h 303641"/>
                  <a:gd name="connsiteX2254" fmla="*/ 521432 w 1010331"/>
                  <a:gd name="connsiteY2254" fmla="*/ 152725 h 303641"/>
                  <a:gd name="connsiteX2255" fmla="*/ 516914 w 1010331"/>
                  <a:gd name="connsiteY2255" fmla="*/ 148206 h 303641"/>
                  <a:gd name="connsiteX2256" fmla="*/ 521432 w 1010331"/>
                  <a:gd name="connsiteY2256" fmla="*/ 143688 h 303641"/>
                  <a:gd name="connsiteX2257" fmla="*/ 521432 w 1010331"/>
                  <a:gd name="connsiteY2257" fmla="*/ 143688 h 303641"/>
                  <a:gd name="connsiteX2258" fmla="*/ 502455 w 1010331"/>
                  <a:gd name="connsiteY2258" fmla="*/ 143688 h 303641"/>
                  <a:gd name="connsiteX2259" fmla="*/ 506973 w 1010331"/>
                  <a:gd name="connsiteY2259" fmla="*/ 148206 h 303641"/>
                  <a:gd name="connsiteX2260" fmla="*/ 502455 w 1010331"/>
                  <a:gd name="connsiteY2260" fmla="*/ 152725 h 303641"/>
                  <a:gd name="connsiteX2261" fmla="*/ 497936 w 1010331"/>
                  <a:gd name="connsiteY2261" fmla="*/ 148206 h 303641"/>
                  <a:gd name="connsiteX2262" fmla="*/ 502455 w 1010331"/>
                  <a:gd name="connsiteY2262" fmla="*/ 143688 h 303641"/>
                  <a:gd name="connsiteX2263" fmla="*/ 502455 w 1010331"/>
                  <a:gd name="connsiteY2263" fmla="*/ 143688 h 303641"/>
                  <a:gd name="connsiteX2264" fmla="*/ 483477 w 1010331"/>
                  <a:gd name="connsiteY2264" fmla="*/ 143688 h 303641"/>
                  <a:gd name="connsiteX2265" fmla="*/ 487995 w 1010331"/>
                  <a:gd name="connsiteY2265" fmla="*/ 148206 h 303641"/>
                  <a:gd name="connsiteX2266" fmla="*/ 483477 w 1010331"/>
                  <a:gd name="connsiteY2266" fmla="*/ 152725 h 303641"/>
                  <a:gd name="connsiteX2267" fmla="*/ 478959 w 1010331"/>
                  <a:gd name="connsiteY2267" fmla="*/ 148206 h 303641"/>
                  <a:gd name="connsiteX2268" fmla="*/ 483477 w 1010331"/>
                  <a:gd name="connsiteY2268" fmla="*/ 143688 h 303641"/>
                  <a:gd name="connsiteX2269" fmla="*/ 483477 w 1010331"/>
                  <a:gd name="connsiteY2269" fmla="*/ 143688 h 303641"/>
                  <a:gd name="connsiteX2270" fmla="*/ 464499 w 1010331"/>
                  <a:gd name="connsiteY2270" fmla="*/ 143688 h 303641"/>
                  <a:gd name="connsiteX2271" fmla="*/ 469018 w 1010331"/>
                  <a:gd name="connsiteY2271" fmla="*/ 148206 h 303641"/>
                  <a:gd name="connsiteX2272" fmla="*/ 464499 w 1010331"/>
                  <a:gd name="connsiteY2272" fmla="*/ 152725 h 303641"/>
                  <a:gd name="connsiteX2273" fmla="*/ 459981 w 1010331"/>
                  <a:gd name="connsiteY2273" fmla="*/ 148206 h 303641"/>
                  <a:gd name="connsiteX2274" fmla="*/ 464499 w 1010331"/>
                  <a:gd name="connsiteY2274" fmla="*/ 143688 h 303641"/>
                  <a:gd name="connsiteX2275" fmla="*/ 464499 w 1010331"/>
                  <a:gd name="connsiteY2275" fmla="*/ 143688 h 303641"/>
                  <a:gd name="connsiteX2276" fmla="*/ 446425 w 1010331"/>
                  <a:gd name="connsiteY2276" fmla="*/ 143688 h 303641"/>
                  <a:gd name="connsiteX2277" fmla="*/ 450944 w 1010331"/>
                  <a:gd name="connsiteY2277" fmla="*/ 148206 h 303641"/>
                  <a:gd name="connsiteX2278" fmla="*/ 446425 w 1010331"/>
                  <a:gd name="connsiteY2278" fmla="*/ 152725 h 303641"/>
                  <a:gd name="connsiteX2279" fmla="*/ 441907 w 1010331"/>
                  <a:gd name="connsiteY2279" fmla="*/ 148206 h 303641"/>
                  <a:gd name="connsiteX2280" fmla="*/ 446425 w 1010331"/>
                  <a:gd name="connsiteY2280" fmla="*/ 143688 h 303641"/>
                  <a:gd name="connsiteX2281" fmla="*/ 446425 w 1010331"/>
                  <a:gd name="connsiteY2281" fmla="*/ 143688 h 303641"/>
                  <a:gd name="connsiteX2282" fmla="*/ 427448 w 1010331"/>
                  <a:gd name="connsiteY2282" fmla="*/ 143688 h 303641"/>
                  <a:gd name="connsiteX2283" fmla="*/ 431966 w 1010331"/>
                  <a:gd name="connsiteY2283" fmla="*/ 148206 h 303641"/>
                  <a:gd name="connsiteX2284" fmla="*/ 427448 w 1010331"/>
                  <a:gd name="connsiteY2284" fmla="*/ 152725 h 303641"/>
                  <a:gd name="connsiteX2285" fmla="*/ 422929 w 1010331"/>
                  <a:gd name="connsiteY2285" fmla="*/ 148206 h 303641"/>
                  <a:gd name="connsiteX2286" fmla="*/ 427448 w 1010331"/>
                  <a:gd name="connsiteY2286" fmla="*/ 143688 h 303641"/>
                  <a:gd name="connsiteX2287" fmla="*/ 427448 w 1010331"/>
                  <a:gd name="connsiteY2287" fmla="*/ 143688 h 303641"/>
                  <a:gd name="connsiteX2288" fmla="*/ 408470 w 1010331"/>
                  <a:gd name="connsiteY2288" fmla="*/ 143688 h 303641"/>
                  <a:gd name="connsiteX2289" fmla="*/ 412989 w 1010331"/>
                  <a:gd name="connsiteY2289" fmla="*/ 148206 h 303641"/>
                  <a:gd name="connsiteX2290" fmla="*/ 408470 w 1010331"/>
                  <a:gd name="connsiteY2290" fmla="*/ 152725 h 303641"/>
                  <a:gd name="connsiteX2291" fmla="*/ 403952 w 1010331"/>
                  <a:gd name="connsiteY2291" fmla="*/ 148206 h 303641"/>
                  <a:gd name="connsiteX2292" fmla="*/ 408470 w 1010331"/>
                  <a:gd name="connsiteY2292" fmla="*/ 143688 h 303641"/>
                  <a:gd name="connsiteX2293" fmla="*/ 408470 w 1010331"/>
                  <a:gd name="connsiteY2293" fmla="*/ 143688 h 303641"/>
                  <a:gd name="connsiteX2294" fmla="*/ 389493 w 1010331"/>
                  <a:gd name="connsiteY2294" fmla="*/ 143688 h 303641"/>
                  <a:gd name="connsiteX2295" fmla="*/ 394011 w 1010331"/>
                  <a:gd name="connsiteY2295" fmla="*/ 148206 h 303641"/>
                  <a:gd name="connsiteX2296" fmla="*/ 389493 w 1010331"/>
                  <a:gd name="connsiteY2296" fmla="*/ 152725 h 303641"/>
                  <a:gd name="connsiteX2297" fmla="*/ 384974 w 1010331"/>
                  <a:gd name="connsiteY2297" fmla="*/ 148206 h 303641"/>
                  <a:gd name="connsiteX2298" fmla="*/ 389493 w 1010331"/>
                  <a:gd name="connsiteY2298" fmla="*/ 143688 h 303641"/>
                  <a:gd name="connsiteX2299" fmla="*/ 389493 w 1010331"/>
                  <a:gd name="connsiteY2299" fmla="*/ 143688 h 303641"/>
                  <a:gd name="connsiteX2300" fmla="*/ 370515 w 1010331"/>
                  <a:gd name="connsiteY2300" fmla="*/ 143688 h 303641"/>
                  <a:gd name="connsiteX2301" fmla="*/ 375034 w 1010331"/>
                  <a:gd name="connsiteY2301" fmla="*/ 148206 h 303641"/>
                  <a:gd name="connsiteX2302" fmla="*/ 370515 w 1010331"/>
                  <a:gd name="connsiteY2302" fmla="*/ 152725 h 303641"/>
                  <a:gd name="connsiteX2303" fmla="*/ 365997 w 1010331"/>
                  <a:gd name="connsiteY2303" fmla="*/ 148206 h 303641"/>
                  <a:gd name="connsiteX2304" fmla="*/ 370515 w 1010331"/>
                  <a:gd name="connsiteY2304" fmla="*/ 143688 h 303641"/>
                  <a:gd name="connsiteX2305" fmla="*/ 370515 w 1010331"/>
                  <a:gd name="connsiteY2305" fmla="*/ 143688 h 303641"/>
                  <a:gd name="connsiteX2306" fmla="*/ 352441 w 1010331"/>
                  <a:gd name="connsiteY2306" fmla="*/ 143688 h 303641"/>
                  <a:gd name="connsiteX2307" fmla="*/ 356960 w 1010331"/>
                  <a:gd name="connsiteY2307" fmla="*/ 148206 h 303641"/>
                  <a:gd name="connsiteX2308" fmla="*/ 352441 w 1010331"/>
                  <a:gd name="connsiteY2308" fmla="*/ 152725 h 303641"/>
                  <a:gd name="connsiteX2309" fmla="*/ 347923 w 1010331"/>
                  <a:gd name="connsiteY2309" fmla="*/ 148206 h 303641"/>
                  <a:gd name="connsiteX2310" fmla="*/ 352441 w 1010331"/>
                  <a:gd name="connsiteY2310" fmla="*/ 143688 h 303641"/>
                  <a:gd name="connsiteX2311" fmla="*/ 352441 w 1010331"/>
                  <a:gd name="connsiteY2311" fmla="*/ 143688 h 303641"/>
                  <a:gd name="connsiteX2312" fmla="*/ 333464 w 1010331"/>
                  <a:gd name="connsiteY2312" fmla="*/ 143688 h 303641"/>
                  <a:gd name="connsiteX2313" fmla="*/ 337982 w 1010331"/>
                  <a:gd name="connsiteY2313" fmla="*/ 148206 h 303641"/>
                  <a:gd name="connsiteX2314" fmla="*/ 333464 w 1010331"/>
                  <a:gd name="connsiteY2314" fmla="*/ 152725 h 303641"/>
                  <a:gd name="connsiteX2315" fmla="*/ 328945 w 1010331"/>
                  <a:gd name="connsiteY2315" fmla="*/ 148206 h 303641"/>
                  <a:gd name="connsiteX2316" fmla="*/ 333464 w 1010331"/>
                  <a:gd name="connsiteY2316" fmla="*/ 143688 h 303641"/>
                  <a:gd name="connsiteX2317" fmla="*/ 333464 w 1010331"/>
                  <a:gd name="connsiteY2317" fmla="*/ 143688 h 303641"/>
                  <a:gd name="connsiteX2318" fmla="*/ 314486 w 1010331"/>
                  <a:gd name="connsiteY2318" fmla="*/ 143688 h 303641"/>
                  <a:gd name="connsiteX2319" fmla="*/ 319004 w 1010331"/>
                  <a:gd name="connsiteY2319" fmla="*/ 148206 h 303641"/>
                  <a:gd name="connsiteX2320" fmla="*/ 314486 w 1010331"/>
                  <a:gd name="connsiteY2320" fmla="*/ 152725 h 303641"/>
                  <a:gd name="connsiteX2321" fmla="*/ 309968 w 1010331"/>
                  <a:gd name="connsiteY2321" fmla="*/ 148206 h 303641"/>
                  <a:gd name="connsiteX2322" fmla="*/ 314486 w 1010331"/>
                  <a:gd name="connsiteY2322" fmla="*/ 143688 h 303641"/>
                  <a:gd name="connsiteX2323" fmla="*/ 314486 w 1010331"/>
                  <a:gd name="connsiteY2323" fmla="*/ 143688 h 303641"/>
                  <a:gd name="connsiteX2324" fmla="*/ 295508 w 1010331"/>
                  <a:gd name="connsiteY2324" fmla="*/ 143688 h 303641"/>
                  <a:gd name="connsiteX2325" fmla="*/ 300027 w 1010331"/>
                  <a:gd name="connsiteY2325" fmla="*/ 148206 h 303641"/>
                  <a:gd name="connsiteX2326" fmla="*/ 295508 w 1010331"/>
                  <a:gd name="connsiteY2326" fmla="*/ 152725 h 303641"/>
                  <a:gd name="connsiteX2327" fmla="*/ 290990 w 1010331"/>
                  <a:gd name="connsiteY2327" fmla="*/ 148206 h 303641"/>
                  <a:gd name="connsiteX2328" fmla="*/ 295508 w 1010331"/>
                  <a:gd name="connsiteY2328" fmla="*/ 143688 h 303641"/>
                  <a:gd name="connsiteX2329" fmla="*/ 295508 w 1010331"/>
                  <a:gd name="connsiteY2329" fmla="*/ 143688 h 303641"/>
                  <a:gd name="connsiteX2330" fmla="*/ 831400 w 1010331"/>
                  <a:gd name="connsiteY2330" fmla="*/ 132843 h 303641"/>
                  <a:gd name="connsiteX2331" fmla="*/ 835918 w 1010331"/>
                  <a:gd name="connsiteY2331" fmla="*/ 137362 h 303641"/>
                  <a:gd name="connsiteX2332" fmla="*/ 831400 w 1010331"/>
                  <a:gd name="connsiteY2332" fmla="*/ 141880 h 303641"/>
                  <a:gd name="connsiteX2333" fmla="*/ 826881 w 1010331"/>
                  <a:gd name="connsiteY2333" fmla="*/ 137362 h 303641"/>
                  <a:gd name="connsiteX2334" fmla="*/ 831400 w 1010331"/>
                  <a:gd name="connsiteY2334" fmla="*/ 132843 h 303641"/>
                  <a:gd name="connsiteX2335" fmla="*/ 831400 w 1010331"/>
                  <a:gd name="connsiteY2335" fmla="*/ 132843 h 303641"/>
                  <a:gd name="connsiteX2336" fmla="*/ 812422 w 1010331"/>
                  <a:gd name="connsiteY2336" fmla="*/ 132843 h 303641"/>
                  <a:gd name="connsiteX2337" fmla="*/ 816941 w 1010331"/>
                  <a:gd name="connsiteY2337" fmla="*/ 137362 h 303641"/>
                  <a:gd name="connsiteX2338" fmla="*/ 812422 w 1010331"/>
                  <a:gd name="connsiteY2338" fmla="*/ 141880 h 303641"/>
                  <a:gd name="connsiteX2339" fmla="*/ 807904 w 1010331"/>
                  <a:gd name="connsiteY2339" fmla="*/ 137362 h 303641"/>
                  <a:gd name="connsiteX2340" fmla="*/ 812422 w 1010331"/>
                  <a:gd name="connsiteY2340" fmla="*/ 132843 h 303641"/>
                  <a:gd name="connsiteX2341" fmla="*/ 812422 w 1010331"/>
                  <a:gd name="connsiteY2341" fmla="*/ 132843 h 303641"/>
                  <a:gd name="connsiteX2342" fmla="*/ 793445 w 1010331"/>
                  <a:gd name="connsiteY2342" fmla="*/ 132843 h 303641"/>
                  <a:gd name="connsiteX2343" fmla="*/ 797963 w 1010331"/>
                  <a:gd name="connsiteY2343" fmla="*/ 137362 h 303641"/>
                  <a:gd name="connsiteX2344" fmla="*/ 793445 w 1010331"/>
                  <a:gd name="connsiteY2344" fmla="*/ 141880 h 303641"/>
                  <a:gd name="connsiteX2345" fmla="*/ 788926 w 1010331"/>
                  <a:gd name="connsiteY2345" fmla="*/ 137362 h 303641"/>
                  <a:gd name="connsiteX2346" fmla="*/ 793445 w 1010331"/>
                  <a:gd name="connsiteY2346" fmla="*/ 132843 h 303641"/>
                  <a:gd name="connsiteX2347" fmla="*/ 793445 w 1010331"/>
                  <a:gd name="connsiteY2347" fmla="*/ 132843 h 303641"/>
                  <a:gd name="connsiteX2348" fmla="*/ 774467 w 1010331"/>
                  <a:gd name="connsiteY2348" fmla="*/ 132843 h 303641"/>
                  <a:gd name="connsiteX2349" fmla="*/ 778985 w 1010331"/>
                  <a:gd name="connsiteY2349" fmla="*/ 137362 h 303641"/>
                  <a:gd name="connsiteX2350" fmla="*/ 774467 w 1010331"/>
                  <a:gd name="connsiteY2350" fmla="*/ 141880 h 303641"/>
                  <a:gd name="connsiteX2351" fmla="*/ 769948 w 1010331"/>
                  <a:gd name="connsiteY2351" fmla="*/ 137362 h 303641"/>
                  <a:gd name="connsiteX2352" fmla="*/ 774467 w 1010331"/>
                  <a:gd name="connsiteY2352" fmla="*/ 132843 h 303641"/>
                  <a:gd name="connsiteX2353" fmla="*/ 774467 w 1010331"/>
                  <a:gd name="connsiteY2353" fmla="*/ 132843 h 303641"/>
                  <a:gd name="connsiteX2354" fmla="*/ 756393 w 1010331"/>
                  <a:gd name="connsiteY2354" fmla="*/ 132843 h 303641"/>
                  <a:gd name="connsiteX2355" fmla="*/ 760912 w 1010331"/>
                  <a:gd name="connsiteY2355" fmla="*/ 137362 h 303641"/>
                  <a:gd name="connsiteX2356" fmla="*/ 756393 w 1010331"/>
                  <a:gd name="connsiteY2356" fmla="*/ 141880 h 303641"/>
                  <a:gd name="connsiteX2357" fmla="*/ 751875 w 1010331"/>
                  <a:gd name="connsiteY2357" fmla="*/ 137362 h 303641"/>
                  <a:gd name="connsiteX2358" fmla="*/ 756393 w 1010331"/>
                  <a:gd name="connsiteY2358" fmla="*/ 132843 h 303641"/>
                  <a:gd name="connsiteX2359" fmla="*/ 756393 w 1010331"/>
                  <a:gd name="connsiteY2359" fmla="*/ 132843 h 303641"/>
                  <a:gd name="connsiteX2360" fmla="*/ 737415 w 1010331"/>
                  <a:gd name="connsiteY2360" fmla="*/ 132843 h 303641"/>
                  <a:gd name="connsiteX2361" fmla="*/ 741934 w 1010331"/>
                  <a:gd name="connsiteY2361" fmla="*/ 137362 h 303641"/>
                  <a:gd name="connsiteX2362" fmla="*/ 737415 w 1010331"/>
                  <a:gd name="connsiteY2362" fmla="*/ 141880 h 303641"/>
                  <a:gd name="connsiteX2363" fmla="*/ 732897 w 1010331"/>
                  <a:gd name="connsiteY2363" fmla="*/ 137362 h 303641"/>
                  <a:gd name="connsiteX2364" fmla="*/ 737415 w 1010331"/>
                  <a:gd name="connsiteY2364" fmla="*/ 132843 h 303641"/>
                  <a:gd name="connsiteX2365" fmla="*/ 737415 w 1010331"/>
                  <a:gd name="connsiteY2365" fmla="*/ 132843 h 303641"/>
                  <a:gd name="connsiteX2366" fmla="*/ 718438 w 1010331"/>
                  <a:gd name="connsiteY2366" fmla="*/ 132843 h 303641"/>
                  <a:gd name="connsiteX2367" fmla="*/ 722956 w 1010331"/>
                  <a:gd name="connsiteY2367" fmla="*/ 137362 h 303641"/>
                  <a:gd name="connsiteX2368" fmla="*/ 718438 w 1010331"/>
                  <a:gd name="connsiteY2368" fmla="*/ 141880 h 303641"/>
                  <a:gd name="connsiteX2369" fmla="*/ 713919 w 1010331"/>
                  <a:gd name="connsiteY2369" fmla="*/ 137362 h 303641"/>
                  <a:gd name="connsiteX2370" fmla="*/ 718438 w 1010331"/>
                  <a:gd name="connsiteY2370" fmla="*/ 132843 h 303641"/>
                  <a:gd name="connsiteX2371" fmla="*/ 718438 w 1010331"/>
                  <a:gd name="connsiteY2371" fmla="*/ 132843 h 303641"/>
                  <a:gd name="connsiteX2372" fmla="*/ 699460 w 1010331"/>
                  <a:gd name="connsiteY2372" fmla="*/ 132843 h 303641"/>
                  <a:gd name="connsiteX2373" fmla="*/ 703979 w 1010331"/>
                  <a:gd name="connsiteY2373" fmla="*/ 137362 h 303641"/>
                  <a:gd name="connsiteX2374" fmla="*/ 699460 w 1010331"/>
                  <a:gd name="connsiteY2374" fmla="*/ 141880 h 303641"/>
                  <a:gd name="connsiteX2375" fmla="*/ 694942 w 1010331"/>
                  <a:gd name="connsiteY2375" fmla="*/ 137362 h 303641"/>
                  <a:gd name="connsiteX2376" fmla="*/ 699460 w 1010331"/>
                  <a:gd name="connsiteY2376" fmla="*/ 132843 h 303641"/>
                  <a:gd name="connsiteX2377" fmla="*/ 699460 w 1010331"/>
                  <a:gd name="connsiteY2377" fmla="*/ 132843 h 303641"/>
                  <a:gd name="connsiteX2378" fmla="*/ 680483 w 1010331"/>
                  <a:gd name="connsiteY2378" fmla="*/ 132843 h 303641"/>
                  <a:gd name="connsiteX2379" fmla="*/ 685001 w 1010331"/>
                  <a:gd name="connsiteY2379" fmla="*/ 137362 h 303641"/>
                  <a:gd name="connsiteX2380" fmla="*/ 680483 w 1010331"/>
                  <a:gd name="connsiteY2380" fmla="*/ 141880 h 303641"/>
                  <a:gd name="connsiteX2381" fmla="*/ 675964 w 1010331"/>
                  <a:gd name="connsiteY2381" fmla="*/ 137362 h 303641"/>
                  <a:gd name="connsiteX2382" fmla="*/ 680483 w 1010331"/>
                  <a:gd name="connsiteY2382" fmla="*/ 132843 h 303641"/>
                  <a:gd name="connsiteX2383" fmla="*/ 680483 w 1010331"/>
                  <a:gd name="connsiteY2383" fmla="*/ 132843 h 303641"/>
                  <a:gd name="connsiteX2384" fmla="*/ 662409 w 1010331"/>
                  <a:gd name="connsiteY2384" fmla="*/ 132843 h 303641"/>
                  <a:gd name="connsiteX2385" fmla="*/ 666927 w 1010331"/>
                  <a:gd name="connsiteY2385" fmla="*/ 137362 h 303641"/>
                  <a:gd name="connsiteX2386" fmla="*/ 662409 w 1010331"/>
                  <a:gd name="connsiteY2386" fmla="*/ 141880 h 303641"/>
                  <a:gd name="connsiteX2387" fmla="*/ 657890 w 1010331"/>
                  <a:gd name="connsiteY2387" fmla="*/ 137362 h 303641"/>
                  <a:gd name="connsiteX2388" fmla="*/ 662409 w 1010331"/>
                  <a:gd name="connsiteY2388" fmla="*/ 132843 h 303641"/>
                  <a:gd name="connsiteX2389" fmla="*/ 662409 w 1010331"/>
                  <a:gd name="connsiteY2389" fmla="*/ 132843 h 303641"/>
                  <a:gd name="connsiteX2390" fmla="*/ 643431 w 1010331"/>
                  <a:gd name="connsiteY2390" fmla="*/ 132843 h 303641"/>
                  <a:gd name="connsiteX2391" fmla="*/ 647950 w 1010331"/>
                  <a:gd name="connsiteY2391" fmla="*/ 137362 h 303641"/>
                  <a:gd name="connsiteX2392" fmla="*/ 643431 w 1010331"/>
                  <a:gd name="connsiteY2392" fmla="*/ 141880 h 303641"/>
                  <a:gd name="connsiteX2393" fmla="*/ 638913 w 1010331"/>
                  <a:gd name="connsiteY2393" fmla="*/ 137362 h 303641"/>
                  <a:gd name="connsiteX2394" fmla="*/ 643431 w 1010331"/>
                  <a:gd name="connsiteY2394" fmla="*/ 132843 h 303641"/>
                  <a:gd name="connsiteX2395" fmla="*/ 643431 w 1010331"/>
                  <a:gd name="connsiteY2395" fmla="*/ 132843 h 303641"/>
                  <a:gd name="connsiteX2396" fmla="*/ 624453 w 1010331"/>
                  <a:gd name="connsiteY2396" fmla="*/ 132843 h 303641"/>
                  <a:gd name="connsiteX2397" fmla="*/ 628972 w 1010331"/>
                  <a:gd name="connsiteY2397" fmla="*/ 137362 h 303641"/>
                  <a:gd name="connsiteX2398" fmla="*/ 624453 w 1010331"/>
                  <a:gd name="connsiteY2398" fmla="*/ 141880 h 303641"/>
                  <a:gd name="connsiteX2399" fmla="*/ 619935 w 1010331"/>
                  <a:gd name="connsiteY2399" fmla="*/ 137362 h 303641"/>
                  <a:gd name="connsiteX2400" fmla="*/ 624453 w 1010331"/>
                  <a:gd name="connsiteY2400" fmla="*/ 132843 h 303641"/>
                  <a:gd name="connsiteX2401" fmla="*/ 624453 w 1010331"/>
                  <a:gd name="connsiteY2401" fmla="*/ 132843 h 303641"/>
                  <a:gd name="connsiteX2402" fmla="*/ 605476 w 1010331"/>
                  <a:gd name="connsiteY2402" fmla="*/ 132843 h 303641"/>
                  <a:gd name="connsiteX2403" fmla="*/ 609994 w 1010331"/>
                  <a:gd name="connsiteY2403" fmla="*/ 137362 h 303641"/>
                  <a:gd name="connsiteX2404" fmla="*/ 605476 w 1010331"/>
                  <a:gd name="connsiteY2404" fmla="*/ 141880 h 303641"/>
                  <a:gd name="connsiteX2405" fmla="*/ 600957 w 1010331"/>
                  <a:gd name="connsiteY2405" fmla="*/ 137362 h 303641"/>
                  <a:gd name="connsiteX2406" fmla="*/ 605476 w 1010331"/>
                  <a:gd name="connsiteY2406" fmla="*/ 132843 h 303641"/>
                  <a:gd name="connsiteX2407" fmla="*/ 605476 w 1010331"/>
                  <a:gd name="connsiteY2407" fmla="*/ 132843 h 303641"/>
                  <a:gd name="connsiteX2408" fmla="*/ 586498 w 1010331"/>
                  <a:gd name="connsiteY2408" fmla="*/ 132843 h 303641"/>
                  <a:gd name="connsiteX2409" fmla="*/ 591017 w 1010331"/>
                  <a:gd name="connsiteY2409" fmla="*/ 137362 h 303641"/>
                  <a:gd name="connsiteX2410" fmla="*/ 586498 w 1010331"/>
                  <a:gd name="connsiteY2410" fmla="*/ 141880 h 303641"/>
                  <a:gd name="connsiteX2411" fmla="*/ 581980 w 1010331"/>
                  <a:gd name="connsiteY2411" fmla="*/ 137362 h 303641"/>
                  <a:gd name="connsiteX2412" fmla="*/ 586498 w 1010331"/>
                  <a:gd name="connsiteY2412" fmla="*/ 132843 h 303641"/>
                  <a:gd name="connsiteX2413" fmla="*/ 586498 w 1010331"/>
                  <a:gd name="connsiteY2413" fmla="*/ 132843 h 303641"/>
                  <a:gd name="connsiteX2414" fmla="*/ 568424 w 1010331"/>
                  <a:gd name="connsiteY2414" fmla="*/ 132843 h 303641"/>
                  <a:gd name="connsiteX2415" fmla="*/ 572943 w 1010331"/>
                  <a:gd name="connsiteY2415" fmla="*/ 137362 h 303641"/>
                  <a:gd name="connsiteX2416" fmla="*/ 568424 w 1010331"/>
                  <a:gd name="connsiteY2416" fmla="*/ 141880 h 303641"/>
                  <a:gd name="connsiteX2417" fmla="*/ 563906 w 1010331"/>
                  <a:gd name="connsiteY2417" fmla="*/ 137362 h 303641"/>
                  <a:gd name="connsiteX2418" fmla="*/ 568424 w 1010331"/>
                  <a:gd name="connsiteY2418" fmla="*/ 132843 h 303641"/>
                  <a:gd name="connsiteX2419" fmla="*/ 568424 w 1010331"/>
                  <a:gd name="connsiteY2419" fmla="*/ 132843 h 303641"/>
                  <a:gd name="connsiteX2420" fmla="*/ 549447 w 1010331"/>
                  <a:gd name="connsiteY2420" fmla="*/ 132843 h 303641"/>
                  <a:gd name="connsiteX2421" fmla="*/ 553965 w 1010331"/>
                  <a:gd name="connsiteY2421" fmla="*/ 137362 h 303641"/>
                  <a:gd name="connsiteX2422" fmla="*/ 549447 w 1010331"/>
                  <a:gd name="connsiteY2422" fmla="*/ 141880 h 303641"/>
                  <a:gd name="connsiteX2423" fmla="*/ 544928 w 1010331"/>
                  <a:gd name="connsiteY2423" fmla="*/ 137362 h 303641"/>
                  <a:gd name="connsiteX2424" fmla="*/ 549447 w 1010331"/>
                  <a:gd name="connsiteY2424" fmla="*/ 132843 h 303641"/>
                  <a:gd name="connsiteX2425" fmla="*/ 549447 w 1010331"/>
                  <a:gd name="connsiteY2425" fmla="*/ 132843 h 303641"/>
                  <a:gd name="connsiteX2426" fmla="*/ 530469 w 1010331"/>
                  <a:gd name="connsiteY2426" fmla="*/ 132843 h 303641"/>
                  <a:gd name="connsiteX2427" fmla="*/ 534988 w 1010331"/>
                  <a:gd name="connsiteY2427" fmla="*/ 137362 h 303641"/>
                  <a:gd name="connsiteX2428" fmla="*/ 530469 w 1010331"/>
                  <a:gd name="connsiteY2428" fmla="*/ 141880 h 303641"/>
                  <a:gd name="connsiteX2429" fmla="*/ 525951 w 1010331"/>
                  <a:gd name="connsiteY2429" fmla="*/ 137362 h 303641"/>
                  <a:gd name="connsiteX2430" fmla="*/ 530469 w 1010331"/>
                  <a:gd name="connsiteY2430" fmla="*/ 132843 h 303641"/>
                  <a:gd name="connsiteX2431" fmla="*/ 530469 w 1010331"/>
                  <a:gd name="connsiteY2431" fmla="*/ 132843 h 303641"/>
                  <a:gd name="connsiteX2432" fmla="*/ 511492 w 1010331"/>
                  <a:gd name="connsiteY2432" fmla="*/ 132843 h 303641"/>
                  <a:gd name="connsiteX2433" fmla="*/ 516010 w 1010331"/>
                  <a:gd name="connsiteY2433" fmla="*/ 137362 h 303641"/>
                  <a:gd name="connsiteX2434" fmla="*/ 511492 w 1010331"/>
                  <a:gd name="connsiteY2434" fmla="*/ 141880 h 303641"/>
                  <a:gd name="connsiteX2435" fmla="*/ 506973 w 1010331"/>
                  <a:gd name="connsiteY2435" fmla="*/ 137362 h 303641"/>
                  <a:gd name="connsiteX2436" fmla="*/ 511492 w 1010331"/>
                  <a:gd name="connsiteY2436" fmla="*/ 132843 h 303641"/>
                  <a:gd name="connsiteX2437" fmla="*/ 511492 w 1010331"/>
                  <a:gd name="connsiteY2437" fmla="*/ 132843 h 303641"/>
                  <a:gd name="connsiteX2438" fmla="*/ 493418 w 1010331"/>
                  <a:gd name="connsiteY2438" fmla="*/ 132843 h 303641"/>
                  <a:gd name="connsiteX2439" fmla="*/ 497936 w 1010331"/>
                  <a:gd name="connsiteY2439" fmla="*/ 137362 h 303641"/>
                  <a:gd name="connsiteX2440" fmla="*/ 493418 w 1010331"/>
                  <a:gd name="connsiteY2440" fmla="*/ 141880 h 303641"/>
                  <a:gd name="connsiteX2441" fmla="*/ 488899 w 1010331"/>
                  <a:gd name="connsiteY2441" fmla="*/ 137362 h 303641"/>
                  <a:gd name="connsiteX2442" fmla="*/ 493418 w 1010331"/>
                  <a:gd name="connsiteY2442" fmla="*/ 132843 h 303641"/>
                  <a:gd name="connsiteX2443" fmla="*/ 493418 w 1010331"/>
                  <a:gd name="connsiteY2443" fmla="*/ 132843 h 303641"/>
                  <a:gd name="connsiteX2444" fmla="*/ 474440 w 1010331"/>
                  <a:gd name="connsiteY2444" fmla="*/ 132843 h 303641"/>
                  <a:gd name="connsiteX2445" fmla="*/ 478959 w 1010331"/>
                  <a:gd name="connsiteY2445" fmla="*/ 137362 h 303641"/>
                  <a:gd name="connsiteX2446" fmla="*/ 474440 w 1010331"/>
                  <a:gd name="connsiteY2446" fmla="*/ 141880 h 303641"/>
                  <a:gd name="connsiteX2447" fmla="*/ 469922 w 1010331"/>
                  <a:gd name="connsiteY2447" fmla="*/ 137362 h 303641"/>
                  <a:gd name="connsiteX2448" fmla="*/ 474440 w 1010331"/>
                  <a:gd name="connsiteY2448" fmla="*/ 132843 h 303641"/>
                  <a:gd name="connsiteX2449" fmla="*/ 474440 w 1010331"/>
                  <a:gd name="connsiteY2449" fmla="*/ 132843 h 303641"/>
                  <a:gd name="connsiteX2450" fmla="*/ 455462 w 1010331"/>
                  <a:gd name="connsiteY2450" fmla="*/ 132843 h 303641"/>
                  <a:gd name="connsiteX2451" fmla="*/ 459981 w 1010331"/>
                  <a:gd name="connsiteY2451" fmla="*/ 137362 h 303641"/>
                  <a:gd name="connsiteX2452" fmla="*/ 455462 w 1010331"/>
                  <a:gd name="connsiteY2452" fmla="*/ 141880 h 303641"/>
                  <a:gd name="connsiteX2453" fmla="*/ 450944 w 1010331"/>
                  <a:gd name="connsiteY2453" fmla="*/ 137362 h 303641"/>
                  <a:gd name="connsiteX2454" fmla="*/ 455462 w 1010331"/>
                  <a:gd name="connsiteY2454" fmla="*/ 132843 h 303641"/>
                  <a:gd name="connsiteX2455" fmla="*/ 455462 w 1010331"/>
                  <a:gd name="connsiteY2455" fmla="*/ 132843 h 303641"/>
                  <a:gd name="connsiteX2456" fmla="*/ 436485 w 1010331"/>
                  <a:gd name="connsiteY2456" fmla="*/ 132843 h 303641"/>
                  <a:gd name="connsiteX2457" fmla="*/ 441003 w 1010331"/>
                  <a:gd name="connsiteY2457" fmla="*/ 137362 h 303641"/>
                  <a:gd name="connsiteX2458" fmla="*/ 436485 w 1010331"/>
                  <a:gd name="connsiteY2458" fmla="*/ 141880 h 303641"/>
                  <a:gd name="connsiteX2459" fmla="*/ 431966 w 1010331"/>
                  <a:gd name="connsiteY2459" fmla="*/ 137362 h 303641"/>
                  <a:gd name="connsiteX2460" fmla="*/ 436485 w 1010331"/>
                  <a:gd name="connsiteY2460" fmla="*/ 132843 h 303641"/>
                  <a:gd name="connsiteX2461" fmla="*/ 436485 w 1010331"/>
                  <a:gd name="connsiteY2461" fmla="*/ 132843 h 303641"/>
                  <a:gd name="connsiteX2462" fmla="*/ 417507 w 1010331"/>
                  <a:gd name="connsiteY2462" fmla="*/ 132843 h 303641"/>
                  <a:gd name="connsiteX2463" fmla="*/ 422026 w 1010331"/>
                  <a:gd name="connsiteY2463" fmla="*/ 137362 h 303641"/>
                  <a:gd name="connsiteX2464" fmla="*/ 417507 w 1010331"/>
                  <a:gd name="connsiteY2464" fmla="*/ 141880 h 303641"/>
                  <a:gd name="connsiteX2465" fmla="*/ 412989 w 1010331"/>
                  <a:gd name="connsiteY2465" fmla="*/ 137362 h 303641"/>
                  <a:gd name="connsiteX2466" fmla="*/ 417507 w 1010331"/>
                  <a:gd name="connsiteY2466" fmla="*/ 132843 h 303641"/>
                  <a:gd name="connsiteX2467" fmla="*/ 417507 w 1010331"/>
                  <a:gd name="connsiteY2467" fmla="*/ 132843 h 303641"/>
                  <a:gd name="connsiteX2468" fmla="*/ 399433 w 1010331"/>
                  <a:gd name="connsiteY2468" fmla="*/ 132843 h 303641"/>
                  <a:gd name="connsiteX2469" fmla="*/ 403952 w 1010331"/>
                  <a:gd name="connsiteY2469" fmla="*/ 137362 h 303641"/>
                  <a:gd name="connsiteX2470" fmla="*/ 399433 w 1010331"/>
                  <a:gd name="connsiteY2470" fmla="*/ 141880 h 303641"/>
                  <a:gd name="connsiteX2471" fmla="*/ 394915 w 1010331"/>
                  <a:gd name="connsiteY2471" fmla="*/ 137362 h 303641"/>
                  <a:gd name="connsiteX2472" fmla="*/ 399433 w 1010331"/>
                  <a:gd name="connsiteY2472" fmla="*/ 132843 h 303641"/>
                  <a:gd name="connsiteX2473" fmla="*/ 399433 w 1010331"/>
                  <a:gd name="connsiteY2473" fmla="*/ 132843 h 303641"/>
                  <a:gd name="connsiteX2474" fmla="*/ 380456 w 1010331"/>
                  <a:gd name="connsiteY2474" fmla="*/ 132843 h 303641"/>
                  <a:gd name="connsiteX2475" fmla="*/ 384974 w 1010331"/>
                  <a:gd name="connsiteY2475" fmla="*/ 137362 h 303641"/>
                  <a:gd name="connsiteX2476" fmla="*/ 380456 w 1010331"/>
                  <a:gd name="connsiteY2476" fmla="*/ 141880 h 303641"/>
                  <a:gd name="connsiteX2477" fmla="*/ 375937 w 1010331"/>
                  <a:gd name="connsiteY2477" fmla="*/ 137362 h 303641"/>
                  <a:gd name="connsiteX2478" fmla="*/ 380456 w 1010331"/>
                  <a:gd name="connsiteY2478" fmla="*/ 132843 h 303641"/>
                  <a:gd name="connsiteX2479" fmla="*/ 380456 w 1010331"/>
                  <a:gd name="connsiteY2479" fmla="*/ 132843 h 303641"/>
                  <a:gd name="connsiteX2480" fmla="*/ 361478 w 1010331"/>
                  <a:gd name="connsiteY2480" fmla="*/ 132843 h 303641"/>
                  <a:gd name="connsiteX2481" fmla="*/ 365997 w 1010331"/>
                  <a:gd name="connsiteY2481" fmla="*/ 137362 h 303641"/>
                  <a:gd name="connsiteX2482" fmla="*/ 361478 w 1010331"/>
                  <a:gd name="connsiteY2482" fmla="*/ 141880 h 303641"/>
                  <a:gd name="connsiteX2483" fmla="*/ 356960 w 1010331"/>
                  <a:gd name="connsiteY2483" fmla="*/ 137362 h 303641"/>
                  <a:gd name="connsiteX2484" fmla="*/ 361478 w 1010331"/>
                  <a:gd name="connsiteY2484" fmla="*/ 132843 h 303641"/>
                  <a:gd name="connsiteX2485" fmla="*/ 361478 w 1010331"/>
                  <a:gd name="connsiteY2485" fmla="*/ 132843 h 303641"/>
                  <a:gd name="connsiteX2486" fmla="*/ 342501 w 1010331"/>
                  <a:gd name="connsiteY2486" fmla="*/ 132843 h 303641"/>
                  <a:gd name="connsiteX2487" fmla="*/ 347019 w 1010331"/>
                  <a:gd name="connsiteY2487" fmla="*/ 137362 h 303641"/>
                  <a:gd name="connsiteX2488" fmla="*/ 342501 w 1010331"/>
                  <a:gd name="connsiteY2488" fmla="*/ 141880 h 303641"/>
                  <a:gd name="connsiteX2489" fmla="*/ 337982 w 1010331"/>
                  <a:gd name="connsiteY2489" fmla="*/ 137362 h 303641"/>
                  <a:gd name="connsiteX2490" fmla="*/ 342501 w 1010331"/>
                  <a:gd name="connsiteY2490" fmla="*/ 132843 h 303641"/>
                  <a:gd name="connsiteX2491" fmla="*/ 342501 w 1010331"/>
                  <a:gd name="connsiteY2491" fmla="*/ 132843 h 303641"/>
                  <a:gd name="connsiteX2492" fmla="*/ 323523 w 1010331"/>
                  <a:gd name="connsiteY2492" fmla="*/ 132843 h 303641"/>
                  <a:gd name="connsiteX2493" fmla="*/ 328041 w 1010331"/>
                  <a:gd name="connsiteY2493" fmla="*/ 137362 h 303641"/>
                  <a:gd name="connsiteX2494" fmla="*/ 323523 w 1010331"/>
                  <a:gd name="connsiteY2494" fmla="*/ 141880 h 303641"/>
                  <a:gd name="connsiteX2495" fmla="*/ 319004 w 1010331"/>
                  <a:gd name="connsiteY2495" fmla="*/ 137362 h 303641"/>
                  <a:gd name="connsiteX2496" fmla="*/ 323523 w 1010331"/>
                  <a:gd name="connsiteY2496" fmla="*/ 132843 h 303641"/>
                  <a:gd name="connsiteX2497" fmla="*/ 323523 w 1010331"/>
                  <a:gd name="connsiteY2497" fmla="*/ 132843 h 303641"/>
                  <a:gd name="connsiteX2498" fmla="*/ 305449 w 1010331"/>
                  <a:gd name="connsiteY2498" fmla="*/ 132843 h 303641"/>
                  <a:gd name="connsiteX2499" fmla="*/ 309968 w 1010331"/>
                  <a:gd name="connsiteY2499" fmla="*/ 137362 h 303641"/>
                  <a:gd name="connsiteX2500" fmla="*/ 305449 w 1010331"/>
                  <a:gd name="connsiteY2500" fmla="*/ 141880 h 303641"/>
                  <a:gd name="connsiteX2501" fmla="*/ 300931 w 1010331"/>
                  <a:gd name="connsiteY2501" fmla="*/ 137362 h 303641"/>
                  <a:gd name="connsiteX2502" fmla="*/ 305449 w 1010331"/>
                  <a:gd name="connsiteY2502" fmla="*/ 132843 h 303641"/>
                  <a:gd name="connsiteX2503" fmla="*/ 305449 w 1010331"/>
                  <a:gd name="connsiteY2503" fmla="*/ 132843 h 303641"/>
                  <a:gd name="connsiteX2504" fmla="*/ 286471 w 1010331"/>
                  <a:gd name="connsiteY2504" fmla="*/ 132843 h 303641"/>
                  <a:gd name="connsiteX2505" fmla="*/ 290990 w 1010331"/>
                  <a:gd name="connsiteY2505" fmla="*/ 137362 h 303641"/>
                  <a:gd name="connsiteX2506" fmla="*/ 286471 w 1010331"/>
                  <a:gd name="connsiteY2506" fmla="*/ 141880 h 303641"/>
                  <a:gd name="connsiteX2507" fmla="*/ 281953 w 1010331"/>
                  <a:gd name="connsiteY2507" fmla="*/ 137362 h 303641"/>
                  <a:gd name="connsiteX2508" fmla="*/ 286471 w 1010331"/>
                  <a:gd name="connsiteY2508" fmla="*/ 132843 h 303641"/>
                  <a:gd name="connsiteX2509" fmla="*/ 286471 w 1010331"/>
                  <a:gd name="connsiteY2509" fmla="*/ 132843 h 303641"/>
                  <a:gd name="connsiteX2510" fmla="*/ 840437 w 1010331"/>
                  <a:gd name="connsiteY2510" fmla="*/ 122903 h 303641"/>
                  <a:gd name="connsiteX2511" fmla="*/ 844955 w 1010331"/>
                  <a:gd name="connsiteY2511" fmla="*/ 127421 h 303641"/>
                  <a:gd name="connsiteX2512" fmla="*/ 840437 w 1010331"/>
                  <a:gd name="connsiteY2512" fmla="*/ 131940 h 303641"/>
                  <a:gd name="connsiteX2513" fmla="*/ 835918 w 1010331"/>
                  <a:gd name="connsiteY2513" fmla="*/ 127421 h 303641"/>
                  <a:gd name="connsiteX2514" fmla="*/ 840437 w 1010331"/>
                  <a:gd name="connsiteY2514" fmla="*/ 122903 h 303641"/>
                  <a:gd name="connsiteX2515" fmla="*/ 840437 w 1010331"/>
                  <a:gd name="connsiteY2515" fmla="*/ 122903 h 303641"/>
                  <a:gd name="connsiteX2516" fmla="*/ 821459 w 1010331"/>
                  <a:gd name="connsiteY2516" fmla="*/ 122903 h 303641"/>
                  <a:gd name="connsiteX2517" fmla="*/ 825978 w 1010331"/>
                  <a:gd name="connsiteY2517" fmla="*/ 127421 h 303641"/>
                  <a:gd name="connsiteX2518" fmla="*/ 821459 w 1010331"/>
                  <a:gd name="connsiteY2518" fmla="*/ 131940 h 303641"/>
                  <a:gd name="connsiteX2519" fmla="*/ 816941 w 1010331"/>
                  <a:gd name="connsiteY2519" fmla="*/ 127421 h 303641"/>
                  <a:gd name="connsiteX2520" fmla="*/ 821459 w 1010331"/>
                  <a:gd name="connsiteY2520" fmla="*/ 122903 h 303641"/>
                  <a:gd name="connsiteX2521" fmla="*/ 821459 w 1010331"/>
                  <a:gd name="connsiteY2521" fmla="*/ 122903 h 303641"/>
                  <a:gd name="connsiteX2522" fmla="*/ 803385 w 1010331"/>
                  <a:gd name="connsiteY2522" fmla="*/ 122903 h 303641"/>
                  <a:gd name="connsiteX2523" fmla="*/ 807904 w 1010331"/>
                  <a:gd name="connsiteY2523" fmla="*/ 127421 h 303641"/>
                  <a:gd name="connsiteX2524" fmla="*/ 803385 w 1010331"/>
                  <a:gd name="connsiteY2524" fmla="*/ 131940 h 303641"/>
                  <a:gd name="connsiteX2525" fmla="*/ 798867 w 1010331"/>
                  <a:gd name="connsiteY2525" fmla="*/ 127421 h 303641"/>
                  <a:gd name="connsiteX2526" fmla="*/ 803385 w 1010331"/>
                  <a:gd name="connsiteY2526" fmla="*/ 122903 h 303641"/>
                  <a:gd name="connsiteX2527" fmla="*/ 803385 w 1010331"/>
                  <a:gd name="connsiteY2527" fmla="*/ 122903 h 303641"/>
                  <a:gd name="connsiteX2528" fmla="*/ 784408 w 1010331"/>
                  <a:gd name="connsiteY2528" fmla="*/ 122903 h 303641"/>
                  <a:gd name="connsiteX2529" fmla="*/ 788926 w 1010331"/>
                  <a:gd name="connsiteY2529" fmla="*/ 127421 h 303641"/>
                  <a:gd name="connsiteX2530" fmla="*/ 784408 w 1010331"/>
                  <a:gd name="connsiteY2530" fmla="*/ 131940 h 303641"/>
                  <a:gd name="connsiteX2531" fmla="*/ 779889 w 1010331"/>
                  <a:gd name="connsiteY2531" fmla="*/ 127421 h 303641"/>
                  <a:gd name="connsiteX2532" fmla="*/ 784408 w 1010331"/>
                  <a:gd name="connsiteY2532" fmla="*/ 122903 h 303641"/>
                  <a:gd name="connsiteX2533" fmla="*/ 784408 w 1010331"/>
                  <a:gd name="connsiteY2533" fmla="*/ 122903 h 303641"/>
                  <a:gd name="connsiteX2534" fmla="*/ 765430 w 1010331"/>
                  <a:gd name="connsiteY2534" fmla="*/ 122903 h 303641"/>
                  <a:gd name="connsiteX2535" fmla="*/ 769948 w 1010331"/>
                  <a:gd name="connsiteY2535" fmla="*/ 127421 h 303641"/>
                  <a:gd name="connsiteX2536" fmla="*/ 765430 w 1010331"/>
                  <a:gd name="connsiteY2536" fmla="*/ 131940 h 303641"/>
                  <a:gd name="connsiteX2537" fmla="*/ 760912 w 1010331"/>
                  <a:gd name="connsiteY2537" fmla="*/ 127421 h 303641"/>
                  <a:gd name="connsiteX2538" fmla="*/ 765430 w 1010331"/>
                  <a:gd name="connsiteY2538" fmla="*/ 122903 h 303641"/>
                  <a:gd name="connsiteX2539" fmla="*/ 765430 w 1010331"/>
                  <a:gd name="connsiteY2539" fmla="*/ 122903 h 303641"/>
                  <a:gd name="connsiteX2540" fmla="*/ 746452 w 1010331"/>
                  <a:gd name="connsiteY2540" fmla="*/ 122903 h 303641"/>
                  <a:gd name="connsiteX2541" fmla="*/ 750971 w 1010331"/>
                  <a:gd name="connsiteY2541" fmla="*/ 127421 h 303641"/>
                  <a:gd name="connsiteX2542" fmla="*/ 746452 w 1010331"/>
                  <a:gd name="connsiteY2542" fmla="*/ 131940 h 303641"/>
                  <a:gd name="connsiteX2543" fmla="*/ 741934 w 1010331"/>
                  <a:gd name="connsiteY2543" fmla="*/ 127421 h 303641"/>
                  <a:gd name="connsiteX2544" fmla="*/ 746452 w 1010331"/>
                  <a:gd name="connsiteY2544" fmla="*/ 122903 h 303641"/>
                  <a:gd name="connsiteX2545" fmla="*/ 746452 w 1010331"/>
                  <a:gd name="connsiteY2545" fmla="*/ 122903 h 303641"/>
                  <a:gd name="connsiteX2546" fmla="*/ 727475 w 1010331"/>
                  <a:gd name="connsiteY2546" fmla="*/ 122903 h 303641"/>
                  <a:gd name="connsiteX2547" fmla="*/ 731993 w 1010331"/>
                  <a:gd name="connsiteY2547" fmla="*/ 127421 h 303641"/>
                  <a:gd name="connsiteX2548" fmla="*/ 727475 w 1010331"/>
                  <a:gd name="connsiteY2548" fmla="*/ 131940 h 303641"/>
                  <a:gd name="connsiteX2549" fmla="*/ 722956 w 1010331"/>
                  <a:gd name="connsiteY2549" fmla="*/ 127421 h 303641"/>
                  <a:gd name="connsiteX2550" fmla="*/ 727475 w 1010331"/>
                  <a:gd name="connsiteY2550" fmla="*/ 122903 h 303641"/>
                  <a:gd name="connsiteX2551" fmla="*/ 727475 w 1010331"/>
                  <a:gd name="connsiteY2551" fmla="*/ 122903 h 303641"/>
                  <a:gd name="connsiteX2552" fmla="*/ 709401 w 1010331"/>
                  <a:gd name="connsiteY2552" fmla="*/ 122903 h 303641"/>
                  <a:gd name="connsiteX2553" fmla="*/ 713919 w 1010331"/>
                  <a:gd name="connsiteY2553" fmla="*/ 127421 h 303641"/>
                  <a:gd name="connsiteX2554" fmla="*/ 709401 w 1010331"/>
                  <a:gd name="connsiteY2554" fmla="*/ 131940 h 303641"/>
                  <a:gd name="connsiteX2555" fmla="*/ 704882 w 1010331"/>
                  <a:gd name="connsiteY2555" fmla="*/ 127421 h 303641"/>
                  <a:gd name="connsiteX2556" fmla="*/ 709401 w 1010331"/>
                  <a:gd name="connsiteY2556" fmla="*/ 122903 h 303641"/>
                  <a:gd name="connsiteX2557" fmla="*/ 709401 w 1010331"/>
                  <a:gd name="connsiteY2557" fmla="*/ 122903 h 303641"/>
                  <a:gd name="connsiteX2558" fmla="*/ 690423 w 1010331"/>
                  <a:gd name="connsiteY2558" fmla="*/ 122903 h 303641"/>
                  <a:gd name="connsiteX2559" fmla="*/ 694942 w 1010331"/>
                  <a:gd name="connsiteY2559" fmla="*/ 127421 h 303641"/>
                  <a:gd name="connsiteX2560" fmla="*/ 690423 w 1010331"/>
                  <a:gd name="connsiteY2560" fmla="*/ 131940 h 303641"/>
                  <a:gd name="connsiteX2561" fmla="*/ 685905 w 1010331"/>
                  <a:gd name="connsiteY2561" fmla="*/ 127421 h 303641"/>
                  <a:gd name="connsiteX2562" fmla="*/ 690423 w 1010331"/>
                  <a:gd name="connsiteY2562" fmla="*/ 122903 h 303641"/>
                  <a:gd name="connsiteX2563" fmla="*/ 690423 w 1010331"/>
                  <a:gd name="connsiteY2563" fmla="*/ 122903 h 303641"/>
                  <a:gd name="connsiteX2564" fmla="*/ 671446 w 1010331"/>
                  <a:gd name="connsiteY2564" fmla="*/ 122903 h 303641"/>
                  <a:gd name="connsiteX2565" fmla="*/ 675964 w 1010331"/>
                  <a:gd name="connsiteY2565" fmla="*/ 127421 h 303641"/>
                  <a:gd name="connsiteX2566" fmla="*/ 671446 w 1010331"/>
                  <a:gd name="connsiteY2566" fmla="*/ 131940 h 303641"/>
                  <a:gd name="connsiteX2567" fmla="*/ 666927 w 1010331"/>
                  <a:gd name="connsiteY2567" fmla="*/ 127421 h 303641"/>
                  <a:gd name="connsiteX2568" fmla="*/ 671446 w 1010331"/>
                  <a:gd name="connsiteY2568" fmla="*/ 122903 h 303641"/>
                  <a:gd name="connsiteX2569" fmla="*/ 671446 w 1010331"/>
                  <a:gd name="connsiteY2569" fmla="*/ 122903 h 303641"/>
                  <a:gd name="connsiteX2570" fmla="*/ 652468 w 1010331"/>
                  <a:gd name="connsiteY2570" fmla="*/ 122903 h 303641"/>
                  <a:gd name="connsiteX2571" fmla="*/ 656987 w 1010331"/>
                  <a:gd name="connsiteY2571" fmla="*/ 127421 h 303641"/>
                  <a:gd name="connsiteX2572" fmla="*/ 652468 w 1010331"/>
                  <a:gd name="connsiteY2572" fmla="*/ 131940 h 303641"/>
                  <a:gd name="connsiteX2573" fmla="*/ 647950 w 1010331"/>
                  <a:gd name="connsiteY2573" fmla="*/ 127421 h 303641"/>
                  <a:gd name="connsiteX2574" fmla="*/ 652468 w 1010331"/>
                  <a:gd name="connsiteY2574" fmla="*/ 122903 h 303641"/>
                  <a:gd name="connsiteX2575" fmla="*/ 652468 w 1010331"/>
                  <a:gd name="connsiteY2575" fmla="*/ 122903 h 303641"/>
                  <a:gd name="connsiteX2576" fmla="*/ 633490 w 1010331"/>
                  <a:gd name="connsiteY2576" fmla="*/ 122903 h 303641"/>
                  <a:gd name="connsiteX2577" fmla="*/ 638009 w 1010331"/>
                  <a:gd name="connsiteY2577" fmla="*/ 127421 h 303641"/>
                  <a:gd name="connsiteX2578" fmla="*/ 633490 w 1010331"/>
                  <a:gd name="connsiteY2578" fmla="*/ 131940 h 303641"/>
                  <a:gd name="connsiteX2579" fmla="*/ 628972 w 1010331"/>
                  <a:gd name="connsiteY2579" fmla="*/ 127421 h 303641"/>
                  <a:gd name="connsiteX2580" fmla="*/ 633490 w 1010331"/>
                  <a:gd name="connsiteY2580" fmla="*/ 122903 h 303641"/>
                  <a:gd name="connsiteX2581" fmla="*/ 633490 w 1010331"/>
                  <a:gd name="connsiteY2581" fmla="*/ 122903 h 303641"/>
                  <a:gd name="connsiteX2582" fmla="*/ 615417 w 1010331"/>
                  <a:gd name="connsiteY2582" fmla="*/ 122903 h 303641"/>
                  <a:gd name="connsiteX2583" fmla="*/ 619935 w 1010331"/>
                  <a:gd name="connsiteY2583" fmla="*/ 127421 h 303641"/>
                  <a:gd name="connsiteX2584" fmla="*/ 615417 w 1010331"/>
                  <a:gd name="connsiteY2584" fmla="*/ 131940 h 303641"/>
                  <a:gd name="connsiteX2585" fmla="*/ 610898 w 1010331"/>
                  <a:gd name="connsiteY2585" fmla="*/ 127421 h 303641"/>
                  <a:gd name="connsiteX2586" fmla="*/ 615417 w 1010331"/>
                  <a:gd name="connsiteY2586" fmla="*/ 122903 h 303641"/>
                  <a:gd name="connsiteX2587" fmla="*/ 615417 w 1010331"/>
                  <a:gd name="connsiteY2587" fmla="*/ 122903 h 303641"/>
                  <a:gd name="connsiteX2588" fmla="*/ 596439 w 1010331"/>
                  <a:gd name="connsiteY2588" fmla="*/ 122903 h 303641"/>
                  <a:gd name="connsiteX2589" fmla="*/ 600957 w 1010331"/>
                  <a:gd name="connsiteY2589" fmla="*/ 127421 h 303641"/>
                  <a:gd name="connsiteX2590" fmla="*/ 596439 w 1010331"/>
                  <a:gd name="connsiteY2590" fmla="*/ 131940 h 303641"/>
                  <a:gd name="connsiteX2591" fmla="*/ 591920 w 1010331"/>
                  <a:gd name="connsiteY2591" fmla="*/ 127421 h 303641"/>
                  <a:gd name="connsiteX2592" fmla="*/ 596439 w 1010331"/>
                  <a:gd name="connsiteY2592" fmla="*/ 122903 h 303641"/>
                  <a:gd name="connsiteX2593" fmla="*/ 596439 w 1010331"/>
                  <a:gd name="connsiteY2593" fmla="*/ 122903 h 303641"/>
                  <a:gd name="connsiteX2594" fmla="*/ 577461 w 1010331"/>
                  <a:gd name="connsiteY2594" fmla="*/ 122903 h 303641"/>
                  <a:gd name="connsiteX2595" fmla="*/ 581980 w 1010331"/>
                  <a:gd name="connsiteY2595" fmla="*/ 127421 h 303641"/>
                  <a:gd name="connsiteX2596" fmla="*/ 577461 w 1010331"/>
                  <a:gd name="connsiteY2596" fmla="*/ 131940 h 303641"/>
                  <a:gd name="connsiteX2597" fmla="*/ 572943 w 1010331"/>
                  <a:gd name="connsiteY2597" fmla="*/ 127421 h 303641"/>
                  <a:gd name="connsiteX2598" fmla="*/ 577461 w 1010331"/>
                  <a:gd name="connsiteY2598" fmla="*/ 122903 h 303641"/>
                  <a:gd name="connsiteX2599" fmla="*/ 577461 w 1010331"/>
                  <a:gd name="connsiteY2599" fmla="*/ 122903 h 303641"/>
                  <a:gd name="connsiteX2600" fmla="*/ 558484 w 1010331"/>
                  <a:gd name="connsiteY2600" fmla="*/ 122903 h 303641"/>
                  <a:gd name="connsiteX2601" fmla="*/ 563002 w 1010331"/>
                  <a:gd name="connsiteY2601" fmla="*/ 127421 h 303641"/>
                  <a:gd name="connsiteX2602" fmla="*/ 558484 w 1010331"/>
                  <a:gd name="connsiteY2602" fmla="*/ 131940 h 303641"/>
                  <a:gd name="connsiteX2603" fmla="*/ 553965 w 1010331"/>
                  <a:gd name="connsiteY2603" fmla="*/ 127421 h 303641"/>
                  <a:gd name="connsiteX2604" fmla="*/ 558484 w 1010331"/>
                  <a:gd name="connsiteY2604" fmla="*/ 122903 h 303641"/>
                  <a:gd name="connsiteX2605" fmla="*/ 558484 w 1010331"/>
                  <a:gd name="connsiteY2605" fmla="*/ 122903 h 303641"/>
                  <a:gd name="connsiteX2606" fmla="*/ 539506 w 1010331"/>
                  <a:gd name="connsiteY2606" fmla="*/ 122903 h 303641"/>
                  <a:gd name="connsiteX2607" fmla="*/ 544025 w 1010331"/>
                  <a:gd name="connsiteY2607" fmla="*/ 127421 h 303641"/>
                  <a:gd name="connsiteX2608" fmla="*/ 539506 w 1010331"/>
                  <a:gd name="connsiteY2608" fmla="*/ 131940 h 303641"/>
                  <a:gd name="connsiteX2609" fmla="*/ 534988 w 1010331"/>
                  <a:gd name="connsiteY2609" fmla="*/ 127421 h 303641"/>
                  <a:gd name="connsiteX2610" fmla="*/ 539506 w 1010331"/>
                  <a:gd name="connsiteY2610" fmla="*/ 122903 h 303641"/>
                  <a:gd name="connsiteX2611" fmla="*/ 539506 w 1010331"/>
                  <a:gd name="connsiteY2611" fmla="*/ 122903 h 303641"/>
                  <a:gd name="connsiteX2612" fmla="*/ 521432 w 1010331"/>
                  <a:gd name="connsiteY2612" fmla="*/ 122903 h 303641"/>
                  <a:gd name="connsiteX2613" fmla="*/ 525951 w 1010331"/>
                  <a:gd name="connsiteY2613" fmla="*/ 127421 h 303641"/>
                  <a:gd name="connsiteX2614" fmla="*/ 521432 w 1010331"/>
                  <a:gd name="connsiteY2614" fmla="*/ 131940 h 303641"/>
                  <a:gd name="connsiteX2615" fmla="*/ 516914 w 1010331"/>
                  <a:gd name="connsiteY2615" fmla="*/ 127421 h 303641"/>
                  <a:gd name="connsiteX2616" fmla="*/ 521432 w 1010331"/>
                  <a:gd name="connsiteY2616" fmla="*/ 122903 h 303641"/>
                  <a:gd name="connsiteX2617" fmla="*/ 521432 w 1010331"/>
                  <a:gd name="connsiteY2617" fmla="*/ 122903 h 303641"/>
                  <a:gd name="connsiteX2618" fmla="*/ 502455 w 1010331"/>
                  <a:gd name="connsiteY2618" fmla="*/ 122903 h 303641"/>
                  <a:gd name="connsiteX2619" fmla="*/ 506973 w 1010331"/>
                  <a:gd name="connsiteY2619" fmla="*/ 127421 h 303641"/>
                  <a:gd name="connsiteX2620" fmla="*/ 502455 w 1010331"/>
                  <a:gd name="connsiteY2620" fmla="*/ 131940 h 303641"/>
                  <a:gd name="connsiteX2621" fmla="*/ 497936 w 1010331"/>
                  <a:gd name="connsiteY2621" fmla="*/ 127421 h 303641"/>
                  <a:gd name="connsiteX2622" fmla="*/ 502455 w 1010331"/>
                  <a:gd name="connsiteY2622" fmla="*/ 122903 h 303641"/>
                  <a:gd name="connsiteX2623" fmla="*/ 502455 w 1010331"/>
                  <a:gd name="connsiteY2623" fmla="*/ 122903 h 303641"/>
                  <a:gd name="connsiteX2624" fmla="*/ 483477 w 1010331"/>
                  <a:gd name="connsiteY2624" fmla="*/ 122903 h 303641"/>
                  <a:gd name="connsiteX2625" fmla="*/ 487995 w 1010331"/>
                  <a:gd name="connsiteY2625" fmla="*/ 127421 h 303641"/>
                  <a:gd name="connsiteX2626" fmla="*/ 483477 w 1010331"/>
                  <a:gd name="connsiteY2626" fmla="*/ 131940 h 303641"/>
                  <a:gd name="connsiteX2627" fmla="*/ 478959 w 1010331"/>
                  <a:gd name="connsiteY2627" fmla="*/ 127421 h 303641"/>
                  <a:gd name="connsiteX2628" fmla="*/ 483477 w 1010331"/>
                  <a:gd name="connsiteY2628" fmla="*/ 122903 h 303641"/>
                  <a:gd name="connsiteX2629" fmla="*/ 483477 w 1010331"/>
                  <a:gd name="connsiteY2629" fmla="*/ 122903 h 303641"/>
                  <a:gd name="connsiteX2630" fmla="*/ 464499 w 1010331"/>
                  <a:gd name="connsiteY2630" fmla="*/ 122903 h 303641"/>
                  <a:gd name="connsiteX2631" fmla="*/ 469018 w 1010331"/>
                  <a:gd name="connsiteY2631" fmla="*/ 127421 h 303641"/>
                  <a:gd name="connsiteX2632" fmla="*/ 464499 w 1010331"/>
                  <a:gd name="connsiteY2632" fmla="*/ 131940 h 303641"/>
                  <a:gd name="connsiteX2633" fmla="*/ 459981 w 1010331"/>
                  <a:gd name="connsiteY2633" fmla="*/ 127421 h 303641"/>
                  <a:gd name="connsiteX2634" fmla="*/ 464499 w 1010331"/>
                  <a:gd name="connsiteY2634" fmla="*/ 122903 h 303641"/>
                  <a:gd name="connsiteX2635" fmla="*/ 464499 w 1010331"/>
                  <a:gd name="connsiteY2635" fmla="*/ 122903 h 303641"/>
                  <a:gd name="connsiteX2636" fmla="*/ 446425 w 1010331"/>
                  <a:gd name="connsiteY2636" fmla="*/ 122903 h 303641"/>
                  <a:gd name="connsiteX2637" fmla="*/ 450944 w 1010331"/>
                  <a:gd name="connsiteY2637" fmla="*/ 127421 h 303641"/>
                  <a:gd name="connsiteX2638" fmla="*/ 446425 w 1010331"/>
                  <a:gd name="connsiteY2638" fmla="*/ 131940 h 303641"/>
                  <a:gd name="connsiteX2639" fmla="*/ 441907 w 1010331"/>
                  <a:gd name="connsiteY2639" fmla="*/ 127421 h 303641"/>
                  <a:gd name="connsiteX2640" fmla="*/ 446425 w 1010331"/>
                  <a:gd name="connsiteY2640" fmla="*/ 122903 h 303641"/>
                  <a:gd name="connsiteX2641" fmla="*/ 446425 w 1010331"/>
                  <a:gd name="connsiteY2641" fmla="*/ 122903 h 303641"/>
                  <a:gd name="connsiteX2642" fmla="*/ 427448 w 1010331"/>
                  <a:gd name="connsiteY2642" fmla="*/ 122903 h 303641"/>
                  <a:gd name="connsiteX2643" fmla="*/ 431966 w 1010331"/>
                  <a:gd name="connsiteY2643" fmla="*/ 127421 h 303641"/>
                  <a:gd name="connsiteX2644" fmla="*/ 427448 w 1010331"/>
                  <a:gd name="connsiteY2644" fmla="*/ 131940 h 303641"/>
                  <a:gd name="connsiteX2645" fmla="*/ 422929 w 1010331"/>
                  <a:gd name="connsiteY2645" fmla="*/ 127421 h 303641"/>
                  <a:gd name="connsiteX2646" fmla="*/ 427448 w 1010331"/>
                  <a:gd name="connsiteY2646" fmla="*/ 122903 h 303641"/>
                  <a:gd name="connsiteX2647" fmla="*/ 427448 w 1010331"/>
                  <a:gd name="connsiteY2647" fmla="*/ 122903 h 303641"/>
                  <a:gd name="connsiteX2648" fmla="*/ 408470 w 1010331"/>
                  <a:gd name="connsiteY2648" fmla="*/ 122903 h 303641"/>
                  <a:gd name="connsiteX2649" fmla="*/ 412989 w 1010331"/>
                  <a:gd name="connsiteY2649" fmla="*/ 127421 h 303641"/>
                  <a:gd name="connsiteX2650" fmla="*/ 408470 w 1010331"/>
                  <a:gd name="connsiteY2650" fmla="*/ 131940 h 303641"/>
                  <a:gd name="connsiteX2651" fmla="*/ 403952 w 1010331"/>
                  <a:gd name="connsiteY2651" fmla="*/ 127421 h 303641"/>
                  <a:gd name="connsiteX2652" fmla="*/ 408470 w 1010331"/>
                  <a:gd name="connsiteY2652" fmla="*/ 122903 h 303641"/>
                  <a:gd name="connsiteX2653" fmla="*/ 408470 w 1010331"/>
                  <a:gd name="connsiteY2653" fmla="*/ 122903 h 303641"/>
                  <a:gd name="connsiteX2654" fmla="*/ 389493 w 1010331"/>
                  <a:gd name="connsiteY2654" fmla="*/ 122903 h 303641"/>
                  <a:gd name="connsiteX2655" fmla="*/ 394011 w 1010331"/>
                  <a:gd name="connsiteY2655" fmla="*/ 127421 h 303641"/>
                  <a:gd name="connsiteX2656" fmla="*/ 389493 w 1010331"/>
                  <a:gd name="connsiteY2656" fmla="*/ 131940 h 303641"/>
                  <a:gd name="connsiteX2657" fmla="*/ 384974 w 1010331"/>
                  <a:gd name="connsiteY2657" fmla="*/ 127421 h 303641"/>
                  <a:gd name="connsiteX2658" fmla="*/ 389493 w 1010331"/>
                  <a:gd name="connsiteY2658" fmla="*/ 122903 h 303641"/>
                  <a:gd name="connsiteX2659" fmla="*/ 389493 w 1010331"/>
                  <a:gd name="connsiteY2659" fmla="*/ 122903 h 303641"/>
                  <a:gd name="connsiteX2660" fmla="*/ 370515 w 1010331"/>
                  <a:gd name="connsiteY2660" fmla="*/ 122903 h 303641"/>
                  <a:gd name="connsiteX2661" fmla="*/ 375034 w 1010331"/>
                  <a:gd name="connsiteY2661" fmla="*/ 127421 h 303641"/>
                  <a:gd name="connsiteX2662" fmla="*/ 370515 w 1010331"/>
                  <a:gd name="connsiteY2662" fmla="*/ 131940 h 303641"/>
                  <a:gd name="connsiteX2663" fmla="*/ 365997 w 1010331"/>
                  <a:gd name="connsiteY2663" fmla="*/ 127421 h 303641"/>
                  <a:gd name="connsiteX2664" fmla="*/ 370515 w 1010331"/>
                  <a:gd name="connsiteY2664" fmla="*/ 122903 h 303641"/>
                  <a:gd name="connsiteX2665" fmla="*/ 370515 w 1010331"/>
                  <a:gd name="connsiteY2665" fmla="*/ 122903 h 303641"/>
                  <a:gd name="connsiteX2666" fmla="*/ 352441 w 1010331"/>
                  <a:gd name="connsiteY2666" fmla="*/ 122903 h 303641"/>
                  <a:gd name="connsiteX2667" fmla="*/ 356960 w 1010331"/>
                  <a:gd name="connsiteY2667" fmla="*/ 127421 h 303641"/>
                  <a:gd name="connsiteX2668" fmla="*/ 352441 w 1010331"/>
                  <a:gd name="connsiteY2668" fmla="*/ 131940 h 303641"/>
                  <a:gd name="connsiteX2669" fmla="*/ 347923 w 1010331"/>
                  <a:gd name="connsiteY2669" fmla="*/ 127421 h 303641"/>
                  <a:gd name="connsiteX2670" fmla="*/ 352441 w 1010331"/>
                  <a:gd name="connsiteY2670" fmla="*/ 122903 h 303641"/>
                  <a:gd name="connsiteX2671" fmla="*/ 352441 w 1010331"/>
                  <a:gd name="connsiteY2671" fmla="*/ 122903 h 303641"/>
                  <a:gd name="connsiteX2672" fmla="*/ 333464 w 1010331"/>
                  <a:gd name="connsiteY2672" fmla="*/ 122903 h 303641"/>
                  <a:gd name="connsiteX2673" fmla="*/ 337982 w 1010331"/>
                  <a:gd name="connsiteY2673" fmla="*/ 127421 h 303641"/>
                  <a:gd name="connsiteX2674" fmla="*/ 333464 w 1010331"/>
                  <a:gd name="connsiteY2674" fmla="*/ 131940 h 303641"/>
                  <a:gd name="connsiteX2675" fmla="*/ 328945 w 1010331"/>
                  <a:gd name="connsiteY2675" fmla="*/ 127421 h 303641"/>
                  <a:gd name="connsiteX2676" fmla="*/ 333464 w 1010331"/>
                  <a:gd name="connsiteY2676" fmla="*/ 122903 h 303641"/>
                  <a:gd name="connsiteX2677" fmla="*/ 333464 w 1010331"/>
                  <a:gd name="connsiteY2677" fmla="*/ 122903 h 303641"/>
                  <a:gd name="connsiteX2678" fmla="*/ 314486 w 1010331"/>
                  <a:gd name="connsiteY2678" fmla="*/ 122903 h 303641"/>
                  <a:gd name="connsiteX2679" fmla="*/ 319004 w 1010331"/>
                  <a:gd name="connsiteY2679" fmla="*/ 127421 h 303641"/>
                  <a:gd name="connsiteX2680" fmla="*/ 314486 w 1010331"/>
                  <a:gd name="connsiteY2680" fmla="*/ 131940 h 303641"/>
                  <a:gd name="connsiteX2681" fmla="*/ 309968 w 1010331"/>
                  <a:gd name="connsiteY2681" fmla="*/ 127421 h 303641"/>
                  <a:gd name="connsiteX2682" fmla="*/ 314486 w 1010331"/>
                  <a:gd name="connsiteY2682" fmla="*/ 122903 h 303641"/>
                  <a:gd name="connsiteX2683" fmla="*/ 314486 w 1010331"/>
                  <a:gd name="connsiteY2683" fmla="*/ 122903 h 303641"/>
                  <a:gd name="connsiteX2684" fmla="*/ 295508 w 1010331"/>
                  <a:gd name="connsiteY2684" fmla="*/ 122903 h 303641"/>
                  <a:gd name="connsiteX2685" fmla="*/ 300027 w 1010331"/>
                  <a:gd name="connsiteY2685" fmla="*/ 127421 h 303641"/>
                  <a:gd name="connsiteX2686" fmla="*/ 295508 w 1010331"/>
                  <a:gd name="connsiteY2686" fmla="*/ 131940 h 303641"/>
                  <a:gd name="connsiteX2687" fmla="*/ 290990 w 1010331"/>
                  <a:gd name="connsiteY2687" fmla="*/ 127421 h 303641"/>
                  <a:gd name="connsiteX2688" fmla="*/ 295508 w 1010331"/>
                  <a:gd name="connsiteY2688" fmla="*/ 122903 h 303641"/>
                  <a:gd name="connsiteX2689" fmla="*/ 295508 w 1010331"/>
                  <a:gd name="connsiteY2689" fmla="*/ 122903 h 303641"/>
                  <a:gd name="connsiteX2690" fmla="*/ 831400 w 1010331"/>
                  <a:gd name="connsiteY2690" fmla="*/ 112058 h 303641"/>
                  <a:gd name="connsiteX2691" fmla="*/ 835918 w 1010331"/>
                  <a:gd name="connsiteY2691" fmla="*/ 116577 h 303641"/>
                  <a:gd name="connsiteX2692" fmla="*/ 831400 w 1010331"/>
                  <a:gd name="connsiteY2692" fmla="*/ 121095 h 303641"/>
                  <a:gd name="connsiteX2693" fmla="*/ 826881 w 1010331"/>
                  <a:gd name="connsiteY2693" fmla="*/ 116577 h 303641"/>
                  <a:gd name="connsiteX2694" fmla="*/ 831400 w 1010331"/>
                  <a:gd name="connsiteY2694" fmla="*/ 112058 h 303641"/>
                  <a:gd name="connsiteX2695" fmla="*/ 831400 w 1010331"/>
                  <a:gd name="connsiteY2695" fmla="*/ 112058 h 303641"/>
                  <a:gd name="connsiteX2696" fmla="*/ 812422 w 1010331"/>
                  <a:gd name="connsiteY2696" fmla="*/ 112058 h 303641"/>
                  <a:gd name="connsiteX2697" fmla="*/ 816941 w 1010331"/>
                  <a:gd name="connsiteY2697" fmla="*/ 116577 h 303641"/>
                  <a:gd name="connsiteX2698" fmla="*/ 812422 w 1010331"/>
                  <a:gd name="connsiteY2698" fmla="*/ 121095 h 303641"/>
                  <a:gd name="connsiteX2699" fmla="*/ 807904 w 1010331"/>
                  <a:gd name="connsiteY2699" fmla="*/ 116577 h 303641"/>
                  <a:gd name="connsiteX2700" fmla="*/ 812422 w 1010331"/>
                  <a:gd name="connsiteY2700" fmla="*/ 112058 h 303641"/>
                  <a:gd name="connsiteX2701" fmla="*/ 812422 w 1010331"/>
                  <a:gd name="connsiteY2701" fmla="*/ 112058 h 303641"/>
                  <a:gd name="connsiteX2702" fmla="*/ 793445 w 1010331"/>
                  <a:gd name="connsiteY2702" fmla="*/ 112058 h 303641"/>
                  <a:gd name="connsiteX2703" fmla="*/ 797963 w 1010331"/>
                  <a:gd name="connsiteY2703" fmla="*/ 116577 h 303641"/>
                  <a:gd name="connsiteX2704" fmla="*/ 793445 w 1010331"/>
                  <a:gd name="connsiteY2704" fmla="*/ 121095 h 303641"/>
                  <a:gd name="connsiteX2705" fmla="*/ 788926 w 1010331"/>
                  <a:gd name="connsiteY2705" fmla="*/ 116577 h 303641"/>
                  <a:gd name="connsiteX2706" fmla="*/ 793445 w 1010331"/>
                  <a:gd name="connsiteY2706" fmla="*/ 112058 h 303641"/>
                  <a:gd name="connsiteX2707" fmla="*/ 793445 w 1010331"/>
                  <a:gd name="connsiteY2707" fmla="*/ 112058 h 303641"/>
                  <a:gd name="connsiteX2708" fmla="*/ 774467 w 1010331"/>
                  <a:gd name="connsiteY2708" fmla="*/ 112058 h 303641"/>
                  <a:gd name="connsiteX2709" fmla="*/ 778985 w 1010331"/>
                  <a:gd name="connsiteY2709" fmla="*/ 116577 h 303641"/>
                  <a:gd name="connsiteX2710" fmla="*/ 774467 w 1010331"/>
                  <a:gd name="connsiteY2710" fmla="*/ 121095 h 303641"/>
                  <a:gd name="connsiteX2711" fmla="*/ 769948 w 1010331"/>
                  <a:gd name="connsiteY2711" fmla="*/ 116577 h 303641"/>
                  <a:gd name="connsiteX2712" fmla="*/ 774467 w 1010331"/>
                  <a:gd name="connsiteY2712" fmla="*/ 112058 h 303641"/>
                  <a:gd name="connsiteX2713" fmla="*/ 774467 w 1010331"/>
                  <a:gd name="connsiteY2713" fmla="*/ 112058 h 303641"/>
                  <a:gd name="connsiteX2714" fmla="*/ 756393 w 1010331"/>
                  <a:gd name="connsiteY2714" fmla="*/ 112058 h 303641"/>
                  <a:gd name="connsiteX2715" fmla="*/ 760912 w 1010331"/>
                  <a:gd name="connsiteY2715" fmla="*/ 116577 h 303641"/>
                  <a:gd name="connsiteX2716" fmla="*/ 756393 w 1010331"/>
                  <a:gd name="connsiteY2716" fmla="*/ 121095 h 303641"/>
                  <a:gd name="connsiteX2717" fmla="*/ 751875 w 1010331"/>
                  <a:gd name="connsiteY2717" fmla="*/ 116577 h 303641"/>
                  <a:gd name="connsiteX2718" fmla="*/ 756393 w 1010331"/>
                  <a:gd name="connsiteY2718" fmla="*/ 112058 h 303641"/>
                  <a:gd name="connsiteX2719" fmla="*/ 756393 w 1010331"/>
                  <a:gd name="connsiteY2719" fmla="*/ 112058 h 303641"/>
                  <a:gd name="connsiteX2720" fmla="*/ 737415 w 1010331"/>
                  <a:gd name="connsiteY2720" fmla="*/ 112058 h 303641"/>
                  <a:gd name="connsiteX2721" fmla="*/ 741934 w 1010331"/>
                  <a:gd name="connsiteY2721" fmla="*/ 116577 h 303641"/>
                  <a:gd name="connsiteX2722" fmla="*/ 737415 w 1010331"/>
                  <a:gd name="connsiteY2722" fmla="*/ 121095 h 303641"/>
                  <a:gd name="connsiteX2723" fmla="*/ 732897 w 1010331"/>
                  <a:gd name="connsiteY2723" fmla="*/ 116577 h 303641"/>
                  <a:gd name="connsiteX2724" fmla="*/ 737415 w 1010331"/>
                  <a:gd name="connsiteY2724" fmla="*/ 112058 h 303641"/>
                  <a:gd name="connsiteX2725" fmla="*/ 737415 w 1010331"/>
                  <a:gd name="connsiteY2725" fmla="*/ 112058 h 303641"/>
                  <a:gd name="connsiteX2726" fmla="*/ 718438 w 1010331"/>
                  <a:gd name="connsiteY2726" fmla="*/ 112058 h 303641"/>
                  <a:gd name="connsiteX2727" fmla="*/ 722956 w 1010331"/>
                  <a:gd name="connsiteY2727" fmla="*/ 116577 h 303641"/>
                  <a:gd name="connsiteX2728" fmla="*/ 718438 w 1010331"/>
                  <a:gd name="connsiteY2728" fmla="*/ 121095 h 303641"/>
                  <a:gd name="connsiteX2729" fmla="*/ 713919 w 1010331"/>
                  <a:gd name="connsiteY2729" fmla="*/ 116577 h 303641"/>
                  <a:gd name="connsiteX2730" fmla="*/ 718438 w 1010331"/>
                  <a:gd name="connsiteY2730" fmla="*/ 112058 h 303641"/>
                  <a:gd name="connsiteX2731" fmla="*/ 718438 w 1010331"/>
                  <a:gd name="connsiteY2731" fmla="*/ 112058 h 303641"/>
                  <a:gd name="connsiteX2732" fmla="*/ 699460 w 1010331"/>
                  <a:gd name="connsiteY2732" fmla="*/ 112058 h 303641"/>
                  <a:gd name="connsiteX2733" fmla="*/ 703979 w 1010331"/>
                  <a:gd name="connsiteY2733" fmla="*/ 116577 h 303641"/>
                  <a:gd name="connsiteX2734" fmla="*/ 699460 w 1010331"/>
                  <a:gd name="connsiteY2734" fmla="*/ 121095 h 303641"/>
                  <a:gd name="connsiteX2735" fmla="*/ 694942 w 1010331"/>
                  <a:gd name="connsiteY2735" fmla="*/ 116577 h 303641"/>
                  <a:gd name="connsiteX2736" fmla="*/ 699460 w 1010331"/>
                  <a:gd name="connsiteY2736" fmla="*/ 112058 h 303641"/>
                  <a:gd name="connsiteX2737" fmla="*/ 699460 w 1010331"/>
                  <a:gd name="connsiteY2737" fmla="*/ 112058 h 303641"/>
                  <a:gd name="connsiteX2738" fmla="*/ 680483 w 1010331"/>
                  <a:gd name="connsiteY2738" fmla="*/ 112058 h 303641"/>
                  <a:gd name="connsiteX2739" fmla="*/ 685001 w 1010331"/>
                  <a:gd name="connsiteY2739" fmla="*/ 116577 h 303641"/>
                  <a:gd name="connsiteX2740" fmla="*/ 680483 w 1010331"/>
                  <a:gd name="connsiteY2740" fmla="*/ 121095 h 303641"/>
                  <a:gd name="connsiteX2741" fmla="*/ 675964 w 1010331"/>
                  <a:gd name="connsiteY2741" fmla="*/ 116577 h 303641"/>
                  <a:gd name="connsiteX2742" fmla="*/ 680483 w 1010331"/>
                  <a:gd name="connsiteY2742" fmla="*/ 112058 h 303641"/>
                  <a:gd name="connsiteX2743" fmla="*/ 680483 w 1010331"/>
                  <a:gd name="connsiteY2743" fmla="*/ 112058 h 303641"/>
                  <a:gd name="connsiteX2744" fmla="*/ 662409 w 1010331"/>
                  <a:gd name="connsiteY2744" fmla="*/ 112058 h 303641"/>
                  <a:gd name="connsiteX2745" fmla="*/ 666927 w 1010331"/>
                  <a:gd name="connsiteY2745" fmla="*/ 116577 h 303641"/>
                  <a:gd name="connsiteX2746" fmla="*/ 662409 w 1010331"/>
                  <a:gd name="connsiteY2746" fmla="*/ 121095 h 303641"/>
                  <a:gd name="connsiteX2747" fmla="*/ 657890 w 1010331"/>
                  <a:gd name="connsiteY2747" fmla="*/ 116577 h 303641"/>
                  <a:gd name="connsiteX2748" fmla="*/ 662409 w 1010331"/>
                  <a:gd name="connsiteY2748" fmla="*/ 112058 h 303641"/>
                  <a:gd name="connsiteX2749" fmla="*/ 662409 w 1010331"/>
                  <a:gd name="connsiteY2749" fmla="*/ 112058 h 303641"/>
                  <a:gd name="connsiteX2750" fmla="*/ 643431 w 1010331"/>
                  <a:gd name="connsiteY2750" fmla="*/ 112058 h 303641"/>
                  <a:gd name="connsiteX2751" fmla="*/ 647950 w 1010331"/>
                  <a:gd name="connsiteY2751" fmla="*/ 116577 h 303641"/>
                  <a:gd name="connsiteX2752" fmla="*/ 643431 w 1010331"/>
                  <a:gd name="connsiteY2752" fmla="*/ 121095 h 303641"/>
                  <a:gd name="connsiteX2753" fmla="*/ 638913 w 1010331"/>
                  <a:gd name="connsiteY2753" fmla="*/ 116577 h 303641"/>
                  <a:gd name="connsiteX2754" fmla="*/ 643431 w 1010331"/>
                  <a:gd name="connsiteY2754" fmla="*/ 112058 h 303641"/>
                  <a:gd name="connsiteX2755" fmla="*/ 643431 w 1010331"/>
                  <a:gd name="connsiteY2755" fmla="*/ 112058 h 303641"/>
                  <a:gd name="connsiteX2756" fmla="*/ 624453 w 1010331"/>
                  <a:gd name="connsiteY2756" fmla="*/ 112058 h 303641"/>
                  <a:gd name="connsiteX2757" fmla="*/ 628972 w 1010331"/>
                  <a:gd name="connsiteY2757" fmla="*/ 116577 h 303641"/>
                  <a:gd name="connsiteX2758" fmla="*/ 624453 w 1010331"/>
                  <a:gd name="connsiteY2758" fmla="*/ 121095 h 303641"/>
                  <a:gd name="connsiteX2759" fmla="*/ 619935 w 1010331"/>
                  <a:gd name="connsiteY2759" fmla="*/ 116577 h 303641"/>
                  <a:gd name="connsiteX2760" fmla="*/ 624453 w 1010331"/>
                  <a:gd name="connsiteY2760" fmla="*/ 112058 h 303641"/>
                  <a:gd name="connsiteX2761" fmla="*/ 624453 w 1010331"/>
                  <a:gd name="connsiteY2761" fmla="*/ 112058 h 303641"/>
                  <a:gd name="connsiteX2762" fmla="*/ 605476 w 1010331"/>
                  <a:gd name="connsiteY2762" fmla="*/ 112058 h 303641"/>
                  <a:gd name="connsiteX2763" fmla="*/ 609994 w 1010331"/>
                  <a:gd name="connsiteY2763" fmla="*/ 116577 h 303641"/>
                  <a:gd name="connsiteX2764" fmla="*/ 605476 w 1010331"/>
                  <a:gd name="connsiteY2764" fmla="*/ 121095 h 303641"/>
                  <a:gd name="connsiteX2765" fmla="*/ 600957 w 1010331"/>
                  <a:gd name="connsiteY2765" fmla="*/ 116577 h 303641"/>
                  <a:gd name="connsiteX2766" fmla="*/ 605476 w 1010331"/>
                  <a:gd name="connsiteY2766" fmla="*/ 112058 h 303641"/>
                  <a:gd name="connsiteX2767" fmla="*/ 605476 w 1010331"/>
                  <a:gd name="connsiteY2767" fmla="*/ 112058 h 303641"/>
                  <a:gd name="connsiteX2768" fmla="*/ 586498 w 1010331"/>
                  <a:gd name="connsiteY2768" fmla="*/ 112058 h 303641"/>
                  <a:gd name="connsiteX2769" fmla="*/ 591017 w 1010331"/>
                  <a:gd name="connsiteY2769" fmla="*/ 116577 h 303641"/>
                  <a:gd name="connsiteX2770" fmla="*/ 586498 w 1010331"/>
                  <a:gd name="connsiteY2770" fmla="*/ 121095 h 303641"/>
                  <a:gd name="connsiteX2771" fmla="*/ 581980 w 1010331"/>
                  <a:gd name="connsiteY2771" fmla="*/ 116577 h 303641"/>
                  <a:gd name="connsiteX2772" fmla="*/ 586498 w 1010331"/>
                  <a:gd name="connsiteY2772" fmla="*/ 112058 h 303641"/>
                  <a:gd name="connsiteX2773" fmla="*/ 586498 w 1010331"/>
                  <a:gd name="connsiteY2773" fmla="*/ 112058 h 303641"/>
                  <a:gd name="connsiteX2774" fmla="*/ 568424 w 1010331"/>
                  <a:gd name="connsiteY2774" fmla="*/ 112058 h 303641"/>
                  <a:gd name="connsiteX2775" fmla="*/ 572943 w 1010331"/>
                  <a:gd name="connsiteY2775" fmla="*/ 116577 h 303641"/>
                  <a:gd name="connsiteX2776" fmla="*/ 568424 w 1010331"/>
                  <a:gd name="connsiteY2776" fmla="*/ 121095 h 303641"/>
                  <a:gd name="connsiteX2777" fmla="*/ 563906 w 1010331"/>
                  <a:gd name="connsiteY2777" fmla="*/ 116577 h 303641"/>
                  <a:gd name="connsiteX2778" fmla="*/ 568424 w 1010331"/>
                  <a:gd name="connsiteY2778" fmla="*/ 112058 h 303641"/>
                  <a:gd name="connsiteX2779" fmla="*/ 568424 w 1010331"/>
                  <a:gd name="connsiteY2779" fmla="*/ 112058 h 303641"/>
                  <a:gd name="connsiteX2780" fmla="*/ 549447 w 1010331"/>
                  <a:gd name="connsiteY2780" fmla="*/ 112058 h 303641"/>
                  <a:gd name="connsiteX2781" fmla="*/ 553965 w 1010331"/>
                  <a:gd name="connsiteY2781" fmla="*/ 116577 h 303641"/>
                  <a:gd name="connsiteX2782" fmla="*/ 549447 w 1010331"/>
                  <a:gd name="connsiteY2782" fmla="*/ 121095 h 303641"/>
                  <a:gd name="connsiteX2783" fmla="*/ 544928 w 1010331"/>
                  <a:gd name="connsiteY2783" fmla="*/ 116577 h 303641"/>
                  <a:gd name="connsiteX2784" fmla="*/ 549447 w 1010331"/>
                  <a:gd name="connsiteY2784" fmla="*/ 112058 h 303641"/>
                  <a:gd name="connsiteX2785" fmla="*/ 549447 w 1010331"/>
                  <a:gd name="connsiteY2785" fmla="*/ 112058 h 303641"/>
                  <a:gd name="connsiteX2786" fmla="*/ 530469 w 1010331"/>
                  <a:gd name="connsiteY2786" fmla="*/ 112058 h 303641"/>
                  <a:gd name="connsiteX2787" fmla="*/ 534988 w 1010331"/>
                  <a:gd name="connsiteY2787" fmla="*/ 116577 h 303641"/>
                  <a:gd name="connsiteX2788" fmla="*/ 530469 w 1010331"/>
                  <a:gd name="connsiteY2788" fmla="*/ 121095 h 303641"/>
                  <a:gd name="connsiteX2789" fmla="*/ 525951 w 1010331"/>
                  <a:gd name="connsiteY2789" fmla="*/ 116577 h 303641"/>
                  <a:gd name="connsiteX2790" fmla="*/ 530469 w 1010331"/>
                  <a:gd name="connsiteY2790" fmla="*/ 112058 h 303641"/>
                  <a:gd name="connsiteX2791" fmla="*/ 530469 w 1010331"/>
                  <a:gd name="connsiteY2791" fmla="*/ 112058 h 303641"/>
                  <a:gd name="connsiteX2792" fmla="*/ 511492 w 1010331"/>
                  <a:gd name="connsiteY2792" fmla="*/ 112058 h 303641"/>
                  <a:gd name="connsiteX2793" fmla="*/ 516010 w 1010331"/>
                  <a:gd name="connsiteY2793" fmla="*/ 116577 h 303641"/>
                  <a:gd name="connsiteX2794" fmla="*/ 511492 w 1010331"/>
                  <a:gd name="connsiteY2794" fmla="*/ 121095 h 303641"/>
                  <a:gd name="connsiteX2795" fmla="*/ 506973 w 1010331"/>
                  <a:gd name="connsiteY2795" fmla="*/ 116577 h 303641"/>
                  <a:gd name="connsiteX2796" fmla="*/ 511492 w 1010331"/>
                  <a:gd name="connsiteY2796" fmla="*/ 112058 h 303641"/>
                  <a:gd name="connsiteX2797" fmla="*/ 511492 w 1010331"/>
                  <a:gd name="connsiteY2797" fmla="*/ 112058 h 303641"/>
                  <a:gd name="connsiteX2798" fmla="*/ 493418 w 1010331"/>
                  <a:gd name="connsiteY2798" fmla="*/ 112058 h 303641"/>
                  <a:gd name="connsiteX2799" fmla="*/ 497936 w 1010331"/>
                  <a:gd name="connsiteY2799" fmla="*/ 116577 h 303641"/>
                  <a:gd name="connsiteX2800" fmla="*/ 493418 w 1010331"/>
                  <a:gd name="connsiteY2800" fmla="*/ 121095 h 303641"/>
                  <a:gd name="connsiteX2801" fmla="*/ 488899 w 1010331"/>
                  <a:gd name="connsiteY2801" fmla="*/ 116577 h 303641"/>
                  <a:gd name="connsiteX2802" fmla="*/ 493418 w 1010331"/>
                  <a:gd name="connsiteY2802" fmla="*/ 112058 h 303641"/>
                  <a:gd name="connsiteX2803" fmla="*/ 493418 w 1010331"/>
                  <a:gd name="connsiteY2803" fmla="*/ 112058 h 303641"/>
                  <a:gd name="connsiteX2804" fmla="*/ 474440 w 1010331"/>
                  <a:gd name="connsiteY2804" fmla="*/ 112058 h 303641"/>
                  <a:gd name="connsiteX2805" fmla="*/ 478959 w 1010331"/>
                  <a:gd name="connsiteY2805" fmla="*/ 116577 h 303641"/>
                  <a:gd name="connsiteX2806" fmla="*/ 474440 w 1010331"/>
                  <a:gd name="connsiteY2806" fmla="*/ 121095 h 303641"/>
                  <a:gd name="connsiteX2807" fmla="*/ 469922 w 1010331"/>
                  <a:gd name="connsiteY2807" fmla="*/ 116577 h 303641"/>
                  <a:gd name="connsiteX2808" fmla="*/ 474440 w 1010331"/>
                  <a:gd name="connsiteY2808" fmla="*/ 112058 h 303641"/>
                  <a:gd name="connsiteX2809" fmla="*/ 474440 w 1010331"/>
                  <a:gd name="connsiteY2809" fmla="*/ 112058 h 303641"/>
                  <a:gd name="connsiteX2810" fmla="*/ 455462 w 1010331"/>
                  <a:gd name="connsiteY2810" fmla="*/ 112058 h 303641"/>
                  <a:gd name="connsiteX2811" fmla="*/ 459981 w 1010331"/>
                  <a:gd name="connsiteY2811" fmla="*/ 116577 h 303641"/>
                  <a:gd name="connsiteX2812" fmla="*/ 455462 w 1010331"/>
                  <a:gd name="connsiteY2812" fmla="*/ 121095 h 303641"/>
                  <a:gd name="connsiteX2813" fmla="*/ 450944 w 1010331"/>
                  <a:gd name="connsiteY2813" fmla="*/ 116577 h 303641"/>
                  <a:gd name="connsiteX2814" fmla="*/ 455462 w 1010331"/>
                  <a:gd name="connsiteY2814" fmla="*/ 112058 h 303641"/>
                  <a:gd name="connsiteX2815" fmla="*/ 455462 w 1010331"/>
                  <a:gd name="connsiteY2815" fmla="*/ 112058 h 303641"/>
                  <a:gd name="connsiteX2816" fmla="*/ 436485 w 1010331"/>
                  <a:gd name="connsiteY2816" fmla="*/ 112058 h 303641"/>
                  <a:gd name="connsiteX2817" fmla="*/ 441003 w 1010331"/>
                  <a:gd name="connsiteY2817" fmla="*/ 116577 h 303641"/>
                  <a:gd name="connsiteX2818" fmla="*/ 436485 w 1010331"/>
                  <a:gd name="connsiteY2818" fmla="*/ 121095 h 303641"/>
                  <a:gd name="connsiteX2819" fmla="*/ 431966 w 1010331"/>
                  <a:gd name="connsiteY2819" fmla="*/ 116577 h 303641"/>
                  <a:gd name="connsiteX2820" fmla="*/ 436485 w 1010331"/>
                  <a:gd name="connsiteY2820" fmla="*/ 112058 h 303641"/>
                  <a:gd name="connsiteX2821" fmla="*/ 436485 w 1010331"/>
                  <a:gd name="connsiteY2821" fmla="*/ 112058 h 303641"/>
                  <a:gd name="connsiteX2822" fmla="*/ 417507 w 1010331"/>
                  <a:gd name="connsiteY2822" fmla="*/ 112058 h 303641"/>
                  <a:gd name="connsiteX2823" fmla="*/ 422026 w 1010331"/>
                  <a:gd name="connsiteY2823" fmla="*/ 116577 h 303641"/>
                  <a:gd name="connsiteX2824" fmla="*/ 417507 w 1010331"/>
                  <a:gd name="connsiteY2824" fmla="*/ 121095 h 303641"/>
                  <a:gd name="connsiteX2825" fmla="*/ 412989 w 1010331"/>
                  <a:gd name="connsiteY2825" fmla="*/ 116577 h 303641"/>
                  <a:gd name="connsiteX2826" fmla="*/ 417507 w 1010331"/>
                  <a:gd name="connsiteY2826" fmla="*/ 112058 h 303641"/>
                  <a:gd name="connsiteX2827" fmla="*/ 417507 w 1010331"/>
                  <a:gd name="connsiteY2827" fmla="*/ 112058 h 303641"/>
                  <a:gd name="connsiteX2828" fmla="*/ 399433 w 1010331"/>
                  <a:gd name="connsiteY2828" fmla="*/ 112058 h 303641"/>
                  <a:gd name="connsiteX2829" fmla="*/ 403952 w 1010331"/>
                  <a:gd name="connsiteY2829" fmla="*/ 116577 h 303641"/>
                  <a:gd name="connsiteX2830" fmla="*/ 399433 w 1010331"/>
                  <a:gd name="connsiteY2830" fmla="*/ 121095 h 303641"/>
                  <a:gd name="connsiteX2831" fmla="*/ 394915 w 1010331"/>
                  <a:gd name="connsiteY2831" fmla="*/ 116577 h 303641"/>
                  <a:gd name="connsiteX2832" fmla="*/ 399433 w 1010331"/>
                  <a:gd name="connsiteY2832" fmla="*/ 112058 h 303641"/>
                  <a:gd name="connsiteX2833" fmla="*/ 399433 w 1010331"/>
                  <a:gd name="connsiteY2833" fmla="*/ 112058 h 303641"/>
                  <a:gd name="connsiteX2834" fmla="*/ 380456 w 1010331"/>
                  <a:gd name="connsiteY2834" fmla="*/ 112058 h 303641"/>
                  <a:gd name="connsiteX2835" fmla="*/ 384974 w 1010331"/>
                  <a:gd name="connsiteY2835" fmla="*/ 116577 h 303641"/>
                  <a:gd name="connsiteX2836" fmla="*/ 380456 w 1010331"/>
                  <a:gd name="connsiteY2836" fmla="*/ 121095 h 303641"/>
                  <a:gd name="connsiteX2837" fmla="*/ 375937 w 1010331"/>
                  <a:gd name="connsiteY2837" fmla="*/ 116577 h 303641"/>
                  <a:gd name="connsiteX2838" fmla="*/ 380456 w 1010331"/>
                  <a:gd name="connsiteY2838" fmla="*/ 112058 h 303641"/>
                  <a:gd name="connsiteX2839" fmla="*/ 380456 w 1010331"/>
                  <a:gd name="connsiteY2839" fmla="*/ 112058 h 303641"/>
                  <a:gd name="connsiteX2840" fmla="*/ 361478 w 1010331"/>
                  <a:gd name="connsiteY2840" fmla="*/ 112058 h 303641"/>
                  <a:gd name="connsiteX2841" fmla="*/ 365997 w 1010331"/>
                  <a:gd name="connsiteY2841" fmla="*/ 116577 h 303641"/>
                  <a:gd name="connsiteX2842" fmla="*/ 361478 w 1010331"/>
                  <a:gd name="connsiteY2842" fmla="*/ 121095 h 303641"/>
                  <a:gd name="connsiteX2843" fmla="*/ 356960 w 1010331"/>
                  <a:gd name="connsiteY2843" fmla="*/ 116577 h 303641"/>
                  <a:gd name="connsiteX2844" fmla="*/ 361478 w 1010331"/>
                  <a:gd name="connsiteY2844" fmla="*/ 112058 h 303641"/>
                  <a:gd name="connsiteX2845" fmla="*/ 361478 w 1010331"/>
                  <a:gd name="connsiteY2845" fmla="*/ 112058 h 303641"/>
                  <a:gd name="connsiteX2846" fmla="*/ 342501 w 1010331"/>
                  <a:gd name="connsiteY2846" fmla="*/ 112058 h 303641"/>
                  <a:gd name="connsiteX2847" fmla="*/ 347019 w 1010331"/>
                  <a:gd name="connsiteY2847" fmla="*/ 116577 h 303641"/>
                  <a:gd name="connsiteX2848" fmla="*/ 342501 w 1010331"/>
                  <a:gd name="connsiteY2848" fmla="*/ 121095 h 303641"/>
                  <a:gd name="connsiteX2849" fmla="*/ 337982 w 1010331"/>
                  <a:gd name="connsiteY2849" fmla="*/ 116577 h 303641"/>
                  <a:gd name="connsiteX2850" fmla="*/ 342501 w 1010331"/>
                  <a:gd name="connsiteY2850" fmla="*/ 112058 h 303641"/>
                  <a:gd name="connsiteX2851" fmla="*/ 342501 w 1010331"/>
                  <a:gd name="connsiteY2851" fmla="*/ 112058 h 303641"/>
                  <a:gd name="connsiteX2852" fmla="*/ 323523 w 1010331"/>
                  <a:gd name="connsiteY2852" fmla="*/ 112058 h 303641"/>
                  <a:gd name="connsiteX2853" fmla="*/ 328041 w 1010331"/>
                  <a:gd name="connsiteY2853" fmla="*/ 116577 h 303641"/>
                  <a:gd name="connsiteX2854" fmla="*/ 323523 w 1010331"/>
                  <a:gd name="connsiteY2854" fmla="*/ 121095 h 303641"/>
                  <a:gd name="connsiteX2855" fmla="*/ 319004 w 1010331"/>
                  <a:gd name="connsiteY2855" fmla="*/ 116577 h 303641"/>
                  <a:gd name="connsiteX2856" fmla="*/ 323523 w 1010331"/>
                  <a:gd name="connsiteY2856" fmla="*/ 112058 h 303641"/>
                  <a:gd name="connsiteX2857" fmla="*/ 323523 w 1010331"/>
                  <a:gd name="connsiteY2857" fmla="*/ 112058 h 303641"/>
                  <a:gd name="connsiteX2858" fmla="*/ 305449 w 1010331"/>
                  <a:gd name="connsiteY2858" fmla="*/ 112058 h 303641"/>
                  <a:gd name="connsiteX2859" fmla="*/ 309968 w 1010331"/>
                  <a:gd name="connsiteY2859" fmla="*/ 116577 h 303641"/>
                  <a:gd name="connsiteX2860" fmla="*/ 305449 w 1010331"/>
                  <a:gd name="connsiteY2860" fmla="*/ 121095 h 303641"/>
                  <a:gd name="connsiteX2861" fmla="*/ 300931 w 1010331"/>
                  <a:gd name="connsiteY2861" fmla="*/ 116577 h 303641"/>
                  <a:gd name="connsiteX2862" fmla="*/ 305449 w 1010331"/>
                  <a:gd name="connsiteY2862" fmla="*/ 112058 h 303641"/>
                  <a:gd name="connsiteX2863" fmla="*/ 305449 w 1010331"/>
                  <a:gd name="connsiteY2863" fmla="*/ 112058 h 303641"/>
                  <a:gd name="connsiteX2864" fmla="*/ 286471 w 1010331"/>
                  <a:gd name="connsiteY2864" fmla="*/ 112058 h 303641"/>
                  <a:gd name="connsiteX2865" fmla="*/ 290990 w 1010331"/>
                  <a:gd name="connsiteY2865" fmla="*/ 116577 h 303641"/>
                  <a:gd name="connsiteX2866" fmla="*/ 286471 w 1010331"/>
                  <a:gd name="connsiteY2866" fmla="*/ 121095 h 303641"/>
                  <a:gd name="connsiteX2867" fmla="*/ 281953 w 1010331"/>
                  <a:gd name="connsiteY2867" fmla="*/ 116577 h 303641"/>
                  <a:gd name="connsiteX2868" fmla="*/ 286471 w 1010331"/>
                  <a:gd name="connsiteY2868" fmla="*/ 112058 h 303641"/>
                  <a:gd name="connsiteX2869" fmla="*/ 286471 w 1010331"/>
                  <a:gd name="connsiteY2869" fmla="*/ 112058 h 303641"/>
                  <a:gd name="connsiteX2870" fmla="*/ 840437 w 1010331"/>
                  <a:gd name="connsiteY2870" fmla="*/ 103021 h 303641"/>
                  <a:gd name="connsiteX2871" fmla="*/ 844955 w 1010331"/>
                  <a:gd name="connsiteY2871" fmla="*/ 107540 h 303641"/>
                  <a:gd name="connsiteX2872" fmla="*/ 840437 w 1010331"/>
                  <a:gd name="connsiteY2872" fmla="*/ 112058 h 303641"/>
                  <a:gd name="connsiteX2873" fmla="*/ 835918 w 1010331"/>
                  <a:gd name="connsiteY2873" fmla="*/ 107540 h 303641"/>
                  <a:gd name="connsiteX2874" fmla="*/ 840437 w 1010331"/>
                  <a:gd name="connsiteY2874" fmla="*/ 103021 h 303641"/>
                  <a:gd name="connsiteX2875" fmla="*/ 840437 w 1010331"/>
                  <a:gd name="connsiteY2875" fmla="*/ 103021 h 303641"/>
                  <a:gd name="connsiteX2876" fmla="*/ 821459 w 1010331"/>
                  <a:gd name="connsiteY2876" fmla="*/ 103021 h 303641"/>
                  <a:gd name="connsiteX2877" fmla="*/ 825978 w 1010331"/>
                  <a:gd name="connsiteY2877" fmla="*/ 107540 h 303641"/>
                  <a:gd name="connsiteX2878" fmla="*/ 821459 w 1010331"/>
                  <a:gd name="connsiteY2878" fmla="*/ 112058 h 303641"/>
                  <a:gd name="connsiteX2879" fmla="*/ 816941 w 1010331"/>
                  <a:gd name="connsiteY2879" fmla="*/ 107540 h 303641"/>
                  <a:gd name="connsiteX2880" fmla="*/ 821459 w 1010331"/>
                  <a:gd name="connsiteY2880" fmla="*/ 103021 h 303641"/>
                  <a:gd name="connsiteX2881" fmla="*/ 821459 w 1010331"/>
                  <a:gd name="connsiteY2881" fmla="*/ 103021 h 303641"/>
                  <a:gd name="connsiteX2882" fmla="*/ 803385 w 1010331"/>
                  <a:gd name="connsiteY2882" fmla="*/ 103021 h 303641"/>
                  <a:gd name="connsiteX2883" fmla="*/ 807904 w 1010331"/>
                  <a:gd name="connsiteY2883" fmla="*/ 107540 h 303641"/>
                  <a:gd name="connsiteX2884" fmla="*/ 803385 w 1010331"/>
                  <a:gd name="connsiteY2884" fmla="*/ 112058 h 303641"/>
                  <a:gd name="connsiteX2885" fmla="*/ 798867 w 1010331"/>
                  <a:gd name="connsiteY2885" fmla="*/ 107540 h 303641"/>
                  <a:gd name="connsiteX2886" fmla="*/ 803385 w 1010331"/>
                  <a:gd name="connsiteY2886" fmla="*/ 103021 h 303641"/>
                  <a:gd name="connsiteX2887" fmla="*/ 803385 w 1010331"/>
                  <a:gd name="connsiteY2887" fmla="*/ 103021 h 303641"/>
                  <a:gd name="connsiteX2888" fmla="*/ 784408 w 1010331"/>
                  <a:gd name="connsiteY2888" fmla="*/ 103021 h 303641"/>
                  <a:gd name="connsiteX2889" fmla="*/ 788926 w 1010331"/>
                  <a:gd name="connsiteY2889" fmla="*/ 107540 h 303641"/>
                  <a:gd name="connsiteX2890" fmla="*/ 784408 w 1010331"/>
                  <a:gd name="connsiteY2890" fmla="*/ 112058 h 303641"/>
                  <a:gd name="connsiteX2891" fmla="*/ 779889 w 1010331"/>
                  <a:gd name="connsiteY2891" fmla="*/ 107540 h 303641"/>
                  <a:gd name="connsiteX2892" fmla="*/ 784408 w 1010331"/>
                  <a:gd name="connsiteY2892" fmla="*/ 103021 h 303641"/>
                  <a:gd name="connsiteX2893" fmla="*/ 784408 w 1010331"/>
                  <a:gd name="connsiteY2893" fmla="*/ 103021 h 303641"/>
                  <a:gd name="connsiteX2894" fmla="*/ 765430 w 1010331"/>
                  <a:gd name="connsiteY2894" fmla="*/ 103021 h 303641"/>
                  <a:gd name="connsiteX2895" fmla="*/ 769948 w 1010331"/>
                  <a:gd name="connsiteY2895" fmla="*/ 107540 h 303641"/>
                  <a:gd name="connsiteX2896" fmla="*/ 765430 w 1010331"/>
                  <a:gd name="connsiteY2896" fmla="*/ 112058 h 303641"/>
                  <a:gd name="connsiteX2897" fmla="*/ 760912 w 1010331"/>
                  <a:gd name="connsiteY2897" fmla="*/ 107540 h 303641"/>
                  <a:gd name="connsiteX2898" fmla="*/ 765430 w 1010331"/>
                  <a:gd name="connsiteY2898" fmla="*/ 103021 h 303641"/>
                  <a:gd name="connsiteX2899" fmla="*/ 765430 w 1010331"/>
                  <a:gd name="connsiteY2899" fmla="*/ 103021 h 303641"/>
                  <a:gd name="connsiteX2900" fmla="*/ 746452 w 1010331"/>
                  <a:gd name="connsiteY2900" fmla="*/ 103021 h 303641"/>
                  <a:gd name="connsiteX2901" fmla="*/ 750971 w 1010331"/>
                  <a:gd name="connsiteY2901" fmla="*/ 107540 h 303641"/>
                  <a:gd name="connsiteX2902" fmla="*/ 746452 w 1010331"/>
                  <a:gd name="connsiteY2902" fmla="*/ 112058 h 303641"/>
                  <a:gd name="connsiteX2903" fmla="*/ 741934 w 1010331"/>
                  <a:gd name="connsiteY2903" fmla="*/ 107540 h 303641"/>
                  <a:gd name="connsiteX2904" fmla="*/ 746452 w 1010331"/>
                  <a:gd name="connsiteY2904" fmla="*/ 103021 h 303641"/>
                  <a:gd name="connsiteX2905" fmla="*/ 746452 w 1010331"/>
                  <a:gd name="connsiteY2905" fmla="*/ 103021 h 303641"/>
                  <a:gd name="connsiteX2906" fmla="*/ 727475 w 1010331"/>
                  <a:gd name="connsiteY2906" fmla="*/ 103021 h 303641"/>
                  <a:gd name="connsiteX2907" fmla="*/ 731993 w 1010331"/>
                  <a:gd name="connsiteY2907" fmla="*/ 107540 h 303641"/>
                  <a:gd name="connsiteX2908" fmla="*/ 727475 w 1010331"/>
                  <a:gd name="connsiteY2908" fmla="*/ 112058 h 303641"/>
                  <a:gd name="connsiteX2909" fmla="*/ 722956 w 1010331"/>
                  <a:gd name="connsiteY2909" fmla="*/ 107540 h 303641"/>
                  <a:gd name="connsiteX2910" fmla="*/ 727475 w 1010331"/>
                  <a:gd name="connsiteY2910" fmla="*/ 103021 h 303641"/>
                  <a:gd name="connsiteX2911" fmla="*/ 727475 w 1010331"/>
                  <a:gd name="connsiteY2911" fmla="*/ 103021 h 303641"/>
                  <a:gd name="connsiteX2912" fmla="*/ 709401 w 1010331"/>
                  <a:gd name="connsiteY2912" fmla="*/ 103021 h 303641"/>
                  <a:gd name="connsiteX2913" fmla="*/ 713919 w 1010331"/>
                  <a:gd name="connsiteY2913" fmla="*/ 107540 h 303641"/>
                  <a:gd name="connsiteX2914" fmla="*/ 709401 w 1010331"/>
                  <a:gd name="connsiteY2914" fmla="*/ 112058 h 303641"/>
                  <a:gd name="connsiteX2915" fmla="*/ 704882 w 1010331"/>
                  <a:gd name="connsiteY2915" fmla="*/ 107540 h 303641"/>
                  <a:gd name="connsiteX2916" fmla="*/ 709401 w 1010331"/>
                  <a:gd name="connsiteY2916" fmla="*/ 103021 h 303641"/>
                  <a:gd name="connsiteX2917" fmla="*/ 709401 w 1010331"/>
                  <a:gd name="connsiteY2917" fmla="*/ 103021 h 303641"/>
                  <a:gd name="connsiteX2918" fmla="*/ 690423 w 1010331"/>
                  <a:gd name="connsiteY2918" fmla="*/ 103021 h 303641"/>
                  <a:gd name="connsiteX2919" fmla="*/ 694942 w 1010331"/>
                  <a:gd name="connsiteY2919" fmla="*/ 107540 h 303641"/>
                  <a:gd name="connsiteX2920" fmla="*/ 690423 w 1010331"/>
                  <a:gd name="connsiteY2920" fmla="*/ 112058 h 303641"/>
                  <a:gd name="connsiteX2921" fmla="*/ 685905 w 1010331"/>
                  <a:gd name="connsiteY2921" fmla="*/ 107540 h 303641"/>
                  <a:gd name="connsiteX2922" fmla="*/ 690423 w 1010331"/>
                  <a:gd name="connsiteY2922" fmla="*/ 103021 h 303641"/>
                  <a:gd name="connsiteX2923" fmla="*/ 690423 w 1010331"/>
                  <a:gd name="connsiteY2923" fmla="*/ 103021 h 303641"/>
                  <a:gd name="connsiteX2924" fmla="*/ 671446 w 1010331"/>
                  <a:gd name="connsiteY2924" fmla="*/ 103021 h 303641"/>
                  <a:gd name="connsiteX2925" fmla="*/ 675964 w 1010331"/>
                  <a:gd name="connsiteY2925" fmla="*/ 107540 h 303641"/>
                  <a:gd name="connsiteX2926" fmla="*/ 671446 w 1010331"/>
                  <a:gd name="connsiteY2926" fmla="*/ 112058 h 303641"/>
                  <a:gd name="connsiteX2927" fmla="*/ 666927 w 1010331"/>
                  <a:gd name="connsiteY2927" fmla="*/ 107540 h 303641"/>
                  <a:gd name="connsiteX2928" fmla="*/ 671446 w 1010331"/>
                  <a:gd name="connsiteY2928" fmla="*/ 103021 h 303641"/>
                  <a:gd name="connsiteX2929" fmla="*/ 671446 w 1010331"/>
                  <a:gd name="connsiteY2929" fmla="*/ 103021 h 303641"/>
                  <a:gd name="connsiteX2930" fmla="*/ 652468 w 1010331"/>
                  <a:gd name="connsiteY2930" fmla="*/ 103021 h 303641"/>
                  <a:gd name="connsiteX2931" fmla="*/ 656987 w 1010331"/>
                  <a:gd name="connsiteY2931" fmla="*/ 107540 h 303641"/>
                  <a:gd name="connsiteX2932" fmla="*/ 652468 w 1010331"/>
                  <a:gd name="connsiteY2932" fmla="*/ 112058 h 303641"/>
                  <a:gd name="connsiteX2933" fmla="*/ 647950 w 1010331"/>
                  <a:gd name="connsiteY2933" fmla="*/ 107540 h 303641"/>
                  <a:gd name="connsiteX2934" fmla="*/ 652468 w 1010331"/>
                  <a:gd name="connsiteY2934" fmla="*/ 103021 h 303641"/>
                  <a:gd name="connsiteX2935" fmla="*/ 652468 w 1010331"/>
                  <a:gd name="connsiteY2935" fmla="*/ 103021 h 303641"/>
                  <a:gd name="connsiteX2936" fmla="*/ 633490 w 1010331"/>
                  <a:gd name="connsiteY2936" fmla="*/ 103021 h 303641"/>
                  <a:gd name="connsiteX2937" fmla="*/ 638009 w 1010331"/>
                  <a:gd name="connsiteY2937" fmla="*/ 107540 h 303641"/>
                  <a:gd name="connsiteX2938" fmla="*/ 633490 w 1010331"/>
                  <a:gd name="connsiteY2938" fmla="*/ 112058 h 303641"/>
                  <a:gd name="connsiteX2939" fmla="*/ 628972 w 1010331"/>
                  <a:gd name="connsiteY2939" fmla="*/ 107540 h 303641"/>
                  <a:gd name="connsiteX2940" fmla="*/ 633490 w 1010331"/>
                  <a:gd name="connsiteY2940" fmla="*/ 103021 h 303641"/>
                  <a:gd name="connsiteX2941" fmla="*/ 633490 w 1010331"/>
                  <a:gd name="connsiteY2941" fmla="*/ 103021 h 303641"/>
                  <a:gd name="connsiteX2942" fmla="*/ 615417 w 1010331"/>
                  <a:gd name="connsiteY2942" fmla="*/ 103021 h 303641"/>
                  <a:gd name="connsiteX2943" fmla="*/ 619935 w 1010331"/>
                  <a:gd name="connsiteY2943" fmla="*/ 107540 h 303641"/>
                  <a:gd name="connsiteX2944" fmla="*/ 615417 w 1010331"/>
                  <a:gd name="connsiteY2944" fmla="*/ 112058 h 303641"/>
                  <a:gd name="connsiteX2945" fmla="*/ 610898 w 1010331"/>
                  <a:gd name="connsiteY2945" fmla="*/ 107540 h 303641"/>
                  <a:gd name="connsiteX2946" fmla="*/ 615417 w 1010331"/>
                  <a:gd name="connsiteY2946" fmla="*/ 103021 h 303641"/>
                  <a:gd name="connsiteX2947" fmla="*/ 615417 w 1010331"/>
                  <a:gd name="connsiteY2947" fmla="*/ 103021 h 303641"/>
                  <a:gd name="connsiteX2948" fmla="*/ 596439 w 1010331"/>
                  <a:gd name="connsiteY2948" fmla="*/ 103021 h 303641"/>
                  <a:gd name="connsiteX2949" fmla="*/ 600957 w 1010331"/>
                  <a:gd name="connsiteY2949" fmla="*/ 107540 h 303641"/>
                  <a:gd name="connsiteX2950" fmla="*/ 596439 w 1010331"/>
                  <a:gd name="connsiteY2950" fmla="*/ 112058 h 303641"/>
                  <a:gd name="connsiteX2951" fmla="*/ 591920 w 1010331"/>
                  <a:gd name="connsiteY2951" fmla="*/ 107540 h 303641"/>
                  <a:gd name="connsiteX2952" fmla="*/ 596439 w 1010331"/>
                  <a:gd name="connsiteY2952" fmla="*/ 103021 h 303641"/>
                  <a:gd name="connsiteX2953" fmla="*/ 596439 w 1010331"/>
                  <a:gd name="connsiteY2953" fmla="*/ 103021 h 303641"/>
                  <a:gd name="connsiteX2954" fmla="*/ 577461 w 1010331"/>
                  <a:gd name="connsiteY2954" fmla="*/ 103021 h 303641"/>
                  <a:gd name="connsiteX2955" fmla="*/ 581980 w 1010331"/>
                  <a:gd name="connsiteY2955" fmla="*/ 107540 h 303641"/>
                  <a:gd name="connsiteX2956" fmla="*/ 577461 w 1010331"/>
                  <a:gd name="connsiteY2956" fmla="*/ 112058 h 303641"/>
                  <a:gd name="connsiteX2957" fmla="*/ 572943 w 1010331"/>
                  <a:gd name="connsiteY2957" fmla="*/ 107540 h 303641"/>
                  <a:gd name="connsiteX2958" fmla="*/ 577461 w 1010331"/>
                  <a:gd name="connsiteY2958" fmla="*/ 103021 h 303641"/>
                  <a:gd name="connsiteX2959" fmla="*/ 577461 w 1010331"/>
                  <a:gd name="connsiteY2959" fmla="*/ 103021 h 303641"/>
                  <a:gd name="connsiteX2960" fmla="*/ 558484 w 1010331"/>
                  <a:gd name="connsiteY2960" fmla="*/ 103021 h 303641"/>
                  <a:gd name="connsiteX2961" fmla="*/ 563002 w 1010331"/>
                  <a:gd name="connsiteY2961" fmla="*/ 107540 h 303641"/>
                  <a:gd name="connsiteX2962" fmla="*/ 558484 w 1010331"/>
                  <a:gd name="connsiteY2962" fmla="*/ 112058 h 303641"/>
                  <a:gd name="connsiteX2963" fmla="*/ 553965 w 1010331"/>
                  <a:gd name="connsiteY2963" fmla="*/ 107540 h 303641"/>
                  <a:gd name="connsiteX2964" fmla="*/ 558484 w 1010331"/>
                  <a:gd name="connsiteY2964" fmla="*/ 103021 h 303641"/>
                  <a:gd name="connsiteX2965" fmla="*/ 558484 w 1010331"/>
                  <a:gd name="connsiteY2965" fmla="*/ 103021 h 303641"/>
                  <a:gd name="connsiteX2966" fmla="*/ 539506 w 1010331"/>
                  <a:gd name="connsiteY2966" fmla="*/ 103021 h 303641"/>
                  <a:gd name="connsiteX2967" fmla="*/ 544025 w 1010331"/>
                  <a:gd name="connsiteY2967" fmla="*/ 107540 h 303641"/>
                  <a:gd name="connsiteX2968" fmla="*/ 539506 w 1010331"/>
                  <a:gd name="connsiteY2968" fmla="*/ 112058 h 303641"/>
                  <a:gd name="connsiteX2969" fmla="*/ 534988 w 1010331"/>
                  <a:gd name="connsiteY2969" fmla="*/ 107540 h 303641"/>
                  <a:gd name="connsiteX2970" fmla="*/ 539506 w 1010331"/>
                  <a:gd name="connsiteY2970" fmla="*/ 103021 h 303641"/>
                  <a:gd name="connsiteX2971" fmla="*/ 539506 w 1010331"/>
                  <a:gd name="connsiteY2971" fmla="*/ 103021 h 303641"/>
                  <a:gd name="connsiteX2972" fmla="*/ 521432 w 1010331"/>
                  <a:gd name="connsiteY2972" fmla="*/ 103021 h 303641"/>
                  <a:gd name="connsiteX2973" fmla="*/ 525951 w 1010331"/>
                  <a:gd name="connsiteY2973" fmla="*/ 107540 h 303641"/>
                  <a:gd name="connsiteX2974" fmla="*/ 521432 w 1010331"/>
                  <a:gd name="connsiteY2974" fmla="*/ 112058 h 303641"/>
                  <a:gd name="connsiteX2975" fmla="*/ 516914 w 1010331"/>
                  <a:gd name="connsiteY2975" fmla="*/ 107540 h 303641"/>
                  <a:gd name="connsiteX2976" fmla="*/ 521432 w 1010331"/>
                  <a:gd name="connsiteY2976" fmla="*/ 103021 h 303641"/>
                  <a:gd name="connsiteX2977" fmla="*/ 521432 w 1010331"/>
                  <a:gd name="connsiteY2977" fmla="*/ 103021 h 303641"/>
                  <a:gd name="connsiteX2978" fmla="*/ 502455 w 1010331"/>
                  <a:gd name="connsiteY2978" fmla="*/ 103021 h 303641"/>
                  <a:gd name="connsiteX2979" fmla="*/ 506973 w 1010331"/>
                  <a:gd name="connsiteY2979" fmla="*/ 107540 h 303641"/>
                  <a:gd name="connsiteX2980" fmla="*/ 502455 w 1010331"/>
                  <a:gd name="connsiteY2980" fmla="*/ 112058 h 303641"/>
                  <a:gd name="connsiteX2981" fmla="*/ 497936 w 1010331"/>
                  <a:gd name="connsiteY2981" fmla="*/ 107540 h 303641"/>
                  <a:gd name="connsiteX2982" fmla="*/ 502455 w 1010331"/>
                  <a:gd name="connsiteY2982" fmla="*/ 103021 h 303641"/>
                  <a:gd name="connsiteX2983" fmla="*/ 502455 w 1010331"/>
                  <a:gd name="connsiteY2983" fmla="*/ 103021 h 303641"/>
                  <a:gd name="connsiteX2984" fmla="*/ 483477 w 1010331"/>
                  <a:gd name="connsiteY2984" fmla="*/ 103021 h 303641"/>
                  <a:gd name="connsiteX2985" fmla="*/ 487995 w 1010331"/>
                  <a:gd name="connsiteY2985" fmla="*/ 107540 h 303641"/>
                  <a:gd name="connsiteX2986" fmla="*/ 483477 w 1010331"/>
                  <a:gd name="connsiteY2986" fmla="*/ 112058 h 303641"/>
                  <a:gd name="connsiteX2987" fmla="*/ 478959 w 1010331"/>
                  <a:gd name="connsiteY2987" fmla="*/ 107540 h 303641"/>
                  <a:gd name="connsiteX2988" fmla="*/ 483477 w 1010331"/>
                  <a:gd name="connsiteY2988" fmla="*/ 103021 h 303641"/>
                  <a:gd name="connsiteX2989" fmla="*/ 483477 w 1010331"/>
                  <a:gd name="connsiteY2989" fmla="*/ 103021 h 303641"/>
                  <a:gd name="connsiteX2990" fmla="*/ 464499 w 1010331"/>
                  <a:gd name="connsiteY2990" fmla="*/ 103021 h 303641"/>
                  <a:gd name="connsiteX2991" fmla="*/ 469018 w 1010331"/>
                  <a:gd name="connsiteY2991" fmla="*/ 107540 h 303641"/>
                  <a:gd name="connsiteX2992" fmla="*/ 464499 w 1010331"/>
                  <a:gd name="connsiteY2992" fmla="*/ 112058 h 303641"/>
                  <a:gd name="connsiteX2993" fmla="*/ 459981 w 1010331"/>
                  <a:gd name="connsiteY2993" fmla="*/ 107540 h 303641"/>
                  <a:gd name="connsiteX2994" fmla="*/ 464499 w 1010331"/>
                  <a:gd name="connsiteY2994" fmla="*/ 103021 h 303641"/>
                  <a:gd name="connsiteX2995" fmla="*/ 464499 w 1010331"/>
                  <a:gd name="connsiteY2995" fmla="*/ 103021 h 303641"/>
                  <a:gd name="connsiteX2996" fmla="*/ 446425 w 1010331"/>
                  <a:gd name="connsiteY2996" fmla="*/ 103021 h 303641"/>
                  <a:gd name="connsiteX2997" fmla="*/ 450944 w 1010331"/>
                  <a:gd name="connsiteY2997" fmla="*/ 107540 h 303641"/>
                  <a:gd name="connsiteX2998" fmla="*/ 446425 w 1010331"/>
                  <a:gd name="connsiteY2998" fmla="*/ 112058 h 303641"/>
                  <a:gd name="connsiteX2999" fmla="*/ 441907 w 1010331"/>
                  <a:gd name="connsiteY2999" fmla="*/ 107540 h 303641"/>
                  <a:gd name="connsiteX3000" fmla="*/ 446425 w 1010331"/>
                  <a:gd name="connsiteY3000" fmla="*/ 103021 h 303641"/>
                  <a:gd name="connsiteX3001" fmla="*/ 446425 w 1010331"/>
                  <a:gd name="connsiteY3001" fmla="*/ 103021 h 303641"/>
                  <a:gd name="connsiteX3002" fmla="*/ 427448 w 1010331"/>
                  <a:gd name="connsiteY3002" fmla="*/ 103021 h 303641"/>
                  <a:gd name="connsiteX3003" fmla="*/ 431966 w 1010331"/>
                  <a:gd name="connsiteY3003" fmla="*/ 107540 h 303641"/>
                  <a:gd name="connsiteX3004" fmla="*/ 427448 w 1010331"/>
                  <a:gd name="connsiteY3004" fmla="*/ 112058 h 303641"/>
                  <a:gd name="connsiteX3005" fmla="*/ 422929 w 1010331"/>
                  <a:gd name="connsiteY3005" fmla="*/ 107540 h 303641"/>
                  <a:gd name="connsiteX3006" fmla="*/ 427448 w 1010331"/>
                  <a:gd name="connsiteY3006" fmla="*/ 103021 h 303641"/>
                  <a:gd name="connsiteX3007" fmla="*/ 427448 w 1010331"/>
                  <a:gd name="connsiteY3007" fmla="*/ 103021 h 303641"/>
                  <a:gd name="connsiteX3008" fmla="*/ 408470 w 1010331"/>
                  <a:gd name="connsiteY3008" fmla="*/ 103021 h 303641"/>
                  <a:gd name="connsiteX3009" fmla="*/ 412989 w 1010331"/>
                  <a:gd name="connsiteY3009" fmla="*/ 107540 h 303641"/>
                  <a:gd name="connsiteX3010" fmla="*/ 408470 w 1010331"/>
                  <a:gd name="connsiteY3010" fmla="*/ 112058 h 303641"/>
                  <a:gd name="connsiteX3011" fmla="*/ 403952 w 1010331"/>
                  <a:gd name="connsiteY3011" fmla="*/ 107540 h 303641"/>
                  <a:gd name="connsiteX3012" fmla="*/ 408470 w 1010331"/>
                  <a:gd name="connsiteY3012" fmla="*/ 103021 h 303641"/>
                  <a:gd name="connsiteX3013" fmla="*/ 408470 w 1010331"/>
                  <a:gd name="connsiteY3013" fmla="*/ 103021 h 303641"/>
                  <a:gd name="connsiteX3014" fmla="*/ 389493 w 1010331"/>
                  <a:gd name="connsiteY3014" fmla="*/ 103021 h 303641"/>
                  <a:gd name="connsiteX3015" fmla="*/ 394011 w 1010331"/>
                  <a:gd name="connsiteY3015" fmla="*/ 107540 h 303641"/>
                  <a:gd name="connsiteX3016" fmla="*/ 389493 w 1010331"/>
                  <a:gd name="connsiteY3016" fmla="*/ 112058 h 303641"/>
                  <a:gd name="connsiteX3017" fmla="*/ 384974 w 1010331"/>
                  <a:gd name="connsiteY3017" fmla="*/ 107540 h 303641"/>
                  <a:gd name="connsiteX3018" fmla="*/ 389493 w 1010331"/>
                  <a:gd name="connsiteY3018" fmla="*/ 103021 h 303641"/>
                  <a:gd name="connsiteX3019" fmla="*/ 389493 w 1010331"/>
                  <a:gd name="connsiteY3019" fmla="*/ 103021 h 303641"/>
                  <a:gd name="connsiteX3020" fmla="*/ 370515 w 1010331"/>
                  <a:gd name="connsiteY3020" fmla="*/ 103021 h 303641"/>
                  <a:gd name="connsiteX3021" fmla="*/ 375034 w 1010331"/>
                  <a:gd name="connsiteY3021" fmla="*/ 107540 h 303641"/>
                  <a:gd name="connsiteX3022" fmla="*/ 370515 w 1010331"/>
                  <a:gd name="connsiteY3022" fmla="*/ 112058 h 303641"/>
                  <a:gd name="connsiteX3023" fmla="*/ 365997 w 1010331"/>
                  <a:gd name="connsiteY3023" fmla="*/ 107540 h 303641"/>
                  <a:gd name="connsiteX3024" fmla="*/ 370515 w 1010331"/>
                  <a:gd name="connsiteY3024" fmla="*/ 103021 h 303641"/>
                  <a:gd name="connsiteX3025" fmla="*/ 370515 w 1010331"/>
                  <a:gd name="connsiteY3025" fmla="*/ 103021 h 303641"/>
                  <a:gd name="connsiteX3026" fmla="*/ 352441 w 1010331"/>
                  <a:gd name="connsiteY3026" fmla="*/ 103021 h 303641"/>
                  <a:gd name="connsiteX3027" fmla="*/ 356960 w 1010331"/>
                  <a:gd name="connsiteY3027" fmla="*/ 107540 h 303641"/>
                  <a:gd name="connsiteX3028" fmla="*/ 352441 w 1010331"/>
                  <a:gd name="connsiteY3028" fmla="*/ 112058 h 303641"/>
                  <a:gd name="connsiteX3029" fmla="*/ 347923 w 1010331"/>
                  <a:gd name="connsiteY3029" fmla="*/ 107540 h 303641"/>
                  <a:gd name="connsiteX3030" fmla="*/ 352441 w 1010331"/>
                  <a:gd name="connsiteY3030" fmla="*/ 103021 h 303641"/>
                  <a:gd name="connsiteX3031" fmla="*/ 352441 w 1010331"/>
                  <a:gd name="connsiteY3031" fmla="*/ 103021 h 303641"/>
                  <a:gd name="connsiteX3032" fmla="*/ 333464 w 1010331"/>
                  <a:gd name="connsiteY3032" fmla="*/ 103021 h 303641"/>
                  <a:gd name="connsiteX3033" fmla="*/ 337982 w 1010331"/>
                  <a:gd name="connsiteY3033" fmla="*/ 107540 h 303641"/>
                  <a:gd name="connsiteX3034" fmla="*/ 333464 w 1010331"/>
                  <a:gd name="connsiteY3034" fmla="*/ 112058 h 303641"/>
                  <a:gd name="connsiteX3035" fmla="*/ 328945 w 1010331"/>
                  <a:gd name="connsiteY3035" fmla="*/ 107540 h 303641"/>
                  <a:gd name="connsiteX3036" fmla="*/ 333464 w 1010331"/>
                  <a:gd name="connsiteY3036" fmla="*/ 103021 h 303641"/>
                  <a:gd name="connsiteX3037" fmla="*/ 333464 w 1010331"/>
                  <a:gd name="connsiteY3037" fmla="*/ 103021 h 303641"/>
                  <a:gd name="connsiteX3038" fmla="*/ 314486 w 1010331"/>
                  <a:gd name="connsiteY3038" fmla="*/ 103021 h 303641"/>
                  <a:gd name="connsiteX3039" fmla="*/ 319004 w 1010331"/>
                  <a:gd name="connsiteY3039" fmla="*/ 107540 h 303641"/>
                  <a:gd name="connsiteX3040" fmla="*/ 314486 w 1010331"/>
                  <a:gd name="connsiteY3040" fmla="*/ 112058 h 303641"/>
                  <a:gd name="connsiteX3041" fmla="*/ 309968 w 1010331"/>
                  <a:gd name="connsiteY3041" fmla="*/ 107540 h 303641"/>
                  <a:gd name="connsiteX3042" fmla="*/ 314486 w 1010331"/>
                  <a:gd name="connsiteY3042" fmla="*/ 103021 h 303641"/>
                  <a:gd name="connsiteX3043" fmla="*/ 314486 w 1010331"/>
                  <a:gd name="connsiteY3043" fmla="*/ 103021 h 303641"/>
                  <a:gd name="connsiteX3044" fmla="*/ 295508 w 1010331"/>
                  <a:gd name="connsiteY3044" fmla="*/ 103021 h 303641"/>
                  <a:gd name="connsiteX3045" fmla="*/ 300027 w 1010331"/>
                  <a:gd name="connsiteY3045" fmla="*/ 107540 h 303641"/>
                  <a:gd name="connsiteX3046" fmla="*/ 295508 w 1010331"/>
                  <a:gd name="connsiteY3046" fmla="*/ 112058 h 303641"/>
                  <a:gd name="connsiteX3047" fmla="*/ 290990 w 1010331"/>
                  <a:gd name="connsiteY3047" fmla="*/ 107540 h 303641"/>
                  <a:gd name="connsiteX3048" fmla="*/ 295508 w 1010331"/>
                  <a:gd name="connsiteY3048" fmla="*/ 103021 h 303641"/>
                  <a:gd name="connsiteX3049" fmla="*/ 295508 w 1010331"/>
                  <a:gd name="connsiteY3049" fmla="*/ 103021 h 303641"/>
                  <a:gd name="connsiteX3050" fmla="*/ 831400 w 1010331"/>
                  <a:gd name="connsiteY3050" fmla="*/ 92177 h 303641"/>
                  <a:gd name="connsiteX3051" fmla="*/ 835918 w 1010331"/>
                  <a:gd name="connsiteY3051" fmla="*/ 96695 h 303641"/>
                  <a:gd name="connsiteX3052" fmla="*/ 831400 w 1010331"/>
                  <a:gd name="connsiteY3052" fmla="*/ 101214 h 303641"/>
                  <a:gd name="connsiteX3053" fmla="*/ 826881 w 1010331"/>
                  <a:gd name="connsiteY3053" fmla="*/ 96695 h 303641"/>
                  <a:gd name="connsiteX3054" fmla="*/ 831400 w 1010331"/>
                  <a:gd name="connsiteY3054" fmla="*/ 92177 h 303641"/>
                  <a:gd name="connsiteX3055" fmla="*/ 831400 w 1010331"/>
                  <a:gd name="connsiteY3055" fmla="*/ 92177 h 303641"/>
                  <a:gd name="connsiteX3056" fmla="*/ 812422 w 1010331"/>
                  <a:gd name="connsiteY3056" fmla="*/ 92177 h 303641"/>
                  <a:gd name="connsiteX3057" fmla="*/ 816941 w 1010331"/>
                  <a:gd name="connsiteY3057" fmla="*/ 96695 h 303641"/>
                  <a:gd name="connsiteX3058" fmla="*/ 812422 w 1010331"/>
                  <a:gd name="connsiteY3058" fmla="*/ 101214 h 303641"/>
                  <a:gd name="connsiteX3059" fmla="*/ 807904 w 1010331"/>
                  <a:gd name="connsiteY3059" fmla="*/ 96695 h 303641"/>
                  <a:gd name="connsiteX3060" fmla="*/ 812422 w 1010331"/>
                  <a:gd name="connsiteY3060" fmla="*/ 92177 h 303641"/>
                  <a:gd name="connsiteX3061" fmla="*/ 812422 w 1010331"/>
                  <a:gd name="connsiteY3061" fmla="*/ 92177 h 303641"/>
                  <a:gd name="connsiteX3062" fmla="*/ 793445 w 1010331"/>
                  <a:gd name="connsiteY3062" fmla="*/ 92177 h 303641"/>
                  <a:gd name="connsiteX3063" fmla="*/ 797963 w 1010331"/>
                  <a:gd name="connsiteY3063" fmla="*/ 96695 h 303641"/>
                  <a:gd name="connsiteX3064" fmla="*/ 793445 w 1010331"/>
                  <a:gd name="connsiteY3064" fmla="*/ 101214 h 303641"/>
                  <a:gd name="connsiteX3065" fmla="*/ 788926 w 1010331"/>
                  <a:gd name="connsiteY3065" fmla="*/ 96695 h 303641"/>
                  <a:gd name="connsiteX3066" fmla="*/ 793445 w 1010331"/>
                  <a:gd name="connsiteY3066" fmla="*/ 92177 h 303641"/>
                  <a:gd name="connsiteX3067" fmla="*/ 793445 w 1010331"/>
                  <a:gd name="connsiteY3067" fmla="*/ 92177 h 303641"/>
                  <a:gd name="connsiteX3068" fmla="*/ 774467 w 1010331"/>
                  <a:gd name="connsiteY3068" fmla="*/ 92177 h 303641"/>
                  <a:gd name="connsiteX3069" fmla="*/ 778985 w 1010331"/>
                  <a:gd name="connsiteY3069" fmla="*/ 96695 h 303641"/>
                  <a:gd name="connsiteX3070" fmla="*/ 774467 w 1010331"/>
                  <a:gd name="connsiteY3070" fmla="*/ 101214 h 303641"/>
                  <a:gd name="connsiteX3071" fmla="*/ 769948 w 1010331"/>
                  <a:gd name="connsiteY3071" fmla="*/ 96695 h 303641"/>
                  <a:gd name="connsiteX3072" fmla="*/ 774467 w 1010331"/>
                  <a:gd name="connsiteY3072" fmla="*/ 92177 h 303641"/>
                  <a:gd name="connsiteX3073" fmla="*/ 774467 w 1010331"/>
                  <a:gd name="connsiteY3073" fmla="*/ 92177 h 303641"/>
                  <a:gd name="connsiteX3074" fmla="*/ 756393 w 1010331"/>
                  <a:gd name="connsiteY3074" fmla="*/ 92177 h 303641"/>
                  <a:gd name="connsiteX3075" fmla="*/ 760912 w 1010331"/>
                  <a:gd name="connsiteY3075" fmla="*/ 96695 h 303641"/>
                  <a:gd name="connsiteX3076" fmla="*/ 756393 w 1010331"/>
                  <a:gd name="connsiteY3076" fmla="*/ 101214 h 303641"/>
                  <a:gd name="connsiteX3077" fmla="*/ 751875 w 1010331"/>
                  <a:gd name="connsiteY3077" fmla="*/ 96695 h 303641"/>
                  <a:gd name="connsiteX3078" fmla="*/ 756393 w 1010331"/>
                  <a:gd name="connsiteY3078" fmla="*/ 92177 h 303641"/>
                  <a:gd name="connsiteX3079" fmla="*/ 756393 w 1010331"/>
                  <a:gd name="connsiteY3079" fmla="*/ 92177 h 303641"/>
                  <a:gd name="connsiteX3080" fmla="*/ 737415 w 1010331"/>
                  <a:gd name="connsiteY3080" fmla="*/ 92177 h 303641"/>
                  <a:gd name="connsiteX3081" fmla="*/ 741934 w 1010331"/>
                  <a:gd name="connsiteY3081" fmla="*/ 96695 h 303641"/>
                  <a:gd name="connsiteX3082" fmla="*/ 737415 w 1010331"/>
                  <a:gd name="connsiteY3082" fmla="*/ 101214 h 303641"/>
                  <a:gd name="connsiteX3083" fmla="*/ 732897 w 1010331"/>
                  <a:gd name="connsiteY3083" fmla="*/ 96695 h 303641"/>
                  <a:gd name="connsiteX3084" fmla="*/ 737415 w 1010331"/>
                  <a:gd name="connsiteY3084" fmla="*/ 92177 h 303641"/>
                  <a:gd name="connsiteX3085" fmla="*/ 737415 w 1010331"/>
                  <a:gd name="connsiteY3085" fmla="*/ 92177 h 303641"/>
                  <a:gd name="connsiteX3086" fmla="*/ 718438 w 1010331"/>
                  <a:gd name="connsiteY3086" fmla="*/ 92177 h 303641"/>
                  <a:gd name="connsiteX3087" fmla="*/ 722956 w 1010331"/>
                  <a:gd name="connsiteY3087" fmla="*/ 96695 h 303641"/>
                  <a:gd name="connsiteX3088" fmla="*/ 718438 w 1010331"/>
                  <a:gd name="connsiteY3088" fmla="*/ 101214 h 303641"/>
                  <a:gd name="connsiteX3089" fmla="*/ 713919 w 1010331"/>
                  <a:gd name="connsiteY3089" fmla="*/ 96695 h 303641"/>
                  <a:gd name="connsiteX3090" fmla="*/ 718438 w 1010331"/>
                  <a:gd name="connsiteY3090" fmla="*/ 92177 h 303641"/>
                  <a:gd name="connsiteX3091" fmla="*/ 718438 w 1010331"/>
                  <a:gd name="connsiteY3091" fmla="*/ 92177 h 303641"/>
                  <a:gd name="connsiteX3092" fmla="*/ 699460 w 1010331"/>
                  <a:gd name="connsiteY3092" fmla="*/ 92177 h 303641"/>
                  <a:gd name="connsiteX3093" fmla="*/ 703979 w 1010331"/>
                  <a:gd name="connsiteY3093" fmla="*/ 96695 h 303641"/>
                  <a:gd name="connsiteX3094" fmla="*/ 699460 w 1010331"/>
                  <a:gd name="connsiteY3094" fmla="*/ 101214 h 303641"/>
                  <a:gd name="connsiteX3095" fmla="*/ 694942 w 1010331"/>
                  <a:gd name="connsiteY3095" fmla="*/ 96695 h 303641"/>
                  <a:gd name="connsiteX3096" fmla="*/ 699460 w 1010331"/>
                  <a:gd name="connsiteY3096" fmla="*/ 92177 h 303641"/>
                  <a:gd name="connsiteX3097" fmla="*/ 699460 w 1010331"/>
                  <a:gd name="connsiteY3097" fmla="*/ 92177 h 303641"/>
                  <a:gd name="connsiteX3098" fmla="*/ 680483 w 1010331"/>
                  <a:gd name="connsiteY3098" fmla="*/ 92177 h 303641"/>
                  <a:gd name="connsiteX3099" fmla="*/ 685001 w 1010331"/>
                  <a:gd name="connsiteY3099" fmla="*/ 96695 h 303641"/>
                  <a:gd name="connsiteX3100" fmla="*/ 680483 w 1010331"/>
                  <a:gd name="connsiteY3100" fmla="*/ 101214 h 303641"/>
                  <a:gd name="connsiteX3101" fmla="*/ 675964 w 1010331"/>
                  <a:gd name="connsiteY3101" fmla="*/ 96695 h 303641"/>
                  <a:gd name="connsiteX3102" fmla="*/ 680483 w 1010331"/>
                  <a:gd name="connsiteY3102" fmla="*/ 92177 h 303641"/>
                  <a:gd name="connsiteX3103" fmla="*/ 680483 w 1010331"/>
                  <a:gd name="connsiteY3103" fmla="*/ 92177 h 303641"/>
                  <a:gd name="connsiteX3104" fmla="*/ 662409 w 1010331"/>
                  <a:gd name="connsiteY3104" fmla="*/ 92177 h 303641"/>
                  <a:gd name="connsiteX3105" fmla="*/ 666927 w 1010331"/>
                  <a:gd name="connsiteY3105" fmla="*/ 96695 h 303641"/>
                  <a:gd name="connsiteX3106" fmla="*/ 662409 w 1010331"/>
                  <a:gd name="connsiteY3106" fmla="*/ 101214 h 303641"/>
                  <a:gd name="connsiteX3107" fmla="*/ 657890 w 1010331"/>
                  <a:gd name="connsiteY3107" fmla="*/ 96695 h 303641"/>
                  <a:gd name="connsiteX3108" fmla="*/ 662409 w 1010331"/>
                  <a:gd name="connsiteY3108" fmla="*/ 92177 h 303641"/>
                  <a:gd name="connsiteX3109" fmla="*/ 662409 w 1010331"/>
                  <a:gd name="connsiteY3109" fmla="*/ 92177 h 303641"/>
                  <a:gd name="connsiteX3110" fmla="*/ 643431 w 1010331"/>
                  <a:gd name="connsiteY3110" fmla="*/ 92177 h 303641"/>
                  <a:gd name="connsiteX3111" fmla="*/ 647950 w 1010331"/>
                  <a:gd name="connsiteY3111" fmla="*/ 96695 h 303641"/>
                  <a:gd name="connsiteX3112" fmla="*/ 643431 w 1010331"/>
                  <a:gd name="connsiteY3112" fmla="*/ 101214 h 303641"/>
                  <a:gd name="connsiteX3113" fmla="*/ 638913 w 1010331"/>
                  <a:gd name="connsiteY3113" fmla="*/ 96695 h 303641"/>
                  <a:gd name="connsiteX3114" fmla="*/ 643431 w 1010331"/>
                  <a:gd name="connsiteY3114" fmla="*/ 92177 h 303641"/>
                  <a:gd name="connsiteX3115" fmla="*/ 643431 w 1010331"/>
                  <a:gd name="connsiteY3115" fmla="*/ 92177 h 303641"/>
                  <a:gd name="connsiteX3116" fmla="*/ 624453 w 1010331"/>
                  <a:gd name="connsiteY3116" fmla="*/ 92177 h 303641"/>
                  <a:gd name="connsiteX3117" fmla="*/ 628972 w 1010331"/>
                  <a:gd name="connsiteY3117" fmla="*/ 96695 h 303641"/>
                  <a:gd name="connsiteX3118" fmla="*/ 624453 w 1010331"/>
                  <a:gd name="connsiteY3118" fmla="*/ 101214 h 303641"/>
                  <a:gd name="connsiteX3119" fmla="*/ 619935 w 1010331"/>
                  <a:gd name="connsiteY3119" fmla="*/ 96695 h 303641"/>
                  <a:gd name="connsiteX3120" fmla="*/ 624453 w 1010331"/>
                  <a:gd name="connsiteY3120" fmla="*/ 92177 h 303641"/>
                  <a:gd name="connsiteX3121" fmla="*/ 624453 w 1010331"/>
                  <a:gd name="connsiteY3121" fmla="*/ 92177 h 303641"/>
                  <a:gd name="connsiteX3122" fmla="*/ 605476 w 1010331"/>
                  <a:gd name="connsiteY3122" fmla="*/ 92177 h 303641"/>
                  <a:gd name="connsiteX3123" fmla="*/ 609994 w 1010331"/>
                  <a:gd name="connsiteY3123" fmla="*/ 96695 h 303641"/>
                  <a:gd name="connsiteX3124" fmla="*/ 605476 w 1010331"/>
                  <a:gd name="connsiteY3124" fmla="*/ 101214 h 303641"/>
                  <a:gd name="connsiteX3125" fmla="*/ 600957 w 1010331"/>
                  <a:gd name="connsiteY3125" fmla="*/ 96695 h 303641"/>
                  <a:gd name="connsiteX3126" fmla="*/ 605476 w 1010331"/>
                  <a:gd name="connsiteY3126" fmla="*/ 92177 h 303641"/>
                  <a:gd name="connsiteX3127" fmla="*/ 605476 w 1010331"/>
                  <a:gd name="connsiteY3127" fmla="*/ 92177 h 303641"/>
                  <a:gd name="connsiteX3128" fmla="*/ 586498 w 1010331"/>
                  <a:gd name="connsiteY3128" fmla="*/ 92177 h 303641"/>
                  <a:gd name="connsiteX3129" fmla="*/ 591017 w 1010331"/>
                  <a:gd name="connsiteY3129" fmla="*/ 96695 h 303641"/>
                  <a:gd name="connsiteX3130" fmla="*/ 586498 w 1010331"/>
                  <a:gd name="connsiteY3130" fmla="*/ 101214 h 303641"/>
                  <a:gd name="connsiteX3131" fmla="*/ 581980 w 1010331"/>
                  <a:gd name="connsiteY3131" fmla="*/ 96695 h 303641"/>
                  <a:gd name="connsiteX3132" fmla="*/ 586498 w 1010331"/>
                  <a:gd name="connsiteY3132" fmla="*/ 92177 h 303641"/>
                  <a:gd name="connsiteX3133" fmla="*/ 586498 w 1010331"/>
                  <a:gd name="connsiteY3133" fmla="*/ 92177 h 303641"/>
                  <a:gd name="connsiteX3134" fmla="*/ 568424 w 1010331"/>
                  <a:gd name="connsiteY3134" fmla="*/ 92177 h 303641"/>
                  <a:gd name="connsiteX3135" fmla="*/ 572943 w 1010331"/>
                  <a:gd name="connsiteY3135" fmla="*/ 96695 h 303641"/>
                  <a:gd name="connsiteX3136" fmla="*/ 568424 w 1010331"/>
                  <a:gd name="connsiteY3136" fmla="*/ 101214 h 303641"/>
                  <a:gd name="connsiteX3137" fmla="*/ 563906 w 1010331"/>
                  <a:gd name="connsiteY3137" fmla="*/ 96695 h 303641"/>
                  <a:gd name="connsiteX3138" fmla="*/ 568424 w 1010331"/>
                  <a:gd name="connsiteY3138" fmla="*/ 92177 h 303641"/>
                  <a:gd name="connsiteX3139" fmla="*/ 568424 w 1010331"/>
                  <a:gd name="connsiteY3139" fmla="*/ 92177 h 303641"/>
                  <a:gd name="connsiteX3140" fmla="*/ 549447 w 1010331"/>
                  <a:gd name="connsiteY3140" fmla="*/ 92177 h 303641"/>
                  <a:gd name="connsiteX3141" fmla="*/ 553965 w 1010331"/>
                  <a:gd name="connsiteY3141" fmla="*/ 96695 h 303641"/>
                  <a:gd name="connsiteX3142" fmla="*/ 549447 w 1010331"/>
                  <a:gd name="connsiteY3142" fmla="*/ 101214 h 303641"/>
                  <a:gd name="connsiteX3143" fmla="*/ 544928 w 1010331"/>
                  <a:gd name="connsiteY3143" fmla="*/ 96695 h 303641"/>
                  <a:gd name="connsiteX3144" fmla="*/ 549447 w 1010331"/>
                  <a:gd name="connsiteY3144" fmla="*/ 92177 h 303641"/>
                  <a:gd name="connsiteX3145" fmla="*/ 549447 w 1010331"/>
                  <a:gd name="connsiteY3145" fmla="*/ 92177 h 303641"/>
                  <a:gd name="connsiteX3146" fmla="*/ 530469 w 1010331"/>
                  <a:gd name="connsiteY3146" fmla="*/ 92177 h 303641"/>
                  <a:gd name="connsiteX3147" fmla="*/ 534988 w 1010331"/>
                  <a:gd name="connsiteY3147" fmla="*/ 96695 h 303641"/>
                  <a:gd name="connsiteX3148" fmla="*/ 530469 w 1010331"/>
                  <a:gd name="connsiteY3148" fmla="*/ 101214 h 303641"/>
                  <a:gd name="connsiteX3149" fmla="*/ 525951 w 1010331"/>
                  <a:gd name="connsiteY3149" fmla="*/ 96695 h 303641"/>
                  <a:gd name="connsiteX3150" fmla="*/ 530469 w 1010331"/>
                  <a:gd name="connsiteY3150" fmla="*/ 92177 h 303641"/>
                  <a:gd name="connsiteX3151" fmla="*/ 530469 w 1010331"/>
                  <a:gd name="connsiteY3151" fmla="*/ 92177 h 303641"/>
                  <a:gd name="connsiteX3152" fmla="*/ 511492 w 1010331"/>
                  <a:gd name="connsiteY3152" fmla="*/ 92177 h 303641"/>
                  <a:gd name="connsiteX3153" fmla="*/ 516010 w 1010331"/>
                  <a:gd name="connsiteY3153" fmla="*/ 96695 h 303641"/>
                  <a:gd name="connsiteX3154" fmla="*/ 511492 w 1010331"/>
                  <a:gd name="connsiteY3154" fmla="*/ 101214 h 303641"/>
                  <a:gd name="connsiteX3155" fmla="*/ 506973 w 1010331"/>
                  <a:gd name="connsiteY3155" fmla="*/ 96695 h 303641"/>
                  <a:gd name="connsiteX3156" fmla="*/ 511492 w 1010331"/>
                  <a:gd name="connsiteY3156" fmla="*/ 92177 h 303641"/>
                  <a:gd name="connsiteX3157" fmla="*/ 511492 w 1010331"/>
                  <a:gd name="connsiteY3157" fmla="*/ 92177 h 303641"/>
                  <a:gd name="connsiteX3158" fmla="*/ 493418 w 1010331"/>
                  <a:gd name="connsiteY3158" fmla="*/ 92177 h 303641"/>
                  <a:gd name="connsiteX3159" fmla="*/ 497936 w 1010331"/>
                  <a:gd name="connsiteY3159" fmla="*/ 96695 h 303641"/>
                  <a:gd name="connsiteX3160" fmla="*/ 493418 w 1010331"/>
                  <a:gd name="connsiteY3160" fmla="*/ 101214 h 303641"/>
                  <a:gd name="connsiteX3161" fmla="*/ 488899 w 1010331"/>
                  <a:gd name="connsiteY3161" fmla="*/ 96695 h 303641"/>
                  <a:gd name="connsiteX3162" fmla="*/ 493418 w 1010331"/>
                  <a:gd name="connsiteY3162" fmla="*/ 92177 h 303641"/>
                  <a:gd name="connsiteX3163" fmla="*/ 493418 w 1010331"/>
                  <a:gd name="connsiteY3163" fmla="*/ 92177 h 303641"/>
                  <a:gd name="connsiteX3164" fmla="*/ 474440 w 1010331"/>
                  <a:gd name="connsiteY3164" fmla="*/ 92177 h 303641"/>
                  <a:gd name="connsiteX3165" fmla="*/ 478959 w 1010331"/>
                  <a:gd name="connsiteY3165" fmla="*/ 96695 h 303641"/>
                  <a:gd name="connsiteX3166" fmla="*/ 474440 w 1010331"/>
                  <a:gd name="connsiteY3166" fmla="*/ 101214 h 303641"/>
                  <a:gd name="connsiteX3167" fmla="*/ 469922 w 1010331"/>
                  <a:gd name="connsiteY3167" fmla="*/ 96695 h 303641"/>
                  <a:gd name="connsiteX3168" fmla="*/ 474440 w 1010331"/>
                  <a:gd name="connsiteY3168" fmla="*/ 92177 h 303641"/>
                  <a:gd name="connsiteX3169" fmla="*/ 474440 w 1010331"/>
                  <a:gd name="connsiteY3169" fmla="*/ 92177 h 303641"/>
                  <a:gd name="connsiteX3170" fmla="*/ 455462 w 1010331"/>
                  <a:gd name="connsiteY3170" fmla="*/ 92177 h 303641"/>
                  <a:gd name="connsiteX3171" fmla="*/ 459981 w 1010331"/>
                  <a:gd name="connsiteY3171" fmla="*/ 96695 h 303641"/>
                  <a:gd name="connsiteX3172" fmla="*/ 455462 w 1010331"/>
                  <a:gd name="connsiteY3172" fmla="*/ 101214 h 303641"/>
                  <a:gd name="connsiteX3173" fmla="*/ 450944 w 1010331"/>
                  <a:gd name="connsiteY3173" fmla="*/ 96695 h 303641"/>
                  <a:gd name="connsiteX3174" fmla="*/ 455462 w 1010331"/>
                  <a:gd name="connsiteY3174" fmla="*/ 92177 h 303641"/>
                  <a:gd name="connsiteX3175" fmla="*/ 455462 w 1010331"/>
                  <a:gd name="connsiteY3175" fmla="*/ 92177 h 303641"/>
                  <a:gd name="connsiteX3176" fmla="*/ 436485 w 1010331"/>
                  <a:gd name="connsiteY3176" fmla="*/ 92177 h 303641"/>
                  <a:gd name="connsiteX3177" fmla="*/ 441003 w 1010331"/>
                  <a:gd name="connsiteY3177" fmla="*/ 96695 h 303641"/>
                  <a:gd name="connsiteX3178" fmla="*/ 436485 w 1010331"/>
                  <a:gd name="connsiteY3178" fmla="*/ 101214 h 303641"/>
                  <a:gd name="connsiteX3179" fmla="*/ 431966 w 1010331"/>
                  <a:gd name="connsiteY3179" fmla="*/ 96695 h 303641"/>
                  <a:gd name="connsiteX3180" fmla="*/ 436485 w 1010331"/>
                  <a:gd name="connsiteY3180" fmla="*/ 92177 h 303641"/>
                  <a:gd name="connsiteX3181" fmla="*/ 436485 w 1010331"/>
                  <a:gd name="connsiteY3181" fmla="*/ 92177 h 303641"/>
                  <a:gd name="connsiteX3182" fmla="*/ 417507 w 1010331"/>
                  <a:gd name="connsiteY3182" fmla="*/ 92177 h 303641"/>
                  <a:gd name="connsiteX3183" fmla="*/ 422026 w 1010331"/>
                  <a:gd name="connsiteY3183" fmla="*/ 96695 h 303641"/>
                  <a:gd name="connsiteX3184" fmla="*/ 417507 w 1010331"/>
                  <a:gd name="connsiteY3184" fmla="*/ 101214 h 303641"/>
                  <a:gd name="connsiteX3185" fmla="*/ 412989 w 1010331"/>
                  <a:gd name="connsiteY3185" fmla="*/ 96695 h 303641"/>
                  <a:gd name="connsiteX3186" fmla="*/ 417507 w 1010331"/>
                  <a:gd name="connsiteY3186" fmla="*/ 92177 h 303641"/>
                  <a:gd name="connsiteX3187" fmla="*/ 417507 w 1010331"/>
                  <a:gd name="connsiteY3187" fmla="*/ 92177 h 303641"/>
                  <a:gd name="connsiteX3188" fmla="*/ 399433 w 1010331"/>
                  <a:gd name="connsiteY3188" fmla="*/ 92177 h 303641"/>
                  <a:gd name="connsiteX3189" fmla="*/ 403952 w 1010331"/>
                  <a:gd name="connsiteY3189" fmla="*/ 96695 h 303641"/>
                  <a:gd name="connsiteX3190" fmla="*/ 399433 w 1010331"/>
                  <a:gd name="connsiteY3190" fmla="*/ 101214 h 303641"/>
                  <a:gd name="connsiteX3191" fmla="*/ 394915 w 1010331"/>
                  <a:gd name="connsiteY3191" fmla="*/ 96695 h 303641"/>
                  <a:gd name="connsiteX3192" fmla="*/ 399433 w 1010331"/>
                  <a:gd name="connsiteY3192" fmla="*/ 92177 h 303641"/>
                  <a:gd name="connsiteX3193" fmla="*/ 399433 w 1010331"/>
                  <a:gd name="connsiteY3193" fmla="*/ 92177 h 303641"/>
                  <a:gd name="connsiteX3194" fmla="*/ 380456 w 1010331"/>
                  <a:gd name="connsiteY3194" fmla="*/ 92177 h 303641"/>
                  <a:gd name="connsiteX3195" fmla="*/ 384974 w 1010331"/>
                  <a:gd name="connsiteY3195" fmla="*/ 96695 h 303641"/>
                  <a:gd name="connsiteX3196" fmla="*/ 380456 w 1010331"/>
                  <a:gd name="connsiteY3196" fmla="*/ 101214 h 303641"/>
                  <a:gd name="connsiteX3197" fmla="*/ 375937 w 1010331"/>
                  <a:gd name="connsiteY3197" fmla="*/ 96695 h 303641"/>
                  <a:gd name="connsiteX3198" fmla="*/ 380456 w 1010331"/>
                  <a:gd name="connsiteY3198" fmla="*/ 92177 h 303641"/>
                  <a:gd name="connsiteX3199" fmla="*/ 380456 w 1010331"/>
                  <a:gd name="connsiteY3199" fmla="*/ 92177 h 303641"/>
                  <a:gd name="connsiteX3200" fmla="*/ 361478 w 1010331"/>
                  <a:gd name="connsiteY3200" fmla="*/ 92177 h 303641"/>
                  <a:gd name="connsiteX3201" fmla="*/ 365997 w 1010331"/>
                  <a:gd name="connsiteY3201" fmla="*/ 96695 h 303641"/>
                  <a:gd name="connsiteX3202" fmla="*/ 361478 w 1010331"/>
                  <a:gd name="connsiteY3202" fmla="*/ 101214 h 303641"/>
                  <a:gd name="connsiteX3203" fmla="*/ 356960 w 1010331"/>
                  <a:gd name="connsiteY3203" fmla="*/ 96695 h 303641"/>
                  <a:gd name="connsiteX3204" fmla="*/ 361478 w 1010331"/>
                  <a:gd name="connsiteY3204" fmla="*/ 92177 h 303641"/>
                  <a:gd name="connsiteX3205" fmla="*/ 361478 w 1010331"/>
                  <a:gd name="connsiteY3205" fmla="*/ 92177 h 303641"/>
                  <a:gd name="connsiteX3206" fmla="*/ 342501 w 1010331"/>
                  <a:gd name="connsiteY3206" fmla="*/ 92177 h 303641"/>
                  <a:gd name="connsiteX3207" fmla="*/ 347019 w 1010331"/>
                  <a:gd name="connsiteY3207" fmla="*/ 96695 h 303641"/>
                  <a:gd name="connsiteX3208" fmla="*/ 342501 w 1010331"/>
                  <a:gd name="connsiteY3208" fmla="*/ 101214 h 303641"/>
                  <a:gd name="connsiteX3209" fmla="*/ 337982 w 1010331"/>
                  <a:gd name="connsiteY3209" fmla="*/ 96695 h 303641"/>
                  <a:gd name="connsiteX3210" fmla="*/ 342501 w 1010331"/>
                  <a:gd name="connsiteY3210" fmla="*/ 92177 h 303641"/>
                  <a:gd name="connsiteX3211" fmla="*/ 342501 w 1010331"/>
                  <a:gd name="connsiteY3211" fmla="*/ 92177 h 303641"/>
                  <a:gd name="connsiteX3212" fmla="*/ 323523 w 1010331"/>
                  <a:gd name="connsiteY3212" fmla="*/ 92177 h 303641"/>
                  <a:gd name="connsiteX3213" fmla="*/ 328041 w 1010331"/>
                  <a:gd name="connsiteY3213" fmla="*/ 96695 h 303641"/>
                  <a:gd name="connsiteX3214" fmla="*/ 323523 w 1010331"/>
                  <a:gd name="connsiteY3214" fmla="*/ 101214 h 303641"/>
                  <a:gd name="connsiteX3215" fmla="*/ 319004 w 1010331"/>
                  <a:gd name="connsiteY3215" fmla="*/ 96695 h 303641"/>
                  <a:gd name="connsiteX3216" fmla="*/ 323523 w 1010331"/>
                  <a:gd name="connsiteY3216" fmla="*/ 92177 h 303641"/>
                  <a:gd name="connsiteX3217" fmla="*/ 323523 w 1010331"/>
                  <a:gd name="connsiteY3217" fmla="*/ 92177 h 303641"/>
                  <a:gd name="connsiteX3218" fmla="*/ 840437 w 1010331"/>
                  <a:gd name="connsiteY3218" fmla="*/ 82236 h 303641"/>
                  <a:gd name="connsiteX3219" fmla="*/ 844955 w 1010331"/>
                  <a:gd name="connsiteY3219" fmla="*/ 86755 h 303641"/>
                  <a:gd name="connsiteX3220" fmla="*/ 840437 w 1010331"/>
                  <a:gd name="connsiteY3220" fmla="*/ 91273 h 303641"/>
                  <a:gd name="connsiteX3221" fmla="*/ 835918 w 1010331"/>
                  <a:gd name="connsiteY3221" fmla="*/ 86755 h 303641"/>
                  <a:gd name="connsiteX3222" fmla="*/ 840437 w 1010331"/>
                  <a:gd name="connsiteY3222" fmla="*/ 82236 h 303641"/>
                  <a:gd name="connsiteX3223" fmla="*/ 840437 w 1010331"/>
                  <a:gd name="connsiteY3223" fmla="*/ 82236 h 303641"/>
                  <a:gd name="connsiteX3224" fmla="*/ 821459 w 1010331"/>
                  <a:gd name="connsiteY3224" fmla="*/ 82236 h 303641"/>
                  <a:gd name="connsiteX3225" fmla="*/ 825978 w 1010331"/>
                  <a:gd name="connsiteY3225" fmla="*/ 86755 h 303641"/>
                  <a:gd name="connsiteX3226" fmla="*/ 821459 w 1010331"/>
                  <a:gd name="connsiteY3226" fmla="*/ 91273 h 303641"/>
                  <a:gd name="connsiteX3227" fmla="*/ 816941 w 1010331"/>
                  <a:gd name="connsiteY3227" fmla="*/ 86755 h 303641"/>
                  <a:gd name="connsiteX3228" fmla="*/ 821459 w 1010331"/>
                  <a:gd name="connsiteY3228" fmla="*/ 82236 h 303641"/>
                  <a:gd name="connsiteX3229" fmla="*/ 821459 w 1010331"/>
                  <a:gd name="connsiteY3229" fmla="*/ 82236 h 303641"/>
                  <a:gd name="connsiteX3230" fmla="*/ 803385 w 1010331"/>
                  <a:gd name="connsiteY3230" fmla="*/ 82236 h 303641"/>
                  <a:gd name="connsiteX3231" fmla="*/ 807904 w 1010331"/>
                  <a:gd name="connsiteY3231" fmla="*/ 86755 h 303641"/>
                  <a:gd name="connsiteX3232" fmla="*/ 803385 w 1010331"/>
                  <a:gd name="connsiteY3232" fmla="*/ 91273 h 303641"/>
                  <a:gd name="connsiteX3233" fmla="*/ 798867 w 1010331"/>
                  <a:gd name="connsiteY3233" fmla="*/ 86755 h 303641"/>
                  <a:gd name="connsiteX3234" fmla="*/ 803385 w 1010331"/>
                  <a:gd name="connsiteY3234" fmla="*/ 82236 h 303641"/>
                  <a:gd name="connsiteX3235" fmla="*/ 803385 w 1010331"/>
                  <a:gd name="connsiteY3235" fmla="*/ 82236 h 303641"/>
                  <a:gd name="connsiteX3236" fmla="*/ 784408 w 1010331"/>
                  <a:gd name="connsiteY3236" fmla="*/ 82236 h 303641"/>
                  <a:gd name="connsiteX3237" fmla="*/ 788926 w 1010331"/>
                  <a:gd name="connsiteY3237" fmla="*/ 86755 h 303641"/>
                  <a:gd name="connsiteX3238" fmla="*/ 784408 w 1010331"/>
                  <a:gd name="connsiteY3238" fmla="*/ 91273 h 303641"/>
                  <a:gd name="connsiteX3239" fmla="*/ 779889 w 1010331"/>
                  <a:gd name="connsiteY3239" fmla="*/ 86755 h 303641"/>
                  <a:gd name="connsiteX3240" fmla="*/ 784408 w 1010331"/>
                  <a:gd name="connsiteY3240" fmla="*/ 82236 h 303641"/>
                  <a:gd name="connsiteX3241" fmla="*/ 784408 w 1010331"/>
                  <a:gd name="connsiteY3241" fmla="*/ 82236 h 303641"/>
                  <a:gd name="connsiteX3242" fmla="*/ 765430 w 1010331"/>
                  <a:gd name="connsiteY3242" fmla="*/ 82236 h 303641"/>
                  <a:gd name="connsiteX3243" fmla="*/ 769948 w 1010331"/>
                  <a:gd name="connsiteY3243" fmla="*/ 86755 h 303641"/>
                  <a:gd name="connsiteX3244" fmla="*/ 765430 w 1010331"/>
                  <a:gd name="connsiteY3244" fmla="*/ 91273 h 303641"/>
                  <a:gd name="connsiteX3245" fmla="*/ 760912 w 1010331"/>
                  <a:gd name="connsiteY3245" fmla="*/ 86755 h 303641"/>
                  <a:gd name="connsiteX3246" fmla="*/ 765430 w 1010331"/>
                  <a:gd name="connsiteY3246" fmla="*/ 82236 h 303641"/>
                  <a:gd name="connsiteX3247" fmla="*/ 765430 w 1010331"/>
                  <a:gd name="connsiteY3247" fmla="*/ 82236 h 303641"/>
                  <a:gd name="connsiteX3248" fmla="*/ 746452 w 1010331"/>
                  <a:gd name="connsiteY3248" fmla="*/ 82236 h 303641"/>
                  <a:gd name="connsiteX3249" fmla="*/ 750971 w 1010331"/>
                  <a:gd name="connsiteY3249" fmla="*/ 86755 h 303641"/>
                  <a:gd name="connsiteX3250" fmla="*/ 746452 w 1010331"/>
                  <a:gd name="connsiteY3250" fmla="*/ 91273 h 303641"/>
                  <a:gd name="connsiteX3251" fmla="*/ 741934 w 1010331"/>
                  <a:gd name="connsiteY3251" fmla="*/ 86755 h 303641"/>
                  <a:gd name="connsiteX3252" fmla="*/ 746452 w 1010331"/>
                  <a:gd name="connsiteY3252" fmla="*/ 82236 h 303641"/>
                  <a:gd name="connsiteX3253" fmla="*/ 746452 w 1010331"/>
                  <a:gd name="connsiteY3253" fmla="*/ 82236 h 303641"/>
                  <a:gd name="connsiteX3254" fmla="*/ 727475 w 1010331"/>
                  <a:gd name="connsiteY3254" fmla="*/ 82236 h 303641"/>
                  <a:gd name="connsiteX3255" fmla="*/ 731993 w 1010331"/>
                  <a:gd name="connsiteY3255" fmla="*/ 86755 h 303641"/>
                  <a:gd name="connsiteX3256" fmla="*/ 727475 w 1010331"/>
                  <a:gd name="connsiteY3256" fmla="*/ 91273 h 303641"/>
                  <a:gd name="connsiteX3257" fmla="*/ 722956 w 1010331"/>
                  <a:gd name="connsiteY3257" fmla="*/ 86755 h 303641"/>
                  <a:gd name="connsiteX3258" fmla="*/ 727475 w 1010331"/>
                  <a:gd name="connsiteY3258" fmla="*/ 82236 h 303641"/>
                  <a:gd name="connsiteX3259" fmla="*/ 727475 w 1010331"/>
                  <a:gd name="connsiteY3259" fmla="*/ 82236 h 303641"/>
                  <a:gd name="connsiteX3260" fmla="*/ 709401 w 1010331"/>
                  <a:gd name="connsiteY3260" fmla="*/ 82236 h 303641"/>
                  <a:gd name="connsiteX3261" fmla="*/ 713919 w 1010331"/>
                  <a:gd name="connsiteY3261" fmla="*/ 86755 h 303641"/>
                  <a:gd name="connsiteX3262" fmla="*/ 709401 w 1010331"/>
                  <a:gd name="connsiteY3262" fmla="*/ 91273 h 303641"/>
                  <a:gd name="connsiteX3263" fmla="*/ 704882 w 1010331"/>
                  <a:gd name="connsiteY3263" fmla="*/ 86755 h 303641"/>
                  <a:gd name="connsiteX3264" fmla="*/ 709401 w 1010331"/>
                  <a:gd name="connsiteY3264" fmla="*/ 82236 h 303641"/>
                  <a:gd name="connsiteX3265" fmla="*/ 709401 w 1010331"/>
                  <a:gd name="connsiteY3265" fmla="*/ 82236 h 303641"/>
                  <a:gd name="connsiteX3266" fmla="*/ 690423 w 1010331"/>
                  <a:gd name="connsiteY3266" fmla="*/ 82236 h 303641"/>
                  <a:gd name="connsiteX3267" fmla="*/ 694942 w 1010331"/>
                  <a:gd name="connsiteY3267" fmla="*/ 86755 h 303641"/>
                  <a:gd name="connsiteX3268" fmla="*/ 690423 w 1010331"/>
                  <a:gd name="connsiteY3268" fmla="*/ 91273 h 303641"/>
                  <a:gd name="connsiteX3269" fmla="*/ 685905 w 1010331"/>
                  <a:gd name="connsiteY3269" fmla="*/ 86755 h 303641"/>
                  <a:gd name="connsiteX3270" fmla="*/ 690423 w 1010331"/>
                  <a:gd name="connsiteY3270" fmla="*/ 82236 h 303641"/>
                  <a:gd name="connsiteX3271" fmla="*/ 690423 w 1010331"/>
                  <a:gd name="connsiteY3271" fmla="*/ 82236 h 303641"/>
                  <a:gd name="connsiteX3272" fmla="*/ 671446 w 1010331"/>
                  <a:gd name="connsiteY3272" fmla="*/ 82236 h 303641"/>
                  <a:gd name="connsiteX3273" fmla="*/ 675964 w 1010331"/>
                  <a:gd name="connsiteY3273" fmla="*/ 86755 h 303641"/>
                  <a:gd name="connsiteX3274" fmla="*/ 671446 w 1010331"/>
                  <a:gd name="connsiteY3274" fmla="*/ 91273 h 303641"/>
                  <a:gd name="connsiteX3275" fmla="*/ 666927 w 1010331"/>
                  <a:gd name="connsiteY3275" fmla="*/ 86755 h 303641"/>
                  <a:gd name="connsiteX3276" fmla="*/ 671446 w 1010331"/>
                  <a:gd name="connsiteY3276" fmla="*/ 82236 h 303641"/>
                  <a:gd name="connsiteX3277" fmla="*/ 671446 w 1010331"/>
                  <a:gd name="connsiteY3277" fmla="*/ 82236 h 303641"/>
                  <a:gd name="connsiteX3278" fmla="*/ 652468 w 1010331"/>
                  <a:gd name="connsiteY3278" fmla="*/ 82236 h 303641"/>
                  <a:gd name="connsiteX3279" fmla="*/ 656987 w 1010331"/>
                  <a:gd name="connsiteY3279" fmla="*/ 86755 h 303641"/>
                  <a:gd name="connsiteX3280" fmla="*/ 652468 w 1010331"/>
                  <a:gd name="connsiteY3280" fmla="*/ 91273 h 303641"/>
                  <a:gd name="connsiteX3281" fmla="*/ 647950 w 1010331"/>
                  <a:gd name="connsiteY3281" fmla="*/ 86755 h 303641"/>
                  <a:gd name="connsiteX3282" fmla="*/ 652468 w 1010331"/>
                  <a:gd name="connsiteY3282" fmla="*/ 82236 h 303641"/>
                  <a:gd name="connsiteX3283" fmla="*/ 652468 w 1010331"/>
                  <a:gd name="connsiteY3283" fmla="*/ 82236 h 303641"/>
                  <a:gd name="connsiteX3284" fmla="*/ 633490 w 1010331"/>
                  <a:gd name="connsiteY3284" fmla="*/ 82236 h 303641"/>
                  <a:gd name="connsiteX3285" fmla="*/ 638009 w 1010331"/>
                  <a:gd name="connsiteY3285" fmla="*/ 86755 h 303641"/>
                  <a:gd name="connsiteX3286" fmla="*/ 633490 w 1010331"/>
                  <a:gd name="connsiteY3286" fmla="*/ 91273 h 303641"/>
                  <a:gd name="connsiteX3287" fmla="*/ 628972 w 1010331"/>
                  <a:gd name="connsiteY3287" fmla="*/ 86755 h 303641"/>
                  <a:gd name="connsiteX3288" fmla="*/ 633490 w 1010331"/>
                  <a:gd name="connsiteY3288" fmla="*/ 82236 h 303641"/>
                  <a:gd name="connsiteX3289" fmla="*/ 633490 w 1010331"/>
                  <a:gd name="connsiteY3289" fmla="*/ 82236 h 303641"/>
                  <a:gd name="connsiteX3290" fmla="*/ 615417 w 1010331"/>
                  <a:gd name="connsiteY3290" fmla="*/ 82236 h 303641"/>
                  <a:gd name="connsiteX3291" fmla="*/ 619935 w 1010331"/>
                  <a:gd name="connsiteY3291" fmla="*/ 86755 h 303641"/>
                  <a:gd name="connsiteX3292" fmla="*/ 615417 w 1010331"/>
                  <a:gd name="connsiteY3292" fmla="*/ 91273 h 303641"/>
                  <a:gd name="connsiteX3293" fmla="*/ 610898 w 1010331"/>
                  <a:gd name="connsiteY3293" fmla="*/ 86755 h 303641"/>
                  <a:gd name="connsiteX3294" fmla="*/ 615417 w 1010331"/>
                  <a:gd name="connsiteY3294" fmla="*/ 82236 h 303641"/>
                  <a:gd name="connsiteX3295" fmla="*/ 615417 w 1010331"/>
                  <a:gd name="connsiteY3295" fmla="*/ 82236 h 303641"/>
                  <a:gd name="connsiteX3296" fmla="*/ 596439 w 1010331"/>
                  <a:gd name="connsiteY3296" fmla="*/ 82236 h 303641"/>
                  <a:gd name="connsiteX3297" fmla="*/ 600957 w 1010331"/>
                  <a:gd name="connsiteY3297" fmla="*/ 86755 h 303641"/>
                  <a:gd name="connsiteX3298" fmla="*/ 596439 w 1010331"/>
                  <a:gd name="connsiteY3298" fmla="*/ 91273 h 303641"/>
                  <a:gd name="connsiteX3299" fmla="*/ 591920 w 1010331"/>
                  <a:gd name="connsiteY3299" fmla="*/ 86755 h 303641"/>
                  <a:gd name="connsiteX3300" fmla="*/ 596439 w 1010331"/>
                  <a:gd name="connsiteY3300" fmla="*/ 82236 h 303641"/>
                  <a:gd name="connsiteX3301" fmla="*/ 596439 w 1010331"/>
                  <a:gd name="connsiteY3301" fmla="*/ 82236 h 303641"/>
                  <a:gd name="connsiteX3302" fmla="*/ 577461 w 1010331"/>
                  <a:gd name="connsiteY3302" fmla="*/ 82236 h 303641"/>
                  <a:gd name="connsiteX3303" fmla="*/ 581980 w 1010331"/>
                  <a:gd name="connsiteY3303" fmla="*/ 86755 h 303641"/>
                  <a:gd name="connsiteX3304" fmla="*/ 577461 w 1010331"/>
                  <a:gd name="connsiteY3304" fmla="*/ 91273 h 303641"/>
                  <a:gd name="connsiteX3305" fmla="*/ 572943 w 1010331"/>
                  <a:gd name="connsiteY3305" fmla="*/ 86755 h 303641"/>
                  <a:gd name="connsiteX3306" fmla="*/ 577461 w 1010331"/>
                  <a:gd name="connsiteY3306" fmla="*/ 82236 h 303641"/>
                  <a:gd name="connsiteX3307" fmla="*/ 577461 w 1010331"/>
                  <a:gd name="connsiteY3307" fmla="*/ 82236 h 303641"/>
                  <a:gd name="connsiteX3308" fmla="*/ 558484 w 1010331"/>
                  <a:gd name="connsiteY3308" fmla="*/ 82236 h 303641"/>
                  <a:gd name="connsiteX3309" fmla="*/ 563002 w 1010331"/>
                  <a:gd name="connsiteY3309" fmla="*/ 86755 h 303641"/>
                  <a:gd name="connsiteX3310" fmla="*/ 558484 w 1010331"/>
                  <a:gd name="connsiteY3310" fmla="*/ 91273 h 303641"/>
                  <a:gd name="connsiteX3311" fmla="*/ 553965 w 1010331"/>
                  <a:gd name="connsiteY3311" fmla="*/ 86755 h 303641"/>
                  <a:gd name="connsiteX3312" fmla="*/ 558484 w 1010331"/>
                  <a:gd name="connsiteY3312" fmla="*/ 82236 h 303641"/>
                  <a:gd name="connsiteX3313" fmla="*/ 558484 w 1010331"/>
                  <a:gd name="connsiteY3313" fmla="*/ 82236 h 303641"/>
                  <a:gd name="connsiteX3314" fmla="*/ 539506 w 1010331"/>
                  <a:gd name="connsiteY3314" fmla="*/ 82236 h 303641"/>
                  <a:gd name="connsiteX3315" fmla="*/ 544025 w 1010331"/>
                  <a:gd name="connsiteY3315" fmla="*/ 86755 h 303641"/>
                  <a:gd name="connsiteX3316" fmla="*/ 539506 w 1010331"/>
                  <a:gd name="connsiteY3316" fmla="*/ 91273 h 303641"/>
                  <a:gd name="connsiteX3317" fmla="*/ 534988 w 1010331"/>
                  <a:gd name="connsiteY3317" fmla="*/ 86755 h 303641"/>
                  <a:gd name="connsiteX3318" fmla="*/ 539506 w 1010331"/>
                  <a:gd name="connsiteY3318" fmla="*/ 82236 h 303641"/>
                  <a:gd name="connsiteX3319" fmla="*/ 539506 w 1010331"/>
                  <a:gd name="connsiteY3319" fmla="*/ 82236 h 303641"/>
                  <a:gd name="connsiteX3320" fmla="*/ 521432 w 1010331"/>
                  <a:gd name="connsiteY3320" fmla="*/ 82236 h 303641"/>
                  <a:gd name="connsiteX3321" fmla="*/ 525951 w 1010331"/>
                  <a:gd name="connsiteY3321" fmla="*/ 86755 h 303641"/>
                  <a:gd name="connsiteX3322" fmla="*/ 521432 w 1010331"/>
                  <a:gd name="connsiteY3322" fmla="*/ 91273 h 303641"/>
                  <a:gd name="connsiteX3323" fmla="*/ 516914 w 1010331"/>
                  <a:gd name="connsiteY3323" fmla="*/ 86755 h 303641"/>
                  <a:gd name="connsiteX3324" fmla="*/ 521432 w 1010331"/>
                  <a:gd name="connsiteY3324" fmla="*/ 82236 h 303641"/>
                  <a:gd name="connsiteX3325" fmla="*/ 521432 w 1010331"/>
                  <a:gd name="connsiteY3325" fmla="*/ 82236 h 303641"/>
                  <a:gd name="connsiteX3326" fmla="*/ 502455 w 1010331"/>
                  <a:gd name="connsiteY3326" fmla="*/ 82236 h 303641"/>
                  <a:gd name="connsiteX3327" fmla="*/ 506973 w 1010331"/>
                  <a:gd name="connsiteY3327" fmla="*/ 86755 h 303641"/>
                  <a:gd name="connsiteX3328" fmla="*/ 502455 w 1010331"/>
                  <a:gd name="connsiteY3328" fmla="*/ 91273 h 303641"/>
                  <a:gd name="connsiteX3329" fmla="*/ 497936 w 1010331"/>
                  <a:gd name="connsiteY3329" fmla="*/ 86755 h 303641"/>
                  <a:gd name="connsiteX3330" fmla="*/ 502455 w 1010331"/>
                  <a:gd name="connsiteY3330" fmla="*/ 82236 h 303641"/>
                  <a:gd name="connsiteX3331" fmla="*/ 502455 w 1010331"/>
                  <a:gd name="connsiteY3331" fmla="*/ 82236 h 303641"/>
                  <a:gd name="connsiteX3332" fmla="*/ 483477 w 1010331"/>
                  <a:gd name="connsiteY3332" fmla="*/ 82236 h 303641"/>
                  <a:gd name="connsiteX3333" fmla="*/ 487995 w 1010331"/>
                  <a:gd name="connsiteY3333" fmla="*/ 86755 h 303641"/>
                  <a:gd name="connsiteX3334" fmla="*/ 483477 w 1010331"/>
                  <a:gd name="connsiteY3334" fmla="*/ 91273 h 303641"/>
                  <a:gd name="connsiteX3335" fmla="*/ 478959 w 1010331"/>
                  <a:gd name="connsiteY3335" fmla="*/ 86755 h 303641"/>
                  <a:gd name="connsiteX3336" fmla="*/ 483477 w 1010331"/>
                  <a:gd name="connsiteY3336" fmla="*/ 82236 h 303641"/>
                  <a:gd name="connsiteX3337" fmla="*/ 483477 w 1010331"/>
                  <a:gd name="connsiteY3337" fmla="*/ 82236 h 303641"/>
                  <a:gd name="connsiteX3338" fmla="*/ 464499 w 1010331"/>
                  <a:gd name="connsiteY3338" fmla="*/ 82236 h 303641"/>
                  <a:gd name="connsiteX3339" fmla="*/ 469018 w 1010331"/>
                  <a:gd name="connsiteY3339" fmla="*/ 86755 h 303641"/>
                  <a:gd name="connsiteX3340" fmla="*/ 464499 w 1010331"/>
                  <a:gd name="connsiteY3340" fmla="*/ 91273 h 303641"/>
                  <a:gd name="connsiteX3341" fmla="*/ 459981 w 1010331"/>
                  <a:gd name="connsiteY3341" fmla="*/ 86755 h 303641"/>
                  <a:gd name="connsiteX3342" fmla="*/ 464499 w 1010331"/>
                  <a:gd name="connsiteY3342" fmla="*/ 82236 h 303641"/>
                  <a:gd name="connsiteX3343" fmla="*/ 464499 w 1010331"/>
                  <a:gd name="connsiteY3343" fmla="*/ 82236 h 303641"/>
                  <a:gd name="connsiteX3344" fmla="*/ 446425 w 1010331"/>
                  <a:gd name="connsiteY3344" fmla="*/ 82236 h 303641"/>
                  <a:gd name="connsiteX3345" fmla="*/ 450944 w 1010331"/>
                  <a:gd name="connsiteY3345" fmla="*/ 86755 h 303641"/>
                  <a:gd name="connsiteX3346" fmla="*/ 446425 w 1010331"/>
                  <a:gd name="connsiteY3346" fmla="*/ 91273 h 303641"/>
                  <a:gd name="connsiteX3347" fmla="*/ 441907 w 1010331"/>
                  <a:gd name="connsiteY3347" fmla="*/ 86755 h 303641"/>
                  <a:gd name="connsiteX3348" fmla="*/ 446425 w 1010331"/>
                  <a:gd name="connsiteY3348" fmla="*/ 82236 h 303641"/>
                  <a:gd name="connsiteX3349" fmla="*/ 446425 w 1010331"/>
                  <a:gd name="connsiteY3349" fmla="*/ 82236 h 303641"/>
                  <a:gd name="connsiteX3350" fmla="*/ 427448 w 1010331"/>
                  <a:gd name="connsiteY3350" fmla="*/ 82236 h 303641"/>
                  <a:gd name="connsiteX3351" fmla="*/ 431966 w 1010331"/>
                  <a:gd name="connsiteY3351" fmla="*/ 86755 h 303641"/>
                  <a:gd name="connsiteX3352" fmla="*/ 427448 w 1010331"/>
                  <a:gd name="connsiteY3352" fmla="*/ 91273 h 303641"/>
                  <a:gd name="connsiteX3353" fmla="*/ 422929 w 1010331"/>
                  <a:gd name="connsiteY3353" fmla="*/ 86755 h 303641"/>
                  <a:gd name="connsiteX3354" fmla="*/ 427448 w 1010331"/>
                  <a:gd name="connsiteY3354" fmla="*/ 82236 h 303641"/>
                  <a:gd name="connsiteX3355" fmla="*/ 427448 w 1010331"/>
                  <a:gd name="connsiteY3355" fmla="*/ 82236 h 303641"/>
                  <a:gd name="connsiteX3356" fmla="*/ 408470 w 1010331"/>
                  <a:gd name="connsiteY3356" fmla="*/ 82236 h 303641"/>
                  <a:gd name="connsiteX3357" fmla="*/ 412989 w 1010331"/>
                  <a:gd name="connsiteY3357" fmla="*/ 86755 h 303641"/>
                  <a:gd name="connsiteX3358" fmla="*/ 408470 w 1010331"/>
                  <a:gd name="connsiteY3358" fmla="*/ 91273 h 303641"/>
                  <a:gd name="connsiteX3359" fmla="*/ 403952 w 1010331"/>
                  <a:gd name="connsiteY3359" fmla="*/ 86755 h 303641"/>
                  <a:gd name="connsiteX3360" fmla="*/ 408470 w 1010331"/>
                  <a:gd name="connsiteY3360" fmla="*/ 82236 h 303641"/>
                  <a:gd name="connsiteX3361" fmla="*/ 408470 w 1010331"/>
                  <a:gd name="connsiteY3361" fmla="*/ 82236 h 303641"/>
                  <a:gd name="connsiteX3362" fmla="*/ 389493 w 1010331"/>
                  <a:gd name="connsiteY3362" fmla="*/ 82236 h 303641"/>
                  <a:gd name="connsiteX3363" fmla="*/ 394011 w 1010331"/>
                  <a:gd name="connsiteY3363" fmla="*/ 86755 h 303641"/>
                  <a:gd name="connsiteX3364" fmla="*/ 389493 w 1010331"/>
                  <a:gd name="connsiteY3364" fmla="*/ 91273 h 303641"/>
                  <a:gd name="connsiteX3365" fmla="*/ 384974 w 1010331"/>
                  <a:gd name="connsiteY3365" fmla="*/ 86755 h 303641"/>
                  <a:gd name="connsiteX3366" fmla="*/ 389493 w 1010331"/>
                  <a:gd name="connsiteY3366" fmla="*/ 82236 h 303641"/>
                  <a:gd name="connsiteX3367" fmla="*/ 389493 w 1010331"/>
                  <a:gd name="connsiteY3367" fmla="*/ 82236 h 303641"/>
                  <a:gd name="connsiteX3368" fmla="*/ 370515 w 1010331"/>
                  <a:gd name="connsiteY3368" fmla="*/ 82236 h 303641"/>
                  <a:gd name="connsiteX3369" fmla="*/ 375034 w 1010331"/>
                  <a:gd name="connsiteY3369" fmla="*/ 86755 h 303641"/>
                  <a:gd name="connsiteX3370" fmla="*/ 370515 w 1010331"/>
                  <a:gd name="connsiteY3370" fmla="*/ 91273 h 303641"/>
                  <a:gd name="connsiteX3371" fmla="*/ 365997 w 1010331"/>
                  <a:gd name="connsiteY3371" fmla="*/ 86755 h 303641"/>
                  <a:gd name="connsiteX3372" fmla="*/ 370515 w 1010331"/>
                  <a:gd name="connsiteY3372" fmla="*/ 82236 h 303641"/>
                  <a:gd name="connsiteX3373" fmla="*/ 370515 w 1010331"/>
                  <a:gd name="connsiteY3373" fmla="*/ 82236 h 303641"/>
                  <a:gd name="connsiteX3374" fmla="*/ 352441 w 1010331"/>
                  <a:gd name="connsiteY3374" fmla="*/ 82236 h 303641"/>
                  <a:gd name="connsiteX3375" fmla="*/ 356960 w 1010331"/>
                  <a:gd name="connsiteY3375" fmla="*/ 86755 h 303641"/>
                  <a:gd name="connsiteX3376" fmla="*/ 352441 w 1010331"/>
                  <a:gd name="connsiteY3376" fmla="*/ 91273 h 303641"/>
                  <a:gd name="connsiteX3377" fmla="*/ 347923 w 1010331"/>
                  <a:gd name="connsiteY3377" fmla="*/ 86755 h 303641"/>
                  <a:gd name="connsiteX3378" fmla="*/ 352441 w 1010331"/>
                  <a:gd name="connsiteY3378" fmla="*/ 82236 h 303641"/>
                  <a:gd name="connsiteX3379" fmla="*/ 352441 w 1010331"/>
                  <a:gd name="connsiteY3379" fmla="*/ 82236 h 303641"/>
                  <a:gd name="connsiteX3380" fmla="*/ 333464 w 1010331"/>
                  <a:gd name="connsiteY3380" fmla="*/ 82236 h 303641"/>
                  <a:gd name="connsiteX3381" fmla="*/ 337982 w 1010331"/>
                  <a:gd name="connsiteY3381" fmla="*/ 86755 h 303641"/>
                  <a:gd name="connsiteX3382" fmla="*/ 333464 w 1010331"/>
                  <a:gd name="connsiteY3382" fmla="*/ 91273 h 303641"/>
                  <a:gd name="connsiteX3383" fmla="*/ 328945 w 1010331"/>
                  <a:gd name="connsiteY3383" fmla="*/ 86755 h 303641"/>
                  <a:gd name="connsiteX3384" fmla="*/ 333464 w 1010331"/>
                  <a:gd name="connsiteY3384" fmla="*/ 82236 h 303641"/>
                  <a:gd name="connsiteX3385" fmla="*/ 333464 w 1010331"/>
                  <a:gd name="connsiteY3385" fmla="*/ 82236 h 303641"/>
                  <a:gd name="connsiteX3386" fmla="*/ 812422 w 1010331"/>
                  <a:gd name="connsiteY3386" fmla="*/ 71392 h 303641"/>
                  <a:gd name="connsiteX3387" fmla="*/ 816941 w 1010331"/>
                  <a:gd name="connsiteY3387" fmla="*/ 75910 h 303641"/>
                  <a:gd name="connsiteX3388" fmla="*/ 812422 w 1010331"/>
                  <a:gd name="connsiteY3388" fmla="*/ 80429 h 303641"/>
                  <a:gd name="connsiteX3389" fmla="*/ 807904 w 1010331"/>
                  <a:gd name="connsiteY3389" fmla="*/ 75910 h 303641"/>
                  <a:gd name="connsiteX3390" fmla="*/ 812422 w 1010331"/>
                  <a:gd name="connsiteY3390" fmla="*/ 71392 h 303641"/>
                  <a:gd name="connsiteX3391" fmla="*/ 812422 w 1010331"/>
                  <a:gd name="connsiteY3391" fmla="*/ 71392 h 303641"/>
                  <a:gd name="connsiteX3392" fmla="*/ 793445 w 1010331"/>
                  <a:gd name="connsiteY3392" fmla="*/ 71392 h 303641"/>
                  <a:gd name="connsiteX3393" fmla="*/ 797963 w 1010331"/>
                  <a:gd name="connsiteY3393" fmla="*/ 75910 h 303641"/>
                  <a:gd name="connsiteX3394" fmla="*/ 793445 w 1010331"/>
                  <a:gd name="connsiteY3394" fmla="*/ 80429 h 303641"/>
                  <a:gd name="connsiteX3395" fmla="*/ 788926 w 1010331"/>
                  <a:gd name="connsiteY3395" fmla="*/ 75910 h 303641"/>
                  <a:gd name="connsiteX3396" fmla="*/ 793445 w 1010331"/>
                  <a:gd name="connsiteY3396" fmla="*/ 71392 h 303641"/>
                  <a:gd name="connsiteX3397" fmla="*/ 793445 w 1010331"/>
                  <a:gd name="connsiteY3397" fmla="*/ 71392 h 303641"/>
                  <a:gd name="connsiteX3398" fmla="*/ 774467 w 1010331"/>
                  <a:gd name="connsiteY3398" fmla="*/ 71392 h 303641"/>
                  <a:gd name="connsiteX3399" fmla="*/ 778985 w 1010331"/>
                  <a:gd name="connsiteY3399" fmla="*/ 75910 h 303641"/>
                  <a:gd name="connsiteX3400" fmla="*/ 774467 w 1010331"/>
                  <a:gd name="connsiteY3400" fmla="*/ 80429 h 303641"/>
                  <a:gd name="connsiteX3401" fmla="*/ 769948 w 1010331"/>
                  <a:gd name="connsiteY3401" fmla="*/ 75910 h 303641"/>
                  <a:gd name="connsiteX3402" fmla="*/ 774467 w 1010331"/>
                  <a:gd name="connsiteY3402" fmla="*/ 71392 h 303641"/>
                  <a:gd name="connsiteX3403" fmla="*/ 774467 w 1010331"/>
                  <a:gd name="connsiteY3403" fmla="*/ 71392 h 303641"/>
                  <a:gd name="connsiteX3404" fmla="*/ 756393 w 1010331"/>
                  <a:gd name="connsiteY3404" fmla="*/ 71392 h 303641"/>
                  <a:gd name="connsiteX3405" fmla="*/ 760912 w 1010331"/>
                  <a:gd name="connsiteY3405" fmla="*/ 75910 h 303641"/>
                  <a:gd name="connsiteX3406" fmla="*/ 756393 w 1010331"/>
                  <a:gd name="connsiteY3406" fmla="*/ 80429 h 303641"/>
                  <a:gd name="connsiteX3407" fmla="*/ 751875 w 1010331"/>
                  <a:gd name="connsiteY3407" fmla="*/ 75910 h 303641"/>
                  <a:gd name="connsiteX3408" fmla="*/ 756393 w 1010331"/>
                  <a:gd name="connsiteY3408" fmla="*/ 71392 h 303641"/>
                  <a:gd name="connsiteX3409" fmla="*/ 756393 w 1010331"/>
                  <a:gd name="connsiteY3409" fmla="*/ 71392 h 303641"/>
                  <a:gd name="connsiteX3410" fmla="*/ 737415 w 1010331"/>
                  <a:gd name="connsiteY3410" fmla="*/ 71392 h 303641"/>
                  <a:gd name="connsiteX3411" fmla="*/ 741934 w 1010331"/>
                  <a:gd name="connsiteY3411" fmla="*/ 75910 h 303641"/>
                  <a:gd name="connsiteX3412" fmla="*/ 737415 w 1010331"/>
                  <a:gd name="connsiteY3412" fmla="*/ 80429 h 303641"/>
                  <a:gd name="connsiteX3413" fmla="*/ 732897 w 1010331"/>
                  <a:gd name="connsiteY3413" fmla="*/ 75910 h 303641"/>
                  <a:gd name="connsiteX3414" fmla="*/ 737415 w 1010331"/>
                  <a:gd name="connsiteY3414" fmla="*/ 71392 h 303641"/>
                  <a:gd name="connsiteX3415" fmla="*/ 737415 w 1010331"/>
                  <a:gd name="connsiteY3415" fmla="*/ 71392 h 303641"/>
                  <a:gd name="connsiteX3416" fmla="*/ 718438 w 1010331"/>
                  <a:gd name="connsiteY3416" fmla="*/ 71392 h 303641"/>
                  <a:gd name="connsiteX3417" fmla="*/ 722956 w 1010331"/>
                  <a:gd name="connsiteY3417" fmla="*/ 75910 h 303641"/>
                  <a:gd name="connsiteX3418" fmla="*/ 718438 w 1010331"/>
                  <a:gd name="connsiteY3418" fmla="*/ 80429 h 303641"/>
                  <a:gd name="connsiteX3419" fmla="*/ 713919 w 1010331"/>
                  <a:gd name="connsiteY3419" fmla="*/ 75910 h 303641"/>
                  <a:gd name="connsiteX3420" fmla="*/ 718438 w 1010331"/>
                  <a:gd name="connsiteY3420" fmla="*/ 71392 h 303641"/>
                  <a:gd name="connsiteX3421" fmla="*/ 718438 w 1010331"/>
                  <a:gd name="connsiteY3421" fmla="*/ 71392 h 303641"/>
                  <a:gd name="connsiteX3422" fmla="*/ 699460 w 1010331"/>
                  <a:gd name="connsiteY3422" fmla="*/ 71392 h 303641"/>
                  <a:gd name="connsiteX3423" fmla="*/ 703979 w 1010331"/>
                  <a:gd name="connsiteY3423" fmla="*/ 75910 h 303641"/>
                  <a:gd name="connsiteX3424" fmla="*/ 699460 w 1010331"/>
                  <a:gd name="connsiteY3424" fmla="*/ 80429 h 303641"/>
                  <a:gd name="connsiteX3425" fmla="*/ 694942 w 1010331"/>
                  <a:gd name="connsiteY3425" fmla="*/ 75910 h 303641"/>
                  <a:gd name="connsiteX3426" fmla="*/ 699460 w 1010331"/>
                  <a:gd name="connsiteY3426" fmla="*/ 71392 h 303641"/>
                  <a:gd name="connsiteX3427" fmla="*/ 699460 w 1010331"/>
                  <a:gd name="connsiteY3427" fmla="*/ 71392 h 303641"/>
                  <a:gd name="connsiteX3428" fmla="*/ 680483 w 1010331"/>
                  <a:gd name="connsiteY3428" fmla="*/ 71392 h 303641"/>
                  <a:gd name="connsiteX3429" fmla="*/ 685001 w 1010331"/>
                  <a:gd name="connsiteY3429" fmla="*/ 75910 h 303641"/>
                  <a:gd name="connsiteX3430" fmla="*/ 680483 w 1010331"/>
                  <a:gd name="connsiteY3430" fmla="*/ 80429 h 303641"/>
                  <a:gd name="connsiteX3431" fmla="*/ 675964 w 1010331"/>
                  <a:gd name="connsiteY3431" fmla="*/ 75910 h 303641"/>
                  <a:gd name="connsiteX3432" fmla="*/ 680483 w 1010331"/>
                  <a:gd name="connsiteY3432" fmla="*/ 71392 h 303641"/>
                  <a:gd name="connsiteX3433" fmla="*/ 680483 w 1010331"/>
                  <a:gd name="connsiteY3433" fmla="*/ 71392 h 303641"/>
                  <a:gd name="connsiteX3434" fmla="*/ 662409 w 1010331"/>
                  <a:gd name="connsiteY3434" fmla="*/ 71392 h 303641"/>
                  <a:gd name="connsiteX3435" fmla="*/ 666927 w 1010331"/>
                  <a:gd name="connsiteY3435" fmla="*/ 75910 h 303641"/>
                  <a:gd name="connsiteX3436" fmla="*/ 662409 w 1010331"/>
                  <a:gd name="connsiteY3436" fmla="*/ 80429 h 303641"/>
                  <a:gd name="connsiteX3437" fmla="*/ 657890 w 1010331"/>
                  <a:gd name="connsiteY3437" fmla="*/ 75910 h 303641"/>
                  <a:gd name="connsiteX3438" fmla="*/ 662409 w 1010331"/>
                  <a:gd name="connsiteY3438" fmla="*/ 71392 h 303641"/>
                  <a:gd name="connsiteX3439" fmla="*/ 662409 w 1010331"/>
                  <a:gd name="connsiteY3439" fmla="*/ 71392 h 303641"/>
                  <a:gd name="connsiteX3440" fmla="*/ 643431 w 1010331"/>
                  <a:gd name="connsiteY3440" fmla="*/ 71392 h 303641"/>
                  <a:gd name="connsiteX3441" fmla="*/ 647950 w 1010331"/>
                  <a:gd name="connsiteY3441" fmla="*/ 75910 h 303641"/>
                  <a:gd name="connsiteX3442" fmla="*/ 643431 w 1010331"/>
                  <a:gd name="connsiteY3442" fmla="*/ 80429 h 303641"/>
                  <a:gd name="connsiteX3443" fmla="*/ 638913 w 1010331"/>
                  <a:gd name="connsiteY3443" fmla="*/ 75910 h 303641"/>
                  <a:gd name="connsiteX3444" fmla="*/ 643431 w 1010331"/>
                  <a:gd name="connsiteY3444" fmla="*/ 71392 h 303641"/>
                  <a:gd name="connsiteX3445" fmla="*/ 643431 w 1010331"/>
                  <a:gd name="connsiteY3445" fmla="*/ 71392 h 303641"/>
                  <a:gd name="connsiteX3446" fmla="*/ 624453 w 1010331"/>
                  <a:gd name="connsiteY3446" fmla="*/ 71392 h 303641"/>
                  <a:gd name="connsiteX3447" fmla="*/ 628972 w 1010331"/>
                  <a:gd name="connsiteY3447" fmla="*/ 75910 h 303641"/>
                  <a:gd name="connsiteX3448" fmla="*/ 624453 w 1010331"/>
                  <a:gd name="connsiteY3448" fmla="*/ 80429 h 303641"/>
                  <a:gd name="connsiteX3449" fmla="*/ 619935 w 1010331"/>
                  <a:gd name="connsiteY3449" fmla="*/ 75910 h 303641"/>
                  <a:gd name="connsiteX3450" fmla="*/ 624453 w 1010331"/>
                  <a:gd name="connsiteY3450" fmla="*/ 71392 h 303641"/>
                  <a:gd name="connsiteX3451" fmla="*/ 624453 w 1010331"/>
                  <a:gd name="connsiteY3451" fmla="*/ 71392 h 303641"/>
                  <a:gd name="connsiteX3452" fmla="*/ 605476 w 1010331"/>
                  <a:gd name="connsiteY3452" fmla="*/ 71392 h 303641"/>
                  <a:gd name="connsiteX3453" fmla="*/ 609994 w 1010331"/>
                  <a:gd name="connsiteY3453" fmla="*/ 75910 h 303641"/>
                  <a:gd name="connsiteX3454" fmla="*/ 605476 w 1010331"/>
                  <a:gd name="connsiteY3454" fmla="*/ 80429 h 303641"/>
                  <a:gd name="connsiteX3455" fmla="*/ 600957 w 1010331"/>
                  <a:gd name="connsiteY3455" fmla="*/ 75910 h 303641"/>
                  <a:gd name="connsiteX3456" fmla="*/ 605476 w 1010331"/>
                  <a:gd name="connsiteY3456" fmla="*/ 71392 h 303641"/>
                  <a:gd name="connsiteX3457" fmla="*/ 605476 w 1010331"/>
                  <a:gd name="connsiteY3457" fmla="*/ 71392 h 303641"/>
                  <a:gd name="connsiteX3458" fmla="*/ 586498 w 1010331"/>
                  <a:gd name="connsiteY3458" fmla="*/ 71392 h 303641"/>
                  <a:gd name="connsiteX3459" fmla="*/ 591017 w 1010331"/>
                  <a:gd name="connsiteY3459" fmla="*/ 75910 h 303641"/>
                  <a:gd name="connsiteX3460" fmla="*/ 586498 w 1010331"/>
                  <a:gd name="connsiteY3460" fmla="*/ 80429 h 303641"/>
                  <a:gd name="connsiteX3461" fmla="*/ 581980 w 1010331"/>
                  <a:gd name="connsiteY3461" fmla="*/ 75910 h 303641"/>
                  <a:gd name="connsiteX3462" fmla="*/ 586498 w 1010331"/>
                  <a:gd name="connsiteY3462" fmla="*/ 71392 h 303641"/>
                  <a:gd name="connsiteX3463" fmla="*/ 586498 w 1010331"/>
                  <a:gd name="connsiteY3463" fmla="*/ 71392 h 303641"/>
                  <a:gd name="connsiteX3464" fmla="*/ 568424 w 1010331"/>
                  <a:gd name="connsiteY3464" fmla="*/ 71392 h 303641"/>
                  <a:gd name="connsiteX3465" fmla="*/ 572943 w 1010331"/>
                  <a:gd name="connsiteY3465" fmla="*/ 75910 h 303641"/>
                  <a:gd name="connsiteX3466" fmla="*/ 568424 w 1010331"/>
                  <a:gd name="connsiteY3466" fmla="*/ 80429 h 303641"/>
                  <a:gd name="connsiteX3467" fmla="*/ 563906 w 1010331"/>
                  <a:gd name="connsiteY3467" fmla="*/ 75910 h 303641"/>
                  <a:gd name="connsiteX3468" fmla="*/ 568424 w 1010331"/>
                  <a:gd name="connsiteY3468" fmla="*/ 71392 h 303641"/>
                  <a:gd name="connsiteX3469" fmla="*/ 568424 w 1010331"/>
                  <a:gd name="connsiteY3469" fmla="*/ 71392 h 303641"/>
                  <a:gd name="connsiteX3470" fmla="*/ 549447 w 1010331"/>
                  <a:gd name="connsiteY3470" fmla="*/ 71392 h 303641"/>
                  <a:gd name="connsiteX3471" fmla="*/ 553965 w 1010331"/>
                  <a:gd name="connsiteY3471" fmla="*/ 75910 h 303641"/>
                  <a:gd name="connsiteX3472" fmla="*/ 549447 w 1010331"/>
                  <a:gd name="connsiteY3472" fmla="*/ 80429 h 303641"/>
                  <a:gd name="connsiteX3473" fmla="*/ 544928 w 1010331"/>
                  <a:gd name="connsiteY3473" fmla="*/ 75910 h 303641"/>
                  <a:gd name="connsiteX3474" fmla="*/ 549447 w 1010331"/>
                  <a:gd name="connsiteY3474" fmla="*/ 71392 h 303641"/>
                  <a:gd name="connsiteX3475" fmla="*/ 549447 w 1010331"/>
                  <a:gd name="connsiteY3475" fmla="*/ 71392 h 303641"/>
                  <a:gd name="connsiteX3476" fmla="*/ 530469 w 1010331"/>
                  <a:gd name="connsiteY3476" fmla="*/ 71392 h 303641"/>
                  <a:gd name="connsiteX3477" fmla="*/ 534988 w 1010331"/>
                  <a:gd name="connsiteY3477" fmla="*/ 75910 h 303641"/>
                  <a:gd name="connsiteX3478" fmla="*/ 530469 w 1010331"/>
                  <a:gd name="connsiteY3478" fmla="*/ 80429 h 303641"/>
                  <a:gd name="connsiteX3479" fmla="*/ 525951 w 1010331"/>
                  <a:gd name="connsiteY3479" fmla="*/ 75910 h 303641"/>
                  <a:gd name="connsiteX3480" fmla="*/ 530469 w 1010331"/>
                  <a:gd name="connsiteY3480" fmla="*/ 71392 h 303641"/>
                  <a:gd name="connsiteX3481" fmla="*/ 530469 w 1010331"/>
                  <a:gd name="connsiteY3481" fmla="*/ 71392 h 303641"/>
                  <a:gd name="connsiteX3482" fmla="*/ 511492 w 1010331"/>
                  <a:gd name="connsiteY3482" fmla="*/ 71392 h 303641"/>
                  <a:gd name="connsiteX3483" fmla="*/ 516010 w 1010331"/>
                  <a:gd name="connsiteY3483" fmla="*/ 75910 h 303641"/>
                  <a:gd name="connsiteX3484" fmla="*/ 511492 w 1010331"/>
                  <a:gd name="connsiteY3484" fmla="*/ 80429 h 303641"/>
                  <a:gd name="connsiteX3485" fmla="*/ 506973 w 1010331"/>
                  <a:gd name="connsiteY3485" fmla="*/ 75910 h 303641"/>
                  <a:gd name="connsiteX3486" fmla="*/ 511492 w 1010331"/>
                  <a:gd name="connsiteY3486" fmla="*/ 71392 h 303641"/>
                  <a:gd name="connsiteX3487" fmla="*/ 511492 w 1010331"/>
                  <a:gd name="connsiteY3487" fmla="*/ 71392 h 303641"/>
                  <a:gd name="connsiteX3488" fmla="*/ 493418 w 1010331"/>
                  <a:gd name="connsiteY3488" fmla="*/ 71392 h 303641"/>
                  <a:gd name="connsiteX3489" fmla="*/ 497936 w 1010331"/>
                  <a:gd name="connsiteY3489" fmla="*/ 75910 h 303641"/>
                  <a:gd name="connsiteX3490" fmla="*/ 493418 w 1010331"/>
                  <a:gd name="connsiteY3490" fmla="*/ 80429 h 303641"/>
                  <a:gd name="connsiteX3491" fmla="*/ 488899 w 1010331"/>
                  <a:gd name="connsiteY3491" fmla="*/ 75910 h 303641"/>
                  <a:gd name="connsiteX3492" fmla="*/ 493418 w 1010331"/>
                  <a:gd name="connsiteY3492" fmla="*/ 71392 h 303641"/>
                  <a:gd name="connsiteX3493" fmla="*/ 493418 w 1010331"/>
                  <a:gd name="connsiteY3493" fmla="*/ 71392 h 303641"/>
                  <a:gd name="connsiteX3494" fmla="*/ 474440 w 1010331"/>
                  <a:gd name="connsiteY3494" fmla="*/ 71392 h 303641"/>
                  <a:gd name="connsiteX3495" fmla="*/ 478959 w 1010331"/>
                  <a:gd name="connsiteY3495" fmla="*/ 75910 h 303641"/>
                  <a:gd name="connsiteX3496" fmla="*/ 474440 w 1010331"/>
                  <a:gd name="connsiteY3496" fmla="*/ 80429 h 303641"/>
                  <a:gd name="connsiteX3497" fmla="*/ 469922 w 1010331"/>
                  <a:gd name="connsiteY3497" fmla="*/ 75910 h 303641"/>
                  <a:gd name="connsiteX3498" fmla="*/ 474440 w 1010331"/>
                  <a:gd name="connsiteY3498" fmla="*/ 71392 h 303641"/>
                  <a:gd name="connsiteX3499" fmla="*/ 474440 w 1010331"/>
                  <a:gd name="connsiteY3499" fmla="*/ 71392 h 303641"/>
                  <a:gd name="connsiteX3500" fmla="*/ 455462 w 1010331"/>
                  <a:gd name="connsiteY3500" fmla="*/ 71392 h 303641"/>
                  <a:gd name="connsiteX3501" fmla="*/ 459981 w 1010331"/>
                  <a:gd name="connsiteY3501" fmla="*/ 75910 h 303641"/>
                  <a:gd name="connsiteX3502" fmla="*/ 455462 w 1010331"/>
                  <a:gd name="connsiteY3502" fmla="*/ 80429 h 303641"/>
                  <a:gd name="connsiteX3503" fmla="*/ 450944 w 1010331"/>
                  <a:gd name="connsiteY3503" fmla="*/ 75910 h 303641"/>
                  <a:gd name="connsiteX3504" fmla="*/ 455462 w 1010331"/>
                  <a:gd name="connsiteY3504" fmla="*/ 71392 h 303641"/>
                  <a:gd name="connsiteX3505" fmla="*/ 455462 w 1010331"/>
                  <a:gd name="connsiteY3505" fmla="*/ 71392 h 303641"/>
                  <a:gd name="connsiteX3506" fmla="*/ 436485 w 1010331"/>
                  <a:gd name="connsiteY3506" fmla="*/ 71392 h 303641"/>
                  <a:gd name="connsiteX3507" fmla="*/ 441003 w 1010331"/>
                  <a:gd name="connsiteY3507" fmla="*/ 75910 h 303641"/>
                  <a:gd name="connsiteX3508" fmla="*/ 436485 w 1010331"/>
                  <a:gd name="connsiteY3508" fmla="*/ 80429 h 303641"/>
                  <a:gd name="connsiteX3509" fmla="*/ 431966 w 1010331"/>
                  <a:gd name="connsiteY3509" fmla="*/ 75910 h 303641"/>
                  <a:gd name="connsiteX3510" fmla="*/ 436485 w 1010331"/>
                  <a:gd name="connsiteY3510" fmla="*/ 71392 h 303641"/>
                  <a:gd name="connsiteX3511" fmla="*/ 436485 w 1010331"/>
                  <a:gd name="connsiteY3511" fmla="*/ 71392 h 303641"/>
                  <a:gd name="connsiteX3512" fmla="*/ 417507 w 1010331"/>
                  <a:gd name="connsiteY3512" fmla="*/ 71392 h 303641"/>
                  <a:gd name="connsiteX3513" fmla="*/ 422026 w 1010331"/>
                  <a:gd name="connsiteY3513" fmla="*/ 75910 h 303641"/>
                  <a:gd name="connsiteX3514" fmla="*/ 417507 w 1010331"/>
                  <a:gd name="connsiteY3514" fmla="*/ 80429 h 303641"/>
                  <a:gd name="connsiteX3515" fmla="*/ 412989 w 1010331"/>
                  <a:gd name="connsiteY3515" fmla="*/ 75910 h 303641"/>
                  <a:gd name="connsiteX3516" fmla="*/ 417507 w 1010331"/>
                  <a:gd name="connsiteY3516" fmla="*/ 71392 h 303641"/>
                  <a:gd name="connsiteX3517" fmla="*/ 417507 w 1010331"/>
                  <a:gd name="connsiteY3517" fmla="*/ 71392 h 303641"/>
                  <a:gd name="connsiteX3518" fmla="*/ 399433 w 1010331"/>
                  <a:gd name="connsiteY3518" fmla="*/ 71392 h 303641"/>
                  <a:gd name="connsiteX3519" fmla="*/ 403952 w 1010331"/>
                  <a:gd name="connsiteY3519" fmla="*/ 75910 h 303641"/>
                  <a:gd name="connsiteX3520" fmla="*/ 399433 w 1010331"/>
                  <a:gd name="connsiteY3520" fmla="*/ 80429 h 303641"/>
                  <a:gd name="connsiteX3521" fmla="*/ 394915 w 1010331"/>
                  <a:gd name="connsiteY3521" fmla="*/ 75910 h 303641"/>
                  <a:gd name="connsiteX3522" fmla="*/ 399433 w 1010331"/>
                  <a:gd name="connsiteY3522" fmla="*/ 71392 h 303641"/>
                  <a:gd name="connsiteX3523" fmla="*/ 399433 w 1010331"/>
                  <a:gd name="connsiteY3523" fmla="*/ 71392 h 303641"/>
                  <a:gd name="connsiteX3524" fmla="*/ 380456 w 1010331"/>
                  <a:gd name="connsiteY3524" fmla="*/ 71392 h 303641"/>
                  <a:gd name="connsiteX3525" fmla="*/ 384974 w 1010331"/>
                  <a:gd name="connsiteY3525" fmla="*/ 75910 h 303641"/>
                  <a:gd name="connsiteX3526" fmla="*/ 380456 w 1010331"/>
                  <a:gd name="connsiteY3526" fmla="*/ 80429 h 303641"/>
                  <a:gd name="connsiteX3527" fmla="*/ 375937 w 1010331"/>
                  <a:gd name="connsiteY3527" fmla="*/ 75910 h 303641"/>
                  <a:gd name="connsiteX3528" fmla="*/ 380456 w 1010331"/>
                  <a:gd name="connsiteY3528" fmla="*/ 71392 h 303641"/>
                  <a:gd name="connsiteX3529" fmla="*/ 380456 w 1010331"/>
                  <a:gd name="connsiteY3529" fmla="*/ 71392 h 303641"/>
                  <a:gd name="connsiteX3530" fmla="*/ 803385 w 1010331"/>
                  <a:gd name="connsiteY3530" fmla="*/ 62355 h 303641"/>
                  <a:gd name="connsiteX3531" fmla="*/ 807904 w 1010331"/>
                  <a:gd name="connsiteY3531" fmla="*/ 66873 h 303641"/>
                  <a:gd name="connsiteX3532" fmla="*/ 803385 w 1010331"/>
                  <a:gd name="connsiteY3532" fmla="*/ 71392 h 303641"/>
                  <a:gd name="connsiteX3533" fmla="*/ 798867 w 1010331"/>
                  <a:gd name="connsiteY3533" fmla="*/ 66873 h 303641"/>
                  <a:gd name="connsiteX3534" fmla="*/ 803385 w 1010331"/>
                  <a:gd name="connsiteY3534" fmla="*/ 62355 h 303641"/>
                  <a:gd name="connsiteX3535" fmla="*/ 803385 w 1010331"/>
                  <a:gd name="connsiteY3535" fmla="*/ 62355 h 303641"/>
                  <a:gd name="connsiteX3536" fmla="*/ 784408 w 1010331"/>
                  <a:gd name="connsiteY3536" fmla="*/ 62355 h 303641"/>
                  <a:gd name="connsiteX3537" fmla="*/ 788926 w 1010331"/>
                  <a:gd name="connsiteY3537" fmla="*/ 66873 h 303641"/>
                  <a:gd name="connsiteX3538" fmla="*/ 784408 w 1010331"/>
                  <a:gd name="connsiteY3538" fmla="*/ 71392 h 303641"/>
                  <a:gd name="connsiteX3539" fmla="*/ 779889 w 1010331"/>
                  <a:gd name="connsiteY3539" fmla="*/ 66873 h 303641"/>
                  <a:gd name="connsiteX3540" fmla="*/ 784408 w 1010331"/>
                  <a:gd name="connsiteY3540" fmla="*/ 62355 h 303641"/>
                  <a:gd name="connsiteX3541" fmla="*/ 784408 w 1010331"/>
                  <a:gd name="connsiteY3541" fmla="*/ 62355 h 303641"/>
                  <a:gd name="connsiteX3542" fmla="*/ 765430 w 1010331"/>
                  <a:gd name="connsiteY3542" fmla="*/ 62355 h 303641"/>
                  <a:gd name="connsiteX3543" fmla="*/ 769948 w 1010331"/>
                  <a:gd name="connsiteY3543" fmla="*/ 66873 h 303641"/>
                  <a:gd name="connsiteX3544" fmla="*/ 765430 w 1010331"/>
                  <a:gd name="connsiteY3544" fmla="*/ 71392 h 303641"/>
                  <a:gd name="connsiteX3545" fmla="*/ 760912 w 1010331"/>
                  <a:gd name="connsiteY3545" fmla="*/ 66873 h 303641"/>
                  <a:gd name="connsiteX3546" fmla="*/ 765430 w 1010331"/>
                  <a:gd name="connsiteY3546" fmla="*/ 62355 h 303641"/>
                  <a:gd name="connsiteX3547" fmla="*/ 765430 w 1010331"/>
                  <a:gd name="connsiteY3547" fmla="*/ 62355 h 303641"/>
                  <a:gd name="connsiteX3548" fmla="*/ 746452 w 1010331"/>
                  <a:gd name="connsiteY3548" fmla="*/ 62355 h 303641"/>
                  <a:gd name="connsiteX3549" fmla="*/ 750971 w 1010331"/>
                  <a:gd name="connsiteY3549" fmla="*/ 66873 h 303641"/>
                  <a:gd name="connsiteX3550" fmla="*/ 746452 w 1010331"/>
                  <a:gd name="connsiteY3550" fmla="*/ 71392 h 303641"/>
                  <a:gd name="connsiteX3551" fmla="*/ 741934 w 1010331"/>
                  <a:gd name="connsiteY3551" fmla="*/ 66873 h 303641"/>
                  <a:gd name="connsiteX3552" fmla="*/ 746452 w 1010331"/>
                  <a:gd name="connsiteY3552" fmla="*/ 62355 h 303641"/>
                  <a:gd name="connsiteX3553" fmla="*/ 746452 w 1010331"/>
                  <a:gd name="connsiteY3553" fmla="*/ 62355 h 303641"/>
                  <a:gd name="connsiteX3554" fmla="*/ 727475 w 1010331"/>
                  <a:gd name="connsiteY3554" fmla="*/ 62355 h 303641"/>
                  <a:gd name="connsiteX3555" fmla="*/ 731993 w 1010331"/>
                  <a:gd name="connsiteY3555" fmla="*/ 66873 h 303641"/>
                  <a:gd name="connsiteX3556" fmla="*/ 727475 w 1010331"/>
                  <a:gd name="connsiteY3556" fmla="*/ 71392 h 303641"/>
                  <a:gd name="connsiteX3557" fmla="*/ 722956 w 1010331"/>
                  <a:gd name="connsiteY3557" fmla="*/ 66873 h 303641"/>
                  <a:gd name="connsiteX3558" fmla="*/ 727475 w 1010331"/>
                  <a:gd name="connsiteY3558" fmla="*/ 62355 h 303641"/>
                  <a:gd name="connsiteX3559" fmla="*/ 727475 w 1010331"/>
                  <a:gd name="connsiteY3559" fmla="*/ 62355 h 303641"/>
                  <a:gd name="connsiteX3560" fmla="*/ 709401 w 1010331"/>
                  <a:gd name="connsiteY3560" fmla="*/ 62355 h 303641"/>
                  <a:gd name="connsiteX3561" fmla="*/ 713919 w 1010331"/>
                  <a:gd name="connsiteY3561" fmla="*/ 66873 h 303641"/>
                  <a:gd name="connsiteX3562" fmla="*/ 709401 w 1010331"/>
                  <a:gd name="connsiteY3562" fmla="*/ 71392 h 303641"/>
                  <a:gd name="connsiteX3563" fmla="*/ 704882 w 1010331"/>
                  <a:gd name="connsiteY3563" fmla="*/ 66873 h 303641"/>
                  <a:gd name="connsiteX3564" fmla="*/ 709401 w 1010331"/>
                  <a:gd name="connsiteY3564" fmla="*/ 62355 h 303641"/>
                  <a:gd name="connsiteX3565" fmla="*/ 709401 w 1010331"/>
                  <a:gd name="connsiteY3565" fmla="*/ 62355 h 303641"/>
                  <a:gd name="connsiteX3566" fmla="*/ 690423 w 1010331"/>
                  <a:gd name="connsiteY3566" fmla="*/ 62355 h 303641"/>
                  <a:gd name="connsiteX3567" fmla="*/ 694942 w 1010331"/>
                  <a:gd name="connsiteY3567" fmla="*/ 66873 h 303641"/>
                  <a:gd name="connsiteX3568" fmla="*/ 690423 w 1010331"/>
                  <a:gd name="connsiteY3568" fmla="*/ 71392 h 303641"/>
                  <a:gd name="connsiteX3569" fmla="*/ 685905 w 1010331"/>
                  <a:gd name="connsiteY3569" fmla="*/ 66873 h 303641"/>
                  <a:gd name="connsiteX3570" fmla="*/ 690423 w 1010331"/>
                  <a:gd name="connsiteY3570" fmla="*/ 62355 h 303641"/>
                  <a:gd name="connsiteX3571" fmla="*/ 690423 w 1010331"/>
                  <a:gd name="connsiteY3571" fmla="*/ 62355 h 303641"/>
                  <a:gd name="connsiteX3572" fmla="*/ 671446 w 1010331"/>
                  <a:gd name="connsiteY3572" fmla="*/ 62355 h 303641"/>
                  <a:gd name="connsiteX3573" fmla="*/ 675964 w 1010331"/>
                  <a:gd name="connsiteY3573" fmla="*/ 66873 h 303641"/>
                  <a:gd name="connsiteX3574" fmla="*/ 671446 w 1010331"/>
                  <a:gd name="connsiteY3574" fmla="*/ 71392 h 303641"/>
                  <a:gd name="connsiteX3575" fmla="*/ 666927 w 1010331"/>
                  <a:gd name="connsiteY3575" fmla="*/ 66873 h 303641"/>
                  <a:gd name="connsiteX3576" fmla="*/ 671446 w 1010331"/>
                  <a:gd name="connsiteY3576" fmla="*/ 62355 h 303641"/>
                  <a:gd name="connsiteX3577" fmla="*/ 671446 w 1010331"/>
                  <a:gd name="connsiteY3577" fmla="*/ 62355 h 303641"/>
                  <a:gd name="connsiteX3578" fmla="*/ 652468 w 1010331"/>
                  <a:gd name="connsiteY3578" fmla="*/ 62355 h 303641"/>
                  <a:gd name="connsiteX3579" fmla="*/ 656987 w 1010331"/>
                  <a:gd name="connsiteY3579" fmla="*/ 66873 h 303641"/>
                  <a:gd name="connsiteX3580" fmla="*/ 652468 w 1010331"/>
                  <a:gd name="connsiteY3580" fmla="*/ 71392 h 303641"/>
                  <a:gd name="connsiteX3581" fmla="*/ 647950 w 1010331"/>
                  <a:gd name="connsiteY3581" fmla="*/ 66873 h 303641"/>
                  <a:gd name="connsiteX3582" fmla="*/ 652468 w 1010331"/>
                  <a:gd name="connsiteY3582" fmla="*/ 62355 h 303641"/>
                  <a:gd name="connsiteX3583" fmla="*/ 652468 w 1010331"/>
                  <a:gd name="connsiteY3583" fmla="*/ 62355 h 303641"/>
                  <a:gd name="connsiteX3584" fmla="*/ 633490 w 1010331"/>
                  <a:gd name="connsiteY3584" fmla="*/ 62355 h 303641"/>
                  <a:gd name="connsiteX3585" fmla="*/ 638009 w 1010331"/>
                  <a:gd name="connsiteY3585" fmla="*/ 66873 h 303641"/>
                  <a:gd name="connsiteX3586" fmla="*/ 633490 w 1010331"/>
                  <a:gd name="connsiteY3586" fmla="*/ 71392 h 303641"/>
                  <a:gd name="connsiteX3587" fmla="*/ 628972 w 1010331"/>
                  <a:gd name="connsiteY3587" fmla="*/ 66873 h 303641"/>
                  <a:gd name="connsiteX3588" fmla="*/ 633490 w 1010331"/>
                  <a:gd name="connsiteY3588" fmla="*/ 62355 h 303641"/>
                  <a:gd name="connsiteX3589" fmla="*/ 633490 w 1010331"/>
                  <a:gd name="connsiteY3589" fmla="*/ 62355 h 303641"/>
                  <a:gd name="connsiteX3590" fmla="*/ 615417 w 1010331"/>
                  <a:gd name="connsiteY3590" fmla="*/ 62355 h 303641"/>
                  <a:gd name="connsiteX3591" fmla="*/ 619935 w 1010331"/>
                  <a:gd name="connsiteY3591" fmla="*/ 66873 h 303641"/>
                  <a:gd name="connsiteX3592" fmla="*/ 615417 w 1010331"/>
                  <a:gd name="connsiteY3592" fmla="*/ 71392 h 303641"/>
                  <a:gd name="connsiteX3593" fmla="*/ 610898 w 1010331"/>
                  <a:gd name="connsiteY3593" fmla="*/ 66873 h 303641"/>
                  <a:gd name="connsiteX3594" fmla="*/ 615417 w 1010331"/>
                  <a:gd name="connsiteY3594" fmla="*/ 62355 h 303641"/>
                  <a:gd name="connsiteX3595" fmla="*/ 615417 w 1010331"/>
                  <a:gd name="connsiteY3595" fmla="*/ 62355 h 303641"/>
                  <a:gd name="connsiteX3596" fmla="*/ 596439 w 1010331"/>
                  <a:gd name="connsiteY3596" fmla="*/ 62355 h 303641"/>
                  <a:gd name="connsiteX3597" fmla="*/ 600957 w 1010331"/>
                  <a:gd name="connsiteY3597" fmla="*/ 66873 h 303641"/>
                  <a:gd name="connsiteX3598" fmla="*/ 596439 w 1010331"/>
                  <a:gd name="connsiteY3598" fmla="*/ 71392 h 303641"/>
                  <a:gd name="connsiteX3599" fmla="*/ 591920 w 1010331"/>
                  <a:gd name="connsiteY3599" fmla="*/ 66873 h 303641"/>
                  <a:gd name="connsiteX3600" fmla="*/ 596439 w 1010331"/>
                  <a:gd name="connsiteY3600" fmla="*/ 62355 h 303641"/>
                  <a:gd name="connsiteX3601" fmla="*/ 596439 w 1010331"/>
                  <a:gd name="connsiteY3601" fmla="*/ 62355 h 303641"/>
                  <a:gd name="connsiteX3602" fmla="*/ 577461 w 1010331"/>
                  <a:gd name="connsiteY3602" fmla="*/ 62355 h 303641"/>
                  <a:gd name="connsiteX3603" fmla="*/ 581980 w 1010331"/>
                  <a:gd name="connsiteY3603" fmla="*/ 66873 h 303641"/>
                  <a:gd name="connsiteX3604" fmla="*/ 577461 w 1010331"/>
                  <a:gd name="connsiteY3604" fmla="*/ 71392 h 303641"/>
                  <a:gd name="connsiteX3605" fmla="*/ 572943 w 1010331"/>
                  <a:gd name="connsiteY3605" fmla="*/ 66873 h 303641"/>
                  <a:gd name="connsiteX3606" fmla="*/ 577461 w 1010331"/>
                  <a:gd name="connsiteY3606" fmla="*/ 62355 h 303641"/>
                  <a:gd name="connsiteX3607" fmla="*/ 577461 w 1010331"/>
                  <a:gd name="connsiteY3607" fmla="*/ 62355 h 303641"/>
                  <a:gd name="connsiteX3608" fmla="*/ 558484 w 1010331"/>
                  <a:gd name="connsiteY3608" fmla="*/ 62355 h 303641"/>
                  <a:gd name="connsiteX3609" fmla="*/ 563002 w 1010331"/>
                  <a:gd name="connsiteY3609" fmla="*/ 66873 h 303641"/>
                  <a:gd name="connsiteX3610" fmla="*/ 558484 w 1010331"/>
                  <a:gd name="connsiteY3610" fmla="*/ 71392 h 303641"/>
                  <a:gd name="connsiteX3611" fmla="*/ 553965 w 1010331"/>
                  <a:gd name="connsiteY3611" fmla="*/ 66873 h 303641"/>
                  <a:gd name="connsiteX3612" fmla="*/ 558484 w 1010331"/>
                  <a:gd name="connsiteY3612" fmla="*/ 62355 h 303641"/>
                  <a:gd name="connsiteX3613" fmla="*/ 558484 w 1010331"/>
                  <a:gd name="connsiteY3613" fmla="*/ 62355 h 303641"/>
                  <a:gd name="connsiteX3614" fmla="*/ 539506 w 1010331"/>
                  <a:gd name="connsiteY3614" fmla="*/ 62355 h 303641"/>
                  <a:gd name="connsiteX3615" fmla="*/ 544025 w 1010331"/>
                  <a:gd name="connsiteY3615" fmla="*/ 66873 h 303641"/>
                  <a:gd name="connsiteX3616" fmla="*/ 539506 w 1010331"/>
                  <a:gd name="connsiteY3616" fmla="*/ 71392 h 303641"/>
                  <a:gd name="connsiteX3617" fmla="*/ 534988 w 1010331"/>
                  <a:gd name="connsiteY3617" fmla="*/ 66873 h 303641"/>
                  <a:gd name="connsiteX3618" fmla="*/ 539506 w 1010331"/>
                  <a:gd name="connsiteY3618" fmla="*/ 62355 h 303641"/>
                  <a:gd name="connsiteX3619" fmla="*/ 539506 w 1010331"/>
                  <a:gd name="connsiteY3619" fmla="*/ 62355 h 303641"/>
                  <a:gd name="connsiteX3620" fmla="*/ 521432 w 1010331"/>
                  <a:gd name="connsiteY3620" fmla="*/ 62355 h 303641"/>
                  <a:gd name="connsiteX3621" fmla="*/ 525951 w 1010331"/>
                  <a:gd name="connsiteY3621" fmla="*/ 66873 h 303641"/>
                  <a:gd name="connsiteX3622" fmla="*/ 521432 w 1010331"/>
                  <a:gd name="connsiteY3622" fmla="*/ 71392 h 303641"/>
                  <a:gd name="connsiteX3623" fmla="*/ 516914 w 1010331"/>
                  <a:gd name="connsiteY3623" fmla="*/ 66873 h 303641"/>
                  <a:gd name="connsiteX3624" fmla="*/ 521432 w 1010331"/>
                  <a:gd name="connsiteY3624" fmla="*/ 62355 h 303641"/>
                  <a:gd name="connsiteX3625" fmla="*/ 521432 w 1010331"/>
                  <a:gd name="connsiteY3625" fmla="*/ 62355 h 303641"/>
                  <a:gd name="connsiteX3626" fmla="*/ 502455 w 1010331"/>
                  <a:gd name="connsiteY3626" fmla="*/ 62355 h 303641"/>
                  <a:gd name="connsiteX3627" fmla="*/ 506973 w 1010331"/>
                  <a:gd name="connsiteY3627" fmla="*/ 66873 h 303641"/>
                  <a:gd name="connsiteX3628" fmla="*/ 502455 w 1010331"/>
                  <a:gd name="connsiteY3628" fmla="*/ 71392 h 303641"/>
                  <a:gd name="connsiteX3629" fmla="*/ 497936 w 1010331"/>
                  <a:gd name="connsiteY3629" fmla="*/ 66873 h 303641"/>
                  <a:gd name="connsiteX3630" fmla="*/ 502455 w 1010331"/>
                  <a:gd name="connsiteY3630" fmla="*/ 62355 h 303641"/>
                  <a:gd name="connsiteX3631" fmla="*/ 502455 w 1010331"/>
                  <a:gd name="connsiteY3631" fmla="*/ 62355 h 303641"/>
                  <a:gd name="connsiteX3632" fmla="*/ 483477 w 1010331"/>
                  <a:gd name="connsiteY3632" fmla="*/ 62355 h 303641"/>
                  <a:gd name="connsiteX3633" fmla="*/ 487995 w 1010331"/>
                  <a:gd name="connsiteY3633" fmla="*/ 66873 h 303641"/>
                  <a:gd name="connsiteX3634" fmla="*/ 483477 w 1010331"/>
                  <a:gd name="connsiteY3634" fmla="*/ 71392 h 303641"/>
                  <a:gd name="connsiteX3635" fmla="*/ 478959 w 1010331"/>
                  <a:gd name="connsiteY3635" fmla="*/ 66873 h 303641"/>
                  <a:gd name="connsiteX3636" fmla="*/ 483477 w 1010331"/>
                  <a:gd name="connsiteY3636" fmla="*/ 62355 h 303641"/>
                  <a:gd name="connsiteX3637" fmla="*/ 483477 w 1010331"/>
                  <a:gd name="connsiteY3637" fmla="*/ 62355 h 303641"/>
                  <a:gd name="connsiteX3638" fmla="*/ 464499 w 1010331"/>
                  <a:gd name="connsiteY3638" fmla="*/ 62355 h 303641"/>
                  <a:gd name="connsiteX3639" fmla="*/ 469018 w 1010331"/>
                  <a:gd name="connsiteY3639" fmla="*/ 66873 h 303641"/>
                  <a:gd name="connsiteX3640" fmla="*/ 464499 w 1010331"/>
                  <a:gd name="connsiteY3640" fmla="*/ 71392 h 303641"/>
                  <a:gd name="connsiteX3641" fmla="*/ 459981 w 1010331"/>
                  <a:gd name="connsiteY3641" fmla="*/ 66873 h 303641"/>
                  <a:gd name="connsiteX3642" fmla="*/ 464499 w 1010331"/>
                  <a:gd name="connsiteY3642" fmla="*/ 62355 h 303641"/>
                  <a:gd name="connsiteX3643" fmla="*/ 464499 w 1010331"/>
                  <a:gd name="connsiteY3643" fmla="*/ 62355 h 303641"/>
                  <a:gd name="connsiteX3644" fmla="*/ 446425 w 1010331"/>
                  <a:gd name="connsiteY3644" fmla="*/ 62355 h 303641"/>
                  <a:gd name="connsiteX3645" fmla="*/ 450944 w 1010331"/>
                  <a:gd name="connsiteY3645" fmla="*/ 66873 h 303641"/>
                  <a:gd name="connsiteX3646" fmla="*/ 446425 w 1010331"/>
                  <a:gd name="connsiteY3646" fmla="*/ 71392 h 303641"/>
                  <a:gd name="connsiteX3647" fmla="*/ 441907 w 1010331"/>
                  <a:gd name="connsiteY3647" fmla="*/ 66873 h 303641"/>
                  <a:gd name="connsiteX3648" fmla="*/ 446425 w 1010331"/>
                  <a:gd name="connsiteY3648" fmla="*/ 62355 h 303641"/>
                  <a:gd name="connsiteX3649" fmla="*/ 446425 w 1010331"/>
                  <a:gd name="connsiteY3649" fmla="*/ 62355 h 303641"/>
                  <a:gd name="connsiteX3650" fmla="*/ 427448 w 1010331"/>
                  <a:gd name="connsiteY3650" fmla="*/ 62355 h 303641"/>
                  <a:gd name="connsiteX3651" fmla="*/ 431966 w 1010331"/>
                  <a:gd name="connsiteY3651" fmla="*/ 66873 h 303641"/>
                  <a:gd name="connsiteX3652" fmla="*/ 427448 w 1010331"/>
                  <a:gd name="connsiteY3652" fmla="*/ 71392 h 303641"/>
                  <a:gd name="connsiteX3653" fmla="*/ 422929 w 1010331"/>
                  <a:gd name="connsiteY3653" fmla="*/ 66873 h 303641"/>
                  <a:gd name="connsiteX3654" fmla="*/ 427448 w 1010331"/>
                  <a:gd name="connsiteY3654" fmla="*/ 62355 h 303641"/>
                  <a:gd name="connsiteX3655" fmla="*/ 427448 w 1010331"/>
                  <a:gd name="connsiteY3655" fmla="*/ 62355 h 303641"/>
                  <a:gd name="connsiteX3656" fmla="*/ 408470 w 1010331"/>
                  <a:gd name="connsiteY3656" fmla="*/ 62355 h 303641"/>
                  <a:gd name="connsiteX3657" fmla="*/ 412989 w 1010331"/>
                  <a:gd name="connsiteY3657" fmla="*/ 66873 h 303641"/>
                  <a:gd name="connsiteX3658" fmla="*/ 408470 w 1010331"/>
                  <a:gd name="connsiteY3658" fmla="*/ 71392 h 303641"/>
                  <a:gd name="connsiteX3659" fmla="*/ 403952 w 1010331"/>
                  <a:gd name="connsiteY3659" fmla="*/ 66873 h 303641"/>
                  <a:gd name="connsiteX3660" fmla="*/ 408470 w 1010331"/>
                  <a:gd name="connsiteY3660" fmla="*/ 62355 h 303641"/>
                  <a:gd name="connsiteX3661" fmla="*/ 408470 w 1010331"/>
                  <a:gd name="connsiteY3661" fmla="*/ 62355 h 303641"/>
                  <a:gd name="connsiteX3662" fmla="*/ 389493 w 1010331"/>
                  <a:gd name="connsiteY3662" fmla="*/ 62355 h 303641"/>
                  <a:gd name="connsiteX3663" fmla="*/ 394011 w 1010331"/>
                  <a:gd name="connsiteY3663" fmla="*/ 66873 h 303641"/>
                  <a:gd name="connsiteX3664" fmla="*/ 389493 w 1010331"/>
                  <a:gd name="connsiteY3664" fmla="*/ 71392 h 303641"/>
                  <a:gd name="connsiteX3665" fmla="*/ 384974 w 1010331"/>
                  <a:gd name="connsiteY3665" fmla="*/ 66873 h 303641"/>
                  <a:gd name="connsiteX3666" fmla="*/ 389493 w 1010331"/>
                  <a:gd name="connsiteY3666" fmla="*/ 62355 h 303641"/>
                  <a:gd name="connsiteX3667" fmla="*/ 389493 w 1010331"/>
                  <a:gd name="connsiteY3667" fmla="*/ 62355 h 303641"/>
                  <a:gd name="connsiteX3668" fmla="*/ 793445 w 1010331"/>
                  <a:gd name="connsiteY3668" fmla="*/ 51511 h 303641"/>
                  <a:gd name="connsiteX3669" fmla="*/ 797963 w 1010331"/>
                  <a:gd name="connsiteY3669" fmla="*/ 56029 h 303641"/>
                  <a:gd name="connsiteX3670" fmla="*/ 793445 w 1010331"/>
                  <a:gd name="connsiteY3670" fmla="*/ 60548 h 303641"/>
                  <a:gd name="connsiteX3671" fmla="*/ 788926 w 1010331"/>
                  <a:gd name="connsiteY3671" fmla="*/ 56029 h 303641"/>
                  <a:gd name="connsiteX3672" fmla="*/ 793445 w 1010331"/>
                  <a:gd name="connsiteY3672" fmla="*/ 51511 h 303641"/>
                  <a:gd name="connsiteX3673" fmla="*/ 793445 w 1010331"/>
                  <a:gd name="connsiteY3673" fmla="*/ 51511 h 303641"/>
                  <a:gd name="connsiteX3674" fmla="*/ 774467 w 1010331"/>
                  <a:gd name="connsiteY3674" fmla="*/ 51511 h 303641"/>
                  <a:gd name="connsiteX3675" fmla="*/ 778985 w 1010331"/>
                  <a:gd name="connsiteY3675" fmla="*/ 56029 h 303641"/>
                  <a:gd name="connsiteX3676" fmla="*/ 774467 w 1010331"/>
                  <a:gd name="connsiteY3676" fmla="*/ 60548 h 303641"/>
                  <a:gd name="connsiteX3677" fmla="*/ 769948 w 1010331"/>
                  <a:gd name="connsiteY3677" fmla="*/ 56029 h 303641"/>
                  <a:gd name="connsiteX3678" fmla="*/ 774467 w 1010331"/>
                  <a:gd name="connsiteY3678" fmla="*/ 51511 h 303641"/>
                  <a:gd name="connsiteX3679" fmla="*/ 774467 w 1010331"/>
                  <a:gd name="connsiteY3679" fmla="*/ 51511 h 303641"/>
                  <a:gd name="connsiteX3680" fmla="*/ 756393 w 1010331"/>
                  <a:gd name="connsiteY3680" fmla="*/ 51511 h 303641"/>
                  <a:gd name="connsiteX3681" fmla="*/ 760912 w 1010331"/>
                  <a:gd name="connsiteY3681" fmla="*/ 56029 h 303641"/>
                  <a:gd name="connsiteX3682" fmla="*/ 756393 w 1010331"/>
                  <a:gd name="connsiteY3682" fmla="*/ 60548 h 303641"/>
                  <a:gd name="connsiteX3683" fmla="*/ 751875 w 1010331"/>
                  <a:gd name="connsiteY3683" fmla="*/ 56029 h 303641"/>
                  <a:gd name="connsiteX3684" fmla="*/ 756393 w 1010331"/>
                  <a:gd name="connsiteY3684" fmla="*/ 51511 h 303641"/>
                  <a:gd name="connsiteX3685" fmla="*/ 756393 w 1010331"/>
                  <a:gd name="connsiteY3685" fmla="*/ 51511 h 303641"/>
                  <a:gd name="connsiteX3686" fmla="*/ 737415 w 1010331"/>
                  <a:gd name="connsiteY3686" fmla="*/ 51511 h 303641"/>
                  <a:gd name="connsiteX3687" fmla="*/ 741934 w 1010331"/>
                  <a:gd name="connsiteY3687" fmla="*/ 56029 h 303641"/>
                  <a:gd name="connsiteX3688" fmla="*/ 737415 w 1010331"/>
                  <a:gd name="connsiteY3688" fmla="*/ 60548 h 303641"/>
                  <a:gd name="connsiteX3689" fmla="*/ 732897 w 1010331"/>
                  <a:gd name="connsiteY3689" fmla="*/ 56029 h 303641"/>
                  <a:gd name="connsiteX3690" fmla="*/ 737415 w 1010331"/>
                  <a:gd name="connsiteY3690" fmla="*/ 51511 h 303641"/>
                  <a:gd name="connsiteX3691" fmla="*/ 737415 w 1010331"/>
                  <a:gd name="connsiteY3691" fmla="*/ 51511 h 303641"/>
                  <a:gd name="connsiteX3692" fmla="*/ 718438 w 1010331"/>
                  <a:gd name="connsiteY3692" fmla="*/ 51511 h 303641"/>
                  <a:gd name="connsiteX3693" fmla="*/ 722956 w 1010331"/>
                  <a:gd name="connsiteY3693" fmla="*/ 56029 h 303641"/>
                  <a:gd name="connsiteX3694" fmla="*/ 718438 w 1010331"/>
                  <a:gd name="connsiteY3694" fmla="*/ 60548 h 303641"/>
                  <a:gd name="connsiteX3695" fmla="*/ 713919 w 1010331"/>
                  <a:gd name="connsiteY3695" fmla="*/ 56029 h 303641"/>
                  <a:gd name="connsiteX3696" fmla="*/ 718438 w 1010331"/>
                  <a:gd name="connsiteY3696" fmla="*/ 51511 h 303641"/>
                  <a:gd name="connsiteX3697" fmla="*/ 718438 w 1010331"/>
                  <a:gd name="connsiteY3697" fmla="*/ 51511 h 303641"/>
                  <a:gd name="connsiteX3698" fmla="*/ 699460 w 1010331"/>
                  <a:gd name="connsiteY3698" fmla="*/ 51511 h 303641"/>
                  <a:gd name="connsiteX3699" fmla="*/ 703979 w 1010331"/>
                  <a:gd name="connsiteY3699" fmla="*/ 56029 h 303641"/>
                  <a:gd name="connsiteX3700" fmla="*/ 699460 w 1010331"/>
                  <a:gd name="connsiteY3700" fmla="*/ 60548 h 303641"/>
                  <a:gd name="connsiteX3701" fmla="*/ 694942 w 1010331"/>
                  <a:gd name="connsiteY3701" fmla="*/ 56029 h 303641"/>
                  <a:gd name="connsiteX3702" fmla="*/ 699460 w 1010331"/>
                  <a:gd name="connsiteY3702" fmla="*/ 51511 h 303641"/>
                  <a:gd name="connsiteX3703" fmla="*/ 699460 w 1010331"/>
                  <a:gd name="connsiteY3703" fmla="*/ 51511 h 303641"/>
                  <a:gd name="connsiteX3704" fmla="*/ 680483 w 1010331"/>
                  <a:gd name="connsiteY3704" fmla="*/ 51511 h 303641"/>
                  <a:gd name="connsiteX3705" fmla="*/ 685001 w 1010331"/>
                  <a:gd name="connsiteY3705" fmla="*/ 56029 h 303641"/>
                  <a:gd name="connsiteX3706" fmla="*/ 680483 w 1010331"/>
                  <a:gd name="connsiteY3706" fmla="*/ 60548 h 303641"/>
                  <a:gd name="connsiteX3707" fmla="*/ 675964 w 1010331"/>
                  <a:gd name="connsiteY3707" fmla="*/ 56029 h 303641"/>
                  <a:gd name="connsiteX3708" fmla="*/ 680483 w 1010331"/>
                  <a:gd name="connsiteY3708" fmla="*/ 51511 h 303641"/>
                  <a:gd name="connsiteX3709" fmla="*/ 680483 w 1010331"/>
                  <a:gd name="connsiteY3709" fmla="*/ 51511 h 303641"/>
                  <a:gd name="connsiteX3710" fmla="*/ 662409 w 1010331"/>
                  <a:gd name="connsiteY3710" fmla="*/ 51511 h 303641"/>
                  <a:gd name="connsiteX3711" fmla="*/ 666927 w 1010331"/>
                  <a:gd name="connsiteY3711" fmla="*/ 56029 h 303641"/>
                  <a:gd name="connsiteX3712" fmla="*/ 662409 w 1010331"/>
                  <a:gd name="connsiteY3712" fmla="*/ 60548 h 303641"/>
                  <a:gd name="connsiteX3713" fmla="*/ 657890 w 1010331"/>
                  <a:gd name="connsiteY3713" fmla="*/ 56029 h 303641"/>
                  <a:gd name="connsiteX3714" fmla="*/ 662409 w 1010331"/>
                  <a:gd name="connsiteY3714" fmla="*/ 51511 h 303641"/>
                  <a:gd name="connsiteX3715" fmla="*/ 662409 w 1010331"/>
                  <a:gd name="connsiteY3715" fmla="*/ 51511 h 303641"/>
                  <a:gd name="connsiteX3716" fmla="*/ 643431 w 1010331"/>
                  <a:gd name="connsiteY3716" fmla="*/ 51511 h 303641"/>
                  <a:gd name="connsiteX3717" fmla="*/ 647950 w 1010331"/>
                  <a:gd name="connsiteY3717" fmla="*/ 56029 h 303641"/>
                  <a:gd name="connsiteX3718" fmla="*/ 643431 w 1010331"/>
                  <a:gd name="connsiteY3718" fmla="*/ 60548 h 303641"/>
                  <a:gd name="connsiteX3719" fmla="*/ 638913 w 1010331"/>
                  <a:gd name="connsiteY3719" fmla="*/ 56029 h 303641"/>
                  <a:gd name="connsiteX3720" fmla="*/ 643431 w 1010331"/>
                  <a:gd name="connsiteY3720" fmla="*/ 51511 h 303641"/>
                  <a:gd name="connsiteX3721" fmla="*/ 643431 w 1010331"/>
                  <a:gd name="connsiteY3721" fmla="*/ 51511 h 303641"/>
                  <a:gd name="connsiteX3722" fmla="*/ 624453 w 1010331"/>
                  <a:gd name="connsiteY3722" fmla="*/ 51511 h 303641"/>
                  <a:gd name="connsiteX3723" fmla="*/ 628972 w 1010331"/>
                  <a:gd name="connsiteY3723" fmla="*/ 56029 h 303641"/>
                  <a:gd name="connsiteX3724" fmla="*/ 624453 w 1010331"/>
                  <a:gd name="connsiteY3724" fmla="*/ 60548 h 303641"/>
                  <a:gd name="connsiteX3725" fmla="*/ 619935 w 1010331"/>
                  <a:gd name="connsiteY3725" fmla="*/ 56029 h 303641"/>
                  <a:gd name="connsiteX3726" fmla="*/ 624453 w 1010331"/>
                  <a:gd name="connsiteY3726" fmla="*/ 51511 h 303641"/>
                  <a:gd name="connsiteX3727" fmla="*/ 624453 w 1010331"/>
                  <a:gd name="connsiteY3727" fmla="*/ 51511 h 303641"/>
                  <a:gd name="connsiteX3728" fmla="*/ 605476 w 1010331"/>
                  <a:gd name="connsiteY3728" fmla="*/ 51511 h 303641"/>
                  <a:gd name="connsiteX3729" fmla="*/ 609994 w 1010331"/>
                  <a:gd name="connsiteY3729" fmla="*/ 56029 h 303641"/>
                  <a:gd name="connsiteX3730" fmla="*/ 605476 w 1010331"/>
                  <a:gd name="connsiteY3730" fmla="*/ 60548 h 303641"/>
                  <a:gd name="connsiteX3731" fmla="*/ 600957 w 1010331"/>
                  <a:gd name="connsiteY3731" fmla="*/ 56029 h 303641"/>
                  <a:gd name="connsiteX3732" fmla="*/ 605476 w 1010331"/>
                  <a:gd name="connsiteY3732" fmla="*/ 51511 h 303641"/>
                  <a:gd name="connsiteX3733" fmla="*/ 605476 w 1010331"/>
                  <a:gd name="connsiteY3733" fmla="*/ 51511 h 303641"/>
                  <a:gd name="connsiteX3734" fmla="*/ 586498 w 1010331"/>
                  <a:gd name="connsiteY3734" fmla="*/ 51511 h 303641"/>
                  <a:gd name="connsiteX3735" fmla="*/ 591017 w 1010331"/>
                  <a:gd name="connsiteY3735" fmla="*/ 56029 h 303641"/>
                  <a:gd name="connsiteX3736" fmla="*/ 586498 w 1010331"/>
                  <a:gd name="connsiteY3736" fmla="*/ 60548 h 303641"/>
                  <a:gd name="connsiteX3737" fmla="*/ 581980 w 1010331"/>
                  <a:gd name="connsiteY3737" fmla="*/ 56029 h 303641"/>
                  <a:gd name="connsiteX3738" fmla="*/ 586498 w 1010331"/>
                  <a:gd name="connsiteY3738" fmla="*/ 51511 h 303641"/>
                  <a:gd name="connsiteX3739" fmla="*/ 586498 w 1010331"/>
                  <a:gd name="connsiteY3739" fmla="*/ 51511 h 303641"/>
                  <a:gd name="connsiteX3740" fmla="*/ 568424 w 1010331"/>
                  <a:gd name="connsiteY3740" fmla="*/ 51511 h 303641"/>
                  <a:gd name="connsiteX3741" fmla="*/ 572943 w 1010331"/>
                  <a:gd name="connsiteY3741" fmla="*/ 56029 h 303641"/>
                  <a:gd name="connsiteX3742" fmla="*/ 568424 w 1010331"/>
                  <a:gd name="connsiteY3742" fmla="*/ 60548 h 303641"/>
                  <a:gd name="connsiteX3743" fmla="*/ 563906 w 1010331"/>
                  <a:gd name="connsiteY3743" fmla="*/ 56029 h 303641"/>
                  <a:gd name="connsiteX3744" fmla="*/ 568424 w 1010331"/>
                  <a:gd name="connsiteY3744" fmla="*/ 51511 h 303641"/>
                  <a:gd name="connsiteX3745" fmla="*/ 568424 w 1010331"/>
                  <a:gd name="connsiteY3745" fmla="*/ 51511 h 303641"/>
                  <a:gd name="connsiteX3746" fmla="*/ 549447 w 1010331"/>
                  <a:gd name="connsiteY3746" fmla="*/ 51511 h 303641"/>
                  <a:gd name="connsiteX3747" fmla="*/ 553965 w 1010331"/>
                  <a:gd name="connsiteY3747" fmla="*/ 56029 h 303641"/>
                  <a:gd name="connsiteX3748" fmla="*/ 549447 w 1010331"/>
                  <a:gd name="connsiteY3748" fmla="*/ 60548 h 303641"/>
                  <a:gd name="connsiteX3749" fmla="*/ 544928 w 1010331"/>
                  <a:gd name="connsiteY3749" fmla="*/ 56029 h 303641"/>
                  <a:gd name="connsiteX3750" fmla="*/ 549447 w 1010331"/>
                  <a:gd name="connsiteY3750" fmla="*/ 51511 h 303641"/>
                  <a:gd name="connsiteX3751" fmla="*/ 549447 w 1010331"/>
                  <a:gd name="connsiteY3751" fmla="*/ 51511 h 303641"/>
                  <a:gd name="connsiteX3752" fmla="*/ 530469 w 1010331"/>
                  <a:gd name="connsiteY3752" fmla="*/ 51511 h 303641"/>
                  <a:gd name="connsiteX3753" fmla="*/ 534988 w 1010331"/>
                  <a:gd name="connsiteY3753" fmla="*/ 56029 h 303641"/>
                  <a:gd name="connsiteX3754" fmla="*/ 530469 w 1010331"/>
                  <a:gd name="connsiteY3754" fmla="*/ 60548 h 303641"/>
                  <a:gd name="connsiteX3755" fmla="*/ 525951 w 1010331"/>
                  <a:gd name="connsiteY3755" fmla="*/ 56029 h 303641"/>
                  <a:gd name="connsiteX3756" fmla="*/ 530469 w 1010331"/>
                  <a:gd name="connsiteY3756" fmla="*/ 51511 h 303641"/>
                  <a:gd name="connsiteX3757" fmla="*/ 530469 w 1010331"/>
                  <a:gd name="connsiteY3757" fmla="*/ 51511 h 303641"/>
                  <a:gd name="connsiteX3758" fmla="*/ 511492 w 1010331"/>
                  <a:gd name="connsiteY3758" fmla="*/ 51511 h 303641"/>
                  <a:gd name="connsiteX3759" fmla="*/ 516010 w 1010331"/>
                  <a:gd name="connsiteY3759" fmla="*/ 56029 h 303641"/>
                  <a:gd name="connsiteX3760" fmla="*/ 511492 w 1010331"/>
                  <a:gd name="connsiteY3760" fmla="*/ 60548 h 303641"/>
                  <a:gd name="connsiteX3761" fmla="*/ 506973 w 1010331"/>
                  <a:gd name="connsiteY3761" fmla="*/ 56029 h 303641"/>
                  <a:gd name="connsiteX3762" fmla="*/ 511492 w 1010331"/>
                  <a:gd name="connsiteY3762" fmla="*/ 51511 h 303641"/>
                  <a:gd name="connsiteX3763" fmla="*/ 511492 w 1010331"/>
                  <a:gd name="connsiteY3763" fmla="*/ 51511 h 303641"/>
                  <a:gd name="connsiteX3764" fmla="*/ 493418 w 1010331"/>
                  <a:gd name="connsiteY3764" fmla="*/ 51511 h 303641"/>
                  <a:gd name="connsiteX3765" fmla="*/ 497936 w 1010331"/>
                  <a:gd name="connsiteY3765" fmla="*/ 56029 h 303641"/>
                  <a:gd name="connsiteX3766" fmla="*/ 493418 w 1010331"/>
                  <a:gd name="connsiteY3766" fmla="*/ 60548 h 303641"/>
                  <a:gd name="connsiteX3767" fmla="*/ 488899 w 1010331"/>
                  <a:gd name="connsiteY3767" fmla="*/ 56029 h 303641"/>
                  <a:gd name="connsiteX3768" fmla="*/ 493418 w 1010331"/>
                  <a:gd name="connsiteY3768" fmla="*/ 51511 h 303641"/>
                  <a:gd name="connsiteX3769" fmla="*/ 493418 w 1010331"/>
                  <a:gd name="connsiteY3769" fmla="*/ 51511 h 303641"/>
                  <a:gd name="connsiteX3770" fmla="*/ 474440 w 1010331"/>
                  <a:gd name="connsiteY3770" fmla="*/ 51511 h 303641"/>
                  <a:gd name="connsiteX3771" fmla="*/ 478959 w 1010331"/>
                  <a:gd name="connsiteY3771" fmla="*/ 56029 h 303641"/>
                  <a:gd name="connsiteX3772" fmla="*/ 474440 w 1010331"/>
                  <a:gd name="connsiteY3772" fmla="*/ 60548 h 303641"/>
                  <a:gd name="connsiteX3773" fmla="*/ 469922 w 1010331"/>
                  <a:gd name="connsiteY3773" fmla="*/ 56029 h 303641"/>
                  <a:gd name="connsiteX3774" fmla="*/ 474440 w 1010331"/>
                  <a:gd name="connsiteY3774" fmla="*/ 51511 h 303641"/>
                  <a:gd name="connsiteX3775" fmla="*/ 474440 w 1010331"/>
                  <a:gd name="connsiteY3775" fmla="*/ 51511 h 303641"/>
                  <a:gd name="connsiteX3776" fmla="*/ 455462 w 1010331"/>
                  <a:gd name="connsiteY3776" fmla="*/ 51511 h 303641"/>
                  <a:gd name="connsiteX3777" fmla="*/ 459981 w 1010331"/>
                  <a:gd name="connsiteY3777" fmla="*/ 56029 h 303641"/>
                  <a:gd name="connsiteX3778" fmla="*/ 455462 w 1010331"/>
                  <a:gd name="connsiteY3778" fmla="*/ 60548 h 303641"/>
                  <a:gd name="connsiteX3779" fmla="*/ 450944 w 1010331"/>
                  <a:gd name="connsiteY3779" fmla="*/ 56029 h 303641"/>
                  <a:gd name="connsiteX3780" fmla="*/ 455462 w 1010331"/>
                  <a:gd name="connsiteY3780" fmla="*/ 51511 h 303641"/>
                  <a:gd name="connsiteX3781" fmla="*/ 455462 w 1010331"/>
                  <a:gd name="connsiteY3781" fmla="*/ 51511 h 303641"/>
                  <a:gd name="connsiteX3782" fmla="*/ 436485 w 1010331"/>
                  <a:gd name="connsiteY3782" fmla="*/ 51511 h 303641"/>
                  <a:gd name="connsiteX3783" fmla="*/ 441003 w 1010331"/>
                  <a:gd name="connsiteY3783" fmla="*/ 56029 h 303641"/>
                  <a:gd name="connsiteX3784" fmla="*/ 436485 w 1010331"/>
                  <a:gd name="connsiteY3784" fmla="*/ 60548 h 303641"/>
                  <a:gd name="connsiteX3785" fmla="*/ 431966 w 1010331"/>
                  <a:gd name="connsiteY3785" fmla="*/ 56029 h 303641"/>
                  <a:gd name="connsiteX3786" fmla="*/ 436485 w 1010331"/>
                  <a:gd name="connsiteY3786" fmla="*/ 51511 h 303641"/>
                  <a:gd name="connsiteX3787" fmla="*/ 436485 w 1010331"/>
                  <a:gd name="connsiteY3787" fmla="*/ 51511 h 303641"/>
                  <a:gd name="connsiteX3788" fmla="*/ 417507 w 1010331"/>
                  <a:gd name="connsiteY3788" fmla="*/ 51511 h 303641"/>
                  <a:gd name="connsiteX3789" fmla="*/ 422026 w 1010331"/>
                  <a:gd name="connsiteY3789" fmla="*/ 56029 h 303641"/>
                  <a:gd name="connsiteX3790" fmla="*/ 417507 w 1010331"/>
                  <a:gd name="connsiteY3790" fmla="*/ 60548 h 303641"/>
                  <a:gd name="connsiteX3791" fmla="*/ 412989 w 1010331"/>
                  <a:gd name="connsiteY3791" fmla="*/ 56029 h 303641"/>
                  <a:gd name="connsiteX3792" fmla="*/ 417507 w 1010331"/>
                  <a:gd name="connsiteY3792" fmla="*/ 51511 h 303641"/>
                  <a:gd name="connsiteX3793" fmla="*/ 417507 w 1010331"/>
                  <a:gd name="connsiteY3793" fmla="*/ 51511 h 303641"/>
                  <a:gd name="connsiteX3794" fmla="*/ 399433 w 1010331"/>
                  <a:gd name="connsiteY3794" fmla="*/ 51511 h 303641"/>
                  <a:gd name="connsiteX3795" fmla="*/ 403952 w 1010331"/>
                  <a:gd name="connsiteY3795" fmla="*/ 56029 h 303641"/>
                  <a:gd name="connsiteX3796" fmla="*/ 399433 w 1010331"/>
                  <a:gd name="connsiteY3796" fmla="*/ 60548 h 303641"/>
                  <a:gd name="connsiteX3797" fmla="*/ 394915 w 1010331"/>
                  <a:gd name="connsiteY3797" fmla="*/ 56029 h 303641"/>
                  <a:gd name="connsiteX3798" fmla="*/ 399433 w 1010331"/>
                  <a:gd name="connsiteY3798" fmla="*/ 51511 h 303641"/>
                  <a:gd name="connsiteX3799" fmla="*/ 399433 w 1010331"/>
                  <a:gd name="connsiteY3799" fmla="*/ 51511 h 303641"/>
                  <a:gd name="connsiteX3800" fmla="*/ 380456 w 1010331"/>
                  <a:gd name="connsiteY3800" fmla="*/ 51511 h 303641"/>
                  <a:gd name="connsiteX3801" fmla="*/ 384974 w 1010331"/>
                  <a:gd name="connsiteY3801" fmla="*/ 56029 h 303641"/>
                  <a:gd name="connsiteX3802" fmla="*/ 380456 w 1010331"/>
                  <a:gd name="connsiteY3802" fmla="*/ 60548 h 303641"/>
                  <a:gd name="connsiteX3803" fmla="*/ 375937 w 1010331"/>
                  <a:gd name="connsiteY3803" fmla="*/ 56029 h 303641"/>
                  <a:gd name="connsiteX3804" fmla="*/ 380456 w 1010331"/>
                  <a:gd name="connsiteY3804" fmla="*/ 51511 h 303641"/>
                  <a:gd name="connsiteX3805" fmla="*/ 380456 w 1010331"/>
                  <a:gd name="connsiteY3805" fmla="*/ 51511 h 303641"/>
                  <a:gd name="connsiteX3806" fmla="*/ 784408 w 1010331"/>
                  <a:gd name="connsiteY3806" fmla="*/ 42474 h 303641"/>
                  <a:gd name="connsiteX3807" fmla="*/ 788926 w 1010331"/>
                  <a:gd name="connsiteY3807" fmla="*/ 46992 h 303641"/>
                  <a:gd name="connsiteX3808" fmla="*/ 784408 w 1010331"/>
                  <a:gd name="connsiteY3808" fmla="*/ 51511 h 303641"/>
                  <a:gd name="connsiteX3809" fmla="*/ 779889 w 1010331"/>
                  <a:gd name="connsiteY3809" fmla="*/ 46992 h 303641"/>
                  <a:gd name="connsiteX3810" fmla="*/ 784408 w 1010331"/>
                  <a:gd name="connsiteY3810" fmla="*/ 42474 h 303641"/>
                  <a:gd name="connsiteX3811" fmla="*/ 784408 w 1010331"/>
                  <a:gd name="connsiteY3811" fmla="*/ 42474 h 303641"/>
                  <a:gd name="connsiteX3812" fmla="*/ 765430 w 1010331"/>
                  <a:gd name="connsiteY3812" fmla="*/ 42474 h 303641"/>
                  <a:gd name="connsiteX3813" fmla="*/ 769948 w 1010331"/>
                  <a:gd name="connsiteY3813" fmla="*/ 46992 h 303641"/>
                  <a:gd name="connsiteX3814" fmla="*/ 765430 w 1010331"/>
                  <a:gd name="connsiteY3814" fmla="*/ 51511 h 303641"/>
                  <a:gd name="connsiteX3815" fmla="*/ 760912 w 1010331"/>
                  <a:gd name="connsiteY3815" fmla="*/ 46992 h 303641"/>
                  <a:gd name="connsiteX3816" fmla="*/ 765430 w 1010331"/>
                  <a:gd name="connsiteY3816" fmla="*/ 42474 h 303641"/>
                  <a:gd name="connsiteX3817" fmla="*/ 765430 w 1010331"/>
                  <a:gd name="connsiteY3817" fmla="*/ 42474 h 303641"/>
                  <a:gd name="connsiteX3818" fmla="*/ 746452 w 1010331"/>
                  <a:gd name="connsiteY3818" fmla="*/ 42474 h 303641"/>
                  <a:gd name="connsiteX3819" fmla="*/ 750971 w 1010331"/>
                  <a:gd name="connsiteY3819" fmla="*/ 46992 h 303641"/>
                  <a:gd name="connsiteX3820" fmla="*/ 746452 w 1010331"/>
                  <a:gd name="connsiteY3820" fmla="*/ 51511 h 303641"/>
                  <a:gd name="connsiteX3821" fmla="*/ 741934 w 1010331"/>
                  <a:gd name="connsiteY3821" fmla="*/ 46992 h 303641"/>
                  <a:gd name="connsiteX3822" fmla="*/ 746452 w 1010331"/>
                  <a:gd name="connsiteY3822" fmla="*/ 42474 h 303641"/>
                  <a:gd name="connsiteX3823" fmla="*/ 746452 w 1010331"/>
                  <a:gd name="connsiteY3823" fmla="*/ 42474 h 303641"/>
                  <a:gd name="connsiteX3824" fmla="*/ 727475 w 1010331"/>
                  <a:gd name="connsiteY3824" fmla="*/ 42474 h 303641"/>
                  <a:gd name="connsiteX3825" fmla="*/ 731993 w 1010331"/>
                  <a:gd name="connsiteY3825" fmla="*/ 46992 h 303641"/>
                  <a:gd name="connsiteX3826" fmla="*/ 727475 w 1010331"/>
                  <a:gd name="connsiteY3826" fmla="*/ 51511 h 303641"/>
                  <a:gd name="connsiteX3827" fmla="*/ 722956 w 1010331"/>
                  <a:gd name="connsiteY3827" fmla="*/ 46992 h 303641"/>
                  <a:gd name="connsiteX3828" fmla="*/ 727475 w 1010331"/>
                  <a:gd name="connsiteY3828" fmla="*/ 42474 h 303641"/>
                  <a:gd name="connsiteX3829" fmla="*/ 727475 w 1010331"/>
                  <a:gd name="connsiteY3829" fmla="*/ 42474 h 303641"/>
                  <a:gd name="connsiteX3830" fmla="*/ 709401 w 1010331"/>
                  <a:gd name="connsiteY3830" fmla="*/ 42474 h 303641"/>
                  <a:gd name="connsiteX3831" fmla="*/ 713919 w 1010331"/>
                  <a:gd name="connsiteY3831" fmla="*/ 46992 h 303641"/>
                  <a:gd name="connsiteX3832" fmla="*/ 709401 w 1010331"/>
                  <a:gd name="connsiteY3832" fmla="*/ 51511 h 303641"/>
                  <a:gd name="connsiteX3833" fmla="*/ 704882 w 1010331"/>
                  <a:gd name="connsiteY3833" fmla="*/ 46992 h 303641"/>
                  <a:gd name="connsiteX3834" fmla="*/ 709401 w 1010331"/>
                  <a:gd name="connsiteY3834" fmla="*/ 42474 h 303641"/>
                  <a:gd name="connsiteX3835" fmla="*/ 709401 w 1010331"/>
                  <a:gd name="connsiteY3835" fmla="*/ 42474 h 303641"/>
                  <a:gd name="connsiteX3836" fmla="*/ 690423 w 1010331"/>
                  <a:gd name="connsiteY3836" fmla="*/ 42474 h 303641"/>
                  <a:gd name="connsiteX3837" fmla="*/ 694942 w 1010331"/>
                  <a:gd name="connsiteY3837" fmla="*/ 46992 h 303641"/>
                  <a:gd name="connsiteX3838" fmla="*/ 690423 w 1010331"/>
                  <a:gd name="connsiteY3838" fmla="*/ 51511 h 303641"/>
                  <a:gd name="connsiteX3839" fmla="*/ 685905 w 1010331"/>
                  <a:gd name="connsiteY3839" fmla="*/ 46992 h 303641"/>
                  <a:gd name="connsiteX3840" fmla="*/ 690423 w 1010331"/>
                  <a:gd name="connsiteY3840" fmla="*/ 42474 h 303641"/>
                  <a:gd name="connsiteX3841" fmla="*/ 690423 w 1010331"/>
                  <a:gd name="connsiteY3841" fmla="*/ 42474 h 303641"/>
                  <a:gd name="connsiteX3842" fmla="*/ 671446 w 1010331"/>
                  <a:gd name="connsiteY3842" fmla="*/ 42474 h 303641"/>
                  <a:gd name="connsiteX3843" fmla="*/ 675964 w 1010331"/>
                  <a:gd name="connsiteY3843" fmla="*/ 46992 h 303641"/>
                  <a:gd name="connsiteX3844" fmla="*/ 671446 w 1010331"/>
                  <a:gd name="connsiteY3844" fmla="*/ 51511 h 303641"/>
                  <a:gd name="connsiteX3845" fmla="*/ 666927 w 1010331"/>
                  <a:gd name="connsiteY3845" fmla="*/ 46992 h 303641"/>
                  <a:gd name="connsiteX3846" fmla="*/ 671446 w 1010331"/>
                  <a:gd name="connsiteY3846" fmla="*/ 42474 h 303641"/>
                  <a:gd name="connsiteX3847" fmla="*/ 671446 w 1010331"/>
                  <a:gd name="connsiteY3847" fmla="*/ 42474 h 303641"/>
                  <a:gd name="connsiteX3848" fmla="*/ 652468 w 1010331"/>
                  <a:gd name="connsiteY3848" fmla="*/ 42474 h 303641"/>
                  <a:gd name="connsiteX3849" fmla="*/ 656987 w 1010331"/>
                  <a:gd name="connsiteY3849" fmla="*/ 46992 h 303641"/>
                  <a:gd name="connsiteX3850" fmla="*/ 652468 w 1010331"/>
                  <a:gd name="connsiteY3850" fmla="*/ 51511 h 303641"/>
                  <a:gd name="connsiteX3851" fmla="*/ 647950 w 1010331"/>
                  <a:gd name="connsiteY3851" fmla="*/ 46992 h 303641"/>
                  <a:gd name="connsiteX3852" fmla="*/ 652468 w 1010331"/>
                  <a:gd name="connsiteY3852" fmla="*/ 42474 h 303641"/>
                  <a:gd name="connsiteX3853" fmla="*/ 652468 w 1010331"/>
                  <a:gd name="connsiteY3853" fmla="*/ 42474 h 303641"/>
                  <a:gd name="connsiteX3854" fmla="*/ 633490 w 1010331"/>
                  <a:gd name="connsiteY3854" fmla="*/ 42474 h 303641"/>
                  <a:gd name="connsiteX3855" fmla="*/ 638009 w 1010331"/>
                  <a:gd name="connsiteY3855" fmla="*/ 46992 h 303641"/>
                  <a:gd name="connsiteX3856" fmla="*/ 633490 w 1010331"/>
                  <a:gd name="connsiteY3856" fmla="*/ 51511 h 303641"/>
                  <a:gd name="connsiteX3857" fmla="*/ 628972 w 1010331"/>
                  <a:gd name="connsiteY3857" fmla="*/ 46992 h 303641"/>
                  <a:gd name="connsiteX3858" fmla="*/ 633490 w 1010331"/>
                  <a:gd name="connsiteY3858" fmla="*/ 42474 h 303641"/>
                  <a:gd name="connsiteX3859" fmla="*/ 633490 w 1010331"/>
                  <a:gd name="connsiteY3859" fmla="*/ 42474 h 303641"/>
                  <a:gd name="connsiteX3860" fmla="*/ 615417 w 1010331"/>
                  <a:gd name="connsiteY3860" fmla="*/ 42474 h 303641"/>
                  <a:gd name="connsiteX3861" fmla="*/ 619935 w 1010331"/>
                  <a:gd name="connsiteY3861" fmla="*/ 46992 h 303641"/>
                  <a:gd name="connsiteX3862" fmla="*/ 615417 w 1010331"/>
                  <a:gd name="connsiteY3862" fmla="*/ 51511 h 303641"/>
                  <a:gd name="connsiteX3863" fmla="*/ 610898 w 1010331"/>
                  <a:gd name="connsiteY3863" fmla="*/ 46992 h 303641"/>
                  <a:gd name="connsiteX3864" fmla="*/ 615417 w 1010331"/>
                  <a:gd name="connsiteY3864" fmla="*/ 42474 h 303641"/>
                  <a:gd name="connsiteX3865" fmla="*/ 615417 w 1010331"/>
                  <a:gd name="connsiteY3865" fmla="*/ 42474 h 303641"/>
                  <a:gd name="connsiteX3866" fmla="*/ 596439 w 1010331"/>
                  <a:gd name="connsiteY3866" fmla="*/ 42474 h 303641"/>
                  <a:gd name="connsiteX3867" fmla="*/ 600957 w 1010331"/>
                  <a:gd name="connsiteY3867" fmla="*/ 46992 h 303641"/>
                  <a:gd name="connsiteX3868" fmla="*/ 596439 w 1010331"/>
                  <a:gd name="connsiteY3868" fmla="*/ 51511 h 303641"/>
                  <a:gd name="connsiteX3869" fmla="*/ 591920 w 1010331"/>
                  <a:gd name="connsiteY3869" fmla="*/ 46992 h 303641"/>
                  <a:gd name="connsiteX3870" fmla="*/ 596439 w 1010331"/>
                  <a:gd name="connsiteY3870" fmla="*/ 42474 h 303641"/>
                  <a:gd name="connsiteX3871" fmla="*/ 596439 w 1010331"/>
                  <a:gd name="connsiteY3871" fmla="*/ 42474 h 303641"/>
                  <a:gd name="connsiteX3872" fmla="*/ 577461 w 1010331"/>
                  <a:gd name="connsiteY3872" fmla="*/ 42474 h 303641"/>
                  <a:gd name="connsiteX3873" fmla="*/ 581980 w 1010331"/>
                  <a:gd name="connsiteY3873" fmla="*/ 46992 h 303641"/>
                  <a:gd name="connsiteX3874" fmla="*/ 577461 w 1010331"/>
                  <a:gd name="connsiteY3874" fmla="*/ 51511 h 303641"/>
                  <a:gd name="connsiteX3875" fmla="*/ 572943 w 1010331"/>
                  <a:gd name="connsiteY3875" fmla="*/ 46992 h 303641"/>
                  <a:gd name="connsiteX3876" fmla="*/ 577461 w 1010331"/>
                  <a:gd name="connsiteY3876" fmla="*/ 42474 h 303641"/>
                  <a:gd name="connsiteX3877" fmla="*/ 577461 w 1010331"/>
                  <a:gd name="connsiteY3877" fmla="*/ 42474 h 303641"/>
                  <a:gd name="connsiteX3878" fmla="*/ 558484 w 1010331"/>
                  <a:gd name="connsiteY3878" fmla="*/ 42474 h 303641"/>
                  <a:gd name="connsiteX3879" fmla="*/ 563002 w 1010331"/>
                  <a:gd name="connsiteY3879" fmla="*/ 46992 h 303641"/>
                  <a:gd name="connsiteX3880" fmla="*/ 558484 w 1010331"/>
                  <a:gd name="connsiteY3880" fmla="*/ 51511 h 303641"/>
                  <a:gd name="connsiteX3881" fmla="*/ 553965 w 1010331"/>
                  <a:gd name="connsiteY3881" fmla="*/ 46992 h 303641"/>
                  <a:gd name="connsiteX3882" fmla="*/ 558484 w 1010331"/>
                  <a:gd name="connsiteY3882" fmla="*/ 42474 h 303641"/>
                  <a:gd name="connsiteX3883" fmla="*/ 558484 w 1010331"/>
                  <a:gd name="connsiteY3883" fmla="*/ 42474 h 303641"/>
                  <a:gd name="connsiteX3884" fmla="*/ 539506 w 1010331"/>
                  <a:gd name="connsiteY3884" fmla="*/ 42474 h 303641"/>
                  <a:gd name="connsiteX3885" fmla="*/ 544025 w 1010331"/>
                  <a:gd name="connsiteY3885" fmla="*/ 46992 h 303641"/>
                  <a:gd name="connsiteX3886" fmla="*/ 539506 w 1010331"/>
                  <a:gd name="connsiteY3886" fmla="*/ 51511 h 303641"/>
                  <a:gd name="connsiteX3887" fmla="*/ 534988 w 1010331"/>
                  <a:gd name="connsiteY3887" fmla="*/ 46992 h 303641"/>
                  <a:gd name="connsiteX3888" fmla="*/ 539506 w 1010331"/>
                  <a:gd name="connsiteY3888" fmla="*/ 42474 h 303641"/>
                  <a:gd name="connsiteX3889" fmla="*/ 539506 w 1010331"/>
                  <a:gd name="connsiteY3889" fmla="*/ 42474 h 303641"/>
                  <a:gd name="connsiteX3890" fmla="*/ 521432 w 1010331"/>
                  <a:gd name="connsiteY3890" fmla="*/ 42474 h 303641"/>
                  <a:gd name="connsiteX3891" fmla="*/ 525951 w 1010331"/>
                  <a:gd name="connsiteY3891" fmla="*/ 46992 h 303641"/>
                  <a:gd name="connsiteX3892" fmla="*/ 521432 w 1010331"/>
                  <a:gd name="connsiteY3892" fmla="*/ 51511 h 303641"/>
                  <a:gd name="connsiteX3893" fmla="*/ 516914 w 1010331"/>
                  <a:gd name="connsiteY3893" fmla="*/ 46992 h 303641"/>
                  <a:gd name="connsiteX3894" fmla="*/ 521432 w 1010331"/>
                  <a:gd name="connsiteY3894" fmla="*/ 42474 h 303641"/>
                  <a:gd name="connsiteX3895" fmla="*/ 521432 w 1010331"/>
                  <a:gd name="connsiteY3895" fmla="*/ 42474 h 303641"/>
                  <a:gd name="connsiteX3896" fmla="*/ 502455 w 1010331"/>
                  <a:gd name="connsiteY3896" fmla="*/ 42474 h 303641"/>
                  <a:gd name="connsiteX3897" fmla="*/ 506973 w 1010331"/>
                  <a:gd name="connsiteY3897" fmla="*/ 46992 h 303641"/>
                  <a:gd name="connsiteX3898" fmla="*/ 502455 w 1010331"/>
                  <a:gd name="connsiteY3898" fmla="*/ 51511 h 303641"/>
                  <a:gd name="connsiteX3899" fmla="*/ 497936 w 1010331"/>
                  <a:gd name="connsiteY3899" fmla="*/ 46992 h 303641"/>
                  <a:gd name="connsiteX3900" fmla="*/ 502455 w 1010331"/>
                  <a:gd name="connsiteY3900" fmla="*/ 42474 h 303641"/>
                  <a:gd name="connsiteX3901" fmla="*/ 502455 w 1010331"/>
                  <a:gd name="connsiteY3901" fmla="*/ 42474 h 303641"/>
                  <a:gd name="connsiteX3902" fmla="*/ 483477 w 1010331"/>
                  <a:gd name="connsiteY3902" fmla="*/ 42474 h 303641"/>
                  <a:gd name="connsiteX3903" fmla="*/ 487995 w 1010331"/>
                  <a:gd name="connsiteY3903" fmla="*/ 46992 h 303641"/>
                  <a:gd name="connsiteX3904" fmla="*/ 483477 w 1010331"/>
                  <a:gd name="connsiteY3904" fmla="*/ 51511 h 303641"/>
                  <a:gd name="connsiteX3905" fmla="*/ 478959 w 1010331"/>
                  <a:gd name="connsiteY3905" fmla="*/ 46992 h 303641"/>
                  <a:gd name="connsiteX3906" fmla="*/ 483477 w 1010331"/>
                  <a:gd name="connsiteY3906" fmla="*/ 42474 h 303641"/>
                  <a:gd name="connsiteX3907" fmla="*/ 483477 w 1010331"/>
                  <a:gd name="connsiteY3907" fmla="*/ 42474 h 303641"/>
                  <a:gd name="connsiteX3908" fmla="*/ 464499 w 1010331"/>
                  <a:gd name="connsiteY3908" fmla="*/ 42474 h 303641"/>
                  <a:gd name="connsiteX3909" fmla="*/ 469018 w 1010331"/>
                  <a:gd name="connsiteY3909" fmla="*/ 46992 h 303641"/>
                  <a:gd name="connsiteX3910" fmla="*/ 464499 w 1010331"/>
                  <a:gd name="connsiteY3910" fmla="*/ 51511 h 303641"/>
                  <a:gd name="connsiteX3911" fmla="*/ 459981 w 1010331"/>
                  <a:gd name="connsiteY3911" fmla="*/ 46992 h 303641"/>
                  <a:gd name="connsiteX3912" fmla="*/ 464499 w 1010331"/>
                  <a:gd name="connsiteY3912" fmla="*/ 42474 h 303641"/>
                  <a:gd name="connsiteX3913" fmla="*/ 464499 w 1010331"/>
                  <a:gd name="connsiteY3913" fmla="*/ 42474 h 303641"/>
                  <a:gd name="connsiteX3914" fmla="*/ 446425 w 1010331"/>
                  <a:gd name="connsiteY3914" fmla="*/ 42474 h 303641"/>
                  <a:gd name="connsiteX3915" fmla="*/ 450944 w 1010331"/>
                  <a:gd name="connsiteY3915" fmla="*/ 46992 h 303641"/>
                  <a:gd name="connsiteX3916" fmla="*/ 446425 w 1010331"/>
                  <a:gd name="connsiteY3916" fmla="*/ 51511 h 303641"/>
                  <a:gd name="connsiteX3917" fmla="*/ 441907 w 1010331"/>
                  <a:gd name="connsiteY3917" fmla="*/ 46992 h 303641"/>
                  <a:gd name="connsiteX3918" fmla="*/ 446425 w 1010331"/>
                  <a:gd name="connsiteY3918" fmla="*/ 42474 h 303641"/>
                  <a:gd name="connsiteX3919" fmla="*/ 446425 w 1010331"/>
                  <a:gd name="connsiteY3919" fmla="*/ 42474 h 303641"/>
                  <a:gd name="connsiteX3920" fmla="*/ 427448 w 1010331"/>
                  <a:gd name="connsiteY3920" fmla="*/ 42474 h 303641"/>
                  <a:gd name="connsiteX3921" fmla="*/ 431966 w 1010331"/>
                  <a:gd name="connsiteY3921" fmla="*/ 46992 h 303641"/>
                  <a:gd name="connsiteX3922" fmla="*/ 427448 w 1010331"/>
                  <a:gd name="connsiteY3922" fmla="*/ 51511 h 303641"/>
                  <a:gd name="connsiteX3923" fmla="*/ 422929 w 1010331"/>
                  <a:gd name="connsiteY3923" fmla="*/ 46992 h 303641"/>
                  <a:gd name="connsiteX3924" fmla="*/ 427448 w 1010331"/>
                  <a:gd name="connsiteY3924" fmla="*/ 42474 h 303641"/>
                  <a:gd name="connsiteX3925" fmla="*/ 427448 w 1010331"/>
                  <a:gd name="connsiteY3925" fmla="*/ 42474 h 303641"/>
                  <a:gd name="connsiteX3926" fmla="*/ 408470 w 1010331"/>
                  <a:gd name="connsiteY3926" fmla="*/ 42474 h 303641"/>
                  <a:gd name="connsiteX3927" fmla="*/ 412989 w 1010331"/>
                  <a:gd name="connsiteY3927" fmla="*/ 46992 h 303641"/>
                  <a:gd name="connsiteX3928" fmla="*/ 408470 w 1010331"/>
                  <a:gd name="connsiteY3928" fmla="*/ 51511 h 303641"/>
                  <a:gd name="connsiteX3929" fmla="*/ 403952 w 1010331"/>
                  <a:gd name="connsiteY3929" fmla="*/ 46992 h 303641"/>
                  <a:gd name="connsiteX3930" fmla="*/ 408470 w 1010331"/>
                  <a:gd name="connsiteY3930" fmla="*/ 42474 h 303641"/>
                  <a:gd name="connsiteX3931" fmla="*/ 408470 w 1010331"/>
                  <a:gd name="connsiteY3931" fmla="*/ 42474 h 303641"/>
                  <a:gd name="connsiteX3932" fmla="*/ 389493 w 1010331"/>
                  <a:gd name="connsiteY3932" fmla="*/ 42474 h 303641"/>
                  <a:gd name="connsiteX3933" fmla="*/ 394011 w 1010331"/>
                  <a:gd name="connsiteY3933" fmla="*/ 46992 h 303641"/>
                  <a:gd name="connsiteX3934" fmla="*/ 389493 w 1010331"/>
                  <a:gd name="connsiteY3934" fmla="*/ 51511 h 303641"/>
                  <a:gd name="connsiteX3935" fmla="*/ 384974 w 1010331"/>
                  <a:gd name="connsiteY3935" fmla="*/ 46992 h 303641"/>
                  <a:gd name="connsiteX3936" fmla="*/ 389493 w 1010331"/>
                  <a:gd name="connsiteY3936" fmla="*/ 42474 h 303641"/>
                  <a:gd name="connsiteX3937" fmla="*/ 389493 w 1010331"/>
                  <a:gd name="connsiteY3937" fmla="*/ 42474 h 303641"/>
                  <a:gd name="connsiteX3938" fmla="*/ 756393 w 1010331"/>
                  <a:gd name="connsiteY3938" fmla="*/ 30726 h 303641"/>
                  <a:gd name="connsiteX3939" fmla="*/ 760912 w 1010331"/>
                  <a:gd name="connsiteY3939" fmla="*/ 35244 h 303641"/>
                  <a:gd name="connsiteX3940" fmla="*/ 756393 w 1010331"/>
                  <a:gd name="connsiteY3940" fmla="*/ 39763 h 303641"/>
                  <a:gd name="connsiteX3941" fmla="*/ 751875 w 1010331"/>
                  <a:gd name="connsiteY3941" fmla="*/ 35244 h 303641"/>
                  <a:gd name="connsiteX3942" fmla="*/ 756393 w 1010331"/>
                  <a:gd name="connsiteY3942" fmla="*/ 30726 h 303641"/>
                  <a:gd name="connsiteX3943" fmla="*/ 756393 w 1010331"/>
                  <a:gd name="connsiteY3943" fmla="*/ 30726 h 303641"/>
                  <a:gd name="connsiteX3944" fmla="*/ 737415 w 1010331"/>
                  <a:gd name="connsiteY3944" fmla="*/ 30726 h 303641"/>
                  <a:gd name="connsiteX3945" fmla="*/ 741934 w 1010331"/>
                  <a:gd name="connsiteY3945" fmla="*/ 35244 h 303641"/>
                  <a:gd name="connsiteX3946" fmla="*/ 737415 w 1010331"/>
                  <a:gd name="connsiteY3946" fmla="*/ 39763 h 303641"/>
                  <a:gd name="connsiteX3947" fmla="*/ 732897 w 1010331"/>
                  <a:gd name="connsiteY3947" fmla="*/ 35244 h 303641"/>
                  <a:gd name="connsiteX3948" fmla="*/ 737415 w 1010331"/>
                  <a:gd name="connsiteY3948" fmla="*/ 30726 h 303641"/>
                  <a:gd name="connsiteX3949" fmla="*/ 737415 w 1010331"/>
                  <a:gd name="connsiteY3949" fmla="*/ 30726 h 303641"/>
                  <a:gd name="connsiteX3950" fmla="*/ 718438 w 1010331"/>
                  <a:gd name="connsiteY3950" fmla="*/ 30726 h 303641"/>
                  <a:gd name="connsiteX3951" fmla="*/ 722956 w 1010331"/>
                  <a:gd name="connsiteY3951" fmla="*/ 35244 h 303641"/>
                  <a:gd name="connsiteX3952" fmla="*/ 718438 w 1010331"/>
                  <a:gd name="connsiteY3952" fmla="*/ 39763 h 303641"/>
                  <a:gd name="connsiteX3953" fmla="*/ 713919 w 1010331"/>
                  <a:gd name="connsiteY3953" fmla="*/ 35244 h 303641"/>
                  <a:gd name="connsiteX3954" fmla="*/ 718438 w 1010331"/>
                  <a:gd name="connsiteY3954" fmla="*/ 30726 h 303641"/>
                  <a:gd name="connsiteX3955" fmla="*/ 718438 w 1010331"/>
                  <a:gd name="connsiteY3955" fmla="*/ 30726 h 303641"/>
                  <a:gd name="connsiteX3956" fmla="*/ 699460 w 1010331"/>
                  <a:gd name="connsiteY3956" fmla="*/ 30726 h 303641"/>
                  <a:gd name="connsiteX3957" fmla="*/ 703979 w 1010331"/>
                  <a:gd name="connsiteY3957" fmla="*/ 35244 h 303641"/>
                  <a:gd name="connsiteX3958" fmla="*/ 699460 w 1010331"/>
                  <a:gd name="connsiteY3958" fmla="*/ 39763 h 303641"/>
                  <a:gd name="connsiteX3959" fmla="*/ 694942 w 1010331"/>
                  <a:gd name="connsiteY3959" fmla="*/ 35244 h 303641"/>
                  <a:gd name="connsiteX3960" fmla="*/ 699460 w 1010331"/>
                  <a:gd name="connsiteY3960" fmla="*/ 30726 h 303641"/>
                  <a:gd name="connsiteX3961" fmla="*/ 699460 w 1010331"/>
                  <a:gd name="connsiteY3961" fmla="*/ 30726 h 303641"/>
                  <a:gd name="connsiteX3962" fmla="*/ 680483 w 1010331"/>
                  <a:gd name="connsiteY3962" fmla="*/ 30726 h 303641"/>
                  <a:gd name="connsiteX3963" fmla="*/ 685001 w 1010331"/>
                  <a:gd name="connsiteY3963" fmla="*/ 35244 h 303641"/>
                  <a:gd name="connsiteX3964" fmla="*/ 680483 w 1010331"/>
                  <a:gd name="connsiteY3964" fmla="*/ 39763 h 303641"/>
                  <a:gd name="connsiteX3965" fmla="*/ 675964 w 1010331"/>
                  <a:gd name="connsiteY3965" fmla="*/ 35244 h 303641"/>
                  <a:gd name="connsiteX3966" fmla="*/ 680483 w 1010331"/>
                  <a:gd name="connsiteY3966" fmla="*/ 30726 h 303641"/>
                  <a:gd name="connsiteX3967" fmla="*/ 680483 w 1010331"/>
                  <a:gd name="connsiteY3967" fmla="*/ 30726 h 303641"/>
                  <a:gd name="connsiteX3968" fmla="*/ 662409 w 1010331"/>
                  <a:gd name="connsiteY3968" fmla="*/ 30726 h 303641"/>
                  <a:gd name="connsiteX3969" fmla="*/ 666927 w 1010331"/>
                  <a:gd name="connsiteY3969" fmla="*/ 35244 h 303641"/>
                  <a:gd name="connsiteX3970" fmla="*/ 662409 w 1010331"/>
                  <a:gd name="connsiteY3970" fmla="*/ 39763 h 303641"/>
                  <a:gd name="connsiteX3971" fmla="*/ 657890 w 1010331"/>
                  <a:gd name="connsiteY3971" fmla="*/ 35244 h 303641"/>
                  <a:gd name="connsiteX3972" fmla="*/ 662409 w 1010331"/>
                  <a:gd name="connsiteY3972" fmla="*/ 30726 h 303641"/>
                  <a:gd name="connsiteX3973" fmla="*/ 662409 w 1010331"/>
                  <a:gd name="connsiteY3973" fmla="*/ 30726 h 303641"/>
                  <a:gd name="connsiteX3974" fmla="*/ 643431 w 1010331"/>
                  <a:gd name="connsiteY3974" fmla="*/ 30726 h 303641"/>
                  <a:gd name="connsiteX3975" fmla="*/ 647950 w 1010331"/>
                  <a:gd name="connsiteY3975" fmla="*/ 35244 h 303641"/>
                  <a:gd name="connsiteX3976" fmla="*/ 643431 w 1010331"/>
                  <a:gd name="connsiteY3976" fmla="*/ 39763 h 303641"/>
                  <a:gd name="connsiteX3977" fmla="*/ 638913 w 1010331"/>
                  <a:gd name="connsiteY3977" fmla="*/ 35244 h 303641"/>
                  <a:gd name="connsiteX3978" fmla="*/ 643431 w 1010331"/>
                  <a:gd name="connsiteY3978" fmla="*/ 30726 h 303641"/>
                  <a:gd name="connsiteX3979" fmla="*/ 643431 w 1010331"/>
                  <a:gd name="connsiteY3979" fmla="*/ 30726 h 303641"/>
                  <a:gd name="connsiteX3980" fmla="*/ 624453 w 1010331"/>
                  <a:gd name="connsiteY3980" fmla="*/ 30726 h 303641"/>
                  <a:gd name="connsiteX3981" fmla="*/ 628972 w 1010331"/>
                  <a:gd name="connsiteY3981" fmla="*/ 35244 h 303641"/>
                  <a:gd name="connsiteX3982" fmla="*/ 624453 w 1010331"/>
                  <a:gd name="connsiteY3982" fmla="*/ 39763 h 303641"/>
                  <a:gd name="connsiteX3983" fmla="*/ 619935 w 1010331"/>
                  <a:gd name="connsiteY3983" fmla="*/ 35244 h 303641"/>
                  <a:gd name="connsiteX3984" fmla="*/ 624453 w 1010331"/>
                  <a:gd name="connsiteY3984" fmla="*/ 30726 h 303641"/>
                  <a:gd name="connsiteX3985" fmla="*/ 624453 w 1010331"/>
                  <a:gd name="connsiteY3985" fmla="*/ 30726 h 303641"/>
                  <a:gd name="connsiteX3986" fmla="*/ 605476 w 1010331"/>
                  <a:gd name="connsiteY3986" fmla="*/ 30726 h 303641"/>
                  <a:gd name="connsiteX3987" fmla="*/ 609994 w 1010331"/>
                  <a:gd name="connsiteY3987" fmla="*/ 35244 h 303641"/>
                  <a:gd name="connsiteX3988" fmla="*/ 605476 w 1010331"/>
                  <a:gd name="connsiteY3988" fmla="*/ 39763 h 303641"/>
                  <a:gd name="connsiteX3989" fmla="*/ 600957 w 1010331"/>
                  <a:gd name="connsiteY3989" fmla="*/ 35244 h 303641"/>
                  <a:gd name="connsiteX3990" fmla="*/ 605476 w 1010331"/>
                  <a:gd name="connsiteY3990" fmla="*/ 30726 h 303641"/>
                  <a:gd name="connsiteX3991" fmla="*/ 605476 w 1010331"/>
                  <a:gd name="connsiteY3991" fmla="*/ 30726 h 303641"/>
                  <a:gd name="connsiteX3992" fmla="*/ 586498 w 1010331"/>
                  <a:gd name="connsiteY3992" fmla="*/ 30726 h 303641"/>
                  <a:gd name="connsiteX3993" fmla="*/ 591017 w 1010331"/>
                  <a:gd name="connsiteY3993" fmla="*/ 35244 h 303641"/>
                  <a:gd name="connsiteX3994" fmla="*/ 586498 w 1010331"/>
                  <a:gd name="connsiteY3994" fmla="*/ 39763 h 303641"/>
                  <a:gd name="connsiteX3995" fmla="*/ 581980 w 1010331"/>
                  <a:gd name="connsiteY3995" fmla="*/ 35244 h 303641"/>
                  <a:gd name="connsiteX3996" fmla="*/ 586498 w 1010331"/>
                  <a:gd name="connsiteY3996" fmla="*/ 30726 h 303641"/>
                  <a:gd name="connsiteX3997" fmla="*/ 586498 w 1010331"/>
                  <a:gd name="connsiteY3997" fmla="*/ 30726 h 303641"/>
                  <a:gd name="connsiteX3998" fmla="*/ 568424 w 1010331"/>
                  <a:gd name="connsiteY3998" fmla="*/ 30726 h 303641"/>
                  <a:gd name="connsiteX3999" fmla="*/ 572943 w 1010331"/>
                  <a:gd name="connsiteY3999" fmla="*/ 35244 h 303641"/>
                  <a:gd name="connsiteX4000" fmla="*/ 568424 w 1010331"/>
                  <a:gd name="connsiteY4000" fmla="*/ 39763 h 303641"/>
                  <a:gd name="connsiteX4001" fmla="*/ 563906 w 1010331"/>
                  <a:gd name="connsiteY4001" fmla="*/ 35244 h 303641"/>
                  <a:gd name="connsiteX4002" fmla="*/ 568424 w 1010331"/>
                  <a:gd name="connsiteY4002" fmla="*/ 30726 h 303641"/>
                  <a:gd name="connsiteX4003" fmla="*/ 568424 w 1010331"/>
                  <a:gd name="connsiteY4003" fmla="*/ 30726 h 303641"/>
                  <a:gd name="connsiteX4004" fmla="*/ 549447 w 1010331"/>
                  <a:gd name="connsiteY4004" fmla="*/ 30726 h 303641"/>
                  <a:gd name="connsiteX4005" fmla="*/ 553965 w 1010331"/>
                  <a:gd name="connsiteY4005" fmla="*/ 35244 h 303641"/>
                  <a:gd name="connsiteX4006" fmla="*/ 549447 w 1010331"/>
                  <a:gd name="connsiteY4006" fmla="*/ 39763 h 303641"/>
                  <a:gd name="connsiteX4007" fmla="*/ 544928 w 1010331"/>
                  <a:gd name="connsiteY4007" fmla="*/ 35244 h 303641"/>
                  <a:gd name="connsiteX4008" fmla="*/ 549447 w 1010331"/>
                  <a:gd name="connsiteY4008" fmla="*/ 30726 h 303641"/>
                  <a:gd name="connsiteX4009" fmla="*/ 549447 w 1010331"/>
                  <a:gd name="connsiteY4009" fmla="*/ 30726 h 303641"/>
                  <a:gd name="connsiteX4010" fmla="*/ 530469 w 1010331"/>
                  <a:gd name="connsiteY4010" fmla="*/ 30726 h 303641"/>
                  <a:gd name="connsiteX4011" fmla="*/ 534988 w 1010331"/>
                  <a:gd name="connsiteY4011" fmla="*/ 35244 h 303641"/>
                  <a:gd name="connsiteX4012" fmla="*/ 530469 w 1010331"/>
                  <a:gd name="connsiteY4012" fmla="*/ 39763 h 303641"/>
                  <a:gd name="connsiteX4013" fmla="*/ 525951 w 1010331"/>
                  <a:gd name="connsiteY4013" fmla="*/ 35244 h 303641"/>
                  <a:gd name="connsiteX4014" fmla="*/ 530469 w 1010331"/>
                  <a:gd name="connsiteY4014" fmla="*/ 30726 h 303641"/>
                  <a:gd name="connsiteX4015" fmla="*/ 530469 w 1010331"/>
                  <a:gd name="connsiteY4015" fmla="*/ 30726 h 303641"/>
                  <a:gd name="connsiteX4016" fmla="*/ 511492 w 1010331"/>
                  <a:gd name="connsiteY4016" fmla="*/ 30726 h 303641"/>
                  <a:gd name="connsiteX4017" fmla="*/ 516010 w 1010331"/>
                  <a:gd name="connsiteY4017" fmla="*/ 35244 h 303641"/>
                  <a:gd name="connsiteX4018" fmla="*/ 511492 w 1010331"/>
                  <a:gd name="connsiteY4018" fmla="*/ 39763 h 303641"/>
                  <a:gd name="connsiteX4019" fmla="*/ 506973 w 1010331"/>
                  <a:gd name="connsiteY4019" fmla="*/ 35244 h 303641"/>
                  <a:gd name="connsiteX4020" fmla="*/ 511492 w 1010331"/>
                  <a:gd name="connsiteY4020" fmla="*/ 30726 h 303641"/>
                  <a:gd name="connsiteX4021" fmla="*/ 511492 w 1010331"/>
                  <a:gd name="connsiteY4021" fmla="*/ 30726 h 303641"/>
                  <a:gd name="connsiteX4022" fmla="*/ 493418 w 1010331"/>
                  <a:gd name="connsiteY4022" fmla="*/ 30726 h 303641"/>
                  <a:gd name="connsiteX4023" fmla="*/ 497936 w 1010331"/>
                  <a:gd name="connsiteY4023" fmla="*/ 35244 h 303641"/>
                  <a:gd name="connsiteX4024" fmla="*/ 493418 w 1010331"/>
                  <a:gd name="connsiteY4024" fmla="*/ 39763 h 303641"/>
                  <a:gd name="connsiteX4025" fmla="*/ 488899 w 1010331"/>
                  <a:gd name="connsiteY4025" fmla="*/ 35244 h 303641"/>
                  <a:gd name="connsiteX4026" fmla="*/ 493418 w 1010331"/>
                  <a:gd name="connsiteY4026" fmla="*/ 30726 h 303641"/>
                  <a:gd name="connsiteX4027" fmla="*/ 493418 w 1010331"/>
                  <a:gd name="connsiteY4027" fmla="*/ 30726 h 303641"/>
                  <a:gd name="connsiteX4028" fmla="*/ 474440 w 1010331"/>
                  <a:gd name="connsiteY4028" fmla="*/ 30726 h 303641"/>
                  <a:gd name="connsiteX4029" fmla="*/ 478959 w 1010331"/>
                  <a:gd name="connsiteY4029" fmla="*/ 35244 h 303641"/>
                  <a:gd name="connsiteX4030" fmla="*/ 474440 w 1010331"/>
                  <a:gd name="connsiteY4030" fmla="*/ 39763 h 303641"/>
                  <a:gd name="connsiteX4031" fmla="*/ 469922 w 1010331"/>
                  <a:gd name="connsiteY4031" fmla="*/ 35244 h 303641"/>
                  <a:gd name="connsiteX4032" fmla="*/ 474440 w 1010331"/>
                  <a:gd name="connsiteY4032" fmla="*/ 30726 h 303641"/>
                  <a:gd name="connsiteX4033" fmla="*/ 474440 w 1010331"/>
                  <a:gd name="connsiteY4033" fmla="*/ 30726 h 303641"/>
                  <a:gd name="connsiteX4034" fmla="*/ 455462 w 1010331"/>
                  <a:gd name="connsiteY4034" fmla="*/ 30726 h 303641"/>
                  <a:gd name="connsiteX4035" fmla="*/ 459981 w 1010331"/>
                  <a:gd name="connsiteY4035" fmla="*/ 35244 h 303641"/>
                  <a:gd name="connsiteX4036" fmla="*/ 455462 w 1010331"/>
                  <a:gd name="connsiteY4036" fmla="*/ 39763 h 303641"/>
                  <a:gd name="connsiteX4037" fmla="*/ 450944 w 1010331"/>
                  <a:gd name="connsiteY4037" fmla="*/ 35244 h 303641"/>
                  <a:gd name="connsiteX4038" fmla="*/ 455462 w 1010331"/>
                  <a:gd name="connsiteY4038" fmla="*/ 30726 h 303641"/>
                  <a:gd name="connsiteX4039" fmla="*/ 455462 w 1010331"/>
                  <a:gd name="connsiteY4039" fmla="*/ 30726 h 303641"/>
                  <a:gd name="connsiteX4040" fmla="*/ 436485 w 1010331"/>
                  <a:gd name="connsiteY4040" fmla="*/ 30726 h 303641"/>
                  <a:gd name="connsiteX4041" fmla="*/ 441003 w 1010331"/>
                  <a:gd name="connsiteY4041" fmla="*/ 35244 h 303641"/>
                  <a:gd name="connsiteX4042" fmla="*/ 436485 w 1010331"/>
                  <a:gd name="connsiteY4042" fmla="*/ 39763 h 303641"/>
                  <a:gd name="connsiteX4043" fmla="*/ 431966 w 1010331"/>
                  <a:gd name="connsiteY4043" fmla="*/ 35244 h 303641"/>
                  <a:gd name="connsiteX4044" fmla="*/ 436485 w 1010331"/>
                  <a:gd name="connsiteY4044" fmla="*/ 30726 h 303641"/>
                  <a:gd name="connsiteX4045" fmla="*/ 436485 w 1010331"/>
                  <a:gd name="connsiteY4045" fmla="*/ 30726 h 303641"/>
                  <a:gd name="connsiteX4046" fmla="*/ 417507 w 1010331"/>
                  <a:gd name="connsiteY4046" fmla="*/ 30726 h 303641"/>
                  <a:gd name="connsiteX4047" fmla="*/ 422026 w 1010331"/>
                  <a:gd name="connsiteY4047" fmla="*/ 35244 h 303641"/>
                  <a:gd name="connsiteX4048" fmla="*/ 417507 w 1010331"/>
                  <a:gd name="connsiteY4048" fmla="*/ 39763 h 303641"/>
                  <a:gd name="connsiteX4049" fmla="*/ 412989 w 1010331"/>
                  <a:gd name="connsiteY4049" fmla="*/ 35244 h 303641"/>
                  <a:gd name="connsiteX4050" fmla="*/ 417507 w 1010331"/>
                  <a:gd name="connsiteY4050" fmla="*/ 30726 h 303641"/>
                  <a:gd name="connsiteX4051" fmla="*/ 417507 w 1010331"/>
                  <a:gd name="connsiteY4051" fmla="*/ 30726 h 303641"/>
                  <a:gd name="connsiteX4052" fmla="*/ 399433 w 1010331"/>
                  <a:gd name="connsiteY4052" fmla="*/ 30726 h 303641"/>
                  <a:gd name="connsiteX4053" fmla="*/ 403952 w 1010331"/>
                  <a:gd name="connsiteY4053" fmla="*/ 35244 h 303641"/>
                  <a:gd name="connsiteX4054" fmla="*/ 399433 w 1010331"/>
                  <a:gd name="connsiteY4054" fmla="*/ 39763 h 303641"/>
                  <a:gd name="connsiteX4055" fmla="*/ 394915 w 1010331"/>
                  <a:gd name="connsiteY4055" fmla="*/ 35244 h 303641"/>
                  <a:gd name="connsiteX4056" fmla="*/ 399433 w 1010331"/>
                  <a:gd name="connsiteY4056" fmla="*/ 30726 h 303641"/>
                  <a:gd name="connsiteX4057" fmla="*/ 399433 w 1010331"/>
                  <a:gd name="connsiteY4057" fmla="*/ 30726 h 303641"/>
                  <a:gd name="connsiteX4058" fmla="*/ 840437 w 1010331"/>
                  <a:gd name="connsiteY4058" fmla="*/ 264783 h 303641"/>
                  <a:gd name="connsiteX4059" fmla="*/ 844955 w 1010331"/>
                  <a:gd name="connsiteY4059" fmla="*/ 269301 h 303641"/>
                  <a:gd name="connsiteX4060" fmla="*/ 840437 w 1010331"/>
                  <a:gd name="connsiteY4060" fmla="*/ 273820 h 303641"/>
                  <a:gd name="connsiteX4061" fmla="*/ 835918 w 1010331"/>
                  <a:gd name="connsiteY4061" fmla="*/ 269301 h 303641"/>
                  <a:gd name="connsiteX4062" fmla="*/ 840437 w 1010331"/>
                  <a:gd name="connsiteY4062" fmla="*/ 264783 h 303641"/>
                  <a:gd name="connsiteX4063" fmla="*/ 840437 w 1010331"/>
                  <a:gd name="connsiteY4063" fmla="*/ 264783 h 303641"/>
                  <a:gd name="connsiteX4064" fmla="*/ 821459 w 1010331"/>
                  <a:gd name="connsiteY4064" fmla="*/ 264783 h 303641"/>
                  <a:gd name="connsiteX4065" fmla="*/ 825978 w 1010331"/>
                  <a:gd name="connsiteY4065" fmla="*/ 269301 h 303641"/>
                  <a:gd name="connsiteX4066" fmla="*/ 821459 w 1010331"/>
                  <a:gd name="connsiteY4066" fmla="*/ 273820 h 303641"/>
                  <a:gd name="connsiteX4067" fmla="*/ 816941 w 1010331"/>
                  <a:gd name="connsiteY4067" fmla="*/ 269301 h 303641"/>
                  <a:gd name="connsiteX4068" fmla="*/ 821459 w 1010331"/>
                  <a:gd name="connsiteY4068" fmla="*/ 264783 h 303641"/>
                  <a:gd name="connsiteX4069" fmla="*/ 821459 w 1010331"/>
                  <a:gd name="connsiteY4069" fmla="*/ 264783 h 303641"/>
                  <a:gd name="connsiteX4070" fmla="*/ 803385 w 1010331"/>
                  <a:gd name="connsiteY4070" fmla="*/ 264783 h 303641"/>
                  <a:gd name="connsiteX4071" fmla="*/ 807904 w 1010331"/>
                  <a:gd name="connsiteY4071" fmla="*/ 269301 h 303641"/>
                  <a:gd name="connsiteX4072" fmla="*/ 803385 w 1010331"/>
                  <a:gd name="connsiteY4072" fmla="*/ 273820 h 303641"/>
                  <a:gd name="connsiteX4073" fmla="*/ 798867 w 1010331"/>
                  <a:gd name="connsiteY4073" fmla="*/ 269301 h 303641"/>
                  <a:gd name="connsiteX4074" fmla="*/ 803385 w 1010331"/>
                  <a:gd name="connsiteY4074" fmla="*/ 264783 h 303641"/>
                  <a:gd name="connsiteX4075" fmla="*/ 803385 w 1010331"/>
                  <a:gd name="connsiteY4075" fmla="*/ 264783 h 303641"/>
                  <a:gd name="connsiteX4076" fmla="*/ 784408 w 1010331"/>
                  <a:gd name="connsiteY4076" fmla="*/ 264783 h 303641"/>
                  <a:gd name="connsiteX4077" fmla="*/ 788926 w 1010331"/>
                  <a:gd name="connsiteY4077" fmla="*/ 269301 h 303641"/>
                  <a:gd name="connsiteX4078" fmla="*/ 784408 w 1010331"/>
                  <a:gd name="connsiteY4078" fmla="*/ 273820 h 303641"/>
                  <a:gd name="connsiteX4079" fmla="*/ 779889 w 1010331"/>
                  <a:gd name="connsiteY4079" fmla="*/ 269301 h 303641"/>
                  <a:gd name="connsiteX4080" fmla="*/ 784408 w 1010331"/>
                  <a:gd name="connsiteY4080" fmla="*/ 264783 h 303641"/>
                  <a:gd name="connsiteX4081" fmla="*/ 784408 w 1010331"/>
                  <a:gd name="connsiteY4081" fmla="*/ 264783 h 303641"/>
                  <a:gd name="connsiteX4082" fmla="*/ 765430 w 1010331"/>
                  <a:gd name="connsiteY4082" fmla="*/ 264783 h 303641"/>
                  <a:gd name="connsiteX4083" fmla="*/ 769948 w 1010331"/>
                  <a:gd name="connsiteY4083" fmla="*/ 269301 h 303641"/>
                  <a:gd name="connsiteX4084" fmla="*/ 765430 w 1010331"/>
                  <a:gd name="connsiteY4084" fmla="*/ 273820 h 303641"/>
                  <a:gd name="connsiteX4085" fmla="*/ 760912 w 1010331"/>
                  <a:gd name="connsiteY4085" fmla="*/ 269301 h 303641"/>
                  <a:gd name="connsiteX4086" fmla="*/ 765430 w 1010331"/>
                  <a:gd name="connsiteY4086" fmla="*/ 264783 h 303641"/>
                  <a:gd name="connsiteX4087" fmla="*/ 765430 w 1010331"/>
                  <a:gd name="connsiteY4087" fmla="*/ 264783 h 303641"/>
                  <a:gd name="connsiteX4088" fmla="*/ 746452 w 1010331"/>
                  <a:gd name="connsiteY4088" fmla="*/ 264783 h 303641"/>
                  <a:gd name="connsiteX4089" fmla="*/ 750971 w 1010331"/>
                  <a:gd name="connsiteY4089" fmla="*/ 269301 h 303641"/>
                  <a:gd name="connsiteX4090" fmla="*/ 746452 w 1010331"/>
                  <a:gd name="connsiteY4090" fmla="*/ 273820 h 303641"/>
                  <a:gd name="connsiteX4091" fmla="*/ 741934 w 1010331"/>
                  <a:gd name="connsiteY4091" fmla="*/ 269301 h 303641"/>
                  <a:gd name="connsiteX4092" fmla="*/ 746452 w 1010331"/>
                  <a:gd name="connsiteY4092" fmla="*/ 264783 h 303641"/>
                  <a:gd name="connsiteX4093" fmla="*/ 746452 w 1010331"/>
                  <a:gd name="connsiteY4093" fmla="*/ 264783 h 303641"/>
                  <a:gd name="connsiteX4094" fmla="*/ 727475 w 1010331"/>
                  <a:gd name="connsiteY4094" fmla="*/ 264783 h 303641"/>
                  <a:gd name="connsiteX4095" fmla="*/ 731993 w 1010331"/>
                  <a:gd name="connsiteY4095" fmla="*/ 269301 h 303641"/>
                  <a:gd name="connsiteX4096" fmla="*/ 727475 w 1010331"/>
                  <a:gd name="connsiteY4096" fmla="*/ 273820 h 303641"/>
                  <a:gd name="connsiteX4097" fmla="*/ 722956 w 1010331"/>
                  <a:gd name="connsiteY4097" fmla="*/ 269301 h 303641"/>
                  <a:gd name="connsiteX4098" fmla="*/ 727475 w 1010331"/>
                  <a:gd name="connsiteY4098" fmla="*/ 264783 h 303641"/>
                  <a:gd name="connsiteX4099" fmla="*/ 727475 w 1010331"/>
                  <a:gd name="connsiteY4099" fmla="*/ 264783 h 303641"/>
                  <a:gd name="connsiteX4100" fmla="*/ 709401 w 1010331"/>
                  <a:gd name="connsiteY4100" fmla="*/ 264783 h 303641"/>
                  <a:gd name="connsiteX4101" fmla="*/ 713919 w 1010331"/>
                  <a:gd name="connsiteY4101" fmla="*/ 269301 h 303641"/>
                  <a:gd name="connsiteX4102" fmla="*/ 709401 w 1010331"/>
                  <a:gd name="connsiteY4102" fmla="*/ 273820 h 303641"/>
                  <a:gd name="connsiteX4103" fmla="*/ 704882 w 1010331"/>
                  <a:gd name="connsiteY4103" fmla="*/ 269301 h 303641"/>
                  <a:gd name="connsiteX4104" fmla="*/ 709401 w 1010331"/>
                  <a:gd name="connsiteY4104" fmla="*/ 264783 h 303641"/>
                  <a:gd name="connsiteX4105" fmla="*/ 709401 w 1010331"/>
                  <a:gd name="connsiteY4105" fmla="*/ 264783 h 303641"/>
                  <a:gd name="connsiteX4106" fmla="*/ 690423 w 1010331"/>
                  <a:gd name="connsiteY4106" fmla="*/ 264783 h 303641"/>
                  <a:gd name="connsiteX4107" fmla="*/ 694942 w 1010331"/>
                  <a:gd name="connsiteY4107" fmla="*/ 269301 h 303641"/>
                  <a:gd name="connsiteX4108" fmla="*/ 690423 w 1010331"/>
                  <a:gd name="connsiteY4108" fmla="*/ 273820 h 303641"/>
                  <a:gd name="connsiteX4109" fmla="*/ 685905 w 1010331"/>
                  <a:gd name="connsiteY4109" fmla="*/ 269301 h 303641"/>
                  <a:gd name="connsiteX4110" fmla="*/ 690423 w 1010331"/>
                  <a:gd name="connsiteY4110" fmla="*/ 264783 h 303641"/>
                  <a:gd name="connsiteX4111" fmla="*/ 690423 w 1010331"/>
                  <a:gd name="connsiteY4111" fmla="*/ 264783 h 303641"/>
                  <a:gd name="connsiteX4112" fmla="*/ 671446 w 1010331"/>
                  <a:gd name="connsiteY4112" fmla="*/ 264783 h 303641"/>
                  <a:gd name="connsiteX4113" fmla="*/ 675964 w 1010331"/>
                  <a:gd name="connsiteY4113" fmla="*/ 269301 h 303641"/>
                  <a:gd name="connsiteX4114" fmla="*/ 671446 w 1010331"/>
                  <a:gd name="connsiteY4114" fmla="*/ 273820 h 303641"/>
                  <a:gd name="connsiteX4115" fmla="*/ 666927 w 1010331"/>
                  <a:gd name="connsiteY4115" fmla="*/ 269301 h 303641"/>
                  <a:gd name="connsiteX4116" fmla="*/ 671446 w 1010331"/>
                  <a:gd name="connsiteY4116" fmla="*/ 264783 h 303641"/>
                  <a:gd name="connsiteX4117" fmla="*/ 671446 w 1010331"/>
                  <a:gd name="connsiteY4117" fmla="*/ 264783 h 303641"/>
                  <a:gd name="connsiteX4118" fmla="*/ 652468 w 1010331"/>
                  <a:gd name="connsiteY4118" fmla="*/ 264783 h 303641"/>
                  <a:gd name="connsiteX4119" fmla="*/ 656987 w 1010331"/>
                  <a:gd name="connsiteY4119" fmla="*/ 269301 h 303641"/>
                  <a:gd name="connsiteX4120" fmla="*/ 652468 w 1010331"/>
                  <a:gd name="connsiteY4120" fmla="*/ 273820 h 303641"/>
                  <a:gd name="connsiteX4121" fmla="*/ 647950 w 1010331"/>
                  <a:gd name="connsiteY4121" fmla="*/ 269301 h 303641"/>
                  <a:gd name="connsiteX4122" fmla="*/ 652468 w 1010331"/>
                  <a:gd name="connsiteY4122" fmla="*/ 264783 h 303641"/>
                  <a:gd name="connsiteX4123" fmla="*/ 652468 w 1010331"/>
                  <a:gd name="connsiteY4123" fmla="*/ 264783 h 303641"/>
                  <a:gd name="connsiteX4124" fmla="*/ 633490 w 1010331"/>
                  <a:gd name="connsiteY4124" fmla="*/ 264783 h 303641"/>
                  <a:gd name="connsiteX4125" fmla="*/ 638009 w 1010331"/>
                  <a:gd name="connsiteY4125" fmla="*/ 269301 h 303641"/>
                  <a:gd name="connsiteX4126" fmla="*/ 633490 w 1010331"/>
                  <a:gd name="connsiteY4126" fmla="*/ 273820 h 303641"/>
                  <a:gd name="connsiteX4127" fmla="*/ 628972 w 1010331"/>
                  <a:gd name="connsiteY4127" fmla="*/ 269301 h 303641"/>
                  <a:gd name="connsiteX4128" fmla="*/ 633490 w 1010331"/>
                  <a:gd name="connsiteY4128" fmla="*/ 264783 h 303641"/>
                  <a:gd name="connsiteX4129" fmla="*/ 633490 w 1010331"/>
                  <a:gd name="connsiteY4129" fmla="*/ 264783 h 303641"/>
                  <a:gd name="connsiteX4130" fmla="*/ 615417 w 1010331"/>
                  <a:gd name="connsiteY4130" fmla="*/ 264783 h 303641"/>
                  <a:gd name="connsiteX4131" fmla="*/ 619935 w 1010331"/>
                  <a:gd name="connsiteY4131" fmla="*/ 269301 h 303641"/>
                  <a:gd name="connsiteX4132" fmla="*/ 615417 w 1010331"/>
                  <a:gd name="connsiteY4132" fmla="*/ 273820 h 303641"/>
                  <a:gd name="connsiteX4133" fmla="*/ 610898 w 1010331"/>
                  <a:gd name="connsiteY4133" fmla="*/ 269301 h 303641"/>
                  <a:gd name="connsiteX4134" fmla="*/ 615417 w 1010331"/>
                  <a:gd name="connsiteY4134" fmla="*/ 264783 h 303641"/>
                  <a:gd name="connsiteX4135" fmla="*/ 615417 w 1010331"/>
                  <a:gd name="connsiteY4135" fmla="*/ 264783 h 303641"/>
                  <a:gd name="connsiteX4136" fmla="*/ 596439 w 1010331"/>
                  <a:gd name="connsiteY4136" fmla="*/ 264783 h 303641"/>
                  <a:gd name="connsiteX4137" fmla="*/ 600957 w 1010331"/>
                  <a:gd name="connsiteY4137" fmla="*/ 269301 h 303641"/>
                  <a:gd name="connsiteX4138" fmla="*/ 596439 w 1010331"/>
                  <a:gd name="connsiteY4138" fmla="*/ 273820 h 303641"/>
                  <a:gd name="connsiteX4139" fmla="*/ 591920 w 1010331"/>
                  <a:gd name="connsiteY4139" fmla="*/ 269301 h 303641"/>
                  <a:gd name="connsiteX4140" fmla="*/ 596439 w 1010331"/>
                  <a:gd name="connsiteY4140" fmla="*/ 264783 h 303641"/>
                  <a:gd name="connsiteX4141" fmla="*/ 596439 w 1010331"/>
                  <a:gd name="connsiteY4141" fmla="*/ 264783 h 303641"/>
                  <a:gd name="connsiteX4142" fmla="*/ 577461 w 1010331"/>
                  <a:gd name="connsiteY4142" fmla="*/ 264783 h 303641"/>
                  <a:gd name="connsiteX4143" fmla="*/ 581980 w 1010331"/>
                  <a:gd name="connsiteY4143" fmla="*/ 269301 h 303641"/>
                  <a:gd name="connsiteX4144" fmla="*/ 577461 w 1010331"/>
                  <a:gd name="connsiteY4144" fmla="*/ 273820 h 303641"/>
                  <a:gd name="connsiteX4145" fmla="*/ 572943 w 1010331"/>
                  <a:gd name="connsiteY4145" fmla="*/ 269301 h 303641"/>
                  <a:gd name="connsiteX4146" fmla="*/ 577461 w 1010331"/>
                  <a:gd name="connsiteY4146" fmla="*/ 264783 h 303641"/>
                  <a:gd name="connsiteX4147" fmla="*/ 577461 w 1010331"/>
                  <a:gd name="connsiteY4147" fmla="*/ 264783 h 303641"/>
                  <a:gd name="connsiteX4148" fmla="*/ 558484 w 1010331"/>
                  <a:gd name="connsiteY4148" fmla="*/ 264783 h 303641"/>
                  <a:gd name="connsiteX4149" fmla="*/ 563002 w 1010331"/>
                  <a:gd name="connsiteY4149" fmla="*/ 269301 h 303641"/>
                  <a:gd name="connsiteX4150" fmla="*/ 558484 w 1010331"/>
                  <a:gd name="connsiteY4150" fmla="*/ 273820 h 303641"/>
                  <a:gd name="connsiteX4151" fmla="*/ 553965 w 1010331"/>
                  <a:gd name="connsiteY4151" fmla="*/ 269301 h 303641"/>
                  <a:gd name="connsiteX4152" fmla="*/ 558484 w 1010331"/>
                  <a:gd name="connsiteY4152" fmla="*/ 264783 h 303641"/>
                  <a:gd name="connsiteX4153" fmla="*/ 558484 w 1010331"/>
                  <a:gd name="connsiteY4153" fmla="*/ 264783 h 303641"/>
                  <a:gd name="connsiteX4154" fmla="*/ 539506 w 1010331"/>
                  <a:gd name="connsiteY4154" fmla="*/ 264783 h 303641"/>
                  <a:gd name="connsiteX4155" fmla="*/ 544025 w 1010331"/>
                  <a:gd name="connsiteY4155" fmla="*/ 269301 h 303641"/>
                  <a:gd name="connsiteX4156" fmla="*/ 539506 w 1010331"/>
                  <a:gd name="connsiteY4156" fmla="*/ 273820 h 303641"/>
                  <a:gd name="connsiteX4157" fmla="*/ 534988 w 1010331"/>
                  <a:gd name="connsiteY4157" fmla="*/ 269301 h 303641"/>
                  <a:gd name="connsiteX4158" fmla="*/ 539506 w 1010331"/>
                  <a:gd name="connsiteY4158" fmla="*/ 264783 h 303641"/>
                  <a:gd name="connsiteX4159" fmla="*/ 539506 w 1010331"/>
                  <a:gd name="connsiteY4159" fmla="*/ 264783 h 303641"/>
                  <a:gd name="connsiteX4160" fmla="*/ 521432 w 1010331"/>
                  <a:gd name="connsiteY4160" fmla="*/ 264783 h 303641"/>
                  <a:gd name="connsiteX4161" fmla="*/ 525951 w 1010331"/>
                  <a:gd name="connsiteY4161" fmla="*/ 269301 h 303641"/>
                  <a:gd name="connsiteX4162" fmla="*/ 521432 w 1010331"/>
                  <a:gd name="connsiteY4162" fmla="*/ 273820 h 303641"/>
                  <a:gd name="connsiteX4163" fmla="*/ 516914 w 1010331"/>
                  <a:gd name="connsiteY4163" fmla="*/ 269301 h 303641"/>
                  <a:gd name="connsiteX4164" fmla="*/ 521432 w 1010331"/>
                  <a:gd name="connsiteY4164" fmla="*/ 264783 h 303641"/>
                  <a:gd name="connsiteX4165" fmla="*/ 521432 w 1010331"/>
                  <a:gd name="connsiteY4165" fmla="*/ 264783 h 303641"/>
                  <a:gd name="connsiteX4166" fmla="*/ 502455 w 1010331"/>
                  <a:gd name="connsiteY4166" fmla="*/ 264783 h 303641"/>
                  <a:gd name="connsiteX4167" fmla="*/ 506973 w 1010331"/>
                  <a:gd name="connsiteY4167" fmla="*/ 269301 h 303641"/>
                  <a:gd name="connsiteX4168" fmla="*/ 502455 w 1010331"/>
                  <a:gd name="connsiteY4168" fmla="*/ 273820 h 303641"/>
                  <a:gd name="connsiteX4169" fmla="*/ 497936 w 1010331"/>
                  <a:gd name="connsiteY4169" fmla="*/ 269301 h 303641"/>
                  <a:gd name="connsiteX4170" fmla="*/ 502455 w 1010331"/>
                  <a:gd name="connsiteY4170" fmla="*/ 264783 h 303641"/>
                  <a:gd name="connsiteX4171" fmla="*/ 502455 w 1010331"/>
                  <a:gd name="connsiteY4171" fmla="*/ 264783 h 303641"/>
                  <a:gd name="connsiteX4172" fmla="*/ 483477 w 1010331"/>
                  <a:gd name="connsiteY4172" fmla="*/ 264783 h 303641"/>
                  <a:gd name="connsiteX4173" fmla="*/ 487995 w 1010331"/>
                  <a:gd name="connsiteY4173" fmla="*/ 269301 h 303641"/>
                  <a:gd name="connsiteX4174" fmla="*/ 483477 w 1010331"/>
                  <a:gd name="connsiteY4174" fmla="*/ 273820 h 303641"/>
                  <a:gd name="connsiteX4175" fmla="*/ 478959 w 1010331"/>
                  <a:gd name="connsiteY4175" fmla="*/ 269301 h 303641"/>
                  <a:gd name="connsiteX4176" fmla="*/ 483477 w 1010331"/>
                  <a:gd name="connsiteY4176" fmla="*/ 264783 h 303641"/>
                  <a:gd name="connsiteX4177" fmla="*/ 483477 w 1010331"/>
                  <a:gd name="connsiteY4177" fmla="*/ 264783 h 303641"/>
                  <a:gd name="connsiteX4178" fmla="*/ 464499 w 1010331"/>
                  <a:gd name="connsiteY4178" fmla="*/ 264783 h 303641"/>
                  <a:gd name="connsiteX4179" fmla="*/ 469018 w 1010331"/>
                  <a:gd name="connsiteY4179" fmla="*/ 269301 h 303641"/>
                  <a:gd name="connsiteX4180" fmla="*/ 464499 w 1010331"/>
                  <a:gd name="connsiteY4180" fmla="*/ 273820 h 303641"/>
                  <a:gd name="connsiteX4181" fmla="*/ 459981 w 1010331"/>
                  <a:gd name="connsiteY4181" fmla="*/ 269301 h 303641"/>
                  <a:gd name="connsiteX4182" fmla="*/ 464499 w 1010331"/>
                  <a:gd name="connsiteY4182" fmla="*/ 264783 h 303641"/>
                  <a:gd name="connsiteX4183" fmla="*/ 464499 w 1010331"/>
                  <a:gd name="connsiteY4183" fmla="*/ 264783 h 303641"/>
                  <a:gd name="connsiteX4184" fmla="*/ 446425 w 1010331"/>
                  <a:gd name="connsiteY4184" fmla="*/ 264783 h 303641"/>
                  <a:gd name="connsiteX4185" fmla="*/ 450944 w 1010331"/>
                  <a:gd name="connsiteY4185" fmla="*/ 269301 h 303641"/>
                  <a:gd name="connsiteX4186" fmla="*/ 446425 w 1010331"/>
                  <a:gd name="connsiteY4186" fmla="*/ 273820 h 303641"/>
                  <a:gd name="connsiteX4187" fmla="*/ 441907 w 1010331"/>
                  <a:gd name="connsiteY4187" fmla="*/ 269301 h 303641"/>
                  <a:gd name="connsiteX4188" fmla="*/ 446425 w 1010331"/>
                  <a:gd name="connsiteY4188" fmla="*/ 264783 h 303641"/>
                  <a:gd name="connsiteX4189" fmla="*/ 446425 w 1010331"/>
                  <a:gd name="connsiteY4189" fmla="*/ 264783 h 303641"/>
                  <a:gd name="connsiteX4190" fmla="*/ 427448 w 1010331"/>
                  <a:gd name="connsiteY4190" fmla="*/ 264783 h 303641"/>
                  <a:gd name="connsiteX4191" fmla="*/ 431966 w 1010331"/>
                  <a:gd name="connsiteY4191" fmla="*/ 269301 h 303641"/>
                  <a:gd name="connsiteX4192" fmla="*/ 427448 w 1010331"/>
                  <a:gd name="connsiteY4192" fmla="*/ 273820 h 303641"/>
                  <a:gd name="connsiteX4193" fmla="*/ 422929 w 1010331"/>
                  <a:gd name="connsiteY4193" fmla="*/ 269301 h 303641"/>
                  <a:gd name="connsiteX4194" fmla="*/ 427448 w 1010331"/>
                  <a:gd name="connsiteY4194" fmla="*/ 264783 h 303641"/>
                  <a:gd name="connsiteX4195" fmla="*/ 427448 w 1010331"/>
                  <a:gd name="connsiteY4195" fmla="*/ 264783 h 303641"/>
                  <a:gd name="connsiteX4196" fmla="*/ 408470 w 1010331"/>
                  <a:gd name="connsiteY4196" fmla="*/ 264783 h 303641"/>
                  <a:gd name="connsiteX4197" fmla="*/ 412989 w 1010331"/>
                  <a:gd name="connsiteY4197" fmla="*/ 269301 h 303641"/>
                  <a:gd name="connsiteX4198" fmla="*/ 408470 w 1010331"/>
                  <a:gd name="connsiteY4198" fmla="*/ 273820 h 303641"/>
                  <a:gd name="connsiteX4199" fmla="*/ 403952 w 1010331"/>
                  <a:gd name="connsiteY4199" fmla="*/ 269301 h 303641"/>
                  <a:gd name="connsiteX4200" fmla="*/ 408470 w 1010331"/>
                  <a:gd name="connsiteY4200" fmla="*/ 264783 h 303641"/>
                  <a:gd name="connsiteX4201" fmla="*/ 408470 w 1010331"/>
                  <a:gd name="connsiteY4201" fmla="*/ 264783 h 303641"/>
                  <a:gd name="connsiteX4202" fmla="*/ 389493 w 1010331"/>
                  <a:gd name="connsiteY4202" fmla="*/ 264783 h 303641"/>
                  <a:gd name="connsiteX4203" fmla="*/ 394011 w 1010331"/>
                  <a:gd name="connsiteY4203" fmla="*/ 269301 h 303641"/>
                  <a:gd name="connsiteX4204" fmla="*/ 389493 w 1010331"/>
                  <a:gd name="connsiteY4204" fmla="*/ 273820 h 303641"/>
                  <a:gd name="connsiteX4205" fmla="*/ 384974 w 1010331"/>
                  <a:gd name="connsiteY4205" fmla="*/ 269301 h 303641"/>
                  <a:gd name="connsiteX4206" fmla="*/ 389493 w 1010331"/>
                  <a:gd name="connsiteY4206" fmla="*/ 264783 h 303641"/>
                  <a:gd name="connsiteX4207" fmla="*/ 389493 w 1010331"/>
                  <a:gd name="connsiteY4207" fmla="*/ 264783 h 303641"/>
                  <a:gd name="connsiteX4208" fmla="*/ 370515 w 1010331"/>
                  <a:gd name="connsiteY4208" fmla="*/ 264783 h 303641"/>
                  <a:gd name="connsiteX4209" fmla="*/ 375034 w 1010331"/>
                  <a:gd name="connsiteY4209" fmla="*/ 269301 h 303641"/>
                  <a:gd name="connsiteX4210" fmla="*/ 370515 w 1010331"/>
                  <a:gd name="connsiteY4210" fmla="*/ 273820 h 303641"/>
                  <a:gd name="connsiteX4211" fmla="*/ 365997 w 1010331"/>
                  <a:gd name="connsiteY4211" fmla="*/ 269301 h 303641"/>
                  <a:gd name="connsiteX4212" fmla="*/ 370515 w 1010331"/>
                  <a:gd name="connsiteY4212" fmla="*/ 264783 h 303641"/>
                  <a:gd name="connsiteX4213" fmla="*/ 370515 w 1010331"/>
                  <a:gd name="connsiteY4213" fmla="*/ 264783 h 303641"/>
                  <a:gd name="connsiteX4214" fmla="*/ 352441 w 1010331"/>
                  <a:gd name="connsiteY4214" fmla="*/ 264783 h 303641"/>
                  <a:gd name="connsiteX4215" fmla="*/ 356960 w 1010331"/>
                  <a:gd name="connsiteY4215" fmla="*/ 269301 h 303641"/>
                  <a:gd name="connsiteX4216" fmla="*/ 352441 w 1010331"/>
                  <a:gd name="connsiteY4216" fmla="*/ 273820 h 303641"/>
                  <a:gd name="connsiteX4217" fmla="*/ 347923 w 1010331"/>
                  <a:gd name="connsiteY4217" fmla="*/ 269301 h 303641"/>
                  <a:gd name="connsiteX4218" fmla="*/ 352441 w 1010331"/>
                  <a:gd name="connsiteY4218" fmla="*/ 264783 h 303641"/>
                  <a:gd name="connsiteX4219" fmla="*/ 352441 w 1010331"/>
                  <a:gd name="connsiteY4219" fmla="*/ 264783 h 303641"/>
                  <a:gd name="connsiteX4220" fmla="*/ 333464 w 1010331"/>
                  <a:gd name="connsiteY4220" fmla="*/ 264783 h 303641"/>
                  <a:gd name="connsiteX4221" fmla="*/ 337982 w 1010331"/>
                  <a:gd name="connsiteY4221" fmla="*/ 269301 h 303641"/>
                  <a:gd name="connsiteX4222" fmla="*/ 333464 w 1010331"/>
                  <a:gd name="connsiteY4222" fmla="*/ 273820 h 303641"/>
                  <a:gd name="connsiteX4223" fmla="*/ 328945 w 1010331"/>
                  <a:gd name="connsiteY4223" fmla="*/ 269301 h 303641"/>
                  <a:gd name="connsiteX4224" fmla="*/ 333464 w 1010331"/>
                  <a:gd name="connsiteY4224" fmla="*/ 264783 h 303641"/>
                  <a:gd name="connsiteX4225" fmla="*/ 333464 w 1010331"/>
                  <a:gd name="connsiteY4225" fmla="*/ 264783 h 303641"/>
                  <a:gd name="connsiteX4226" fmla="*/ 831400 w 1010331"/>
                  <a:gd name="connsiteY4226" fmla="*/ 253938 h 303641"/>
                  <a:gd name="connsiteX4227" fmla="*/ 835918 w 1010331"/>
                  <a:gd name="connsiteY4227" fmla="*/ 258457 h 303641"/>
                  <a:gd name="connsiteX4228" fmla="*/ 831400 w 1010331"/>
                  <a:gd name="connsiteY4228" fmla="*/ 262975 h 303641"/>
                  <a:gd name="connsiteX4229" fmla="*/ 826881 w 1010331"/>
                  <a:gd name="connsiteY4229" fmla="*/ 258457 h 303641"/>
                  <a:gd name="connsiteX4230" fmla="*/ 831400 w 1010331"/>
                  <a:gd name="connsiteY4230" fmla="*/ 253938 h 303641"/>
                  <a:gd name="connsiteX4231" fmla="*/ 831400 w 1010331"/>
                  <a:gd name="connsiteY4231" fmla="*/ 253938 h 303641"/>
                  <a:gd name="connsiteX4232" fmla="*/ 812422 w 1010331"/>
                  <a:gd name="connsiteY4232" fmla="*/ 253938 h 303641"/>
                  <a:gd name="connsiteX4233" fmla="*/ 816941 w 1010331"/>
                  <a:gd name="connsiteY4233" fmla="*/ 258457 h 303641"/>
                  <a:gd name="connsiteX4234" fmla="*/ 812422 w 1010331"/>
                  <a:gd name="connsiteY4234" fmla="*/ 262975 h 303641"/>
                  <a:gd name="connsiteX4235" fmla="*/ 807904 w 1010331"/>
                  <a:gd name="connsiteY4235" fmla="*/ 258457 h 303641"/>
                  <a:gd name="connsiteX4236" fmla="*/ 812422 w 1010331"/>
                  <a:gd name="connsiteY4236" fmla="*/ 253938 h 303641"/>
                  <a:gd name="connsiteX4237" fmla="*/ 812422 w 1010331"/>
                  <a:gd name="connsiteY4237" fmla="*/ 253938 h 303641"/>
                  <a:gd name="connsiteX4238" fmla="*/ 793445 w 1010331"/>
                  <a:gd name="connsiteY4238" fmla="*/ 253938 h 303641"/>
                  <a:gd name="connsiteX4239" fmla="*/ 797963 w 1010331"/>
                  <a:gd name="connsiteY4239" fmla="*/ 258457 h 303641"/>
                  <a:gd name="connsiteX4240" fmla="*/ 793445 w 1010331"/>
                  <a:gd name="connsiteY4240" fmla="*/ 262975 h 303641"/>
                  <a:gd name="connsiteX4241" fmla="*/ 788926 w 1010331"/>
                  <a:gd name="connsiteY4241" fmla="*/ 258457 h 303641"/>
                  <a:gd name="connsiteX4242" fmla="*/ 793445 w 1010331"/>
                  <a:gd name="connsiteY4242" fmla="*/ 253938 h 303641"/>
                  <a:gd name="connsiteX4243" fmla="*/ 793445 w 1010331"/>
                  <a:gd name="connsiteY4243" fmla="*/ 253938 h 303641"/>
                  <a:gd name="connsiteX4244" fmla="*/ 774467 w 1010331"/>
                  <a:gd name="connsiteY4244" fmla="*/ 253938 h 303641"/>
                  <a:gd name="connsiteX4245" fmla="*/ 778985 w 1010331"/>
                  <a:gd name="connsiteY4245" fmla="*/ 258457 h 303641"/>
                  <a:gd name="connsiteX4246" fmla="*/ 774467 w 1010331"/>
                  <a:gd name="connsiteY4246" fmla="*/ 262975 h 303641"/>
                  <a:gd name="connsiteX4247" fmla="*/ 769948 w 1010331"/>
                  <a:gd name="connsiteY4247" fmla="*/ 258457 h 303641"/>
                  <a:gd name="connsiteX4248" fmla="*/ 774467 w 1010331"/>
                  <a:gd name="connsiteY4248" fmla="*/ 253938 h 303641"/>
                  <a:gd name="connsiteX4249" fmla="*/ 774467 w 1010331"/>
                  <a:gd name="connsiteY4249" fmla="*/ 253938 h 303641"/>
                  <a:gd name="connsiteX4250" fmla="*/ 756393 w 1010331"/>
                  <a:gd name="connsiteY4250" fmla="*/ 253938 h 303641"/>
                  <a:gd name="connsiteX4251" fmla="*/ 760912 w 1010331"/>
                  <a:gd name="connsiteY4251" fmla="*/ 258457 h 303641"/>
                  <a:gd name="connsiteX4252" fmla="*/ 756393 w 1010331"/>
                  <a:gd name="connsiteY4252" fmla="*/ 262975 h 303641"/>
                  <a:gd name="connsiteX4253" fmla="*/ 751875 w 1010331"/>
                  <a:gd name="connsiteY4253" fmla="*/ 258457 h 303641"/>
                  <a:gd name="connsiteX4254" fmla="*/ 756393 w 1010331"/>
                  <a:gd name="connsiteY4254" fmla="*/ 253938 h 303641"/>
                  <a:gd name="connsiteX4255" fmla="*/ 756393 w 1010331"/>
                  <a:gd name="connsiteY4255" fmla="*/ 253938 h 303641"/>
                  <a:gd name="connsiteX4256" fmla="*/ 737415 w 1010331"/>
                  <a:gd name="connsiteY4256" fmla="*/ 253938 h 303641"/>
                  <a:gd name="connsiteX4257" fmla="*/ 741934 w 1010331"/>
                  <a:gd name="connsiteY4257" fmla="*/ 258457 h 303641"/>
                  <a:gd name="connsiteX4258" fmla="*/ 737415 w 1010331"/>
                  <a:gd name="connsiteY4258" fmla="*/ 262975 h 303641"/>
                  <a:gd name="connsiteX4259" fmla="*/ 732897 w 1010331"/>
                  <a:gd name="connsiteY4259" fmla="*/ 258457 h 303641"/>
                  <a:gd name="connsiteX4260" fmla="*/ 737415 w 1010331"/>
                  <a:gd name="connsiteY4260" fmla="*/ 253938 h 303641"/>
                  <a:gd name="connsiteX4261" fmla="*/ 737415 w 1010331"/>
                  <a:gd name="connsiteY4261" fmla="*/ 253938 h 303641"/>
                  <a:gd name="connsiteX4262" fmla="*/ 718438 w 1010331"/>
                  <a:gd name="connsiteY4262" fmla="*/ 253938 h 303641"/>
                  <a:gd name="connsiteX4263" fmla="*/ 722956 w 1010331"/>
                  <a:gd name="connsiteY4263" fmla="*/ 258457 h 303641"/>
                  <a:gd name="connsiteX4264" fmla="*/ 718438 w 1010331"/>
                  <a:gd name="connsiteY4264" fmla="*/ 262975 h 303641"/>
                  <a:gd name="connsiteX4265" fmla="*/ 713919 w 1010331"/>
                  <a:gd name="connsiteY4265" fmla="*/ 258457 h 303641"/>
                  <a:gd name="connsiteX4266" fmla="*/ 718438 w 1010331"/>
                  <a:gd name="connsiteY4266" fmla="*/ 253938 h 303641"/>
                  <a:gd name="connsiteX4267" fmla="*/ 718438 w 1010331"/>
                  <a:gd name="connsiteY4267" fmla="*/ 253938 h 303641"/>
                  <a:gd name="connsiteX4268" fmla="*/ 699460 w 1010331"/>
                  <a:gd name="connsiteY4268" fmla="*/ 253938 h 303641"/>
                  <a:gd name="connsiteX4269" fmla="*/ 703979 w 1010331"/>
                  <a:gd name="connsiteY4269" fmla="*/ 258457 h 303641"/>
                  <a:gd name="connsiteX4270" fmla="*/ 699460 w 1010331"/>
                  <a:gd name="connsiteY4270" fmla="*/ 262975 h 303641"/>
                  <a:gd name="connsiteX4271" fmla="*/ 694942 w 1010331"/>
                  <a:gd name="connsiteY4271" fmla="*/ 258457 h 303641"/>
                  <a:gd name="connsiteX4272" fmla="*/ 699460 w 1010331"/>
                  <a:gd name="connsiteY4272" fmla="*/ 253938 h 303641"/>
                  <a:gd name="connsiteX4273" fmla="*/ 699460 w 1010331"/>
                  <a:gd name="connsiteY4273" fmla="*/ 253938 h 303641"/>
                  <a:gd name="connsiteX4274" fmla="*/ 680483 w 1010331"/>
                  <a:gd name="connsiteY4274" fmla="*/ 253938 h 303641"/>
                  <a:gd name="connsiteX4275" fmla="*/ 685001 w 1010331"/>
                  <a:gd name="connsiteY4275" fmla="*/ 258457 h 303641"/>
                  <a:gd name="connsiteX4276" fmla="*/ 680483 w 1010331"/>
                  <a:gd name="connsiteY4276" fmla="*/ 262975 h 303641"/>
                  <a:gd name="connsiteX4277" fmla="*/ 675964 w 1010331"/>
                  <a:gd name="connsiteY4277" fmla="*/ 258457 h 303641"/>
                  <a:gd name="connsiteX4278" fmla="*/ 680483 w 1010331"/>
                  <a:gd name="connsiteY4278" fmla="*/ 253938 h 303641"/>
                  <a:gd name="connsiteX4279" fmla="*/ 680483 w 1010331"/>
                  <a:gd name="connsiteY4279" fmla="*/ 253938 h 303641"/>
                  <a:gd name="connsiteX4280" fmla="*/ 662409 w 1010331"/>
                  <a:gd name="connsiteY4280" fmla="*/ 253938 h 303641"/>
                  <a:gd name="connsiteX4281" fmla="*/ 666927 w 1010331"/>
                  <a:gd name="connsiteY4281" fmla="*/ 258457 h 303641"/>
                  <a:gd name="connsiteX4282" fmla="*/ 662409 w 1010331"/>
                  <a:gd name="connsiteY4282" fmla="*/ 262975 h 303641"/>
                  <a:gd name="connsiteX4283" fmla="*/ 657890 w 1010331"/>
                  <a:gd name="connsiteY4283" fmla="*/ 258457 h 303641"/>
                  <a:gd name="connsiteX4284" fmla="*/ 662409 w 1010331"/>
                  <a:gd name="connsiteY4284" fmla="*/ 253938 h 303641"/>
                  <a:gd name="connsiteX4285" fmla="*/ 662409 w 1010331"/>
                  <a:gd name="connsiteY4285" fmla="*/ 253938 h 303641"/>
                  <a:gd name="connsiteX4286" fmla="*/ 643431 w 1010331"/>
                  <a:gd name="connsiteY4286" fmla="*/ 253938 h 303641"/>
                  <a:gd name="connsiteX4287" fmla="*/ 647950 w 1010331"/>
                  <a:gd name="connsiteY4287" fmla="*/ 258457 h 303641"/>
                  <a:gd name="connsiteX4288" fmla="*/ 643431 w 1010331"/>
                  <a:gd name="connsiteY4288" fmla="*/ 262975 h 303641"/>
                  <a:gd name="connsiteX4289" fmla="*/ 638913 w 1010331"/>
                  <a:gd name="connsiteY4289" fmla="*/ 258457 h 303641"/>
                  <a:gd name="connsiteX4290" fmla="*/ 643431 w 1010331"/>
                  <a:gd name="connsiteY4290" fmla="*/ 253938 h 303641"/>
                  <a:gd name="connsiteX4291" fmla="*/ 643431 w 1010331"/>
                  <a:gd name="connsiteY4291" fmla="*/ 253938 h 303641"/>
                  <a:gd name="connsiteX4292" fmla="*/ 624453 w 1010331"/>
                  <a:gd name="connsiteY4292" fmla="*/ 253938 h 303641"/>
                  <a:gd name="connsiteX4293" fmla="*/ 628972 w 1010331"/>
                  <a:gd name="connsiteY4293" fmla="*/ 258457 h 303641"/>
                  <a:gd name="connsiteX4294" fmla="*/ 624453 w 1010331"/>
                  <a:gd name="connsiteY4294" fmla="*/ 262975 h 303641"/>
                  <a:gd name="connsiteX4295" fmla="*/ 619935 w 1010331"/>
                  <a:gd name="connsiteY4295" fmla="*/ 258457 h 303641"/>
                  <a:gd name="connsiteX4296" fmla="*/ 624453 w 1010331"/>
                  <a:gd name="connsiteY4296" fmla="*/ 253938 h 303641"/>
                  <a:gd name="connsiteX4297" fmla="*/ 624453 w 1010331"/>
                  <a:gd name="connsiteY4297" fmla="*/ 253938 h 303641"/>
                  <a:gd name="connsiteX4298" fmla="*/ 605476 w 1010331"/>
                  <a:gd name="connsiteY4298" fmla="*/ 253938 h 303641"/>
                  <a:gd name="connsiteX4299" fmla="*/ 609994 w 1010331"/>
                  <a:gd name="connsiteY4299" fmla="*/ 258457 h 303641"/>
                  <a:gd name="connsiteX4300" fmla="*/ 605476 w 1010331"/>
                  <a:gd name="connsiteY4300" fmla="*/ 262975 h 303641"/>
                  <a:gd name="connsiteX4301" fmla="*/ 600957 w 1010331"/>
                  <a:gd name="connsiteY4301" fmla="*/ 258457 h 303641"/>
                  <a:gd name="connsiteX4302" fmla="*/ 605476 w 1010331"/>
                  <a:gd name="connsiteY4302" fmla="*/ 253938 h 303641"/>
                  <a:gd name="connsiteX4303" fmla="*/ 605476 w 1010331"/>
                  <a:gd name="connsiteY4303" fmla="*/ 253938 h 303641"/>
                  <a:gd name="connsiteX4304" fmla="*/ 586498 w 1010331"/>
                  <a:gd name="connsiteY4304" fmla="*/ 253938 h 303641"/>
                  <a:gd name="connsiteX4305" fmla="*/ 591017 w 1010331"/>
                  <a:gd name="connsiteY4305" fmla="*/ 258457 h 303641"/>
                  <a:gd name="connsiteX4306" fmla="*/ 586498 w 1010331"/>
                  <a:gd name="connsiteY4306" fmla="*/ 262975 h 303641"/>
                  <a:gd name="connsiteX4307" fmla="*/ 581980 w 1010331"/>
                  <a:gd name="connsiteY4307" fmla="*/ 258457 h 303641"/>
                  <a:gd name="connsiteX4308" fmla="*/ 586498 w 1010331"/>
                  <a:gd name="connsiteY4308" fmla="*/ 253938 h 303641"/>
                  <a:gd name="connsiteX4309" fmla="*/ 586498 w 1010331"/>
                  <a:gd name="connsiteY4309" fmla="*/ 253938 h 303641"/>
                  <a:gd name="connsiteX4310" fmla="*/ 568424 w 1010331"/>
                  <a:gd name="connsiteY4310" fmla="*/ 253938 h 303641"/>
                  <a:gd name="connsiteX4311" fmla="*/ 572943 w 1010331"/>
                  <a:gd name="connsiteY4311" fmla="*/ 258457 h 303641"/>
                  <a:gd name="connsiteX4312" fmla="*/ 568424 w 1010331"/>
                  <a:gd name="connsiteY4312" fmla="*/ 262975 h 303641"/>
                  <a:gd name="connsiteX4313" fmla="*/ 563906 w 1010331"/>
                  <a:gd name="connsiteY4313" fmla="*/ 258457 h 303641"/>
                  <a:gd name="connsiteX4314" fmla="*/ 568424 w 1010331"/>
                  <a:gd name="connsiteY4314" fmla="*/ 253938 h 303641"/>
                  <a:gd name="connsiteX4315" fmla="*/ 568424 w 1010331"/>
                  <a:gd name="connsiteY4315" fmla="*/ 253938 h 303641"/>
                  <a:gd name="connsiteX4316" fmla="*/ 549447 w 1010331"/>
                  <a:gd name="connsiteY4316" fmla="*/ 253938 h 303641"/>
                  <a:gd name="connsiteX4317" fmla="*/ 553965 w 1010331"/>
                  <a:gd name="connsiteY4317" fmla="*/ 258457 h 303641"/>
                  <a:gd name="connsiteX4318" fmla="*/ 549447 w 1010331"/>
                  <a:gd name="connsiteY4318" fmla="*/ 262975 h 303641"/>
                  <a:gd name="connsiteX4319" fmla="*/ 544928 w 1010331"/>
                  <a:gd name="connsiteY4319" fmla="*/ 258457 h 303641"/>
                  <a:gd name="connsiteX4320" fmla="*/ 549447 w 1010331"/>
                  <a:gd name="connsiteY4320" fmla="*/ 253938 h 303641"/>
                  <a:gd name="connsiteX4321" fmla="*/ 549447 w 1010331"/>
                  <a:gd name="connsiteY4321" fmla="*/ 253938 h 303641"/>
                  <a:gd name="connsiteX4322" fmla="*/ 530469 w 1010331"/>
                  <a:gd name="connsiteY4322" fmla="*/ 253938 h 303641"/>
                  <a:gd name="connsiteX4323" fmla="*/ 534988 w 1010331"/>
                  <a:gd name="connsiteY4323" fmla="*/ 258457 h 303641"/>
                  <a:gd name="connsiteX4324" fmla="*/ 530469 w 1010331"/>
                  <a:gd name="connsiteY4324" fmla="*/ 262975 h 303641"/>
                  <a:gd name="connsiteX4325" fmla="*/ 525951 w 1010331"/>
                  <a:gd name="connsiteY4325" fmla="*/ 258457 h 303641"/>
                  <a:gd name="connsiteX4326" fmla="*/ 530469 w 1010331"/>
                  <a:gd name="connsiteY4326" fmla="*/ 253938 h 303641"/>
                  <a:gd name="connsiteX4327" fmla="*/ 530469 w 1010331"/>
                  <a:gd name="connsiteY4327" fmla="*/ 253938 h 303641"/>
                  <a:gd name="connsiteX4328" fmla="*/ 511492 w 1010331"/>
                  <a:gd name="connsiteY4328" fmla="*/ 253938 h 303641"/>
                  <a:gd name="connsiteX4329" fmla="*/ 516010 w 1010331"/>
                  <a:gd name="connsiteY4329" fmla="*/ 258457 h 303641"/>
                  <a:gd name="connsiteX4330" fmla="*/ 511492 w 1010331"/>
                  <a:gd name="connsiteY4330" fmla="*/ 262975 h 303641"/>
                  <a:gd name="connsiteX4331" fmla="*/ 506973 w 1010331"/>
                  <a:gd name="connsiteY4331" fmla="*/ 258457 h 303641"/>
                  <a:gd name="connsiteX4332" fmla="*/ 511492 w 1010331"/>
                  <a:gd name="connsiteY4332" fmla="*/ 253938 h 303641"/>
                  <a:gd name="connsiteX4333" fmla="*/ 511492 w 1010331"/>
                  <a:gd name="connsiteY4333" fmla="*/ 253938 h 303641"/>
                  <a:gd name="connsiteX4334" fmla="*/ 493418 w 1010331"/>
                  <a:gd name="connsiteY4334" fmla="*/ 253938 h 303641"/>
                  <a:gd name="connsiteX4335" fmla="*/ 497936 w 1010331"/>
                  <a:gd name="connsiteY4335" fmla="*/ 258457 h 303641"/>
                  <a:gd name="connsiteX4336" fmla="*/ 493418 w 1010331"/>
                  <a:gd name="connsiteY4336" fmla="*/ 262975 h 303641"/>
                  <a:gd name="connsiteX4337" fmla="*/ 488899 w 1010331"/>
                  <a:gd name="connsiteY4337" fmla="*/ 258457 h 303641"/>
                  <a:gd name="connsiteX4338" fmla="*/ 493418 w 1010331"/>
                  <a:gd name="connsiteY4338" fmla="*/ 253938 h 303641"/>
                  <a:gd name="connsiteX4339" fmla="*/ 493418 w 1010331"/>
                  <a:gd name="connsiteY4339" fmla="*/ 253938 h 303641"/>
                  <a:gd name="connsiteX4340" fmla="*/ 474440 w 1010331"/>
                  <a:gd name="connsiteY4340" fmla="*/ 253938 h 303641"/>
                  <a:gd name="connsiteX4341" fmla="*/ 478959 w 1010331"/>
                  <a:gd name="connsiteY4341" fmla="*/ 258457 h 303641"/>
                  <a:gd name="connsiteX4342" fmla="*/ 474440 w 1010331"/>
                  <a:gd name="connsiteY4342" fmla="*/ 262975 h 303641"/>
                  <a:gd name="connsiteX4343" fmla="*/ 469922 w 1010331"/>
                  <a:gd name="connsiteY4343" fmla="*/ 258457 h 303641"/>
                  <a:gd name="connsiteX4344" fmla="*/ 474440 w 1010331"/>
                  <a:gd name="connsiteY4344" fmla="*/ 253938 h 303641"/>
                  <a:gd name="connsiteX4345" fmla="*/ 474440 w 1010331"/>
                  <a:gd name="connsiteY4345" fmla="*/ 253938 h 303641"/>
                  <a:gd name="connsiteX4346" fmla="*/ 455462 w 1010331"/>
                  <a:gd name="connsiteY4346" fmla="*/ 253938 h 303641"/>
                  <a:gd name="connsiteX4347" fmla="*/ 459981 w 1010331"/>
                  <a:gd name="connsiteY4347" fmla="*/ 258457 h 303641"/>
                  <a:gd name="connsiteX4348" fmla="*/ 455462 w 1010331"/>
                  <a:gd name="connsiteY4348" fmla="*/ 262975 h 303641"/>
                  <a:gd name="connsiteX4349" fmla="*/ 450944 w 1010331"/>
                  <a:gd name="connsiteY4349" fmla="*/ 258457 h 303641"/>
                  <a:gd name="connsiteX4350" fmla="*/ 455462 w 1010331"/>
                  <a:gd name="connsiteY4350" fmla="*/ 253938 h 303641"/>
                  <a:gd name="connsiteX4351" fmla="*/ 455462 w 1010331"/>
                  <a:gd name="connsiteY4351" fmla="*/ 253938 h 303641"/>
                  <a:gd name="connsiteX4352" fmla="*/ 436485 w 1010331"/>
                  <a:gd name="connsiteY4352" fmla="*/ 253938 h 303641"/>
                  <a:gd name="connsiteX4353" fmla="*/ 441003 w 1010331"/>
                  <a:gd name="connsiteY4353" fmla="*/ 258457 h 303641"/>
                  <a:gd name="connsiteX4354" fmla="*/ 436485 w 1010331"/>
                  <a:gd name="connsiteY4354" fmla="*/ 262975 h 303641"/>
                  <a:gd name="connsiteX4355" fmla="*/ 431966 w 1010331"/>
                  <a:gd name="connsiteY4355" fmla="*/ 258457 h 303641"/>
                  <a:gd name="connsiteX4356" fmla="*/ 436485 w 1010331"/>
                  <a:gd name="connsiteY4356" fmla="*/ 253938 h 303641"/>
                  <a:gd name="connsiteX4357" fmla="*/ 436485 w 1010331"/>
                  <a:gd name="connsiteY4357" fmla="*/ 253938 h 303641"/>
                  <a:gd name="connsiteX4358" fmla="*/ 417507 w 1010331"/>
                  <a:gd name="connsiteY4358" fmla="*/ 253938 h 303641"/>
                  <a:gd name="connsiteX4359" fmla="*/ 422026 w 1010331"/>
                  <a:gd name="connsiteY4359" fmla="*/ 258457 h 303641"/>
                  <a:gd name="connsiteX4360" fmla="*/ 417507 w 1010331"/>
                  <a:gd name="connsiteY4360" fmla="*/ 262975 h 303641"/>
                  <a:gd name="connsiteX4361" fmla="*/ 412989 w 1010331"/>
                  <a:gd name="connsiteY4361" fmla="*/ 258457 h 303641"/>
                  <a:gd name="connsiteX4362" fmla="*/ 417507 w 1010331"/>
                  <a:gd name="connsiteY4362" fmla="*/ 253938 h 303641"/>
                  <a:gd name="connsiteX4363" fmla="*/ 417507 w 1010331"/>
                  <a:gd name="connsiteY4363" fmla="*/ 253938 h 303641"/>
                  <a:gd name="connsiteX4364" fmla="*/ 399433 w 1010331"/>
                  <a:gd name="connsiteY4364" fmla="*/ 253938 h 303641"/>
                  <a:gd name="connsiteX4365" fmla="*/ 403952 w 1010331"/>
                  <a:gd name="connsiteY4365" fmla="*/ 258457 h 303641"/>
                  <a:gd name="connsiteX4366" fmla="*/ 399433 w 1010331"/>
                  <a:gd name="connsiteY4366" fmla="*/ 262975 h 303641"/>
                  <a:gd name="connsiteX4367" fmla="*/ 394915 w 1010331"/>
                  <a:gd name="connsiteY4367" fmla="*/ 258457 h 303641"/>
                  <a:gd name="connsiteX4368" fmla="*/ 399433 w 1010331"/>
                  <a:gd name="connsiteY4368" fmla="*/ 253938 h 303641"/>
                  <a:gd name="connsiteX4369" fmla="*/ 399433 w 1010331"/>
                  <a:gd name="connsiteY4369" fmla="*/ 253938 h 303641"/>
                  <a:gd name="connsiteX4370" fmla="*/ 380456 w 1010331"/>
                  <a:gd name="connsiteY4370" fmla="*/ 253938 h 303641"/>
                  <a:gd name="connsiteX4371" fmla="*/ 384974 w 1010331"/>
                  <a:gd name="connsiteY4371" fmla="*/ 258457 h 303641"/>
                  <a:gd name="connsiteX4372" fmla="*/ 380456 w 1010331"/>
                  <a:gd name="connsiteY4372" fmla="*/ 262975 h 303641"/>
                  <a:gd name="connsiteX4373" fmla="*/ 375937 w 1010331"/>
                  <a:gd name="connsiteY4373" fmla="*/ 258457 h 303641"/>
                  <a:gd name="connsiteX4374" fmla="*/ 380456 w 1010331"/>
                  <a:gd name="connsiteY4374" fmla="*/ 253938 h 303641"/>
                  <a:gd name="connsiteX4375" fmla="*/ 380456 w 1010331"/>
                  <a:gd name="connsiteY4375" fmla="*/ 253938 h 303641"/>
                  <a:gd name="connsiteX4376" fmla="*/ 361478 w 1010331"/>
                  <a:gd name="connsiteY4376" fmla="*/ 253938 h 303641"/>
                  <a:gd name="connsiteX4377" fmla="*/ 365997 w 1010331"/>
                  <a:gd name="connsiteY4377" fmla="*/ 258457 h 303641"/>
                  <a:gd name="connsiteX4378" fmla="*/ 361478 w 1010331"/>
                  <a:gd name="connsiteY4378" fmla="*/ 262975 h 303641"/>
                  <a:gd name="connsiteX4379" fmla="*/ 356960 w 1010331"/>
                  <a:gd name="connsiteY4379" fmla="*/ 258457 h 303641"/>
                  <a:gd name="connsiteX4380" fmla="*/ 361478 w 1010331"/>
                  <a:gd name="connsiteY4380" fmla="*/ 253938 h 303641"/>
                  <a:gd name="connsiteX4381" fmla="*/ 361478 w 1010331"/>
                  <a:gd name="connsiteY4381" fmla="*/ 253938 h 303641"/>
                  <a:gd name="connsiteX4382" fmla="*/ 342501 w 1010331"/>
                  <a:gd name="connsiteY4382" fmla="*/ 253938 h 303641"/>
                  <a:gd name="connsiteX4383" fmla="*/ 347019 w 1010331"/>
                  <a:gd name="connsiteY4383" fmla="*/ 258457 h 303641"/>
                  <a:gd name="connsiteX4384" fmla="*/ 342501 w 1010331"/>
                  <a:gd name="connsiteY4384" fmla="*/ 262975 h 303641"/>
                  <a:gd name="connsiteX4385" fmla="*/ 337982 w 1010331"/>
                  <a:gd name="connsiteY4385" fmla="*/ 258457 h 303641"/>
                  <a:gd name="connsiteX4386" fmla="*/ 342501 w 1010331"/>
                  <a:gd name="connsiteY4386" fmla="*/ 253938 h 303641"/>
                  <a:gd name="connsiteX4387" fmla="*/ 342501 w 1010331"/>
                  <a:gd name="connsiteY4387" fmla="*/ 253938 h 303641"/>
                  <a:gd name="connsiteX4388" fmla="*/ 840437 w 1010331"/>
                  <a:gd name="connsiteY4388" fmla="*/ 244901 h 303641"/>
                  <a:gd name="connsiteX4389" fmla="*/ 844955 w 1010331"/>
                  <a:gd name="connsiteY4389" fmla="*/ 249420 h 303641"/>
                  <a:gd name="connsiteX4390" fmla="*/ 840437 w 1010331"/>
                  <a:gd name="connsiteY4390" fmla="*/ 253938 h 303641"/>
                  <a:gd name="connsiteX4391" fmla="*/ 835918 w 1010331"/>
                  <a:gd name="connsiteY4391" fmla="*/ 249420 h 303641"/>
                  <a:gd name="connsiteX4392" fmla="*/ 840437 w 1010331"/>
                  <a:gd name="connsiteY4392" fmla="*/ 244901 h 303641"/>
                  <a:gd name="connsiteX4393" fmla="*/ 840437 w 1010331"/>
                  <a:gd name="connsiteY4393" fmla="*/ 244901 h 303641"/>
                  <a:gd name="connsiteX4394" fmla="*/ 821459 w 1010331"/>
                  <a:gd name="connsiteY4394" fmla="*/ 244901 h 303641"/>
                  <a:gd name="connsiteX4395" fmla="*/ 825978 w 1010331"/>
                  <a:gd name="connsiteY4395" fmla="*/ 249420 h 303641"/>
                  <a:gd name="connsiteX4396" fmla="*/ 821459 w 1010331"/>
                  <a:gd name="connsiteY4396" fmla="*/ 253938 h 303641"/>
                  <a:gd name="connsiteX4397" fmla="*/ 816941 w 1010331"/>
                  <a:gd name="connsiteY4397" fmla="*/ 249420 h 303641"/>
                  <a:gd name="connsiteX4398" fmla="*/ 821459 w 1010331"/>
                  <a:gd name="connsiteY4398" fmla="*/ 244901 h 303641"/>
                  <a:gd name="connsiteX4399" fmla="*/ 821459 w 1010331"/>
                  <a:gd name="connsiteY4399" fmla="*/ 244901 h 303641"/>
                  <a:gd name="connsiteX4400" fmla="*/ 803385 w 1010331"/>
                  <a:gd name="connsiteY4400" fmla="*/ 244901 h 303641"/>
                  <a:gd name="connsiteX4401" fmla="*/ 807904 w 1010331"/>
                  <a:gd name="connsiteY4401" fmla="*/ 249420 h 303641"/>
                  <a:gd name="connsiteX4402" fmla="*/ 803385 w 1010331"/>
                  <a:gd name="connsiteY4402" fmla="*/ 253938 h 303641"/>
                  <a:gd name="connsiteX4403" fmla="*/ 798867 w 1010331"/>
                  <a:gd name="connsiteY4403" fmla="*/ 249420 h 303641"/>
                  <a:gd name="connsiteX4404" fmla="*/ 803385 w 1010331"/>
                  <a:gd name="connsiteY4404" fmla="*/ 244901 h 303641"/>
                  <a:gd name="connsiteX4405" fmla="*/ 803385 w 1010331"/>
                  <a:gd name="connsiteY4405" fmla="*/ 244901 h 303641"/>
                  <a:gd name="connsiteX4406" fmla="*/ 784408 w 1010331"/>
                  <a:gd name="connsiteY4406" fmla="*/ 244901 h 303641"/>
                  <a:gd name="connsiteX4407" fmla="*/ 788926 w 1010331"/>
                  <a:gd name="connsiteY4407" fmla="*/ 249420 h 303641"/>
                  <a:gd name="connsiteX4408" fmla="*/ 784408 w 1010331"/>
                  <a:gd name="connsiteY4408" fmla="*/ 253938 h 303641"/>
                  <a:gd name="connsiteX4409" fmla="*/ 779889 w 1010331"/>
                  <a:gd name="connsiteY4409" fmla="*/ 249420 h 303641"/>
                  <a:gd name="connsiteX4410" fmla="*/ 784408 w 1010331"/>
                  <a:gd name="connsiteY4410" fmla="*/ 244901 h 303641"/>
                  <a:gd name="connsiteX4411" fmla="*/ 784408 w 1010331"/>
                  <a:gd name="connsiteY4411" fmla="*/ 244901 h 303641"/>
                  <a:gd name="connsiteX4412" fmla="*/ 765430 w 1010331"/>
                  <a:gd name="connsiteY4412" fmla="*/ 244901 h 303641"/>
                  <a:gd name="connsiteX4413" fmla="*/ 769948 w 1010331"/>
                  <a:gd name="connsiteY4413" fmla="*/ 249420 h 303641"/>
                  <a:gd name="connsiteX4414" fmla="*/ 765430 w 1010331"/>
                  <a:gd name="connsiteY4414" fmla="*/ 253938 h 303641"/>
                  <a:gd name="connsiteX4415" fmla="*/ 760912 w 1010331"/>
                  <a:gd name="connsiteY4415" fmla="*/ 249420 h 303641"/>
                  <a:gd name="connsiteX4416" fmla="*/ 765430 w 1010331"/>
                  <a:gd name="connsiteY4416" fmla="*/ 244901 h 303641"/>
                  <a:gd name="connsiteX4417" fmla="*/ 765430 w 1010331"/>
                  <a:gd name="connsiteY4417" fmla="*/ 244901 h 303641"/>
                  <a:gd name="connsiteX4418" fmla="*/ 746452 w 1010331"/>
                  <a:gd name="connsiteY4418" fmla="*/ 244901 h 303641"/>
                  <a:gd name="connsiteX4419" fmla="*/ 750971 w 1010331"/>
                  <a:gd name="connsiteY4419" fmla="*/ 249420 h 303641"/>
                  <a:gd name="connsiteX4420" fmla="*/ 746452 w 1010331"/>
                  <a:gd name="connsiteY4420" fmla="*/ 253938 h 303641"/>
                  <a:gd name="connsiteX4421" fmla="*/ 741934 w 1010331"/>
                  <a:gd name="connsiteY4421" fmla="*/ 249420 h 303641"/>
                  <a:gd name="connsiteX4422" fmla="*/ 746452 w 1010331"/>
                  <a:gd name="connsiteY4422" fmla="*/ 244901 h 303641"/>
                  <a:gd name="connsiteX4423" fmla="*/ 746452 w 1010331"/>
                  <a:gd name="connsiteY4423" fmla="*/ 244901 h 303641"/>
                  <a:gd name="connsiteX4424" fmla="*/ 727475 w 1010331"/>
                  <a:gd name="connsiteY4424" fmla="*/ 244901 h 303641"/>
                  <a:gd name="connsiteX4425" fmla="*/ 731993 w 1010331"/>
                  <a:gd name="connsiteY4425" fmla="*/ 249420 h 303641"/>
                  <a:gd name="connsiteX4426" fmla="*/ 727475 w 1010331"/>
                  <a:gd name="connsiteY4426" fmla="*/ 253938 h 303641"/>
                  <a:gd name="connsiteX4427" fmla="*/ 722956 w 1010331"/>
                  <a:gd name="connsiteY4427" fmla="*/ 249420 h 303641"/>
                  <a:gd name="connsiteX4428" fmla="*/ 727475 w 1010331"/>
                  <a:gd name="connsiteY4428" fmla="*/ 244901 h 303641"/>
                  <a:gd name="connsiteX4429" fmla="*/ 727475 w 1010331"/>
                  <a:gd name="connsiteY4429" fmla="*/ 244901 h 303641"/>
                  <a:gd name="connsiteX4430" fmla="*/ 709401 w 1010331"/>
                  <a:gd name="connsiteY4430" fmla="*/ 244901 h 303641"/>
                  <a:gd name="connsiteX4431" fmla="*/ 713919 w 1010331"/>
                  <a:gd name="connsiteY4431" fmla="*/ 249420 h 303641"/>
                  <a:gd name="connsiteX4432" fmla="*/ 709401 w 1010331"/>
                  <a:gd name="connsiteY4432" fmla="*/ 253938 h 303641"/>
                  <a:gd name="connsiteX4433" fmla="*/ 704882 w 1010331"/>
                  <a:gd name="connsiteY4433" fmla="*/ 249420 h 303641"/>
                  <a:gd name="connsiteX4434" fmla="*/ 709401 w 1010331"/>
                  <a:gd name="connsiteY4434" fmla="*/ 244901 h 303641"/>
                  <a:gd name="connsiteX4435" fmla="*/ 709401 w 1010331"/>
                  <a:gd name="connsiteY4435" fmla="*/ 244901 h 303641"/>
                  <a:gd name="connsiteX4436" fmla="*/ 690423 w 1010331"/>
                  <a:gd name="connsiteY4436" fmla="*/ 244901 h 303641"/>
                  <a:gd name="connsiteX4437" fmla="*/ 694942 w 1010331"/>
                  <a:gd name="connsiteY4437" fmla="*/ 249420 h 303641"/>
                  <a:gd name="connsiteX4438" fmla="*/ 690423 w 1010331"/>
                  <a:gd name="connsiteY4438" fmla="*/ 253938 h 303641"/>
                  <a:gd name="connsiteX4439" fmla="*/ 685905 w 1010331"/>
                  <a:gd name="connsiteY4439" fmla="*/ 249420 h 303641"/>
                  <a:gd name="connsiteX4440" fmla="*/ 690423 w 1010331"/>
                  <a:gd name="connsiteY4440" fmla="*/ 244901 h 303641"/>
                  <a:gd name="connsiteX4441" fmla="*/ 690423 w 1010331"/>
                  <a:gd name="connsiteY4441" fmla="*/ 244901 h 303641"/>
                  <a:gd name="connsiteX4442" fmla="*/ 671446 w 1010331"/>
                  <a:gd name="connsiteY4442" fmla="*/ 244901 h 303641"/>
                  <a:gd name="connsiteX4443" fmla="*/ 675964 w 1010331"/>
                  <a:gd name="connsiteY4443" fmla="*/ 249420 h 303641"/>
                  <a:gd name="connsiteX4444" fmla="*/ 671446 w 1010331"/>
                  <a:gd name="connsiteY4444" fmla="*/ 253938 h 303641"/>
                  <a:gd name="connsiteX4445" fmla="*/ 666927 w 1010331"/>
                  <a:gd name="connsiteY4445" fmla="*/ 249420 h 303641"/>
                  <a:gd name="connsiteX4446" fmla="*/ 671446 w 1010331"/>
                  <a:gd name="connsiteY4446" fmla="*/ 244901 h 303641"/>
                  <a:gd name="connsiteX4447" fmla="*/ 671446 w 1010331"/>
                  <a:gd name="connsiteY4447" fmla="*/ 244901 h 303641"/>
                  <a:gd name="connsiteX4448" fmla="*/ 652468 w 1010331"/>
                  <a:gd name="connsiteY4448" fmla="*/ 244901 h 303641"/>
                  <a:gd name="connsiteX4449" fmla="*/ 656987 w 1010331"/>
                  <a:gd name="connsiteY4449" fmla="*/ 249420 h 303641"/>
                  <a:gd name="connsiteX4450" fmla="*/ 652468 w 1010331"/>
                  <a:gd name="connsiteY4450" fmla="*/ 253938 h 303641"/>
                  <a:gd name="connsiteX4451" fmla="*/ 647950 w 1010331"/>
                  <a:gd name="connsiteY4451" fmla="*/ 249420 h 303641"/>
                  <a:gd name="connsiteX4452" fmla="*/ 652468 w 1010331"/>
                  <a:gd name="connsiteY4452" fmla="*/ 244901 h 303641"/>
                  <a:gd name="connsiteX4453" fmla="*/ 652468 w 1010331"/>
                  <a:gd name="connsiteY4453" fmla="*/ 244901 h 303641"/>
                  <a:gd name="connsiteX4454" fmla="*/ 633490 w 1010331"/>
                  <a:gd name="connsiteY4454" fmla="*/ 244901 h 303641"/>
                  <a:gd name="connsiteX4455" fmla="*/ 638009 w 1010331"/>
                  <a:gd name="connsiteY4455" fmla="*/ 249420 h 303641"/>
                  <a:gd name="connsiteX4456" fmla="*/ 633490 w 1010331"/>
                  <a:gd name="connsiteY4456" fmla="*/ 253938 h 303641"/>
                  <a:gd name="connsiteX4457" fmla="*/ 628972 w 1010331"/>
                  <a:gd name="connsiteY4457" fmla="*/ 249420 h 303641"/>
                  <a:gd name="connsiteX4458" fmla="*/ 633490 w 1010331"/>
                  <a:gd name="connsiteY4458" fmla="*/ 244901 h 303641"/>
                  <a:gd name="connsiteX4459" fmla="*/ 633490 w 1010331"/>
                  <a:gd name="connsiteY4459" fmla="*/ 244901 h 303641"/>
                  <a:gd name="connsiteX4460" fmla="*/ 615417 w 1010331"/>
                  <a:gd name="connsiteY4460" fmla="*/ 244901 h 303641"/>
                  <a:gd name="connsiteX4461" fmla="*/ 619935 w 1010331"/>
                  <a:gd name="connsiteY4461" fmla="*/ 249420 h 303641"/>
                  <a:gd name="connsiteX4462" fmla="*/ 615417 w 1010331"/>
                  <a:gd name="connsiteY4462" fmla="*/ 253938 h 303641"/>
                  <a:gd name="connsiteX4463" fmla="*/ 610898 w 1010331"/>
                  <a:gd name="connsiteY4463" fmla="*/ 249420 h 303641"/>
                  <a:gd name="connsiteX4464" fmla="*/ 615417 w 1010331"/>
                  <a:gd name="connsiteY4464" fmla="*/ 244901 h 303641"/>
                  <a:gd name="connsiteX4465" fmla="*/ 615417 w 1010331"/>
                  <a:gd name="connsiteY4465" fmla="*/ 244901 h 303641"/>
                  <a:gd name="connsiteX4466" fmla="*/ 596439 w 1010331"/>
                  <a:gd name="connsiteY4466" fmla="*/ 244901 h 303641"/>
                  <a:gd name="connsiteX4467" fmla="*/ 600957 w 1010331"/>
                  <a:gd name="connsiteY4467" fmla="*/ 249420 h 303641"/>
                  <a:gd name="connsiteX4468" fmla="*/ 596439 w 1010331"/>
                  <a:gd name="connsiteY4468" fmla="*/ 253938 h 303641"/>
                  <a:gd name="connsiteX4469" fmla="*/ 591920 w 1010331"/>
                  <a:gd name="connsiteY4469" fmla="*/ 249420 h 303641"/>
                  <a:gd name="connsiteX4470" fmla="*/ 596439 w 1010331"/>
                  <a:gd name="connsiteY4470" fmla="*/ 244901 h 303641"/>
                  <a:gd name="connsiteX4471" fmla="*/ 596439 w 1010331"/>
                  <a:gd name="connsiteY4471" fmla="*/ 244901 h 303641"/>
                  <a:gd name="connsiteX4472" fmla="*/ 577461 w 1010331"/>
                  <a:gd name="connsiteY4472" fmla="*/ 244901 h 303641"/>
                  <a:gd name="connsiteX4473" fmla="*/ 581980 w 1010331"/>
                  <a:gd name="connsiteY4473" fmla="*/ 249420 h 303641"/>
                  <a:gd name="connsiteX4474" fmla="*/ 577461 w 1010331"/>
                  <a:gd name="connsiteY4474" fmla="*/ 253938 h 303641"/>
                  <a:gd name="connsiteX4475" fmla="*/ 572943 w 1010331"/>
                  <a:gd name="connsiteY4475" fmla="*/ 249420 h 303641"/>
                  <a:gd name="connsiteX4476" fmla="*/ 577461 w 1010331"/>
                  <a:gd name="connsiteY4476" fmla="*/ 244901 h 303641"/>
                  <a:gd name="connsiteX4477" fmla="*/ 577461 w 1010331"/>
                  <a:gd name="connsiteY4477" fmla="*/ 244901 h 303641"/>
                  <a:gd name="connsiteX4478" fmla="*/ 558484 w 1010331"/>
                  <a:gd name="connsiteY4478" fmla="*/ 244901 h 303641"/>
                  <a:gd name="connsiteX4479" fmla="*/ 563002 w 1010331"/>
                  <a:gd name="connsiteY4479" fmla="*/ 249420 h 303641"/>
                  <a:gd name="connsiteX4480" fmla="*/ 558484 w 1010331"/>
                  <a:gd name="connsiteY4480" fmla="*/ 253938 h 303641"/>
                  <a:gd name="connsiteX4481" fmla="*/ 553965 w 1010331"/>
                  <a:gd name="connsiteY4481" fmla="*/ 249420 h 303641"/>
                  <a:gd name="connsiteX4482" fmla="*/ 558484 w 1010331"/>
                  <a:gd name="connsiteY4482" fmla="*/ 244901 h 303641"/>
                  <a:gd name="connsiteX4483" fmla="*/ 558484 w 1010331"/>
                  <a:gd name="connsiteY4483" fmla="*/ 244901 h 303641"/>
                  <a:gd name="connsiteX4484" fmla="*/ 539506 w 1010331"/>
                  <a:gd name="connsiteY4484" fmla="*/ 244901 h 303641"/>
                  <a:gd name="connsiteX4485" fmla="*/ 544025 w 1010331"/>
                  <a:gd name="connsiteY4485" fmla="*/ 249420 h 303641"/>
                  <a:gd name="connsiteX4486" fmla="*/ 539506 w 1010331"/>
                  <a:gd name="connsiteY4486" fmla="*/ 253938 h 303641"/>
                  <a:gd name="connsiteX4487" fmla="*/ 534988 w 1010331"/>
                  <a:gd name="connsiteY4487" fmla="*/ 249420 h 303641"/>
                  <a:gd name="connsiteX4488" fmla="*/ 539506 w 1010331"/>
                  <a:gd name="connsiteY4488" fmla="*/ 244901 h 303641"/>
                  <a:gd name="connsiteX4489" fmla="*/ 539506 w 1010331"/>
                  <a:gd name="connsiteY4489" fmla="*/ 244901 h 303641"/>
                  <a:gd name="connsiteX4490" fmla="*/ 521432 w 1010331"/>
                  <a:gd name="connsiteY4490" fmla="*/ 244901 h 303641"/>
                  <a:gd name="connsiteX4491" fmla="*/ 525951 w 1010331"/>
                  <a:gd name="connsiteY4491" fmla="*/ 249420 h 303641"/>
                  <a:gd name="connsiteX4492" fmla="*/ 521432 w 1010331"/>
                  <a:gd name="connsiteY4492" fmla="*/ 253938 h 303641"/>
                  <a:gd name="connsiteX4493" fmla="*/ 516914 w 1010331"/>
                  <a:gd name="connsiteY4493" fmla="*/ 249420 h 303641"/>
                  <a:gd name="connsiteX4494" fmla="*/ 521432 w 1010331"/>
                  <a:gd name="connsiteY4494" fmla="*/ 244901 h 303641"/>
                  <a:gd name="connsiteX4495" fmla="*/ 521432 w 1010331"/>
                  <a:gd name="connsiteY4495" fmla="*/ 244901 h 303641"/>
                  <a:gd name="connsiteX4496" fmla="*/ 502455 w 1010331"/>
                  <a:gd name="connsiteY4496" fmla="*/ 244901 h 303641"/>
                  <a:gd name="connsiteX4497" fmla="*/ 506973 w 1010331"/>
                  <a:gd name="connsiteY4497" fmla="*/ 249420 h 303641"/>
                  <a:gd name="connsiteX4498" fmla="*/ 502455 w 1010331"/>
                  <a:gd name="connsiteY4498" fmla="*/ 253938 h 303641"/>
                  <a:gd name="connsiteX4499" fmla="*/ 497936 w 1010331"/>
                  <a:gd name="connsiteY4499" fmla="*/ 249420 h 303641"/>
                  <a:gd name="connsiteX4500" fmla="*/ 502455 w 1010331"/>
                  <a:gd name="connsiteY4500" fmla="*/ 244901 h 303641"/>
                  <a:gd name="connsiteX4501" fmla="*/ 502455 w 1010331"/>
                  <a:gd name="connsiteY4501" fmla="*/ 244901 h 303641"/>
                  <a:gd name="connsiteX4502" fmla="*/ 483477 w 1010331"/>
                  <a:gd name="connsiteY4502" fmla="*/ 244901 h 303641"/>
                  <a:gd name="connsiteX4503" fmla="*/ 487995 w 1010331"/>
                  <a:gd name="connsiteY4503" fmla="*/ 249420 h 303641"/>
                  <a:gd name="connsiteX4504" fmla="*/ 483477 w 1010331"/>
                  <a:gd name="connsiteY4504" fmla="*/ 253938 h 303641"/>
                  <a:gd name="connsiteX4505" fmla="*/ 478959 w 1010331"/>
                  <a:gd name="connsiteY4505" fmla="*/ 249420 h 303641"/>
                  <a:gd name="connsiteX4506" fmla="*/ 483477 w 1010331"/>
                  <a:gd name="connsiteY4506" fmla="*/ 244901 h 303641"/>
                  <a:gd name="connsiteX4507" fmla="*/ 483477 w 1010331"/>
                  <a:gd name="connsiteY4507" fmla="*/ 244901 h 303641"/>
                  <a:gd name="connsiteX4508" fmla="*/ 464499 w 1010331"/>
                  <a:gd name="connsiteY4508" fmla="*/ 244901 h 303641"/>
                  <a:gd name="connsiteX4509" fmla="*/ 469018 w 1010331"/>
                  <a:gd name="connsiteY4509" fmla="*/ 249420 h 303641"/>
                  <a:gd name="connsiteX4510" fmla="*/ 464499 w 1010331"/>
                  <a:gd name="connsiteY4510" fmla="*/ 253938 h 303641"/>
                  <a:gd name="connsiteX4511" fmla="*/ 459981 w 1010331"/>
                  <a:gd name="connsiteY4511" fmla="*/ 249420 h 303641"/>
                  <a:gd name="connsiteX4512" fmla="*/ 464499 w 1010331"/>
                  <a:gd name="connsiteY4512" fmla="*/ 244901 h 303641"/>
                  <a:gd name="connsiteX4513" fmla="*/ 464499 w 1010331"/>
                  <a:gd name="connsiteY4513" fmla="*/ 244901 h 303641"/>
                  <a:gd name="connsiteX4514" fmla="*/ 446425 w 1010331"/>
                  <a:gd name="connsiteY4514" fmla="*/ 244901 h 303641"/>
                  <a:gd name="connsiteX4515" fmla="*/ 450944 w 1010331"/>
                  <a:gd name="connsiteY4515" fmla="*/ 249420 h 303641"/>
                  <a:gd name="connsiteX4516" fmla="*/ 446425 w 1010331"/>
                  <a:gd name="connsiteY4516" fmla="*/ 253938 h 303641"/>
                  <a:gd name="connsiteX4517" fmla="*/ 441907 w 1010331"/>
                  <a:gd name="connsiteY4517" fmla="*/ 249420 h 303641"/>
                  <a:gd name="connsiteX4518" fmla="*/ 446425 w 1010331"/>
                  <a:gd name="connsiteY4518" fmla="*/ 244901 h 303641"/>
                  <a:gd name="connsiteX4519" fmla="*/ 446425 w 1010331"/>
                  <a:gd name="connsiteY4519" fmla="*/ 244901 h 303641"/>
                  <a:gd name="connsiteX4520" fmla="*/ 427448 w 1010331"/>
                  <a:gd name="connsiteY4520" fmla="*/ 244901 h 303641"/>
                  <a:gd name="connsiteX4521" fmla="*/ 431966 w 1010331"/>
                  <a:gd name="connsiteY4521" fmla="*/ 249420 h 303641"/>
                  <a:gd name="connsiteX4522" fmla="*/ 427448 w 1010331"/>
                  <a:gd name="connsiteY4522" fmla="*/ 253938 h 303641"/>
                  <a:gd name="connsiteX4523" fmla="*/ 422929 w 1010331"/>
                  <a:gd name="connsiteY4523" fmla="*/ 249420 h 303641"/>
                  <a:gd name="connsiteX4524" fmla="*/ 427448 w 1010331"/>
                  <a:gd name="connsiteY4524" fmla="*/ 244901 h 303641"/>
                  <a:gd name="connsiteX4525" fmla="*/ 427448 w 1010331"/>
                  <a:gd name="connsiteY4525" fmla="*/ 244901 h 303641"/>
                  <a:gd name="connsiteX4526" fmla="*/ 408470 w 1010331"/>
                  <a:gd name="connsiteY4526" fmla="*/ 244901 h 303641"/>
                  <a:gd name="connsiteX4527" fmla="*/ 412989 w 1010331"/>
                  <a:gd name="connsiteY4527" fmla="*/ 249420 h 303641"/>
                  <a:gd name="connsiteX4528" fmla="*/ 408470 w 1010331"/>
                  <a:gd name="connsiteY4528" fmla="*/ 253938 h 303641"/>
                  <a:gd name="connsiteX4529" fmla="*/ 403952 w 1010331"/>
                  <a:gd name="connsiteY4529" fmla="*/ 249420 h 303641"/>
                  <a:gd name="connsiteX4530" fmla="*/ 408470 w 1010331"/>
                  <a:gd name="connsiteY4530" fmla="*/ 244901 h 303641"/>
                  <a:gd name="connsiteX4531" fmla="*/ 408470 w 1010331"/>
                  <a:gd name="connsiteY4531" fmla="*/ 244901 h 303641"/>
                  <a:gd name="connsiteX4532" fmla="*/ 389493 w 1010331"/>
                  <a:gd name="connsiteY4532" fmla="*/ 244901 h 303641"/>
                  <a:gd name="connsiteX4533" fmla="*/ 394011 w 1010331"/>
                  <a:gd name="connsiteY4533" fmla="*/ 249420 h 303641"/>
                  <a:gd name="connsiteX4534" fmla="*/ 389493 w 1010331"/>
                  <a:gd name="connsiteY4534" fmla="*/ 253938 h 303641"/>
                  <a:gd name="connsiteX4535" fmla="*/ 384974 w 1010331"/>
                  <a:gd name="connsiteY4535" fmla="*/ 249420 h 303641"/>
                  <a:gd name="connsiteX4536" fmla="*/ 389493 w 1010331"/>
                  <a:gd name="connsiteY4536" fmla="*/ 244901 h 303641"/>
                  <a:gd name="connsiteX4537" fmla="*/ 389493 w 1010331"/>
                  <a:gd name="connsiteY4537" fmla="*/ 244901 h 303641"/>
                  <a:gd name="connsiteX4538" fmla="*/ 370515 w 1010331"/>
                  <a:gd name="connsiteY4538" fmla="*/ 244901 h 303641"/>
                  <a:gd name="connsiteX4539" fmla="*/ 375034 w 1010331"/>
                  <a:gd name="connsiteY4539" fmla="*/ 249420 h 303641"/>
                  <a:gd name="connsiteX4540" fmla="*/ 370515 w 1010331"/>
                  <a:gd name="connsiteY4540" fmla="*/ 253938 h 303641"/>
                  <a:gd name="connsiteX4541" fmla="*/ 365997 w 1010331"/>
                  <a:gd name="connsiteY4541" fmla="*/ 249420 h 303641"/>
                  <a:gd name="connsiteX4542" fmla="*/ 370515 w 1010331"/>
                  <a:gd name="connsiteY4542" fmla="*/ 244901 h 303641"/>
                  <a:gd name="connsiteX4543" fmla="*/ 370515 w 1010331"/>
                  <a:gd name="connsiteY4543" fmla="*/ 244901 h 303641"/>
                  <a:gd name="connsiteX4544" fmla="*/ 352441 w 1010331"/>
                  <a:gd name="connsiteY4544" fmla="*/ 244901 h 303641"/>
                  <a:gd name="connsiteX4545" fmla="*/ 356960 w 1010331"/>
                  <a:gd name="connsiteY4545" fmla="*/ 249420 h 303641"/>
                  <a:gd name="connsiteX4546" fmla="*/ 352441 w 1010331"/>
                  <a:gd name="connsiteY4546" fmla="*/ 253938 h 303641"/>
                  <a:gd name="connsiteX4547" fmla="*/ 347923 w 1010331"/>
                  <a:gd name="connsiteY4547" fmla="*/ 249420 h 303641"/>
                  <a:gd name="connsiteX4548" fmla="*/ 352441 w 1010331"/>
                  <a:gd name="connsiteY4548" fmla="*/ 244901 h 303641"/>
                  <a:gd name="connsiteX4549" fmla="*/ 352441 w 1010331"/>
                  <a:gd name="connsiteY4549" fmla="*/ 244901 h 303641"/>
                  <a:gd name="connsiteX4550" fmla="*/ 333464 w 1010331"/>
                  <a:gd name="connsiteY4550" fmla="*/ 244901 h 303641"/>
                  <a:gd name="connsiteX4551" fmla="*/ 337982 w 1010331"/>
                  <a:gd name="connsiteY4551" fmla="*/ 249420 h 303641"/>
                  <a:gd name="connsiteX4552" fmla="*/ 333464 w 1010331"/>
                  <a:gd name="connsiteY4552" fmla="*/ 253938 h 303641"/>
                  <a:gd name="connsiteX4553" fmla="*/ 328945 w 1010331"/>
                  <a:gd name="connsiteY4553" fmla="*/ 249420 h 303641"/>
                  <a:gd name="connsiteX4554" fmla="*/ 333464 w 1010331"/>
                  <a:gd name="connsiteY4554" fmla="*/ 244901 h 303641"/>
                  <a:gd name="connsiteX4555" fmla="*/ 333464 w 1010331"/>
                  <a:gd name="connsiteY4555" fmla="*/ 244901 h 303641"/>
                  <a:gd name="connsiteX4556" fmla="*/ 314486 w 1010331"/>
                  <a:gd name="connsiteY4556" fmla="*/ 244901 h 303641"/>
                  <a:gd name="connsiteX4557" fmla="*/ 319004 w 1010331"/>
                  <a:gd name="connsiteY4557" fmla="*/ 249420 h 303641"/>
                  <a:gd name="connsiteX4558" fmla="*/ 314486 w 1010331"/>
                  <a:gd name="connsiteY4558" fmla="*/ 253938 h 303641"/>
                  <a:gd name="connsiteX4559" fmla="*/ 309968 w 1010331"/>
                  <a:gd name="connsiteY4559" fmla="*/ 249420 h 303641"/>
                  <a:gd name="connsiteX4560" fmla="*/ 314486 w 1010331"/>
                  <a:gd name="connsiteY4560" fmla="*/ 244901 h 303641"/>
                  <a:gd name="connsiteX4561" fmla="*/ 314486 w 1010331"/>
                  <a:gd name="connsiteY4561" fmla="*/ 244901 h 303641"/>
                  <a:gd name="connsiteX4562" fmla="*/ 295508 w 1010331"/>
                  <a:gd name="connsiteY4562" fmla="*/ 244901 h 303641"/>
                  <a:gd name="connsiteX4563" fmla="*/ 300027 w 1010331"/>
                  <a:gd name="connsiteY4563" fmla="*/ 249420 h 303641"/>
                  <a:gd name="connsiteX4564" fmla="*/ 295508 w 1010331"/>
                  <a:gd name="connsiteY4564" fmla="*/ 253938 h 303641"/>
                  <a:gd name="connsiteX4565" fmla="*/ 290990 w 1010331"/>
                  <a:gd name="connsiteY4565" fmla="*/ 249420 h 303641"/>
                  <a:gd name="connsiteX4566" fmla="*/ 295508 w 1010331"/>
                  <a:gd name="connsiteY4566" fmla="*/ 244901 h 303641"/>
                  <a:gd name="connsiteX4567" fmla="*/ 295508 w 1010331"/>
                  <a:gd name="connsiteY4567" fmla="*/ 244901 h 303641"/>
                  <a:gd name="connsiteX4568" fmla="*/ 831400 w 1010331"/>
                  <a:gd name="connsiteY4568" fmla="*/ 234057 h 303641"/>
                  <a:gd name="connsiteX4569" fmla="*/ 835918 w 1010331"/>
                  <a:gd name="connsiteY4569" fmla="*/ 238576 h 303641"/>
                  <a:gd name="connsiteX4570" fmla="*/ 831400 w 1010331"/>
                  <a:gd name="connsiteY4570" fmla="*/ 243094 h 303641"/>
                  <a:gd name="connsiteX4571" fmla="*/ 826881 w 1010331"/>
                  <a:gd name="connsiteY4571" fmla="*/ 238576 h 303641"/>
                  <a:gd name="connsiteX4572" fmla="*/ 831400 w 1010331"/>
                  <a:gd name="connsiteY4572" fmla="*/ 234057 h 303641"/>
                  <a:gd name="connsiteX4573" fmla="*/ 831400 w 1010331"/>
                  <a:gd name="connsiteY4573" fmla="*/ 234057 h 303641"/>
                  <a:gd name="connsiteX4574" fmla="*/ 812422 w 1010331"/>
                  <a:gd name="connsiteY4574" fmla="*/ 234057 h 303641"/>
                  <a:gd name="connsiteX4575" fmla="*/ 816941 w 1010331"/>
                  <a:gd name="connsiteY4575" fmla="*/ 238576 h 303641"/>
                  <a:gd name="connsiteX4576" fmla="*/ 812422 w 1010331"/>
                  <a:gd name="connsiteY4576" fmla="*/ 243094 h 303641"/>
                  <a:gd name="connsiteX4577" fmla="*/ 807904 w 1010331"/>
                  <a:gd name="connsiteY4577" fmla="*/ 238576 h 303641"/>
                  <a:gd name="connsiteX4578" fmla="*/ 812422 w 1010331"/>
                  <a:gd name="connsiteY4578" fmla="*/ 234057 h 303641"/>
                  <a:gd name="connsiteX4579" fmla="*/ 812422 w 1010331"/>
                  <a:gd name="connsiteY4579" fmla="*/ 234057 h 303641"/>
                  <a:gd name="connsiteX4580" fmla="*/ 793445 w 1010331"/>
                  <a:gd name="connsiteY4580" fmla="*/ 234057 h 303641"/>
                  <a:gd name="connsiteX4581" fmla="*/ 797963 w 1010331"/>
                  <a:gd name="connsiteY4581" fmla="*/ 238576 h 303641"/>
                  <a:gd name="connsiteX4582" fmla="*/ 793445 w 1010331"/>
                  <a:gd name="connsiteY4582" fmla="*/ 243094 h 303641"/>
                  <a:gd name="connsiteX4583" fmla="*/ 788926 w 1010331"/>
                  <a:gd name="connsiteY4583" fmla="*/ 238576 h 303641"/>
                  <a:gd name="connsiteX4584" fmla="*/ 793445 w 1010331"/>
                  <a:gd name="connsiteY4584" fmla="*/ 234057 h 303641"/>
                  <a:gd name="connsiteX4585" fmla="*/ 793445 w 1010331"/>
                  <a:gd name="connsiteY4585" fmla="*/ 234057 h 303641"/>
                  <a:gd name="connsiteX4586" fmla="*/ 774467 w 1010331"/>
                  <a:gd name="connsiteY4586" fmla="*/ 234057 h 303641"/>
                  <a:gd name="connsiteX4587" fmla="*/ 778985 w 1010331"/>
                  <a:gd name="connsiteY4587" fmla="*/ 238576 h 303641"/>
                  <a:gd name="connsiteX4588" fmla="*/ 774467 w 1010331"/>
                  <a:gd name="connsiteY4588" fmla="*/ 243094 h 303641"/>
                  <a:gd name="connsiteX4589" fmla="*/ 769948 w 1010331"/>
                  <a:gd name="connsiteY4589" fmla="*/ 238576 h 303641"/>
                  <a:gd name="connsiteX4590" fmla="*/ 774467 w 1010331"/>
                  <a:gd name="connsiteY4590" fmla="*/ 234057 h 303641"/>
                  <a:gd name="connsiteX4591" fmla="*/ 774467 w 1010331"/>
                  <a:gd name="connsiteY4591" fmla="*/ 234057 h 303641"/>
                  <a:gd name="connsiteX4592" fmla="*/ 756393 w 1010331"/>
                  <a:gd name="connsiteY4592" fmla="*/ 234057 h 303641"/>
                  <a:gd name="connsiteX4593" fmla="*/ 760912 w 1010331"/>
                  <a:gd name="connsiteY4593" fmla="*/ 238576 h 303641"/>
                  <a:gd name="connsiteX4594" fmla="*/ 756393 w 1010331"/>
                  <a:gd name="connsiteY4594" fmla="*/ 243094 h 303641"/>
                  <a:gd name="connsiteX4595" fmla="*/ 751875 w 1010331"/>
                  <a:gd name="connsiteY4595" fmla="*/ 238576 h 303641"/>
                  <a:gd name="connsiteX4596" fmla="*/ 756393 w 1010331"/>
                  <a:gd name="connsiteY4596" fmla="*/ 234057 h 303641"/>
                  <a:gd name="connsiteX4597" fmla="*/ 756393 w 1010331"/>
                  <a:gd name="connsiteY4597" fmla="*/ 234057 h 303641"/>
                  <a:gd name="connsiteX4598" fmla="*/ 737415 w 1010331"/>
                  <a:gd name="connsiteY4598" fmla="*/ 234057 h 303641"/>
                  <a:gd name="connsiteX4599" fmla="*/ 741934 w 1010331"/>
                  <a:gd name="connsiteY4599" fmla="*/ 238576 h 303641"/>
                  <a:gd name="connsiteX4600" fmla="*/ 737415 w 1010331"/>
                  <a:gd name="connsiteY4600" fmla="*/ 243094 h 303641"/>
                  <a:gd name="connsiteX4601" fmla="*/ 732897 w 1010331"/>
                  <a:gd name="connsiteY4601" fmla="*/ 238576 h 303641"/>
                  <a:gd name="connsiteX4602" fmla="*/ 737415 w 1010331"/>
                  <a:gd name="connsiteY4602" fmla="*/ 234057 h 303641"/>
                  <a:gd name="connsiteX4603" fmla="*/ 737415 w 1010331"/>
                  <a:gd name="connsiteY4603" fmla="*/ 234057 h 303641"/>
                  <a:gd name="connsiteX4604" fmla="*/ 718438 w 1010331"/>
                  <a:gd name="connsiteY4604" fmla="*/ 234057 h 303641"/>
                  <a:gd name="connsiteX4605" fmla="*/ 722956 w 1010331"/>
                  <a:gd name="connsiteY4605" fmla="*/ 238576 h 303641"/>
                  <a:gd name="connsiteX4606" fmla="*/ 718438 w 1010331"/>
                  <a:gd name="connsiteY4606" fmla="*/ 243094 h 303641"/>
                  <a:gd name="connsiteX4607" fmla="*/ 713919 w 1010331"/>
                  <a:gd name="connsiteY4607" fmla="*/ 238576 h 303641"/>
                  <a:gd name="connsiteX4608" fmla="*/ 718438 w 1010331"/>
                  <a:gd name="connsiteY4608" fmla="*/ 234057 h 303641"/>
                  <a:gd name="connsiteX4609" fmla="*/ 718438 w 1010331"/>
                  <a:gd name="connsiteY4609" fmla="*/ 234057 h 303641"/>
                  <a:gd name="connsiteX4610" fmla="*/ 699460 w 1010331"/>
                  <a:gd name="connsiteY4610" fmla="*/ 234057 h 303641"/>
                  <a:gd name="connsiteX4611" fmla="*/ 703979 w 1010331"/>
                  <a:gd name="connsiteY4611" fmla="*/ 238576 h 303641"/>
                  <a:gd name="connsiteX4612" fmla="*/ 699460 w 1010331"/>
                  <a:gd name="connsiteY4612" fmla="*/ 243094 h 303641"/>
                  <a:gd name="connsiteX4613" fmla="*/ 694942 w 1010331"/>
                  <a:gd name="connsiteY4613" fmla="*/ 238576 h 303641"/>
                  <a:gd name="connsiteX4614" fmla="*/ 699460 w 1010331"/>
                  <a:gd name="connsiteY4614" fmla="*/ 234057 h 303641"/>
                  <a:gd name="connsiteX4615" fmla="*/ 699460 w 1010331"/>
                  <a:gd name="connsiteY4615" fmla="*/ 234057 h 303641"/>
                  <a:gd name="connsiteX4616" fmla="*/ 680483 w 1010331"/>
                  <a:gd name="connsiteY4616" fmla="*/ 234057 h 303641"/>
                  <a:gd name="connsiteX4617" fmla="*/ 685001 w 1010331"/>
                  <a:gd name="connsiteY4617" fmla="*/ 238576 h 303641"/>
                  <a:gd name="connsiteX4618" fmla="*/ 680483 w 1010331"/>
                  <a:gd name="connsiteY4618" fmla="*/ 243094 h 303641"/>
                  <a:gd name="connsiteX4619" fmla="*/ 675964 w 1010331"/>
                  <a:gd name="connsiteY4619" fmla="*/ 238576 h 303641"/>
                  <a:gd name="connsiteX4620" fmla="*/ 680483 w 1010331"/>
                  <a:gd name="connsiteY4620" fmla="*/ 234057 h 303641"/>
                  <a:gd name="connsiteX4621" fmla="*/ 680483 w 1010331"/>
                  <a:gd name="connsiteY4621" fmla="*/ 234057 h 303641"/>
                  <a:gd name="connsiteX4622" fmla="*/ 662409 w 1010331"/>
                  <a:gd name="connsiteY4622" fmla="*/ 234057 h 303641"/>
                  <a:gd name="connsiteX4623" fmla="*/ 666927 w 1010331"/>
                  <a:gd name="connsiteY4623" fmla="*/ 238576 h 303641"/>
                  <a:gd name="connsiteX4624" fmla="*/ 662409 w 1010331"/>
                  <a:gd name="connsiteY4624" fmla="*/ 243094 h 303641"/>
                  <a:gd name="connsiteX4625" fmla="*/ 657890 w 1010331"/>
                  <a:gd name="connsiteY4625" fmla="*/ 238576 h 303641"/>
                  <a:gd name="connsiteX4626" fmla="*/ 662409 w 1010331"/>
                  <a:gd name="connsiteY4626" fmla="*/ 234057 h 303641"/>
                  <a:gd name="connsiteX4627" fmla="*/ 662409 w 1010331"/>
                  <a:gd name="connsiteY4627" fmla="*/ 234057 h 303641"/>
                  <a:gd name="connsiteX4628" fmla="*/ 643431 w 1010331"/>
                  <a:gd name="connsiteY4628" fmla="*/ 234057 h 303641"/>
                  <a:gd name="connsiteX4629" fmla="*/ 647950 w 1010331"/>
                  <a:gd name="connsiteY4629" fmla="*/ 238576 h 303641"/>
                  <a:gd name="connsiteX4630" fmla="*/ 643431 w 1010331"/>
                  <a:gd name="connsiteY4630" fmla="*/ 243094 h 303641"/>
                  <a:gd name="connsiteX4631" fmla="*/ 638913 w 1010331"/>
                  <a:gd name="connsiteY4631" fmla="*/ 238576 h 303641"/>
                  <a:gd name="connsiteX4632" fmla="*/ 643431 w 1010331"/>
                  <a:gd name="connsiteY4632" fmla="*/ 234057 h 303641"/>
                  <a:gd name="connsiteX4633" fmla="*/ 643431 w 1010331"/>
                  <a:gd name="connsiteY4633" fmla="*/ 234057 h 303641"/>
                  <a:gd name="connsiteX4634" fmla="*/ 624453 w 1010331"/>
                  <a:gd name="connsiteY4634" fmla="*/ 234057 h 303641"/>
                  <a:gd name="connsiteX4635" fmla="*/ 628972 w 1010331"/>
                  <a:gd name="connsiteY4635" fmla="*/ 238576 h 303641"/>
                  <a:gd name="connsiteX4636" fmla="*/ 624453 w 1010331"/>
                  <a:gd name="connsiteY4636" fmla="*/ 243094 h 303641"/>
                  <a:gd name="connsiteX4637" fmla="*/ 619935 w 1010331"/>
                  <a:gd name="connsiteY4637" fmla="*/ 238576 h 303641"/>
                  <a:gd name="connsiteX4638" fmla="*/ 624453 w 1010331"/>
                  <a:gd name="connsiteY4638" fmla="*/ 234057 h 303641"/>
                  <a:gd name="connsiteX4639" fmla="*/ 624453 w 1010331"/>
                  <a:gd name="connsiteY4639" fmla="*/ 234057 h 303641"/>
                  <a:gd name="connsiteX4640" fmla="*/ 605476 w 1010331"/>
                  <a:gd name="connsiteY4640" fmla="*/ 234057 h 303641"/>
                  <a:gd name="connsiteX4641" fmla="*/ 609994 w 1010331"/>
                  <a:gd name="connsiteY4641" fmla="*/ 238576 h 303641"/>
                  <a:gd name="connsiteX4642" fmla="*/ 605476 w 1010331"/>
                  <a:gd name="connsiteY4642" fmla="*/ 243094 h 303641"/>
                  <a:gd name="connsiteX4643" fmla="*/ 600957 w 1010331"/>
                  <a:gd name="connsiteY4643" fmla="*/ 238576 h 303641"/>
                  <a:gd name="connsiteX4644" fmla="*/ 605476 w 1010331"/>
                  <a:gd name="connsiteY4644" fmla="*/ 234057 h 303641"/>
                  <a:gd name="connsiteX4645" fmla="*/ 605476 w 1010331"/>
                  <a:gd name="connsiteY4645" fmla="*/ 234057 h 303641"/>
                  <a:gd name="connsiteX4646" fmla="*/ 586498 w 1010331"/>
                  <a:gd name="connsiteY4646" fmla="*/ 234057 h 303641"/>
                  <a:gd name="connsiteX4647" fmla="*/ 591017 w 1010331"/>
                  <a:gd name="connsiteY4647" fmla="*/ 238576 h 303641"/>
                  <a:gd name="connsiteX4648" fmla="*/ 586498 w 1010331"/>
                  <a:gd name="connsiteY4648" fmla="*/ 243094 h 303641"/>
                  <a:gd name="connsiteX4649" fmla="*/ 581980 w 1010331"/>
                  <a:gd name="connsiteY4649" fmla="*/ 238576 h 303641"/>
                  <a:gd name="connsiteX4650" fmla="*/ 586498 w 1010331"/>
                  <a:gd name="connsiteY4650" fmla="*/ 234057 h 303641"/>
                  <a:gd name="connsiteX4651" fmla="*/ 586498 w 1010331"/>
                  <a:gd name="connsiteY4651" fmla="*/ 234057 h 303641"/>
                  <a:gd name="connsiteX4652" fmla="*/ 568424 w 1010331"/>
                  <a:gd name="connsiteY4652" fmla="*/ 234057 h 303641"/>
                  <a:gd name="connsiteX4653" fmla="*/ 572943 w 1010331"/>
                  <a:gd name="connsiteY4653" fmla="*/ 238576 h 303641"/>
                  <a:gd name="connsiteX4654" fmla="*/ 568424 w 1010331"/>
                  <a:gd name="connsiteY4654" fmla="*/ 243094 h 303641"/>
                  <a:gd name="connsiteX4655" fmla="*/ 563906 w 1010331"/>
                  <a:gd name="connsiteY4655" fmla="*/ 238576 h 303641"/>
                  <a:gd name="connsiteX4656" fmla="*/ 568424 w 1010331"/>
                  <a:gd name="connsiteY4656" fmla="*/ 234057 h 303641"/>
                  <a:gd name="connsiteX4657" fmla="*/ 568424 w 1010331"/>
                  <a:gd name="connsiteY4657" fmla="*/ 234057 h 303641"/>
                  <a:gd name="connsiteX4658" fmla="*/ 549447 w 1010331"/>
                  <a:gd name="connsiteY4658" fmla="*/ 234057 h 303641"/>
                  <a:gd name="connsiteX4659" fmla="*/ 553965 w 1010331"/>
                  <a:gd name="connsiteY4659" fmla="*/ 238576 h 303641"/>
                  <a:gd name="connsiteX4660" fmla="*/ 549447 w 1010331"/>
                  <a:gd name="connsiteY4660" fmla="*/ 243094 h 303641"/>
                  <a:gd name="connsiteX4661" fmla="*/ 544928 w 1010331"/>
                  <a:gd name="connsiteY4661" fmla="*/ 238576 h 303641"/>
                  <a:gd name="connsiteX4662" fmla="*/ 549447 w 1010331"/>
                  <a:gd name="connsiteY4662" fmla="*/ 234057 h 303641"/>
                  <a:gd name="connsiteX4663" fmla="*/ 549447 w 1010331"/>
                  <a:gd name="connsiteY4663" fmla="*/ 234057 h 303641"/>
                  <a:gd name="connsiteX4664" fmla="*/ 530469 w 1010331"/>
                  <a:gd name="connsiteY4664" fmla="*/ 234057 h 303641"/>
                  <a:gd name="connsiteX4665" fmla="*/ 534988 w 1010331"/>
                  <a:gd name="connsiteY4665" fmla="*/ 238576 h 303641"/>
                  <a:gd name="connsiteX4666" fmla="*/ 530469 w 1010331"/>
                  <a:gd name="connsiteY4666" fmla="*/ 243094 h 303641"/>
                  <a:gd name="connsiteX4667" fmla="*/ 525951 w 1010331"/>
                  <a:gd name="connsiteY4667" fmla="*/ 238576 h 303641"/>
                  <a:gd name="connsiteX4668" fmla="*/ 530469 w 1010331"/>
                  <a:gd name="connsiteY4668" fmla="*/ 234057 h 303641"/>
                  <a:gd name="connsiteX4669" fmla="*/ 530469 w 1010331"/>
                  <a:gd name="connsiteY4669" fmla="*/ 234057 h 303641"/>
                  <a:gd name="connsiteX4670" fmla="*/ 511492 w 1010331"/>
                  <a:gd name="connsiteY4670" fmla="*/ 234057 h 303641"/>
                  <a:gd name="connsiteX4671" fmla="*/ 516010 w 1010331"/>
                  <a:gd name="connsiteY4671" fmla="*/ 238576 h 303641"/>
                  <a:gd name="connsiteX4672" fmla="*/ 511492 w 1010331"/>
                  <a:gd name="connsiteY4672" fmla="*/ 243094 h 303641"/>
                  <a:gd name="connsiteX4673" fmla="*/ 506973 w 1010331"/>
                  <a:gd name="connsiteY4673" fmla="*/ 238576 h 303641"/>
                  <a:gd name="connsiteX4674" fmla="*/ 511492 w 1010331"/>
                  <a:gd name="connsiteY4674" fmla="*/ 234057 h 303641"/>
                  <a:gd name="connsiteX4675" fmla="*/ 511492 w 1010331"/>
                  <a:gd name="connsiteY4675" fmla="*/ 234057 h 303641"/>
                  <a:gd name="connsiteX4676" fmla="*/ 493418 w 1010331"/>
                  <a:gd name="connsiteY4676" fmla="*/ 234057 h 303641"/>
                  <a:gd name="connsiteX4677" fmla="*/ 497936 w 1010331"/>
                  <a:gd name="connsiteY4677" fmla="*/ 238576 h 303641"/>
                  <a:gd name="connsiteX4678" fmla="*/ 493418 w 1010331"/>
                  <a:gd name="connsiteY4678" fmla="*/ 243094 h 303641"/>
                  <a:gd name="connsiteX4679" fmla="*/ 488899 w 1010331"/>
                  <a:gd name="connsiteY4679" fmla="*/ 238576 h 303641"/>
                  <a:gd name="connsiteX4680" fmla="*/ 493418 w 1010331"/>
                  <a:gd name="connsiteY4680" fmla="*/ 234057 h 303641"/>
                  <a:gd name="connsiteX4681" fmla="*/ 493418 w 1010331"/>
                  <a:gd name="connsiteY4681" fmla="*/ 234057 h 303641"/>
                  <a:gd name="connsiteX4682" fmla="*/ 474440 w 1010331"/>
                  <a:gd name="connsiteY4682" fmla="*/ 234057 h 303641"/>
                  <a:gd name="connsiteX4683" fmla="*/ 478959 w 1010331"/>
                  <a:gd name="connsiteY4683" fmla="*/ 238576 h 303641"/>
                  <a:gd name="connsiteX4684" fmla="*/ 474440 w 1010331"/>
                  <a:gd name="connsiteY4684" fmla="*/ 243094 h 303641"/>
                  <a:gd name="connsiteX4685" fmla="*/ 469922 w 1010331"/>
                  <a:gd name="connsiteY4685" fmla="*/ 238576 h 303641"/>
                  <a:gd name="connsiteX4686" fmla="*/ 474440 w 1010331"/>
                  <a:gd name="connsiteY4686" fmla="*/ 234057 h 303641"/>
                  <a:gd name="connsiteX4687" fmla="*/ 474440 w 1010331"/>
                  <a:gd name="connsiteY4687" fmla="*/ 234057 h 303641"/>
                  <a:gd name="connsiteX4688" fmla="*/ 455462 w 1010331"/>
                  <a:gd name="connsiteY4688" fmla="*/ 234057 h 303641"/>
                  <a:gd name="connsiteX4689" fmla="*/ 459981 w 1010331"/>
                  <a:gd name="connsiteY4689" fmla="*/ 238576 h 303641"/>
                  <a:gd name="connsiteX4690" fmla="*/ 455462 w 1010331"/>
                  <a:gd name="connsiteY4690" fmla="*/ 243094 h 303641"/>
                  <a:gd name="connsiteX4691" fmla="*/ 450944 w 1010331"/>
                  <a:gd name="connsiteY4691" fmla="*/ 238576 h 303641"/>
                  <a:gd name="connsiteX4692" fmla="*/ 455462 w 1010331"/>
                  <a:gd name="connsiteY4692" fmla="*/ 234057 h 303641"/>
                  <a:gd name="connsiteX4693" fmla="*/ 455462 w 1010331"/>
                  <a:gd name="connsiteY4693" fmla="*/ 234057 h 303641"/>
                  <a:gd name="connsiteX4694" fmla="*/ 436485 w 1010331"/>
                  <a:gd name="connsiteY4694" fmla="*/ 234057 h 303641"/>
                  <a:gd name="connsiteX4695" fmla="*/ 441003 w 1010331"/>
                  <a:gd name="connsiteY4695" fmla="*/ 238576 h 303641"/>
                  <a:gd name="connsiteX4696" fmla="*/ 436485 w 1010331"/>
                  <a:gd name="connsiteY4696" fmla="*/ 243094 h 303641"/>
                  <a:gd name="connsiteX4697" fmla="*/ 431966 w 1010331"/>
                  <a:gd name="connsiteY4697" fmla="*/ 238576 h 303641"/>
                  <a:gd name="connsiteX4698" fmla="*/ 436485 w 1010331"/>
                  <a:gd name="connsiteY4698" fmla="*/ 234057 h 303641"/>
                  <a:gd name="connsiteX4699" fmla="*/ 436485 w 1010331"/>
                  <a:gd name="connsiteY4699" fmla="*/ 234057 h 303641"/>
                  <a:gd name="connsiteX4700" fmla="*/ 417507 w 1010331"/>
                  <a:gd name="connsiteY4700" fmla="*/ 234057 h 303641"/>
                  <a:gd name="connsiteX4701" fmla="*/ 422026 w 1010331"/>
                  <a:gd name="connsiteY4701" fmla="*/ 238576 h 303641"/>
                  <a:gd name="connsiteX4702" fmla="*/ 417507 w 1010331"/>
                  <a:gd name="connsiteY4702" fmla="*/ 243094 h 303641"/>
                  <a:gd name="connsiteX4703" fmla="*/ 412989 w 1010331"/>
                  <a:gd name="connsiteY4703" fmla="*/ 238576 h 303641"/>
                  <a:gd name="connsiteX4704" fmla="*/ 417507 w 1010331"/>
                  <a:gd name="connsiteY4704" fmla="*/ 234057 h 303641"/>
                  <a:gd name="connsiteX4705" fmla="*/ 417507 w 1010331"/>
                  <a:gd name="connsiteY4705" fmla="*/ 234057 h 303641"/>
                  <a:gd name="connsiteX4706" fmla="*/ 399433 w 1010331"/>
                  <a:gd name="connsiteY4706" fmla="*/ 234057 h 303641"/>
                  <a:gd name="connsiteX4707" fmla="*/ 403952 w 1010331"/>
                  <a:gd name="connsiteY4707" fmla="*/ 238576 h 303641"/>
                  <a:gd name="connsiteX4708" fmla="*/ 399433 w 1010331"/>
                  <a:gd name="connsiteY4708" fmla="*/ 243094 h 303641"/>
                  <a:gd name="connsiteX4709" fmla="*/ 394915 w 1010331"/>
                  <a:gd name="connsiteY4709" fmla="*/ 238576 h 303641"/>
                  <a:gd name="connsiteX4710" fmla="*/ 399433 w 1010331"/>
                  <a:gd name="connsiteY4710" fmla="*/ 234057 h 303641"/>
                  <a:gd name="connsiteX4711" fmla="*/ 399433 w 1010331"/>
                  <a:gd name="connsiteY4711" fmla="*/ 234057 h 303641"/>
                  <a:gd name="connsiteX4712" fmla="*/ 380456 w 1010331"/>
                  <a:gd name="connsiteY4712" fmla="*/ 234057 h 303641"/>
                  <a:gd name="connsiteX4713" fmla="*/ 384974 w 1010331"/>
                  <a:gd name="connsiteY4713" fmla="*/ 238576 h 303641"/>
                  <a:gd name="connsiteX4714" fmla="*/ 380456 w 1010331"/>
                  <a:gd name="connsiteY4714" fmla="*/ 243094 h 303641"/>
                  <a:gd name="connsiteX4715" fmla="*/ 375937 w 1010331"/>
                  <a:gd name="connsiteY4715" fmla="*/ 238576 h 303641"/>
                  <a:gd name="connsiteX4716" fmla="*/ 380456 w 1010331"/>
                  <a:gd name="connsiteY4716" fmla="*/ 234057 h 303641"/>
                  <a:gd name="connsiteX4717" fmla="*/ 380456 w 1010331"/>
                  <a:gd name="connsiteY4717" fmla="*/ 234057 h 303641"/>
                  <a:gd name="connsiteX4718" fmla="*/ 361478 w 1010331"/>
                  <a:gd name="connsiteY4718" fmla="*/ 234057 h 303641"/>
                  <a:gd name="connsiteX4719" fmla="*/ 365997 w 1010331"/>
                  <a:gd name="connsiteY4719" fmla="*/ 238576 h 303641"/>
                  <a:gd name="connsiteX4720" fmla="*/ 361478 w 1010331"/>
                  <a:gd name="connsiteY4720" fmla="*/ 243094 h 303641"/>
                  <a:gd name="connsiteX4721" fmla="*/ 356960 w 1010331"/>
                  <a:gd name="connsiteY4721" fmla="*/ 238576 h 303641"/>
                  <a:gd name="connsiteX4722" fmla="*/ 361478 w 1010331"/>
                  <a:gd name="connsiteY4722" fmla="*/ 234057 h 303641"/>
                  <a:gd name="connsiteX4723" fmla="*/ 361478 w 1010331"/>
                  <a:gd name="connsiteY4723" fmla="*/ 234057 h 303641"/>
                  <a:gd name="connsiteX4724" fmla="*/ 342501 w 1010331"/>
                  <a:gd name="connsiteY4724" fmla="*/ 234057 h 303641"/>
                  <a:gd name="connsiteX4725" fmla="*/ 347019 w 1010331"/>
                  <a:gd name="connsiteY4725" fmla="*/ 238576 h 303641"/>
                  <a:gd name="connsiteX4726" fmla="*/ 342501 w 1010331"/>
                  <a:gd name="connsiteY4726" fmla="*/ 243094 h 303641"/>
                  <a:gd name="connsiteX4727" fmla="*/ 337982 w 1010331"/>
                  <a:gd name="connsiteY4727" fmla="*/ 238576 h 303641"/>
                  <a:gd name="connsiteX4728" fmla="*/ 342501 w 1010331"/>
                  <a:gd name="connsiteY4728" fmla="*/ 234057 h 303641"/>
                  <a:gd name="connsiteX4729" fmla="*/ 342501 w 1010331"/>
                  <a:gd name="connsiteY4729" fmla="*/ 234057 h 303641"/>
                  <a:gd name="connsiteX4730" fmla="*/ 323523 w 1010331"/>
                  <a:gd name="connsiteY4730" fmla="*/ 234057 h 303641"/>
                  <a:gd name="connsiteX4731" fmla="*/ 328041 w 1010331"/>
                  <a:gd name="connsiteY4731" fmla="*/ 238576 h 303641"/>
                  <a:gd name="connsiteX4732" fmla="*/ 323523 w 1010331"/>
                  <a:gd name="connsiteY4732" fmla="*/ 243094 h 303641"/>
                  <a:gd name="connsiteX4733" fmla="*/ 319004 w 1010331"/>
                  <a:gd name="connsiteY4733" fmla="*/ 238576 h 303641"/>
                  <a:gd name="connsiteX4734" fmla="*/ 323523 w 1010331"/>
                  <a:gd name="connsiteY4734" fmla="*/ 234057 h 303641"/>
                  <a:gd name="connsiteX4735" fmla="*/ 323523 w 1010331"/>
                  <a:gd name="connsiteY4735" fmla="*/ 234057 h 303641"/>
                  <a:gd name="connsiteX4736" fmla="*/ 305449 w 1010331"/>
                  <a:gd name="connsiteY4736" fmla="*/ 234057 h 303641"/>
                  <a:gd name="connsiteX4737" fmla="*/ 309968 w 1010331"/>
                  <a:gd name="connsiteY4737" fmla="*/ 238576 h 303641"/>
                  <a:gd name="connsiteX4738" fmla="*/ 305449 w 1010331"/>
                  <a:gd name="connsiteY4738" fmla="*/ 243094 h 303641"/>
                  <a:gd name="connsiteX4739" fmla="*/ 300931 w 1010331"/>
                  <a:gd name="connsiteY4739" fmla="*/ 238576 h 303641"/>
                  <a:gd name="connsiteX4740" fmla="*/ 305449 w 1010331"/>
                  <a:gd name="connsiteY4740" fmla="*/ 234057 h 303641"/>
                  <a:gd name="connsiteX4741" fmla="*/ 305449 w 1010331"/>
                  <a:gd name="connsiteY4741" fmla="*/ 234057 h 303641"/>
                  <a:gd name="connsiteX4742" fmla="*/ 286471 w 1010331"/>
                  <a:gd name="connsiteY4742" fmla="*/ 234057 h 303641"/>
                  <a:gd name="connsiteX4743" fmla="*/ 290990 w 1010331"/>
                  <a:gd name="connsiteY4743" fmla="*/ 238576 h 303641"/>
                  <a:gd name="connsiteX4744" fmla="*/ 286471 w 1010331"/>
                  <a:gd name="connsiteY4744" fmla="*/ 243094 h 303641"/>
                  <a:gd name="connsiteX4745" fmla="*/ 281953 w 1010331"/>
                  <a:gd name="connsiteY4745" fmla="*/ 238576 h 303641"/>
                  <a:gd name="connsiteX4746" fmla="*/ 286471 w 1010331"/>
                  <a:gd name="connsiteY4746" fmla="*/ 234057 h 303641"/>
                  <a:gd name="connsiteX4747" fmla="*/ 286471 w 1010331"/>
                  <a:gd name="connsiteY4747" fmla="*/ 234057 h 303641"/>
                  <a:gd name="connsiteX4748" fmla="*/ 840437 w 1010331"/>
                  <a:gd name="connsiteY4748" fmla="*/ 225020 h 303641"/>
                  <a:gd name="connsiteX4749" fmla="*/ 844955 w 1010331"/>
                  <a:gd name="connsiteY4749" fmla="*/ 229539 h 303641"/>
                  <a:gd name="connsiteX4750" fmla="*/ 840437 w 1010331"/>
                  <a:gd name="connsiteY4750" fmla="*/ 234057 h 303641"/>
                  <a:gd name="connsiteX4751" fmla="*/ 835918 w 1010331"/>
                  <a:gd name="connsiteY4751" fmla="*/ 229539 h 303641"/>
                  <a:gd name="connsiteX4752" fmla="*/ 840437 w 1010331"/>
                  <a:gd name="connsiteY4752" fmla="*/ 225020 h 303641"/>
                  <a:gd name="connsiteX4753" fmla="*/ 840437 w 1010331"/>
                  <a:gd name="connsiteY4753" fmla="*/ 225020 h 303641"/>
                  <a:gd name="connsiteX4754" fmla="*/ 821459 w 1010331"/>
                  <a:gd name="connsiteY4754" fmla="*/ 225020 h 303641"/>
                  <a:gd name="connsiteX4755" fmla="*/ 825978 w 1010331"/>
                  <a:gd name="connsiteY4755" fmla="*/ 229539 h 303641"/>
                  <a:gd name="connsiteX4756" fmla="*/ 821459 w 1010331"/>
                  <a:gd name="connsiteY4756" fmla="*/ 234057 h 303641"/>
                  <a:gd name="connsiteX4757" fmla="*/ 816941 w 1010331"/>
                  <a:gd name="connsiteY4757" fmla="*/ 229539 h 303641"/>
                  <a:gd name="connsiteX4758" fmla="*/ 821459 w 1010331"/>
                  <a:gd name="connsiteY4758" fmla="*/ 225020 h 303641"/>
                  <a:gd name="connsiteX4759" fmla="*/ 821459 w 1010331"/>
                  <a:gd name="connsiteY4759" fmla="*/ 225020 h 303641"/>
                  <a:gd name="connsiteX4760" fmla="*/ 803385 w 1010331"/>
                  <a:gd name="connsiteY4760" fmla="*/ 225020 h 303641"/>
                  <a:gd name="connsiteX4761" fmla="*/ 807904 w 1010331"/>
                  <a:gd name="connsiteY4761" fmla="*/ 229539 h 303641"/>
                  <a:gd name="connsiteX4762" fmla="*/ 803385 w 1010331"/>
                  <a:gd name="connsiteY4762" fmla="*/ 234057 h 303641"/>
                  <a:gd name="connsiteX4763" fmla="*/ 798867 w 1010331"/>
                  <a:gd name="connsiteY4763" fmla="*/ 229539 h 303641"/>
                  <a:gd name="connsiteX4764" fmla="*/ 803385 w 1010331"/>
                  <a:gd name="connsiteY4764" fmla="*/ 225020 h 303641"/>
                  <a:gd name="connsiteX4765" fmla="*/ 803385 w 1010331"/>
                  <a:gd name="connsiteY4765" fmla="*/ 225020 h 303641"/>
                  <a:gd name="connsiteX4766" fmla="*/ 784408 w 1010331"/>
                  <a:gd name="connsiteY4766" fmla="*/ 225020 h 303641"/>
                  <a:gd name="connsiteX4767" fmla="*/ 788926 w 1010331"/>
                  <a:gd name="connsiteY4767" fmla="*/ 229539 h 303641"/>
                  <a:gd name="connsiteX4768" fmla="*/ 784408 w 1010331"/>
                  <a:gd name="connsiteY4768" fmla="*/ 234057 h 303641"/>
                  <a:gd name="connsiteX4769" fmla="*/ 779889 w 1010331"/>
                  <a:gd name="connsiteY4769" fmla="*/ 229539 h 303641"/>
                  <a:gd name="connsiteX4770" fmla="*/ 784408 w 1010331"/>
                  <a:gd name="connsiteY4770" fmla="*/ 225020 h 303641"/>
                  <a:gd name="connsiteX4771" fmla="*/ 784408 w 1010331"/>
                  <a:gd name="connsiteY4771" fmla="*/ 225020 h 303641"/>
                  <a:gd name="connsiteX4772" fmla="*/ 765430 w 1010331"/>
                  <a:gd name="connsiteY4772" fmla="*/ 225020 h 303641"/>
                  <a:gd name="connsiteX4773" fmla="*/ 769948 w 1010331"/>
                  <a:gd name="connsiteY4773" fmla="*/ 229539 h 303641"/>
                  <a:gd name="connsiteX4774" fmla="*/ 765430 w 1010331"/>
                  <a:gd name="connsiteY4774" fmla="*/ 234057 h 303641"/>
                  <a:gd name="connsiteX4775" fmla="*/ 760912 w 1010331"/>
                  <a:gd name="connsiteY4775" fmla="*/ 229539 h 303641"/>
                  <a:gd name="connsiteX4776" fmla="*/ 765430 w 1010331"/>
                  <a:gd name="connsiteY4776" fmla="*/ 225020 h 303641"/>
                  <a:gd name="connsiteX4777" fmla="*/ 765430 w 1010331"/>
                  <a:gd name="connsiteY4777" fmla="*/ 225020 h 303641"/>
                  <a:gd name="connsiteX4778" fmla="*/ 746452 w 1010331"/>
                  <a:gd name="connsiteY4778" fmla="*/ 225020 h 303641"/>
                  <a:gd name="connsiteX4779" fmla="*/ 750971 w 1010331"/>
                  <a:gd name="connsiteY4779" fmla="*/ 229539 h 303641"/>
                  <a:gd name="connsiteX4780" fmla="*/ 746452 w 1010331"/>
                  <a:gd name="connsiteY4780" fmla="*/ 234057 h 303641"/>
                  <a:gd name="connsiteX4781" fmla="*/ 741934 w 1010331"/>
                  <a:gd name="connsiteY4781" fmla="*/ 229539 h 303641"/>
                  <a:gd name="connsiteX4782" fmla="*/ 746452 w 1010331"/>
                  <a:gd name="connsiteY4782" fmla="*/ 225020 h 303641"/>
                  <a:gd name="connsiteX4783" fmla="*/ 746452 w 1010331"/>
                  <a:gd name="connsiteY4783" fmla="*/ 225020 h 303641"/>
                  <a:gd name="connsiteX4784" fmla="*/ 727475 w 1010331"/>
                  <a:gd name="connsiteY4784" fmla="*/ 225020 h 303641"/>
                  <a:gd name="connsiteX4785" fmla="*/ 731993 w 1010331"/>
                  <a:gd name="connsiteY4785" fmla="*/ 229539 h 303641"/>
                  <a:gd name="connsiteX4786" fmla="*/ 727475 w 1010331"/>
                  <a:gd name="connsiteY4786" fmla="*/ 234057 h 303641"/>
                  <a:gd name="connsiteX4787" fmla="*/ 722956 w 1010331"/>
                  <a:gd name="connsiteY4787" fmla="*/ 229539 h 303641"/>
                  <a:gd name="connsiteX4788" fmla="*/ 727475 w 1010331"/>
                  <a:gd name="connsiteY4788" fmla="*/ 225020 h 303641"/>
                  <a:gd name="connsiteX4789" fmla="*/ 727475 w 1010331"/>
                  <a:gd name="connsiteY4789" fmla="*/ 225020 h 303641"/>
                  <a:gd name="connsiteX4790" fmla="*/ 709401 w 1010331"/>
                  <a:gd name="connsiteY4790" fmla="*/ 225020 h 303641"/>
                  <a:gd name="connsiteX4791" fmla="*/ 713919 w 1010331"/>
                  <a:gd name="connsiteY4791" fmla="*/ 229539 h 303641"/>
                  <a:gd name="connsiteX4792" fmla="*/ 709401 w 1010331"/>
                  <a:gd name="connsiteY4792" fmla="*/ 234057 h 303641"/>
                  <a:gd name="connsiteX4793" fmla="*/ 704882 w 1010331"/>
                  <a:gd name="connsiteY4793" fmla="*/ 229539 h 303641"/>
                  <a:gd name="connsiteX4794" fmla="*/ 709401 w 1010331"/>
                  <a:gd name="connsiteY4794" fmla="*/ 225020 h 303641"/>
                  <a:gd name="connsiteX4795" fmla="*/ 709401 w 1010331"/>
                  <a:gd name="connsiteY4795" fmla="*/ 225020 h 303641"/>
                  <a:gd name="connsiteX4796" fmla="*/ 690423 w 1010331"/>
                  <a:gd name="connsiteY4796" fmla="*/ 225020 h 303641"/>
                  <a:gd name="connsiteX4797" fmla="*/ 694942 w 1010331"/>
                  <a:gd name="connsiteY4797" fmla="*/ 229539 h 303641"/>
                  <a:gd name="connsiteX4798" fmla="*/ 690423 w 1010331"/>
                  <a:gd name="connsiteY4798" fmla="*/ 234057 h 303641"/>
                  <a:gd name="connsiteX4799" fmla="*/ 685905 w 1010331"/>
                  <a:gd name="connsiteY4799" fmla="*/ 229539 h 303641"/>
                  <a:gd name="connsiteX4800" fmla="*/ 690423 w 1010331"/>
                  <a:gd name="connsiteY4800" fmla="*/ 225020 h 303641"/>
                  <a:gd name="connsiteX4801" fmla="*/ 690423 w 1010331"/>
                  <a:gd name="connsiteY4801" fmla="*/ 225020 h 303641"/>
                  <a:gd name="connsiteX4802" fmla="*/ 671446 w 1010331"/>
                  <a:gd name="connsiteY4802" fmla="*/ 225020 h 303641"/>
                  <a:gd name="connsiteX4803" fmla="*/ 675964 w 1010331"/>
                  <a:gd name="connsiteY4803" fmla="*/ 229539 h 303641"/>
                  <a:gd name="connsiteX4804" fmla="*/ 671446 w 1010331"/>
                  <a:gd name="connsiteY4804" fmla="*/ 234057 h 303641"/>
                  <a:gd name="connsiteX4805" fmla="*/ 666927 w 1010331"/>
                  <a:gd name="connsiteY4805" fmla="*/ 229539 h 303641"/>
                  <a:gd name="connsiteX4806" fmla="*/ 671446 w 1010331"/>
                  <a:gd name="connsiteY4806" fmla="*/ 225020 h 303641"/>
                  <a:gd name="connsiteX4807" fmla="*/ 671446 w 1010331"/>
                  <a:gd name="connsiteY4807" fmla="*/ 225020 h 303641"/>
                  <a:gd name="connsiteX4808" fmla="*/ 652468 w 1010331"/>
                  <a:gd name="connsiteY4808" fmla="*/ 225020 h 303641"/>
                  <a:gd name="connsiteX4809" fmla="*/ 656987 w 1010331"/>
                  <a:gd name="connsiteY4809" fmla="*/ 229539 h 303641"/>
                  <a:gd name="connsiteX4810" fmla="*/ 652468 w 1010331"/>
                  <a:gd name="connsiteY4810" fmla="*/ 234057 h 303641"/>
                  <a:gd name="connsiteX4811" fmla="*/ 647950 w 1010331"/>
                  <a:gd name="connsiteY4811" fmla="*/ 229539 h 303641"/>
                  <a:gd name="connsiteX4812" fmla="*/ 652468 w 1010331"/>
                  <a:gd name="connsiteY4812" fmla="*/ 225020 h 303641"/>
                  <a:gd name="connsiteX4813" fmla="*/ 652468 w 1010331"/>
                  <a:gd name="connsiteY4813" fmla="*/ 225020 h 303641"/>
                  <a:gd name="connsiteX4814" fmla="*/ 633490 w 1010331"/>
                  <a:gd name="connsiteY4814" fmla="*/ 225020 h 303641"/>
                  <a:gd name="connsiteX4815" fmla="*/ 638009 w 1010331"/>
                  <a:gd name="connsiteY4815" fmla="*/ 229539 h 303641"/>
                  <a:gd name="connsiteX4816" fmla="*/ 633490 w 1010331"/>
                  <a:gd name="connsiteY4816" fmla="*/ 234057 h 303641"/>
                  <a:gd name="connsiteX4817" fmla="*/ 628972 w 1010331"/>
                  <a:gd name="connsiteY4817" fmla="*/ 229539 h 303641"/>
                  <a:gd name="connsiteX4818" fmla="*/ 633490 w 1010331"/>
                  <a:gd name="connsiteY4818" fmla="*/ 225020 h 303641"/>
                  <a:gd name="connsiteX4819" fmla="*/ 633490 w 1010331"/>
                  <a:gd name="connsiteY4819" fmla="*/ 225020 h 303641"/>
                  <a:gd name="connsiteX4820" fmla="*/ 615417 w 1010331"/>
                  <a:gd name="connsiteY4820" fmla="*/ 225020 h 303641"/>
                  <a:gd name="connsiteX4821" fmla="*/ 619935 w 1010331"/>
                  <a:gd name="connsiteY4821" fmla="*/ 229539 h 303641"/>
                  <a:gd name="connsiteX4822" fmla="*/ 615417 w 1010331"/>
                  <a:gd name="connsiteY4822" fmla="*/ 234057 h 303641"/>
                  <a:gd name="connsiteX4823" fmla="*/ 610898 w 1010331"/>
                  <a:gd name="connsiteY4823" fmla="*/ 229539 h 303641"/>
                  <a:gd name="connsiteX4824" fmla="*/ 615417 w 1010331"/>
                  <a:gd name="connsiteY4824" fmla="*/ 225020 h 303641"/>
                  <a:gd name="connsiteX4825" fmla="*/ 615417 w 1010331"/>
                  <a:gd name="connsiteY4825" fmla="*/ 225020 h 303641"/>
                  <a:gd name="connsiteX4826" fmla="*/ 596439 w 1010331"/>
                  <a:gd name="connsiteY4826" fmla="*/ 225020 h 303641"/>
                  <a:gd name="connsiteX4827" fmla="*/ 600957 w 1010331"/>
                  <a:gd name="connsiteY4827" fmla="*/ 229539 h 303641"/>
                  <a:gd name="connsiteX4828" fmla="*/ 596439 w 1010331"/>
                  <a:gd name="connsiteY4828" fmla="*/ 234057 h 303641"/>
                  <a:gd name="connsiteX4829" fmla="*/ 591920 w 1010331"/>
                  <a:gd name="connsiteY4829" fmla="*/ 229539 h 303641"/>
                  <a:gd name="connsiteX4830" fmla="*/ 596439 w 1010331"/>
                  <a:gd name="connsiteY4830" fmla="*/ 225020 h 303641"/>
                  <a:gd name="connsiteX4831" fmla="*/ 596439 w 1010331"/>
                  <a:gd name="connsiteY4831" fmla="*/ 225020 h 303641"/>
                  <a:gd name="connsiteX4832" fmla="*/ 577461 w 1010331"/>
                  <a:gd name="connsiteY4832" fmla="*/ 225020 h 303641"/>
                  <a:gd name="connsiteX4833" fmla="*/ 581980 w 1010331"/>
                  <a:gd name="connsiteY4833" fmla="*/ 229539 h 303641"/>
                  <a:gd name="connsiteX4834" fmla="*/ 577461 w 1010331"/>
                  <a:gd name="connsiteY4834" fmla="*/ 234057 h 303641"/>
                  <a:gd name="connsiteX4835" fmla="*/ 572943 w 1010331"/>
                  <a:gd name="connsiteY4835" fmla="*/ 229539 h 303641"/>
                  <a:gd name="connsiteX4836" fmla="*/ 577461 w 1010331"/>
                  <a:gd name="connsiteY4836" fmla="*/ 225020 h 303641"/>
                  <a:gd name="connsiteX4837" fmla="*/ 577461 w 1010331"/>
                  <a:gd name="connsiteY4837" fmla="*/ 225020 h 303641"/>
                  <a:gd name="connsiteX4838" fmla="*/ 558484 w 1010331"/>
                  <a:gd name="connsiteY4838" fmla="*/ 225020 h 303641"/>
                  <a:gd name="connsiteX4839" fmla="*/ 563002 w 1010331"/>
                  <a:gd name="connsiteY4839" fmla="*/ 229539 h 303641"/>
                  <a:gd name="connsiteX4840" fmla="*/ 558484 w 1010331"/>
                  <a:gd name="connsiteY4840" fmla="*/ 234057 h 303641"/>
                  <a:gd name="connsiteX4841" fmla="*/ 553965 w 1010331"/>
                  <a:gd name="connsiteY4841" fmla="*/ 229539 h 303641"/>
                  <a:gd name="connsiteX4842" fmla="*/ 558484 w 1010331"/>
                  <a:gd name="connsiteY4842" fmla="*/ 225020 h 303641"/>
                  <a:gd name="connsiteX4843" fmla="*/ 558484 w 1010331"/>
                  <a:gd name="connsiteY4843" fmla="*/ 225020 h 303641"/>
                  <a:gd name="connsiteX4844" fmla="*/ 539506 w 1010331"/>
                  <a:gd name="connsiteY4844" fmla="*/ 225020 h 303641"/>
                  <a:gd name="connsiteX4845" fmla="*/ 544025 w 1010331"/>
                  <a:gd name="connsiteY4845" fmla="*/ 229539 h 303641"/>
                  <a:gd name="connsiteX4846" fmla="*/ 539506 w 1010331"/>
                  <a:gd name="connsiteY4846" fmla="*/ 234057 h 303641"/>
                  <a:gd name="connsiteX4847" fmla="*/ 534988 w 1010331"/>
                  <a:gd name="connsiteY4847" fmla="*/ 229539 h 303641"/>
                  <a:gd name="connsiteX4848" fmla="*/ 539506 w 1010331"/>
                  <a:gd name="connsiteY4848" fmla="*/ 225020 h 303641"/>
                  <a:gd name="connsiteX4849" fmla="*/ 539506 w 1010331"/>
                  <a:gd name="connsiteY4849" fmla="*/ 225020 h 303641"/>
                  <a:gd name="connsiteX4850" fmla="*/ 521432 w 1010331"/>
                  <a:gd name="connsiteY4850" fmla="*/ 225020 h 303641"/>
                  <a:gd name="connsiteX4851" fmla="*/ 525951 w 1010331"/>
                  <a:gd name="connsiteY4851" fmla="*/ 229539 h 303641"/>
                  <a:gd name="connsiteX4852" fmla="*/ 521432 w 1010331"/>
                  <a:gd name="connsiteY4852" fmla="*/ 234057 h 303641"/>
                  <a:gd name="connsiteX4853" fmla="*/ 516914 w 1010331"/>
                  <a:gd name="connsiteY4853" fmla="*/ 229539 h 303641"/>
                  <a:gd name="connsiteX4854" fmla="*/ 521432 w 1010331"/>
                  <a:gd name="connsiteY4854" fmla="*/ 225020 h 303641"/>
                  <a:gd name="connsiteX4855" fmla="*/ 521432 w 1010331"/>
                  <a:gd name="connsiteY4855" fmla="*/ 225020 h 303641"/>
                  <a:gd name="connsiteX4856" fmla="*/ 502455 w 1010331"/>
                  <a:gd name="connsiteY4856" fmla="*/ 225020 h 303641"/>
                  <a:gd name="connsiteX4857" fmla="*/ 506973 w 1010331"/>
                  <a:gd name="connsiteY4857" fmla="*/ 229539 h 303641"/>
                  <a:gd name="connsiteX4858" fmla="*/ 502455 w 1010331"/>
                  <a:gd name="connsiteY4858" fmla="*/ 234057 h 303641"/>
                  <a:gd name="connsiteX4859" fmla="*/ 497936 w 1010331"/>
                  <a:gd name="connsiteY4859" fmla="*/ 229539 h 303641"/>
                  <a:gd name="connsiteX4860" fmla="*/ 502455 w 1010331"/>
                  <a:gd name="connsiteY4860" fmla="*/ 225020 h 303641"/>
                  <a:gd name="connsiteX4861" fmla="*/ 502455 w 1010331"/>
                  <a:gd name="connsiteY4861" fmla="*/ 225020 h 303641"/>
                  <a:gd name="connsiteX4862" fmla="*/ 483477 w 1010331"/>
                  <a:gd name="connsiteY4862" fmla="*/ 225020 h 303641"/>
                  <a:gd name="connsiteX4863" fmla="*/ 487995 w 1010331"/>
                  <a:gd name="connsiteY4863" fmla="*/ 229539 h 303641"/>
                  <a:gd name="connsiteX4864" fmla="*/ 483477 w 1010331"/>
                  <a:gd name="connsiteY4864" fmla="*/ 234057 h 303641"/>
                  <a:gd name="connsiteX4865" fmla="*/ 478959 w 1010331"/>
                  <a:gd name="connsiteY4865" fmla="*/ 229539 h 303641"/>
                  <a:gd name="connsiteX4866" fmla="*/ 483477 w 1010331"/>
                  <a:gd name="connsiteY4866" fmla="*/ 225020 h 303641"/>
                  <a:gd name="connsiteX4867" fmla="*/ 483477 w 1010331"/>
                  <a:gd name="connsiteY4867" fmla="*/ 225020 h 303641"/>
                  <a:gd name="connsiteX4868" fmla="*/ 464499 w 1010331"/>
                  <a:gd name="connsiteY4868" fmla="*/ 225020 h 303641"/>
                  <a:gd name="connsiteX4869" fmla="*/ 469018 w 1010331"/>
                  <a:gd name="connsiteY4869" fmla="*/ 229539 h 303641"/>
                  <a:gd name="connsiteX4870" fmla="*/ 464499 w 1010331"/>
                  <a:gd name="connsiteY4870" fmla="*/ 234057 h 303641"/>
                  <a:gd name="connsiteX4871" fmla="*/ 459981 w 1010331"/>
                  <a:gd name="connsiteY4871" fmla="*/ 229539 h 303641"/>
                  <a:gd name="connsiteX4872" fmla="*/ 464499 w 1010331"/>
                  <a:gd name="connsiteY4872" fmla="*/ 225020 h 303641"/>
                  <a:gd name="connsiteX4873" fmla="*/ 464499 w 1010331"/>
                  <a:gd name="connsiteY4873" fmla="*/ 225020 h 303641"/>
                  <a:gd name="connsiteX4874" fmla="*/ 446425 w 1010331"/>
                  <a:gd name="connsiteY4874" fmla="*/ 225020 h 303641"/>
                  <a:gd name="connsiteX4875" fmla="*/ 450944 w 1010331"/>
                  <a:gd name="connsiteY4875" fmla="*/ 229539 h 303641"/>
                  <a:gd name="connsiteX4876" fmla="*/ 446425 w 1010331"/>
                  <a:gd name="connsiteY4876" fmla="*/ 234057 h 303641"/>
                  <a:gd name="connsiteX4877" fmla="*/ 441907 w 1010331"/>
                  <a:gd name="connsiteY4877" fmla="*/ 229539 h 303641"/>
                  <a:gd name="connsiteX4878" fmla="*/ 446425 w 1010331"/>
                  <a:gd name="connsiteY4878" fmla="*/ 225020 h 303641"/>
                  <a:gd name="connsiteX4879" fmla="*/ 446425 w 1010331"/>
                  <a:gd name="connsiteY4879" fmla="*/ 225020 h 303641"/>
                  <a:gd name="connsiteX4880" fmla="*/ 427448 w 1010331"/>
                  <a:gd name="connsiteY4880" fmla="*/ 225020 h 303641"/>
                  <a:gd name="connsiteX4881" fmla="*/ 431966 w 1010331"/>
                  <a:gd name="connsiteY4881" fmla="*/ 229539 h 303641"/>
                  <a:gd name="connsiteX4882" fmla="*/ 427448 w 1010331"/>
                  <a:gd name="connsiteY4882" fmla="*/ 234057 h 303641"/>
                  <a:gd name="connsiteX4883" fmla="*/ 422929 w 1010331"/>
                  <a:gd name="connsiteY4883" fmla="*/ 229539 h 303641"/>
                  <a:gd name="connsiteX4884" fmla="*/ 427448 w 1010331"/>
                  <a:gd name="connsiteY4884" fmla="*/ 225020 h 303641"/>
                  <a:gd name="connsiteX4885" fmla="*/ 427448 w 1010331"/>
                  <a:gd name="connsiteY4885" fmla="*/ 225020 h 303641"/>
                  <a:gd name="connsiteX4886" fmla="*/ 408470 w 1010331"/>
                  <a:gd name="connsiteY4886" fmla="*/ 225020 h 303641"/>
                  <a:gd name="connsiteX4887" fmla="*/ 412989 w 1010331"/>
                  <a:gd name="connsiteY4887" fmla="*/ 229539 h 303641"/>
                  <a:gd name="connsiteX4888" fmla="*/ 408470 w 1010331"/>
                  <a:gd name="connsiteY4888" fmla="*/ 234057 h 303641"/>
                  <a:gd name="connsiteX4889" fmla="*/ 403952 w 1010331"/>
                  <a:gd name="connsiteY4889" fmla="*/ 229539 h 303641"/>
                  <a:gd name="connsiteX4890" fmla="*/ 408470 w 1010331"/>
                  <a:gd name="connsiteY4890" fmla="*/ 225020 h 303641"/>
                  <a:gd name="connsiteX4891" fmla="*/ 408470 w 1010331"/>
                  <a:gd name="connsiteY4891" fmla="*/ 225020 h 303641"/>
                  <a:gd name="connsiteX4892" fmla="*/ 389493 w 1010331"/>
                  <a:gd name="connsiteY4892" fmla="*/ 225020 h 303641"/>
                  <a:gd name="connsiteX4893" fmla="*/ 394011 w 1010331"/>
                  <a:gd name="connsiteY4893" fmla="*/ 229539 h 303641"/>
                  <a:gd name="connsiteX4894" fmla="*/ 389493 w 1010331"/>
                  <a:gd name="connsiteY4894" fmla="*/ 234057 h 303641"/>
                  <a:gd name="connsiteX4895" fmla="*/ 384974 w 1010331"/>
                  <a:gd name="connsiteY4895" fmla="*/ 229539 h 303641"/>
                  <a:gd name="connsiteX4896" fmla="*/ 389493 w 1010331"/>
                  <a:gd name="connsiteY4896" fmla="*/ 225020 h 303641"/>
                  <a:gd name="connsiteX4897" fmla="*/ 389493 w 1010331"/>
                  <a:gd name="connsiteY4897" fmla="*/ 225020 h 303641"/>
                  <a:gd name="connsiteX4898" fmla="*/ 370515 w 1010331"/>
                  <a:gd name="connsiteY4898" fmla="*/ 225020 h 303641"/>
                  <a:gd name="connsiteX4899" fmla="*/ 375034 w 1010331"/>
                  <a:gd name="connsiteY4899" fmla="*/ 229539 h 303641"/>
                  <a:gd name="connsiteX4900" fmla="*/ 370515 w 1010331"/>
                  <a:gd name="connsiteY4900" fmla="*/ 234057 h 303641"/>
                  <a:gd name="connsiteX4901" fmla="*/ 365997 w 1010331"/>
                  <a:gd name="connsiteY4901" fmla="*/ 229539 h 303641"/>
                  <a:gd name="connsiteX4902" fmla="*/ 370515 w 1010331"/>
                  <a:gd name="connsiteY4902" fmla="*/ 225020 h 303641"/>
                  <a:gd name="connsiteX4903" fmla="*/ 370515 w 1010331"/>
                  <a:gd name="connsiteY4903" fmla="*/ 225020 h 303641"/>
                  <a:gd name="connsiteX4904" fmla="*/ 352441 w 1010331"/>
                  <a:gd name="connsiteY4904" fmla="*/ 225020 h 303641"/>
                  <a:gd name="connsiteX4905" fmla="*/ 356960 w 1010331"/>
                  <a:gd name="connsiteY4905" fmla="*/ 229539 h 303641"/>
                  <a:gd name="connsiteX4906" fmla="*/ 352441 w 1010331"/>
                  <a:gd name="connsiteY4906" fmla="*/ 234057 h 303641"/>
                  <a:gd name="connsiteX4907" fmla="*/ 347923 w 1010331"/>
                  <a:gd name="connsiteY4907" fmla="*/ 229539 h 303641"/>
                  <a:gd name="connsiteX4908" fmla="*/ 352441 w 1010331"/>
                  <a:gd name="connsiteY4908" fmla="*/ 225020 h 303641"/>
                  <a:gd name="connsiteX4909" fmla="*/ 352441 w 1010331"/>
                  <a:gd name="connsiteY4909" fmla="*/ 225020 h 303641"/>
                  <a:gd name="connsiteX4910" fmla="*/ 333464 w 1010331"/>
                  <a:gd name="connsiteY4910" fmla="*/ 225020 h 303641"/>
                  <a:gd name="connsiteX4911" fmla="*/ 337982 w 1010331"/>
                  <a:gd name="connsiteY4911" fmla="*/ 229539 h 303641"/>
                  <a:gd name="connsiteX4912" fmla="*/ 333464 w 1010331"/>
                  <a:gd name="connsiteY4912" fmla="*/ 234057 h 303641"/>
                  <a:gd name="connsiteX4913" fmla="*/ 328945 w 1010331"/>
                  <a:gd name="connsiteY4913" fmla="*/ 229539 h 303641"/>
                  <a:gd name="connsiteX4914" fmla="*/ 333464 w 1010331"/>
                  <a:gd name="connsiteY4914" fmla="*/ 225020 h 303641"/>
                  <a:gd name="connsiteX4915" fmla="*/ 333464 w 1010331"/>
                  <a:gd name="connsiteY4915" fmla="*/ 225020 h 303641"/>
                  <a:gd name="connsiteX4916" fmla="*/ 314486 w 1010331"/>
                  <a:gd name="connsiteY4916" fmla="*/ 225020 h 303641"/>
                  <a:gd name="connsiteX4917" fmla="*/ 319004 w 1010331"/>
                  <a:gd name="connsiteY4917" fmla="*/ 229539 h 303641"/>
                  <a:gd name="connsiteX4918" fmla="*/ 314486 w 1010331"/>
                  <a:gd name="connsiteY4918" fmla="*/ 234057 h 303641"/>
                  <a:gd name="connsiteX4919" fmla="*/ 309968 w 1010331"/>
                  <a:gd name="connsiteY4919" fmla="*/ 229539 h 303641"/>
                  <a:gd name="connsiteX4920" fmla="*/ 314486 w 1010331"/>
                  <a:gd name="connsiteY4920" fmla="*/ 225020 h 303641"/>
                  <a:gd name="connsiteX4921" fmla="*/ 314486 w 1010331"/>
                  <a:gd name="connsiteY4921" fmla="*/ 225020 h 303641"/>
                  <a:gd name="connsiteX4922" fmla="*/ 295508 w 1010331"/>
                  <a:gd name="connsiteY4922" fmla="*/ 225020 h 303641"/>
                  <a:gd name="connsiteX4923" fmla="*/ 300027 w 1010331"/>
                  <a:gd name="connsiteY4923" fmla="*/ 229539 h 303641"/>
                  <a:gd name="connsiteX4924" fmla="*/ 295508 w 1010331"/>
                  <a:gd name="connsiteY4924" fmla="*/ 234057 h 303641"/>
                  <a:gd name="connsiteX4925" fmla="*/ 290990 w 1010331"/>
                  <a:gd name="connsiteY4925" fmla="*/ 229539 h 303641"/>
                  <a:gd name="connsiteX4926" fmla="*/ 295508 w 1010331"/>
                  <a:gd name="connsiteY4926" fmla="*/ 225020 h 303641"/>
                  <a:gd name="connsiteX4927" fmla="*/ 295508 w 1010331"/>
                  <a:gd name="connsiteY4927" fmla="*/ 225020 h 303641"/>
                  <a:gd name="connsiteX4928" fmla="*/ 831400 w 1010331"/>
                  <a:gd name="connsiteY4928" fmla="*/ 214176 h 303641"/>
                  <a:gd name="connsiteX4929" fmla="*/ 835918 w 1010331"/>
                  <a:gd name="connsiteY4929" fmla="*/ 218694 h 303641"/>
                  <a:gd name="connsiteX4930" fmla="*/ 831400 w 1010331"/>
                  <a:gd name="connsiteY4930" fmla="*/ 223213 h 303641"/>
                  <a:gd name="connsiteX4931" fmla="*/ 826881 w 1010331"/>
                  <a:gd name="connsiteY4931" fmla="*/ 218694 h 303641"/>
                  <a:gd name="connsiteX4932" fmla="*/ 831400 w 1010331"/>
                  <a:gd name="connsiteY4932" fmla="*/ 214176 h 303641"/>
                  <a:gd name="connsiteX4933" fmla="*/ 831400 w 1010331"/>
                  <a:gd name="connsiteY4933" fmla="*/ 214176 h 303641"/>
                  <a:gd name="connsiteX4934" fmla="*/ 812422 w 1010331"/>
                  <a:gd name="connsiteY4934" fmla="*/ 214176 h 303641"/>
                  <a:gd name="connsiteX4935" fmla="*/ 816941 w 1010331"/>
                  <a:gd name="connsiteY4935" fmla="*/ 218694 h 303641"/>
                  <a:gd name="connsiteX4936" fmla="*/ 812422 w 1010331"/>
                  <a:gd name="connsiteY4936" fmla="*/ 223213 h 303641"/>
                  <a:gd name="connsiteX4937" fmla="*/ 807904 w 1010331"/>
                  <a:gd name="connsiteY4937" fmla="*/ 218694 h 303641"/>
                  <a:gd name="connsiteX4938" fmla="*/ 812422 w 1010331"/>
                  <a:gd name="connsiteY4938" fmla="*/ 214176 h 303641"/>
                  <a:gd name="connsiteX4939" fmla="*/ 812422 w 1010331"/>
                  <a:gd name="connsiteY4939" fmla="*/ 214176 h 303641"/>
                  <a:gd name="connsiteX4940" fmla="*/ 793445 w 1010331"/>
                  <a:gd name="connsiteY4940" fmla="*/ 214176 h 303641"/>
                  <a:gd name="connsiteX4941" fmla="*/ 797963 w 1010331"/>
                  <a:gd name="connsiteY4941" fmla="*/ 218694 h 303641"/>
                  <a:gd name="connsiteX4942" fmla="*/ 793445 w 1010331"/>
                  <a:gd name="connsiteY4942" fmla="*/ 223213 h 303641"/>
                  <a:gd name="connsiteX4943" fmla="*/ 788926 w 1010331"/>
                  <a:gd name="connsiteY4943" fmla="*/ 218694 h 303641"/>
                  <a:gd name="connsiteX4944" fmla="*/ 793445 w 1010331"/>
                  <a:gd name="connsiteY4944" fmla="*/ 214176 h 303641"/>
                  <a:gd name="connsiteX4945" fmla="*/ 793445 w 1010331"/>
                  <a:gd name="connsiteY4945" fmla="*/ 214176 h 303641"/>
                  <a:gd name="connsiteX4946" fmla="*/ 774467 w 1010331"/>
                  <a:gd name="connsiteY4946" fmla="*/ 214176 h 303641"/>
                  <a:gd name="connsiteX4947" fmla="*/ 778985 w 1010331"/>
                  <a:gd name="connsiteY4947" fmla="*/ 218694 h 303641"/>
                  <a:gd name="connsiteX4948" fmla="*/ 774467 w 1010331"/>
                  <a:gd name="connsiteY4948" fmla="*/ 223213 h 303641"/>
                  <a:gd name="connsiteX4949" fmla="*/ 769948 w 1010331"/>
                  <a:gd name="connsiteY4949" fmla="*/ 218694 h 303641"/>
                  <a:gd name="connsiteX4950" fmla="*/ 774467 w 1010331"/>
                  <a:gd name="connsiteY4950" fmla="*/ 214176 h 303641"/>
                  <a:gd name="connsiteX4951" fmla="*/ 774467 w 1010331"/>
                  <a:gd name="connsiteY4951" fmla="*/ 214176 h 303641"/>
                  <a:gd name="connsiteX4952" fmla="*/ 756393 w 1010331"/>
                  <a:gd name="connsiteY4952" fmla="*/ 214176 h 303641"/>
                  <a:gd name="connsiteX4953" fmla="*/ 760912 w 1010331"/>
                  <a:gd name="connsiteY4953" fmla="*/ 218694 h 303641"/>
                  <a:gd name="connsiteX4954" fmla="*/ 756393 w 1010331"/>
                  <a:gd name="connsiteY4954" fmla="*/ 223213 h 303641"/>
                  <a:gd name="connsiteX4955" fmla="*/ 751875 w 1010331"/>
                  <a:gd name="connsiteY4955" fmla="*/ 218694 h 303641"/>
                  <a:gd name="connsiteX4956" fmla="*/ 756393 w 1010331"/>
                  <a:gd name="connsiteY4956" fmla="*/ 214176 h 303641"/>
                  <a:gd name="connsiteX4957" fmla="*/ 756393 w 1010331"/>
                  <a:gd name="connsiteY4957" fmla="*/ 214176 h 303641"/>
                  <a:gd name="connsiteX4958" fmla="*/ 737415 w 1010331"/>
                  <a:gd name="connsiteY4958" fmla="*/ 214176 h 303641"/>
                  <a:gd name="connsiteX4959" fmla="*/ 741934 w 1010331"/>
                  <a:gd name="connsiteY4959" fmla="*/ 218694 h 303641"/>
                  <a:gd name="connsiteX4960" fmla="*/ 737415 w 1010331"/>
                  <a:gd name="connsiteY4960" fmla="*/ 223213 h 303641"/>
                  <a:gd name="connsiteX4961" fmla="*/ 732897 w 1010331"/>
                  <a:gd name="connsiteY4961" fmla="*/ 218694 h 303641"/>
                  <a:gd name="connsiteX4962" fmla="*/ 737415 w 1010331"/>
                  <a:gd name="connsiteY4962" fmla="*/ 214176 h 303641"/>
                  <a:gd name="connsiteX4963" fmla="*/ 737415 w 1010331"/>
                  <a:gd name="connsiteY4963" fmla="*/ 214176 h 303641"/>
                  <a:gd name="connsiteX4964" fmla="*/ 718438 w 1010331"/>
                  <a:gd name="connsiteY4964" fmla="*/ 214176 h 303641"/>
                  <a:gd name="connsiteX4965" fmla="*/ 722956 w 1010331"/>
                  <a:gd name="connsiteY4965" fmla="*/ 218694 h 303641"/>
                  <a:gd name="connsiteX4966" fmla="*/ 718438 w 1010331"/>
                  <a:gd name="connsiteY4966" fmla="*/ 223213 h 303641"/>
                  <a:gd name="connsiteX4967" fmla="*/ 713919 w 1010331"/>
                  <a:gd name="connsiteY4967" fmla="*/ 218694 h 303641"/>
                  <a:gd name="connsiteX4968" fmla="*/ 718438 w 1010331"/>
                  <a:gd name="connsiteY4968" fmla="*/ 214176 h 303641"/>
                  <a:gd name="connsiteX4969" fmla="*/ 718438 w 1010331"/>
                  <a:gd name="connsiteY4969" fmla="*/ 214176 h 303641"/>
                  <a:gd name="connsiteX4970" fmla="*/ 699460 w 1010331"/>
                  <a:gd name="connsiteY4970" fmla="*/ 214176 h 303641"/>
                  <a:gd name="connsiteX4971" fmla="*/ 703979 w 1010331"/>
                  <a:gd name="connsiteY4971" fmla="*/ 218694 h 303641"/>
                  <a:gd name="connsiteX4972" fmla="*/ 699460 w 1010331"/>
                  <a:gd name="connsiteY4972" fmla="*/ 223213 h 303641"/>
                  <a:gd name="connsiteX4973" fmla="*/ 694942 w 1010331"/>
                  <a:gd name="connsiteY4973" fmla="*/ 218694 h 303641"/>
                  <a:gd name="connsiteX4974" fmla="*/ 699460 w 1010331"/>
                  <a:gd name="connsiteY4974" fmla="*/ 214176 h 303641"/>
                  <a:gd name="connsiteX4975" fmla="*/ 699460 w 1010331"/>
                  <a:gd name="connsiteY4975" fmla="*/ 214176 h 303641"/>
                  <a:gd name="connsiteX4976" fmla="*/ 680483 w 1010331"/>
                  <a:gd name="connsiteY4976" fmla="*/ 214176 h 303641"/>
                  <a:gd name="connsiteX4977" fmla="*/ 685001 w 1010331"/>
                  <a:gd name="connsiteY4977" fmla="*/ 218694 h 303641"/>
                  <a:gd name="connsiteX4978" fmla="*/ 680483 w 1010331"/>
                  <a:gd name="connsiteY4978" fmla="*/ 223213 h 303641"/>
                  <a:gd name="connsiteX4979" fmla="*/ 675964 w 1010331"/>
                  <a:gd name="connsiteY4979" fmla="*/ 218694 h 303641"/>
                  <a:gd name="connsiteX4980" fmla="*/ 680483 w 1010331"/>
                  <a:gd name="connsiteY4980" fmla="*/ 214176 h 303641"/>
                  <a:gd name="connsiteX4981" fmla="*/ 680483 w 1010331"/>
                  <a:gd name="connsiteY4981" fmla="*/ 214176 h 303641"/>
                  <a:gd name="connsiteX4982" fmla="*/ 662409 w 1010331"/>
                  <a:gd name="connsiteY4982" fmla="*/ 214176 h 303641"/>
                  <a:gd name="connsiteX4983" fmla="*/ 666927 w 1010331"/>
                  <a:gd name="connsiteY4983" fmla="*/ 218694 h 303641"/>
                  <a:gd name="connsiteX4984" fmla="*/ 662409 w 1010331"/>
                  <a:gd name="connsiteY4984" fmla="*/ 223213 h 303641"/>
                  <a:gd name="connsiteX4985" fmla="*/ 657890 w 1010331"/>
                  <a:gd name="connsiteY4985" fmla="*/ 218694 h 303641"/>
                  <a:gd name="connsiteX4986" fmla="*/ 662409 w 1010331"/>
                  <a:gd name="connsiteY4986" fmla="*/ 214176 h 303641"/>
                  <a:gd name="connsiteX4987" fmla="*/ 662409 w 1010331"/>
                  <a:gd name="connsiteY4987" fmla="*/ 214176 h 303641"/>
                  <a:gd name="connsiteX4988" fmla="*/ 643431 w 1010331"/>
                  <a:gd name="connsiteY4988" fmla="*/ 214176 h 303641"/>
                  <a:gd name="connsiteX4989" fmla="*/ 647950 w 1010331"/>
                  <a:gd name="connsiteY4989" fmla="*/ 218694 h 303641"/>
                  <a:gd name="connsiteX4990" fmla="*/ 643431 w 1010331"/>
                  <a:gd name="connsiteY4990" fmla="*/ 223213 h 303641"/>
                  <a:gd name="connsiteX4991" fmla="*/ 638913 w 1010331"/>
                  <a:gd name="connsiteY4991" fmla="*/ 218694 h 303641"/>
                  <a:gd name="connsiteX4992" fmla="*/ 643431 w 1010331"/>
                  <a:gd name="connsiteY4992" fmla="*/ 214176 h 303641"/>
                  <a:gd name="connsiteX4993" fmla="*/ 643431 w 1010331"/>
                  <a:gd name="connsiteY4993" fmla="*/ 214176 h 303641"/>
                  <a:gd name="connsiteX4994" fmla="*/ 624453 w 1010331"/>
                  <a:gd name="connsiteY4994" fmla="*/ 214176 h 303641"/>
                  <a:gd name="connsiteX4995" fmla="*/ 628972 w 1010331"/>
                  <a:gd name="connsiteY4995" fmla="*/ 218694 h 303641"/>
                  <a:gd name="connsiteX4996" fmla="*/ 624453 w 1010331"/>
                  <a:gd name="connsiteY4996" fmla="*/ 223213 h 303641"/>
                  <a:gd name="connsiteX4997" fmla="*/ 619935 w 1010331"/>
                  <a:gd name="connsiteY4997" fmla="*/ 218694 h 303641"/>
                  <a:gd name="connsiteX4998" fmla="*/ 624453 w 1010331"/>
                  <a:gd name="connsiteY4998" fmla="*/ 214176 h 303641"/>
                  <a:gd name="connsiteX4999" fmla="*/ 624453 w 1010331"/>
                  <a:gd name="connsiteY4999" fmla="*/ 214176 h 303641"/>
                  <a:gd name="connsiteX5000" fmla="*/ 605476 w 1010331"/>
                  <a:gd name="connsiteY5000" fmla="*/ 214176 h 303641"/>
                  <a:gd name="connsiteX5001" fmla="*/ 609994 w 1010331"/>
                  <a:gd name="connsiteY5001" fmla="*/ 218694 h 303641"/>
                  <a:gd name="connsiteX5002" fmla="*/ 605476 w 1010331"/>
                  <a:gd name="connsiteY5002" fmla="*/ 223213 h 303641"/>
                  <a:gd name="connsiteX5003" fmla="*/ 600957 w 1010331"/>
                  <a:gd name="connsiteY5003" fmla="*/ 218694 h 303641"/>
                  <a:gd name="connsiteX5004" fmla="*/ 605476 w 1010331"/>
                  <a:gd name="connsiteY5004" fmla="*/ 214176 h 303641"/>
                  <a:gd name="connsiteX5005" fmla="*/ 605476 w 1010331"/>
                  <a:gd name="connsiteY5005" fmla="*/ 214176 h 303641"/>
                  <a:gd name="connsiteX5006" fmla="*/ 586498 w 1010331"/>
                  <a:gd name="connsiteY5006" fmla="*/ 214176 h 303641"/>
                  <a:gd name="connsiteX5007" fmla="*/ 591017 w 1010331"/>
                  <a:gd name="connsiteY5007" fmla="*/ 218694 h 303641"/>
                  <a:gd name="connsiteX5008" fmla="*/ 586498 w 1010331"/>
                  <a:gd name="connsiteY5008" fmla="*/ 223213 h 303641"/>
                  <a:gd name="connsiteX5009" fmla="*/ 581980 w 1010331"/>
                  <a:gd name="connsiteY5009" fmla="*/ 218694 h 303641"/>
                  <a:gd name="connsiteX5010" fmla="*/ 586498 w 1010331"/>
                  <a:gd name="connsiteY5010" fmla="*/ 214176 h 303641"/>
                  <a:gd name="connsiteX5011" fmla="*/ 586498 w 1010331"/>
                  <a:gd name="connsiteY5011" fmla="*/ 214176 h 303641"/>
                  <a:gd name="connsiteX5012" fmla="*/ 568424 w 1010331"/>
                  <a:gd name="connsiteY5012" fmla="*/ 214176 h 303641"/>
                  <a:gd name="connsiteX5013" fmla="*/ 572943 w 1010331"/>
                  <a:gd name="connsiteY5013" fmla="*/ 218694 h 303641"/>
                  <a:gd name="connsiteX5014" fmla="*/ 568424 w 1010331"/>
                  <a:gd name="connsiteY5014" fmla="*/ 223213 h 303641"/>
                  <a:gd name="connsiteX5015" fmla="*/ 563906 w 1010331"/>
                  <a:gd name="connsiteY5015" fmla="*/ 218694 h 303641"/>
                  <a:gd name="connsiteX5016" fmla="*/ 568424 w 1010331"/>
                  <a:gd name="connsiteY5016" fmla="*/ 214176 h 303641"/>
                  <a:gd name="connsiteX5017" fmla="*/ 568424 w 1010331"/>
                  <a:gd name="connsiteY5017" fmla="*/ 214176 h 303641"/>
                  <a:gd name="connsiteX5018" fmla="*/ 549447 w 1010331"/>
                  <a:gd name="connsiteY5018" fmla="*/ 214176 h 303641"/>
                  <a:gd name="connsiteX5019" fmla="*/ 553965 w 1010331"/>
                  <a:gd name="connsiteY5019" fmla="*/ 218694 h 303641"/>
                  <a:gd name="connsiteX5020" fmla="*/ 549447 w 1010331"/>
                  <a:gd name="connsiteY5020" fmla="*/ 223213 h 303641"/>
                  <a:gd name="connsiteX5021" fmla="*/ 544928 w 1010331"/>
                  <a:gd name="connsiteY5021" fmla="*/ 218694 h 303641"/>
                  <a:gd name="connsiteX5022" fmla="*/ 549447 w 1010331"/>
                  <a:gd name="connsiteY5022" fmla="*/ 214176 h 303641"/>
                  <a:gd name="connsiteX5023" fmla="*/ 549447 w 1010331"/>
                  <a:gd name="connsiteY5023" fmla="*/ 214176 h 303641"/>
                  <a:gd name="connsiteX5024" fmla="*/ 530469 w 1010331"/>
                  <a:gd name="connsiteY5024" fmla="*/ 214176 h 303641"/>
                  <a:gd name="connsiteX5025" fmla="*/ 534988 w 1010331"/>
                  <a:gd name="connsiteY5025" fmla="*/ 218694 h 303641"/>
                  <a:gd name="connsiteX5026" fmla="*/ 530469 w 1010331"/>
                  <a:gd name="connsiteY5026" fmla="*/ 223213 h 303641"/>
                  <a:gd name="connsiteX5027" fmla="*/ 525951 w 1010331"/>
                  <a:gd name="connsiteY5027" fmla="*/ 218694 h 303641"/>
                  <a:gd name="connsiteX5028" fmla="*/ 530469 w 1010331"/>
                  <a:gd name="connsiteY5028" fmla="*/ 214176 h 303641"/>
                  <a:gd name="connsiteX5029" fmla="*/ 530469 w 1010331"/>
                  <a:gd name="connsiteY5029" fmla="*/ 214176 h 303641"/>
                  <a:gd name="connsiteX5030" fmla="*/ 511492 w 1010331"/>
                  <a:gd name="connsiteY5030" fmla="*/ 214176 h 303641"/>
                  <a:gd name="connsiteX5031" fmla="*/ 516010 w 1010331"/>
                  <a:gd name="connsiteY5031" fmla="*/ 218694 h 303641"/>
                  <a:gd name="connsiteX5032" fmla="*/ 511492 w 1010331"/>
                  <a:gd name="connsiteY5032" fmla="*/ 223213 h 303641"/>
                  <a:gd name="connsiteX5033" fmla="*/ 506973 w 1010331"/>
                  <a:gd name="connsiteY5033" fmla="*/ 218694 h 303641"/>
                  <a:gd name="connsiteX5034" fmla="*/ 511492 w 1010331"/>
                  <a:gd name="connsiteY5034" fmla="*/ 214176 h 303641"/>
                  <a:gd name="connsiteX5035" fmla="*/ 511492 w 1010331"/>
                  <a:gd name="connsiteY5035" fmla="*/ 214176 h 303641"/>
                  <a:gd name="connsiteX5036" fmla="*/ 493418 w 1010331"/>
                  <a:gd name="connsiteY5036" fmla="*/ 214176 h 303641"/>
                  <a:gd name="connsiteX5037" fmla="*/ 497936 w 1010331"/>
                  <a:gd name="connsiteY5037" fmla="*/ 218694 h 303641"/>
                  <a:gd name="connsiteX5038" fmla="*/ 493418 w 1010331"/>
                  <a:gd name="connsiteY5038" fmla="*/ 223213 h 303641"/>
                  <a:gd name="connsiteX5039" fmla="*/ 488899 w 1010331"/>
                  <a:gd name="connsiteY5039" fmla="*/ 218694 h 303641"/>
                  <a:gd name="connsiteX5040" fmla="*/ 493418 w 1010331"/>
                  <a:gd name="connsiteY5040" fmla="*/ 214176 h 303641"/>
                  <a:gd name="connsiteX5041" fmla="*/ 493418 w 1010331"/>
                  <a:gd name="connsiteY5041" fmla="*/ 214176 h 303641"/>
                  <a:gd name="connsiteX5042" fmla="*/ 474440 w 1010331"/>
                  <a:gd name="connsiteY5042" fmla="*/ 214176 h 303641"/>
                  <a:gd name="connsiteX5043" fmla="*/ 478959 w 1010331"/>
                  <a:gd name="connsiteY5043" fmla="*/ 218694 h 303641"/>
                  <a:gd name="connsiteX5044" fmla="*/ 474440 w 1010331"/>
                  <a:gd name="connsiteY5044" fmla="*/ 223213 h 303641"/>
                  <a:gd name="connsiteX5045" fmla="*/ 469922 w 1010331"/>
                  <a:gd name="connsiteY5045" fmla="*/ 218694 h 303641"/>
                  <a:gd name="connsiteX5046" fmla="*/ 474440 w 1010331"/>
                  <a:gd name="connsiteY5046" fmla="*/ 214176 h 303641"/>
                  <a:gd name="connsiteX5047" fmla="*/ 474440 w 1010331"/>
                  <a:gd name="connsiteY5047" fmla="*/ 214176 h 303641"/>
                  <a:gd name="connsiteX5048" fmla="*/ 455462 w 1010331"/>
                  <a:gd name="connsiteY5048" fmla="*/ 214176 h 303641"/>
                  <a:gd name="connsiteX5049" fmla="*/ 459981 w 1010331"/>
                  <a:gd name="connsiteY5049" fmla="*/ 218694 h 303641"/>
                  <a:gd name="connsiteX5050" fmla="*/ 455462 w 1010331"/>
                  <a:gd name="connsiteY5050" fmla="*/ 223213 h 303641"/>
                  <a:gd name="connsiteX5051" fmla="*/ 450944 w 1010331"/>
                  <a:gd name="connsiteY5051" fmla="*/ 218694 h 303641"/>
                  <a:gd name="connsiteX5052" fmla="*/ 455462 w 1010331"/>
                  <a:gd name="connsiteY5052" fmla="*/ 214176 h 303641"/>
                  <a:gd name="connsiteX5053" fmla="*/ 455462 w 1010331"/>
                  <a:gd name="connsiteY5053" fmla="*/ 214176 h 303641"/>
                  <a:gd name="connsiteX5054" fmla="*/ 436485 w 1010331"/>
                  <a:gd name="connsiteY5054" fmla="*/ 214176 h 303641"/>
                  <a:gd name="connsiteX5055" fmla="*/ 441003 w 1010331"/>
                  <a:gd name="connsiteY5055" fmla="*/ 218694 h 303641"/>
                  <a:gd name="connsiteX5056" fmla="*/ 436485 w 1010331"/>
                  <a:gd name="connsiteY5056" fmla="*/ 223213 h 303641"/>
                  <a:gd name="connsiteX5057" fmla="*/ 431966 w 1010331"/>
                  <a:gd name="connsiteY5057" fmla="*/ 218694 h 303641"/>
                  <a:gd name="connsiteX5058" fmla="*/ 436485 w 1010331"/>
                  <a:gd name="connsiteY5058" fmla="*/ 214176 h 303641"/>
                  <a:gd name="connsiteX5059" fmla="*/ 436485 w 1010331"/>
                  <a:gd name="connsiteY5059" fmla="*/ 214176 h 303641"/>
                  <a:gd name="connsiteX5060" fmla="*/ 417507 w 1010331"/>
                  <a:gd name="connsiteY5060" fmla="*/ 214176 h 303641"/>
                  <a:gd name="connsiteX5061" fmla="*/ 422026 w 1010331"/>
                  <a:gd name="connsiteY5061" fmla="*/ 218694 h 303641"/>
                  <a:gd name="connsiteX5062" fmla="*/ 417507 w 1010331"/>
                  <a:gd name="connsiteY5062" fmla="*/ 223213 h 303641"/>
                  <a:gd name="connsiteX5063" fmla="*/ 412989 w 1010331"/>
                  <a:gd name="connsiteY5063" fmla="*/ 218694 h 303641"/>
                  <a:gd name="connsiteX5064" fmla="*/ 417507 w 1010331"/>
                  <a:gd name="connsiteY5064" fmla="*/ 214176 h 303641"/>
                  <a:gd name="connsiteX5065" fmla="*/ 417507 w 1010331"/>
                  <a:gd name="connsiteY5065" fmla="*/ 214176 h 303641"/>
                  <a:gd name="connsiteX5066" fmla="*/ 399433 w 1010331"/>
                  <a:gd name="connsiteY5066" fmla="*/ 214176 h 303641"/>
                  <a:gd name="connsiteX5067" fmla="*/ 403952 w 1010331"/>
                  <a:gd name="connsiteY5067" fmla="*/ 218694 h 303641"/>
                  <a:gd name="connsiteX5068" fmla="*/ 399433 w 1010331"/>
                  <a:gd name="connsiteY5068" fmla="*/ 223213 h 303641"/>
                  <a:gd name="connsiteX5069" fmla="*/ 394915 w 1010331"/>
                  <a:gd name="connsiteY5069" fmla="*/ 218694 h 303641"/>
                  <a:gd name="connsiteX5070" fmla="*/ 399433 w 1010331"/>
                  <a:gd name="connsiteY5070" fmla="*/ 214176 h 303641"/>
                  <a:gd name="connsiteX5071" fmla="*/ 399433 w 1010331"/>
                  <a:gd name="connsiteY5071" fmla="*/ 214176 h 303641"/>
                  <a:gd name="connsiteX5072" fmla="*/ 380456 w 1010331"/>
                  <a:gd name="connsiteY5072" fmla="*/ 214176 h 303641"/>
                  <a:gd name="connsiteX5073" fmla="*/ 384974 w 1010331"/>
                  <a:gd name="connsiteY5073" fmla="*/ 218694 h 303641"/>
                  <a:gd name="connsiteX5074" fmla="*/ 380456 w 1010331"/>
                  <a:gd name="connsiteY5074" fmla="*/ 223213 h 303641"/>
                  <a:gd name="connsiteX5075" fmla="*/ 375937 w 1010331"/>
                  <a:gd name="connsiteY5075" fmla="*/ 218694 h 303641"/>
                  <a:gd name="connsiteX5076" fmla="*/ 380456 w 1010331"/>
                  <a:gd name="connsiteY5076" fmla="*/ 214176 h 303641"/>
                  <a:gd name="connsiteX5077" fmla="*/ 380456 w 1010331"/>
                  <a:gd name="connsiteY5077" fmla="*/ 214176 h 303641"/>
                  <a:gd name="connsiteX5078" fmla="*/ 361478 w 1010331"/>
                  <a:gd name="connsiteY5078" fmla="*/ 214176 h 303641"/>
                  <a:gd name="connsiteX5079" fmla="*/ 365997 w 1010331"/>
                  <a:gd name="connsiteY5079" fmla="*/ 218694 h 303641"/>
                  <a:gd name="connsiteX5080" fmla="*/ 361478 w 1010331"/>
                  <a:gd name="connsiteY5080" fmla="*/ 223213 h 303641"/>
                  <a:gd name="connsiteX5081" fmla="*/ 356960 w 1010331"/>
                  <a:gd name="connsiteY5081" fmla="*/ 218694 h 303641"/>
                  <a:gd name="connsiteX5082" fmla="*/ 361478 w 1010331"/>
                  <a:gd name="connsiteY5082" fmla="*/ 214176 h 303641"/>
                  <a:gd name="connsiteX5083" fmla="*/ 361478 w 1010331"/>
                  <a:gd name="connsiteY5083" fmla="*/ 214176 h 303641"/>
                  <a:gd name="connsiteX5084" fmla="*/ 342501 w 1010331"/>
                  <a:gd name="connsiteY5084" fmla="*/ 214176 h 303641"/>
                  <a:gd name="connsiteX5085" fmla="*/ 347019 w 1010331"/>
                  <a:gd name="connsiteY5085" fmla="*/ 218694 h 303641"/>
                  <a:gd name="connsiteX5086" fmla="*/ 342501 w 1010331"/>
                  <a:gd name="connsiteY5086" fmla="*/ 223213 h 303641"/>
                  <a:gd name="connsiteX5087" fmla="*/ 337982 w 1010331"/>
                  <a:gd name="connsiteY5087" fmla="*/ 218694 h 303641"/>
                  <a:gd name="connsiteX5088" fmla="*/ 342501 w 1010331"/>
                  <a:gd name="connsiteY5088" fmla="*/ 214176 h 303641"/>
                  <a:gd name="connsiteX5089" fmla="*/ 342501 w 1010331"/>
                  <a:gd name="connsiteY5089" fmla="*/ 214176 h 303641"/>
                  <a:gd name="connsiteX5090" fmla="*/ 323523 w 1010331"/>
                  <a:gd name="connsiteY5090" fmla="*/ 214176 h 303641"/>
                  <a:gd name="connsiteX5091" fmla="*/ 328041 w 1010331"/>
                  <a:gd name="connsiteY5091" fmla="*/ 218694 h 303641"/>
                  <a:gd name="connsiteX5092" fmla="*/ 323523 w 1010331"/>
                  <a:gd name="connsiteY5092" fmla="*/ 223213 h 303641"/>
                  <a:gd name="connsiteX5093" fmla="*/ 319004 w 1010331"/>
                  <a:gd name="connsiteY5093" fmla="*/ 218694 h 303641"/>
                  <a:gd name="connsiteX5094" fmla="*/ 323523 w 1010331"/>
                  <a:gd name="connsiteY5094" fmla="*/ 214176 h 303641"/>
                  <a:gd name="connsiteX5095" fmla="*/ 323523 w 1010331"/>
                  <a:gd name="connsiteY5095" fmla="*/ 214176 h 303641"/>
                  <a:gd name="connsiteX5096" fmla="*/ 305449 w 1010331"/>
                  <a:gd name="connsiteY5096" fmla="*/ 214176 h 303641"/>
                  <a:gd name="connsiteX5097" fmla="*/ 309968 w 1010331"/>
                  <a:gd name="connsiteY5097" fmla="*/ 218694 h 303641"/>
                  <a:gd name="connsiteX5098" fmla="*/ 305449 w 1010331"/>
                  <a:gd name="connsiteY5098" fmla="*/ 223213 h 303641"/>
                  <a:gd name="connsiteX5099" fmla="*/ 300931 w 1010331"/>
                  <a:gd name="connsiteY5099" fmla="*/ 218694 h 303641"/>
                  <a:gd name="connsiteX5100" fmla="*/ 305449 w 1010331"/>
                  <a:gd name="connsiteY5100" fmla="*/ 214176 h 303641"/>
                  <a:gd name="connsiteX5101" fmla="*/ 305449 w 1010331"/>
                  <a:gd name="connsiteY5101" fmla="*/ 214176 h 303641"/>
                  <a:gd name="connsiteX5102" fmla="*/ 286471 w 1010331"/>
                  <a:gd name="connsiteY5102" fmla="*/ 214176 h 303641"/>
                  <a:gd name="connsiteX5103" fmla="*/ 290990 w 1010331"/>
                  <a:gd name="connsiteY5103" fmla="*/ 218694 h 303641"/>
                  <a:gd name="connsiteX5104" fmla="*/ 286471 w 1010331"/>
                  <a:gd name="connsiteY5104" fmla="*/ 223213 h 303641"/>
                  <a:gd name="connsiteX5105" fmla="*/ 281953 w 1010331"/>
                  <a:gd name="connsiteY5105" fmla="*/ 218694 h 303641"/>
                  <a:gd name="connsiteX5106" fmla="*/ 286471 w 1010331"/>
                  <a:gd name="connsiteY5106" fmla="*/ 214176 h 303641"/>
                  <a:gd name="connsiteX5107" fmla="*/ 286471 w 1010331"/>
                  <a:gd name="connsiteY5107" fmla="*/ 214176 h 303641"/>
                  <a:gd name="connsiteX5108" fmla="*/ 840437 w 1010331"/>
                  <a:gd name="connsiteY5108" fmla="*/ 204235 h 303641"/>
                  <a:gd name="connsiteX5109" fmla="*/ 844955 w 1010331"/>
                  <a:gd name="connsiteY5109" fmla="*/ 208754 h 303641"/>
                  <a:gd name="connsiteX5110" fmla="*/ 840437 w 1010331"/>
                  <a:gd name="connsiteY5110" fmla="*/ 213272 h 303641"/>
                  <a:gd name="connsiteX5111" fmla="*/ 835918 w 1010331"/>
                  <a:gd name="connsiteY5111" fmla="*/ 208754 h 303641"/>
                  <a:gd name="connsiteX5112" fmla="*/ 840437 w 1010331"/>
                  <a:gd name="connsiteY5112" fmla="*/ 204235 h 303641"/>
                  <a:gd name="connsiteX5113" fmla="*/ 840437 w 1010331"/>
                  <a:gd name="connsiteY5113" fmla="*/ 204235 h 303641"/>
                  <a:gd name="connsiteX5114" fmla="*/ 821459 w 1010331"/>
                  <a:gd name="connsiteY5114" fmla="*/ 204235 h 303641"/>
                  <a:gd name="connsiteX5115" fmla="*/ 825978 w 1010331"/>
                  <a:gd name="connsiteY5115" fmla="*/ 208754 h 303641"/>
                  <a:gd name="connsiteX5116" fmla="*/ 821459 w 1010331"/>
                  <a:gd name="connsiteY5116" fmla="*/ 213272 h 303641"/>
                  <a:gd name="connsiteX5117" fmla="*/ 816941 w 1010331"/>
                  <a:gd name="connsiteY5117" fmla="*/ 208754 h 303641"/>
                  <a:gd name="connsiteX5118" fmla="*/ 821459 w 1010331"/>
                  <a:gd name="connsiteY5118" fmla="*/ 204235 h 303641"/>
                  <a:gd name="connsiteX5119" fmla="*/ 821459 w 1010331"/>
                  <a:gd name="connsiteY5119" fmla="*/ 204235 h 303641"/>
                  <a:gd name="connsiteX5120" fmla="*/ 803385 w 1010331"/>
                  <a:gd name="connsiteY5120" fmla="*/ 204235 h 303641"/>
                  <a:gd name="connsiteX5121" fmla="*/ 807904 w 1010331"/>
                  <a:gd name="connsiteY5121" fmla="*/ 208754 h 303641"/>
                  <a:gd name="connsiteX5122" fmla="*/ 803385 w 1010331"/>
                  <a:gd name="connsiteY5122" fmla="*/ 213272 h 303641"/>
                  <a:gd name="connsiteX5123" fmla="*/ 798867 w 1010331"/>
                  <a:gd name="connsiteY5123" fmla="*/ 208754 h 303641"/>
                  <a:gd name="connsiteX5124" fmla="*/ 803385 w 1010331"/>
                  <a:gd name="connsiteY5124" fmla="*/ 204235 h 303641"/>
                  <a:gd name="connsiteX5125" fmla="*/ 803385 w 1010331"/>
                  <a:gd name="connsiteY5125" fmla="*/ 204235 h 303641"/>
                  <a:gd name="connsiteX5126" fmla="*/ 784408 w 1010331"/>
                  <a:gd name="connsiteY5126" fmla="*/ 204235 h 303641"/>
                  <a:gd name="connsiteX5127" fmla="*/ 788926 w 1010331"/>
                  <a:gd name="connsiteY5127" fmla="*/ 208754 h 303641"/>
                  <a:gd name="connsiteX5128" fmla="*/ 784408 w 1010331"/>
                  <a:gd name="connsiteY5128" fmla="*/ 213272 h 303641"/>
                  <a:gd name="connsiteX5129" fmla="*/ 779889 w 1010331"/>
                  <a:gd name="connsiteY5129" fmla="*/ 208754 h 303641"/>
                  <a:gd name="connsiteX5130" fmla="*/ 784408 w 1010331"/>
                  <a:gd name="connsiteY5130" fmla="*/ 204235 h 303641"/>
                  <a:gd name="connsiteX5131" fmla="*/ 784408 w 1010331"/>
                  <a:gd name="connsiteY5131" fmla="*/ 204235 h 303641"/>
                  <a:gd name="connsiteX5132" fmla="*/ 765430 w 1010331"/>
                  <a:gd name="connsiteY5132" fmla="*/ 204235 h 303641"/>
                  <a:gd name="connsiteX5133" fmla="*/ 769948 w 1010331"/>
                  <a:gd name="connsiteY5133" fmla="*/ 208754 h 303641"/>
                  <a:gd name="connsiteX5134" fmla="*/ 765430 w 1010331"/>
                  <a:gd name="connsiteY5134" fmla="*/ 213272 h 303641"/>
                  <a:gd name="connsiteX5135" fmla="*/ 760912 w 1010331"/>
                  <a:gd name="connsiteY5135" fmla="*/ 208754 h 303641"/>
                  <a:gd name="connsiteX5136" fmla="*/ 765430 w 1010331"/>
                  <a:gd name="connsiteY5136" fmla="*/ 204235 h 303641"/>
                  <a:gd name="connsiteX5137" fmla="*/ 765430 w 1010331"/>
                  <a:gd name="connsiteY5137" fmla="*/ 204235 h 303641"/>
                  <a:gd name="connsiteX5138" fmla="*/ 746452 w 1010331"/>
                  <a:gd name="connsiteY5138" fmla="*/ 204235 h 303641"/>
                  <a:gd name="connsiteX5139" fmla="*/ 750971 w 1010331"/>
                  <a:gd name="connsiteY5139" fmla="*/ 208754 h 303641"/>
                  <a:gd name="connsiteX5140" fmla="*/ 746452 w 1010331"/>
                  <a:gd name="connsiteY5140" fmla="*/ 213272 h 303641"/>
                  <a:gd name="connsiteX5141" fmla="*/ 741934 w 1010331"/>
                  <a:gd name="connsiteY5141" fmla="*/ 208754 h 303641"/>
                  <a:gd name="connsiteX5142" fmla="*/ 746452 w 1010331"/>
                  <a:gd name="connsiteY5142" fmla="*/ 204235 h 303641"/>
                  <a:gd name="connsiteX5143" fmla="*/ 746452 w 1010331"/>
                  <a:gd name="connsiteY5143" fmla="*/ 204235 h 303641"/>
                  <a:gd name="connsiteX5144" fmla="*/ 727475 w 1010331"/>
                  <a:gd name="connsiteY5144" fmla="*/ 204235 h 303641"/>
                  <a:gd name="connsiteX5145" fmla="*/ 731993 w 1010331"/>
                  <a:gd name="connsiteY5145" fmla="*/ 208754 h 303641"/>
                  <a:gd name="connsiteX5146" fmla="*/ 727475 w 1010331"/>
                  <a:gd name="connsiteY5146" fmla="*/ 213272 h 303641"/>
                  <a:gd name="connsiteX5147" fmla="*/ 722956 w 1010331"/>
                  <a:gd name="connsiteY5147" fmla="*/ 208754 h 303641"/>
                  <a:gd name="connsiteX5148" fmla="*/ 727475 w 1010331"/>
                  <a:gd name="connsiteY5148" fmla="*/ 204235 h 303641"/>
                  <a:gd name="connsiteX5149" fmla="*/ 727475 w 1010331"/>
                  <a:gd name="connsiteY5149" fmla="*/ 204235 h 303641"/>
                  <a:gd name="connsiteX5150" fmla="*/ 709401 w 1010331"/>
                  <a:gd name="connsiteY5150" fmla="*/ 204235 h 303641"/>
                  <a:gd name="connsiteX5151" fmla="*/ 713919 w 1010331"/>
                  <a:gd name="connsiteY5151" fmla="*/ 208754 h 303641"/>
                  <a:gd name="connsiteX5152" fmla="*/ 709401 w 1010331"/>
                  <a:gd name="connsiteY5152" fmla="*/ 213272 h 303641"/>
                  <a:gd name="connsiteX5153" fmla="*/ 704882 w 1010331"/>
                  <a:gd name="connsiteY5153" fmla="*/ 208754 h 303641"/>
                  <a:gd name="connsiteX5154" fmla="*/ 709401 w 1010331"/>
                  <a:gd name="connsiteY5154" fmla="*/ 204235 h 303641"/>
                  <a:gd name="connsiteX5155" fmla="*/ 709401 w 1010331"/>
                  <a:gd name="connsiteY5155" fmla="*/ 204235 h 303641"/>
                  <a:gd name="connsiteX5156" fmla="*/ 690423 w 1010331"/>
                  <a:gd name="connsiteY5156" fmla="*/ 204235 h 303641"/>
                  <a:gd name="connsiteX5157" fmla="*/ 694942 w 1010331"/>
                  <a:gd name="connsiteY5157" fmla="*/ 208754 h 303641"/>
                  <a:gd name="connsiteX5158" fmla="*/ 690423 w 1010331"/>
                  <a:gd name="connsiteY5158" fmla="*/ 213272 h 303641"/>
                  <a:gd name="connsiteX5159" fmla="*/ 685905 w 1010331"/>
                  <a:gd name="connsiteY5159" fmla="*/ 208754 h 303641"/>
                  <a:gd name="connsiteX5160" fmla="*/ 690423 w 1010331"/>
                  <a:gd name="connsiteY5160" fmla="*/ 204235 h 303641"/>
                  <a:gd name="connsiteX5161" fmla="*/ 690423 w 1010331"/>
                  <a:gd name="connsiteY5161" fmla="*/ 204235 h 303641"/>
                  <a:gd name="connsiteX5162" fmla="*/ 671446 w 1010331"/>
                  <a:gd name="connsiteY5162" fmla="*/ 204235 h 303641"/>
                  <a:gd name="connsiteX5163" fmla="*/ 675964 w 1010331"/>
                  <a:gd name="connsiteY5163" fmla="*/ 208754 h 303641"/>
                  <a:gd name="connsiteX5164" fmla="*/ 671446 w 1010331"/>
                  <a:gd name="connsiteY5164" fmla="*/ 213272 h 303641"/>
                  <a:gd name="connsiteX5165" fmla="*/ 666927 w 1010331"/>
                  <a:gd name="connsiteY5165" fmla="*/ 208754 h 303641"/>
                  <a:gd name="connsiteX5166" fmla="*/ 671446 w 1010331"/>
                  <a:gd name="connsiteY5166" fmla="*/ 204235 h 303641"/>
                  <a:gd name="connsiteX5167" fmla="*/ 671446 w 1010331"/>
                  <a:gd name="connsiteY5167" fmla="*/ 204235 h 303641"/>
                  <a:gd name="connsiteX5168" fmla="*/ 652468 w 1010331"/>
                  <a:gd name="connsiteY5168" fmla="*/ 204235 h 303641"/>
                  <a:gd name="connsiteX5169" fmla="*/ 656987 w 1010331"/>
                  <a:gd name="connsiteY5169" fmla="*/ 208754 h 303641"/>
                  <a:gd name="connsiteX5170" fmla="*/ 652468 w 1010331"/>
                  <a:gd name="connsiteY5170" fmla="*/ 213272 h 303641"/>
                  <a:gd name="connsiteX5171" fmla="*/ 647950 w 1010331"/>
                  <a:gd name="connsiteY5171" fmla="*/ 208754 h 303641"/>
                  <a:gd name="connsiteX5172" fmla="*/ 652468 w 1010331"/>
                  <a:gd name="connsiteY5172" fmla="*/ 204235 h 303641"/>
                  <a:gd name="connsiteX5173" fmla="*/ 652468 w 1010331"/>
                  <a:gd name="connsiteY5173" fmla="*/ 204235 h 303641"/>
                  <a:gd name="connsiteX5174" fmla="*/ 633490 w 1010331"/>
                  <a:gd name="connsiteY5174" fmla="*/ 204235 h 303641"/>
                  <a:gd name="connsiteX5175" fmla="*/ 638009 w 1010331"/>
                  <a:gd name="connsiteY5175" fmla="*/ 208754 h 303641"/>
                  <a:gd name="connsiteX5176" fmla="*/ 633490 w 1010331"/>
                  <a:gd name="connsiteY5176" fmla="*/ 213272 h 303641"/>
                  <a:gd name="connsiteX5177" fmla="*/ 628972 w 1010331"/>
                  <a:gd name="connsiteY5177" fmla="*/ 208754 h 303641"/>
                  <a:gd name="connsiteX5178" fmla="*/ 633490 w 1010331"/>
                  <a:gd name="connsiteY5178" fmla="*/ 204235 h 303641"/>
                  <a:gd name="connsiteX5179" fmla="*/ 633490 w 1010331"/>
                  <a:gd name="connsiteY5179" fmla="*/ 204235 h 303641"/>
                  <a:gd name="connsiteX5180" fmla="*/ 615417 w 1010331"/>
                  <a:gd name="connsiteY5180" fmla="*/ 204235 h 303641"/>
                  <a:gd name="connsiteX5181" fmla="*/ 619935 w 1010331"/>
                  <a:gd name="connsiteY5181" fmla="*/ 208754 h 303641"/>
                  <a:gd name="connsiteX5182" fmla="*/ 615417 w 1010331"/>
                  <a:gd name="connsiteY5182" fmla="*/ 213272 h 303641"/>
                  <a:gd name="connsiteX5183" fmla="*/ 610898 w 1010331"/>
                  <a:gd name="connsiteY5183" fmla="*/ 208754 h 303641"/>
                  <a:gd name="connsiteX5184" fmla="*/ 615417 w 1010331"/>
                  <a:gd name="connsiteY5184" fmla="*/ 204235 h 303641"/>
                  <a:gd name="connsiteX5185" fmla="*/ 615417 w 1010331"/>
                  <a:gd name="connsiteY5185" fmla="*/ 204235 h 303641"/>
                  <a:gd name="connsiteX5186" fmla="*/ 596439 w 1010331"/>
                  <a:gd name="connsiteY5186" fmla="*/ 204235 h 303641"/>
                  <a:gd name="connsiteX5187" fmla="*/ 600957 w 1010331"/>
                  <a:gd name="connsiteY5187" fmla="*/ 208754 h 303641"/>
                  <a:gd name="connsiteX5188" fmla="*/ 596439 w 1010331"/>
                  <a:gd name="connsiteY5188" fmla="*/ 213272 h 303641"/>
                  <a:gd name="connsiteX5189" fmla="*/ 591920 w 1010331"/>
                  <a:gd name="connsiteY5189" fmla="*/ 208754 h 303641"/>
                  <a:gd name="connsiteX5190" fmla="*/ 596439 w 1010331"/>
                  <a:gd name="connsiteY5190" fmla="*/ 204235 h 303641"/>
                  <a:gd name="connsiteX5191" fmla="*/ 596439 w 1010331"/>
                  <a:gd name="connsiteY5191" fmla="*/ 204235 h 303641"/>
                  <a:gd name="connsiteX5192" fmla="*/ 577461 w 1010331"/>
                  <a:gd name="connsiteY5192" fmla="*/ 204235 h 303641"/>
                  <a:gd name="connsiteX5193" fmla="*/ 581980 w 1010331"/>
                  <a:gd name="connsiteY5193" fmla="*/ 208754 h 303641"/>
                  <a:gd name="connsiteX5194" fmla="*/ 577461 w 1010331"/>
                  <a:gd name="connsiteY5194" fmla="*/ 213272 h 303641"/>
                  <a:gd name="connsiteX5195" fmla="*/ 572943 w 1010331"/>
                  <a:gd name="connsiteY5195" fmla="*/ 208754 h 303641"/>
                  <a:gd name="connsiteX5196" fmla="*/ 577461 w 1010331"/>
                  <a:gd name="connsiteY5196" fmla="*/ 204235 h 303641"/>
                  <a:gd name="connsiteX5197" fmla="*/ 577461 w 1010331"/>
                  <a:gd name="connsiteY5197" fmla="*/ 204235 h 303641"/>
                  <a:gd name="connsiteX5198" fmla="*/ 558484 w 1010331"/>
                  <a:gd name="connsiteY5198" fmla="*/ 204235 h 303641"/>
                  <a:gd name="connsiteX5199" fmla="*/ 563002 w 1010331"/>
                  <a:gd name="connsiteY5199" fmla="*/ 208754 h 303641"/>
                  <a:gd name="connsiteX5200" fmla="*/ 558484 w 1010331"/>
                  <a:gd name="connsiteY5200" fmla="*/ 213272 h 303641"/>
                  <a:gd name="connsiteX5201" fmla="*/ 553965 w 1010331"/>
                  <a:gd name="connsiteY5201" fmla="*/ 208754 h 303641"/>
                  <a:gd name="connsiteX5202" fmla="*/ 558484 w 1010331"/>
                  <a:gd name="connsiteY5202" fmla="*/ 204235 h 303641"/>
                  <a:gd name="connsiteX5203" fmla="*/ 558484 w 1010331"/>
                  <a:gd name="connsiteY5203" fmla="*/ 204235 h 303641"/>
                  <a:gd name="connsiteX5204" fmla="*/ 539506 w 1010331"/>
                  <a:gd name="connsiteY5204" fmla="*/ 204235 h 303641"/>
                  <a:gd name="connsiteX5205" fmla="*/ 544025 w 1010331"/>
                  <a:gd name="connsiteY5205" fmla="*/ 208754 h 303641"/>
                  <a:gd name="connsiteX5206" fmla="*/ 539506 w 1010331"/>
                  <a:gd name="connsiteY5206" fmla="*/ 213272 h 303641"/>
                  <a:gd name="connsiteX5207" fmla="*/ 534988 w 1010331"/>
                  <a:gd name="connsiteY5207" fmla="*/ 208754 h 303641"/>
                  <a:gd name="connsiteX5208" fmla="*/ 539506 w 1010331"/>
                  <a:gd name="connsiteY5208" fmla="*/ 204235 h 303641"/>
                  <a:gd name="connsiteX5209" fmla="*/ 539506 w 1010331"/>
                  <a:gd name="connsiteY5209" fmla="*/ 204235 h 303641"/>
                  <a:gd name="connsiteX5210" fmla="*/ 521432 w 1010331"/>
                  <a:gd name="connsiteY5210" fmla="*/ 204235 h 303641"/>
                  <a:gd name="connsiteX5211" fmla="*/ 525951 w 1010331"/>
                  <a:gd name="connsiteY5211" fmla="*/ 208754 h 303641"/>
                  <a:gd name="connsiteX5212" fmla="*/ 521432 w 1010331"/>
                  <a:gd name="connsiteY5212" fmla="*/ 213272 h 303641"/>
                  <a:gd name="connsiteX5213" fmla="*/ 516914 w 1010331"/>
                  <a:gd name="connsiteY5213" fmla="*/ 208754 h 303641"/>
                  <a:gd name="connsiteX5214" fmla="*/ 521432 w 1010331"/>
                  <a:gd name="connsiteY5214" fmla="*/ 204235 h 303641"/>
                  <a:gd name="connsiteX5215" fmla="*/ 521432 w 1010331"/>
                  <a:gd name="connsiteY5215" fmla="*/ 204235 h 303641"/>
                  <a:gd name="connsiteX5216" fmla="*/ 502455 w 1010331"/>
                  <a:gd name="connsiteY5216" fmla="*/ 204235 h 303641"/>
                  <a:gd name="connsiteX5217" fmla="*/ 506973 w 1010331"/>
                  <a:gd name="connsiteY5217" fmla="*/ 208754 h 303641"/>
                  <a:gd name="connsiteX5218" fmla="*/ 502455 w 1010331"/>
                  <a:gd name="connsiteY5218" fmla="*/ 213272 h 303641"/>
                  <a:gd name="connsiteX5219" fmla="*/ 497936 w 1010331"/>
                  <a:gd name="connsiteY5219" fmla="*/ 208754 h 303641"/>
                  <a:gd name="connsiteX5220" fmla="*/ 502455 w 1010331"/>
                  <a:gd name="connsiteY5220" fmla="*/ 204235 h 303641"/>
                  <a:gd name="connsiteX5221" fmla="*/ 502455 w 1010331"/>
                  <a:gd name="connsiteY5221" fmla="*/ 204235 h 303641"/>
                  <a:gd name="connsiteX5222" fmla="*/ 483477 w 1010331"/>
                  <a:gd name="connsiteY5222" fmla="*/ 204235 h 303641"/>
                  <a:gd name="connsiteX5223" fmla="*/ 487995 w 1010331"/>
                  <a:gd name="connsiteY5223" fmla="*/ 208754 h 303641"/>
                  <a:gd name="connsiteX5224" fmla="*/ 483477 w 1010331"/>
                  <a:gd name="connsiteY5224" fmla="*/ 213272 h 303641"/>
                  <a:gd name="connsiteX5225" fmla="*/ 478959 w 1010331"/>
                  <a:gd name="connsiteY5225" fmla="*/ 208754 h 303641"/>
                  <a:gd name="connsiteX5226" fmla="*/ 483477 w 1010331"/>
                  <a:gd name="connsiteY5226" fmla="*/ 204235 h 303641"/>
                  <a:gd name="connsiteX5227" fmla="*/ 483477 w 1010331"/>
                  <a:gd name="connsiteY5227" fmla="*/ 204235 h 303641"/>
                  <a:gd name="connsiteX5228" fmla="*/ 464499 w 1010331"/>
                  <a:gd name="connsiteY5228" fmla="*/ 204235 h 303641"/>
                  <a:gd name="connsiteX5229" fmla="*/ 469018 w 1010331"/>
                  <a:gd name="connsiteY5229" fmla="*/ 208754 h 303641"/>
                  <a:gd name="connsiteX5230" fmla="*/ 464499 w 1010331"/>
                  <a:gd name="connsiteY5230" fmla="*/ 213272 h 303641"/>
                  <a:gd name="connsiteX5231" fmla="*/ 459981 w 1010331"/>
                  <a:gd name="connsiteY5231" fmla="*/ 208754 h 303641"/>
                  <a:gd name="connsiteX5232" fmla="*/ 464499 w 1010331"/>
                  <a:gd name="connsiteY5232" fmla="*/ 204235 h 303641"/>
                  <a:gd name="connsiteX5233" fmla="*/ 464499 w 1010331"/>
                  <a:gd name="connsiteY5233" fmla="*/ 204235 h 303641"/>
                  <a:gd name="connsiteX5234" fmla="*/ 446425 w 1010331"/>
                  <a:gd name="connsiteY5234" fmla="*/ 204235 h 303641"/>
                  <a:gd name="connsiteX5235" fmla="*/ 450944 w 1010331"/>
                  <a:gd name="connsiteY5235" fmla="*/ 208754 h 303641"/>
                  <a:gd name="connsiteX5236" fmla="*/ 446425 w 1010331"/>
                  <a:gd name="connsiteY5236" fmla="*/ 213272 h 303641"/>
                  <a:gd name="connsiteX5237" fmla="*/ 441907 w 1010331"/>
                  <a:gd name="connsiteY5237" fmla="*/ 208754 h 303641"/>
                  <a:gd name="connsiteX5238" fmla="*/ 446425 w 1010331"/>
                  <a:gd name="connsiteY5238" fmla="*/ 204235 h 303641"/>
                  <a:gd name="connsiteX5239" fmla="*/ 446425 w 1010331"/>
                  <a:gd name="connsiteY5239" fmla="*/ 204235 h 303641"/>
                  <a:gd name="connsiteX5240" fmla="*/ 427448 w 1010331"/>
                  <a:gd name="connsiteY5240" fmla="*/ 204235 h 303641"/>
                  <a:gd name="connsiteX5241" fmla="*/ 431966 w 1010331"/>
                  <a:gd name="connsiteY5241" fmla="*/ 208754 h 303641"/>
                  <a:gd name="connsiteX5242" fmla="*/ 427448 w 1010331"/>
                  <a:gd name="connsiteY5242" fmla="*/ 213272 h 303641"/>
                  <a:gd name="connsiteX5243" fmla="*/ 422929 w 1010331"/>
                  <a:gd name="connsiteY5243" fmla="*/ 208754 h 303641"/>
                  <a:gd name="connsiteX5244" fmla="*/ 427448 w 1010331"/>
                  <a:gd name="connsiteY5244" fmla="*/ 204235 h 303641"/>
                  <a:gd name="connsiteX5245" fmla="*/ 427448 w 1010331"/>
                  <a:gd name="connsiteY5245" fmla="*/ 204235 h 303641"/>
                  <a:gd name="connsiteX5246" fmla="*/ 408470 w 1010331"/>
                  <a:gd name="connsiteY5246" fmla="*/ 204235 h 303641"/>
                  <a:gd name="connsiteX5247" fmla="*/ 412989 w 1010331"/>
                  <a:gd name="connsiteY5247" fmla="*/ 208754 h 303641"/>
                  <a:gd name="connsiteX5248" fmla="*/ 408470 w 1010331"/>
                  <a:gd name="connsiteY5248" fmla="*/ 213272 h 303641"/>
                  <a:gd name="connsiteX5249" fmla="*/ 403952 w 1010331"/>
                  <a:gd name="connsiteY5249" fmla="*/ 208754 h 303641"/>
                  <a:gd name="connsiteX5250" fmla="*/ 408470 w 1010331"/>
                  <a:gd name="connsiteY5250" fmla="*/ 204235 h 303641"/>
                  <a:gd name="connsiteX5251" fmla="*/ 408470 w 1010331"/>
                  <a:gd name="connsiteY5251" fmla="*/ 204235 h 303641"/>
                  <a:gd name="connsiteX5252" fmla="*/ 389493 w 1010331"/>
                  <a:gd name="connsiteY5252" fmla="*/ 204235 h 303641"/>
                  <a:gd name="connsiteX5253" fmla="*/ 394011 w 1010331"/>
                  <a:gd name="connsiteY5253" fmla="*/ 208754 h 303641"/>
                  <a:gd name="connsiteX5254" fmla="*/ 389493 w 1010331"/>
                  <a:gd name="connsiteY5254" fmla="*/ 213272 h 303641"/>
                  <a:gd name="connsiteX5255" fmla="*/ 384974 w 1010331"/>
                  <a:gd name="connsiteY5255" fmla="*/ 208754 h 303641"/>
                  <a:gd name="connsiteX5256" fmla="*/ 389493 w 1010331"/>
                  <a:gd name="connsiteY5256" fmla="*/ 204235 h 303641"/>
                  <a:gd name="connsiteX5257" fmla="*/ 389493 w 1010331"/>
                  <a:gd name="connsiteY5257" fmla="*/ 204235 h 303641"/>
                  <a:gd name="connsiteX5258" fmla="*/ 370515 w 1010331"/>
                  <a:gd name="connsiteY5258" fmla="*/ 204235 h 303641"/>
                  <a:gd name="connsiteX5259" fmla="*/ 375034 w 1010331"/>
                  <a:gd name="connsiteY5259" fmla="*/ 208754 h 303641"/>
                  <a:gd name="connsiteX5260" fmla="*/ 370515 w 1010331"/>
                  <a:gd name="connsiteY5260" fmla="*/ 213272 h 303641"/>
                  <a:gd name="connsiteX5261" fmla="*/ 365997 w 1010331"/>
                  <a:gd name="connsiteY5261" fmla="*/ 208754 h 303641"/>
                  <a:gd name="connsiteX5262" fmla="*/ 370515 w 1010331"/>
                  <a:gd name="connsiteY5262" fmla="*/ 204235 h 303641"/>
                  <a:gd name="connsiteX5263" fmla="*/ 370515 w 1010331"/>
                  <a:gd name="connsiteY5263" fmla="*/ 204235 h 303641"/>
                  <a:gd name="connsiteX5264" fmla="*/ 352441 w 1010331"/>
                  <a:gd name="connsiteY5264" fmla="*/ 204235 h 303641"/>
                  <a:gd name="connsiteX5265" fmla="*/ 356960 w 1010331"/>
                  <a:gd name="connsiteY5265" fmla="*/ 208754 h 303641"/>
                  <a:gd name="connsiteX5266" fmla="*/ 352441 w 1010331"/>
                  <a:gd name="connsiteY5266" fmla="*/ 213272 h 303641"/>
                  <a:gd name="connsiteX5267" fmla="*/ 347923 w 1010331"/>
                  <a:gd name="connsiteY5267" fmla="*/ 208754 h 303641"/>
                  <a:gd name="connsiteX5268" fmla="*/ 352441 w 1010331"/>
                  <a:gd name="connsiteY5268" fmla="*/ 204235 h 303641"/>
                  <a:gd name="connsiteX5269" fmla="*/ 352441 w 1010331"/>
                  <a:gd name="connsiteY5269" fmla="*/ 204235 h 303641"/>
                  <a:gd name="connsiteX5270" fmla="*/ 333464 w 1010331"/>
                  <a:gd name="connsiteY5270" fmla="*/ 204235 h 303641"/>
                  <a:gd name="connsiteX5271" fmla="*/ 337982 w 1010331"/>
                  <a:gd name="connsiteY5271" fmla="*/ 208754 h 303641"/>
                  <a:gd name="connsiteX5272" fmla="*/ 333464 w 1010331"/>
                  <a:gd name="connsiteY5272" fmla="*/ 213272 h 303641"/>
                  <a:gd name="connsiteX5273" fmla="*/ 328945 w 1010331"/>
                  <a:gd name="connsiteY5273" fmla="*/ 208754 h 303641"/>
                  <a:gd name="connsiteX5274" fmla="*/ 333464 w 1010331"/>
                  <a:gd name="connsiteY5274" fmla="*/ 204235 h 303641"/>
                  <a:gd name="connsiteX5275" fmla="*/ 333464 w 1010331"/>
                  <a:gd name="connsiteY5275" fmla="*/ 204235 h 303641"/>
                  <a:gd name="connsiteX5276" fmla="*/ 314486 w 1010331"/>
                  <a:gd name="connsiteY5276" fmla="*/ 204235 h 303641"/>
                  <a:gd name="connsiteX5277" fmla="*/ 319004 w 1010331"/>
                  <a:gd name="connsiteY5277" fmla="*/ 208754 h 303641"/>
                  <a:gd name="connsiteX5278" fmla="*/ 314486 w 1010331"/>
                  <a:gd name="connsiteY5278" fmla="*/ 213272 h 303641"/>
                  <a:gd name="connsiteX5279" fmla="*/ 309968 w 1010331"/>
                  <a:gd name="connsiteY5279" fmla="*/ 208754 h 303641"/>
                  <a:gd name="connsiteX5280" fmla="*/ 314486 w 1010331"/>
                  <a:gd name="connsiteY5280" fmla="*/ 204235 h 303641"/>
                  <a:gd name="connsiteX5281" fmla="*/ 314486 w 1010331"/>
                  <a:gd name="connsiteY5281" fmla="*/ 204235 h 303641"/>
                  <a:gd name="connsiteX5282" fmla="*/ 295508 w 1010331"/>
                  <a:gd name="connsiteY5282" fmla="*/ 204235 h 303641"/>
                  <a:gd name="connsiteX5283" fmla="*/ 300027 w 1010331"/>
                  <a:gd name="connsiteY5283" fmla="*/ 208754 h 303641"/>
                  <a:gd name="connsiteX5284" fmla="*/ 295508 w 1010331"/>
                  <a:gd name="connsiteY5284" fmla="*/ 213272 h 303641"/>
                  <a:gd name="connsiteX5285" fmla="*/ 290990 w 1010331"/>
                  <a:gd name="connsiteY5285" fmla="*/ 208754 h 303641"/>
                  <a:gd name="connsiteX5286" fmla="*/ 295508 w 1010331"/>
                  <a:gd name="connsiteY5286" fmla="*/ 204235 h 303641"/>
                  <a:gd name="connsiteX5287" fmla="*/ 295508 w 1010331"/>
                  <a:gd name="connsiteY5287" fmla="*/ 204235 h 303641"/>
                  <a:gd name="connsiteX5288" fmla="*/ 831400 w 1010331"/>
                  <a:gd name="connsiteY5288" fmla="*/ 193391 h 303641"/>
                  <a:gd name="connsiteX5289" fmla="*/ 835918 w 1010331"/>
                  <a:gd name="connsiteY5289" fmla="*/ 197909 h 303641"/>
                  <a:gd name="connsiteX5290" fmla="*/ 831400 w 1010331"/>
                  <a:gd name="connsiteY5290" fmla="*/ 202428 h 303641"/>
                  <a:gd name="connsiteX5291" fmla="*/ 826881 w 1010331"/>
                  <a:gd name="connsiteY5291" fmla="*/ 197909 h 303641"/>
                  <a:gd name="connsiteX5292" fmla="*/ 831400 w 1010331"/>
                  <a:gd name="connsiteY5292" fmla="*/ 193391 h 303641"/>
                  <a:gd name="connsiteX5293" fmla="*/ 831400 w 1010331"/>
                  <a:gd name="connsiteY5293" fmla="*/ 193391 h 303641"/>
                  <a:gd name="connsiteX5294" fmla="*/ 812422 w 1010331"/>
                  <a:gd name="connsiteY5294" fmla="*/ 193391 h 303641"/>
                  <a:gd name="connsiteX5295" fmla="*/ 816941 w 1010331"/>
                  <a:gd name="connsiteY5295" fmla="*/ 197909 h 303641"/>
                  <a:gd name="connsiteX5296" fmla="*/ 812422 w 1010331"/>
                  <a:gd name="connsiteY5296" fmla="*/ 202428 h 303641"/>
                  <a:gd name="connsiteX5297" fmla="*/ 807904 w 1010331"/>
                  <a:gd name="connsiteY5297" fmla="*/ 197909 h 303641"/>
                  <a:gd name="connsiteX5298" fmla="*/ 812422 w 1010331"/>
                  <a:gd name="connsiteY5298" fmla="*/ 193391 h 303641"/>
                  <a:gd name="connsiteX5299" fmla="*/ 812422 w 1010331"/>
                  <a:gd name="connsiteY5299" fmla="*/ 193391 h 303641"/>
                  <a:gd name="connsiteX5300" fmla="*/ 793445 w 1010331"/>
                  <a:gd name="connsiteY5300" fmla="*/ 193391 h 303641"/>
                  <a:gd name="connsiteX5301" fmla="*/ 797963 w 1010331"/>
                  <a:gd name="connsiteY5301" fmla="*/ 197909 h 303641"/>
                  <a:gd name="connsiteX5302" fmla="*/ 793445 w 1010331"/>
                  <a:gd name="connsiteY5302" fmla="*/ 202428 h 303641"/>
                  <a:gd name="connsiteX5303" fmla="*/ 788926 w 1010331"/>
                  <a:gd name="connsiteY5303" fmla="*/ 197909 h 303641"/>
                  <a:gd name="connsiteX5304" fmla="*/ 793445 w 1010331"/>
                  <a:gd name="connsiteY5304" fmla="*/ 193391 h 303641"/>
                  <a:gd name="connsiteX5305" fmla="*/ 793445 w 1010331"/>
                  <a:gd name="connsiteY5305" fmla="*/ 193391 h 303641"/>
                  <a:gd name="connsiteX5306" fmla="*/ 774467 w 1010331"/>
                  <a:gd name="connsiteY5306" fmla="*/ 193391 h 303641"/>
                  <a:gd name="connsiteX5307" fmla="*/ 778985 w 1010331"/>
                  <a:gd name="connsiteY5307" fmla="*/ 197909 h 303641"/>
                  <a:gd name="connsiteX5308" fmla="*/ 774467 w 1010331"/>
                  <a:gd name="connsiteY5308" fmla="*/ 202428 h 303641"/>
                  <a:gd name="connsiteX5309" fmla="*/ 769948 w 1010331"/>
                  <a:gd name="connsiteY5309" fmla="*/ 197909 h 303641"/>
                  <a:gd name="connsiteX5310" fmla="*/ 774467 w 1010331"/>
                  <a:gd name="connsiteY5310" fmla="*/ 193391 h 303641"/>
                  <a:gd name="connsiteX5311" fmla="*/ 774467 w 1010331"/>
                  <a:gd name="connsiteY5311" fmla="*/ 193391 h 303641"/>
                  <a:gd name="connsiteX5312" fmla="*/ 756393 w 1010331"/>
                  <a:gd name="connsiteY5312" fmla="*/ 193391 h 303641"/>
                  <a:gd name="connsiteX5313" fmla="*/ 760912 w 1010331"/>
                  <a:gd name="connsiteY5313" fmla="*/ 197909 h 303641"/>
                  <a:gd name="connsiteX5314" fmla="*/ 756393 w 1010331"/>
                  <a:gd name="connsiteY5314" fmla="*/ 202428 h 303641"/>
                  <a:gd name="connsiteX5315" fmla="*/ 751875 w 1010331"/>
                  <a:gd name="connsiteY5315" fmla="*/ 197909 h 303641"/>
                  <a:gd name="connsiteX5316" fmla="*/ 756393 w 1010331"/>
                  <a:gd name="connsiteY5316" fmla="*/ 193391 h 303641"/>
                  <a:gd name="connsiteX5317" fmla="*/ 756393 w 1010331"/>
                  <a:gd name="connsiteY5317" fmla="*/ 193391 h 303641"/>
                  <a:gd name="connsiteX5318" fmla="*/ 737415 w 1010331"/>
                  <a:gd name="connsiteY5318" fmla="*/ 193391 h 303641"/>
                  <a:gd name="connsiteX5319" fmla="*/ 741934 w 1010331"/>
                  <a:gd name="connsiteY5319" fmla="*/ 197909 h 303641"/>
                  <a:gd name="connsiteX5320" fmla="*/ 737415 w 1010331"/>
                  <a:gd name="connsiteY5320" fmla="*/ 202428 h 303641"/>
                  <a:gd name="connsiteX5321" fmla="*/ 732897 w 1010331"/>
                  <a:gd name="connsiteY5321" fmla="*/ 197909 h 303641"/>
                  <a:gd name="connsiteX5322" fmla="*/ 737415 w 1010331"/>
                  <a:gd name="connsiteY5322" fmla="*/ 193391 h 303641"/>
                  <a:gd name="connsiteX5323" fmla="*/ 737415 w 1010331"/>
                  <a:gd name="connsiteY5323" fmla="*/ 193391 h 303641"/>
                  <a:gd name="connsiteX5324" fmla="*/ 718438 w 1010331"/>
                  <a:gd name="connsiteY5324" fmla="*/ 193391 h 303641"/>
                  <a:gd name="connsiteX5325" fmla="*/ 722956 w 1010331"/>
                  <a:gd name="connsiteY5325" fmla="*/ 197909 h 303641"/>
                  <a:gd name="connsiteX5326" fmla="*/ 718438 w 1010331"/>
                  <a:gd name="connsiteY5326" fmla="*/ 202428 h 303641"/>
                  <a:gd name="connsiteX5327" fmla="*/ 713919 w 1010331"/>
                  <a:gd name="connsiteY5327" fmla="*/ 197909 h 303641"/>
                  <a:gd name="connsiteX5328" fmla="*/ 718438 w 1010331"/>
                  <a:gd name="connsiteY5328" fmla="*/ 193391 h 303641"/>
                  <a:gd name="connsiteX5329" fmla="*/ 718438 w 1010331"/>
                  <a:gd name="connsiteY5329" fmla="*/ 193391 h 303641"/>
                  <a:gd name="connsiteX5330" fmla="*/ 699460 w 1010331"/>
                  <a:gd name="connsiteY5330" fmla="*/ 193391 h 303641"/>
                  <a:gd name="connsiteX5331" fmla="*/ 703979 w 1010331"/>
                  <a:gd name="connsiteY5331" fmla="*/ 197909 h 303641"/>
                  <a:gd name="connsiteX5332" fmla="*/ 699460 w 1010331"/>
                  <a:gd name="connsiteY5332" fmla="*/ 202428 h 303641"/>
                  <a:gd name="connsiteX5333" fmla="*/ 694942 w 1010331"/>
                  <a:gd name="connsiteY5333" fmla="*/ 197909 h 303641"/>
                  <a:gd name="connsiteX5334" fmla="*/ 699460 w 1010331"/>
                  <a:gd name="connsiteY5334" fmla="*/ 193391 h 303641"/>
                  <a:gd name="connsiteX5335" fmla="*/ 699460 w 1010331"/>
                  <a:gd name="connsiteY5335" fmla="*/ 193391 h 303641"/>
                  <a:gd name="connsiteX5336" fmla="*/ 680483 w 1010331"/>
                  <a:gd name="connsiteY5336" fmla="*/ 193391 h 303641"/>
                  <a:gd name="connsiteX5337" fmla="*/ 685001 w 1010331"/>
                  <a:gd name="connsiteY5337" fmla="*/ 197909 h 303641"/>
                  <a:gd name="connsiteX5338" fmla="*/ 680483 w 1010331"/>
                  <a:gd name="connsiteY5338" fmla="*/ 202428 h 303641"/>
                  <a:gd name="connsiteX5339" fmla="*/ 675964 w 1010331"/>
                  <a:gd name="connsiteY5339" fmla="*/ 197909 h 303641"/>
                  <a:gd name="connsiteX5340" fmla="*/ 680483 w 1010331"/>
                  <a:gd name="connsiteY5340" fmla="*/ 193391 h 303641"/>
                  <a:gd name="connsiteX5341" fmla="*/ 680483 w 1010331"/>
                  <a:gd name="connsiteY5341" fmla="*/ 193391 h 303641"/>
                  <a:gd name="connsiteX5342" fmla="*/ 662409 w 1010331"/>
                  <a:gd name="connsiteY5342" fmla="*/ 193391 h 303641"/>
                  <a:gd name="connsiteX5343" fmla="*/ 666927 w 1010331"/>
                  <a:gd name="connsiteY5343" fmla="*/ 197909 h 303641"/>
                  <a:gd name="connsiteX5344" fmla="*/ 662409 w 1010331"/>
                  <a:gd name="connsiteY5344" fmla="*/ 202428 h 303641"/>
                  <a:gd name="connsiteX5345" fmla="*/ 657890 w 1010331"/>
                  <a:gd name="connsiteY5345" fmla="*/ 197909 h 303641"/>
                  <a:gd name="connsiteX5346" fmla="*/ 662409 w 1010331"/>
                  <a:gd name="connsiteY5346" fmla="*/ 193391 h 303641"/>
                  <a:gd name="connsiteX5347" fmla="*/ 662409 w 1010331"/>
                  <a:gd name="connsiteY5347" fmla="*/ 193391 h 303641"/>
                  <a:gd name="connsiteX5348" fmla="*/ 643431 w 1010331"/>
                  <a:gd name="connsiteY5348" fmla="*/ 193391 h 303641"/>
                  <a:gd name="connsiteX5349" fmla="*/ 647950 w 1010331"/>
                  <a:gd name="connsiteY5349" fmla="*/ 197909 h 303641"/>
                  <a:gd name="connsiteX5350" fmla="*/ 643431 w 1010331"/>
                  <a:gd name="connsiteY5350" fmla="*/ 202428 h 303641"/>
                  <a:gd name="connsiteX5351" fmla="*/ 638913 w 1010331"/>
                  <a:gd name="connsiteY5351" fmla="*/ 197909 h 303641"/>
                  <a:gd name="connsiteX5352" fmla="*/ 643431 w 1010331"/>
                  <a:gd name="connsiteY5352" fmla="*/ 193391 h 303641"/>
                  <a:gd name="connsiteX5353" fmla="*/ 643431 w 1010331"/>
                  <a:gd name="connsiteY5353" fmla="*/ 193391 h 303641"/>
                  <a:gd name="connsiteX5354" fmla="*/ 624453 w 1010331"/>
                  <a:gd name="connsiteY5354" fmla="*/ 193391 h 303641"/>
                  <a:gd name="connsiteX5355" fmla="*/ 628972 w 1010331"/>
                  <a:gd name="connsiteY5355" fmla="*/ 197909 h 303641"/>
                  <a:gd name="connsiteX5356" fmla="*/ 624453 w 1010331"/>
                  <a:gd name="connsiteY5356" fmla="*/ 202428 h 303641"/>
                  <a:gd name="connsiteX5357" fmla="*/ 619935 w 1010331"/>
                  <a:gd name="connsiteY5357" fmla="*/ 197909 h 303641"/>
                  <a:gd name="connsiteX5358" fmla="*/ 624453 w 1010331"/>
                  <a:gd name="connsiteY5358" fmla="*/ 193391 h 303641"/>
                  <a:gd name="connsiteX5359" fmla="*/ 624453 w 1010331"/>
                  <a:gd name="connsiteY5359" fmla="*/ 193391 h 303641"/>
                  <a:gd name="connsiteX5360" fmla="*/ 605476 w 1010331"/>
                  <a:gd name="connsiteY5360" fmla="*/ 193391 h 303641"/>
                  <a:gd name="connsiteX5361" fmla="*/ 609994 w 1010331"/>
                  <a:gd name="connsiteY5361" fmla="*/ 197909 h 303641"/>
                  <a:gd name="connsiteX5362" fmla="*/ 605476 w 1010331"/>
                  <a:gd name="connsiteY5362" fmla="*/ 202428 h 303641"/>
                  <a:gd name="connsiteX5363" fmla="*/ 600957 w 1010331"/>
                  <a:gd name="connsiteY5363" fmla="*/ 197909 h 303641"/>
                  <a:gd name="connsiteX5364" fmla="*/ 605476 w 1010331"/>
                  <a:gd name="connsiteY5364" fmla="*/ 193391 h 303641"/>
                  <a:gd name="connsiteX5365" fmla="*/ 605476 w 1010331"/>
                  <a:gd name="connsiteY5365" fmla="*/ 193391 h 303641"/>
                  <a:gd name="connsiteX5366" fmla="*/ 586498 w 1010331"/>
                  <a:gd name="connsiteY5366" fmla="*/ 193391 h 303641"/>
                  <a:gd name="connsiteX5367" fmla="*/ 591017 w 1010331"/>
                  <a:gd name="connsiteY5367" fmla="*/ 197909 h 303641"/>
                  <a:gd name="connsiteX5368" fmla="*/ 586498 w 1010331"/>
                  <a:gd name="connsiteY5368" fmla="*/ 202428 h 303641"/>
                  <a:gd name="connsiteX5369" fmla="*/ 581980 w 1010331"/>
                  <a:gd name="connsiteY5369" fmla="*/ 197909 h 303641"/>
                  <a:gd name="connsiteX5370" fmla="*/ 586498 w 1010331"/>
                  <a:gd name="connsiteY5370" fmla="*/ 193391 h 303641"/>
                  <a:gd name="connsiteX5371" fmla="*/ 586498 w 1010331"/>
                  <a:gd name="connsiteY5371" fmla="*/ 193391 h 303641"/>
                  <a:gd name="connsiteX5372" fmla="*/ 568424 w 1010331"/>
                  <a:gd name="connsiteY5372" fmla="*/ 193391 h 303641"/>
                  <a:gd name="connsiteX5373" fmla="*/ 572943 w 1010331"/>
                  <a:gd name="connsiteY5373" fmla="*/ 197909 h 303641"/>
                  <a:gd name="connsiteX5374" fmla="*/ 568424 w 1010331"/>
                  <a:gd name="connsiteY5374" fmla="*/ 202428 h 303641"/>
                  <a:gd name="connsiteX5375" fmla="*/ 563906 w 1010331"/>
                  <a:gd name="connsiteY5375" fmla="*/ 197909 h 303641"/>
                  <a:gd name="connsiteX5376" fmla="*/ 568424 w 1010331"/>
                  <a:gd name="connsiteY5376" fmla="*/ 193391 h 303641"/>
                  <a:gd name="connsiteX5377" fmla="*/ 568424 w 1010331"/>
                  <a:gd name="connsiteY5377" fmla="*/ 193391 h 303641"/>
                  <a:gd name="connsiteX5378" fmla="*/ 549447 w 1010331"/>
                  <a:gd name="connsiteY5378" fmla="*/ 193391 h 303641"/>
                  <a:gd name="connsiteX5379" fmla="*/ 553965 w 1010331"/>
                  <a:gd name="connsiteY5379" fmla="*/ 197909 h 303641"/>
                  <a:gd name="connsiteX5380" fmla="*/ 549447 w 1010331"/>
                  <a:gd name="connsiteY5380" fmla="*/ 202428 h 303641"/>
                  <a:gd name="connsiteX5381" fmla="*/ 544928 w 1010331"/>
                  <a:gd name="connsiteY5381" fmla="*/ 197909 h 303641"/>
                  <a:gd name="connsiteX5382" fmla="*/ 549447 w 1010331"/>
                  <a:gd name="connsiteY5382" fmla="*/ 193391 h 303641"/>
                  <a:gd name="connsiteX5383" fmla="*/ 549447 w 1010331"/>
                  <a:gd name="connsiteY5383" fmla="*/ 193391 h 303641"/>
                  <a:gd name="connsiteX5384" fmla="*/ 530469 w 1010331"/>
                  <a:gd name="connsiteY5384" fmla="*/ 193391 h 303641"/>
                  <a:gd name="connsiteX5385" fmla="*/ 534988 w 1010331"/>
                  <a:gd name="connsiteY5385" fmla="*/ 197909 h 303641"/>
                  <a:gd name="connsiteX5386" fmla="*/ 530469 w 1010331"/>
                  <a:gd name="connsiteY5386" fmla="*/ 202428 h 303641"/>
                  <a:gd name="connsiteX5387" fmla="*/ 525951 w 1010331"/>
                  <a:gd name="connsiteY5387" fmla="*/ 197909 h 303641"/>
                  <a:gd name="connsiteX5388" fmla="*/ 530469 w 1010331"/>
                  <a:gd name="connsiteY5388" fmla="*/ 193391 h 303641"/>
                  <a:gd name="connsiteX5389" fmla="*/ 530469 w 1010331"/>
                  <a:gd name="connsiteY5389" fmla="*/ 193391 h 303641"/>
                  <a:gd name="connsiteX5390" fmla="*/ 511492 w 1010331"/>
                  <a:gd name="connsiteY5390" fmla="*/ 193391 h 303641"/>
                  <a:gd name="connsiteX5391" fmla="*/ 516010 w 1010331"/>
                  <a:gd name="connsiteY5391" fmla="*/ 197909 h 303641"/>
                  <a:gd name="connsiteX5392" fmla="*/ 511492 w 1010331"/>
                  <a:gd name="connsiteY5392" fmla="*/ 202428 h 303641"/>
                  <a:gd name="connsiteX5393" fmla="*/ 506973 w 1010331"/>
                  <a:gd name="connsiteY5393" fmla="*/ 197909 h 303641"/>
                  <a:gd name="connsiteX5394" fmla="*/ 511492 w 1010331"/>
                  <a:gd name="connsiteY5394" fmla="*/ 193391 h 303641"/>
                  <a:gd name="connsiteX5395" fmla="*/ 511492 w 1010331"/>
                  <a:gd name="connsiteY5395" fmla="*/ 193391 h 303641"/>
                  <a:gd name="connsiteX5396" fmla="*/ 493418 w 1010331"/>
                  <a:gd name="connsiteY5396" fmla="*/ 193391 h 303641"/>
                  <a:gd name="connsiteX5397" fmla="*/ 497936 w 1010331"/>
                  <a:gd name="connsiteY5397" fmla="*/ 197909 h 303641"/>
                  <a:gd name="connsiteX5398" fmla="*/ 493418 w 1010331"/>
                  <a:gd name="connsiteY5398" fmla="*/ 202428 h 303641"/>
                  <a:gd name="connsiteX5399" fmla="*/ 488899 w 1010331"/>
                  <a:gd name="connsiteY5399" fmla="*/ 197909 h 303641"/>
                  <a:gd name="connsiteX5400" fmla="*/ 493418 w 1010331"/>
                  <a:gd name="connsiteY5400" fmla="*/ 193391 h 303641"/>
                  <a:gd name="connsiteX5401" fmla="*/ 493418 w 1010331"/>
                  <a:gd name="connsiteY5401" fmla="*/ 193391 h 303641"/>
                  <a:gd name="connsiteX5402" fmla="*/ 474440 w 1010331"/>
                  <a:gd name="connsiteY5402" fmla="*/ 193391 h 303641"/>
                  <a:gd name="connsiteX5403" fmla="*/ 478959 w 1010331"/>
                  <a:gd name="connsiteY5403" fmla="*/ 197909 h 303641"/>
                  <a:gd name="connsiteX5404" fmla="*/ 474440 w 1010331"/>
                  <a:gd name="connsiteY5404" fmla="*/ 202428 h 303641"/>
                  <a:gd name="connsiteX5405" fmla="*/ 469922 w 1010331"/>
                  <a:gd name="connsiteY5405" fmla="*/ 197909 h 303641"/>
                  <a:gd name="connsiteX5406" fmla="*/ 474440 w 1010331"/>
                  <a:gd name="connsiteY5406" fmla="*/ 193391 h 303641"/>
                  <a:gd name="connsiteX5407" fmla="*/ 474440 w 1010331"/>
                  <a:gd name="connsiteY5407" fmla="*/ 193391 h 303641"/>
                  <a:gd name="connsiteX5408" fmla="*/ 455462 w 1010331"/>
                  <a:gd name="connsiteY5408" fmla="*/ 193391 h 303641"/>
                  <a:gd name="connsiteX5409" fmla="*/ 459981 w 1010331"/>
                  <a:gd name="connsiteY5409" fmla="*/ 197909 h 303641"/>
                  <a:gd name="connsiteX5410" fmla="*/ 455462 w 1010331"/>
                  <a:gd name="connsiteY5410" fmla="*/ 202428 h 303641"/>
                  <a:gd name="connsiteX5411" fmla="*/ 450944 w 1010331"/>
                  <a:gd name="connsiteY5411" fmla="*/ 197909 h 303641"/>
                  <a:gd name="connsiteX5412" fmla="*/ 455462 w 1010331"/>
                  <a:gd name="connsiteY5412" fmla="*/ 193391 h 303641"/>
                  <a:gd name="connsiteX5413" fmla="*/ 455462 w 1010331"/>
                  <a:gd name="connsiteY5413" fmla="*/ 193391 h 303641"/>
                  <a:gd name="connsiteX5414" fmla="*/ 436485 w 1010331"/>
                  <a:gd name="connsiteY5414" fmla="*/ 193391 h 303641"/>
                  <a:gd name="connsiteX5415" fmla="*/ 441003 w 1010331"/>
                  <a:gd name="connsiteY5415" fmla="*/ 197909 h 303641"/>
                  <a:gd name="connsiteX5416" fmla="*/ 436485 w 1010331"/>
                  <a:gd name="connsiteY5416" fmla="*/ 202428 h 303641"/>
                  <a:gd name="connsiteX5417" fmla="*/ 431966 w 1010331"/>
                  <a:gd name="connsiteY5417" fmla="*/ 197909 h 303641"/>
                  <a:gd name="connsiteX5418" fmla="*/ 436485 w 1010331"/>
                  <a:gd name="connsiteY5418" fmla="*/ 193391 h 303641"/>
                  <a:gd name="connsiteX5419" fmla="*/ 436485 w 1010331"/>
                  <a:gd name="connsiteY5419" fmla="*/ 193391 h 303641"/>
                  <a:gd name="connsiteX5420" fmla="*/ 417507 w 1010331"/>
                  <a:gd name="connsiteY5420" fmla="*/ 193391 h 303641"/>
                  <a:gd name="connsiteX5421" fmla="*/ 422026 w 1010331"/>
                  <a:gd name="connsiteY5421" fmla="*/ 197909 h 303641"/>
                  <a:gd name="connsiteX5422" fmla="*/ 417507 w 1010331"/>
                  <a:gd name="connsiteY5422" fmla="*/ 202428 h 303641"/>
                  <a:gd name="connsiteX5423" fmla="*/ 412989 w 1010331"/>
                  <a:gd name="connsiteY5423" fmla="*/ 197909 h 303641"/>
                  <a:gd name="connsiteX5424" fmla="*/ 417507 w 1010331"/>
                  <a:gd name="connsiteY5424" fmla="*/ 193391 h 303641"/>
                  <a:gd name="connsiteX5425" fmla="*/ 417507 w 1010331"/>
                  <a:gd name="connsiteY5425" fmla="*/ 193391 h 303641"/>
                  <a:gd name="connsiteX5426" fmla="*/ 399433 w 1010331"/>
                  <a:gd name="connsiteY5426" fmla="*/ 193391 h 303641"/>
                  <a:gd name="connsiteX5427" fmla="*/ 403952 w 1010331"/>
                  <a:gd name="connsiteY5427" fmla="*/ 197909 h 303641"/>
                  <a:gd name="connsiteX5428" fmla="*/ 399433 w 1010331"/>
                  <a:gd name="connsiteY5428" fmla="*/ 202428 h 303641"/>
                  <a:gd name="connsiteX5429" fmla="*/ 394915 w 1010331"/>
                  <a:gd name="connsiteY5429" fmla="*/ 197909 h 303641"/>
                  <a:gd name="connsiteX5430" fmla="*/ 399433 w 1010331"/>
                  <a:gd name="connsiteY5430" fmla="*/ 193391 h 303641"/>
                  <a:gd name="connsiteX5431" fmla="*/ 399433 w 1010331"/>
                  <a:gd name="connsiteY5431" fmla="*/ 193391 h 303641"/>
                  <a:gd name="connsiteX5432" fmla="*/ 380456 w 1010331"/>
                  <a:gd name="connsiteY5432" fmla="*/ 193391 h 303641"/>
                  <a:gd name="connsiteX5433" fmla="*/ 384974 w 1010331"/>
                  <a:gd name="connsiteY5433" fmla="*/ 197909 h 303641"/>
                  <a:gd name="connsiteX5434" fmla="*/ 380456 w 1010331"/>
                  <a:gd name="connsiteY5434" fmla="*/ 202428 h 303641"/>
                  <a:gd name="connsiteX5435" fmla="*/ 375937 w 1010331"/>
                  <a:gd name="connsiteY5435" fmla="*/ 197909 h 303641"/>
                  <a:gd name="connsiteX5436" fmla="*/ 380456 w 1010331"/>
                  <a:gd name="connsiteY5436" fmla="*/ 193391 h 303641"/>
                  <a:gd name="connsiteX5437" fmla="*/ 380456 w 1010331"/>
                  <a:gd name="connsiteY5437" fmla="*/ 193391 h 303641"/>
                  <a:gd name="connsiteX5438" fmla="*/ 361478 w 1010331"/>
                  <a:gd name="connsiteY5438" fmla="*/ 193391 h 303641"/>
                  <a:gd name="connsiteX5439" fmla="*/ 365997 w 1010331"/>
                  <a:gd name="connsiteY5439" fmla="*/ 197909 h 303641"/>
                  <a:gd name="connsiteX5440" fmla="*/ 361478 w 1010331"/>
                  <a:gd name="connsiteY5440" fmla="*/ 202428 h 303641"/>
                  <a:gd name="connsiteX5441" fmla="*/ 356960 w 1010331"/>
                  <a:gd name="connsiteY5441" fmla="*/ 197909 h 303641"/>
                  <a:gd name="connsiteX5442" fmla="*/ 361478 w 1010331"/>
                  <a:gd name="connsiteY5442" fmla="*/ 193391 h 303641"/>
                  <a:gd name="connsiteX5443" fmla="*/ 361478 w 1010331"/>
                  <a:gd name="connsiteY5443" fmla="*/ 193391 h 303641"/>
                  <a:gd name="connsiteX5444" fmla="*/ 342501 w 1010331"/>
                  <a:gd name="connsiteY5444" fmla="*/ 193391 h 303641"/>
                  <a:gd name="connsiteX5445" fmla="*/ 347019 w 1010331"/>
                  <a:gd name="connsiteY5445" fmla="*/ 197909 h 303641"/>
                  <a:gd name="connsiteX5446" fmla="*/ 342501 w 1010331"/>
                  <a:gd name="connsiteY5446" fmla="*/ 202428 h 303641"/>
                  <a:gd name="connsiteX5447" fmla="*/ 337982 w 1010331"/>
                  <a:gd name="connsiteY5447" fmla="*/ 197909 h 303641"/>
                  <a:gd name="connsiteX5448" fmla="*/ 342501 w 1010331"/>
                  <a:gd name="connsiteY5448" fmla="*/ 193391 h 303641"/>
                  <a:gd name="connsiteX5449" fmla="*/ 342501 w 1010331"/>
                  <a:gd name="connsiteY5449" fmla="*/ 193391 h 303641"/>
                  <a:gd name="connsiteX5450" fmla="*/ 323523 w 1010331"/>
                  <a:gd name="connsiteY5450" fmla="*/ 193391 h 303641"/>
                  <a:gd name="connsiteX5451" fmla="*/ 328041 w 1010331"/>
                  <a:gd name="connsiteY5451" fmla="*/ 197909 h 303641"/>
                  <a:gd name="connsiteX5452" fmla="*/ 323523 w 1010331"/>
                  <a:gd name="connsiteY5452" fmla="*/ 202428 h 303641"/>
                  <a:gd name="connsiteX5453" fmla="*/ 319004 w 1010331"/>
                  <a:gd name="connsiteY5453" fmla="*/ 197909 h 303641"/>
                  <a:gd name="connsiteX5454" fmla="*/ 323523 w 1010331"/>
                  <a:gd name="connsiteY5454" fmla="*/ 193391 h 303641"/>
                  <a:gd name="connsiteX5455" fmla="*/ 323523 w 1010331"/>
                  <a:gd name="connsiteY5455" fmla="*/ 193391 h 303641"/>
                  <a:gd name="connsiteX5456" fmla="*/ 305449 w 1010331"/>
                  <a:gd name="connsiteY5456" fmla="*/ 193391 h 303641"/>
                  <a:gd name="connsiteX5457" fmla="*/ 309968 w 1010331"/>
                  <a:gd name="connsiteY5457" fmla="*/ 197909 h 303641"/>
                  <a:gd name="connsiteX5458" fmla="*/ 305449 w 1010331"/>
                  <a:gd name="connsiteY5458" fmla="*/ 202428 h 303641"/>
                  <a:gd name="connsiteX5459" fmla="*/ 300931 w 1010331"/>
                  <a:gd name="connsiteY5459" fmla="*/ 197909 h 303641"/>
                  <a:gd name="connsiteX5460" fmla="*/ 305449 w 1010331"/>
                  <a:gd name="connsiteY5460" fmla="*/ 193391 h 303641"/>
                  <a:gd name="connsiteX5461" fmla="*/ 305449 w 1010331"/>
                  <a:gd name="connsiteY5461" fmla="*/ 193391 h 303641"/>
                  <a:gd name="connsiteX5462" fmla="*/ 286471 w 1010331"/>
                  <a:gd name="connsiteY5462" fmla="*/ 193391 h 303641"/>
                  <a:gd name="connsiteX5463" fmla="*/ 290990 w 1010331"/>
                  <a:gd name="connsiteY5463" fmla="*/ 197909 h 303641"/>
                  <a:gd name="connsiteX5464" fmla="*/ 286471 w 1010331"/>
                  <a:gd name="connsiteY5464" fmla="*/ 202428 h 303641"/>
                  <a:gd name="connsiteX5465" fmla="*/ 281953 w 1010331"/>
                  <a:gd name="connsiteY5465" fmla="*/ 197909 h 303641"/>
                  <a:gd name="connsiteX5466" fmla="*/ 286471 w 1010331"/>
                  <a:gd name="connsiteY5466" fmla="*/ 193391 h 303641"/>
                  <a:gd name="connsiteX5467" fmla="*/ 286471 w 1010331"/>
                  <a:gd name="connsiteY5467" fmla="*/ 193391 h 303641"/>
                  <a:gd name="connsiteX5468" fmla="*/ 840437 w 1010331"/>
                  <a:gd name="connsiteY5468" fmla="*/ 184354 h 303641"/>
                  <a:gd name="connsiteX5469" fmla="*/ 844955 w 1010331"/>
                  <a:gd name="connsiteY5469" fmla="*/ 188872 h 303641"/>
                  <a:gd name="connsiteX5470" fmla="*/ 840437 w 1010331"/>
                  <a:gd name="connsiteY5470" fmla="*/ 193391 h 303641"/>
                  <a:gd name="connsiteX5471" fmla="*/ 835918 w 1010331"/>
                  <a:gd name="connsiteY5471" fmla="*/ 188872 h 303641"/>
                  <a:gd name="connsiteX5472" fmla="*/ 840437 w 1010331"/>
                  <a:gd name="connsiteY5472" fmla="*/ 184354 h 303641"/>
                  <a:gd name="connsiteX5473" fmla="*/ 840437 w 1010331"/>
                  <a:gd name="connsiteY5473" fmla="*/ 184354 h 303641"/>
                  <a:gd name="connsiteX5474" fmla="*/ 821459 w 1010331"/>
                  <a:gd name="connsiteY5474" fmla="*/ 184354 h 303641"/>
                  <a:gd name="connsiteX5475" fmla="*/ 825978 w 1010331"/>
                  <a:gd name="connsiteY5475" fmla="*/ 188872 h 303641"/>
                  <a:gd name="connsiteX5476" fmla="*/ 821459 w 1010331"/>
                  <a:gd name="connsiteY5476" fmla="*/ 193391 h 303641"/>
                  <a:gd name="connsiteX5477" fmla="*/ 816941 w 1010331"/>
                  <a:gd name="connsiteY5477" fmla="*/ 188872 h 303641"/>
                  <a:gd name="connsiteX5478" fmla="*/ 821459 w 1010331"/>
                  <a:gd name="connsiteY5478" fmla="*/ 184354 h 303641"/>
                  <a:gd name="connsiteX5479" fmla="*/ 821459 w 1010331"/>
                  <a:gd name="connsiteY5479" fmla="*/ 184354 h 303641"/>
                  <a:gd name="connsiteX5480" fmla="*/ 803385 w 1010331"/>
                  <a:gd name="connsiteY5480" fmla="*/ 184354 h 303641"/>
                  <a:gd name="connsiteX5481" fmla="*/ 807904 w 1010331"/>
                  <a:gd name="connsiteY5481" fmla="*/ 188872 h 303641"/>
                  <a:gd name="connsiteX5482" fmla="*/ 803385 w 1010331"/>
                  <a:gd name="connsiteY5482" fmla="*/ 193391 h 303641"/>
                  <a:gd name="connsiteX5483" fmla="*/ 798867 w 1010331"/>
                  <a:gd name="connsiteY5483" fmla="*/ 188872 h 303641"/>
                  <a:gd name="connsiteX5484" fmla="*/ 803385 w 1010331"/>
                  <a:gd name="connsiteY5484" fmla="*/ 184354 h 303641"/>
                  <a:gd name="connsiteX5485" fmla="*/ 803385 w 1010331"/>
                  <a:gd name="connsiteY5485" fmla="*/ 184354 h 303641"/>
                  <a:gd name="connsiteX5486" fmla="*/ 784408 w 1010331"/>
                  <a:gd name="connsiteY5486" fmla="*/ 184354 h 303641"/>
                  <a:gd name="connsiteX5487" fmla="*/ 788926 w 1010331"/>
                  <a:gd name="connsiteY5487" fmla="*/ 188872 h 303641"/>
                  <a:gd name="connsiteX5488" fmla="*/ 784408 w 1010331"/>
                  <a:gd name="connsiteY5488" fmla="*/ 193391 h 303641"/>
                  <a:gd name="connsiteX5489" fmla="*/ 779889 w 1010331"/>
                  <a:gd name="connsiteY5489" fmla="*/ 188872 h 303641"/>
                  <a:gd name="connsiteX5490" fmla="*/ 784408 w 1010331"/>
                  <a:gd name="connsiteY5490" fmla="*/ 184354 h 303641"/>
                  <a:gd name="connsiteX5491" fmla="*/ 784408 w 1010331"/>
                  <a:gd name="connsiteY5491" fmla="*/ 184354 h 303641"/>
                  <a:gd name="connsiteX5492" fmla="*/ 765430 w 1010331"/>
                  <a:gd name="connsiteY5492" fmla="*/ 184354 h 303641"/>
                  <a:gd name="connsiteX5493" fmla="*/ 769948 w 1010331"/>
                  <a:gd name="connsiteY5493" fmla="*/ 188872 h 303641"/>
                  <a:gd name="connsiteX5494" fmla="*/ 765430 w 1010331"/>
                  <a:gd name="connsiteY5494" fmla="*/ 193391 h 303641"/>
                  <a:gd name="connsiteX5495" fmla="*/ 760912 w 1010331"/>
                  <a:gd name="connsiteY5495" fmla="*/ 188872 h 303641"/>
                  <a:gd name="connsiteX5496" fmla="*/ 765430 w 1010331"/>
                  <a:gd name="connsiteY5496" fmla="*/ 184354 h 303641"/>
                  <a:gd name="connsiteX5497" fmla="*/ 765430 w 1010331"/>
                  <a:gd name="connsiteY5497" fmla="*/ 184354 h 303641"/>
                  <a:gd name="connsiteX5498" fmla="*/ 746452 w 1010331"/>
                  <a:gd name="connsiteY5498" fmla="*/ 184354 h 303641"/>
                  <a:gd name="connsiteX5499" fmla="*/ 750971 w 1010331"/>
                  <a:gd name="connsiteY5499" fmla="*/ 188872 h 303641"/>
                  <a:gd name="connsiteX5500" fmla="*/ 746452 w 1010331"/>
                  <a:gd name="connsiteY5500" fmla="*/ 193391 h 303641"/>
                  <a:gd name="connsiteX5501" fmla="*/ 741934 w 1010331"/>
                  <a:gd name="connsiteY5501" fmla="*/ 188872 h 303641"/>
                  <a:gd name="connsiteX5502" fmla="*/ 746452 w 1010331"/>
                  <a:gd name="connsiteY5502" fmla="*/ 184354 h 303641"/>
                  <a:gd name="connsiteX5503" fmla="*/ 746452 w 1010331"/>
                  <a:gd name="connsiteY5503" fmla="*/ 184354 h 303641"/>
                  <a:gd name="connsiteX5504" fmla="*/ 727475 w 1010331"/>
                  <a:gd name="connsiteY5504" fmla="*/ 184354 h 303641"/>
                  <a:gd name="connsiteX5505" fmla="*/ 731993 w 1010331"/>
                  <a:gd name="connsiteY5505" fmla="*/ 188872 h 303641"/>
                  <a:gd name="connsiteX5506" fmla="*/ 727475 w 1010331"/>
                  <a:gd name="connsiteY5506" fmla="*/ 193391 h 303641"/>
                  <a:gd name="connsiteX5507" fmla="*/ 722956 w 1010331"/>
                  <a:gd name="connsiteY5507" fmla="*/ 188872 h 303641"/>
                  <a:gd name="connsiteX5508" fmla="*/ 727475 w 1010331"/>
                  <a:gd name="connsiteY5508" fmla="*/ 184354 h 303641"/>
                  <a:gd name="connsiteX5509" fmla="*/ 727475 w 1010331"/>
                  <a:gd name="connsiteY5509" fmla="*/ 184354 h 303641"/>
                  <a:gd name="connsiteX5510" fmla="*/ 709401 w 1010331"/>
                  <a:gd name="connsiteY5510" fmla="*/ 184354 h 303641"/>
                  <a:gd name="connsiteX5511" fmla="*/ 713919 w 1010331"/>
                  <a:gd name="connsiteY5511" fmla="*/ 188872 h 303641"/>
                  <a:gd name="connsiteX5512" fmla="*/ 709401 w 1010331"/>
                  <a:gd name="connsiteY5512" fmla="*/ 193391 h 303641"/>
                  <a:gd name="connsiteX5513" fmla="*/ 704882 w 1010331"/>
                  <a:gd name="connsiteY5513" fmla="*/ 188872 h 303641"/>
                  <a:gd name="connsiteX5514" fmla="*/ 709401 w 1010331"/>
                  <a:gd name="connsiteY5514" fmla="*/ 184354 h 303641"/>
                  <a:gd name="connsiteX5515" fmla="*/ 709401 w 1010331"/>
                  <a:gd name="connsiteY5515" fmla="*/ 184354 h 303641"/>
                  <a:gd name="connsiteX5516" fmla="*/ 690423 w 1010331"/>
                  <a:gd name="connsiteY5516" fmla="*/ 184354 h 303641"/>
                  <a:gd name="connsiteX5517" fmla="*/ 694942 w 1010331"/>
                  <a:gd name="connsiteY5517" fmla="*/ 188872 h 303641"/>
                  <a:gd name="connsiteX5518" fmla="*/ 690423 w 1010331"/>
                  <a:gd name="connsiteY5518" fmla="*/ 193391 h 303641"/>
                  <a:gd name="connsiteX5519" fmla="*/ 685905 w 1010331"/>
                  <a:gd name="connsiteY5519" fmla="*/ 188872 h 303641"/>
                  <a:gd name="connsiteX5520" fmla="*/ 690423 w 1010331"/>
                  <a:gd name="connsiteY5520" fmla="*/ 184354 h 303641"/>
                  <a:gd name="connsiteX5521" fmla="*/ 690423 w 1010331"/>
                  <a:gd name="connsiteY5521" fmla="*/ 184354 h 303641"/>
                  <a:gd name="connsiteX5522" fmla="*/ 671446 w 1010331"/>
                  <a:gd name="connsiteY5522" fmla="*/ 184354 h 303641"/>
                  <a:gd name="connsiteX5523" fmla="*/ 675964 w 1010331"/>
                  <a:gd name="connsiteY5523" fmla="*/ 188872 h 303641"/>
                  <a:gd name="connsiteX5524" fmla="*/ 671446 w 1010331"/>
                  <a:gd name="connsiteY5524" fmla="*/ 193391 h 303641"/>
                  <a:gd name="connsiteX5525" fmla="*/ 666927 w 1010331"/>
                  <a:gd name="connsiteY5525" fmla="*/ 188872 h 303641"/>
                  <a:gd name="connsiteX5526" fmla="*/ 671446 w 1010331"/>
                  <a:gd name="connsiteY5526" fmla="*/ 184354 h 303641"/>
                  <a:gd name="connsiteX5527" fmla="*/ 671446 w 1010331"/>
                  <a:gd name="connsiteY5527" fmla="*/ 184354 h 303641"/>
                  <a:gd name="connsiteX5528" fmla="*/ 652468 w 1010331"/>
                  <a:gd name="connsiteY5528" fmla="*/ 184354 h 303641"/>
                  <a:gd name="connsiteX5529" fmla="*/ 656987 w 1010331"/>
                  <a:gd name="connsiteY5529" fmla="*/ 188872 h 303641"/>
                  <a:gd name="connsiteX5530" fmla="*/ 652468 w 1010331"/>
                  <a:gd name="connsiteY5530" fmla="*/ 193391 h 303641"/>
                  <a:gd name="connsiteX5531" fmla="*/ 647950 w 1010331"/>
                  <a:gd name="connsiteY5531" fmla="*/ 188872 h 303641"/>
                  <a:gd name="connsiteX5532" fmla="*/ 652468 w 1010331"/>
                  <a:gd name="connsiteY5532" fmla="*/ 184354 h 303641"/>
                  <a:gd name="connsiteX5533" fmla="*/ 652468 w 1010331"/>
                  <a:gd name="connsiteY5533" fmla="*/ 184354 h 303641"/>
                  <a:gd name="connsiteX5534" fmla="*/ 633490 w 1010331"/>
                  <a:gd name="connsiteY5534" fmla="*/ 184354 h 303641"/>
                  <a:gd name="connsiteX5535" fmla="*/ 638009 w 1010331"/>
                  <a:gd name="connsiteY5535" fmla="*/ 188872 h 303641"/>
                  <a:gd name="connsiteX5536" fmla="*/ 633490 w 1010331"/>
                  <a:gd name="connsiteY5536" fmla="*/ 193391 h 303641"/>
                  <a:gd name="connsiteX5537" fmla="*/ 628972 w 1010331"/>
                  <a:gd name="connsiteY5537" fmla="*/ 188872 h 303641"/>
                  <a:gd name="connsiteX5538" fmla="*/ 633490 w 1010331"/>
                  <a:gd name="connsiteY5538" fmla="*/ 184354 h 303641"/>
                  <a:gd name="connsiteX5539" fmla="*/ 633490 w 1010331"/>
                  <a:gd name="connsiteY5539" fmla="*/ 184354 h 303641"/>
                  <a:gd name="connsiteX5540" fmla="*/ 615417 w 1010331"/>
                  <a:gd name="connsiteY5540" fmla="*/ 184354 h 303641"/>
                  <a:gd name="connsiteX5541" fmla="*/ 619935 w 1010331"/>
                  <a:gd name="connsiteY5541" fmla="*/ 188872 h 303641"/>
                  <a:gd name="connsiteX5542" fmla="*/ 615417 w 1010331"/>
                  <a:gd name="connsiteY5542" fmla="*/ 193391 h 303641"/>
                  <a:gd name="connsiteX5543" fmla="*/ 610898 w 1010331"/>
                  <a:gd name="connsiteY5543" fmla="*/ 188872 h 303641"/>
                  <a:gd name="connsiteX5544" fmla="*/ 615417 w 1010331"/>
                  <a:gd name="connsiteY5544" fmla="*/ 184354 h 303641"/>
                  <a:gd name="connsiteX5545" fmla="*/ 615417 w 1010331"/>
                  <a:gd name="connsiteY5545" fmla="*/ 184354 h 303641"/>
                  <a:gd name="connsiteX5546" fmla="*/ 596439 w 1010331"/>
                  <a:gd name="connsiteY5546" fmla="*/ 184354 h 303641"/>
                  <a:gd name="connsiteX5547" fmla="*/ 600957 w 1010331"/>
                  <a:gd name="connsiteY5547" fmla="*/ 188872 h 303641"/>
                  <a:gd name="connsiteX5548" fmla="*/ 596439 w 1010331"/>
                  <a:gd name="connsiteY5548" fmla="*/ 193391 h 303641"/>
                  <a:gd name="connsiteX5549" fmla="*/ 591920 w 1010331"/>
                  <a:gd name="connsiteY5549" fmla="*/ 188872 h 303641"/>
                  <a:gd name="connsiteX5550" fmla="*/ 596439 w 1010331"/>
                  <a:gd name="connsiteY5550" fmla="*/ 184354 h 303641"/>
                  <a:gd name="connsiteX5551" fmla="*/ 596439 w 1010331"/>
                  <a:gd name="connsiteY5551" fmla="*/ 184354 h 303641"/>
                  <a:gd name="connsiteX5552" fmla="*/ 577461 w 1010331"/>
                  <a:gd name="connsiteY5552" fmla="*/ 184354 h 303641"/>
                  <a:gd name="connsiteX5553" fmla="*/ 581980 w 1010331"/>
                  <a:gd name="connsiteY5553" fmla="*/ 188872 h 303641"/>
                  <a:gd name="connsiteX5554" fmla="*/ 577461 w 1010331"/>
                  <a:gd name="connsiteY5554" fmla="*/ 193391 h 303641"/>
                  <a:gd name="connsiteX5555" fmla="*/ 572943 w 1010331"/>
                  <a:gd name="connsiteY5555" fmla="*/ 188872 h 303641"/>
                  <a:gd name="connsiteX5556" fmla="*/ 577461 w 1010331"/>
                  <a:gd name="connsiteY5556" fmla="*/ 184354 h 303641"/>
                  <a:gd name="connsiteX5557" fmla="*/ 577461 w 1010331"/>
                  <a:gd name="connsiteY5557" fmla="*/ 184354 h 303641"/>
                  <a:gd name="connsiteX5558" fmla="*/ 558484 w 1010331"/>
                  <a:gd name="connsiteY5558" fmla="*/ 184354 h 303641"/>
                  <a:gd name="connsiteX5559" fmla="*/ 563002 w 1010331"/>
                  <a:gd name="connsiteY5559" fmla="*/ 188872 h 303641"/>
                  <a:gd name="connsiteX5560" fmla="*/ 558484 w 1010331"/>
                  <a:gd name="connsiteY5560" fmla="*/ 193391 h 303641"/>
                  <a:gd name="connsiteX5561" fmla="*/ 553965 w 1010331"/>
                  <a:gd name="connsiteY5561" fmla="*/ 188872 h 303641"/>
                  <a:gd name="connsiteX5562" fmla="*/ 558484 w 1010331"/>
                  <a:gd name="connsiteY5562" fmla="*/ 184354 h 303641"/>
                  <a:gd name="connsiteX5563" fmla="*/ 558484 w 1010331"/>
                  <a:gd name="connsiteY5563" fmla="*/ 184354 h 303641"/>
                  <a:gd name="connsiteX5564" fmla="*/ 539506 w 1010331"/>
                  <a:gd name="connsiteY5564" fmla="*/ 184354 h 303641"/>
                  <a:gd name="connsiteX5565" fmla="*/ 544025 w 1010331"/>
                  <a:gd name="connsiteY5565" fmla="*/ 188872 h 303641"/>
                  <a:gd name="connsiteX5566" fmla="*/ 539506 w 1010331"/>
                  <a:gd name="connsiteY5566" fmla="*/ 193391 h 303641"/>
                  <a:gd name="connsiteX5567" fmla="*/ 534988 w 1010331"/>
                  <a:gd name="connsiteY5567" fmla="*/ 188872 h 303641"/>
                  <a:gd name="connsiteX5568" fmla="*/ 539506 w 1010331"/>
                  <a:gd name="connsiteY5568" fmla="*/ 184354 h 303641"/>
                  <a:gd name="connsiteX5569" fmla="*/ 539506 w 1010331"/>
                  <a:gd name="connsiteY5569" fmla="*/ 184354 h 303641"/>
                  <a:gd name="connsiteX5570" fmla="*/ 521432 w 1010331"/>
                  <a:gd name="connsiteY5570" fmla="*/ 184354 h 303641"/>
                  <a:gd name="connsiteX5571" fmla="*/ 525951 w 1010331"/>
                  <a:gd name="connsiteY5571" fmla="*/ 188872 h 303641"/>
                  <a:gd name="connsiteX5572" fmla="*/ 521432 w 1010331"/>
                  <a:gd name="connsiteY5572" fmla="*/ 193391 h 303641"/>
                  <a:gd name="connsiteX5573" fmla="*/ 516914 w 1010331"/>
                  <a:gd name="connsiteY5573" fmla="*/ 188872 h 303641"/>
                  <a:gd name="connsiteX5574" fmla="*/ 521432 w 1010331"/>
                  <a:gd name="connsiteY5574" fmla="*/ 184354 h 303641"/>
                  <a:gd name="connsiteX5575" fmla="*/ 521432 w 1010331"/>
                  <a:gd name="connsiteY5575" fmla="*/ 184354 h 303641"/>
                  <a:gd name="connsiteX5576" fmla="*/ 502455 w 1010331"/>
                  <a:gd name="connsiteY5576" fmla="*/ 184354 h 303641"/>
                  <a:gd name="connsiteX5577" fmla="*/ 506973 w 1010331"/>
                  <a:gd name="connsiteY5577" fmla="*/ 188872 h 303641"/>
                  <a:gd name="connsiteX5578" fmla="*/ 502455 w 1010331"/>
                  <a:gd name="connsiteY5578" fmla="*/ 193391 h 303641"/>
                  <a:gd name="connsiteX5579" fmla="*/ 497936 w 1010331"/>
                  <a:gd name="connsiteY5579" fmla="*/ 188872 h 303641"/>
                  <a:gd name="connsiteX5580" fmla="*/ 502455 w 1010331"/>
                  <a:gd name="connsiteY5580" fmla="*/ 184354 h 303641"/>
                  <a:gd name="connsiteX5581" fmla="*/ 502455 w 1010331"/>
                  <a:gd name="connsiteY5581" fmla="*/ 184354 h 303641"/>
                  <a:gd name="connsiteX5582" fmla="*/ 483477 w 1010331"/>
                  <a:gd name="connsiteY5582" fmla="*/ 184354 h 303641"/>
                  <a:gd name="connsiteX5583" fmla="*/ 487995 w 1010331"/>
                  <a:gd name="connsiteY5583" fmla="*/ 188872 h 303641"/>
                  <a:gd name="connsiteX5584" fmla="*/ 483477 w 1010331"/>
                  <a:gd name="connsiteY5584" fmla="*/ 193391 h 303641"/>
                  <a:gd name="connsiteX5585" fmla="*/ 478959 w 1010331"/>
                  <a:gd name="connsiteY5585" fmla="*/ 188872 h 303641"/>
                  <a:gd name="connsiteX5586" fmla="*/ 483477 w 1010331"/>
                  <a:gd name="connsiteY5586" fmla="*/ 184354 h 303641"/>
                  <a:gd name="connsiteX5587" fmla="*/ 483477 w 1010331"/>
                  <a:gd name="connsiteY5587" fmla="*/ 184354 h 303641"/>
                  <a:gd name="connsiteX5588" fmla="*/ 464499 w 1010331"/>
                  <a:gd name="connsiteY5588" fmla="*/ 184354 h 303641"/>
                  <a:gd name="connsiteX5589" fmla="*/ 469018 w 1010331"/>
                  <a:gd name="connsiteY5589" fmla="*/ 188872 h 303641"/>
                  <a:gd name="connsiteX5590" fmla="*/ 464499 w 1010331"/>
                  <a:gd name="connsiteY5590" fmla="*/ 193391 h 303641"/>
                  <a:gd name="connsiteX5591" fmla="*/ 459981 w 1010331"/>
                  <a:gd name="connsiteY5591" fmla="*/ 188872 h 303641"/>
                  <a:gd name="connsiteX5592" fmla="*/ 464499 w 1010331"/>
                  <a:gd name="connsiteY5592" fmla="*/ 184354 h 303641"/>
                  <a:gd name="connsiteX5593" fmla="*/ 464499 w 1010331"/>
                  <a:gd name="connsiteY5593" fmla="*/ 184354 h 303641"/>
                  <a:gd name="connsiteX5594" fmla="*/ 446425 w 1010331"/>
                  <a:gd name="connsiteY5594" fmla="*/ 184354 h 303641"/>
                  <a:gd name="connsiteX5595" fmla="*/ 450944 w 1010331"/>
                  <a:gd name="connsiteY5595" fmla="*/ 188872 h 303641"/>
                  <a:gd name="connsiteX5596" fmla="*/ 446425 w 1010331"/>
                  <a:gd name="connsiteY5596" fmla="*/ 193391 h 303641"/>
                  <a:gd name="connsiteX5597" fmla="*/ 441907 w 1010331"/>
                  <a:gd name="connsiteY5597" fmla="*/ 188872 h 303641"/>
                  <a:gd name="connsiteX5598" fmla="*/ 446425 w 1010331"/>
                  <a:gd name="connsiteY5598" fmla="*/ 184354 h 303641"/>
                  <a:gd name="connsiteX5599" fmla="*/ 446425 w 1010331"/>
                  <a:gd name="connsiteY5599" fmla="*/ 184354 h 303641"/>
                  <a:gd name="connsiteX5600" fmla="*/ 427448 w 1010331"/>
                  <a:gd name="connsiteY5600" fmla="*/ 184354 h 303641"/>
                  <a:gd name="connsiteX5601" fmla="*/ 431966 w 1010331"/>
                  <a:gd name="connsiteY5601" fmla="*/ 188872 h 303641"/>
                  <a:gd name="connsiteX5602" fmla="*/ 427448 w 1010331"/>
                  <a:gd name="connsiteY5602" fmla="*/ 193391 h 303641"/>
                  <a:gd name="connsiteX5603" fmla="*/ 422929 w 1010331"/>
                  <a:gd name="connsiteY5603" fmla="*/ 188872 h 303641"/>
                  <a:gd name="connsiteX5604" fmla="*/ 427448 w 1010331"/>
                  <a:gd name="connsiteY5604" fmla="*/ 184354 h 303641"/>
                  <a:gd name="connsiteX5605" fmla="*/ 427448 w 1010331"/>
                  <a:gd name="connsiteY5605" fmla="*/ 184354 h 303641"/>
                  <a:gd name="connsiteX5606" fmla="*/ 408470 w 1010331"/>
                  <a:gd name="connsiteY5606" fmla="*/ 184354 h 303641"/>
                  <a:gd name="connsiteX5607" fmla="*/ 412989 w 1010331"/>
                  <a:gd name="connsiteY5607" fmla="*/ 188872 h 303641"/>
                  <a:gd name="connsiteX5608" fmla="*/ 408470 w 1010331"/>
                  <a:gd name="connsiteY5608" fmla="*/ 193391 h 303641"/>
                  <a:gd name="connsiteX5609" fmla="*/ 403952 w 1010331"/>
                  <a:gd name="connsiteY5609" fmla="*/ 188872 h 303641"/>
                  <a:gd name="connsiteX5610" fmla="*/ 408470 w 1010331"/>
                  <a:gd name="connsiteY5610" fmla="*/ 184354 h 303641"/>
                  <a:gd name="connsiteX5611" fmla="*/ 408470 w 1010331"/>
                  <a:gd name="connsiteY5611" fmla="*/ 184354 h 303641"/>
                  <a:gd name="connsiteX5612" fmla="*/ 389493 w 1010331"/>
                  <a:gd name="connsiteY5612" fmla="*/ 184354 h 303641"/>
                  <a:gd name="connsiteX5613" fmla="*/ 394011 w 1010331"/>
                  <a:gd name="connsiteY5613" fmla="*/ 188872 h 303641"/>
                  <a:gd name="connsiteX5614" fmla="*/ 389493 w 1010331"/>
                  <a:gd name="connsiteY5614" fmla="*/ 193391 h 303641"/>
                  <a:gd name="connsiteX5615" fmla="*/ 384974 w 1010331"/>
                  <a:gd name="connsiteY5615" fmla="*/ 188872 h 303641"/>
                  <a:gd name="connsiteX5616" fmla="*/ 389493 w 1010331"/>
                  <a:gd name="connsiteY5616" fmla="*/ 184354 h 303641"/>
                  <a:gd name="connsiteX5617" fmla="*/ 389493 w 1010331"/>
                  <a:gd name="connsiteY5617" fmla="*/ 184354 h 303641"/>
                  <a:gd name="connsiteX5618" fmla="*/ 370515 w 1010331"/>
                  <a:gd name="connsiteY5618" fmla="*/ 184354 h 303641"/>
                  <a:gd name="connsiteX5619" fmla="*/ 375034 w 1010331"/>
                  <a:gd name="connsiteY5619" fmla="*/ 188872 h 303641"/>
                  <a:gd name="connsiteX5620" fmla="*/ 370515 w 1010331"/>
                  <a:gd name="connsiteY5620" fmla="*/ 193391 h 303641"/>
                  <a:gd name="connsiteX5621" fmla="*/ 365997 w 1010331"/>
                  <a:gd name="connsiteY5621" fmla="*/ 188872 h 303641"/>
                  <a:gd name="connsiteX5622" fmla="*/ 370515 w 1010331"/>
                  <a:gd name="connsiteY5622" fmla="*/ 184354 h 303641"/>
                  <a:gd name="connsiteX5623" fmla="*/ 370515 w 1010331"/>
                  <a:gd name="connsiteY5623" fmla="*/ 184354 h 303641"/>
                  <a:gd name="connsiteX5624" fmla="*/ 352441 w 1010331"/>
                  <a:gd name="connsiteY5624" fmla="*/ 184354 h 303641"/>
                  <a:gd name="connsiteX5625" fmla="*/ 356960 w 1010331"/>
                  <a:gd name="connsiteY5625" fmla="*/ 188872 h 303641"/>
                  <a:gd name="connsiteX5626" fmla="*/ 352441 w 1010331"/>
                  <a:gd name="connsiteY5626" fmla="*/ 193391 h 303641"/>
                  <a:gd name="connsiteX5627" fmla="*/ 347923 w 1010331"/>
                  <a:gd name="connsiteY5627" fmla="*/ 188872 h 303641"/>
                  <a:gd name="connsiteX5628" fmla="*/ 352441 w 1010331"/>
                  <a:gd name="connsiteY5628" fmla="*/ 184354 h 303641"/>
                  <a:gd name="connsiteX5629" fmla="*/ 352441 w 1010331"/>
                  <a:gd name="connsiteY5629" fmla="*/ 184354 h 303641"/>
                  <a:gd name="connsiteX5630" fmla="*/ 333464 w 1010331"/>
                  <a:gd name="connsiteY5630" fmla="*/ 184354 h 303641"/>
                  <a:gd name="connsiteX5631" fmla="*/ 337982 w 1010331"/>
                  <a:gd name="connsiteY5631" fmla="*/ 188872 h 303641"/>
                  <a:gd name="connsiteX5632" fmla="*/ 333464 w 1010331"/>
                  <a:gd name="connsiteY5632" fmla="*/ 193391 h 303641"/>
                  <a:gd name="connsiteX5633" fmla="*/ 328945 w 1010331"/>
                  <a:gd name="connsiteY5633" fmla="*/ 188872 h 303641"/>
                  <a:gd name="connsiteX5634" fmla="*/ 333464 w 1010331"/>
                  <a:gd name="connsiteY5634" fmla="*/ 184354 h 303641"/>
                  <a:gd name="connsiteX5635" fmla="*/ 333464 w 1010331"/>
                  <a:gd name="connsiteY5635" fmla="*/ 184354 h 303641"/>
                  <a:gd name="connsiteX5636" fmla="*/ 314486 w 1010331"/>
                  <a:gd name="connsiteY5636" fmla="*/ 184354 h 303641"/>
                  <a:gd name="connsiteX5637" fmla="*/ 319004 w 1010331"/>
                  <a:gd name="connsiteY5637" fmla="*/ 188872 h 303641"/>
                  <a:gd name="connsiteX5638" fmla="*/ 314486 w 1010331"/>
                  <a:gd name="connsiteY5638" fmla="*/ 193391 h 303641"/>
                  <a:gd name="connsiteX5639" fmla="*/ 309968 w 1010331"/>
                  <a:gd name="connsiteY5639" fmla="*/ 188872 h 303641"/>
                  <a:gd name="connsiteX5640" fmla="*/ 314486 w 1010331"/>
                  <a:gd name="connsiteY5640" fmla="*/ 184354 h 303641"/>
                  <a:gd name="connsiteX5641" fmla="*/ 314486 w 1010331"/>
                  <a:gd name="connsiteY5641" fmla="*/ 184354 h 303641"/>
                  <a:gd name="connsiteX5642" fmla="*/ 295508 w 1010331"/>
                  <a:gd name="connsiteY5642" fmla="*/ 184354 h 303641"/>
                  <a:gd name="connsiteX5643" fmla="*/ 300027 w 1010331"/>
                  <a:gd name="connsiteY5643" fmla="*/ 188872 h 303641"/>
                  <a:gd name="connsiteX5644" fmla="*/ 295508 w 1010331"/>
                  <a:gd name="connsiteY5644" fmla="*/ 193391 h 303641"/>
                  <a:gd name="connsiteX5645" fmla="*/ 290990 w 1010331"/>
                  <a:gd name="connsiteY5645" fmla="*/ 188872 h 303641"/>
                  <a:gd name="connsiteX5646" fmla="*/ 295508 w 1010331"/>
                  <a:gd name="connsiteY5646" fmla="*/ 184354 h 303641"/>
                  <a:gd name="connsiteX5647" fmla="*/ 295508 w 1010331"/>
                  <a:gd name="connsiteY5647" fmla="*/ 184354 h 303641"/>
                  <a:gd name="connsiteX5648" fmla="*/ 831400 w 1010331"/>
                  <a:gd name="connsiteY5648" fmla="*/ 173510 h 303641"/>
                  <a:gd name="connsiteX5649" fmla="*/ 835918 w 1010331"/>
                  <a:gd name="connsiteY5649" fmla="*/ 178028 h 303641"/>
                  <a:gd name="connsiteX5650" fmla="*/ 831400 w 1010331"/>
                  <a:gd name="connsiteY5650" fmla="*/ 182546 h 303641"/>
                  <a:gd name="connsiteX5651" fmla="*/ 826881 w 1010331"/>
                  <a:gd name="connsiteY5651" fmla="*/ 178028 h 303641"/>
                  <a:gd name="connsiteX5652" fmla="*/ 831400 w 1010331"/>
                  <a:gd name="connsiteY5652" fmla="*/ 173510 h 303641"/>
                  <a:gd name="connsiteX5653" fmla="*/ 831400 w 1010331"/>
                  <a:gd name="connsiteY5653" fmla="*/ 173510 h 303641"/>
                  <a:gd name="connsiteX5654" fmla="*/ 812422 w 1010331"/>
                  <a:gd name="connsiteY5654" fmla="*/ 173510 h 303641"/>
                  <a:gd name="connsiteX5655" fmla="*/ 816941 w 1010331"/>
                  <a:gd name="connsiteY5655" fmla="*/ 178028 h 303641"/>
                  <a:gd name="connsiteX5656" fmla="*/ 812422 w 1010331"/>
                  <a:gd name="connsiteY5656" fmla="*/ 182546 h 303641"/>
                  <a:gd name="connsiteX5657" fmla="*/ 807904 w 1010331"/>
                  <a:gd name="connsiteY5657" fmla="*/ 178028 h 303641"/>
                  <a:gd name="connsiteX5658" fmla="*/ 812422 w 1010331"/>
                  <a:gd name="connsiteY5658" fmla="*/ 173510 h 303641"/>
                  <a:gd name="connsiteX5659" fmla="*/ 812422 w 1010331"/>
                  <a:gd name="connsiteY5659" fmla="*/ 173510 h 303641"/>
                  <a:gd name="connsiteX5660" fmla="*/ 793445 w 1010331"/>
                  <a:gd name="connsiteY5660" fmla="*/ 173510 h 303641"/>
                  <a:gd name="connsiteX5661" fmla="*/ 797963 w 1010331"/>
                  <a:gd name="connsiteY5661" fmla="*/ 178028 h 303641"/>
                  <a:gd name="connsiteX5662" fmla="*/ 793445 w 1010331"/>
                  <a:gd name="connsiteY5662" fmla="*/ 182546 h 303641"/>
                  <a:gd name="connsiteX5663" fmla="*/ 788926 w 1010331"/>
                  <a:gd name="connsiteY5663" fmla="*/ 178028 h 303641"/>
                  <a:gd name="connsiteX5664" fmla="*/ 793445 w 1010331"/>
                  <a:gd name="connsiteY5664" fmla="*/ 173510 h 303641"/>
                  <a:gd name="connsiteX5665" fmla="*/ 793445 w 1010331"/>
                  <a:gd name="connsiteY5665" fmla="*/ 173510 h 303641"/>
                  <a:gd name="connsiteX5666" fmla="*/ 774467 w 1010331"/>
                  <a:gd name="connsiteY5666" fmla="*/ 173510 h 303641"/>
                  <a:gd name="connsiteX5667" fmla="*/ 778985 w 1010331"/>
                  <a:gd name="connsiteY5667" fmla="*/ 178028 h 303641"/>
                  <a:gd name="connsiteX5668" fmla="*/ 774467 w 1010331"/>
                  <a:gd name="connsiteY5668" fmla="*/ 182546 h 303641"/>
                  <a:gd name="connsiteX5669" fmla="*/ 769948 w 1010331"/>
                  <a:gd name="connsiteY5669" fmla="*/ 178028 h 303641"/>
                  <a:gd name="connsiteX5670" fmla="*/ 774467 w 1010331"/>
                  <a:gd name="connsiteY5670" fmla="*/ 173510 h 303641"/>
                  <a:gd name="connsiteX5671" fmla="*/ 774467 w 1010331"/>
                  <a:gd name="connsiteY5671" fmla="*/ 173510 h 303641"/>
                  <a:gd name="connsiteX5672" fmla="*/ 756393 w 1010331"/>
                  <a:gd name="connsiteY5672" fmla="*/ 173510 h 303641"/>
                  <a:gd name="connsiteX5673" fmla="*/ 760912 w 1010331"/>
                  <a:gd name="connsiteY5673" fmla="*/ 178028 h 303641"/>
                  <a:gd name="connsiteX5674" fmla="*/ 756393 w 1010331"/>
                  <a:gd name="connsiteY5674" fmla="*/ 182546 h 303641"/>
                  <a:gd name="connsiteX5675" fmla="*/ 751875 w 1010331"/>
                  <a:gd name="connsiteY5675" fmla="*/ 178028 h 303641"/>
                  <a:gd name="connsiteX5676" fmla="*/ 756393 w 1010331"/>
                  <a:gd name="connsiteY5676" fmla="*/ 173510 h 303641"/>
                  <a:gd name="connsiteX5677" fmla="*/ 756393 w 1010331"/>
                  <a:gd name="connsiteY5677" fmla="*/ 173510 h 303641"/>
                  <a:gd name="connsiteX5678" fmla="*/ 737415 w 1010331"/>
                  <a:gd name="connsiteY5678" fmla="*/ 173510 h 303641"/>
                  <a:gd name="connsiteX5679" fmla="*/ 741934 w 1010331"/>
                  <a:gd name="connsiteY5679" fmla="*/ 178028 h 303641"/>
                  <a:gd name="connsiteX5680" fmla="*/ 737415 w 1010331"/>
                  <a:gd name="connsiteY5680" fmla="*/ 182546 h 303641"/>
                  <a:gd name="connsiteX5681" fmla="*/ 732897 w 1010331"/>
                  <a:gd name="connsiteY5681" fmla="*/ 178028 h 303641"/>
                  <a:gd name="connsiteX5682" fmla="*/ 737415 w 1010331"/>
                  <a:gd name="connsiteY5682" fmla="*/ 173510 h 303641"/>
                  <a:gd name="connsiteX5683" fmla="*/ 737415 w 1010331"/>
                  <a:gd name="connsiteY5683" fmla="*/ 173510 h 303641"/>
                  <a:gd name="connsiteX5684" fmla="*/ 718438 w 1010331"/>
                  <a:gd name="connsiteY5684" fmla="*/ 173510 h 303641"/>
                  <a:gd name="connsiteX5685" fmla="*/ 722956 w 1010331"/>
                  <a:gd name="connsiteY5685" fmla="*/ 178028 h 303641"/>
                  <a:gd name="connsiteX5686" fmla="*/ 718438 w 1010331"/>
                  <a:gd name="connsiteY5686" fmla="*/ 182546 h 303641"/>
                  <a:gd name="connsiteX5687" fmla="*/ 713919 w 1010331"/>
                  <a:gd name="connsiteY5687" fmla="*/ 178028 h 303641"/>
                  <a:gd name="connsiteX5688" fmla="*/ 718438 w 1010331"/>
                  <a:gd name="connsiteY5688" fmla="*/ 173510 h 303641"/>
                  <a:gd name="connsiteX5689" fmla="*/ 718438 w 1010331"/>
                  <a:gd name="connsiteY5689" fmla="*/ 173510 h 303641"/>
                  <a:gd name="connsiteX5690" fmla="*/ 699460 w 1010331"/>
                  <a:gd name="connsiteY5690" fmla="*/ 173510 h 303641"/>
                  <a:gd name="connsiteX5691" fmla="*/ 703979 w 1010331"/>
                  <a:gd name="connsiteY5691" fmla="*/ 178028 h 303641"/>
                  <a:gd name="connsiteX5692" fmla="*/ 699460 w 1010331"/>
                  <a:gd name="connsiteY5692" fmla="*/ 182546 h 303641"/>
                  <a:gd name="connsiteX5693" fmla="*/ 694942 w 1010331"/>
                  <a:gd name="connsiteY5693" fmla="*/ 178028 h 303641"/>
                  <a:gd name="connsiteX5694" fmla="*/ 699460 w 1010331"/>
                  <a:gd name="connsiteY5694" fmla="*/ 173510 h 303641"/>
                  <a:gd name="connsiteX5695" fmla="*/ 699460 w 1010331"/>
                  <a:gd name="connsiteY5695" fmla="*/ 173510 h 303641"/>
                  <a:gd name="connsiteX5696" fmla="*/ 680483 w 1010331"/>
                  <a:gd name="connsiteY5696" fmla="*/ 173510 h 303641"/>
                  <a:gd name="connsiteX5697" fmla="*/ 685001 w 1010331"/>
                  <a:gd name="connsiteY5697" fmla="*/ 178028 h 303641"/>
                  <a:gd name="connsiteX5698" fmla="*/ 680483 w 1010331"/>
                  <a:gd name="connsiteY5698" fmla="*/ 182546 h 303641"/>
                  <a:gd name="connsiteX5699" fmla="*/ 675964 w 1010331"/>
                  <a:gd name="connsiteY5699" fmla="*/ 178028 h 303641"/>
                  <a:gd name="connsiteX5700" fmla="*/ 680483 w 1010331"/>
                  <a:gd name="connsiteY5700" fmla="*/ 173510 h 303641"/>
                  <a:gd name="connsiteX5701" fmla="*/ 680483 w 1010331"/>
                  <a:gd name="connsiteY5701" fmla="*/ 173510 h 303641"/>
                  <a:gd name="connsiteX5702" fmla="*/ 662409 w 1010331"/>
                  <a:gd name="connsiteY5702" fmla="*/ 173510 h 303641"/>
                  <a:gd name="connsiteX5703" fmla="*/ 666927 w 1010331"/>
                  <a:gd name="connsiteY5703" fmla="*/ 178028 h 303641"/>
                  <a:gd name="connsiteX5704" fmla="*/ 662409 w 1010331"/>
                  <a:gd name="connsiteY5704" fmla="*/ 182546 h 303641"/>
                  <a:gd name="connsiteX5705" fmla="*/ 657890 w 1010331"/>
                  <a:gd name="connsiteY5705" fmla="*/ 178028 h 303641"/>
                  <a:gd name="connsiteX5706" fmla="*/ 662409 w 1010331"/>
                  <a:gd name="connsiteY5706" fmla="*/ 173510 h 303641"/>
                  <a:gd name="connsiteX5707" fmla="*/ 662409 w 1010331"/>
                  <a:gd name="connsiteY5707" fmla="*/ 173510 h 303641"/>
                  <a:gd name="connsiteX5708" fmla="*/ 643431 w 1010331"/>
                  <a:gd name="connsiteY5708" fmla="*/ 173510 h 303641"/>
                  <a:gd name="connsiteX5709" fmla="*/ 647950 w 1010331"/>
                  <a:gd name="connsiteY5709" fmla="*/ 178028 h 303641"/>
                  <a:gd name="connsiteX5710" fmla="*/ 643431 w 1010331"/>
                  <a:gd name="connsiteY5710" fmla="*/ 182546 h 303641"/>
                  <a:gd name="connsiteX5711" fmla="*/ 638913 w 1010331"/>
                  <a:gd name="connsiteY5711" fmla="*/ 178028 h 303641"/>
                  <a:gd name="connsiteX5712" fmla="*/ 643431 w 1010331"/>
                  <a:gd name="connsiteY5712" fmla="*/ 173510 h 303641"/>
                  <a:gd name="connsiteX5713" fmla="*/ 643431 w 1010331"/>
                  <a:gd name="connsiteY5713" fmla="*/ 173510 h 303641"/>
                  <a:gd name="connsiteX5714" fmla="*/ 624453 w 1010331"/>
                  <a:gd name="connsiteY5714" fmla="*/ 173510 h 303641"/>
                  <a:gd name="connsiteX5715" fmla="*/ 628972 w 1010331"/>
                  <a:gd name="connsiteY5715" fmla="*/ 178028 h 303641"/>
                  <a:gd name="connsiteX5716" fmla="*/ 624453 w 1010331"/>
                  <a:gd name="connsiteY5716" fmla="*/ 182546 h 303641"/>
                  <a:gd name="connsiteX5717" fmla="*/ 619935 w 1010331"/>
                  <a:gd name="connsiteY5717" fmla="*/ 178028 h 303641"/>
                  <a:gd name="connsiteX5718" fmla="*/ 624453 w 1010331"/>
                  <a:gd name="connsiteY5718" fmla="*/ 173510 h 303641"/>
                  <a:gd name="connsiteX5719" fmla="*/ 624453 w 1010331"/>
                  <a:gd name="connsiteY5719" fmla="*/ 173510 h 303641"/>
                  <a:gd name="connsiteX5720" fmla="*/ 605476 w 1010331"/>
                  <a:gd name="connsiteY5720" fmla="*/ 173510 h 303641"/>
                  <a:gd name="connsiteX5721" fmla="*/ 609994 w 1010331"/>
                  <a:gd name="connsiteY5721" fmla="*/ 178028 h 303641"/>
                  <a:gd name="connsiteX5722" fmla="*/ 605476 w 1010331"/>
                  <a:gd name="connsiteY5722" fmla="*/ 182546 h 303641"/>
                  <a:gd name="connsiteX5723" fmla="*/ 600957 w 1010331"/>
                  <a:gd name="connsiteY5723" fmla="*/ 178028 h 303641"/>
                  <a:gd name="connsiteX5724" fmla="*/ 605476 w 1010331"/>
                  <a:gd name="connsiteY5724" fmla="*/ 173510 h 303641"/>
                  <a:gd name="connsiteX5725" fmla="*/ 605476 w 1010331"/>
                  <a:gd name="connsiteY5725" fmla="*/ 173510 h 303641"/>
                  <a:gd name="connsiteX5726" fmla="*/ 586498 w 1010331"/>
                  <a:gd name="connsiteY5726" fmla="*/ 173510 h 303641"/>
                  <a:gd name="connsiteX5727" fmla="*/ 591017 w 1010331"/>
                  <a:gd name="connsiteY5727" fmla="*/ 178028 h 303641"/>
                  <a:gd name="connsiteX5728" fmla="*/ 586498 w 1010331"/>
                  <a:gd name="connsiteY5728" fmla="*/ 182546 h 303641"/>
                  <a:gd name="connsiteX5729" fmla="*/ 581980 w 1010331"/>
                  <a:gd name="connsiteY5729" fmla="*/ 178028 h 303641"/>
                  <a:gd name="connsiteX5730" fmla="*/ 586498 w 1010331"/>
                  <a:gd name="connsiteY5730" fmla="*/ 173510 h 303641"/>
                  <a:gd name="connsiteX5731" fmla="*/ 586498 w 1010331"/>
                  <a:gd name="connsiteY5731" fmla="*/ 173510 h 303641"/>
                  <a:gd name="connsiteX5732" fmla="*/ 568424 w 1010331"/>
                  <a:gd name="connsiteY5732" fmla="*/ 173510 h 303641"/>
                  <a:gd name="connsiteX5733" fmla="*/ 572943 w 1010331"/>
                  <a:gd name="connsiteY5733" fmla="*/ 178028 h 303641"/>
                  <a:gd name="connsiteX5734" fmla="*/ 568424 w 1010331"/>
                  <a:gd name="connsiteY5734" fmla="*/ 182546 h 303641"/>
                  <a:gd name="connsiteX5735" fmla="*/ 563906 w 1010331"/>
                  <a:gd name="connsiteY5735" fmla="*/ 178028 h 303641"/>
                  <a:gd name="connsiteX5736" fmla="*/ 568424 w 1010331"/>
                  <a:gd name="connsiteY5736" fmla="*/ 173510 h 303641"/>
                  <a:gd name="connsiteX5737" fmla="*/ 568424 w 1010331"/>
                  <a:gd name="connsiteY5737" fmla="*/ 173510 h 303641"/>
                  <a:gd name="connsiteX5738" fmla="*/ 549447 w 1010331"/>
                  <a:gd name="connsiteY5738" fmla="*/ 173510 h 303641"/>
                  <a:gd name="connsiteX5739" fmla="*/ 553965 w 1010331"/>
                  <a:gd name="connsiteY5739" fmla="*/ 178028 h 303641"/>
                  <a:gd name="connsiteX5740" fmla="*/ 549447 w 1010331"/>
                  <a:gd name="connsiteY5740" fmla="*/ 182546 h 303641"/>
                  <a:gd name="connsiteX5741" fmla="*/ 544928 w 1010331"/>
                  <a:gd name="connsiteY5741" fmla="*/ 178028 h 303641"/>
                  <a:gd name="connsiteX5742" fmla="*/ 549447 w 1010331"/>
                  <a:gd name="connsiteY5742" fmla="*/ 173510 h 303641"/>
                  <a:gd name="connsiteX5743" fmla="*/ 549447 w 1010331"/>
                  <a:gd name="connsiteY5743" fmla="*/ 173510 h 303641"/>
                  <a:gd name="connsiteX5744" fmla="*/ 530469 w 1010331"/>
                  <a:gd name="connsiteY5744" fmla="*/ 173510 h 303641"/>
                  <a:gd name="connsiteX5745" fmla="*/ 534988 w 1010331"/>
                  <a:gd name="connsiteY5745" fmla="*/ 178028 h 303641"/>
                  <a:gd name="connsiteX5746" fmla="*/ 530469 w 1010331"/>
                  <a:gd name="connsiteY5746" fmla="*/ 182546 h 303641"/>
                  <a:gd name="connsiteX5747" fmla="*/ 525951 w 1010331"/>
                  <a:gd name="connsiteY5747" fmla="*/ 178028 h 303641"/>
                  <a:gd name="connsiteX5748" fmla="*/ 530469 w 1010331"/>
                  <a:gd name="connsiteY5748" fmla="*/ 173510 h 303641"/>
                  <a:gd name="connsiteX5749" fmla="*/ 530469 w 1010331"/>
                  <a:gd name="connsiteY5749" fmla="*/ 173510 h 303641"/>
                  <a:gd name="connsiteX5750" fmla="*/ 511492 w 1010331"/>
                  <a:gd name="connsiteY5750" fmla="*/ 173510 h 303641"/>
                  <a:gd name="connsiteX5751" fmla="*/ 516010 w 1010331"/>
                  <a:gd name="connsiteY5751" fmla="*/ 178028 h 303641"/>
                  <a:gd name="connsiteX5752" fmla="*/ 511492 w 1010331"/>
                  <a:gd name="connsiteY5752" fmla="*/ 182546 h 303641"/>
                  <a:gd name="connsiteX5753" fmla="*/ 506973 w 1010331"/>
                  <a:gd name="connsiteY5753" fmla="*/ 178028 h 303641"/>
                  <a:gd name="connsiteX5754" fmla="*/ 511492 w 1010331"/>
                  <a:gd name="connsiteY5754" fmla="*/ 173510 h 303641"/>
                  <a:gd name="connsiteX5755" fmla="*/ 511492 w 1010331"/>
                  <a:gd name="connsiteY5755" fmla="*/ 173510 h 303641"/>
                  <a:gd name="connsiteX5756" fmla="*/ 493418 w 1010331"/>
                  <a:gd name="connsiteY5756" fmla="*/ 173510 h 303641"/>
                  <a:gd name="connsiteX5757" fmla="*/ 497936 w 1010331"/>
                  <a:gd name="connsiteY5757" fmla="*/ 178028 h 303641"/>
                  <a:gd name="connsiteX5758" fmla="*/ 493418 w 1010331"/>
                  <a:gd name="connsiteY5758" fmla="*/ 182546 h 303641"/>
                  <a:gd name="connsiteX5759" fmla="*/ 488899 w 1010331"/>
                  <a:gd name="connsiteY5759" fmla="*/ 178028 h 303641"/>
                  <a:gd name="connsiteX5760" fmla="*/ 493418 w 1010331"/>
                  <a:gd name="connsiteY5760" fmla="*/ 173510 h 303641"/>
                  <a:gd name="connsiteX5761" fmla="*/ 493418 w 1010331"/>
                  <a:gd name="connsiteY5761" fmla="*/ 173510 h 303641"/>
                  <a:gd name="connsiteX5762" fmla="*/ 474440 w 1010331"/>
                  <a:gd name="connsiteY5762" fmla="*/ 173510 h 303641"/>
                  <a:gd name="connsiteX5763" fmla="*/ 478959 w 1010331"/>
                  <a:gd name="connsiteY5763" fmla="*/ 178028 h 303641"/>
                  <a:gd name="connsiteX5764" fmla="*/ 474440 w 1010331"/>
                  <a:gd name="connsiteY5764" fmla="*/ 182546 h 303641"/>
                  <a:gd name="connsiteX5765" fmla="*/ 469922 w 1010331"/>
                  <a:gd name="connsiteY5765" fmla="*/ 178028 h 303641"/>
                  <a:gd name="connsiteX5766" fmla="*/ 474440 w 1010331"/>
                  <a:gd name="connsiteY5766" fmla="*/ 173510 h 303641"/>
                  <a:gd name="connsiteX5767" fmla="*/ 474440 w 1010331"/>
                  <a:gd name="connsiteY5767" fmla="*/ 173510 h 303641"/>
                  <a:gd name="connsiteX5768" fmla="*/ 455462 w 1010331"/>
                  <a:gd name="connsiteY5768" fmla="*/ 173510 h 303641"/>
                  <a:gd name="connsiteX5769" fmla="*/ 459981 w 1010331"/>
                  <a:gd name="connsiteY5769" fmla="*/ 178028 h 303641"/>
                  <a:gd name="connsiteX5770" fmla="*/ 455462 w 1010331"/>
                  <a:gd name="connsiteY5770" fmla="*/ 182546 h 303641"/>
                  <a:gd name="connsiteX5771" fmla="*/ 450944 w 1010331"/>
                  <a:gd name="connsiteY5771" fmla="*/ 178028 h 303641"/>
                  <a:gd name="connsiteX5772" fmla="*/ 455462 w 1010331"/>
                  <a:gd name="connsiteY5772" fmla="*/ 173510 h 303641"/>
                  <a:gd name="connsiteX5773" fmla="*/ 455462 w 1010331"/>
                  <a:gd name="connsiteY5773" fmla="*/ 173510 h 303641"/>
                  <a:gd name="connsiteX5774" fmla="*/ 436485 w 1010331"/>
                  <a:gd name="connsiteY5774" fmla="*/ 173510 h 303641"/>
                  <a:gd name="connsiteX5775" fmla="*/ 441003 w 1010331"/>
                  <a:gd name="connsiteY5775" fmla="*/ 178028 h 303641"/>
                  <a:gd name="connsiteX5776" fmla="*/ 436485 w 1010331"/>
                  <a:gd name="connsiteY5776" fmla="*/ 182546 h 303641"/>
                  <a:gd name="connsiteX5777" fmla="*/ 431966 w 1010331"/>
                  <a:gd name="connsiteY5777" fmla="*/ 178028 h 303641"/>
                  <a:gd name="connsiteX5778" fmla="*/ 436485 w 1010331"/>
                  <a:gd name="connsiteY5778" fmla="*/ 173510 h 303641"/>
                  <a:gd name="connsiteX5779" fmla="*/ 436485 w 1010331"/>
                  <a:gd name="connsiteY5779" fmla="*/ 173510 h 303641"/>
                  <a:gd name="connsiteX5780" fmla="*/ 417507 w 1010331"/>
                  <a:gd name="connsiteY5780" fmla="*/ 173510 h 303641"/>
                  <a:gd name="connsiteX5781" fmla="*/ 422026 w 1010331"/>
                  <a:gd name="connsiteY5781" fmla="*/ 178028 h 303641"/>
                  <a:gd name="connsiteX5782" fmla="*/ 417507 w 1010331"/>
                  <a:gd name="connsiteY5782" fmla="*/ 182546 h 303641"/>
                  <a:gd name="connsiteX5783" fmla="*/ 412989 w 1010331"/>
                  <a:gd name="connsiteY5783" fmla="*/ 178028 h 303641"/>
                  <a:gd name="connsiteX5784" fmla="*/ 417507 w 1010331"/>
                  <a:gd name="connsiteY5784" fmla="*/ 173510 h 303641"/>
                  <a:gd name="connsiteX5785" fmla="*/ 417507 w 1010331"/>
                  <a:gd name="connsiteY5785" fmla="*/ 173510 h 303641"/>
                  <a:gd name="connsiteX5786" fmla="*/ 399433 w 1010331"/>
                  <a:gd name="connsiteY5786" fmla="*/ 173510 h 303641"/>
                  <a:gd name="connsiteX5787" fmla="*/ 403952 w 1010331"/>
                  <a:gd name="connsiteY5787" fmla="*/ 178028 h 303641"/>
                  <a:gd name="connsiteX5788" fmla="*/ 399433 w 1010331"/>
                  <a:gd name="connsiteY5788" fmla="*/ 182546 h 303641"/>
                  <a:gd name="connsiteX5789" fmla="*/ 394915 w 1010331"/>
                  <a:gd name="connsiteY5789" fmla="*/ 178028 h 303641"/>
                  <a:gd name="connsiteX5790" fmla="*/ 399433 w 1010331"/>
                  <a:gd name="connsiteY5790" fmla="*/ 173510 h 303641"/>
                  <a:gd name="connsiteX5791" fmla="*/ 399433 w 1010331"/>
                  <a:gd name="connsiteY5791" fmla="*/ 173510 h 303641"/>
                  <a:gd name="connsiteX5792" fmla="*/ 380456 w 1010331"/>
                  <a:gd name="connsiteY5792" fmla="*/ 173510 h 303641"/>
                  <a:gd name="connsiteX5793" fmla="*/ 384974 w 1010331"/>
                  <a:gd name="connsiteY5793" fmla="*/ 178028 h 303641"/>
                  <a:gd name="connsiteX5794" fmla="*/ 380456 w 1010331"/>
                  <a:gd name="connsiteY5794" fmla="*/ 182546 h 303641"/>
                  <a:gd name="connsiteX5795" fmla="*/ 375937 w 1010331"/>
                  <a:gd name="connsiteY5795" fmla="*/ 178028 h 303641"/>
                  <a:gd name="connsiteX5796" fmla="*/ 380456 w 1010331"/>
                  <a:gd name="connsiteY5796" fmla="*/ 173510 h 303641"/>
                  <a:gd name="connsiteX5797" fmla="*/ 380456 w 1010331"/>
                  <a:gd name="connsiteY5797" fmla="*/ 173510 h 303641"/>
                  <a:gd name="connsiteX5798" fmla="*/ 361478 w 1010331"/>
                  <a:gd name="connsiteY5798" fmla="*/ 173510 h 303641"/>
                  <a:gd name="connsiteX5799" fmla="*/ 365997 w 1010331"/>
                  <a:gd name="connsiteY5799" fmla="*/ 178028 h 303641"/>
                  <a:gd name="connsiteX5800" fmla="*/ 361478 w 1010331"/>
                  <a:gd name="connsiteY5800" fmla="*/ 182546 h 303641"/>
                  <a:gd name="connsiteX5801" fmla="*/ 356960 w 1010331"/>
                  <a:gd name="connsiteY5801" fmla="*/ 178028 h 303641"/>
                  <a:gd name="connsiteX5802" fmla="*/ 361478 w 1010331"/>
                  <a:gd name="connsiteY5802" fmla="*/ 173510 h 303641"/>
                  <a:gd name="connsiteX5803" fmla="*/ 361478 w 1010331"/>
                  <a:gd name="connsiteY5803" fmla="*/ 173510 h 303641"/>
                  <a:gd name="connsiteX5804" fmla="*/ 342501 w 1010331"/>
                  <a:gd name="connsiteY5804" fmla="*/ 173510 h 303641"/>
                  <a:gd name="connsiteX5805" fmla="*/ 347019 w 1010331"/>
                  <a:gd name="connsiteY5805" fmla="*/ 178028 h 303641"/>
                  <a:gd name="connsiteX5806" fmla="*/ 342501 w 1010331"/>
                  <a:gd name="connsiteY5806" fmla="*/ 182546 h 303641"/>
                  <a:gd name="connsiteX5807" fmla="*/ 337982 w 1010331"/>
                  <a:gd name="connsiteY5807" fmla="*/ 178028 h 303641"/>
                  <a:gd name="connsiteX5808" fmla="*/ 342501 w 1010331"/>
                  <a:gd name="connsiteY5808" fmla="*/ 173510 h 303641"/>
                  <a:gd name="connsiteX5809" fmla="*/ 342501 w 1010331"/>
                  <a:gd name="connsiteY5809" fmla="*/ 173510 h 303641"/>
                  <a:gd name="connsiteX5810" fmla="*/ 323523 w 1010331"/>
                  <a:gd name="connsiteY5810" fmla="*/ 173510 h 303641"/>
                  <a:gd name="connsiteX5811" fmla="*/ 328041 w 1010331"/>
                  <a:gd name="connsiteY5811" fmla="*/ 178028 h 303641"/>
                  <a:gd name="connsiteX5812" fmla="*/ 323523 w 1010331"/>
                  <a:gd name="connsiteY5812" fmla="*/ 182546 h 303641"/>
                  <a:gd name="connsiteX5813" fmla="*/ 319004 w 1010331"/>
                  <a:gd name="connsiteY5813" fmla="*/ 178028 h 303641"/>
                  <a:gd name="connsiteX5814" fmla="*/ 323523 w 1010331"/>
                  <a:gd name="connsiteY5814" fmla="*/ 173510 h 303641"/>
                  <a:gd name="connsiteX5815" fmla="*/ 323523 w 1010331"/>
                  <a:gd name="connsiteY5815" fmla="*/ 173510 h 303641"/>
                  <a:gd name="connsiteX5816" fmla="*/ 305449 w 1010331"/>
                  <a:gd name="connsiteY5816" fmla="*/ 173510 h 303641"/>
                  <a:gd name="connsiteX5817" fmla="*/ 309968 w 1010331"/>
                  <a:gd name="connsiteY5817" fmla="*/ 178028 h 303641"/>
                  <a:gd name="connsiteX5818" fmla="*/ 305449 w 1010331"/>
                  <a:gd name="connsiteY5818" fmla="*/ 182546 h 303641"/>
                  <a:gd name="connsiteX5819" fmla="*/ 300931 w 1010331"/>
                  <a:gd name="connsiteY5819" fmla="*/ 178028 h 303641"/>
                  <a:gd name="connsiteX5820" fmla="*/ 305449 w 1010331"/>
                  <a:gd name="connsiteY5820" fmla="*/ 173510 h 303641"/>
                  <a:gd name="connsiteX5821" fmla="*/ 305449 w 1010331"/>
                  <a:gd name="connsiteY5821" fmla="*/ 173510 h 303641"/>
                  <a:gd name="connsiteX5822" fmla="*/ 286471 w 1010331"/>
                  <a:gd name="connsiteY5822" fmla="*/ 173510 h 303641"/>
                  <a:gd name="connsiteX5823" fmla="*/ 290990 w 1010331"/>
                  <a:gd name="connsiteY5823" fmla="*/ 178028 h 303641"/>
                  <a:gd name="connsiteX5824" fmla="*/ 286471 w 1010331"/>
                  <a:gd name="connsiteY5824" fmla="*/ 182546 h 303641"/>
                  <a:gd name="connsiteX5825" fmla="*/ 281953 w 1010331"/>
                  <a:gd name="connsiteY5825" fmla="*/ 178028 h 303641"/>
                  <a:gd name="connsiteX5826" fmla="*/ 286471 w 1010331"/>
                  <a:gd name="connsiteY5826" fmla="*/ 173510 h 303641"/>
                  <a:gd name="connsiteX5827" fmla="*/ 286471 w 1010331"/>
                  <a:gd name="connsiteY5827" fmla="*/ 173510 h 303641"/>
                  <a:gd name="connsiteX5828" fmla="*/ 840437 w 1010331"/>
                  <a:gd name="connsiteY5828" fmla="*/ 163569 h 303641"/>
                  <a:gd name="connsiteX5829" fmla="*/ 844955 w 1010331"/>
                  <a:gd name="connsiteY5829" fmla="*/ 168087 h 303641"/>
                  <a:gd name="connsiteX5830" fmla="*/ 840437 w 1010331"/>
                  <a:gd name="connsiteY5830" fmla="*/ 172606 h 303641"/>
                  <a:gd name="connsiteX5831" fmla="*/ 835918 w 1010331"/>
                  <a:gd name="connsiteY5831" fmla="*/ 168087 h 303641"/>
                  <a:gd name="connsiteX5832" fmla="*/ 840437 w 1010331"/>
                  <a:gd name="connsiteY5832" fmla="*/ 163569 h 303641"/>
                  <a:gd name="connsiteX5833" fmla="*/ 840437 w 1010331"/>
                  <a:gd name="connsiteY5833" fmla="*/ 163569 h 303641"/>
                  <a:gd name="connsiteX5834" fmla="*/ 821459 w 1010331"/>
                  <a:gd name="connsiteY5834" fmla="*/ 163569 h 303641"/>
                  <a:gd name="connsiteX5835" fmla="*/ 825978 w 1010331"/>
                  <a:gd name="connsiteY5835" fmla="*/ 168087 h 303641"/>
                  <a:gd name="connsiteX5836" fmla="*/ 821459 w 1010331"/>
                  <a:gd name="connsiteY5836" fmla="*/ 172606 h 303641"/>
                  <a:gd name="connsiteX5837" fmla="*/ 816941 w 1010331"/>
                  <a:gd name="connsiteY5837" fmla="*/ 168087 h 303641"/>
                  <a:gd name="connsiteX5838" fmla="*/ 821459 w 1010331"/>
                  <a:gd name="connsiteY5838" fmla="*/ 163569 h 303641"/>
                  <a:gd name="connsiteX5839" fmla="*/ 821459 w 1010331"/>
                  <a:gd name="connsiteY5839" fmla="*/ 163569 h 303641"/>
                  <a:gd name="connsiteX5840" fmla="*/ 803385 w 1010331"/>
                  <a:gd name="connsiteY5840" fmla="*/ 163569 h 303641"/>
                  <a:gd name="connsiteX5841" fmla="*/ 807904 w 1010331"/>
                  <a:gd name="connsiteY5841" fmla="*/ 168087 h 303641"/>
                  <a:gd name="connsiteX5842" fmla="*/ 803385 w 1010331"/>
                  <a:gd name="connsiteY5842" fmla="*/ 172606 h 303641"/>
                  <a:gd name="connsiteX5843" fmla="*/ 798867 w 1010331"/>
                  <a:gd name="connsiteY5843" fmla="*/ 168087 h 303641"/>
                  <a:gd name="connsiteX5844" fmla="*/ 803385 w 1010331"/>
                  <a:gd name="connsiteY5844" fmla="*/ 163569 h 303641"/>
                  <a:gd name="connsiteX5845" fmla="*/ 803385 w 1010331"/>
                  <a:gd name="connsiteY5845" fmla="*/ 163569 h 303641"/>
                  <a:gd name="connsiteX5846" fmla="*/ 784408 w 1010331"/>
                  <a:gd name="connsiteY5846" fmla="*/ 163569 h 303641"/>
                  <a:gd name="connsiteX5847" fmla="*/ 788926 w 1010331"/>
                  <a:gd name="connsiteY5847" fmla="*/ 168087 h 303641"/>
                  <a:gd name="connsiteX5848" fmla="*/ 784408 w 1010331"/>
                  <a:gd name="connsiteY5848" fmla="*/ 172606 h 303641"/>
                  <a:gd name="connsiteX5849" fmla="*/ 779889 w 1010331"/>
                  <a:gd name="connsiteY5849" fmla="*/ 168087 h 303641"/>
                  <a:gd name="connsiteX5850" fmla="*/ 784408 w 1010331"/>
                  <a:gd name="connsiteY5850" fmla="*/ 163569 h 303641"/>
                  <a:gd name="connsiteX5851" fmla="*/ 784408 w 1010331"/>
                  <a:gd name="connsiteY5851" fmla="*/ 163569 h 303641"/>
                  <a:gd name="connsiteX5852" fmla="*/ 765430 w 1010331"/>
                  <a:gd name="connsiteY5852" fmla="*/ 163569 h 303641"/>
                  <a:gd name="connsiteX5853" fmla="*/ 769948 w 1010331"/>
                  <a:gd name="connsiteY5853" fmla="*/ 168087 h 303641"/>
                  <a:gd name="connsiteX5854" fmla="*/ 765430 w 1010331"/>
                  <a:gd name="connsiteY5854" fmla="*/ 172606 h 303641"/>
                  <a:gd name="connsiteX5855" fmla="*/ 760912 w 1010331"/>
                  <a:gd name="connsiteY5855" fmla="*/ 168087 h 303641"/>
                  <a:gd name="connsiteX5856" fmla="*/ 765430 w 1010331"/>
                  <a:gd name="connsiteY5856" fmla="*/ 163569 h 303641"/>
                  <a:gd name="connsiteX5857" fmla="*/ 765430 w 1010331"/>
                  <a:gd name="connsiteY5857" fmla="*/ 163569 h 303641"/>
                  <a:gd name="connsiteX5858" fmla="*/ 746452 w 1010331"/>
                  <a:gd name="connsiteY5858" fmla="*/ 163569 h 303641"/>
                  <a:gd name="connsiteX5859" fmla="*/ 750971 w 1010331"/>
                  <a:gd name="connsiteY5859" fmla="*/ 168087 h 303641"/>
                  <a:gd name="connsiteX5860" fmla="*/ 746452 w 1010331"/>
                  <a:gd name="connsiteY5860" fmla="*/ 172606 h 303641"/>
                  <a:gd name="connsiteX5861" fmla="*/ 741934 w 1010331"/>
                  <a:gd name="connsiteY5861" fmla="*/ 168087 h 303641"/>
                  <a:gd name="connsiteX5862" fmla="*/ 746452 w 1010331"/>
                  <a:gd name="connsiteY5862" fmla="*/ 163569 h 303641"/>
                  <a:gd name="connsiteX5863" fmla="*/ 746452 w 1010331"/>
                  <a:gd name="connsiteY5863" fmla="*/ 163569 h 303641"/>
                  <a:gd name="connsiteX5864" fmla="*/ 727475 w 1010331"/>
                  <a:gd name="connsiteY5864" fmla="*/ 163569 h 303641"/>
                  <a:gd name="connsiteX5865" fmla="*/ 731993 w 1010331"/>
                  <a:gd name="connsiteY5865" fmla="*/ 168087 h 303641"/>
                  <a:gd name="connsiteX5866" fmla="*/ 727475 w 1010331"/>
                  <a:gd name="connsiteY5866" fmla="*/ 172606 h 303641"/>
                  <a:gd name="connsiteX5867" fmla="*/ 722956 w 1010331"/>
                  <a:gd name="connsiteY5867" fmla="*/ 168087 h 303641"/>
                  <a:gd name="connsiteX5868" fmla="*/ 727475 w 1010331"/>
                  <a:gd name="connsiteY5868" fmla="*/ 163569 h 303641"/>
                  <a:gd name="connsiteX5869" fmla="*/ 727475 w 1010331"/>
                  <a:gd name="connsiteY5869" fmla="*/ 163569 h 303641"/>
                  <a:gd name="connsiteX5870" fmla="*/ 709401 w 1010331"/>
                  <a:gd name="connsiteY5870" fmla="*/ 163569 h 303641"/>
                  <a:gd name="connsiteX5871" fmla="*/ 713919 w 1010331"/>
                  <a:gd name="connsiteY5871" fmla="*/ 168087 h 303641"/>
                  <a:gd name="connsiteX5872" fmla="*/ 709401 w 1010331"/>
                  <a:gd name="connsiteY5872" fmla="*/ 172606 h 303641"/>
                  <a:gd name="connsiteX5873" fmla="*/ 704882 w 1010331"/>
                  <a:gd name="connsiteY5873" fmla="*/ 168087 h 303641"/>
                  <a:gd name="connsiteX5874" fmla="*/ 709401 w 1010331"/>
                  <a:gd name="connsiteY5874" fmla="*/ 163569 h 303641"/>
                  <a:gd name="connsiteX5875" fmla="*/ 709401 w 1010331"/>
                  <a:gd name="connsiteY5875" fmla="*/ 163569 h 303641"/>
                  <a:gd name="connsiteX5876" fmla="*/ 690423 w 1010331"/>
                  <a:gd name="connsiteY5876" fmla="*/ 163569 h 303641"/>
                  <a:gd name="connsiteX5877" fmla="*/ 694942 w 1010331"/>
                  <a:gd name="connsiteY5877" fmla="*/ 168087 h 303641"/>
                  <a:gd name="connsiteX5878" fmla="*/ 690423 w 1010331"/>
                  <a:gd name="connsiteY5878" fmla="*/ 172606 h 303641"/>
                  <a:gd name="connsiteX5879" fmla="*/ 685905 w 1010331"/>
                  <a:gd name="connsiteY5879" fmla="*/ 168087 h 303641"/>
                  <a:gd name="connsiteX5880" fmla="*/ 690423 w 1010331"/>
                  <a:gd name="connsiteY5880" fmla="*/ 163569 h 303641"/>
                  <a:gd name="connsiteX5881" fmla="*/ 690423 w 1010331"/>
                  <a:gd name="connsiteY5881" fmla="*/ 163569 h 303641"/>
                  <a:gd name="connsiteX5882" fmla="*/ 671446 w 1010331"/>
                  <a:gd name="connsiteY5882" fmla="*/ 163569 h 303641"/>
                  <a:gd name="connsiteX5883" fmla="*/ 675964 w 1010331"/>
                  <a:gd name="connsiteY5883" fmla="*/ 168087 h 303641"/>
                  <a:gd name="connsiteX5884" fmla="*/ 671446 w 1010331"/>
                  <a:gd name="connsiteY5884" fmla="*/ 172606 h 303641"/>
                  <a:gd name="connsiteX5885" fmla="*/ 666927 w 1010331"/>
                  <a:gd name="connsiteY5885" fmla="*/ 168087 h 303641"/>
                  <a:gd name="connsiteX5886" fmla="*/ 671446 w 1010331"/>
                  <a:gd name="connsiteY5886" fmla="*/ 163569 h 303641"/>
                  <a:gd name="connsiteX5887" fmla="*/ 671446 w 1010331"/>
                  <a:gd name="connsiteY5887" fmla="*/ 163569 h 303641"/>
                  <a:gd name="connsiteX5888" fmla="*/ 652468 w 1010331"/>
                  <a:gd name="connsiteY5888" fmla="*/ 163569 h 303641"/>
                  <a:gd name="connsiteX5889" fmla="*/ 656987 w 1010331"/>
                  <a:gd name="connsiteY5889" fmla="*/ 168087 h 303641"/>
                  <a:gd name="connsiteX5890" fmla="*/ 652468 w 1010331"/>
                  <a:gd name="connsiteY5890" fmla="*/ 172606 h 303641"/>
                  <a:gd name="connsiteX5891" fmla="*/ 647950 w 1010331"/>
                  <a:gd name="connsiteY5891" fmla="*/ 168087 h 303641"/>
                  <a:gd name="connsiteX5892" fmla="*/ 652468 w 1010331"/>
                  <a:gd name="connsiteY5892" fmla="*/ 163569 h 303641"/>
                  <a:gd name="connsiteX5893" fmla="*/ 652468 w 1010331"/>
                  <a:gd name="connsiteY5893" fmla="*/ 163569 h 303641"/>
                  <a:gd name="connsiteX5894" fmla="*/ 633490 w 1010331"/>
                  <a:gd name="connsiteY5894" fmla="*/ 163569 h 303641"/>
                  <a:gd name="connsiteX5895" fmla="*/ 638009 w 1010331"/>
                  <a:gd name="connsiteY5895" fmla="*/ 168087 h 303641"/>
                  <a:gd name="connsiteX5896" fmla="*/ 633490 w 1010331"/>
                  <a:gd name="connsiteY5896" fmla="*/ 172606 h 303641"/>
                  <a:gd name="connsiteX5897" fmla="*/ 628972 w 1010331"/>
                  <a:gd name="connsiteY5897" fmla="*/ 168087 h 303641"/>
                  <a:gd name="connsiteX5898" fmla="*/ 633490 w 1010331"/>
                  <a:gd name="connsiteY5898" fmla="*/ 163569 h 303641"/>
                  <a:gd name="connsiteX5899" fmla="*/ 633490 w 1010331"/>
                  <a:gd name="connsiteY5899" fmla="*/ 163569 h 303641"/>
                  <a:gd name="connsiteX5900" fmla="*/ 615417 w 1010331"/>
                  <a:gd name="connsiteY5900" fmla="*/ 163569 h 303641"/>
                  <a:gd name="connsiteX5901" fmla="*/ 619935 w 1010331"/>
                  <a:gd name="connsiteY5901" fmla="*/ 168087 h 303641"/>
                  <a:gd name="connsiteX5902" fmla="*/ 615417 w 1010331"/>
                  <a:gd name="connsiteY5902" fmla="*/ 172606 h 303641"/>
                  <a:gd name="connsiteX5903" fmla="*/ 610898 w 1010331"/>
                  <a:gd name="connsiteY5903" fmla="*/ 168087 h 303641"/>
                  <a:gd name="connsiteX5904" fmla="*/ 615417 w 1010331"/>
                  <a:gd name="connsiteY5904" fmla="*/ 163569 h 303641"/>
                  <a:gd name="connsiteX5905" fmla="*/ 615417 w 1010331"/>
                  <a:gd name="connsiteY5905" fmla="*/ 163569 h 303641"/>
                  <a:gd name="connsiteX5906" fmla="*/ 596439 w 1010331"/>
                  <a:gd name="connsiteY5906" fmla="*/ 163569 h 303641"/>
                  <a:gd name="connsiteX5907" fmla="*/ 600957 w 1010331"/>
                  <a:gd name="connsiteY5907" fmla="*/ 168087 h 303641"/>
                  <a:gd name="connsiteX5908" fmla="*/ 596439 w 1010331"/>
                  <a:gd name="connsiteY5908" fmla="*/ 172606 h 303641"/>
                  <a:gd name="connsiteX5909" fmla="*/ 591920 w 1010331"/>
                  <a:gd name="connsiteY5909" fmla="*/ 168087 h 303641"/>
                  <a:gd name="connsiteX5910" fmla="*/ 596439 w 1010331"/>
                  <a:gd name="connsiteY5910" fmla="*/ 163569 h 303641"/>
                  <a:gd name="connsiteX5911" fmla="*/ 596439 w 1010331"/>
                  <a:gd name="connsiteY5911" fmla="*/ 163569 h 303641"/>
                  <a:gd name="connsiteX5912" fmla="*/ 577461 w 1010331"/>
                  <a:gd name="connsiteY5912" fmla="*/ 163569 h 303641"/>
                  <a:gd name="connsiteX5913" fmla="*/ 581980 w 1010331"/>
                  <a:gd name="connsiteY5913" fmla="*/ 168087 h 303641"/>
                  <a:gd name="connsiteX5914" fmla="*/ 577461 w 1010331"/>
                  <a:gd name="connsiteY5914" fmla="*/ 172606 h 303641"/>
                  <a:gd name="connsiteX5915" fmla="*/ 572943 w 1010331"/>
                  <a:gd name="connsiteY5915" fmla="*/ 168087 h 303641"/>
                  <a:gd name="connsiteX5916" fmla="*/ 577461 w 1010331"/>
                  <a:gd name="connsiteY5916" fmla="*/ 163569 h 303641"/>
                  <a:gd name="connsiteX5917" fmla="*/ 577461 w 1010331"/>
                  <a:gd name="connsiteY5917" fmla="*/ 163569 h 303641"/>
                  <a:gd name="connsiteX5918" fmla="*/ 558484 w 1010331"/>
                  <a:gd name="connsiteY5918" fmla="*/ 163569 h 303641"/>
                  <a:gd name="connsiteX5919" fmla="*/ 563002 w 1010331"/>
                  <a:gd name="connsiteY5919" fmla="*/ 168087 h 303641"/>
                  <a:gd name="connsiteX5920" fmla="*/ 558484 w 1010331"/>
                  <a:gd name="connsiteY5920" fmla="*/ 172606 h 303641"/>
                  <a:gd name="connsiteX5921" fmla="*/ 553965 w 1010331"/>
                  <a:gd name="connsiteY5921" fmla="*/ 168087 h 303641"/>
                  <a:gd name="connsiteX5922" fmla="*/ 558484 w 1010331"/>
                  <a:gd name="connsiteY5922" fmla="*/ 163569 h 303641"/>
                  <a:gd name="connsiteX5923" fmla="*/ 558484 w 1010331"/>
                  <a:gd name="connsiteY5923" fmla="*/ 163569 h 303641"/>
                  <a:gd name="connsiteX5924" fmla="*/ 539506 w 1010331"/>
                  <a:gd name="connsiteY5924" fmla="*/ 163569 h 303641"/>
                  <a:gd name="connsiteX5925" fmla="*/ 544025 w 1010331"/>
                  <a:gd name="connsiteY5925" fmla="*/ 168087 h 303641"/>
                  <a:gd name="connsiteX5926" fmla="*/ 539506 w 1010331"/>
                  <a:gd name="connsiteY5926" fmla="*/ 172606 h 303641"/>
                  <a:gd name="connsiteX5927" fmla="*/ 534988 w 1010331"/>
                  <a:gd name="connsiteY5927" fmla="*/ 168087 h 303641"/>
                  <a:gd name="connsiteX5928" fmla="*/ 539506 w 1010331"/>
                  <a:gd name="connsiteY5928" fmla="*/ 163569 h 303641"/>
                  <a:gd name="connsiteX5929" fmla="*/ 539506 w 1010331"/>
                  <a:gd name="connsiteY5929" fmla="*/ 163569 h 303641"/>
                  <a:gd name="connsiteX5930" fmla="*/ 521432 w 1010331"/>
                  <a:gd name="connsiteY5930" fmla="*/ 163569 h 303641"/>
                  <a:gd name="connsiteX5931" fmla="*/ 525951 w 1010331"/>
                  <a:gd name="connsiteY5931" fmla="*/ 168087 h 303641"/>
                  <a:gd name="connsiteX5932" fmla="*/ 521432 w 1010331"/>
                  <a:gd name="connsiteY5932" fmla="*/ 172606 h 303641"/>
                  <a:gd name="connsiteX5933" fmla="*/ 516914 w 1010331"/>
                  <a:gd name="connsiteY5933" fmla="*/ 168087 h 303641"/>
                  <a:gd name="connsiteX5934" fmla="*/ 521432 w 1010331"/>
                  <a:gd name="connsiteY5934" fmla="*/ 163569 h 303641"/>
                  <a:gd name="connsiteX5935" fmla="*/ 521432 w 1010331"/>
                  <a:gd name="connsiteY5935" fmla="*/ 163569 h 303641"/>
                  <a:gd name="connsiteX5936" fmla="*/ 502455 w 1010331"/>
                  <a:gd name="connsiteY5936" fmla="*/ 163569 h 303641"/>
                  <a:gd name="connsiteX5937" fmla="*/ 506973 w 1010331"/>
                  <a:gd name="connsiteY5937" fmla="*/ 168087 h 303641"/>
                  <a:gd name="connsiteX5938" fmla="*/ 502455 w 1010331"/>
                  <a:gd name="connsiteY5938" fmla="*/ 172606 h 303641"/>
                  <a:gd name="connsiteX5939" fmla="*/ 497936 w 1010331"/>
                  <a:gd name="connsiteY5939" fmla="*/ 168087 h 303641"/>
                  <a:gd name="connsiteX5940" fmla="*/ 502455 w 1010331"/>
                  <a:gd name="connsiteY5940" fmla="*/ 163569 h 303641"/>
                  <a:gd name="connsiteX5941" fmla="*/ 502455 w 1010331"/>
                  <a:gd name="connsiteY5941" fmla="*/ 163569 h 303641"/>
                  <a:gd name="connsiteX5942" fmla="*/ 483477 w 1010331"/>
                  <a:gd name="connsiteY5942" fmla="*/ 163569 h 303641"/>
                  <a:gd name="connsiteX5943" fmla="*/ 487995 w 1010331"/>
                  <a:gd name="connsiteY5943" fmla="*/ 168087 h 303641"/>
                  <a:gd name="connsiteX5944" fmla="*/ 483477 w 1010331"/>
                  <a:gd name="connsiteY5944" fmla="*/ 172606 h 303641"/>
                  <a:gd name="connsiteX5945" fmla="*/ 478959 w 1010331"/>
                  <a:gd name="connsiteY5945" fmla="*/ 168087 h 303641"/>
                  <a:gd name="connsiteX5946" fmla="*/ 483477 w 1010331"/>
                  <a:gd name="connsiteY5946" fmla="*/ 163569 h 303641"/>
                  <a:gd name="connsiteX5947" fmla="*/ 483477 w 1010331"/>
                  <a:gd name="connsiteY5947" fmla="*/ 163569 h 303641"/>
                  <a:gd name="connsiteX5948" fmla="*/ 464499 w 1010331"/>
                  <a:gd name="connsiteY5948" fmla="*/ 163569 h 303641"/>
                  <a:gd name="connsiteX5949" fmla="*/ 469018 w 1010331"/>
                  <a:gd name="connsiteY5949" fmla="*/ 168087 h 303641"/>
                  <a:gd name="connsiteX5950" fmla="*/ 464499 w 1010331"/>
                  <a:gd name="connsiteY5950" fmla="*/ 172606 h 303641"/>
                  <a:gd name="connsiteX5951" fmla="*/ 459981 w 1010331"/>
                  <a:gd name="connsiteY5951" fmla="*/ 168087 h 303641"/>
                  <a:gd name="connsiteX5952" fmla="*/ 464499 w 1010331"/>
                  <a:gd name="connsiteY5952" fmla="*/ 163569 h 303641"/>
                  <a:gd name="connsiteX5953" fmla="*/ 464499 w 1010331"/>
                  <a:gd name="connsiteY5953" fmla="*/ 163569 h 303641"/>
                  <a:gd name="connsiteX5954" fmla="*/ 446425 w 1010331"/>
                  <a:gd name="connsiteY5954" fmla="*/ 163569 h 303641"/>
                  <a:gd name="connsiteX5955" fmla="*/ 450944 w 1010331"/>
                  <a:gd name="connsiteY5955" fmla="*/ 168087 h 303641"/>
                  <a:gd name="connsiteX5956" fmla="*/ 446425 w 1010331"/>
                  <a:gd name="connsiteY5956" fmla="*/ 172606 h 303641"/>
                  <a:gd name="connsiteX5957" fmla="*/ 441907 w 1010331"/>
                  <a:gd name="connsiteY5957" fmla="*/ 168087 h 303641"/>
                  <a:gd name="connsiteX5958" fmla="*/ 446425 w 1010331"/>
                  <a:gd name="connsiteY5958" fmla="*/ 163569 h 303641"/>
                  <a:gd name="connsiteX5959" fmla="*/ 446425 w 1010331"/>
                  <a:gd name="connsiteY5959" fmla="*/ 163569 h 303641"/>
                  <a:gd name="connsiteX5960" fmla="*/ 427448 w 1010331"/>
                  <a:gd name="connsiteY5960" fmla="*/ 163569 h 303641"/>
                  <a:gd name="connsiteX5961" fmla="*/ 431966 w 1010331"/>
                  <a:gd name="connsiteY5961" fmla="*/ 168087 h 303641"/>
                  <a:gd name="connsiteX5962" fmla="*/ 427448 w 1010331"/>
                  <a:gd name="connsiteY5962" fmla="*/ 172606 h 303641"/>
                  <a:gd name="connsiteX5963" fmla="*/ 422929 w 1010331"/>
                  <a:gd name="connsiteY5963" fmla="*/ 168087 h 303641"/>
                  <a:gd name="connsiteX5964" fmla="*/ 427448 w 1010331"/>
                  <a:gd name="connsiteY5964" fmla="*/ 163569 h 303641"/>
                  <a:gd name="connsiteX5965" fmla="*/ 427448 w 1010331"/>
                  <a:gd name="connsiteY5965" fmla="*/ 163569 h 303641"/>
                  <a:gd name="connsiteX5966" fmla="*/ 408470 w 1010331"/>
                  <a:gd name="connsiteY5966" fmla="*/ 163569 h 303641"/>
                  <a:gd name="connsiteX5967" fmla="*/ 412989 w 1010331"/>
                  <a:gd name="connsiteY5967" fmla="*/ 168087 h 303641"/>
                  <a:gd name="connsiteX5968" fmla="*/ 408470 w 1010331"/>
                  <a:gd name="connsiteY5968" fmla="*/ 172606 h 303641"/>
                  <a:gd name="connsiteX5969" fmla="*/ 403952 w 1010331"/>
                  <a:gd name="connsiteY5969" fmla="*/ 168087 h 303641"/>
                  <a:gd name="connsiteX5970" fmla="*/ 408470 w 1010331"/>
                  <a:gd name="connsiteY5970" fmla="*/ 163569 h 303641"/>
                  <a:gd name="connsiteX5971" fmla="*/ 408470 w 1010331"/>
                  <a:gd name="connsiteY5971" fmla="*/ 163569 h 303641"/>
                  <a:gd name="connsiteX5972" fmla="*/ 389493 w 1010331"/>
                  <a:gd name="connsiteY5972" fmla="*/ 163569 h 303641"/>
                  <a:gd name="connsiteX5973" fmla="*/ 394011 w 1010331"/>
                  <a:gd name="connsiteY5973" fmla="*/ 168087 h 303641"/>
                  <a:gd name="connsiteX5974" fmla="*/ 389493 w 1010331"/>
                  <a:gd name="connsiteY5974" fmla="*/ 172606 h 303641"/>
                  <a:gd name="connsiteX5975" fmla="*/ 384974 w 1010331"/>
                  <a:gd name="connsiteY5975" fmla="*/ 168087 h 303641"/>
                  <a:gd name="connsiteX5976" fmla="*/ 389493 w 1010331"/>
                  <a:gd name="connsiteY5976" fmla="*/ 163569 h 303641"/>
                  <a:gd name="connsiteX5977" fmla="*/ 389493 w 1010331"/>
                  <a:gd name="connsiteY5977" fmla="*/ 163569 h 303641"/>
                  <a:gd name="connsiteX5978" fmla="*/ 370515 w 1010331"/>
                  <a:gd name="connsiteY5978" fmla="*/ 163569 h 303641"/>
                  <a:gd name="connsiteX5979" fmla="*/ 375034 w 1010331"/>
                  <a:gd name="connsiteY5979" fmla="*/ 168087 h 303641"/>
                  <a:gd name="connsiteX5980" fmla="*/ 370515 w 1010331"/>
                  <a:gd name="connsiteY5980" fmla="*/ 172606 h 303641"/>
                  <a:gd name="connsiteX5981" fmla="*/ 365997 w 1010331"/>
                  <a:gd name="connsiteY5981" fmla="*/ 168087 h 303641"/>
                  <a:gd name="connsiteX5982" fmla="*/ 370515 w 1010331"/>
                  <a:gd name="connsiteY5982" fmla="*/ 163569 h 303641"/>
                  <a:gd name="connsiteX5983" fmla="*/ 370515 w 1010331"/>
                  <a:gd name="connsiteY5983" fmla="*/ 163569 h 303641"/>
                  <a:gd name="connsiteX5984" fmla="*/ 352441 w 1010331"/>
                  <a:gd name="connsiteY5984" fmla="*/ 163569 h 303641"/>
                  <a:gd name="connsiteX5985" fmla="*/ 356960 w 1010331"/>
                  <a:gd name="connsiteY5985" fmla="*/ 168087 h 303641"/>
                  <a:gd name="connsiteX5986" fmla="*/ 352441 w 1010331"/>
                  <a:gd name="connsiteY5986" fmla="*/ 172606 h 303641"/>
                  <a:gd name="connsiteX5987" fmla="*/ 347923 w 1010331"/>
                  <a:gd name="connsiteY5987" fmla="*/ 168087 h 303641"/>
                  <a:gd name="connsiteX5988" fmla="*/ 352441 w 1010331"/>
                  <a:gd name="connsiteY5988" fmla="*/ 163569 h 303641"/>
                  <a:gd name="connsiteX5989" fmla="*/ 352441 w 1010331"/>
                  <a:gd name="connsiteY5989" fmla="*/ 163569 h 303641"/>
                  <a:gd name="connsiteX5990" fmla="*/ 333464 w 1010331"/>
                  <a:gd name="connsiteY5990" fmla="*/ 163569 h 303641"/>
                  <a:gd name="connsiteX5991" fmla="*/ 337982 w 1010331"/>
                  <a:gd name="connsiteY5991" fmla="*/ 168087 h 303641"/>
                  <a:gd name="connsiteX5992" fmla="*/ 333464 w 1010331"/>
                  <a:gd name="connsiteY5992" fmla="*/ 172606 h 303641"/>
                  <a:gd name="connsiteX5993" fmla="*/ 328945 w 1010331"/>
                  <a:gd name="connsiteY5993" fmla="*/ 168087 h 303641"/>
                  <a:gd name="connsiteX5994" fmla="*/ 333464 w 1010331"/>
                  <a:gd name="connsiteY5994" fmla="*/ 163569 h 303641"/>
                  <a:gd name="connsiteX5995" fmla="*/ 333464 w 1010331"/>
                  <a:gd name="connsiteY5995" fmla="*/ 163569 h 303641"/>
                  <a:gd name="connsiteX5996" fmla="*/ 314486 w 1010331"/>
                  <a:gd name="connsiteY5996" fmla="*/ 163569 h 303641"/>
                  <a:gd name="connsiteX5997" fmla="*/ 319004 w 1010331"/>
                  <a:gd name="connsiteY5997" fmla="*/ 168087 h 303641"/>
                  <a:gd name="connsiteX5998" fmla="*/ 314486 w 1010331"/>
                  <a:gd name="connsiteY5998" fmla="*/ 172606 h 303641"/>
                  <a:gd name="connsiteX5999" fmla="*/ 309968 w 1010331"/>
                  <a:gd name="connsiteY5999" fmla="*/ 168087 h 303641"/>
                  <a:gd name="connsiteX6000" fmla="*/ 314486 w 1010331"/>
                  <a:gd name="connsiteY6000" fmla="*/ 163569 h 303641"/>
                  <a:gd name="connsiteX6001" fmla="*/ 314486 w 1010331"/>
                  <a:gd name="connsiteY6001" fmla="*/ 163569 h 303641"/>
                  <a:gd name="connsiteX6002" fmla="*/ 295508 w 1010331"/>
                  <a:gd name="connsiteY6002" fmla="*/ 163569 h 303641"/>
                  <a:gd name="connsiteX6003" fmla="*/ 300027 w 1010331"/>
                  <a:gd name="connsiteY6003" fmla="*/ 168087 h 303641"/>
                  <a:gd name="connsiteX6004" fmla="*/ 295508 w 1010331"/>
                  <a:gd name="connsiteY6004" fmla="*/ 172606 h 303641"/>
                  <a:gd name="connsiteX6005" fmla="*/ 290990 w 1010331"/>
                  <a:gd name="connsiteY6005" fmla="*/ 168087 h 303641"/>
                  <a:gd name="connsiteX6006" fmla="*/ 295508 w 1010331"/>
                  <a:gd name="connsiteY6006" fmla="*/ 163569 h 303641"/>
                  <a:gd name="connsiteX6007" fmla="*/ 295508 w 1010331"/>
                  <a:gd name="connsiteY6007" fmla="*/ 163569 h 303641"/>
                  <a:gd name="connsiteX6008" fmla="*/ 831400 w 1010331"/>
                  <a:gd name="connsiteY6008" fmla="*/ 152725 h 303641"/>
                  <a:gd name="connsiteX6009" fmla="*/ 835918 w 1010331"/>
                  <a:gd name="connsiteY6009" fmla="*/ 157243 h 303641"/>
                  <a:gd name="connsiteX6010" fmla="*/ 831400 w 1010331"/>
                  <a:gd name="connsiteY6010" fmla="*/ 161761 h 303641"/>
                  <a:gd name="connsiteX6011" fmla="*/ 826881 w 1010331"/>
                  <a:gd name="connsiteY6011" fmla="*/ 157243 h 303641"/>
                  <a:gd name="connsiteX6012" fmla="*/ 831400 w 1010331"/>
                  <a:gd name="connsiteY6012" fmla="*/ 152725 h 303641"/>
                  <a:gd name="connsiteX6013" fmla="*/ 831400 w 1010331"/>
                  <a:gd name="connsiteY6013" fmla="*/ 152725 h 303641"/>
                  <a:gd name="connsiteX6014" fmla="*/ 812422 w 1010331"/>
                  <a:gd name="connsiteY6014" fmla="*/ 152725 h 303641"/>
                  <a:gd name="connsiteX6015" fmla="*/ 816941 w 1010331"/>
                  <a:gd name="connsiteY6015" fmla="*/ 157243 h 303641"/>
                  <a:gd name="connsiteX6016" fmla="*/ 812422 w 1010331"/>
                  <a:gd name="connsiteY6016" fmla="*/ 161761 h 303641"/>
                  <a:gd name="connsiteX6017" fmla="*/ 807904 w 1010331"/>
                  <a:gd name="connsiteY6017" fmla="*/ 157243 h 303641"/>
                  <a:gd name="connsiteX6018" fmla="*/ 812422 w 1010331"/>
                  <a:gd name="connsiteY6018" fmla="*/ 152725 h 303641"/>
                  <a:gd name="connsiteX6019" fmla="*/ 812422 w 1010331"/>
                  <a:gd name="connsiteY6019" fmla="*/ 152725 h 303641"/>
                  <a:gd name="connsiteX6020" fmla="*/ 793445 w 1010331"/>
                  <a:gd name="connsiteY6020" fmla="*/ 152725 h 303641"/>
                  <a:gd name="connsiteX6021" fmla="*/ 797963 w 1010331"/>
                  <a:gd name="connsiteY6021" fmla="*/ 157243 h 303641"/>
                  <a:gd name="connsiteX6022" fmla="*/ 793445 w 1010331"/>
                  <a:gd name="connsiteY6022" fmla="*/ 161761 h 303641"/>
                  <a:gd name="connsiteX6023" fmla="*/ 788926 w 1010331"/>
                  <a:gd name="connsiteY6023" fmla="*/ 157243 h 303641"/>
                  <a:gd name="connsiteX6024" fmla="*/ 793445 w 1010331"/>
                  <a:gd name="connsiteY6024" fmla="*/ 152725 h 303641"/>
                  <a:gd name="connsiteX6025" fmla="*/ 793445 w 1010331"/>
                  <a:gd name="connsiteY6025" fmla="*/ 152725 h 303641"/>
                  <a:gd name="connsiteX6026" fmla="*/ 774467 w 1010331"/>
                  <a:gd name="connsiteY6026" fmla="*/ 152725 h 303641"/>
                  <a:gd name="connsiteX6027" fmla="*/ 778985 w 1010331"/>
                  <a:gd name="connsiteY6027" fmla="*/ 157243 h 303641"/>
                  <a:gd name="connsiteX6028" fmla="*/ 774467 w 1010331"/>
                  <a:gd name="connsiteY6028" fmla="*/ 161761 h 303641"/>
                  <a:gd name="connsiteX6029" fmla="*/ 769948 w 1010331"/>
                  <a:gd name="connsiteY6029" fmla="*/ 157243 h 303641"/>
                  <a:gd name="connsiteX6030" fmla="*/ 774467 w 1010331"/>
                  <a:gd name="connsiteY6030" fmla="*/ 152725 h 303641"/>
                  <a:gd name="connsiteX6031" fmla="*/ 774467 w 1010331"/>
                  <a:gd name="connsiteY6031" fmla="*/ 152725 h 303641"/>
                  <a:gd name="connsiteX6032" fmla="*/ 756393 w 1010331"/>
                  <a:gd name="connsiteY6032" fmla="*/ 152725 h 303641"/>
                  <a:gd name="connsiteX6033" fmla="*/ 760912 w 1010331"/>
                  <a:gd name="connsiteY6033" fmla="*/ 157243 h 303641"/>
                  <a:gd name="connsiteX6034" fmla="*/ 756393 w 1010331"/>
                  <a:gd name="connsiteY6034" fmla="*/ 161761 h 303641"/>
                  <a:gd name="connsiteX6035" fmla="*/ 751875 w 1010331"/>
                  <a:gd name="connsiteY6035" fmla="*/ 157243 h 303641"/>
                  <a:gd name="connsiteX6036" fmla="*/ 756393 w 1010331"/>
                  <a:gd name="connsiteY6036" fmla="*/ 152725 h 303641"/>
                  <a:gd name="connsiteX6037" fmla="*/ 756393 w 1010331"/>
                  <a:gd name="connsiteY6037" fmla="*/ 152725 h 303641"/>
                  <a:gd name="connsiteX6038" fmla="*/ 737415 w 1010331"/>
                  <a:gd name="connsiteY6038" fmla="*/ 152725 h 303641"/>
                  <a:gd name="connsiteX6039" fmla="*/ 741934 w 1010331"/>
                  <a:gd name="connsiteY6039" fmla="*/ 157243 h 303641"/>
                  <a:gd name="connsiteX6040" fmla="*/ 737415 w 1010331"/>
                  <a:gd name="connsiteY6040" fmla="*/ 161761 h 303641"/>
                  <a:gd name="connsiteX6041" fmla="*/ 732897 w 1010331"/>
                  <a:gd name="connsiteY6041" fmla="*/ 157243 h 303641"/>
                  <a:gd name="connsiteX6042" fmla="*/ 737415 w 1010331"/>
                  <a:gd name="connsiteY6042" fmla="*/ 152725 h 303641"/>
                  <a:gd name="connsiteX6043" fmla="*/ 737415 w 1010331"/>
                  <a:gd name="connsiteY6043" fmla="*/ 152725 h 303641"/>
                  <a:gd name="connsiteX6044" fmla="*/ 718438 w 1010331"/>
                  <a:gd name="connsiteY6044" fmla="*/ 152725 h 303641"/>
                  <a:gd name="connsiteX6045" fmla="*/ 722956 w 1010331"/>
                  <a:gd name="connsiteY6045" fmla="*/ 157243 h 303641"/>
                  <a:gd name="connsiteX6046" fmla="*/ 718438 w 1010331"/>
                  <a:gd name="connsiteY6046" fmla="*/ 161761 h 303641"/>
                  <a:gd name="connsiteX6047" fmla="*/ 713919 w 1010331"/>
                  <a:gd name="connsiteY6047" fmla="*/ 157243 h 303641"/>
                  <a:gd name="connsiteX6048" fmla="*/ 718438 w 1010331"/>
                  <a:gd name="connsiteY6048" fmla="*/ 152725 h 303641"/>
                  <a:gd name="connsiteX6049" fmla="*/ 718438 w 1010331"/>
                  <a:gd name="connsiteY6049" fmla="*/ 152725 h 303641"/>
                  <a:gd name="connsiteX6050" fmla="*/ 699460 w 1010331"/>
                  <a:gd name="connsiteY6050" fmla="*/ 152725 h 303641"/>
                  <a:gd name="connsiteX6051" fmla="*/ 703979 w 1010331"/>
                  <a:gd name="connsiteY6051" fmla="*/ 157243 h 303641"/>
                  <a:gd name="connsiteX6052" fmla="*/ 699460 w 1010331"/>
                  <a:gd name="connsiteY6052" fmla="*/ 161761 h 303641"/>
                  <a:gd name="connsiteX6053" fmla="*/ 694942 w 1010331"/>
                  <a:gd name="connsiteY6053" fmla="*/ 157243 h 303641"/>
                  <a:gd name="connsiteX6054" fmla="*/ 699460 w 1010331"/>
                  <a:gd name="connsiteY6054" fmla="*/ 152725 h 303641"/>
                  <a:gd name="connsiteX6055" fmla="*/ 699460 w 1010331"/>
                  <a:gd name="connsiteY6055" fmla="*/ 152725 h 303641"/>
                  <a:gd name="connsiteX6056" fmla="*/ 680483 w 1010331"/>
                  <a:gd name="connsiteY6056" fmla="*/ 152725 h 303641"/>
                  <a:gd name="connsiteX6057" fmla="*/ 685001 w 1010331"/>
                  <a:gd name="connsiteY6057" fmla="*/ 157243 h 303641"/>
                  <a:gd name="connsiteX6058" fmla="*/ 680483 w 1010331"/>
                  <a:gd name="connsiteY6058" fmla="*/ 161761 h 303641"/>
                  <a:gd name="connsiteX6059" fmla="*/ 675964 w 1010331"/>
                  <a:gd name="connsiteY6059" fmla="*/ 157243 h 303641"/>
                  <a:gd name="connsiteX6060" fmla="*/ 680483 w 1010331"/>
                  <a:gd name="connsiteY6060" fmla="*/ 152725 h 303641"/>
                  <a:gd name="connsiteX6061" fmla="*/ 680483 w 1010331"/>
                  <a:gd name="connsiteY6061" fmla="*/ 152725 h 303641"/>
                  <a:gd name="connsiteX6062" fmla="*/ 662409 w 1010331"/>
                  <a:gd name="connsiteY6062" fmla="*/ 152725 h 303641"/>
                  <a:gd name="connsiteX6063" fmla="*/ 666927 w 1010331"/>
                  <a:gd name="connsiteY6063" fmla="*/ 157243 h 303641"/>
                  <a:gd name="connsiteX6064" fmla="*/ 662409 w 1010331"/>
                  <a:gd name="connsiteY6064" fmla="*/ 161761 h 303641"/>
                  <a:gd name="connsiteX6065" fmla="*/ 657890 w 1010331"/>
                  <a:gd name="connsiteY6065" fmla="*/ 157243 h 303641"/>
                  <a:gd name="connsiteX6066" fmla="*/ 662409 w 1010331"/>
                  <a:gd name="connsiteY6066" fmla="*/ 152725 h 303641"/>
                  <a:gd name="connsiteX6067" fmla="*/ 662409 w 1010331"/>
                  <a:gd name="connsiteY6067" fmla="*/ 152725 h 303641"/>
                  <a:gd name="connsiteX6068" fmla="*/ 643431 w 1010331"/>
                  <a:gd name="connsiteY6068" fmla="*/ 152725 h 303641"/>
                  <a:gd name="connsiteX6069" fmla="*/ 647950 w 1010331"/>
                  <a:gd name="connsiteY6069" fmla="*/ 157243 h 303641"/>
                  <a:gd name="connsiteX6070" fmla="*/ 643431 w 1010331"/>
                  <a:gd name="connsiteY6070" fmla="*/ 161761 h 303641"/>
                  <a:gd name="connsiteX6071" fmla="*/ 638913 w 1010331"/>
                  <a:gd name="connsiteY6071" fmla="*/ 157243 h 303641"/>
                  <a:gd name="connsiteX6072" fmla="*/ 643431 w 1010331"/>
                  <a:gd name="connsiteY6072" fmla="*/ 152725 h 303641"/>
                  <a:gd name="connsiteX6073" fmla="*/ 643431 w 1010331"/>
                  <a:gd name="connsiteY6073" fmla="*/ 152725 h 303641"/>
                  <a:gd name="connsiteX6074" fmla="*/ 624453 w 1010331"/>
                  <a:gd name="connsiteY6074" fmla="*/ 152725 h 303641"/>
                  <a:gd name="connsiteX6075" fmla="*/ 628972 w 1010331"/>
                  <a:gd name="connsiteY6075" fmla="*/ 157243 h 303641"/>
                  <a:gd name="connsiteX6076" fmla="*/ 624453 w 1010331"/>
                  <a:gd name="connsiteY6076" fmla="*/ 161761 h 303641"/>
                  <a:gd name="connsiteX6077" fmla="*/ 619935 w 1010331"/>
                  <a:gd name="connsiteY6077" fmla="*/ 157243 h 303641"/>
                  <a:gd name="connsiteX6078" fmla="*/ 624453 w 1010331"/>
                  <a:gd name="connsiteY6078" fmla="*/ 152725 h 303641"/>
                  <a:gd name="connsiteX6079" fmla="*/ 624453 w 1010331"/>
                  <a:gd name="connsiteY6079" fmla="*/ 152725 h 303641"/>
                  <a:gd name="connsiteX6080" fmla="*/ 605476 w 1010331"/>
                  <a:gd name="connsiteY6080" fmla="*/ 152725 h 303641"/>
                  <a:gd name="connsiteX6081" fmla="*/ 609994 w 1010331"/>
                  <a:gd name="connsiteY6081" fmla="*/ 157243 h 303641"/>
                  <a:gd name="connsiteX6082" fmla="*/ 605476 w 1010331"/>
                  <a:gd name="connsiteY6082" fmla="*/ 161761 h 303641"/>
                  <a:gd name="connsiteX6083" fmla="*/ 600957 w 1010331"/>
                  <a:gd name="connsiteY6083" fmla="*/ 157243 h 303641"/>
                  <a:gd name="connsiteX6084" fmla="*/ 605476 w 1010331"/>
                  <a:gd name="connsiteY6084" fmla="*/ 152725 h 303641"/>
                  <a:gd name="connsiteX6085" fmla="*/ 605476 w 1010331"/>
                  <a:gd name="connsiteY6085" fmla="*/ 152725 h 303641"/>
                  <a:gd name="connsiteX6086" fmla="*/ 586498 w 1010331"/>
                  <a:gd name="connsiteY6086" fmla="*/ 152725 h 303641"/>
                  <a:gd name="connsiteX6087" fmla="*/ 591017 w 1010331"/>
                  <a:gd name="connsiteY6087" fmla="*/ 157243 h 303641"/>
                  <a:gd name="connsiteX6088" fmla="*/ 586498 w 1010331"/>
                  <a:gd name="connsiteY6088" fmla="*/ 161761 h 303641"/>
                  <a:gd name="connsiteX6089" fmla="*/ 581980 w 1010331"/>
                  <a:gd name="connsiteY6089" fmla="*/ 157243 h 303641"/>
                  <a:gd name="connsiteX6090" fmla="*/ 586498 w 1010331"/>
                  <a:gd name="connsiteY6090" fmla="*/ 152725 h 303641"/>
                  <a:gd name="connsiteX6091" fmla="*/ 586498 w 1010331"/>
                  <a:gd name="connsiteY6091" fmla="*/ 152725 h 303641"/>
                  <a:gd name="connsiteX6092" fmla="*/ 568424 w 1010331"/>
                  <a:gd name="connsiteY6092" fmla="*/ 152725 h 303641"/>
                  <a:gd name="connsiteX6093" fmla="*/ 572943 w 1010331"/>
                  <a:gd name="connsiteY6093" fmla="*/ 157243 h 303641"/>
                  <a:gd name="connsiteX6094" fmla="*/ 568424 w 1010331"/>
                  <a:gd name="connsiteY6094" fmla="*/ 161761 h 303641"/>
                  <a:gd name="connsiteX6095" fmla="*/ 563906 w 1010331"/>
                  <a:gd name="connsiteY6095" fmla="*/ 157243 h 303641"/>
                  <a:gd name="connsiteX6096" fmla="*/ 568424 w 1010331"/>
                  <a:gd name="connsiteY6096" fmla="*/ 152725 h 303641"/>
                  <a:gd name="connsiteX6097" fmla="*/ 568424 w 1010331"/>
                  <a:gd name="connsiteY6097" fmla="*/ 152725 h 303641"/>
                  <a:gd name="connsiteX6098" fmla="*/ 549447 w 1010331"/>
                  <a:gd name="connsiteY6098" fmla="*/ 152725 h 303641"/>
                  <a:gd name="connsiteX6099" fmla="*/ 553965 w 1010331"/>
                  <a:gd name="connsiteY6099" fmla="*/ 157243 h 303641"/>
                  <a:gd name="connsiteX6100" fmla="*/ 549447 w 1010331"/>
                  <a:gd name="connsiteY6100" fmla="*/ 161761 h 303641"/>
                  <a:gd name="connsiteX6101" fmla="*/ 544928 w 1010331"/>
                  <a:gd name="connsiteY6101" fmla="*/ 157243 h 303641"/>
                  <a:gd name="connsiteX6102" fmla="*/ 549447 w 1010331"/>
                  <a:gd name="connsiteY6102" fmla="*/ 152725 h 303641"/>
                  <a:gd name="connsiteX6103" fmla="*/ 549447 w 1010331"/>
                  <a:gd name="connsiteY6103" fmla="*/ 152725 h 303641"/>
                  <a:gd name="connsiteX6104" fmla="*/ 530469 w 1010331"/>
                  <a:gd name="connsiteY6104" fmla="*/ 152725 h 303641"/>
                  <a:gd name="connsiteX6105" fmla="*/ 534988 w 1010331"/>
                  <a:gd name="connsiteY6105" fmla="*/ 157243 h 303641"/>
                  <a:gd name="connsiteX6106" fmla="*/ 530469 w 1010331"/>
                  <a:gd name="connsiteY6106" fmla="*/ 161761 h 303641"/>
                  <a:gd name="connsiteX6107" fmla="*/ 525951 w 1010331"/>
                  <a:gd name="connsiteY6107" fmla="*/ 157243 h 303641"/>
                  <a:gd name="connsiteX6108" fmla="*/ 530469 w 1010331"/>
                  <a:gd name="connsiteY6108" fmla="*/ 152725 h 303641"/>
                  <a:gd name="connsiteX6109" fmla="*/ 530469 w 1010331"/>
                  <a:gd name="connsiteY6109" fmla="*/ 152725 h 303641"/>
                  <a:gd name="connsiteX6110" fmla="*/ 511492 w 1010331"/>
                  <a:gd name="connsiteY6110" fmla="*/ 152725 h 303641"/>
                  <a:gd name="connsiteX6111" fmla="*/ 516010 w 1010331"/>
                  <a:gd name="connsiteY6111" fmla="*/ 157243 h 303641"/>
                  <a:gd name="connsiteX6112" fmla="*/ 511492 w 1010331"/>
                  <a:gd name="connsiteY6112" fmla="*/ 161761 h 303641"/>
                  <a:gd name="connsiteX6113" fmla="*/ 506973 w 1010331"/>
                  <a:gd name="connsiteY6113" fmla="*/ 157243 h 303641"/>
                  <a:gd name="connsiteX6114" fmla="*/ 511492 w 1010331"/>
                  <a:gd name="connsiteY6114" fmla="*/ 152725 h 303641"/>
                  <a:gd name="connsiteX6115" fmla="*/ 511492 w 1010331"/>
                  <a:gd name="connsiteY6115" fmla="*/ 152725 h 303641"/>
                  <a:gd name="connsiteX6116" fmla="*/ 493418 w 1010331"/>
                  <a:gd name="connsiteY6116" fmla="*/ 152725 h 303641"/>
                  <a:gd name="connsiteX6117" fmla="*/ 497936 w 1010331"/>
                  <a:gd name="connsiteY6117" fmla="*/ 157243 h 303641"/>
                  <a:gd name="connsiteX6118" fmla="*/ 493418 w 1010331"/>
                  <a:gd name="connsiteY6118" fmla="*/ 161761 h 303641"/>
                  <a:gd name="connsiteX6119" fmla="*/ 488899 w 1010331"/>
                  <a:gd name="connsiteY6119" fmla="*/ 157243 h 303641"/>
                  <a:gd name="connsiteX6120" fmla="*/ 493418 w 1010331"/>
                  <a:gd name="connsiteY6120" fmla="*/ 152725 h 303641"/>
                  <a:gd name="connsiteX6121" fmla="*/ 493418 w 1010331"/>
                  <a:gd name="connsiteY6121" fmla="*/ 152725 h 303641"/>
                  <a:gd name="connsiteX6122" fmla="*/ 474440 w 1010331"/>
                  <a:gd name="connsiteY6122" fmla="*/ 152725 h 303641"/>
                  <a:gd name="connsiteX6123" fmla="*/ 478959 w 1010331"/>
                  <a:gd name="connsiteY6123" fmla="*/ 157243 h 303641"/>
                  <a:gd name="connsiteX6124" fmla="*/ 474440 w 1010331"/>
                  <a:gd name="connsiteY6124" fmla="*/ 161761 h 303641"/>
                  <a:gd name="connsiteX6125" fmla="*/ 469922 w 1010331"/>
                  <a:gd name="connsiteY6125" fmla="*/ 157243 h 303641"/>
                  <a:gd name="connsiteX6126" fmla="*/ 474440 w 1010331"/>
                  <a:gd name="connsiteY6126" fmla="*/ 152725 h 303641"/>
                  <a:gd name="connsiteX6127" fmla="*/ 474440 w 1010331"/>
                  <a:gd name="connsiteY6127" fmla="*/ 152725 h 303641"/>
                  <a:gd name="connsiteX6128" fmla="*/ 455462 w 1010331"/>
                  <a:gd name="connsiteY6128" fmla="*/ 152725 h 303641"/>
                  <a:gd name="connsiteX6129" fmla="*/ 459981 w 1010331"/>
                  <a:gd name="connsiteY6129" fmla="*/ 157243 h 303641"/>
                  <a:gd name="connsiteX6130" fmla="*/ 455462 w 1010331"/>
                  <a:gd name="connsiteY6130" fmla="*/ 161761 h 303641"/>
                  <a:gd name="connsiteX6131" fmla="*/ 450944 w 1010331"/>
                  <a:gd name="connsiteY6131" fmla="*/ 157243 h 303641"/>
                  <a:gd name="connsiteX6132" fmla="*/ 455462 w 1010331"/>
                  <a:gd name="connsiteY6132" fmla="*/ 152725 h 303641"/>
                  <a:gd name="connsiteX6133" fmla="*/ 455462 w 1010331"/>
                  <a:gd name="connsiteY6133" fmla="*/ 152725 h 303641"/>
                  <a:gd name="connsiteX6134" fmla="*/ 436485 w 1010331"/>
                  <a:gd name="connsiteY6134" fmla="*/ 152725 h 303641"/>
                  <a:gd name="connsiteX6135" fmla="*/ 441003 w 1010331"/>
                  <a:gd name="connsiteY6135" fmla="*/ 157243 h 303641"/>
                  <a:gd name="connsiteX6136" fmla="*/ 436485 w 1010331"/>
                  <a:gd name="connsiteY6136" fmla="*/ 161761 h 303641"/>
                  <a:gd name="connsiteX6137" fmla="*/ 431966 w 1010331"/>
                  <a:gd name="connsiteY6137" fmla="*/ 157243 h 303641"/>
                  <a:gd name="connsiteX6138" fmla="*/ 436485 w 1010331"/>
                  <a:gd name="connsiteY6138" fmla="*/ 152725 h 303641"/>
                  <a:gd name="connsiteX6139" fmla="*/ 436485 w 1010331"/>
                  <a:gd name="connsiteY6139" fmla="*/ 152725 h 303641"/>
                  <a:gd name="connsiteX6140" fmla="*/ 417507 w 1010331"/>
                  <a:gd name="connsiteY6140" fmla="*/ 152725 h 303641"/>
                  <a:gd name="connsiteX6141" fmla="*/ 422026 w 1010331"/>
                  <a:gd name="connsiteY6141" fmla="*/ 157243 h 303641"/>
                  <a:gd name="connsiteX6142" fmla="*/ 417507 w 1010331"/>
                  <a:gd name="connsiteY6142" fmla="*/ 161761 h 303641"/>
                  <a:gd name="connsiteX6143" fmla="*/ 412989 w 1010331"/>
                  <a:gd name="connsiteY6143" fmla="*/ 157243 h 303641"/>
                  <a:gd name="connsiteX6144" fmla="*/ 417507 w 1010331"/>
                  <a:gd name="connsiteY6144" fmla="*/ 152725 h 303641"/>
                  <a:gd name="connsiteX6145" fmla="*/ 417507 w 1010331"/>
                  <a:gd name="connsiteY6145" fmla="*/ 152725 h 303641"/>
                  <a:gd name="connsiteX6146" fmla="*/ 399433 w 1010331"/>
                  <a:gd name="connsiteY6146" fmla="*/ 152725 h 303641"/>
                  <a:gd name="connsiteX6147" fmla="*/ 403952 w 1010331"/>
                  <a:gd name="connsiteY6147" fmla="*/ 157243 h 303641"/>
                  <a:gd name="connsiteX6148" fmla="*/ 399433 w 1010331"/>
                  <a:gd name="connsiteY6148" fmla="*/ 161761 h 303641"/>
                  <a:gd name="connsiteX6149" fmla="*/ 394915 w 1010331"/>
                  <a:gd name="connsiteY6149" fmla="*/ 157243 h 303641"/>
                  <a:gd name="connsiteX6150" fmla="*/ 399433 w 1010331"/>
                  <a:gd name="connsiteY6150" fmla="*/ 152725 h 303641"/>
                  <a:gd name="connsiteX6151" fmla="*/ 399433 w 1010331"/>
                  <a:gd name="connsiteY6151" fmla="*/ 152725 h 303641"/>
                  <a:gd name="connsiteX6152" fmla="*/ 380456 w 1010331"/>
                  <a:gd name="connsiteY6152" fmla="*/ 152725 h 303641"/>
                  <a:gd name="connsiteX6153" fmla="*/ 384974 w 1010331"/>
                  <a:gd name="connsiteY6153" fmla="*/ 157243 h 303641"/>
                  <a:gd name="connsiteX6154" fmla="*/ 380456 w 1010331"/>
                  <a:gd name="connsiteY6154" fmla="*/ 161761 h 303641"/>
                  <a:gd name="connsiteX6155" fmla="*/ 375937 w 1010331"/>
                  <a:gd name="connsiteY6155" fmla="*/ 157243 h 303641"/>
                  <a:gd name="connsiteX6156" fmla="*/ 380456 w 1010331"/>
                  <a:gd name="connsiteY6156" fmla="*/ 152725 h 303641"/>
                  <a:gd name="connsiteX6157" fmla="*/ 380456 w 1010331"/>
                  <a:gd name="connsiteY6157" fmla="*/ 152725 h 303641"/>
                  <a:gd name="connsiteX6158" fmla="*/ 361478 w 1010331"/>
                  <a:gd name="connsiteY6158" fmla="*/ 152725 h 303641"/>
                  <a:gd name="connsiteX6159" fmla="*/ 365997 w 1010331"/>
                  <a:gd name="connsiteY6159" fmla="*/ 157243 h 303641"/>
                  <a:gd name="connsiteX6160" fmla="*/ 361478 w 1010331"/>
                  <a:gd name="connsiteY6160" fmla="*/ 161761 h 303641"/>
                  <a:gd name="connsiteX6161" fmla="*/ 356960 w 1010331"/>
                  <a:gd name="connsiteY6161" fmla="*/ 157243 h 303641"/>
                  <a:gd name="connsiteX6162" fmla="*/ 361478 w 1010331"/>
                  <a:gd name="connsiteY6162" fmla="*/ 152725 h 303641"/>
                  <a:gd name="connsiteX6163" fmla="*/ 361478 w 1010331"/>
                  <a:gd name="connsiteY6163" fmla="*/ 152725 h 303641"/>
                  <a:gd name="connsiteX6164" fmla="*/ 342501 w 1010331"/>
                  <a:gd name="connsiteY6164" fmla="*/ 152725 h 303641"/>
                  <a:gd name="connsiteX6165" fmla="*/ 347019 w 1010331"/>
                  <a:gd name="connsiteY6165" fmla="*/ 157243 h 303641"/>
                  <a:gd name="connsiteX6166" fmla="*/ 342501 w 1010331"/>
                  <a:gd name="connsiteY6166" fmla="*/ 161761 h 303641"/>
                  <a:gd name="connsiteX6167" fmla="*/ 337982 w 1010331"/>
                  <a:gd name="connsiteY6167" fmla="*/ 157243 h 303641"/>
                  <a:gd name="connsiteX6168" fmla="*/ 342501 w 1010331"/>
                  <a:gd name="connsiteY6168" fmla="*/ 152725 h 303641"/>
                  <a:gd name="connsiteX6169" fmla="*/ 342501 w 1010331"/>
                  <a:gd name="connsiteY6169" fmla="*/ 152725 h 303641"/>
                  <a:gd name="connsiteX6170" fmla="*/ 323523 w 1010331"/>
                  <a:gd name="connsiteY6170" fmla="*/ 152725 h 303641"/>
                  <a:gd name="connsiteX6171" fmla="*/ 328041 w 1010331"/>
                  <a:gd name="connsiteY6171" fmla="*/ 157243 h 303641"/>
                  <a:gd name="connsiteX6172" fmla="*/ 323523 w 1010331"/>
                  <a:gd name="connsiteY6172" fmla="*/ 161761 h 303641"/>
                  <a:gd name="connsiteX6173" fmla="*/ 319004 w 1010331"/>
                  <a:gd name="connsiteY6173" fmla="*/ 157243 h 303641"/>
                  <a:gd name="connsiteX6174" fmla="*/ 323523 w 1010331"/>
                  <a:gd name="connsiteY6174" fmla="*/ 152725 h 303641"/>
                  <a:gd name="connsiteX6175" fmla="*/ 323523 w 1010331"/>
                  <a:gd name="connsiteY6175" fmla="*/ 152725 h 303641"/>
                  <a:gd name="connsiteX6176" fmla="*/ 305449 w 1010331"/>
                  <a:gd name="connsiteY6176" fmla="*/ 152725 h 303641"/>
                  <a:gd name="connsiteX6177" fmla="*/ 309968 w 1010331"/>
                  <a:gd name="connsiteY6177" fmla="*/ 157243 h 303641"/>
                  <a:gd name="connsiteX6178" fmla="*/ 305449 w 1010331"/>
                  <a:gd name="connsiteY6178" fmla="*/ 161761 h 303641"/>
                  <a:gd name="connsiteX6179" fmla="*/ 300931 w 1010331"/>
                  <a:gd name="connsiteY6179" fmla="*/ 157243 h 303641"/>
                  <a:gd name="connsiteX6180" fmla="*/ 305449 w 1010331"/>
                  <a:gd name="connsiteY6180" fmla="*/ 152725 h 303641"/>
                  <a:gd name="connsiteX6181" fmla="*/ 305449 w 1010331"/>
                  <a:gd name="connsiteY6181" fmla="*/ 152725 h 303641"/>
                  <a:gd name="connsiteX6182" fmla="*/ 286471 w 1010331"/>
                  <a:gd name="connsiteY6182" fmla="*/ 152725 h 303641"/>
                  <a:gd name="connsiteX6183" fmla="*/ 290990 w 1010331"/>
                  <a:gd name="connsiteY6183" fmla="*/ 157243 h 303641"/>
                  <a:gd name="connsiteX6184" fmla="*/ 286471 w 1010331"/>
                  <a:gd name="connsiteY6184" fmla="*/ 161761 h 303641"/>
                  <a:gd name="connsiteX6185" fmla="*/ 281953 w 1010331"/>
                  <a:gd name="connsiteY6185" fmla="*/ 157243 h 303641"/>
                  <a:gd name="connsiteX6186" fmla="*/ 286471 w 1010331"/>
                  <a:gd name="connsiteY6186" fmla="*/ 152725 h 303641"/>
                  <a:gd name="connsiteX6187" fmla="*/ 286471 w 1010331"/>
                  <a:gd name="connsiteY6187" fmla="*/ 152725 h 303641"/>
                  <a:gd name="connsiteX6188" fmla="*/ 840437 w 1010331"/>
                  <a:gd name="connsiteY6188" fmla="*/ 285568 h 303641"/>
                  <a:gd name="connsiteX6189" fmla="*/ 844955 w 1010331"/>
                  <a:gd name="connsiteY6189" fmla="*/ 290086 h 303641"/>
                  <a:gd name="connsiteX6190" fmla="*/ 840437 w 1010331"/>
                  <a:gd name="connsiteY6190" fmla="*/ 294605 h 303641"/>
                  <a:gd name="connsiteX6191" fmla="*/ 835918 w 1010331"/>
                  <a:gd name="connsiteY6191" fmla="*/ 290086 h 303641"/>
                  <a:gd name="connsiteX6192" fmla="*/ 840437 w 1010331"/>
                  <a:gd name="connsiteY6192" fmla="*/ 285568 h 303641"/>
                  <a:gd name="connsiteX6193" fmla="*/ 840437 w 1010331"/>
                  <a:gd name="connsiteY6193" fmla="*/ 285568 h 303641"/>
                  <a:gd name="connsiteX6194" fmla="*/ 821459 w 1010331"/>
                  <a:gd name="connsiteY6194" fmla="*/ 285568 h 303641"/>
                  <a:gd name="connsiteX6195" fmla="*/ 825978 w 1010331"/>
                  <a:gd name="connsiteY6195" fmla="*/ 290086 h 303641"/>
                  <a:gd name="connsiteX6196" fmla="*/ 821459 w 1010331"/>
                  <a:gd name="connsiteY6196" fmla="*/ 294605 h 303641"/>
                  <a:gd name="connsiteX6197" fmla="*/ 816941 w 1010331"/>
                  <a:gd name="connsiteY6197" fmla="*/ 290086 h 303641"/>
                  <a:gd name="connsiteX6198" fmla="*/ 821459 w 1010331"/>
                  <a:gd name="connsiteY6198" fmla="*/ 285568 h 303641"/>
                  <a:gd name="connsiteX6199" fmla="*/ 821459 w 1010331"/>
                  <a:gd name="connsiteY6199" fmla="*/ 285568 h 303641"/>
                  <a:gd name="connsiteX6200" fmla="*/ 803385 w 1010331"/>
                  <a:gd name="connsiteY6200" fmla="*/ 285568 h 303641"/>
                  <a:gd name="connsiteX6201" fmla="*/ 807904 w 1010331"/>
                  <a:gd name="connsiteY6201" fmla="*/ 290086 h 303641"/>
                  <a:gd name="connsiteX6202" fmla="*/ 803385 w 1010331"/>
                  <a:gd name="connsiteY6202" fmla="*/ 294605 h 303641"/>
                  <a:gd name="connsiteX6203" fmla="*/ 798867 w 1010331"/>
                  <a:gd name="connsiteY6203" fmla="*/ 290086 h 303641"/>
                  <a:gd name="connsiteX6204" fmla="*/ 803385 w 1010331"/>
                  <a:gd name="connsiteY6204" fmla="*/ 285568 h 303641"/>
                  <a:gd name="connsiteX6205" fmla="*/ 803385 w 1010331"/>
                  <a:gd name="connsiteY6205" fmla="*/ 285568 h 303641"/>
                  <a:gd name="connsiteX6206" fmla="*/ 784408 w 1010331"/>
                  <a:gd name="connsiteY6206" fmla="*/ 285568 h 303641"/>
                  <a:gd name="connsiteX6207" fmla="*/ 788926 w 1010331"/>
                  <a:gd name="connsiteY6207" fmla="*/ 290086 h 303641"/>
                  <a:gd name="connsiteX6208" fmla="*/ 784408 w 1010331"/>
                  <a:gd name="connsiteY6208" fmla="*/ 294605 h 303641"/>
                  <a:gd name="connsiteX6209" fmla="*/ 779889 w 1010331"/>
                  <a:gd name="connsiteY6209" fmla="*/ 290086 h 303641"/>
                  <a:gd name="connsiteX6210" fmla="*/ 784408 w 1010331"/>
                  <a:gd name="connsiteY6210" fmla="*/ 285568 h 303641"/>
                  <a:gd name="connsiteX6211" fmla="*/ 784408 w 1010331"/>
                  <a:gd name="connsiteY6211" fmla="*/ 285568 h 303641"/>
                  <a:gd name="connsiteX6212" fmla="*/ 765430 w 1010331"/>
                  <a:gd name="connsiteY6212" fmla="*/ 285568 h 303641"/>
                  <a:gd name="connsiteX6213" fmla="*/ 769948 w 1010331"/>
                  <a:gd name="connsiteY6213" fmla="*/ 290086 h 303641"/>
                  <a:gd name="connsiteX6214" fmla="*/ 765430 w 1010331"/>
                  <a:gd name="connsiteY6214" fmla="*/ 294605 h 303641"/>
                  <a:gd name="connsiteX6215" fmla="*/ 760912 w 1010331"/>
                  <a:gd name="connsiteY6215" fmla="*/ 290086 h 303641"/>
                  <a:gd name="connsiteX6216" fmla="*/ 765430 w 1010331"/>
                  <a:gd name="connsiteY6216" fmla="*/ 285568 h 303641"/>
                  <a:gd name="connsiteX6217" fmla="*/ 765430 w 1010331"/>
                  <a:gd name="connsiteY6217" fmla="*/ 285568 h 303641"/>
                  <a:gd name="connsiteX6218" fmla="*/ 746452 w 1010331"/>
                  <a:gd name="connsiteY6218" fmla="*/ 285568 h 303641"/>
                  <a:gd name="connsiteX6219" fmla="*/ 750971 w 1010331"/>
                  <a:gd name="connsiteY6219" fmla="*/ 290086 h 303641"/>
                  <a:gd name="connsiteX6220" fmla="*/ 746452 w 1010331"/>
                  <a:gd name="connsiteY6220" fmla="*/ 294605 h 303641"/>
                  <a:gd name="connsiteX6221" fmla="*/ 741934 w 1010331"/>
                  <a:gd name="connsiteY6221" fmla="*/ 290086 h 303641"/>
                  <a:gd name="connsiteX6222" fmla="*/ 746452 w 1010331"/>
                  <a:gd name="connsiteY6222" fmla="*/ 285568 h 303641"/>
                  <a:gd name="connsiteX6223" fmla="*/ 746452 w 1010331"/>
                  <a:gd name="connsiteY6223" fmla="*/ 285568 h 303641"/>
                  <a:gd name="connsiteX6224" fmla="*/ 727475 w 1010331"/>
                  <a:gd name="connsiteY6224" fmla="*/ 285568 h 303641"/>
                  <a:gd name="connsiteX6225" fmla="*/ 731993 w 1010331"/>
                  <a:gd name="connsiteY6225" fmla="*/ 290086 h 303641"/>
                  <a:gd name="connsiteX6226" fmla="*/ 727475 w 1010331"/>
                  <a:gd name="connsiteY6226" fmla="*/ 294605 h 303641"/>
                  <a:gd name="connsiteX6227" fmla="*/ 722956 w 1010331"/>
                  <a:gd name="connsiteY6227" fmla="*/ 290086 h 303641"/>
                  <a:gd name="connsiteX6228" fmla="*/ 727475 w 1010331"/>
                  <a:gd name="connsiteY6228" fmla="*/ 285568 h 303641"/>
                  <a:gd name="connsiteX6229" fmla="*/ 727475 w 1010331"/>
                  <a:gd name="connsiteY6229" fmla="*/ 285568 h 303641"/>
                  <a:gd name="connsiteX6230" fmla="*/ 709401 w 1010331"/>
                  <a:gd name="connsiteY6230" fmla="*/ 285568 h 303641"/>
                  <a:gd name="connsiteX6231" fmla="*/ 713919 w 1010331"/>
                  <a:gd name="connsiteY6231" fmla="*/ 290086 h 303641"/>
                  <a:gd name="connsiteX6232" fmla="*/ 709401 w 1010331"/>
                  <a:gd name="connsiteY6232" fmla="*/ 294605 h 303641"/>
                  <a:gd name="connsiteX6233" fmla="*/ 704882 w 1010331"/>
                  <a:gd name="connsiteY6233" fmla="*/ 290086 h 303641"/>
                  <a:gd name="connsiteX6234" fmla="*/ 709401 w 1010331"/>
                  <a:gd name="connsiteY6234" fmla="*/ 285568 h 303641"/>
                  <a:gd name="connsiteX6235" fmla="*/ 709401 w 1010331"/>
                  <a:gd name="connsiteY6235" fmla="*/ 285568 h 303641"/>
                  <a:gd name="connsiteX6236" fmla="*/ 690423 w 1010331"/>
                  <a:gd name="connsiteY6236" fmla="*/ 285568 h 303641"/>
                  <a:gd name="connsiteX6237" fmla="*/ 694942 w 1010331"/>
                  <a:gd name="connsiteY6237" fmla="*/ 290086 h 303641"/>
                  <a:gd name="connsiteX6238" fmla="*/ 690423 w 1010331"/>
                  <a:gd name="connsiteY6238" fmla="*/ 294605 h 303641"/>
                  <a:gd name="connsiteX6239" fmla="*/ 685905 w 1010331"/>
                  <a:gd name="connsiteY6239" fmla="*/ 290086 h 303641"/>
                  <a:gd name="connsiteX6240" fmla="*/ 690423 w 1010331"/>
                  <a:gd name="connsiteY6240" fmla="*/ 285568 h 303641"/>
                  <a:gd name="connsiteX6241" fmla="*/ 690423 w 1010331"/>
                  <a:gd name="connsiteY6241" fmla="*/ 285568 h 303641"/>
                  <a:gd name="connsiteX6242" fmla="*/ 671446 w 1010331"/>
                  <a:gd name="connsiteY6242" fmla="*/ 285568 h 303641"/>
                  <a:gd name="connsiteX6243" fmla="*/ 675964 w 1010331"/>
                  <a:gd name="connsiteY6243" fmla="*/ 290086 h 303641"/>
                  <a:gd name="connsiteX6244" fmla="*/ 671446 w 1010331"/>
                  <a:gd name="connsiteY6244" fmla="*/ 294605 h 303641"/>
                  <a:gd name="connsiteX6245" fmla="*/ 666927 w 1010331"/>
                  <a:gd name="connsiteY6245" fmla="*/ 290086 h 303641"/>
                  <a:gd name="connsiteX6246" fmla="*/ 671446 w 1010331"/>
                  <a:gd name="connsiteY6246" fmla="*/ 285568 h 303641"/>
                  <a:gd name="connsiteX6247" fmla="*/ 671446 w 1010331"/>
                  <a:gd name="connsiteY6247" fmla="*/ 285568 h 303641"/>
                  <a:gd name="connsiteX6248" fmla="*/ 652468 w 1010331"/>
                  <a:gd name="connsiteY6248" fmla="*/ 285568 h 303641"/>
                  <a:gd name="connsiteX6249" fmla="*/ 656987 w 1010331"/>
                  <a:gd name="connsiteY6249" fmla="*/ 290086 h 303641"/>
                  <a:gd name="connsiteX6250" fmla="*/ 652468 w 1010331"/>
                  <a:gd name="connsiteY6250" fmla="*/ 294605 h 303641"/>
                  <a:gd name="connsiteX6251" fmla="*/ 647950 w 1010331"/>
                  <a:gd name="connsiteY6251" fmla="*/ 290086 h 303641"/>
                  <a:gd name="connsiteX6252" fmla="*/ 652468 w 1010331"/>
                  <a:gd name="connsiteY6252" fmla="*/ 285568 h 303641"/>
                  <a:gd name="connsiteX6253" fmla="*/ 652468 w 1010331"/>
                  <a:gd name="connsiteY6253" fmla="*/ 285568 h 303641"/>
                  <a:gd name="connsiteX6254" fmla="*/ 633490 w 1010331"/>
                  <a:gd name="connsiteY6254" fmla="*/ 285568 h 303641"/>
                  <a:gd name="connsiteX6255" fmla="*/ 638009 w 1010331"/>
                  <a:gd name="connsiteY6255" fmla="*/ 290086 h 303641"/>
                  <a:gd name="connsiteX6256" fmla="*/ 633490 w 1010331"/>
                  <a:gd name="connsiteY6256" fmla="*/ 294605 h 303641"/>
                  <a:gd name="connsiteX6257" fmla="*/ 628972 w 1010331"/>
                  <a:gd name="connsiteY6257" fmla="*/ 290086 h 303641"/>
                  <a:gd name="connsiteX6258" fmla="*/ 633490 w 1010331"/>
                  <a:gd name="connsiteY6258" fmla="*/ 285568 h 303641"/>
                  <a:gd name="connsiteX6259" fmla="*/ 633490 w 1010331"/>
                  <a:gd name="connsiteY6259" fmla="*/ 285568 h 303641"/>
                  <a:gd name="connsiteX6260" fmla="*/ 615417 w 1010331"/>
                  <a:gd name="connsiteY6260" fmla="*/ 285568 h 303641"/>
                  <a:gd name="connsiteX6261" fmla="*/ 619935 w 1010331"/>
                  <a:gd name="connsiteY6261" fmla="*/ 290086 h 303641"/>
                  <a:gd name="connsiteX6262" fmla="*/ 615417 w 1010331"/>
                  <a:gd name="connsiteY6262" fmla="*/ 294605 h 303641"/>
                  <a:gd name="connsiteX6263" fmla="*/ 610898 w 1010331"/>
                  <a:gd name="connsiteY6263" fmla="*/ 290086 h 303641"/>
                  <a:gd name="connsiteX6264" fmla="*/ 615417 w 1010331"/>
                  <a:gd name="connsiteY6264" fmla="*/ 285568 h 303641"/>
                  <a:gd name="connsiteX6265" fmla="*/ 615417 w 1010331"/>
                  <a:gd name="connsiteY6265" fmla="*/ 285568 h 303641"/>
                  <a:gd name="connsiteX6266" fmla="*/ 596439 w 1010331"/>
                  <a:gd name="connsiteY6266" fmla="*/ 285568 h 303641"/>
                  <a:gd name="connsiteX6267" fmla="*/ 600957 w 1010331"/>
                  <a:gd name="connsiteY6267" fmla="*/ 290086 h 303641"/>
                  <a:gd name="connsiteX6268" fmla="*/ 596439 w 1010331"/>
                  <a:gd name="connsiteY6268" fmla="*/ 294605 h 303641"/>
                  <a:gd name="connsiteX6269" fmla="*/ 591920 w 1010331"/>
                  <a:gd name="connsiteY6269" fmla="*/ 290086 h 303641"/>
                  <a:gd name="connsiteX6270" fmla="*/ 596439 w 1010331"/>
                  <a:gd name="connsiteY6270" fmla="*/ 285568 h 303641"/>
                  <a:gd name="connsiteX6271" fmla="*/ 596439 w 1010331"/>
                  <a:gd name="connsiteY6271" fmla="*/ 285568 h 303641"/>
                  <a:gd name="connsiteX6272" fmla="*/ 577461 w 1010331"/>
                  <a:gd name="connsiteY6272" fmla="*/ 285568 h 303641"/>
                  <a:gd name="connsiteX6273" fmla="*/ 581980 w 1010331"/>
                  <a:gd name="connsiteY6273" fmla="*/ 290086 h 303641"/>
                  <a:gd name="connsiteX6274" fmla="*/ 577461 w 1010331"/>
                  <a:gd name="connsiteY6274" fmla="*/ 294605 h 303641"/>
                  <a:gd name="connsiteX6275" fmla="*/ 572943 w 1010331"/>
                  <a:gd name="connsiteY6275" fmla="*/ 290086 h 303641"/>
                  <a:gd name="connsiteX6276" fmla="*/ 577461 w 1010331"/>
                  <a:gd name="connsiteY6276" fmla="*/ 285568 h 303641"/>
                  <a:gd name="connsiteX6277" fmla="*/ 577461 w 1010331"/>
                  <a:gd name="connsiteY6277" fmla="*/ 285568 h 303641"/>
                  <a:gd name="connsiteX6278" fmla="*/ 558484 w 1010331"/>
                  <a:gd name="connsiteY6278" fmla="*/ 285568 h 303641"/>
                  <a:gd name="connsiteX6279" fmla="*/ 563002 w 1010331"/>
                  <a:gd name="connsiteY6279" fmla="*/ 290086 h 303641"/>
                  <a:gd name="connsiteX6280" fmla="*/ 558484 w 1010331"/>
                  <a:gd name="connsiteY6280" fmla="*/ 294605 h 303641"/>
                  <a:gd name="connsiteX6281" fmla="*/ 553965 w 1010331"/>
                  <a:gd name="connsiteY6281" fmla="*/ 290086 h 303641"/>
                  <a:gd name="connsiteX6282" fmla="*/ 558484 w 1010331"/>
                  <a:gd name="connsiteY6282" fmla="*/ 285568 h 303641"/>
                  <a:gd name="connsiteX6283" fmla="*/ 558484 w 1010331"/>
                  <a:gd name="connsiteY6283" fmla="*/ 285568 h 303641"/>
                  <a:gd name="connsiteX6284" fmla="*/ 539506 w 1010331"/>
                  <a:gd name="connsiteY6284" fmla="*/ 285568 h 303641"/>
                  <a:gd name="connsiteX6285" fmla="*/ 544025 w 1010331"/>
                  <a:gd name="connsiteY6285" fmla="*/ 290086 h 303641"/>
                  <a:gd name="connsiteX6286" fmla="*/ 539506 w 1010331"/>
                  <a:gd name="connsiteY6286" fmla="*/ 294605 h 303641"/>
                  <a:gd name="connsiteX6287" fmla="*/ 534988 w 1010331"/>
                  <a:gd name="connsiteY6287" fmla="*/ 290086 h 303641"/>
                  <a:gd name="connsiteX6288" fmla="*/ 539506 w 1010331"/>
                  <a:gd name="connsiteY6288" fmla="*/ 285568 h 303641"/>
                  <a:gd name="connsiteX6289" fmla="*/ 539506 w 1010331"/>
                  <a:gd name="connsiteY6289" fmla="*/ 285568 h 303641"/>
                  <a:gd name="connsiteX6290" fmla="*/ 521432 w 1010331"/>
                  <a:gd name="connsiteY6290" fmla="*/ 285568 h 303641"/>
                  <a:gd name="connsiteX6291" fmla="*/ 525951 w 1010331"/>
                  <a:gd name="connsiteY6291" fmla="*/ 290086 h 303641"/>
                  <a:gd name="connsiteX6292" fmla="*/ 521432 w 1010331"/>
                  <a:gd name="connsiteY6292" fmla="*/ 294605 h 303641"/>
                  <a:gd name="connsiteX6293" fmla="*/ 516914 w 1010331"/>
                  <a:gd name="connsiteY6293" fmla="*/ 290086 h 303641"/>
                  <a:gd name="connsiteX6294" fmla="*/ 521432 w 1010331"/>
                  <a:gd name="connsiteY6294" fmla="*/ 285568 h 303641"/>
                  <a:gd name="connsiteX6295" fmla="*/ 521432 w 1010331"/>
                  <a:gd name="connsiteY6295" fmla="*/ 285568 h 303641"/>
                  <a:gd name="connsiteX6296" fmla="*/ 502455 w 1010331"/>
                  <a:gd name="connsiteY6296" fmla="*/ 285568 h 303641"/>
                  <a:gd name="connsiteX6297" fmla="*/ 506973 w 1010331"/>
                  <a:gd name="connsiteY6297" fmla="*/ 290086 h 303641"/>
                  <a:gd name="connsiteX6298" fmla="*/ 502455 w 1010331"/>
                  <a:gd name="connsiteY6298" fmla="*/ 294605 h 303641"/>
                  <a:gd name="connsiteX6299" fmla="*/ 497936 w 1010331"/>
                  <a:gd name="connsiteY6299" fmla="*/ 290086 h 303641"/>
                  <a:gd name="connsiteX6300" fmla="*/ 502455 w 1010331"/>
                  <a:gd name="connsiteY6300" fmla="*/ 285568 h 303641"/>
                  <a:gd name="connsiteX6301" fmla="*/ 502455 w 1010331"/>
                  <a:gd name="connsiteY6301" fmla="*/ 285568 h 303641"/>
                  <a:gd name="connsiteX6302" fmla="*/ 483477 w 1010331"/>
                  <a:gd name="connsiteY6302" fmla="*/ 285568 h 303641"/>
                  <a:gd name="connsiteX6303" fmla="*/ 487995 w 1010331"/>
                  <a:gd name="connsiteY6303" fmla="*/ 290086 h 303641"/>
                  <a:gd name="connsiteX6304" fmla="*/ 483477 w 1010331"/>
                  <a:gd name="connsiteY6304" fmla="*/ 294605 h 303641"/>
                  <a:gd name="connsiteX6305" fmla="*/ 478959 w 1010331"/>
                  <a:gd name="connsiteY6305" fmla="*/ 290086 h 303641"/>
                  <a:gd name="connsiteX6306" fmla="*/ 483477 w 1010331"/>
                  <a:gd name="connsiteY6306" fmla="*/ 285568 h 303641"/>
                  <a:gd name="connsiteX6307" fmla="*/ 483477 w 1010331"/>
                  <a:gd name="connsiteY6307" fmla="*/ 285568 h 303641"/>
                  <a:gd name="connsiteX6308" fmla="*/ 464499 w 1010331"/>
                  <a:gd name="connsiteY6308" fmla="*/ 285568 h 303641"/>
                  <a:gd name="connsiteX6309" fmla="*/ 469018 w 1010331"/>
                  <a:gd name="connsiteY6309" fmla="*/ 290086 h 303641"/>
                  <a:gd name="connsiteX6310" fmla="*/ 464499 w 1010331"/>
                  <a:gd name="connsiteY6310" fmla="*/ 294605 h 303641"/>
                  <a:gd name="connsiteX6311" fmla="*/ 459981 w 1010331"/>
                  <a:gd name="connsiteY6311" fmla="*/ 290086 h 303641"/>
                  <a:gd name="connsiteX6312" fmla="*/ 464499 w 1010331"/>
                  <a:gd name="connsiteY6312" fmla="*/ 285568 h 303641"/>
                  <a:gd name="connsiteX6313" fmla="*/ 464499 w 1010331"/>
                  <a:gd name="connsiteY6313" fmla="*/ 285568 h 303641"/>
                  <a:gd name="connsiteX6314" fmla="*/ 446425 w 1010331"/>
                  <a:gd name="connsiteY6314" fmla="*/ 285568 h 303641"/>
                  <a:gd name="connsiteX6315" fmla="*/ 450944 w 1010331"/>
                  <a:gd name="connsiteY6315" fmla="*/ 290086 h 303641"/>
                  <a:gd name="connsiteX6316" fmla="*/ 446425 w 1010331"/>
                  <a:gd name="connsiteY6316" fmla="*/ 294605 h 303641"/>
                  <a:gd name="connsiteX6317" fmla="*/ 441907 w 1010331"/>
                  <a:gd name="connsiteY6317" fmla="*/ 290086 h 303641"/>
                  <a:gd name="connsiteX6318" fmla="*/ 446425 w 1010331"/>
                  <a:gd name="connsiteY6318" fmla="*/ 285568 h 303641"/>
                  <a:gd name="connsiteX6319" fmla="*/ 446425 w 1010331"/>
                  <a:gd name="connsiteY6319" fmla="*/ 285568 h 303641"/>
                  <a:gd name="connsiteX6320" fmla="*/ 427448 w 1010331"/>
                  <a:gd name="connsiteY6320" fmla="*/ 285568 h 303641"/>
                  <a:gd name="connsiteX6321" fmla="*/ 431966 w 1010331"/>
                  <a:gd name="connsiteY6321" fmla="*/ 290086 h 303641"/>
                  <a:gd name="connsiteX6322" fmla="*/ 427448 w 1010331"/>
                  <a:gd name="connsiteY6322" fmla="*/ 294605 h 303641"/>
                  <a:gd name="connsiteX6323" fmla="*/ 422929 w 1010331"/>
                  <a:gd name="connsiteY6323" fmla="*/ 290086 h 303641"/>
                  <a:gd name="connsiteX6324" fmla="*/ 427448 w 1010331"/>
                  <a:gd name="connsiteY6324" fmla="*/ 285568 h 303641"/>
                  <a:gd name="connsiteX6325" fmla="*/ 427448 w 1010331"/>
                  <a:gd name="connsiteY6325" fmla="*/ 285568 h 303641"/>
                  <a:gd name="connsiteX6326" fmla="*/ 408470 w 1010331"/>
                  <a:gd name="connsiteY6326" fmla="*/ 285568 h 303641"/>
                  <a:gd name="connsiteX6327" fmla="*/ 412989 w 1010331"/>
                  <a:gd name="connsiteY6327" fmla="*/ 290086 h 303641"/>
                  <a:gd name="connsiteX6328" fmla="*/ 408470 w 1010331"/>
                  <a:gd name="connsiteY6328" fmla="*/ 294605 h 303641"/>
                  <a:gd name="connsiteX6329" fmla="*/ 403952 w 1010331"/>
                  <a:gd name="connsiteY6329" fmla="*/ 290086 h 303641"/>
                  <a:gd name="connsiteX6330" fmla="*/ 408470 w 1010331"/>
                  <a:gd name="connsiteY6330" fmla="*/ 285568 h 303641"/>
                  <a:gd name="connsiteX6331" fmla="*/ 408470 w 1010331"/>
                  <a:gd name="connsiteY6331" fmla="*/ 285568 h 303641"/>
                  <a:gd name="connsiteX6332" fmla="*/ 389493 w 1010331"/>
                  <a:gd name="connsiteY6332" fmla="*/ 285568 h 303641"/>
                  <a:gd name="connsiteX6333" fmla="*/ 394011 w 1010331"/>
                  <a:gd name="connsiteY6333" fmla="*/ 290086 h 303641"/>
                  <a:gd name="connsiteX6334" fmla="*/ 389493 w 1010331"/>
                  <a:gd name="connsiteY6334" fmla="*/ 294605 h 303641"/>
                  <a:gd name="connsiteX6335" fmla="*/ 384974 w 1010331"/>
                  <a:gd name="connsiteY6335" fmla="*/ 290086 h 303641"/>
                  <a:gd name="connsiteX6336" fmla="*/ 389493 w 1010331"/>
                  <a:gd name="connsiteY6336" fmla="*/ 285568 h 303641"/>
                  <a:gd name="connsiteX6337" fmla="*/ 389493 w 1010331"/>
                  <a:gd name="connsiteY6337" fmla="*/ 285568 h 303641"/>
                  <a:gd name="connsiteX6338" fmla="*/ 370515 w 1010331"/>
                  <a:gd name="connsiteY6338" fmla="*/ 285568 h 303641"/>
                  <a:gd name="connsiteX6339" fmla="*/ 375034 w 1010331"/>
                  <a:gd name="connsiteY6339" fmla="*/ 290086 h 303641"/>
                  <a:gd name="connsiteX6340" fmla="*/ 370515 w 1010331"/>
                  <a:gd name="connsiteY6340" fmla="*/ 294605 h 303641"/>
                  <a:gd name="connsiteX6341" fmla="*/ 365997 w 1010331"/>
                  <a:gd name="connsiteY6341" fmla="*/ 290086 h 303641"/>
                  <a:gd name="connsiteX6342" fmla="*/ 370515 w 1010331"/>
                  <a:gd name="connsiteY6342" fmla="*/ 285568 h 303641"/>
                  <a:gd name="connsiteX6343" fmla="*/ 370515 w 1010331"/>
                  <a:gd name="connsiteY6343" fmla="*/ 285568 h 303641"/>
                  <a:gd name="connsiteX6344" fmla="*/ 352441 w 1010331"/>
                  <a:gd name="connsiteY6344" fmla="*/ 285568 h 303641"/>
                  <a:gd name="connsiteX6345" fmla="*/ 356960 w 1010331"/>
                  <a:gd name="connsiteY6345" fmla="*/ 290086 h 303641"/>
                  <a:gd name="connsiteX6346" fmla="*/ 352441 w 1010331"/>
                  <a:gd name="connsiteY6346" fmla="*/ 294605 h 303641"/>
                  <a:gd name="connsiteX6347" fmla="*/ 347923 w 1010331"/>
                  <a:gd name="connsiteY6347" fmla="*/ 290086 h 303641"/>
                  <a:gd name="connsiteX6348" fmla="*/ 352441 w 1010331"/>
                  <a:gd name="connsiteY6348" fmla="*/ 285568 h 303641"/>
                  <a:gd name="connsiteX6349" fmla="*/ 352441 w 1010331"/>
                  <a:gd name="connsiteY6349" fmla="*/ 285568 h 303641"/>
                  <a:gd name="connsiteX6350" fmla="*/ 831400 w 1010331"/>
                  <a:gd name="connsiteY6350" fmla="*/ 274723 h 303641"/>
                  <a:gd name="connsiteX6351" fmla="*/ 835918 w 1010331"/>
                  <a:gd name="connsiteY6351" fmla="*/ 279242 h 303641"/>
                  <a:gd name="connsiteX6352" fmla="*/ 831400 w 1010331"/>
                  <a:gd name="connsiteY6352" fmla="*/ 283760 h 303641"/>
                  <a:gd name="connsiteX6353" fmla="*/ 826881 w 1010331"/>
                  <a:gd name="connsiteY6353" fmla="*/ 279242 h 303641"/>
                  <a:gd name="connsiteX6354" fmla="*/ 831400 w 1010331"/>
                  <a:gd name="connsiteY6354" fmla="*/ 274723 h 303641"/>
                  <a:gd name="connsiteX6355" fmla="*/ 831400 w 1010331"/>
                  <a:gd name="connsiteY6355" fmla="*/ 274723 h 303641"/>
                  <a:gd name="connsiteX6356" fmla="*/ 812422 w 1010331"/>
                  <a:gd name="connsiteY6356" fmla="*/ 274723 h 303641"/>
                  <a:gd name="connsiteX6357" fmla="*/ 816941 w 1010331"/>
                  <a:gd name="connsiteY6357" fmla="*/ 279242 h 303641"/>
                  <a:gd name="connsiteX6358" fmla="*/ 812422 w 1010331"/>
                  <a:gd name="connsiteY6358" fmla="*/ 283760 h 303641"/>
                  <a:gd name="connsiteX6359" fmla="*/ 807904 w 1010331"/>
                  <a:gd name="connsiteY6359" fmla="*/ 279242 h 303641"/>
                  <a:gd name="connsiteX6360" fmla="*/ 812422 w 1010331"/>
                  <a:gd name="connsiteY6360" fmla="*/ 274723 h 303641"/>
                  <a:gd name="connsiteX6361" fmla="*/ 812422 w 1010331"/>
                  <a:gd name="connsiteY6361" fmla="*/ 274723 h 303641"/>
                  <a:gd name="connsiteX6362" fmla="*/ 793445 w 1010331"/>
                  <a:gd name="connsiteY6362" fmla="*/ 274723 h 303641"/>
                  <a:gd name="connsiteX6363" fmla="*/ 797963 w 1010331"/>
                  <a:gd name="connsiteY6363" fmla="*/ 279242 h 303641"/>
                  <a:gd name="connsiteX6364" fmla="*/ 793445 w 1010331"/>
                  <a:gd name="connsiteY6364" fmla="*/ 283760 h 303641"/>
                  <a:gd name="connsiteX6365" fmla="*/ 788926 w 1010331"/>
                  <a:gd name="connsiteY6365" fmla="*/ 279242 h 303641"/>
                  <a:gd name="connsiteX6366" fmla="*/ 793445 w 1010331"/>
                  <a:gd name="connsiteY6366" fmla="*/ 274723 h 303641"/>
                  <a:gd name="connsiteX6367" fmla="*/ 793445 w 1010331"/>
                  <a:gd name="connsiteY6367" fmla="*/ 274723 h 303641"/>
                  <a:gd name="connsiteX6368" fmla="*/ 774467 w 1010331"/>
                  <a:gd name="connsiteY6368" fmla="*/ 274723 h 303641"/>
                  <a:gd name="connsiteX6369" fmla="*/ 778985 w 1010331"/>
                  <a:gd name="connsiteY6369" fmla="*/ 279242 h 303641"/>
                  <a:gd name="connsiteX6370" fmla="*/ 774467 w 1010331"/>
                  <a:gd name="connsiteY6370" fmla="*/ 283760 h 303641"/>
                  <a:gd name="connsiteX6371" fmla="*/ 769948 w 1010331"/>
                  <a:gd name="connsiteY6371" fmla="*/ 279242 h 303641"/>
                  <a:gd name="connsiteX6372" fmla="*/ 774467 w 1010331"/>
                  <a:gd name="connsiteY6372" fmla="*/ 274723 h 303641"/>
                  <a:gd name="connsiteX6373" fmla="*/ 774467 w 1010331"/>
                  <a:gd name="connsiteY6373" fmla="*/ 274723 h 303641"/>
                  <a:gd name="connsiteX6374" fmla="*/ 756393 w 1010331"/>
                  <a:gd name="connsiteY6374" fmla="*/ 274723 h 303641"/>
                  <a:gd name="connsiteX6375" fmla="*/ 760912 w 1010331"/>
                  <a:gd name="connsiteY6375" fmla="*/ 279242 h 303641"/>
                  <a:gd name="connsiteX6376" fmla="*/ 756393 w 1010331"/>
                  <a:gd name="connsiteY6376" fmla="*/ 283760 h 303641"/>
                  <a:gd name="connsiteX6377" fmla="*/ 751875 w 1010331"/>
                  <a:gd name="connsiteY6377" fmla="*/ 279242 h 303641"/>
                  <a:gd name="connsiteX6378" fmla="*/ 756393 w 1010331"/>
                  <a:gd name="connsiteY6378" fmla="*/ 274723 h 303641"/>
                  <a:gd name="connsiteX6379" fmla="*/ 756393 w 1010331"/>
                  <a:gd name="connsiteY6379" fmla="*/ 274723 h 303641"/>
                  <a:gd name="connsiteX6380" fmla="*/ 737415 w 1010331"/>
                  <a:gd name="connsiteY6380" fmla="*/ 274723 h 303641"/>
                  <a:gd name="connsiteX6381" fmla="*/ 741934 w 1010331"/>
                  <a:gd name="connsiteY6381" fmla="*/ 279242 h 303641"/>
                  <a:gd name="connsiteX6382" fmla="*/ 737415 w 1010331"/>
                  <a:gd name="connsiteY6382" fmla="*/ 283760 h 303641"/>
                  <a:gd name="connsiteX6383" fmla="*/ 732897 w 1010331"/>
                  <a:gd name="connsiteY6383" fmla="*/ 279242 h 303641"/>
                  <a:gd name="connsiteX6384" fmla="*/ 737415 w 1010331"/>
                  <a:gd name="connsiteY6384" fmla="*/ 274723 h 303641"/>
                  <a:gd name="connsiteX6385" fmla="*/ 737415 w 1010331"/>
                  <a:gd name="connsiteY6385" fmla="*/ 274723 h 303641"/>
                  <a:gd name="connsiteX6386" fmla="*/ 718438 w 1010331"/>
                  <a:gd name="connsiteY6386" fmla="*/ 274723 h 303641"/>
                  <a:gd name="connsiteX6387" fmla="*/ 722956 w 1010331"/>
                  <a:gd name="connsiteY6387" fmla="*/ 279242 h 303641"/>
                  <a:gd name="connsiteX6388" fmla="*/ 718438 w 1010331"/>
                  <a:gd name="connsiteY6388" fmla="*/ 283760 h 303641"/>
                  <a:gd name="connsiteX6389" fmla="*/ 713919 w 1010331"/>
                  <a:gd name="connsiteY6389" fmla="*/ 279242 h 303641"/>
                  <a:gd name="connsiteX6390" fmla="*/ 718438 w 1010331"/>
                  <a:gd name="connsiteY6390" fmla="*/ 274723 h 303641"/>
                  <a:gd name="connsiteX6391" fmla="*/ 718438 w 1010331"/>
                  <a:gd name="connsiteY6391" fmla="*/ 274723 h 303641"/>
                  <a:gd name="connsiteX6392" fmla="*/ 699460 w 1010331"/>
                  <a:gd name="connsiteY6392" fmla="*/ 274723 h 303641"/>
                  <a:gd name="connsiteX6393" fmla="*/ 703979 w 1010331"/>
                  <a:gd name="connsiteY6393" fmla="*/ 279242 h 303641"/>
                  <a:gd name="connsiteX6394" fmla="*/ 699460 w 1010331"/>
                  <a:gd name="connsiteY6394" fmla="*/ 283760 h 303641"/>
                  <a:gd name="connsiteX6395" fmla="*/ 694942 w 1010331"/>
                  <a:gd name="connsiteY6395" fmla="*/ 279242 h 303641"/>
                  <a:gd name="connsiteX6396" fmla="*/ 699460 w 1010331"/>
                  <a:gd name="connsiteY6396" fmla="*/ 274723 h 303641"/>
                  <a:gd name="connsiteX6397" fmla="*/ 699460 w 1010331"/>
                  <a:gd name="connsiteY6397" fmla="*/ 274723 h 303641"/>
                  <a:gd name="connsiteX6398" fmla="*/ 680483 w 1010331"/>
                  <a:gd name="connsiteY6398" fmla="*/ 274723 h 303641"/>
                  <a:gd name="connsiteX6399" fmla="*/ 685001 w 1010331"/>
                  <a:gd name="connsiteY6399" fmla="*/ 279242 h 303641"/>
                  <a:gd name="connsiteX6400" fmla="*/ 680483 w 1010331"/>
                  <a:gd name="connsiteY6400" fmla="*/ 283760 h 303641"/>
                  <a:gd name="connsiteX6401" fmla="*/ 675964 w 1010331"/>
                  <a:gd name="connsiteY6401" fmla="*/ 279242 h 303641"/>
                  <a:gd name="connsiteX6402" fmla="*/ 680483 w 1010331"/>
                  <a:gd name="connsiteY6402" fmla="*/ 274723 h 303641"/>
                  <a:gd name="connsiteX6403" fmla="*/ 680483 w 1010331"/>
                  <a:gd name="connsiteY6403" fmla="*/ 274723 h 303641"/>
                  <a:gd name="connsiteX6404" fmla="*/ 662409 w 1010331"/>
                  <a:gd name="connsiteY6404" fmla="*/ 274723 h 303641"/>
                  <a:gd name="connsiteX6405" fmla="*/ 666927 w 1010331"/>
                  <a:gd name="connsiteY6405" fmla="*/ 279242 h 303641"/>
                  <a:gd name="connsiteX6406" fmla="*/ 662409 w 1010331"/>
                  <a:gd name="connsiteY6406" fmla="*/ 283760 h 303641"/>
                  <a:gd name="connsiteX6407" fmla="*/ 657890 w 1010331"/>
                  <a:gd name="connsiteY6407" fmla="*/ 279242 h 303641"/>
                  <a:gd name="connsiteX6408" fmla="*/ 662409 w 1010331"/>
                  <a:gd name="connsiteY6408" fmla="*/ 274723 h 303641"/>
                  <a:gd name="connsiteX6409" fmla="*/ 662409 w 1010331"/>
                  <a:gd name="connsiteY6409" fmla="*/ 274723 h 303641"/>
                  <a:gd name="connsiteX6410" fmla="*/ 643431 w 1010331"/>
                  <a:gd name="connsiteY6410" fmla="*/ 274723 h 303641"/>
                  <a:gd name="connsiteX6411" fmla="*/ 647950 w 1010331"/>
                  <a:gd name="connsiteY6411" fmla="*/ 279242 h 303641"/>
                  <a:gd name="connsiteX6412" fmla="*/ 643431 w 1010331"/>
                  <a:gd name="connsiteY6412" fmla="*/ 283760 h 303641"/>
                  <a:gd name="connsiteX6413" fmla="*/ 638913 w 1010331"/>
                  <a:gd name="connsiteY6413" fmla="*/ 279242 h 303641"/>
                  <a:gd name="connsiteX6414" fmla="*/ 643431 w 1010331"/>
                  <a:gd name="connsiteY6414" fmla="*/ 274723 h 303641"/>
                  <a:gd name="connsiteX6415" fmla="*/ 643431 w 1010331"/>
                  <a:gd name="connsiteY6415" fmla="*/ 274723 h 303641"/>
                  <a:gd name="connsiteX6416" fmla="*/ 624453 w 1010331"/>
                  <a:gd name="connsiteY6416" fmla="*/ 274723 h 303641"/>
                  <a:gd name="connsiteX6417" fmla="*/ 628972 w 1010331"/>
                  <a:gd name="connsiteY6417" fmla="*/ 279242 h 303641"/>
                  <a:gd name="connsiteX6418" fmla="*/ 624453 w 1010331"/>
                  <a:gd name="connsiteY6418" fmla="*/ 283760 h 303641"/>
                  <a:gd name="connsiteX6419" fmla="*/ 619935 w 1010331"/>
                  <a:gd name="connsiteY6419" fmla="*/ 279242 h 303641"/>
                  <a:gd name="connsiteX6420" fmla="*/ 624453 w 1010331"/>
                  <a:gd name="connsiteY6420" fmla="*/ 274723 h 303641"/>
                  <a:gd name="connsiteX6421" fmla="*/ 624453 w 1010331"/>
                  <a:gd name="connsiteY6421" fmla="*/ 274723 h 303641"/>
                  <a:gd name="connsiteX6422" fmla="*/ 605476 w 1010331"/>
                  <a:gd name="connsiteY6422" fmla="*/ 274723 h 303641"/>
                  <a:gd name="connsiteX6423" fmla="*/ 609994 w 1010331"/>
                  <a:gd name="connsiteY6423" fmla="*/ 279242 h 303641"/>
                  <a:gd name="connsiteX6424" fmla="*/ 605476 w 1010331"/>
                  <a:gd name="connsiteY6424" fmla="*/ 283760 h 303641"/>
                  <a:gd name="connsiteX6425" fmla="*/ 600957 w 1010331"/>
                  <a:gd name="connsiteY6425" fmla="*/ 279242 h 303641"/>
                  <a:gd name="connsiteX6426" fmla="*/ 605476 w 1010331"/>
                  <a:gd name="connsiteY6426" fmla="*/ 274723 h 303641"/>
                  <a:gd name="connsiteX6427" fmla="*/ 605476 w 1010331"/>
                  <a:gd name="connsiteY6427" fmla="*/ 274723 h 303641"/>
                  <a:gd name="connsiteX6428" fmla="*/ 586498 w 1010331"/>
                  <a:gd name="connsiteY6428" fmla="*/ 274723 h 303641"/>
                  <a:gd name="connsiteX6429" fmla="*/ 591017 w 1010331"/>
                  <a:gd name="connsiteY6429" fmla="*/ 279242 h 303641"/>
                  <a:gd name="connsiteX6430" fmla="*/ 586498 w 1010331"/>
                  <a:gd name="connsiteY6430" fmla="*/ 283760 h 303641"/>
                  <a:gd name="connsiteX6431" fmla="*/ 581980 w 1010331"/>
                  <a:gd name="connsiteY6431" fmla="*/ 279242 h 303641"/>
                  <a:gd name="connsiteX6432" fmla="*/ 586498 w 1010331"/>
                  <a:gd name="connsiteY6432" fmla="*/ 274723 h 303641"/>
                  <a:gd name="connsiteX6433" fmla="*/ 586498 w 1010331"/>
                  <a:gd name="connsiteY6433" fmla="*/ 274723 h 303641"/>
                  <a:gd name="connsiteX6434" fmla="*/ 568424 w 1010331"/>
                  <a:gd name="connsiteY6434" fmla="*/ 274723 h 303641"/>
                  <a:gd name="connsiteX6435" fmla="*/ 572943 w 1010331"/>
                  <a:gd name="connsiteY6435" fmla="*/ 279242 h 303641"/>
                  <a:gd name="connsiteX6436" fmla="*/ 568424 w 1010331"/>
                  <a:gd name="connsiteY6436" fmla="*/ 283760 h 303641"/>
                  <a:gd name="connsiteX6437" fmla="*/ 563906 w 1010331"/>
                  <a:gd name="connsiteY6437" fmla="*/ 279242 h 303641"/>
                  <a:gd name="connsiteX6438" fmla="*/ 568424 w 1010331"/>
                  <a:gd name="connsiteY6438" fmla="*/ 274723 h 303641"/>
                  <a:gd name="connsiteX6439" fmla="*/ 568424 w 1010331"/>
                  <a:gd name="connsiteY6439" fmla="*/ 274723 h 303641"/>
                  <a:gd name="connsiteX6440" fmla="*/ 549447 w 1010331"/>
                  <a:gd name="connsiteY6440" fmla="*/ 274723 h 303641"/>
                  <a:gd name="connsiteX6441" fmla="*/ 553965 w 1010331"/>
                  <a:gd name="connsiteY6441" fmla="*/ 279242 h 303641"/>
                  <a:gd name="connsiteX6442" fmla="*/ 549447 w 1010331"/>
                  <a:gd name="connsiteY6442" fmla="*/ 283760 h 303641"/>
                  <a:gd name="connsiteX6443" fmla="*/ 544928 w 1010331"/>
                  <a:gd name="connsiteY6443" fmla="*/ 279242 h 303641"/>
                  <a:gd name="connsiteX6444" fmla="*/ 549447 w 1010331"/>
                  <a:gd name="connsiteY6444" fmla="*/ 274723 h 303641"/>
                  <a:gd name="connsiteX6445" fmla="*/ 549447 w 1010331"/>
                  <a:gd name="connsiteY6445" fmla="*/ 274723 h 303641"/>
                  <a:gd name="connsiteX6446" fmla="*/ 530469 w 1010331"/>
                  <a:gd name="connsiteY6446" fmla="*/ 274723 h 303641"/>
                  <a:gd name="connsiteX6447" fmla="*/ 534988 w 1010331"/>
                  <a:gd name="connsiteY6447" fmla="*/ 279242 h 303641"/>
                  <a:gd name="connsiteX6448" fmla="*/ 530469 w 1010331"/>
                  <a:gd name="connsiteY6448" fmla="*/ 283760 h 303641"/>
                  <a:gd name="connsiteX6449" fmla="*/ 525951 w 1010331"/>
                  <a:gd name="connsiteY6449" fmla="*/ 279242 h 303641"/>
                  <a:gd name="connsiteX6450" fmla="*/ 530469 w 1010331"/>
                  <a:gd name="connsiteY6450" fmla="*/ 274723 h 303641"/>
                  <a:gd name="connsiteX6451" fmla="*/ 530469 w 1010331"/>
                  <a:gd name="connsiteY6451" fmla="*/ 274723 h 303641"/>
                  <a:gd name="connsiteX6452" fmla="*/ 511492 w 1010331"/>
                  <a:gd name="connsiteY6452" fmla="*/ 274723 h 303641"/>
                  <a:gd name="connsiteX6453" fmla="*/ 516010 w 1010331"/>
                  <a:gd name="connsiteY6453" fmla="*/ 279242 h 303641"/>
                  <a:gd name="connsiteX6454" fmla="*/ 511492 w 1010331"/>
                  <a:gd name="connsiteY6454" fmla="*/ 283760 h 303641"/>
                  <a:gd name="connsiteX6455" fmla="*/ 506973 w 1010331"/>
                  <a:gd name="connsiteY6455" fmla="*/ 279242 h 303641"/>
                  <a:gd name="connsiteX6456" fmla="*/ 511492 w 1010331"/>
                  <a:gd name="connsiteY6456" fmla="*/ 274723 h 303641"/>
                  <a:gd name="connsiteX6457" fmla="*/ 511492 w 1010331"/>
                  <a:gd name="connsiteY6457" fmla="*/ 274723 h 303641"/>
                  <a:gd name="connsiteX6458" fmla="*/ 493418 w 1010331"/>
                  <a:gd name="connsiteY6458" fmla="*/ 274723 h 303641"/>
                  <a:gd name="connsiteX6459" fmla="*/ 497936 w 1010331"/>
                  <a:gd name="connsiteY6459" fmla="*/ 279242 h 303641"/>
                  <a:gd name="connsiteX6460" fmla="*/ 493418 w 1010331"/>
                  <a:gd name="connsiteY6460" fmla="*/ 283760 h 303641"/>
                  <a:gd name="connsiteX6461" fmla="*/ 488899 w 1010331"/>
                  <a:gd name="connsiteY6461" fmla="*/ 279242 h 303641"/>
                  <a:gd name="connsiteX6462" fmla="*/ 493418 w 1010331"/>
                  <a:gd name="connsiteY6462" fmla="*/ 274723 h 303641"/>
                  <a:gd name="connsiteX6463" fmla="*/ 493418 w 1010331"/>
                  <a:gd name="connsiteY6463" fmla="*/ 274723 h 303641"/>
                  <a:gd name="connsiteX6464" fmla="*/ 474440 w 1010331"/>
                  <a:gd name="connsiteY6464" fmla="*/ 274723 h 303641"/>
                  <a:gd name="connsiteX6465" fmla="*/ 478959 w 1010331"/>
                  <a:gd name="connsiteY6465" fmla="*/ 279242 h 303641"/>
                  <a:gd name="connsiteX6466" fmla="*/ 474440 w 1010331"/>
                  <a:gd name="connsiteY6466" fmla="*/ 283760 h 303641"/>
                  <a:gd name="connsiteX6467" fmla="*/ 469922 w 1010331"/>
                  <a:gd name="connsiteY6467" fmla="*/ 279242 h 303641"/>
                  <a:gd name="connsiteX6468" fmla="*/ 474440 w 1010331"/>
                  <a:gd name="connsiteY6468" fmla="*/ 274723 h 303641"/>
                  <a:gd name="connsiteX6469" fmla="*/ 474440 w 1010331"/>
                  <a:gd name="connsiteY6469" fmla="*/ 274723 h 303641"/>
                  <a:gd name="connsiteX6470" fmla="*/ 455462 w 1010331"/>
                  <a:gd name="connsiteY6470" fmla="*/ 274723 h 303641"/>
                  <a:gd name="connsiteX6471" fmla="*/ 459981 w 1010331"/>
                  <a:gd name="connsiteY6471" fmla="*/ 279242 h 303641"/>
                  <a:gd name="connsiteX6472" fmla="*/ 455462 w 1010331"/>
                  <a:gd name="connsiteY6472" fmla="*/ 283760 h 303641"/>
                  <a:gd name="connsiteX6473" fmla="*/ 450944 w 1010331"/>
                  <a:gd name="connsiteY6473" fmla="*/ 279242 h 303641"/>
                  <a:gd name="connsiteX6474" fmla="*/ 455462 w 1010331"/>
                  <a:gd name="connsiteY6474" fmla="*/ 274723 h 303641"/>
                  <a:gd name="connsiteX6475" fmla="*/ 455462 w 1010331"/>
                  <a:gd name="connsiteY6475" fmla="*/ 274723 h 303641"/>
                  <a:gd name="connsiteX6476" fmla="*/ 436485 w 1010331"/>
                  <a:gd name="connsiteY6476" fmla="*/ 274723 h 303641"/>
                  <a:gd name="connsiteX6477" fmla="*/ 441003 w 1010331"/>
                  <a:gd name="connsiteY6477" fmla="*/ 279242 h 303641"/>
                  <a:gd name="connsiteX6478" fmla="*/ 436485 w 1010331"/>
                  <a:gd name="connsiteY6478" fmla="*/ 283760 h 303641"/>
                  <a:gd name="connsiteX6479" fmla="*/ 431966 w 1010331"/>
                  <a:gd name="connsiteY6479" fmla="*/ 279242 h 303641"/>
                  <a:gd name="connsiteX6480" fmla="*/ 436485 w 1010331"/>
                  <a:gd name="connsiteY6480" fmla="*/ 274723 h 303641"/>
                  <a:gd name="connsiteX6481" fmla="*/ 436485 w 1010331"/>
                  <a:gd name="connsiteY6481" fmla="*/ 274723 h 303641"/>
                  <a:gd name="connsiteX6482" fmla="*/ 417507 w 1010331"/>
                  <a:gd name="connsiteY6482" fmla="*/ 274723 h 303641"/>
                  <a:gd name="connsiteX6483" fmla="*/ 422026 w 1010331"/>
                  <a:gd name="connsiteY6483" fmla="*/ 279242 h 303641"/>
                  <a:gd name="connsiteX6484" fmla="*/ 417507 w 1010331"/>
                  <a:gd name="connsiteY6484" fmla="*/ 283760 h 303641"/>
                  <a:gd name="connsiteX6485" fmla="*/ 412989 w 1010331"/>
                  <a:gd name="connsiteY6485" fmla="*/ 279242 h 303641"/>
                  <a:gd name="connsiteX6486" fmla="*/ 417507 w 1010331"/>
                  <a:gd name="connsiteY6486" fmla="*/ 274723 h 303641"/>
                  <a:gd name="connsiteX6487" fmla="*/ 417507 w 1010331"/>
                  <a:gd name="connsiteY6487" fmla="*/ 274723 h 303641"/>
                  <a:gd name="connsiteX6488" fmla="*/ 399433 w 1010331"/>
                  <a:gd name="connsiteY6488" fmla="*/ 274723 h 303641"/>
                  <a:gd name="connsiteX6489" fmla="*/ 403952 w 1010331"/>
                  <a:gd name="connsiteY6489" fmla="*/ 279242 h 303641"/>
                  <a:gd name="connsiteX6490" fmla="*/ 399433 w 1010331"/>
                  <a:gd name="connsiteY6490" fmla="*/ 283760 h 303641"/>
                  <a:gd name="connsiteX6491" fmla="*/ 394915 w 1010331"/>
                  <a:gd name="connsiteY6491" fmla="*/ 279242 h 303641"/>
                  <a:gd name="connsiteX6492" fmla="*/ 399433 w 1010331"/>
                  <a:gd name="connsiteY6492" fmla="*/ 274723 h 303641"/>
                  <a:gd name="connsiteX6493" fmla="*/ 399433 w 1010331"/>
                  <a:gd name="connsiteY6493" fmla="*/ 274723 h 303641"/>
                  <a:gd name="connsiteX6494" fmla="*/ 380456 w 1010331"/>
                  <a:gd name="connsiteY6494" fmla="*/ 274723 h 303641"/>
                  <a:gd name="connsiteX6495" fmla="*/ 384974 w 1010331"/>
                  <a:gd name="connsiteY6495" fmla="*/ 279242 h 303641"/>
                  <a:gd name="connsiteX6496" fmla="*/ 380456 w 1010331"/>
                  <a:gd name="connsiteY6496" fmla="*/ 283760 h 303641"/>
                  <a:gd name="connsiteX6497" fmla="*/ 375937 w 1010331"/>
                  <a:gd name="connsiteY6497" fmla="*/ 279242 h 303641"/>
                  <a:gd name="connsiteX6498" fmla="*/ 380456 w 1010331"/>
                  <a:gd name="connsiteY6498" fmla="*/ 274723 h 303641"/>
                  <a:gd name="connsiteX6499" fmla="*/ 380456 w 1010331"/>
                  <a:gd name="connsiteY6499" fmla="*/ 274723 h 303641"/>
                  <a:gd name="connsiteX6500" fmla="*/ 361478 w 1010331"/>
                  <a:gd name="connsiteY6500" fmla="*/ 274723 h 303641"/>
                  <a:gd name="connsiteX6501" fmla="*/ 365997 w 1010331"/>
                  <a:gd name="connsiteY6501" fmla="*/ 279242 h 303641"/>
                  <a:gd name="connsiteX6502" fmla="*/ 361478 w 1010331"/>
                  <a:gd name="connsiteY6502" fmla="*/ 283760 h 303641"/>
                  <a:gd name="connsiteX6503" fmla="*/ 356960 w 1010331"/>
                  <a:gd name="connsiteY6503" fmla="*/ 279242 h 303641"/>
                  <a:gd name="connsiteX6504" fmla="*/ 361478 w 1010331"/>
                  <a:gd name="connsiteY6504" fmla="*/ 274723 h 303641"/>
                  <a:gd name="connsiteX6505" fmla="*/ 361478 w 1010331"/>
                  <a:gd name="connsiteY6505" fmla="*/ 274723 h 303641"/>
                  <a:gd name="connsiteX6506" fmla="*/ 342501 w 1010331"/>
                  <a:gd name="connsiteY6506" fmla="*/ 274723 h 303641"/>
                  <a:gd name="connsiteX6507" fmla="*/ 347019 w 1010331"/>
                  <a:gd name="connsiteY6507" fmla="*/ 279242 h 303641"/>
                  <a:gd name="connsiteX6508" fmla="*/ 342501 w 1010331"/>
                  <a:gd name="connsiteY6508" fmla="*/ 283760 h 303641"/>
                  <a:gd name="connsiteX6509" fmla="*/ 337982 w 1010331"/>
                  <a:gd name="connsiteY6509" fmla="*/ 279242 h 303641"/>
                  <a:gd name="connsiteX6510" fmla="*/ 342501 w 1010331"/>
                  <a:gd name="connsiteY6510" fmla="*/ 274723 h 303641"/>
                  <a:gd name="connsiteX6511" fmla="*/ 342501 w 1010331"/>
                  <a:gd name="connsiteY6511" fmla="*/ 274723 h 303641"/>
                  <a:gd name="connsiteX6512" fmla="*/ 953399 w 1010331"/>
                  <a:gd name="connsiteY6512" fmla="*/ 143688 h 303641"/>
                  <a:gd name="connsiteX6513" fmla="*/ 957917 w 1010331"/>
                  <a:gd name="connsiteY6513" fmla="*/ 148206 h 303641"/>
                  <a:gd name="connsiteX6514" fmla="*/ 953399 w 1010331"/>
                  <a:gd name="connsiteY6514" fmla="*/ 152725 h 303641"/>
                  <a:gd name="connsiteX6515" fmla="*/ 948880 w 1010331"/>
                  <a:gd name="connsiteY6515" fmla="*/ 148206 h 303641"/>
                  <a:gd name="connsiteX6516" fmla="*/ 953399 w 1010331"/>
                  <a:gd name="connsiteY6516" fmla="*/ 143688 h 303641"/>
                  <a:gd name="connsiteX6517" fmla="*/ 953399 w 1010331"/>
                  <a:gd name="connsiteY6517" fmla="*/ 143688 h 303641"/>
                  <a:gd name="connsiteX6518" fmla="*/ 934421 w 1010331"/>
                  <a:gd name="connsiteY6518" fmla="*/ 143688 h 303641"/>
                  <a:gd name="connsiteX6519" fmla="*/ 938939 w 1010331"/>
                  <a:gd name="connsiteY6519" fmla="*/ 148206 h 303641"/>
                  <a:gd name="connsiteX6520" fmla="*/ 934421 w 1010331"/>
                  <a:gd name="connsiteY6520" fmla="*/ 152725 h 303641"/>
                  <a:gd name="connsiteX6521" fmla="*/ 929903 w 1010331"/>
                  <a:gd name="connsiteY6521" fmla="*/ 148206 h 303641"/>
                  <a:gd name="connsiteX6522" fmla="*/ 934421 w 1010331"/>
                  <a:gd name="connsiteY6522" fmla="*/ 143688 h 303641"/>
                  <a:gd name="connsiteX6523" fmla="*/ 934421 w 1010331"/>
                  <a:gd name="connsiteY6523" fmla="*/ 143688 h 303641"/>
                  <a:gd name="connsiteX6524" fmla="*/ 915443 w 1010331"/>
                  <a:gd name="connsiteY6524" fmla="*/ 143688 h 303641"/>
                  <a:gd name="connsiteX6525" fmla="*/ 919962 w 1010331"/>
                  <a:gd name="connsiteY6525" fmla="*/ 148206 h 303641"/>
                  <a:gd name="connsiteX6526" fmla="*/ 915443 w 1010331"/>
                  <a:gd name="connsiteY6526" fmla="*/ 152725 h 303641"/>
                  <a:gd name="connsiteX6527" fmla="*/ 910925 w 1010331"/>
                  <a:gd name="connsiteY6527" fmla="*/ 148206 h 303641"/>
                  <a:gd name="connsiteX6528" fmla="*/ 915443 w 1010331"/>
                  <a:gd name="connsiteY6528" fmla="*/ 143688 h 303641"/>
                  <a:gd name="connsiteX6529" fmla="*/ 915443 w 1010331"/>
                  <a:gd name="connsiteY6529" fmla="*/ 143688 h 303641"/>
                  <a:gd name="connsiteX6530" fmla="*/ 897369 w 1010331"/>
                  <a:gd name="connsiteY6530" fmla="*/ 143688 h 303641"/>
                  <a:gd name="connsiteX6531" fmla="*/ 901888 w 1010331"/>
                  <a:gd name="connsiteY6531" fmla="*/ 148206 h 303641"/>
                  <a:gd name="connsiteX6532" fmla="*/ 897369 w 1010331"/>
                  <a:gd name="connsiteY6532" fmla="*/ 152725 h 303641"/>
                  <a:gd name="connsiteX6533" fmla="*/ 892851 w 1010331"/>
                  <a:gd name="connsiteY6533" fmla="*/ 148206 h 303641"/>
                  <a:gd name="connsiteX6534" fmla="*/ 897369 w 1010331"/>
                  <a:gd name="connsiteY6534" fmla="*/ 143688 h 303641"/>
                  <a:gd name="connsiteX6535" fmla="*/ 897369 w 1010331"/>
                  <a:gd name="connsiteY6535" fmla="*/ 143688 h 303641"/>
                  <a:gd name="connsiteX6536" fmla="*/ 878392 w 1010331"/>
                  <a:gd name="connsiteY6536" fmla="*/ 143688 h 303641"/>
                  <a:gd name="connsiteX6537" fmla="*/ 882910 w 1010331"/>
                  <a:gd name="connsiteY6537" fmla="*/ 148206 h 303641"/>
                  <a:gd name="connsiteX6538" fmla="*/ 878392 w 1010331"/>
                  <a:gd name="connsiteY6538" fmla="*/ 152725 h 303641"/>
                  <a:gd name="connsiteX6539" fmla="*/ 873873 w 1010331"/>
                  <a:gd name="connsiteY6539" fmla="*/ 148206 h 303641"/>
                  <a:gd name="connsiteX6540" fmla="*/ 878392 w 1010331"/>
                  <a:gd name="connsiteY6540" fmla="*/ 143688 h 303641"/>
                  <a:gd name="connsiteX6541" fmla="*/ 878392 w 1010331"/>
                  <a:gd name="connsiteY6541" fmla="*/ 143688 h 303641"/>
                  <a:gd name="connsiteX6542" fmla="*/ 859414 w 1010331"/>
                  <a:gd name="connsiteY6542" fmla="*/ 143688 h 303641"/>
                  <a:gd name="connsiteX6543" fmla="*/ 863933 w 1010331"/>
                  <a:gd name="connsiteY6543" fmla="*/ 148206 h 303641"/>
                  <a:gd name="connsiteX6544" fmla="*/ 859414 w 1010331"/>
                  <a:gd name="connsiteY6544" fmla="*/ 152725 h 303641"/>
                  <a:gd name="connsiteX6545" fmla="*/ 854896 w 1010331"/>
                  <a:gd name="connsiteY6545" fmla="*/ 148206 h 303641"/>
                  <a:gd name="connsiteX6546" fmla="*/ 859414 w 1010331"/>
                  <a:gd name="connsiteY6546" fmla="*/ 143688 h 303641"/>
                  <a:gd name="connsiteX6547" fmla="*/ 859414 w 1010331"/>
                  <a:gd name="connsiteY6547" fmla="*/ 143688 h 303641"/>
                  <a:gd name="connsiteX6548" fmla="*/ 962436 w 1010331"/>
                  <a:gd name="connsiteY6548" fmla="*/ 132843 h 303641"/>
                  <a:gd name="connsiteX6549" fmla="*/ 966954 w 1010331"/>
                  <a:gd name="connsiteY6549" fmla="*/ 137362 h 303641"/>
                  <a:gd name="connsiteX6550" fmla="*/ 962436 w 1010331"/>
                  <a:gd name="connsiteY6550" fmla="*/ 141880 h 303641"/>
                  <a:gd name="connsiteX6551" fmla="*/ 957917 w 1010331"/>
                  <a:gd name="connsiteY6551" fmla="*/ 137362 h 303641"/>
                  <a:gd name="connsiteX6552" fmla="*/ 962436 w 1010331"/>
                  <a:gd name="connsiteY6552" fmla="*/ 132843 h 303641"/>
                  <a:gd name="connsiteX6553" fmla="*/ 962436 w 1010331"/>
                  <a:gd name="connsiteY6553" fmla="*/ 132843 h 303641"/>
                  <a:gd name="connsiteX6554" fmla="*/ 944362 w 1010331"/>
                  <a:gd name="connsiteY6554" fmla="*/ 132843 h 303641"/>
                  <a:gd name="connsiteX6555" fmla="*/ 948880 w 1010331"/>
                  <a:gd name="connsiteY6555" fmla="*/ 137362 h 303641"/>
                  <a:gd name="connsiteX6556" fmla="*/ 944362 w 1010331"/>
                  <a:gd name="connsiteY6556" fmla="*/ 141880 h 303641"/>
                  <a:gd name="connsiteX6557" fmla="*/ 939843 w 1010331"/>
                  <a:gd name="connsiteY6557" fmla="*/ 137362 h 303641"/>
                  <a:gd name="connsiteX6558" fmla="*/ 944362 w 1010331"/>
                  <a:gd name="connsiteY6558" fmla="*/ 132843 h 303641"/>
                  <a:gd name="connsiteX6559" fmla="*/ 944362 w 1010331"/>
                  <a:gd name="connsiteY6559" fmla="*/ 132843 h 303641"/>
                  <a:gd name="connsiteX6560" fmla="*/ 925384 w 1010331"/>
                  <a:gd name="connsiteY6560" fmla="*/ 132843 h 303641"/>
                  <a:gd name="connsiteX6561" fmla="*/ 929903 w 1010331"/>
                  <a:gd name="connsiteY6561" fmla="*/ 137362 h 303641"/>
                  <a:gd name="connsiteX6562" fmla="*/ 925384 w 1010331"/>
                  <a:gd name="connsiteY6562" fmla="*/ 141880 h 303641"/>
                  <a:gd name="connsiteX6563" fmla="*/ 920866 w 1010331"/>
                  <a:gd name="connsiteY6563" fmla="*/ 137362 h 303641"/>
                  <a:gd name="connsiteX6564" fmla="*/ 925384 w 1010331"/>
                  <a:gd name="connsiteY6564" fmla="*/ 132843 h 303641"/>
                  <a:gd name="connsiteX6565" fmla="*/ 925384 w 1010331"/>
                  <a:gd name="connsiteY6565" fmla="*/ 132843 h 303641"/>
                  <a:gd name="connsiteX6566" fmla="*/ 906406 w 1010331"/>
                  <a:gd name="connsiteY6566" fmla="*/ 132843 h 303641"/>
                  <a:gd name="connsiteX6567" fmla="*/ 910925 w 1010331"/>
                  <a:gd name="connsiteY6567" fmla="*/ 137362 h 303641"/>
                  <a:gd name="connsiteX6568" fmla="*/ 906406 w 1010331"/>
                  <a:gd name="connsiteY6568" fmla="*/ 141880 h 303641"/>
                  <a:gd name="connsiteX6569" fmla="*/ 901888 w 1010331"/>
                  <a:gd name="connsiteY6569" fmla="*/ 137362 h 303641"/>
                  <a:gd name="connsiteX6570" fmla="*/ 906406 w 1010331"/>
                  <a:gd name="connsiteY6570" fmla="*/ 132843 h 303641"/>
                  <a:gd name="connsiteX6571" fmla="*/ 906406 w 1010331"/>
                  <a:gd name="connsiteY6571" fmla="*/ 132843 h 303641"/>
                  <a:gd name="connsiteX6572" fmla="*/ 887429 w 1010331"/>
                  <a:gd name="connsiteY6572" fmla="*/ 132843 h 303641"/>
                  <a:gd name="connsiteX6573" fmla="*/ 891947 w 1010331"/>
                  <a:gd name="connsiteY6573" fmla="*/ 137362 h 303641"/>
                  <a:gd name="connsiteX6574" fmla="*/ 887429 w 1010331"/>
                  <a:gd name="connsiteY6574" fmla="*/ 141880 h 303641"/>
                  <a:gd name="connsiteX6575" fmla="*/ 882910 w 1010331"/>
                  <a:gd name="connsiteY6575" fmla="*/ 137362 h 303641"/>
                  <a:gd name="connsiteX6576" fmla="*/ 887429 w 1010331"/>
                  <a:gd name="connsiteY6576" fmla="*/ 132843 h 303641"/>
                  <a:gd name="connsiteX6577" fmla="*/ 887429 w 1010331"/>
                  <a:gd name="connsiteY6577" fmla="*/ 132843 h 303641"/>
                  <a:gd name="connsiteX6578" fmla="*/ 868451 w 1010331"/>
                  <a:gd name="connsiteY6578" fmla="*/ 132843 h 303641"/>
                  <a:gd name="connsiteX6579" fmla="*/ 872970 w 1010331"/>
                  <a:gd name="connsiteY6579" fmla="*/ 137362 h 303641"/>
                  <a:gd name="connsiteX6580" fmla="*/ 868451 w 1010331"/>
                  <a:gd name="connsiteY6580" fmla="*/ 141880 h 303641"/>
                  <a:gd name="connsiteX6581" fmla="*/ 863933 w 1010331"/>
                  <a:gd name="connsiteY6581" fmla="*/ 137362 h 303641"/>
                  <a:gd name="connsiteX6582" fmla="*/ 868451 w 1010331"/>
                  <a:gd name="connsiteY6582" fmla="*/ 132843 h 303641"/>
                  <a:gd name="connsiteX6583" fmla="*/ 868451 w 1010331"/>
                  <a:gd name="connsiteY6583" fmla="*/ 132843 h 303641"/>
                  <a:gd name="connsiteX6584" fmla="*/ 850377 w 1010331"/>
                  <a:gd name="connsiteY6584" fmla="*/ 132843 h 303641"/>
                  <a:gd name="connsiteX6585" fmla="*/ 854896 w 1010331"/>
                  <a:gd name="connsiteY6585" fmla="*/ 137362 h 303641"/>
                  <a:gd name="connsiteX6586" fmla="*/ 850377 w 1010331"/>
                  <a:gd name="connsiteY6586" fmla="*/ 141880 h 303641"/>
                  <a:gd name="connsiteX6587" fmla="*/ 845859 w 1010331"/>
                  <a:gd name="connsiteY6587" fmla="*/ 137362 h 303641"/>
                  <a:gd name="connsiteX6588" fmla="*/ 850377 w 1010331"/>
                  <a:gd name="connsiteY6588" fmla="*/ 132843 h 303641"/>
                  <a:gd name="connsiteX6589" fmla="*/ 850377 w 1010331"/>
                  <a:gd name="connsiteY6589" fmla="*/ 132843 h 303641"/>
                  <a:gd name="connsiteX6590" fmla="*/ 934421 w 1010331"/>
                  <a:gd name="connsiteY6590" fmla="*/ 122903 h 303641"/>
                  <a:gd name="connsiteX6591" fmla="*/ 938939 w 1010331"/>
                  <a:gd name="connsiteY6591" fmla="*/ 127421 h 303641"/>
                  <a:gd name="connsiteX6592" fmla="*/ 934421 w 1010331"/>
                  <a:gd name="connsiteY6592" fmla="*/ 131940 h 303641"/>
                  <a:gd name="connsiteX6593" fmla="*/ 929903 w 1010331"/>
                  <a:gd name="connsiteY6593" fmla="*/ 127421 h 303641"/>
                  <a:gd name="connsiteX6594" fmla="*/ 934421 w 1010331"/>
                  <a:gd name="connsiteY6594" fmla="*/ 122903 h 303641"/>
                  <a:gd name="connsiteX6595" fmla="*/ 934421 w 1010331"/>
                  <a:gd name="connsiteY6595" fmla="*/ 122903 h 303641"/>
                  <a:gd name="connsiteX6596" fmla="*/ 915443 w 1010331"/>
                  <a:gd name="connsiteY6596" fmla="*/ 122903 h 303641"/>
                  <a:gd name="connsiteX6597" fmla="*/ 919962 w 1010331"/>
                  <a:gd name="connsiteY6597" fmla="*/ 127421 h 303641"/>
                  <a:gd name="connsiteX6598" fmla="*/ 915443 w 1010331"/>
                  <a:gd name="connsiteY6598" fmla="*/ 131940 h 303641"/>
                  <a:gd name="connsiteX6599" fmla="*/ 910925 w 1010331"/>
                  <a:gd name="connsiteY6599" fmla="*/ 127421 h 303641"/>
                  <a:gd name="connsiteX6600" fmla="*/ 915443 w 1010331"/>
                  <a:gd name="connsiteY6600" fmla="*/ 122903 h 303641"/>
                  <a:gd name="connsiteX6601" fmla="*/ 915443 w 1010331"/>
                  <a:gd name="connsiteY6601" fmla="*/ 122903 h 303641"/>
                  <a:gd name="connsiteX6602" fmla="*/ 897369 w 1010331"/>
                  <a:gd name="connsiteY6602" fmla="*/ 122903 h 303641"/>
                  <a:gd name="connsiteX6603" fmla="*/ 901888 w 1010331"/>
                  <a:gd name="connsiteY6603" fmla="*/ 127421 h 303641"/>
                  <a:gd name="connsiteX6604" fmla="*/ 897369 w 1010331"/>
                  <a:gd name="connsiteY6604" fmla="*/ 131940 h 303641"/>
                  <a:gd name="connsiteX6605" fmla="*/ 892851 w 1010331"/>
                  <a:gd name="connsiteY6605" fmla="*/ 127421 h 303641"/>
                  <a:gd name="connsiteX6606" fmla="*/ 897369 w 1010331"/>
                  <a:gd name="connsiteY6606" fmla="*/ 122903 h 303641"/>
                  <a:gd name="connsiteX6607" fmla="*/ 897369 w 1010331"/>
                  <a:gd name="connsiteY6607" fmla="*/ 122903 h 303641"/>
                  <a:gd name="connsiteX6608" fmla="*/ 878392 w 1010331"/>
                  <a:gd name="connsiteY6608" fmla="*/ 122903 h 303641"/>
                  <a:gd name="connsiteX6609" fmla="*/ 882910 w 1010331"/>
                  <a:gd name="connsiteY6609" fmla="*/ 127421 h 303641"/>
                  <a:gd name="connsiteX6610" fmla="*/ 878392 w 1010331"/>
                  <a:gd name="connsiteY6610" fmla="*/ 131940 h 303641"/>
                  <a:gd name="connsiteX6611" fmla="*/ 873873 w 1010331"/>
                  <a:gd name="connsiteY6611" fmla="*/ 127421 h 303641"/>
                  <a:gd name="connsiteX6612" fmla="*/ 878392 w 1010331"/>
                  <a:gd name="connsiteY6612" fmla="*/ 122903 h 303641"/>
                  <a:gd name="connsiteX6613" fmla="*/ 878392 w 1010331"/>
                  <a:gd name="connsiteY6613" fmla="*/ 122903 h 303641"/>
                  <a:gd name="connsiteX6614" fmla="*/ 859414 w 1010331"/>
                  <a:gd name="connsiteY6614" fmla="*/ 122903 h 303641"/>
                  <a:gd name="connsiteX6615" fmla="*/ 863933 w 1010331"/>
                  <a:gd name="connsiteY6615" fmla="*/ 127421 h 303641"/>
                  <a:gd name="connsiteX6616" fmla="*/ 859414 w 1010331"/>
                  <a:gd name="connsiteY6616" fmla="*/ 131940 h 303641"/>
                  <a:gd name="connsiteX6617" fmla="*/ 854896 w 1010331"/>
                  <a:gd name="connsiteY6617" fmla="*/ 127421 h 303641"/>
                  <a:gd name="connsiteX6618" fmla="*/ 859414 w 1010331"/>
                  <a:gd name="connsiteY6618" fmla="*/ 122903 h 303641"/>
                  <a:gd name="connsiteX6619" fmla="*/ 859414 w 1010331"/>
                  <a:gd name="connsiteY6619" fmla="*/ 122903 h 303641"/>
                  <a:gd name="connsiteX6620" fmla="*/ 906406 w 1010331"/>
                  <a:gd name="connsiteY6620" fmla="*/ 112058 h 303641"/>
                  <a:gd name="connsiteX6621" fmla="*/ 910925 w 1010331"/>
                  <a:gd name="connsiteY6621" fmla="*/ 116577 h 303641"/>
                  <a:gd name="connsiteX6622" fmla="*/ 906406 w 1010331"/>
                  <a:gd name="connsiteY6622" fmla="*/ 121095 h 303641"/>
                  <a:gd name="connsiteX6623" fmla="*/ 901888 w 1010331"/>
                  <a:gd name="connsiteY6623" fmla="*/ 116577 h 303641"/>
                  <a:gd name="connsiteX6624" fmla="*/ 906406 w 1010331"/>
                  <a:gd name="connsiteY6624" fmla="*/ 112058 h 303641"/>
                  <a:gd name="connsiteX6625" fmla="*/ 906406 w 1010331"/>
                  <a:gd name="connsiteY6625" fmla="*/ 112058 h 303641"/>
                  <a:gd name="connsiteX6626" fmla="*/ 887429 w 1010331"/>
                  <a:gd name="connsiteY6626" fmla="*/ 112058 h 303641"/>
                  <a:gd name="connsiteX6627" fmla="*/ 891947 w 1010331"/>
                  <a:gd name="connsiteY6627" fmla="*/ 116577 h 303641"/>
                  <a:gd name="connsiteX6628" fmla="*/ 887429 w 1010331"/>
                  <a:gd name="connsiteY6628" fmla="*/ 121095 h 303641"/>
                  <a:gd name="connsiteX6629" fmla="*/ 882910 w 1010331"/>
                  <a:gd name="connsiteY6629" fmla="*/ 116577 h 303641"/>
                  <a:gd name="connsiteX6630" fmla="*/ 887429 w 1010331"/>
                  <a:gd name="connsiteY6630" fmla="*/ 112058 h 303641"/>
                  <a:gd name="connsiteX6631" fmla="*/ 887429 w 1010331"/>
                  <a:gd name="connsiteY6631" fmla="*/ 112058 h 303641"/>
                  <a:gd name="connsiteX6632" fmla="*/ 868451 w 1010331"/>
                  <a:gd name="connsiteY6632" fmla="*/ 112058 h 303641"/>
                  <a:gd name="connsiteX6633" fmla="*/ 872970 w 1010331"/>
                  <a:gd name="connsiteY6633" fmla="*/ 116577 h 303641"/>
                  <a:gd name="connsiteX6634" fmla="*/ 868451 w 1010331"/>
                  <a:gd name="connsiteY6634" fmla="*/ 121095 h 303641"/>
                  <a:gd name="connsiteX6635" fmla="*/ 863933 w 1010331"/>
                  <a:gd name="connsiteY6635" fmla="*/ 116577 h 303641"/>
                  <a:gd name="connsiteX6636" fmla="*/ 868451 w 1010331"/>
                  <a:gd name="connsiteY6636" fmla="*/ 112058 h 303641"/>
                  <a:gd name="connsiteX6637" fmla="*/ 868451 w 1010331"/>
                  <a:gd name="connsiteY6637" fmla="*/ 112058 h 303641"/>
                  <a:gd name="connsiteX6638" fmla="*/ 850377 w 1010331"/>
                  <a:gd name="connsiteY6638" fmla="*/ 112058 h 303641"/>
                  <a:gd name="connsiteX6639" fmla="*/ 854896 w 1010331"/>
                  <a:gd name="connsiteY6639" fmla="*/ 116577 h 303641"/>
                  <a:gd name="connsiteX6640" fmla="*/ 850377 w 1010331"/>
                  <a:gd name="connsiteY6640" fmla="*/ 121095 h 303641"/>
                  <a:gd name="connsiteX6641" fmla="*/ 845859 w 1010331"/>
                  <a:gd name="connsiteY6641" fmla="*/ 116577 h 303641"/>
                  <a:gd name="connsiteX6642" fmla="*/ 850377 w 1010331"/>
                  <a:gd name="connsiteY6642" fmla="*/ 112058 h 303641"/>
                  <a:gd name="connsiteX6643" fmla="*/ 850377 w 1010331"/>
                  <a:gd name="connsiteY6643" fmla="*/ 112058 h 303641"/>
                  <a:gd name="connsiteX6644" fmla="*/ 897369 w 1010331"/>
                  <a:gd name="connsiteY6644" fmla="*/ 103021 h 303641"/>
                  <a:gd name="connsiteX6645" fmla="*/ 901888 w 1010331"/>
                  <a:gd name="connsiteY6645" fmla="*/ 107540 h 303641"/>
                  <a:gd name="connsiteX6646" fmla="*/ 897369 w 1010331"/>
                  <a:gd name="connsiteY6646" fmla="*/ 112058 h 303641"/>
                  <a:gd name="connsiteX6647" fmla="*/ 892851 w 1010331"/>
                  <a:gd name="connsiteY6647" fmla="*/ 107540 h 303641"/>
                  <a:gd name="connsiteX6648" fmla="*/ 897369 w 1010331"/>
                  <a:gd name="connsiteY6648" fmla="*/ 103021 h 303641"/>
                  <a:gd name="connsiteX6649" fmla="*/ 897369 w 1010331"/>
                  <a:gd name="connsiteY6649" fmla="*/ 103021 h 303641"/>
                  <a:gd name="connsiteX6650" fmla="*/ 878392 w 1010331"/>
                  <a:gd name="connsiteY6650" fmla="*/ 103021 h 303641"/>
                  <a:gd name="connsiteX6651" fmla="*/ 882910 w 1010331"/>
                  <a:gd name="connsiteY6651" fmla="*/ 107540 h 303641"/>
                  <a:gd name="connsiteX6652" fmla="*/ 878392 w 1010331"/>
                  <a:gd name="connsiteY6652" fmla="*/ 112058 h 303641"/>
                  <a:gd name="connsiteX6653" fmla="*/ 873873 w 1010331"/>
                  <a:gd name="connsiteY6653" fmla="*/ 107540 h 303641"/>
                  <a:gd name="connsiteX6654" fmla="*/ 878392 w 1010331"/>
                  <a:gd name="connsiteY6654" fmla="*/ 103021 h 303641"/>
                  <a:gd name="connsiteX6655" fmla="*/ 878392 w 1010331"/>
                  <a:gd name="connsiteY6655" fmla="*/ 103021 h 303641"/>
                  <a:gd name="connsiteX6656" fmla="*/ 859414 w 1010331"/>
                  <a:gd name="connsiteY6656" fmla="*/ 103021 h 303641"/>
                  <a:gd name="connsiteX6657" fmla="*/ 863933 w 1010331"/>
                  <a:gd name="connsiteY6657" fmla="*/ 107540 h 303641"/>
                  <a:gd name="connsiteX6658" fmla="*/ 859414 w 1010331"/>
                  <a:gd name="connsiteY6658" fmla="*/ 112058 h 303641"/>
                  <a:gd name="connsiteX6659" fmla="*/ 854896 w 1010331"/>
                  <a:gd name="connsiteY6659" fmla="*/ 107540 h 303641"/>
                  <a:gd name="connsiteX6660" fmla="*/ 859414 w 1010331"/>
                  <a:gd name="connsiteY6660" fmla="*/ 103021 h 303641"/>
                  <a:gd name="connsiteX6661" fmla="*/ 859414 w 1010331"/>
                  <a:gd name="connsiteY6661" fmla="*/ 103021 h 303641"/>
                  <a:gd name="connsiteX6662" fmla="*/ 868451 w 1010331"/>
                  <a:gd name="connsiteY6662" fmla="*/ 92177 h 303641"/>
                  <a:gd name="connsiteX6663" fmla="*/ 872970 w 1010331"/>
                  <a:gd name="connsiteY6663" fmla="*/ 96695 h 303641"/>
                  <a:gd name="connsiteX6664" fmla="*/ 868451 w 1010331"/>
                  <a:gd name="connsiteY6664" fmla="*/ 101214 h 303641"/>
                  <a:gd name="connsiteX6665" fmla="*/ 863933 w 1010331"/>
                  <a:gd name="connsiteY6665" fmla="*/ 96695 h 303641"/>
                  <a:gd name="connsiteX6666" fmla="*/ 868451 w 1010331"/>
                  <a:gd name="connsiteY6666" fmla="*/ 92177 h 303641"/>
                  <a:gd name="connsiteX6667" fmla="*/ 868451 w 1010331"/>
                  <a:gd name="connsiteY6667" fmla="*/ 92177 h 303641"/>
                  <a:gd name="connsiteX6668" fmla="*/ 850377 w 1010331"/>
                  <a:gd name="connsiteY6668" fmla="*/ 92177 h 303641"/>
                  <a:gd name="connsiteX6669" fmla="*/ 854896 w 1010331"/>
                  <a:gd name="connsiteY6669" fmla="*/ 96695 h 303641"/>
                  <a:gd name="connsiteX6670" fmla="*/ 850377 w 1010331"/>
                  <a:gd name="connsiteY6670" fmla="*/ 101214 h 303641"/>
                  <a:gd name="connsiteX6671" fmla="*/ 845859 w 1010331"/>
                  <a:gd name="connsiteY6671" fmla="*/ 96695 h 303641"/>
                  <a:gd name="connsiteX6672" fmla="*/ 850377 w 1010331"/>
                  <a:gd name="connsiteY6672" fmla="*/ 92177 h 303641"/>
                  <a:gd name="connsiteX6673" fmla="*/ 850377 w 1010331"/>
                  <a:gd name="connsiteY6673" fmla="*/ 92177 h 303641"/>
                  <a:gd name="connsiteX6674" fmla="*/ 972376 w 1010331"/>
                  <a:gd name="connsiteY6674" fmla="*/ 264783 h 303641"/>
                  <a:gd name="connsiteX6675" fmla="*/ 976895 w 1010331"/>
                  <a:gd name="connsiteY6675" fmla="*/ 269301 h 303641"/>
                  <a:gd name="connsiteX6676" fmla="*/ 972376 w 1010331"/>
                  <a:gd name="connsiteY6676" fmla="*/ 273820 h 303641"/>
                  <a:gd name="connsiteX6677" fmla="*/ 967858 w 1010331"/>
                  <a:gd name="connsiteY6677" fmla="*/ 269301 h 303641"/>
                  <a:gd name="connsiteX6678" fmla="*/ 972376 w 1010331"/>
                  <a:gd name="connsiteY6678" fmla="*/ 264783 h 303641"/>
                  <a:gd name="connsiteX6679" fmla="*/ 972376 w 1010331"/>
                  <a:gd name="connsiteY6679" fmla="*/ 264783 h 303641"/>
                  <a:gd name="connsiteX6680" fmla="*/ 953399 w 1010331"/>
                  <a:gd name="connsiteY6680" fmla="*/ 264783 h 303641"/>
                  <a:gd name="connsiteX6681" fmla="*/ 957917 w 1010331"/>
                  <a:gd name="connsiteY6681" fmla="*/ 269301 h 303641"/>
                  <a:gd name="connsiteX6682" fmla="*/ 953399 w 1010331"/>
                  <a:gd name="connsiteY6682" fmla="*/ 273820 h 303641"/>
                  <a:gd name="connsiteX6683" fmla="*/ 948880 w 1010331"/>
                  <a:gd name="connsiteY6683" fmla="*/ 269301 h 303641"/>
                  <a:gd name="connsiteX6684" fmla="*/ 953399 w 1010331"/>
                  <a:gd name="connsiteY6684" fmla="*/ 264783 h 303641"/>
                  <a:gd name="connsiteX6685" fmla="*/ 953399 w 1010331"/>
                  <a:gd name="connsiteY6685" fmla="*/ 264783 h 303641"/>
                  <a:gd name="connsiteX6686" fmla="*/ 934421 w 1010331"/>
                  <a:gd name="connsiteY6686" fmla="*/ 264783 h 303641"/>
                  <a:gd name="connsiteX6687" fmla="*/ 938939 w 1010331"/>
                  <a:gd name="connsiteY6687" fmla="*/ 269301 h 303641"/>
                  <a:gd name="connsiteX6688" fmla="*/ 934421 w 1010331"/>
                  <a:gd name="connsiteY6688" fmla="*/ 273820 h 303641"/>
                  <a:gd name="connsiteX6689" fmla="*/ 929903 w 1010331"/>
                  <a:gd name="connsiteY6689" fmla="*/ 269301 h 303641"/>
                  <a:gd name="connsiteX6690" fmla="*/ 934421 w 1010331"/>
                  <a:gd name="connsiteY6690" fmla="*/ 264783 h 303641"/>
                  <a:gd name="connsiteX6691" fmla="*/ 934421 w 1010331"/>
                  <a:gd name="connsiteY6691" fmla="*/ 264783 h 303641"/>
                  <a:gd name="connsiteX6692" fmla="*/ 915443 w 1010331"/>
                  <a:gd name="connsiteY6692" fmla="*/ 264783 h 303641"/>
                  <a:gd name="connsiteX6693" fmla="*/ 919962 w 1010331"/>
                  <a:gd name="connsiteY6693" fmla="*/ 269301 h 303641"/>
                  <a:gd name="connsiteX6694" fmla="*/ 915443 w 1010331"/>
                  <a:gd name="connsiteY6694" fmla="*/ 273820 h 303641"/>
                  <a:gd name="connsiteX6695" fmla="*/ 910925 w 1010331"/>
                  <a:gd name="connsiteY6695" fmla="*/ 269301 h 303641"/>
                  <a:gd name="connsiteX6696" fmla="*/ 915443 w 1010331"/>
                  <a:gd name="connsiteY6696" fmla="*/ 264783 h 303641"/>
                  <a:gd name="connsiteX6697" fmla="*/ 915443 w 1010331"/>
                  <a:gd name="connsiteY6697" fmla="*/ 264783 h 303641"/>
                  <a:gd name="connsiteX6698" fmla="*/ 897369 w 1010331"/>
                  <a:gd name="connsiteY6698" fmla="*/ 264783 h 303641"/>
                  <a:gd name="connsiteX6699" fmla="*/ 901888 w 1010331"/>
                  <a:gd name="connsiteY6699" fmla="*/ 269301 h 303641"/>
                  <a:gd name="connsiteX6700" fmla="*/ 897369 w 1010331"/>
                  <a:gd name="connsiteY6700" fmla="*/ 273820 h 303641"/>
                  <a:gd name="connsiteX6701" fmla="*/ 892851 w 1010331"/>
                  <a:gd name="connsiteY6701" fmla="*/ 269301 h 303641"/>
                  <a:gd name="connsiteX6702" fmla="*/ 897369 w 1010331"/>
                  <a:gd name="connsiteY6702" fmla="*/ 264783 h 303641"/>
                  <a:gd name="connsiteX6703" fmla="*/ 897369 w 1010331"/>
                  <a:gd name="connsiteY6703" fmla="*/ 264783 h 303641"/>
                  <a:gd name="connsiteX6704" fmla="*/ 878392 w 1010331"/>
                  <a:gd name="connsiteY6704" fmla="*/ 264783 h 303641"/>
                  <a:gd name="connsiteX6705" fmla="*/ 882910 w 1010331"/>
                  <a:gd name="connsiteY6705" fmla="*/ 269301 h 303641"/>
                  <a:gd name="connsiteX6706" fmla="*/ 878392 w 1010331"/>
                  <a:gd name="connsiteY6706" fmla="*/ 273820 h 303641"/>
                  <a:gd name="connsiteX6707" fmla="*/ 873873 w 1010331"/>
                  <a:gd name="connsiteY6707" fmla="*/ 269301 h 303641"/>
                  <a:gd name="connsiteX6708" fmla="*/ 878392 w 1010331"/>
                  <a:gd name="connsiteY6708" fmla="*/ 264783 h 303641"/>
                  <a:gd name="connsiteX6709" fmla="*/ 878392 w 1010331"/>
                  <a:gd name="connsiteY6709" fmla="*/ 264783 h 303641"/>
                  <a:gd name="connsiteX6710" fmla="*/ 859414 w 1010331"/>
                  <a:gd name="connsiteY6710" fmla="*/ 264783 h 303641"/>
                  <a:gd name="connsiteX6711" fmla="*/ 863933 w 1010331"/>
                  <a:gd name="connsiteY6711" fmla="*/ 269301 h 303641"/>
                  <a:gd name="connsiteX6712" fmla="*/ 859414 w 1010331"/>
                  <a:gd name="connsiteY6712" fmla="*/ 273820 h 303641"/>
                  <a:gd name="connsiteX6713" fmla="*/ 854896 w 1010331"/>
                  <a:gd name="connsiteY6713" fmla="*/ 269301 h 303641"/>
                  <a:gd name="connsiteX6714" fmla="*/ 859414 w 1010331"/>
                  <a:gd name="connsiteY6714" fmla="*/ 264783 h 303641"/>
                  <a:gd name="connsiteX6715" fmla="*/ 859414 w 1010331"/>
                  <a:gd name="connsiteY6715" fmla="*/ 264783 h 303641"/>
                  <a:gd name="connsiteX6716" fmla="*/ 981413 w 1010331"/>
                  <a:gd name="connsiteY6716" fmla="*/ 253938 h 303641"/>
                  <a:gd name="connsiteX6717" fmla="*/ 985932 w 1010331"/>
                  <a:gd name="connsiteY6717" fmla="*/ 258457 h 303641"/>
                  <a:gd name="connsiteX6718" fmla="*/ 981413 w 1010331"/>
                  <a:gd name="connsiteY6718" fmla="*/ 262975 h 303641"/>
                  <a:gd name="connsiteX6719" fmla="*/ 976895 w 1010331"/>
                  <a:gd name="connsiteY6719" fmla="*/ 258457 h 303641"/>
                  <a:gd name="connsiteX6720" fmla="*/ 981413 w 1010331"/>
                  <a:gd name="connsiteY6720" fmla="*/ 253938 h 303641"/>
                  <a:gd name="connsiteX6721" fmla="*/ 981413 w 1010331"/>
                  <a:gd name="connsiteY6721" fmla="*/ 253938 h 303641"/>
                  <a:gd name="connsiteX6722" fmla="*/ 962436 w 1010331"/>
                  <a:gd name="connsiteY6722" fmla="*/ 253938 h 303641"/>
                  <a:gd name="connsiteX6723" fmla="*/ 966954 w 1010331"/>
                  <a:gd name="connsiteY6723" fmla="*/ 258457 h 303641"/>
                  <a:gd name="connsiteX6724" fmla="*/ 962436 w 1010331"/>
                  <a:gd name="connsiteY6724" fmla="*/ 262975 h 303641"/>
                  <a:gd name="connsiteX6725" fmla="*/ 957917 w 1010331"/>
                  <a:gd name="connsiteY6725" fmla="*/ 258457 h 303641"/>
                  <a:gd name="connsiteX6726" fmla="*/ 962436 w 1010331"/>
                  <a:gd name="connsiteY6726" fmla="*/ 253938 h 303641"/>
                  <a:gd name="connsiteX6727" fmla="*/ 962436 w 1010331"/>
                  <a:gd name="connsiteY6727" fmla="*/ 253938 h 303641"/>
                  <a:gd name="connsiteX6728" fmla="*/ 944362 w 1010331"/>
                  <a:gd name="connsiteY6728" fmla="*/ 253938 h 303641"/>
                  <a:gd name="connsiteX6729" fmla="*/ 948880 w 1010331"/>
                  <a:gd name="connsiteY6729" fmla="*/ 258457 h 303641"/>
                  <a:gd name="connsiteX6730" fmla="*/ 944362 w 1010331"/>
                  <a:gd name="connsiteY6730" fmla="*/ 262975 h 303641"/>
                  <a:gd name="connsiteX6731" fmla="*/ 939843 w 1010331"/>
                  <a:gd name="connsiteY6731" fmla="*/ 258457 h 303641"/>
                  <a:gd name="connsiteX6732" fmla="*/ 944362 w 1010331"/>
                  <a:gd name="connsiteY6732" fmla="*/ 253938 h 303641"/>
                  <a:gd name="connsiteX6733" fmla="*/ 944362 w 1010331"/>
                  <a:gd name="connsiteY6733" fmla="*/ 253938 h 303641"/>
                  <a:gd name="connsiteX6734" fmla="*/ 925384 w 1010331"/>
                  <a:gd name="connsiteY6734" fmla="*/ 253938 h 303641"/>
                  <a:gd name="connsiteX6735" fmla="*/ 929903 w 1010331"/>
                  <a:gd name="connsiteY6735" fmla="*/ 258457 h 303641"/>
                  <a:gd name="connsiteX6736" fmla="*/ 925384 w 1010331"/>
                  <a:gd name="connsiteY6736" fmla="*/ 262975 h 303641"/>
                  <a:gd name="connsiteX6737" fmla="*/ 920866 w 1010331"/>
                  <a:gd name="connsiteY6737" fmla="*/ 258457 h 303641"/>
                  <a:gd name="connsiteX6738" fmla="*/ 925384 w 1010331"/>
                  <a:gd name="connsiteY6738" fmla="*/ 253938 h 303641"/>
                  <a:gd name="connsiteX6739" fmla="*/ 925384 w 1010331"/>
                  <a:gd name="connsiteY6739" fmla="*/ 253938 h 303641"/>
                  <a:gd name="connsiteX6740" fmla="*/ 906406 w 1010331"/>
                  <a:gd name="connsiteY6740" fmla="*/ 253938 h 303641"/>
                  <a:gd name="connsiteX6741" fmla="*/ 910925 w 1010331"/>
                  <a:gd name="connsiteY6741" fmla="*/ 258457 h 303641"/>
                  <a:gd name="connsiteX6742" fmla="*/ 906406 w 1010331"/>
                  <a:gd name="connsiteY6742" fmla="*/ 262975 h 303641"/>
                  <a:gd name="connsiteX6743" fmla="*/ 901888 w 1010331"/>
                  <a:gd name="connsiteY6743" fmla="*/ 258457 h 303641"/>
                  <a:gd name="connsiteX6744" fmla="*/ 906406 w 1010331"/>
                  <a:gd name="connsiteY6744" fmla="*/ 253938 h 303641"/>
                  <a:gd name="connsiteX6745" fmla="*/ 906406 w 1010331"/>
                  <a:gd name="connsiteY6745" fmla="*/ 253938 h 303641"/>
                  <a:gd name="connsiteX6746" fmla="*/ 887429 w 1010331"/>
                  <a:gd name="connsiteY6746" fmla="*/ 253938 h 303641"/>
                  <a:gd name="connsiteX6747" fmla="*/ 891947 w 1010331"/>
                  <a:gd name="connsiteY6747" fmla="*/ 258457 h 303641"/>
                  <a:gd name="connsiteX6748" fmla="*/ 887429 w 1010331"/>
                  <a:gd name="connsiteY6748" fmla="*/ 262975 h 303641"/>
                  <a:gd name="connsiteX6749" fmla="*/ 882910 w 1010331"/>
                  <a:gd name="connsiteY6749" fmla="*/ 258457 h 303641"/>
                  <a:gd name="connsiteX6750" fmla="*/ 887429 w 1010331"/>
                  <a:gd name="connsiteY6750" fmla="*/ 253938 h 303641"/>
                  <a:gd name="connsiteX6751" fmla="*/ 887429 w 1010331"/>
                  <a:gd name="connsiteY6751" fmla="*/ 253938 h 303641"/>
                  <a:gd name="connsiteX6752" fmla="*/ 868451 w 1010331"/>
                  <a:gd name="connsiteY6752" fmla="*/ 253938 h 303641"/>
                  <a:gd name="connsiteX6753" fmla="*/ 872970 w 1010331"/>
                  <a:gd name="connsiteY6753" fmla="*/ 258457 h 303641"/>
                  <a:gd name="connsiteX6754" fmla="*/ 868451 w 1010331"/>
                  <a:gd name="connsiteY6754" fmla="*/ 262975 h 303641"/>
                  <a:gd name="connsiteX6755" fmla="*/ 863933 w 1010331"/>
                  <a:gd name="connsiteY6755" fmla="*/ 258457 h 303641"/>
                  <a:gd name="connsiteX6756" fmla="*/ 868451 w 1010331"/>
                  <a:gd name="connsiteY6756" fmla="*/ 253938 h 303641"/>
                  <a:gd name="connsiteX6757" fmla="*/ 868451 w 1010331"/>
                  <a:gd name="connsiteY6757" fmla="*/ 253938 h 303641"/>
                  <a:gd name="connsiteX6758" fmla="*/ 850377 w 1010331"/>
                  <a:gd name="connsiteY6758" fmla="*/ 253938 h 303641"/>
                  <a:gd name="connsiteX6759" fmla="*/ 854896 w 1010331"/>
                  <a:gd name="connsiteY6759" fmla="*/ 258457 h 303641"/>
                  <a:gd name="connsiteX6760" fmla="*/ 850377 w 1010331"/>
                  <a:gd name="connsiteY6760" fmla="*/ 262975 h 303641"/>
                  <a:gd name="connsiteX6761" fmla="*/ 845859 w 1010331"/>
                  <a:gd name="connsiteY6761" fmla="*/ 258457 h 303641"/>
                  <a:gd name="connsiteX6762" fmla="*/ 850377 w 1010331"/>
                  <a:gd name="connsiteY6762" fmla="*/ 253938 h 303641"/>
                  <a:gd name="connsiteX6763" fmla="*/ 850377 w 1010331"/>
                  <a:gd name="connsiteY6763" fmla="*/ 253938 h 303641"/>
                  <a:gd name="connsiteX6764" fmla="*/ 990450 w 1010331"/>
                  <a:gd name="connsiteY6764" fmla="*/ 244901 h 303641"/>
                  <a:gd name="connsiteX6765" fmla="*/ 994969 w 1010331"/>
                  <a:gd name="connsiteY6765" fmla="*/ 249420 h 303641"/>
                  <a:gd name="connsiteX6766" fmla="*/ 990450 w 1010331"/>
                  <a:gd name="connsiteY6766" fmla="*/ 253938 h 303641"/>
                  <a:gd name="connsiteX6767" fmla="*/ 985932 w 1010331"/>
                  <a:gd name="connsiteY6767" fmla="*/ 249420 h 303641"/>
                  <a:gd name="connsiteX6768" fmla="*/ 990450 w 1010331"/>
                  <a:gd name="connsiteY6768" fmla="*/ 244901 h 303641"/>
                  <a:gd name="connsiteX6769" fmla="*/ 990450 w 1010331"/>
                  <a:gd name="connsiteY6769" fmla="*/ 244901 h 303641"/>
                  <a:gd name="connsiteX6770" fmla="*/ 972376 w 1010331"/>
                  <a:gd name="connsiteY6770" fmla="*/ 244901 h 303641"/>
                  <a:gd name="connsiteX6771" fmla="*/ 976895 w 1010331"/>
                  <a:gd name="connsiteY6771" fmla="*/ 249420 h 303641"/>
                  <a:gd name="connsiteX6772" fmla="*/ 972376 w 1010331"/>
                  <a:gd name="connsiteY6772" fmla="*/ 253938 h 303641"/>
                  <a:gd name="connsiteX6773" fmla="*/ 967858 w 1010331"/>
                  <a:gd name="connsiteY6773" fmla="*/ 249420 h 303641"/>
                  <a:gd name="connsiteX6774" fmla="*/ 972376 w 1010331"/>
                  <a:gd name="connsiteY6774" fmla="*/ 244901 h 303641"/>
                  <a:gd name="connsiteX6775" fmla="*/ 972376 w 1010331"/>
                  <a:gd name="connsiteY6775" fmla="*/ 244901 h 303641"/>
                  <a:gd name="connsiteX6776" fmla="*/ 953399 w 1010331"/>
                  <a:gd name="connsiteY6776" fmla="*/ 244901 h 303641"/>
                  <a:gd name="connsiteX6777" fmla="*/ 957917 w 1010331"/>
                  <a:gd name="connsiteY6777" fmla="*/ 249420 h 303641"/>
                  <a:gd name="connsiteX6778" fmla="*/ 953399 w 1010331"/>
                  <a:gd name="connsiteY6778" fmla="*/ 253938 h 303641"/>
                  <a:gd name="connsiteX6779" fmla="*/ 948880 w 1010331"/>
                  <a:gd name="connsiteY6779" fmla="*/ 249420 h 303641"/>
                  <a:gd name="connsiteX6780" fmla="*/ 953399 w 1010331"/>
                  <a:gd name="connsiteY6780" fmla="*/ 244901 h 303641"/>
                  <a:gd name="connsiteX6781" fmla="*/ 953399 w 1010331"/>
                  <a:gd name="connsiteY6781" fmla="*/ 244901 h 303641"/>
                  <a:gd name="connsiteX6782" fmla="*/ 934421 w 1010331"/>
                  <a:gd name="connsiteY6782" fmla="*/ 244901 h 303641"/>
                  <a:gd name="connsiteX6783" fmla="*/ 938939 w 1010331"/>
                  <a:gd name="connsiteY6783" fmla="*/ 249420 h 303641"/>
                  <a:gd name="connsiteX6784" fmla="*/ 934421 w 1010331"/>
                  <a:gd name="connsiteY6784" fmla="*/ 253938 h 303641"/>
                  <a:gd name="connsiteX6785" fmla="*/ 929903 w 1010331"/>
                  <a:gd name="connsiteY6785" fmla="*/ 249420 h 303641"/>
                  <a:gd name="connsiteX6786" fmla="*/ 934421 w 1010331"/>
                  <a:gd name="connsiteY6786" fmla="*/ 244901 h 303641"/>
                  <a:gd name="connsiteX6787" fmla="*/ 934421 w 1010331"/>
                  <a:gd name="connsiteY6787" fmla="*/ 244901 h 303641"/>
                  <a:gd name="connsiteX6788" fmla="*/ 915443 w 1010331"/>
                  <a:gd name="connsiteY6788" fmla="*/ 244901 h 303641"/>
                  <a:gd name="connsiteX6789" fmla="*/ 919962 w 1010331"/>
                  <a:gd name="connsiteY6789" fmla="*/ 249420 h 303641"/>
                  <a:gd name="connsiteX6790" fmla="*/ 915443 w 1010331"/>
                  <a:gd name="connsiteY6790" fmla="*/ 253938 h 303641"/>
                  <a:gd name="connsiteX6791" fmla="*/ 910925 w 1010331"/>
                  <a:gd name="connsiteY6791" fmla="*/ 249420 h 303641"/>
                  <a:gd name="connsiteX6792" fmla="*/ 915443 w 1010331"/>
                  <a:gd name="connsiteY6792" fmla="*/ 244901 h 303641"/>
                  <a:gd name="connsiteX6793" fmla="*/ 915443 w 1010331"/>
                  <a:gd name="connsiteY6793" fmla="*/ 244901 h 303641"/>
                  <a:gd name="connsiteX6794" fmla="*/ 897369 w 1010331"/>
                  <a:gd name="connsiteY6794" fmla="*/ 244901 h 303641"/>
                  <a:gd name="connsiteX6795" fmla="*/ 901888 w 1010331"/>
                  <a:gd name="connsiteY6795" fmla="*/ 249420 h 303641"/>
                  <a:gd name="connsiteX6796" fmla="*/ 897369 w 1010331"/>
                  <a:gd name="connsiteY6796" fmla="*/ 253938 h 303641"/>
                  <a:gd name="connsiteX6797" fmla="*/ 892851 w 1010331"/>
                  <a:gd name="connsiteY6797" fmla="*/ 249420 h 303641"/>
                  <a:gd name="connsiteX6798" fmla="*/ 897369 w 1010331"/>
                  <a:gd name="connsiteY6798" fmla="*/ 244901 h 303641"/>
                  <a:gd name="connsiteX6799" fmla="*/ 897369 w 1010331"/>
                  <a:gd name="connsiteY6799" fmla="*/ 244901 h 303641"/>
                  <a:gd name="connsiteX6800" fmla="*/ 878392 w 1010331"/>
                  <a:gd name="connsiteY6800" fmla="*/ 244901 h 303641"/>
                  <a:gd name="connsiteX6801" fmla="*/ 882910 w 1010331"/>
                  <a:gd name="connsiteY6801" fmla="*/ 249420 h 303641"/>
                  <a:gd name="connsiteX6802" fmla="*/ 878392 w 1010331"/>
                  <a:gd name="connsiteY6802" fmla="*/ 253938 h 303641"/>
                  <a:gd name="connsiteX6803" fmla="*/ 873873 w 1010331"/>
                  <a:gd name="connsiteY6803" fmla="*/ 249420 h 303641"/>
                  <a:gd name="connsiteX6804" fmla="*/ 878392 w 1010331"/>
                  <a:gd name="connsiteY6804" fmla="*/ 244901 h 303641"/>
                  <a:gd name="connsiteX6805" fmla="*/ 878392 w 1010331"/>
                  <a:gd name="connsiteY6805" fmla="*/ 244901 h 303641"/>
                  <a:gd name="connsiteX6806" fmla="*/ 859414 w 1010331"/>
                  <a:gd name="connsiteY6806" fmla="*/ 244901 h 303641"/>
                  <a:gd name="connsiteX6807" fmla="*/ 863933 w 1010331"/>
                  <a:gd name="connsiteY6807" fmla="*/ 249420 h 303641"/>
                  <a:gd name="connsiteX6808" fmla="*/ 859414 w 1010331"/>
                  <a:gd name="connsiteY6808" fmla="*/ 253938 h 303641"/>
                  <a:gd name="connsiteX6809" fmla="*/ 854896 w 1010331"/>
                  <a:gd name="connsiteY6809" fmla="*/ 249420 h 303641"/>
                  <a:gd name="connsiteX6810" fmla="*/ 859414 w 1010331"/>
                  <a:gd name="connsiteY6810" fmla="*/ 244901 h 303641"/>
                  <a:gd name="connsiteX6811" fmla="*/ 859414 w 1010331"/>
                  <a:gd name="connsiteY6811" fmla="*/ 244901 h 303641"/>
                  <a:gd name="connsiteX6812" fmla="*/ 981413 w 1010331"/>
                  <a:gd name="connsiteY6812" fmla="*/ 234057 h 303641"/>
                  <a:gd name="connsiteX6813" fmla="*/ 985932 w 1010331"/>
                  <a:gd name="connsiteY6813" fmla="*/ 238576 h 303641"/>
                  <a:gd name="connsiteX6814" fmla="*/ 981413 w 1010331"/>
                  <a:gd name="connsiteY6814" fmla="*/ 243094 h 303641"/>
                  <a:gd name="connsiteX6815" fmla="*/ 976895 w 1010331"/>
                  <a:gd name="connsiteY6815" fmla="*/ 238576 h 303641"/>
                  <a:gd name="connsiteX6816" fmla="*/ 981413 w 1010331"/>
                  <a:gd name="connsiteY6816" fmla="*/ 234057 h 303641"/>
                  <a:gd name="connsiteX6817" fmla="*/ 981413 w 1010331"/>
                  <a:gd name="connsiteY6817" fmla="*/ 234057 h 303641"/>
                  <a:gd name="connsiteX6818" fmla="*/ 962436 w 1010331"/>
                  <a:gd name="connsiteY6818" fmla="*/ 234057 h 303641"/>
                  <a:gd name="connsiteX6819" fmla="*/ 966954 w 1010331"/>
                  <a:gd name="connsiteY6819" fmla="*/ 238576 h 303641"/>
                  <a:gd name="connsiteX6820" fmla="*/ 962436 w 1010331"/>
                  <a:gd name="connsiteY6820" fmla="*/ 243094 h 303641"/>
                  <a:gd name="connsiteX6821" fmla="*/ 957917 w 1010331"/>
                  <a:gd name="connsiteY6821" fmla="*/ 238576 h 303641"/>
                  <a:gd name="connsiteX6822" fmla="*/ 962436 w 1010331"/>
                  <a:gd name="connsiteY6822" fmla="*/ 234057 h 303641"/>
                  <a:gd name="connsiteX6823" fmla="*/ 962436 w 1010331"/>
                  <a:gd name="connsiteY6823" fmla="*/ 234057 h 303641"/>
                  <a:gd name="connsiteX6824" fmla="*/ 944362 w 1010331"/>
                  <a:gd name="connsiteY6824" fmla="*/ 234057 h 303641"/>
                  <a:gd name="connsiteX6825" fmla="*/ 948880 w 1010331"/>
                  <a:gd name="connsiteY6825" fmla="*/ 238576 h 303641"/>
                  <a:gd name="connsiteX6826" fmla="*/ 944362 w 1010331"/>
                  <a:gd name="connsiteY6826" fmla="*/ 243094 h 303641"/>
                  <a:gd name="connsiteX6827" fmla="*/ 939843 w 1010331"/>
                  <a:gd name="connsiteY6827" fmla="*/ 238576 h 303641"/>
                  <a:gd name="connsiteX6828" fmla="*/ 944362 w 1010331"/>
                  <a:gd name="connsiteY6828" fmla="*/ 234057 h 303641"/>
                  <a:gd name="connsiteX6829" fmla="*/ 944362 w 1010331"/>
                  <a:gd name="connsiteY6829" fmla="*/ 234057 h 303641"/>
                  <a:gd name="connsiteX6830" fmla="*/ 925384 w 1010331"/>
                  <a:gd name="connsiteY6830" fmla="*/ 234057 h 303641"/>
                  <a:gd name="connsiteX6831" fmla="*/ 929903 w 1010331"/>
                  <a:gd name="connsiteY6831" fmla="*/ 238576 h 303641"/>
                  <a:gd name="connsiteX6832" fmla="*/ 925384 w 1010331"/>
                  <a:gd name="connsiteY6832" fmla="*/ 243094 h 303641"/>
                  <a:gd name="connsiteX6833" fmla="*/ 920866 w 1010331"/>
                  <a:gd name="connsiteY6833" fmla="*/ 238576 h 303641"/>
                  <a:gd name="connsiteX6834" fmla="*/ 925384 w 1010331"/>
                  <a:gd name="connsiteY6834" fmla="*/ 234057 h 303641"/>
                  <a:gd name="connsiteX6835" fmla="*/ 925384 w 1010331"/>
                  <a:gd name="connsiteY6835" fmla="*/ 234057 h 303641"/>
                  <a:gd name="connsiteX6836" fmla="*/ 906406 w 1010331"/>
                  <a:gd name="connsiteY6836" fmla="*/ 234057 h 303641"/>
                  <a:gd name="connsiteX6837" fmla="*/ 910925 w 1010331"/>
                  <a:gd name="connsiteY6837" fmla="*/ 238576 h 303641"/>
                  <a:gd name="connsiteX6838" fmla="*/ 906406 w 1010331"/>
                  <a:gd name="connsiteY6838" fmla="*/ 243094 h 303641"/>
                  <a:gd name="connsiteX6839" fmla="*/ 901888 w 1010331"/>
                  <a:gd name="connsiteY6839" fmla="*/ 238576 h 303641"/>
                  <a:gd name="connsiteX6840" fmla="*/ 906406 w 1010331"/>
                  <a:gd name="connsiteY6840" fmla="*/ 234057 h 303641"/>
                  <a:gd name="connsiteX6841" fmla="*/ 906406 w 1010331"/>
                  <a:gd name="connsiteY6841" fmla="*/ 234057 h 303641"/>
                  <a:gd name="connsiteX6842" fmla="*/ 887429 w 1010331"/>
                  <a:gd name="connsiteY6842" fmla="*/ 234057 h 303641"/>
                  <a:gd name="connsiteX6843" fmla="*/ 891947 w 1010331"/>
                  <a:gd name="connsiteY6843" fmla="*/ 238576 h 303641"/>
                  <a:gd name="connsiteX6844" fmla="*/ 887429 w 1010331"/>
                  <a:gd name="connsiteY6844" fmla="*/ 243094 h 303641"/>
                  <a:gd name="connsiteX6845" fmla="*/ 882910 w 1010331"/>
                  <a:gd name="connsiteY6845" fmla="*/ 238576 h 303641"/>
                  <a:gd name="connsiteX6846" fmla="*/ 887429 w 1010331"/>
                  <a:gd name="connsiteY6846" fmla="*/ 234057 h 303641"/>
                  <a:gd name="connsiteX6847" fmla="*/ 887429 w 1010331"/>
                  <a:gd name="connsiteY6847" fmla="*/ 234057 h 303641"/>
                  <a:gd name="connsiteX6848" fmla="*/ 868451 w 1010331"/>
                  <a:gd name="connsiteY6848" fmla="*/ 234057 h 303641"/>
                  <a:gd name="connsiteX6849" fmla="*/ 872970 w 1010331"/>
                  <a:gd name="connsiteY6849" fmla="*/ 238576 h 303641"/>
                  <a:gd name="connsiteX6850" fmla="*/ 868451 w 1010331"/>
                  <a:gd name="connsiteY6850" fmla="*/ 243094 h 303641"/>
                  <a:gd name="connsiteX6851" fmla="*/ 863933 w 1010331"/>
                  <a:gd name="connsiteY6851" fmla="*/ 238576 h 303641"/>
                  <a:gd name="connsiteX6852" fmla="*/ 868451 w 1010331"/>
                  <a:gd name="connsiteY6852" fmla="*/ 234057 h 303641"/>
                  <a:gd name="connsiteX6853" fmla="*/ 868451 w 1010331"/>
                  <a:gd name="connsiteY6853" fmla="*/ 234057 h 303641"/>
                  <a:gd name="connsiteX6854" fmla="*/ 850377 w 1010331"/>
                  <a:gd name="connsiteY6854" fmla="*/ 234057 h 303641"/>
                  <a:gd name="connsiteX6855" fmla="*/ 854896 w 1010331"/>
                  <a:gd name="connsiteY6855" fmla="*/ 238576 h 303641"/>
                  <a:gd name="connsiteX6856" fmla="*/ 850377 w 1010331"/>
                  <a:gd name="connsiteY6856" fmla="*/ 243094 h 303641"/>
                  <a:gd name="connsiteX6857" fmla="*/ 845859 w 1010331"/>
                  <a:gd name="connsiteY6857" fmla="*/ 238576 h 303641"/>
                  <a:gd name="connsiteX6858" fmla="*/ 850377 w 1010331"/>
                  <a:gd name="connsiteY6858" fmla="*/ 234057 h 303641"/>
                  <a:gd name="connsiteX6859" fmla="*/ 850377 w 1010331"/>
                  <a:gd name="connsiteY6859" fmla="*/ 234057 h 303641"/>
                  <a:gd name="connsiteX6860" fmla="*/ 990450 w 1010331"/>
                  <a:gd name="connsiteY6860" fmla="*/ 225020 h 303641"/>
                  <a:gd name="connsiteX6861" fmla="*/ 994969 w 1010331"/>
                  <a:gd name="connsiteY6861" fmla="*/ 229539 h 303641"/>
                  <a:gd name="connsiteX6862" fmla="*/ 990450 w 1010331"/>
                  <a:gd name="connsiteY6862" fmla="*/ 234057 h 303641"/>
                  <a:gd name="connsiteX6863" fmla="*/ 985932 w 1010331"/>
                  <a:gd name="connsiteY6863" fmla="*/ 229539 h 303641"/>
                  <a:gd name="connsiteX6864" fmla="*/ 990450 w 1010331"/>
                  <a:gd name="connsiteY6864" fmla="*/ 225020 h 303641"/>
                  <a:gd name="connsiteX6865" fmla="*/ 990450 w 1010331"/>
                  <a:gd name="connsiteY6865" fmla="*/ 225020 h 303641"/>
                  <a:gd name="connsiteX6866" fmla="*/ 972376 w 1010331"/>
                  <a:gd name="connsiteY6866" fmla="*/ 225020 h 303641"/>
                  <a:gd name="connsiteX6867" fmla="*/ 976895 w 1010331"/>
                  <a:gd name="connsiteY6867" fmla="*/ 229539 h 303641"/>
                  <a:gd name="connsiteX6868" fmla="*/ 972376 w 1010331"/>
                  <a:gd name="connsiteY6868" fmla="*/ 234057 h 303641"/>
                  <a:gd name="connsiteX6869" fmla="*/ 967858 w 1010331"/>
                  <a:gd name="connsiteY6869" fmla="*/ 229539 h 303641"/>
                  <a:gd name="connsiteX6870" fmla="*/ 972376 w 1010331"/>
                  <a:gd name="connsiteY6870" fmla="*/ 225020 h 303641"/>
                  <a:gd name="connsiteX6871" fmla="*/ 972376 w 1010331"/>
                  <a:gd name="connsiteY6871" fmla="*/ 225020 h 303641"/>
                  <a:gd name="connsiteX6872" fmla="*/ 953399 w 1010331"/>
                  <a:gd name="connsiteY6872" fmla="*/ 225020 h 303641"/>
                  <a:gd name="connsiteX6873" fmla="*/ 957917 w 1010331"/>
                  <a:gd name="connsiteY6873" fmla="*/ 229539 h 303641"/>
                  <a:gd name="connsiteX6874" fmla="*/ 953399 w 1010331"/>
                  <a:gd name="connsiteY6874" fmla="*/ 234057 h 303641"/>
                  <a:gd name="connsiteX6875" fmla="*/ 948880 w 1010331"/>
                  <a:gd name="connsiteY6875" fmla="*/ 229539 h 303641"/>
                  <a:gd name="connsiteX6876" fmla="*/ 953399 w 1010331"/>
                  <a:gd name="connsiteY6876" fmla="*/ 225020 h 303641"/>
                  <a:gd name="connsiteX6877" fmla="*/ 953399 w 1010331"/>
                  <a:gd name="connsiteY6877" fmla="*/ 225020 h 303641"/>
                  <a:gd name="connsiteX6878" fmla="*/ 934421 w 1010331"/>
                  <a:gd name="connsiteY6878" fmla="*/ 225020 h 303641"/>
                  <a:gd name="connsiteX6879" fmla="*/ 938939 w 1010331"/>
                  <a:gd name="connsiteY6879" fmla="*/ 229539 h 303641"/>
                  <a:gd name="connsiteX6880" fmla="*/ 934421 w 1010331"/>
                  <a:gd name="connsiteY6880" fmla="*/ 234057 h 303641"/>
                  <a:gd name="connsiteX6881" fmla="*/ 929903 w 1010331"/>
                  <a:gd name="connsiteY6881" fmla="*/ 229539 h 303641"/>
                  <a:gd name="connsiteX6882" fmla="*/ 934421 w 1010331"/>
                  <a:gd name="connsiteY6882" fmla="*/ 225020 h 303641"/>
                  <a:gd name="connsiteX6883" fmla="*/ 934421 w 1010331"/>
                  <a:gd name="connsiteY6883" fmla="*/ 225020 h 303641"/>
                  <a:gd name="connsiteX6884" fmla="*/ 915443 w 1010331"/>
                  <a:gd name="connsiteY6884" fmla="*/ 225020 h 303641"/>
                  <a:gd name="connsiteX6885" fmla="*/ 919962 w 1010331"/>
                  <a:gd name="connsiteY6885" fmla="*/ 229539 h 303641"/>
                  <a:gd name="connsiteX6886" fmla="*/ 915443 w 1010331"/>
                  <a:gd name="connsiteY6886" fmla="*/ 234057 h 303641"/>
                  <a:gd name="connsiteX6887" fmla="*/ 910925 w 1010331"/>
                  <a:gd name="connsiteY6887" fmla="*/ 229539 h 303641"/>
                  <a:gd name="connsiteX6888" fmla="*/ 915443 w 1010331"/>
                  <a:gd name="connsiteY6888" fmla="*/ 225020 h 303641"/>
                  <a:gd name="connsiteX6889" fmla="*/ 915443 w 1010331"/>
                  <a:gd name="connsiteY6889" fmla="*/ 225020 h 303641"/>
                  <a:gd name="connsiteX6890" fmla="*/ 897369 w 1010331"/>
                  <a:gd name="connsiteY6890" fmla="*/ 225020 h 303641"/>
                  <a:gd name="connsiteX6891" fmla="*/ 901888 w 1010331"/>
                  <a:gd name="connsiteY6891" fmla="*/ 229539 h 303641"/>
                  <a:gd name="connsiteX6892" fmla="*/ 897369 w 1010331"/>
                  <a:gd name="connsiteY6892" fmla="*/ 234057 h 303641"/>
                  <a:gd name="connsiteX6893" fmla="*/ 892851 w 1010331"/>
                  <a:gd name="connsiteY6893" fmla="*/ 229539 h 303641"/>
                  <a:gd name="connsiteX6894" fmla="*/ 897369 w 1010331"/>
                  <a:gd name="connsiteY6894" fmla="*/ 225020 h 303641"/>
                  <a:gd name="connsiteX6895" fmla="*/ 897369 w 1010331"/>
                  <a:gd name="connsiteY6895" fmla="*/ 225020 h 303641"/>
                  <a:gd name="connsiteX6896" fmla="*/ 878392 w 1010331"/>
                  <a:gd name="connsiteY6896" fmla="*/ 225020 h 303641"/>
                  <a:gd name="connsiteX6897" fmla="*/ 882910 w 1010331"/>
                  <a:gd name="connsiteY6897" fmla="*/ 229539 h 303641"/>
                  <a:gd name="connsiteX6898" fmla="*/ 878392 w 1010331"/>
                  <a:gd name="connsiteY6898" fmla="*/ 234057 h 303641"/>
                  <a:gd name="connsiteX6899" fmla="*/ 873873 w 1010331"/>
                  <a:gd name="connsiteY6899" fmla="*/ 229539 h 303641"/>
                  <a:gd name="connsiteX6900" fmla="*/ 878392 w 1010331"/>
                  <a:gd name="connsiteY6900" fmla="*/ 225020 h 303641"/>
                  <a:gd name="connsiteX6901" fmla="*/ 878392 w 1010331"/>
                  <a:gd name="connsiteY6901" fmla="*/ 225020 h 303641"/>
                  <a:gd name="connsiteX6902" fmla="*/ 859414 w 1010331"/>
                  <a:gd name="connsiteY6902" fmla="*/ 225020 h 303641"/>
                  <a:gd name="connsiteX6903" fmla="*/ 863933 w 1010331"/>
                  <a:gd name="connsiteY6903" fmla="*/ 229539 h 303641"/>
                  <a:gd name="connsiteX6904" fmla="*/ 859414 w 1010331"/>
                  <a:gd name="connsiteY6904" fmla="*/ 234057 h 303641"/>
                  <a:gd name="connsiteX6905" fmla="*/ 854896 w 1010331"/>
                  <a:gd name="connsiteY6905" fmla="*/ 229539 h 303641"/>
                  <a:gd name="connsiteX6906" fmla="*/ 859414 w 1010331"/>
                  <a:gd name="connsiteY6906" fmla="*/ 225020 h 303641"/>
                  <a:gd name="connsiteX6907" fmla="*/ 859414 w 1010331"/>
                  <a:gd name="connsiteY6907" fmla="*/ 225020 h 303641"/>
                  <a:gd name="connsiteX6908" fmla="*/ 981413 w 1010331"/>
                  <a:gd name="connsiteY6908" fmla="*/ 214176 h 303641"/>
                  <a:gd name="connsiteX6909" fmla="*/ 985932 w 1010331"/>
                  <a:gd name="connsiteY6909" fmla="*/ 218694 h 303641"/>
                  <a:gd name="connsiteX6910" fmla="*/ 981413 w 1010331"/>
                  <a:gd name="connsiteY6910" fmla="*/ 223213 h 303641"/>
                  <a:gd name="connsiteX6911" fmla="*/ 976895 w 1010331"/>
                  <a:gd name="connsiteY6911" fmla="*/ 218694 h 303641"/>
                  <a:gd name="connsiteX6912" fmla="*/ 981413 w 1010331"/>
                  <a:gd name="connsiteY6912" fmla="*/ 214176 h 303641"/>
                  <a:gd name="connsiteX6913" fmla="*/ 981413 w 1010331"/>
                  <a:gd name="connsiteY6913" fmla="*/ 214176 h 303641"/>
                  <a:gd name="connsiteX6914" fmla="*/ 962436 w 1010331"/>
                  <a:gd name="connsiteY6914" fmla="*/ 214176 h 303641"/>
                  <a:gd name="connsiteX6915" fmla="*/ 966954 w 1010331"/>
                  <a:gd name="connsiteY6915" fmla="*/ 218694 h 303641"/>
                  <a:gd name="connsiteX6916" fmla="*/ 962436 w 1010331"/>
                  <a:gd name="connsiteY6916" fmla="*/ 223213 h 303641"/>
                  <a:gd name="connsiteX6917" fmla="*/ 957917 w 1010331"/>
                  <a:gd name="connsiteY6917" fmla="*/ 218694 h 303641"/>
                  <a:gd name="connsiteX6918" fmla="*/ 962436 w 1010331"/>
                  <a:gd name="connsiteY6918" fmla="*/ 214176 h 303641"/>
                  <a:gd name="connsiteX6919" fmla="*/ 962436 w 1010331"/>
                  <a:gd name="connsiteY6919" fmla="*/ 214176 h 303641"/>
                  <a:gd name="connsiteX6920" fmla="*/ 944362 w 1010331"/>
                  <a:gd name="connsiteY6920" fmla="*/ 214176 h 303641"/>
                  <a:gd name="connsiteX6921" fmla="*/ 948880 w 1010331"/>
                  <a:gd name="connsiteY6921" fmla="*/ 218694 h 303641"/>
                  <a:gd name="connsiteX6922" fmla="*/ 944362 w 1010331"/>
                  <a:gd name="connsiteY6922" fmla="*/ 223213 h 303641"/>
                  <a:gd name="connsiteX6923" fmla="*/ 939843 w 1010331"/>
                  <a:gd name="connsiteY6923" fmla="*/ 218694 h 303641"/>
                  <a:gd name="connsiteX6924" fmla="*/ 944362 w 1010331"/>
                  <a:gd name="connsiteY6924" fmla="*/ 214176 h 303641"/>
                  <a:gd name="connsiteX6925" fmla="*/ 944362 w 1010331"/>
                  <a:gd name="connsiteY6925" fmla="*/ 214176 h 303641"/>
                  <a:gd name="connsiteX6926" fmla="*/ 925384 w 1010331"/>
                  <a:gd name="connsiteY6926" fmla="*/ 214176 h 303641"/>
                  <a:gd name="connsiteX6927" fmla="*/ 929903 w 1010331"/>
                  <a:gd name="connsiteY6927" fmla="*/ 218694 h 303641"/>
                  <a:gd name="connsiteX6928" fmla="*/ 925384 w 1010331"/>
                  <a:gd name="connsiteY6928" fmla="*/ 223213 h 303641"/>
                  <a:gd name="connsiteX6929" fmla="*/ 920866 w 1010331"/>
                  <a:gd name="connsiteY6929" fmla="*/ 218694 h 303641"/>
                  <a:gd name="connsiteX6930" fmla="*/ 925384 w 1010331"/>
                  <a:gd name="connsiteY6930" fmla="*/ 214176 h 303641"/>
                  <a:gd name="connsiteX6931" fmla="*/ 925384 w 1010331"/>
                  <a:gd name="connsiteY6931" fmla="*/ 214176 h 303641"/>
                  <a:gd name="connsiteX6932" fmla="*/ 906406 w 1010331"/>
                  <a:gd name="connsiteY6932" fmla="*/ 214176 h 303641"/>
                  <a:gd name="connsiteX6933" fmla="*/ 910925 w 1010331"/>
                  <a:gd name="connsiteY6933" fmla="*/ 218694 h 303641"/>
                  <a:gd name="connsiteX6934" fmla="*/ 906406 w 1010331"/>
                  <a:gd name="connsiteY6934" fmla="*/ 223213 h 303641"/>
                  <a:gd name="connsiteX6935" fmla="*/ 901888 w 1010331"/>
                  <a:gd name="connsiteY6935" fmla="*/ 218694 h 303641"/>
                  <a:gd name="connsiteX6936" fmla="*/ 906406 w 1010331"/>
                  <a:gd name="connsiteY6936" fmla="*/ 214176 h 303641"/>
                  <a:gd name="connsiteX6937" fmla="*/ 906406 w 1010331"/>
                  <a:gd name="connsiteY6937" fmla="*/ 214176 h 303641"/>
                  <a:gd name="connsiteX6938" fmla="*/ 887429 w 1010331"/>
                  <a:gd name="connsiteY6938" fmla="*/ 214176 h 303641"/>
                  <a:gd name="connsiteX6939" fmla="*/ 891947 w 1010331"/>
                  <a:gd name="connsiteY6939" fmla="*/ 218694 h 303641"/>
                  <a:gd name="connsiteX6940" fmla="*/ 887429 w 1010331"/>
                  <a:gd name="connsiteY6940" fmla="*/ 223213 h 303641"/>
                  <a:gd name="connsiteX6941" fmla="*/ 882910 w 1010331"/>
                  <a:gd name="connsiteY6941" fmla="*/ 218694 h 303641"/>
                  <a:gd name="connsiteX6942" fmla="*/ 887429 w 1010331"/>
                  <a:gd name="connsiteY6942" fmla="*/ 214176 h 303641"/>
                  <a:gd name="connsiteX6943" fmla="*/ 887429 w 1010331"/>
                  <a:gd name="connsiteY6943" fmla="*/ 214176 h 303641"/>
                  <a:gd name="connsiteX6944" fmla="*/ 868451 w 1010331"/>
                  <a:gd name="connsiteY6944" fmla="*/ 214176 h 303641"/>
                  <a:gd name="connsiteX6945" fmla="*/ 872970 w 1010331"/>
                  <a:gd name="connsiteY6945" fmla="*/ 218694 h 303641"/>
                  <a:gd name="connsiteX6946" fmla="*/ 868451 w 1010331"/>
                  <a:gd name="connsiteY6946" fmla="*/ 223213 h 303641"/>
                  <a:gd name="connsiteX6947" fmla="*/ 863933 w 1010331"/>
                  <a:gd name="connsiteY6947" fmla="*/ 218694 h 303641"/>
                  <a:gd name="connsiteX6948" fmla="*/ 868451 w 1010331"/>
                  <a:gd name="connsiteY6948" fmla="*/ 214176 h 303641"/>
                  <a:gd name="connsiteX6949" fmla="*/ 868451 w 1010331"/>
                  <a:gd name="connsiteY6949" fmla="*/ 214176 h 303641"/>
                  <a:gd name="connsiteX6950" fmla="*/ 850377 w 1010331"/>
                  <a:gd name="connsiteY6950" fmla="*/ 214176 h 303641"/>
                  <a:gd name="connsiteX6951" fmla="*/ 854896 w 1010331"/>
                  <a:gd name="connsiteY6951" fmla="*/ 218694 h 303641"/>
                  <a:gd name="connsiteX6952" fmla="*/ 850377 w 1010331"/>
                  <a:gd name="connsiteY6952" fmla="*/ 223213 h 303641"/>
                  <a:gd name="connsiteX6953" fmla="*/ 845859 w 1010331"/>
                  <a:gd name="connsiteY6953" fmla="*/ 218694 h 303641"/>
                  <a:gd name="connsiteX6954" fmla="*/ 850377 w 1010331"/>
                  <a:gd name="connsiteY6954" fmla="*/ 214176 h 303641"/>
                  <a:gd name="connsiteX6955" fmla="*/ 850377 w 1010331"/>
                  <a:gd name="connsiteY6955" fmla="*/ 214176 h 303641"/>
                  <a:gd name="connsiteX6956" fmla="*/ 972376 w 1010331"/>
                  <a:gd name="connsiteY6956" fmla="*/ 204235 h 303641"/>
                  <a:gd name="connsiteX6957" fmla="*/ 976895 w 1010331"/>
                  <a:gd name="connsiteY6957" fmla="*/ 208754 h 303641"/>
                  <a:gd name="connsiteX6958" fmla="*/ 972376 w 1010331"/>
                  <a:gd name="connsiteY6958" fmla="*/ 213272 h 303641"/>
                  <a:gd name="connsiteX6959" fmla="*/ 967858 w 1010331"/>
                  <a:gd name="connsiteY6959" fmla="*/ 208754 h 303641"/>
                  <a:gd name="connsiteX6960" fmla="*/ 972376 w 1010331"/>
                  <a:gd name="connsiteY6960" fmla="*/ 204235 h 303641"/>
                  <a:gd name="connsiteX6961" fmla="*/ 972376 w 1010331"/>
                  <a:gd name="connsiteY6961" fmla="*/ 204235 h 303641"/>
                  <a:gd name="connsiteX6962" fmla="*/ 953399 w 1010331"/>
                  <a:gd name="connsiteY6962" fmla="*/ 204235 h 303641"/>
                  <a:gd name="connsiteX6963" fmla="*/ 957917 w 1010331"/>
                  <a:gd name="connsiteY6963" fmla="*/ 208754 h 303641"/>
                  <a:gd name="connsiteX6964" fmla="*/ 953399 w 1010331"/>
                  <a:gd name="connsiteY6964" fmla="*/ 213272 h 303641"/>
                  <a:gd name="connsiteX6965" fmla="*/ 948880 w 1010331"/>
                  <a:gd name="connsiteY6965" fmla="*/ 208754 h 303641"/>
                  <a:gd name="connsiteX6966" fmla="*/ 953399 w 1010331"/>
                  <a:gd name="connsiteY6966" fmla="*/ 204235 h 303641"/>
                  <a:gd name="connsiteX6967" fmla="*/ 953399 w 1010331"/>
                  <a:gd name="connsiteY6967" fmla="*/ 204235 h 303641"/>
                  <a:gd name="connsiteX6968" fmla="*/ 934421 w 1010331"/>
                  <a:gd name="connsiteY6968" fmla="*/ 204235 h 303641"/>
                  <a:gd name="connsiteX6969" fmla="*/ 938939 w 1010331"/>
                  <a:gd name="connsiteY6969" fmla="*/ 208754 h 303641"/>
                  <a:gd name="connsiteX6970" fmla="*/ 934421 w 1010331"/>
                  <a:gd name="connsiteY6970" fmla="*/ 213272 h 303641"/>
                  <a:gd name="connsiteX6971" fmla="*/ 929903 w 1010331"/>
                  <a:gd name="connsiteY6971" fmla="*/ 208754 h 303641"/>
                  <a:gd name="connsiteX6972" fmla="*/ 934421 w 1010331"/>
                  <a:gd name="connsiteY6972" fmla="*/ 204235 h 303641"/>
                  <a:gd name="connsiteX6973" fmla="*/ 934421 w 1010331"/>
                  <a:gd name="connsiteY6973" fmla="*/ 204235 h 303641"/>
                  <a:gd name="connsiteX6974" fmla="*/ 915443 w 1010331"/>
                  <a:gd name="connsiteY6974" fmla="*/ 204235 h 303641"/>
                  <a:gd name="connsiteX6975" fmla="*/ 919962 w 1010331"/>
                  <a:gd name="connsiteY6975" fmla="*/ 208754 h 303641"/>
                  <a:gd name="connsiteX6976" fmla="*/ 915443 w 1010331"/>
                  <a:gd name="connsiteY6976" fmla="*/ 213272 h 303641"/>
                  <a:gd name="connsiteX6977" fmla="*/ 910925 w 1010331"/>
                  <a:gd name="connsiteY6977" fmla="*/ 208754 h 303641"/>
                  <a:gd name="connsiteX6978" fmla="*/ 915443 w 1010331"/>
                  <a:gd name="connsiteY6978" fmla="*/ 204235 h 303641"/>
                  <a:gd name="connsiteX6979" fmla="*/ 915443 w 1010331"/>
                  <a:gd name="connsiteY6979" fmla="*/ 204235 h 303641"/>
                  <a:gd name="connsiteX6980" fmla="*/ 897369 w 1010331"/>
                  <a:gd name="connsiteY6980" fmla="*/ 204235 h 303641"/>
                  <a:gd name="connsiteX6981" fmla="*/ 901888 w 1010331"/>
                  <a:gd name="connsiteY6981" fmla="*/ 208754 h 303641"/>
                  <a:gd name="connsiteX6982" fmla="*/ 897369 w 1010331"/>
                  <a:gd name="connsiteY6982" fmla="*/ 213272 h 303641"/>
                  <a:gd name="connsiteX6983" fmla="*/ 892851 w 1010331"/>
                  <a:gd name="connsiteY6983" fmla="*/ 208754 h 303641"/>
                  <a:gd name="connsiteX6984" fmla="*/ 897369 w 1010331"/>
                  <a:gd name="connsiteY6984" fmla="*/ 204235 h 303641"/>
                  <a:gd name="connsiteX6985" fmla="*/ 897369 w 1010331"/>
                  <a:gd name="connsiteY6985" fmla="*/ 204235 h 303641"/>
                  <a:gd name="connsiteX6986" fmla="*/ 878392 w 1010331"/>
                  <a:gd name="connsiteY6986" fmla="*/ 204235 h 303641"/>
                  <a:gd name="connsiteX6987" fmla="*/ 882910 w 1010331"/>
                  <a:gd name="connsiteY6987" fmla="*/ 208754 h 303641"/>
                  <a:gd name="connsiteX6988" fmla="*/ 878392 w 1010331"/>
                  <a:gd name="connsiteY6988" fmla="*/ 213272 h 303641"/>
                  <a:gd name="connsiteX6989" fmla="*/ 873873 w 1010331"/>
                  <a:gd name="connsiteY6989" fmla="*/ 208754 h 303641"/>
                  <a:gd name="connsiteX6990" fmla="*/ 878392 w 1010331"/>
                  <a:gd name="connsiteY6990" fmla="*/ 204235 h 303641"/>
                  <a:gd name="connsiteX6991" fmla="*/ 878392 w 1010331"/>
                  <a:gd name="connsiteY6991" fmla="*/ 204235 h 303641"/>
                  <a:gd name="connsiteX6992" fmla="*/ 859414 w 1010331"/>
                  <a:gd name="connsiteY6992" fmla="*/ 204235 h 303641"/>
                  <a:gd name="connsiteX6993" fmla="*/ 863933 w 1010331"/>
                  <a:gd name="connsiteY6993" fmla="*/ 208754 h 303641"/>
                  <a:gd name="connsiteX6994" fmla="*/ 859414 w 1010331"/>
                  <a:gd name="connsiteY6994" fmla="*/ 213272 h 303641"/>
                  <a:gd name="connsiteX6995" fmla="*/ 854896 w 1010331"/>
                  <a:gd name="connsiteY6995" fmla="*/ 208754 h 303641"/>
                  <a:gd name="connsiteX6996" fmla="*/ 859414 w 1010331"/>
                  <a:gd name="connsiteY6996" fmla="*/ 204235 h 303641"/>
                  <a:gd name="connsiteX6997" fmla="*/ 859414 w 1010331"/>
                  <a:gd name="connsiteY6997" fmla="*/ 204235 h 303641"/>
                  <a:gd name="connsiteX6998" fmla="*/ 981413 w 1010331"/>
                  <a:gd name="connsiteY6998" fmla="*/ 193391 h 303641"/>
                  <a:gd name="connsiteX6999" fmla="*/ 985932 w 1010331"/>
                  <a:gd name="connsiteY6999" fmla="*/ 197909 h 303641"/>
                  <a:gd name="connsiteX7000" fmla="*/ 981413 w 1010331"/>
                  <a:gd name="connsiteY7000" fmla="*/ 202428 h 303641"/>
                  <a:gd name="connsiteX7001" fmla="*/ 976895 w 1010331"/>
                  <a:gd name="connsiteY7001" fmla="*/ 197909 h 303641"/>
                  <a:gd name="connsiteX7002" fmla="*/ 981413 w 1010331"/>
                  <a:gd name="connsiteY7002" fmla="*/ 193391 h 303641"/>
                  <a:gd name="connsiteX7003" fmla="*/ 981413 w 1010331"/>
                  <a:gd name="connsiteY7003" fmla="*/ 193391 h 303641"/>
                  <a:gd name="connsiteX7004" fmla="*/ 962436 w 1010331"/>
                  <a:gd name="connsiteY7004" fmla="*/ 193391 h 303641"/>
                  <a:gd name="connsiteX7005" fmla="*/ 966954 w 1010331"/>
                  <a:gd name="connsiteY7005" fmla="*/ 197909 h 303641"/>
                  <a:gd name="connsiteX7006" fmla="*/ 962436 w 1010331"/>
                  <a:gd name="connsiteY7006" fmla="*/ 202428 h 303641"/>
                  <a:gd name="connsiteX7007" fmla="*/ 957917 w 1010331"/>
                  <a:gd name="connsiteY7007" fmla="*/ 197909 h 303641"/>
                  <a:gd name="connsiteX7008" fmla="*/ 962436 w 1010331"/>
                  <a:gd name="connsiteY7008" fmla="*/ 193391 h 303641"/>
                  <a:gd name="connsiteX7009" fmla="*/ 962436 w 1010331"/>
                  <a:gd name="connsiteY7009" fmla="*/ 193391 h 303641"/>
                  <a:gd name="connsiteX7010" fmla="*/ 944362 w 1010331"/>
                  <a:gd name="connsiteY7010" fmla="*/ 193391 h 303641"/>
                  <a:gd name="connsiteX7011" fmla="*/ 948880 w 1010331"/>
                  <a:gd name="connsiteY7011" fmla="*/ 197909 h 303641"/>
                  <a:gd name="connsiteX7012" fmla="*/ 944362 w 1010331"/>
                  <a:gd name="connsiteY7012" fmla="*/ 202428 h 303641"/>
                  <a:gd name="connsiteX7013" fmla="*/ 939843 w 1010331"/>
                  <a:gd name="connsiteY7013" fmla="*/ 197909 h 303641"/>
                  <a:gd name="connsiteX7014" fmla="*/ 944362 w 1010331"/>
                  <a:gd name="connsiteY7014" fmla="*/ 193391 h 303641"/>
                  <a:gd name="connsiteX7015" fmla="*/ 944362 w 1010331"/>
                  <a:gd name="connsiteY7015" fmla="*/ 193391 h 303641"/>
                  <a:gd name="connsiteX7016" fmla="*/ 925384 w 1010331"/>
                  <a:gd name="connsiteY7016" fmla="*/ 193391 h 303641"/>
                  <a:gd name="connsiteX7017" fmla="*/ 929903 w 1010331"/>
                  <a:gd name="connsiteY7017" fmla="*/ 197909 h 303641"/>
                  <a:gd name="connsiteX7018" fmla="*/ 925384 w 1010331"/>
                  <a:gd name="connsiteY7018" fmla="*/ 202428 h 303641"/>
                  <a:gd name="connsiteX7019" fmla="*/ 920866 w 1010331"/>
                  <a:gd name="connsiteY7019" fmla="*/ 197909 h 303641"/>
                  <a:gd name="connsiteX7020" fmla="*/ 925384 w 1010331"/>
                  <a:gd name="connsiteY7020" fmla="*/ 193391 h 303641"/>
                  <a:gd name="connsiteX7021" fmla="*/ 925384 w 1010331"/>
                  <a:gd name="connsiteY7021" fmla="*/ 193391 h 303641"/>
                  <a:gd name="connsiteX7022" fmla="*/ 906406 w 1010331"/>
                  <a:gd name="connsiteY7022" fmla="*/ 193391 h 303641"/>
                  <a:gd name="connsiteX7023" fmla="*/ 910925 w 1010331"/>
                  <a:gd name="connsiteY7023" fmla="*/ 197909 h 303641"/>
                  <a:gd name="connsiteX7024" fmla="*/ 906406 w 1010331"/>
                  <a:gd name="connsiteY7024" fmla="*/ 202428 h 303641"/>
                  <a:gd name="connsiteX7025" fmla="*/ 901888 w 1010331"/>
                  <a:gd name="connsiteY7025" fmla="*/ 197909 h 303641"/>
                  <a:gd name="connsiteX7026" fmla="*/ 906406 w 1010331"/>
                  <a:gd name="connsiteY7026" fmla="*/ 193391 h 303641"/>
                  <a:gd name="connsiteX7027" fmla="*/ 906406 w 1010331"/>
                  <a:gd name="connsiteY7027" fmla="*/ 193391 h 303641"/>
                  <a:gd name="connsiteX7028" fmla="*/ 887429 w 1010331"/>
                  <a:gd name="connsiteY7028" fmla="*/ 193391 h 303641"/>
                  <a:gd name="connsiteX7029" fmla="*/ 891947 w 1010331"/>
                  <a:gd name="connsiteY7029" fmla="*/ 197909 h 303641"/>
                  <a:gd name="connsiteX7030" fmla="*/ 887429 w 1010331"/>
                  <a:gd name="connsiteY7030" fmla="*/ 202428 h 303641"/>
                  <a:gd name="connsiteX7031" fmla="*/ 882910 w 1010331"/>
                  <a:gd name="connsiteY7031" fmla="*/ 197909 h 303641"/>
                  <a:gd name="connsiteX7032" fmla="*/ 887429 w 1010331"/>
                  <a:gd name="connsiteY7032" fmla="*/ 193391 h 303641"/>
                  <a:gd name="connsiteX7033" fmla="*/ 887429 w 1010331"/>
                  <a:gd name="connsiteY7033" fmla="*/ 193391 h 303641"/>
                  <a:gd name="connsiteX7034" fmla="*/ 868451 w 1010331"/>
                  <a:gd name="connsiteY7034" fmla="*/ 193391 h 303641"/>
                  <a:gd name="connsiteX7035" fmla="*/ 872970 w 1010331"/>
                  <a:gd name="connsiteY7035" fmla="*/ 197909 h 303641"/>
                  <a:gd name="connsiteX7036" fmla="*/ 868451 w 1010331"/>
                  <a:gd name="connsiteY7036" fmla="*/ 202428 h 303641"/>
                  <a:gd name="connsiteX7037" fmla="*/ 863933 w 1010331"/>
                  <a:gd name="connsiteY7037" fmla="*/ 197909 h 303641"/>
                  <a:gd name="connsiteX7038" fmla="*/ 868451 w 1010331"/>
                  <a:gd name="connsiteY7038" fmla="*/ 193391 h 303641"/>
                  <a:gd name="connsiteX7039" fmla="*/ 868451 w 1010331"/>
                  <a:gd name="connsiteY7039" fmla="*/ 193391 h 303641"/>
                  <a:gd name="connsiteX7040" fmla="*/ 850377 w 1010331"/>
                  <a:gd name="connsiteY7040" fmla="*/ 193391 h 303641"/>
                  <a:gd name="connsiteX7041" fmla="*/ 854896 w 1010331"/>
                  <a:gd name="connsiteY7041" fmla="*/ 197909 h 303641"/>
                  <a:gd name="connsiteX7042" fmla="*/ 850377 w 1010331"/>
                  <a:gd name="connsiteY7042" fmla="*/ 202428 h 303641"/>
                  <a:gd name="connsiteX7043" fmla="*/ 845859 w 1010331"/>
                  <a:gd name="connsiteY7043" fmla="*/ 197909 h 303641"/>
                  <a:gd name="connsiteX7044" fmla="*/ 850377 w 1010331"/>
                  <a:gd name="connsiteY7044" fmla="*/ 193391 h 303641"/>
                  <a:gd name="connsiteX7045" fmla="*/ 850377 w 1010331"/>
                  <a:gd name="connsiteY7045" fmla="*/ 193391 h 303641"/>
                  <a:gd name="connsiteX7046" fmla="*/ 972376 w 1010331"/>
                  <a:gd name="connsiteY7046" fmla="*/ 184354 h 303641"/>
                  <a:gd name="connsiteX7047" fmla="*/ 976895 w 1010331"/>
                  <a:gd name="connsiteY7047" fmla="*/ 188872 h 303641"/>
                  <a:gd name="connsiteX7048" fmla="*/ 972376 w 1010331"/>
                  <a:gd name="connsiteY7048" fmla="*/ 193391 h 303641"/>
                  <a:gd name="connsiteX7049" fmla="*/ 967858 w 1010331"/>
                  <a:gd name="connsiteY7049" fmla="*/ 188872 h 303641"/>
                  <a:gd name="connsiteX7050" fmla="*/ 972376 w 1010331"/>
                  <a:gd name="connsiteY7050" fmla="*/ 184354 h 303641"/>
                  <a:gd name="connsiteX7051" fmla="*/ 972376 w 1010331"/>
                  <a:gd name="connsiteY7051" fmla="*/ 184354 h 303641"/>
                  <a:gd name="connsiteX7052" fmla="*/ 953399 w 1010331"/>
                  <a:gd name="connsiteY7052" fmla="*/ 184354 h 303641"/>
                  <a:gd name="connsiteX7053" fmla="*/ 957917 w 1010331"/>
                  <a:gd name="connsiteY7053" fmla="*/ 188872 h 303641"/>
                  <a:gd name="connsiteX7054" fmla="*/ 953399 w 1010331"/>
                  <a:gd name="connsiteY7054" fmla="*/ 193391 h 303641"/>
                  <a:gd name="connsiteX7055" fmla="*/ 948880 w 1010331"/>
                  <a:gd name="connsiteY7055" fmla="*/ 188872 h 303641"/>
                  <a:gd name="connsiteX7056" fmla="*/ 953399 w 1010331"/>
                  <a:gd name="connsiteY7056" fmla="*/ 184354 h 303641"/>
                  <a:gd name="connsiteX7057" fmla="*/ 953399 w 1010331"/>
                  <a:gd name="connsiteY7057" fmla="*/ 184354 h 303641"/>
                  <a:gd name="connsiteX7058" fmla="*/ 934421 w 1010331"/>
                  <a:gd name="connsiteY7058" fmla="*/ 184354 h 303641"/>
                  <a:gd name="connsiteX7059" fmla="*/ 938939 w 1010331"/>
                  <a:gd name="connsiteY7059" fmla="*/ 188872 h 303641"/>
                  <a:gd name="connsiteX7060" fmla="*/ 934421 w 1010331"/>
                  <a:gd name="connsiteY7060" fmla="*/ 193391 h 303641"/>
                  <a:gd name="connsiteX7061" fmla="*/ 929903 w 1010331"/>
                  <a:gd name="connsiteY7061" fmla="*/ 188872 h 303641"/>
                  <a:gd name="connsiteX7062" fmla="*/ 934421 w 1010331"/>
                  <a:gd name="connsiteY7062" fmla="*/ 184354 h 303641"/>
                  <a:gd name="connsiteX7063" fmla="*/ 934421 w 1010331"/>
                  <a:gd name="connsiteY7063" fmla="*/ 184354 h 303641"/>
                  <a:gd name="connsiteX7064" fmla="*/ 915443 w 1010331"/>
                  <a:gd name="connsiteY7064" fmla="*/ 184354 h 303641"/>
                  <a:gd name="connsiteX7065" fmla="*/ 919962 w 1010331"/>
                  <a:gd name="connsiteY7065" fmla="*/ 188872 h 303641"/>
                  <a:gd name="connsiteX7066" fmla="*/ 915443 w 1010331"/>
                  <a:gd name="connsiteY7066" fmla="*/ 193391 h 303641"/>
                  <a:gd name="connsiteX7067" fmla="*/ 910925 w 1010331"/>
                  <a:gd name="connsiteY7067" fmla="*/ 188872 h 303641"/>
                  <a:gd name="connsiteX7068" fmla="*/ 915443 w 1010331"/>
                  <a:gd name="connsiteY7068" fmla="*/ 184354 h 303641"/>
                  <a:gd name="connsiteX7069" fmla="*/ 915443 w 1010331"/>
                  <a:gd name="connsiteY7069" fmla="*/ 184354 h 303641"/>
                  <a:gd name="connsiteX7070" fmla="*/ 897369 w 1010331"/>
                  <a:gd name="connsiteY7070" fmla="*/ 184354 h 303641"/>
                  <a:gd name="connsiteX7071" fmla="*/ 901888 w 1010331"/>
                  <a:gd name="connsiteY7071" fmla="*/ 188872 h 303641"/>
                  <a:gd name="connsiteX7072" fmla="*/ 897369 w 1010331"/>
                  <a:gd name="connsiteY7072" fmla="*/ 193391 h 303641"/>
                  <a:gd name="connsiteX7073" fmla="*/ 892851 w 1010331"/>
                  <a:gd name="connsiteY7073" fmla="*/ 188872 h 303641"/>
                  <a:gd name="connsiteX7074" fmla="*/ 897369 w 1010331"/>
                  <a:gd name="connsiteY7074" fmla="*/ 184354 h 303641"/>
                  <a:gd name="connsiteX7075" fmla="*/ 897369 w 1010331"/>
                  <a:gd name="connsiteY7075" fmla="*/ 184354 h 303641"/>
                  <a:gd name="connsiteX7076" fmla="*/ 878392 w 1010331"/>
                  <a:gd name="connsiteY7076" fmla="*/ 184354 h 303641"/>
                  <a:gd name="connsiteX7077" fmla="*/ 882910 w 1010331"/>
                  <a:gd name="connsiteY7077" fmla="*/ 188872 h 303641"/>
                  <a:gd name="connsiteX7078" fmla="*/ 878392 w 1010331"/>
                  <a:gd name="connsiteY7078" fmla="*/ 193391 h 303641"/>
                  <a:gd name="connsiteX7079" fmla="*/ 873873 w 1010331"/>
                  <a:gd name="connsiteY7079" fmla="*/ 188872 h 303641"/>
                  <a:gd name="connsiteX7080" fmla="*/ 878392 w 1010331"/>
                  <a:gd name="connsiteY7080" fmla="*/ 184354 h 303641"/>
                  <a:gd name="connsiteX7081" fmla="*/ 878392 w 1010331"/>
                  <a:gd name="connsiteY7081" fmla="*/ 184354 h 303641"/>
                  <a:gd name="connsiteX7082" fmla="*/ 859414 w 1010331"/>
                  <a:gd name="connsiteY7082" fmla="*/ 184354 h 303641"/>
                  <a:gd name="connsiteX7083" fmla="*/ 863933 w 1010331"/>
                  <a:gd name="connsiteY7083" fmla="*/ 188872 h 303641"/>
                  <a:gd name="connsiteX7084" fmla="*/ 859414 w 1010331"/>
                  <a:gd name="connsiteY7084" fmla="*/ 193391 h 303641"/>
                  <a:gd name="connsiteX7085" fmla="*/ 854896 w 1010331"/>
                  <a:gd name="connsiteY7085" fmla="*/ 188872 h 303641"/>
                  <a:gd name="connsiteX7086" fmla="*/ 859414 w 1010331"/>
                  <a:gd name="connsiteY7086" fmla="*/ 184354 h 303641"/>
                  <a:gd name="connsiteX7087" fmla="*/ 859414 w 1010331"/>
                  <a:gd name="connsiteY7087" fmla="*/ 184354 h 303641"/>
                  <a:gd name="connsiteX7088" fmla="*/ 962436 w 1010331"/>
                  <a:gd name="connsiteY7088" fmla="*/ 173510 h 303641"/>
                  <a:gd name="connsiteX7089" fmla="*/ 966954 w 1010331"/>
                  <a:gd name="connsiteY7089" fmla="*/ 178028 h 303641"/>
                  <a:gd name="connsiteX7090" fmla="*/ 962436 w 1010331"/>
                  <a:gd name="connsiteY7090" fmla="*/ 182546 h 303641"/>
                  <a:gd name="connsiteX7091" fmla="*/ 957917 w 1010331"/>
                  <a:gd name="connsiteY7091" fmla="*/ 178028 h 303641"/>
                  <a:gd name="connsiteX7092" fmla="*/ 962436 w 1010331"/>
                  <a:gd name="connsiteY7092" fmla="*/ 173510 h 303641"/>
                  <a:gd name="connsiteX7093" fmla="*/ 962436 w 1010331"/>
                  <a:gd name="connsiteY7093" fmla="*/ 173510 h 303641"/>
                  <a:gd name="connsiteX7094" fmla="*/ 944362 w 1010331"/>
                  <a:gd name="connsiteY7094" fmla="*/ 173510 h 303641"/>
                  <a:gd name="connsiteX7095" fmla="*/ 948880 w 1010331"/>
                  <a:gd name="connsiteY7095" fmla="*/ 178028 h 303641"/>
                  <a:gd name="connsiteX7096" fmla="*/ 944362 w 1010331"/>
                  <a:gd name="connsiteY7096" fmla="*/ 182546 h 303641"/>
                  <a:gd name="connsiteX7097" fmla="*/ 939843 w 1010331"/>
                  <a:gd name="connsiteY7097" fmla="*/ 178028 h 303641"/>
                  <a:gd name="connsiteX7098" fmla="*/ 944362 w 1010331"/>
                  <a:gd name="connsiteY7098" fmla="*/ 173510 h 303641"/>
                  <a:gd name="connsiteX7099" fmla="*/ 944362 w 1010331"/>
                  <a:gd name="connsiteY7099" fmla="*/ 173510 h 303641"/>
                  <a:gd name="connsiteX7100" fmla="*/ 925384 w 1010331"/>
                  <a:gd name="connsiteY7100" fmla="*/ 173510 h 303641"/>
                  <a:gd name="connsiteX7101" fmla="*/ 929903 w 1010331"/>
                  <a:gd name="connsiteY7101" fmla="*/ 178028 h 303641"/>
                  <a:gd name="connsiteX7102" fmla="*/ 925384 w 1010331"/>
                  <a:gd name="connsiteY7102" fmla="*/ 182546 h 303641"/>
                  <a:gd name="connsiteX7103" fmla="*/ 920866 w 1010331"/>
                  <a:gd name="connsiteY7103" fmla="*/ 178028 h 303641"/>
                  <a:gd name="connsiteX7104" fmla="*/ 925384 w 1010331"/>
                  <a:gd name="connsiteY7104" fmla="*/ 173510 h 303641"/>
                  <a:gd name="connsiteX7105" fmla="*/ 925384 w 1010331"/>
                  <a:gd name="connsiteY7105" fmla="*/ 173510 h 303641"/>
                  <a:gd name="connsiteX7106" fmla="*/ 906406 w 1010331"/>
                  <a:gd name="connsiteY7106" fmla="*/ 173510 h 303641"/>
                  <a:gd name="connsiteX7107" fmla="*/ 910925 w 1010331"/>
                  <a:gd name="connsiteY7107" fmla="*/ 178028 h 303641"/>
                  <a:gd name="connsiteX7108" fmla="*/ 906406 w 1010331"/>
                  <a:gd name="connsiteY7108" fmla="*/ 182546 h 303641"/>
                  <a:gd name="connsiteX7109" fmla="*/ 901888 w 1010331"/>
                  <a:gd name="connsiteY7109" fmla="*/ 178028 h 303641"/>
                  <a:gd name="connsiteX7110" fmla="*/ 906406 w 1010331"/>
                  <a:gd name="connsiteY7110" fmla="*/ 173510 h 303641"/>
                  <a:gd name="connsiteX7111" fmla="*/ 906406 w 1010331"/>
                  <a:gd name="connsiteY7111" fmla="*/ 173510 h 303641"/>
                  <a:gd name="connsiteX7112" fmla="*/ 887429 w 1010331"/>
                  <a:gd name="connsiteY7112" fmla="*/ 173510 h 303641"/>
                  <a:gd name="connsiteX7113" fmla="*/ 891947 w 1010331"/>
                  <a:gd name="connsiteY7113" fmla="*/ 178028 h 303641"/>
                  <a:gd name="connsiteX7114" fmla="*/ 887429 w 1010331"/>
                  <a:gd name="connsiteY7114" fmla="*/ 182546 h 303641"/>
                  <a:gd name="connsiteX7115" fmla="*/ 882910 w 1010331"/>
                  <a:gd name="connsiteY7115" fmla="*/ 178028 h 303641"/>
                  <a:gd name="connsiteX7116" fmla="*/ 887429 w 1010331"/>
                  <a:gd name="connsiteY7116" fmla="*/ 173510 h 303641"/>
                  <a:gd name="connsiteX7117" fmla="*/ 887429 w 1010331"/>
                  <a:gd name="connsiteY7117" fmla="*/ 173510 h 303641"/>
                  <a:gd name="connsiteX7118" fmla="*/ 868451 w 1010331"/>
                  <a:gd name="connsiteY7118" fmla="*/ 173510 h 303641"/>
                  <a:gd name="connsiteX7119" fmla="*/ 872970 w 1010331"/>
                  <a:gd name="connsiteY7119" fmla="*/ 178028 h 303641"/>
                  <a:gd name="connsiteX7120" fmla="*/ 868451 w 1010331"/>
                  <a:gd name="connsiteY7120" fmla="*/ 182546 h 303641"/>
                  <a:gd name="connsiteX7121" fmla="*/ 863933 w 1010331"/>
                  <a:gd name="connsiteY7121" fmla="*/ 178028 h 303641"/>
                  <a:gd name="connsiteX7122" fmla="*/ 868451 w 1010331"/>
                  <a:gd name="connsiteY7122" fmla="*/ 173510 h 303641"/>
                  <a:gd name="connsiteX7123" fmla="*/ 868451 w 1010331"/>
                  <a:gd name="connsiteY7123" fmla="*/ 173510 h 303641"/>
                  <a:gd name="connsiteX7124" fmla="*/ 850377 w 1010331"/>
                  <a:gd name="connsiteY7124" fmla="*/ 173510 h 303641"/>
                  <a:gd name="connsiteX7125" fmla="*/ 854896 w 1010331"/>
                  <a:gd name="connsiteY7125" fmla="*/ 178028 h 303641"/>
                  <a:gd name="connsiteX7126" fmla="*/ 850377 w 1010331"/>
                  <a:gd name="connsiteY7126" fmla="*/ 182546 h 303641"/>
                  <a:gd name="connsiteX7127" fmla="*/ 845859 w 1010331"/>
                  <a:gd name="connsiteY7127" fmla="*/ 178028 h 303641"/>
                  <a:gd name="connsiteX7128" fmla="*/ 850377 w 1010331"/>
                  <a:gd name="connsiteY7128" fmla="*/ 173510 h 303641"/>
                  <a:gd name="connsiteX7129" fmla="*/ 850377 w 1010331"/>
                  <a:gd name="connsiteY7129" fmla="*/ 173510 h 303641"/>
                  <a:gd name="connsiteX7130" fmla="*/ 972376 w 1010331"/>
                  <a:gd name="connsiteY7130" fmla="*/ 163569 h 303641"/>
                  <a:gd name="connsiteX7131" fmla="*/ 976895 w 1010331"/>
                  <a:gd name="connsiteY7131" fmla="*/ 168087 h 303641"/>
                  <a:gd name="connsiteX7132" fmla="*/ 972376 w 1010331"/>
                  <a:gd name="connsiteY7132" fmla="*/ 172606 h 303641"/>
                  <a:gd name="connsiteX7133" fmla="*/ 967858 w 1010331"/>
                  <a:gd name="connsiteY7133" fmla="*/ 168087 h 303641"/>
                  <a:gd name="connsiteX7134" fmla="*/ 972376 w 1010331"/>
                  <a:gd name="connsiteY7134" fmla="*/ 163569 h 303641"/>
                  <a:gd name="connsiteX7135" fmla="*/ 972376 w 1010331"/>
                  <a:gd name="connsiteY7135" fmla="*/ 163569 h 303641"/>
                  <a:gd name="connsiteX7136" fmla="*/ 953399 w 1010331"/>
                  <a:gd name="connsiteY7136" fmla="*/ 163569 h 303641"/>
                  <a:gd name="connsiteX7137" fmla="*/ 957917 w 1010331"/>
                  <a:gd name="connsiteY7137" fmla="*/ 168087 h 303641"/>
                  <a:gd name="connsiteX7138" fmla="*/ 953399 w 1010331"/>
                  <a:gd name="connsiteY7138" fmla="*/ 172606 h 303641"/>
                  <a:gd name="connsiteX7139" fmla="*/ 948880 w 1010331"/>
                  <a:gd name="connsiteY7139" fmla="*/ 168087 h 303641"/>
                  <a:gd name="connsiteX7140" fmla="*/ 953399 w 1010331"/>
                  <a:gd name="connsiteY7140" fmla="*/ 163569 h 303641"/>
                  <a:gd name="connsiteX7141" fmla="*/ 953399 w 1010331"/>
                  <a:gd name="connsiteY7141" fmla="*/ 163569 h 303641"/>
                  <a:gd name="connsiteX7142" fmla="*/ 934421 w 1010331"/>
                  <a:gd name="connsiteY7142" fmla="*/ 163569 h 303641"/>
                  <a:gd name="connsiteX7143" fmla="*/ 938939 w 1010331"/>
                  <a:gd name="connsiteY7143" fmla="*/ 168087 h 303641"/>
                  <a:gd name="connsiteX7144" fmla="*/ 934421 w 1010331"/>
                  <a:gd name="connsiteY7144" fmla="*/ 172606 h 303641"/>
                  <a:gd name="connsiteX7145" fmla="*/ 929903 w 1010331"/>
                  <a:gd name="connsiteY7145" fmla="*/ 168087 h 303641"/>
                  <a:gd name="connsiteX7146" fmla="*/ 934421 w 1010331"/>
                  <a:gd name="connsiteY7146" fmla="*/ 163569 h 303641"/>
                  <a:gd name="connsiteX7147" fmla="*/ 934421 w 1010331"/>
                  <a:gd name="connsiteY7147" fmla="*/ 163569 h 303641"/>
                  <a:gd name="connsiteX7148" fmla="*/ 915443 w 1010331"/>
                  <a:gd name="connsiteY7148" fmla="*/ 163569 h 303641"/>
                  <a:gd name="connsiteX7149" fmla="*/ 919962 w 1010331"/>
                  <a:gd name="connsiteY7149" fmla="*/ 168087 h 303641"/>
                  <a:gd name="connsiteX7150" fmla="*/ 915443 w 1010331"/>
                  <a:gd name="connsiteY7150" fmla="*/ 172606 h 303641"/>
                  <a:gd name="connsiteX7151" fmla="*/ 910925 w 1010331"/>
                  <a:gd name="connsiteY7151" fmla="*/ 168087 h 303641"/>
                  <a:gd name="connsiteX7152" fmla="*/ 915443 w 1010331"/>
                  <a:gd name="connsiteY7152" fmla="*/ 163569 h 303641"/>
                  <a:gd name="connsiteX7153" fmla="*/ 915443 w 1010331"/>
                  <a:gd name="connsiteY7153" fmla="*/ 163569 h 303641"/>
                  <a:gd name="connsiteX7154" fmla="*/ 897369 w 1010331"/>
                  <a:gd name="connsiteY7154" fmla="*/ 163569 h 303641"/>
                  <a:gd name="connsiteX7155" fmla="*/ 901888 w 1010331"/>
                  <a:gd name="connsiteY7155" fmla="*/ 168087 h 303641"/>
                  <a:gd name="connsiteX7156" fmla="*/ 897369 w 1010331"/>
                  <a:gd name="connsiteY7156" fmla="*/ 172606 h 303641"/>
                  <a:gd name="connsiteX7157" fmla="*/ 892851 w 1010331"/>
                  <a:gd name="connsiteY7157" fmla="*/ 168087 h 303641"/>
                  <a:gd name="connsiteX7158" fmla="*/ 897369 w 1010331"/>
                  <a:gd name="connsiteY7158" fmla="*/ 163569 h 303641"/>
                  <a:gd name="connsiteX7159" fmla="*/ 897369 w 1010331"/>
                  <a:gd name="connsiteY7159" fmla="*/ 163569 h 303641"/>
                  <a:gd name="connsiteX7160" fmla="*/ 878392 w 1010331"/>
                  <a:gd name="connsiteY7160" fmla="*/ 163569 h 303641"/>
                  <a:gd name="connsiteX7161" fmla="*/ 882910 w 1010331"/>
                  <a:gd name="connsiteY7161" fmla="*/ 168087 h 303641"/>
                  <a:gd name="connsiteX7162" fmla="*/ 878392 w 1010331"/>
                  <a:gd name="connsiteY7162" fmla="*/ 172606 h 303641"/>
                  <a:gd name="connsiteX7163" fmla="*/ 873873 w 1010331"/>
                  <a:gd name="connsiteY7163" fmla="*/ 168087 h 303641"/>
                  <a:gd name="connsiteX7164" fmla="*/ 878392 w 1010331"/>
                  <a:gd name="connsiteY7164" fmla="*/ 163569 h 303641"/>
                  <a:gd name="connsiteX7165" fmla="*/ 878392 w 1010331"/>
                  <a:gd name="connsiteY7165" fmla="*/ 163569 h 303641"/>
                  <a:gd name="connsiteX7166" fmla="*/ 859414 w 1010331"/>
                  <a:gd name="connsiteY7166" fmla="*/ 163569 h 303641"/>
                  <a:gd name="connsiteX7167" fmla="*/ 863933 w 1010331"/>
                  <a:gd name="connsiteY7167" fmla="*/ 168087 h 303641"/>
                  <a:gd name="connsiteX7168" fmla="*/ 859414 w 1010331"/>
                  <a:gd name="connsiteY7168" fmla="*/ 172606 h 303641"/>
                  <a:gd name="connsiteX7169" fmla="*/ 854896 w 1010331"/>
                  <a:gd name="connsiteY7169" fmla="*/ 168087 h 303641"/>
                  <a:gd name="connsiteX7170" fmla="*/ 859414 w 1010331"/>
                  <a:gd name="connsiteY7170" fmla="*/ 163569 h 303641"/>
                  <a:gd name="connsiteX7171" fmla="*/ 859414 w 1010331"/>
                  <a:gd name="connsiteY7171" fmla="*/ 163569 h 303641"/>
                  <a:gd name="connsiteX7172" fmla="*/ 962436 w 1010331"/>
                  <a:gd name="connsiteY7172" fmla="*/ 152725 h 303641"/>
                  <a:gd name="connsiteX7173" fmla="*/ 966954 w 1010331"/>
                  <a:gd name="connsiteY7173" fmla="*/ 157243 h 303641"/>
                  <a:gd name="connsiteX7174" fmla="*/ 962436 w 1010331"/>
                  <a:gd name="connsiteY7174" fmla="*/ 161761 h 303641"/>
                  <a:gd name="connsiteX7175" fmla="*/ 957917 w 1010331"/>
                  <a:gd name="connsiteY7175" fmla="*/ 157243 h 303641"/>
                  <a:gd name="connsiteX7176" fmla="*/ 962436 w 1010331"/>
                  <a:gd name="connsiteY7176" fmla="*/ 152725 h 303641"/>
                  <a:gd name="connsiteX7177" fmla="*/ 962436 w 1010331"/>
                  <a:gd name="connsiteY7177" fmla="*/ 152725 h 303641"/>
                  <a:gd name="connsiteX7178" fmla="*/ 944362 w 1010331"/>
                  <a:gd name="connsiteY7178" fmla="*/ 152725 h 303641"/>
                  <a:gd name="connsiteX7179" fmla="*/ 948880 w 1010331"/>
                  <a:gd name="connsiteY7179" fmla="*/ 157243 h 303641"/>
                  <a:gd name="connsiteX7180" fmla="*/ 944362 w 1010331"/>
                  <a:gd name="connsiteY7180" fmla="*/ 161761 h 303641"/>
                  <a:gd name="connsiteX7181" fmla="*/ 939843 w 1010331"/>
                  <a:gd name="connsiteY7181" fmla="*/ 157243 h 303641"/>
                  <a:gd name="connsiteX7182" fmla="*/ 944362 w 1010331"/>
                  <a:gd name="connsiteY7182" fmla="*/ 152725 h 303641"/>
                  <a:gd name="connsiteX7183" fmla="*/ 944362 w 1010331"/>
                  <a:gd name="connsiteY7183" fmla="*/ 152725 h 303641"/>
                  <a:gd name="connsiteX7184" fmla="*/ 925384 w 1010331"/>
                  <a:gd name="connsiteY7184" fmla="*/ 152725 h 303641"/>
                  <a:gd name="connsiteX7185" fmla="*/ 929903 w 1010331"/>
                  <a:gd name="connsiteY7185" fmla="*/ 157243 h 303641"/>
                  <a:gd name="connsiteX7186" fmla="*/ 925384 w 1010331"/>
                  <a:gd name="connsiteY7186" fmla="*/ 161761 h 303641"/>
                  <a:gd name="connsiteX7187" fmla="*/ 920866 w 1010331"/>
                  <a:gd name="connsiteY7187" fmla="*/ 157243 h 303641"/>
                  <a:gd name="connsiteX7188" fmla="*/ 925384 w 1010331"/>
                  <a:gd name="connsiteY7188" fmla="*/ 152725 h 303641"/>
                  <a:gd name="connsiteX7189" fmla="*/ 925384 w 1010331"/>
                  <a:gd name="connsiteY7189" fmla="*/ 152725 h 303641"/>
                  <a:gd name="connsiteX7190" fmla="*/ 906406 w 1010331"/>
                  <a:gd name="connsiteY7190" fmla="*/ 152725 h 303641"/>
                  <a:gd name="connsiteX7191" fmla="*/ 910925 w 1010331"/>
                  <a:gd name="connsiteY7191" fmla="*/ 157243 h 303641"/>
                  <a:gd name="connsiteX7192" fmla="*/ 906406 w 1010331"/>
                  <a:gd name="connsiteY7192" fmla="*/ 161761 h 303641"/>
                  <a:gd name="connsiteX7193" fmla="*/ 901888 w 1010331"/>
                  <a:gd name="connsiteY7193" fmla="*/ 157243 h 303641"/>
                  <a:gd name="connsiteX7194" fmla="*/ 906406 w 1010331"/>
                  <a:gd name="connsiteY7194" fmla="*/ 152725 h 303641"/>
                  <a:gd name="connsiteX7195" fmla="*/ 906406 w 1010331"/>
                  <a:gd name="connsiteY7195" fmla="*/ 152725 h 303641"/>
                  <a:gd name="connsiteX7196" fmla="*/ 887429 w 1010331"/>
                  <a:gd name="connsiteY7196" fmla="*/ 152725 h 303641"/>
                  <a:gd name="connsiteX7197" fmla="*/ 891947 w 1010331"/>
                  <a:gd name="connsiteY7197" fmla="*/ 157243 h 303641"/>
                  <a:gd name="connsiteX7198" fmla="*/ 887429 w 1010331"/>
                  <a:gd name="connsiteY7198" fmla="*/ 161761 h 303641"/>
                  <a:gd name="connsiteX7199" fmla="*/ 882910 w 1010331"/>
                  <a:gd name="connsiteY7199" fmla="*/ 157243 h 303641"/>
                  <a:gd name="connsiteX7200" fmla="*/ 887429 w 1010331"/>
                  <a:gd name="connsiteY7200" fmla="*/ 152725 h 303641"/>
                  <a:gd name="connsiteX7201" fmla="*/ 887429 w 1010331"/>
                  <a:gd name="connsiteY7201" fmla="*/ 152725 h 303641"/>
                  <a:gd name="connsiteX7202" fmla="*/ 868451 w 1010331"/>
                  <a:gd name="connsiteY7202" fmla="*/ 152725 h 303641"/>
                  <a:gd name="connsiteX7203" fmla="*/ 872970 w 1010331"/>
                  <a:gd name="connsiteY7203" fmla="*/ 157243 h 303641"/>
                  <a:gd name="connsiteX7204" fmla="*/ 868451 w 1010331"/>
                  <a:gd name="connsiteY7204" fmla="*/ 161761 h 303641"/>
                  <a:gd name="connsiteX7205" fmla="*/ 863933 w 1010331"/>
                  <a:gd name="connsiteY7205" fmla="*/ 157243 h 303641"/>
                  <a:gd name="connsiteX7206" fmla="*/ 868451 w 1010331"/>
                  <a:gd name="connsiteY7206" fmla="*/ 152725 h 303641"/>
                  <a:gd name="connsiteX7207" fmla="*/ 868451 w 1010331"/>
                  <a:gd name="connsiteY7207" fmla="*/ 152725 h 303641"/>
                  <a:gd name="connsiteX7208" fmla="*/ 850377 w 1010331"/>
                  <a:gd name="connsiteY7208" fmla="*/ 152725 h 303641"/>
                  <a:gd name="connsiteX7209" fmla="*/ 854896 w 1010331"/>
                  <a:gd name="connsiteY7209" fmla="*/ 157243 h 303641"/>
                  <a:gd name="connsiteX7210" fmla="*/ 850377 w 1010331"/>
                  <a:gd name="connsiteY7210" fmla="*/ 161761 h 303641"/>
                  <a:gd name="connsiteX7211" fmla="*/ 845859 w 1010331"/>
                  <a:gd name="connsiteY7211" fmla="*/ 157243 h 303641"/>
                  <a:gd name="connsiteX7212" fmla="*/ 850377 w 1010331"/>
                  <a:gd name="connsiteY7212" fmla="*/ 152725 h 303641"/>
                  <a:gd name="connsiteX7213" fmla="*/ 850377 w 1010331"/>
                  <a:gd name="connsiteY7213" fmla="*/ 152725 h 303641"/>
                  <a:gd name="connsiteX7214" fmla="*/ 953399 w 1010331"/>
                  <a:gd name="connsiteY7214" fmla="*/ 285568 h 303641"/>
                  <a:gd name="connsiteX7215" fmla="*/ 957917 w 1010331"/>
                  <a:gd name="connsiteY7215" fmla="*/ 290086 h 303641"/>
                  <a:gd name="connsiteX7216" fmla="*/ 953399 w 1010331"/>
                  <a:gd name="connsiteY7216" fmla="*/ 294605 h 303641"/>
                  <a:gd name="connsiteX7217" fmla="*/ 948880 w 1010331"/>
                  <a:gd name="connsiteY7217" fmla="*/ 290086 h 303641"/>
                  <a:gd name="connsiteX7218" fmla="*/ 953399 w 1010331"/>
                  <a:gd name="connsiteY7218" fmla="*/ 285568 h 303641"/>
                  <a:gd name="connsiteX7219" fmla="*/ 953399 w 1010331"/>
                  <a:gd name="connsiteY7219" fmla="*/ 285568 h 303641"/>
                  <a:gd name="connsiteX7220" fmla="*/ 934421 w 1010331"/>
                  <a:gd name="connsiteY7220" fmla="*/ 285568 h 303641"/>
                  <a:gd name="connsiteX7221" fmla="*/ 938939 w 1010331"/>
                  <a:gd name="connsiteY7221" fmla="*/ 290086 h 303641"/>
                  <a:gd name="connsiteX7222" fmla="*/ 934421 w 1010331"/>
                  <a:gd name="connsiteY7222" fmla="*/ 294605 h 303641"/>
                  <a:gd name="connsiteX7223" fmla="*/ 929903 w 1010331"/>
                  <a:gd name="connsiteY7223" fmla="*/ 290086 h 303641"/>
                  <a:gd name="connsiteX7224" fmla="*/ 934421 w 1010331"/>
                  <a:gd name="connsiteY7224" fmla="*/ 285568 h 303641"/>
                  <a:gd name="connsiteX7225" fmla="*/ 934421 w 1010331"/>
                  <a:gd name="connsiteY7225" fmla="*/ 285568 h 303641"/>
                  <a:gd name="connsiteX7226" fmla="*/ 915443 w 1010331"/>
                  <a:gd name="connsiteY7226" fmla="*/ 285568 h 303641"/>
                  <a:gd name="connsiteX7227" fmla="*/ 919962 w 1010331"/>
                  <a:gd name="connsiteY7227" fmla="*/ 290086 h 303641"/>
                  <a:gd name="connsiteX7228" fmla="*/ 915443 w 1010331"/>
                  <a:gd name="connsiteY7228" fmla="*/ 294605 h 303641"/>
                  <a:gd name="connsiteX7229" fmla="*/ 910925 w 1010331"/>
                  <a:gd name="connsiteY7229" fmla="*/ 290086 h 303641"/>
                  <a:gd name="connsiteX7230" fmla="*/ 915443 w 1010331"/>
                  <a:gd name="connsiteY7230" fmla="*/ 285568 h 303641"/>
                  <a:gd name="connsiteX7231" fmla="*/ 915443 w 1010331"/>
                  <a:gd name="connsiteY7231" fmla="*/ 285568 h 303641"/>
                  <a:gd name="connsiteX7232" fmla="*/ 897369 w 1010331"/>
                  <a:gd name="connsiteY7232" fmla="*/ 285568 h 303641"/>
                  <a:gd name="connsiteX7233" fmla="*/ 901888 w 1010331"/>
                  <a:gd name="connsiteY7233" fmla="*/ 290086 h 303641"/>
                  <a:gd name="connsiteX7234" fmla="*/ 897369 w 1010331"/>
                  <a:gd name="connsiteY7234" fmla="*/ 294605 h 303641"/>
                  <a:gd name="connsiteX7235" fmla="*/ 892851 w 1010331"/>
                  <a:gd name="connsiteY7235" fmla="*/ 290086 h 303641"/>
                  <a:gd name="connsiteX7236" fmla="*/ 897369 w 1010331"/>
                  <a:gd name="connsiteY7236" fmla="*/ 285568 h 303641"/>
                  <a:gd name="connsiteX7237" fmla="*/ 897369 w 1010331"/>
                  <a:gd name="connsiteY7237" fmla="*/ 285568 h 303641"/>
                  <a:gd name="connsiteX7238" fmla="*/ 878392 w 1010331"/>
                  <a:gd name="connsiteY7238" fmla="*/ 285568 h 303641"/>
                  <a:gd name="connsiteX7239" fmla="*/ 882910 w 1010331"/>
                  <a:gd name="connsiteY7239" fmla="*/ 290086 h 303641"/>
                  <a:gd name="connsiteX7240" fmla="*/ 878392 w 1010331"/>
                  <a:gd name="connsiteY7240" fmla="*/ 294605 h 303641"/>
                  <a:gd name="connsiteX7241" fmla="*/ 873873 w 1010331"/>
                  <a:gd name="connsiteY7241" fmla="*/ 290086 h 303641"/>
                  <a:gd name="connsiteX7242" fmla="*/ 878392 w 1010331"/>
                  <a:gd name="connsiteY7242" fmla="*/ 285568 h 303641"/>
                  <a:gd name="connsiteX7243" fmla="*/ 878392 w 1010331"/>
                  <a:gd name="connsiteY7243" fmla="*/ 285568 h 303641"/>
                  <a:gd name="connsiteX7244" fmla="*/ 859414 w 1010331"/>
                  <a:gd name="connsiteY7244" fmla="*/ 285568 h 303641"/>
                  <a:gd name="connsiteX7245" fmla="*/ 863933 w 1010331"/>
                  <a:gd name="connsiteY7245" fmla="*/ 290086 h 303641"/>
                  <a:gd name="connsiteX7246" fmla="*/ 859414 w 1010331"/>
                  <a:gd name="connsiteY7246" fmla="*/ 294605 h 303641"/>
                  <a:gd name="connsiteX7247" fmla="*/ 854896 w 1010331"/>
                  <a:gd name="connsiteY7247" fmla="*/ 290086 h 303641"/>
                  <a:gd name="connsiteX7248" fmla="*/ 859414 w 1010331"/>
                  <a:gd name="connsiteY7248" fmla="*/ 285568 h 303641"/>
                  <a:gd name="connsiteX7249" fmla="*/ 859414 w 1010331"/>
                  <a:gd name="connsiteY7249" fmla="*/ 285568 h 303641"/>
                  <a:gd name="connsiteX7250" fmla="*/ 962436 w 1010331"/>
                  <a:gd name="connsiteY7250" fmla="*/ 274723 h 303641"/>
                  <a:gd name="connsiteX7251" fmla="*/ 966954 w 1010331"/>
                  <a:gd name="connsiteY7251" fmla="*/ 279242 h 303641"/>
                  <a:gd name="connsiteX7252" fmla="*/ 962436 w 1010331"/>
                  <a:gd name="connsiteY7252" fmla="*/ 283760 h 303641"/>
                  <a:gd name="connsiteX7253" fmla="*/ 957917 w 1010331"/>
                  <a:gd name="connsiteY7253" fmla="*/ 279242 h 303641"/>
                  <a:gd name="connsiteX7254" fmla="*/ 962436 w 1010331"/>
                  <a:gd name="connsiteY7254" fmla="*/ 274723 h 303641"/>
                  <a:gd name="connsiteX7255" fmla="*/ 962436 w 1010331"/>
                  <a:gd name="connsiteY7255" fmla="*/ 274723 h 303641"/>
                  <a:gd name="connsiteX7256" fmla="*/ 944362 w 1010331"/>
                  <a:gd name="connsiteY7256" fmla="*/ 274723 h 303641"/>
                  <a:gd name="connsiteX7257" fmla="*/ 948880 w 1010331"/>
                  <a:gd name="connsiteY7257" fmla="*/ 279242 h 303641"/>
                  <a:gd name="connsiteX7258" fmla="*/ 944362 w 1010331"/>
                  <a:gd name="connsiteY7258" fmla="*/ 283760 h 303641"/>
                  <a:gd name="connsiteX7259" fmla="*/ 939843 w 1010331"/>
                  <a:gd name="connsiteY7259" fmla="*/ 279242 h 303641"/>
                  <a:gd name="connsiteX7260" fmla="*/ 944362 w 1010331"/>
                  <a:gd name="connsiteY7260" fmla="*/ 274723 h 303641"/>
                  <a:gd name="connsiteX7261" fmla="*/ 944362 w 1010331"/>
                  <a:gd name="connsiteY7261" fmla="*/ 274723 h 303641"/>
                  <a:gd name="connsiteX7262" fmla="*/ 925384 w 1010331"/>
                  <a:gd name="connsiteY7262" fmla="*/ 274723 h 303641"/>
                  <a:gd name="connsiteX7263" fmla="*/ 929903 w 1010331"/>
                  <a:gd name="connsiteY7263" fmla="*/ 279242 h 303641"/>
                  <a:gd name="connsiteX7264" fmla="*/ 925384 w 1010331"/>
                  <a:gd name="connsiteY7264" fmla="*/ 283760 h 303641"/>
                  <a:gd name="connsiteX7265" fmla="*/ 920866 w 1010331"/>
                  <a:gd name="connsiteY7265" fmla="*/ 279242 h 303641"/>
                  <a:gd name="connsiteX7266" fmla="*/ 925384 w 1010331"/>
                  <a:gd name="connsiteY7266" fmla="*/ 274723 h 303641"/>
                  <a:gd name="connsiteX7267" fmla="*/ 925384 w 1010331"/>
                  <a:gd name="connsiteY7267" fmla="*/ 274723 h 303641"/>
                  <a:gd name="connsiteX7268" fmla="*/ 906406 w 1010331"/>
                  <a:gd name="connsiteY7268" fmla="*/ 274723 h 303641"/>
                  <a:gd name="connsiteX7269" fmla="*/ 910925 w 1010331"/>
                  <a:gd name="connsiteY7269" fmla="*/ 279242 h 303641"/>
                  <a:gd name="connsiteX7270" fmla="*/ 906406 w 1010331"/>
                  <a:gd name="connsiteY7270" fmla="*/ 283760 h 303641"/>
                  <a:gd name="connsiteX7271" fmla="*/ 901888 w 1010331"/>
                  <a:gd name="connsiteY7271" fmla="*/ 279242 h 303641"/>
                  <a:gd name="connsiteX7272" fmla="*/ 906406 w 1010331"/>
                  <a:gd name="connsiteY7272" fmla="*/ 274723 h 303641"/>
                  <a:gd name="connsiteX7273" fmla="*/ 906406 w 1010331"/>
                  <a:gd name="connsiteY7273" fmla="*/ 274723 h 303641"/>
                  <a:gd name="connsiteX7274" fmla="*/ 887429 w 1010331"/>
                  <a:gd name="connsiteY7274" fmla="*/ 274723 h 303641"/>
                  <a:gd name="connsiteX7275" fmla="*/ 891947 w 1010331"/>
                  <a:gd name="connsiteY7275" fmla="*/ 279242 h 303641"/>
                  <a:gd name="connsiteX7276" fmla="*/ 887429 w 1010331"/>
                  <a:gd name="connsiteY7276" fmla="*/ 283760 h 303641"/>
                  <a:gd name="connsiteX7277" fmla="*/ 882910 w 1010331"/>
                  <a:gd name="connsiteY7277" fmla="*/ 279242 h 303641"/>
                  <a:gd name="connsiteX7278" fmla="*/ 887429 w 1010331"/>
                  <a:gd name="connsiteY7278" fmla="*/ 274723 h 303641"/>
                  <a:gd name="connsiteX7279" fmla="*/ 887429 w 1010331"/>
                  <a:gd name="connsiteY7279" fmla="*/ 274723 h 303641"/>
                  <a:gd name="connsiteX7280" fmla="*/ 868451 w 1010331"/>
                  <a:gd name="connsiteY7280" fmla="*/ 274723 h 303641"/>
                  <a:gd name="connsiteX7281" fmla="*/ 872970 w 1010331"/>
                  <a:gd name="connsiteY7281" fmla="*/ 279242 h 303641"/>
                  <a:gd name="connsiteX7282" fmla="*/ 868451 w 1010331"/>
                  <a:gd name="connsiteY7282" fmla="*/ 283760 h 303641"/>
                  <a:gd name="connsiteX7283" fmla="*/ 863933 w 1010331"/>
                  <a:gd name="connsiteY7283" fmla="*/ 279242 h 303641"/>
                  <a:gd name="connsiteX7284" fmla="*/ 868451 w 1010331"/>
                  <a:gd name="connsiteY7284" fmla="*/ 274723 h 303641"/>
                  <a:gd name="connsiteX7285" fmla="*/ 868451 w 1010331"/>
                  <a:gd name="connsiteY7285" fmla="*/ 274723 h 303641"/>
                  <a:gd name="connsiteX7286" fmla="*/ 850377 w 1010331"/>
                  <a:gd name="connsiteY7286" fmla="*/ 274723 h 303641"/>
                  <a:gd name="connsiteX7287" fmla="*/ 854896 w 1010331"/>
                  <a:gd name="connsiteY7287" fmla="*/ 279242 h 303641"/>
                  <a:gd name="connsiteX7288" fmla="*/ 850377 w 1010331"/>
                  <a:gd name="connsiteY7288" fmla="*/ 283760 h 303641"/>
                  <a:gd name="connsiteX7289" fmla="*/ 845859 w 1010331"/>
                  <a:gd name="connsiteY7289" fmla="*/ 279242 h 303641"/>
                  <a:gd name="connsiteX7290" fmla="*/ 850377 w 1010331"/>
                  <a:gd name="connsiteY7290" fmla="*/ 274723 h 303641"/>
                  <a:gd name="connsiteX7291" fmla="*/ 850377 w 1010331"/>
                  <a:gd name="connsiteY7291" fmla="*/ 274723 h 303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</a:cxnLst>
                <a:rect l="l" t="t" r="r" b="b"/>
                <a:pathLst>
                  <a:path w="1010331" h="303641">
                    <a:moveTo>
                      <a:pt x="286471" y="260264"/>
                    </a:moveTo>
                    <a:lnTo>
                      <a:pt x="282857" y="261168"/>
                    </a:lnTo>
                    <a:cubicBezTo>
                      <a:pt x="282857" y="260264"/>
                      <a:pt x="281953" y="259361"/>
                      <a:pt x="281953" y="259361"/>
                    </a:cubicBezTo>
                    <a:cubicBezTo>
                      <a:pt x="281953" y="256649"/>
                      <a:pt x="283760" y="254842"/>
                      <a:pt x="286471" y="254842"/>
                    </a:cubicBezTo>
                    <a:cubicBezTo>
                      <a:pt x="289182" y="254842"/>
                      <a:pt x="290990" y="256649"/>
                      <a:pt x="290990" y="259361"/>
                    </a:cubicBezTo>
                    <a:cubicBezTo>
                      <a:pt x="290990" y="260264"/>
                      <a:pt x="290990" y="260264"/>
                      <a:pt x="290990" y="261168"/>
                    </a:cubicBezTo>
                    <a:cubicBezTo>
                      <a:pt x="289182" y="260264"/>
                      <a:pt x="287375" y="260264"/>
                      <a:pt x="286471" y="260264"/>
                    </a:cubicBezTo>
                    <a:lnTo>
                      <a:pt x="286471" y="260264"/>
                    </a:lnTo>
                    <a:close/>
                    <a:moveTo>
                      <a:pt x="261168" y="266590"/>
                    </a:moveTo>
                    <a:cubicBezTo>
                      <a:pt x="258457" y="267494"/>
                      <a:pt x="255746" y="267494"/>
                      <a:pt x="253035" y="268398"/>
                    </a:cubicBezTo>
                    <a:cubicBezTo>
                      <a:pt x="253938" y="266590"/>
                      <a:pt x="255746" y="264783"/>
                      <a:pt x="257553" y="264783"/>
                    </a:cubicBezTo>
                    <a:cubicBezTo>
                      <a:pt x="259361" y="264783"/>
                      <a:pt x="260264" y="265686"/>
                      <a:pt x="261168" y="266590"/>
                    </a:cubicBezTo>
                    <a:lnTo>
                      <a:pt x="261168" y="266590"/>
                    </a:lnTo>
                    <a:close/>
                    <a:moveTo>
                      <a:pt x="243094" y="271109"/>
                    </a:moveTo>
                    <a:lnTo>
                      <a:pt x="235864" y="272916"/>
                    </a:lnTo>
                    <a:cubicBezTo>
                      <a:pt x="234961" y="272012"/>
                      <a:pt x="234961" y="271109"/>
                      <a:pt x="234961" y="269301"/>
                    </a:cubicBezTo>
                    <a:cubicBezTo>
                      <a:pt x="234961" y="266590"/>
                      <a:pt x="236768" y="264783"/>
                      <a:pt x="239479" y="264783"/>
                    </a:cubicBezTo>
                    <a:cubicBezTo>
                      <a:pt x="242190" y="264783"/>
                      <a:pt x="243998" y="266590"/>
                      <a:pt x="243998" y="269301"/>
                    </a:cubicBezTo>
                    <a:cubicBezTo>
                      <a:pt x="243094" y="270205"/>
                      <a:pt x="243094" y="271109"/>
                      <a:pt x="243094" y="271109"/>
                    </a:cubicBezTo>
                    <a:lnTo>
                      <a:pt x="243094" y="271109"/>
                    </a:lnTo>
                    <a:close/>
                    <a:moveTo>
                      <a:pt x="229539" y="274723"/>
                    </a:moveTo>
                    <a:lnTo>
                      <a:pt x="226828" y="275627"/>
                    </a:lnTo>
                    <a:cubicBezTo>
                      <a:pt x="227731" y="274723"/>
                      <a:pt x="228635" y="274723"/>
                      <a:pt x="229539" y="274723"/>
                    </a:cubicBezTo>
                    <a:lnTo>
                      <a:pt x="229539" y="274723"/>
                    </a:lnTo>
                    <a:close/>
                    <a:moveTo>
                      <a:pt x="215080" y="278338"/>
                    </a:moveTo>
                    <a:lnTo>
                      <a:pt x="206043" y="281049"/>
                    </a:lnTo>
                    <a:cubicBezTo>
                      <a:pt x="206043" y="281049"/>
                      <a:pt x="206043" y="280146"/>
                      <a:pt x="206043" y="280146"/>
                    </a:cubicBezTo>
                    <a:cubicBezTo>
                      <a:pt x="206043" y="277434"/>
                      <a:pt x="207850" y="275627"/>
                      <a:pt x="210561" y="275627"/>
                    </a:cubicBezTo>
                    <a:cubicBezTo>
                      <a:pt x="213272" y="274723"/>
                      <a:pt x="215080" y="276531"/>
                      <a:pt x="215080" y="278338"/>
                    </a:cubicBezTo>
                    <a:lnTo>
                      <a:pt x="215080" y="278338"/>
                    </a:lnTo>
                    <a:close/>
                    <a:moveTo>
                      <a:pt x="194294" y="283760"/>
                    </a:moveTo>
                    <a:lnTo>
                      <a:pt x="192487" y="283760"/>
                    </a:lnTo>
                    <a:cubicBezTo>
                      <a:pt x="192487" y="283760"/>
                      <a:pt x="192487" y="283760"/>
                      <a:pt x="192487" y="283760"/>
                    </a:cubicBezTo>
                    <a:cubicBezTo>
                      <a:pt x="189776" y="283760"/>
                      <a:pt x="187969" y="281953"/>
                      <a:pt x="187969" y="279242"/>
                    </a:cubicBezTo>
                    <a:cubicBezTo>
                      <a:pt x="187969" y="276531"/>
                      <a:pt x="189776" y="274723"/>
                      <a:pt x="192487" y="274723"/>
                    </a:cubicBezTo>
                    <a:cubicBezTo>
                      <a:pt x="195198" y="274723"/>
                      <a:pt x="197006" y="276531"/>
                      <a:pt x="197006" y="279242"/>
                    </a:cubicBezTo>
                    <a:cubicBezTo>
                      <a:pt x="197006" y="281049"/>
                      <a:pt x="195198" y="282857"/>
                      <a:pt x="194294" y="283760"/>
                    </a:cubicBezTo>
                    <a:lnTo>
                      <a:pt x="194294" y="283760"/>
                    </a:lnTo>
                    <a:close/>
                    <a:moveTo>
                      <a:pt x="184354" y="285568"/>
                    </a:moveTo>
                    <a:lnTo>
                      <a:pt x="178932" y="287375"/>
                    </a:lnTo>
                    <a:cubicBezTo>
                      <a:pt x="179835" y="286471"/>
                      <a:pt x="180739" y="285568"/>
                      <a:pt x="182546" y="285568"/>
                    </a:cubicBezTo>
                    <a:cubicBezTo>
                      <a:pt x="183450" y="285568"/>
                      <a:pt x="183450" y="285568"/>
                      <a:pt x="184354" y="285568"/>
                    </a:cubicBezTo>
                    <a:lnTo>
                      <a:pt x="184354" y="285568"/>
                    </a:lnTo>
                    <a:close/>
                    <a:moveTo>
                      <a:pt x="168087" y="290086"/>
                    </a:moveTo>
                    <a:cubicBezTo>
                      <a:pt x="165376" y="290990"/>
                      <a:pt x="161761" y="291894"/>
                      <a:pt x="159050" y="291894"/>
                    </a:cubicBezTo>
                    <a:cubicBezTo>
                      <a:pt x="159050" y="290990"/>
                      <a:pt x="158147" y="290990"/>
                      <a:pt x="158147" y="290086"/>
                    </a:cubicBezTo>
                    <a:cubicBezTo>
                      <a:pt x="158147" y="287375"/>
                      <a:pt x="159954" y="285568"/>
                      <a:pt x="162665" y="285568"/>
                    </a:cubicBezTo>
                    <a:cubicBezTo>
                      <a:pt x="166280" y="285568"/>
                      <a:pt x="168087" y="287375"/>
                      <a:pt x="168087" y="290086"/>
                    </a:cubicBezTo>
                    <a:lnTo>
                      <a:pt x="168087" y="290086"/>
                    </a:lnTo>
                    <a:close/>
                    <a:moveTo>
                      <a:pt x="140073" y="297316"/>
                    </a:moveTo>
                    <a:lnTo>
                      <a:pt x="131036" y="300027"/>
                    </a:lnTo>
                    <a:cubicBezTo>
                      <a:pt x="131036" y="300027"/>
                      <a:pt x="131036" y="300027"/>
                      <a:pt x="131036" y="300027"/>
                    </a:cubicBezTo>
                    <a:cubicBezTo>
                      <a:pt x="131036" y="297316"/>
                      <a:pt x="132843" y="295508"/>
                      <a:pt x="135554" y="295508"/>
                    </a:cubicBezTo>
                    <a:cubicBezTo>
                      <a:pt x="137362" y="294605"/>
                      <a:pt x="139169" y="295508"/>
                      <a:pt x="140073" y="297316"/>
                    </a:cubicBezTo>
                    <a:lnTo>
                      <a:pt x="140073" y="297316"/>
                    </a:lnTo>
                    <a:close/>
                    <a:moveTo>
                      <a:pt x="120191" y="302738"/>
                    </a:moveTo>
                    <a:lnTo>
                      <a:pt x="114769" y="303642"/>
                    </a:lnTo>
                    <a:cubicBezTo>
                      <a:pt x="112962" y="302738"/>
                      <a:pt x="112058" y="300931"/>
                      <a:pt x="112058" y="299123"/>
                    </a:cubicBezTo>
                    <a:cubicBezTo>
                      <a:pt x="112058" y="296412"/>
                      <a:pt x="113866" y="294605"/>
                      <a:pt x="116577" y="294605"/>
                    </a:cubicBezTo>
                    <a:cubicBezTo>
                      <a:pt x="119288" y="294605"/>
                      <a:pt x="121095" y="296412"/>
                      <a:pt x="121095" y="299123"/>
                    </a:cubicBezTo>
                    <a:cubicBezTo>
                      <a:pt x="121095" y="300931"/>
                      <a:pt x="121095" y="301834"/>
                      <a:pt x="120191" y="302738"/>
                    </a:cubicBezTo>
                    <a:lnTo>
                      <a:pt x="120191" y="302738"/>
                    </a:lnTo>
                    <a:close/>
                    <a:moveTo>
                      <a:pt x="81333" y="303642"/>
                    </a:moveTo>
                    <a:lnTo>
                      <a:pt x="75910" y="301834"/>
                    </a:lnTo>
                    <a:lnTo>
                      <a:pt x="75007" y="300027"/>
                    </a:lnTo>
                    <a:cubicBezTo>
                      <a:pt x="75007" y="300027"/>
                      <a:pt x="75007" y="300027"/>
                      <a:pt x="75007" y="299123"/>
                    </a:cubicBezTo>
                    <a:cubicBezTo>
                      <a:pt x="75007" y="296412"/>
                      <a:pt x="76814" y="294605"/>
                      <a:pt x="79525" y="294605"/>
                    </a:cubicBezTo>
                    <a:cubicBezTo>
                      <a:pt x="82236" y="294605"/>
                      <a:pt x="84044" y="296412"/>
                      <a:pt x="84044" y="299123"/>
                    </a:cubicBezTo>
                    <a:cubicBezTo>
                      <a:pt x="84044" y="300931"/>
                      <a:pt x="83140" y="302738"/>
                      <a:pt x="81333" y="303642"/>
                    </a:cubicBezTo>
                    <a:lnTo>
                      <a:pt x="81333" y="303642"/>
                    </a:lnTo>
                    <a:close/>
                    <a:moveTo>
                      <a:pt x="71392" y="294605"/>
                    </a:moveTo>
                    <a:cubicBezTo>
                      <a:pt x="69585" y="291894"/>
                      <a:pt x="68681" y="289183"/>
                      <a:pt x="66873" y="286471"/>
                    </a:cubicBezTo>
                    <a:cubicBezTo>
                      <a:pt x="67777" y="285568"/>
                      <a:pt x="68681" y="285568"/>
                      <a:pt x="69585" y="285568"/>
                    </a:cubicBezTo>
                    <a:cubicBezTo>
                      <a:pt x="72296" y="285568"/>
                      <a:pt x="74103" y="287375"/>
                      <a:pt x="74103" y="290086"/>
                    </a:cubicBezTo>
                    <a:cubicBezTo>
                      <a:pt x="74103" y="291894"/>
                      <a:pt x="73199" y="293701"/>
                      <a:pt x="71392" y="294605"/>
                    </a:cubicBezTo>
                    <a:lnTo>
                      <a:pt x="71392" y="294605"/>
                    </a:lnTo>
                    <a:close/>
                    <a:moveTo>
                      <a:pt x="64162" y="281953"/>
                    </a:moveTo>
                    <a:cubicBezTo>
                      <a:pt x="62355" y="279242"/>
                      <a:pt x="61451" y="276531"/>
                      <a:pt x="59644" y="274723"/>
                    </a:cubicBezTo>
                    <a:cubicBezTo>
                      <a:pt x="59644" y="274723"/>
                      <a:pt x="59644" y="274723"/>
                      <a:pt x="60548" y="274723"/>
                    </a:cubicBezTo>
                    <a:cubicBezTo>
                      <a:pt x="63259" y="274723"/>
                      <a:pt x="65066" y="276531"/>
                      <a:pt x="65066" y="279242"/>
                    </a:cubicBezTo>
                    <a:cubicBezTo>
                      <a:pt x="65066" y="280146"/>
                      <a:pt x="65066" y="281049"/>
                      <a:pt x="64162" y="281953"/>
                    </a:cubicBezTo>
                    <a:lnTo>
                      <a:pt x="64162" y="281953"/>
                    </a:lnTo>
                    <a:close/>
                    <a:moveTo>
                      <a:pt x="9941" y="212368"/>
                    </a:moveTo>
                    <a:cubicBezTo>
                      <a:pt x="9941" y="211465"/>
                      <a:pt x="9037" y="209657"/>
                      <a:pt x="9037" y="208754"/>
                    </a:cubicBezTo>
                    <a:cubicBezTo>
                      <a:pt x="9037" y="206043"/>
                      <a:pt x="11748" y="204235"/>
                      <a:pt x="13555" y="204235"/>
                    </a:cubicBezTo>
                    <a:cubicBezTo>
                      <a:pt x="16267" y="204235"/>
                      <a:pt x="18074" y="206043"/>
                      <a:pt x="18074" y="208754"/>
                    </a:cubicBezTo>
                    <a:cubicBezTo>
                      <a:pt x="18074" y="211465"/>
                      <a:pt x="16267" y="213272"/>
                      <a:pt x="13555" y="213272"/>
                    </a:cubicBezTo>
                    <a:cubicBezTo>
                      <a:pt x="11748" y="214176"/>
                      <a:pt x="10844" y="213272"/>
                      <a:pt x="9941" y="212368"/>
                    </a:cubicBezTo>
                    <a:lnTo>
                      <a:pt x="9941" y="212368"/>
                    </a:lnTo>
                    <a:close/>
                    <a:moveTo>
                      <a:pt x="6326" y="202428"/>
                    </a:moveTo>
                    <a:cubicBezTo>
                      <a:pt x="5422" y="199717"/>
                      <a:pt x="4518" y="197006"/>
                      <a:pt x="3615" y="193391"/>
                    </a:cubicBezTo>
                    <a:cubicBezTo>
                      <a:pt x="3615" y="193391"/>
                      <a:pt x="3615" y="193391"/>
                      <a:pt x="4518" y="193391"/>
                    </a:cubicBezTo>
                    <a:cubicBezTo>
                      <a:pt x="7230" y="193391"/>
                      <a:pt x="9037" y="195198"/>
                      <a:pt x="9037" y="197909"/>
                    </a:cubicBezTo>
                    <a:cubicBezTo>
                      <a:pt x="9037" y="199717"/>
                      <a:pt x="8133" y="201524"/>
                      <a:pt x="6326" y="202428"/>
                    </a:cubicBezTo>
                    <a:lnTo>
                      <a:pt x="6326" y="202428"/>
                    </a:lnTo>
                    <a:close/>
                    <a:moveTo>
                      <a:pt x="904" y="180739"/>
                    </a:moveTo>
                    <a:cubicBezTo>
                      <a:pt x="904" y="178932"/>
                      <a:pt x="904" y="178028"/>
                      <a:pt x="0" y="176221"/>
                    </a:cubicBezTo>
                    <a:cubicBezTo>
                      <a:pt x="0" y="175317"/>
                      <a:pt x="904" y="174413"/>
                      <a:pt x="904" y="174413"/>
                    </a:cubicBezTo>
                    <a:cubicBezTo>
                      <a:pt x="1807" y="173510"/>
                      <a:pt x="2711" y="173510"/>
                      <a:pt x="3615" y="173510"/>
                    </a:cubicBezTo>
                    <a:cubicBezTo>
                      <a:pt x="6326" y="173510"/>
                      <a:pt x="8133" y="175317"/>
                      <a:pt x="8133" y="178028"/>
                    </a:cubicBezTo>
                    <a:cubicBezTo>
                      <a:pt x="8133" y="180739"/>
                      <a:pt x="6326" y="182546"/>
                      <a:pt x="3615" y="182546"/>
                    </a:cubicBezTo>
                    <a:cubicBezTo>
                      <a:pt x="2711" y="182546"/>
                      <a:pt x="904" y="181643"/>
                      <a:pt x="904" y="180739"/>
                    </a:cubicBezTo>
                    <a:lnTo>
                      <a:pt x="904" y="180739"/>
                    </a:lnTo>
                    <a:close/>
                    <a:moveTo>
                      <a:pt x="13555" y="152725"/>
                    </a:moveTo>
                    <a:cubicBezTo>
                      <a:pt x="15363" y="150917"/>
                      <a:pt x="16267" y="148206"/>
                      <a:pt x="18074" y="146399"/>
                    </a:cubicBezTo>
                    <a:cubicBezTo>
                      <a:pt x="18074" y="146399"/>
                      <a:pt x="18074" y="147302"/>
                      <a:pt x="18074" y="147302"/>
                    </a:cubicBezTo>
                    <a:cubicBezTo>
                      <a:pt x="18074" y="150917"/>
                      <a:pt x="16267" y="152725"/>
                      <a:pt x="13555" y="152725"/>
                    </a:cubicBezTo>
                    <a:lnTo>
                      <a:pt x="13555" y="152725"/>
                    </a:lnTo>
                    <a:close/>
                    <a:moveTo>
                      <a:pt x="21689" y="141880"/>
                    </a:moveTo>
                    <a:cubicBezTo>
                      <a:pt x="23496" y="140073"/>
                      <a:pt x="25303" y="137362"/>
                      <a:pt x="27111" y="135554"/>
                    </a:cubicBezTo>
                    <a:cubicBezTo>
                      <a:pt x="27111" y="136458"/>
                      <a:pt x="27111" y="136458"/>
                      <a:pt x="27111" y="137362"/>
                    </a:cubicBezTo>
                    <a:cubicBezTo>
                      <a:pt x="27111" y="140073"/>
                      <a:pt x="25303" y="141880"/>
                      <a:pt x="22592" y="141880"/>
                    </a:cubicBezTo>
                    <a:cubicBezTo>
                      <a:pt x="22592" y="141880"/>
                      <a:pt x="21689" y="141880"/>
                      <a:pt x="21689" y="141880"/>
                    </a:cubicBezTo>
                    <a:lnTo>
                      <a:pt x="21689" y="141880"/>
                    </a:lnTo>
                    <a:close/>
                    <a:moveTo>
                      <a:pt x="29822" y="131940"/>
                    </a:moveTo>
                    <a:cubicBezTo>
                      <a:pt x="31629" y="129228"/>
                      <a:pt x="33437" y="127421"/>
                      <a:pt x="36148" y="124710"/>
                    </a:cubicBezTo>
                    <a:cubicBezTo>
                      <a:pt x="37052" y="125614"/>
                      <a:pt x="37052" y="126517"/>
                      <a:pt x="37052" y="127421"/>
                    </a:cubicBezTo>
                    <a:cubicBezTo>
                      <a:pt x="37052" y="130132"/>
                      <a:pt x="35244" y="131940"/>
                      <a:pt x="32533" y="131940"/>
                    </a:cubicBezTo>
                    <a:cubicBezTo>
                      <a:pt x="31629" y="132843"/>
                      <a:pt x="30726" y="131940"/>
                      <a:pt x="29822" y="131940"/>
                    </a:cubicBezTo>
                    <a:lnTo>
                      <a:pt x="29822" y="131940"/>
                    </a:lnTo>
                    <a:close/>
                    <a:moveTo>
                      <a:pt x="39763" y="121095"/>
                    </a:moveTo>
                    <a:cubicBezTo>
                      <a:pt x="41570" y="119288"/>
                      <a:pt x="44281" y="117480"/>
                      <a:pt x="46088" y="116577"/>
                    </a:cubicBezTo>
                    <a:cubicBezTo>
                      <a:pt x="46088" y="116577"/>
                      <a:pt x="46088" y="116577"/>
                      <a:pt x="46088" y="116577"/>
                    </a:cubicBezTo>
                    <a:cubicBezTo>
                      <a:pt x="46088" y="119288"/>
                      <a:pt x="44281" y="121095"/>
                      <a:pt x="41570" y="121095"/>
                    </a:cubicBezTo>
                    <a:cubicBezTo>
                      <a:pt x="40666" y="121999"/>
                      <a:pt x="40666" y="121095"/>
                      <a:pt x="39763" y="121095"/>
                    </a:cubicBezTo>
                    <a:lnTo>
                      <a:pt x="39763" y="121095"/>
                    </a:lnTo>
                    <a:close/>
                    <a:moveTo>
                      <a:pt x="65066" y="109347"/>
                    </a:moveTo>
                    <a:cubicBezTo>
                      <a:pt x="67777" y="109347"/>
                      <a:pt x="70488" y="109347"/>
                      <a:pt x="74103" y="109347"/>
                    </a:cubicBezTo>
                    <a:cubicBezTo>
                      <a:pt x="73199" y="111155"/>
                      <a:pt x="71392" y="112058"/>
                      <a:pt x="69585" y="112058"/>
                    </a:cubicBezTo>
                    <a:cubicBezTo>
                      <a:pt x="67777" y="112058"/>
                      <a:pt x="65970" y="111155"/>
                      <a:pt x="65066" y="109347"/>
                    </a:cubicBezTo>
                    <a:lnTo>
                      <a:pt x="65066" y="109347"/>
                    </a:lnTo>
                    <a:close/>
                    <a:moveTo>
                      <a:pt x="84044" y="108443"/>
                    </a:moveTo>
                    <a:cubicBezTo>
                      <a:pt x="86755" y="108443"/>
                      <a:pt x="90370" y="107540"/>
                      <a:pt x="93081" y="106636"/>
                    </a:cubicBezTo>
                    <a:cubicBezTo>
                      <a:pt x="93081" y="106636"/>
                      <a:pt x="93081" y="107540"/>
                      <a:pt x="93081" y="107540"/>
                    </a:cubicBezTo>
                    <a:cubicBezTo>
                      <a:pt x="93081" y="110251"/>
                      <a:pt x="91273" y="112058"/>
                      <a:pt x="88562" y="112058"/>
                    </a:cubicBezTo>
                    <a:cubicBezTo>
                      <a:pt x="85851" y="112058"/>
                      <a:pt x="84044" y="110251"/>
                      <a:pt x="84044" y="108443"/>
                    </a:cubicBezTo>
                    <a:lnTo>
                      <a:pt x="84044" y="108443"/>
                    </a:lnTo>
                    <a:close/>
                    <a:moveTo>
                      <a:pt x="103021" y="106636"/>
                    </a:moveTo>
                    <a:cubicBezTo>
                      <a:pt x="106636" y="106636"/>
                      <a:pt x="109347" y="106636"/>
                      <a:pt x="112058" y="107540"/>
                    </a:cubicBezTo>
                    <a:lnTo>
                      <a:pt x="112058" y="107540"/>
                    </a:lnTo>
                    <a:cubicBezTo>
                      <a:pt x="112058" y="110251"/>
                      <a:pt x="110251" y="112058"/>
                      <a:pt x="107540" y="112058"/>
                    </a:cubicBezTo>
                    <a:cubicBezTo>
                      <a:pt x="104829" y="112058"/>
                      <a:pt x="103021" y="110251"/>
                      <a:pt x="103021" y="107540"/>
                    </a:cubicBezTo>
                    <a:cubicBezTo>
                      <a:pt x="103021" y="107540"/>
                      <a:pt x="103021" y="106636"/>
                      <a:pt x="103021" y="106636"/>
                    </a:cubicBezTo>
                    <a:lnTo>
                      <a:pt x="103021" y="106636"/>
                    </a:lnTo>
                    <a:close/>
                    <a:moveTo>
                      <a:pt x="121095" y="107540"/>
                    </a:moveTo>
                    <a:cubicBezTo>
                      <a:pt x="122903" y="107540"/>
                      <a:pt x="124710" y="106636"/>
                      <a:pt x="125614" y="106636"/>
                    </a:cubicBezTo>
                    <a:cubicBezTo>
                      <a:pt x="127421" y="106636"/>
                      <a:pt x="128325" y="106636"/>
                      <a:pt x="130132" y="106636"/>
                    </a:cubicBezTo>
                    <a:cubicBezTo>
                      <a:pt x="130132" y="106636"/>
                      <a:pt x="130132" y="107540"/>
                      <a:pt x="130132" y="107540"/>
                    </a:cubicBezTo>
                    <a:cubicBezTo>
                      <a:pt x="130132" y="110251"/>
                      <a:pt x="128325" y="112058"/>
                      <a:pt x="125614" y="112058"/>
                    </a:cubicBezTo>
                    <a:cubicBezTo>
                      <a:pt x="123806" y="112058"/>
                      <a:pt x="121095" y="110251"/>
                      <a:pt x="121095" y="107540"/>
                    </a:cubicBezTo>
                    <a:cubicBezTo>
                      <a:pt x="121095" y="107540"/>
                      <a:pt x="121095" y="107540"/>
                      <a:pt x="121095" y="107540"/>
                    </a:cubicBezTo>
                    <a:lnTo>
                      <a:pt x="121095" y="107540"/>
                    </a:lnTo>
                    <a:close/>
                    <a:moveTo>
                      <a:pt x="140073" y="106636"/>
                    </a:moveTo>
                    <a:cubicBezTo>
                      <a:pt x="142784" y="106636"/>
                      <a:pt x="146399" y="106636"/>
                      <a:pt x="149110" y="106636"/>
                    </a:cubicBezTo>
                    <a:cubicBezTo>
                      <a:pt x="149110" y="106636"/>
                      <a:pt x="149110" y="106636"/>
                      <a:pt x="149110" y="107540"/>
                    </a:cubicBezTo>
                    <a:cubicBezTo>
                      <a:pt x="149110" y="110251"/>
                      <a:pt x="147302" y="112058"/>
                      <a:pt x="144591" y="112058"/>
                    </a:cubicBezTo>
                    <a:cubicBezTo>
                      <a:pt x="141880" y="112058"/>
                      <a:pt x="140073" y="110251"/>
                      <a:pt x="140073" y="106636"/>
                    </a:cubicBezTo>
                    <a:cubicBezTo>
                      <a:pt x="140073" y="107540"/>
                      <a:pt x="140073" y="107540"/>
                      <a:pt x="140073" y="106636"/>
                    </a:cubicBezTo>
                    <a:lnTo>
                      <a:pt x="140073" y="106636"/>
                    </a:lnTo>
                    <a:close/>
                    <a:moveTo>
                      <a:pt x="159050" y="106636"/>
                    </a:moveTo>
                    <a:cubicBezTo>
                      <a:pt x="161761" y="106636"/>
                      <a:pt x="165376" y="106636"/>
                      <a:pt x="168087" y="106636"/>
                    </a:cubicBezTo>
                    <a:cubicBezTo>
                      <a:pt x="168087" y="106636"/>
                      <a:pt x="168087" y="107540"/>
                      <a:pt x="168087" y="107540"/>
                    </a:cubicBezTo>
                    <a:cubicBezTo>
                      <a:pt x="168087" y="110251"/>
                      <a:pt x="166280" y="112058"/>
                      <a:pt x="163569" y="112058"/>
                    </a:cubicBezTo>
                    <a:cubicBezTo>
                      <a:pt x="160858" y="112058"/>
                      <a:pt x="159050" y="110251"/>
                      <a:pt x="159050" y="106636"/>
                    </a:cubicBezTo>
                    <a:cubicBezTo>
                      <a:pt x="159050" y="107540"/>
                      <a:pt x="159050" y="107540"/>
                      <a:pt x="159050" y="106636"/>
                    </a:cubicBezTo>
                    <a:lnTo>
                      <a:pt x="159050" y="106636"/>
                    </a:lnTo>
                    <a:close/>
                    <a:moveTo>
                      <a:pt x="178028" y="106636"/>
                    </a:moveTo>
                    <a:cubicBezTo>
                      <a:pt x="180739" y="106636"/>
                      <a:pt x="184354" y="106636"/>
                      <a:pt x="187065" y="106636"/>
                    </a:cubicBezTo>
                    <a:cubicBezTo>
                      <a:pt x="187065" y="107540"/>
                      <a:pt x="187065" y="107540"/>
                      <a:pt x="187065" y="108443"/>
                    </a:cubicBezTo>
                    <a:cubicBezTo>
                      <a:pt x="187065" y="111155"/>
                      <a:pt x="185258" y="112962"/>
                      <a:pt x="182546" y="112962"/>
                    </a:cubicBezTo>
                    <a:cubicBezTo>
                      <a:pt x="179835" y="112962"/>
                      <a:pt x="178028" y="111155"/>
                      <a:pt x="178028" y="108443"/>
                    </a:cubicBezTo>
                    <a:cubicBezTo>
                      <a:pt x="178028" y="107540"/>
                      <a:pt x="178028" y="106636"/>
                      <a:pt x="178028" y="106636"/>
                    </a:cubicBezTo>
                    <a:lnTo>
                      <a:pt x="178028" y="106636"/>
                    </a:lnTo>
                    <a:close/>
                    <a:moveTo>
                      <a:pt x="206043" y="97599"/>
                    </a:moveTo>
                    <a:cubicBezTo>
                      <a:pt x="207850" y="96695"/>
                      <a:pt x="209657" y="96695"/>
                      <a:pt x="212368" y="95792"/>
                    </a:cubicBezTo>
                    <a:cubicBezTo>
                      <a:pt x="213272" y="95792"/>
                      <a:pt x="214176" y="95792"/>
                      <a:pt x="215983" y="95792"/>
                    </a:cubicBezTo>
                    <a:cubicBezTo>
                      <a:pt x="215983" y="95792"/>
                      <a:pt x="215983" y="96695"/>
                      <a:pt x="215983" y="96695"/>
                    </a:cubicBezTo>
                    <a:cubicBezTo>
                      <a:pt x="215983" y="99406"/>
                      <a:pt x="214176" y="101214"/>
                      <a:pt x="211465" y="101214"/>
                    </a:cubicBezTo>
                    <a:cubicBezTo>
                      <a:pt x="208754" y="101214"/>
                      <a:pt x="206043" y="99406"/>
                      <a:pt x="206043" y="97599"/>
                    </a:cubicBezTo>
                    <a:lnTo>
                      <a:pt x="206043" y="97599"/>
                    </a:lnTo>
                    <a:close/>
                    <a:moveTo>
                      <a:pt x="225020" y="96695"/>
                    </a:moveTo>
                    <a:cubicBezTo>
                      <a:pt x="227731" y="96695"/>
                      <a:pt x="231346" y="97599"/>
                      <a:pt x="234057" y="98503"/>
                    </a:cubicBezTo>
                    <a:cubicBezTo>
                      <a:pt x="233153" y="100310"/>
                      <a:pt x="231346" y="101214"/>
                      <a:pt x="229539" y="101214"/>
                    </a:cubicBezTo>
                    <a:cubicBezTo>
                      <a:pt x="226828" y="101214"/>
                      <a:pt x="225020" y="99406"/>
                      <a:pt x="225020" y="96695"/>
                    </a:cubicBezTo>
                    <a:lnTo>
                      <a:pt x="225020" y="96695"/>
                    </a:lnTo>
                    <a:close/>
                    <a:moveTo>
                      <a:pt x="245805" y="100310"/>
                    </a:moveTo>
                    <a:cubicBezTo>
                      <a:pt x="246709" y="100310"/>
                      <a:pt x="248516" y="100310"/>
                      <a:pt x="249420" y="101214"/>
                    </a:cubicBezTo>
                    <a:cubicBezTo>
                      <a:pt x="249420" y="101214"/>
                      <a:pt x="248516" y="101214"/>
                      <a:pt x="248516" y="101214"/>
                    </a:cubicBezTo>
                    <a:cubicBezTo>
                      <a:pt x="247613" y="101214"/>
                      <a:pt x="246709" y="101214"/>
                      <a:pt x="245805" y="100310"/>
                    </a:cubicBezTo>
                    <a:lnTo>
                      <a:pt x="245805" y="100310"/>
                    </a:lnTo>
                    <a:close/>
                    <a:moveTo>
                      <a:pt x="267494" y="101214"/>
                    </a:moveTo>
                    <a:cubicBezTo>
                      <a:pt x="268398" y="99406"/>
                      <a:pt x="270205" y="97599"/>
                      <a:pt x="271109" y="96695"/>
                    </a:cubicBezTo>
                    <a:lnTo>
                      <a:pt x="271109" y="96695"/>
                    </a:lnTo>
                    <a:cubicBezTo>
                      <a:pt x="272012" y="99406"/>
                      <a:pt x="270205" y="101214"/>
                      <a:pt x="267494" y="101214"/>
                    </a:cubicBezTo>
                    <a:lnTo>
                      <a:pt x="267494" y="101214"/>
                    </a:lnTo>
                    <a:close/>
                    <a:moveTo>
                      <a:pt x="284664" y="92177"/>
                    </a:moveTo>
                    <a:cubicBezTo>
                      <a:pt x="285568" y="92177"/>
                      <a:pt x="286471" y="92177"/>
                      <a:pt x="287375" y="92177"/>
                    </a:cubicBezTo>
                    <a:cubicBezTo>
                      <a:pt x="289182" y="93081"/>
                      <a:pt x="290990" y="94888"/>
                      <a:pt x="290990" y="96695"/>
                    </a:cubicBezTo>
                    <a:cubicBezTo>
                      <a:pt x="290990" y="99406"/>
                      <a:pt x="289182" y="101214"/>
                      <a:pt x="286471" y="101214"/>
                    </a:cubicBezTo>
                    <a:cubicBezTo>
                      <a:pt x="283760" y="101214"/>
                      <a:pt x="281953" y="99406"/>
                      <a:pt x="281953" y="96695"/>
                    </a:cubicBezTo>
                    <a:cubicBezTo>
                      <a:pt x="281953" y="94888"/>
                      <a:pt x="282857" y="93081"/>
                      <a:pt x="284664" y="92177"/>
                    </a:cubicBezTo>
                    <a:lnTo>
                      <a:pt x="284664" y="92177"/>
                    </a:lnTo>
                    <a:close/>
                    <a:moveTo>
                      <a:pt x="300931" y="93984"/>
                    </a:moveTo>
                    <a:lnTo>
                      <a:pt x="300931" y="93984"/>
                    </a:lnTo>
                    <a:cubicBezTo>
                      <a:pt x="303642" y="93984"/>
                      <a:pt x="305449" y="93081"/>
                      <a:pt x="307256" y="92177"/>
                    </a:cubicBezTo>
                    <a:cubicBezTo>
                      <a:pt x="309064" y="93081"/>
                      <a:pt x="309968" y="94888"/>
                      <a:pt x="309968" y="96695"/>
                    </a:cubicBezTo>
                    <a:cubicBezTo>
                      <a:pt x="309968" y="99406"/>
                      <a:pt x="308160" y="101214"/>
                      <a:pt x="305449" y="101214"/>
                    </a:cubicBezTo>
                    <a:cubicBezTo>
                      <a:pt x="302738" y="101214"/>
                      <a:pt x="300931" y="99406"/>
                      <a:pt x="300931" y="96695"/>
                    </a:cubicBezTo>
                    <a:cubicBezTo>
                      <a:pt x="300027" y="95792"/>
                      <a:pt x="300931" y="94888"/>
                      <a:pt x="300931" y="93984"/>
                    </a:cubicBezTo>
                    <a:lnTo>
                      <a:pt x="300931" y="93984"/>
                    </a:lnTo>
                    <a:close/>
                    <a:moveTo>
                      <a:pt x="310871" y="90370"/>
                    </a:moveTo>
                    <a:cubicBezTo>
                      <a:pt x="313582" y="88562"/>
                      <a:pt x="316293" y="86755"/>
                      <a:pt x="319004" y="84947"/>
                    </a:cubicBezTo>
                    <a:cubicBezTo>
                      <a:pt x="319004" y="85851"/>
                      <a:pt x="319908" y="86755"/>
                      <a:pt x="319908" y="87658"/>
                    </a:cubicBezTo>
                    <a:cubicBezTo>
                      <a:pt x="319908" y="90370"/>
                      <a:pt x="318101" y="92177"/>
                      <a:pt x="315390" y="92177"/>
                    </a:cubicBezTo>
                    <a:cubicBezTo>
                      <a:pt x="312679" y="92177"/>
                      <a:pt x="311775" y="91273"/>
                      <a:pt x="310871" y="90370"/>
                    </a:cubicBezTo>
                    <a:lnTo>
                      <a:pt x="310871" y="90370"/>
                    </a:lnTo>
                    <a:close/>
                    <a:moveTo>
                      <a:pt x="340693" y="80429"/>
                    </a:moveTo>
                    <a:cubicBezTo>
                      <a:pt x="342501" y="80429"/>
                      <a:pt x="344308" y="79525"/>
                      <a:pt x="346115" y="79525"/>
                    </a:cubicBezTo>
                    <a:cubicBezTo>
                      <a:pt x="345212" y="80429"/>
                      <a:pt x="344308" y="80429"/>
                      <a:pt x="343404" y="80429"/>
                    </a:cubicBezTo>
                    <a:cubicBezTo>
                      <a:pt x="341597" y="81333"/>
                      <a:pt x="341597" y="81333"/>
                      <a:pt x="340693" y="80429"/>
                    </a:cubicBezTo>
                    <a:lnTo>
                      <a:pt x="340693" y="80429"/>
                    </a:lnTo>
                    <a:close/>
                    <a:moveTo>
                      <a:pt x="356960" y="77718"/>
                    </a:moveTo>
                    <a:cubicBezTo>
                      <a:pt x="360574" y="76814"/>
                      <a:pt x="363286" y="75910"/>
                      <a:pt x="365997" y="75007"/>
                    </a:cubicBezTo>
                    <a:cubicBezTo>
                      <a:pt x="365997" y="75910"/>
                      <a:pt x="365997" y="75910"/>
                      <a:pt x="365997" y="76814"/>
                    </a:cubicBezTo>
                    <a:cubicBezTo>
                      <a:pt x="365997" y="79525"/>
                      <a:pt x="364189" y="81333"/>
                      <a:pt x="361478" y="81333"/>
                    </a:cubicBezTo>
                    <a:cubicBezTo>
                      <a:pt x="359671" y="81333"/>
                      <a:pt x="357863" y="79525"/>
                      <a:pt x="356960" y="77718"/>
                    </a:cubicBezTo>
                    <a:lnTo>
                      <a:pt x="356960" y="77718"/>
                    </a:lnTo>
                    <a:close/>
                    <a:moveTo>
                      <a:pt x="370515" y="71392"/>
                    </a:moveTo>
                    <a:cubicBezTo>
                      <a:pt x="370515" y="71392"/>
                      <a:pt x="371419" y="71392"/>
                      <a:pt x="370515" y="71392"/>
                    </a:cubicBezTo>
                    <a:cubicBezTo>
                      <a:pt x="369611" y="67777"/>
                      <a:pt x="368708" y="65970"/>
                      <a:pt x="366900" y="63259"/>
                    </a:cubicBezTo>
                    <a:cubicBezTo>
                      <a:pt x="367804" y="62355"/>
                      <a:pt x="368708" y="61451"/>
                      <a:pt x="370515" y="61451"/>
                    </a:cubicBezTo>
                    <a:cubicBezTo>
                      <a:pt x="373226" y="61451"/>
                      <a:pt x="375034" y="63259"/>
                      <a:pt x="375034" y="65970"/>
                    </a:cubicBezTo>
                    <a:cubicBezTo>
                      <a:pt x="375937" y="69585"/>
                      <a:pt x="373226" y="71392"/>
                      <a:pt x="370515" y="71392"/>
                    </a:cubicBezTo>
                    <a:lnTo>
                      <a:pt x="370515" y="71392"/>
                    </a:lnTo>
                    <a:close/>
                    <a:moveTo>
                      <a:pt x="412989" y="14459"/>
                    </a:moveTo>
                    <a:cubicBezTo>
                      <a:pt x="415700" y="14459"/>
                      <a:pt x="419315" y="13555"/>
                      <a:pt x="422026" y="14459"/>
                    </a:cubicBezTo>
                    <a:cubicBezTo>
                      <a:pt x="422026" y="15363"/>
                      <a:pt x="422026" y="15363"/>
                      <a:pt x="422026" y="16267"/>
                    </a:cubicBezTo>
                    <a:cubicBezTo>
                      <a:pt x="422026" y="18978"/>
                      <a:pt x="420218" y="20785"/>
                      <a:pt x="417507" y="20785"/>
                    </a:cubicBezTo>
                    <a:cubicBezTo>
                      <a:pt x="414796" y="20785"/>
                      <a:pt x="412989" y="18978"/>
                      <a:pt x="412989" y="16267"/>
                    </a:cubicBezTo>
                    <a:cubicBezTo>
                      <a:pt x="412989" y="15363"/>
                      <a:pt x="412989" y="14459"/>
                      <a:pt x="412989" y="14459"/>
                    </a:cubicBezTo>
                    <a:lnTo>
                      <a:pt x="412989" y="14459"/>
                    </a:lnTo>
                    <a:close/>
                    <a:moveTo>
                      <a:pt x="431966" y="15363"/>
                    </a:moveTo>
                    <a:cubicBezTo>
                      <a:pt x="435581" y="15363"/>
                      <a:pt x="438292" y="16267"/>
                      <a:pt x="441003" y="16267"/>
                    </a:cubicBezTo>
                    <a:cubicBezTo>
                      <a:pt x="440100" y="18074"/>
                      <a:pt x="438292" y="19881"/>
                      <a:pt x="436485" y="19881"/>
                    </a:cubicBezTo>
                    <a:cubicBezTo>
                      <a:pt x="433774" y="19881"/>
                      <a:pt x="431966" y="18074"/>
                      <a:pt x="431966" y="15363"/>
                    </a:cubicBezTo>
                    <a:cubicBezTo>
                      <a:pt x="431966" y="15363"/>
                      <a:pt x="431966" y="15363"/>
                      <a:pt x="431966" y="15363"/>
                    </a:cubicBezTo>
                    <a:lnTo>
                      <a:pt x="431966" y="15363"/>
                    </a:lnTo>
                    <a:close/>
                    <a:moveTo>
                      <a:pt x="450944" y="17170"/>
                    </a:moveTo>
                    <a:cubicBezTo>
                      <a:pt x="453655" y="17170"/>
                      <a:pt x="457270" y="17170"/>
                      <a:pt x="459981" y="17170"/>
                    </a:cubicBezTo>
                    <a:cubicBezTo>
                      <a:pt x="459077" y="18978"/>
                      <a:pt x="457270" y="19881"/>
                      <a:pt x="455462" y="19881"/>
                    </a:cubicBezTo>
                    <a:cubicBezTo>
                      <a:pt x="453655" y="19881"/>
                      <a:pt x="451848" y="18978"/>
                      <a:pt x="450944" y="17170"/>
                    </a:cubicBezTo>
                    <a:lnTo>
                      <a:pt x="450944" y="17170"/>
                    </a:lnTo>
                    <a:close/>
                    <a:moveTo>
                      <a:pt x="469922" y="16267"/>
                    </a:moveTo>
                    <a:cubicBezTo>
                      <a:pt x="471729" y="16267"/>
                      <a:pt x="473536" y="16267"/>
                      <a:pt x="476247" y="16267"/>
                    </a:cubicBezTo>
                    <a:cubicBezTo>
                      <a:pt x="477151" y="16267"/>
                      <a:pt x="478055" y="16267"/>
                      <a:pt x="478959" y="16267"/>
                    </a:cubicBezTo>
                    <a:cubicBezTo>
                      <a:pt x="478055" y="18074"/>
                      <a:pt x="476247" y="19881"/>
                      <a:pt x="474440" y="19881"/>
                    </a:cubicBezTo>
                    <a:cubicBezTo>
                      <a:pt x="471729" y="19881"/>
                      <a:pt x="469922" y="18978"/>
                      <a:pt x="469922" y="16267"/>
                    </a:cubicBezTo>
                    <a:lnTo>
                      <a:pt x="469922" y="16267"/>
                    </a:lnTo>
                    <a:close/>
                    <a:moveTo>
                      <a:pt x="489803" y="18978"/>
                    </a:moveTo>
                    <a:cubicBezTo>
                      <a:pt x="491610" y="18978"/>
                      <a:pt x="493418" y="19881"/>
                      <a:pt x="495225" y="19881"/>
                    </a:cubicBezTo>
                    <a:cubicBezTo>
                      <a:pt x="494321" y="19881"/>
                      <a:pt x="493418" y="20785"/>
                      <a:pt x="492514" y="20785"/>
                    </a:cubicBezTo>
                    <a:cubicBezTo>
                      <a:pt x="491610" y="19881"/>
                      <a:pt x="490707" y="19881"/>
                      <a:pt x="489803" y="18978"/>
                    </a:cubicBezTo>
                    <a:lnTo>
                      <a:pt x="489803" y="18978"/>
                    </a:lnTo>
                    <a:close/>
                    <a:moveTo>
                      <a:pt x="536795" y="22592"/>
                    </a:moveTo>
                    <a:cubicBezTo>
                      <a:pt x="539506" y="22592"/>
                      <a:pt x="541314" y="23496"/>
                      <a:pt x="544025" y="23496"/>
                    </a:cubicBezTo>
                    <a:cubicBezTo>
                      <a:pt x="544928" y="24400"/>
                      <a:pt x="544928" y="25303"/>
                      <a:pt x="544928" y="26207"/>
                    </a:cubicBezTo>
                    <a:cubicBezTo>
                      <a:pt x="544928" y="28918"/>
                      <a:pt x="543121" y="30726"/>
                      <a:pt x="540410" y="30726"/>
                    </a:cubicBezTo>
                    <a:cubicBezTo>
                      <a:pt x="537699" y="30726"/>
                      <a:pt x="535891" y="28918"/>
                      <a:pt x="535891" y="26207"/>
                    </a:cubicBezTo>
                    <a:cubicBezTo>
                      <a:pt x="534988" y="25303"/>
                      <a:pt x="535891" y="23496"/>
                      <a:pt x="536795" y="22592"/>
                    </a:cubicBezTo>
                    <a:lnTo>
                      <a:pt x="536795" y="22592"/>
                    </a:lnTo>
                    <a:close/>
                    <a:moveTo>
                      <a:pt x="553965" y="25303"/>
                    </a:moveTo>
                    <a:cubicBezTo>
                      <a:pt x="554869" y="25303"/>
                      <a:pt x="555773" y="25303"/>
                      <a:pt x="555773" y="25303"/>
                    </a:cubicBezTo>
                    <a:cubicBezTo>
                      <a:pt x="557580" y="24400"/>
                      <a:pt x="560291" y="24400"/>
                      <a:pt x="562099" y="23496"/>
                    </a:cubicBezTo>
                    <a:cubicBezTo>
                      <a:pt x="563002" y="24400"/>
                      <a:pt x="563002" y="25303"/>
                      <a:pt x="563002" y="26207"/>
                    </a:cubicBezTo>
                    <a:cubicBezTo>
                      <a:pt x="563002" y="28918"/>
                      <a:pt x="561195" y="30726"/>
                      <a:pt x="558484" y="30726"/>
                    </a:cubicBezTo>
                    <a:cubicBezTo>
                      <a:pt x="555773" y="30726"/>
                      <a:pt x="553965" y="28918"/>
                      <a:pt x="553965" y="26207"/>
                    </a:cubicBezTo>
                    <a:cubicBezTo>
                      <a:pt x="553965" y="26207"/>
                      <a:pt x="553965" y="25303"/>
                      <a:pt x="553965" y="25303"/>
                    </a:cubicBezTo>
                    <a:lnTo>
                      <a:pt x="553965" y="25303"/>
                    </a:lnTo>
                    <a:close/>
                    <a:moveTo>
                      <a:pt x="581980" y="14459"/>
                    </a:moveTo>
                    <a:cubicBezTo>
                      <a:pt x="582883" y="14459"/>
                      <a:pt x="582883" y="14459"/>
                      <a:pt x="583787" y="13555"/>
                    </a:cubicBezTo>
                    <a:cubicBezTo>
                      <a:pt x="584691" y="12652"/>
                      <a:pt x="585595" y="11748"/>
                      <a:pt x="586498" y="10844"/>
                    </a:cubicBezTo>
                    <a:cubicBezTo>
                      <a:pt x="589209" y="10844"/>
                      <a:pt x="591017" y="12652"/>
                      <a:pt x="591017" y="15363"/>
                    </a:cubicBezTo>
                    <a:cubicBezTo>
                      <a:pt x="591017" y="18074"/>
                      <a:pt x="589209" y="19881"/>
                      <a:pt x="586498" y="19881"/>
                    </a:cubicBezTo>
                    <a:cubicBezTo>
                      <a:pt x="583787" y="19881"/>
                      <a:pt x="581980" y="18074"/>
                      <a:pt x="581980" y="15363"/>
                    </a:cubicBezTo>
                    <a:cubicBezTo>
                      <a:pt x="581980" y="15363"/>
                      <a:pt x="581980" y="14459"/>
                      <a:pt x="581980" y="14459"/>
                    </a:cubicBezTo>
                    <a:lnTo>
                      <a:pt x="581980" y="14459"/>
                    </a:lnTo>
                    <a:close/>
                    <a:moveTo>
                      <a:pt x="604572" y="0"/>
                    </a:moveTo>
                    <a:lnTo>
                      <a:pt x="605476" y="0"/>
                    </a:lnTo>
                    <a:cubicBezTo>
                      <a:pt x="605476" y="0"/>
                      <a:pt x="604572" y="0"/>
                      <a:pt x="604572" y="0"/>
                    </a:cubicBezTo>
                    <a:lnTo>
                      <a:pt x="604572" y="0"/>
                    </a:lnTo>
                    <a:close/>
                    <a:moveTo>
                      <a:pt x="614513" y="1807"/>
                    </a:moveTo>
                    <a:lnTo>
                      <a:pt x="617224" y="1807"/>
                    </a:lnTo>
                    <a:cubicBezTo>
                      <a:pt x="619031" y="2711"/>
                      <a:pt x="619935" y="4518"/>
                      <a:pt x="619935" y="6326"/>
                    </a:cubicBezTo>
                    <a:cubicBezTo>
                      <a:pt x="619935" y="9037"/>
                      <a:pt x="618128" y="10844"/>
                      <a:pt x="615417" y="10844"/>
                    </a:cubicBezTo>
                    <a:cubicBezTo>
                      <a:pt x="612705" y="10844"/>
                      <a:pt x="610898" y="9037"/>
                      <a:pt x="610898" y="6326"/>
                    </a:cubicBezTo>
                    <a:cubicBezTo>
                      <a:pt x="609994" y="3615"/>
                      <a:pt x="611802" y="1807"/>
                      <a:pt x="614513" y="1807"/>
                    </a:cubicBezTo>
                    <a:lnTo>
                      <a:pt x="614513" y="1807"/>
                    </a:lnTo>
                    <a:close/>
                    <a:moveTo>
                      <a:pt x="629876" y="3615"/>
                    </a:moveTo>
                    <a:lnTo>
                      <a:pt x="638913" y="5422"/>
                    </a:lnTo>
                    <a:cubicBezTo>
                      <a:pt x="638913" y="5422"/>
                      <a:pt x="638913" y="6326"/>
                      <a:pt x="638913" y="6326"/>
                    </a:cubicBezTo>
                    <a:cubicBezTo>
                      <a:pt x="638913" y="9037"/>
                      <a:pt x="637105" y="10844"/>
                      <a:pt x="634394" y="10844"/>
                    </a:cubicBezTo>
                    <a:cubicBezTo>
                      <a:pt x="631683" y="10844"/>
                      <a:pt x="629876" y="9037"/>
                      <a:pt x="629876" y="6326"/>
                    </a:cubicBezTo>
                    <a:cubicBezTo>
                      <a:pt x="628972" y="5422"/>
                      <a:pt x="628972" y="4518"/>
                      <a:pt x="629876" y="3615"/>
                    </a:cubicBezTo>
                    <a:lnTo>
                      <a:pt x="629876" y="3615"/>
                    </a:lnTo>
                    <a:close/>
                    <a:moveTo>
                      <a:pt x="647950" y="7230"/>
                    </a:moveTo>
                    <a:lnTo>
                      <a:pt x="656987" y="9037"/>
                    </a:lnTo>
                    <a:cubicBezTo>
                      <a:pt x="656083" y="9941"/>
                      <a:pt x="654275" y="10844"/>
                      <a:pt x="652468" y="10844"/>
                    </a:cubicBezTo>
                    <a:cubicBezTo>
                      <a:pt x="650661" y="10844"/>
                      <a:pt x="647950" y="9037"/>
                      <a:pt x="647950" y="7230"/>
                    </a:cubicBezTo>
                    <a:lnTo>
                      <a:pt x="647950" y="7230"/>
                    </a:lnTo>
                    <a:close/>
                    <a:moveTo>
                      <a:pt x="669638" y="10844"/>
                    </a:moveTo>
                    <a:lnTo>
                      <a:pt x="672349" y="10844"/>
                    </a:lnTo>
                    <a:cubicBezTo>
                      <a:pt x="672349" y="10844"/>
                      <a:pt x="672349" y="10844"/>
                      <a:pt x="671446" y="10844"/>
                    </a:cubicBezTo>
                    <a:cubicBezTo>
                      <a:pt x="670542" y="10844"/>
                      <a:pt x="669638" y="10844"/>
                      <a:pt x="669638" y="10844"/>
                    </a:cubicBezTo>
                    <a:lnTo>
                      <a:pt x="669638" y="10844"/>
                    </a:lnTo>
                    <a:close/>
                    <a:moveTo>
                      <a:pt x="677771" y="11748"/>
                    </a:moveTo>
                    <a:lnTo>
                      <a:pt x="684097" y="12652"/>
                    </a:lnTo>
                    <a:cubicBezTo>
                      <a:pt x="685001" y="13555"/>
                      <a:pt x="685001" y="14459"/>
                      <a:pt x="685001" y="15363"/>
                    </a:cubicBezTo>
                    <a:cubicBezTo>
                      <a:pt x="685001" y="18074"/>
                      <a:pt x="683194" y="19881"/>
                      <a:pt x="680483" y="19881"/>
                    </a:cubicBezTo>
                    <a:cubicBezTo>
                      <a:pt x="677771" y="19881"/>
                      <a:pt x="675964" y="18074"/>
                      <a:pt x="675964" y="15363"/>
                    </a:cubicBezTo>
                    <a:cubicBezTo>
                      <a:pt x="675964" y="14459"/>
                      <a:pt x="676868" y="12652"/>
                      <a:pt x="677771" y="11748"/>
                    </a:cubicBezTo>
                    <a:lnTo>
                      <a:pt x="677771" y="11748"/>
                    </a:lnTo>
                    <a:close/>
                    <a:moveTo>
                      <a:pt x="694942" y="14459"/>
                    </a:moveTo>
                    <a:cubicBezTo>
                      <a:pt x="697653" y="15363"/>
                      <a:pt x="701268" y="15363"/>
                      <a:pt x="703979" y="16267"/>
                    </a:cubicBezTo>
                    <a:cubicBezTo>
                      <a:pt x="703979" y="18978"/>
                      <a:pt x="701268" y="20785"/>
                      <a:pt x="699460" y="20785"/>
                    </a:cubicBezTo>
                    <a:cubicBezTo>
                      <a:pt x="696749" y="20785"/>
                      <a:pt x="694942" y="18978"/>
                      <a:pt x="694942" y="16267"/>
                    </a:cubicBezTo>
                    <a:cubicBezTo>
                      <a:pt x="694942" y="15363"/>
                      <a:pt x="694942" y="15363"/>
                      <a:pt x="694942" y="14459"/>
                    </a:cubicBezTo>
                    <a:lnTo>
                      <a:pt x="694942" y="14459"/>
                    </a:lnTo>
                    <a:close/>
                    <a:moveTo>
                      <a:pt x="713919" y="18074"/>
                    </a:moveTo>
                    <a:lnTo>
                      <a:pt x="721149" y="18978"/>
                    </a:lnTo>
                    <a:cubicBezTo>
                      <a:pt x="721149" y="19881"/>
                      <a:pt x="719341" y="19881"/>
                      <a:pt x="718438" y="19881"/>
                    </a:cubicBezTo>
                    <a:cubicBezTo>
                      <a:pt x="716630" y="19881"/>
                      <a:pt x="714823" y="18978"/>
                      <a:pt x="713919" y="18074"/>
                    </a:cubicBezTo>
                    <a:lnTo>
                      <a:pt x="713919" y="18074"/>
                    </a:lnTo>
                    <a:close/>
                    <a:moveTo>
                      <a:pt x="742838" y="24400"/>
                    </a:moveTo>
                    <a:cubicBezTo>
                      <a:pt x="745549" y="25303"/>
                      <a:pt x="748260" y="26207"/>
                      <a:pt x="751875" y="26207"/>
                    </a:cubicBezTo>
                    <a:cubicBezTo>
                      <a:pt x="751875" y="26207"/>
                      <a:pt x="751875" y="26207"/>
                      <a:pt x="751875" y="26207"/>
                    </a:cubicBezTo>
                    <a:cubicBezTo>
                      <a:pt x="751875" y="28918"/>
                      <a:pt x="750067" y="30726"/>
                      <a:pt x="747356" y="30726"/>
                    </a:cubicBezTo>
                    <a:cubicBezTo>
                      <a:pt x="744645" y="30726"/>
                      <a:pt x="742838" y="28918"/>
                      <a:pt x="742838" y="26207"/>
                    </a:cubicBezTo>
                    <a:cubicBezTo>
                      <a:pt x="741934" y="25303"/>
                      <a:pt x="741934" y="24400"/>
                      <a:pt x="742838" y="24400"/>
                    </a:cubicBezTo>
                    <a:lnTo>
                      <a:pt x="742838" y="24400"/>
                    </a:lnTo>
                    <a:close/>
                    <a:moveTo>
                      <a:pt x="760912" y="28918"/>
                    </a:moveTo>
                    <a:cubicBezTo>
                      <a:pt x="763623" y="29822"/>
                      <a:pt x="765430" y="29822"/>
                      <a:pt x="767237" y="30726"/>
                    </a:cubicBezTo>
                    <a:cubicBezTo>
                      <a:pt x="766334" y="31629"/>
                      <a:pt x="765430" y="31629"/>
                      <a:pt x="764526" y="31629"/>
                    </a:cubicBezTo>
                    <a:cubicBezTo>
                      <a:pt x="763623" y="30726"/>
                      <a:pt x="761815" y="29822"/>
                      <a:pt x="760912" y="28918"/>
                    </a:cubicBezTo>
                    <a:lnTo>
                      <a:pt x="760912" y="28918"/>
                    </a:lnTo>
                    <a:close/>
                    <a:moveTo>
                      <a:pt x="772660" y="31629"/>
                    </a:moveTo>
                    <a:cubicBezTo>
                      <a:pt x="774467" y="32533"/>
                      <a:pt x="776274" y="32533"/>
                      <a:pt x="778082" y="33437"/>
                    </a:cubicBezTo>
                    <a:cubicBezTo>
                      <a:pt x="778985" y="34340"/>
                      <a:pt x="778985" y="35244"/>
                      <a:pt x="778985" y="36148"/>
                    </a:cubicBezTo>
                    <a:cubicBezTo>
                      <a:pt x="778985" y="38859"/>
                      <a:pt x="777178" y="40666"/>
                      <a:pt x="774467" y="40666"/>
                    </a:cubicBezTo>
                    <a:cubicBezTo>
                      <a:pt x="771756" y="40666"/>
                      <a:pt x="769948" y="38859"/>
                      <a:pt x="769948" y="36148"/>
                    </a:cubicBezTo>
                    <a:cubicBezTo>
                      <a:pt x="769948" y="34340"/>
                      <a:pt x="770852" y="32533"/>
                      <a:pt x="772660" y="31629"/>
                    </a:cubicBezTo>
                    <a:lnTo>
                      <a:pt x="772660" y="31629"/>
                    </a:lnTo>
                    <a:close/>
                    <a:moveTo>
                      <a:pt x="816941" y="67777"/>
                    </a:moveTo>
                    <a:cubicBezTo>
                      <a:pt x="818748" y="68681"/>
                      <a:pt x="820555" y="70488"/>
                      <a:pt x="822363" y="71392"/>
                    </a:cubicBezTo>
                    <a:cubicBezTo>
                      <a:pt x="822363" y="71392"/>
                      <a:pt x="821459" y="71392"/>
                      <a:pt x="821459" y="71392"/>
                    </a:cubicBezTo>
                    <a:cubicBezTo>
                      <a:pt x="819652" y="71392"/>
                      <a:pt x="816941" y="69585"/>
                      <a:pt x="816941" y="67777"/>
                    </a:cubicBezTo>
                    <a:lnTo>
                      <a:pt x="816941" y="67777"/>
                    </a:lnTo>
                    <a:close/>
                    <a:moveTo>
                      <a:pt x="826881" y="74103"/>
                    </a:moveTo>
                    <a:cubicBezTo>
                      <a:pt x="829592" y="75007"/>
                      <a:pt x="832303" y="75910"/>
                      <a:pt x="835918" y="77718"/>
                    </a:cubicBezTo>
                    <a:cubicBezTo>
                      <a:pt x="835014" y="79525"/>
                      <a:pt x="833207" y="81333"/>
                      <a:pt x="831400" y="81333"/>
                    </a:cubicBezTo>
                    <a:cubicBezTo>
                      <a:pt x="828689" y="81333"/>
                      <a:pt x="826881" y="79525"/>
                      <a:pt x="826881" y="76814"/>
                    </a:cubicBezTo>
                    <a:cubicBezTo>
                      <a:pt x="826881" y="75910"/>
                      <a:pt x="826881" y="75007"/>
                      <a:pt x="826881" y="74103"/>
                    </a:cubicBezTo>
                    <a:lnTo>
                      <a:pt x="826881" y="74103"/>
                    </a:lnTo>
                    <a:close/>
                    <a:moveTo>
                      <a:pt x="854896" y="84947"/>
                    </a:moveTo>
                    <a:cubicBezTo>
                      <a:pt x="857607" y="85851"/>
                      <a:pt x="860318" y="87658"/>
                      <a:pt x="863933" y="88562"/>
                    </a:cubicBezTo>
                    <a:cubicBezTo>
                      <a:pt x="863029" y="90370"/>
                      <a:pt x="861222" y="92177"/>
                      <a:pt x="859414" y="92177"/>
                    </a:cubicBezTo>
                    <a:cubicBezTo>
                      <a:pt x="856703" y="92177"/>
                      <a:pt x="854896" y="90370"/>
                      <a:pt x="854896" y="87658"/>
                    </a:cubicBezTo>
                    <a:cubicBezTo>
                      <a:pt x="854896" y="86755"/>
                      <a:pt x="854896" y="85851"/>
                      <a:pt x="854896" y="84947"/>
                    </a:cubicBezTo>
                    <a:lnTo>
                      <a:pt x="854896" y="84947"/>
                    </a:lnTo>
                    <a:close/>
                    <a:moveTo>
                      <a:pt x="882910" y="95792"/>
                    </a:moveTo>
                    <a:lnTo>
                      <a:pt x="891044" y="99406"/>
                    </a:lnTo>
                    <a:cubicBezTo>
                      <a:pt x="890140" y="100310"/>
                      <a:pt x="888333" y="101214"/>
                      <a:pt x="887429" y="101214"/>
                    </a:cubicBezTo>
                    <a:cubicBezTo>
                      <a:pt x="884718" y="101214"/>
                      <a:pt x="882910" y="99406"/>
                      <a:pt x="882910" y="95792"/>
                    </a:cubicBezTo>
                    <a:cubicBezTo>
                      <a:pt x="882910" y="96695"/>
                      <a:pt x="882910" y="95792"/>
                      <a:pt x="882910" y="95792"/>
                    </a:cubicBezTo>
                    <a:lnTo>
                      <a:pt x="882910" y="95792"/>
                    </a:lnTo>
                    <a:close/>
                    <a:moveTo>
                      <a:pt x="910925" y="107540"/>
                    </a:moveTo>
                    <a:lnTo>
                      <a:pt x="919058" y="111155"/>
                    </a:lnTo>
                    <a:cubicBezTo>
                      <a:pt x="918154" y="112058"/>
                      <a:pt x="917251" y="112962"/>
                      <a:pt x="915443" y="112962"/>
                    </a:cubicBezTo>
                    <a:cubicBezTo>
                      <a:pt x="912732" y="112058"/>
                      <a:pt x="910925" y="110251"/>
                      <a:pt x="910925" y="107540"/>
                    </a:cubicBezTo>
                    <a:cubicBezTo>
                      <a:pt x="910925" y="107540"/>
                      <a:pt x="910925" y="107540"/>
                      <a:pt x="910925" y="107540"/>
                    </a:cubicBezTo>
                    <a:lnTo>
                      <a:pt x="910925" y="107540"/>
                    </a:lnTo>
                    <a:close/>
                    <a:moveTo>
                      <a:pt x="924480" y="112058"/>
                    </a:moveTo>
                    <a:lnTo>
                      <a:pt x="929903" y="113866"/>
                    </a:lnTo>
                    <a:cubicBezTo>
                      <a:pt x="930806" y="114769"/>
                      <a:pt x="930806" y="115673"/>
                      <a:pt x="930806" y="116577"/>
                    </a:cubicBezTo>
                    <a:cubicBezTo>
                      <a:pt x="930806" y="119288"/>
                      <a:pt x="928999" y="121095"/>
                      <a:pt x="926288" y="121095"/>
                    </a:cubicBezTo>
                    <a:cubicBezTo>
                      <a:pt x="923577" y="121095"/>
                      <a:pt x="921769" y="119288"/>
                      <a:pt x="921769" y="116577"/>
                    </a:cubicBezTo>
                    <a:cubicBezTo>
                      <a:pt x="920866" y="114769"/>
                      <a:pt x="921769" y="112962"/>
                      <a:pt x="924480" y="112058"/>
                    </a:cubicBezTo>
                    <a:lnTo>
                      <a:pt x="924480" y="112058"/>
                    </a:lnTo>
                    <a:close/>
                    <a:moveTo>
                      <a:pt x="939843" y="118384"/>
                    </a:moveTo>
                    <a:lnTo>
                      <a:pt x="946169" y="121095"/>
                    </a:lnTo>
                    <a:cubicBezTo>
                      <a:pt x="945265" y="121095"/>
                      <a:pt x="945265" y="121095"/>
                      <a:pt x="944362" y="121095"/>
                    </a:cubicBezTo>
                    <a:cubicBezTo>
                      <a:pt x="941651" y="121999"/>
                      <a:pt x="940747" y="120191"/>
                      <a:pt x="939843" y="118384"/>
                    </a:cubicBezTo>
                    <a:lnTo>
                      <a:pt x="939843" y="118384"/>
                    </a:lnTo>
                    <a:close/>
                    <a:moveTo>
                      <a:pt x="951591" y="123806"/>
                    </a:moveTo>
                    <a:lnTo>
                      <a:pt x="957917" y="126517"/>
                    </a:lnTo>
                    <a:lnTo>
                      <a:pt x="957917" y="126517"/>
                    </a:lnTo>
                    <a:cubicBezTo>
                      <a:pt x="957917" y="127421"/>
                      <a:pt x="957917" y="127421"/>
                      <a:pt x="957917" y="128325"/>
                    </a:cubicBezTo>
                    <a:cubicBezTo>
                      <a:pt x="957917" y="131036"/>
                      <a:pt x="956110" y="132843"/>
                      <a:pt x="953399" y="132843"/>
                    </a:cubicBezTo>
                    <a:cubicBezTo>
                      <a:pt x="950688" y="132843"/>
                      <a:pt x="948880" y="131036"/>
                      <a:pt x="948880" y="128325"/>
                    </a:cubicBezTo>
                    <a:cubicBezTo>
                      <a:pt x="948880" y="125614"/>
                      <a:pt x="949784" y="123806"/>
                      <a:pt x="951591" y="123806"/>
                    </a:cubicBezTo>
                    <a:lnTo>
                      <a:pt x="951591" y="123806"/>
                    </a:lnTo>
                    <a:close/>
                    <a:moveTo>
                      <a:pt x="967858" y="130132"/>
                    </a:moveTo>
                    <a:cubicBezTo>
                      <a:pt x="968761" y="131036"/>
                      <a:pt x="968761" y="131036"/>
                      <a:pt x="969665" y="131940"/>
                    </a:cubicBezTo>
                    <a:cubicBezTo>
                      <a:pt x="968761" y="131036"/>
                      <a:pt x="968761" y="131036"/>
                      <a:pt x="967858" y="130132"/>
                    </a:cubicBezTo>
                    <a:lnTo>
                      <a:pt x="967858" y="130132"/>
                    </a:lnTo>
                    <a:close/>
                    <a:moveTo>
                      <a:pt x="975087" y="144591"/>
                    </a:moveTo>
                    <a:cubicBezTo>
                      <a:pt x="975991" y="146399"/>
                      <a:pt x="975991" y="148206"/>
                      <a:pt x="976895" y="150013"/>
                    </a:cubicBezTo>
                    <a:cubicBezTo>
                      <a:pt x="975991" y="151821"/>
                      <a:pt x="974184" y="152725"/>
                      <a:pt x="972376" y="152725"/>
                    </a:cubicBezTo>
                    <a:cubicBezTo>
                      <a:pt x="969665" y="152725"/>
                      <a:pt x="967858" y="150917"/>
                      <a:pt x="967858" y="148206"/>
                    </a:cubicBezTo>
                    <a:cubicBezTo>
                      <a:pt x="967858" y="145495"/>
                      <a:pt x="969665" y="143688"/>
                      <a:pt x="972376" y="143688"/>
                    </a:cubicBezTo>
                    <a:cubicBezTo>
                      <a:pt x="973280" y="143688"/>
                      <a:pt x="974184" y="143688"/>
                      <a:pt x="975087" y="144591"/>
                    </a:cubicBezTo>
                    <a:lnTo>
                      <a:pt x="975087" y="144591"/>
                    </a:lnTo>
                    <a:close/>
                    <a:moveTo>
                      <a:pt x="977798" y="155436"/>
                    </a:moveTo>
                    <a:cubicBezTo>
                      <a:pt x="978702" y="157243"/>
                      <a:pt x="978702" y="159954"/>
                      <a:pt x="979606" y="161761"/>
                    </a:cubicBezTo>
                    <a:cubicBezTo>
                      <a:pt x="977798" y="160858"/>
                      <a:pt x="976895" y="159050"/>
                      <a:pt x="976895" y="157243"/>
                    </a:cubicBezTo>
                    <a:cubicBezTo>
                      <a:pt x="976895" y="156339"/>
                      <a:pt x="976895" y="155436"/>
                      <a:pt x="977798" y="155436"/>
                    </a:cubicBezTo>
                    <a:lnTo>
                      <a:pt x="977798" y="155436"/>
                    </a:lnTo>
                    <a:close/>
                    <a:moveTo>
                      <a:pt x="978702" y="174413"/>
                    </a:moveTo>
                    <a:cubicBezTo>
                      <a:pt x="978702" y="176221"/>
                      <a:pt x="977798" y="178932"/>
                      <a:pt x="977798" y="180739"/>
                    </a:cubicBezTo>
                    <a:cubicBezTo>
                      <a:pt x="977798" y="179835"/>
                      <a:pt x="976895" y="178932"/>
                      <a:pt x="976895" y="178028"/>
                    </a:cubicBezTo>
                    <a:cubicBezTo>
                      <a:pt x="976895" y="176221"/>
                      <a:pt x="977798" y="175317"/>
                      <a:pt x="978702" y="174413"/>
                    </a:cubicBezTo>
                    <a:lnTo>
                      <a:pt x="978702" y="174413"/>
                    </a:lnTo>
                    <a:close/>
                    <a:moveTo>
                      <a:pt x="977798" y="180739"/>
                    </a:moveTo>
                    <a:cubicBezTo>
                      <a:pt x="979606" y="180739"/>
                      <a:pt x="981413" y="181643"/>
                      <a:pt x="982317" y="182546"/>
                    </a:cubicBezTo>
                    <a:cubicBezTo>
                      <a:pt x="982317" y="182546"/>
                      <a:pt x="981413" y="182546"/>
                      <a:pt x="981413" y="182546"/>
                    </a:cubicBezTo>
                    <a:cubicBezTo>
                      <a:pt x="979606" y="182546"/>
                      <a:pt x="978702" y="181643"/>
                      <a:pt x="977798" y="180739"/>
                    </a:cubicBezTo>
                    <a:lnTo>
                      <a:pt x="977798" y="180739"/>
                    </a:lnTo>
                    <a:close/>
                    <a:moveTo>
                      <a:pt x="986835" y="186161"/>
                    </a:moveTo>
                    <a:cubicBezTo>
                      <a:pt x="988643" y="187969"/>
                      <a:pt x="990450" y="190680"/>
                      <a:pt x="991354" y="193391"/>
                    </a:cubicBezTo>
                    <a:cubicBezTo>
                      <a:pt x="991354" y="193391"/>
                      <a:pt x="991354" y="193391"/>
                      <a:pt x="991354" y="194294"/>
                    </a:cubicBezTo>
                    <a:cubicBezTo>
                      <a:pt x="991354" y="194294"/>
                      <a:pt x="991354" y="194294"/>
                      <a:pt x="990450" y="194294"/>
                    </a:cubicBezTo>
                    <a:cubicBezTo>
                      <a:pt x="987739" y="194294"/>
                      <a:pt x="985932" y="192487"/>
                      <a:pt x="985932" y="189776"/>
                    </a:cubicBezTo>
                    <a:cubicBezTo>
                      <a:pt x="985932" y="187969"/>
                      <a:pt x="986835" y="187065"/>
                      <a:pt x="986835" y="186161"/>
                    </a:cubicBezTo>
                    <a:lnTo>
                      <a:pt x="986835" y="186161"/>
                    </a:lnTo>
                    <a:close/>
                    <a:moveTo>
                      <a:pt x="991354" y="204235"/>
                    </a:moveTo>
                    <a:cubicBezTo>
                      <a:pt x="991354" y="205139"/>
                      <a:pt x="991354" y="206946"/>
                      <a:pt x="991354" y="207850"/>
                    </a:cubicBezTo>
                    <a:cubicBezTo>
                      <a:pt x="992257" y="209657"/>
                      <a:pt x="992257" y="210561"/>
                      <a:pt x="993161" y="212368"/>
                    </a:cubicBezTo>
                    <a:cubicBezTo>
                      <a:pt x="992257" y="213272"/>
                      <a:pt x="991354" y="213272"/>
                      <a:pt x="990450" y="213272"/>
                    </a:cubicBezTo>
                    <a:cubicBezTo>
                      <a:pt x="987739" y="213272"/>
                      <a:pt x="985932" y="211465"/>
                      <a:pt x="985932" y="208754"/>
                    </a:cubicBezTo>
                    <a:cubicBezTo>
                      <a:pt x="985932" y="206043"/>
                      <a:pt x="988643" y="204235"/>
                      <a:pt x="991354" y="204235"/>
                    </a:cubicBezTo>
                    <a:cubicBezTo>
                      <a:pt x="991354" y="204235"/>
                      <a:pt x="991354" y="204235"/>
                      <a:pt x="991354" y="204235"/>
                    </a:cubicBezTo>
                    <a:lnTo>
                      <a:pt x="991354" y="204235"/>
                    </a:lnTo>
                    <a:close/>
                    <a:moveTo>
                      <a:pt x="995872" y="219598"/>
                    </a:moveTo>
                    <a:lnTo>
                      <a:pt x="996776" y="221405"/>
                    </a:lnTo>
                    <a:cubicBezTo>
                      <a:pt x="995872" y="220502"/>
                      <a:pt x="995872" y="219598"/>
                      <a:pt x="995872" y="219598"/>
                    </a:cubicBezTo>
                    <a:lnTo>
                      <a:pt x="995872" y="219598"/>
                    </a:lnTo>
                    <a:close/>
                    <a:moveTo>
                      <a:pt x="1001294" y="234057"/>
                    </a:moveTo>
                    <a:cubicBezTo>
                      <a:pt x="1002198" y="236768"/>
                      <a:pt x="1003102" y="238576"/>
                      <a:pt x="1004005" y="241287"/>
                    </a:cubicBezTo>
                    <a:cubicBezTo>
                      <a:pt x="1003102" y="243094"/>
                      <a:pt x="1001294" y="243998"/>
                      <a:pt x="999487" y="243998"/>
                    </a:cubicBezTo>
                    <a:cubicBezTo>
                      <a:pt x="996776" y="243998"/>
                      <a:pt x="994969" y="242190"/>
                      <a:pt x="994969" y="239479"/>
                    </a:cubicBezTo>
                    <a:cubicBezTo>
                      <a:pt x="994969" y="236768"/>
                      <a:pt x="996776" y="234961"/>
                      <a:pt x="999487" y="234961"/>
                    </a:cubicBezTo>
                    <a:cubicBezTo>
                      <a:pt x="1000391" y="234057"/>
                      <a:pt x="1001294" y="234057"/>
                      <a:pt x="1001294" y="234057"/>
                    </a:cubicBezTo>
                    <a:lnTo>
                      <a:pt x="1001294" y="234057"/>
                    </a:lnTo>
                    <a:close/>
                    <a:moveTo>
                      <a:pt x="1006717" y="245805"/>
                    </a:moveTo>
                    <a:cubicBezTo>
                      <a:pt x="1007620" y="248516"/>
                      <a:pt x="1009428" y="251227"/>
                      <a:pt x="1010331" y="253938"/>
                    </a:cubicBezTo>
                    <a:cubicBezTo>
                      <a:pt x="1010331" y="253938"/>
                      <a:pt x="1010331" y="253938"/>
                      <a:pt x="1009428" y="253938"/>
                    </a:cubicBezTo>
                    <a:cubicBezTo>
                      <a:pt x="1006717" y="253938"/>
                      <a:pt x="1004909" y="252131"/>
                      <a:pt x="1004909" y="249420"/>
                    </a:cubicBezTo>
                    <a:cubicBezTo>
                      <a:pt x="1004909" y="248516"/>
                      <a:pt x="1005813" y="246709"/>
                      <a:pt x="1006717" y="245805"/>
                    </a:cubicBezTo>
                    <a:lnTo>
                      <a:pt x="1006717" y="245805"/>
                    </a:lnTo>
                    <a:close/>
                    <a:moveTo>
                      <a:pt x="967858" y="299123"/>
                    </a:moveTo>
                    <a:lnTo>
                      <a:pt x="958821" y="299123"/>
                    </a:lnTo>
                    <a:cubicBezTo>
                      <a:pt x="958821" y="296412"/>
                      <a:pt x="960628" y="294605"/>
                      <a:pt x="963339" y="294605"/>
                    </a:cubicBezTo>
                    <a:cubicBezTo>
                      <a:pt x="965147" y="294605"/>
                      <a:pt x="967858" y="297316"/>
                      <a:pt x="967858" y="299123"/>
                    </a:cubicBezTo>
                    <a:lnTo>
                      <a:pt x="967858" y="299123"/>
                    </a:lnTo>
                    <a:close/>
                    <a:moveTo>
                      <a:pt x="948880" y="299123"/>
                    </a:moveTo>
                    <a:lnTo>
                      <a:pt x="939843" y="299123"/>
                    </a:lnTo>
                    <a:cubicBezTo>
                      <a:pt x="939843" y="296412"/>
                      <a:pt x="941651" y="294605"/>
                      <a:pt x="944362" y="294605"/>
                    </a:cubicBezTo>
                    <a:cubicBezTo>
                      <a:pt x="946169" y="294605"/>
                      <a:pt x="948880" y="296412"/>
                      <a:pt x="948880" y="299123"/>
                    </a:cubicBezTo>
                    <a:lnTo>
                      <a:pt x="948880" y="299123"/>
                    </a:lnTo>
                    <a:close/>
                    <a:moveTo>
                      <a:pt x="929903" y="299123"/>
                    </a:moveTo>
                    <a:lnTo>
                      <a:pt x="920866" y="299123"/>
                    </a:lnTo>
                    <a:cubicBezTo>
                      <a:pt x="920866" y="296412"/>
                      <a:pt x="922673" y="294605"/>
                      <a:pt x="925384" y="294605"/>
                    </a:cubicBezTo>
                    <a:cubicBezTo>
                      <a:pt x="928095" y="294605"/>
                      <a:pt x="929903" y="296412"/>
                      <a:pt x="929903" y="299123"/>
                    </a:cubicBezTo>
                    <a:lnTo>
                      <a:pt x="929903" y="299123"/>
                    </a:lnTo>
                    <a:close/>
                    <a:moveTo>
                      <a:pt x="910925" y="299123"/>
                    </a:moveTo>
                    <a:lnTo>
                      <a:pt x="901888" y="299123"/>
                    </a:lnTo>
                    <a:cubicBezTo>
                      <a:pt x="901888" y="296412"/>
                      <a:pt x="903695" y="294605"/>
                      <a:pt x="906406" y="294605"/>
                    </a:cubicBezTo>
                    <a:cubicBezTo>
                      <a:pt x="909117" y="294605"/>
                      <a:pt x="910925" y="296412"/>
                      <a:pt x="910925" y="299123"/>
                    </a:cubicBezTo>
                    <a:lnTo>
                      <a:pt x="910925" y="299123"/>
                    </a:lnTo>
                    <a:close/>
                    <a:moveTo>
                      <a:pt x="891947" y="299123"/>
                    </a:moveTo>
                    <a:lnTo>
                      <a:pt x="882910" y="299123"/>
                    </a:lnTo>
                    <a:cubicBezTo>
                      <a:pt x="882910" y="296412"/>
                      <a:pt x="884718" y="294605"/>
                      <a:pt x="887429" y="294605"/>
                    </a:cubicBezTo>
                    <a:cubicBezTo>
                      <a:pt x="890140" y="294605"/>
                      <a:pt x="891947" y="296412"/>
                      <a:pt x="891947" y="299123"/>
                    </a:cubicBezTo>
                    <a:lnTo>
                      <a:pt x="891947" y="299123"/>
                    </a:lnTo>
                    <a:close/>
                    <a:moveTo>
                      <a:pt x="873873" y="299123"/>
                    </a:moveTo>
                    <a:lnTo>
                      <a:pt x="864836" y="299123"/>
                    </a:lnTo>
                    <a:cubicBezTo>
                      <a:pt x="864836" y="296412"/>
                      <a:pt x="866644" y="294605"/>
                      <a:pt x="869355" y="294605"/>
                    </a:cubicBezTo>
                    <a:cubicBezTo>
                      <a:pt x="871162" y="294605"/>
                      <a:pt x="872970" y="296412"/>
                      <a:pt x="873873" y="299123"/>
                    </a:cubicBezTo>
                    <a:lnTo>
                      <a:pt x="873873" y="299123"/>
                    </a:lnTo>
                    <a:close/>
                    <a:moveTo>
                      <a:pt x="854896" y="299123"/>
                    </a:moveTo>
                    <a:lnTo>
                      <a:pt x="845859" y="299123"/>
                    </a:lnTo>
                    <a:cubicBezTo>
                      <a:pt x="845859" y="296412"/>
                      <a:pt x="847666" y="294605"/>
                      <a:pt x="850377" y="294605"/>
                    </a:cubicBezTo>
                    <a:cubicBezTo>
                      <a:pt x="852185" y="294605"/>
                      <a:pt x="854896" y="296412"/>
                      <a:pt x="854896" y="299123"/>
                    </a:cubicBezTo>
                    <a:lnTo>
                      <a:pt x="854896" y="299123"/>
                    </a:lnTo>
                    <a:close/>
                    <a:moveTo>
                      <a:pt x="835918" y="299123"/>
                    </a:moveTo>
                    <a:lnTo>
                      <a:pt x="826881" y="299123"/>
                    </a:lnTo>
                    <a:cubicBezTo>
                      <a:pt x="826881" y="296412"/>
                      <a:pt x="829592" y="294605"/>
                      <a:pt x="831400" y="294605"/>
                    </a:cubicBezTo>
                    <a:cubicBezTo>
                      <a:pt x="833207" y="294605"/>
                      <a:pt x="835918" y="296412"/>
                      <a:pt x="835918" y="299123"/>
                    </a:cubicBezTo>
                    <a:lnTo>
                      <a:pt x="835918" y="299123"/>
                    </a:lnTo>
                    <a:close/>
                    <a:moveTo>
                      <a:pt x="816941" y="299123"/>
                    </a:moveTo>
                    <a:lnTo>
                      <a:pt x="807904" y="299123"/>
                    </a:lnTo>
                    <a:cubicBezTo>
                      <a:pt x="807904" y="296412"/>
                      <a:pt x="810615" y="294605"/>
                      <a:pt x="812422" y="294605"/>
                    </a:cubicBezTo>
                    <a:cubicBezTo>
                      <a:pt x="815133" y="294605"/>
                      <a:pt x="816941" y="296412"/>
                      <a:pt x="816941" y="299123"/>
                    </a:cubicBezTo>
                    <a:lnTo>
                      <a:pt x="816941" y="299123"/>
                    </a:lnTo>
                    <a:close/>
                    <a:moveTo>
                      <a:pt x="797963" y="299123"/>
                    </a:moveTo>
                    <a:lnTo>
                      <a:pt x="788926" y="299123"/>
                    </a:lnTo>
                    <a:cubicBezTo>
                      <a:pt x="788926" y="296412"/>
                      <a:pt x="791637" y="294605"/>
                      <a:pt x="793445" y="294605"/>
                    </a:cubicBezTo>
                    <a:cubicBezTo>
                      <a:pt x="796156" y="294605"/>
                      <a:pt x="797963" y="296412"/>
                      <a:pt x="797963" y="299123"/>
                    </a:cubicBezTo>
                    <a:lnTo>
                      <a:pt x="797963" y="299123"/>
                    </a:lnTo>
                    <a:close/>
                    <a:moveTo>
                      <a:pt x="778985" y="299123"/>
                    </a:moveTo>
                    <a:lnTo>
                      <a:pt x="769948" y="299123"/>
                    </a:lnTo>
                    <a:cubicBezTo>
                      <a:pt x="769948" y="296412"/>
                      <a:pt x="771756" y="295508"/>
                      <a:pt x="774467" y="295508"/>
                    </a:cubicBezTo>
                    <a:cubicBezTo>
                      <a:pt x="777178" y="294605"/>
                      <a:pt x="778985" y="296412"/>
                      <a:pt x="778985" y="299123"/>
                    </a:cubicBezTo>
                    <a:lnTo>
                      <a:pt x="778985" y="299123"/>
                    </a:lnTo>
                    <a:close/>
                    <a:moveTo>
                      <a:pt x="760912" y="299123"/>
                    </a:moveTo>
                    <a:lnTo>
                      <a:pt x="751875" y="299123"/>
                    </a:lnTo>
                    <a:cubicBezTo>
                      <a:pt x="751875" y="297316"/>
                      <a:pt x="754586" y="295508"/>
                      <a:pt x="756393" y="295508"/>
                    </a:cubicBezTo>
                    <a:cubicBezTo>
                      <a:pt x="758200" y="294605"/>
                      <a:pt x="760008" y="296412"/>
                      <a:pt x="760912" y="299123"/>
                    </a:cubicBezTo>
                    <a:lnTo>
                      <a:pt x="760912" y="299123"/>
                    </a:lnTo>
                    <a:close/>
                    <a:moveTo>
                      <a:pt x="741934" y="299123"/>
                    </a:moveTo>
                    <a:lnTo>
                      <a:pt x="732897" y="299123"/>
                    </a:lnTo>
                    <a:cubicBezTo>
                      <a:pt x="732897" y="297316"/>
                      <a:pt x="735608" y="295508"/>
                      <a:pt x="737415" y="295508"/>
                    </a:cubicBezTo>
                    <a:cubicBezTo>
                      <a:pt x="739223" y="294605"/>
                      <a:pt x="741934" y="296412"/>
                      <a:pt x="741934" y="299123"/>
                    </a:cubicBezTo>
                    <a:lnTo>
                      <a:pt x="741934" y="299123"/>
                    </a:lnTo>
                    <a:close/>
                    <a:moveTo>
                      <a:pt x="722956" y="299123"/>
                    </a:moveTo>
                    <a:lnTo>
                      <a:pt x="713919" y="299123"/>
                    </a:lnTo>
                    <a:cubicBezTo>
                      <a:pt x="713919" y="297316"/>
                      <a:pt x="716630" y="295508"/>
                      <a:pt x="718438" y="295508"/>
                    </a:cubicBezTo>
                    <a:cubicBezTo>
                      <a:pt x="721149" y="294605"/>
                      <a:pt x="722956" y="296412"/>
                      <a:pt x="722956" y="299123"/>
                    </a:cubicBezTo>
                    <a:lnTo>
                      <a:pt x="722956" y="299123"/>
                    </a:lnTo>
                    <a:close/>
                    <a:moveTo>
                      <a:pt x="703979" y="299123"/>
                    </a:moveTo>
                    <a:lnTo>
                      <a:pt x="694942" y="299123"/>
                    </a:lnTo>
                    <a:cubicBezTo>
                      <a:pt x="694942" y="297316"/>
                      <a:pt x="697653" y="295508"/>
                      <a:pt x="699460" y="295508"/>
                    </a:cubicBezTo>
                    <a:cubicBezTo>
                      <a:pt x="702171" y="294605"/>
                      <a:pt x="703979" y="296412"/>
                      <a:pt x="703979" y="299123"/>
                    </a:cubicBezTo>
                    <a:lnTo>
                      <a:pt x="703979" y="299123"/>
                    </a:lnTo>
                    <a:close/>
                    <a:moveTo>
                      <a:pt x="685905" y="298219"/>
                    </a:moveTo>
                    <a:lnTo>
                      <a:pt x="676868" y="298219"/>
                    </a:lnTo>
                    <a:cubicBezTo>
                      <a:pt x="676868" y="296412"/>
                      <a:pt x="679579" y="294605"/>
                      <a:pt x="681386" y="294605"/>
                    </a:cubicBezTo>
                    <a:cubicBezTo>
                      <a:pt x="683194" y="294605"/>
                      <a:pt x="685001" y="296412"/>
                      <a:pt x="685905" y="298219"/>
                    </a:cubicBezTo>
                    <a:lnTo>
                      <a:pt x="685905" y="298219"/>
                    </a:lnTo>
                    <a:close/>
                    <a:moveTo>
                      <a:pt x="666927" y="298219"/>
                    </a:moveTo>
                    <a:lnTo>
                      <a:pt x="657890" y="298219"/>
                    </a:lnTo>
                    <a:cubicBezTo>
                      <a:pt x="658794" y="296412"/>
                      <a:pt x="660601" y="294605"/>
                      <a:pt x="662409" y="294605"/>
                    </a:cubicBezTo>
                    <a:cubicBezTo>
                      <a:pt x="664216" y="294605"/>
                      <a:pt x="666023" y="296412"/>
                      <a:pt x="666927" y="298219"/>
                    </a:cubicBezTo>
                    <a:lnTo>
                      <a:pt x="666927" y="298219"/>
                    </a:lnTo>
                    <a:close/>
                    <a:moveTo>
                      <a:pt x="647950" y="298219"/>
                    </a:moveTo>
                    <a:lnTo>
                      <a:pt x="638913" y="298219"/>
                    </a:lnTo>
                    <a:cubicBezTo>
                      <a:pt x="639816" y="296412"/>
                      <a:pt x="641624" y="294605"/>
                      <a:pt x="643431" y="294605"/>
                    </a:cubicBezTo>
                    <a:cubicBezTo>
                      <a:pt x="645238" y="294605"/>
                      <a:pt x="647046" y="296412"/>
                      <a:pt x="647950" y="298219"/>
                    </a:cubicBezTo>
                    <a:lnTo>
                      <a:pt x="647950" y="298219"/>
                    </a:lnTo>
                    <a:close/>
                    <a:moveTo>
                      <a:pt x="628972" y="298219"/>
                    </a:moveTo>
                    <a:lnTo>
                      <a:pt x="619935" y="298219"/>
                    </a:lnTo>
                    <a:cubicBezTo>
                      <a:pt x="620839" y="296412"/>
                      <a:pt x="622646" y="294605"/>
                      <a:pt x="624453" y="294605"/>
                    </a:cubicBezTo>
                    <a:cubicBezTo>
                      <a:pt x="627165" y="294605"/>
                      <a:pt x="628972" y="296412"/>
                      <a:pt x="628972" y="298219"/>
                    </a:cubicBezTo>
                    <a:lnTo>
                      <a:pt x="628972" y="298219"/>
                    </a:lnTo>
                    <a:close/>
                    <a:moveTo>
                      <a:pt x="609994" y="298219"/>
                    </a:moveTo>
                    <a:lnTo>
                      <a:pt x="600957" y="298219"/>
                    </a:lnTo>
                    <a:cubicBezTo>
                      <a:pt x="601861" y="296412"/>
                      <a:pt x="603669" y="294605"/>
                      <a:pt x="605476" y="294605"/>
                    </a:cubicBezTo>
                    <a:cubicBezTo>
                      <a:pt x="607283" y="294605"/>
                      <a:pt x="609994" y="296412"/>
                      <a:pt x="609994" y="298219"/>
                    </a:cubicBezTo>
                    <a:lnTo>
                      <a:pt x="609994" y="298219"/>
                    </a:lnTo>
                    <a:close/>
                    <a:moveTo>
                      <a:pt x="591920" y="298219"/>
                    </a:moveTo>
                    <a:lnTo>
                      <a:pt x="582883" y="298219"/>
                    </a:lnTo>
                    <a:cubicBezTo>
                      <a:pt x="583787" y="296412"/>
                      <a:pt x="585595" y="294605"/>
                      <a:pt x="587402" y="294605"/>
                    </a:cubicBezTo>
                    <a:cubicBezTo>
                      <a:pt x="589209" y="294605"/>
                      <a:pt x="591017" y="296412"/>
                      <a:pt x="591920" y="298219"/>
                    </a:cubicBezTo>
                    <a:lnTo>
                      <a:pt x="591920" y="298219"/>
                    </a:lnTo>
                    <a:close/>
                    <a:moveTo>
                      <a:pt x="572943" y="298219"/>
                    </a:moveTo>
                    <a:lnTo>
                      <a:pt x="563906" y="298219"/>
                    </a:lnTo>
                    <a:cubicBezTo>
                      <a:pt x="564810" y="296412"/>
                      <a:pt x="566617" y="294605"/>
                      <a:pt x="568424" y="294605"/>
                    </a:cubicBezTo>
                    <a:cubicBezTo>
                      <a:pt x="570232" y="294605"/>
                      <a:pt x="572039" y="296412"/>
                      <a:pt x="572943" y="298219"/>
                    </a:cubicBezTo>
                    <a:lnTo>
                      <a:pt x="572943" y="298219"/>
                    </a:lnTo>
                    <a:close/>
                    <a:moveTo>
                      <a:pt x="553965" y="298219"/>
                    </a:moveTo>
                    <a:lnTo>
                      <a:pt x="544928" y="298219"/>
                    </a:lnTo>
                    <a:cubicBezTo>
                      <a:pt x="545832" y="296412"/>
                      <a:pt x="547639" y="294605"/>
                      <a:pt x="549447" y="294605"/>
                    </a:cubicBezTo>
                    <a:cubicBezTo>
                      <a:pt x="551254" y="294605"/>
                      <a:pt x="553062" y="296412"/>
                      <a:pt x="553965" y="298219"/>
                    </a:cubicBezTo>
                    <a:lnTo>
                      <a:pt x="553965" y="298219"/>
                    </a:lnTo>
                    <a:close/>
                    <a:moveTo>
                      <a:pt x="534988" y="298219"/>
                    </a:moveTo>
                    <a:lnTo>
                      <a:pt x="525951" y="298219"/>
                    </a:lnTo>
                    <a:cubicBezTo>
                      <a:pt x="526854" y="296412"/>
                      <a:pt x="528662" y="294605"/>
                      <a:pt x="530469" y="294605"/>
                    </a:cubicBezTo>
                    <a:cubicBezTo>
                      <a:pt x="533180" y="294605"/>
                      <a:pt x="534988" y="296412"/>
                      <a:pt x="534988" y="298219"/>
                    </a:cubicBezTo>
                    <a:lnTo>
                      <a:pt x="534988" y="298219"/>
                    </a:lnTo>
                    <a:close/>
                    <a:moveTo>
                      <a:pt x="516010" y="298219"/>
                    </a:moveTo>
                    <a:lnTo>
                      <a:pt x="506973" y="298219"/>
                    </a:lnTo>
                    <a:cubicBezTo>
                      <a:pt x="507877" y="296412"/>
                      <a:pt x="509684" y="294605"/>
                      <a:pt x="511492" y="294605"/>
                    </a:cubicBezTo>
                    <a:cubicBezTo>
                      <a:pt x="514203" y="294605"/>
                      <a:pt x="516010" y="296412"/>
                      <a:pt x="516010" y="298219"/>
                    </a:cubicBezTo>
                    <a:lnTo>
                      <a:pt x="516010" y="298219"/>
                    </a:lnTo>
                    <a:close/>
                    <a:moveTo>
                      <a:pt x="497936" y="298219"/>
                    </a:moveTo>
                    <a:lnTo>
                      <a:pt x="488899" y="298219"/>
                    </a:lnTo>
                    <a:cubicBezTo>
                      <a:pt x="488899" y="296412"/>
                      <a:pt x="491610" y="294605"/>
                      <a:pt x="493418" y="294605"/>
                    </a:cubicBezTo>
                    <a:cubicBezTo>
                      <a:pt x="495225" y="294605"/>
                      <a:pt x="497032" y="296412"/>
                      <a:pt x="497936" y="298219"/>
                    </a:cubicBezTo>
                    <a:lnTo>
                      <a:pt x="497936" y="298219"/>
                    </a:lnTo>
                    <a:close/>
                    <a:moveTo>
                      <a:pt x="478959" y="299123"/>
                    </a:moveTo>
                    <a:lnTo>
                      <a:pt x="469922" y="299123"/>
                    </a:lnTo>
                    <a:cubicBezTo>
                      <a:pt x="469922" y="297316"/>
                      <a:pt x="472633" y="295508"/>
                      <a:pt x="474440" y="295508"/>
                    </a:cubicBezTo>
                    <a:cubicBezTo>
                      <a:pt x="476247" y="294605"/>
                      <a:pt x="478055" y="296412"/>
                      <a:pt x="478959" y="299123"/>
                    </a:cubicBezTo>
                    <a:lnTo>
                      <a:pt x="478959" y="299123"/>
                    </a:lnTo>
                    <a:close/>
                    <a:moveTo>
                      <a:pt x="459981" y="299123"/>
                    </a:moveTo>
                    <a:lnTo>
                      <a:pt x="450944" y="299123"/>
                    </a:lnTo>
                    <a:cubicBezTo>
                      <a:pt x="450944" y="296412"/>
                      <a:pt x="453655" y="295508"/>
                      <a:pt x="455462" y="295508"/>
                    </a:cubicBezTo>
                    <a:cubicBezTo>
                      <a:pt x="458174" y="294605"/>
                      <a:pt x="459981" y="296412"/>
                      <a:pt x="459981" y="299123"/>
                    </a:cubicBezTo>
                    <a:lnTo>
                      <a:pt x="459981" y="299123"/>
                    </a:lnTo>
                    <a:close/>
                    <a:moveTo>
                      <a:pt x="441003" y="299123"/>
                    </a:moveTo>
                    <a:lnTo>
                      <a:pt x="431966" y="299123"/>
                    </a:lnTo>
                    <a:cubicBezTo>
                      <a:pt x="431966" y="296412"/>
                      <a:pt x="433774" y="294605"/>
                      <a:pt x="436485" y="294605"/>
                    </a:cubicBezTo>
                    <a:cubicBezTo>
                      <a:pt x="439196" y="294605"/>
                      <a:pt x="441003" y="296412"/>
                      <a:pt x="441003" y="299123"/>
                    </a:cubicBezTo>
                    <a:lnTo>
                      <a:pt x="441003" y="299123"/>
                    </a:lnTo>
                    <a:close/>
                    <a:moveTo>
                      <a:pt x="422929" y="299123"/>
                    </a:moveTo>
                    <a:lnTo>
                      <a:pt x="413892" y="299123"/>
                    </a:lnTo>
                    <a:cubicBezTo>
                      <a:pt x="413892" y="296412"/>
                      <a:pt x="415700" y="294605"/>
                      <a:pt x="418411" y="294605"/>
                    </a:cubicBezTo>
                    <a:cubicBezTo>
                      <a:pt x="420218" y="294605"/>
                      <a:pt x="422026" y="296412"/>
                      <a:pt x="422929" y="299123"/>
                    </a:cubicBezTo>
                    <a:lnTo>
                      <a:pt x="422929" y="299123"/>
                    </a:lnTo>
                    <a:close/>
                    <a:moveTo>
                      <a:pt x="403952" y="299123"/>
                    </a:moveTo>
                    <a:lnTo>
                      <a:pt x="394915" y="299123"/>
                    </a:lnTo>
                    <a:cubicBezTo>
                      <a:pt x="394915" y="296412"/>
                      <a:pt x="396722" y="294605"/>
                      <a:pt x="399433" y="294605"/>
                    </a:cubicBezTo>
                    <a:cubicBezTo>
                      <a:pt x="401241" y="294605"/>
                      <a:pt x="403952" y="296412"/>
                      <a:pt x="403952" y="299123"/>
                    </a:cubicBezTo>
                    <a:lnTo>
                      <a:pt x="403952" y="299123"/>
                    </a:lnTo>
                    <a:close/>
                    <a:moveTo>
                      <a:pt x="384974" y="299123"/>
                    </a:moveTo>
                    <a:lnTo>
                      <a:pt x="375937" y="299123"/>
                    </a:lnTo>
                    <a:cubicBezTo>
                      <a:pt x="375937" y="296412"/>
                      <a:pt x="377745" y="294605"/>
                      <a:pt x="380456" y="294605"/>
                    </a:cubicBezTo>
                    <a:cubicBezTo>
                      <a:pt x="383167" y="294605"/>
                      <a:pt x="384974" y="296412"/>
                      <a:pt x="384974" y="299123"/>
                    </a:cubicBezTo>
                    <a:lnTo>
                      <a:pt x="384974" y="299123"/>
                    </a:lnTo>
                    <a:close/>
                    <a:moveTo>
                      <a:pt x="365997" y="299123"/>
                    </a:moveTo>
                    <a:lnTo>
                      <a:pt x="356960" y="299123"/>
                    </a:lnTo>
                    <a:cubicBezTo>
                      <a:pt x="356960" y="296412"/>
                      <a:pt x="358767" y="294605"/>
                      <a:pt x="361478" y="294605"/>
                    </a:cubicBezTo>
                    <a:cubicBezTo>
                      <a:pt x="364189" y="294605"/>
                      <a:pt x="365997" y="296412"/>
                      <a:pt x="365997" y="299123"/>
                    </a:cubicBezTo>
                    <a:lnTo>
                      <a:pt x="365997" y="299123"/>
                    </a:lnTo>
                    <a:close/>
                    <a:moveTo>
                      <a:pt x="347019" y="299123"/>
                    </a:moveTo>
                    <a:lnTo>
                      <a:pt x="337982" y="299123"/>
                    </a:lnTo>
                    <a:cubicBezTo>
                      <a:pt x="337982" y="296412"/>
                      <a:pt x="339789" y="294605"/>
                      <a:pt x="342501" y="294605"/>
                    </a:cubicBezTo>
                    <a:cubicBezTo>
                      <a:pt x="345212" y="294605"/>
                      <a:pt x="347019" y="297316"/>
                      <a:pt x="347019" y="299123"/>
                    </a:cubicBezTo>
                    <a:lnTo>
                      <a:pt x="347019" y="299123"/>
                    </a:lnTo>
                    <a:close/>
                    <a:moveTo>
                      <a:pt x="335271" y="294605"/>
                    </a:moveTo>
                    <a:lnTo>
                      <a:pt x="332560" y="285568"/>
                    </a:lnTo>
                    <a:cubicBezTo>
                      <a:pt x="332560" y="285568"/>
                      <a:pt x="333464" y="285568"/>
                      <a:pt x="334367" y="285568"/>
                    </a:cubicBezTo>
                    <a:cubicBezTo>
                      <a:pt x="337078" y="285568"/>
                      <a:pt x="338886" y="287375"/>
                      <a:pt x="338886" y="290086"/>
                    </a:cubicBezTo>
                    <a:cubicBezTo>
                      <a:pt x="337982" y="291894"/>
                      <a:pt x="337078" y="293701"/>
                      <a:pt x="335271" y="294605"/>
                    </a:cubicBezTo>
                    <a:lnTo>
                      <a:pt x="335271" y="294605"/>
                    </a:lnTo>
                    <a:close/>
                    <a:moveTo>
                      <a:pt x="323523" y="263879"/>
                    </a:moveTo>
                    <a:cubicBezTo>
                      <a:pt x="322619" y="262975"/>
                      <a:pt x="321716" y="262072"/>
                      <a:pt x="319908" y="262072"/>
                    </a:cubicBezTo>
                    <a:cubicBezTo>
                      <a:pt x="319004" y="261168"/>
                      <a:pt x="319004" y="260264"/>
                      <a:pt x="319004" y="259361"/>
                    </a:cubicBezTo>
                    <a:cubicBezTo>
                      <a:pt x="319004" y="256649"/>
                      <a:pt x="320812" y="254842"/>
                      <a:pt x="323523" y="254842"/>
                    </a:cubicBezTo>
                    <a:cubicBezTo>
                      <a:pt x="326234" y="254842"/>
                      <a:pt x="328041" y="256649"/>
                      <a:pt x="328041" y="259361"/>
                    </a:cubicBezTo>
                    <a:cubicBezTo>
                      <a:pt x="328945" y="261168"/>
                      <a:pt x="326234" y="263879"/>
                      <a:pt x="323523" y="263879"/>
                    </a:cubicBezTo>
                    <a:cubicBezTo>
                      <a:pt x="323523" y="263879"/>
                      <a:pt x="323523" y="263879"/>
                      <a:pt x="323523" y="263879"/>
                    </a:cubicBezTo>
                    <a:lnTo>
                      <a:pt x="323523" y="263879"/>
                    </a:lnTo>
                    <a:close/>
                    <a:moveTo>
                      <a:pt x="309968" y="260264"/>
                    </a:moveTo>
                    <a:cubicBezTo>
                      <a:pt x="308160" y="260264"/>
                      <a:pt x="306353" y="260264"/>
                      <a:pt x="304545" y="261168"/>
                    </a:cubicBezTo>
                    <a:cubicBezTo>
                      <a:pt x="303642" y="261168"/>
                      <a:pt x="301834" y="261168"/>
                      <a:pt x="300931" y="261168"/>
                    </a:cubicBezTo>
                    <a:cubicBezTo>
                      <a:pt x="300931" y="260264"/>
                      <a:pt x="300931" y="260264"/>
                      <a:pt x="300931" y="259361"/>
                    </a:cubicBezTo>
                    <a:cubicBezTo>
                      <a:pt x="300931" y="256649"/>
                      <a:pt x="302738" y="254842"/>
                      <a:pt x="305449" y="254842"/>
                    </a:cubicBezTo>
                    <a:cubicBezTo>
                      <a:pt x="308160" y="254842"/>
                      <a:pt x="309968" y="256649"/>
                      <a:pt x="309968" y="259361"/>
                    </a:cubicBezTo>
                    <a:cubicBezTo>
                      <a:pt x="309968" y="259361"/>
                      <a:pt x="309968" y="259361"/>
                      <a:pt x="309968" y="260264"/>
                    </a:cubicBezTo>
                    <a:lnTo>
                      <a:pt x="309968" y="260264"/>
                    </a:lnTo>
                    <a:close/>
                    <a:moveTo>
                      <a:pt x="276531" y="143688"/>
                    </a:moveTo>
                    <a:cubicBezTo>
                      <a:pt x="279242" y="143688"/>
                      <a:pt x="281049" y="145495"/>
                      <a:pt x="281049" y="148206"/>
                    </a:cubicBezTo>
                    <a:cubicBezTo>
                      <a:pt x="281049" y="150917"/>
                      <a:pt x="279242" y="152725"/>
                      <a:pt x="276531" y="152725"/>
                    </a:cubicBezTo>
                    <a:cubicBezTo>
                      <a:pt x="273820" y="152725"/>
                      <a:pt x="272012" y="150917"/>
                      <a:pt x="272012" y="148206"/>
                    </a:cubicBezTo>
                    <a:cubicBezTo>
                      <a:pt x="272012" y="145495"/>
                      <a:pt x="273820" y="143688"/>
                      <a:pt x="276531" y="143688"/>
                    </a:cubicBezTo>
                    <a:lnTo>
                      <a:pt x="276531" y="143688"/>
                    </a:lnTo>
                    <a:close/>
                    <a:moveTo>
                      <a:pt x="257553" y="143688"/>
                    </a:moveTo>
                    <a:cubicBezTo>
                      <a:pt x="260264" y="143688"/>
                      <a:pt x="262072" y="145495"/>
                      <a:pt x="262072" y="148206"/>
                    </a:cubicBezTo>
                    <a:cubicBezTo>
                      <a:pt x="262072" y="150917"/>
                      <a:pt x="260264" y="152725"/>
                      <a:pt x="257553" y="152725"/>
                    </a:cubicBezTo>
                    <a:cubicBezTo>
                      <a:pt x="254842" y="152725"/>
                      <a:pt x="253035" y="150917"/>
                      <a:pt x="253035" y="148206"/>
                    </a:cubicBezTo>
                    <a:cubicBezTo>
                      <a:pt x="253035" y="145495"/>
                      <a:pt x="254842" y="143688"/>
                      <a:pt x="257553" y="143688"/>
                    </a:cubicBezTo>
                    <a:lnTo>
                      <a:pt x="257553" y="143688"/>
                    </a:lnTo>
                    <a:close/>
                    <a:moveTo>
                      <a:pt x="238576" y="143688"/>
                    </a:moveTo>
                    <a:cubicBezTo>
                      <a:pt x="241287" y="143688"/>
                      <a:pt x="243094" y="145495"/>
                      <a:pt x="243094" y="148206"/>
                    </a:cubicBezTo>
                    <a:cubicBezTo>
                      <a:pt x="243094" y="150917"/>
                      <a:pt x="241287" y="152725"/>
                      <a:pt x="238576" y="152725"/>
                    </a:cubicBezTo>
                    <a:cubicBezTo>
                      <a:pt x="235864" y="152725"/>
                      <a:pt x="234057" y="150917"/>
                      <a:pt x="234057" y="148206"/>
                    </a:cubicBezTo>
                    <a:cubicBezTo>
                      <a:pt x="234057" y="145495"/>
                      <a:pt x="235864" y="143688"/>
                      <a:pt x="238576" y="143688"/>
                    </a:cubicBezTo>
                    <a:lnTo>
                      <a:pt x="238576" y="143688"/>
                    </a:lnTo>
                    <a:close/>
                    <a:moveTo>
                      <a:pt x="220502" y="143688"/>
                    </a:moveTo>
                    <a:cubicBezTo>
                      <a:pt x="223213" y="143688"/>
                      <a:pt x="225020" y="145495"/>
                      <a:pt x="225020" y="148206"/>
                    </a:cubicBezTo>
                    <a:cubicBezTo>
                      <a:pt x="225020" y="150917"/>
                      <a:pt x="223213" y="152725"/>
                      <a:pt x="220502" y="152725"/>
                    </a:cubicBezTo>
                    <a:cubicBezTo>
                      <a:pt x="217791" y="152725"/>
                      <a:pt x="215983" y="150917"/>
                      <a:pt x="215983" y="148206"/>
                    </a:cubicBezTo>
                    <a:cubicBezTo>
                      <a:pt x="215983" y="145495"/>
                      <a:pt x="217791" y="143688"/>
                      <a:pt x="220502" y="143688"/>
                    </a:cubicBezTo>
                    <a:lnTo>
                      <a:pt x="220502" y="143688"/>
                    </a:lnTo>
                    <a:close/>
                    <a:moveTo>
                      <a:pt x="201524" y="143688"/>
                    </a:moveTo>
                    <a:cubicBezTo>
                      <a:pt x="204235" y="143688"/>
                      <a:pt x="206043" y="145495"/>
                      <a:pt x="206043" y="148206"/>
                    </a:cubicBezTo>
                    <a:cubicBezTo>
                      <a:pt x="206043" y="150917"/>
                      <a:pt x="204235" y="152725"/>
                      <a:pt x="201524" y="152725"/>
                    </a:cubicBezTo>
                    <a:cubicBezTo>
                      <a:pt x="198813" y="152725"/>
                      <a:pt x="197006" y="150917"/>
                      <a:pt x="197006" y="148206"/>
                    </a:cubicBezTo>
                    <a:cubicBezTo>
                      <a:pt x="197006" y="145495"/>
                      <a:pt x="198813" y="143688"/>
                      <a:pt x="201524" y="143688"/>
                    </a:cubicBezTo>
                    <a:lnTo>
                      <a:pt x="201524" y="143688"/>
                    </a:lnTo>
                    <a:close/>
                    <a:moveTo>
                      <a:pt x="182546" y="143688"/>
                    </a:moveTo>
                    <a:cubicBezTo>
                      <a:pt x="185258" y="143688"/>
                      <a:pt x="187065" y="145495"/>
                      <a:pt x="187065" y="148206"/>
                    </a:cubicBezTo>
                    <a:cubicBezTo>
                      <a:pt x="187065" y="150917"/>
                      <a:pt x="185258" y="152725"/>
                      <a:pt x="182546" y="152725"/>
                    </a:cubicBezTo>
                    <a:cubicBezTo>
                      <a:pt x="179835" y="152725"/>
                      <a:pt x="178028" y="150917"/>
                      <a:pt x="178028" y="148206"/>
                    </a:cubicBezTo>
                    <a:cubicBezTo>
                      <a:pt x="178028" y="145495"/>
                      <a:pt x="179835" y="143688"/>
                      <a:pt x="182546" y="143688"/>
                    </a:cubicBezTo>
                    <a:lnTo>
                      <a:pt x="182546" y="143688"/>
                    </a:lnTo>
                    <a:close/>
                    <a:moveTo>
                      <a:pt x="163569" y="143688"/>
                    </a:moveTo>
                    <a:cubicBezTo>
                      <a:pt x="166280" y="143688"/>
                      <a:pt x="168087" y="145495"/>
                      <a:pt x="168087" y="148206"/>
                    </a:cubicBezTo>
                    <a:cubicBezTo>
                      <a:pt x="168087" y="150917"/>
                      <a:pt x="166280" y="152725"/>
                      <a:pt x="163569" y="152725"/>
                    </a:cubicBezTo>
                    <a:cubicBezTo>
                      <a:pt x="160858" y="152725"/>
                      <a:pt x="159050" y="150917"/>
                      <a:pt x="159050" y="148206"/>
                    </a:cubicBezTo>
                    <a:cubicBezTo>
                      <a:pt x="159050" y="145495"/>
                      <a:pt x="160858" y="143688"/>
                      <a:pt x="163569" y="143688"/>
                    </a:cubicBezTo>
                    <a:lnTo>
                      <a:pt x="163569" y="143688"/>
                    </a:lnTo>
                    <a:close/>
                    <a:moveTo>
                      <a:pt x="144591" y="143688"/>
                    </a:moveTo>
                    <a:cubicBezTo>
                      <a:pt x="147302" y="143688"/>
                      <a:pt x="149110" y="145495"/>
                      <a:pt x="149110" y="148206"/>
                    </a:cubicBezTo>
                    <a:cubicBezTo>
                      <a:pt x="149110" y="150917"/>
                      <a:pt x="147302" y="152725"/>
                      <a:pt x="144591" y="152725"/>
                    </a:cubicBezTo>
                    <a:cubicBezTo>
                      <a:pt x="141880" y="152725"/>
                      <a:pt x="140073" y="150917"/>
                      <a:pt x="140073" y="148206"/>
                    </a:cubicBezTo>
                    <a:cubicBezTo>
                      <a:pt x="140073" y="145495"/>
                      <a:pt x="141880" y="143688"/>
                      <a:pt x="144591" y="143688"/>
                    </a:cubicBezTo>
                    <a:lnTo>
                      <a:pt x="144591" y="143688"/>
                    </a:lnTo>
                    <a:close/>
                    <a:moveTo>
                      <a:pt x="126517" y="143688"/>
                    </a:moveTo>
                    <a:cubicBezTo>
                      <a:pt x="129228" y="143688"/>
                      <a:pt x="131036" y="145495"/>
                      <a:pt x="131036" y="148206"/>
                    </a:cubicBezTo>
                    <a:cubicBezTo>
                      <a:pt x="131036" y="150917"/>
                      <a:pt x="129228" y="152725"/>
                      <a:pt x="126517" y="152725"/>
                    </a:cubicBezTo>
                    <a:cubicBezTo>
                      <a:pt x="123806" y="152725"/>
                      <a:pt x="121999" y="150917"/>
                      <a:pt x="121999" y="148206"/>
                    </a:cubicBezTo>
                    <a:cubicBezTo>
                      <a:pt x="121999" y="145495"/>
                      <a:pt x="123806" y="143688"/>
                      <a:pt x="126517" y="143688"/>
                    </a:cubicBezTo>
                    <a:lnTo>
                      <a:pt x="126517" y="143688"/>
                    </a:lnTo>
                    <a:close/>
                    <a:moveTo>
                      <a:pt x="107540" y="143688"/>
                    </a:moveTo>
                    <a:cubicBezTo>
                      <a:pt x="110251" y="143688"/>
                      <a:pt x="112058" y="145495"/>
                      <a:pt x="112058" y="148206"/>
                    </a:cubicBezTo>
                    <a:cubicBezTo>
                      <a:pt x="112058" y="150917"/>
                      <a:pt x="110251" y="152725"/>
                      <a:pt x="107540" y="152725"/>
                    </a:cubicBezTo>
                    <a:cubicBezTo>
                      <a:pt x="104829" y="152725"/>
                      <a:pt x="103021" y="150917"/>
                      <a:pt x="103021" y="148206"/>
                    </a:cubicBezTo>
                    <a:cubicBezTo>
                      <a:pt x="103021" y="145495"/>
                      <a:pt x="104829" y="143688"/>
                      <a:pt x="107540" y="143688"/>
                    </a:cubicBezTo>
                    <a:lnTo>
                      <a:pt x="107540" y="143688"/>
                    </a:lnTo>
                    <a:close/>
                    <a:moveTo>
                      <a:pt x="88562" y="143688"/>
                    </a:moveTo>
                    <a:cubicBezTo>
                      <a:pt x="91273" y="143688"/>
                      <a:pt x="93081" y="145495"/>
                      <a:pt x="93081" y="148206"/>
                    </a:cubicBezTo>
                    <a:cubicBezTo>
                      <a:pt x="93081" y="150917"/>
                      <a:pt x="91273" y="152725"/>
                      <a:pt x="88562" y="152725"/>
                    </a:cubicBezTo>
                    <a:cubicBezTo>
                      <a:pt x="85851" y="152725"/>
                      <a:pt x="84044" y="150917"/>
                      <a:pt x="84044" y="148206"/>
                    </a:cubicBezTo>
                    <a:cubicBezTo>
                      <a:pt x="84044" y="145495"/>
                      <a:pt x="85851" y="143688"/>
                      <a:pt x="88562" y="143688"/>
                    </a:cubicBezTo>
                    <a:lnTo>
                      <a:pt x="88562" y="143688"/>
                    </a:lnTo>
                    <a:close/>
                    <a:moveTo>
                      <a:pt x="69585" y="143688"/>
                    </a:moveTo>
                    <a:cubicBezTo>
                      <a:pt x="72296" y="143688"/>
                      <a:pt x="74103" y="145495"/>
                      <a:pt x="74103" y="148206"/>
                    </a:cubicBezTo>
                    <a:cubicBezTo>
                      <a:pt x="74103" y="150917"/>
                      <a:pt x="72296" y="152725"/>
                      <a:pt x="69585" y="152725"/>
                    </a:cubicBezTo>
                    <a:cubicBezTo>
                      <a:pt x="66873" y="152725"/>
                      <a:pt x="65066" y="150917"/>
                      <a:pt x="65066" y="148206"/>
                    </a:cubicBezTo>
                    <a:cubicBezTo>
                      <a:pt x="65066" y="145495"/>
                      <a:pt x="66873" y="143688"/>
                      <a:pt x="69585" y="143688"/>
                    </a:cubicBezTo>
                    <a:lnTo>
                      <a:pt x="69585" y="143688"/>
                    </a:lnTo>
                    <a:close/>
                    <a:moveTo>
                      <a:pt x="50607" y="143688"/>
                    </a:moveTo>
                    <a:cubicBezTo>
                      <a:pt x="53318" y="143688"/>
                      <a:pt x="55125" y="145495"/>
                      <a:pt x="55125" y="148206"/>
                    </a:cubicBezTo>
                    <a:cubicBezTo>
                      <a:pt x="55125" y="150917"/>
                      <a:pt x="53318" y="152725"/>
                      <a:pt x="50607" y="152725"/>
                    </a:cubicBezTo>
                    <a:cubicBezTo>
                      <a:pt x="47896" y="152725"/>
                      <a:pt x="46088" y="150917"/>
                      <a:pt x="46088" y="148206"/>
                    </a:cubicBezTo>
                    <a:cubicBezTo>
                      <a:pt x="46088" y="145495"/>
                      <a:pt x="48800" y="143688"/>
                      <a:pt x="50607" y="143688"/>
                    </a:cubicBezTo>
                    <a:lnTo>
                      <a:pt x="50607" y="143688"/>
                    </a:lnTo>
                    <a:close/>
                    <a:moveTo>
                      <a:pt x="32533" y="143688"/>
                    </a:moveTo>
                    <a:cubicBezTo>
                      <a:pt x="35244" y="143688"/>
                      <a:pt x="37052" y="145495"/>
                      <a:pt x="37052" y="148206"/>
                    </a:cubicBezTo>
                    <a:cubicBezTo>
                      <a:pt x="37052" y="150917"/>
                      <a:pt x="35244" y="152725"/>
                      <a:pt x="32533" y="152725"/>
                    </a:cubicBezTo>
                    <a:cubicBezTo>
                      <a:pt x="29822" y="152725"/>
                      <a:pt x="28015" y="150917"/>
                      <a:pt x="28015" y="148206"/>
                    </a:cubicBezTo>
                    <a:cubicBezTo>
                      <a:pt x="28015" y="145495"/>
                      <a:pt x="29822" y="143688"/>
                      <a:pt x="32533" y="143688"/>
                    </a:cubicBezTo>
                    <a:lnTo>
                      <a:pt x="32533" y="143688"/>
                    </a:lnTo>
                    <a:close/>
                    <a:moveTo>
                      <a:pt x="267494" y="132843"/>
                    </a:moveTo>
                    <a:cubicBezTo>
                      <a:pt x="270205" y="132843"/>
                      <a:pt x="272012" y="134651"/>
                      <a:pt x="272012" y="137362"/>
                    </a:cubicBezTo>
                    <a:cubicBezTo>
                      <a:pt x="272012" y="140073"/>
                      <a:pt x="270205" y="141880"/>
                      <a:pt x="267494" y="141880"/>
                    </a:cubicBezTo>
                    <a:cubicBezTo>
                      <a:pt x="264783" y="141880"/>
                      <a:pt x="262975" y="140073"/>
                      <a:pt x="262975" y="137362"/>
                    </a:cubicBezTo>
                    <a:cubicBezTo>
                      <a:pt x="262975" y="134651"/>
                      <a:pt x="264783" y="132843"/>
                      <a:pt x="267494" y="132843"/>
                    </a:cubicBezTo>
                    <a:lnTo>
                      <a:pt x="267494" y="132843"/>
                    </a:lnTo>
                    <a:close/>
                    <a:moveTo>
                      <a:pt x="248516" y="132843"/>
                    </a:moveTo>
                    <a:cubicBezTo>
                      <a:pt x="251227" y="132843"/>
                      <a:pt x="253035" y="134651"/>
                      <a:pt x="253035" y="137362"/>
                    </a:cubicBezTo>
                    <a:cubicBezTo>
                      <a:pt x="253035" y="140073"/>
                      <a:pt x="251227" y="141880"/>
                      <a:pt x="248516" y="141880"/>
                    </a:cubicBezTo>
                    <a:cubicBezTo>
                      <a:pt x="245805" y="141880"/>
                      <a:pt x="243998" y="140073"/>
                      <a:pt x="243998" y="137362"/>
                    </a:cubicBezTo>
                    <a:cubicBezTo>
                      <a:pt x="243998" y="134651"/>
                      <a:pt x="245805" y="132843"/>
                      <a:pt x="248516" y="132843"/>
                    </a:cubicBezTo>
                    <a:lnTo>
                      <a:pt x="248516" y="132843"/>
                    </a:lnTo>
                    <a:close/>
                    <a:moveTo>
                      <a:pt x="229539" y="132843"/>
                    </a:moveTo>
                    <a:cubicBezTo>
                      <a:pt x="232250" y="132843"/>
                      <a:pt x="234057" y="134651"/>
                      <a:pt x="234057" y="137362"/>
                    </a:cubicBezTo>
                    <a:cubicBezTo>
                      <a:pt x="234057" y="140073"/>
                      <a:pt x="232250" y="141880"/>
                      <a:pt x="229539" y="141880"/>
                    </a:cubicBezTo>
                    <a:cubicBezTo>
                      <a:pt x="226828" y="141880"/>
                      <a:pt x="225020" y="140073"/>
                      <a:pt x="225020" y="137362"/>
                    </a:cubicBezTo>
                    <a:cubicBezTo>
                      <a:pt x="225020" y="134651"/>
                      <a:pt x="226828" y="132843"/>
                      <a:pt x="229539" y="132843"/>
                    </a:cubicBezTo>
                    <a:lnTo>
                      <a:pt x="229539" y="132843"/>
                    </a:lnTo>
                    <a:close/>
                    <a:moveTo>
                      <a:pt x="210561" y="132843"/>
                    </a:moveTo>
                    <a:cubicBezTo>
                      <a:pt x="213272" y="132843"/>
                      <a:pt x="215080" y="134651"/>
                      <a:pt x="215080" y="137362"/>
                    </a:cubicBezTo>
                    <a:cubicBezTo>
                      <a:pt x="215080" y="140073"/>
                      <a:pt x="213272" y="141880"/>
                      <a:pt x="210561" y="141880"/>
                    </a:cubicBezTo>
                    <a:cubicBezTo>
                      <a:pt x="207850" y="141880"/>
                      <a:pt x="206043" y="140073"/>
                      <a:pt x="206043" y="137362"/>
                    </a:cubicBezTo>
                    <a:cubicBezTo>
                      <a:pt x="206043" y="134651"/>
                      <a:pt x="207850" y="132843"/>
                      <a:pt x="210561" y="132843"/>
                    </a:cubicBezTo>
                    <a:lnTo>
                      <a:pt x="210561" y="132843"/>
                    </a:lnTo>
                    <a:close/>
                    <a:moveTo>
                      <a:pt x="191583" y="132843"/>
                    </a:moveTo>
                    <a:cubicBezTo>
                      <a:pt x="194294" y="132843"/>
                      <a:pt x="196102" y="134651"/>
                      <a:pt x="196102" y="137362"/>
                    </a:cubicBezTo>
                    <a:cubicBezTo>
                      <a:pt x="196102" y="140073"/>
                      <a:pt x="194294" y="141880"/>
                      <a:pt x="191583" y="141880"/>
                    </a:cubicBezTo>
                    <a:cubicBezTo>
                      <a:pt x="188872" y="141880"/>
                      <a:pt x="187065" y="140073"/>
                      <a:pt x="187065" y="137362"/>
                    </a:cubicBezTo>
                    <a:cubicBezTo>
                      <a:pt x="187065" y="134651"/>
                      <a:pt x="189776" y="132843"/>
                      <a:pt x="191583" y="132843"/>
                    </a:cubicBezTo>
                    <a:lnTo>
                      <a:pt x="191583" y="132843"/>
                    </a:lnTo>
                    <a:close/>
                    <a:moveTo>
                      <a:pt x="173509" y="132843"/>
                    </a:moveTo>
                    <a:cubicBezTo>
                      <a:pt x="176221" y="132843"/>
                      <a:pt x="178028" y="134651"/>
                      <a:pt x="178028" y="137362"/>
                    </a:cubicBezTo>
                    <a:cubicBezTo>
                      <a:pt x="178028" y="140073"/>
                      <a:pt x="176221" y="141880"/>
                      <a:pt x="173509" y="141880"/>
                    </a:cubicBezTo>
                    <a:cubicBezTo>
                      <a:pt x="170798" y="141880"/>
                      <a:pt x="168991" y="140073"/>
                      <a:pt x="168991" y="137362"/>
                    </a:cubicBezTo>
                    <a:cubicBezTo>
                      <a:pt x="168991" y="134651"/>
                      <a:pt x="170798" y="132843"/>
                      <a:pt x="173509" y="132843"/>
                    </a:cubicBezTo>
                    <a:lnTo>
                      <a:pt x="173509" y="132843"/>
                    </a:lnTo>
                    <a:close/>
                    <a:moveTo>
                      <a:pt x="154532" y="132843"/>
                    </a:moveTo>
                    <a:cubicBezTo>
                      <a:pt x="157243" y="132843"/>
                      <a:pt x="159050" y="134651"/>
                      <a:pt x="159050" y="137362"/>
                    </a:cubicBezTo>
                    <a:cubicBezTo>
                      <a:pt x="159050" y="140073"/>
                      <a:pt x="157243" y="141880"/>
                      <a:pt x="154532" y="141880"/>
                    </a:cubicBezTo>
                    <a:cubicBezTo>
                      <a:pt x="151821" y="141880"/>
                      <a:pt x="150013" y="140073"/>
                      <a:pt x="150013" y="137362"/>
                    </a:cubicBezTo>
                    <a:cubicBezTo>
                      <a:pt x="150013" y="134651"/>
                      <a:pt x="151821" y="132843"/>
                      <a:pt x="154532" y="132843"/>
                    </a:cubicBezTo>
                    <a:lnTo>
                      <a:pt x="154532" y="132843"/>
                    </a:lnTo>
                    <a:close/>
                    <a:moveTo>
                      <a:pt x="135554" y="132843"/>
                    </a:moveTo>
                    <a:cubicBezTo>
                      <a:pt x="138265" y="132843"/>
                      <a:pt x="140073" y="134651"/>
                      <a:pt x="140073" y="137362"/>
                    </a:cubicBezTo>
                    <a:cubicBezTo>
                      <a:pt x="140073" y="140073"/>
                      <a:pt x="138265" y="141880"/>
                      <a:pt x="135554" y="141880"/>
                    </a:cubicBezTo>
                    <a:cubicBezTo>
                      <a:pt x="132843" y="141880"/>
                      <a:pt x="131036" y="140073"/>
                      <a:pt x="131036" y="137362"/>
                    </a:cubicBezTo>
                    <a:cubicBezTo>
                      <a:pt x="131036" y="134651"/>
                      <a:pt x="132843" y="132843"/>
                      <a:pt x="135554" y="132843"/>
                    </a:cubicBezTo>
                    <a:lnTo>
                      <a:pt x="135554" y="132843"/>
                    </a:lnTo>
                    <a:close/>
                    <a:moveTo>
                      <a:pt x="116577" y="132843"/>
                    </a:moveTo>
                    <a:cubicBezTo>
                      <a:pt x="119288" y="132843"/>
                      <a:pt x="121095" y="134651"/>
                      <a:pt x="121095" y="137362"/>
                    </a:cubicBezTo>
                    <a:cubicBezTo>
                      <a:pt x="121095" y="140073"/>
                      <a:pt x="119288" y="141880"/>
                      <a:pt x="116577" y="141880"/>
                    </a:cubicBezTo>
                    <a:cubicBezTo>
                      <a:pt x="113866" y="141880"/>
                      <a:pt x="112058" y="140073"/>
                      <a:pt x="112058" y="137362"/>
                    </a:cubicBezTo>
                    <a:cubicBezTo>
                      <a:pt x="112058" y="134651"/>
                      <a:pt x="113866" y="132843"/>
                      <a:pt x="116577" y="132843"/>
                    </a:cubicBezTo>
                    <a:lnTo>
                      <a:pt x="116577" y="132843"/>
                    </a:lnTo>
                    <a:close/>
                    <a:moveTo>
                      <a:pt x="97599" y="132843"/>
                    </a:moveTo>
                    <a:cubicBezTo>
                      <a:pt x="100310" y="132843"/>
                      <a:pt x="102118" y="134651"/>
                      <a:pt x="102118" y="137362"/>
                    </a:cubicBezTo>
                    <a:cubicBezTo>
                      <a:pt x="102118" y="140073"/>
                      <a:pt x="100310" y="141880"/>
                      <a:pt x="97599" y="141880"/>
                    </a:cubicBezTo>
                    <a:cubicBezTo>
                      <a:pt x="94888" y="141880"/>
                      <a:pt x="93081" y="140073"/>
                      <a:pt x="93081" y="137362"/>
                    </a:cubicBezTo>
                    <a:cubicBezTo>
                      <a:pt x="93081" y="134651"/>
                      <a:pt x="95792" y="132843"/>
                      <a:pt x="97599" y="132843"/>
                    </a:cubicBezTo>
                    <a:lnTo>
                      <a:pt x="97599" y="132843"/>
                    </a:lnTo>
                    <a:close/>
                    <a:moveTo>
                      <a:pt x="79525" y="132843"/>
                    </a:moveTo>
                    <a:cubicBezTo>
                      <a:pt x="82236" y="132843"/>
                      <a:pt x="84044" y="134651"/>
                      <a:pt x="84044" y="137362"/>
                    </a:cubicBezTo>
                    <a:cubicBezTo>
                      <a:pt x="84044" y="140073"/>
                      <a:pt x="82236" y="141880"/>
                      <a:pt x="79525" y="141880"/>
                    </a:cubicBezTo>
                    <a:cubicBezTo>
                      <a:pt x="76814" y="141880"/>
                      <a:pt x="75007" y="140073"/>
                      <a:pt x="75007" y="137362"/>
                    </a:cubicBezTo>
                    <a:cubicBezTo>
                      <a:pt x="75007" y="134651"/>
                      <a:pt x="76814" y="132843"/>
                      <a:pt x="79525" y="132843"/>
                    </a:cubicBezTo>
                    <a:lnTo>
                      <a:pt x="79525" y="132843"/>
                    </a:lnTo>
                    <a:close/>
                    <a:moveTo>
                      <a:pt x="60548" y="132843"/>
                    </a:moveTo>
                    <a:cubicBezTo>
                      <a:pt x="63259" y="132843"/>
                      <a:pt x="65066" y="134651"/>
                      <a:pt x="65066" y="137362"/>
                    </a:cubicBezTo>
                    <a:cubicBezTo>
                      <a:pt x="65066" y="140073"/>
                      <a:pt x="63259" y="141880"/>
                      <a:pt x="60548" y="141880"/>
                    </a:cubicBezTo>
                    <a:cubicBezTo>
                      <a:pt x="57836" y="141880"/>
                      <a:pt x="56029" y="140073"/>
                      <a:pt x="56029" y="137362"/>
                    </a:cubicBezTo>
                    <a:cubicBezTo>
                      <a:pt x="56029" y="134651"/>
                      <a:pt x="57836" y="132843"/>
                      <a:pt x="60548" y="132843"/>
                    </a:cubicBezTo>
                    <a:lnTo>
                      <a:pt x="60548" y="132843"/>
                    </a:lnTo>
                    <a:close/>
                    <a:moveTo>
                      <a:pt x="41570" y="132843"/>
                    </a:moveTo>
                    <a:cubicBezTo>
                      <a:pt x="44281" y="132843"/>
                      <a:pt x="46088" y="134651"/>
                      <a:pt x="46088" y="137362"/>
                    </a:cubicBezTo>
                    <a:cubicBezTo>
                      <a:pt x="46088" y="140073"/>
                      <a:pt x="44281" y="141880"/>
                      <a:pt x="41570" y="141880"/>
                    </a:cubicBezTo>
                    <a:cubicBezTo>
                      <a:pt x="38859" y="141880"/>
                      <a:pt x="37052" y="140073"/>
                      <a:pt x="37052" y="137362"/>
                    </a:cubicBezTo>
                    <a:cubicBezTo>
                      <a:pt x="37052" y="134651"/>
                      <a:pt x="38859" y="132843"/>
                      <a:pt x="41570" y="132843"/>
                    </a:cubicBezTo>
                    <a:lnTo>
                      <a:pt x="41570" y="132843"/>
                    </a:lnTo>
                    <a:close/>
                    <a:moveTo>
                      <a:pt x="276531" y="122903"/>
                    </a:moveTo>
                    <a:cubicBezTo>
                      <a:pt x="279242" y="122903"/>
                      <a:pt x="281049" y="124710"/>
                      <a:pt x="281049" y="127421"/>
                    </a:cubicBezTo>
                    <a:cubicBezTo>
                      <a:pt x="281049" y="130132"/>
                      <a:pt x="279242" y="131940"/>
                      <a:pt x="276531" y="131940"/>
                    </a:cubicBezTo>
                    <a:cubicBezTo>
                      <a:pt x="273820" y="131940"/>
                      <a:pt x="272012" y="130132"/>
                      <a:pt x="272012" y="127421"/>
                    </a:cubicBezTo>
                    <a:cubicBezTo>
                      <a:pt x="272012" y="125614"/>
                      <a:pt x="273820" y="122903"/>
                      <a:pt x="276531" y="122903"/>
                    </a:cubicBezTo>
                    <a:lnTo>
                      <a:pt x="276531" y="122903"/>
                    </a:lnTo>
                    <a:close/>
                    <a:moveTo>
                      <a:pt x="257553" y="122903"/>
                    </a:moveTo>
                    <a:cubicBezTo>
                      <a:pt x="260264" y="122903"/>
                      <a:pt x="262072" y="124710"/>
                      <a:pt x="262072" y="127421"/>
                    </a:cubicBezTo>
                    <a:cubicBezTo>
                      <a:pt x="262072" y="130132"/>
                      <a:pt x="260264" y="131940"/>
                      <a:pt x="257553" y="131940"/>
                    </a:cubicBezTo>
                    <a:cubicBezTo>
                      <a:pt x="254842" y="131940"/>
                      <a:pt x="253035" y="130132"/>
                      <a:pt x="253035" y="127421"/>
                    </a:cubicBezTo>
                    <a:cubicBezTo>
                      <a:pt x="253035" y="125614"/>
                      <a:pt x="254842" y="122903"/>
                      <a:pt x="257553" y="122903"/>
                    </a:cubicBezTo>
                    <a:lnTo>
                      <a:pt x="257553" y="122903"/>
                    </a:lnTo>
                    <a:close/>
                    <a:moveTo>
                      <a:pt x="238576" y="122903"/>
                    </a:moveTo>
                    <a:cubicBezTo>
                      <a:pt x="241287" y="122903"/>
                      <a:pt x="243094" y="124710"/>
                      <a:pt x="243094" y="127421"/>
                    </a:cubicBezTo>
                    <a:cubicBezTo>
                      <a:pt x="243094" y="130132"/>
                      <a:pt x="241287" y="131940"/>
                      <a:pt x="238576" y="131940"/>
                    </a:cubicBezTo>
                    <a:cubicBezTo>
                      <a:pt x="235864" y="131940"/>
                      <a:pt x="234057" y="130132"/>
                      <a:pt x="234057" y="127421"/>
                    </a:cubicBezTo>
                    <a:cubicBezTo>
                      <a:pt x="234057" y="125614"/>
                      <a:pt x="235864" y="122903"/>
                      <a:pt x="238576" y="122903"/>
                    </a:cubicBezTo>
                    <a:lnTo>
                      <a:pt x="238576" y="122903"/>
                    </a:lnTo>
                    <a:close/>
                    <a:moveTo>
                      <a:pt x="220502" y="122903"/>
                    </a:moveTo>
                    <a:cubicBezTo>
                      <a:pt x="223213" y="122903"/>
                      <a:pt x="225020" y="124710"/>
                      <a:pt x="225020" y="127421"/>
                    </a:cubicBezTo>
                    <a:cubicBezTo>
                      <a:pt x="225020" y="130132"/>
                      <a:pt x="223213" y="131940"/>
                      <a:pt x="220502" y="131940"/>
                    </a:cubicBezTo>
                    <a:cubicBezTo>
                      <a:pt x="217791" y="131940"/>
                      <a:pt x="215983" y="130132"/>
                      <a:pt x="215983" y="127421"/>
                    </a:cubicBezTo>
                    <a:cubicBezTo>
                      <a:pt x="215080" y="125614"/>
                      <a:pt x="217791" y="122903"/>
                      <a:pt x="220502" y="122903"/>
                    </a:cubicBezTo>
                    <a:lnTo>
                      <a:pt x="220502" y="122903"/>
                    </a:lnTo>
                    <a:close/>
                    <a:moveTo>
                      <a:pt x="201524" y="122903"/>
                    </a:moveTo>
                    <a:cubicBezTo>
                      <a:pt x="204235" y="122903"/>
                      <a:pt x="206043" y="124710"/>
                      <a:pt x="206043" y="127421"/>
                    </a:cubicBezTo>
                    <a:cubicBezTo>
                      <a:pt x="206043" y="130132"/>
                      <a:pt x="204235" y="131940"/>
                      <a:pt x="201524" y="131940"/>
                    </a:cubicBezTo>
                    <a:cubicBezTo>
                      <a:pt x="198813" y="131940"/>
                      <a:pt x="197006" y="130132"/>
                      <a:pt x="197006" y="127421"/>
                    </a:cubicBezTo>
                    <a:cubicBezTo>
                      <a:pt x="196102" y="125614"/>
                      <a:pt x="198813" y="122903"/>
                      <a:pt x="201524" y="122903"/>
                    </a:cubicBezTo>
                    <a:lnTo>
                      <a:pt x="201524" y="122903"/>
                    </a:lnTo>
                    <a:close/>
                    <a:moveTo>
                      <a:pt x="182546" y="122903"/>
                    </a:moveTo>
                    <a:cubicBezTo>
                      <a:pt x="185258" y="122903"/>
                      <a:pt x="187065" y="124710"/>
                      <a:pt x="187065" y="127421"/>
                    </a:cubicBezTo>
                    <a:cubicBezTo>
                      <a:pt x="187065" y="130132"/>
                      <a:pt x="185258" y="131940"/>
                      <a:pt x="182546" y="131940"/>
                    </a:cubicBezTo>
                    <a:cubicBezTo>
                      <a:pt x="179835" y="131940"/>
                      <a:pt x="178028" y="130132"/>
                      <a:pt x="178028" y="127421"/>
                    </a:cubicBezTo>
                    <a:cubicBezTo>
                      <a:pt x="178028" y="125614"/>
                      <a:pt x="179835" y="122903"/>
                      <a:pt x="182546" y="122903"/>
                    </a:cubicBezTo>
                    <a:lnTo>
                      <a:pt x="182546" y="122903"/>
                    </a:lnTo>
                    <a:close/>
                    <a:moveTo>
                      <a:pt x="163569" y="122903"/>
                    </a:moveTo>
                    <a:cubicBezTo>
                      <a:pt x="166280" y="122903"/>
                      <a:pt x="168087" y="124710"/>
                      <a:pt x="168087" y="127421"/>
                    </a:cubicBezTo>
                    <a:cubicBezTo>
                      <a:pt x="168087" y="130132"/>
                      <a:pt x="166280" y="131940"/>
                      <a:pt x="163569" y="131940"/>
                    </a:cubicBezTo>
                    <a:cubicBezTo>
                      <a:pt x="160858" y="131940"/>
                      <a:pt x="159050" y="130132"/>
                      <a:pt x="159050" y="127421"/>
                    </a:cubicBezTo>
                    <a:cubicBezTo>
                      <a:pt x="159050" y="125614"/>
                      <a:pt x="160858" y="122903"/>
                      <a:pt x="163569" y="122903"/>
                    </a:cubicBezTo>
                    <a:lnTo>
                      <a:pt x="163569" y="122903"/>
                    </a:lnTo>
                    <a:close/>
                    <a:moveTo>
                      <a:pt x="144591" y="122903"/>
                    </a:moveTo>
                    <a:cubicBezTo>
                      <a:pt x="147302" y="122903"/>
                      <a:pt x="149110" y="124710"/>
                      <a:pt x="149110" y="127421"/>
                    </a:cubicBezTo>
                    <a:cubicBezTo>
                      <a:pt x="149110" y="130132"/>
                      <a:pt x="147302" y="131940"/>
                      <a:pt x="144591" y="131940"/>
                    </a:cubicBezTo>
                    <a:cubicBezTo>
                      <a:pt x="141880" y="131940"/>
                      <a:pt x="140073" y="130132"/>
                      <a:pt x="140073" y="127421"/>
                    </a:cubicBezTo>
                    <a:cubicBezTo>
                      <a:pt x="140073" y="125614"/>
                      <a:pt x="141880" y="122903"/>
                      <a:pt x="144591" y="122903"/>
                    </a:cubicBezTo>
                    <a:lnTo>
                      <a:pt x="144591" y="122903"/>
                    </a:lnTo>
                    <a:close/>
                    <a:moveTo>
                      <a:pt x="126517" y="122903"/>
                    </a:moveTo>
                    <a:cubicBezTo>
                      <a:pt x="129228" y="122903"/>
                      <a:pt x="131036" y="124710"/>
                      <a:pt x="131036" y="127421"/>
                    </a:cubicBezTo>
                    <a:cubicBezTo>
                      <a:pt x="131036" y="130132"/>
                      <a:pt x="129228" y="131940"/>
                      <a:pt x="126517" y="131940"/>
                    </a:cubicBezTo>
                    <a:cubicBezTo>
                      <a:pt x="123806" y="131940"/>
                      <a:pt x="121999" y="130132"/>
                      <a:pt x="121999" y="127421"/>
                    </a:cubicBezTo>
                    <a:cubicBezTo>
                      <a:pt x="121095" y="125614"/>
                      <a:pt x="123806" y="122903"/>
                      <a:pt x="126517" y="122903"/>
                    </a:cubicBezTo>
                    <a:lnTo>
                      <a:pt x="126517" y="122903"/>
                    </a:lnTo>
                    <a:close/>
                    <a:moveTo>
                      <a:pt x="107540" y="122903"/>
                    </a:moveTo>
                    <a:cubicBezTo>
                      <a:pt x="110251" y="122903"/>
                      <a:pt x="112058" y="124710"/>
                      <a:pt x="112058" y="127421"/>
                    </a:cubicBezTo>
                    <a:cubicBezTo>
                      <a:pt x="112058" y="130132"/>
                      <a:pt x="110251" y="131940"/>
                      <a:pt x="107540" y="131940"/>
                    </a:cubicBezTo>
                    <a:cubicBezTo>
                      <a:pt x="104829" y="131940"/>
                      <a:pt x="103021" y="130132"/>
                      <a:pt x="103021" y="127421"/>
                    </a:cubicBezTo>
                    <a:cubicBezTo>
                      <a:pt x="103021" y="125614"/>
                      <a:pt x="104829" y="122903"/>
                      <a:pt x="107540" y="122903"/>
                    </a:cubicBezTo>
                    <a:lnTo>
                      <a:pt x="107540" y="122903"/>
                    </a:lnTo>
                    <a:close/>
                    <a:moveTo>
                      <a:pt x="88562" y="122903"/>
                    </a:moveTo>
                    <a:cubicBezTo>
                      <a:pt x="91273" y="122903"/>
                      <a:pt x="93081" y="124710"/>
                      <a:pt x="93081" y="127421"/>
                    </a:cubicBezTo>
                    <a:cubicBezTo>
                      <a:pt x="93081" y="130132"/>
                      <a:pt x="91273" y="131940"/>
                      <a:pt x="88562" y="131940"/>
                    </a:cubicBezTo>
                    <a:cubicBezTo>
                      <a:pt x="85851" y="131940"/>
                      <a:pt x="84044" y="130132"/>
                      <a:pt x="84044" y="127421"/>
                    </a:cubicBezTo>
                    <a:cubicBezTo>
                      <a:pt x="84044" y="125614"/>
                      <a:pt x="85851" y="122903"/>
                      <a:pt x="88562" y="122903"/>
                    </a:cubicBezTo>
                    <a:lnTo>
                      <a:pt x="88562" y="122903"/>
                    </a:lnTo>
                    <a:close/>
                    <a:moveTo>
                      <a:pt x="69585" y="122903"/>
                    </a:moveTo>
                    <a:cubicBezTo>
                      <a:pt x="72296" y="122903"/>
                      <a:pt x="74103" y="124710"/>
                      <a:pt x="74103" y="127421"/>
                    </a:cubicBezTo>
                    <a:cubicBezTo>
                      <a:pt x="74103" y="130132"/>
                      <a:pt x="72296" y="131940"/>
                      <a:pt x="69585" y="131940"/>
                    </a:cubicBezTo>
                    <a:cubicBezTo>
                      <a:pt x="66873" y="131940"/>
                      <a:pt x="65066" y="130132"/>
                      <a:pt x="65066" y="127421"/>
                    </a:cubicBezTo>
                    <a:cubicBezTo>
                      <a:pt x="65066" y="125614"/>
                      <a:pt x="66873" y="122903"/>
                      <a:pt x="69585" y="122903"/>
                    </a:cubicBezTo>
                    <a:lnTo>
                      <a:pt x="69585" y="122903"/>
                    </a:lnTo>
                    <a:close/>
                    <a:moveTo>
                      <a:pt x="50607" y="122903"/>
                    </a:moveTo>
                    <a:cubicBezTo>
                      <a:pt x="53318" y="122903"/>
                      <a:pt x="55125" y="124710"/>
                      <a:pt x="55125" y="127421"/>
                    </a:cubicBezTo>
                    <a:cubicBezTo>
                      <a:pt x="55125" y="130132"/>
                      <a:pt x="53318" y="131940"/>
                      <a:pt x="50607" y="131940"/>
                    </a:cubicBezTo>
                    <a:cubicBezTo>
                      <a:pt x="47896" y="131940"/>
                      <a:pt x="46088" y="130132"/>
                      <a:pt x="46088" y="127421"/>
                    </a:cubicBezTo>
                    <a:cubicBezTo>
                      <a:pt x="46088" y="125614"/>
                      <a:pt x="48800" y="122903"/>
                      <a:pt x="50607" y="122903"/>
                    </a:cubicBezTo>
                    <a:lnTo>
                      <a:pt x="50607" y="122903"/>
                    </a:lnTo>
                    <a:close/>
                    <a:moveTo>
                      <a:pt x="267494" y="112058"/>
                    </a:moveTo>
                    <a:cubicBezTo>
                      <a:pt x="270205" y="112058"/>
                      <a:pt x="272012" y="113866"/>
                      <a:pt x="272012" y="116577"/>
                    </a:cubicBezTo>
                    <a:cubicBezTo>
                      <a:pt x="272012" y="119288"/>
                      <a:pt x="270205" y="121095"/>
                      <a:pt x="267494" y="121095"/>
                    </a:cubicBezTo>
                    <a:cubicBezTo>
                      <a:pt x="264783" y="121095"/>
                      <a:pt x="262975" y="119288"/>
                      <a:pt x="262975" y="116577"/>
                    </a:cubicBezTo>
                    <a:cubicBezTo>
                      <a:pt x="262072" y="114769"/>
                      <a:pt x="264783" y="112058"/>
                      <a:pt x="267494" y="112058"/>
                    </a:cubicBezTo>
                    <a:lnTo>
                      <a:pt x="267494" y="112058"/>
                    </a:lnTo>
                    <a:close/>
                    <a:moveTo>
                      <a:pt x="248516" y="112058"/>
                    </a:moveTo>
                    <a:cubicBezTo>
                      <a:pt x="251227" y="112058"/>
                      <a:pt x="253035" y="113866"/>
                      <a:pt x="253035" y="116577"/>
                    </a:cubicBezTo>
                    <a:cubicBezTo>
                      <a:pt x="253035" y="119288"/>
                      <a:pt x="251227" y="121095"/>
                      <a:pt x="248516" y="121095"/>
                    </a:cubicBezTo>
                    <a:cubicBezTo>
                      <a:pt x="245805" y="121095"/>
                      <a:pt x="243998" y="119288"/>
                      <a:pt x="243998" y="116577"/>
                    </a:cubicBezTo>
                    <a:cubicBezTo>
                      <a:pt x="243998" y="114769"/>
                      <a:pt x="245805" y="112058"/>
                      <a:pt x="248516" y="112058"/>
                    </a:cubicBezTo>
                    <a:lnTo>
                      <a:pt x="248516" y="112058"/>
                    </a:lnTo>
                    <a:close/>
                    <a:moveTo>
                      <a:pt x="229539" y="112058"/>
                    </a:moveTo>
                    <a:cubicBezTo>
                      <a:pt x="232250" y="112058"/>
                      <a:pt x="234057" y="113866"/>
                      <a:pt x="234057" y="116577"/>
                    </a:cubicBezTo>
                    <a:cubicBezTo>
                      <a:pt x="234057" y="119288"/>
                      <a:pt x="232250" y="121095"/>
                      <a:pt x="229539" y="121095"/>
                    </a:cubicBezTo>
                    <a:cubicBezTo>
                      <a:pt x="226828" y="121095"/>
                      <a:pt x="225020" y="119288"/>
                      <a:pt x="225020" y="116577"/>
                    </a:cubicBezTo>
                    <a:cubicBezTo>
                      <a:pt x="225020" y="114769"/>
                      <a:pt x="226828" y="112058"/>
                      <a:pt x="229539" y="112058"/>
                    </a:cubicBezTo>
                    <a:lnTo>
                      <a:pt x="229539" y="112058"/>
                    </a:lnTo>
                    <a:close/>
                    <a:moveTo>
                      <a:pt x="210561" y="112058"/>
                    </a:moveTo>
                    <a:cubicBezTo>
                      <a:pt x="213272" y="112058"/>
                      <a:pt x="215080" y="113866"/>
                      <a:pt x="215080" y="116577"/>
                    </a:cubicBezTo>
                    <a:cubicBezTo>
                      <a:pt x="215080" y="119288"/>
                      <a:pt x="213272" y="121095"/>
                      <a:pt x="210561" y="121095"/>
                    </a:cubicBezTo>
                    <a:cubicBezTo>
                      <a:pt x="207850" y="121095"/>
                      <a:pt x="206043" y="119288"/>
                      <a:pt x="206043" y="116577"/>
                    </a:cubicBezTo>
                    <a:cubicBezTo>
                      <a:pt x="206043" y="114769"/>
                      <a:pt x="207850" y="112058"/>
                      <a:pt x="210561" y="112058"/>
                    </a:cubicBezTo>
                    <a:lnTo>
                      <a:pt x="210561" y="112058"/>
                    </a:lnTo>
                    <a:close/>
                    <a:moveTo>
                      <a:pt x="191583" y="112058"/>
                    </a:moveTo>
                    <a:cubicBezTo>
                      <a:pt x="194294" y="112058"/>
                      <a:pt x="196102" y="113866"/>
                      <a:pt x="196102" y="116577"/>
                    </a:cubicBezTo>
                    <a:cubicBezTo>
                      <a:pt x="196102" y="119288"/>
                      <a:pt x="194294" y="121095"/>
                      <a:pt x="191583" y="121095"/>
                    </a:cubicBezTo>
                    <a:cubicBezTo>
                      <a:pt x="188872" y="121095"/>
                      <a:pt x="187065" y="119288"/>
                      <a:pt x="187065" y="116577"/>
                    </a:cubicBezTo>
                    <a:cubicBezTo>
                      <a:pt x="187065" y="114769"/>
                      <a:pt x="189776" y="112058"/>
                      <a:pt x="191583" y="112058"/>
                    </a:cubicBezTo>
                    <a:lnTo>
                      <a:pt x="191583" y="112058"/>
                    </a:lnTo>
                    <a:close/>
                    <a:moveTo>
                      <a:pt x="173509" y="112058"/>
                    </a:moveTo>
                    <a:cubicBezTo>
                      <a:pt x="176221" y="112058"/>
                      <a:pt x="178028" y="113866"/>
                      <a:pt x="178028" y="116577"/>
                    </a:cubicBezTo>
                    <a:cubicBezTo>
                      <a:pt x="178028" y="119288"/>
                      <a:pt x="176221" y="121095"/>
                      <a:pt x="173509" y="121095"/>
                    </a:cubicBezTo>
                    <a:cubicBezTo>
                      <a:pt x="170798" y="121095"/>
                      <a:pt x="168991" y="119288"/>
                      <a:pt x="168991" y="116577"/>
                    </a:cubicBezTo>
                    <a:cubicBezTo>
                      <a:pt x="168087" y="114769"/>
                      <a:pt x="170798" y="112058"/>
                      <a:pt x="173509" y="112058"/>
                    </a:cubicBezTo>
                    <a:lnTo>
                      <a:pt x="173509" y="112058"/>
                    </a:lnTo>
                    <a:close/>
                    <a:moveTo>
                      <a:pt x="154532" y="112058"/>
                    </a:moveTo>
                    <a:cubicBezTo>
                      <a:pt x="157243" y="112058"/>
                      <a:pt x="159050" y="113866"/>
                      <a:pt x="159050" y="116577"/>
                    </a:cubicBezTo>
                    <a:cubicBezTo>
                      <a:pt x="159050" y="119288"/>
                      <a:pt x="157243" y="121095"/>
                      <a:pt x="154532" y="121095"/>
                    </a:cubicBezTo>
                    <a:cubicBezTo>
                      <a:pt x="151821" y="121095"/>
                      <a:pt x="150013" y="119288"/>
                      <a:pt x="150013" y="116577"/>
                    </a:cubicBezTo>
                    <a:cubicBezTo>
                      <a:pt x="150013" y="114769"/>
                      <a:pt x="151821" y="112058"/>
                      <a:pt x="154532" y="112058"/>
                    </a:cubicBezTo>
                    <a:lnTo>
                      <a:pt x="154532" y="112058"/>
                    </a:lnTo>
                    <a:close/>
                    <a:moveTo>
                      <a:pt x="135554" y="112058"/>
                    </a:moveTo>
                    <a:cubicBezTo>
                      <a:pt x="138265" y="112058"/>
                      <a:pt x="140073" y="113866"/>
                      <a:pt x="140073" y="116577"/>
                    </a:cubicBezTo>
                    <a:cubicBezTo>
                      <a:pt x="140073" y="119288"/>
                      <a:pt x="138265" y="121095"/>
                      <a:pt x="135554" y="121095"/>
                    </a:cubicBezTo>
                    <a:cubicBezTo>
                      <a:pt x="132843" y="121095"/>
                      <a:pt x="131036" y="119288"/>
                      <a:pt x="131036" y="116577"/>
                    </a:cubicBezTo>
                    <a:cubicBezTo>
                      <a:pt x="131036" y="114769"/>
                      <a:pt x="132843" y="112058"/>
                      <a:pt x="135554" y="112058"/>
                    </a:cubicBezTo>
                    <a:lnTo>
                      <a:pt x="135554" y="112058"/>
                    </a:lnTo>
                    <a:close/>
                    <a:moveTo>
                      <a:pt x="116577" y="112058"/>
                    </a:moveTo>
                    <a:cubicBezTo>
                      <a:pt x="119288" y="112058"/>
                      <a:pt x="121095" y="113866"/>
                      <a:pt x="121095" y="116577"/>
                    </a:cubicBezTo>
                    <a:cubicBezTo>
                      <a:pt x="121095" y="119288"/>
                      <a:pt x="119288" y="121095"/>
                      <a:pt x="116577" y="121095"/>
                    </a:cubicBezTo>
                    <a:cubicBezTo>
                      <a:pt x="113866" y="121095"/>
                      <a:pt x="112058" y="119288"/>
                      <a:pt x="112058" y="116577"/>
                    </a:cubicBezTo>
                    <a:cubicBezTo>
                      <a:pt x="112058" y="114769"/>
                      <a:pt x="113866" y="112058"/>
                      <a:pt x="116577" y="112058"/>
                    </a:cubicBezTo>
                    <a:lnTo>
                      <a:pt x="116577" y="112058"/>
                    </a:lnTo>
                    <a:close/>
                    <a:moveTo>
                      <a:pt x="97599" y="112058"/>
                    </a:moveTo>
                    <a:cubicBezTo>
                      <a:pt x="100310" y="112058"/>
                      <a:pt x="102118" y="113866"/>
                      <a:pt x="102118" y="116577"/>
                    </a:cubicBezTo>
                    <a:cubicBezTo>
                      <a:pt x="102118" y="119288"/>
                      <a:pt x="100310" y="121095"/>
                      <a:pt x="97599" y="121095"/>
                    </a:cubicBezTo>
                    <a:cubicBezTo>
                      <a:pt x="94888" y="121095"/>
                      <a:pt x="93081" y="119288"/>
                      <a:pt x="93081" y="116577"/>
                    </a:cubicBezTo>
                    <a:cubicBezTo>
                      <a:pt x="93081" y="114769"/>
                      <a:pt x="95792" y="112058"/>
                      <a:pt x="97599" y="112058"/>
                    </a:cubicBezTo>
                    <a:lnTo>
                      <a:pt x="97599" y="112058"/>
                    </a:lnTo>
                    <a:close/>
                    <a:moveTo>
                      <a:pt x="79525" y="112058"/>
                    </a:moveTo>
                    <a:cubicBezTo>
                      <a:pt x="82236" y="112058"/>
                      <a:pt x="84044" y="113866"/>
                      <a:pt x="84044" y="116577"/>
                    </a:cubicBezTo>
                    <a:cubicBezTo>
                      <a:pt x="84044" y="119288"/>
                      <a:pt x="82236" y="121095"/>
                      <a:pt x="79525" y="121095"/>
                    </a:cubicBezTo>
                    <a:cubicBezTo>
                      <a:pt x="76814" y="121095"/>
                      <a:pt x="75007" y="119288"/>
                      <a:pt x="75007" y="116577"/>
                    </a:cubicBezTo>
                    <a:cubicBezTo>
                      <a:pt x="74103" y="114769"/>
                      <a:pt x="76814" y="112058"/>
                      <a:pt x="79525" y="112058"/>
                    </a:cubicBezTo>
                    <a:lnTo>
                      <a:pt x="79525" y="112058"/>
                    </a:lnTo>
                    <a:close/>
                    <a:moveTo>
                      <a:pt x="60548" y="112058"/>
                    </a:moveTo>
                    <a:cubicBezTo>
                      <a:pt x="63259" y="112058"/>
                      <a:pt x="65066" y="113866"/>
                      <a:pt x="65066" y="116577"/>
                    </a:cubicBezTo>
                    <a:cubicBezTo>
                      <a:pt x="65066" y="119288"/>
                      <a:pt x="63259" y="121095"/>
                      <a:pt x="60548" y="121095"/>
                    </a:cubicBezTo>
                    <a:cubicBezTo>
                      <a:pt x="57836" y="121095"/>
                      <a:pt x="56029" y="119288"/>
                      <a:pt x="56029" y="116577"/>
                    </a:cubicBezTo>
                    <a:cubicBezTo>
                      <a:pt x="56029" y="114769"/>
                      <a:pt x="57836" y="112058"/>
                      <a:pt x="60548" y="112058"/>
                    </a:cubicBezTo>
                    <a:lnTo>
                      <a:pt x="60548" y="112058"/>
                    </a:lnTo>
                    <a:close/>
                    <a:moveTo>
                      <a:pt x="276531" y="103021"/>
                    </a:moveTo>
                    <a:cubicBezTo>
                      <a:pt x="279242" y="103021"/>
                      <a:pt x="281049" y="104829"/>
                      <a:pt x="281049" y="107540"/>
                    </a:cubicBezTo>
                    <a:cubicBezTo>
                      <a:pt x="281049" y="110251"/>
                      <a:pt x="279242" y="112058"/>
                      <a:pt x="276531" y="112058"/>
                    </a:cubicBezTo>
                    <a:cubicBezTo>
                      <a:pt x="273820" y="112058"/>
                      <a:pt x="272012" y="110251"/>
                      <a:pt x="272012" y="107540"/>
                    </a:cubicBezTo>
                    <a:cubicBezTo>
                      <a:pt x="272012" y="104829"/>
                      <a:pt x="273820" y="103021"/>
                      <a:pt x="276531" y="103021"/>
                    </a:cubicBezTo>
                    <a:lnTo>
                      <a:pt x="276531" y="103021"/>
                    </a:lnTo>
                    <a:close/>
                    <a:moveTo>
                      <a:pt x="257553" y="103021"/>
                    </a:moveTo>
                    <a:cubicBezTo>
                      <a:pt x="260264" y="103021"/>
                      <a:pt x="262072" y="104829"/>
                      <a:pt x="262072" y="107540"/>
                    </a:cubicBezTo>
                    <a:cubicBezTo>
                      <a:pt x="262072" y="110251"/>
                      <a:pt x="260264" y="112058"/>
                      <a:pt x="257553" y="112058"/>
                    </a:cubicBezTo>
                    <a:cubicBezTo>
                      <a:pt x="254842" y="112058"/>
                      <a:pt x="253035" y="110251"/>
                      <a:pt x="253035" y="107540"/>
                    </a:cubicBezTo>
                    <a:cubicBezTo>
                      <a:pt x="253035" y="104829"/>
                      <a:pt x="254842" y="103021"/>
                      <a:pt x="257553" y="103021"/>
                    </a:cubicBezTo>
                    <a:lnTo>
                      <a:pt x="257553" y="103021"/>
                    </a:lnTo>
                    <a:close/>
                    <a:moveTo>
                      <a:pt x="238576" y="103021"/>
                    </a:moveTo>
                    <a:cubicBezTo>
                      <a:pt x="241287" y="103021"/>
                      <a:pt x="243094" y="104829"/>
                      <a:pt x="243094" y="107540"/>
                    </a:cubicBezTo>
                    <a:cubicBezTo>
                      <a:pt x="243094" y="110251"/>
                      <a:pt x="241287" y="112058"/>
                      <a:pt x="238576" y="112058"/>
                    </a:cubicBezTo>
                    <a:cubicBezTo>
                      <a:pt x="235864" y="112058"/>
                      <a:pt x="234057" y="110251"/>
                      <a:pt x="234057" y="107540"/>
                    </a:cubicBezTo>
                    <a:cubicBezTo>
                      <a:pt x="234057" y="104829"/>
                      <a:pt x="235864" y="103021"/>
                      <a:pt x="238576" y="103021"/>
                    </a:cubicBezTo>
                    <a:lnTo>
                      <a:pt x="238576" y="103021"/>
                    </a:lnTo>
                    <a:close/>
                    <a:moveTo>
                      <a:pt x="220502" y="103021"/>
                    </a:moveTo>
                    <a:cubicBezTo>
                      <a:pt x="223213" y="103021"/>
                      <a:pt x="225020" y="104829"/>
                      <a:pt x="225020" y="107540"/>
                    </a:cubicBezTo>
                    <a:cubicBezTo>
                      <a:pt x="225020" y="110251"/>
                      <a:pt x="223213" y="112058"/>
                      <a:pt x="220502" y="112058"/>
                    </a:cubicBezTo>
                    <a:cubicBezTo>
                      <a:pt x="217791" y="112058"/>
                      <a:pt x="215983" y="110251"/>
                      <a:pt x="215983" y="107540"/>
                    </a:cubicBezTo>
                    <a:cubicBezTo>
                      <a:pt x="215080" y="104829"/>
                      <a:pt x="217791" y="103021"/>
                      <a:pt x="220502" y="103021"/>
                    </a:cubicBezTo>
                    <a:lnTo>
                      <a:pt x="220502" y="103021"/>
                    </a:lnTo>
                    <a:close/>
                    <a:moveTo>
                      <a:pt x="201524" y="103021"/>
                    </a:moveTo>
                    <a:cubicBezTo>
                      <a:pt x="204235" y="103021"/>
                      <a:pt x="206043" y="104829"/>
                      <a:pt x="206043" y="107540"/>
                    </a:cubicBezTo>
                    <a:cubicBezTo>
                      <a:pt x="206043" y="110251"/>
                      <a:pt x="204235" y="112058"/>
                      <a:pt x="201524" y="112058"/>
                    </a:cubicBezTo>
                    <a:cubicBezTo>
                      <a:pt x="198813" y="112058"/>
                      <a:pt x="197006" y="110251"/>
                      <a:pt x="197006" y="107540"/>
                    </a:cubicBezTo>
                    <a:cubicBezTo>
                      <a:pt x="196102" y="104829"/>
                      <a:pt x="198813" y="103021"/>
                      <a:pt x="201524" y="103021"/>
                    </a:cubicBezTo>
                    <a:lnTo>
                      <a:pt x="201524" y="103021"/>
                    </a:lnTo>
                    <a:close/>
                    <a:moveTo>
                      <a:pt x="220502" y="264783"/>
                    </a:moveTo>
                    <a:cubicBezTo>
                      <a:pt x="223213" y="264783"/>
                      <a:pt x="225020" y="266590"/>
                      <a:pt x="225020" y="269301"/>
                    </a:cubicBezTo>
                    <a:cubicBezTo>
                      <a:pt x="225020" y="272012"/>
                      <a:pt x="223213" y="273820"/>
                      <a:pt x="220502" y="273820"/>
                    </a:cubicBezTo>
                    <a:cubicBezTo>
                      <a:pt x="217791" y="273820"/>
                      <a:pt x="215983" y="272012"/>
                      <a:pt x="215983" y="269301"/>
                    </a:cubicBezTo>
                    <a:cubicBezTo>
                      <a:pt x="215080" y="267494"/>
                      <a:pt x="217791" y="264783"/>
                      <a:pt x="220502" y="264783"/>
                    </a:cubicBezTo>
                    <a:lnTo>
                      <a:pt x="220502" y="264783"/>
                    </a:lnTo>
                    <a:close/>
                    <a:moveTo>
                      <a:pt x="201524" y="264783"/>
                    </a:moveTo>
                    <a:cubicBezTo>
                      <a:pt x="204235" y="264783"/>
                      <a:pt x="206043" y="266590"/>
                      <a:pt x="206043" y="269301"/>
                    </a:cubicBezTo>
                    <a:cubicBezTo>
                      <a:pt x="206043" y="272012"/>
                      <a:pt x="204235" y="273820"/>
                      <a:pt x="201524" y="273820"/>
                    </a:cubicBezTo>
                    <a:cubicBezTo>
                      <a:pt x="198813" y="273820"/>
                      <a:pt x="197006" y="272012"/>
                      <a:pt x="197006" y="269301"/>
                    </a:cubicBezTo>
                    <a:cubicBezTo>
                      <a:pt x="196102" y="267494"/>
                      <a:pt x="198813" y="264783"/>
                      <a:pt x="201524" y="264783"/>
                    </a:cubicBezTo>
                    <a:lnTo>
                      <a:pt x="201524" y="264783"/>
                    </a:lnTo>
                    <a:close/>
                    <a:moveTo>
                      <a:pt x="182546" y="264783"/>
                    </a:moveTo>
                    <a:cubicBezTo>
                      <a:pt x="185258" y="264783"/>
                      <a:pt x="187065" y="266590"/>
                      <a:pt x="187065" y="269301"/>
                    </a:cubicBezTo>
                    <a:cubicBezTo>
                      <a:pt x="187065" y="272012"/>
                      <a:pt x="185258" y="273820"/>
                      <a:pt x="182546" y="273820"/>
                    </a:cubicBezTo>
                    <a:cubicBezTo>
                      <a:pt x="179835" y="273820"/>
                      <a:pt x="178028" y="272012"/>
                      <a:pt x="178028" y="269301"/>
                    </a:cubicBezTo>
                    <a:cubicBezTo>
                      <a:pt x="178028" y="267494"/>
                      <a:pt x="179835" y="264783"/>
                      <a:pt x="182546" y="264783"/>
                    </a:cubicBezTo>
                    <a:lnTo>
                      <a:pt x="182546" y="264783"/>
                    </a:lnTo>
                    <a:close/>
                    <a:moveTo>
                      <a:pt x="163569" y="264783"/>
                    </a:moveTo>
                    <a:cubicBezTo>
                      <a:pt x="166280" y="264783"/>
                      <a:pt x="168087" y="266590"/>
                      <a:pt x="168087" y="269301"/>
                    </a:cubicBezTo>
                    <a:cubicBezTo>
                      <a:pt x="168087" y="272012"/>
                      <a:pt x="166280" y="273820"/>
                      <a:pt x="163569" y="273820"/>
                    </a:cubicBezTo>
                    <a:cubicBezTo>
                      <a:pt x="160858" y="273820"/>
                      <a:pt x="159050" y="272012"/>
                      <a:pt x="159050" y="269301"/>
                    </a:cubicBezTo>
                    <a:cubicBezTo>
                      <a:pt x="159050" y="267494"/>
                      <a:pt x="160858" y="264783"/>
                      <a:pt x="163569" y="264783"/>
                    </a:cubicBezTo>
                    <a:lnTo>
                      <a:pt x="163569" y="264783"/>
                    </a:lnTo>
                    <a:close/>
                    <a:moveTo>
                      <a:pt x="144591" y="264783"/>
                    </a:moveTo>
                    <a:cubicBezTo>
                      <a:pt x="147302" y="264783"/>
                      <a:pt x="149110" y="266590"/>
                      <a:pt x="149110" y="269301"/>
                    </a:cubicBezTo>
                    <a:cubicBezTo>
                      <a:pt x="149110" y="272012"/>
                      <a:pt x="147302" y="273820"/>
                      <a:pt x="144591" y="273820"/>
                    </a:cubicBezTo>
                    <a:cubicBezTo>
                      <a:pt x="141880" y="273820"/>
                      <a:pt x="140073" y="272012"/>
                      <a:pt x="140073" y="269301"/>
                    </a:cubicBezTo>
                    <a:cubicBezTo>
                      <a:pt x="140073" y="267494"/>
                      <a:pt x="141880" y="264783"/>
                      <a:pt x="144591" y="264783"/>
                    </a:cubicBezTo>
                    <a:lnTo>
                      <a:pt x="144591" y="264783"/>
                    </a:lnTo>
                    <a:close/>
                    <a:moveTo>
                      <a:pt x="126517" y="264783"/>
                    </a:moveTo>
                    <a:cubicBezTo>
                      <a:pt x="129228" y="264783"/>
                      <a:pt x="131036" y="266590"/>
                      <a:pt x="131036" y="269301"/>
                    </a:cubicBezTo>
                    <a:cubicBezTo>
                      <a:pt x="131036" y="272012"/>
                      <a:pt x="129228" y="273820"/>
                      <a:pt x="126517" y="273820"/>
                    </a:cubicBezTo>
                    <a:cubicBezTo>
                      <a:pt x="123806" y="273820"/>
                      <a:pt x="121999" y="272012"/>
                      <a:pt x="121999" y="269301"/>
                    </a:cubicBezTo>
                    <a:cubicBezTo>
                      <a:pt x="121095" y="267494"/>
                      <a:pt x="123806" y="264783"/>
                      <a:pt x="126517" y="264783"/>
                    </a:cubicBezTo>
                    <a:lnTo>
                      <a:pt x="126517" y="264783"/>
                    </a:lnTo>
                    <a:close/>
                    <a:moveTo>
                      <a:pt x="107540" y="264783"/>
                    </a:moveTo>
                    <a:cubicBezTo>
                      <a:pt x="110251" y="264783"/>
                      <a:pt x="112058" y="266590"/>
                      <a:pt x="112058" y="269301"/>
                    </a:cubicBezTo>
                    <a:cubicBezTo>
                      <a:pt x="112058" y="272012"/>
                      <a:pt x="110251" y="273820"/>
                      <a:pt x="107540" y="273820"/>
                    </a:cubicBezTo>
                    <a:cubicBezTo>
                      <a:pt x="104829" y="273820"/>
                      <a:pt x="103021" y="272012"/>
                      <a:pt x="103021" y="269301"/>
                    </a:cubicBezTo>
                    <a:cubicBezTo>
                      <a:pt x="103021" y="267494"/>
                      <a:pt x="104829" y="264783"/>
                      <a:pt x="107540" y="264783"/>
                    </a:cubicBezTo>
                    <a:lnTo>
                      <a:pt x="107540" y="264783"/>
                    </a:lnTo>
                    <a:close/>
                    <a:moveTo>
                      <a:pt x="88562" y="264783"/>
                    </a:moveTo>
                    <a:cubicBezTo>
                      <a:pt x="91273" y="264783"/>
                      <a:pt x="93081" y="266590"/>
                      <a:pt x="93081" y="269301"/>
                    </a:cubicBezTo>
                    <a:cubicBezTo>
                      <a:pt x="93081" y="272012"/>
                      <a:pt x="91273" y="273820"/>
                      <a:pt x="88562" y="273820"/>
                    </a:cubicBezTo>
                    <a:cubicBezTo>
                      <a:pt x="85851" y="273820"/>
                      <a:pt x="84044" y="272012"/>
                      <a:pt x="84044" y="269301"/>
                    </a:cubicBezTo>
                    <a:cubicBezTo>
                      <a:pt x="84044" y="267494"/>
                      <a:pt x="85851" y="264783"/>
                      <a:pt x="88562" y="264783"/>
                    </a:cubicBezTo>
                    <a:lnTo>
                      <a:pt x="88562" y="264783"/>
                    </a:lnTo>
                    <a:close/>
                    <a:moveTo>
                      <a:pt x="69585" y="264783"/>
                    </a:moveTo>
                    <a:cubicBezTo>
                      <a:pt x="72296" y="264783"/>
                      <a:pt x="74103" y="266590"/>
                      <a:pt x="74103" y="269301"/>
                    </a:cubicBezTo>
                    <a:cubicBezTo>
                      <a:pt x="74103" y="272012"/>
                      <a:pt x="72296" y="273820"/>
                      <a:pt x="69585" y="273820"/>
                    </a:cubicBezTo>
                    <a:cubicBezTo>
                      <a:pt x="66873" y="273820"/>
                      <a:pt x="65066" y="272012"/>
                      <a:pt x="65066" y="269301"/>
                    </a:cubicBezTo>
                    <a:cubicBezTo>
                      <a:pt x="65066" y="267494"/>
                      <a:pt x="66873" y="264783"/>
                      <a:pt x="69585" y="264783"/>
                    </a:cubicBezTo>
                    <a:lnTo>
                      <a:pt x="69585" y="264783"/>
                    </a:lnTo>
                    <a:close/>
                    <a:moveTo>
                      <a:pt x="267494" y="253938"/>
                    </a:moveTo>
                    <a:cubicBezTo>
                      <a:pt x="270205" y="253938"/>
                      <a:pt x="272012" y="255746"/>
                      <a:pt x="272012" y="258457"/>
                    </a:cubicBezTo>
                    <a:cubicBezTo>
                      <a:pt x="272012" y="261168"/>
                      <a:pt x="270205" y="262975"/>
                      <a:pt x="267494" y="262975"/>
                    </a:cubicBezTo>
                    <a:cubicBezTo>
                      <a:pt x="264783" y="262975"/>
                      <a:pt x="262975" y="261168"/>
                      <a:pt x="262975" y="258457"/>
                    </a:cubicBezTo>
                    <a:cubicBezTo>
                      <a:pt x="262072" y="256649"/>
                      <a:pt x="264783" y="253938"/>
                      <a:pt x="267494" y="253938"/>
                    </a:cubicBezTo>
                    <a:lnTo>
                      <a:pt x="267494" y="253938"/>
                    </a:lnTo>
                    <a:close/>
                    <a:moveTo>
                      <a:pt x="248516" y="253938"/>
                    </a:moveTo>
                    <a:cubicBezTo>
                      <a:pt x="251227" y="253938"/>
                      <a:pt x="253035" y="255746"/>
                      <a:pt x="253035" y="258457"/>
                    </a:cubicBezTo>
                    <a:cubicBezTo>
                      <a:pt x="253035" y="261168"/>
                      <a:pt x="251227" y="262975"/>
                      <a:pt x="248516" y="262975"/>
                    </a:cubicBezTo>
                    <a:cubicBezTo>
                      <a:pt x="245805" y="262975"/>
                      <a:pt x="243998" y="261168"/>
                      <a:pt x="243998" y="258457"/>
                    </a:cubicBezTo>
                    <a:cubicBezTo>
                      <a:pt x="243998" y="256649"/>
                      <a:pt x="245805" y="253938"/>
                      <a:pt x="248516" y="253938"/>
                    </a:cubicBezTo>
                    <a:lnTo>
                      <a:pt x="248516" y="253938"/>
                    </a:lnTo>
                    <a:close/>
                    <a:moveTo>
                      <a:pt x="229539" y="253938"/>
                    </a:moveTo>
                    <a:cubicBezTo>
                      <a:pt x="232250" y="253938"/>
                      <a:pt x="234057" y="255746"/>
                      <a:pt x="234057" y="258457"/>
                    </a:cubicBezTo>
                    <a:cubicBezTo>
                      <a:pt x="234057" y="261168"/>
                      <a:pt x="232250" y="262975"/>
                      <a:pt x="229539" y="262975"/>
                    </a:cubicBezTo>
                    <a:cubicBezTo>
                      <a:pt x="226828" y="262975"/>
                      <a:pt x="225020" y="261168"/>
                      <a:pt x="225020" y="258457"/>
                    </a:cubicBezTo>
                    <a:cubicBezTo>
                      <a:pt x="225020" y="256649"/>
                      <a:pt x="226828" y="253938"/>
                      <a:pt x="229539" y="253938"/>
                    </a:cubicBezTo>
                    <a:lnTo>
                      <a:pt x="229539" y="253938"/>
                    </a:lnTo>
                    <a:close/>
                    <a:moveTo>
                      <a:pt x="210561" y="253938"/>
                    </a:moveTo>
                    <a:cubicBezTo>
                      <a:pt x="213272" y="253938"/>
                      <a:pt x="215080" y="255746"/>
                      <a:pt x="215080" y="258457"/>
                    </a:cubicBezTo>
                    <a:cubicBezTo>
                      <a:pt x="215080" y="261168"/>
                      <a:pt x="213272" y="262975"/>
                      <a:pt x="210561" y="262975"/>
                    </a:cubicBezTo>
                    <a:cubicBezTo>
                      <a:pt x="207850" y="262975"/>
                      <a:pt x="206043" y="261168"/>
                      <a:pt x="206043" y="258457"/>
                    </a:cubicBezTo>
                    <a:cubicBezTo>
                      <a:pt x="206043" y="256649"/>
                      <a:pt x="207850" y="253938"/>
                      <a:pt x="210561" y="253938"/>
                    </a:cubicBezTo>
                    <a:lnTo>
                      <a:pt x="210561" y="253938"/>
                    </a:lnTo>
                    <a:close/>
                    <a:moveTo>
                      <a:pt x="191583" y="253938"/>
                    </a:moveTo>
                    <a:cubicBezTo>
                      <a:pt x="194294" y="253938"/>
                      <a:pt x="196102" y="255746"/>
                      <a:pt x="196102" y="258457"/>
                    </a:cubicBezTo>
                    <a:cubicBezTo>
                      <a:pt x="196102" y="261168"/>
                      <a:pt x="194294" y="262975"/>
                      <a:pt x="191583" y="262975"/>
                    </a:cubicBezTo>
                    <a:cubicBezTo>
                      <a:pt x="188872" y="262975"/>
                      <a:pt x="187065" y="261168"/>
                      <a:pt x="187065" y="258457"/>
                    </a:cubicBezTo>
                    <a:cubicBezTo>
                      <a:pt x="187065" y="256649"/>
                      <a:pt x="189776" y="253938"/>
                      <a:pt x="191583" y="253938"/>
                    </a:cubicBezTo>
                    <a:lnTo>
                      <a:pt x="191583" y="253938"/>
                    </a:lnTo>
                    <a:close/>
                    <a:moveTo>
                      <a:pt x="173509" y="253938"/>
                    </a:moveTo>
                    <a:cubicBezTo>
                      <a:pt x="176221" y="253938"/>
                      <a:pt x="178028" y="255746"/>
                      <a:pt x="178028" y="258457"/>
                    </a:cubicBezTo>
                    <a:cubicBezTo>
                      <a:pt x="178028" y="261168"/>
                      <a:pt x="176221" y="262975"/>
                      <a:pt x="173509" y="262975"/>
                    </a:cubicBezTo>
                    <a:cubicBezTo>
                      <a:pt x="170798" y="262975"/>
                      <a:pt x="168991" y="261168"/>
                      <a:pt x="168991" y="258457"/>
                    </a:cubicBezTo>
                    <a:cubicBezTo>
                      <a:pt x="168087" y="256649"/>
                      <a:pt x="170798" y="253938"/>
                      <a:pt x="173509" y="253938"/>
                    </a:cubicBezTo>
                    <a:lnTo>
                      <a:pt x="173509" y="253938"/>
                    </a:lnTo>
                    <a:close/>
                    <a:moveTo>
                      <a:pt x="154532" y="253938"/>
                    </a:moveTo>
                    <a:cubicBezTo>
                      <a:pt x="157243" y="253938"/>
                      <a:pt x="159050" y="255746"/>
                      <a:pt x="159050" y="258457"/>
                    </a:cubicBezTo>
                    <a:cubicBezTo>
                      <a:pt x="159050" y="261168"/>
                      <a:pt x="157243" y="262975"/>
                      <a:pt x="154532" y="262975"/>
                    </a:cubicBezTo>
                    <a:cubicBezTo>
                      <a:pt x="151821" y="262975"/>
                      <a:pt x="150013" y="261168"/>
                      <a:pt x="150013" y="258457"/>
                    </a:cubicBezTo>
                    <a:cubicBezTo>
                      <a:pt x="150013" y="256649"/>
                      <a:pt x="151821" y="253938"/>
                      <a:pt x="154532" y="253938"/>
                    </a:cubicBezTo>
                    <a:lnTo>
                      <a:pt x="154532" y="253938"/>
                    </a:lnTo>
                    <a:close/>
                    <a:moveTo>
                      <a:pt x="135554" y="253938"/>
                    </a:moveTo>
                    <a:cubicBezTo>
                      <a:pt x="138265" y="253938"/>
                      <a:pt x="140073" y="255746"/>
                      <a:pt x="140073" y="258457"/>
                    </a:cubicBezTo>
                    <a:cubicBezTo>
                      <a:pt x="140073" y="261168"/>
                      <a:pt x="138265" y="262975"/>
                      <a:pt x="135554" y="262975"/>
                    </a:cubicBezTo>
                    <a:cubicBezTo>
                      <a:pt x="132843" y="262975"/>
                      <a:pt x="131036" y="261168"/>
                      <a:pt x="131036" y="258457"/>
                    </a:cubicBezTo>
                    <a:cubicBezTo>
                      <a:pt x="131036" y="256649"/>
                      <a:pt x="132843" y="253938"/>
                      <a:pt x="135554" y="253938"/>
                    </a:cubicBezTo>
                    <a:lnTo>
                      <a:pt x="135554" y="253938"/>
                    </a:lnTo>
                    <a:close/>
                    <a:moveTo>
                      <a:pt x="116577" y="253938"/>
                    </a:moveTo>
                    <a:cubicBezTo>
                      <a:pt x="119288" y="253938"/>
                      <a:pt x="121095" y="255746"/>
                      <a:pt x="121095" y="258457"/>
                    </a:cubicBezTo>
                    <a:cubicBezTo>
                      <a:pt x="121095" y="261168"/>
                      <a:pt x="119288" y="262975"/>
                      <a:pt x="116577" y="262975"/>
                    </a:cubicBezTo>
                    <a:cubicBezTo>
                      <a:pt x="113866" y="262975"/>
                      <a:pt x="112058" y="261168"/>
                      <a:pt x="112058" y="258457"/>
                    </a:cubicBezTo>
                    <a:cubicBezTo>
                      <a:pt x="112058" y="256649"/>
                      <a:pt x="113866" y="253938"/>
                      <a:pt x="116577" y="253938"/>
                    </a:cubicBezTo>
                    <a:lnTo>
                      <a:pt x="116577" y="253938"/>
                    </a:lnTo>
                    <a:close/>
                    <a:moveTo>
                      <a:pt x="97599" y="253938"/>
                    </a:moveTo>
                    <a:cubicBezTo>
                      <a:pt x="100310" y="253938"/>
                      <a:pt x="102118" y="255746"/>
                      <a:pt x="102118" y="258457"/>
                    </a:cubicBezTo>
                    <a:cubicBezTo>
                      <a:pt x="102118" y="261168"/>
                      <a:pt x="100310" y="262975"/>
                      <a:pt x="97599" y="262975"/>
                    </a:cubicBezTo>
                    <a:cubicBezTo>
                      <a:pt x="94888" y="262975"/>
                      <a:pt x="93081" y="261168"/>
                      <a:pt x="93081" y="258457"/>
                    </a:cubicBezTo>
                    <a:cubicBezTo>
                      <a:pt x="93081" y="256649"/>
                      <a:pt x="95792" y="253938"/>
                      <a:pt x="97599" y="253938"/>
                    </a:cubicBezTo>
                    <a:lnTo>
                      <a:pt x="97599" y="253938"/>
                    </a:lnTo>
                    <a:close/>
                    <a:moveTo>
                      <a:pt x="79525" y="253938"/>
                    </a:moveTo>
                    <a:cubicBezTo>
                      <a:pt x="82236" y="253938"/>
                      <a:pt x="84044" y="255746"/>
                      <a:pt x="84044" y="258457"/>
                    </a:cubicBezTo>
                    <a:cubicBezTo>
                      <a:pt x="84044" y="261168"/>
                      <a:pt x="82236" y="262975"/>
                      <a:pt x="79525" y="262975"/>
                    </a:cubicBezTo>
                    <a:cubicBezTo>
                      <a:pt x="76814" y="262975"/>
                      <a:pt x="75007" y="261168"/>
                      <a:pt x="75007" y="258457"/>
                    </a:cubicBezTo>
                    <a:cubicBezTo>
                      <a:pt x="74103" y="256649"/>
                      <a:pt x="76814" y="253938"/>
                      <a:pt x="79525" y="253938"/>
                    </a:cubicBezTo>
                    <a:lnTo>
                      <a:pt x="79525" y="253938"/>
                    </a:lnTo>
                    <a:close/>
                    <a:moveTo>
                      <a:pt x="60548" y="253938"/>
                    </a:moveTo>
                    <a:cubicBezTo>
                      <a:pt x="63259" y="253938"/>
                      <a:pt x="65066" y="255746"/>
                      <a:pt x="65066" y="258457"/>
                    </a:cubicBezTo>
                    <a:cubicBezTo>
                      <a:pt x="65066" y="261168"/>
                      <a:pt x="63259" y="262975"/>
                      <a:pt x="60548" y="262975"/>
                    </a:cubicBezTo>
                    <a:cubicBezTo>
                      <a:pt x="57836" y="262975"/>
                      <a:pt x="56029" y="261168"/>
                      <a:pt x="56029" y="258457"/>
                    </a:cubicBezTo>
                    <a:cubicBezTo>
                      <a:pt x="56029" y="256649"/>
                      <a:pt x="57836" y="253938"/>
                      <a:pt x="60548" y="253938"/>
                    </a:cubicBezTo>
                    <a:lnTo>
                      <a:pt x="60548" y="253938"/>
                    </a:lnTo>
                    <a:close/>
                    <a:moveTo>
                      <a:pt x="276531" y="244901"/>
                    </a:moveTo>
                    <a:cubicBezTo>
                      <a:pt x="279242" y="244901"/>
                      <a:pt x="281049" y="246709"/>
                      <a:pt x="281049" y="249420"/>
                    </a:cubicBezTo>
                    <a:cubicBezTo>
                      <a:pt x="281049" y="252131"/>
                      <a:pt x="279242" y="253938"/>
                      <a:pt x="276531" y="253938"/>
                    </a:cubicBezTo>
                    <a:cubicBezTo>
                      <a:pt x="273820" y="253938"/>
                      <a:pt x="272012" y="252131"/>
                      <a:pt x="272012" y="249420"/>
                    </a:cubicBezTo>
                    <a:cubicBezTo>
                      <a:pt x="272012" y="246709"/>
                      <a:pt x="273820" y="244901"/>
                      <a:pt x="276531" y="244901"/>
                    </a:cubicBezTo>
                    <a:lnTo>
                      <a:pt x="276531" y="244901"/>
                    </a:lnTo>
                    <a:close/>
                    <a:moveTo>
                      <a:pt x="257553" y="244901"/>
                    </a:moveTo>
                    <a:cubicBezTo>
                      <a:pt x="260264" y="244901"/>
                      <a:pt x="262072" y="246709"/>
                      <a:pt x="262072" y="249420"/>
                    </a:cubicBezTo>
                    <a:cubicBezTo>
                      <a:pt x="262072" y="252131"/>
                      <a:pt x="260264" y="253938"/>
                      <a:pt x="257553" y="253938"/>
                    </a:cubicBezTo>
                    <a:cubicBezTo>
                      <a:pt x="254842" y="253938"/>
                      <a:pt x="253035" y="252131"/>
                      <a:pt x="253035" y="249420"/>
                    </a:cubicBezTo>
                    <a:cubicBezTo>
                      <a:pt x="253035" y="246709"/>
                      <a:pt x="254842" y="244901"/>
                      <a:pt x="257553" y="244901"/>
                    </a:cubicBezTo>
                    <a:lnTo>
                      <a:pt x="257553" y="244901"/>
                    </a:lnTo>
                    <a:close/>
                    <a:moveTo>
                      <a:pt x="238576" y="244901"/>
                    </a:moveTo>
                    <a:cubicBezTo>
                      <a:pt x="241287" y="244901"/>
                      <a:pt x="243094" y="246709"/>
                      <a:pt x="243094" y="249420"/>
                    </a:cubicBezTo>
                    <a:cubicBezTo>
                      <a:pt x="243094" y="252131"/>
                      <a:pt x="241287" y="253938"/>
                      <a:pt x="238576" y="253938"/>
                    </a:cubicBezTo>
                    <a:cubicBezTo>
                      <a:pt x="235864" y="253938"/>
                      <a:pt x="234057" y="252131"/>
                      <a:pt x="234057" y="249420"/>
                    </a:cubicBezTo>
                    <a:cubicBezTo>
                      <a:pt x="234057" y="246709"/>
                      <a:pt x="235864" y="244901"/>
                      <a:pt x="238576" y="244901"/>
                    </a:cubicBezTo>
                    <a:lnTo>
                      <a:pt x="238576" y="244901"/>
                    </a:lnTo>
                    <a:close/>
                    <a:moveTo>
                      <a:pt x="220502" y="244901"/>
                    </a:moveTo>
                    <a:cubicBezTo>
                      <a:pt x="223213" y="244901"/>
                      <a:pt x="225020" y="246709"/>
                      <a:pt x="225020" y="249420"/>
                    </a:cubicBezTo>
                    <a:cubicBezTo>
                      <a:pt x="225020" y="252131"/>
                      <a:pt x="223213" y="253938"/>
                      <a:pt x="220502" y="253938"/>
                    </a:cubicBezTo>
                    <a:cubicBezTo>
                      <a:pt x="217791" y="253938"/>
                      <a:pt x="215983" y="252131"/>
                      <a:pt x="215983" y="249420"/>
                    </a:cubicBezTo>
                    <a:cubicBezTo>
                      <a:pt x="215080" y="246709"/>
                      <a:pt x="217791" y="244901"/>
                      <a:pt x="220502" y="244901"/>
                    </a:cubicBezTo>
                    <a:lnTo>
                      <a:pt x="220502" y="244901"/>
                    </a:lnTo>
                    <a:close/>
                    <a:moveTo>
                      <a:pt x="201524" y="244901"/>
                    </a:moveTo>
                    <a:cubicBezTo>
                      <a:pt x="204235" y="244901"/>
                      <a:pt x="206043" y="246709"/>
                      <a:pt x="206043" y="249420"/>
                    </a:cubicBezTo>
                    <a:cubicBezTo>
                      <a:pt x="206043" y="252131"/>
                      <a:pt x="204235" y="253938"/>
                      <a:pt x="201524" y="253938"/>
                    </a:cubicBezTo>
                    <a:cubicBezTo>
                      <a:pt x="198813" y="253938"/>
                      <a:pt x="197006" y="252131"/>
                      <a:pt x="197006" y="249420"/>
                    </a:cubicBezTo>
                    <a:cubicBezTo>
                      <a:pt x="196102" y="246709"/>
                      <a:pt x="198813" y="244901"/>
                      <a:pt x="201524" y="244901"/>
                    </a:cubicBezTo>
                    <a:lnTo>
                      <a:pt x="201524" y="244901"/>
                    </a:lnTo>
                    <a:close/>
                    <a:moveTo>
                      <a:pt x="182546" y="244901"/>
                    </a:moveTo>
                    <a:cubicBezTo>
                      <a:pt x="185258" y="244901"/>
                      <a:pt x="187065" y="246709"/>
                      <a:pt x="187065" y="249420"/>
                    </a:cubicBezTo>
                    <a:cubicBezTo>
                      <a:pt x="187065" y="252131"/>
                      <a:pt x="185258" y="253938"/>
                      <a:pt x="182546" y="253938"/>
                    </a:cubicBezTo>
                    <a:cubicBezTo>
                      <a:pt x="179835" y="253938"/>
                      <a:pt x="178028" y="252131"/>
                      <a:pt x="178028" y="249420"/>
                    </a:cubicBezTo>
                    <a:cubicBezTo>
                      <a:pt x="178028" y="246709"/>
                      <a:pt x="179835" y="244901"/>
                      <a:pt x="182546" y="244901"/>
                    </a:cubicBezTo>
                    <a:lnTo>
                      <a:pt x="182546" y="244901"/>
                    </a:lnTo>
                    <a:close/>
                    <a:moveTo>
                      <a:pt x="163569" y="244901"/>
                    </a:moveTo>
                    <a:cubicBezTo>
                      <a:pt x="166280" y="244901"/>
                      <a:pt x="168087" y="246709"/>
                      <a:pt x="168087" y="249420"/>
                    </a:cubicBezTo>
                    <a:cubicBezTo>
                      <a:pt x="168087" y="252131"/>
                      <a:pt x="166280" y="253938"/>
                      <a:pt x="163569" y="253938"/>
                    </a:cubicBezTo>
                    <a:cubicBezTo>
                      <a:pt x="160858" y="253938"/>
                      <a:pt x="159050" y="252131"/>
                      <a:pt x="159050" y="249420"/>
                    </a:cubicBezTo>
                    <a:cubicBezTo>
                      <a:pt x="159050" y="246709"/>
                      <a:pt x="160858" y="244901"/>
                      <a:pt x="163569" y="244901"/>
                    </a:cubicBezTo>
                    <a:lnTo>
                      <a:pt x="163569" y="244901"/>
                    </a:lnTo>
                    <a:close/>
                    <a:moveTo>
                      <a:pt x="144591" y="244901"/>
                    </a:moveTo>
                    <a:cubicBezTo>
                      <a:pt x="147302" y="244901"/>
                      <a:pt x="149110" y="246709"/>
                      <a:pt x="149110" y="249420"/>
                    </a:cubicBezTo>
                    <a:cubicBezTo>
                      <a:pt x="149110" y="252131"/>
                      <a:pt x="147302" y="253938"/>
                      <a:pt x="144591" y="253938"/>
                    </a:cubicBezTo>
                    <a:cubicBezTo>
                      <a:pt x="141880" y="253938"/>
                      <a:pt x="140073" y="252131"/>
                      <a:pt x="140073" y="249420"/>
                    </a:cubicBezTo>
                    <a:cubicBezTo>
                      <a:pt x="140073" y="246709"/>
                      <a:pt x="141880" y="244901"/>
                      <a:pt x="144591" y="244901"/>
                    </a:cubicBezTo>
                    <a:lnTo>
                      <a:pt x="144591" y="244901"/>
                    </a:lnTo>
                    <a:close/>
                    <a:moveTo>
                      <a:pt x="126517" y="244901"/>
                    </a:moveTo>
                    <a:cubicBezTo>
                      <a:pt x="129228" y="244901"/>
                      <a:pt x="131036" y="246709"/>
                      <a:pt x="131036" y="249420"/>
                    </a:cubicBezTo>
                    <a:cubicBezTo>
                      <a:pt x="131036" y="252131"/>
                      <a:pt x="129228" y="253938"/>
                      <a:pt x="126517" y="253938"/>
                    </a:cubicBezTo>
                    <a:cubicBezTo>
                      <a:pt x="123806" y="253938"/>
                      <a:pt x="121999" y="252131"/>
                      <a:pt x="121999" y="249420"/>
                    </a:cubicBezTo>
                    <a:cubicBezTo>
                      <a:pt x="121095" y="246709"/>
                      <a:pt x="123806" y="244901"/>
                      <a:pt x="126517" y="244901"/>
                    </a:cubicBezTo>
                    <a:lnTo>
                      <a:pt x="126517" y="244901"/>
                    </a:lnTo>
                    <a:close/>
                    <a:moveTo>
                      <a:pt x="107540" y="244901"/>
                    </a:moveTo>
                    <a:cubicBezTo>
                      <a:pt x="110251" y="244901"/>
                      <a:pt x="112058" y="246709"/>
                      <a:pt x="112058" y="249420"/>
                    </a:cubicBezTo>
                    <a:cubicBezTo>
                      <a:pt x="112058" y="252131"/>
                      <a:pt x="110251" y="253938"/>
                      <a:pt x="107540" y="253938"/>
                    </a:cubicBezTo>
                    <a:cubicBezTo>
                      <a:pt x="104829" y="253938"/>
                      <a:pt x="103021" y="252131"/>
                      <a:pt x="103021" y="249420"/>
                    </a:cubicBezTo>
                    <a:cubicBezTo>
                      <a:pt x="103021" y="246709"/>
                      <a:pt x="104829" y="244901"/>
                      <a:pt x="107540" y="244901"/>
                    </a:cubicBezTo>
                    <a:lnTo>
                      <a:pt x="107540" y="244901"/>
                    </a:lnTo>
                    <a:close/>
                    <a:moveTo>
                      <a:pt x="88562" y="244901"/>
                    </a:moveTo>
                    <a:cubicBezTo>
                      <a:pt x="91273" y="244901"/>
                      <a:pt x="93081" y="246709"/>
                      <a:pt x="93081" y="249420"/>
                    </a:cubicBezTo>
                    <a:cubicBezTo>
                      <a:pt x="93081" y="252131"/>
                      <a:pt x="91273" y="253938"/>
                      <a:pt x="88562" y="253938"/>
                    </a:cubicBezTo>
                    <a:cubicBezTo>
                      <a:pt x="85851" y="253938"/>
                      <a:pt x="84044" y="252131"/>
                      <a:pt x="84044" y="249420"/>
                    </a:cubicBezTo>
                    <a:cubicBezTo>
                      <a:pt x="84044" y="246709"/>
                      <a:pt x="85851" y="244901"/>
                      <a:pt x="88562" y="244901"/>
                    </a:cubicBezTo>
                    <a:lnTo>
                      <a:pt x="88562" y="244901"/>
                    </a:lnTo>
                    <a:close/>
                    <a:moveTo>
                      <a:pt x="69585" y="244901"/>
                    </a:moveTo>
                    <a:cubicBezTo>
                      <a:pt x="72296" y="244901"/>
                      <a:pt x="74103" y="246709"/>
                      <a:pt x="74103" y="249420"/>
                    </a:cubicBezTo>
                    <a:cubicBezTo>
                      <a:pt x="74103" y="252131"/>
                      <a:pt x="72296" y="253938"/>
                      <a:pt x="69585" y="253938"/>
                    </a:cubicBezTo>
                    <a:cubicBezTo>
                      <a:pt x="66873" y="253938"/>
                      <a:pt x="65066" y="252131"/>
                      <a:pt x="65066" y="249420"/>
                    </a:cubicBezTo>
                    <a:cubicBezTo>
                      <a:pt x="65066" y="246709"/>
                      <a:pt x="66873" y="244901"/>
                      <a:pt x="69585" y="244901"/>
                    </a:cubicBezTo>
                    <a:lnTo>
                      <a:pt x="69585" y="244901"/>
                    </a:lnTo>
                    <a:close/>
                    <a:moveTo>
                      <a:pt x="50607" y="244901"/>
                    </a:moveTo>
                    <a:cubicBezTo>
                      <a:pt x="53318" y="244901"/>
                      <a:pt x="55125" y="246709"/>
                      <a:pt x="55125" y="249420"/>
                    </a:cubicBezTo>
                    <a:cubicBezTo>
                      <a:pt x="55125" y="252131"/>
                      <a:pt x="53318" y="253938"/>
                      <a:pt x="50607" y="253938"/>
                    </a:cubicBezTo>
                    <a:cubicBezTo>
                      <a:pt x="47896" y="253938"/>
                      <a:pt x="46088" y="252131"/>
                      <a:pt x="46088" y="249420"/>
                    </a:cubicBezTo>
                    <a:cubicBezTo>
                      <a:pt x="46088" y="246709"/>
                      <a:pt x="48800" y="244901"/>
                      <a:pt x="50607" y="244901"/>
                    </a:cubicBezTo>
                    <a:lnTo>
                      <a:pt x="50607" y="244901"/>
                    </a:lnTo>
                    <a:close/>
                    <a:moveTo>
                      <a:pt x="267494" y="234057"/>
                    </a:moveTo>
                    <a:cubicBezTo>
                      <a:pt x="270205" y="234057"/>
                      <a:pt x="272012" y="235864"/>
                      <a:pt x="272012" y="238576"/>
                    </a:cubicBezTo>
                    <a:cubicBezTo>
                      <a:pt x="272012" y="241287"/>
                      <a:pt x="270205" y="243094"/>
                      <a:pt x="267494" y="243094"/>
                    </a:cubicBezTo>
                    <a:cubicBezTo>
                      <a:pt x="264783" y="243094"/>
                      <a:pt x="262975" y="241287"/>
                      <a:pt x="262975" y="238576"/>
                    </a:cubicBezTo>
                    <a:cubicBezTo>
                      <a:pt x="262072" y="235864"/>
                      <a:pt x="264783" y="234057"/>
                      <a:pt x="267494" y="234057"/>
                    </a:cubicBezTo>
                    <a:lnTo>
                      <a:pt x="267494" y="234057"/>
                    </a:lnTo>
                    <a:close/>
                    <a:moveTo>
                      <a:pt x="248516" y="234057"/>
                    </a:moveTo>
                    <a:cubicBezTo>
                      <a:pt x="251227" y="234057"/>
                      <a:pt x="253035" y="235864"/>
                      <a:pt x="253035" y="238576"/>
                    </a:cubicBezTo>
                    <a:cubicBezTo>
                      <a:pt x="253035" y="241287"/>
                      <a:pt x="251227" y="243094"/>
                      <a:pt x="248516" y="243094"/>
                    </a:cubicBezTo>
                    <a:cubicBezTo>
                      <a:pt x="245805" y="243094"/>
                      <a:pt x="243998" y="241287"/>
                      <a:pt x="243998" y="238576"/>
                    </a:cubicBezTo>
                    <a:cubicBezTo>
                      <a:pt x="243998" y="235864"/>
                      <a:pt x="245805" y="234057"/>
                      <a:pt x="248516" y="234057"/>
                    </a:cubicBezTo>
                    <a:lnTo>
                      <a:pt x="248516" y="234057"/>
                    </a:lnTo>
                    <a:close/>
                    <a:moveTo>
                      <a:pt x="229539" y="234057"/>
                    </a:moveTo>
                    <a:cubicBezTo>
                      <a:pt x="232250" y="234057"/>
                      <a:pt x="234057" y="235864"/>
                      <a:pt x="234057" y="238576"/>
                    </a:cubicBezTo>
                    <a:cubicBezTo>
                      <a:pt x="234057" y="241287"/>
                      <a:pt x="232250" y="243094"/>
                      <a:pt x="229539" y="243094"/>
                    </a:cubicBezTo>
                    <a:cubicBezTo>
                      <a:pt x="226828" y="243094"/>
                      <a:pt x="225020" y="241287"/>
                      <a:pt x="225020" y="238576"/>
                    </a:cubicBezTo>
                    <a:cubicBezTo>
                      <a:pt x="225020" y="235864"/>
                      <a:pt x="226828" y="234057"/>
                      <a:pt x="229539" y="234057"/>
                    </a:cubicBezTo>
                    <a:lnTo>
                      <a:pt x="229539" y="234057"/>
                    </a:lnTo>
                    <a:close/>
                    <a:moveTo>
                      <a:pt x="210561" y="234057"/>
                    </a:moveTo>
                    <a:cubicBezTo>
                      <a:pt x="213272" y="234057"/>
                      <a:pt x="215080" y="235864"/>
                      <a:pt x="215080" y="238576"/>
                    </a:cubicBezTo>
                    <a:cubicBezTo>
                      <a:pt x="215080" y="241287"/>
                      <a:pt x="213272" y="243094"/>
                      <a:pt x="210561" y="243094"/>
                    </a:cubicBezTo>
                    <a:cubicBezTo>
                      <a:pt x="207850" y="243094"/>
                      <a:pt x="206043" y="241287"/>
                      <a:pt x="206043" y="238576"/>
                    </a:cubicBezTo>
                    <a:cubicBezTo>
                      <a:pt x="206043" y="235864"/>
                      <a:pt x="207850" y="234057"/>
                      <a:pt x="210561" y="234057"/>
                    </a:cubicBezTo>
                    <a:lnTo>
                      <a:pt x="210561" y="234057"/>
                    </a:lnTo>
                    <a:close/>
                    <a:moveTo>
                      <a:pt x="191583" y="234057"/>
                    </a:moveTo>
                    <a:cubicBezTo>
                      <a:pt x="194294" y="234057"/>
                      <a:pt x="196102" y="235864"/>
                      <a:pt x="196102" y="238576"/>
                    </a:cubicBezTo>
                    <a:cubicBezTo>
                      <a:pt x="196102" y="241287"/>
                      <a:pt x="194294" y="243094"/>
                      <a:pt x="191583" y="243094"/>
                    </a:cubicBezTo>
                    <a:cubicBezTo>
                      <a:pt x="188872" y="243094"/>
                      <a:pt x="187065" y="241287"/>
                      <a:pt x="187065" y="238576"/>
                    </a:cubicBezTo>
                    <a:cubicBezTo>
                      <a:pt x="187065" y="235864"/>
                      <a:pt x="189776" y="234057"/>
                      <a:pt x="191583" y="234057"/>
                    </a:cubicBezTo>
                    <a:lnTo>
                      <a:pt x="191583" y="234057"/>
                    </a:lnTo>
                    <a:close/>
                    <a:moveTo>
                      <a:pt x="173509" y="234057"/>
                    </a:moveTo>
                    <a:cubicBezTo>
                      <a:pt x="176221" y="234057"/>
                      <a:pt x="178028" y="235864"/>
                      <a:pt x="178028" y="238576"/>
                    </a:cubicBezTo>
                    <a:cubicBezTo>
                      <a:pt x="178028" y="241287"/>
                      <a:pt x="176221" y="243094"/>
                      <a:pt x="173509" y="243094"/>
                    </a:cubicBezTo>
                    <a:cubicBezTo>
                      <a:pt x="170798" y="243094"/>
                      <a:pt x="168991" y="241287"/>
                      <a:pt x="168991" y="238576"/>
                    </a:cubicBezTo>
                    <a:cubicBezTo>
                      <a:pt x="168087" y="235864"/>
                      <a:pt x="170798" y="234057"/>
                      <a:pt x="173509" y="234057"/>
                    </a:cubicBezTo>
                    <a:lnTo>
                      <a:pt x="173509" y="234057"/>
                    </a:lnTo>
                    <a:close/>
                    <a:moveTo>
                      <a:pt x="154532" y="234057"/>
                    </a:moveTo>
                    <a:cubicBezTo>
                      <a:pt x="157243" y="234057"/>
                      <a:pt x="159050" y="235864"/>
                      <a:pt x="159050" y="238576"/>
                    </a:cubicBezTo>
                    <a:cubicBezTo>
                      <a:pt x="159050" y="241287"/>
                      <a:pt x="157243" y="243094"/>
                      <a:pt x="154532" y="243094"/>
                    </a:cubicBezTo>
                    <a:cubicBezTo>
                      <a:pt x="151821" y="243094"/>
                      <a:pt x="150013" y="241287"/>
                      <a:pt x="150013" y="238576"/>
                    </a:cubicBezTo>
                    <a:cubicBezTo>
                      <a:pt x="150013" y="235864"/>
                      <a:pt x="151821" y="234057"/>
                      <a:pt x="154532" y="234057"/>
                    </a:cubicBezTo>
                    <a:lnTo>
                      <a:pt x="154532" y="234057"/>
                    </a:lnTo>
                    <a:close/>
                    <a:moveTo>
                      <a:pt x="135554" y="234057"/>
                    </a:moveTo>
                    <a:cubicBezTo>
                      <a:pt x="138265" y="234057"/>
                      <a:pt x="140073" y="235864"/>
                      <a:pt x="140073" y="238576"/>
                    </a:cubicBezTo>
                    <a:cubicBezTo>
                      <a:pt x="140073" y="241287"/>
                      <a:pt x="138265" y="243094"/>
                      <a:pt x="135554" y="243094"/>
                    </a:cubicBezTo>
                    <a:cubicBezTo>
                      <a:pt x="132843" y="243094"/>
                      <a:pt x="131036" y="241287"/>
                      <a:pt x="131036" y="238576"/>
                    </a:cubicBezTo>
                    <a:cubicBezTo>
                      <a:pt x="131036" y="235864"/>
                      <a:pt x="132843" y="234057"/>
                      <a:pt x="135554" y="234057"/>
                    </a:cubicBezTo>
                    <a:lnTo>
                      <a:pt x="135554" y="234057"/>
                    </a:lnTo>
                    <a:close/>
                    <a:moveTo>
                      <a:pt x="116577" y="234057"/>
                    </a:moveTo>
                    <a:cubicBezTo>
                      <a:pt x="119288" y="234057"/>
                      <a:pt x="121095" y="235864"/>
                      <a:pt x="121095" y="238576"/>
                    </a:cubicBezTo>
                    <a:cubicBezTo>
                      <a:pt x="121095" y="241287"/>
                      <a:pt x="119288" y="243094"/>
                      <a:pt x="116577" y="243094"/>
                    </a:cubicBezTo>
                    <a:cubicBezTo>
                      <a:pt x="113866" y="243094"/>
                      <a:pt x="112058" y="241287"/>
                      <a:pt x="112058" y="238576"/>
                    </a:cubicBezTo>
                    <a:cubicBezTo>
                      <a:pt x="112058" y="235864"/>
                      <a:pt x="113866" y="234057"/>
                      <a:pt x="116577" y="234057"/>
                    </a:cubicBezTo>
                    <a:lnTo>
                      <a:pt x="116577" y="234057"/>
                    </a:lnTo>
                    <a:close/>
                    <a:moveTo>
                      <a:pt x="97599" y="234057"/>
                    </a:moveTo>
                    <a:cubicBezTo>
                      <a:pt x="100310" y="234057"/>
                      <a:pt x="102118" y="235864"/>
                      <a:pt x="102118" y="238576"/>
                    </a:cubicBezTo>
                    <a:cubicBezTo>
                      <a:pt x="102118" y="241287"/>
                      <a:pt x="100310" y="243094"/>
                      <a:pt x="97599" y="243094"/>
                    </a:cubicBezTo>
                    <a:cubicBezTo>
                      <a:pt x="94888" y="243094"/>
                      <a:pt x="93081" y="241287"/>
                      <a:pt x="93081" y="238576"/>
                    </a:cubicBezTo>
                    <a:cubicBezTo>
                      <a:pt x="93081" y="235864"/>
                      <a:pt x="95792" y="234057"/>
                      <a:pt x="97599" y="234057"/>
                    </a:cubicBezTo>
                    <a:lnTo>
                      <a:pt x="97599" y="234057"/>
                    </a:lnTo>
                    <a:close/>
                    <a:moveTo>
                      <a:pt x="79525" y="234057"/>
                    </a:moveTo>
                    <a:cubicBezTo>
                      <a:pt x="82236" y="234057"/>
                      <a:pt x="84044" y="235864"/>
                      <a:pt x="84044" y="238576"/>
                    </a:cubicBezTo>
                    <a:cubicBezTo>
                      <a:pt x="84044" y="241287"/>
                      <a:pt x="82236" y="243094"/>
                      <a:pt x="79525" y="243094"/>
                    </a:cubicBezTo>
                    <a:cubicBezTo>
                      <a:pt x="76814" y="243094"/>
                      <a:pt x="75007" y="241287"/>
                      <a:pt x="75007" y="238576"/>
                    </a:cubicBezTo>
                    <a:cubicBezTo>
                      <a:pt x="74103" y="235864"/>
                      <a:pt x="76814" y="234057"/>
                      <a:pt x="79525" y="234057"/>
                    </a:cubicBezTo>
                    <a:lnTo>
                      <a:pt x="79525" y="234057"/>
                    </a:lnTo>
                    <a:close/>
                    <a:moveTo>
                      <a:pt x="60548" y="234057"/>
                    </a:moveTo>
                    <a:cubicBezTo>
                      <a:pt x="63259" y="234057"/>
                      <a:pt x="65066" y="235864"/>
                      <a:pt x="65066" y="238576"/>
                    </a:cubicBezTo>
                    <a:cubicBezTo>
                      <a:pt x="65066" y="241287"/>
                      <a:pt x="63259" y="243094"/>
                      <a:pt x="60548" y="243094"/>
                    </a:cubicBezTo>
                    <a:cubicBezTo>
                      <a:pt x="57836" y="243094"/>
                      <a:pt x="56029" y="241287"/>
                      <a:pt x="56029" y="238576"/>
                    </a:cubicBezTo>
                    <a:cubicBezTo>
                      <a:pt x="56029" y="235864"/>
                      <a:pt x="57836" y="234057"/>
                      <a:pt x="60548" y="234057"/>
                    </a:cubicBezTo>
                    <a:lnTo>
                      <a:pt x="60548" y="234057"/>
                    </a:lnTo>
                    <a:close/>
                    <a:moveTo>
                      <a:pt x="41570" y="234057"/>
                    </a:moveTo>
                    <a:cubicBezTo>
                      <a:pt x="44281" y="234057"/>
                      <a:pt x="46088" y="235864"/>
                      <a:pt x="46088" y="238576"/>
                    </a:cubicBezTo>
                    <a:cubicBezTo>
                      <a:pt x="46088" y="241287"/>
                      <a:pt x="44281" y="243094"/>
                      <a:pt x="41570" y="243094"/>
                    </a:cubicBezTo>
                    <a:cubicBezTo>
                      <a:pt x="38859" y="243094"/>
                      <a:pt x="37052" y="241287"/>
                      <a:pt x="37052" y="238576"/>
                    </a:cubicBezTo>
                    <a:cubicBezTo>
                      <a:pt x="37052" y="235864"/>
                      <a:pt x="38859" y="234057"/>
                      <a:pt x="41570" y="234057"/>
                    </a:cubicBezTo>
                    <a:lnTo>
                      <a:pt x="41570" y="234057"/>
                    </a:lnTo>
                    <a:close/>
                    <a:moveTo>
                      <a:pt x="276531" y="225020"/>
                    </a:moveTo>
                    <a:cubicBezTo>
                      <a:pt x="279242" y="225020"/>
                      <a:pt x="281049" y="226828"/>
                      <a:pt x="281049" y="229539"/>
                    </a:cubicBezTo>
                    <a:cubicBezTo>
                      <a:pt x="281049" y="232250"/>
                      <a:pt x="279242" y="234057"/>
                      <a:pt x="276531" y="234057"/>
                    </a:cubicBezTo>
                    <a:cubicBezTo>
                      <a:pt x="273820" y="234057"/>
                      <a:pt x="272012" y="232250"/>
                      <a:pt x="272012" y="229539"/>
                    </a:cubicBezTo>
                    <a:cubicBezTo>
                      <a:pt x="272012" y="226828"/>
                      <a:pt x="273820" y="225020"/>
                      <a:pt x="276531" y="225020"/>
                    </a:cubicBezTo>
                    <a:lnTo>
                      <a:pt x="276531" y="225020"/>
                    </a:lnTo>
                    <a:close/>
                    <a:moveTo>
                      <a:pt x="257553" y="225020"/>
                    </a:moveTo>
                    <a:cubicBezTo>
                      <a:pt x="260264" y="225020"/>
                      <a:pt x="262072" y="226828"/>
                      <a:pt x="262072" y="229539"/>
                    </a:cubicBezTo>
                    <a:cubicBezTo>
                      <a:pt x="262072" y="232250"/>
                      <a:pt x="260264" y="234057"/>
                      <a:pt x="257553" y="234057"/>
                    </a:cubicBezTo>
                    <a:cubicBezTo>
                      <a:pt x="254842" y="234057"/>
                      <a:pt x="253035" y="232250"/>
                      <a:pt x="253035" y="229539"/>
                    </a:cubicBezTo>
                    <a:cubicBezTo>
                      <a:pt x="253035" y="226828"/>
                      <a:pt x="254842" y="225020"/>
                      <a:pt x="257553" y="225020"/>
                    </a:cubicBezTo>
                    <a:lnTo>
                      <a:pt x="257553" y="225020"/>
                    </a:lnTo>
                    <a:close/>
                    <a:moveTo>
                      <a:pt x="238576" y="225020"/>
                    </a:moveTo>
                    <a:cubicBezTo>
                      <a:pt x="241287" y="225020"/>
                      <a:pt x="243094" y="226828"/>
                      <a:pt x="243094" y="229539"/>
                    </a:cubicBezTo>
                    <a:cubicBezTo>
                      <a:pt x="243094" y="232250"/>
                      <a:pt x="241287" y="234057"/>
                      <a:pt x="238576" y="234057"/>
                    </a:cubicBezTo>
                    <a:cubicBezTo>
                      <a:pt x="235864" y="234057"/>
                      <a:pt x="234057" y="232250"/>
                      <a:pt x="234057" y="229539"/>
                    </a:cubicBezTo>
                    <a:cubicBezTo>
                      <a:pt x="234057" y="226828"/>
                      <a:pt x="235864" y="225020"/>
                      <a:pt x="238576" y="225020"/>
                    </a:cubicBezTo>
                    <a:lnTo>
                      <a:pt x="238576" y="225020"/>
                    </a:lnTo>
                    <a:close/>
                    <a:moveTo>
                      <a:pt x="220502" y="225020"/>
                    </a:moveTo>
                    <a:cubicBezTo>
                      <a:pt x="223213" y="225020"/>
                      <a:pt x="225020" y="226828"/>
                      <a:pt x="225020" y="229539"/>
                    </a:cubicBezTo>
                    <a:cubicBezTo>
                      <a:pt x="225020" y="232250"/>
                      <a:pt x="223213" y="234057"/>
                      <a:pt x="220502" y="234057"/>
                    </a:cubicBezTo>
                    <a:cubicBezTo>
                      <a:pt x="217791" y="234057"/>
                      <a:pt x="215983" y="232250"/>
                      <a:pt x="215983" y="229539"/>
                    </a:cubicBezTo>
                    <a:cubicBezTo>
                      <a:pt x="215080" y="226828"/>
                      <a:pt x="217791" y="225020"/>
                      <a:pt x="220502" y="225020"/>
                    </a:cubicBezTo>
                    <a:lnTo>
                      <a:pt x="220502" y="225020"/>
                    </a:lnTo>
                    <a:close/>
                    <a:moveTo>
                      <a:pt x="201524" y="225020"/>
                    </a:moveTo>
                    <a:cubicBezTo>
                      <a:pt x="204235" y="225020"/>
                      <a:pt x="206043" y="226828"/>
                      <a:pt x="206043" y="229539"/>
                    </a:cubicBezTo>
                    <a:cubicBezTo>
                      <a:pt x="206043" y="232250"/>
                      <a:pt x="204235" y="234057"/>
                      <a:pt x="201524" y="234057"/>
                    </a:cubicBezTo>
                    <a:cubicBezTo>
                      <a:pt x="198813" y="234057"/>
                      <a:pt x="197006" y="232250"/>
                      <a:pt x="197006" y="229539"/>
                    </a:cubicBezTo>
                    <a:cubicBezTo>
                      <a:pt x="196102" y="226828"/>
                      <a:pt x="198813" y="225020"/>
                      <a:pt x="201524" y="225020"/>
                    </a:cubicBezTo>
                    <a:lnTo>
                      <a:pt x="201524" y="225020"/>
                    </a:lnTo>
                    <a:close/>
                    <a:moveTo>
                      <a:pt x="182546" y="225020"/>
                    </a:moveTo>
                    <a:cubicBezTo>
                      <a:pt x="185258" y="225020"/>
                      <a:pt x="187065" y="226828"/>
                      <a:pt x="187065" y="229539"/>
                    </a:cubicBezTo>
                    <a:cubicBezTo>
                      <a:pt x="187065" y="232250"/>
                      <a:pt x="185258" y="234057"/>
                      <a:pt x="182546" y="234057"/>
                    </a:cubicBezTo>
                    <a:cubicBezTo>
                      <a:pt x="179835" y="234057"/>
                      <a:pt x="178028" y="232250"/>
                      <a:pt x="178028" y="229539"/>
                    </a:cubicBezTo>
                    <a:cubicBezTo>
                      <a:pt x="178028" y="226828"/>
                      <a:pt x="179835" y="225020"/>
                      <a:pt x="182546" y="225020"/>
                    </a:cubicBezTo>
                    <a:lnTo>
                      <a:pt x="182546" y="225020"/>
                    </a:lnTo>
                    <a:close/>
                    <a:moveTo>
                      <a:pt x="163569" y="225020"/>
                    </a:moveTo>
                    <a:cubicBezTo>
                      <a:pt x="166280" y="225020"/>
                      <a:pt x="168087" y="226828"/>
                      <a:pt x="168087" y="229539"/>
                    </a:cubicBezTo>
                    <a:cubicBezTo>
                      <a:pt x="168087" y="232250"/>
                      <a:pt x="166280" y="234057"/>
                      <a:pt x="163569" y="234057"/>
                    </a:cubicBezTo>
                    <a:cubicBezTo>
                      <a:pt x="160858" y="234057"/>
                      <a:pt x="159050" y="232250"/>
                      <a:pt x="159050" y="229539"/>
                    </a:cubicBezTo>
                    <a:cubicBezTo>
                      <a:pt x="159050" y="226828"/>
                      <a:pt x="160858" y="225020"/>
                      <a:pt x="163569" y="225020"/>
                    </a:cubicBezTo>
                    <a:lnTo>
                      <a:pt x="163569" y="225020"/>
                    </a:lnTo>
                    <a:close/>
                    <a:moveTo>
                      <a:pt x="144591" y="225020"/>
                    </a:moveTo>
                    <a:cubicBezTo>
                      <a:pt x="147302" y="225020"/>
                      <a:pt x="149110" y="226828"/>
                      <a:pt x="149110" y="229539"/>
                    </a:cubicBezTo>
                    <a:cubicBezTo>
                      <a:pt x="149110" y="232250"/>
                      <a:pt x="147302" y="234057"/>
                      <a:pt x="144591" y="234057"/>
                    </a:cubicBezTo>
                    <a:cubicBezTo>
                      <a:pt x="141880" y="234057"/>
                      <a:pt x="140073" y="232250"/>
                      <a:pt x="140073" y="229539"/>
                    </a:cubicBezTo>
                    <a:cubicBezTo>
                      <a:pt x="140073" y="226828"/>
                      <a:pt x="141880" y="225020"/>
                      <a:pt x="144591" y="225020"/>
                    </a:cubicBezTo>
                    <a:lnTo>
                      <a:pt x="144591" y="225020"/>
                    </a:lnTo>
                    <a:close/>
                    <a:moveTo>
                      <a:pt x="126517" y="225020"/>
                    </a:moveTo>
                    <a:cubicBezTo>
                      <a:pt x="129228" y="225020"/>
                      <a:pt x="131036" y="226828"/>
                      <a:pt x="131036" y="229539"/>
                    </a:cubicBezTo>
                    <a:cubicBezTo>
                      <a:pt x="131036" y="232250"/>
                      <a:pt x="129228" y="234057"/>
                      <a:pt x="126517" y="234057"/>
                    </a:cubicBezTo>
                    <a:cubicBezTo>
                      <a:pt x="123806" y="234057"/>
                      <a:pt x="121999" y="232250"/>
                      <a:pt x="121999" y="229539"/>
                    </a:cubicBezTo>
                    <a:cubicBezTo>
                      <a:pt x="121095" y="226828"/>
                      <a:pt x="123806" y="225020"/>
                      <a:pt x="126517" y="225020"/>
                    </a:cubicBezTo>
                    <a:lnTo>
                      <a:pt x="126517" y="225020"/>
                    </a:lnTo>
                    <a:close/>
                    <a:moveTo>
                      <a:pt x="107540" y="225020"/>
                    </a:moveTo>
                    <a:cubicBezTo>
                      <a:pt x="110251" y="225020"/>
                      <a:pt x="112058" y="226828"/>
                      <a:pt x="112058" y="229539"/>
                    </a:cubicBezTo>
                    <a:cubicBezTo>
                      <a:pt x="112058" y="232250"/>
                      <a:pt x="110251" y="234057"/>
                      <a:pt x="107540" y="234057"/>
                    </a:cubicBezTo>
                    <a:cubicBezTo>
                      <a:pt x="104829" y="234057"/>
                      <a:pt x="103021" y="232250"/>
                      <a:pt x="103021" y="229539"/>
                    </a:cubicBezTo>
                    <a:cubicBezTo>
                      <a:pt x="103021" y="226828"/>
                      <a:pt x="104829" y="225020"/>
                      <a:pt x="107540" y="225020"/>
                    </a:cubicBezTo>
                    <a:lnTo>
                      <a:pt x="107540" y="225020"/>
                    </a:lnTo>
                    <a:close/>
                    <a:moveTo>
                      <a:pt x="88562" y="225020"/>
                    </a:moveTo>
                    <a:cubicBezTo>
                      <a:pt x="91273" y="225020"/>
                      <a:pt x="93081" y="226828"/>
                      <a:pt x="93081" y="229539"/>
                    </a:cubicBezTo>
                    <a:cubicBezTo>
                      <a:pt x="93081" y="232250"/>
                      <a:pt x="91273" y="234057"/>
                      <a:pt x="88562" y="234057"/>
                    </a:cubicBezTo>
                    <a:cubicBezTo>
                      <a:pt x="85851" y="234057"/>
                      <a:pt x="84044" y="232250"/>
                      <a:pt x="84044" y="229539"/>
                    </a:cubicBezTo>
                    <a:cubicBezTo>
                      <a:pt x="84044" y="226828"/>
                      <a:pt x="85851" y="225020"/>
                      <a:pt x="88562" y="225020"/>
                    </a:cubicBezTo>
                    <a:lnTo>
                      <a:pt x="88562" y="225020"/>
                    </a:lnTo>
                    <a:close/>
                    <a:moveTo>
                      <a:pt x="69585" y="225020"/>
                    </a:moveTo>
                    <a:cubicBezTo>
                      <a:pt x="72296" y="225020"/>
                      <a:pt x="74103" y="226828"/>
                      <a:pt x="74103" y="229539"/>
                    </a:cubicBezTo>
                    <a:cubicBezTo>
                      <a:pt x="74103" y="232250"/>
                      <a:pt x="72296" y="234057"/>
                      <a:pt x="69585" y="234057"/>
                    </a:cubicBezTo>
                    <a:cubicBezTo>
                      <a:pt x="66873" y="234057"/>
                      <a:pt x="65066" y="232250"/>
                      <a:pt x="65066" y="229539"/>
                    </a:cubicBezTo>
                    <a:cubicBezTo>
                      <a:pt x="65066" y="226828"/>
                      <a:pt x="66873" y="225020"/>
                      <a:pt x="69585" y="225020"/>
                    </a:cubicBezTo>
                    <a:lnTo>
                      <a:pt x="69585" y="225020"/>
                    </a:lnTo>
                    <a:close/>
                    <a:moveTo>
                      <a:pt x="50607" y="225020"/>
                    </a:moveTo>
                    <a:cubicBezTo>
                      <a:pt x="53318" y="225020"/>
                      <a:pt x="55125" y="226828"/>
                      <a:pt x="55125" y="229539"/>
                    </a:cubicBezTo>
                    <a:cubicBezTo>
                      <a:pt x="55125" y="232250"/>
                      <a:pt x="53318" y="234057"/>
                      <a:pt x="50607" y="234057"/>
                    </a:cubicBezTo>
                    <a:cubicBezTo>
                      <a:pt x="47896" y="234057"/>
                      <a:pt x="46088" y="232250"/>
                      <a:pt x="46088" y="229539"/>
                    </a:cubicBezTo>
                    <a:cubicBezTo>
                      <a:pt x="46088" y="226828"/>
                      <a:pt x="48800" y="225020"/>
                      <a:pt x="50607" y="225020"/>
                    </a:cubicBezTo>
                    <a:lnTo>
                      <a:pt x="50607" y="225020"/>
                    </a:lnTo>
                    <a:close/>
                    <a:moveTo>
                      <a:pt x="32533" y="225020"/>
                    </a:moveTo>
                    <a:cubicBezTo>
                      <a:pt x="35244" y="225020"/>
                      <a:pt x="37052" y="226828"/>
                      <a:pt x="37052" y="229539"/>
                    </a:cubicBezTo>
                    <a:cubicBezTo>
                      <a:pt x="37052" y="232250"/>
                      <a:pt x="35244" y="234057"/>
                      <a:pt x="32533" y="234057"/>
                    </a:cubicBezTo>
                    <a:cubicBezTo>
                      <a:pt x="29822" y="234057"/>
                      <a:pt x="28015" y="232250"/>
                      <a:pt x="28015" y="229539"/>
                    </a:cubicBezTo>
                    <a:cubicBezTo>
                      <a:pt x="27111" y="226828"/>
                      <a:pt x="29822" y="225020"/>
                      <a:pt x="32533" y="225020"/>
                    </a:cubicBezTo>
                    <a:lnTo>
                      <a:pt x="32533" y="225020"/>
                    </a:lnTo>
                    <a:close/>
                    <a:moveTo>
                      <a:pt x="267494" y="214176"/>
                    </a:moveTo>
                    <a:cubicBezTo>
                      <a:pt x="270205" y="214176"/>
                      <a:pt x="272012" y="215983"/>
                      <a:pt x="272012" y="218694"/>
                    </a:cubicBezTo>
                    <a:cubicBezTo>
                      <a:pt x="272012" y="221405"/>
                      <a:pt x="270205" y="223213"/>
                      <a:pt x="267494" y="223213"/>
                    </a:cubicBezTo>
                    <a:cubicBezTo>
                      <a:pt x="264783" y="223213"/>
                      <a:pt x="262975" y="221405"/>
                      <a:pt x="262975" y="218694"/>
                    </a:cubicBezTo>
                    <a:cubicBezTo>
                      <a:pt x="262072" y="215983"/>
                      <a:pt x="264783" y="214176"/>
                      <a:pt x="267494" y="214176"/>
                    </a:cubicBezTo>
                    <a:lnTo>
                      <a:pt x="267494" y="214176"/>
                    </a:lnTo>
                    <a:close/>
                    <a:moveTo>
                      <a:pt x="248516" y="214176"/>
                    </a:moveTo>
                    <a:cubicBezTo>
                      <a:pt x="251227" y="214176"/>
                      <a:pt x="253035" y="215983"/>
                      <a:pt x="253035" y="218694"/>
                    </a:cubicBezTo>
                    <a:cubicBezTo>
                      <a:pt x="253035" y="221405"/>
                      <a:pt x="251227" y="223213"/>
                      <a:pt x="248516" y="223213"/>
                    </a:cubicBezTo>
                    <a:cubicBezTo>
                      <a:pt x="245805" y="223213"/>
                      <a:pt x="243998" y="221405"/>
                      <a:pt x="243998" y="218694"/>
                    </a:cubicBezTo>
                    <a:cubicBezTo>
                      <a:pt x="243998" y="215983"/>
                      <a:pt x="245805" y="214176"/>
                      <a:pt x="248516" y="214176"/>
                    </a:cubicBezTo>
                    <a:lnTo>
                      <a:pt x="248516" y="214176"/>
                    </a:lnTo>
                    <a:close/>
                    <a:moveTo>
                      <a:pt x="229539" y="214176"/>
                    </a:moveTo>
                    <a:cubicBezTo>
                      <a:pt x="232250" y="214176"/>
                      <a:pt x="234057" y="215983"/>
                      <a:pt x="234057" y="218694"/>
                    </a:cubicBezTo>
                    <a:cubicBezTo>
                      <a:pt x="234057" y="221405"/>
                      <a:pt x="232250" y="223213"/>
                      <a:pt x="229539" y="223213"/>
                    </a:cubicBezTo>
                    <a:cubicBezTo>
                      <a:pt x="226828" y="223213"/>
                      <a:pt x="225020" y="221405"/>
                      <a:pt x="225020" y="218694"/>
                    </a:cubicBezTo>
                    <a:cubicBezTo>
                      <a:pt x="225020" y="215983"/>
                      <a:pt x="226828" y="214176"/>
                      <a:pt x="229539" y="214176"/>
                    </a:cubicBezTo>
                    <a:lnTo>
                      <a:pt x="229539" y="214176"/>
                    </a:lnTo>
                    <a:close/>
                    <a:moveTo>
                      <a:pt x="210561" y="214176"/>
                    </a:moveTo>
                    <a:cubicBezTo>
                      <a:pt x="213272" y="214176"/>
                      <a:pt x="215080" y="215983"/>
                      <a:pt x="215080" y="218694"/>
                    </a:cubicBezTo>
                    <a:cubicBezTo>
                      <a:pt x="215080" y="221405"/>
                      <a:pt x="213272" y="223213"/>
                      <a:pt x="210561" y="223213"/>
                    </a:cubicBezTo>
                    <a:cubicBezTo>
                      <a:pt x="207850" y="223213"/>
                      <a:pt x="206043" y="221405"/>
                      <a:pt x="206043" y="218694"/>
                    </a:cubicBezTo>
                    <a:cubicBezTo>
                      <a:pt x="206043" y="215983"/>
                      <a:pt x="207850" y="214176"/>
                      <a:pt x="210561" y="214176"/>
                    </a:cubicBezTo>
                    <a:lnTo>
                      <a:pt x="210561" y="214176"/>
                    </a:lnTo>
                    <a:close/>
                    <a:moveTo>
                      <a:pt x="191583" y="214176"/>
                    </a:moveTo>
                    <a:cubicBezTo>
                      <a:pt x="194294" y="214176"/>
                      <a:pt x="196102" y="215983"/>
                      <a:pt x="196102" y="218694"/>
                    </a:cubicBezTo>
                    <a:cubicBezTo>
                      <a:pt x="196102" y="221405"/>
                      <a:pt x="194294" y="223213"/>
                      <a:pt x="191583" y="223213"/>
                    </a:cubicBezTo>
                    <a:cubicBezTo>
                      <a:pt x="188872" y="223213"/>
                      <a:pt x="187065" y="221405"/>
                      <a:pt x="187065" y="218694"/>
                    </a:cubicBezTo>
                    <a:cubicBezTo>
                      <a:pt x="187065" y="215983"/>
                      <a:pt x="189776" y="214176"/>
                      <a:pt x="191583" y="214176"/>
                    </a:cubicBezTo>
                    <a:lnTo>
                      <a:pt x="191583" y="214176"/>
                    </a:lnTo>
                    <a:close/>
                    <a:moveTo>
                      <a:pt x="173509" y="214176"/>
                    </a:moveTo>
                    <a:cubicBezTo>
                      <a:pt x="176221" y="214176"/>
                      <a:pt x="178028" y="215983"/>
                      <a:pt x="178028" y="218694"/>
                    </a:cubicBezTo>
                    <a:cubicBezTo>
                      <a:pt x="178028" y="221405"/>
                      <a:pt x="176221" y="223213"/>
                      <a:pt x="173509" y="223213"/>
                    </a:cubicBezTo>
                    <a:cubicBezTo>
                      <a:pt x="170798" y="223213"/>
                      <a:pt x="168991" y="221405"/>
                      <a:pt x="168991" y="218694"/>
                    </a:cubicBezTo>
                    <a:cubicBezTo>
                      <a:pt x="168087" y="215983"/>
                      <a:pt x="170798" y="214176"/>
                      <a:pt x="173509" y="214176"/>
                    </a:cubicBezTo>
                    <a:lnTo>
                      <a:pt x="173509" y="214176"/>
                    </a:lnTo>
                    <a:close/>
                    <a:moveTo>
                      <a:pt x="154532" y="214176"/>
                    </a:moveTo>
                    <a:cubicBezTo>
                      <a:pt x="157243" y="214176"/>
                      <a:pt x="159050" y="215983"/>
                      <a:pt x="159050" y="218694"/>
                    </a:cubicBezTo>
                    <a:cubicBezTo>
                      <a:pt x="159050" y="221405"/>
                      <a:pt x="157243" y="223213"/>
                      <a:pt x="154532" y="223213"/>
                    </a:cubicBezTo>
                    <a:cubicBezTo>
                      <a:pt x="151821" y="223213"/>
                      <a:pt x="150013" y="221405"/>
                      <a:pt x="150013" y="218694"/>
                    </a:cubicBezTo>
                    <a:cubicBezTo>
                      <a:pt x="150013" y="215983"/>
                      <a:pt x="151821" y="214176"/>
                      <a:pt x="154532" y="214176"/>
                    </a:cubicBezTo>
                    <a:lnTo>
                      <a:pt x="154532" y="214176"/>
                    </a:lnTo>
                    <a:close/>
                    <a:moveTo>
                      <a:pt x="135554" y="214176"/>
                    </a:moveTo>
                    <a:cubicBezTo>
                      <a:pt x="138265" y="214176"/>
                      <a:pt x="140073" y="215983"/>
                      <a:pt x="140073" y="218694"/>
                    </a:cubicBezTo>
                    <a:cubicBezTo>
                      <a:pt x="140073" y="221405"/>
                      <a:pt x="138265" y="223213"/>
                      <a:pt x="135554" y="223213"/>
                    </a:cubicBezTo>
                    <a:cubicBezTo>
                      <a:pt x="132843" y="223213"/>
                      <a:pt x="131036" y="221405"/>
                      <a:pt x="131036" y="218694"/>
                    </a:cubicBezTo>
                    <a:cubicBezTo>
                      <a:pt x="131036" y="215983"/>
                      <a:pt x="132843" y="214176"/>
                      <a:pt x="135554" y="214176"/>
                    </a:cubicBezTo>
                    <a:lnTo>
                      <a:pt x="135554" y="214176"/>
                    </a:lnTo>
                    <a:close/>
                    <a:moveTo>
                      <a:pt x="116577" y="214176"/>
                    </a:moveTo>
                    <a:cubicBezTo>
                      <a:pt x="119288" y="214176"/>
                      <a:pt x="121095" y="215983"/>
                      <a:pt x="121095" y="218694"/>
                    </a:cubicBezTo>
                    <a:cubicBezTo>
                      <a:pt x="121095" y="221405"/>
                      <a:pt x="119288" y="223213"/>
                      <a:pt x="116577" y="223213"/>
                    </a:cubicBezTo>
                    <a:cubicBezTo>
                      <a:pt x="113866" y="223213"/>
                      <a:pt x="112058" y="221405"/>
                      <a:pt x="112058" y="218694"/>
                    </a:cubicBezTo>
                    <a:cubicBezTo>
                      <a:pt x="112058" y="215983"/>
                      <a:pt x="113866" y="214176"/>
                      <a:pt x="116577" y="214176"/>
                    </a:cubicBezTo>
                    <a:lnTo>
                      <a:pt x="116577" y="214176"/>
                    </a:lnTo>
                    <a:close/>
                    <a:moveTo>
                      <a:pt x="97599" y="214176"/>
                    </a:moveTo>
                    <a:cubicBezTo>
                      <a:pt x="100310" y="214176"/>
                      <a:pt x="102118" y="215983"/>
                      <a:pt x="102118" y="218694"/>
                    </a:cubicBezTo>
                    <a:cubicBezTo>
                      <a:pt x="102118" y="221405"/>
                      <a:pt x="100310" y="223213"/>
                      <a:pt x="97599" y="223213"/>
                    </a:cubicBezTo>
                    <a:cubicBezTo>
                      <a:pt x="94888" y="223213"/>
                      <a:pt x="93081" y="221405"/>
                      <a:pt x="93081" y="218694"/>
                    </a:cubicBezTo>
                    <a:cubicBezTo>
                      <a:pt x="93081" y="215983"/>
                      <a:pt x="95792" y="214176"/>
                      <a:pt x="97599" y="214176"/>
                    </a:cubicBezTo>
                    <a:lnTo>
                      <a:pt x="97599" y="214176"/>
                    </a:lnTo>
                    <a:close/>
                    <a:moveTo>
                      <a:pt x="79525" y="214176"/>
                    </a:moveTo>
                    <a:cubicBezTo>
                      <a:pt x="82236" y="214176"/>
                      <a:pt x="84044" y="215983"/>
                      <a:pt x="84044" y="218694"/>
                    </a:cubicBezTo>
                    <a:cubicBezTo>
                      <a:pt x="84044" y="221405"/>
                      <a:pt x="82236" y="223213"/>
                      <a:pt x="79525" y="223213"/>
                    </a:cubicBezTo>
                    <a:cubicBezTo>
                      <a:pt x="76814" y="223213"/>
                      <a:pt x="75007" y="221405"/>
                      <a:pt x="75007" y="218694"/>
                    </a:cubicBezTo>
                    <a:cubicBezTo>
                      <a:pt x="74103" y="215983"/>
                      <a:pt x="76814" y="214176"/>
                      <a:pt x="79525" y="214176"/>
                    </a:cubicBezTo>
                    <a:lnTo>
                      <a:pt x="79525" y="214176"/>
                    </a:lnTo>
                    <a:close/>
                    <a:moveTo>
                      <a:pt x="60548" y="214176"/>
                    </a:moveTo>
                    <a:cubicBezTo>
                      <a:pt x="63259" y="214176"/>
                      <a:pt x="65066" y="215983"/>
                      <a:pt x="65066" y="218694"/>
                    </a:cubicBezTo>
                    <a:cubicBezTo>
                      <a:pt x="65066" y="221405"/>
                      <a:pt x="63259" y="223213"/>
                      <a:pt x="60548" y="223213"/>
                    </a:cubicBezTo>
                    <a:cubicBezTo>
                      <a:pt x="57836" y="223213"/>
                      <a:pt x="56029" y="221405"/>
                      <a:pt x="56029" y="218694"/>
                    </a:cubicBezTo>
                    <a:cubicBezTo>
                      <a:pt x="56029" y="215983"/>
                      <a:pt x="57836" y="214176"/>
                      <a:pt x="60548" y="214176"/>
                    </a:cubicBezTo>
                    <a:lnTo>
                      <a:pt x="60548" y="214176"/>
                    </a:lnTo>
                    <a:close/>
                    <a:moveTo>
                      <a:pt x="41570" y="214176"/>
                    </a:moveTo>
                    <a:cubicBezTo>
                      <a:pt x="44281" y="214176"/>
                      <a:pt x="46088" y="215983"/>
                      <a:pt x="46088" y="218694"/>
                    </a:cubicBezTo>
                    <a:cubicBezTo>
                      <a:pt x="46088" y="221405"/>
                      <a:pt x="44281" y="223213"/>
                      <a:pt x="41570" y="223213"/>
                    </a:cubicBezTo>
                    <a:cubicBezTo>
                      <a:pt x="38859" y="223213"/>
                      <a:pt x="37052" y="221405"/>
                      <a:pt x="37052" y="218694"/>
                    </a:cubicBezTo>
                    <a:cubicBezTo>
                      <a:pt x="37052" y="215983"/>
                      <a:pt x="38859" y="214176"/>
                      <a:pt x="41570" y="214176"/>
                    </a:cubicBezTo>
                    <a:lnTo>
                      <a:pt x="41570" y="214176"/>
                    </a:lnTo>
                    <a:close/>
                    <a:moveTo>
                      <a:pt x="22592" y="214176"/>
                    </a:moveTo>
                    <a:cubicBezTo>
                      <a:pt x="25303" y="214176"/>
                      <a:pt x="27111" y="215983"/>
                      <a:pt x="27111" y="218694"/>
                    </a:cubicBezTo>
                    <a:cubicBezTo>
                      <a:pt x="27111" y="221405"/>
                      <a:pt x="25303" y="223213"/>
                      <a:pt x="22592" y="223213"/>
                    </a:cubicBezTo>
                    <a:cubicBezTo>
                      <a:pt x="19881" y="223213"/>
                      <a:pt x="18074" y="221405"/>
                      <a:pt x="18074" y="218694"/>
                    </a:cubicBezTo>
                    <a:cubicBezTo>
                      <a:pt x="18074" y="215983"/>
                      <a:pt x="19881" y="214176"/>
                      <a:pt x="22592" y="214176"/>
                    </a:cubicBezTo>
                    <a:lnTo>
                      <a:pt x="22592" y="214176"/>
                    </a:lnTo>
                    <a:close/>
                    <a:moveTo>
                      <a:pt x="276531" y="204235"/>
                    </a:moveTo>
                    <a:cubicBezTo>
                      <a:pt x="279242" y="204235"/>
                      <a:pt x="281049" y="206043"/>
                      <a:pt x="281049" y="208754"/>
                    </a:cubicBezTo>
                    <a:cubicBezTo>
                      <a:pt x="281049" y="211465"/>
                      <a:pt x="279242" y="213272"/>
                      <a:pt x="276531" y="213272"/>
                    </a:cubicBezTo>
                    <a:cubicBezTo>
                      <a:pt x="273820" y="213272"/>
                      <a:pt x="272012" y="211465"/>
                      <a:pt x="272012" y="208754"/>
                    </a:cubicBezTo>
                    <a:cubicBezTo>
                      <a:pt x="272012" y="206043"/>
                      <a:pt x="273820" y="204235"/>
                      <a:pt x="276531" y="204235"/>
                    </a:cubicBezTo>
                    <a:lnTo>
                      <a:pt x="276531" y="204235"/>
                    </a:lnTo>
                    <a:close/>
                    <a:moveTo>
                      <a:pt x="257553" y="204235"/>
                    </a:moveTo>
                    <a:cubicBezTo>
                      <a:pt x="260264" y="204235"/>
                      <a:pt x="262072" y="206043"/>
                      <a:pt x="262072" y="208754"/>
                    </a:cubicBezTo>
                    <a:cubicBezTo>
                      <a:pt x="262072" y="211465"/>
                      <a:pt x="260264" y="213272"/>
                      <a:pt x="257553" y="213272"/>
                    </a:cubicBezTo>
                    <a:cubicBezTo>
                      <a:pt x="254842" y="213272"/>
                      <a:pt x="253035" y="211465"/>
                      <a:pt x="253035" y="208754"/>
                    </a:cubicBezTo>
                    <a:cubicBezTo>
                      <a:pt x="253035" y="206043"/>
                      <a:pt x="254842" y="204235"/>
                      <a:pt x="257553" y="204235"/>
                    </a:cubicBezTo>
                    <a:lnTo>
                      <a:pt x="257553" y="204235"/>
                    </a:lnTo>
                    <a:close/>
                    <a:moveTo>
                      <a:pt x="238576" y="204235"/>
                    </a:moveTo>
                    <a:cubicBezTo>
                      <a:pt x="241287" y="204235"/>
                      <a:pt x="243094" y="206043"/>
                      <a:pt x="243094" y="208754"/>
                    </a:cubicBezTo>
                    <a:cubicBezTo>
                      <a:pt x="243094" y="211465"/>
                      <a:pt x="241287" y="213272"/>
                      <a:pt x="238576" y="213272"/>
                    </a:cubicBezTo>
                    <a:cubicBezTo>
                      <a:pt x="235864" y="213272"/>
                      <a:pt x="234057" y="211465"/>
                      <a:pt x="234057" y="208754"/>
                    </a:cubicBezTo>
                    <a:cubicBezTo>
                      <a:pt x="234057" y="206043"/>
                      <a:pt x="235864" y="204235"/>
                      <a:pt x="238576" y="204235"/>
                    </a:cubicBezTo>
                    <a:lnTo>
                      <a:pt x="238576" y="204235"/>
                    </a:lnTo>
                    <a:close/>
                    <a:moveTo>
                      <a:pt x="220502" y="204235"/>
                    </a:moveTo>
                    <a:cubicBezTo>
                      <a:pt x="223213" y="204235"/>
                      <a:pt x="225020" y="206043"/>
                      <a:pt x="225020" y="208754"/>
                    </a:cubicBezTo>
                    <a:cubicBezTo>
                      <a:pt x="225020" y="211465"/>
                      <a:pt x="223213" y="213272"/>
                      <a:pt x="220502" y="213272"/>
                    </a:cubicBezTo>
                    <a:cubicBezTo>
                      <a:pt x="217791" y="213272"/>
                      <a:pt x="215983" y="211465"/>
                      <a:pt x="215983" y="208754"/>
                    </a:cubicBezTo>
                    <a:cubicBezTo>
                      <a:pt x="215080" y="206043"/>
                      <a:pt x="217791" y="204235"/>
                      <a:pt x="220502" y="204235"/>
                    </a:cubicBezTo>
                    <a:lnTo>
                      <a:pt x="220502" y="204235"/>
                    </a:lnTo>
                    <a:close/>
                    <a:moveTo>
                      <a:pt x="201524" y="204235"/>
                    </a:moveTo>
                    <a:cubicBezTo>
                      <a:pt x="204235" y="204235"/>
                      <a:pt x="206043" y="206043"/>
                      <a:pt x="206043" y="208754"/>
                    </a:cubicBezTo>
                    <a:cubicBezTo>
                      <a:pt x="206043" y="211465"/>
                      <a:pt x="204235" y="213272"/>
                      <a:pt x="201524" y="213272"/>
                    </a:cubicBezTo>
                    <a:cubicBezTo>
                      <a:pt x="198813" y="213272"/>
                      <a:pt x="197006" y="211465"/>
                      <a:pt x="197006" y="208754"/>
                    </a:cubicBezTo>
                    <a:cubicBezTo>
                      <a:pt x="196102" y="206043"/>
                      <a:pt x="198813" y="204235"/>
                      <a:pt x="201524" y="204235"/>
                    </a:cubicBezTo>
                    <a:lnTo>
                      <a:pt x="201524" y="204235"/>
                    </a:lnTo>
                    <a:close/>
                    <a:moveTo>
                      <a:pt x="182546" y="204235"/>
                    </a:moveTo>
                    <a:cubicBezTo>
                      <a:pt x="185258" y="204235"/>
                      <a:pt x="187065" y="206043"/>
                      <a:pt x="187065" y="208754"/>
                    </a:cubicBezTo>
                    <a:cubicBezTo>
                      <a:pt x="187065" y="211465"/>
                      <a:pt x="185258" y="213272"/>
                      <a:pt x="182546" y="213272"/>
                    </a:cubicBezTo>
                    <a:cubicBezTo>
                      <a:pt x="179835" y="213272"/>
                      <a:pt x="178028" y="211465"/>
                      <a:pt x="178028" y="208754"/>
                    </a:cubicBezTo>
                    <a:cubicBezTo>
                      <a:pt x="178028" y="206043"/>
                      <a:pt x="179835" y="204235"/>
                      <a:pt x="182546" y="204235"/>
                    </a:cubicBezTo>
                    <a:lnTo>
                      <a:pt x="182546" y="204235"/>
                    </a:lnTo>
                    <a:close/>
                    <a:moveTo>
                      <a:pt x="163569" y="204235"/>
                    </a:moveTo>
                    <a:cubicBezTo>
                      <a:pt x="166280" y="204235"/>
                      <a:pt x="168087" y="206043"/>
                      <a:pt x="168087" y="208754"/>
                    </a:cubicBezTo>
                    <a:cubicBezTo>
                      <a:pt x="168087" y="211465"/>
                      <a:pt x="166280" y="213272"/>
                      <a:pt x="163569" y="213272"/>
                    </a:cubicBezTo>
                    <a:cubicBezTo>
                      <a:pt x="160858" y="213272"/>
                      <a:pt x="159050" y="211465"/>
                      <a:pt x="159050" y="208754"/>
                    </a:cubicBezTo>
                    <a:cubicBezTo>
                      <a:pt x="159050" y="206043"/>
                      <a:pt x="160858" y="204235"/>
                      <a:pt x="163569" y="204235"/>
                    </a:cubicBezTo>
                    <a:lnTo>
                      <a:pt x="163569" y="204235"/>
                    </a:lnTo>
                    <a:close/>
                    <a:moveTo>
                      <a:pt x="144591" y="204235"/>
                    </a:moveTo>
                    <a:cubicBezTo>
                      <a:pt x="147302" y="204235"/>
                      <a:pt x="149110" y="206043"/>
                      <a:pt x="149110" y="208754"/>
                    </a:cubicBezTo>
                    <a:cubicBezTo>
                      <a:pt x="149110" y="211465"/>
                      <a:pt x="147302" y="213272"/>
                      <a:pt x="144591" y="213272"/>
                    </a:cubicBezTo>
                    <a:cubicBezTo>
                      <a:pt x="141880" y="213272"/>
                      <a:pt x="140073" y="211465"/>
                      <a:pt x="140073" y="208754"/>
                    </a:cubicBezTo>
                    <a:cubicBezTo>
                      <a:pt x="140073" y="206043"/>
                      <a:pt x="141880" y="204235"/>
                      <a:pt x="144591" y="204235"/>
                    </a:cubicBezTo>
                    <a:lnTo>
                      <a:pt x="144591" y="204235"/>
                    </a:lnTo>
                    <a:close/>
                    <a:moveTo>
                      <a:pt x="126517" y="204235"/>
                    </a:moveTo>
                    <a:cubicBezTo>
                      <a:pt x="129228" y="204235"/>
                      <a:pt x="131036" y="206043"/>
                      <a:pt x="131036" y="208754"/>
                    </a:cubicBezTo>
                    <a:cubicBezTo>
                      <a:pt x="131036" y="211465"/>
                      <a:pt x="129228" y="213272"/>
                      <a:pt x="126517" y="213272"/>
                    </a:cubicBezTo>
                    <a:cubicBezTo>
                      <a:pt x="123806" y="213272"/>
                      <a:pt x="121999" y="211465"/>
                      <a:pt x="121999" y="208754"/>
                    </a:cubicBezTo>
                    <a:cubicBezTo>
                      <a:pt x="121095" y="206043"/>
                      <a:pt x="123806" y="204235"/>
                      <a:pt x="126517" y="204235"/>
                    </a:cubicBezTo>
                    <a:lnTo>
                      <a:pt x="126517" y="204235"/>
                    </a:lnTo>
                    <a:close/>
                    <a:moveTo>
                      <a:pt x="107540" y="204235"/>
                    </a:moveTo>
                    <a:cubicBezTo>
                      <a:pt x="110251" y="204235"/>
                      <a:pt x="112058" y="206043"/>
                      <a:pt x="112058" y="208754"/>
                    </a:cubicBezTo>
                    <a:cubicBezTo>
                      <a:pt x="112058" y="211465"/>
                      <a:pt x="110251" y="213272"/>
                      <a:pt x="107540" y="213272"/>
                    </a:cubicBezTo>
                    <a:cubicBezTo>
                      <a:pt x="104829" y="213272"/>
                      <a:pt x="103021" y="211465"/>
                      <a:pt x="103021" y="208754"/>
                    </a:cubicBezTo>
                    <a:cubicBezTo>
                      <a:pt x="103021" y="206043"/>
                      <a:pt x="104829" y="204235"/>
                      <a:pt x="107540" y="204235"/>
                    </a:cubicBezTo>
                    <a:lnTo>
                      <a:pt x="107540" y="204235"/>
                    </a:lnTo>
                    <a:close/>
                    <a:moveTo>
                      <a:pt x="88562" y="204235"/>
                    </a:moveTo>
                    <a:cubicBezTo>
                      <a:pt x="91273" y="204235"/>
                      <a:pt x="93081" y="206043"/>
                      <a:pt x="93081" y="208754"/>
                    </a:cubicBezTo>
                    <a:cubicBezTo>
                      <a:pt x="93081" y="211465"/>
                      <a:pt x="91273" y="213272"/>
                      <a:pt x="88562" y="213272"/>
                    </a:cubicBezTo>
                    <a:cubicBezTo>
                      <a:pt x="85851" y="213272"/>
                      <a:pt x="84044" y="211465"/>
                      <a:pt x="84044" y="208754"/>
                    </a:cubicBezTo>
                    <a:cubicBezTo>
                      <a:pt x="84044" y="206043"/>
                      <a:pt x="85851" y="204235"/>
                      <a:pt x="88562" y="204235"/>
                    </a:cubicBezTo>
                    <a:lnTo>
                      <a:pt x="88562" y="204235"/>
                    </a:lnTo>
                    <a:close/>
                    <a:moveTo>
                      <a:pt x="69585" y="204235"/>
                    </a:moveTo>
                    <a:cubicBezTo>
                      <a:pt x="72296" y="204235"/>
                      <a:pt x="74103" y="206043"/>
                      <a:pt x="74103" y="208754"/>
                    </a:cubicBezTo>
                    <a:cubicBezTo>
                      <a:pt x="74103" y="211465"/>
                      <a:pt x="72296" y="213272"/>
                      <a:pt x="69585" y="213272"/>
                    </a:cubicBezTo>
                    <a:cubicBezTo>
                      <a:pt x="66873" y="213272"/>
                      <a:pt x="65066" y="211465"/>
                      <a:pt x="65066" y="208754"/>
                    </a:cubicBezTo>
                    <a:cubicBezTo>
                      <a:pt x="65066" y="206043"/>
                      <a:pt x="66873" y="204235"/>
                      <a:pt x="69585" y="204235"/>
                    </a:cubicBezTo>
                    <a:lnTo>
                      <a:pt x="69585" y="204235"/>
                    </a:lnTo>
                    <a:close/>
                    <a:moveTo>
                      <a:pt x="50607" y="204235"/>
                    </a:moveTo>
                    <a:cubicBezTo>
                      <a:pt x="53318" y="204235"/>
                      <a:pt x="55125" y="206043"/>
                      <a:pt x="55125" y="208754"/>
                    </a:cubicBezTo>
                    <a:cubicBezTo>
                      <a:pt x="55125" y="211465"/>
                      <a:pt x="53318" y="213272"/>
                      <a:pt x="50607" y="213272"/>
                    </a:cubicBezTo>
                    <a:cubicBezTo>
                      <a:pt x="47896" y="213272"/>
                      <a:pt x="46088" y="211465"/>
                      <a:pt x="46088" y="208754"/>
                    </a:cubicBezTo>
                    <a:cubicBezTo>
                      <a:pt x="46088" y="206043"/>
                      <a:pt x="48800" y="204235"/>
                      <a:pt x="50607" y="204235"/>
                    </a:cubicBezTo>
                    <a:lnTo>
                      <a:pt x="50607" y="204235"/>
                    </a:lnTo>
                    <a:close/>
                    <a:moveTo>
                      <a:pt x="32533" y="204235"/>
                    </a:moveTo>
                    <a:cubicBezTo>
                      <a:pt x="35244" y="204235"/>
                      <a:pt x="37052" y="206043"/>
                      <a:pt x="37052" y="208754"/>
                    </a:cubicBezTo>
                    <a:cubicBezTo>
                      <a:pt x="37052" y="211465"/>
                      <a:pt x="35244" y="213272"/>
                      <a:pt x="32533" y="213272"/>
                    </a:cubicBezTo>
                    <a:cubicBezTo>
                      <a:pt x="29822" y="213272"/>
                      <a:pt x="28015" y="211465"/>
                      <a:pt x="28015" y="208754"/>
                    </a:cubicBezTo>
                    <a:cubicBezTo>
                      <a:pt x="27111" y="206043"/>
                      <a:pt x="29822" y="204235"/>
                      <a:pt x="32533" y="204235"/>
                    </a:cubicBezTo>
                    <a:lnTo>
                      <a:pt x="32533" y="204235"/>
                    </a:lnTo>
                    <a:close/>
                    <a:moveTo>
                      <a:pt x="267494" y="193391"/>
                    </a:moveTo>
                    <a:cubicBezTo>
                      <a:pt x="270205" y="193391"/>
                      <a:pt x="272012" y="195198"/>
                      <a:pt x="272012" y="197909"/>
                    </a:cubicBezTo>
                    <a:cubicBezTo>
                      <a:pt x="272012" y="200620"/>
                      <a:pt x="270205" y="202428"/>
                      <a:pt x="267494" y="202428"/>
                    </a:cubicBezTo>
                    <a:cubicBezTo>
                      <a:pt x="264783" y="202428"/>
                      <a:pt x="262975" y="200620"/>
                      <a:pt x="262975" y="197909"/>
                    </a:cubicBezTo>
                    <a:cubicBezTo>
                      <a:pt x="262072" y="195198"/>
                      <a:pt x="264783" y="193391"/>
                      <a:pt x="267494" y="193391"/>
                    </a:cubicBezTo>
                    <a:lnTo>
                      <a:pt x="267494" y="193391"/>
                    </a:lnTo>
                    <a:close/>
                    <a:moveTo>
                      <a:pt x="248516" y="193391"/>
                    </a:moveTo>
                    <a:cubicBezTo>
                      <a:pt x="251227" y="193391"/>
                      <a:pt x="253035" y="195198"/>
                      <a:pt x="253035" y="197909"/>
                    </a:cubicBezTo>
                    <a:cubicBezTo>
                      <a:pt x="253035" y="200620"/>
                      <a:pt x="251227" y="202428"/>
                      <a:pt x="248516" y="202428"/>
                    </a:cubicBezTo>
                    <a:cubicBezTo>
                      <a:pt x="245805" y="202428"/>
                      <a:pt x="243998" y="200620"/>
                      <a:pt x="243998" y="197909"/>
                    </a:cubicBezTo>
                    <a:cubicBezTo>
                      <a:pt x="243998" y="195198"/>
                      <a:pt x="245805" y="193391"/>
                      <a:pt x="248516" y="193391"/>
                    </a:cubicBezTo>
                    <a:lnTo>
                      <a:pt x="248516" y="193391"/>
                    </a:lnTo>
                    <a:close/>
                    <a:moveTo>
                      <a:pt x="229539" y="193391"/>
                    </a:moveTo>
                    <a:cubicBezTo>
                      <a:pt x="232250" y="193391"/>
                      <a:pt x="234057" y="195198"/>
                      <a:pt x="234057" y="197909"/>
                    </a:cubicBezTo>
                    <a:cubicBezTo>
                      <a:pt x="234057" y="200620"/>
                      <a:pt x="232250" y="202428"/>
                      <a:pt x="229539" y="202428"/>
                    </a:cubicBezTo>
                    <a:cubicBezTo>
                      <a:pt x="226828" y="202428"/>
                      <a:pt x="225020" y="200620"/>
                      <a:pt x="225020" y="197909"/>
                    </a:cubicBezTo>
                    <a:cubicBezTo>
                      <a:pt x="225020" y="195198"/>
                      <a:pt x="226828" y="193391"/>
                      <a:pt x="229539" y="193391"/>
                    </a:cubicBezTo>
                    <a:lnTo>
                      <a:pt x="229539" y="193391"/>
                    </a:lnTo>
                    <a:close/>
                    <a:moveTo>
                      <a:pt x="210561" y="193391"/>
                    </a:moveTo>
                    <a:cubicBezTo>
                      <a:pt x="213272" y="193391"/>
                      <a:pt x="215080" y="195198"/>
                      <a:pt x="215080" y="197909"/>
                    </a:cubicBezTo>
                    <a:cubicBezTo>
                      <a:pt x="215080" y="200620"/>
                      <a:pt x="213272" y="202428"/>
                      <a:pt x="210561" y="202428"/>
                    </a:cubicBezTo>
                    <a:cubicBezTo>
                      <a:pt x="207850" y="202428"/>
                      <a:pt x="206043" y="200620"/>
                      <a:pt x="206043" y="197909"/>
                    </a:cubicBezTo>
                    <a:cubicBezTo>
                      <a:pt x="206043" y="195198"/>
                      <a:pt x="207850" y="193391"/>
                      <a:pt x="210561" y="193391"/>
                    </a:cubicBezTo>
                    <a:lnTo>
                      <a:pt x="210561" y="193391"/>
                    </a:lnTo>
                    <a:close/>
                    <a:moveTo>
                      <a:pt x="191583" y="193391"/>
                    </a:moveTo>
                    <a:cubicBezTo>
                      <a:pt x="194294" y="193391"/>
                      <a:pt x="196102" y="195198"/>
                      <a:pt x="196102" y="197909"/>
                    </a:cubicBezTo>
                    <a:cubicBezTo>
                      <a:pt x="196102" y="200620"/>
                      <a:pt x="194294" y="202428"/>
                      <a:pt x="191583" y="202428"/>
                    </a:cubicBezTo>
                    <a:cubicBezTo>
                      <a:pt x="188872" y="202428"/>
                      <a:pt x="187065" y="200620"/>
                      <a:pt x="187065" y="197909"/>
                    </a:cubicBezTo>
                    <a:cubicBezTo>
                      <a:pt x="187065" y="195198"/>
                      <a:pt x="189776" y="193391"/>
                      <a:pt x="191583" y="193391"/>
                    </a:cubicBezTo>
                    <a:lnTo>
                      <a:pt x="191583" y="193391"/>
                    </a:lnTo>
                    <a:close/>
                    <a:moveTo>
                      <a:pt x="173509" y="193391"/>
                    </a:moveTo>
                    <a:cubicBezTo>
                      <a:pt x="176221" y="193391"/>
                      <a:pt x="178028" y="195198"/>
                      <a:pt x="178028" y="197909"/>
                    </a:cubicBezTo>
                    <a:cubicBezTo>
                      <a:pt x="178028" y="200620"/>
                      <a:pt x="176221" y="202428"/>
                      <a:pt x="173509" y="202428"/>
                    </a:cubicBezTo>
                    <a:cubicBezTo>
                      <a:pt x="170798" y="202428"/>
                      <a:pt x="168991" y="200620"/>
                      <a:pt x="168991" y="197909"/>
                    </a:cubicBezTo>
                    <a:cubicBezTo>
                      <a:pt x="168087" y="195198"/>
                      <a:pt x="170798" y="193391"/>
                      <a:pt x="173509" y="193391"/>
                    </a:cubicBezTo>
                    <a:lnTo>
                      <a:pt x="173509" y="193391"/>
                    </a:lnTo>
                    <a:close/>
                    <a:moveTo>
                      <a:pt x="154532" y="193391"/>
                    </a:moveTo>
                    <a:cubicBezTo>
                      <a:pt x="157243" y="193391"/>
                      <a:pt x="159050" y="195198"/>
                      <a:pt x="159050" y="197909"/>
                    </a:cubicBezTo>
                    <a:cubicBezTo>
                      <a:pt x="159050" y="200620"/>
                      <a:pt x="157243" y="202428"/>
                      <a:pt x="154532" y="202428"/>
                    </a:cubicBezTo>
                    <a:cubicBezTo>
                      <a:pt x="151821" y="202428"/>
                      <a:pt x="150013" y="200620"/>
                      <a:pt x="150013" y="197909"/>
                    </a:cubicBezTo>
                    <a:cubicBezTo>
                      <a:pt x="150013" y="195198"/>
                      <a:pt x="151821" y="193391"/>
                      <a:pt x="154532" y="193391"/>
                    </a:cubicBezTo>
                    <a:lnTo>
                      <a:pt x="154532" y="193391"/>
                    </a:lnTo>
                    <a:close/>
                    <a:moveTo>
                      <a:pt x="135554" y="193391"/>
                    </a:moveTo>
                    <a:cubicBezTo>
                      <a:pt x="138265" y="193391"/>
                      <a:pt x="140073" y="195198"/>
                      <a:pt x="140073" y="197909"/>
                    </a:cubicBezTo>
                    <a:cubicBezTo>
                      <a:pt x="140073" y="200620"/>
                      <a:pt x="138265" y="202428"/>
                      <a:pt x="135554" y="202428"/>
                    </a:cubicBezTo>
                    <a:cubicBezTo>
                      <a:pt x="132843" y="202428"/>
                      <a:pt x="131036" y="200620"/>
                      <a:pt x="131036" y="197909"/>
                    </a:cubicBezTo>
                    <a:cubicBezTo>
                      <a:pt x="131036" y="195198"/>
                      <a:pt x="132843" y="193391"/>
                      <a:pt x="135554" y="193391"/>
                    </a:cubicBezTo>
                    <a:lnTo>
                      <a:pt x="135554" y="193391"/>
                    </a:lnTo>
                    <a:close/>
                    <a:moveTo>
                      <a:pt x="116577" y="193391"/>
                    </a:moveTo>
                    <a:cubicBezTo>
                      <a:pt x="119288" y="193391"/>
                      <a:pt x="121095" y="195198"/>
                      <a:pt x="121095" y="197909"/>
                    </a:cubicBezTo>
                    <a:cubicBezTo>
                      <a:pt x="121095" y="200620"/>
                      <a:pt x="119288" y="202428"/>
                      <a:pt x="116577" y="202428"/>
                    </a:cubicBezTo>
                    <a:cubicBezTo>
                      <a:pt x="113866" y="202428"/>
                      <a:pt x="112058" y="200620"/>
                      <a:pt x="112058" y="197909"/>
                    </a:cubicBezTo>
                    <a:cubicBezTo>
                      <a:pt x="112058" y="195198"/>
                      <a:pt x="113866" y="193391"/>
                      <a:pt x="116577" y="193391"/>
                    </a:cubicBezTo>
                    <a:lnTo>
                      <a:pt x="116577" y="193391"/>
                    </a:lnTo>
                    <a:close/>
                    <a:moveTo>
                      <a:pt x="97599" y="193391"/>
                    </a:moveTo>
                    <a:cubicBezTo>
                      <a:pt x="100310" y="193391"/>
                      <a:pt x="102118" y="195198"/>
                      <a:pt x="102118" y="197909"/>
                    </a:cubicBezTo>
                    <a:cubicBezTo>
                      <a:pt x="102118" y="200620"/>
                      <a:pt x="100310" y="202428"/>
                      <a:pt x="97599" y="202428"/>
                    </a:cubicBezTo>
                    <a:cubicBezTo>
                      <a:pt x="94888" y="202428"/>
                      <a:pt x="93081" y="200620"/>
                      <a:pt x="93081" y="197909"/>
                    </a:cubicBezTo>
                    <a:cubicBezTo>
                      <a:pt x="93081" y="195198"/>
                      <a:pt x="95792" y="193391"/>
                      <a:pt x="97599" y="193391"/>
                    </a:cubicBezTo>
                    <a:lnTo>
                      <a:pt x="97599" y="193391"/>
                    </a:lnTo>
                    <a:close/>
                    <a:moveTo>
                      <a:pt x="79525" y="193391"/>
                    </a:moveTo>
                    <a:cubicBezTo>
                      <a:pt x="82236" y="193391"/>
                      <a:pt x="84044" y="195198"/>
                      <a:pt x="84044" y="197909"/>
                    </a:cubicBezTo>
                    <a:cubicBezTo>
                      <a:pt x="84044" y="200620"/>
                      <a:pt x="82236" y="202428"/>
                      <a:pt x="79525" y="202428"/>
                    </a:cubicBezTo>
                    <a:cubicBezTo>
                      <a:pt x="76814" y="202428"/>
                      <a:pt x="75007" y="200620"/>
                      <a:pt x="75007" y="197909"/>
                    </a:cubicBezTo>
                    <a:cubicBezTo>
                      <a:pt x="74103" y="195198"/>
                      <a:pt x="76814" y="193391"/>
                      <a:pt x="79525" y="193391"/>
                    </a:cubicBezTo>
                    <a:lnTo>
                      <a:pt x="79525" y="193391"/>
                    </a:lnTo>
                    <a:close/>
                    <a:moveTo>
                      <a:pt x="60548" y="193391"/>
                    </a:moveTo>
                    <a:cubicBezTo>
                      <a:pt x="63259" y="193391"/>
                      <a:pt x="65066" y="195198"/>
                      <a:pt x="65066" y="197909"/>
                    </a:cubicBezTo>
                    <a:cubicBezTo>
                      <a:pt x="65066" y="200620"/>
                      <a:pt x="63259" y="202428"/>
                      <a:pt x="60548" y="202428"/>
                    </a:cubicBezTo>
                    <a:cubicBezTo>
                      <a:pt x="57836" y="202428"/>
                      <a:pt x="56029" y="200620"/>
                      <a:pt x="56029" y="197909"/>
                    </a:cubicBezTo>
                    <a:cubicBezTo>
                      <a:pt x="56029" y="195198"/>
                      <a:pt x="57836" y="193391"/>
                      <a:pt x="60548" y="193391"/>
                    </a:cubicBezTo>
                    <a:lnTo>
                      <a:pt x="60548" y="193391"/>
                    </a:lnTo>
                    <a:close/>
                    <a:moveTo>
                      <a:pt x="41570" y="193391"/>
                    </a:moveTo>
                    <a:cubicBezTo>
                      <a:pt x="44281" y="193391"/>
                      <a:pt x="46088" y="195198"/>
                      <a:pt x="46088" y="197909"/>
                    </a:cubicBezTo>
                    <a:cubicBezTo>
                      <a:pt x="46088" y="200620"/>
                      <a:pt x="44281" y="202428"/>
                      <a:pt x="41570" y="202428"/>
                    </a:cubicBezTo>
                    <a:cubicBezTo>
                      <a:pt x="38859" y="202428"/>
                      <a:pt x="37052" y="200620"/>
                      <a:pt x="37052" y="197909"/>
                    </a:cubicBezTo>
                    <a:cubicBezTo>
                      <a:pt x="37052" y="195198"/>
                      <a:pt x="38859" y="193391"/>
                      <a:pt x="41570" y="193391"/>
                    </a:cubicBezTo>
                    <a:lnTo>
                      <a:pt x="41570" y="193391"/>
                    </a:lnTo>
                    <a:close/>
                    <a:moveTo>
                      <a:pt x="22592" y="193391"/>
                    </a:moveTo>
                    <a:cubicBezTo>
                      <a:pt x="25303" y="193391"/>
                      <a:pt x="27111" y="195198"/>
                      <a:pt x="27111" y="197909"/>
                    </a:cubicBezTo>
                    <a:cubicBezTo>
                      <a:pt x="27111" y="200620"/>
                      <a:pt x="25303" y="202428"/>
                      <a:pt x="22592" y="202428"/>
                    </a:cubicBezTo>
                    <a:cubicBezTo>
                      <a:pt x="19881" y="202428"/>
                      <a:pt x="18074" y="200620"/>
                      <a:pt x="18074" y="197909"/>
                    </a:cubicBezTo>
                    <a:cubicBezTo>
                      <a:pt x="18074" y="195198"/>
                      <a:pt x="19881" y="193391"/>
                      <a:pt x="22592" y="193391"/>
                    </a:cubicBezTo>
                    <a:lnTo>
                      <a:pt x="22592" y="193391"/>
                    </a:lnTo>
                    <a:close/>
                    <a:moveTo>
                      <a:pt x="276531" y="184354"/>
                    </a:moveTo>
                    <a:cubicBezTo>
                      <a:pt x="279242" y="184354"/>
                      <a:pt x="281049" y="186161"/>
                      <a:pt x="281049" y="188872"/>
                    </a:cubicBezTo>
                    <a:cubicBezTo>
                      <a:pt x="281049" y="191583"/>
                      <a:pt x="279242" y="193391"/>
                      <a:pt x="276531" y="193391"/>
                    </a:cubicBezTo>
                    <a:cubicBezTo>
                      <a:pt x="273820" y="193391"/>
                      <a:pt x="272012" y="191583"/>
                      <a:pt x="272012" y="188872"/>
                    </a:cubicBezTo>
                    <a:cubicBezTo>
                      <a:pt x="272012" y="186161"/>
                      <a:pt x="273820" y="184354"/>
                      <a:pt x="276531" y="184354"/>
                    </a:cubicBezTo>
                    <a:lnTo>
                      <a:pt x="276531" y="184354"/>
                    </a:lnTo>
                    <a:close/>
                    <a:moveTo>
                      <a:pt x="257553" y="184354"/>
                    </a:moveTo>
                    <a:cubicBezTo>
                      <a:pt x="260264" y="184354"/>
                      <a:pt x="262072" y="186161"/>
                      <a:pt x="262072" y="188872"/>
                    </a:cubicBezTo>
                    <a:cubicBezTo>
                      <a:pt x="262072" y="191583"/>
                      <a:pt x="260264" y="193391"/>
                      <a:pt x="257553" y="193391"/>
                    </a:cubicBezTo>
                    <a:cubicBezTo>
                      <a:pt x="254842" y="193391"/>
                      <a:pt x="253035" y="191583"/>
                      <a:pt x="253035" y="188872"/>
                    </a:cubicBezTo>
                    <a:cubicBezTo>
                      <a:pt x="253035" y="186161"/>
                      <a:pt x="254842" y="184354"/>
                      <a:pt x="257553" y="184354"/>
                    </a:cubicBezTo>
                    <a:lnTo>
                      <a:pt x="257553" y="184354"/>
                    </a:lnTo>
                    <a:close/>
                    <a:moveTo>
                      <a:pt x="238576" y="184354"/>
                    </a:moveTo>
                    <a:cubicBezTo>
                      <a:pt x="241287" y="184354"/>
                      <a:pt x="243094" y="186161"/>
                      <a:pt x="243094" y="188872"/>
                    </a:cubicBezTo>
                    <a:cubicBezTo>
                      <a:pt x="243094" y="191583"/>
                      <a:pt x="241287" y="193391"/>
                      <a:pt x="238576" y="193391"/>
                    </a:cubicBezTo>
                    <a:cubicBezTo>
                      <a:pt x="235864" y="193391"/>
                      <a:pt x="234057" y="191583"/>
                      <a:pt x="234057" y="188872"/>
                    </a:cubicBezTo>
                    <a:cubicBezTo>
                      <a:pt x="234057" y="186161"/>
                      <a:pt x="235864" y="184354"/>
                      <a:pt x="238576" y="184354"/>
                    </a:cubicBezTo>
                    <a:lnTo>
                      <a:pt x="238576" y="184354"/>
                    </a:lnTo>
                    <a:close/>
                    <a:moveTo>
                      <a:pt x="220502" y="184354"/>
                    </a:moveTo>
                    <a:cubicBezTo>
                      <a:pt x="223213" y="184354"/>
                      <a:pt x="225020" y="186161"/>
                      <a:pt x="225020" y="188872"/>
                    </a:cubicBezTo>
                    <a:cubicBezTo>
                      <a:pt x="225020" y="191583"/>
                      <a:pt x="223213" y="193391"/>
                      <a:pt x="220502" y="193391"/>
                    </a:cubicBezTo>
                    <a:cubicBezTo>
                      <a:pt x="217791" y="193391"/>
                      <a:pt x="215983" y="191583"/>
                      <a:pt x="215983" y="188872"/>
                    </a:cubicBezTo>
                    <a:cubicBezTo>
                      <a:pt x="215080" y="186161"/>
                      <a:pt x="217791" y="184354"/>
                      <a:pt x="220502" y="184354"/>
                    </a:cubicBezTo>
                    <a:lnTo>
                      <a:pt x="220502" y="184354"/>
                    </a:lnTo>
                    <a:close/>
                    <a:moveTo>
                      <a:pt x="201524" y="184354"/>
                    </a:moveTo>
                    <a:cubicBezTo>
                      <a:pt x="204235" y="184354"/>
                      <a:pt x="206043" y="186161"/>
                      <a:pt x="206043" y="188872"/>
                    </a:cubicBezTo>
                    <a:cubicBezTo>
                      <a:pt x="206043" y="191583"/>
                      <a:pt x="204235" y="193391"/>
                      <a:pt x="201524" y="193391"/>
                    </a:cubicBezTo>
                    <a:cubicBezTo>
                      <a:pt x="198813" y="193391"/>
                      <a:pt x="197006" y="191583"/>
                      <a:pt x="197006" y="188872"/>
                    </a:cubicBezTo>
                    <a:cubicBezTo>
                      <a:pt x="196102" y="186161"/>
                      <a:pt x="198813" y="184354"/>
                      <a:pt x="201524" y="184354"/>
                    </a:cubicBezTo>
                    <a:lnTo>
                      <a:pt x="201524" y="184354"/>
                    </a:lnTo>
                    <a:close/>
                    <a:moveTo>
                      <a:pt x="182546" y="184354"/>
                    </a:moveTo>
                    <a:cubicBezTo>
                      <a:pt x="185258" y="184354"/>
                      <a:pt x="187065" y="186161"/>
                      <a:pt x="187065" y="188872"/>
                    </a:cubicBezTo>
                    <a:cubicBezTo>
                      <a:pt x="187065" y="191583"/>
                      <a:pt x="185258" y="193391"/>
                      <a:pt x="182546" y="193391"/>
                    </a:cubicBezTo>
                    <a:cubicBezTo>
                      <a:pt x="179835" y="193391"/>
                      <a:pt x="178028" y="191583"/>
                      <a:pt x="178028" y="188872"/>
                    </a:cubicBezTo>
                    <a:cubicBezTo>
                      <a:pt x="178028" y="186161"/>
                      <a:pt x="179835" y="184354"/>
                      <a:pt x="182546" y="184354"/>
                    </a:cubicBezTo>
                    <a:lnTo>
                      <a:pt x="182546" y="184354"/>
                    </a:lnTo>
                    <a:close/>
                    <a:moveTo>
                      <a:pt x="163569" y="184354"/>
                    </a:moveTo>
                    <a:cubicBezTo>
                      <a:pt x="166280" y="184354"/>
                      <a:pt x="168087" y="186161"/>
                      <a:pt x="168087" y="188872"/>
                    </a:cubicBezTo>
                    <a:cubicBezTo>
                      <a:pt x="168087" y="191583"/>
                      <a:pt x="166280" y="193391"/>
                      <a:pt x="163569" y="193391"/>
                    </a:cubicBezTo>
                    <a:cubicBezTo>
                      <a:pt x="160858" y="193391"/>
                      <a:pt x="159050" y="191583"/>
                      <a:pt x="159050" y="188872"/>
                    </a:cubicBezTo>
                    <a:cubicBezTo>
                      <a:pt x="159050" y="186161"/>
                      <a:pt x="160858" y="184354"/>
                      <a:pt x="163569" y="184354"/>
                    </a:cubicBezTo>
                    <a:lnTo>
                      <a:pt x="163569" y="184354"/>
                    </a:lnTo>
                    <a:close/>
                    <a:moveTo>
                      <a:pt x="144591" y="184354"/>
                    </a:moveTo>
                    <a:cubicBezTo>
                      <a:pt x="147302" y="184354"/>
                      <a:pt x="149110" y="186161"/>
                      <a:pt x="149110" y="188872"/>
                    </a:cubicBezTo>
                    <a:cubicBezTo>
                      <a:pt x="149110" y="191583"/>
                      <a:pt x="147302" y="193391"/>
                      <a:pt x="144591" y="193391"/>
                    </a:cubicBezTo>
                    <a:cubicBezTo>
                      <a:pt x="141880" y="193391"/>
                      <a:pt x="140073" y="191583"/>
                      <a:pt x="140073" y="188872"/>
                    </a:cubicBezTo>
                    <a:cubicBezTo>
                      <a:pt x="140073" y="186161"/>
                      <a:pt x="141880" y="184354"/>
                      <a:pt x="144591" y="184354"/>
                    </a:cubicBezTo>
                    <a:lnTo>
                      <a:pt x="144591" y="184354"/>
                    </a:lnTo>
                    <a:close/>
                    <a:moveTo>
                      <a:pt x="126517" y="184354"/>
                    </a:moveTo>
                    <a:cubicBezTo>
                      <a:pt x="129228" y="184354"/>
                      <a:pt x="131036" y="186161"/>
                      <a:pt x="131036" y="188872"/>
                    </a:cubicBezTo>
                    <a:cubicBezTo>
                      <a:pt x="131036" y="191583"/>
                      <a:pt x="129228" y="193391"/>
                      <a:pt x="126517" y="193391"/>
                    </a:cubicBezTo>
                    <a:cubicBezTo>
                      <a:pt x="123806" y="193391"/>
                      <a:pt x="121999" y="191583"/>
                      <a:pt x="121999" y="188872"/>
                    </a:cubicBezTo>
                    <a:cubicBezTo>
                      <a:pt x="121095" y="186161"/>
                      <a:pt x="123806" y="184354"/>
                      <a:pt x="126517" y="184354"/>
                    </a:cubicBezTo>
                    <a:lnTo>
                      <a:pt x="126517" y="184354"/>
                    </a:lnTo>
                    <a:close/>
                    <a:moveTo>
                      <a:pt x="107540" y="184354"/>
                    </a:moveTo>
                    <a:cubicBezTo>
                      <a:pt x="110251" y="184354"/>
                      <a:pt x="112058" y="186161"/>
                      <a:pt x="112058" y="188872"/>
                    </a:cubicBezTo>
                    <a:cubicBezTo>
                      <a:pt x="112058" y="191583"/>
                      <a:pt x="110251" y="193391"/>
                      <a:pt x="107540" y="193391"/>
                    </a:cubicBezTo>
                    <a:cubicBezTo>
                      <a:pt x="104829" y="193391"/>
                      <a:pt x="103021" y="191583"/>
                      <a:pt x="103021" y="188872"/>
                    </a:cubicBezTo>
                    <a:cubicBezTo>
                      <a:pt x="103021" y="186161"/>
                      <a:pt x="104829" y="184354"/>
                      <a:pt x="107540" y="184354"/>
                    </a:cubicBezTo>
                    <a:lnTo>
                      <a:pt x="107540" y="184354"/>
                    </a:lnTo>
                    <a:close/>
                    <a:moveTo>
                      <a:pt x="88562" y="184354"/>
                    </a:moveTo>
                    <a:cubicBezTo>
                      <a:pt x="91273" y="184354"/>
                      <a:pt x="93081" y="186161"/>
                      <a:pt x="93081" y="188872"/>
                    </a:cubicBezTo>
                    <a:cubicBezTo>
                      <a:pt x="93081" y="191583"/>
                      <a:pt x="91273" y="193391"/>
                      <a:pt x="88562" y="193391"/>
                    </a:cubicBezTo>
                    <a:cubicBezTo>
                      <a:pt x="85851" y="193391"/>
                      <a:pt x="84044" y="191583"/>
                      <a:pt x="84044" y="188872"/>
                    </a:cubicBezTo>
                    <a:cubicBezTo>
                      <a:pt x="84044" y="186161"/>
                      <a:pt x="85851" y="184354"/>
                      <a:pt x="88562" y="184354"/>
                    </a:cubicBezTo>
                    <a:lnTo>
                      <a:pt x="88562" y="184354"/>
                    </a:lnTo>
                    <a:close/>
                    <a:moveTo>
                      <a:pt x="69585" y="184354"/>
                    </a:moveTo>
                    <a:cubicBezTo>
                      <a:pt x="72296" y="184354"/>
                      <a:pt x="74103" y="186161"/>
                      <a:pt x="74103" y="188872"/>
                    </a:cubicBezTo>
                    <a:cubicBezTo>
                      <a:pt x="74103" y="191583"/>
                      <a:pt x="72296" y="193391"/>
                      <a:pt x="69585" y="193391"/>
                    </a:cubicBezTo>
                    <a:cubicBezTo>
                      <a:pt x="66873" y="193391"/>
                      <a:pt x="65066" y="191583"/>
                      <a:pt x="65066" y="188872"/>
                    </a:cubicBezTo>
                    <a:cubicBezTo>
                      <a:pt x="65066" y="186161"/>
                      <a:pt x="66873" y="184354"/>
                      <a:pt x="69585" y="184354"/>
                    </a:cubicBezTo>
                    <a:lnTo>
                      <a:pt x="69585" y="184354"/>
                    </a:lnTo>
                    <a:close/>
                    <a:moveTo>
                      <a:pt x="50607" y="184354"/>
                    </a:moveTo>
                    <a:cubicBezTo>
                      <a:pt x="53318" y="184354"/>
                      <a:pt x="55125" y="186161"/>
                      <a:pt x="55125" y="188872"/>
                    </a:cubicBezTo>
                    <a:cubicBezTo>
                      <a:pt x="55125" y="191583"/>
                      <a:pt x="53318" y="193391"/>
                      <a:pt x="50607" y="193391"/>
                    </a:cubicBezTo>
                    <a:cubicBezTo>
                      <a:pt x="47896" y="193391"/>
                      <a:pt x="46088" y="191583"/>
                      <a:pt x="46088" y="188872"/>
                    </a:cubicBezTo>
                    <a:cubicBezTo>
                      <a:pt x="46088" y="186161"/>
                      <a:pt x="48800" y="184354"/>
                      <a:pt x="50607" y="184354"/>
                    </a:cubicBezTo>
                    <a:lnTo>
                      <a:pt x="50607" y="184354"/>
                    </a:lnTo>
                    <a:close/>
                    <a:moveTo>
                      <a:pt x="32533" y="184354"/>
                    </a:moveTo>
                    <a:cubicBezTo>
                      <a:pt x="35244" y="184354"/>
                      <a:pt x="37052" y="186161"/>
                      <a:pt x="37052" y="188872"/>
                    </a:cubicBezTo>
                    <a:cubicBezTo>
                      <a:pt x="37052" y="191583"/>
                      <a:pt x="35244" y="193391"/>
                      <a:pt x="32533" y="193391"/>
                    </a:cubicBezTo>
                    <a:cubicBezTo>
                      <a:pt x="29822" y="193391"/>
                      <a:pt x="28015" y="191583"/>
                      <a:pt x="28015" y="188872"/>
                    </a:cubicBezTo>
                    <a:cubicBezTo>
                      <a:pt x="27111" y="186161"/>
                      <a:pt x="29822" y="184354"/>
                      <a:pt x="32533" y="184354"/>
                    </a:cubicBezTo>
                    <a:lnTo>
                      <a:pt x="32533" y="184354"/>
                    </a:lnTo>
                    <a:close/>
                    <a:moveTo>
                      <a:pt x="13555" y="184354"/>
                    </a:moveTo>
                    <a:cubicBezTo>
                      <a:pt x="16267" y="184354"/>
                      <a:pt x="18074" y="186161"/>
                      <a:pt x="18074" y="188872"/>
                    </a:cubicBezTo>
                    <a:cubicBezTo>
                      <a:pt x="18074" y="191583"/>
                      <a:pt x="16267" y="193391"/>
                      <a:pt x="13555" y="193391"/>
                    </a:cubicBezTo>
                    <a:cubicBezTo>
                      <a:pt x="10844" y="193391"/>
                      <a:pt x="9037" y="191583"/>
                      <a:pt x="9037" y="188872"/>
                    </a:cubicBezTo>
                    <a:cubicBezTo>
                      <a:pt x="9037" y="186161"/>
                      <a:pt x="10844" y="184354"/>
                      <a:pt x="13555" y="184354"/>
                    </a:cubicBezTo>
                    <a:lnTo>
                      <a:pt x="13555" y="184354"/>
                    </a:lnTo>
                    <a:close/>
                    <a:moveTo>
                      <a:pt x="267494" y="173510"/>
                    </a:moveTo>
                    <a:cubicBezTo>
                      <a:pt x="270205" y="173510"/>
                      <a:pt x="272012" y="175317"/>
                      <a:pt x="272012" y="178028"/>
                    </a:cubicBezTo>
                    <a:cubicBezTo>
                      <a:pt x="272012" y="180739"/>
                      <a:pt x="270205" y="182546"/>
                      <a:pt x="267494" y="182546"/>
                    </a:cubicBezTo>
                    <a:cubicBezTo>
                      <a:pt x="264783" y="182546"/>
                      <a:pt x="262975" y="180739"/>
                      <a:pt x="262975" y="178028"/>
                    </a:cubicBezTo>
                    <a:cubicBezTo>
                      <a:pt x="262072" y="175317"/>
                      <a:pt x="264783" y="173510"/>
                      <a:pt x="267494" y="173510"/>
                    </a:cubicBezTo>
                    <a:lnTo>
                      <a:pt x="267494" y="173510"/>
                    </a:lnTo>
                    <a:close/>
                    <a:moveTo>
                      <a:pt x="248516" y="173510"/>
                    </a:moveTo>
                    <a:cubicBezTo>
                      <a:pt x="251227" y="173510"/>
                      <a:pt x="253035" y="175317"/>
                      <a:pt x="253035" y="178028"/>
                    </a:cubicBezTo>
                    <a:cubicBezTo>
                      <a:pt x="253035" y="180739"/>
                      <a:pt x="251227" y="182546"/>
                      <a:pt x="248516" y="182546"/>
                    </a:cubicBezTo>
                    <a:cubicBezTo>
                      <a:pt x="245805" y="182546"/>
                      <a:pt x="243998" y="180739"/>
                      <a:pt x="243998" y="178028"/>
                    </a:cubicBezTo>
                    <a:cubicBezTo>
                      <a:pt x="243998" y="175317"/>
                      <a:pt x="245805" y="173510"/>
                      <a:pt x="248516" y="173510"/>
                    </a:cubicBezTo>
                    <a:lnTo>
                      <a:pt x="248516" y="173510"/>
                    </a:lnTo>
                    <a:close/>
                    <a:moveTo>
                      <a:pt x="229539" y="173510"/>
                    </a:moveTo>
                    <a:cubicBezTo>
                      <a:pt x="232250" y="173510"/>
                      <a:pt x="234057" y="175317"/>
                      <a:pt x="234057" y="178028"/>
                    </a:cubicBezTo>
                    <a:cubicBezTo>
                      <a:pt x="234057" y="180739"/>
                      <a:pt x="232250" y="182546"/>
                      <a:pt x="229539" y="182546"/>
                    </a:cubicBezTo>
                    <a:cubicBezTo>
                      <a:pt x="226828" y="182546"/>
                      <a:pt x="225020" y="180739"/>
                      <a:pt x="225020" y="178028"/>
                    </a:cubicBezTo>
                    <a:cubicBezTo>
                      <a:pt x="225020" y="175317"/>
                      <a:pt x="226828" y="173510"/>
                      <a:pt x="229539" y="173510"/>
                    </a:cubicBezTo>
                    <a:lnTo>
                      <a:pt x="229539" y="173510"/>
                    </a:lnTo>
                    <a:close/>
                    <a:moveTo>
                      <a:pt x="210561" y="173510"/>
                    </a:moveTo>
                    <a:cubicBezTo>
                      <a:pt x="213272" y="173510"/>
                      <a:pt x="215080" y="175317"/>
                      <a:pt x="215080" y="178028"/>
                    </a:cubicBezTo>
                    <a:cubicBezTo>
                      <a:pt x="215080" y="180739"/>
                      <a:pt x="213272" y="182546"/>
                      <a:pt x="210561" y="182546"/>
                    </a:cubicBezTo>
                    <a:cubicBezTo>
                      <a:pt x="207850" y="182546"/>
                      <a:pt x="206043" y="180739"/>
                      <a:pt x="206043" y="178028"/>
                    </a:cubicBezTo>
                    <a:cubicBezTo>
                      <a:pt x="206043" y="175317"/>
                      <a:pt x="207850" y="173510"/>
                      <a:pt x="210561" y="173510"/>
                    </a:cubicBezTo>
                    <a:lnTo>
                      <a:pt x="210561" y="173510"/>
                    </a:lnTo>
                    <a:close/>
                    <a:moveTo>
                      <a:pt x="191583" y="173510"/>
                    </a:moveTo>
                    <a:cubicBezTo>
                      <a:pt x="194294" y="173510"/>
                      <a:pt x="196102" y="175317"/>
                      <a:pt x="196102" y="178028"/>
                    </a:cubicBezTo>
                    <a:cubicBezTo>
                      <a:pt x="196102" y="180739"/>
                      <a:pt x="194294" y="182546"/>
                      <a:pt x="191583" y="182546"/>
                    </a:cubicBezTo>
                    <a:cubicBezTo>
                      <a:pt x="188872" y="182546"/>
                      <a:pt x="187065" y="180739"/>
                      <a:pt x="187065" y="178028"/>
                    </a:cubicBezTo>
                    <a:cubicBezTo>
                      <a:pt x="187065" y="175317"/>
                      <a:pt x="189776" y="173510"/>
                      <a:pt x="191583" y="173510"/>
                    </a:cubicBezTo>
                    <a:lnTo>
                      <a:pt x="191583" y="173510"/>
                    </a:lnTo>
                    <a:close/>
                    <a:moveTo>
                      <a:pt x="173509" y="173510"/>
                    </a:moveTo>
                    <a:cubicBezTo>
                      <a:pt x="176221" y="173510"/>
                      <a:pt x="178028" y="175317"/>
                      <a:pt x="178028" y="178028"/>
                    </a:cubicBezTo>
                    <a:cubicBezTo>
                      <a:pt x="178028" y="180739"/>
                      <a:pt x="176221" y="182546"/>
                      <a:pt x="173509" y="182546"/>
                    </a:cubicBezTo>
                    <a:cubicBezTo>
                      <a:pt x="170798" y="182546"/>
                      <a:pt x="168991" y="180739"/>
                      <a:pt x="168991" y="178028"/>
                    </a:cubicBezTo>
                    <a:cubicBezTo>
                      <a:pt x="168087" y="175317"/>
                      <a:pt x="170798" y="173510"/>
                      <a:pt x="173509" y="173510"/>
                    </a:cubicBezTo>
                    <a:lnTo>
                      <a:pt x="173509" y="173510"/>
                    </a:lnTo>
                    <a:close/>
                    <a:moveTo>
                      <a:pt x="154532" y="173510"/>
                    </a:moveTo>
                    <a:cubicBezTo>
                      <a:pt x="157243" y="173510"/>
                      <a:pt x="159050" y="175317"/>
                      <a:pt x="159050" y="178028"/>
                    </a:cubicBezTo>
                    <a:cubicBezTo>
                      <a:pt x="159050" y="180739"/>
                      <a:pt x="157243" y="182546"/>
                      <a:pt x="154532" y="182546"/>
                    </a:cubicBezTo>
                    <a:cubicBezTo>
                      <a:pt x="151821" y="182546"/>
                      <a:pt x="150013" y="180739"/>
                      <a:pt x="150013" y="178028"/>
                    </a:cubicBezTo>
                    <a:cubicBezTo>
                      <a:pt x="150013" y="175317"/>
                      <a:pt x="151821" y="173510"/>
                      <a:pt x="154532" y="173510"/>
                    </a:cubicBezTo>
                    <a:lnTo>
                      <a:pt x="154532" y="173510"/>
                    </a:lnTo>
                    <a:close/>
                    <a:moveTo>
                      <a:pt x="135554" y="173510"/>
                    </a:moveTo>
                    <a:cubicBezTo>
                      <a:pt x="138265" y="173510"/>
                      <a:pt x="140073" y="175317"/>
                      <a:pt x="140073" y="178028"/>
                    </a:cubicBezTo>
                    <a:cubicBezTo>
                      <a:pt x="140073" y="180739"/>
                      <a:pt x="138265" y="182546"/>
                      <a:pt x="135554" y="182546"/>
                    </a:cubicBezTo>
                    <a:cubicBezTo>
                      <a:pt x="132843" y="182546"/>
                      <a:pt x="131036" y="180739"/>
                      <a:pt x="131036" y="178028"/>
                    </a:cubicBezTo>
                    <a:cubicBezTo>
                      <a:pt x="131036" y="175317"/>
                      <a:pt x="132843" y="173510"/>
                      <a:pt x="135554" y="173510"/>
                    </a:cubicBezTo>
                    <a:lnTo>
                      <a:pt x="135554" y="173510"/>
                    </a:lnTo>
                    <a:close/>
                    <a:moveTo>
                      <a:pt x="116577" y="173510"/>
                    </a:moveTo>
                    <a:cubicBezTo>
                      <a:pt x="119288" y="173510"/>
                      <a:pt x="121095" y="175317"/>
                      <a:pt x="121095" y="178028"/>
                    </a:cubicBezTo>
                    <a:cubicBezTo>
                      <a:pt x="121095" y="180739"/>
                      <a:pt x="119288" y="182546"/>
                      <a:pt x="116577" y="182546"/>
                    </a:cubicBezTo>
                    <a:cubicBezTo>
                      <a:pt x="113866" y="182546"/>
                      <a:pt x="112058" y="180739"/>
                      <a:pt x="112058" y="178028"/>
                    </a:cubicBezTo>
                    <a:cubicBezTo>
                      <a:pt x="112058" y="175317"/>
                      <a:pt x="113866" y="173510"/>
                      <a:pt x="116577" y="173510"/>
                    </a:cubicBezTo>
                    <a:lnTo>
                      <a:pt x="116577" y="173510"/>
                    </a:lnTo>
                    <a:close/>
                    <a:moveTo>
                      <a:pt x="97599" y="173510"/>
                    </a:moveTo>
                    <a:cubicBezTo>
                      <a:pt x="100310" y="173510"/>
                      <a:pt x="102118" y="175317"/>
                      <a:pt x="102118" y="178028"/>
                    </a:cubicBezTo>
                    <a:cubicBezTo>
                      <a:pt x="102118" y="180739"/>
                      <a:pt x="100310" y="182546"/>
                      <a:pt x="97599" y="182546"/>
                    </a:cubicBezTo>
                    <a:cubicBezTo>
                      <a:pt x="94888" y="182546"/>
                      <a:pt x="93081" y="180739"/>
                      <a:pt x="93081" y="178028"/>
                    </a:cubicBezTo>
                    <a:cubicBezTo>
                      <a:pt x="93081" y="175317"/>
                      <a:pt x="95792" y="173510"/>
                      <a:pt x="97599" y="173510"/>
                    </a:cubicBezTo>
                    <a:lnTo>
                      <a:pt x="97599" y="173510"/>
                    </a:lnTo>
                    <a:close/>
                    <a:moveTo>
                      <a:pt x="79525" y="173510"/>
                    </a:moveTo>
                    <a:cubicBezTo>
                      <a:pt x="82236" y="173510"/>
                      <a:pt x="84044" y="175317"/>
                      <a:pt x="84044" y="178028"/>
                    </a:cubicBezTo>
                    <a:cubicBezTo>
                      <a:pt x="84044" y="180739"/>
                      <a:pt x="82236" y="182546"/>
                      <a:pt x="79525" y="182546"/>
                    </a:cubicBezTo>
                    <a:cubicBezTo>
                      <a:pt x="76814" y="182546"/>
                      <a:pt x="75007" y="180739"/>
                      <a:pt x="75007" y="178028"/>
                    </a:cubicBezTo>
                    <a:cubicBezTo>
                      <a:pt x="74103" y="175317"/>
                      <a:pt x="76814" y="173510"/>
                      <a:pt x="79525" y="173510"/>
                    </a:cubicBezTo>
                    <a:lnTo>
                      <a:pt x="79525" y="173510"/>
                    </a:lnTo>
                    <a:close/>
                    <a:moveTo>
                      <a:pt x="60548" y="173510"/>
                    </a:moveTo>
                    <a:cubicBezTo>
                      <a:pt x="63259" y="173510"/>
                      <a:pt x="65066" y="175317"/>
                      <a:pt x="65066" y="178028"/>
                    </a:cubicBezTo>
                    <a:cubicBezTo>
                      <a:pt x="65066" y="180739"/>
                      <a:pt x="63259" y="182546"/>
                      <a:pt x="60548" y="182546"/>
                    </a:cubicBezTo>
                    <a:cubicBezTo>
                      <a:pt x="57836" y="182546"/>
                      <a:pt x="56029" y="180739"/>
                      <a:pt x="56029" y="178028"/>
                    </a:cubicBezTo>
                    <a:cubicBezTo>
                      <a:pt x="56029" y="175317"/>
                      <a:pt x="57836" y="173510"/>
                      <a:pt x="60548" y="173510"/>
                    </a:cubicBezTo>
                    <a:lnTo>
                      <a:pt x="60548" y="173510"/>
                    </a:lnTo>
                    <a:close/>
                    <a:moveTo>
                      <a:pt x="41570" y="173510"/>
                    </a:moveTo>
                    <a:cubicBezTo>
                      <a:pt x="44281" y="173510"/>
                      <a:pt x="46088" y="175317"/>
                      <a:pt x="46088" y="178028"/>
                    </a:cubicBezTo>
                    <a:cubicBezTo>
                      <a:pt x="46088" y="180739"/>
                      <a:pt x="44281" y="182546"/>
                      <a:pt x="41570" y="182546"/>
                    </a:cubicBezTo>
                    <a:cubicBezTo>
                      <a:pt x="38859" y="182546"/>
                      <a:pt x="37052" y="180739"/>
                      <a:pt x="37052" y="178028"/>
                    </a:cubicBezTo>
                    <a:cubicBezTo>
                      <a:pt x="37052" y="175317"/>
                      <a:pt x="38859" y="173510"/>
                      <a:pt x="41570" y="173510"/>
                    </a:cubicBezTo>
                    <a:lnTo>
                      <a:pt x="41570" y="173510"/>
                    </a:lnTo>
                    <a:close/>
                    <a:moveTo>
                      <a:pt x="22592" y="173510"/>
                    </a:moveTo>
                    <a:cubicBezTo>
                      <a:pt x="25303" y="173510"/>
                      <a:pt x="27111" y="175317"/>
                      <a:pt x="27111" y="178028"/>
                    </a:cubicBezTo>
                    <a:cubicBezTo>
                      <a:pt x="27111" y="180739"/>
                      <a:pt x="25303" y="182546"/>
                      <a:pt x="22592" y="182546"/>
                    </a:cubicBezTo>
                    <a:cubicBezTo>
                      <a:pt x="19881" y="182546"/>
                      <a:pt x="18074" y="180739"/>
                      <a:pt x="18074" y="178028"/>
                    </a:cubicBezTo>
                    <a:cubicBezTo>
                      <a:pt x="18074" y="175317"/>
                      <a:pt x="19881" y="173510"/>
                      <a:pt x="22592" y="173510"/>
                    </a:cubicBezTo>
                    <a:lnTo>
                      <a:pt x="22592" y="173510"/>
                    </a:lnTo>
                    <a:close/>
                    <a:moveTo>
                      <a:pt x="276531" y="163569"/>
                    </a:moveTo>
                    <a:cubicBezTo>
                      <a:pt x="279242" y="163569"/>
                      <a:pt x="281049" y="165376"/>
                      <a:pt x="281049" y="168087"/>
                    </a:cubicBezTo>
                    <a:cubicBezTo>
                      <a:pt x="281049" y="170798"/>
                      <a:pt x="279242" y="172606"/>
                      <a:pt x="276531" y="172606"/>
                    </a:cubicBezTo>
                    <a:cubicBezTo>
                      <a:pt x="273820" y="172606"/>
                      <a:pt x="272012" y="170798"/>
                      <a:pt x="272012" y="168087"/>
                    </a:cubicBezTo>
                    <a:cubicBezTo>
                      <a:pt x="272012" y="166280"/>
                      <a:pt x="273820" y="163569"/>
                      <a:pt x="276531" y="163569"/>
                    </a:cubicBezTo>
                    <a:lnTo>
                      <a:pt x="276531" y="163569"/>
                    </a:lnTo>
                    <a:close/>
                    <a:moveTo>
                      <a:pt x="257553" y="163569"/>
                    </a:moveTo>
                    <a:cubicBezTo>
                      <a:pt x="260264" y="163569"/>
                      <a:pt x="262072" y="165376"/>
                      <a:pt x="262072" y="168087"/>
                    </a:cubicBezTo>
                    <a:cubicBezTo>
                      <a:pt x="262072" y="170798"/>
                      <a:pt x="260264" y="172606"/>
                      <a:pt x="257553" y="172606"/>
                    </a:cubicBezTo>
                    <a:cubicBezTo>
                      <a:pt x="254842" y="172606"/>
                      <a:pt x="253035" y="170798"/>
                      <a:pt x="253035" y="168087"/>
                    </a:cubicBezTo>
                    <a:cubicBezTo>
                      <a:pt x="253035" y="166280"/>
                      <a:pt x="254842" y="163569"/>
                      <a:pt x="257553" y="163569"/>
                    </a:cubicBezTo>
                    <a:lnTo>
                      <a:pt x="257553" y="163569"/>
                    </a:lnTo>
                    <a:close/>
                    <a:moveTo>
                      <a:pt x="238576" y="163569"/>
                    </a:moveTo>
                    <a:cubicBezTo>
                      <a:pt x="241287" y="163569"/>
                      <a:pt x="243094" y="165376"/>
                      <a:pt x="243094" y="168087"/>
                    </a:cubicBezTo>
                    <a:cubicBezTo>
                      <a:pt x="243094" y="170798"/>
                      <a:pt x="241287" y="172606"/>
                      <a:pt x="238576" y="172606"/>
                    </a:cubicBezTo>
                    <a:cubicBezTo>
                      <a:pt x="235864" y="172606"/>
                      <a:pt x="234057" y="170798"/>
                      <a:pt x="234057" y="168087"/>
                    </a:cubicBezTo>
                    <a:cubicBezTo>
                      <a:pt x="234057" y="166280"/>
                      <a:pt x="235864" y="163569"/>
                      <a:pt x="238576" y="163569"/>
                    </a:cubicBezTo>
                    <a:lnTo>
                      <a:pt x="238576" y="163569"/>
                    </a:lnTo>
                    <a:close/>
                    <a:moveTo>
                      <a:pt x="220502" y="163569"/>
                    </a:moveTo>
                    <a:cubicBezTo>
                      <a:pt x="223213" y="163569"/>
                      <a:pt x="225020" y="165376"/>
                      <a:pt x="225020" y="168087"/>
                    </a:cubicBezTo>
                    <a:cubicBezTo>
                      <a:pt x="225020" y="170798"/>
                      <a:pt x="223213" y="172606"/>
                      <a:pt x="220502" y="172606"/>
                    </a:cubicBezTo>
                    <a:cubicBezTo>
                      <a:pt x="217791" y="172606"/>
                      <a:pt x="215983" y="170798"/>
                      <a:pt x="215983" y="168087"/>
                    </a:cubicBezTo>
                    <a:cubicBezTo>
                      <a:pt x="215080" y="166280"/>
                      <a:pt x="217791" y="163569"/>
                      <a:pt x="220502" y="163569"/>
                    </a:cubicBezTo>
                    <a:lnTo>
                      <a:pt x="220502" y="163569"/>
                    </a:lnTo>
                    <a:close/>
                    <a:moveTo>
                      <a:pt x="201524" y="163569"/>
                    </a:moveTo>
                    <a:cubicBezTo>
                      <a:pt x="204235" y="163569"/>
                      <a:pt x="206043" y="165376"/>
                      <a:pt x="206043" y="168087"/>
                    </a:cubicBezTo>
                    <a:cubicBezTo>
                      <a:pt x="206043" y="170798"/>
                      <a:pt x="204235" y="172606"/>
                      <a:pt x="201524" y="172606"/>
                    </a:cubicBezTo>
                    <a:cubicBezTo>
                      <a:pt x="198813" y="172606"/>
                      <a:pt x="197006" y="170798"/>
                      <a:pt x="197006" y="168087"/>
                    </a:cubicBezTo>
                    <a:cubicBezTo>
                      <a:pt x="196102" y="166280"/>
                      <a:pt x="198813" y="163569"/>
                      <a:pt x="201524" y="163569"/>
                    </a:cubicBezTo>
                    <a:lnTo>
                      <a:pt x="201524" y="163569"/>
                    </a:lnTo>
                    <a:close/>
                    <a:moveTo>
                      <a:pt x="182546" y="163569"/>
                    </a:moveTo>
                    <a:cubicBezTo>
                      <a:pt x="185258" y="163569"/>
                      <a:pt x="187065" y="165376"/>
                      <a:pt x="187065" y="168087"/>
                    </a:cubicBezTo>
                    <a:cubicBezTo>
                      <a:pt x="187065" y="170798"/>
                      <a:pt x="185258" y="172606"/>
                      <a:pt x="182546" y="172606"/>
                    </a:cubicBezTo>
                    <a:cubicBezTo>
                      <a:pt x="179835" y="172606"/>
                      <a:pt x="178028" y="170798"/>
                      <a:pt x="178028" y="168087"/>
                    </a:cubicBezTo>
                    <a:cubicBezTo>
                      <a:pt x="178028" y="166280"/>
                      <a:pt x="179835" y="163569"/>
                      <a:pt x="182546" y="163569"/>
                    </a:cubicBezTo>
                    <a:lnTo>
                      <a:pt x="182546" y="163569"/>
                    </a:lnTo>
                    <a:close/>
                    <a:moveTo>
                      <a:pt x="163569" y="163569"/>
                    </a:moveTo>
                    <a:cubicBezTo>
                      <a:pt x="166280" y="163569"/>
                      <a:pt x="168087" y="165376"/>
                      <a:pt x="168087" y="168087"/>
                    </a:cubicBezTo>
                    <a:cubicBezTo>
                      <a:pt x="168087" y="170798"/>
                      <a:pt x="166280" y="172606"/>
                      <a:pt x="163569" y="172606"/>
                    </a:cubicBezTo>
                    <a:cubicBezTo>
                      <a:pt x="160858" y="172606"/>
                      <a:pt x="159050" y="170798"/>
                      <a:pt x="159050" y="168087"/>
                    </a:cubicBezTo>
                    <a:cubicBezTo>
                      <a:pt x="159050" y="166280"/>
                      <a:pt x="160858" y="163569"/>
                      <a:pt x="163569" y="163569"/>
                    </a:cubicBezTo>
                    <a:lnTo>
                      <a:pt x="163569" y="163569"/>
                    </a:lnTo>
                    <a:close/>
                    <a:moveTo>
                      <a:pt x="144591" y="163569"/>
                    </a:moveTo>
                    <a:cubicBezTo>
                      <a:pt x="147302" y="163569"/>
                      <a:pt x="149110" y="165376"/>
                      <a:pt x="149110" y="168087"/>
                    </a:cubicBezTo>
                    <a:cubicBezTo>
                      <a:pt x="149110" y="170798"/>
                      <a:pt x="147302" y="172606"/>
                      <a:pt x="144591" y="172606"/>
                    </a:cubicBezTo>
                    <a:cubicBezTo>
                      <a:pt x="141880" y="172606"/>
                      <a:pt x="140073" y="170798"/>
                      <a:pt x="140073" y="168087"/>
                    </a:cubicBezTo>
                    <a:cubicBezTo>
                      <a:pt x="140073" y="166280"/>
                      <a:pt x="141880" y="163569"/>
                      <a:pt x="144591" y="163569"/>
                    </a:cubicBezTo>
                    <a:lnTo>
                      <a:pt x="144591" y="163569"/>
                    </a:lnTo>
                    <a:close/>
                    <a:moveTo>
                      <a:pt x="126517" y="163569"/>
                    </a:moveTo>
                    <a:cubicBezTo>
                      <a:pt x="129228" y="163569"/>
                      <a:pt x="131036" y="165376"/>
                      <a:pt x="131036" y="168087"/>
                    </a:cubicBezTo>
                    <a:cubicBezTo>
                      <a:pt x="131036" y="170798"/>
                      <a:pt x="129228" y="172606"/>
                      <a:pt x="126517" y="172606"/>
                    </a:cubicBezTo>
                    <a:cubicBezTo>
                      <a:pt x="123806" y="172606"/>
                      <a:pt x="121999" y="170798"/>
                      <a:pt x="121999" y="168087"/>
                    </a:cubicBezTo>
                    <a:cubicBezTo>
                      <a:pt x="121095" y="166280"/>
                      <a:pt x="123806" y="163569"/>
                      <a:pt x="126517" y="163569"/>
                    </a:cubicBezTo>
                    <a:lnTo>
                      <a:pt x="126517" y="163569"/>
                    </a:lnTo>
                    <a:close/>
                    <a:moveTo>
                      <a:pt x="107540" y="163569"/>
                    </a:moveTo>
                    <a:cubicBezTo>
                      <a:pt x="110251" y="163569"/>
                      <a:pt x="112058" y="165376"/>
                      <a:pt x="112058" y="168087"/>
                    </a:cubicBezTo>
                    <a:cubicBezTo>
                      <a:pt x="112058" y="170798"/>
                      <a:pt x="110251" y="172606"/>
                      <a:pt x="107540" y="172606"/>
                    </a:cubicBezTo>
                    <a:cubicBezTo>
                      <a:pt x="104829" y="172606"/>
                      <a:pt x="103021" y="170798"/>
                      <a:pt x="103021" y="168087"/>
                    </a:cubicBezTo>
                    <a:cubicBezTo>
                      <a:pt x="103021" y="166280"/>
                      <a:pt x="104829" y="163569"/>
                      <a:pt x="107540" y="163569"/>
                    </a:cubicBezTo>
                    <a:lnTo>
                      <a:pt x="107540" y="163569"/>
                    </a:lnTo>
                    <a:close/>
                    <a:moveTo>
                      <a:pt x="88562" y="163569"/>
                    </a:moveTo>
                    <a:cubicBezTo>
                      <a:pt x="91273" y="163569"/>
                      <a:pt x="93081" y="165376"/>
                      <a:pt x="93081" y="168087"/>
                    </a:cubicBezTo>
                    <a:cubicBezTo>
                      <a:pt x="93081" y="170798"/>
                      <a:pt x="91273" y="172606"/>
                      <a:pt x="88562" y="172606"/>
                    </a:cubicBezTo>
                    <a:cubicBezTo>
                      <a:pt x="85851" y="172606"/>
                      <a:pt x="84044" y="170798"/>
                      <a:pt x="84044" y="168087"/>
                    </a:cubicBezTo>
                    <a:cubicBezTo>
                      <a:pt x="84044" y="166280"/>
                      <a:pt x="85851" y="163569"/>
                      <a:pt x="88562" y="163569"/>
                    </a:cubicBezTo>
                    <a:lnTo>
                      <a:pt x="88562" y="163569"/>
                    </a:lnTo>
                    <a:close/>
                    <a:moveTo>
                      <a:pt x="69585" y="163569"/>
                    </a:moveTo>
                    <a:cubicBezTo>
                      <a:pt x="72296" y="163569"/>
                      <a:pt x="74103" y="165376"/>
                      <a:pt x="74103" y="168087"/>
                    </a:cubicBezTo>
                    <a:cubicBezTo>
                      <a:pt x="74103" y="170798"/>
                      <a:pt x="72296" y="172606"/>
                      <a:pt x="69585" y="172606"/>
                    </a:cubicBezTo>
                    <a:cubicBezTo>
                      <a:pt x="66873" y="172606"/>
                      <a:pt x="65066" y="170798"/>
                      <a:pt x="65066" y="168087"/>
                    </a:cubicBezTo>
                    <a:cubicBezTo>
                      <a:pt x="65066" y="166280"/>
                      <a:pt x="66873" y="163569"/>
                      <a:pt x="69585" y="163569"/>
                    </a:cubicBezTo>
                    <a:lnTo>
                      <a:pt x="69585" y="163569"/>
                    </a:lnTo>
                    <a:close/>
                    <a:moveTo>
                      <a:pt x="50607" y="163569"/>
                    </a:moveTo>
                    <a:cubicBezTo>
                      <a:pt x="53318" y="163569"/>
                      <a:pt x="55125" y="165376"/>
                      <a:pt x="55125" y="168087"/>
                    </a:cubicBezTo>
                    <a:cubicBezTo>
                      <a:pt x="55125" y="170798"/>
                      <a:pt x="53318" y="172606"/>
                      <a:pt x="50607" y="172606"/>
                    </a:cubicBezTo>
                    <a:cubicBezTo>
                      <a:pt x="47896" y="172606"/>
                      <a:pt x="46088" y="170798"/>
                      <a:pt x="46088" y="168087"/>
                    </a:cubicBezTo>
                    <a:cubicBezTo>
                      <a:pt x="46088" y="166280"/>
                      <a:pt x="48800" y="163569"/>
                      <a:pt x="50607" y="163569"/>
                    </a:cubicBezTo>
                    <a:lnTo>
                      <a:pt x="50607" y="163569"/>
                    </a:lnTo>
                    <a:close/>
                    <a:moveTo>
                      <a:pt x="32533" y="163569"/>
                    </a:moveTo>
                    <a:cubicBezTo>
                      <a:pt x="35244" y="163569"/>
                      <a:pt x="37052" y="165376"/>
                      <a:pt x="37052" y="168087"/>
                    </a:cubicBezTo>
                    <a:cubicBezTo>
                      <a:pt x="37052" y="170798"/>
                      <a:pt x="35244" y="172606"/>
                      <a:pt x="32533" y="172606"/>
                    </a:cubicBezTo>
                    <a:cubicBezTo>
                      <a:pt x="29822" y="172606"/>
                      <a:pt x="28015" y="170798"/>
                      <a:pt x="28015" y="168087"/>
                    </a:cubicBezTo>
                    <a:cubicBezTo>
                      <a:pt x="27111" y="166280"/>
                      <a:pt x="29822" y="163569"/>
                      <a:pt x="32533" y="163569"/>
                    </a:cubicBezTo>
                    <a:lnTo>
                      <a:pt x="32533" y="163569"/>
                    </a:lnTo>
                    <a:close/>
                    <a:moveTo>
                      <a:pt x="13555" y="163569"/>
                    </a:moveTo>
                    <a:cubicBezTo>
                      <a:pt x="16267" y="163569"/>
                      <a:pt x="18074" y="165376"/>
                      <a:pt x="18074" y="168087"/>
                    </a:cubicBezTo>
                    <a:cubicBezTo>
                      <a:pt x="18074" y="170798"/>
                      <a:pt x="16267" y="172606"/>
                      <a:pt x="13555" y="172606"/>
                    </a:cubicBezTo>
                    <a:cubicBezTo>
                      <a:pt x="10844" y="172606"/>
                      <a:pt x="9037" y="170798"/>
                      <a:pt x="9037" y="168087"/>
                    </a:cubicBezTo>
                    <a:cubicBezTo>
                      <a:pt x="9037" y="166280"/>
                      <a:pt x="10844" y="163569"/>
                      <a:pt x="13555" y="163569"/>
                    </a:cubicBezTo>
                    <a:lnTo>
                      <a:pt x="13555" y="163569"/>
                    </a:lnTo>
                    <a:close/>
                    <a:moveTo>
                      <a:pt x="267494" y="152725"/>
                    </a:moveTo>
                    <a:cubicBezTo>
                      <a:pt x="270205" y="152725"/>
                      <a:pt x="272012" y="154532"/>
                      <a:pt x="272012" y="157243"/>
                    </a:cubicBezTo>
                    <a:cubicBezTo>
                      <a:pt x="272012" y="159954"/>
                      <a:pt x="270205" y="161761"/>
                      <a:pt x="267494" y="161761"/>
                    </a:cubicBezTo>
                    <a:cubicBezTo>
                      <a:pt x="264783" y="161761"/>
                      <a:pt x="262975" y="159954"/>
                      <a:pt x="262975" y="157243"/>
                    </a:cubicBezTo>
                    <a:cubicBezTo>
                      <a:pt x="262072" y="155436"/>
                      <a:pt x="264783" y="152725"/>
                      <a:pt x="267494" y="152725"/>
                    </a:cubicBezTo>
                    <a:lnTo>
                      <a:pt x="267494" y="152725"/>
                    </a:lnTo>
                    <a:close/>
                    <a:moveTo>
                      <a:pt x="248516" y="152725"/>
                    </a:moveTo>
                    <a:cubicBezTo>
                      <a:pt x="251227" y="152725"/>
                      <a:pt x="253035" y="154532"/>
                      <a:pt x="253035" y="157243"/>
                    </a:cubicBezTo>
                    <a:cubicBezTo>
                      <a:pt x="253035" y="159954"/>
                      <a:pt x="251227" y="161761"/>
                      <a:pt x="248516" y="161761"/>
                    </a:cubicBezTo>
                    <a:cubicBezTo>
                      <a:pt x="245805" y="161761"/>
                      <a:pt x="243998" y="159954"/>
                      <a:pt x="243998" y="157243"/>
                    </a:cubicBezTo>
                    <a:cubicBezTo>
                      <a:pt x="243998" y="155436"/>
                      <a:pt x="245805" y="152725"/>
                      <a:pt x="248516" y="152725"/>
                    </a:cubicBezTo>
                    <a:lnTo>
                      <a:pt x="248516" y="152725"/>
                    </a:lnTo>
                    <a:close/>
                    <a:moveTo>
                      <a:pt x="229539" y="152725"/>
                    </a:moveTo>
                    <a:cubicBezTo>
                      <a:pt x="232250" y="152725"/>
                      <a:pt x="234057" y="154532"/>
                      <a:pt x="234057" y="157243"/>
                    </a:cubicBezTo>
                    <a:cubicBezTo>
                      <a:pt x="234057" y="159954"/>
                      <a:pt x="232250" y="161761"/>
                      <a:pt x="229539" y="161761"/>
                    </a:cubicBezTo>
                    <a:cubicBezTo>
                      <a:pt x="226828" y="161761"/>
                      <a:pt x="225020" y="159954"/>
                      <a:pt x="225020" y="157243"/>
                    </a:cubicBezTo>
                    <a:cubicBezTo>
                      <a:pt x="225020" y="155436"/>
                      <a:pt x="226828" y="152725"/>
                      <a:pt x="229539" y="152725"/>
                    </a:cubicBezTo>
                    <a:lnTo>
                      <a:pt x="229539" y="152725"/>
                    </a:lnTo>
                    <a:close/>
                    <a:moveTo>
                      <a:pt x="210561" y="152725"/>
                    </a:moveTo>
                    <a:cubicBezTo>
                      <a:pt x="213272" y="152725"/>
                      <a:pt x="215080" y="154532"/>
                      <a:pt x="215080" y="157243"/>
                    </a:cubicBezTo>
                    <a:cubicBezTo>
                      <a:pt x="215080" y="159954"/>
                      <a:pt x="213272" y="161761"/>
                      <a:pt x="210561" y="161761"/>
                    </a:cubicBezTo>
                    <a:cubicBezTo>
                      <a:pt x="207850" y="161761"/>
                      <a:pt x="206043" y="159954"/>
                      <a:pt x="206043" y="157243"/>
                    </a:cubicBezTo>
                    <a:cubicBezTo>
                      <a:pt x="206043" y="155436"/>
                      <a:pt x="207850" y="152725"/>
                      <a:pt x="210561" y="152725"/>
                    </a:cubicBezTo>
                    <a:lnTo>
                      <a:pt x="210561" y="152725"/>
                    </a:lnTo>
                    <a:close/>
                    <a:moveTo>
                      <a:pt x="191583" y="152725"/>
                    </a:moveTo>
                    <a:cubicBezTo>
                      <a:pt x="194294" y="152725"/>
                      <a:pt x="196102" y="154532"/>
                      <a:pt x="196102" y="157243"/>
                    </a:cubicBezTo>
                    <a:cubicBezTo>
                      <a:pt x="196102" y="159954"/>
                      <a:pt x="194294" y="161761"/>
                      <a:pt x="191583" y="161761"/>
                    </a:cubicBezTo>
                    <a:cubicBezTo>
                      <a:pt x="188872" y="161761"/>
                      <a:pt x="187065" y="159954"/>
                      <a:pt x="187065" y="157243"/>
                    </a:cubicBezTo>
                    <a:cubicBezTo>
                      <a:pt x="187065" y="155436"/>
                      <a:pt x="189776" y="152725"/>
                      <a:pt x="191583" y="152725"/>
                    </a:cubicBezTo>
                    <a:lnTo>
                      <a:pt x="191583" y="152725"/>
                    </a:lnTo>
                    <a:close/>
                    <a:moveTo>
                      <a:pt x="173509" y="152725"/>
                    </a:moveTo>
                    <a:cubicBezTo>
                      <a:pt x="176221" y="152725"/>
                      <a:pt x="178028" y="154532"/>
                      <a:pt x="178028" y="157243"/>
                    </a:cubicBezTo>
                    <a:cubicBezTo>
                      <a:pt x="178028" y="159954"/>
                      <a:pt x="176221" y="161761"/>
                      <a:pt x="173509" y="161761"/>
                    </a:cubicBezTo>
                    <a:cubicBezTo>
                      <a:pt x="170798" y="161761"/>
                      <a:pt x="168991" y="159954"/>
                      <a:pt x="168991" y="157243"/>
                    </a:cubicBezTo>
                    <a:cubicBezTo>
                      <a:pt x="168087" y="155436"/>
                      <a:pt x="170798" y="152725"/>
                      <a:pt x="173509" y="152725"/>
                    </a:cubicBezTo>
                    <a:lnTo>
                      <a:pt x="173509" y="152725"/>
                    </a:lnTo>
                    <a:close/>
                    <a:moveTo>
                      <a:pt x="154532" y="152725"/>
                    </a:moveTo>
                    <a:cubicBezTo>
                      <a:pt x="157243" y="152725"/>
                      <a:pt x="159050" y="154532"/>
                      <a:pt x="159050" y="157243"/>
                    </a:cubicBezTo>
                    <a:cubicBezTo>
                      <a:pt x="159050" y="159954"/>
                      <a:pt x="157243" y="161761"/>
                      <a:pt x="154532" y="161761"/>
                    </a:cubicBezTo>
                    <a:cubicBezTo>
                      <a:pt x="151821" y="161761"/>
                      <a:pt x="150013" y="159954"/>
                      <a:pt x="150013" y="157243"/>
                    </a:cubicBezTo>
                    <a:cubicBezTo>
                      <a:pt x="150013" y="155436"/>
                      <a:pt x="151821" y="152725"/>
                      <a:pt x="154532" y="152725"/>
                    </a:cubicBezTo>
                    <a:lnTo>
                      <a:pt x="154532" y="152725"/>
                    </a:lnTo>
                    <a:close/>
                    <a:moveTo>
                      <a:pt x="135554" y="152725"/>
                    </a:moveTo>
                    <a:cubicBezTo>
                      <a:pt x="138265" y="152725"/>
                      <a:pt x="140073" y="154532"/>
                      <a:pt x="140073" y="157243"/>
                    </a:cubicBezTo>
                    <a:cubicBezTo>
                      <a:pt x="140073" y="159954"/>
                      <a:pt x="138265" y="161761"/>
                      <a:pt x="135554" y="161761"/>
                    </a:cubicBezTo>
                    <a:cubicBezTo>
                      <a:pt x="132843" y="161761"/>
                      <a:pt x="131036" y="159954"/>
                      <a:pt x="131036" y="157243"/>
                    </a:cubicBezTo>
                    <a:cubicBezTo>
                      <a:pt x="131036" y="155436"/>
                      <a:pt x="132843" y="152725"/>
                      <a:pt x="135554" y="152725"/>
                    </a:cubicBezTo>
                    <a:lnTo>
                      <a:pt x="135554" y="152725"/>
                    </a:lnTo>
                    <a:close/>
                    <a:moveTo>
                      <a:pt x="116577" y="152725"/>
                    </a:moveTo>
                    <a:cubicBezTo>
                      <a:pt x="119288" y="152725"/>
                      <a:pt x="121095" y="154532"/>
                      <a:pt x="121095" y="157243"/>
                    </a:cubicBezTo>
                    <a:cubicBezTo>
                      <a:pt x="121095" y="159954"/>
                      <a:pt x="119288" y="161761"/>
                      <a:pt x="116577" y="161761"/>
                    </a:cubicBezTo>
                    <a:cubicBezTo>
                      <a:pt x="113866" y="161761"/>
                      <a:pt x="112058" y="159954"/>
                      <a:pt x="112058" y="157243"/>
                    </a:cubicBezTo>
                    <a:cubicBezTo>
                      <a:pt x="112058" y="155436"/>
                      <a:pt x="113866" y="152725"/>
                      <a:pt x="116577" y="152725"/>
                    </a:cubicBezTo>
                    <a:lnTo>
                      <a:pt x="116577" y="152725"/>
                    </a:lnTo>
                    <a:close/>
                    <a:moveTo>
                      <a:pt x="97599" y="152725"/>
                    </a:moveTo>
                    <a:cubicBezTo>
                      <a:pt x="100310" y="152725"/>
                      <a:pt x="102118" y="154532"/>
                      <a:pt x="102118" y="157243"/>
                    </a:cubicBezTo>
                    <a:cubicBezTo>
                      <a:pt x="102118" y="159954"/>
                      <a:pt x="100310" y="161761"/>
                      <a:pt x="97599" y="161761"/>
                    </a:cubicBezTo>
                    <a:cubicBezTo>
                      <a:pt x="94888" y="161761"/>
                      <a:pt x="93081" y="159954"/>
                      <a:pt x="93081" y="157243"/>
                    </a:cubicBezTo>
                    <a:cubicBezTo>
                      <a:pt x="93081" y="155436"/>
                      <a:pt x="95792" y="152725"/>
                      <a:pt x="97599" y="152725"/>
                    </a:cubicBezTo>
                    <a:lnTo>
                      <a:pt x="97599" y="152725"/>
                    </a:lnTo>
                    <a:close/>
                    <a:moveTo>
                      <a:pt x="79525" y="152725"/>
                    </a:moveTo>
                    <a:cubicBezTo>
                      <a:pt x="82236" y="152725"/>
                      <a:pt x="84044" y="154532"/>
                      <a:pt x="84044" y="157243"/>
                    </a:cubicBezTo>
                    <a:cubicBezTo>
                      <a:pt x="84044" y="159954"/>
                      <a:pt x="82236" y="161761"/>
                      <a:pt x="79525" y="161761"/>
                    </a:cubicBezTo>
                    <a:cubicBezTo>
                      <a:pt x="76814" y="161761"/>
                      <a:pt x="75007" y="159954"/>
                      <a:pt x="75007" y="157243"/>
                    </a:cubicBezTo>
                    <a:cubicBezTo>
                      <a:pt x="74103" y="155436"/>
                      <a:pt x="76814" y="152725"/>
                      <a:pt x="79525" y="152725"/>
                    </a:cubicBezTo>
                    <a:lnTo>
                      <a:pt x="79525" y="152725"/>
                    </a:lnTo>
                    <a:close/>
                    <a:moveTo>
                      <a:pt x="60548" y="152725"/>
                    </a:moveTo>
                    <a:cubicBezTo>
                      <a:pt x="63259" y="152725"/>
                      <a:pt x="65066" y="154532"/>
                      <a:pt x="65066" y="157243"/>
                    </a:cubicBezTo>
                    <a:cubicBezTo>
                      <a:pt x="65066" y="159954"/>
                      <a:pt x="63259" y="161761"/>
                      <a:pt x="60548" y="161761"/>
                    </a:cubicBezTo>
                    <a:cubicBezTo>
                      <a:pt x="57836" y="161761"/>
                      <a:pt x="56029" y="159954"/>
                      <a:pt x="56029" y="157243"/>
                    </a:cubicBezTo>
                    <a:cubicBezTo>
                      <a:pt x="56029" y="155436"/>
                      <a:pt x="57836" y="152725"/>
                      <a:pt x="60548" y="152725"/>
                    </a:cubicBezTo>
                    <a:lnTo>
                      <a:pt x="60548" y="152725"/>
                    </a:lnTo>
                    <a:close/>
                    <a:moveTo>
                      <a:pt x="41570" y="152725"/>
                    </a:moveTo>
                    <a:cubicBezTo>
                      <a:pt x="44281" y="152725"/>
                      <a:pt x="46088" y="154532"/>
                      <a:pt x="46088" y="157243"/>
                    </a:cubicBezTo>
                    <a:cubicBezTo>
                      <a:pt x="46088" y="159954"/>
                      <a:pt x="44281" y="161761"/>
                      <a:pt x="41570" y="161761"/>
                    </a:cubicBezTo>
                    <a:cubicBezTo>
                      <a:pt x="38859" y="161761"/>
                      <a:pt x="37052" y="159954"/>
                      <a:pt x="37052" y="157243"/>
                    </a:cubicBezTo>
                    <a:cubicBezTo>
                      <a:pt x="37052" y="155436"/>
                      <a:pt x="38859" y="152725"/>
                      <a:pt x="41570" y="152725"/>
                    </a:cubicBezTo>
                    <a:lnTo>
                      <a:pt x="41570" y="152725"/>
                    </a:lnTo>
                    <a:close/>
                    <a:moveTo>
                      <a:pt x="22592" y="152725"/>
                    </a:moveTo>
                    <a:cubicBezTo>
                      <a:pt x="25303" y="152725"/>
                      <a:pt x="27111" y="154532"/>
                      <a:pt x="27111" y="157243"/>
                    </a:cubicBezTo>
                    <a:cubicBezTo>
                      <a:pt x="27111" y="159954"/>
                      <a:pt x="25303" y="161761"/>
                      <a:pt x="22592" y="161761"/>
                    </a:cubicBezTo>
                    <a:cubicBezTo>
                      <a:pt x="19881" y="161761"/>
                      <a:pt x="18074" y="159954"/>
                      <a:pt x="18074" y="157243"/>
                    </a:cubicBezTo>
                    <a:cubicBezTo>
                      <a:pt x="18074" y="155436"/>
                      <a:pt x="19881" y="152725"/>
                      <a:pt x="22592" y="152725"/>
                    </a:cubicBezTo>
                    <a:lnTo>
                      <a:pt x="22592" y="152725"/>
                    </a:lnTo>
                    <a:close/>
                    <a:moveTo>
                      <a:pt x="97599" y="294605"/>
                    </a:moveTo>
                    <a:cubicBezTo>
                      <a:pt x="100310" y="294605"/>
                      <a:pt x="102118" y="296412"/>
                      <a:pt x="102118" y="299123"/>
                    </a:cubicBezTo>
                    <a:cubicBezTo>
                      <a:pt x="102118" y="301834"/>
                      <a:pt x="100310" y="303642"/>
                      <a:pt x="97599" y="303642"/>
                    </a:cubicBezTo>
                    <a:cubicBezTo>
                      <a:pt x="94888" y="303642"/>
                      <a:pt x="93081" y="301834"/>
                      <a:pt x="93081" y="299123"/>
                    </a:cubicBezTo>
                    <a:cubicBezTo>
                      <a:pt x="93081" y="297316"/>
                      <a:pt x="95792" y="294605"/>
                      <a:pt x="97599" y="294605"/>
                    </a:cubicBezTo>
                    <a:lnTo>
                      <a:pt x="97599" y="294605"/>
                    </a:lnTo>
                    <a:close/>
                    <a:moveTo>
                      <a:pt x="144591" y="285568"/>
                    </a:moveTo>
                    <a:cubicBezTo>
                      <a:pt x="147302" y="285568"/>
                      <a:pt x="149110" y="287375"/>
                      <a:pt x="149110" y="290086"/>
                    </a:cubicBezTo>
                    <a:cubicBezTo>
                      <a:pt x="149110" y="292797"/>
                      <a:pt x="147302" y="294605"/>
                      <a:pt x="144591" y="294605"/>
                    </a:cubicBezTo>
                    <a:cubicBezTo>
                      <a:pt x="141880" y="294605"/>
                      <a:pt x="140073" y="292797"/>
                      <a:pt x="140073" y="290086"/>
                    </a:cubicBezTo>
                    <a:cubicBezTo>
                      <a:pt x="140073" y="287375"/>
                      <a:pt x="141880" y="285568"/>
                      <a:pt x="144591" y="285568"/>
                    </a:cubicBezTo>
                    <a:lnTo>
                      <a:pt x="144591" y="285568"/>
                    </a:lnTo>
                    <a:close/>
                    <a:moveTo>
                      <a:pt x="126517" y="285568"/>
                    </a:moveTo>
                    <a:cubicBezTo>
                      <a:pt x="129228" y="285568"/>
                      <a:pt x="131036" y="287375"/>
                      <a:pt x="131036" y="290086"/>
                    </a:cubicBezTo>
                    <a:cubicBezTo>
                      <a:pt x="131036" y="292797"/>
                      <a:pt x="129228" y="294605"/>
                      <a:pt x="126517" y="294605"/>
                    </a:cubicBezTo>
                    <a:cubicBezTo>
                      <a:pt x="123806" y="294605"/>
                      <a:pt x="121999" y="292797"/>
                      <a:pt x="121999" y="290086"/>
                    </a:cubicBezTo>
                    <a:cubicBezTo>
                      <a:pt x="121095" y="287375"/>
                      <a:pt x="123806" y="285568"/>
                      <a:pt x="126517" y="285568"/>
                    </a:cubicBezTo>
                    <a:lnTo>
                      <a:pt x="126517" y="285568"/>
                    </a:lnTo>
                    <a:close/>
                    <a:moveTo>
                      <a:pt x="107540" y="285568"/>
                    </a:moveTo>
                    <a:cubicBezTo>
                      <a:pt x="110251" y="285568"/>
                      <a:pt x="112058" y="287375"/>
                      <a:pt x="112058" y="290086"/>
                    </a:cubicBezTo>
                    <a:cubicBezTo>
                      <a:pt x="112058" y="292797"/>
                      <a:pt x="110251" y="294605"/>
                      <a:pt x="107540" y="294605"/>
                    </a:cubicBezTo>
                    <a:cubicBezTo>
                      <a:pt x="104829" y="294605"/>
                      <a:pt x="103021" y="292797"/>
                      <a:pt x="103021" y="290086"/>
                    </a:cubicBezTo>
                    <a:cubicBezTo>
                      <a:pt x="103021" y="287375"/>
                      <a:pt x="104829" y="285568"/>
                      <a:pt x="107540" y="285568"/>
                    </a:cubicBezTo>
                    <a:lnTo>
                      <a:pt x="107540" y="285568"/>
                    </a:lnTo>
                    <a:close/>
                    <a:moveTo>
                      <a:pt x="88562" y="285568"/>
                    </a:moveTo>
                    <a:cubicBezTo>
                      <a:pt x="91273" y="285568"/>
                      <a:pt x="93081" y="287375"/>
                      <a:pt x="93081" y="290086"/>
                    </a:cubicBezTo>
                    <a:cubicBezTo>
                      <a:pt x="93081" y="292797"/>
                      <a:pt x="91273" y="294605"/>
                      <a:pt x="88562" y="294605"/>
                    </a:cubicBezTo>
                    <a:cubicBezTo>
                      <a:pt x="85851" y="294605"/>
                      <a:pt x="84044" y="292797"/>
                      <a:pt x="84044" y="290086"/>
                    </a:cubicBezTo>
                    <a:cubicBezTo>
                      <a:pt x="84044" y="287375"/>
                      <a:pt x="85851" y="285568"/>
                      <a:pt x="88562" y="285568"/>
                    </a:cubicBezTo>
                    <a:lnTo>
                      <a:pt x="88562" y="285568"/>
                    </a:lnTo>
                    <a:close/>
                    <a:moveTo>
                      <a:pt x="173509" y="274723"/>
                    </a:moveTo>
                    <a:cubicBezTo>
                      <a:pt x="176221" y="274723"/>
                      <a:pt x="178028" y="276531"/>
                      <a:pt x="178028" y="279242"/>
                    </a:cubicBezTo>
                    <a:cubicBezTo>
                      <a:pt x="178028" y="281953"/>
                      <a:pt x="176221" y="283760"/>
                      <a:pt x="173509" y="283760"/>
                    </a:cubicBezTo>
                    <a:cubicBezTo>
                      <a:pt x="170798" y="283760"/>
                      <a:pt x="168991" y="281953"/>
                      <a:pt x="168991" y="279242"/>
                    </a:cubicBezTo>
                    <a:cubicBezTo>
                      <a:pt x="168087" y="276531"/>
                      <a:pt x="170798" y="274723"/>
                      <a:pt x="173509" y="274723"/>
                    </a:cubicBezTo>
                    <a:lnTo>
                      <a:pt x="173509" y="274723"/>
                    </a:lnTo>
                    <a:close/>
                    <a:moveTo>
                      <a:pt x="154532" y="274723"/>
                    </a:moveTo>
                    <a:cubicBezTo>
                      <a:pt x="157243" y="274723"/>
                      <a:pt x="159050" y="276531"/>
                      <a:pt x="159050" y="279242"/>
                    </a:cubicBezTo>
                    <a:cubicBezTo>
                      <a:pt x="159050" y="281953"/>
                      <a:pt x="157243" y="283760"/>
                      <a:pt x="154532" y="283760"/>
                    </a:cubicBezTo>
                    <a:cubicBezTo>
                      <a:pt x="151821" y="283760"/>
                      <a:pt x="150013" y="281953"/>
                      <a:pt x="150013" y="279242"/>
                    </a:cubicBezTo>
                    <a:cubicBezTo>
                      <a:pt x="150013" y="276531"/>
                      <a:pt x="151821" y="274723"/>
                      <a:pt x="154532" y="274723"/>
                    </a:cubicBezTo>
                    <a:lnTo>
                      <a:pt x="154532" y="274723"/>
                    </a:lnTo>
                    <a:close/>
                    <a:moveTo>
                      <a:pt x="135554" y="274723"/>
                    </a:moveTo>
                    <a:cubicBezTo>
                      <a:pt x="138265" y="274723"/>
                      <a:pt x="140073" y="276531"/>
                      <a:pt x="140073" y="279242"/>
                    </a:cubicBezTo>
                    <a:cubicBezTo>
                      <a:pt x="140073" y="281953"/>
                      <a:pt x="138265" y="283760"/>
                      <a:pt x="135554" y="283760"/>
                    </a:cubicBezTo>
                    <a:cubicBezTo>
                      <a:pt x="132843" y="283760"/>
                      <a:pt x="131036" y="281953"/>
                      <a:pt x="131036" y="279242"/>
                    </a:cubicBezTo>
                    <a:cubicBezTo>
                      <a:pt x="131036" y="276531"/>
                      <a:pt x="132843" y="274723"/>
                      <a:pt x="135554" y="274723"/>
                    </a:cubicBezTo>
                    <a:lnTo>
                      <a:pt x="135554" y="274723"/>
                    </a:lnTo>
                    <a:close/>
                    <a:moveTo>
                      <a:pt x="116577" y="274723"/>
                    </a:moveTo>
                    <a:cubicBezTo>
                      <a:pt x="119288" y="274723"/>
                      <a:pt x="121095" y="276531"/>
                      <a:pt x="121095" y="279242"/>
                    </a:cubicBezTo>
                    <a:cubicBezTo>
                      <a:pt x="121095" y="281953"/>
                      <a:pt x="119288" y="283760"/>
                      <a:pt x="116577" y="283760"/>
                    </a:cubicBezTo>
                    <a:cubicBezTo>
                      <a:pt x="113866" y="283760"/>
                      <a:pt x="112058" y="281953"/>
                      <a:pt x="112058" y="279242"/>
                    </a:cubicBezTo>
                    <a:cubicBezTo>
                      <a:pt x="112058" y="276531"/>
                      <a:pt x="113866" y="274723"/>
                      <a:pt x="116577" y="274723"/>
                    </a:cubicBezTo>
                    <a:lnTo>
                      <a:pt x="116577" y="274723"/>
                    </a:lnTo>
                    <a:close/>
                    <a:moveTo>
                      <a:pt x="97599" y="274723"/>
                    </a:moveTo>
                    <a:cubicBezTo>
                      <a:pt x="100310" y="274723"/>
                      <a:pt x="102118" y="276531"/>
                      <a:pt x="102118" y="279242"/>
                    </a:cubicBezTo>
                    <a:cubicBezTo>
                      <a:pt x="102118" y="281953"/>
                      <a:pt x="100310" y="283760"/>
                      <a:pt x="97599" y="283760"/>
                    </a:cubicBezTo>
                    <a:cubicBezTo>
                      <a:pt x="94888" y="283760"/>
                      <a:pt x="93081" y="281953"/>
                      <a:pt x="93081" y="279242"/>
                    </a:cubicBezTo>
                    <a:cubicBezTo>
                      <a:pt x="93081" y="276531"/>
                      <a:pt x="95792" y="274723"/>
                      <a:pt x="97599" y="274723"/>
                    </a:cubicBezTo>
                    <a:lnTo>
                      <a:pt x="97599" y="274723"/>
                    </a:lnTo>
                    <a:close/>
                    <a:moveTo>
                      <a:pt x="79525" y="274723"/>
                    </a:moveTo>
                    <a:cubicBezTo>
                      <a:pt x="82236" y="274723"/>
                      <a:pt x="84044" y="276531"/>
                      <a:pt x="84044" y="279242"/>
                    </a:cubicBezTo>
                    <a:cubicBezTo>
                      <a:pt x="84044" y="281953"/>
                      <a:pt x="82236" y="283760"/>
                      <a:pt x="79525" y="283760"/>
                    </a:cubicBezTo>
                    <a:cubicBezTo>
                      <a:pt x="76814" y="283760"/>
                      <a:pt x="75007" y="281953"/>
                      <a:pt x="75007" y="279242"/>
                    </a:cubicBezTo>
                    <a:cubicBezTo>
                      <a:pt x="74103" y="276531"/>
                      <a:pt x="76814" y="274723"/>
                      <a:pt x="79525" y="274723"/>
                    </a:cubicBezTo>
                    <a:lnTo>
                      <a:pt x="79525" y="274723"/>
                    </a:lnTo>
                    <a:close/>
                    <a:moveTo>
                      <a:pt x="727475" y="21689"/>
                    </a:moveTo>
                    <a:cubicBezTo>
                      <a:pt x="730186" y="21689"/>
                      <a:pt x="731993" y="23496"/>
                      <a:pt x="731993" y="26207"/>
                    </a:cubicBezTo>
                    <a:cubicBezTo>
                      <a:pt x="731993" y="28918"/>
                      <a:pt x="730186" y="30726"/>
                      <a:pt x="727475" y="30726"/>
                    </a:cubicBezTo>
                    <a:cubicBezTo>
                      <a:pt x="724764" y="30726"/>
                      <a:pt x="722956" y="28918"/>
                      <a:pt x="722956" y="26207"/>
                    </a:cubicBezTo>
                    <a:cubicBezTo>
                      <a:pt x="722956" y="23496"/>
                      <a:pt x="724764" y="21689"/>
                      <a:pt x="727475" y="21689"/>
                    </a:cubicBezTo>
                    <a:lnTo>
                      <a:pt x="727475" y="21689"/>
                    </a:lnTo>
                    <a:close/>
                    <a:moveTo>
                      <a:pt x="709401" y="21689"/>
                    </a:moveTo>
                    <a:cubicBezTo>
                      <a:pt x="712112" y="21689"/>
                      <a:pt x="713919" y="23496"/>
                      <a:pt x="713919" y="26207"/>
                    </a:cubicBezTo>
                    <a:cubicBezTo>
                      <a:pt x="713919" y="28918"/>
                      <a:pt x="712112" y="30726"/>
                      <a:pt x="709401" y="30726"/>
                    </a:cubicBezTo>
                    <a:cubicBezTo>
                      <a:pt x="706690" y="30726"/>
                      <a:pt x="704882" y="28918"/>
                      <a:pt x="704882" y="26207"/>
                    </a:cubicBezTo>
                    <a:cubicBezTo>
                      <a:pt x="703979" y="23496"/>
                      <a:pt x="706690" y="21689"/>
                      <a:pt x="709401" y="21689"/>
                    </a:cubicBezTo>
                    <a:lnTo>
                      <a:pt x="709401" y="21689"/>
                    </a:lnTo>
                    <a:close/>
                    <a:moveTo>
                      <a:pt x="690423" y="21689"/>
                    </a:moveTo>
                    <a:cubicBezTo>
                      <a:pt x="693134" y="21689"/>
                      <a:pt x="694942" y="23496"/>
                      <a:pt x="694942" y="26207"/>
                    </a:cubicBezTo>
                    <a:cubicBezTo>
                      <a:pt x="694942" y="28918"/>
                      <a:pt x="693134" y="30726"/>
                      <a:pt x="690423" y="30726"/>
                    </a:cubicBezTo>
                    <a:cubicBezTo>
                      <a:pt x="687712" y="30726"/>
                      <a:pt x="685905" y="28918"/>
                      <a:pt x="685905" y="26207"/>
                    </a:cubicBezTo>
                    <a:cubicBezTo>
                      <a:pt x="685905" y="23496"/>
                      <a:pt x="687712" y="21689"/>
                      <a:pt x="690423" y="21689"/>
                    </a:cubicBezTo>
                    <a:lnTo>
                      <a:pt x="690423" y="21689"/>
                    </a:lnTo>
                    <a:close/>
                    <a:moveTo>
                      <a:pt x="671446" y="21689"/>
                    </a:moveTo>
                    <a:cubicBezTo>
                      <a:pt x="674157" y="21689"/>
                      <a:pt x="675964" y="23496"/>
                      <a:pt x="675964" y="26207"/>
                    </a:cubicBezTo>
                    <a:cubicBezTo>
                      <a:pt x="675964" y="28918"/>
                      <a:pt x="674157" y="30726"/>
                      <a:pt x="671446" y="30726"/>
                    </a:cubicBezTo>
                    <a:cubicBezTo>
                      <a:pt x="668735" y="30726"/>
                      <a:pt x="666927" y="28918"/>
                      <a:pt x="666927" y="26207"/>
                    </a:cubicBezTo>
                    <a:cubicBezTo>
                      <a:pt x="666927" y="23496"/>
                      <a:pt x="668735" y="21689"/>
                      <a:pt x="671446" y="21689"/>
                    </a:cubicBezTo>
                    <a:lnTo>
                      <a:pt x="671446" y="21689"/>
                    </a:lnTo>
                    <a:close/>
                    <a:moveTo>
                      <a:pt x="652468" y="21689"/>
                    </a:moveTo>
                    <a:cubicBezTo>
                      <a:pt x="655179" y="21689"/>
                      <a:pt x="656987" y="23496"/>
                      <a:pt x="656987" y="26207"/>
                    </a:cubicBezTo>
                    <a:cubicBezTo>
                      <a:pt x="656987" y="28918"/>
                      <a:pt x="655179" y="30726"/>
                      <a:pt x="652468" y="30726"/>
                    </a:cubicBezTo>
                    <a:cubicBezTo>
                      <a:pt x="649757" y="30726"/>
                      <a:pt x="647950" y="28918"/>
                      <a:pt x="647950" y="26207"/>
                    </a:cubicBezTo>
                    <a:cubicBezTo>
                      <a:pt x="647950" y="23496"/>
                      <a:pt x="649757" y="21689"/>
                      <a:pt x="652468" y="21689"/>
                    </a:cubicBezTo>
                    <a:lnTo>
                      <a:pt x="652468" y="21689"/>
                    </a:lnTo>
                    <a:close/>
                    <a:moveTo>
                      <a:pt x="633490" y="21689"/>
                    </a:moveTo>
                    <a:cubicBezTo>
                      <a:pt x="636202" y="21689"/>
                      <a:pt x="638009" y="23496"/>
                      <a:pt x="638009" y="26207"/>
                    </a:cubicBezTo>
                    <a:cubicBezTo>
                      <a:pt x="638009" y="28918"/>
                      <a:pt x="636202" y="30726"/>
                      <a:pt x="633490" y="30726"/>
                    </a:cubicBezTo>
                    <a:cubicBezTo>
                      <a:pt x="630779" y="30726"/>
                      <a:pt x="628972" y="28918"/>
                      <a:pt x="628972" y="26207"/>
                    </a:cubicBezTo>
                    <a:cubicBezTo>
                      <a:pt x="628972" y="23496"/>
                      <a:pt x="631683" y="21689"/>
                      <a:pt x="633490" y="21689"/>
                    </a:cubicBezTo>
                    <a:lnTo>
                      <a:pt x="633490" y="21689"/>
                    </a:lnTo>
                    <a:close/>
                    <a:moveTo>
                      <a:pt x="615417" y="21689"/>
                    </a:moveTo>
                    <a:cubicBezTo>
                      <a:pt x="618128" y="21689"/>
                      <a:pt x="619935" y="23496"/>
                      <a:pt x="619935" y="26207"/>
                    </a:cubicBezTo>
                    <a:cubicBezTo>
                      <a:pt x="619935" y="28918"/>
                      <a:pt x="618128" y="30726"/>
                      <a:pt x="615417" y="30726"/>
                    </a:cubicBezTo>
                    <a:cubicBezTo>
                      <a:pt x="612705" y="30726"/>
                      <a:pt x="610898" y="28918"/>
                      <a:pt x="610898" y="26207"/>
                    </a:cubicBezTo>
                    <a:cubicBezTo>
                      <a:pt x="609994" y="23496"/>
                      <a:pt x="612705" y="21689"/>
                      <a:pt x="615417" y="21689"/>
                    </a:cubicBezTo>
                    <a:lnTo>
                      <a:pt x="615417" y="21689"/>
                    </a:lnTo>
                    <a:close/>
                    <a:moveTo>
                      <a:pt x="596439" y="21689"/>
                    </a:moveTo>
                    <a:cubicBezTo>
                      <a:pt x="599150" y="21689"/>
                      <a:pt x="600957" y="23496"/>
                      <a:pt x="600957" y="26207"/>
                    </a:cubicBezTo>
                    <a:cubicBezTo>
                      <a:pt x="600957" y="28918"/>
                      <a:pt x="599150" y="30726"/>
                      <a:pt x="596439" y="30726"/>
                    </a:cubicBezTo>
                    <a:cubicBezTo>
                      <a:pt x="593728" y="30726"/>
                      <a:pt x="591920" y="28918"/>
                      <a:pt x="591920" y="26207"/>
                    </a:cubicBezTo>
                    <a:cubicBezTo>
                      <a:pt x="591920" y="23496"/>
                      <a:pt x="593728" y="21689"/>
                      <a:pt x="596439" y="21689"/>
                    </a:cubicBezTo>
                    <a:lnTo>
                      <a:pt x="596439" y="21689"/>
                    </a:lnTo>
                    <a:close/>
                    <a:moveTo>
                      <a:pt x="577461" y="21689"/>
                    </a:moveTo>
                    <a:cubicBezTo>
                      <a:pt x="580172" y="21689"/>
                      <a:pt x="581980" y="23496"/>
                      <a:pt x="581980" y="26207"/>
                    </a:cubicBezTo>
                    <a:cubicBezTo>
                      <a:pt x="581980" y="28918"/>
                      <a:pt x="580172" y="30726"/>
                      <a:pt x="577461" y="30726"/>
                    </a:cubicBezTo>
                    <a:cubicBezTo>
                      <a:pt x="574750" y="30726"/>
                      <a:pt x="572943" y="28918"/>
                      <a:pt x="572943" y="26207"/>
                    </a:cubicBezTo>
                    <a:cubicBezTo>
                      <a:pt x="572943" y="23496"/>
                      <a:pt x="574750" y="21689"/>
                      <a:pt x="577461" y="21689"/>
                    </a:cubicBezTo>
                    <a:lnTo>
                      <a:pt x="577461" y="21689"/>
                    </a:lnTo>
                    <a:close/>
                    <a:moveTo>
                      <a:pt x="521432" y="21689"/>
                    </a:moveTo>
                    <a:cubicBezTo>
                      <a:pt x="524143" y="21689"/>
                      <a:pt x="525951" y="23496"/>
                      <a:pt x="525951" y="26207"/>
                    </a:cubicBezTo>
                    <a:cubicBezTo>
                      <a:pt x="525951" y="28918"/>
                      <a:pt x="524143" y="30726"/>
                      <a:pt x="521432" y="30726"/>
                    </a:cubicBezTo>
                    <a:cubicBezTo>
                      <a:pt x="518721" y="30726"/>
                      <a:pt x="516914" y="28918"/>
                      <a:pt x="516914" y="26207"/>
                    </a:cubicBezTo>
                    <a:cubicBezTo>
                      <a:pt x="516010" y="23496"/>
                      <a:pt x="518721" y="21689"/>
                      <a:pt x="521432" y="21689"/>
                    </a:cubicBezTo>
                    <a:lnTo>
                      <a:pt x="521432" y="21689"/>
                    </a:lnTo>
                    <a:close/>
                    <a:moveTo>
                      <a:pt x="502455" y="21689"/>
                    </a:moveTo>
                    <a:cubicBezTo>
                      <a:pt x="505166" y="21689"/>
                      <a:pt x="506973" y="23496"/>
                      <a:pt x="506973" y="26207"/>
                    </a:cubicBezTo>
                    <a:cubicBezTo>
                      <a:pt x="506973" y="28918"/>
                      <a:pt x="505166" y="30726"/>
                      <a:pt x="502455" y="30726"/>
                    </a:cubicBezTo>
                    <a:cubicBezTo>
                      <a:pt x="499744" y="30726"/>
                      <a:pt x="497936" y="28918"/>
                      <a:pt x="497936" y="26207"/>
                    </a:cubicBezTo>
                    <a:cubicBezTo>
                      <a:pt x="497936" y="23496"/>
                      <a:pt x="499744" y="21689"/>
                      <a:pt x="502455" y="21689"/>
                    </a:cubicBezTo>
                    <a:lnTo>
                      <a:pt x="502455" y="21689"/>
                    </a:lnTo>
                    <a:close/>
                    <a:moveTo>
                      <a:pt x="483477" y="21689"/>
                    </a:moveTo>
                    <a:cubicBezTo>
                      <a:pt x="486188" y="21689"/>
                      <a:pt x="487995" y="23496"/>
                      <a:pt x="487995" y="26207"/>
                    </a:cubicBezTo>
                    <a:cubicBezTo>
                      <a:pt x="487995" y="28918"/>
                      <a:pt x="486188" y="30726"/>
                      <a:pt x="483477" y="30726"/>
                    </a:cubicBezTo>
                    <a:cubicBezTo>
                      <a:pt x="480766" y="30726"/>
                      <a:pt x="478959" y="28918"/>
                      <a:pt x="478959" y="26207"/>
                    </a:cubicBezTo>
                    <a:cubicBezTo>
                      <a:pt x="478959" y="23496"/>
                      <a:pt x="480766" y="21689"/>
                      <a:pt x="483477" y="21689"/>
                    </a:cubicBezTo>
                    <a:lnTo>
                      <a:pt x="483477" y="21689"/>
                    </a:lnTo>
                    <a:close/>
                    <a:moveTo>
                      <a:pt x="464499" y="21689"/>
                    </a:moveTo>
                    <a:cubicBezTo>
                      <a:pt x="467211" y="21689"/>
                      <a:pt x="469018" y="23496"/>
                      <a:pt x="469018" y="26207"/>
                    </a:cubicBezTo>
                    <a:cubicBezTo>
                      <a:pt x="469018" y="28918"/>
                      <a:pt x="467211" y="30726"/>
                      <a:pt x="464499" y="30726"/>
                    </a:cubicBezTo>
                    <a:cubicBezTo>
                      <a:pt x="461788" y="30726"/>
                      <a:pt x="459981" y="28918"/>
                      <a:pt x="459981" y="26207"/>
                    </a:cubicBezTo>
                    <a:cubicBezTo>
                      <a:pt x="459981" y="23496"/>
                      <a:pt x="461788" y="21689"/>
                      <a:pt x="464499" y="21689"/>
                    </a:cubicBezTo>
                    <a:lnTo>
                      <a:pt x="464499" y="21689"/>
                    </a:lnTo>
                    <a:close/>
                    <a:moveTo>
                      <a:pt x="446425" y="21689"/>
                    </a:moveTo>
                    <a:cubicBezTo>
                      <a:pt x="449137" y="21689"/>
                      <a:pt x="450944" y="23496"/>
                      <a:pt x="450944" y="26207"/>
                    </a:cubicBezTo>
                    <a:cubicBezTo>
                      <a:pt x="450944" y="28918"/>
                      <a:pt x="449137" y="30726"/>
                      <a:pt x="446425" y="30726"/>
                    </a:cubicBezTo>
                    <a:cubicBezTo>
                      <a:pt x="443714" y="30726"/>
                      <a:pt x="441907" y="28918"/>
                      <a:pt x="441907" y="26207"/>
                    </a:cubicBezTo>
                    <a:cubicBezTo>
                      <a:pt x="441003" y="23496"/>
                      <a:pt x="443714" y="21689"/>
                      <a:pt x="446425" y="21689"/>
                    </a:cubicBezTo>
                    <a:lnTo>
                      <a:pt x="446425" y="21689"/>
                    </a:lnTo>
                    <a:close/>
                    <a:moveTo>
                      <a:pt x="427448" y="21689"/>
                    </a:moveTo>
                    <a:cubicBezTo>
                      <a:pt x="430159" y="21689"/>
                      <a:pt x="431966" y="23496"/>
                      <a:pt x="431966" y="26207"/>
                    </a:cubicBezTo>
                    <a:cubicBezTo>
                      <a:pt x="431966" y="28918"/>
                      <a:pt x="430159" y="30726"/>
                      <a:pt x="427448" y="30726"/>
                    </a:cubicBezTo>
                    <a:cubicBezTo>
                      <a:pt x="424737" y="30726"/>
                      <a:pt x="422929" y="28918"/>
                      <a:pt x="422929" y="26207"/>
                    </a:cubicBezTo>
                    <a:cubicBezTo>
                      <a:pt x="422929" y="23496"/>
                      <a:pt x="424737" y="21689"/>
                      <a:pt x="427448" y="21689"/>
                    </a:cubicBezTo>
                    <a:lnTo>
                      <a:pt x="427448" y="21689"/>
                    </a:lnTo>
                    <a:close/>
                    <a:moveTo>
                      <a:pt x="408470" y="21689"/>
                    </a:moveTo>
                    <a:cubicBezTo>
                      <a:pt x="411181" y="21689"/>
                      <a:pt x="412989" y="23496"/>
                      <a:pt x="412989" y="26207"/>
                    </a:cubicBezTo>
                    <a:cubicBezTo>
                      <a:pt x="412989" y="28918"/>
                      <a:pt x="411181" y="30726"/>
                      <a:pt x="408470" y="30726"/>
                    </a:cubicBezTo>
                    <a:cubicBezTo>
                      <a:pt x="405759" y="30726"/>
                      <a:pt x="403952" y="28918"/>
                      <a:pt x="403952" y="26207"/>
                    </a:cubicBezTo>
                    <a:cubicBezTo>
                      <a:pt x="403952" y="23496"/>
                      <a:pt x="405759" y="21689"/>
                      <a:pt x="408470" y="21689"/>
                    </a:cubicBezTo>
                    <a:lnTo>
                      <a:pt x="408470" y="21689"/>
                    </a:lnTo>
                    <a:close/>
                    <a:moveTo>
                      <a:pt x="662409" y="10844"/>
                    </a:moveTo>
                    <a:cubicBezTo>
                      <a:pt x="665120" y="10844"/>
                      <a:pt x="666927" y="12652"/>
                      <a:pt x="666927" y="15363"/>
                    </a:cubicBezTo>
                    <a:cubicBezTo>
                      <a:pt x="666927" y="18074"/>
                      <a:pt x="665120" y="19881"/>
                      <a:pt x="662409" y="19881"/>
                    </a:cubicBezTo>
                    <a:cubicBezTo>
                      <a:pt x="659698" y="19881"/>
                      <a:pt x="657890" y="18074"/>
                      <a:pt x="657890" y="15363"/>
                    </a:cubicBezTo>
                    <a:cubicBezTo>
                      <a:pt x="656987" y="12652"/>
                      <a:pt x="659698" y="10844"/>
                      <a:pt x="662409" y="10844"/>
                    </a:cubicBezTo>
                    <a:lnTo>
                      <a:pt x="662409" y="10844"/>
                    </a:lnTo>
                    <a:close/>
                    <a:moveTo>
                      <a:pt x="643431" y="10844"/>
                    </a:moveTo>
                    <a:cubicBezTo>
                      <a:pt x="646142" y="10844"/>
                      <a:pt x="647950" y="12652"/>
                      <a:pt x="647950" y="15363"/>
                    </a:cubicBezTo>
                    <a:cubicBezTo>
                      <a:pt x="647950" y="18074"/>
                      <a:pt x="646142" y="19881"/>
                      <a:pt x="643431" y="19881"/>
                    </a:cubicBezTo>
                    <a:cubicBezTo>
                      <a:pt x="640720" y="19881"/>
                      <a:pt x="638913" y="18074"/>
                      <a:pt x="638913" y="15363"/>
                    </a:cubicBezTo>
                    <a:cubicBezTo>
                      <a:pt x="638913" y="12652"/>
                      <a:pt x="640720" y="10844"/>
                      <a:pt x="643431" y="10844"/>
                    </a:cubicBezTo>
                    <a:lnTo>
                      <a:pt x="643431" y="10844"/>
                    </a:lnTo>
                    <a:close/>
                    <a:moveTo>
                      <a:pt x="624453" y="10844"/>
                    </a:moveTo>
                    <a:cubicBezTo>
                      <a:pt x="627165" y="10844"/>
                      <a:pt x="628972" y="12652"/>
                      <a:pt x="628972" y="15363"/>
                    </a:cubicBezTo>
                    <a:cubicBezTo>
                      <a:pt x="628972" y="18074"/>
                      <a:pt x="627165" y="19881"/>
                      <a:pt x="624453" y="19881"/>
                    </a:cubicBezTo>
                    <a:cubicBezTo>
                      <a:pt x="621742" y="19881"/>
                      <a:pt x="619935" y="18074"/>
                      <a:pt x="619935" y="15363"/>
                    </a:cubicBezTo>
                    <a:cubicBezTo>
                      <a:pt x="619935" y="12652"/>
                      <a:pt x="621742" y="10844"/>
                      <a:pt x="624453" y="10844"/>
                    </a:cubicBezTo>
                    <a:lnTo>
                      <a:pt x="624453" y="10844"/>
                    </a:lnTo>
                    <a:close/>
                    <a:moveTo>
                      <a:pt x="605476" y="10844"/>
                    </a:moveTo>
                    <a:cubicBezTo>
                      <a:pt x="608187" y="10844"/>
                      <a:pt x="609994" y="12652"/>
                      <a:pt x="609994" y="15363"/>
                    </a:cubicBezTo>
                    <a:cubicBezTo>
                      <a:pt x="609994" y="18074"/>
                      <a:pt x="608187" y="19881"/>
                      <a:pt x="605476" y="19881"/>
                    </a:cubicBezTo>
                    <a:cubicBezTo>
                      <a:pt x="602765" y="19881"/>
                      <a:pt x="600957" y="18074"/>
                      <a:pt x="600957" y="15363"/>
                    </a:cubicBezTo>
                    <a:cubicBezTo>
                      <a:pt x="600957" y="12652"/>
                      <a:pt x="602765" y="10844"/>
                      <a:pt x="605476" y="10844"/>
                    </a:cubicBezTo>
                    <a:lnTo>
                      <a:pt x="605476" y="10844"/>
                    </a:lnTo>
                    <a:close/>
                    <a:moveTo>
                      <a:pt x="596439" y="1807"/>
                    </a:moveTo>
                    <a:cubicBezTo>
                      <a:pt x="599150" y="1807"/>
                      <a:pt x="600957" y="3615"/>
                      <a:pt x="600957" y="6326"/>
                    </a:cubicBezTo>
                    <a:cubicBezTo>
                      <a:pt x="600957" y="9037"/>
                      <a:pt x="599150" y="10844"/>
                      <a:pt x="596439" y="10844"/>
                    </a:cubicBezTo>
                    <a:cubicBezTo>
                      <a:pt x="593728" y="10844"/>
                      <a:pt x="591920" y="9037"/>
                      <a:pt x="591920" y="6326"/>
                    </a:cubicBezTo>
                    <a:cubicBezTo>
                      <a:pt x="591920" y="3615"/>
                      <a:pt x="593728" y="1807"/>
                      <a:pt x="596439" y="1807"/>
                    </a:cubicBezTo>
                    <a:lnTo>
                      <a:pt x="596439" y="1807"/>
                    </a:lnTo>
                    <a:close/>
                    <a:moveTo>
                      <a:pt x="840437" y="143688"/>
                    </a:moveTo>
                    <a:cubicBezTo>
                      <a:pt x="843148" y="143688"/>
                      <a:pt x="844955" y="145495"/>
                      <a:pt x="844955" y="148206"/>
                    </a:cubicBezTo>
                    <a:cubicBezTo>
                      <a:pt x="844955" y="150917"/>
                      <a:pt x="843148" y="152725"/>
                      <a:pt x="840437" y="152725"/>
                    </a:cubicBezTo>
                    <a:cubicBezTo>
                      <a:pt x="837726" y="152725"/>
                      <a:pt x="835918" y="150917"/>
                      <a:pt x="835918" y="148206"/>
                    </a:cubicBezTo>
                    <a:cubicBezTo>
                      <a:pt x="835918" y="145495"/>
                      <a:pt x="837726" y="143688"/>
                      <a:pt x="840437" y="143688"/>
                    </a:cubicBezTo>
                    <a:lnTo>
                      <a:pt x="840437" y="143688"/>
                    </a:lnTo>
                    <a:close/>
                    <a:moveTo>
                      <a:pt x="821459" y="143688"/>
                    </a:moveTo>
                    <a:cubicBezTo>
                      <a:pt x="824170" y="143688"/>
                      <a:pt x="825978" y="145495"/>
                      <a:pt x="825978" y="148206"/>
                    </a:cubicBezTo>
                    <a:cubicBezTo>
                      <a:pt x="825978" y="150917"/>
                      <a:pt x="824170" y="152725"/>
                      <a:pt x="821459" y="152725"/>
                    </a:cubicBezTo>
                    <a:cubicBezTo>
                      <a:pt x="818748" y="152725"/>
                      <a:pt x="816941" y="150917"/>
                      <a:pt x="816941" y="148206"/>
                    </a:cubicBezTo>
                    <a:cubicBezTo>
                      <a:pt x="816941" y="145495"/>
                      <a:pt x="818748" y="143688"/>
                      <a:pt x="821459" y="143688"/>
                    </a:cubicBezTo>
                    <a:lnTo>
                      <a:pt x="821459" y="143688"/>
                    </a:lnTo>
                    <a:close/>
                    <a:moveTo>
                      <a:pt x="803385" y="143688"/>
                    </a:moveTo>
                    <a:cubicBezTo>
                      <a:pt x="806096" y="143688"/>
                      <a:pt x="807904" y="145495"/>
                      <a:pt x="807904" y="148206"/>
                    </a:cubicBezTo>
                    <a:cubicBezTo>
                      <a:pt x="807904" y="150917"/>
                      <a:pt x="806096" y="152725"/>
                      <a:pt x="803385" y="152725"/>
                    </a:cubicBezTo>
                    <a:cubicBezTo>
                      <a:pt x="800674" y="152725"/>
                      <a:pt x="798867" y="150917"/>
                      <a:pt x="798867" y="148206"/>
                    </a:cubicBezTo>
                    <a:cubicBezTo>
                      <a:pt x="798867" y="145495"/>
                      <a:pt x="800674" y="143688"/>
                      <a:pt x="803385" y="143688"/>
                    </a:cubicBezTo>
                    <a:lnTo>
                      <a:pt x="803385" y="143688"/>
                    </a:lnTo>
                    <a:close/>
                    <a:moveTo>
                      <a:pt x="784408" y="143688"/>
                    </a:moveTo>
                    <a:cubicBezTo>
                      <a:pt x="787119" y="143688"/>
                      <a:pt x="788926" y="145495"/>
                      <a:pt x="788926" y="148206"/>
                    </a:cubicBezTo>
                    <a:cubicBezTo>
                      <a:pt x="788926" y="150917"/>
                      <a:pt x="787119" y="152725"/>
                      <a:pt x="784408" y="152725"/>
                    </a:cubicBezTo>
                    <a:cubicBezTo>
                      <a:pt x="781696" y="152725"/>
                      <a:pt x="779889" y="150917"/>
                      <a:pt x="779889" y="148206"/>
                    </a:cubicBezTo>
                    <a:cubicBezTo>
                      <a:pt x="779889" y="145495"/>
                      <a:pt x="781696" y="143688"/>
                      <a:pt x="784408" y="143688"/>
                    </a:cubicBezTo>
                    <a:lnTo>
                      <a:pt x="784408" y="143688"/>
                    </a:lnTo>
                    <a:close/>
                    <a:moveTo>
                      <a:pt x="765430" y="143688"/>
                    </a:moveTo>
                    <a:cubicBezTo>
                      <a:pt x="768141" y="143688"/>
                      <a:pt x="769948" y="145495"/>
                      <a:pt x="769948" y="148206"/>
                    </a:cubicBezTo>
                    <a:cubicBezTo>
                      <a:pt x="769948" y="150917"/>
                      <a:pt x="768141" y="152725"/>
                      <a:pt x="765430" y="152725"/>
                    </a:cubicBezTo>
                    <a:cubicBezTo>
                      <a:pt x="762719" y="152725"/>
                      <a:pt x="760912" y="150917"/>
                      <a:pt x="760912" y="148206"/>
                    </a:cubicBezTo>
                    <a:cubicBezTo>
                      <a:pt x="760912" y="145495"/>
                      <a:pt x="762719" y="143688"/>
                      <a:pt x="765430" y="143688"/>
                    </a:cubicBezTo>
                    <a:lnTo>
                      <a:pt x="765430" y="143688"/>
                    </a:lnTo>
                    <a:close/>
                    <a:moveTo>
                      <a:pt x="746452" y="143688"/>
                    </a:moveTo>
                    <a:cubicBezTo>
                      <a:pt x="749163" y="143688"/>
                      <a:pt x="750971" y="145495"/>
                      <a:pt x="750971" y="148206"/>
                    </a:cubicBezTo>
                    <a:cubicBezTo>
                      <a:pt x="750971" y="150917"/>
                      <a:pt x="749163" y="152725"/>
                      <a:pt x="746452" y="152725"/>
                    </a:cubicBezTo>
                    <a:cubicBezTo>
                      <a:pt x="743741" y="152725"/>
                      <a:pt x="741934" y="150917"/>
                      <a:pt x="741934" y="148206"/>
                    </a:cubicBezTo>
                    <a:cubicBezTo>
                      <a:pt x="741934" y="145495"/>
                      <a:pt x="743741" y="143688"/>
                      <a:pt x="746452" y="143688"/>
                    </a:cubicBezTo>
                    <a:lnTo>
                      <a:pt x="746452" y="143688"/>
                    </a:lnTo>
                    <a:close/>
                    <a:moveTo>
                      <a:pt x="727475" y="143688"/>
                    </a:moveTo>
                    <a:cubicBezTo>
                      <a:pt x="730186" y="143688"/>
                      <a:pt x="731993" y="145495"/>
                      <a:pt x="731993" y="148206"/>
                    </a:cubicBezTo>
                    <a:cubicBezTo>
                      <a:pt x="731993" y="150917"/>
                      <a:pt x="730186" y="152725"/>
                      <a:pt x="727475" y="152725"/>
                    </a:cubicBezTo>
                    <a:cubicBezTo>
                      <a:pt x="724764" y="152725"/>
                      <a:pt x="722956" y="150917"/>
                      <a:pt x="722956" y="148206"/>
                    </a:cubicBezTo>
                    <a:cubicBezTo>
                      <a:pt x="722956" y="145495"/>
                      <a:pt x="724764" y="143688"/>
                      <a:pt x="727475" y="143688"/>
                    </a:cubicBezTo>
                    <a:lnTo>
                      <a:pt x="727475" y="143688"/>
                    </a:lnTo>
                    <a:close/>
                    <a:moveTo>
                      <a:pt x="709401" y="143688"/>
                    </a:moveTo>
                    <a:cubicBezTo>
                      <a:pt x="712112" y="143688"/>
                      <a:pt x="713919" y="145495"/>
                      <a:pt x="713919" y="148206"/>
                    </a:cubicBezTo>
                    <a:cubicBezTo>
                      <a:pt x="713919" y="150917"/>
                      <a:pt x="712112" y="152725"/>
                      <a:pt x="709401" y="152725"/>
                    </a:cubicBezTo>
                    <a:cubicBezTo>
                      <a:pt x="706690" y="152725"/>
                      <a:pt x="704882" y="150917"/>
                      <a:pt x="704882" y="148206"/>
                    </a:cubicBezTo>
                    <a:cubicBezTo>
                      <a:pt x="704882" y="145495"/>
                      <a:pt x="706690" y="143688"/>
                      <a:pt x="709401" y="143688"/>
                    </a:cubicBezTo>
                    <a:lnTo>
                      <a:pt x="709401" y="143688"/>
                    </a:lnTo>
                    <a:close/>
                    <a:moveTo>
                      <a:pt x="690423" y="143688"/>
                    </a:moveTo>
                    <a:cubicBezTo>
                      <a:pt x="693134" y="143688"/>
                      <a:pt x="694942" y="145495"/>
                      <a:pt x="694942" y="148206"/>
                    </a:cubicBezTo>
                    <a:cubicBezTo>
                      <a:pt x="694942" y="150917"/>
                      <a:pt x="693134" y="152725"/>
                      <a:pt x="690423" y="152725"/>
                    </a:cubicBezTo>
                    <a:cubicBezTo>
                      <a:pt x="687712" y="152725"/>
                      <a:pt x="685905" y="150917"/>
                      <a:pt x="685905" y="148206"/>
                    </a:cubicBezTo>
                    <a:cubicBezTo>
                      <a:pt x="685905" y="145495"/>
                      <a:pt x="687712" y="143688"/>
                      <a:pt x="690423" y="143688"/>
                    </a:cubicBezTo>
                    <a:lnTo>
                      <a:pt x="690423" y="143688"/>
                    </a:lnTo>
                    <a:close/>
                    <a:moveTo>
                      <a:pt x="671446" y="143688"/>
                    </a:moveTo>
                    <a:cubicBezTo>
                      <a:pt x="674157" y="143688"/>
                      <a:pt x="675964" y="145495"/>
                      <a:pt x="675964" y="148206"/>
                    </a:cubicBezTo>
                    <a:cubicBezTo>
                      <a:pt x="675964" y="150917"/>
                      <a:pt x="674157" y="152725"/>
                      <a:pt x="671446" y="152725"/>
                    </a:cubicBezTo>
                    <a:cubicBezTo>
                      <a:pt x="668735" y="152725"/>
                      <a:pt x="666927" y="150917"/>
                      <a:pt x="666927" y="148206"/>
                    </a:cubicBezTo>
                    <a:cubicBezTo>
                      <a:pt x="666927" y="145495"/>
                      <a:pt x="668735" y="143688"/>
                      <a:pt x="671446" y="143688"/>
                    </a:cubicBezTo>
                    <a:lnTo>
                      <a:pt x="671446" y="143688"/>
                    </a:lnTo>
                    <a:close/>
                    <a:moveTo>
                      <a:pt x="652468" y="143688"/>
                    </a:moveTo>
                    <a:cubicBezTo>
                      <a:pt x="655179" y="143688"/>
                      <a:pt x="656987" y="145495"/>
                      <a:pt x="656987" y="148206"/>
                    </a:cubicBezTo>
                    <a:cubicBezTo>
                      <a:pt x="656987" y="150917"/>
                      <a:pt x="655179" y="152725"/>
                      <a:pt x="652468" y="152725"/>
                    </a:cubicBezTo>
                    <a:cubicBezTo>
                      <a:pt x="649757" y="152725"/>
                      <a:pt x="647950" y="150917"/>
                      <a:pt x="647950" y="148206"/>
                    </a:cubicBezTo>
                    <a:cubicBezTo>
                      <a:pt x="647950" y="145495"/>
                      <a:pt x="649757" y="143688"/>
                      <a:pt x="652468" y="143688"/>
                    </a:cubicBezTo>
                    <a:lnTo>
                      <a:pt x="652468" y="143688"/>
                    </a:lnTo>
                    <a:close/>
                    <a:moveTo>
                      <a:pt x="633490" y="143688"/>
                    </a:moveTo>
                    <a:cubicBezTo>
                      <a:pt x="636202" y="143688"/>
                      <a:pt x="638009" y="145495"/>
                      <a:pt x="638009" y="148206"/>
                    </a:cubicBezTo>
                    <a:cubicBezTo>
                      <a:pt x="638009" y="150917"/>
                      <a:pt x="636202" y="152725"/>
                      <a:pt x="633490" y="152725"/>
                    </a:cubicBezTo>
                    <a:cubicBezTo>
                      <a:pt x="630779" y="152725"/>
                      <a:pt x="628972" y="150917"/>
                      <a:pt x="628972" y="148206"/>
                    </a:cubicBezTo>
                    <a:cubicBezTo>
                      <a:pt x="628972" y="145495"/>
                      <a:pt x="631683" y="143688"/>
                      <a:pt x="633490" y="143688"/>
                    </a:cubicBezTo>
                    <a:lnTo>
                      <a:pt x="633490" y="143688"/>
                    </a:lnTo>
                    <a:close/>
                    <a:moveTo>
                      <a:pt x="615417" y="143688"/>
                    </a:moveTo>
                    <a:cubicBezTo>
                      <a:pt x="618128" y="143688"/>
                      <a:pt x="619935" y="145495"/>
                      <a:pt x="619935" y="148206"/>
                    </a:cubicBezTo>
                    <a:cubicBezTo>
                      <a:pt x="619935" y="150917"/>
                      <a:pt x="618128" y="152725"/>
                      <a:pt x="615417" y="152725"/>
                    </a:cubicBezTo>
                    <a:cubicBezTo>
                      <a:pt x="612705" y="152725"/>
                      <a:pt x="610898" y="150917"/>
                      <a:pt x="610898" y="148206"/>
                    </a:cubicBezTo>
                    <a:cubicBezTo>
                      <a:pt x="610898" y="145495"/>
                      <a:pt x="612705" y="143688"/>
                      <a:pt x="615417" y="143688"/>
                    </a:cubicBezTo>
                    <a:lnTo>
                      <a:pt x="615417" y="143688"/>
                    </a:lnTo>
                    <a:close/>
                    <a:moveTo>
                      <a:pt x="596439" y="143688"/>
                    </a:moveTo>
                    <a:cubicBezTo>
                      <a:pt x="599150" y="143688"/>
                      <a:pt x="600957" y="145495"/>
                      <a:pt x="600957" y="148206"/>
                    </a:cubicBezTo>
                    <a:cubicBezTo>
                      <a:pt x="600957" y="150917"/>
                      <a:pt x="599150" y="152725"/>
                      <a:pt x="596439" y="152725"/>
                    </a:cubicBezTo>
                    <a:cubicBezTo>
                      <a:pt x="593728" y="152725"/>
                      <a:pt x="591920" y="150917"/>
                      <a:pt x="591920" y="148206"/>
                    </a:cubicBezTo>
                    <a:cubicBezTo>
                      <a:pt x="591920" y="145495"/>
                      <a:pt x="593728" y="143688"/>
                      <a:pt x="596439" y="143688"/>
                    </a:cubicBezTo>
                    <a:lnTo>
                      <a:pt x="596439" y="143688"/>
                    </a:lnTo>
                    <a:close/>
                    <a:moveTo>
                      <a:pt x="577461" y="143688"/>
                    </a:moveTo>
                    <a:cubicBezTo>
                      <a:pt x="580172" y="143688"/>
                      <a:pt x="581980" y="145495"/>
                      <a:pt x="581980" y="148206"/>
                    </a:cubicBezTo>
                    <a:cubicBezTo>
                      <a:pt x="581980" y="150917"/>
                      <a:pt x="580172" y="152725"/>
                      <a:pt x="577461" y="152725"/>
                    </a:cubicBezTo>
                    <a:cubicBezTo>
                      <a:pt x="574750" y="152725"/>
                      <a:pt x="572943" y="150917"/>
                      <a:pt x="572943" y="148206"/>
                    </a:cubicBezTo>
                    <a:cubicBezTo>
                      <a:pt x="572943" y="145495"/>
                      <a:pt x="574750" y="143688"/>
                      <a:pt x="577461" y="143688"/>
                    </a:cubicBezTo>
                    <a:lnTo>
                      <a:pt x="577461" y="143688"/>
                    </a:lnTo>
                    <a:close/>
                    <a:moveTo>
                      <a:pt x="558484" y="143688"/>
                    </a:moveTo>
                    <a:cubicBezTo>
                      <a:pt x="561195" y="143688"/>
                      <a:pt x="563002" y="145495"/>
                      <a:pt x="563002" y="148206"/>
                    </a:cubicBezTo>
                    <a:cubicBezTo>
                      <a:pt x="563002" y="150917"/>
                      <a:pt x="561195" y="152725"/>
                      <a:pt x="558484" y="152725"/>
                    </a:cubicBezTo>
                    <a:cubicBezTo>
                      <a:pt x="555773" y="152725"/>
                      <a:pt x="553965" y="150917"/>
                      <a:pt x="553965" y="148206"/>
                    </a:cubicBezTo>
                    <a:cubicBezTo>
                      <a:pt x="553965" y="145495"/>
                      <a:pt x="555773" y="143688"/>
                      <a:pt x="558484" y="143688"/>
                    </a:cubicBezTo>
                    <a:lnTo>
                      <a:pt x="558484" y="143688"/>
                    </a:lnTo>
                    <a:close/>
                    <a:moveTo>
                      <a:pt x="539506" y="143688"/>
                    </a:moveTo>
                    <a:cubicBezTo>
                      <a:pt x="542217" y="143688"/>
                      <a:pt x="544025" y="145495"/>
                      <a:pt x="544025" y="148206"/>
                    </a:cubicBezTo>
                    <a:cubicBezTo>
                      <a:pt x="544025" y="150917"/>
                      <a:pt x="542217" y="152725"/>
                      <a:pt x="539506" y="152725"/>
                    </a:cubicBezTo>
                    <a:cubicBezTo>
                      <a:pt x="536795" y="152725"/>
                      <a:pt x="534988" y="150917"/>
                      <a:pt x="534988" y="148206"/>
                    </a:cubicBezTo>
                    <a:cubicBezTo>
                      <a:pt x="534988" y="145495"/>
                      <a:pt x="537699" y="143688"/>
                      <a:pt x="539506" y="143688"/>
                    </a:cubicBezTo>
                    <a:lnTo>
                      <a:pt x="539506" y="143688"/>
                    </a:lnTo>
                    <a:close/>
                    <a:moveTo>
                      <a:pt x="521432" y="143688"/>
                    </a:moveTo>
                    <a:cubicBezTo>
                      <a:pt x="524143" y="143688"/>
                      <a:pt x="525951" y="145495"/>
                      <a:pt x="525951" y="148206"/>
                    </a:cubicBezTo>
                    <a:cubicBezTo>
                      <a:pt x="525951" y="150917"/>
                      <a:pt x="524143" y="152725"/>
                      <a:pt x="521432" y="152725"/>
                    </a:cubicBezTo>
                    <a:cubicBezTo>
                      <a:pt x="518721" y="152725"/>
                      <a:pt x="516914" y="150917"/>
                      <a:pt x="516914" y="148206"/>
                    </a:cubicBezTo>
                    <a:cubicBezTo>
                      <a:pt x="516914" y="145495"/>
                      <a:pt x="518721" y="143688"/>
                      <a:pt x="521432" y="143688"/>
                    </a:cubicBezTo>
                    <a:lnTo>
                      <a:pt x="521432" y="143688"/>
                    </a:lnTo>
                    <a:close/>
                    <a:moveTo>
                      <a:pt x="502455" y="143688"/>
                    </a:moveTo>
                    <a:cubicBezTo>
                      <a:pt x="505166" y="143688"/>
                      <a:pt x="506973" y="145495"/>
                      <a:pt x="506973" y="148206"/>
                    </a:cubicBezTo>
                    <a:cubicBezTo>
                      <a:pt x="506973" y="150917"/>
                      <a:pt x="505166" y="152725"/>
                      <a:pt x="502455" y="152725"/>
                    </a:cubicBezTo>
                    <a:cubicBezTo>
                      <a:pt x="499744" y="152725"/>
                      <a:pt x="497936" y="150917"/>
                      <a:pt x="497936" y="148206"/>
                    </a:cubicBezTo>
                    <a:cubicBezTo>
                      <a:pt x="497936" y="145495"/>
                      <a:pt x="499744" y="143688"/>
                      <a:pt x="502455" y="143688"/>
                    </a:cubicBezTo>
                    <a:lnTo>
                      <a:pt x="502455" y="143688"/>
                    </a:lnTo>
                    <a:close/>
                    <a:moveTo>
                      <a:pt x="483477" y="143688"/>
                    </a:moveTo>
                    <a:cubicBezTo>
                      <a:pt x="486188" y="143688"/>
                      <a:pt x="487995" y="145495"/>
                      <a:pt x="487995" y="148206"/>
                    </a:cubicBezTo>
                    <a:cubicBezTo>
                      <a:pt x="487995" y="150917"/>
                      <a:pt x="486188" y="152725"/>
                      <a:pt x="483477" y="152725"/>
                    </a:cubicBezTo>
                    <a:cubicBezTo>
                      <a:pt x="480766" y="152725"/>
                      <a:pt x="478959" y="150917"/>
                      <a:pt x="478959" y="148206"/>
                    </a:cubicBezTo>
                    <a:cubicBezTo>
                      <a:pt x="478959" y="145495"/>
                      <a:pt x="480766" y="143688"/>
                      <a:pt x="483477" y="143688"/>
                    </a:cubicBezTo>
                    <a:lnTo>
                      <a:pt x="483477" y="143688"/>
                    </a:lnTo>
                    <a:close/>
                    <a:moveTo>
                      <a:pt x="464499" y="143688"/>
                    </a:moveTo>
                    <a:cubicBezTo>
                      <a:pt x="467211" y="143688"/>
                      <a:pt x="469018" y="145495"/>
                      <a:pt x="469018" y="148206"/>
                    </a:cubicBezTo>
                    <a:cubicBezTo>
                      <a:pt x="469018" y="150917"/>
                      <a:pt x="467211" y="152725"/>
                      <a:pt x="464499" y="152725"/>
                    </a:cubicBezTo>
                    <a:cubicBezTo>
                      <a:pt x="461788" y="152725"/>
                      <a:pt x="459981" y="150917"/>
                      <a:pt x="459981" y="148206"/>
                    </a:cubicBezTo>
                    <a:cubicBezTo>
                      <a:pt x="459981" y="145495"/>
                      <a:pt x="461788" y="143688"/>
                      <a:pt x="464499" y="143688"/>
                    </a:cubicBezTo>
                    <a:lnTo>
                      <a:pt x="464499" y="143688"/>
                    </a:lnTo>
                    <a:close/>
                    <a:moveTo>
                      <a:pt x="446425" y="143688"/>
                    </a:moveTo>
                    <a:cubicBezTo>
                      <a:pt x="449137" y="143688"/>
                      <a:pt x="450944" y="145495"/>
                      <a:pt x="450944" y="148206"/>
                    </a:cubicBezTo>
                    <a:cubicBezTo>
                      <a:pt x="450944" y="150917"/>
                      <a:pt x="449137" y="152725"/>
                      <a:pt x="446425" y="152725"/>
                    </a:cubicBezTo>
                    <a:cubicBezTo>
                      <a:pt x="443714" y="152725"/>
                      <a:pt x="441907" y="150917"/>
                      <a:pt x="441907" y="148206"/>
                    </a:cubicBezTo>
                    <a:cubicBezTo>
                      <a:pt x="441907" y="145495"/>
                      <a:pt x="443714" y="143688"/>
                      <a:pt x="446425" y="143688"/>
                    </a:cubicBezTo>
                    <a:lnTo>
                      <a:pt x="446425" y="143688"/>
                    </a:lnTo>
                    <a:close/>
                    <a:moveTo>
                      <a:pt x="427448" y="143688"/>
                    </a:moveTo>
                    <a:cubicBezTo>
                      <a:pt x="430159" y="143688"/>
                      <a:pt x="431966" y="145495"/>
                      <a:pt x="431966" y="148206"/>
                    </a:cubicBezTo>
                    <a:cubicBezTo>
                      <a:pt x="431966" y="150917"/>
                      <a:pt x="430159" y="152725"/>
                      <a:pt x="427448" y="152725"/>
                    </a:cubicBezTo>
                    <a:cubicBezTo>
                      <a:pt x="424737" y="152725"/>
                      <a:pt x="422929" y="150917"/>
                      <a:pt x="422929" y="148206"/>
                    </a:cubicBezTo>
                    <a:cubicBezTo>
                      <a:pt x="422929" y="145495"/>
                      <a:pt x="424737" y="143688"/>
                      <a:pt x="427448" y="143688"/>
                    </a:cubicBezTo>
                    <a:lnTo>
                      <a:pt x="427448" y="143688"/>
                    </a:lnTo>
                    <a:close/>
                    <a:moveTo>
                      <a:pt x="408470" y="143688"/>
                    </a:moveTo>
                    <a:cubicBezTo>
                      <a:pt x="411181" y="143688"/>
                      <a:pt x="412989" y="145495"/>
                      <a:pt x="412989" y="148206"/>
                    </a:cubicBezTo>
                    <a:cubicBezTo>
                      <a:pt x="412989" y="150917"/>
                      <a:pt x="411181" y="152725"/>
                      <a:pt x="408470" y="152725"/>
                    </a:cubicBezTo>
                    <a:cubicBezTo>
                      <a:pt x="405759" y="152725"/>
                      <a:pt x="403952" y="150917"/>
                      <a:pt x="403952" y="148206"/>
                    </a:cubicBezTo>
                    <a:cubicBezTo>
                      <a:pt x="403952" y="145495"/>
                      <a:pt x="405759" y="143688"/>
                      <a:pt x="408470" y="143688"/>
                    </a:cubicBezTo>
                    <a:lnTo>
                      <a:pt x="408470" y="143688"/>
                    </a:lnTo>
                    <a:close/>
                    <a:moveTo>
                      <a:pt x="389493" y="143688"/>
                    </a:moveTo>
                    <a:cubicBezTo>
                      <a:pt x="392204" y="143688"/>
                      <a:pt x="394011" y="145495"/>
                      <a:pt x="394011" y="148206"/>
                    </a:cubicBezTo>
                    <a:cubicBezTo>
                      <a:pt x="394011" y="150917"/>
                      <a:pt x="392204" y="152725"/>
                      <a:pt x="389493" y="152725"/>
                    </a:cubicBezTo>
                    <a:cubicBezTo>
                      <a:pt x="386782" y="152725"/>
                      <a:pt x="384974" y="150917"/>
                      <a:pt x="384974" y="148206"/>
                    </a:cubicBezTo>
                    <a:cubicBezTo>
                      <a:pt x="384974" y="145495"/>
                      <a:pt x="386782" y="143688"/>
                      <a:pt x="389493" y="143688"/>
                    </a:cubicBezTo>
                    <a:lnTo>
                      <a:pt x="389493" y="143688"/>
                    </a:lnTo>
                    <a:close/>
                    <a:moveTo>
                      <a:pt x="370515" y="143688"/>
                    </a:moveTo>
                    <a:cubicBezTo>
                      <a:pt x="373226" y="143688"/>
                      <a:pt x="375034" y="145495"/>
                      <a:pt x="375034" y="148206"/>
                    </a:cubicBezTo>
                    <a:cubicBezTo>
                      <a:pt x="375034" y="150917"/>
                      <a:pt x="373226" y="152725"/>
                      <a:pt x="370515" y="152725"/>
                    </a:cubicBezTo>
                    <a:cubicBezTo>
                      <a:pt x="367804" y="152725"/>
                      <a:pt x="365997" y="150917"/>
                      <a:pt x="365997" y="148206"/>
                    </a:cubicBezTo>
                    <a:cubicBezTo>
                      <a:pt x="365997" y="145495"/>
                      <a:pt x="367804" y="143688"/>
                      <a:pt x="370515" y="143688"/>
                    </a:cubicBezTo>
                    <a:lnTo>
                      <a:pt x="370515" y="143688"/>
                    </a:lnTo>
                    <a:close/>
                    <a:moveTo>
                      <a:pt x="352441" y="143688"/>
                    </a:moveTo>
                    <a:cubicBezTo>
                      <a:pt x="355152" y="143688"/>
                      <a:pt x="356960" y="145495"/>
                      <a:pt x="356960" y="148206"/>
                    </a:cubicBezTo>
                    <a:cubicBezTo>
                      <a:pt x="356960" y="150917"/>
                      <a:pt x="355152" y="152725"/>
                      <a:pt x="352441" y="152725"/>
                    </a:cubicBezTo>
                    <a:cubicBezTo>
                      <a:pt x="349730" y="152725"/>
                      <a:pt x="347923" y="150917"/>
                      <a:pt x="347923" y="148206"/>
                    </a:cubicBezTo>
                    <a:cubicBezTo>
                      <a:pt x="347923" y="145495"/>
                      <a:pt x="349730" y="143688"/>
                      <a:pt x="352441" y="143688"/>
                    </a:cubicBezTo>
                    <a:lnTo>
                      <a:pt x="352441" y="143688"/>
                    </a:lnTo>
                    <a:close/>
                    <a:moveTo>
                      <a:pt x="333464" y="143688"/>
                    </a:moveTo>
                    <a:cubicBezTo>
                      <a:pt x="336175" y="143688"/>
                      <a:pt x="337982" y="145495"/>
                      <a:pt x="337982" y="148206"/>
                    </a:cubicBezTo>
                    <a:cubicBezTo>
                      <a:pt x="337982" y="150917"/>
                      <a:pt x="336175" y="152725"/>
                      <a:pt x="333464" y="152725"/>
                    </a:cubicBezTo>
                    <a:cubicBezTo>
                      <a:pt x="330753" y="152725"/>
                      <a:pt x="328945" y="150917"/>
                      <a:pt x="328945" y="148206"/>
                    </a:cubicBezTo>
                    <a:cubicBezTo>
                      <a:pt x="328945" y="145495"/>
                      <a:pt x="330753" y="143688"/>
                      <a:pt x="333464" y="143688"/>
                    </a:cubicBezTo>
                    <a:lnTo>
                      <a:pt x="333464" y="143688"/>
                    </a:lnTo>
                    <a:close/>
                    <a:moveTo>
                      <a:pt x="314486" y="143688"/>
                    </a:moveTo>
                    <a:cubicBezTo>
                      <a:pt x="317197" y="143688"/>
                      <a:pt x="319004" y="145495"/>
                      <a:pt x="319004" y="148206"/>
                    </a:cubicBezTo>
                    <a:cubicBezTo>
                      <a:pt x="319004" y="150917"/>
                      <a:pt x="317197" y="152725"/>
                      <a:pt x="314486" y="152725"/>
                    </a:cubicBezTo>
                    <a:cubicBezTo>
                      <a:pt x="311775" y="152725"/>
                      <a:pt x="309968" y="150917"/>
                      <a:pt x="309968" y="148206"/>
                    </a:cubicBezTo>
                    <a:cubicBezTo>
                      <a:pt x="309968" y="145495"/>
                      <a:pt x="311775" y="143688"/>
                      <a:pt x="314486" y="143688"/>
                    </a:cubicBezTo>
                    <a:lnTo>
                      <a:pt x="314486" y="143688"/>
                    </a:lnTo>
                    <a:close/>
                    <a:moveTo>
                      <a:pt x="295508" y="143688"/>
                    </a:moveTo>
                    <a:cubicBezTo>
                      <a:pt x="298219" y="143688"/>
                      <a:pt x="300027" y="145495"/>
                      <a:pt x="300027" y="148206"/>
                    </a:cubicBezTo>
                    <a:cubicBezTo>
                      <a:pt x="300027" y="150917"/>
                      <a:pt x="298219" y="152725"/>
                      <a:pt x="295508" y="152725"/>
                    </a:cubicBezTo>
                    <a:cubicBezTo>
                      <a:pt x="292797" y="152725"/>
                      <a:pt x="290990" y="150917"/>
                      <a:pt x="290990" y="148206"/>
                    </a:cubicBezTo>
                    <a:cubicBezTo>
                      <a:pt x="290990" y="145495"/>
                      <a:pt x="292797" y="143688"/>
                      <a:pt x="295508" y="143688"/>
                    </a:cubicBezTo>
                    <a:lnTo>
                      <a:pt x="295508" y="143688"/>
                    </a:lnTo>
                    <a:close/>
                    <a:moveTo>
                      <a:pt x="831400" y="132843"/>
                    </a:moveTo>
                    <a:cubicBezTo>
                      <a:pt x="834111" y="132843"/>
                      <a:pt x="835918" y="134651"/>
                      <a:pt x="835918" y="137362"/>
                    </a:cubicBezTo>
                    <a:cubicBezTo>
                      <a:pt x="835918" y="140073"/>
                      <a:pt x="834111" y="141880"/>
                      <a:pt x="831400" y="141880"/>
                    </a:cubicBezTo>
                    <a:cubicBezTo>
                      <a:pt x="828689" y="141880"/>
                      <a:pt x="826881" y="140073"/>
                      <a:pt x="826881" y="137362"/>
                    </a:cubicBezTo>
                    <a:cubicBezTo>
                      <a:pt x="826881" y="134651"/>
                      <a:pt x="828689" y="132843"/>
                      <a:pt x="831400" y="132843"/>
                    </a:cubicBezTo>
                    <a:lnTo>
                      <a:pt x="831400" y="132843"/>
                    </a:lnTo>
                    <a:close/>
                    <a:moveTo>
                      <a:pt x="812422" y="132843"/>
                    </a:moveTo>
                    <a:cubicBezTo>
                      <a:pt x="815133" y="132843"/>
                      <a:pt x="816941" y="134651"/>
                      <a:pt x="816941" y="137362"/>
                    </a:cubicBezTo>
                    <a:cubicBezTo>
                      <a:pt x="816941" y="140073"/>
                      <a:pt x="815133" y="141880"/>
                      <a:pt x="812422" y="141880"/>
                    </a:cubicBezTo>
                    <a:cubicBezTo>
                      <a:pt x="809711" y="141880"/>
                      <a:pt x="807904" y="140073"/>
                      <a:pt x="807904" y="137362"/>
                    </a:cubicBezTo>
                    <a:cubicBezTo>
                      <a:pt x="807904" y="134651"/>
                      <a:pt x="809711" y="132843"/>
                      <a:pt x="812422" y="132843"/>
                    </a:cubicBezTo>
                    <a:lnTo>
                      <a:pt x="812422" y="132843"/>
                    </a:lnTo>
                    <a:close/>
                    <a:moveTo>
                      <a:pt x="793445" y="132843"/>
                    </a:moveTo>
                    <a:cubicBezTo>
                      <a:pt x="796156" y="132843"/>
                      <a:pt x="797963" y="134651"/>
                      <a:pt x="797963" y="137362"/>
                    </a:cubicBezTo>
                    <a:cubicBezTo>
                      <a:pt x="797963" y="140073"/>
                      <a:pt x="796156" y="141880"/>
                      <a:pt x="793445" y="141880"/>
                    </a:cubicBezTo>
                    <a:cubicBezTo>
                      <a:pt x="790733" y="141880"/>
                      <a:pt x="788926" y="140073"/>
                      <a:pt x="788926" y="137362"/>
                    </a:cubicBezTo>
                    <a:cubicBezTo>
                      <a:pt x="788926" y="134651"/>
                      <a:pt x="790733" y="132843"/>
                      <a:pt x="793445" y="132843"/>
                    </a:cubicBezTo>
                    <a:lnTo>
                      <a:pt x="793445" y="132843"/>
                    </a:lnTo>
                    <a:close/>
                    <a:moveTo>
                      <a:pt x="774467" y="132843"/>
                    </a:moveTo>
                    <a:cubicBezTo>
                      <a:pt x="777178" y="132843"/>
                      <a:pt x="778985" y="134651"/>
                      <a:pt x="778985" y="137362"/>
                    </a:cubicBezTo>
                    <a:cubicBezTo>
                      <a:pt x="778985" y="140073"/>
                      <a:pt x="777178" y="141880"/>
                      <a:pt x="774467" y="141880"/>
                    </a:cubicBezTo>
                    <a:cubicBezTo>
                      <a:pt x="771756" y="141880"/>
                      <a:pt x="769948" y="140073"/>
                      <a:pt x="769948" y="137362"/>
                    </a:cubicBezTo>
                    <a:cubicBezTo>
                      <a:pt x="769948" y="134651"/>
                      <a:pt x="771756" y="132843"/>
                      <a:pt x="774467" y="132843"/>
                    </a:cubicBezTo>
                    <a:lnTo>
                      <a:pt x="774467" y="132843"/>
                    </a:lnTo>
                    <a:close/>
                    <a:moveTo>
                      <a:pt x="756393" y="132843"/>
                    </a:moveTo>
                    <a:cubicBezTo>
                      <a:pt x="759104" y="132843"/>
                      <a:pt x="760912" y="134651"/>
                      <a:pt x="760912" y="137362"/>
                    </a:cubicBezTo>
                    <a:cubicBezTo>
                      <a:pt x="760912" y="140073"/>
                      <a:pt x="759104" y="141880"/>
                      <a:pt x="756393" y="141880"/>
                    </a:cubicBezTo>
                    <a:cubicBezTo>
                      <a:pt x="753682" y="141880"/>
                      <a:pt x="751875" y="140073"/>
                      <a:pt x="751875" y="137362"/>
                    </a:cubicBezTo>
                    <a:cubicBezTo>
                      <a:pt x="751875" y="134651"/>
                      <a:pt x="753682" y="132843"/>
                      <a:pt x="756393" y="132843"/>
                    </a:cubicBezTo>
                    <a:lnTo>
                      <a:pt x="756393" y="132843"/>
                    </a:lnTo>
                    <a:close/>
                    <a:moveTo>
                      <a:pt x="737415" y="132843"/>
                    </a:moveTo>
                    <a:cubicBezTo>
                      <a:pt x="740126" y="132843"/>
                      <a:pt x="741934" y="134651"/>
                      <a:pt x="741934" y="137362"/>
                    </a:cubicBezTo>
                    <a:cubicBezTo>
                      <a:pt x="741934" y="140073"/>
                      <a:pt x="740126" y="141880"/>
                      <a:pt x="737415" y="141880"/>
                    </a:cubicBezTo>
                    <a:cubicBezTo>
                      <a:pt x="734704" y="141880"/>
                      <a:pt x="732897" y="140073"/>
                      <a:pt x="732897" y="137362"/>
                    </a:cubicBezTo>
                    <a:cubicBezTo>
                      <a:pt x="732897" y="134651"/>
                      <a:pt x="734704" y="132843"/>
                      <a:pt x="737415" y="132843"/>
                    </a:cubicBezTo>
                    <a:lnTo>
                      <a:pt x="737415" y="132843"/>
                    </a:lnTo>
                    <a:close/>
                    <a:moveTo>
                      <a:pt x="718438" y="132843"/>
                    </a:moveTo>
                    <a:cubicBezTo>
                      <a:pt x="721149" y="132843"/>
                      <a:pt x="722956" y="134651"/>
                      <a:pt x="722956" y="137362"/>
                    </a:cubicBezTo>
                    <a:cubicBezTo>
                      <a:pt x="722956" y="140073"/>
                      <a:pt x="721149" y="141880"/>
                      <a:pt x="718438" y="141880"/>
                    </a:cubicBezTo>
                    <a:cubicBezTo>
                      <a:pt x="715727" y="141880"/>
                      <a:pt x="713919" y="140073"/>
                      <a:pt x="713919" y="137362"/>
                    </a:cubicBezTo>
                    <a:cubicBezTo>
                      <a:pt x="713919" y="134651"/>
                      <a:pt x="715727" y="132843"/>
                      <a:pt x="718438" y="132843"/>
                    </a:cubicBezTo>
                    <a:lnTo>
                      <a:pt x="718438" y="132843"/>
                    </a:lnTo>
                    <a:close/>
                    <a:moveTo>
                      <a:pt x="699460" y="132843"/>
                    </a:moveTo>
                    <a:cubicBezTo>
                      <a:pt x="702171" y="132843"/>
                      <a:pt x="703979" y="134651"/>
                      <a:pt x="703979" y="137362"/>
                    </a:cubicBezTo>
                    <a:cubicBezTo>
                      <a:pt x="703979" y="140073"/>
                      <a:pt x="702171" y="141880"/>
                      <a:pt x="699460" y="141880"/>
                    </a:cubicBezTo>
                    <a:cubicBezTo>
                      <a:pt x="696749" y="141880"/>
                      <a:pt x="694942" y="140073"/>
                      <a:pt x="694942" y="137362"/>
                    </a:cubicBezTo>
                    <a:cubicBezTo>
                      <a:pt x="694942" y="134651"/>
                      <a:pt x="696749" y="132843"/>
                      <a:pt x="699460" y="132843"/>
                    </a:cubicBezTo>
                    <a:lnTo>
                      <a:pt x="699460" y="132843"/>
                    </a:lnTo>
                    <a:close/>
                    <a:moveTo>
                      <a:pt x="680483" y="132843"/>
                    </a:moveTo>
                    <a:cubicBezTo>
                      <a:pt x="683194" y="132843"/>
                      <a:pt x="685001" y="134651"/>
                      <a:pt x="685001" y="137362"/>
                    </a:cubicBezTo>
                    <a:cubicBezTo>
                      <a:pt x="685001" y="140073"/>
                      <a:pt x="683194" y="141880"/>
                      <a:pt x="680483" y="141880"/>
                    </a:cubicBezTo>
                    <a:cubicBezTo>
                      <a:pt x="677771" y="141880"/>
                      <a:pt x="675964" y="140073"/>
                      <a:pt x="675964" y="137362"/>
                    </a:cubicBezTo>
                    <a:cubicBezTo>
                      <a:pt x="675964" y="134651"/>
                      <a:pt x="678675" y="132843"/>
                      <a:pt x="680483" y="132843"/>
                    </a:cubicBezTo>
                    <a:lnTo>
                      <a:pt x="680483" y="132843"/>
                    </a:lnTo>
                    <a:close/>
                    <a:moveTo>
                      <a:pt x="662409" y="132843"/>
                    </a:moveTo>
                    <a:cubicBezTo>
                      <a:pt x="665120" y="132843"/>
                      <a:pt x="666927" y="134651"/>
                      <a:pt x="666927" y="137362"/>
                    </a:cubicBezTo>
                    <a:cubicBezTo>
                      <a:pt x="666927" y="140073"/>
                      <a:pt x="665120" y="141880"/>
                      <a:pt x="662409" y="141880"/>
                    </a:cubicBezTo>
                    <a:cubicBezTo>
                      <a:pt x="659698" y="141880"/>
                      <a:pt x="657890" y="140073"/>
                      <a:pt x="657890" y="137362"/>
                    </a:cubicBezTo>
                    <a:cubicBezTo>
                      <a:pt x="657890" y="134651"/>
                      <a:pt x="659698" y="132843"/>
                      <a:pt x="662409" y="132843"/>
                    </a:cubicBezTo>
                    <a:lnTo>
                      <a:pt x="662409" y="132843"/>
                    </a:lnTo>
                    <a:close/>
                    <a:moveTo>
                      <a:pt x="643431" y="132843"/>
                    </a:moveTo>
                    <a:cubicBezTo>
                      <a:pt x="646142" y="132843"/>
                      <a:pt x="647950" y="134651"/>
                      <a:pt x="647950" y="137362"/>
                    </a:cubicBezTo>
                    <a:cubicBezTo>
                      <a:pt x="647950" y="140073"/>
                      <a:pt x="646142" y="141880"/>
                      <a:pt x="643431" y="141880"/>
                    </a:cubicBezTo>
                    <a:cubicBezTo>
                      <a:pt x="640720" y="141880"/>
                      <a:pt x="638913" y="140073"/>
                      <a:pt x="638913" y="137362"/>
                    </a:cubicBezTo>
                    <a:cubicBezTo>
                      <a:pt x="638913" y="134651"/>
                      <a:pt x="640720" y="132843"/>
                      <a:pt x="643431" y="132843"/>
                    </a:cubicBezTo>
                    <a:lnTo>
                      <a:pt x="643431" y="132843"/>
                    </a:lnTo>
                    <a:close/>
                    <a:moveTo>
                      <a:pt x="624453" y="132843"/>
                    </a:moveTo>
                    <a:cubicBezTo>
                      <a:pt x="627165" y="132843"/>
                      <a:pt x="628972" y="134651"/>
                      <a:pt x="628972" y="137362"/>
                    </a:cubicBezTo>
                    <a:cubicBezTo>
                      <a:pt x="628972" y="140073"/>
                      <a:pt x="627165" y="141880"/>
                      <a:pt x="624453" y="141880"/>
                    </a:cubicBezTo>
                    <a:cubicBezTo>
                      <a:pt x="621742" y="141880"/>
                      <a:pt x="619935" y="140073"/>
                      <a:pt x="619935" y="137362"/>
                    </a:cubicBezTo>
                    <a:cubicBezTo>
                      <a:pt x="619935" y="134651"/>
                      <a:pt x="621742" y="132843"/>
                      <a:pt x="624453" y="132843"/>
                    </a:cubicBezTo>
                    <a:lnTo>
                      <a:pt x="624453" y="132843"/>
                    </a:lnTo>
                    <a:close/>
                    <a:moveTo>
                      <a:pt x="605476" y="132843"/>
                    </a:moveTo>
                    <a:cubicBezTo>
                      <a:pt x="608187" y="132843"/>
                      <a:pt x="609994" y="134651"/>
                      <a:pt x="609994" y="137362"/>
                    </a:cubicBezTo>
                    <a:cubicBezTo>
                      <a:pt x="609994" y="140073"/>
                      <a:pt x="608187" y="141880"/>
                      <a:pt x="605476" y="141880"/>
                    </a:cubicBezTo>
                    <a:cubicBezTo>
                      <a:pt x="602765" y="141880"/>
                      <a:pt x="600957" y="140073"/>
                      <a:pt x="600957" y="137362"/>
                    </a:cubicBezTo>
                    <a:cubicBezTo>
                      <a:pt x="600957" y="134651"/>
                      <a:pt x="602765" y="132843"/>
                      <a:pt x="605476" y="132843"/>
                    </a:cubicBezTo>
                    <a:lnTo>
                      <a:pt x="605476" y="132843"/>
                    </a:lnTo>
                    <a:close/>
                    <a:moveTo>
                      <a:pt x="586498" y="132843"/>
                    </a:moveTo>
                    <a:cubicBezTo>
                      <a:pt x="589209" y="132843"/>
                      <a:pt x="591017" y="134651"/>
                      <a:pt x="591017" y="137362"/>
                    </a:cubicBezTo>
                    <a:cubicBezTo>
                      <a:pt x="591017" y="140073"/>
                      <a:pt x="589209" y="141880"/>
                      <a:pt x="586498" y="141880"/>
                    </a:cubicBezTo>
                    <a:cubicBezTo>
                      <a:pt x="583787" y="141880"/>
                      <a:pt x="581980" y="140073"/>
                      <a:pt x="581980" y="137362"/>
                    </a:cubicBezTo>
                    <a:cubicBezTo>
                      <a:pt x="581980" y="134651"/>
                      <a:pt x="584691" y="132843"/>
                      <a:pt x="586498" y="132843"/>
                    </a:cubicBezTo>
                    <a:lnTo>
                      <a:pt x="586498" y="132843"/>
                    </a:lnTo>
                    <a:close/>
                    <a:moveTo>
                      <a:pt x="568424" y="132843"/>
                    </a:moveTo>
                    <a:cubicBezTo>
                      <a:pt x="571135" y="132843"/>
                      <a:pt x="572943" y="134651"/>
                      <a:pt x="572943" y="137362"/>
                    </a:cubicBezTo>
                    <a:cubicBezTo>
                      <a:pt x="572943" y="140073"/>
                      <a:pt x="571135" y="141880"/>
                      <a:pt x="568424" y="141880"/>
                    </a:cubicBezTo>
                    <a:cubicBezTo>
                      <a:pt x="565713" y="141880"/>
                      <a:pt x="563906" y="140073"/>
                      <a:pt x="563906" y="137362"/>
                    </a:cubicBezTo>
                    <a:cubicBezTo>
                      <a:pt x="563906" y="134651"/>
                      <a:pt x="565713" y="132843"/>
                      <a:pt x="568424" y="132843"/>
                    </a:cubicBezTo>
                    <a:lnTo>
                      <a:pt x="568424" y="132843"/>
                    </a:lnTo>
                    <a:close/>
                    <a:moveTo>
                      <a:pt x="549447" y="132843"/>
                    </a:moveTo>
                    <a:cubicBezTo>
                      <a:pt x="552158" y="132843"/>
                      <a:pt x="553965" y="134651"/>
                      <a:pt x="553965" y="137362"/>
                    </a:cubicBezTo>
                    <a:cubicBezTo>
                      <a:pt x="553965" y="140073"/>
                      <a:pt x="552158" y="141880"/>
                      <a:pt x="549447" y="141880"/>
                    </a:cubicBezTo>
                    <a:cubicBezTo>
                      <a:pt x="546736" y="141880"/>
                      <a:pt x="544928" y="140073"/>
                      <a:pt x="544928" y="137362"/>
                    </a:cubicBezTo>
                    <a:cubicBezTo>
                      <a:pt x="544928" y="134651"/>
                      <a:pt x="546736" y="132843"/>
                      <a:pt x="549447" y="132843"/>
                    </a:cubicBezTo>
                    <a:lnTo>
                      <a:pt x="549447" y="132843"/>
                    </a:lnTo>
                    <a:close/>
                    <a:moveTo>
                      <a:pt x="530469" y="132843"/>
                    </a:moveTo>
                    <a:cubicBezTo>
                      <a:pt x="533180" y="132843"/>
                      <a:pt x="534988" y="134651"/>
                      <a:pt x="534988" y="137362"/>
                    </a:cubicBezTo>
                    <a:cubicBezTo>
                      <a:pt x="534988" y="140073"/>
                      <a:pt x="533180" y="141880"/>
                      <a:pt x="530469" y="141880"/>
                    </a:cubicBezTo>
                    <a:cubicBezTo>
                      <a:pt x="527758" y="141880"/>
                      <a:pt x="525951" y="140073"/>
                      <a:pt x="525951" y="137362"/>
                    </a:cubicBezTo>
                    <a:cubicBezTo>
                      <a:pt x="525951" y="134651"/>
                      <a:pt x="527758" y="132843"/>
                      <a:pt x="530469" y="132843"/>
                    </a:cubicBezTo>
                    <a:lnTo>
                      <a:pt x="530469" y="132843"/>
                    </a:lnTo>
                    <a:close/>
                    <a:moveTo>
                      <a:pt x="511492" y="132843"/>
                    </a:moveTo>
                    <a:cubicBezTo>
                      <a:pt x="514203" y="132843"/>
                      <a:pt x="516010" y="134651"/>
                      <a:pt x="516010" y="137362"/>
                    </a:cubicBezTo>
                    <a:cubicBezTo>
                      <a:pt x="516010" y="140073"/>
                      <a:pt x="514203" y="141880"/>
                      <a:pt x="511492" y="141880"/>
                    </a:cubicBezTo>
                    <a:cubicBezTo>
                      <a:pt x="508780" y="141880"/>
                      <a:pt x="506973" y="140073"/>
                      <a:pt x="506973" y="137362"/>
                    </a:cubicBezTo>
                    <a:cubicBezTo>
                      <a:pt x="506973" y="134651"/>
                      <a:pt x="508780" y="132843"/>
                      <a:pt x="511492" y="132843"/>
                    </a:cubicBezTo>
                    <a:lnTo>
                      <a:pt x="511492" y="132843"/>
                    </a:lnTo>
                    <a:close/>
                    <a:moveTo>
                      <a:pt x="493418" y="132843"/>
                    </a:moveTo>
                    <a:cubicBezTo>
                      <a:pt x="496129" y="132843"/>
                      <a:pt x="497936" y="134651"/>
                      <a:pt x="497936" y="137362"/>
                    </a:cubicBezTo>
                    <a:cubicBezTo>
                      <a:pt x="497936" y="140073"/>
                      <a:pt x="496129" y="141880"/>
                      <a:pt x="493418" y="141880"/>
                    </a:cubicBezTo>
                    <a:cubicBezTo>
                      <a:pt x="490707" y="141880"/>
                      <a:pt x="488899" y="140073"/>
                      <a:pt x="488899" y="137362"/>
                    </a:cubicBezTo>
                    <a:cubicBezTo>
                      <a:pt x="488899" y="134651"/>
                      <a:pt x="490707" y="132843"/>
                      <a:pt x="493418" y="132843"/>
                    </a:cubicBezTo>
                    <a:lnTo>
                      <a:pt x="493418" y="132843"/>
                    </a:lnTo>
                    <a:close/>
                    <a:moveTo>
                      <a:pt x="474440" y="132843"/>
                    </a:moveTo>
                    <a:cubicBezTo>
                      <a:pt x="477151" y="132843"/>
                      <a:pt x="478959" y="134651"/>
                      <a:pt x="478959" y="137362"/>
                    </a:cubicBezTo>
                    <a:cubicBezTo>
                      <a:pt x="478959" y="140073"/>
                      <a:pt x="477151" y="141880"/>
                      <a:pt x="474440" y="141880"/>
                    </a:cubicBezTo>
                    <a:cubicBezTo>
                      <a:pt x="471729" y="141880"/>
                      <a:pt x="469922" y="140073"/>
                      <a:pt x="469922" y="137362"/>
                    </a:cubicBezTo>
                    <a:cubicBezTo>
                      <a:pt x="469922" y="134651"/>
                      <a:pt x="471729" y="132843"/>
                      <a:pt x="474440" y="132843"/>
                    </a:cubicBezTo>
                    <a:lnTo>
                      <a:pt x="474440" y="132843"/>
                    </a:lnTo>
                    <a:close/>
                    <a:moveTo>
                      <a:pt x="455462" y="132843"/>
                    </a:moveTo>
                    <a:cubicBezTo>
                      <a:pt x="458174" y="132843"/>
                      <a:pt x="459981" y="134651"/>
                      <a:pt x="459981" y="137362"/>
                    </a:cubicBezTo>
                    <a:cubicBezTo>
                      <a:pt x="459981" y="140073"/>
                      <a:pt x="458174" y="141880"/>
                      <a:pt x="455462" y="141880"/>
                    </a:cubicBezTo>
                    <a:cubicBezTo>
                      <a:pt x="452751" y="141880"/>
                      <a:pt x="450944" y="140073"/>
                      <a:pt x="450944" y="137362"/>
                    </a:cubicBezTo>
                    <a:cubicBezTo>
                      <a:pt x="450944" y="134651"/>
                      <a:pt x="452751" y="132843"/>
                      <a:pt x="455462" y="132843"/>
                    </a:cubicBezTo>
                    <a:lnTo>
                      <a:pt x="455462" y="132843"/>
                    </a:lnTo>
                    <a:close/>
                    <a:moveTo>
                      <a:pt x="436485" y="132843"/>
                    </a:moveTo>
                    <a:cubicBezTo>
                      <a:pt x="439196" y="132843"/>
                      <a:pt x="441003" y="134651"/>
                      <a:pt x="441003" y="137362"/>
                    </a:cubicBezTo>
                    <a:cubicBezTo>
                      <a:pt x="441003" y="140073"/>
                      <a:pt x="439196" y="141880"/>
                      <a:pt x="436485" y="141880"/>
                    </a:cubicBezTo>
                    <a:cubicBezTo>
                      <a:pt x="433774" y="141880"/>
                      <a:pt x="431966" y="140073"/>
                      <a:pt x="431966" y="137362"/>
                    </a:cubicBezTo>
                    <a:cubicBezTo>
                      <a:pt x="431966" y="134651"/>
                      <a:pt x="433774" y="132843"/>
                      <a:pt x="436485" y="132843"/>
                    </a:cubicBezTo>
                    <a:lnTo>
                      <a:pt x="436485" y="132843"/>
                    </a:lnTo>
                    <a:close/>
                    <a:moveTo>
                      <a:pt x="417507" y="132843"/>
                    </a:moveTo>
                    <a:cubicBezTo>
                      <a:pt x="420218" y="132843"/>
                      <a:pt x="422026" y="134651"/>
                      <a:pt x="422026" y="137362"/>
                    </a:cubicBezTo>
                    <a:cubicBezTo>
                      <a:pt x="422026" y="140073"/>
                      <a:pt x="420218" y="141880"/>
                      <a:pt x="417507" y="141880"/>
                    </a:cubicBezTo>
                    <a:cubicBezTo>
                      <a:pt x="414796" y="141880"/>
                      <a:pt x="412989" y="140073"/>
                      <a:pt x="412989" y="137362"/>
                    </a:cubicBezTo>
                    <a:cubicBezTo>
                      <a:pt x="412989" y="134651"/>
                      <a:pt x="415700" y="132843"/>
                      <a:pt x="417507" y="132843"/>
                    </a:cubicBezTo>
                    <a:lnTo>
                      <a:pt x="417507" y="132843"/>
                    </a:lnTo>
                    <a:close/>
                    <a:moveTo>
                      <a:pt x="399433" y="132843"/>
                    </a:moveTo>
                    <a:cubicBezTo>
                      <a:pt x="402144" y="132843"/>
                      <a:pt x="403952" y="134651"/>
                      <a:pt x="403952" y="137362"/>
                    </a:cubicBezTo>
                    <a:cubicBezTo>
                      <a:pt x="403952" y="140073"/>
                      <a:pt x="402144" y="141880"/>
                      <a:pt x="399433" y="141880"/>
                    </a:cubicBezTo>
                    <a:cubicBezTo>
                      <a:pt x="396722" y="141880"/>
                      <a:pt x="394915" y="140073"/>
                      <a:pt x="394915" y="137362"/>
                    </a:cubicBezTo>
                    <a:cubicBezTo>
                      <a:pt x="394915" y="134651"/>
                      <a:pt x="396722" y="132843"/>
                      <a:pt x="399433" y="132843"/>
                    </a:cubicBezTo>
                    <a:lnTo>
                      <a:pt x="399433" y="132843"/>
                    </a:lnTo>
                    <a:close/>
                    <a:moveTo>
                      <a:pt x="380456" y="132843"/>
                    </a:moveTo>
                    <a:cubicBezTo>
                      <a:pt x="383167" y="132843"/>
                      <a:pt x="384974" y="134651"/>
                      <a:pt x="384974" y="137362"/>
                    </a:cubicBezTo>
                    <a:cubicBezTo>
                      <a:pt x="384974" y="140073"/>
                      <a:pt x="383167" y="141880"/>
                      <a:pt x="380456" y="141880"/>
                    </a:cubicBezTo>
                    <a:cubicBezTo>
                      <a:pt x="377745" y="141880"/>
                      <a:pt x="375937" y="140073"/>
                      <a:pt x="375937" y="137362"/>
                    </a:cubicBezTo>
                    <a:cubicBezTo>
                      <a:pt x="375937" y="134651"/>
                      <a:pt x="377745" y="132843"/>
                      <a:pt x="380456" y="132843"/>
                    </a:cubicBezTo>
                    <a:lnTo>
                      <a:pt x="380456" y="132843"/>
                    </a:lnTo>
                    <a:close/>
                    <a:moveTo>
                      <a:pt x="361478" y="132843"/>
                    </a:moveTo>
                    <a:cubicBezTo>
                      <a:pt x="364189" y="132843"/>
                      <a:pt x="365997" y="134651"/>
                      <a:pt x="365997" y="137362"/>
                    </a:cubicBezTo>
                    <a:cubicBezTo>
                      <a:pt x="365997" y="140073"/>
                      <a:pt x="364189" y="141880"/>
                      <a:pt x="361478" y="141880"/>
                    </a:cubicBezTo>
                    <a:cubicBezTo>
                      <a:pt x="358767" y="141880"/>
                      <a:pt x="356960" y="140073"/>
                      <a:pt x="356960" y="137362"/>
                    </a:cubicBezTo>
                    <a:cubicBezTo>
                      <a:pt x="356960" y="134651"/>
                      <a:pt x="358767" y="132843"/>
                      <a:pt x="361478" y="132843"/>
                    </a:cubicBezTo>
                    <a:lnTo>
                      <a:pt x="361478" y="132843"/>
                    </a:lnTo>
                    <a:close/>
                    <a:moveTo>
                      <a:pt x="342501" y="132843"/>
                    </a:moveTo>
                    <a:cubicBezTo>
                      <a:pt x="345212" y="132843"/>
                      <a:pt x="347019" y="134651"/>
                      <a:pt x="347019" y="137362"/>
                    </a:cubicBezTo>
                    <a:cubicBezTo>
                      <a:pt x="347019" y="140073"/>
                      <a:pt x="345212" y="141880"/>
                      <a:pt x="342501" y="141880"/>
                    </a:cubicBezTo>
                    <a:cubicBezTo>
                      <a:pt x="339789" y="141880"/>
                      <a:pt x="337982" y="140073"/>
                      <a:pt x="337982" y="137362"/>
                    </a:cubicBezTo>
                    <a:cubicBezTo>
                      <a:pt x="337982" y="134651"/>
                      <a:pt x="339789" y="132843"/>
                      <a:pt x="342501" y="132843"/>
                    </a:cubicBezTo>
                    <a:lnTo>
                      <a:pt x="342501" y="132843"/>
                    </a:lnTo>
                    <a:close/>
                    <a:moveTo>
                      <a:pt x="323523" y="132843"/>
                    </a:moveTo>
                    <a:cubicBezTo>
                      <a:pt x="326234" y="132843"/>
                      <a:pt x="328041" y="134651"/>
                      <a:pt x="328041" y="137362"/>
                    </a:cubicBezTo>
                    <a:cubicBezTo>
                      <a:pt x="328041" y="140073"/>
                      <a:pt x="326234" y="141880"/>
                      <a:pt x="323523" y="141880"/>
                    </a:cubicBezTo>
                    <a:cubicBezTo>
                      <a:pt x="320812" y="141880"/>
                      <a:pt x="319004" y="140073"/>
                      <a:pt x="319004" y="137362"/>
                    </a:cubicBezTo>
                    <a:cubicBezTo>
                      <a:pt x="319004" y="134651"/>
                      <a:pt x="321716" y="132843"/>
                      <a:pt x="323523" y="132843"/>
                    </a:cubicBezTo>
                    <a:lnTo>
                      <a:pt x="323523" y="132843"/>
                    </a:lnTo>
                    <a:close/>
                    <a:moveTo>
                      <a:pt x="305449" y="132843"/>
                    </a:moveTo>
                    <a:cubicBezTo>
                      <a:pt x="308160" y="132843"/>
                      <a:pt x="309968" y="134651"/>
                      <a:pt x="309968" y="137362"/>
                    </a:cubicBezTo>
                    <a:cubicBezTo>
                      <a:pt x="309968" y="140073"/>
                      <a:pt x="308160" y="141880"/>
                      <a:pt x="305449" y="141880"/>
                    </a:cubicBezTo>
                    <a:cubicBezTo>
                      <a:pt x="302738" y="141880"/>
                      <a:pt x="300931" y="140073"/>
                      <a:pt x="300931" y="137362"/>
                    </a:cubicBezTo>
                    <a:cubicBezTo>
                      <a:pt x="300931" y="134651"/>
                      <a:pt x="302738" y="132843"/>
                      <a:pt x="305449" y="132843"/>
                    </a:cubicBezTo>
                    <a:lnTo>
                      <a:pt x="305449" y="132843"/>
                    </a:lnTo>
                    <a:close/>
                    <a:moveTo>
                      <a:pt x="286471" y="132843"/>
                    </a:moveTo>
                    <a:cubicBezTo>
                      <a:pt x="289182" y="132843"/>
                      <a:pt x="290990" y="134651"/>
                      <a:pt x="290990" y="137362"/>
                    </a:cubicBezTo>
                    <a:cubicBezTo>
                      <a:pt x="290990" y="140073"/>
                      <a:pt x="289182" y="141880"/>
                      <a:pt x="286471" y="141880"/>
                    </a:cubicBezTo>
                    <a:cubicBezTo>
                      <a:pt x="283760" y="141880"/>
                      <a:pt x="281953" y="140073"/>
                      <a:pt x="281953" y="137362"/>
                    </a:cubicBezTo>
                    <a:cubicBezTo>
                      <a:pt x="281953" y="134651"/>
                      <a:pt x="283760" y="132843"/>
                      <a:pt x="286471" y="132843"/>
                    </a:cubicBezTo>
                    <a:lnTo>
                      <a:pt x="286471" y="132843"/>
                    </a:lnTo>
                    <a:close/>
                    <a:moveTo>
                      <a:pt x="840437" y="122903"/>
                    </a:moveTo>
                    <a:cubicBezTo>
                      <a:pt x="843148" y="122903"/>
                      <a:pt x="844955" y="124710"/>
                      <a:pt x="844955" y="127421"/>
                    </a:cubicBezTo>
                    <a:cubicBezTo>
                      <a:pt x="844955" y="130132"/>
                      <a:pt x="843148" y="131940"/>
                      <a:pt x="840437" y="131940"/>
                    </a:cubicBezTo>
                    <a:cubicBezTo>
                      <a:pt x="837726" y="131940"/>
                      <a:pt x="835918" y="130132"/>
                      <a:pt x="835918" y="127421"/>
                    </a:cubicBezTo>
                    <a:cubicBezTo>
                      <a:pt x="835918" y="125614"/>
                      <a:pt x="837726" y="122903"/>
                      <a:pt x="840437" y="122903"/>
                    </a:cubicBezTo>
                    <a:lnTo>
                      <a:pt x="840437" y="122903"/>
                    </a:lnTo>
                    <a:close/>
                    <a:moveTo>
                      <a:pt x="821459" y="122903"/>
                    </a:moveTo>
                    <a:cubicBezTo>
                      <a:pt x="824170" y="122903"/>
                      <a:pt x="825978" y="124710"/>
                      <a:pt x="825978" y="127421"/>
                    </a:cubicBezTo>
                    <a:cubicBezTo>
                      <a:pt x="825978" y="130132"/>
                      <a:pt x="824170" y="131940"/>
                      <a:pt x="821459" y="131940"/>
                    </a:cubicBezTo>
                    <a:cubicBezTo>
                      <a:pt x="818748" y="131940"/>
                      <a:pt x="816941" y="130132"/>
                      <a:pt x="816941" y="127421"/>
                    </a:cubicBezTo>
                    <a:cubicBezTo>
                      <a:pt x="816941" y="125614"/>
                      <a:pt x="818748" y="122903"/>
                      <a:pt x="821459" y="122903"/>
                    </a:cubicBezTo>
                    <a:lnTo>
                      <a:pt x="821459" y="122903"/>
                    </a:lnTo>
                    <a:close/>
                    <a:moveTo>
                      <a:pt x="803385" y="122903"/>
                    </a:moveTo>
                    <a:cubicBezTo>
                      <a:pt x="806096" y="122903"/>
                      <a:pt x="807904" y="124710"/>
                      <a:pt x="807904" y="127421"/>
                    </a:cubicBezTo>
                    <a:cubicBezTo>
                      <a:pt x="807904" y="130132"/>
                      <a:pt x="806096" y="131940"/>
                      <a:pt x="803385" y="131940"/>
                    </a:cubicBezTo>
                    <a:cubicBezTo>
                      <a:pt x="800674" y="131940"/>
                      <a:pt x="798867" y="130132"/>
                      <a:pt x="798867" y="127421"/>
                    </a:cubicBezTo>
                    <a:cubicBezTo>
                      <a:pt x="797963" y="125614"/>
                      <a:pt x="800674" y="122903"/>
                      <a:pt x="803385" y="122903"/>
                    </a:cubicBezTo>
                    <a:lnTo>
                      <a:pt x="803385" y="122903"/>
                    </a:lnTo>
                    <a:close/>
                    <a:moveTo>
                      <a:pt x="784408" y="122903"/>
                    </a:moveTo>
                    <a:cubicBezTo>
                      <a:pt x="787119" y="122903"/>
                      <a:pt x="788926" y="124710"/>
                      <a:pt x="788926" y="127421"/>
                    </a:cubicBezTo>
                    <a:cubicBezTo>
                      <a:pt x="788926" y="130132"/>
                      <a:pt x="787119" y="131940"/>
                      <a:pt x="784408" y="131940"/>
                    </a:cubicBezTo>
                    <a:cubicBezTo>
                      <a:pt x="781696" y="131940"/>
                      <a:pt x="779889" y="130132"/>
                      <a:pt x="779889" y="127421"/>
                    </a:cubicBezTo>
                    <a:cubicBezTo>
                      <a:pt x="778985" y="125614"/>
                      <a:pt x="781696" y="122903"/>
                      <a:pt x="784408" y="122903"/>
                    </a:cubicBezTo>
                    <a:lnTo>
                      <a:pt x="784408" y="122903"/>
                    </a:lnTo>
                    <a:close/>
                    <a:moveTo>
                      <a:pt x="765430" y="122903"/>
                    </a:moveTo>
                    <a:cubicBezTo>
                      <a:pt x="768141" y="122903"/>
                      <a:pt x="769948" y="124710"/>
                      <a:pt x="769948" y="127421"/>
                    </a:cubicBezTo>
                    <a:cubicBezTo>
                      <a:pt x="769948" y="130132"/>
                      <a:pt x="768141" y="131940"/>
                      <a:pt x="765430" y="131940"/>
                    </a:cubicBezTo>
                    <a:cubicBezTo>
                      <a:pt x="762719" y="131940"/>
                      <a:pt x="760912" y="130132"/>
                      <a:pt x="760912" y="127421"/>
                    </a:cubicBezTo>
                    <a:cubicBezTo>
                      <a:pt x="760912" y="125614"/>
                      <a:pt x="762719" y="122903"/>
                      <a:pt x="765430" y="122903"/>
                    </a:cubicBezTo>
                    <a:lnTo>
                      <a:pt x="765430" y="122903"/>
                    </a:lnTo>
                    <a:close/>
                    <a:moveTo>
                      <a:pt x="746452" y="122903"/>
                    </a:moveTo>
                    <a:cubicBezTo>
                      <a:pt x="749163" y="122903"/>
                      <a:pt x="750971" y="124710"/>
                      <a:pt x="750971" y="127421"/>
                    </a:cubicBezTo>
                    <a:cubicBezTo>
                      <a:pt x="750971" y="130132"/>
                      <a:pt x="749163" y="131940"/>
                      <a:pt x="746452" y="131940"/>
                    </a:cubicBezTo>
                    <a:cubicBezTo>
                      <a:pt x="743741" y="131940"/>
                      <a:pt x="741934" y="130132"/>
                      <a:pt x="741934" y="127421"/>
                    </a:cubicBezTo>
                    <a:cubicBezTo>
                      <a:pt x="741934" y="125614"/>
                      <a:pt x="743741" y="122903"/>
                      <a:pt x="746452" y="122903"/>
                    </a:cubicBezTo>
                    <a:lnTo>
                      <a:pt x="746452" y="122903"/>
                    </a:lnTo>
                    <a:close/>
                    <a:moveTo>
                      <a:pt x="727475" y="122903"/>
                    </a:moveTo>
                    <a:cubicBezTo>
                      <a:pt x="730186" y="122903"/>
                      <a:pt x="731993" y="124710"/>
                      <a:pt x="731993" y="127421"/>
                    </a:cubicBezTo>
                    <a:cubicBezTo>
                      <a:pt x="731993" y="130132"/>
                      <a:pt x="730186" y="131940"/>
                      <a:pt x="727475" y="131940"/>
                    </a:cubicBezTo>
                    <a:cubicBezTo>
                      <a:pt x="724764" y="131940"/>
                      <a:pt x="722956" y="130132"/>
                      <a:pt x="722956" y="127421"/>
                    </a:cubicBezTo>
                    <a:cubicBezTo>
                      <a:pt x="722956" y="125614"/>
                      <a:pt x="724764" y="122903"/>
                      <a:pt x="727475" y="122903"/>
                    </a:cubicBezTo>
                    <a:lnTo>
                      <a:pt x="727475" y="122903"/>
                    </a:lnTo>
                    <a:close/>
                    <a:moveTo>
                      <a:pt x="709401" y="122903"/>
                    </a:moveTo>
                    <a:cubicBezTo>
                      <a:pt x="712112" y="122903"/>
                      <a:pt x="713919" y="124710"/>
                      <a:pt x="713919" y="127421"/>
                    </a:cubicBezTo>
                    <a:cubicBezTo>
                      <a:pt x="713919" y="130132"/>
                      <a:pt x="712112" y="131940"/>
                      <a:pt x="709401" y="131940"/>
                    </a:cubicBezTo>
                    <a:cubicBezTo>
                      <a:pt x="706690" y="131940"/>
                      <a:pt x="704882" y="130132"/>
                      <a:pt x="704882" y="127421"/>
                    </a:cubicBezTo>
                    <a:cubicBezTo>
                      <a:pt x="703979" y="125614"/>
                      <a:pt x="706690" y="122903"/>
                      <a:pt x="709401" y="122903"/>
                    </a:cubicBezTo>
                    <a:lnTo>
                      <a:pt x="709401" y="122903"/>
                    </a:lnTo>
                    <a:close/>
                    <a:moveTo>
                      <a:pt x="690423" y="122903"/>
                    </a:moveTo>
                    <a:cubicBezTo>
                      <a:pt x="693134" y="122903"/>
                      <a:pt x="694942" y="124710"/>
                      <a:pt x="694942" y="127421"/>
                    </a:cubicBezTo>
                    <a:cubicBezTo>
                      <a:pt x="694942" y="130132"/>
                      <a:pt x="693134" y="131940"/>
                      <a:pt x="690423" y="131940"/>
                    </a:cubicBezTo>
                    <a:cubicBezTo>
                      <a:pt x="687712" y="131940"/>
                      <a:pt x="685905" y="130132"/>
                      <a:pt x="685905" y="127421"/>
                    </a:cubicBezTo>
                    <a:cubicBezTo>
                      <a:pt x="685905" y="125614"/>
                      <a:pt x="687712" y="122903"/>
                      <a:pt x="690423" y="122903"/>
                    </a:cubicBezTo>
                    <a:lnTo>
                      <a:pt x="690423" y="122903"/>
                    </a:lnTo>
                    <a:close/>
                    <a:moveTo>
                      <a:pt x="671446" y="122903"/>
                    </a:moveTo>
                    <a:cubicBezTo>
                      <a:pt x="674157" y="122903"/>
                      <a:pt x="675964" y="124710"/>
                      <a:pt x="675964" y="127421"/>
                    </a:cubicBezTo>
                    <a:cubicBezTo>
                      <a:pt x="675964" y="130132"/>
                      <a:pt x="674157" y="131940"/>
                      <a:pt x="671446" y="131940"/>
                    </a:cubicBezTo>
                    <a:cubicBezTo>
                      <a:pt x="668735" y="131940"/>
                      <a:pt x="666927" y="130132"/>
                      <a:pt x="666927" y="127421"/>
                    </a:cubicBezTo>
                    <a:cubicBezTo>
                      <a:pt x="666927" y="125614"/>
                      <a:pt x="668735" y="122903"/>
                      <a:pt x="671446" y="122903"/>
                    </a:cubicBezTo>
                    <a:lnTo>
                      <a:pt x="671446" y="122903"/>
                    </a:lnTo>
                    <a:close/>
                    <a:moveTo>
                      <a:pt x="652468" y="122903"/>
                    </a:moveTo>
                    <a:cubicBezTo>
                      <a:pt x="655179" y="122903"/>
                      <a:pt x="656987" y="124710"/>
                      <a:pt x="656987" y="127421"/>
                    </a:cubicBezTo>
                    <a:cubicBezTo>
                      <a:pt x="656987" y="130132"/>
                      <a:pt x="655179" y="131940"/>
                      <a:pt x="652468" y="131940"/>
                    </a:cubicBezTo>
                    <a:cubicBezTo>
                      <a:pt x="649757" y="131940"/>
                      <a:pt x="647950" y="130132"/>
                      <a:pt x="647950" y="127421"/>
                    </a:cubicBezTo>
                    <a:cubicBezTo>
                      <a:pt x="647950" y="125614"/>
                      <a:pt x="649757" y="122903"/>
                      <a:pt x="652468" y="122903"/>
                    </a:cubicBezTo>
                    <a:lnTo>
                      <a:pt x="652468" y="122903"/>
                    </a:lnTo>
                    <a:close/>
                    <a:moveTo>
                      <a:pt x="633490" y="122903"/>
                    </a:moveTo>
                    <a:cubicBezTo>
                      <a:pt x="636202" y="122903"/>
                      <a:pt x="638009" y="124710"/>
                      <a:pt x="638009" y="127421"/>
                    </a:cubicBezTo>
                    <a:cubicBezTo>
                      <a:pt x="638009" y="130132"/>
                      <a:pt x="636202" y="131940"/>
                      <a:pt x="633490" y="131940"/>
                    </a:cubicBezTo>
                    <a:cubicBezTo>
                      <a:pt x="630779" y="131940"/>
                      <a:pt x="628972" y="130132"/>
                      <a:pt x="628972" y="127421"/>
                    </a:cubicBezTo>
                    <a:cubicBezTo>
                      <a:pt x="628972" y="125614"/>
                      <a:pt x="631683" y="122903"/>
                      <a:pt x="633490" y="122903"/>
                    </a:cubicBezTo>
                    <a:lnTo>
                      <a:pt x="633490" y="122903"/>
                    </a:lnTo>
                    <a:close/>
                    <a:moveTo>
                      <a:pt x="615417" y="122903"/>
                    </a:moveTo>
                    <a:cubicBezTo>
                      <a:pt x="618128" y="122903"/>
                      <a:pt x="619935" y="124710"/>
                      <a:pt x="619935" y="127421"/>
                    </a:cubicBezTo>
                    <a:cubicBezTo>
                      <a:pt x="619935" y="130132"/>
                      <a:pt x="618128" y="131940"/>
                      <a:pt x="615417" y="131940"/>
                    </a:cubicBezTo>
                    <a:cubicBezTo>
                      <a:pt x="612705" y="131940"/>
                      <a:pt x="610898" y="130132"/>
                      <a:pt x="610898" y="127421"/>
                    </a:cubicBezTo>
                    <a:cubicBezTo>
                      <a:pt x="609994" y="125614"/>
                      <a:pt x="612705" y="122903"/>
                      <a:pt x="615417" y="122903"/>
                    </a:cubicBezTo>
                    <a:lnTo>
                      <a:pt x="615417" y="122903"/>
                    </a:lnTo>
                    <a:close/>
                    <a:moveTo>
                      <a:pt x="596439" y="122903"/>
                    </a:moveTo>
                    <a:cubicBezTo>
                      <a:pt x="599150" y="122903"/>
                      <a:pt x="600957" y="124710"/>
                      <a:pt x="600957" y="127421"/>
                    </a:cubicBezTo>
                    <a:cubicBezTo>
                      <a:pt x="600957" y="130132"/>
                      <a:pt x="599150" y="131940"/>
                      <a:pt x="596439" y="131940"/>
                    </a:cubicBezTo>
                    <a:cubicBezTo>
                      <a:pt x="593728" y="131940"/>
                      <a:pt x="591920" y="130132"/>
                      <a:pt x="591920" y="127421"/>
                    </a:cubicBezTo>
                    <a:cubicBezTo>
                      <a:pt x="591920" y="125614"/>
                      <a:pt x="593728" y="122903"/>
                      <a:pt x="596439" y="122903"/>
                    </a:cubicBezTo>
                    <a:lnTo>
                      <a:pt x="596439" y="122903"/>
                    </a:lnTo>
                    <a:close/>
                    <a:moveTo>
                      <a:pt x="577461" y="122903"/>
                    </a:moveTo>
                    <a:cubicBezTo>
                      <a:pt x="580172" y="122903"/>
                      <a:pt x="581980" y="124710"/>
                      <a:pt x="581980" y="127421"/>
                    </a:cubicBezTo>
                    <a:cubicBezTo>
                      <a:pt x="581980" y="130132"/>
                      <a:pt x="580172" y="131940"/>
                      <a:pt x="577461" y="131940"/>
                    </a:cubicBezTo>
                    <a:cubicBezTo>
                      <a:pt x="574750" y="131940"/>
                      <a:pt x="572943" y="130132"/>
                      <a:pt x="572943" y="127421"/>
                    </a:cubicBezTo>
                    <a:cubicBezTo>
                      <a:pt x="572943" y="125614"/>
                      <a:pt x="574750" y="122903"/>
                      <a:pt x="577461" y="122903"/>
                    </a:cubicBezTo>
                    <a:lnTo>
                      <a:pt x="577461" y="122903"/>
                    </a:lnTo>
                    <a:close/>
                    <a:moveTo>
                      <a:pt x="558484" y="122903"/>
                    </a:moveTo>
                    <a:cubicBezTo>
                      <a:pt x="561195" y="122903"/>
                      <a:pt x="563002" y="124710"/>
                      <a:pt x="563002" y="127421"/>
                    </a:cubicBezTo>
                    <a:cubicBezTo>
                      <a:pt x="563002" y="130132"/>
                      <a:pt x="561195" y="131940"/>
                      <a:pt x="558484" y="131940"/>
                    </a:cubicBezTo>
                    <a:cubicBezTo>
                      <a:pt x="555773" y="131940"/>
                      <a:pt x="553965" y="130132"/>
                      <a:pt x="553965" y="127421"/>
                    </a:cubicBezTo>
                    <a:cubicBezTo>
                      <a:pt x="553965" y="125614"/>
                      <a:pt x="555773" y="122903"/>
                      <a:pt x="558484" y="122903"/>
                    </a:cubicBezTo>
                    <a:lnTo>
                      <a:pt x="558484" y="122903"/>
                    </a:lnTo>
                    <a:close/>
                    <a:moveTo>
                      <a:pt x="539506" y="122903"/>
                    </a:moveTo>
                    <a:cubicBezTo>
                      <a:pt x="542217" y="122903"/>
                      <a:pt x="544025" y="124710"/>
                      <a:pt x="544025" y="127421"/>
                    </a:cubicBezTo>
                    <a:cubicBezTo>
                      <a:pt x="544025" y="130132"/>
                      <a:pt x="542217" y="131940"/>
                      <a:pt x="539506" y="131940"/>
                    </a:cubicBezTo>
                    <a:cubicBezTo>
                      <a:pt x="536795" y="131940"/>
                      <a:pt x="534988" y="130132"/>
                      <a:pt x="534988" y="127421"/>
                    </a:cubicBezTo>
                    <a:cubicBezTo>
                      <a:pt x="534988" y="125614"/>
                      <a:pt x="537699" y="122903"/>
                      <a:pt x="539506" y="122903"/>
                    </a:cubicBezTo>
                    <a:lnTo>
                      <a:pt x="539506" y="122903"/>
                    </a:lnTo>
                    <a:close/>
                    <a:moveTo>
                      <a:pt x="521432" y="122903"/>
                    </a:moveTo>
                    <a:cubicBezTo>
                      <a:pt x="524143" y="122903"/>
                      <a:pt x="525951" y="124710"/>
                      <a:pt x="525951" y="127421"/>
                    </a:cubicBezTo>
                    <a:cubicBezTo>
                      <a:pt x="525951" y="130132"/>
                      <a:pt x="524143" y="131940"/>
                      <a:pt x="521432" y="131940"/>
                    </a:cubicBezTo>
                    <a:cubicBezTo>
                      <a:pt x="518721" y="131940"/>
                      <a:pt x="516914" y="130132"/>
                      <a:pt x="516914" y="127421"/>
                    </a:cubicBezTo>
                    <a:cubicBezTo>
                      <a:pt x="516010" y="125614"/>
                      <a:pt x="518721" y="122903"/>
                      <a:pt x="521432" y="122903"/>
                    </a:cubicBezTo>
                    <a:lnTo>
                      <a:pt x="521432" y="122903"/>
                    </a:lnTo>
                    <a:close/>
                    <a:moveTo>
                      <a:pt x="502455" y="122903"/>
                    </a:moveTo>
                    <a:cubicBezTo>
                      <a:pt x="505166" y="122903"/>
                      <a:pt x="506973" y="124710"/>
                      <a:pt x="506973" y="127421"/>
                    </a:cubicBezTo>
                    <a:cubicBezTo>
                      <a:pt x="506973" y="130132"/>
                      <a:pt x="505166" y="131940"/>
                      <a:pt x="502455" y="131940"/>
                    </a:cubicBezTo>
                    <a:cubicBezTo>
                      <a:pt x="499744" y="131940"/>
                      <a:pt x="497936" y="130132"/>
                      <a:pt x="497936" y="127421"/>
                    </a:cubicBezTo>
                    <a:cubicBezTo>
                      <a:pt x="497936" y="125614"/>
                      <a:pt x="499744" y="122903"/>
                      <a:pt x="502455" y="122903"/>
                    </a:cubicBezTo>
                    <a:lnTo>
                      <a:pt x="502455" y="122903"/>
                    </a:lnTo>
                    <a:close/>
                    <a:moveTo>
                      <a:pt x="483477" y="122903"/>
                    </a:moveTo>
                    <a:cubicBezTo>
                      <a:pt x="486188" y="122903"/>
                      <a:pt x="487995" y="124710"/>
                      <a:pt x="487995" y="127421"/>
                    </a:cubicBezTo>
                    <a:cubicBezTo>
                      <a:pt x="487995" y="130132"/>
                      <a:pt x="486188" y="131940"/>
                      <a:pt x="483477" y="131940"/>
                    </a:cubicBezTo>
                    <a:cubicBezTo>
                      <a:pt x="480766" y="131940"/>
                      <a:pt x="478959" y="130132"/>
                      <a:pt x="478959" y="127421"/>
                    </a:cubicBezTo>
                    <a:cubicBezTo>
                      <a:pt x="478959" y="125614"/>
                      <a:pt x="480766" y="122903"/>
                      <a:pt x="483477" y="122903"/>
                    </a:cubicBezTo>
                    <a:lnTo>
                      <a:pt x="483477" y="122903"/>
                    </a:lnTo>
                    <a:close/>
                    <a:moveTo>
                      <a:pt x="464499" y="122903"/>
                    </a:moveTo>
                    <a:cubicBezTo>
                      <a:pt x="467211" y="122903"/>
                      <a:pt x="469018" y="124710"/>
                      <a:pt x="469018" y="127421"/>
                    </a:cubicBezTo>
                    <a:cubicBezTo>
                      <a:pt x="469018" y="130132"/>
                      <a:pt x="467211" y="131940"/>
                      <a:pt x="464499" y="131940"/>
                    </a:cubicBezTo>
                    <a:cubicBezTo>
                      <a:pt x="461788" y="131940"/>
                      <a:pt x="459981" y="130132"/>
                      <a:pt x="459981" y="127421"/>
                    </a:cubicBezTo>
                    <a:cubicBezTo>
                      <a:pt x="459981" y="125614"/>
                      <a:pt x="461788" y="122903"/>
                      <a:pt x="464499" y="122903"/>
                    </a:cubicBezTo>
                    <a:lnTo>
                      <a:pt x="464499" y="122903"/>
                    </a:lnTo>
                    <a:close/>
                    <a:moveTo>
                      <a:pt x="446425" y="122903"/>
                    </a:moveTo>
                    <a:cubicBezTo>
                      <a:pt x="449137" y="122903"/>
                      <a:pt x="450944" y="124710"/>
                      <a:pt x="450944" y="127421"/>
                    </a:cubicBezTo>
                    <a:cubicBezTo>
                      <a:pt x="450944" y="130132"/>
                      <a:pt x="449137" y="131940"/>
                      <a:pt x="446425" y="131940"/>
                    </a:cubicBezTo>
                    <a:cubicBezTo>
                      <a:pt x="443714" y="131940"/>
                      <a:pt x="441907" y="130132"/>
                      <a:pt x="441907" y="127421"/>
                    </a:cubicBezTo>
                    <a:cubicBezTo>
                      <a:pt x="441003" y="125614"/>
                      <a:pt x="443714" y="122903"/>
                      <a:pt x="446425" y="122903"/>
                    </a:cubicBezTo>
                    <a:lnTo>
                      <a:pt x="446425" y="122903"/>
                    </a:lnTo>
                    <a:close/>
                    <a:moveTo>
                      <a:pt x="427448" y="122903"/>
                    </a:moveTo>
                    <a:cubicBezTo>
                      <a:pt x="430159" y="122903"/>
                      <a:pt x="431966" y="124710"/>
                      <a:pt x="431966" y="127421"/>
                    </a:cubicBezTo>
                    <a:cubicBezTo>
                      <a:pt x="431966" y="130132"/>
                      <a:pt x="430159" y="131940"/>
                      <a:pt x="427448" y="131940"/>
                    </a:cubicBezTo>
                    <a:cubicBezTo>
                      <a:pt x="424737" y="131940"/>
                      <a:pt x="422929" y="130132"/>
                      <a:pt x="422929" y="127421"/>
                    </a:cubicBezTo>
                    <a:cubicBezTo>
                      <a:pt x="422929" y="125614"/>
                      <a:pt x="424737" y="122903"/>
                      <a:pt x="427448" y="122903"/>
                    </a:cubicBezTo>
                    <a:lnTo>
                      <a:pt x="427448" y="122903"/>
                    </a:lnTo>
                    <a:close/>
                    <a:moveTo>
                      <a:pt x="408470" y="122903"/>
                    </a:moveTo>
                    <a:cubicBezTo>
                      <a:pt x="411181" y="122903"/>
                      <a:pt x="412989" y="124710"/>
                      <a:pt x="412989" y="127421"/>
                    </a:cubicBezTo>
                    <a:cubicBezTo>
                      <a:pt x="412989" y="130132"/>
                      <a:pt x="411181" y="131940"/>
                      <a:pt x="408470" y="131940"/>
                    </a:cubicBezTo>
                    <a:cubicBezTo>
                      <a:pt x="405759" y="131940"/>
                      <a:pt x="403952" y="130132"/>
                      <a:pt x="403952" y="127421"/>
                    </a:cubicBezTo>
                    <a:cubicBezTo>
                      <a:pt x="403952" y="125614"/>
                      <a:pt x="405759" y="122903"/>
                      <a:pt x="408470" y="122903"/>
                    </a:cubicBezTo>
                    <a:lnTo>
                      <a:pt x="408470" y="122903"/>
                    </a:lnTo>
                    <a:close/>
                    <a:moveTo>
                      <a:pt x="389493" y="122903"/>
                    </a:moveTo>
                    <a:cubicBezTo>
                      <a:pt x="392204" y="122903"/>
                      <a:pt x="394011" y="124710"/>
                      <a:pt x="394011" y="127421"/>
                    </a:cubicBezTo>
                    <a:cubicBezTo>
                      <a:pt x="394011" y="130132"/>
                      <a:pt x="392204" y="131940"/>
                      <a:pt x="389493" y="131940"/>
                    </a:cubicBezTo>
                    <a:cubicBezTo>
                      <a:pt x="386782" y="131940"/>
                      <a:pt x="384974" y="130132"/>
                      <a:pt x="384974" y="127421"/>
                    </a:cubicBezTo>
                    <a:cubicBezTo>
                      <a:pt x="384974" y="125614"/>
                      <a:pt x="386782" y="122903"/>
                      <a:pt x="389493" y="122903"/>
                    </a:cubicBezTo>
                    <a:lnTo>
                      <a:pt x="389493" y="122903"/>
                    </a:lnTo>
                    <a:close/>
                    <a:moveTo>
                      <a:pt x="370515" y="122903"/>
                    </a:moveTo>
                    <a:cubicBezTo>
                      <a:pt x="373226" y="122903"/>
                      <a:pt x="375034" y="124710"/>
                      <a:pt x="375034" y="127421"/>
                    </a:cubicBezTo>
                    <a:cubicBezTo>
                      <a:pt x="375034" y="130132"/>
                      <a:pt x="373226" y="131940"/>
                      <a:pt x="370515" y="131940"/>
                    </a:cubicBezTo>
                    <a:cubicBezTo>
                      <a:pt x="367804" y="131940"/>
                      <a:pt x="365997" y="130132"/>
                      <a:pt x="365997" y="127421"/>
                    </a:cubicBezTo>
                    <a:cubicBezTo>
                      <a:pt x="365997" y="125614"/>
                      <a:pt x="367804" y="122903"/>
                      <a:pt x="370515" y="122903"/>
                    </a:cubicBezTo>
                    <a:lnTo>
                      <a:pt x="370515" y="122903"/>
                    </a:lnTo>
                    <a:close/>
                    <a:moveTo>
                      <a:pt x="352441" y="122903"/>
                    </a:moveTo>
                    <a:cubicBezTo>
                      <a:pt x="355152" y="122903"/>
                      <a:pt x="356960" y="124710"/>
                      <a:pt x="356960" y="127421"/>
                    </a:cubicBezTo>
                    <a:cubicBezTo>
                      <a:pt x="356960" y="130132"/>
                      <a:pt x="355152" y="131940"/>
                      <a:pt x="352441" y="131940"/>
                    </a:cubicBezTo>
                    <a:cubicBezTo>
                      <a:pt x="349730" y="131940"/>
                      <a:pt x="347923" y="130132"/>
                      <a:pt x="347923" y="127421"/>
                    </a:cubicBezTo>
                    <a:cubicBezTo>
                      <a:pt x="347019" y="125614"/>
                      <a:pt x="349730" y="122903"/>
                      <a:pt x="352441" y="122903"/>
                    </a:cubicBezTo>
                    <a:lnTo>
                      <a:pt x="352441" y="122903"/>
                    </a:lnTo>
                    <a:close/>
                    <a:moveTo>
                      <a:pt x="333464" y="122903"/>
                    </a:moveTo>
                    <a:cubicBezTo>
                      <a:pt x="336175" y="122903"/>
                      <a:pt x="337982" y="124710"/>
                      <a:pt x="337982" y="127421"/>
                    </a:cubicBezTo>
                    <a:cubicBezTo>
                      <a:pt x="337982" y="130132"/>
                      <a:pt x="336175" y="131940"/>
                      <a:pt x="333464" y="131940"/>
                    </a:cubicBezTo>
                    <a:cubicBezTo>
                      <a:pt x="330753" y="131940"/>
                      <a:pt x="328945" y="130132"/>
                      <a:pt x="328945" y="127421"/>
                    </a:cubicBezTo>
                    <a:cubicBezTo>
                      <a:pt x="328945" y="125614"/>
                      <a:pt x="330753" y="122903"/>
                      <a:pt x="333464" y="122903"/>
                    </a:cubicBezTo>
                    <a:lnTo>
                      <a:pt x="333464" y="122903"/>
                    </a:lnTo>
                    <a:close/>
                    <a:moveTo>
                      <a:pt x="314486" y="122903"/>
                    </a:moveTo>
                    <a:cubicBezTo>
                      <a:pt x="317197" y="122903"/>
                      <a:pt x="319004" y="124710"/>
                      <a:pt x="319004" y="127421"/>
                    </a:cubicBezTo>
                    <a:cubicBezTo>
                      <a:pt x="319004" y="130132"/>
                      <a:pt x="317197" y="131940"/>
                      <a:pt x="314486" y="131940"/>
                    </a:cubicBezTo>
                    <a:cubicBezTo>
                      <a:pt x="311775" y="131940"/>
                      <a:pt x="309968" y="130132"/>
                      <a:pt x="309968" y="127421"/>
                    </a:cubicBezTo>
                    <a:cubicBezTo>
                      <a:pt x="309968" y="125614"/>
                      <a:pt x="311775" y="122903"/>
                      <a:pt x="314486" y="122903"/>
                    </a:cubicBezTo>
                    <a:lnTo>
                      <a:pt x="314486" y="122903"/>
                    </a:lnTo>
                    <a:close/>
                    <a:moveTo>
                      <a:pt x="295508" y="122903"/>
                    </a:moveTo>
                    <a:cubicBezTo>
                      <a:pt x="298219" y="122903"/>
                      <a:pt x="300027" y="124710"/>
                      <a:pt x="300027" y="127421"/>
                    </a:cubicBezTo>
                    <a:cubicBezTo>
                      <a:pt x="300027" y="130132"/>
                      <a:pt x="298219" y="131940"/>
                      <a:pt x="295508" y="131940"/>
                    </a:cubicBezTo>
                    <a:cubicBezTo>
                      <a:pt x="292797" y="131940"/>
                      <a:pt x="290990" y="130132"/>
                      <a:pt x="290990" y="127421"/>
                    </a:cubicBezTo>
                    <a:cubicBezTo>
                      <a:pt x="290990" y="125614"/>
                      <a:pt x="292797" y="122903"/>
                      <a:pt x="295508" y="122903"/>
                    </a:cubicBezTo>
                    <a:lnTo>
                      <a:pt x="295508" y="122903"/>
                    </a:lnTo>
                    <a:close/>
                    <a:moveTo>
                      <a:pt x="831400" y="112058"/>
                    </a:moveTo>
                    <a:cubicBezTo>
                      <a:pt x="834111" y="112058"/>
                      <a:pt x="835918" y="113866"/>
                      <a:pt x="835918" y="116577"/>
                    </a:cubicBezTo>
                    <a:cubicBezTo>
                      <a:pt x="835918" y="119288"/>
                      <a:pt x="834111" y="121095"/>
                      <a:pt x="831400" y="121095"/>
                    </a:cubicBezTo>
                    <a:cubicBezTo>
                      <a:pt x="828689" y="121095"/>
                      <a:pt x="826881" y="119288"/>
                      <a:pt x="826881" y="116577"/>
                    </a:cubicBezTo>
                    <a:cubicBezTo>
                      <a:pt x="826881" y="114769"/>
                      <a:pt x="828689" y="112058"/>
                      <a:pt x="831400" y="112058"/>
                    </a:cubicBezTo>
                    <a:lnTo>
                      <a:pt x="831400" y="112058"/>
                    </a:lnTo>
                    <a:close/>
                    <a:moveTo>
                      <a:pt x="812422" y="112058"/>
                    </a:moveTo>
                    <a:cubicBezTo>
                      <a:pt x="815133" y="112058"/>
                      <a:pt x="816941" y="113866"/>
                      <a:pt x="816941" y="116577"/>
                    </a:cubicBezTo>
                    <a:cubicBezTo>
                      <a:pt x="816941" y="119288"/>
                      <a:pt x="815133" y="121095"/>
                      <a:pt x="812422" y="121095"/>
                    </a:cubicBezTo>
                    <a:cubicBezTo>
                      <a:pt x="809711" y="121095"/>
                      <a:pt x="807904" y="119288"/>
                      <a:pt x="807904" y="116577"/>
                    </a:cubicBezTo>
                    <a:cubicBezTo>
                      <a:pt x="807904" y="114769"/>
                      <a:pt x="809711" y="112058"/>
                      <a:pt x="812422" y="112058"/>
                    </a:cubicBezTo>
                    <a:lnTo>
                      <a:pt x="812422" y="112058"/>
                    </a:lnTo>
                    <a:close/>
                    <a:moveTo>
                      <a:pt x="793445" y="112058"/>
                    </a:moveTo>
                    <a:cubicBezTo>
                      <a:pt x="796156" y="112058"/>
                      <a:pt x="797963" y="113866"/>
                      <a:pt x="797963" y="116577"/>
                    </a:cubicBezTo>
                    <a:cubicBezTo>
                      <a:pt x="797963" y="119288"/>
                      <a:pt x="796156" y="121095"/>
                      <a:pt x="793445" y="121095"/>
                    </a:cubicBezTo>
                    <a:cubicBezTo>
                      <a:pt x="790733" y="121095"/>
                      <a:pt x="788926" y="119288"/>
                      <a:pt x="788926" y="116577"/>
                    </a:cubicBezTo>
                    <a:cubicBezTo>
                      <a:pt x="788926" y="114769"/>
                      <a:pt x="790733" y="112058"/>
                      <a:pt x="793445" y="112058"/>
                    </a:cubicBezTo>
                    <a:lnTo>
                      <a:pt x="793445" y="112058"/>
                    </a:lnTo>
                    <a:close/>
                    <a:moveTo>
                      <a:pt x="774467" y="112058"/>
                    </a:moveTo>
                    <a:cubicBezTo>
                      <a:pt x="777178" y="112058"/>
                      <a:pt x="778985" y="113866"/>
                      <a:pt x="778985" y="116577"/>
                    </a:cubicBezTo>
                    <a:cubicBezTo>
                      <a:pt x="778985" y="119288"/>
                      <a:pt x="777178" y="121095"/>
                      <a:pt x="774467" y="121095"/>
                    </a:cubicBezTo>
                    <a:cubicBezTo>
                      <a:pt x="771756" y="121095"/>
                      <a:pt x="769948" y="119288"/>
                      <a:pt x="769948" y="116577"/>
                    </a:cubicBezTo>
                    <a:cubicBezTo>
                      <a:pt x="769948" y="114769"/>
                      <a:pt x="771756" y="112058"/>
                      <a:pt x="774467" y="112058"/>
                    </a:cubicBezTo>
                    <a:lnTo>
                      <a:pt x="774467" y="112058"/>
                    </a:lnTo>
                    <a:close/>
                    <a:moveTo>
                      <a:pt x="756393" y="112058"/>
                    </a:moveTo>
                    <a:cubicBezTo>
                      <a:pt x="759104" y="112058"/>
                      <a:pt x="760912" y="113866"/>
                      <a:pt x="760912" y="116577"/>
                    </a:cubicBezTo>
                    <a:cubicBezTo>
                      <a:pt x="760912" y="119288"/>
                      <a:pt x="759104" y="121095"/>
                      <a:pt x="756393" y="121095"/>
                    </a:cubicBezTo>
                    <a:cubicBezTo>
                      <a:pt x="753682" y="121095"/>
                      <a:pt x="751875" y="119288"/>
                      <a:pt x="751875" y="116577"/>
                    </a:cubicBezTo>
                    <a:cubicBezTo>
                      <a:pt x="750971" y="114769"/>
                      <a:pt x="753682" y="112058"/>
                      <a:pt x="756393" y="112058"/>
                    </a:cubicBezTo>
                    <a:lnTo>
                      <a:pt x="756393" y="112058"/>
                    </a:lnTo>
                    <a:close/>
                    <a:moveTo>
                      <a:pt x="737415" y="112058"/>
                    </a:moveTo>
                    <a:cubicBezTo>
                      <a:pt x="740126" y="112058"/>
                      <a:pt x="741934" y="113866"/>
                      <a:pt x="741934" y="116577"/>
                    </a:cubicBezTo>
                    <a:cubicBezTo>
                      <a:pt x="741934" y="119288"/>
                      <a:pt x="740126" y="121095"/>
                      <a:pt x="737415" y="121095"/>
                    </a:cubicBezTo>
                    <a:cubicBezTo>
                      <a:pt x="734704" y="121095"/>
                      <a:pt x="732897" y="119288"/>
                      <a:pt x="732897" y="116577"/>
                    </a:cubicBezTo>
                    <a:cubicBezTo>
                      <a:pt x="732897" y="114769"/>
                      <a:pt x="734704" y="112058"/>
                      <a:pt x="737415" y="112058"/>
                    </a:cubicBezTo>
                    <a:lnTo>
                      <a:pt x="737415" y="112058"/>
                    </a:lnTo>
                    <a:close/>
                    <a:moveTo>
                      <a:pt x="718438" y="112058"/>
                    </a:moveTo>
                    <a:cubicBezTo>
                      <a:pt x="721149" y="112058"/>
                      <a:pt x="722956" y="113866"/>
                      <a:pt x="722956" y="116577"/>
                    </a:cubicBezTo>
                    <a:cubicBezTo>
                      <a:pt x="722956" y="119288"/>
                      <a:pt x="721149" y="121095"/>
                      <a:pt x="718438" y="121095"/>
                    </a:cubicBezTo>
                    <a:cubicBezTo>
                      <a:pt x="715727" y="121095"/>
                      <a:pt x="713919" y="119288"/>
                      <a:pt x="713919" y="116577"/>
                    </a:cubicBezTo>
                    <a:cubicBezTo>
                      <a:pt x="713919" y="114769"/>
                      <a:pt x="715727" y="112058"/>
                      <a:pt x="718438" y="112058"/>
                    </a:cubicBezTo>
                    <a:lnTo>
                      <a:pt x="718438" y="112058"/>
                    </a:lnTo>
                    <a:close/>
                    <a:moveTo>
                      <a:pt x="699460" y="112058"/>
                    </a:moveTo>
                    <a:cubicBezTo>
                      <a:pt x="702171" y="112058"/>
                      <a:pt x="703979" y="113866"/>
                      <a:pt x="703979" y="116577"/>
                    </a:cubicBezTo>
                    <a:cubicBezTo>
                      <a:pt x="703979" y="119288"/>
                      <a:pt x="702171" y="121095"/>
                      <a:pt x="699460" y="121095"/>
                    </a:cubicBezTo>
                    <a:cubicBezTo>
                      <a:pt x="696749" y="121095"/>
                      <a:pt x="694942" y="119288"/>
                      <a:pt x="694942" y="116577"/>
                    </a:cubicBezTo>
                    <a:cubicBezTo>
                      <a:pt x="694942" y="114769"/>
                      <a:pt x="696749" y="112058"/>
                      <a:pt x="699460" y="112058"/>
                    </a:cubicBezTo>
                    <a:lnTo>
                      <a:pt x="699460" y="112058"/>
                    </a:lnTo>
                    <a:close/>
                    <a:moveTo>
                      <a:pt x="680483" y="112058"/>
                    </a:moveTo>
                    <a:cubicBezTo>
                      <a:pt x="683194" y="112058"/>
                      <a:pt x="685001" y="113866"/>
                      <a:pt x="685001" y="116577"/>
                    </a:cubicBezTo>
                    <a:cubicBezTo>
                      <a:pt x="685001" y="119288"/>
                      <a:pt x="683194" y="121095"/>
                      <a:pt x="680483" y="121095"/>
                    </a:cubicBezTo>
                    <a:cubicBezTo>
                      <a:pt x="677771" y="121095"/>
                      <a:pt x="675964" y="119288"/>
                      <a:pt x="675964" y="116577"/>
                    </a:cubicBezTo>
                    <a:cubicBezTo>
                      <a:pt x="675964" y="114769"/>
                      <a:pt x="678675" y="112058"/>
                      <a:pt x="680483" y="112058"/>
                    </a:cubicBezTo>
                    <a:lnTo>
                      <a:pt x="680483" y="112058"/>
                    </a:lnTo>
                    <a:close/>
                    <a:moveTo>
                      <a:pt x="662409" y="112058"/>
                    </a:moveTo>
                    <a:cubicBezTo>
                      <a:pt x="665120" y="112058"/>
                      <a:pt x="666927" y="113866"/>
                      <a:pt x="666927" y="116577"/>
                    </a:cubicBezTo>
                    <a:cubicBezTo>
                      <a:pt x="666927" y="119288"/>
                      <a:pt x="665120" y="121095"/>
                      <a:pt x="662409" y="121095"/>
                    </a:cubicBezTo>
                    <a:cubicBezTo>
                      <a:pt x="659698" y="121095"/>
                      <a:pt x="657890" y="119288"/>
                      <a:pt x="657890" y="116577"/>
                    </a:cubicBezTo>
                    <a:cubicBezTo>
                      <a:pt x="656987" y="114769"/>
                      <a:pt x="659698" y="112058"/>
                      <a:pt x="662409" y="112058"/>
                    </a:cubicBezTo>
                    <a:lnTo>
                      <a:pt x="662409" y="112058"/>
                    </a:lnTo>
                    <a:close/>
                    <a:moveTo>
                      <a:pt x="643431" y="112058"/>
                    </a:moveTo>
                    <a:cubicBezTo>
                      <a:pt x="646142" y="112058"/>
                      <a:pt x="647950" y="113866"/>
                      <a:pt x="647950" y="116577"/>
                    </a:cubicBezTo>
                    <a:cubicBezTo>
                      <a:pt x="647950" y="119288"/>
                      <a:pt x="646142" y="121095"/>
                      <a:pt x="643431" y="121095"/>
                    </a:cubicBezTo>
                    <a:cubicBezTo>
                      <a:pt x="640720" y="121095"/>
                      <a:pt x="638913" y="119288"/>
                      <a:pt x="638913" y="116577"/>
                    </a:cubicBezTo>
                    <a:cubicBezTo>
                      <a:pt x="638913" y="114769"/>
                      <a:pt x="640720" y="112058"/>
                      <a:pt x="643431" y="112058"/>
                    </a:cubicBezTo>
                    <a:lnTo>
                      <a:pt x="643431" y="112058"/>
                    </a:lnTo>
                    <a:close/>
                    <a:moveTo>
                      <a:pt x="624453" y="112058"/>
                    </a:moveTo>
                    <a:cubicBezTo>
                      <a:pt x="627165" y="112058"/>
                      <a:pt x="628972" y="113866"/>
                      <a:pt x="628972" y="116577"/>
                    </a:cubicBezTo>
                    <a:cubicBezTo>
                      <a:pt x="628972" y="119288"/>
                      <a:pt x="627165" y="121095"/>
                      <a:pt x="624453" y="121095"/>
                    </a:cubicBezTo>
                    <a:cubicBezTo>
                      <a:pt x="621742" y="121095"/>
                      <a:pt x="619935" y="119288"/>
                      <a:pt x="619935" y="116577"/>
                    </a:cubicBezTo>
                    <a:cubicBezTo>
                      <a:pt x="619935" y="114769"/>
                      <a:pt x="621742" y="112058"/>
                      <a:pt x="624453" y="112058"/>
                    </a:cubicBezTo>
                    <a:lnTo>
                      <a:pt x="624453" y="112058"/>
                    </a:lnTo>
                    <a:close/>
                    <a:moveTo>
                      <a:pt x="605476" y="112058"/>
                    </a:moveTo>
                    <a:cubicBezTo>
                      <a:pt x="608187" y="112058"/>
                      <a:pt x="609994" y="113866"/>
                      <a:pt x="609994" y="116577"/>
                    </a:cubicBezTo>
                    <a:cubicBezTo>
                      <a:pt x="609994" y="119288"/>
                      <a:pt x="608187" y="121095"/>
                      <a:pt x="605476" y="121095"/>
                    </a:cubicBezTo>
                    <a:cubicBezTo>
                      <a:pt x="602765" y="121095"/>
                      <a:pt x="600957" y="119288"/>
                      <a:pt x="600957" y="116577"/>
                    </a:cubicBezTo>
                    <a:cubicBezTo>
                      <a:pt x="600957" y="114769"/>
                      <a:pt x="602765" y="112058"/>
                      <a:pt x="605476" y="112058"/>
                    </a:cubicBezTo>
                    <a:lnTo>
                      <a:pt x="605476" y="112058"/>
                    </a:lnTo>
                    <a:close/>
                    <a:moveTo>
                      <a:pt x="586498" y="112058"/>
                    </a:moveTo>
                    <a:cubicBezTo>
                      <a:pt x="589209" y="112058"/>
                      <a:pt x="591017" y="113866"/>
                      <a:pt x="591017" y="116577"/>
                    </a:cubicBezTo>
                    <a:cubicBezTo>
                      <a:pt x="591017" y="119288"/>
                      <a:pt x="589209" y="121095"/>
                      <a:pt x="586498" y="121095"/>
                    </a:cubicBezTo>
                    <a:cubicBezTo>
                      <a:pt x="583787" y="121095"/>
                      <a:pt x="581980" y="119288"/>
                      <a:pt x="581980" y="116577"/>
                    </a:cubicBezTo>
                    <a:cubicBezTo>
                      <a:pt x="581980" y="114769"/>
                      <a:pt x="584691" y="112058"/>
                      <a:pt x="586498" y="112058"/>
                    </a:cubicBezTo>
                    <a:lnTo>
                      <a:pt x="586498" y="112058"/>
                    </a:lnTo>
                    <a:close/>
                    <a:moveTo>
                      <a:pt x="568424" y="112058"/>
                    </a:moveTo>
                    <a:cubicBezTo>
                      <a:pt x="571135" y="112058"/>
                      <a:pt x="572943" y="113866"/>
                      <a:pt x="572943" y="116577"/>
                    </a:cubicBezTo>
                    <a:cubicBezTo>
                      <a:pt x="572943" y="119288"/>
                      <a:pt x="571135" y="121095"/>
                      <a:pt x="568424" y="121095"/>
                    </a:cubicBezTo>
                    <a:cubicBezTo>
                      <a:pt x="565713" y="121095"/>
                      <a:pt x="563906" y="119288"/>
                      <a:pt x="563906" y="116577"/>
                    </a:cubicBezTo>
                    <a:cubicBezTo>
                      <a:pt x="563906" y="114769"/>
                      <a:pt x="565713" y="112058"/>
                      <a:pt x="568424" y="112058"/>
                    </a:cubicBezTo>
                    <a:lnTo>
                      <a:pt x="568424" y="112058"/>
                    </a:lnTo>
                    <a:close/>
                    <a:moveTo>
                      <a:pt x="549447" y="112058"/>
                    </a:moveTo>
                    <a:cubicBezTo>
                      <a:pt x="552158" y="112058"/>
                      <a:pt x="553965" y="113866"/>
                      <a:pt x="553965" y="116577"/>
                    </a:cubicBezTo>
                    <a:cubicBezTo>
                      <a:pt x="553965" y="119288"/>
                      <a:pt x="552158" y="121095"/>
                      <a:pt x="549447" y="121095"/>
                    </a:cubicBezTo>
                    <a:cubicBezTo>
                      <a:pt x="546736" y="121095"/>
                      <a:pt x="544928" y="119288"/>
                      <a:pt x="544928" y="116577"/>
                    </a:cubicBezTo>
                    <a:cubicBezTo>
                      <a:pt x="544928" y="114769"/>
                      <a:pt x="546736" y="112058"/>
                      <a:pt x="549447" y="112058"/>
                    </a:cubicBezTo>
                    <a:lnTo>
                      <a:pt x="549447" y="112058"/>
                    </a:lnTo>
                    <a:close/>
                    <a:moveTo>
                      <a:pt x="530469" y="112058"/>
                    </a:moveTo>
                    <a:cubicBezTo>
                      <a:pt x="533180" y="112058"/>
                      <a:pt x="534988" y="113866"/>
                      <a:pt x="534988" y="116577"/>
                    </a:cubicBezTo>
                    <a:cubicBezTo>
                      <a:pt x="534988" y="119288"/>
                      <a:pt x="533180" y="121095"/>
                      <a:pt x="530469" y="121095"/>
                    </a:cubicBezTo>
                    <a:cubicBezTo>
                      <a:pt x="527758" y="121095"/>
                      <a:pt x="525951" y="119288"/>
                      <a:pt x="525951" y="116577"/>
                    </a:cubicBezTo>
                    <a:cubicBezTo>
                      <a:pt x="525951" y="114769"/>
                      <a:pt x="527758" y="112058"/>
                      <a:pt x="530469" y="112058"/>
                    </a:cubicBezTo>
                    <a:lnTo>
                      <a:pt x="530469" y="112058"/>
                    </a:lnTo>
                    <a:close/>
                    <a:moveTo>
                      <a:pt x="511492" y="112058"/>
                    </a:moveTo>
                    <a:cubicBezTo>
                      <a:pt x="514203" y="112058"/>
                      <a:pt x="516010" y="113866"/>
                      <a:pt x="516010" y="116577"/>
                    </a:cubicBezTo>
                    <a:cubicBezTo>
                      <a:pt x="516010" y="119288"/>
                      <a:pt x="514203" y="121095"/>
                      <a:pt x="511492" y="121095"/>
                    </a:cubicBezTo>
                    <a:cubicBezTo>
                      <a:pt x="508780" y="121095"/>
                      <a:pt x="506973" y="119288"/>
                      <a:pt x="506973" y="116577"/>
                    </a:cubicBezTo>
                    <a:cubicBezTo>
                      <a:pt x="506973" y="114769"/>
                      <a:pt x="508780" y="112058"/>
                      <a:pt x="511492" y="112058"/>
                    </a:cubicBezTo>
                    <a:lnTo>
                      <a:pt x="511492" y="112058"/>
                    </a:lnTo>
                    <a:close/>
                    <a:moveTo>
                      <a:pt x="493418" y="112058"/>
                    </a:moveTo>
                    <a:cubicBezTo>
                      <a:pt x="496129" y="112058"/>
                      <a:pt x="497936" y="113866"/>
                      <a:pt x="497936" y="116577"/>
                    </a:cubicBezTo>
                    <a:cubicBezTo>
                      <a:pt x="497936" y="119288"/>
                      <a:pt x="496129" y="121095"/>
                      <a:pt x="493418" y="121095"/>
                    </a:cubicBezTo>
                    <a:cubicBezTo>
                      <a:pt x="490707" y="121095"/>
                      <a:pt x="488899" y="119288"/>
                      <a:pt x="488899" y="116577"/>
                    </a:cubicBezTo>
                    <a:cubicBezTo>
                      <a:pt x="487995" y="114769"/>
                      <a:pt x="490707" y="112058"/>
                      <a:pt x="493418" y="112058"/>
                    </a:cubicBezTo>
                    <a:lnTo>
                      <a:pt x="493418" y="112058"/>
                    </a:lnTo>
                    <a:close/>
                    <a:moveTo>
                      <a:pt x="474440" y="112058"/>
                    </a:moveTo>
                    <a:cubicBezTo>
                      <a:pt x="477151" y="112058"/>
                      <a:pt x="478959" y="113866"/>
                      <a:pt x="478959" y="116577"/>
                    </a:cubicBezTo>
                    <a:cubicBezTo>
                      <a:pt x="478959" y="119288"/>
                      <a:pt x="477151" y="121095"/>
                      <a:pt x="474440" y="121095"/>
                    </a:cubicBezTo>
                    <a:cubicBezTo>
                      <a:pt x="471729" y="121095"/>
                      <a:pt x="469922" y="119288"/>
                      <a:pt x="469922" y="116577"/>
                    </a:cubicBezTo>
                    <a:cubicBezTo>
                      <a:pt x="469922" y="114769"/>
                      <a:pt x="471729" y="112058"/>
                      <a:pt x="474440" y="112058"/>
                    </a:cubicBezTo>
                    <a:lnTo>
                      <a:pt x="474440" y="112058"/>
                    </a:lnTo>
                    <a:close/>
                    <a:moveTo>
                      <a:pt x="455462" y="112058"/>
                    </a:moveTo>
                    <a:cubicBezTo>
                      <a:pt x="458174" y="112058"/>
                      <a:pt x="459981" y="113866"/>
                      <a:pt x="459981" y="116577"/>
                    </a:cubicBezTo>
                    <a:cubicBezTo>
                      <a:pt x="459981" y="119288"/>
                      <a:pt x="458174" y="121095"/>
                      <a:pt x="455462" y="121095"/>
                    </a:cubicBezTo>
                    <a:cubicBezTo>
                      <a:pt x="452751" y="121095"/>
                      <a:pt x="450944" y="119288"/>
                      <a:pt x="450944" y="116577"/>
                    </a:cubicBezTo>
                    <a:cubicBezTo>
                      <a:pt x="450944" y="114769"/>
                      <a:pt x="452751" y="112058"/>
                      <a:pt x="455462" y="112058"/>
                    </a:cubicBezTo>
                    <a:lnTo>
                      <a:pt x="455462" y="112058"/>
                    </a:lnTo>
                    <a:close/>
                    <a:moveTo>
                      <a:pt x="436485" y="112058"/>
                    </a:moveTo>
                    <a:cubicBezTo>
                      <a:pt x="439196" y="112058"/>
                      <a:pt x="441003" y="113866"/>
                      <a:pt x="441003" y="116577"/>
                    </a:cubicBezTo>
                    <a:cubicBezTo>
                      <a:pt x="441003" y="119288"/>
                      <a:pt x="439196" y="121095"/>
                      <a:pt x="436485" y="121095"/>
                    </a:cubicBezTo>
                    <a:cubicBezTo>
                      <a:pt x="433774" y="121095"/>
                      <a:pt x="431966" y="119288"/>
                      <a:pt x="431966" y="116577"/>
                    </a:cubicBezTo>
                    <a:cubicBezTo>
                      <a:pt x="431966" y="114769"/>
                      <a:pt x="433774" y="112058"/>
                      <a:pt x="436485" y="112058"/>
                    </a:cubicBezTo>
                    <a:lnTo>
                      <a:pt x="436485" y="112058"/>
                    </a:lnTo>
                    <a:close/>
                    <a:moveTo>
                      <a:pt x="417507" y="112058"/>
                    </a:moveTo>
                    <a:cubicBezTo>
                      <a:pt x="420218" y="112058"/>
                      <a:pt x="422026" y="113866"/>
                      <a:pt x="422026" y="116577"/>
                    </a:cubicBezTo>
                    <a:cubicBezTo>
                      <a:pt x="422026" y="119288"/>
                      <a:pt x="420218" y="121095"/>
                      <a:pt x="417507" y="121095"/>
                    </a:cubicBezTo>
                    <a:cubicBezTo>
                      <a:pt x="414796" y="121095"/>
                      <a:pt x="412989" y="119288"/>
                      <a:pt x="412989" y="116577"/>
                    </a:cubicBezTo>
                    <a:cubicBezTo>
                      <a:pt x="412989" y="114769"/>
                      <a:pt x="415700" y="112058"/>
                      <a:pt x="417507" y="112058"/>
                    </a:cubicBezTo>
                    <a:lnTo>
                      <a:pt x="417507" y="112058"/>
                    </a:lnTo>
                    <a:close/>
                    <a:moveTo>
                      <a:pt x="399433" y="112058"/>
                    </a:moveTo>
                    <a:cubicBezTo>
                      <a:pt x="402144" y="112058"/>
                      <a:pt x="403952" y="113866"/>
                      <a:pt x="403952" y="116577"/>
                    </a:cubicBezTo>
                    <a:cubicBezTo>
                      <a:pt x="403952" y="119288"/>
                      <a:pt x="402144" y="121095"/>
                      <a:pt x="399433" y="121095"/>
                    </a:cubicBezTo>
                    <a:cubicBezTo>
                      <a:pt x="396722" y="121095"/>
                      <a:pt x="394915" y="119288"/>
                      <a:pt x="394915" y="116577"/>
                    </a:cubicBezTo>
                    <a:cubicBezTo>
                      <a:pt x="394011" y="114769"/>
                      <a:pt x="396722" y="112058"/>
                      <a:pt x="399433" y="112058"/>
                    </a:cubicBezTo>
                    <a:lnTo>
                      <a:pt x="399433" y="112058"/>
                    </a:lnTo>
                    <a:close/>
                    <a:moveTo>
                      <a:pt x="380456" y="112058"/>
                    </a:moveTo>
                    <a:cubicBezTo>
                      <a:pt x="383167" y="112058"/>
                      <a:pt x="384974" y="113866"/>
                      <a:pt x="384974" y="116577"/>
                    </a:cubicBezTo>
                    <a:cubicBezTo>
                      <a:pt x="384974" y="119288"/>
                      <a:pt x="383167" y="121095"/>
                      <a:pt x="380456" y="121095"/>
                    </a:cubicBezTo>
                    <a:cubicBezTo>
                      <a:pt x="377745" y="121095"/>
                      <a:pt x="375937" y="119288"/>
                      <a:pt x="375937" y="116577"/>
                    </a:cubicBezTo>
                    <a:cubicBezTo>
                      <a:pt x="375937" y="114769"/>
                      <a:pt x="377745" y="112058"/>
                      <a:pt x="380456" y="112058"/>
                    </a:cubicBezTo>
                    <a:lnTo>
                      <a:pt x="380456" y="112058"/>
                    </a:lnTo>
                    <a:close/>
                    <a:moveTo>
                      <a:pt x="361478" y="112058"/>
                    </a:moveTo>
                    <a:cubicBezTo>
                      <a:pt x="364189" y="112058"/>
                      <a:pt x="365997" y="113866"/>
                      <a:pt x="365997" y="116577"/>
                    </a:cubicBezTo>
                    <a:cubicBezTo>
                      <a:pt x="365997" y="119288"/>
                      <a:pt x="364189" y="121095"/>
                      <a:pt x="361478" y="121095"/>
                    </a:cubicBezTo>
                    <a:cubicBezTo>
                      <a:pt x="358767" y="121095"/>
                      <a:pt x="356960" y="119288"/>
                      <a:pt x="356960" y="116577"/>
                    </a:cubicBezTo>
                    <a:cubicBezTo>
                      <a:pt x="356960" y="114769"/>
                      <a:pt x="358767" y="112058"/>
                      <a:pt x="361478" y="112058"/>
                    </a:cubicBezTo>
                    <a:lnTo>
                      <a:pt x="361478" y="112058"/>
                    </a:lnTo>
                    <a:close/>
                    <a:moveTo>
                      <a:pt x="342501" y="112058"/>
                    </a:moveTo>
                    <a:cubicBezTo>
                      <a:pt x="345212" y="112058"/>
                      <a:pt x="347019" y="113866"/>
                      <a:pt x="347019" y="116577"/>
                    </a:cubicBezTo>
                    <a:cubicBezTo>
                      <a:pt x="347019" y="119288"/>
                      <a:pt x="345212" y="121095"/>
                      <a:pt x="342501" y="121095"/>
                    </a:cubicBezTo>
                    <a:cubicBezTo>
                      <a:pt x="339789" y="121095"/>
                      <a:pt x="337982" y="119288"/>
                      <a:pt x="337982" y="116577"/>
                    </a:cubicBezTo>
                    <a:cubicBezTo>
                      <a:pt x="337982" y="114769"/>
                      <a:pt x="339789" y="112058"/>
                      <a:pt x="342501" y="112058"/>
                    </a:cubicBezTo>
                    <a:lnTo>
                      <a:pt x="342501" y="112058"/>
                    </a:lnTo>
                    <a:close/>
                    <a:moveTo>
                      <a:pt x="323523" y="112058"/>
                    </a:moveTo>
                    <a:cubicBezTo>
                      <a:pt x="326234" y="112058"/>
                      <a:pt x="328041" y="113866"/>
                      <a:pt x="328041" y="116577"/>
                    </a:cubicBezTo>
                    <a:cubicBezTo>
                      <a:pt x="328041" y="119288"/>
                      <a:pt x="326234" y="121095"/>
                      <a:pt x="323523" y="121095"/>
                    </a:cubicBezTo>
                    <a:cubicBezTo>
                      <a:pt x="320812" y="121095"/>
                      <a:pt x="319004" y="119288"/>
                      <a:pt x="319004" y="116577"/>
                    </a:cubicBezTo>
                    <a:cubicBezTo>
                      <a:pt x="319004" y="114769"/>
                      <a:pt x="321716" y="112058"/>
                      <a:pt x="323523" y="112058"/>
                    </a:cubicBezTo>
                    <a:lnTo>
                      <a:pt x="323523" y="112058"/>
                    </a:lnTo>
                    <a:close/>
                    <a:moveTo>
                      <a:pt x="305449" y="112058"/>
                    </a:moveTo>
                    <a:cubicBezTo>
                      <a:pt x="308160" y="112058"/>
                      <a:pt x="309968" y="113866"/>
                      <a:pt x="309968" y="116577"/>
                    </a:cubicBezTo>
                    <a:cubicBezTo>
                      <a:pt x="309968" y="119288"/>
                      <a:pt x="308160" y="121095"/>
                      <a:pt x="305449" y="121095"/>
                    </a:cubicBezTo>
                    <a:cubicBezTo>
                      <a:pt x="302738" y="121095"/>
                      <a:pt x="300931" y="119288"/>
                      <a:pt x="300931" y="116577"/>
                    </a:cubicBezTo>
                    <a:cubicBezTo>
                      <a:pt x="300027" y="114769"/>
                      <a:pt x="302738" y="112058"/>
                      <a:pt x="305449" y="112058"/>
                    </a:cubicBezTo>
                    <a:lnTo>
                      <a:pt x="305449" y="112058"/>
                    </a:lnTo>
                    <a:close/>
                    <a:moveTo>
                      <a:pt x="286471" y="112058"/>
                    </a:moveTo>
                    <a:cubicBezTo>
                      <a:pt x="289182" y="112058"/>
                      <a:pt x="290990" y="113866"/>
                      <a:pt x="290990" y="116577"/>
                    </a:cubicBezTo>
                    <a:cubicBezTo>
                      <a:pt x="290990" y="119288"/>
                      <a:pt x="289182" y="121095"/>
                      <a:pt x="286471" y="121095"/>
                    </a:cubicBezTo>
                    <a:cubicBezTo>
                      <a:pt x="283760" y="121095"/>
                      <a:pt x="281953" y="119288"/>
                      <a:pt x="281953" y="116577"/>
                    </a:cubicBezTo>
                    <a:cubicBezTo>
                      <a:pt x="281953" y="114769"/>
                      <a:pt x="283760" y="112058"/>
                      <a:pt x="286471" y="112058"/>
                    </a:cubicBezTo>
                    <a:lnTo>
                      <a:pt x="286471" y="112058"/>
                    </a:lnTo>
                    <a:close/>
                    <a:moveTo>
                      <a:pt x="840437" y="103021"/>
                    </a:moveTo>
                    <a:cubicBezTo>
                      <a:pt x="843148" y="103021"/>
                      <a:pt x="844955" y="104829"/>
                      <a:pt x="844955" y="107540"/>
                    </a:cubicBezTo>
                    <a:cubicBezTo>
                      <a:pt x="844955" y="110251"/>
                      <a:pt x="843148" y="112058"/>
                      <a:pt x="840437" y="112058"/>
                    </a:cubicBezTo>
                    <a:cubicBezTo>
                      <a:pt x="837726" y="112058"/>
                      <a:pt x="835918" y="110251"/>
                      <a:pt x="835918" y="107540"/>
                    </a:cubicBezTo>
                    <a:cubicBezTo>
                      <a:pt x="835918" y="104829"/>
                      <a:pt x="837726" y="103021"/>
                      <a:pt x="840437" y="103021"/>
                    </a:cubicBezTo>
                    <a:lnTo>
                      <a:pt x="840437" y="103021"/>
                    </a:lnTo>
                    <a:close/>
                    <a:moveTo>
                      <a:pt x="821459" y="103021"/>
                    </a:moveTo>
                    <a:cubicBezTo>
                      <a:pt x="824170" y="103021"/>
                      <a:pt x="825978" y="104829"/>
                      <a:pt x="825978" y="107540"/>
                    </a:cubicBezTo>
                    <a:cubicBezTo>
                      <a:pt x="825978" y="110251"/>
                      <a:pt x="824170" y="112058"/>
                      <a:pt x="821459" y="112058"/>
                    </a:cubicBezTo>
                    <a:cubicBezTo>
                      <a:pt x="818748" y="112058"/>
                      <a:pt x="816941" y="110251"/>
                      <a:pt x="816941" y="107540"/>
                    </a:cubicBezTo>
                    <a:cubicBezTo>
                      <a:pt x="816941" y="104829"/>
                      <a:pt x="818748" y="103021"/>
                      <a:pt x="821459" y="103021"/>
                    </a:cubicBezTo>
                    <a:lnTo>
                      <a:pt x="821459" y="103021"/>
                    </a:lnTo>
                    <a:close/>
                    <a:moveTo>
                      <a:pt x="803385" y="103021"/>
                    </a:moveTo>
                    <a:cubicBezTo>
                      <a:pt x="806096" y="103021"/>
                      <a:pt x="807904" y="104829"/>
                      <a:pt x="807904" y="107540"/>
                    </a:cubicBezTo>
                    <a:cubicBezTo>
                      <a:pt x="807904" y="110251"/>
                      <a:pt x="806096" y="112058"/>
                      <a:pt x="803385" y="112058"/>
                    </a:cubicBezTo>
                    <a:cubicBezTo>
                      <a:pt x="800674" y="112058"/>
                      <a:pt x="798867" y="110251"/>
                      <a:pt x="798867" y="107540"/>
                    </a:cubicBezTo>
                    <a:cubicBezTo>
                      <a:pt x="797963" y="104829"/>
                      <a:pt x="800674" y="103021"/>
                      <a:pt x="803385" y="103021"/>
                    </a:cubicBezTo>
                    <a:lnTo>
                      <a:pt x="803385" y="103021"/>
                    </a:lnTo>
                    <a:close/>
                    <a:moveTo>
                      <a:pt x="784408" y="103021"/>
                    </a:moveTo>
                    <a:cubicBezTo>
                      <a:pt x="787119" y="103021"/>
                      <a:pt x="788926" y="104829"/>
                      <a:pt x="788926" y="107540"/>
                    </a:cubicBezTo>
                    <a:cubicBezTo>
                      <a:pt x="788926" y="110251"/>
                      <a:pt x="787119" y="112058"/>
                      <a:pt x="784408" y="112058"/>
                    </a:cubicBezTo>
                    <a:cubicBezTo>
                      <a:pt x="781696" y="112058"/>
                      <a:pt x="779889" y="110251"/>
                      <a:pt x="779889" y="107540"/>
                    </a:cubicBezTo>
                    <a:cubicBezTo>
                      <a:pt x="778985" y="104829"/>
                      <a:pt x="781696" y="103021"/>
                      <a:pt x="784408" y="103021"/>
                    </a:cubicBezTo>
                    <a:lnTo>
                      <a:pt x="784408" y="103021"/>
                    </a:lnTo>
                    <a:close/>
                    <a:moveTo>
                      <a:pt x="765430" y="103021"/>
                    </a:moveTo>
                    <a:cubicBezTo>
                      <a:pt x="768141" y="103021"/>
                      <a:pt x="769948" y="104829"/>
                      <a:pt x="769948" y="107540"/>
                    </a:cubicBezTo>
                    <a:cubicBezTo>
                      <a:pt x="769948" y="110251"/>
                      <a:pt x="768141" y="112058"/>
                      <a:pt x="765430" y="112058"/>
                    </a:cubicBezTo>
                    <a:cubicBezTo>
                      <a:pt x="762719" y="112058"/>
                      <a:pt x="760912" y="110251"/>
                      <a:pt x="760912" y="107540"/>
                    </a:cubicBezTo>
                    <a:cubicBezTo>
                      <a:pt x="760912" y="104829"/>
                      <a:pt x="762719" y="103021"/>
                      <a:pt x="765430" y="103021"/>
                    </a:cubicBezTo>
                    <a:lnTo>
                      <a:pt x="765430" y="103021"/>
                    </a:lnTo>
                    <a:close/>
                    <a:moveTo>
                      <a:pt x="746452" y="103021"/>
                    </a:moveTo>
                    <a:cubicBezTo>
                      <a:pt x="749163" y="103021"/>
                      <a:pt x="750971" y="104829"/>
                      <a:pt x="750971" y="107540"/>
                    </a:cubicBezTo>
                    <a:cubicBezTo>
                      <a:pt x="750971" y="110251"/>
                      <a:pt x="749163" y="112058"/>
                      <a:pt x="746452" y="112058"/>
                    </a:cubicBezTo>
                    <a:cubicBezTo>
                      <a:pt x="743741" y="112058"/>
                      <a:pt x="741934" y="110251"/>
                      <a:pt x="741934" y="107540"/>
                    </a:cubicBezTo>
                    <a:cubicBezTo>
                      <a:pt x="741934" y="104829"/>
                      <a:pt x="743741" y="103021"/>
                      <a:pt x="746452" y="103021"/>
                    </a:cubicBezTo>
                    <a:lnTo>
                      <a:pt x="746452" y="103021"/>
                    </a:lnTo>
                    <a:close/>
                    <a:moveTo>
                      <a:pt x="727475" y="103021"/>
                    </a:moveTo>
                    <a:cubicBezTo>
                      <a:pt x="730186" y="103021"/>
                      <a:pt x="731993" y="104829"/>
                      <a:pt x="731993" y="107540"/>
                    </a:cubicBezTo>
                    <a:cubicBezTo>
                      <a:pt x="731993" y="110251"/>
                      <a:pt x="730186" y="112058"/>
                      <a:pt x="727475" y="112058"/>
                    </a:cubicBezTo>
                    <a:cubicBezTo>
                      <a:pt x="724764" y="112058"/>
                      <a:pt x="722956" y="110251"/>
                      <a:pt x="722956" y="107540"/>
                    </a:cubicBezTo>
                    <a:cubicBezTo>
                      <a:pt x="722956" y="104829"/>
                      <a:pt x="724764" y="103021"/>
                      <a:pt x="727475" y="103021"/>
                    </a:cubicBezTo>
                    <a:lnTo>
                      <a:pt x="727475" y="103021"/>
                    </a:lnTo>
                    <a:close/>
                    <a:moveTo>
                      <a:pt x="709401" y="103021"/>
                    </a:moveTo>
                    <a:cubicBezTo>
                      <a:pt x="712112" y="103021"/>
                      <a:pt x="713919" y="104829"/>
                      <a:pt x="713919" y="107540"/>
                    </a:cubicBezTo>
                    <a:cubicBezTo>
                      <a:pt x="713919" y="110251"/>
                      <a:pt x="712112" y="112058"/>
                      <a:pt x="709401" y="112058"/>
                    </a:cubicBezTo>
                    <a:cubicBezTo>
                      <a:pt x="706690" y="112058"/>
                      <a:pt x="704882" y="110251"/>
                      <a:pt x="704882" y="107540"/>
                    </a:cubicBezTo>
                    <a:cubicBezTo>
                      <a:pt x="703979" y="104829"/>
                      <a:pt x="706690" y="103021"/>
                      <a:pt x="709401" y="103021"/>
                    </a:cubicBezTo>
                    <a:lnTo>
                      <a:pt x="709401" y="103021"/>
                    </a:lnTo>
                    <a:close/>
                    <a:moveTo>
                      <a:pt x="690423" y="103021"/>
                    </a:moveTo>
                    <a:cubicBezTo>
                      <a:pt x="693134" y="103021"/>
                      <a:pt x="694942" y="104829"/>
                      <a:pt x="694942" y="107540"/>
                    </a:cubicBezTo>
                    <a:cubicBezTo>
                      <a:pt x="694942" y="110251"/>
                      <a:pt x="693134" y="112058"/>
                      <a:pt x="690423" y="112058"/>
                    </a:cubicBezTo>
                    <a:cubicBezTo>
                      <a:pt x="687712" y="112058"/>
                      <a:pt x="685905" y="110251"/>
                      <a:pt x="685905" y="107540"/>
                    </a:cubicBezTo>
                    <a:cubicBezTo>
                      <a:pt x="685905" y="104829"/>
                      <a:pt x="687712" y="103021"/>
                      <a:pt x="690423" y="103021"/>
                    </a:cubicBezTo>
                    <a:lnTo>
                      <a:pt x="690423" y="103021"/>
                    </a:lnTo>
                    <a:close/>
                    <a:moveTo>
                      <a:pt x="671446" y="103021"/>
                    </a:moveTo>
                    <a:cubicBezTo>
                      <a:pt x="674157" y="103021"/>
                      <a:pt x="675964" y="104829"/>
                      <a:pt x="675964" y="107540"/>
                    </a:cubicBezTo>
                    <a:cubicBezTo>
                      <a:pt x="675964" y="110251"/>
                      <a:pt x="674157" y="112058"/>
                      <a:pt x="671446" y="112058"/>
                    </a:cubicBezTo>
                    <a:cubicBezTo>
                      <a:pt x="668735" y="112058"/>
                      <a:pt x="666927" y="110251"/>
                      <a:pt x="666927" y="107540"/>
                    </a:cubicBezTo>
                    <a:cubicBezTo>
                      <a:pt x="666927" y="104829"/>
                      <a:pt x="668735" y="103021"/>
                      <a:pt x="671446" y="103021"/>
                    </a:cubicBezTo>
                    <a:lnTo>
                      <a:pt x="671446" y="103021"/>
                    </a:lnTo>
                    <a:close/>
                    <a:moveTo>
                      <a:pt x="652468" y="103021"/>
                    </a:moveTo>
                    <a:cubicBezTo>
                      <a:pt x="655179" y="103021"/>
                      <a:pt x="656987" y="104829"/>
                      <a:pt x="656987" y="107540"/>
                    </a:cubicBezTo>
                    <a:cubicBezTo>
                      <a:pt x="656987" y="110251"/>
                      <a:pt x="655179" y="112058"/>
                      <a:pt x="652468" y="112058"/>
                    </a:cubicBezTo>
                    <a:cubicBezTo>
                      <a:pt x="649757" y="112058"/>
                      <a:pt x="647950" y="110251"/>
                      <a:pt x="647950" y="107540"/>
                    </a:cubicBezTo>
                    <a:cubicBezTo>
                      <a:pt x="647950" y="104829"/>
                      <a:pt x="649757" y="103021"/>
                      <a:pt x="652468" y="103021"/>
                    </a:cubicBezTo>
                    <a:lnTo>
                      <a:pt x="652468" y="103021"/>
                    </a:lnTo>
                    <a:close/>
                    <a:moveTo>
                      <a:pt x="633490" y="103021"/>
                    </a:moveTo>
                    <a:cubicBezTo>
                      <a:pt x="636202" y="103021"/>
                      <a:pt x="638009" y="104829"/>
                      <a:pt x="638009" y="107540"/>
                    </a:cubicBezTo>
                    <a:cubicBezTo>
                      <a:pt x="638009" y="110251"/>
                      <a:pt x="636202" y="112058"/>
                      <a:pt x="633490" y="112058"/>
                    </a:cubicBezTo>
                    <a:cubicBezTo>
                      <a:pt x="630779" y="112058"/>
                      <a:pt x="628972" y="110251"/>
                      <a:pt x="628972" y="107540"/>
                    </a:cubicBezTo>
                    <a:cubicBezTo>
                      <a:pt x="628972" y="104829"/>
                      <a:pt x="631683" y="103021"/>
                      <a:pt x="633490" y="103021"/>
                    </a:cubicBezTo>
                    <a:lnTo>
                      <a:pt x="633490" y="103021"/>
                    </a:lnTo>
                    <a:close/>
                    <a:moveTo>
                      <a:pt x="615417" y="103021"/>
                    </a:moveTo>
                    <a:cubicBezTo>
                      <a:pt x="618128" y="103021"/>
                      <a:pt x="619935" y="104829"/>
                      <a:pt x="619935" y="107540"/>
                    </a:cubicBezTo>
                    <a:cubicBezTo>
                      <a:pt x="619935" y="110251"/>
                      <a:pt x="618128" y="112058"/>
                      <a:pt x="615417" y="112058"/>
                    </a:cubicBezTo>
                    <a:cubicBezTo>
                      <a:pt x="612705" y="112058"/>
                      <a:pt x="610898" y="110251"/>
                      <a:pt x="610898" y="107540"/>
                    </a:cubicBezTo>
                    <a:cubicBezTo>
                      <a:pt x="609994" y="104829"/>
                      <a:pt x="612705" y="103021"/>
                      <a:pt x="615417" y="103021"/>
                    </a:cubicBezTo>
                    <a:lnTo>
                      <a:pt x="615417" y="103021"/>
                    </a:lnTo>
                    <a:close/>
                    <a:moveTo>
                      <a:pt x="596439" y="103021"/>
                    </a:moveTo>
                    <a:cubicBezTo>
                      <a:pt x="599150" y="103021"/>
                      <a:pt x="600957" y="104829"/>
                      <a:pt x="600957" y="107540"/>
                    </a:cubicBezTo>
                    <a:cubicBezTo>
                      <a:pt x="600957" y="110251"/>
                      <a:pt x="599150" y="112058"/>
                      <a:pt x="596439" y="112058"/>
                    </a:cubicBezTo>
                    <a:cubicBezTo>
                      <a:pt x="593728" y="112058"/>
                      <a:pt x="591920" y="110251"/>
                      <a:pt x="591920" y="107540"/>
                    </a:cubicBezTo>
                    <a:cubicBezTo>
                      <a:pt x="591920" y="104829"/>
                      <a:pt x="593728" y="103021"/>
                      <a:pt x="596439" y="103021"/>
                    </a:cubicBezTo>
                    <a:lnTo>
                      <a:pt x="596439" y="103021"/>
                    </a:lnTo>
                    <a:close/>
                    <a:moveTo>
                      <a:pt x="577461" y="103021"/>
                    </a:moveTo>
                    <a:cubicBezTo>
                      <a:pt x="580172" y="103021"/>
                      <a:pt x="581980" y="104829"/>
                      <a:pt x="581980" y="107540"/>
                    </a:cubicBezTo>
                    <a:cubicBezTo>
                      <a:pt x="581980" y="110251"/>
                      <a:pt x="580172" y="112058"/>
                      <a:pt x="577461" y="112058"/>
                    </a:cubicBezTo>
                    <a:cubicBezTo>
                      <a:pt x="574750" y="112058"/>
                      <a:pt x="572943" y="110251"/>
                      <a:pt x="572943" y="107540"/>
                    </a:cubicBezTo>
                    <a:cubicBezTo>
                      <a:pt x="572943" y="104829"/>
                      <a:pt x="574750" y="103021"/>
                      <a:pt x="577461" y="103021"/>
                    </a:cubicBezTo>
                    <a:lnTo>
                      <a:pt x="577461" y="103021"/>
                    </a:lnTo>
                    <a:close/>
                    <a:moveTo>
                      <a:pt x="558484" y="103021"/>
                    </a:moveTo>
                    <a:cubicBezTo>
                      <a:pt x="561195" y="103021"/>
                      <a:pt x="563002" y="104829"/>
                      <a:pt x="563002" y="107540"/>
                    </a:cubicBezTo>
                    <a:cubicBezTo>
                      <a:pt x="563002" y="110251"/>
                      <a:pt x="561195" y="112058"/>
                      <a:pt x="558484" y="112058"/>
                    </a:cubicBezTo>
                    <a:cubicBezTo>
                      <a:pt x="555773" y="112058"/>
                      <a:pt x="553965" y="110251"/>
                      <a:pt x="553965" y="107540"/>
                    </a:cubicBezTo>
                    <a:cubicBezTo>
                      <a:pt x="553965" y="104829"/>
                      <a:pt x="555773" y="103021"/>
                      <a:pt x="558484" y="103021"/>
                    </a:cubicBezTo>
                    <a:lnTo>
                      <a:pt x="558484" y="103021"/>
                    </a:lnTo>
                    <a:close/>
                    <a:moveTo>
                      <a:pt x="539506" y="103021"/>
                    </a:moveTo>
                    <a:cubicBezTo>
                      <a:pt x="542217" y="103021"/>
                      <a:pt x="544025" y="104829"/>
                      <a:pt x="544025" y="107540"/>
                    </a:cubicBezTo>
                    <a:cubicBezTo>
                      <a:pt x="544025" y="110251"/>
                      <a:pt x="542217" y="112058"/>
                      <a:pt x="539506" y="112058"/>
                    </a:cubicBezTo>
                    <a:cubicBezTo>
                      <a:pt x="536795" y="112058"/>
                      <a:pt x="534988" y="110251"/>
                      <a:pt x="534988" y="107540"/>
                    </a:cubicBezTo>
                    <a:cubicBezTo>
                      <a:pt x="534988" y="104829"/>
                      <a:pt x="537699" y="103021"/>
                      <a:pt x="539506" y="103021"/>
                    </a:cubicBezTo>
                    <a:lnTo>
                      <a:pt x="539506" y="103021"/>
                    </a:lnTo>
                    <a:close/>
                    <a:moveTo>
                      <a:pt x="521432" y="103021"/>
                    </a:moveTo>
                    <a:cubicBezTo>
                      <a:pt x="524143" y="103021"/>
                      <a:pt x="525951" y="104829"/>
                      <a:pt x="525951" y="107540"/>
                    </a:cubicBezTo>
                    <a:cubicBezTo>
                      <a:pt x="525951" y="110251"/>
                      <a:pt x="524143" y="112058"/>
                      <a:pt x="521432" y="112058"/>
                    </a:cubicBezTo>
                    <a:cubicBezTo>
                      <a:pt x="518721" y="112058"/>
                      <a:pt x="516914" y="110251"/>
                      <a:pt x="516914" y="107540"/>
                    </a:cubicBezTo>
                    <a:cubicBezTo>
                      <a:pt x="516010" y="104829"/>
                      <a:pt x="518721" y="103021"/>
                      <a:pt x="521432" y="103021"/>
                    </a:cubicBezTo>
                    <a:lnTo>
                      <a:pt x="521432" y="103021"/>
                    </a:lnTo>
                    <a:close/>
                    <a:moveTo>
                      <a:pt x="502455" y="103021"/>
                    </a:moveTo>
                    <a:cubicBezTo>
                      <a:pt x="505166" y="103021"/>
                      <a:pt x="506973" y="104829"/>
                      <a:pt x="506973" y="107540"/>
                    </a:cubicBezTo>
                    <a:cubicBezTo>
                      <a:pt x="506973" y="110251"/>
                      <a:pt x="505166" y="112058"/>
                      <a:pt x="502455" y="112058"/>
                    </a:cubicBezTo>
                    <a:cubicBezTo>
                      <a:pt x="499744" y="112058"/>
                      <a:pt x="497936" y="110251"/>
                      <a:pt x="497936" y="107540"/>
                    </a:cubicBezTo>
                    <a:cubicBezTo>
                      <a:pt x="497936" y="104829"/>
                      <a:pt x="499744" y="103021"/>
                      <a:pt x="502455" y="103021"/>
                    </a:cubicBezTo>
                    <a:lnTo>
                      <a:pt x="502455" y="103021"/>
                    </a:lnTo>
                    <a:close/>
                    <a:moveTo>
                      <a:pt x="483477" y="103021"/>
                    </a:moveTo>
                    <a:cubicBezTo>
                      <a:pt x="486188" y="103021"/>
                      <a:pt x="487995" y="104829"/>
                      <a:pt x="487995" y="107540"/>
                    </a:cubicBezTo>
                    <a:cubicBezTo>
                      <a:pt x="487995" y="110251"/>
                      <a:pt x="486188" y="112058"/>
                      <a:pt x="483477" y="112058"/>
                    </a:cubicBezTo>
                    <a:cubicBezTo>
                      <a:pt x="480766" y="112058"/>
                      <a:pt x="478959" y="110251"/>
                      <a:pt x="478959" y="107540"/>
                    </a:cubicBezTo>
                    <a:cubicBezTo>
                      <a:pt x="478959" y="104829"/>
                      <a:pt x="480766" y="103021"/>
                      <a:pt x="483477" y="103021"/>
                    </a:cubicBezTo>
                    <a:lnTo>
                      <a:pt x="483477" y="103021"/>
                    </a:lnTo>
                    <a:close/>
                    <a:moveTo>
                      <a:pt x="464499" y="103021"/>
                    </a:moveTo>
                    <a:cubicBezTo>
                      <a:pt x="467211" y="103021"/>
                      <a:pt x="469018" y="104829"/>
                      <a:pt x="469018" y="107540"/>
                    </a:cubicBezTo>
                    <a:cubicBezTo>
                      <a:pt x="469018" y="110251"/>
                      <a:pt x="467211" y="112058"/>
                      <a:pt x="464499" y="112058"/>
                    </a:cubicBezTo>
                    <a:cubicBezTo>
                      <a:pt x="461788" y="112058"/>
                      <a:pt x="459981" y="110251"/>
                      <a:pt x="459981" y="107540"/>
                    </a:cubicBezTo>
                    <a:cubicBezTo>
                      <a:pt x="459981" y="104829"/>
                      <a:pt x="461788" y="103021"/>
                      <a:pt x="464499" y="103021"/>
                    </a:cubicBezTo>
                    <a:lnTo>
                      <a:pt x="464499" y="103021"/>
                    </a:lnTo>
                    <a:close/>
                    <a:moveTo>
                      <a:pt x="446425" y="103021"/>
                    </a:moveTo>
                    <a:cubicBezTo>
                      <a:pt x="449137" y="103021"/>
                      <a:pt x="450944" y="104829"/>
                      <a:pt x="450944" y="107540"/>
                    </a:cubicBezTo>
                    <a:cubicBezTo>
                      <a:pt x="450944" y="110251"/>
                      <a:pt x="449137" y="112058"/>
                      <a:pt x="446425" y="112058"/>
                    </a:cubicBezTo>
                    <a:cubicBezTo>
                      <a:pt x="443714" y="112058"/>
                      <a:pt x="441907" y="110251"/>
                      <a:pt x="441907" y="107540"/>
                    </a:cubicBezTo>
                    <a:cubicBezTo>
                      <a:pt x="441003" y="104829"/>
                      <a:pt x="443714" y="103021"/>
                      <a:pt x="446425" y="103021"/>
                    </a:cubicBezTo>
                    <a:lnTo>
                      <a:pt x="446425" y="103021"/>
                    </a:lnTo>
                    <a:close/>
                    <a:moveTo>
                      <a:pt x="427448" y="103021"/>
                    </a:moveTo>
                    <a:cubicBezTo>
                      <a:pt x="430159" y="103021"/>
                      <a:pt x="431966" y="104829"/>
                      <a:pt x="431966" y="107540"/>
                    </a:cubicBezTo>
                    <a:cubicBezTo>
                      <a:pt x="431966" y="110251"/>
                      <a:pt x="430159" y="112058"/>
                      <a:pt x="427448" y="112058"/>
                    </a:cubicBezTo>
                    <a:cubicBezTo>
                      <a:pt x="424737" y="112058"/>
                      <a:pt x="422929" y="110251"/>
                      <a:pt x="422929" y="107540"/>
                    </a:cubicBezTo>
                    <a:cubicBezTo>
                      <a:pt x="422929" y="104829"/>
                      <a:pt x="424737" y="103021"/>
                      <a:pt x="427448" y="103021"/>
                    </a:cubicBezTo>
                    <a:lnTo>
                      <a:pt x="427448" y="103021"/>
                    </a:lnTo>
                    <a:close/>
                    <a:moveTo>
                      <a:pt x="408470" y="103021"/>
                    </a:moveTo>
                    <a:cubicBezTo>
                      <a:pt x="411181" y="103021"/>
                      <a:pt x="412989" y="104829"/>
                      <a:pt x="412989" y="107540"/>
                    </a:cubicBezTo>
                    <a:cubicBezTo>
                      <a:pt x="412989" y="110251"/>
                      <a:pt x="411181" y="112058"/>
                      <a:pt x="408470" y="112058"/>
                    </a:cubicBezTo>
                    <a:cubicBezTo>
                      <a:pt x="405759" y="112058"/>
                      <a:pt x="403952" y="110251"/>
                      <a:pt x="403952" y="107540"/>
                    </a:cubicBezTo>
                    <a:cubicBezTo>
                      <a:pt x="403952" y="104829"/>
                      <a:pt x="405759" y="103021"/>
                      <a:pt x="408470" y="103021"/>
                    </a:cubicBezTo>
                    <a:lnTo>
                      <a:pt x="408470" y="103021"/>
                    </a:lnTo>
                    <a:close/>
                    <a:moveTo>
                      <a:pt x="389493" y="103021"/>
                    </a:moveTo>
                    <a:cubicBezTo>
                      <a:pt x="392204" y="103021"/>
                      <a:pt x="394011" y="104829"/>
                      <a:pt x="394011" y="107540"/>
                    </a:cubicBezTo>
                    <a:cubicBezTo>
                      <a:pt x="394011" y="110251"/>
                      <a:pt x="392204" y="112058"/>
                      <a:pt x="389493" y="112058"/>
                    </a:cubicBezTo>
                    <a:cubicBezTo>
                      <a:pt x="386782" y="112058"/>
                      <a:pt x="384974" y="110251"/>
                      <a:pt x="384974" y="107540"/>
                    </a:cubicBezTo>
                    <a:cubicBezTo>
                      <a:pt x="384974" y="104829"/>
                      <a:pt x="386782" y="103021"/>
                      <a:pt x="389493" y="103021"/>
                    </a:cubicBezTo>
                    <a:lnTo>
                      <a:pt x="389493" y="103021"/>
                    </a:lnTo>
                    <a:close/>
                    <a:moveTo>
                      <a:pt x="370515" y="103021"/>
                    </a:moveTo>
                    <a:cubicBezTo>
                      <a:pt x="373226" y="103021"/>
                      <a:pt x="375034" y="104829"/>
                      <a:pt x="375034" y="107540"/>
                    </a:cubicBezTo>
                    <a:cubicBezTo>
                      <a:pt x="375034" y="110251"/>
                      <a:pt x="373226" y="112058"/>
                      <a:pt x="370515" y="112058"/>
                    </a:cubicBezTo>
                    <a:cubicBezTo>
                      <a:pt x="367804" y="112058"/>
                      <a:pt x="365997" y="110251"/>
                      <a:pt x="365997" y="107540"/>
                    </a:cubicBezTo>
                    <a:cubicBezTo>
                      <a:pt x="365997" y="104829"/>
                      <a:pt x="367804" y="103021"/>
                      <a:pt x="370515" y="103021"/>
                    </a:cubicBezTo>
                    <a:lnTo>
                      <a:pt x="370515" y="103021"/>
                    </a:lnTo>
                    <a:close/>
                    <a:moveTo>
                      <a:pt x="352441" y="103021"/>
                    </a:moveTo>
                    <a:cubicBezTo>
                      <a:pt x="355152" y="103021"/>
                      <a:pt x="356960" y="104829"/>
                      <a:pt x="356960" y="107540"/>
                    </a:cubicBezTo>
                    <a:cubicBezTo>
                      <a:pt x="356960" y="110251"/>
                      <a:pt x="355152" y="112058"/>
                      <a:pt x="352441" y="112058"/>
                    </a:cubicBezTo>
                    <a:cubicBezTo>
                      <a:pt x="349730" y="112058"/>
                      <a:pt x="347923" y="110251"/>
                      <a:pt x="347923" y="107540"/>
                    </a:cubicBezTo>
                    <a:cubicBezTo>
                      <a:pt x="347019" y="104829"/>
                      <a:pt x="349730" y="103021"/>
                      <a:pt x="352441" y="103021"/>
                    </a:cubicBezTo>
                    <a:lnTo>
                      <a:pt x="352441" y="103021"/>
                    </a:lnTo>
                    <a:close/>
                    <a:moveTo>
                      <a:pt x="333464" y="103021"/>
                    </a:moveTo>
                    <a:cubicBezTo>
                      <a:pt x="336175" y="103021"/>
                      <a:pt x="337982" y="104829"/>
                      <a:pt x="337982" y="107540"/>
                    </a:cubicBezTo>
                    <a:cubicBezTo>
                      <a:pt x="337982" y="110251"/>
                      <a:pt x="336175" y="112058"/>
                      <a:pt x="333464" y="112058"/>
                    </a:cubicBezTo>
                    <a:cubicBezTo>
                      <a:pt x="330753" y="112058"/>
                      <a:pt x="328945" y="110251"/>
                      <a:pt x="328945" y="107540"/>
                    </a:cubicBezTo>
                    <a:cubicBezTo>
                      <a:pt x="328945" y="104829"/>
                      <a:pt x="330753" y="103021"/>
                      <a:pt x="333464" y="103021"/>
                    </a:cubicBezTo>
                    <a:lnTo>
                      <a:pt x="333464" y="103021"/>
                    </a:lnTo>
                    <a:close/>
                    <a:moveTo>
                      <a:pt x="314486" y="103021"/>
                    </a:moveTo>
                    <a:cubicBezTo>
                      <a:pt x="317197" y="103021"/>
                      <a:pt x="319004" y="104829"/>
                      <a:pt x="319004" y="107540"/>
                    </a:cubicBezTo>
                    <a:cubicBezTo>
                      <a:pt x="319004" y="110251"/>
                      <a:pt x="317197" y="112058"/>
                      <a:pt x="314486" y="112058"/>
                    </a:cubicBezTo>
                    <a:cubicBezTo>
                      <a:pt x="311775" y="112058"/>
                      <a:pt x="309968" y="110251"/>
                      <a:pt x="309968" y="107540"/>
                    </a:cubicBezTo>
                    <a:cubicBezTo>
                      <a:pt x="309968" y="104829"/>
                      <a:pt x="311775" y="103021"/>
                      <a:pt x="314486" y="103021"/>
                    </a:cubicBezTo>
                    <a:lnTo>
                      <a:pt x="314486" y="103021"/>
                    </a:lnTo>
                    <a:close/>
                    <a:moveTo>
                      <a:pt x="295508" y="103021"/>
                    </a:moveTo>
                    <a:cubicBezTo>
                      <a:pt x="298219" y="103021"/>
                      <a:pt x="300027" y="104829"/>
                      <a:pt x="300027" y="107540"/>
                    </a:cubicBezTo>
                    <a:cubicBezTo>
                      <a:pt x="300027" y="110251"/>
                      <a:pt x="298219" y="112058"/>
                      <a:pt x="295508" y="112058"/>
                    </a:cubicBezTo>
                    <a:cubicBezTo>
                      <a:pt x="292797" y="112058"/>
                      <a:pt x="290990" y="110251"/>
                      <a:pt x="290990" y="107540"/>
                    </a:cubicBezTo>
                    <a:cubicBezTo>
                      <a:pt x="290990" y="104829"/>
                      <a:pt x="292797" y="103021"/>
                      <a:pt x="295508" y="103021"/>
                    </a:cubicBezTo>
                    <a:lnTo>
                      <a:pt x="295508" y="103021"/>
                    </a:lnTo>
                    <a:close/>
                    <a:moveTo>
                      <a:pt x="831400" y="92177"/>
                    </a:moveTo>
                    <a:cubicBezTo>
                      <a:pt x="834111" y="92177"/>
                      <a:pt x="835918" y="93984"/>
                      <a:pt x="835918" y="96695"/>
                    </a:cubicBezTo>
                    <a:cubicBezTo>
                      <a:pt x="835918" y="99406"/>
                      <a:pt x="834111" y="101214"/>
                      <a:pt x="831400" y="101214"/>
                    </a:cubicBezTo>
                    <a:cubicBezTo>
                      <a:pt x="828689" y="101214"/>
                      <a:pt x="826881" y="99406"/>
                      <a:pt x="826881" y="96695"/>
                    </a:cubicBezTo>
                    <a:cubicBezTo>
                      <a:pt x="826881" y="93984"/>
                      <a:pt x="828689" y="92177"/>
                      <a:pt x="831400" y="92177"/>
                    </a:cubicBezTo>
                    <a:lnTo>
                      <a:pt x="831400" y="92177"/>
                    </a:lnTo>
                    <a:close/>
                    <a:moveTo>
                      <a:pt x="812422" y="92177"/>
                    </a:moveTo>
                    <a:cubicBezTo>
                      <a:pt x="815133" y="92177"/>
                      <a:pt x="816941" y="93984"/>
                      <a:pt x="816941" y="96695"/>
                    </a:cubicBezTo>
                    <a:cubicBezTo>
                      <a:pt x="816941" y="99406"/>
                      <a:pt x="815133" y="101214"/>
                      <a:pt x="812422" y="101214"/>
                    </a:cubicBezTo>
                    <a:cubicBezTo>
                      <a:pt x="809711" y="101214"/>
                      <a:pt x="807904" y="99406"/>
                      <a:pt x="807904" y="96695"/>
                    </a:cubicBezTo>
                    <a:cubicBezTo>
                      <a:pt x="807904" y="93984"/>
                      <a:pt x="809711" y="92177"/>
                      <a:pt x="812422" y="92177"/>
                    </a:cubicBezTo>
                    <a:lnTo>
                      <a:pt x="812422" y="92177"/>
                    </a:lnTo>
                    <a:close/>
                    <a:moveTo>
                      <a:pt x="793445" y="92177"/>
                    </a:moveTo>
                    <a:cubicBezTo>
                      <a:pt x="796156" y="92177"/>
                      <a:pt x="797963" y="93984"/>
                      <a:pt x="797963" y="96695"/>
                    </a:cubicBezTo>
                    <a:cubicBezTo>
                      <a:pt x="797963" y="99406"/>
                      <a:pt x="796156" y="101214"/>
                      <a:pt x="793445" y="101214"/>
                    </a:cubicBezTo>
                    <a:cubicBezTo>
                      <a:pt x="790733" y="101214"/>
                      <a:pt x="788926" y="99406"/>
                      <a:pt x="788926" y="96695"/>
                    </a:cubicBezTo>
                    <a:cubicBezTo>
                      <a:pt x="788926" y="93984"/>
                      <a:pt x="790733" y="92177"/>
                      <a:pt x="793445" y="92177"/>
                    </a:cubicBezTo>
                    <a:lnTo>
                      <a:pt x="793445" y="92177"/>
                    </a:lnTo>
                    <a:close/>
                    <a:moveTo>
                      <a:pt x="774467" y="92177"/>
                    </a:moveTo>
                    <a:cubicBezTo>
                      <a:pt x="777178" y="92177"/>
                      <a:pt x="778985" y="93984"/>
                      <a:pt x="778985" y="96695"/>
                    </a:cubicBezTo>
                    <a:cubicBezTo>
                      <a:pt x="778985" y="99406"/>
                      <a:pt x="777178" y="101214"/>
                      <a:pt x="774467" y="101214"/>
                    </a:cubicBezTo>
                    <a:cubicBezTo>
                      <a:pt x="771756" y="101214"/>
                      <a:pt x="769948" y="99406"/>
                      <a:pt x="769948" y="96695"/>
                    </a:cubicBezTo>
                    <a:cubicBezTo>
                      <a:pt x="769948" y="93984"/>
                      <a:pt x="771756" y="92177"/>
                      <a:pt x="774467" y="92177"/>
                    </a:cubicBezTo>
                    <a:lnTo>
                      <a:pt x="774467" y="92177"/>
                    </a:lnTo>
                    <a:close/>
                    <a:moveTo>
                      <a:pt x="756393" y="92177"/>
                    </a:moveTo>
                    <a:cubicBezTo>
                      <a:pt x="759104" y="92177"/>
                      <a:pt x="760912" y="93984"/>
                      <a:pt x="760912" y="96695"/>
                    </a:cubicBezTo>
                    <a:cubicBezTo>
                      <a:pt x="760912" y="99406"/>
                      <a:pt x="759104" y="101214"/>
                      <a:pt x="756393" y="101214"/>
                    </a:cubicBezTo>
                    <a:cubicBezTo>
                      <a:pt x="753682" y="101214"/>
                      <a:pt x="751875" y="99406"/>
                      <a:pt x="751875" y="96695"/>
                    </a:cubicBezTo>
                    <a:cubicBezTo>
                      <a:pt x="750971" y="93984"/>
                      <a:pt x="753682" y="92177"/>
                      <a:pt x="756393" y="92177"/>
                    </a:cubicBezTo>
                    <a:lnTo>
                      <a:pt x="756393" y="92177"/>
                    </a:lnTo>
                    <a:close/>
                    <a:moveTo>
                      <a:pt x="737415" y="92177"/>
                    </a:moveTo>
                    <a:cubicBezTo>
                      <a:pt x="740126" y="92177"/>
                      <a:pt x="741934" y="93984"/>
                      <a:pt x="741934" y="96695"/>
                    </a:cubicBezTo>
                    <a:cubicBezTo>
                      <a:pt x="741934" y="99406"/>
                      <a:pt x="740126" y="101214"/>
                      <a:pt x="737415" y="101214"/>
                    </a:cubicBezTo>
                    <a:cubicBezTo>
                      <a:pt x="734704" y="101214"/>
                      <a:pt x="732897" y="99406"/>
                      <a:pt x="732897" y="96695"/>
                    </a:cubicBezTo>
                    <a:cubicBezTo>
                      <a:pt x="732897" y="93984"/>
                      <a:pt x="734704" y="92177"/>
                      <a:pt x="737415" y="92177"/>
                    </a:cubicBezTo>
                    <a:lnTo>
                      <a:pt x="737415" y="92177"/>
                    </a:lnTo>
                    <a:close/>
                    <a:moveTo>
                      <a:pt x="718438" y="92177"/>
                    </a:moveTo>
                    <a:cubicBezTo>
                      <a:pt x="721149" y="92177"/>
                      <a:pt x="722956" y="93984"/>
                      <a:pt x="722956" y="96695"/>
                    </a:cubicBezTo>
                    <a:cubicBezTo>
                      <a:pt x="722956" y="99406"/>
                      <a:pt x="721149" y="101214"/>
                      <a:pt x="718438" y="101214"/>
                    </a:cubicBezTo>
                    <a:cubicBezTo>
                      <a:pt x="715727" y="101214"/>
                      <a:pt x="713919" y="99406"/>
                      <a:pt x="713919" y="96695"/>
                    </a:cubicBezTo>
                    <a:cubicBezTo>
                      <a:pt x="713919" y="93984"/>
                      <a:pt x="715727" y="92177"/>
                      <a:pt x="718438" y="92177"/>
                    </a:cubicBezTo>
                    <a:lnTo>
                      <a:pt x="718438" y="92177"/>
                    </a:lnTo>
                    <a:close/>
                    <a:moveTo>
                      <a:pt x="699460" y="92177"/>
                    </a:moveTo>
                    <a:cubicBezTo>
                      <a:pt x="702171" y="92177"/>
                      <a:pt x="703979" y="93984"/>
                      <a:pt x="703979" y="96695"/>
                    </a:cubicBezTo>
                    <a:cubicBezTo>
                      <a:pt x="703979" y="99406"/>
                      <a:pt x="702171" y="101214"/>
                      <a:pt x="699460" y="101214"/>
                    </a:cubicBezTo>
                    <a:cubicBezTo>
                      <a:pt x="696749" y="101214"/>
                      <a:pt x="694942" y="99406"/>
                      <a:pt x="694942" y="96695"/>
                    </a:cubicBezTo>
                    <a:cubicBezTo>
                      <a:pt x="694942" y="93984"/>
                      <a:pt x="696749" y="92177"/>
                      <a:pt x="699460" y="92177"/>
                    </a:cubicBezTo>
                    <a:lnTo>
                      <a:pt x="699460" y="92177"/>
                    </a:lnTo>
                    <a:close/>
                    <a:moveTo>
                      <a:pt x="680483" y="92177"/>
                    </a:moveTo>
                    <a:cubicBezTo>
                      <a:pt x="683194" y="92177"/>
                      <a:pt x="685001" y="93984"/>
                      <a:pt x="685001" y="96695"/>
                    </a:cubicBezTo>
                    <a:cubicBezTo>
                      <a:pt x="685001" y="99406"/>
                      <a:pt x="683194" y="101214"/>
                      <a:pt x="680483" y="101214"/>
                    </a:cubicBezTo>
                    <a:cubicBezTo>
                      <a:pt x="677771" y="101214"/>
                      <a:pt x="675964" y="99406"/>
                      <a:pt x="675964" y="96695"/>
                    </a:cubicBezTo>
                    <a:cubicBezTo>
                      <a:pt x="675964" y="93984"/>
                      <a:pt x="678675" y="92177"/>
                      <a:pt x="680483" y="92177"/>
                    </a:cubicBezTo>
                    <a:lnTo>
                      <a:pt x="680483" y="92177"/>
                    </a:lnTo>
                    <a:close/>
                    <a:moveTo>
                      <a:pt x="662409" y="92177"/>
                    </a:moveTo>
                    <a:cubicBezTo>
                      <a:pt x="665120" y="92177"/>
                      <a:pt x="666927" y="93984"/>
                      <a:pt x="666927" y="96695"/>
                    </a:cubicBezTo>
                    <a:cubicBezTo>
                      <a:pt x="666927" y="99406"/>
                      <a:pt x="665120" y="101214"/>
                      <a:pt x="662409" y="101214"/>
                    </a:cubicBezTo>
                    <a:cubicBezTo>
                      <a:pt x="659698" y="101214"/>
                      <a:pt x="657890" y="99406"/>
                      <a:pt x="657890" y="96695"/>
                    </a:cubicBezTo>
                    <a:cubicBezTo>
                      <a:pt x="656987" y="93984"/>
                      <a:pt x="659698" y="92177"/>
                      <a:pt x="662409" y="92177"/>
                    </a:cubicBezTo>
                    <a:lnTo>
                      <a:pt x="662409" y="92177"/>
                    </a:lnTo>
                    <a:close/>
                    <a:moveTo>
                      <a:pt x="643431" y="92177"/>
                    </a:moveTo>
                    <a:cubicBezTo>
                      <a:pt x="646142" y="92177"/>
                      <a:pt x="647950" y="93984"/>
                      <a:pt x="647950" y="96695"/>
                    </a:cubicBezTo>
                    <a:cubicBezTo>
                      <a:pt x="647950" y="99406"/>
                      <a:pt x="646142" y="101214"/>
                      <a:pt x="643431" y="101214"/>
                    </a:cubicBezTo>
                    <a:cubicBezTo>
                      <a:pt x="640720" y="101214"/>
                      <a:pt x="638913" y="99406"/>
                      <a:pt x="638913" y="96695"/>
                    </a:cubicBezTo>
                    <a:cubicBezTo>
                      <a:pt x="638913" y="93984"/>
                      <a:pt x="640720" y="92177"/>
                      <a:pt x="643431" y="92177"/>
                    </a:cubicBezTo>
                    <a:lnTo>
                      <a:pt x="643431" y="92177"/>
                    </a:lnTo>
                    <a:close/>
                    <a:moveTo>
                      <a:pt x="624453" y="92177"/>
                    </a:moveTo>
                    <a:cubicBezTo>
                      <a:pt x="627165" y="92177"/>
                      <a:pt x="628972" y="93984"/>
                      <a:pt x="628972" y="96695"/>
                    </a:cubicBezTo>
                    <a:cubicBezTo>
                      <a:pt x="628972" y="99406"/>
                      <a:pt x="627165" y="101214"/>
                      <a:pt x="624453" y="101214"/>
                    </a:cubicBezTo>
                    <a:cubicBezTo>
                      <a:pt x="621742" y="101214"/>
                      <a:pt x="619935" y="99406"/>
                      <a:pt x="619935" y="96695"/>
                    </a:cubicBezTo>
                    <a:cubicBezTo>
                      <a:pt x="619935" y="93984"/>
                      <a:pt x="621742" y="92177"/>
                      <a:pt x="624453" y="92177"/>
                    </a:cubicBezTo>
                    <a:lnTo>
                      <a:pt x="624453" y="92177"/>
                    </a:lnTo>
                    <a:close/>
                    <a:moveTo>
                      <a:pt x="605476" y="92177"/>
                    </a:moveTo>
                    <a:cubicBezTo>
                      <a:pt x="608187" y="92177"/>
                      <a:pt x="609994" y="93984"/>
                      <a:pt x="609994" y="96695"/>
                    </a:cubicBezTo>
                    <a:cubicBezTo>
                      <a:pt x="609994" y="99406"/>
                      <a:pt x="608187" y="101214"/>
                      <a:pt x="605476" y="101214"/>
                    </a:cubicBezTo>
                    <a:cubicBezTo>
                      <a:pt x="602765" y="101214"/>
                      <a:pt x="600957" y="99406"/>
                      <a:pt x="600957" y="96695"/>
                    </a:cubicBezTo>
                    <a:cubicBezTo>
                      <a:pt x="600957" y="93984"/>
                      <a:pt x="602765" y="92177"/>
                      <a:pt x="605476" y="92177"/>
                    </a:cubicBezTo>
                    <a:lnTo>
                      <a:pt x="605476" y="92177"/>
                    </a:lnTo>
                    <a:close/>
                    <a:moveTo>
                      <a:pt x="586498" y="92177"/>
                    </a:moveTo>
                    <a:cubicBezTo>
                      <a:pt x="589209" y="92177"/>
                      <a:pt x="591017" y="93984"/>
                      <a:pt x="591017" y="96695"/>
                    </a:cubicBezTo>
                    <a:cubicBezTo>
                      <a:pt x="591017" y="99406"/>
                      <a:pt x="589209" y="101214"/>
                      <a:pt x="586498" y="101214"/>
                    </a:cubicBezTo>
                    <a:cubicBezTo>
                      <a:pt x="583787" y="101214"/>
                      <a:pt x="581980" y="99406"/>
                      <a:pt x="581980" y="96695"/>
                    </a:cubicBezTo>
                    <a:cubicBezTo>
                      <a:pt x="581980" y="93984"/>
                      <a:pt x="584691" y="92177"/>
                      <a:pt x="586498" y="92177"/>
                    </a:cubicBezTo>
                    <a:lnTo>
                      <a:pt x="586498" y="92177"/>
                    </a:lnTo>
                    <a:close/>
                    <a:moveTo>
                      <a:pt x="568424" y="92177"/>
                    </a:moveTo>
                    <a:cubicBezTo>
                      <a:pt x="571135" y="92177"/>
                      <a:pt x="572943" y="93984"/>
                      <a:pt x="572943" y="96695"/>
                    </a:cubicBezTo>
                    <a:cubicBezTo>
                      <a:pt x="572943" y="99406"/>
                      <a:pt x="571135" y="101214"/>
                      <a:pt x="568424" y="101214"/>
                    </a:cubicBezTo>
                    <a:cubicBezTo>
                      <a:pt x="565713" y="101214"/>
                      <a:pt x="563906" y="99406"/>
                      <a:pt x="563906" y="96695"/>
                    </a:cubicBezTo>
                    <a:cubicBezTo>
                      <a:pt x="563906" y="93984"/>
                      <a:pt x="565713" y="92177"/>
                      <a:pt x="568424" y="92177"/>
                    </a:cubicBezTo>
                    <a:lnTo>
                      <a:pt x="568424" y="92177"/>
                    </a:lnTo>
                    <a:close/>
                    <a:moveTo>
                      <a:pt x="549447" y="92177"/>
                    </a:moveTo>
                    <a:cubicBezTo>
                      <a:pt x="552158" y="92177"/>
                      <a:pt x="553965" y="93984"/>
                      <a:pt x="553965" y="96695"/>
                    </a:cubicBezTo>
                    <a:cubicBezTo>
                      <a:pt x="553965" y="99406"/>
                      <a:pt x="552158" y="101214"/>
                      <a:pt x="549447" y="101214"/>
                    </a:cubicBezTo>
                    <a:cubicBezTo>
                      <a:pt x="546736" y="101214"/>
                      <a:pt x="544928" y="99406"/>
                      <a:pt x="544928" y="96695"/>
                    </a:cubicBezTo>
                    <a:cubicBezTo>
                      <a:pt x="544928" y="93984"/>
                      <a:pt x="546736" y="92177"/>
                      <a:pt x="549447" y="92177"/>
                    </a:cubicBezTo>
                    <a:lnTo>
                      <a:pt x="549447" y="92177"/>
                    </a:lnTo>
                    <a:close/>
                    <a:moveTo>
                      <a:pt x="530469" y="92177"/>
                    </a:moveTo>
                    <a:cubicBezTo>
                      <a:pt x="533180" y="92177"/>
                      <a:pt x="534988" y="93984"/>
                      <a:pt x="534988" y="96695"/>
                    </a:cubicBezTo>
                    <a:cubicBezTo>
                      <a:pt x="534988" y="99406"/>
                      <a:pt x="533180" y="101214"/>
                      <a:pt x="530469" y="101214"/>
                    </a:cubicBezTo>
                    <a:cubicBezTo>
                      <a:pt x="527758" y="101214"/>
                      <a:pt x="525951" y="99406"/>
                      <a:pt x="525951" y="96695"/>
                    </a:cubicBezTo>
                    <a:cubicBezTo>
                      <a:pt x="525951" y="93984"/>
                      <a:pt x="527758" y="92177"/>
                      <a:pt x="530469" y="92177"/>
                    </a:cubicBezTo>
                    <a:lnTo>
                      <a:pt x="530469" y="92177"/>
                    </a:lnTo>
                    <a:close/>
                    <a:moveTo>
                      <a:pt x="511492" y="92177"/>
                    </a:moveTo>
                    <a:cubicBezTo>
                      <a:pt x="514203" y="92177"/>
                      <a:pt x="516010" y="93984"/>
                      <a:pt x="516010" y="96695"/>
                    </a:cubicBezTo>
                    <a:cubicBezTo>
                      <a:pt x="516010" y="99406"/>
                      <a:pt x="514203" y="101214"/>
                      <a:pt x="511492" y="101214"/>
                    </a:cubicBezTo>
                    <a:cubicBezTo>
                      <a:pt x="508780" y="101214"/>
                      <a:pt x="506973" y="99406"/>
                      <a:pt x="506973" y="96695"/>
                    </a:cubicBezTo>
                    <a:cubicBezTo>
                      <a:pt x="506973" y="93984"/>
                      <a:pt x="508780" y="92177"/>
                      <a:pt x="511492" y="92177"/>
                    </a:cubicBezTo>
                    <a:lnTo>
                      <a:pt x="511492" y="92177"/>
                    </a:lnTo>
                    <a:close/>
                    <a:moveTo>
                      <a:pt x="493418" y="92177"/>
                    </a:moveTo>
                    <a:cubicBezTo>
                      <a:pt x="496129" y="92177"/>
                      <a:pt x="497936" y="93984"/>
                      <a:pt x="497936" y="96695"/>
                    </a:cubicBezTo>
                    <a:cubicBezTo>
                      <a:pt x="497936" y="99406"/>
                      <a:pt x="496129" y="101214"/>
                      <a:pt x="493418" y="101214"/>
                    </a:cubicBezTo>
                    <a:cubicBezTo>
                      <a:pt x="490707" y="101214"/>
                      <a:pt x="488899" y="99406"/>
                      <a:pt x="488899" y="96695"/>
                    </a:cubicBezTo>
                    <a:cubicBezTo>
                      <a:pt x="487995" y="93984"/>
                      <a:pt x="490707" y="92177"/>
                      <a:pt x="493418" y="92177"/>
                    </a:cubicBezTo>
                    <a:lnTo>
                      <a:pt x="493418" y="92177"/>
                    </a:lnTo>
                    <a:close/>
                    <a:moveTo>
                      <a:pt x="474440" y="92177"/>
                    </a:moveTo>
                    <a:cubicBezTo>
                      <a:pt x="477151" y="92177"/>
                      <a:pt x="478959" y="93984"/>
                      <a:pt x="478959" y="96695"/>
                    </a:cubicBezTo>
                    <a:cubicBezTo>
                      <a:pt x="478959" y="99406"/>
                      <a:pt x="477151" y="101214"/>
                      <a:pt x="474440" y="101214"/>
                    </a:cubicBezTo>
                    <a:cubicBezTo>
                      <a:pt x="471729" y="101214"/>
                      <a:pt x="469922" y="99406"/>
                      <a:pt x="469922" y="96695"/>
                    </a:cubicBezTo>
                    <a:cubicBezTo>
                      <a:pt x="469922" y="93984"/>
                      <a:pt x="471729" y="92177"/>
                      <a:pt x="474440" y="92177"/>
                    </a:cubicBezTo>
                    <a:lnTo>
                      <a:pt x="474440" y="92177"/>
                    </a:lnTo>
                    <a:close/>
                    <a:moveTo>
                      <a:pt x="455462" y="92177"/>
                    </a:moveTo>
                    <a:cubicBezTo>
                      <a:pt x="458174" y="92177"/>
                      <a:pt x="459981" y="93984"/>
                      <a:pt x="459981" y="96695"/>
                    </a:cubicBezTo>
                    <a:cubicBezTo>
                      <a:pt x="459981" y="99406"/>
                      <a:pt x="458174" y="101214"/>
                      <a:pt x="455462" y="101214"/>
                    </a:cubicBezTo>
                    <a:cubicBezTo>
                      <a:pt x="452751" y="101214"/>
                      <a:pt x="450944" y="99406"/>
                      <a:pt x="450944" y="96695"/>
                    </a:cubicBezTo>
                    <a:cubicBezTo>
                      <a:pt x="450944" y="93984"/>
                      <a:pt x="452751" y="92177"/>
                      <a:pt x="455462" y="92177"/>
                    </a:cubicBezTo>
                    <a:lnTo>
                      <a:pt x="455462" y="92177"/>
                    </a:lnTo>
                    <a:close/>
                    <a:moveTo>
                      <a:pt x="436485" y="92177"/>
                    </a:moveTo>
                    <a:cubicBezTo>
                      <a:pt x="439196" y="92177"/>
                      <a:pt x="441003" y="93984"/>
                      <a:pt x="441003" y="96695"/>
                    </a:cubicBezTo>
                    <a:cubicBezTo>
                      <a:pt x="441003" y="99406"/>
                      <a:pt x="439196" y="101214"/>
                      <a:pt x="436485" y="101214"/>
                    </a:cubicBezTo>
                    <a:cubicBezTo>
                      <a:pt x="433774" y="101214"/>
                      <a:pt x="431966" y="99406"/>
                      <a:pt x="431966" y="96695"/>
                    </a:cubicBezTo>
                    <a:cubicBezTo>
                      <a:pt x="431966" y="93984"/>
                      <a:pt x="433774" y="92177"/>
                      <a:pt x="436485" y="92177"/>
                    </a:cubicBezTo>
                    <a:lnTo>
                      <a:pt x="436485" y="92177"/>
                    </a:lnTo>
                    <a:close/>
                    <a:moveTo>
                      <a:pt x="417507" y="92177"/>
                    </a:moveTo>
                    <a:cubicBezTo>
                      <a:pt x="420218" y="92177"/>
                      <a:pt x="422026" y="93984"/>
                      <a:pt x="422026" y="96695"/>
                    </a:cubicBezTo>
                    <a:cubicBezTo>
                      <a:pt x="422026" y="99406"/>
                      <a:pt x="420218" y="101214"/>
                      <a:pt x="417507" y="101214"/>
                    </a:cubicBezTo>
                    <a:cubicBezTo>
                      <a:pt x="414796" y="101214"/>
                      <a:pt x="412989" y="99406"/>
                      <a:pt x="412989" y="96695"/>
                    </a:cubicBezTo>
                    <a:cubicBezTo>
                      <a:pt x="412989" y="93984"/>
                      <a:pt x="415700" y="92177"/>
                      <a:pt x="417507" y="92177"/>
                    </a:cubicBezTo>
                    <a:lnTo>
                      <a:pt x="417507" y="92177"/>
                    </a:lnTo>
                    <a:close/>
                    <a:moveTo>
                      <a:pt x="399433" y="92177"/>
                    </a:moveTo>
                    <a:cubicBezTo>
                      <a:pt x="402144" y="92177"/>
                      <a:pt x="403952" y="93984"/>
                      <a:pt x="403952" y="96695"/>
                    </a:cubicBezTo>
                    <a:cubicBezTo>
                      <a:pt x="403952" y="99406"/>
                      <a:pt x="402144" y="101214"/>
                      <a:pt x="399433" y="101214"/>
                    </a:cubicBezTo>
                    <a:cubicBezTo>
                      <a:pt x="396722" y="101214"/>
                      <a:pt x="394915" y="99406"/>
                      <a:pt x="394915" y="96695"/>
                    </a:cubicBezTo>
                    <a:cubicBezTo>
                      <a:pt x="394011" y="93984"/>
                      <a:pt x="396722" y="92177"/>
                      <a:pt x="399433" y="92177"/>
                    </a:cubicBezTo>
                    <a:lnTo>
                      <a:pt x="399433" y="92177"/>
                    </a:lnTo>
                    <a:close/>
                    <a:moveTo>
                      <a:pt x="380456" y="92177"/>
                    </a:moveTo>
                    <a:cubicBezTo>
                      <a:pt x="383167" y="92177"/>
                      <a:pt x="384974" y="93984"/>
                      <a:pt x="384974" y="96695"/>
                    </a:cubicBezTo>
                    <a:cubicBezTo>
                      <a:pt x="384974" y="99406"/>
                      <a:pt x="383167" y="101214"/>
                      <a:pt x="380456" y="101214"/>
                    </a:cubicBezTo>
                    <a:cubicBezTo>
                      <a:pt x="377745" y="101214"/>
                      <a:pt x="375937" y="99406"/>
                      <a:pt x="375937" y="96695"/>
                    </a:cubicBezTo>
                    <a:cubicBezTo>
                      <a:pt x="375937" y="93984"/>
                      <a:pt x="377745" y="92177"/>
                      <a:pt x="380456" y="92177"/>
                    </a:cubicBezTo>
                    <a:lnTo>
                      <a:pt x="380456" y="92177"/>
                    </a:lnTo>
                    <a:close/>
                    <a:moveTo>
                      <a:pt x="361478" y="92177"/>
                    </a:moveTo>
                    <a:cubicBezTo>
                      <a:pt x="364189" y="92177"/>
                      <a:pt x="365997" y="93984"/>
                      <a:pt x="365997" y="96695"/>
                    </a:cubicBezTo>
                    <a:cubicBezTo>
                      <a:pt x="365997" y="99406"/>
                      <a:pt x="364189" y="101214"/>
                      <a:pt x="361478" y="101214"/>
                    </a:cubicBezTo>
                    <a:cubicBezTo>
                      <a:pt x="358767" y="101214"/>
                      <a:pt x="356960" y="99406"/>
                      <a:pt x="356960" y="96695"/>
                    </a:cubicBezTo>
                    <a:cubicBezTo>
                      <a:pt x="356960" y="93984"/>
                      <a:pt x="358767" y="92177"/>
                      <a:pt x="361478" y="92177"/>
                    </a:cubicBezTo>
                    <a:lnTo>
                      <a:pt x="361478" y="92177"/>
                    </a:lnTo>
                    <a:close/>
                    <a:moveTo>
                      <a:pt x="342501" y="92177"/>
                    </a:moveTo>
                    <a:cubicBezTo>
                      <a:pt x="345212" y="92177"/>
                      <a:pt x="347019" y="93984"/>
                      <a:pt x="347019" y="96695"/>
                    </a:cubicBezTo>
                    <a:cubicBezTo>
                      <a:pt x="347019" y="99406"/>
                      <a:pt x="345212" y="101214"/>
                      <a:pt x="342501" y="101214"/>
                    </a:cubicBezTo>
                    <a:cubicBezTo>
                      <a:pt x="339789" y="101214"/>
                      <a:pt x="337982" y="99406"/>
                      <a:pt x="337982" y="96695"/>
                    </a:cubicBezTo>
                    <a:cubicBezTo>
                      <a:pt x="337982" y="93984"/>
                      <a:pt x="339789" y="92177"/>
                      <a:pt x="342501" y="92177"/>
                    </a:cubicBezTo>
                    <a:lnTo>
                      <a:pt x="342501" y="92177"/>
                    </a:lnTo>
                    <a:close/>
                    <a:moveTo>
                      <a:pt x="323523" y="92177"/>
                    </a:moveTo>
                    <a:cubicBezTo>
                      <a:pt x="326234" y="92177"/>
                      <a:pt x="328041" y="93984"/>
                      <a:pt x="328041" y="96695"/>
                    </a:cubicBezTo>
                    <a:cubicBezTo>
                      <a:pt x="328041" y="99406"/>
                      <a:pt x="326234" y="101214"/>
                      <a:pt x="323523" y="101214"/>
                    </a:cubicBezTo>
                    <a:cubicBezTo>
                      <a:pt x="320812" y="101214"/>
                      <a:pt x="319004" y="99406"/>
                      <a:pt x="319004" y="96695"/>
                    </a:cubicBezTo>
                    <a:cubicBezTo>
                      <a:pt x="319004" y="93984"/>
                      <a:pt x="321716" y="92177"/>
                      <a:pt x="323523" y="92177"/>
                    </a:cubicBezTo>
                    <a:lnTo>
                      <a:pt x="323523" y="92177"/>
                    </a:lnTo>
                    <a:close/>
                    <a:moveTo>
                      <a:pt x="840437" y="82236"/>
                    </a:moveTo>
                    <a:cubicBezTo>
                      <a:pt x="843148" y="82236"/>
                      <a:pt x="844955" y="84044"/>
                      <a:pt x="844955" y="86755"/>
                    </a:cubicBezTo>
                    <a:cubicBezTo>
                      <a:pt x="844955" y="89466"/>
                      <a:pt x="843148" y="91273"/>
                      <a:pt x="840437" y="91273"/>
                    </a:cubicBezTo>
                    <a:cubicBezTo>
                      <a:pt x="837726" y="91273"/>
                      <a:pt x="835918" y="89466"/>
                      <a:pt x="835918" y="86755"/>
                    </a:cubicBezTo>
                    <a:cubicBezTo>
                      <a:pt x="835918" y="84947"/>
                      <a:pt x="837726" y="82236"/>
                      <a:pt x="840437" y="82236"/>
                    </a:cubicBezTo>
                    <a:lnTo>
                      <a:pt x="840437" y="82236"/>
                    </a:lnTo>
                    <a:close/>
                    <a:moveTo>
                      <a:pt x="821459" y="82236"/>
                    </a:moveTo>
                    <a:cubicBezTo>
                      <a:pt x="824170" y="82236"/>
                      <a:pt x="825978" y="84044"/>
                      <a:pt x="825978" y="86755"/>
                    </a:cubicBezTo>
                    <a:cubicBezTo>
                      <a:pt x="825978" y="89466"/>
                      <a:pt x="824170" y="91273"/>
                      <a:pt x="821459" y="91273"/>
                    </a:cubicBezTo>
                    <a:cubicBezTo>
                      <a:pt x="818748" y="91273"/>
                      <a:pt x="816941" y="89466"/>
                      <a:pt x="816941" y="86755"/>
                    </a:cubicBezTo>
                    <a:cubicBezTo>
                      <a:pt x="816941" y="84947"/>
                      <a:pt x="818748" y="82236"/>
                      <a:pt x="821459" y="82236"/>
                    </a:cubicBezTo>
                    <a:lnTo>
                      <a:pt x="821459" y="82236"/>
                    </a:lnTo>
                    <a:close/>
                    <a:moveTo>
                      <a:pt x="803385" y="82236"/>
                    </a:moveTo>
                    <a:cubicBezTo>
                      <a:pt x="806096" y="82236"/>
                      <a:pt x="807904" y="84044"/>
                      <a:pt x="807904" y="86755"/>
                    </a:cubicBezTo>
                    <a:cubicBezTo>
                      <a:pt x="807904" y="89466"/>
                      <a:pt x="806096" y="91273"/>
                      <a:pt x="803385" y="91273"/>
                    </a:cubicBezTo>
                    <a:cubicBezTo>
                      <a:pt x="800674" y="91273"/>
                      <a:pt x="798867" y="89466"/>
                      <a:pt x="798867" y="86755"/>
                    </a:cubicBezTo>
                    <a:cubicBezTo>
                      <a:pt x="797963" y="84947"/>
                      <a:pt x="800674" y="82236"/>
                      <a:pt x="803385" y="82236"/>
                    </a:cubicBezTo>
                    <a:lnTo>
                      <a:pt x="803385" y="82236"/>
                    </a:lnTo>
                    <a:close/>
                    <a:moveTo>
                      <a:pt x="784408" y="82236"/>
                    </a:moveTo>
                    <a:cubicBezTo>
                      <a:pt x="787119" y="82236"/>
                      <a:pt x="788926" y="84044"/>
                      <a:pt x="788926" y="86755"/>
                    </a:cubicBezTo>
                    <a:cubicBezTo>
                      <a:pt x="788926" y="89466"/>
                      <a:pt x="787119" y="91273"/>
                      <a:pt x="784408" y="91273"/>
                    </a:cubicBezTo>
                    <a:cubicBezTo>
                      <a:pt x="781696" y="91273"/>
                      <a:pt x="779889" y="89466"/>
                      <a:pt x="779889" y="86755"/>
                    </a:cubicBezTo>
                    <a:cubicBezTo>
                      <a:pt x="778985" y="84947"/>
                      <a:pt x="781696" y="82236"/>
                      <a:pt x="784408" y="82236"/>
                    </a:cubicBezTo>
                    <a:lnTo>
                      <a:pt x="784408" y="82236"/>
                    </a:lnTo>
                    <a:close/>
                    <a:moveTo>
                      <a:pt x="765430" y="82236"/>
                    </a:moveTo>
                    <a:cubicBezTo>
                      <a:pt x="768141" y="82236"/>
                      <a:pt x="769948" y="84044"/>
                      <a:pt x="769948" y="86755"/>
                    </a:cubicBezTo>
                    <a:cubicBezTo>
                      <a:pt x="769948" y="89466"/>
                      <a:pt x="768141" y="91273"/>
                      <a:pt x="765430" y="91273"/>
                    </a:cubicBezTo>
                    <a:cubicBezTo>
                      <a:pt x="762719" y="91273"/>
                      <a:pt x="760912" y="89466"/>
                      <a:pt x="760912" y="86755"/>
                    </a:cubicBezTo>
                    <a:cubicBezTo>
                      <a:pt x="760912" y="84947"/>
                      <a:pt x="762719" y="82236"/>
                      <a:pt x="765430" y="82236"/>
                    </a:cubicBezTo>
                    <a:lnTo>
                      <a:pt x="765430" y="82236"/>
                    </a:lnTo>
                    <a:close/>
                    <a:moveTo>
                      <a:pt x="746452" y="82236"/>
                    </a:moveTo>
                    <a:cubicBezTo>
                      <a:pt x="749163" y="82236"/>
                      <a:pt x="750971" y="84044"/>
                      <a:pt x="750971" y="86755"/>
                    </a:cubicBezTo>
                    <a:cubicBezTo>
                      <a:pt x="750971" y="89466"/>
                      <a:pt x="749163" y="91273"/>
                      <a:pt x="746452" y="91273"/>
                    </a:cubicBezTo>
                    <a:cubicBezTo>
                      <a:pt x="743741" y="91273"/>
                      <a:pt x="741934" y="89466"/>
                      <a:pt x="741934" y="86755"/>
                    </a:cubicBezTo>
                    <a:cubicBezTo>
                      <a:pt x="741934" y="84947"/>
                      <a:pt x="743741" y="82236"/>
                      <a:pt x="746452" y="82236"/>
                    </a:cubicBezTo>
                    <a:lnTo>
                      <a:pt x="746452" y="82236"/>
                    </a:lnTo>
                    <a:close/>
                    <a:moveTo>
                      <a:pt x="727475" y="82236"/>
                    </a:moveTo>
                    <a:cubicBezTo>
                      <a:pt x="730186" y="82236"/>
                      <a:pt x="731993" y="84044"/>
                      <a:pt x="731993" y="86755"/>
                    </a:cubicBezTo>
                    <a:cubicBezTo>
                      <a:pt x="731993" y="89466"/>
                      <a:pt x="730186" y="91273"/>
                      <a:pt x="727475" y="91273"/>
                    </a:cubicBezTo>
                    <a:cubicBezTo>
                      <a:pt x="724764" y="91273"/>
                      <a:pt x="722956" y="89466"/>
                      <a:pt x="722956" y="86755"/>
                    </a:cubicBezTo>
                    <a:cubicBezTo>
                      <a:pt x="722956" y="84947"/>
                      <a:pt x="724764" y="82236"/>
                      <a:pt x="727475" y="82236"/>
                    </a:cubicBezTo>
                    <a:lnTo>
                      <a:pt x="727475" y="82236"/>
                    </a:lnTo>
                    <a:close/>
                    <a:moveTo>
                      <a:pt x="709401" y="82236"/>
                    </a:moveTo>
                    <a:cubicBezTo>
                      <a:pt x="712112" y="82236"/>
                      <a:pt x="713919" y="84044"/>
                      <a:pt x="713919" y="86755"/>
                    </a:cubicBezTo>
                    <a:cubicBezTo>
                      <a:pt x="713919" y="89466"/>
                      <a:pt x="712112" y="91273"/>
                      <a:pt x="709401" y="91273"/>
                    </a:cubicBezTo>
                    <a:cubicBezTo>
                      <a:pt x="706690" y="91273"/>
                      <a:pt x="704882" y="89466"/>
                      <a:pt x="704882" y="86755"/>
                    </a:cubicBezTo>
                    <a:cubicBezTo>
                      <a:pt x="703979" y="84947"/>
                      <a:pt x="706690" y="82236"/>
                      <a:pt x="709401" y="82236"/>
                    </a:cubicBezTo>
                    <a:lnTo>
                      <a:pt x="709401" y="82236"/>
                    </a:lnTo>
                    <a:close/>
                    <a:moveTo>
                      <a:pt x="690423" y="82236"/>
                    </a:moveTo>
                    <a:cubicBezTo>
                      <a:pt x="693134" y="82236"/>
                      <a:pt x="694942" y="84044"/>
                      <a:pt x="694942" y="86755"/>
                    </a:cubicBezTo>
                    <a:cubicBezTo>
                      <a:pt x="694942" y="89466"/>
                      <a:pt x="693134" y="91273"/>
                      <a:pt x="690423" y="91273"/>
                    </a:cubicBezTo>
                    <a:cubicBezTo>
                      <a:pt x="687712" y="91273"/>
                      <a:pt x="685905" y="89466"/>
                      <a:pt x="685905" y="86755"/>
                    </a:cubicBezTo>
                    <a:cubicBezTo>
                      <a:pt x="685905" y="84947"/>
                      <a:pt x="687712" y="82236"/>
                      <a:pt x="690423" y="82236"/>
                    </a:cubicBezTo>
                    <a:lnTo>
                      <a:pt x="690423" y="82236"/>
                    </a:lnTo>
                    <a:close/>
                    <a:moveTo>
                      <a:pt x="671446" y="82236"/>
                    </a:moveTo>
                    <a:cubicBezTo>
                      <a:pt x="674157" y="82236"/>
                      <a:pt x="675964" y="84044"/>
                      <a:pt x="675964" y="86755"/>
                    </a:cubicBezTo>
                    <a:cubicBezTo>
                      <a:pt x="675964" y="89466"/>
                      <a:pt x="674157" y="91273"/>
                      <a:pt x="671446" y="91273"/>
                    </a:cubicBezTo>
                    <a:cubicBezTo>
                      <a:pt x="668735" y="91273"/>
                      <a:pt x="666927" y="89466"/>
                      <a:pt x="666927" y="86755"/>
                    </a:cubicBezTo>
                    <a:cubicBezTo>
                      <a:pt x="666927" y="84947"/>
                      <a:pt x="668735" y="82236"/>
                      <a:pt x="671446" y="82236"/>
                    </a:cubicBezTo>
                    <a:lnTo>
                      <a:pt x="671446" y="82236"/>
                    </a:lnTo>
                    <a:close/>
                    <a:moveTo>
                      <a:pt x="652468" y="82236"/>
                    </a:moveTo>
                    <a:cubicBezTo>
                      <a:pt x="655179" y="82236"/>
                      <a:pt x="656987" y="84044"/>
                      <a:pt x="656987" y="86755"/>
                    </a:cubicBezTo>
                    <a:cubicBezTo>
                      <a:pt x="656987" y="89466"/>
                      <a:pt x="655179" y="91273"/>
                      <a:pt x="652468" y="91273"/>
                    </a:cubicBezTo>
                    <a:cubicBezTo>
                      <a:pt x="649757" y="91273"/>
                      <a:pt x="647950" y="89466"/>
                      <a:pt x="647950" y="86755"/>
                    </a:cubicBezTo>
                    <a:cubicBezTo>
                      <a:pt x="647950" y="84947"/>
                      <a:pt x="649757" y="82236"/>
                      <a:pt x="652468" y="82236"/>
                    </a:cubicBezTo>
                    <a:lnTo>
                      <a:pt x="652468" y="82236"/>
                    </a:lnTo>
                    <a:close/>
                    <a:moveTo>
                      <a:pt x="633490" y="82236"/>
                    </a:moveTo>
                    <a:cubicBezTo>
                      <a:pt x="636202" y="82236"/>
                      <a:pt x="638009" y="84044"/>
                      <a:pt x="638009" y="86755"/>
                    </a:cubicBezTo>
                    <a:cubicBezTo>
                      <a:pt x="638009" y="89466"/>
                      <a:pt x="636202" y="91273"/>
                      <a:pt x="633490" y="91273"/>
                    </a:cubicBezTo>
                    <a:cubicBezTo>
                      <a:pt x="630779" y="91273"/>
                      <a:pt x="628972" y="89466"/>
                      <a:pt x="628972" y="86755"/>
                    </a:cubicBezTo>
                    <a:cubicBezTo>
                      <a:pt x="628972" y="84947"/>
                      <a:pt x="631683" y="82236"/>
                      <a:pt x="633490" y="82236"/>
                    </a:cubicBezTo>
                    <a:lnTo>
                      <a:pt x="633490" y="82236"/>
                    </a:lnTo>
                    <a:close/>
                    <a:moveTo>
                      <a:pt x="615417" y="82236"/>
                    </a:moveTo>
                    <a:cubicBezTo>
                      <a:pt x="618128" y="82236"/>
                      <a:pt x="619935" y="84044"/>
                      <a:pt x="619935" y="86755"/>
                    </a:cubicBezTo>
                    <a:cubicBezTo>
                      <a:pt x="619935" y="89466"/>
                      <a:pt x="618128" y="91273"/>
                      <a:pt x="615417" y="91273"/>
                    </a:cubicBezTo>
                    <a:cubicBezTo>
                      <a:pt x="612705" y="91273"/>
                      <a:pt x="610898" y="89466"/>
                      <a:pt x="610898" y="86755"/>
                    </a:cubicBezTo>
                    <a:cubicBezTo>
                      <a:pt x="609994" y="84947"/>
                      <a:pt x="612705" y="82236"/>
                      <a:pt x="615417" y="82236"/>
                    </a:cubicBezTo>
                    <a:lnTo>
                      <a:pt x="615417" y="82236"/>
                    </a:lnTo>
                    <a:close/>
                    <a:moveTo>
                      <a:pt x="596439" y="82236"/>
                    </a:moveTo>
                    <a:cubicBezTo>
                      <a:pt x="599150" y="82236"/>
                      <a:pt x="600957" y="84044"/>
                      <a:pt x="600957" y="86755"/>
                    </a:cubicBezTo>
                    <a:cubicBezTo>
                      <a:pt x="600957" y="89466"/>
                      <a:pt x="599150" y="91273"/>
                      <a:pt x="596439" y="91273"/>
                    </a:cubicBezTo>
                    <a:cubicBezTo>
                      <a:pt x="593728" y="91273"/>
                      <a:pt x="591920" y="89466"/>
                      <a:pt x="591920" y="86755"/>
                    </a:cubicBezTo>
                    <a:cubicBezTo>
                      <a:pt x="591920" y="84947"/>
                      <a:pt x="593728" y="82236"/>
                      <a:pt x="596439" y="82236"/>
                    </a:cubicBezTo>
                    <a:lnTo>
                      <a:pt x="596439" y="82236"/>
                    </a:lnTo>
                    <a:close/>
                    <a:moveTo>
                      <a:pt x="577461" y="82236"/>
                    </a:moveTo>
                    <a:cubicBezTo>
                      <a:pt x="580172" y="82236"/>
                      <a:pt x="581980" y="84044"/>
                      <a:pt x="581980" y="86755"/>
                    </a:cubicBezTo>
                    <a:cubicBezTo>
                      <a:pt x="581980" y="89466"/>
                      <a:pt x="580172" y="91273"/>
                      <a:pt x="577461" y="91273"/>
                    </a:cubicBezTo>
                    <a:cubicBezTo>
                      <a:pt x="574750" y="91273"/>
                      <a:pt x="572943" y="89466"/>
                      <a:pt x="572943" y="86755"/>
                    </a:cubicBezTo>
                    <a:cubicBezTo>
                      <a:pt x="572943" y="84947"/>
                      <a:pt x="574750" y="82236"/>
                      <a:pt x="577461" y="82236"/>
                    </a:cubicBezTo>
                    <a:lnTo>
                      <a:pt x="577461" y="82236"/>
                    </a:lnTo>
                    <a:close/>
                    <a:moveTo>
                      <a:pt x="558484" y="82236"/>
                    </a:moveTo>
                    <a:cubicBezTo>
                      <a:pt x="561195" y="82236"/>
                      <a:pt x="563002" y="84044"/>
                      <a:pt x="563002" y="86755"/>
                    </a:cubicBezTo>
                    <a:cubicBezTo>
                      <a:pt x="563002" y="89466"/>
                      <a:pt x="561195" y="91273"/>
                      <a:pt x="558484" y="91273"/>
                    </a:cubicBezTo>
                    <a:cubicBezTo>
                      <a:pt x="555773" y="91273"/>
                      <a:pt x="553965" y="89466"/>
                      <a:pt x="553965" y="86755"/>
                    </a:cubicBezTo>
                    <a:cubicBezTo>
                      <a:pt x="553965" y="84947"/>
                      <a:pt x="555773" y="82236"/>
                      <a:pt x="558484" y="82236"/>
                    </a:cubicBezTo>
                    <a:lnTo>
                      <a:pt x="558484" y="82236"/>
                    </a:lnTo>
                    <a:close/>
                    <a:moveTo>
                      <a:pt x="539506" y="82236"/>
                    </a:moveTo>
                    <a:cubicBezTo>
                      <a:pt x="542217" y="82236"/>
                      <a:pt x="544025" y="84044"/>
                      <a:pt x="544025" y="86755"/>
                    </a:cubicBezTo>
                    <a:cubicBezTo>
                      <a:pt x="544025" y="89466"/>
                      <a:pt x="542217" y="91273"/>
                      <a:pt x="539506" y="91273"/>
                    </a:cubicBezTo>
                    <a:cubicBezTo>
                      <a:pt x="536795" y="91273"/>
                      <a:pt x="534988" y="89466"/>
                      <a:pt x="534988" y="86755"/>
                    </a:cubicBezTo>
                    <a:cubicBezTo>
                      <a:pt x="534988" y="84947"/>
                      <a:pt x="537699" y="82236"/>
                      <a:pt x="539506" y="82236"/>
                    </a:cubicBezTo>
                    <a:lnTo>
                      <a:pt x="539506" y="82236"/>
                    </a:lnTo>
                    <a:close/>
                    <a:moveTo>
                      <a:pt x="521432" y="82236"/>
                    </a:moveTo>
                    <a:cubicBezTo>
                      <a:pt x="524143" y="82236"/>
                      <a:pt x="525951" y="84044"/>
                      <a:pt x="525951" y="86755"/>
                    </a:cubicBezTo>
                    <a:cubicBezTo>
                      <a:pt x="525951" y="89466"/>
                      <a:pt x="524143" y="91273"/>
                      <a:pt x="521432" y="91273"/>
                    </a:cubicBezTo>
                    <a:cubicBezTo>
                      <a:pt x="518721" y="91273"/>
                      <a:pt x="516914" y="89466"/>
                      <a:pt x="516914" y="86755"/>
                    </a:cubicBezTo>
                    <a:cubicBezTo>
                      <a:pt x="516010" y="84947"/>
                      <a:pt x="518721" y="82236"/>
                      <a:pt x="521432" y="82236"/>
                    </a:cubicBezTo>
                    <a:lnTo>
                      <a:pt x="521432" y="82236"/>
                    </a:lnTo>
                    <a:close/>
                    <a:moveTo>
                      <a:pt x="502455" y="82236"/>
                    </a:moveTo>
                    <a:cubicBezTo>
                      <a:pt x="505166" y="82236"/>
                      <a:pt x="506973" y="84044"/>
                      <a:pt x="506973" y="86755"/>
                    </a:cubicBezTo>
                    <a:cubicBezTo>
                      <a:pt x="506973" y="89466"/>
                      <a:pt x="505166" y="91273"/>
                      <a:pt x="502455" y="91273"/>
                    </a:cubicBezTo>
                    <a:cubicBezTo>
                      <a:pt x="499744" y="91273"/>
                      <a:pt x="497936" y="89466"/>
                      <a:pt x="497936" y="86755"/>
                    </a:cubicBezTo>
                    <a:cubicBezTo>
                      <a:pt x="497936" y="84947"/>
                      <a:pt x="499744" y="82236"/>
                      <a:pt x="502455" y="82236"/>
                    </a:cubicBezTo>
                    <a:lnTo>
                      <a:pt x="502455" y="82236"/>
                    </a:lnTo>
                    <a:close/>
                    <a:moveTo>
                      <a:pt x="483477" y="82236"/>
                    </a:moveTo>
                    <a:cubicBezTo>
                      <a:pt x="486188" y="82236"/>
                      <a:pt x="487995" y="84044"/>
                      <a:pt x="487995" y="86755"/>
                    </a:cubicBezTo>
                    <a:cubicBezTo>
                      <a:pt x="487995" y="89466"/>
                      <a:pt x="486188" y="91273"/>
                      <a:pt x="483477" y="91273"/>
                    </a:cubicBezTo>
                    <a:cubicBezTo>
                      <a:pt x="480766" y="91273"/>
                      <a:pt x="478959" y="89466"/>
                      <a:pt x="478959" y="86755"/>
                    </a:cubicBezTo>
                    <a:cubicBezTo>
                      <a:pt x="478959" y="84947"/>
                      <a:pt x="480766" y="82236"/>
                      <a:pt x="483477" y="82236"/>
                    </a:cubicBezTo>
                    <a:lnTo>
                      <a:pt x="483477" y="82236"/>
                    </a:lnTo>
                    <a:close/>
                    <a:moveTo>
                      <a:pt x="464499" y="82236"/>
                    </a:moveTo>
                    <a:cubicBezTo>
                      <a:pt x="467211" y="82236"/>
                      <a:pt x="469018" y="84044"/>
                      <a:pt x="469018" y="86755"/>
                    </a:cubicBezTo>
                    <a:cubicBezTo>
                      <a:pt x="469018" y="89466"/>
                      <a:pt x="467211" y="91273"/>
                      <a:pt x="464499" y="91273"/>
                    </a:cubicBezTo>
                    <a:cubicBezTo>
                      <a:pt x="461788" y="91273"/>
                      <a:pt x="459981" y="89466"/>
                      <a:pt x="459981" y="86755"/>
                    </a:cubicBezTo>
                    <a:cubicBezTo>
                      <a:pt x="459981" y="84947"/>
                      <a:pt x="461788" y="82236"/>
                      <a:pt x="464499" y="82236"/>
                    </a:cubicBezTo>
                    <a:lnTo>
                      <a:pt x="464499" y="82236"/>
                    </a:lnTo>
                    <a:close/>
                    <a:moveTo>
                      <a:pt x="446425" y="82236"/>
                    </a:moveTo>
                    <a:cubicBezTo>
                      <a:pt x="449137" y="82236"/>
                      <a:pt x="450944" y="84044"/>
                      <a:pt x="450944" y="86755"/>
                    </a:cubicBezTo>
                    <a:cubicBezTo>
                      <a:pt x="450944" y="89466"/>
                      <a:pt x="449137" y="91273"/>
                      <a:pt x="446425" y="91273"/>
                    </a:cubicBezTo>
                    <a:cubicBezTo>
                      <a:pt x="443714" y="91273"/>
                      <a:pt x="441907" y="89466"/>
                      <a:pt x="441907" y="86755"/>
                    </a:cubicBezTo>
                    <a:cubicBezTo>
                      <a:pt x="441003" y="84947"/>
                      <a:pt x="443714" y="82236"/>
                      <a:pt x="446425" y="82236"/>
                    </a:cubicBezTo>
                    <a:lnTo>
                      <a:pt x="446425" y="82236"/>
                    </a:lnTo>
                    <a:close/>
                    <a:moveTo>
                      <a:pt x="427448" y="82236"/>
                    </a:moveTo>
                    <a:cubicBezTo>
                      <a:pt x="430159" y="82236"/>
                      <a:pt x="431966" y="84044"/>
                      <a:pt x="431966" y="86755"/>
                    </a:cubicBezTo>
                    <a:cubicBezTo>
                      <a:pt x="431966" y="89466"/>
                      <a:pt x="430159" y="91273"/>
                      <a:pt x="427448" y="91273"/>
                    </a:cubicBezTo>
                    <a:cubicBezTo>
                      <a:pt x="424737" y="91273"/>
                      <a:pt x="422929" y="89466"/>
                      <a:pt x="422929" y="86755"/>
                    </a:cubicBezTo>
                    <a:cubicBezTo>
                      <a:pt x="422929" y="84947"/>
                      <a:pt x="424737" y="82236"/>
                      <a:pt x="427448" y="82236"/>
                    </a:cubicBezTo>
                    <a:lnTo>
                      <a:pt x="427448" y="82236"/>
                    </a:lnTo>
                    <a:close/>
                    <a:moveTo>
                      <a:pt x="408470" y="82236"/>
                    </a:moveTo>
                    <a:cubicBezTo>
                      <a:pt x="411181" y="82236"/>
                      <a:pt x="412989" y="84044"/>
                      <a:pt x="412989" y="86755"/>
                    </a:cubicBezTo>
                    <a:cubicBezTo>
                      <a:pt x="412989" y="89466"/>
                      <a:pt x="411181" y="91273"/>
                      <a:pt x="408470" y="91273"/>
                    </a:cubicBezTo>
                    <a:cubicBezTo>
                      <a:pt x="405759" y="91273"/>
                      <a:pt x="403952" y="89466"/>
                      <a:pt x="403952" y="86755"/>
                    </a:cubicBezTo>
                    <a:cubicBezTo>
                      <a:pt x="403952" y="84947"/>
                      <a:pt x="405759" y="82236"/>
                      <a:pt x="408470" y="82236"/>
                    </a:cubicBezTo>
                    <a:lnTo>
                      <a:pt x="408470" y="82236"/>
                    </a:lnTo>
                    <a:close/>
                    <a:moveTo>
                      <a:pt x="389493" y="82236"/>
                    </a:moveTo>
                    <a:cubicBezTo>
                      <a:pt x="392204" y="82236"/>
                      <a:pt x="394011" y="84044"/>
                      <a:pt x="394011" y="86755"/>
                    </a:cubicBezTo>
                    <a:cubicBezTo>
                      <a:pt x="394011" y="89466"/>
                      <a:pt x="392204" y="91273"/>
                      <a:pt x="389493" y="91273"/>
                    </a:cubicBezTo>
                    <a:cubicBezTo>
                      <a:pt x="386782" y="91273"/>
                      <a:pt x="384974" y="89466"/>
                      <a:pt x="384974" y="86755"/>
                    </a:cubicBezTo>
                    <a:cubicBezTo>
                      <a:pt x="384974" y="84947"/>
                      <a:pt x="386782" y="82236"/>
                      <a:pt x="389493" y="82236"/>
                    </a:cubicBezTo>
                    <a:lnTo>
                      <a:pt x="389493" y="82236"/>
                    </a:lnTo>
                    <a:close/>
                    <a:moveTo>
                      <a:pt x="370515" y="82236"/>
                    </a:moveTo>
                    <a:cubicBezTo>
                      <a:pt x="373226" y="82236"/>
                      <a:pt x="375034" y="84044"/>
                      <a:pt x="375034" y="86755"/>
                    </a:cubicBezTo>
                    <a:cubicBezTo>
                      <a:pt x="375034" y="89466"/>
                      <a:pt x="373226" y="91273"/>
                      <a:pt x="370515" y="91273"/>
                    </a:cubicBezTo>
                    <a:cubicBezTo>
                      <a:pt x="367804" y="91273"/>
                      <a:pt x="365997" y="89466"/>
                      <a:pt x="365997" y="86755"/>
                    </a:cubicBezTo>
                    <a:cubicBezTo>
                      <a:pt x="365997" y="84947"/>
                      <a:pt x="367804" y="82236"/>
                      <a:pt x="370515" y="82236"/>
                    </a:cubicBezTo>
                    <a:lnTo>
                      <a:pt x="370515" y="82236"/>
                    </a:lnTo>
                    <a:close/>
                    <a:moveTo>
                      <a:pt x="352441" y="82236"/>
                    </a:moveTo>
                    <a:cubicBezTo>
                      <a:pt x="355152" y="82236"/>
                      <a:pt x="356960" y="84044"/>
                      <a:pt x="356960" y="86755"/>
                    </a:cubicBezTo>
                    <a:cubicBezTo>
                      <a:pt x="356960" y="89466"/>
                      <a:pt x="355152" y="91273"/>
                      <a:pt x="352441" y="91273"/>
                    </a:cubicBezTo>
                    <a:cubicBezTo>
                      <a:pt x="349730" y="91273"/>
                      <a:pt x="347923" y="89466"/>
                      <a:pt x="347923" y="86755"/>
                    </a:cubicBezTo>
                    <a:cubicBezTo>
                      <a:pt x="347019" y="84947"/>
                      <a:pt x="349730" y="82236"/>
                      <a:pt x="352441" y="82236"/>
                    </a:cubicBezTo>
                    <a:lnTo>
                      <a:pt x="352441" y="82236"/>
                    </a:lnTo>
                    <a:close/>
                    <a:moveTo>
                      <a:pt x="333464" y="82236"/>
                    </a:moveTo>
                    <a:cubicBezTo>
                      <a:pt x="336175" y="82236"/>
                      <a:pt x="337982" y="84044"/>
                      <a:pt x="337982" y="86755"/>
                    </a:cubicBezTo>
                    <a:cubicBezTo>
                      <a:pt x="337982" y="89466"/>
                      <a:pt x="336175" y="91273"/>
                      <a:pt x="333464" y="91273"/>
                    </a:cubicBezTo>
                    <a:cubicBezTo>
                      <a:pt x="330753" y="91273"/>
                      <a:pt x="328945" y="89466"/>
                      <a:pt x="328945" y="86755"/>
                    </a:cubicBezTo>
                    <a:cubicBezTo>
                      <a:pt x="328945" y="84947"/>
                      <a:pt x="330753" y="82236"/>
                      <a:pt x="333464" y="82236"/>
                    </a:cubicBezTo>
                    <a:lnTo>
                      <a:pt x="333464" y="82236"/>
                    </a:lnTo>
                    <a:close/>
                    <a:moveTo>
                      <a:pt x="812422" y="71392"/>
                    </a:moveTo>
                    <a:cubicBezTo>
                      <a:pt x="815133" y="71392"/>
                      <a:pt x="816941" y="73199"/>
                      <a:pt x="816941" y="75910"/>
                    </a:cubicBezTo>
                    <a:cubicBezTo>
                      <a:pt x="816941" y="78621"/>
                      <a:pt x="815133" y="80429"/>
                      <a:pt x="812422" y="80429"/>
                    </a:cubicBezTo>
                    <a:cubicBezTo>
                      <a:pt x="809711" y="80429"/>
                      <a:pt x="807904" y="78621"/>
                      <a:pt x="807904" y="75910"/>
                    </a:cubicBezTo>
                    <a:cubicBezTo>
                      <a:pt x="807904" y="73199"/>
                      <a:pt x="809711" y="71392"/>
                      <a:pt x="812422" y="71392"/>
                    </a:cubicBezTo>
                    <a:lnTo>
                      <a:pt x="812422" y="71392"/>
                    </a:lnTo>
                    <a:close/>
                    <a:moveTo>
                      <a:pt x="793445" y="71392"/>
                    </a:moveTo>
                    <a:cubicBezTo>
                      <a:pt x="796156" y="71392"/>
                      <a:pt x="797963" y="73199"/>
                      <a:pt x="797963" y="75910"/>
                    </a:cubicBezTo>
                    <a:cubicBezTo>
                      <a:pt x="797963" y="78621"/>
                      <a:pt x="796156" y="80429"/>
                      <a:pt x="793445" y="80429"/>
                    </a:cubicBezTo>
                    <a:cubicBezTo>
                      <a:pt x="790733" y="80429"/>
                      <a:pt x="788926" y="78621"/>
                      <a:pt x="788926" y="75910"/>
                    </a:cubicBezTo>
                    <a:cubicBezTo>
                      <a:pt x="788926" y="73199"/>
                      <a:pt x="790733" y="71392"/>
                      <a:pt x="793445" y="71392"/>
                    </a:cubicBezTo>
                    <a:lnTo>
                      <a:pt x="793445" y="71392"/>
                    </a:lnTo>
                    <a:close/>
                    <a:moveTo>
                      <a:pt x="774467" y="71392"/>
                    </a:moveTo>
                    <a:cubicBezTo>
                      <a:pt x="777178" y="71392"/>
                      <a:pt x="778985" y="73199"/>
                      <a:pt x="778985" y="75910"/>
                    </a:cubicBezTo>
                    <a:cubicBezTo>
                      <a:pt x="778985" y="78621"/>
                      <a:pt x="777178" y="80429"/>
                      <a:pt x="774467" y="80429"/>
                    </a:cubicBezTo>
                    <a:cubicBezTo>
                      <a:pt x="771756" y="80429"/>
                      <a:pt x="769948" y="78621"/>
                      <a:pt x="769948" y="75910"/>
                    </a:cubicBezTo>
                    <a:cubicBezTo>
                      <a:pt x="769948" y="73199"/>
                      <a:pt x="771756" y="71392"/>
                      <a:pt x="774467" y="71392"/>
                    </a:cubicBezTo>
                    <a:lnTo>
                      <a:pt x="774467" y="71392"/>
                    </a:lnTo>
                    <a:close/>
                    <a:moveTo>
                      <a:pt x="756393" y="71392"/>
                    </a:moveTo>
                    <a:cubicBezTo>
                      <a:pt x="759104" y="71392"/>
                      <a:pt x="760912" y="73199"/>
                      <a:pt x="760912" y="75910"/>
                    </a:cubicBezTo>
                    <a:cubicBezTo>
                      <a:pt x="760912" y="78621"/>
                      <a:pt x="759104" y="80429"/>
                      <a:pt x="756393" y="80429"/>
                    </a:cubicBezTo>
                    <a:cubicBezTo>
                      <a:pt x="753682" y="80429"/>
                      <a:pt x="751875" y="78621"/>
                      <a:pt x="751875" y="75910"/>
                    </a:cubicBezTo>
                    <a:cubicBezTo>
                      <a:pt x="751875" y="73199"/>
                      <a:pt x="753682" y="71392"/>
                      <a:pt x="756393" y="71392"/>
                    </a:cubicBezTo>
                    <a:lnTo>
                      <a:pt x="756393" y="71392"/>
                    </a:lnTo>
                    <a:close/>
                    <a:moveTo>
                      <a:pt x="737415" y="71392"/>
                    </a:moveTo>
                    <a:cubicBezTo>
                      <a:pt x="740126" y="71392"/>
                      <a:pt x="741934" y="73199"/>
                      <a:pt x="741934" y="75910"/>
                    </a:cubicBezTo>
                    <a:cubicBezTo>
                      <a:pt x="741934" y="78621"/>
                      <a:pt x="740126" y="80429"/>
                      <a:pt x="737415" y="80429"/>
                    </a:cubicBezTo>
                    <a:cubicBezTo>
                      <a:pt x="734704" y="80429"/>
                      <a:pt x="732897" y="78621"/>
                      <a:pt x="732897" y="75910"/>
                    </a:cubicBezTo>
                    <a:cubicBezTo>
                      <a:pt x="732897" y="73199"/>
                      <a:pt x="734704" y="71392"/>
                      <a:pt x="737415" y="71392"/>
                    </a:cubicBezTo>
                    <a:lnTo>
                      <a:pt x="737415" y="71392"/>
                    </a:lnTo>
                    <a:close/>
                    <a:moveTo>
                      <a:pt x="718438" y="71392"/>
                    </a:moveTo>
                    <a:cubicBezTo>
                      <a:pt x="721149" y="71392"/>
                      <a:pt x="722956" y="73199"/>
                      <a:pt x="722956" y="75910"/>
                    </a:cubicBezTo>
                    <a:cubicBezTo>
                      <a:pt x="722956" y="78621"/>
                      <a:pt x="721149" y="80429"/>
                      <a:pt x="718438" y="80429"/>
                    </a:cubicBezTo>
                    <a:cubicBezTo>
                      <a:pt x="715727" y="80429"/>
                      <a:pt x="713919" y="78621"/>
                      <a:pt x="713919" y="75910"/>
                    </a:cubicBezTo>
                    <a:cubicBezTo>
                      <a:pt x="713919" y="73199"/>
                      <a:pt x="715727" y="71392"/>
                      <a:pt x="718438" y="71392"/>
                    </a:cubicBezTo>
                    <a:lnTo>
                      <a:pt x="718438" y="71392"/>
                    </a:lnTo>
                    <a:close/>
                    <a:moveTo>
                      <a:pt x="699460" y="71392"/>
                    </a:moveTo>
                    <a:cubicBezTo>
                      <a:pt x="702171" y="71392"/>
                      <a:pt x="703979" y="73199"/>
                      <a:pt x="703979" y="75910"/>
                    </a:cubicBezTo>
                    <a:cubicBezTo>
                      <a:pt x="703979" y="78621"/>
                      <a:pt x="702171" y="80429"/>
                      <a:pt x="699460" y="80429"/>
                    </a:cubicBezTo>
                    <a:cubicBezTo>
                      <a:pt x="696749" y="80429"/>
                      <a:pt x="694942" y="78621"/>
                      <a:pt x="694942" y="75910"/>
                    </a:cubicBezTo>
                    <a:cubicBezTo>
                      <a:pt x="694942" y="73199"/>
                      <a:pt x="696749" y="71392"/>
                      <a:pt x="699460" y="71392"/>
                    </a:cubicBezTo>
                    <a:lnTo>
                      <a:pt x="699460" y="71392"/>
                    </a:lnTo>
                    <a:close/>
                    <a:moveTo>
                      <a:pt x="680483" y="71392"/>
                    </a:moveTo>
                    <a:cubicBezTo>
                      <a:pt x="683194" y="71392"/>
                      <a:pt x="685001" y="73199"/>
                      <a:pt x="685001" y="75910"/>
                    </a:cubicBezTo>
                    <a:cubicBezTo>
                      <a:pt x="685001" y="78621"/>
                      <a:pt x="683194" y="80429"/>
                      <a:pt x="680483" y="80429"/>
                    </a:cubicBezTo>
                    <a:cubicBezTo>
                      <a:pt x="677771" y="80429"/>
                      <a:pt x="675964" y="78621"/>
                      <a:pt x="675964" y="75910"/>
                    </a:cubicBezTo>
                    <a:cubicBezTo>
                      <a:pt x="675964" y="73199"/>
                      <a:pt x="678675" y="71392"/>
                      <a:pt x="680483" y="71392"/>
                    </a:cubicBezTo>
                    <a:lnTo>
                      <a:pt x="680483" y="71392"/>
                    </a:lnTo>
                    <a:close/>
                    <a:moveTo>
                      <a:pt x="662409" y="71392"/>
                    </a:moveTo>
                    <a:cubicBezTo>
                      <a:pt x="665120" y="71392"/>
                      <a:pt x="666927" y="73199"/>
                      <a:pt x="666927" y="75910"/>
                    </a:cubicBezTo>
                    <a:cubicBezTo>
                      <a:pt x="666927" y="78621"/>
                      <a:pt x="665120" y="80429"/>
                      <a:pt x="662409" y="80429"/>
                    </a:cubicBezTo>
                    <a:cubicBezTo>
                      <a:pt x="659698" y="80429"/>
                      <a:pt x="657890" y="78621"/>
                      <a:pt x="657890" y="75910"/>
                    </a:cubicBezTo>
                    <a:cubicBezTo>
                      <a:pt x="657890" y="73199"/>
                      <a:pt x="659698" y="71392"/>
                      <a:pt x="662409" y="71392"/>
                    </a:cubicBezTo>
                    <a:lnTo>
                      <a:pt x="662409" y="71392"/>
                    </a:lnTo>
                    <a:close/>
                    <a:moveTo>
                      <a:pt x="643431" y="71392"/>
                    </a:moveTo>
                    <a:cubicBezTo>
                      <a:pt x="646142" y="71392"/>
                      <a:pt x="647950" y="73199"/>
                      <a:pt x="647950" y="75910"/>
                    </a:cubicBezTo>
                    <a:cubicBezTo>
                      <a:pt x="647950" y="78621"/>
                      <a:pt x="646142" y="80429"/>
                      <a:pt x="643431" y="80429"/>
                    </a:cubicBezTo>
                    <a:cubicBezTo>
                      <a:pt x="640720" y="80429"/>
                      <a:pt x="638913" y="78621"/>
                      <a:pt x="638913" y="75910"/>
                    </a:cubicBezTo>
                    <a:cubicBezTo>
                      <a:pt x="638913" y="73199"/>
                      <a:pt x="640720" y="71392"/>
                      <a:pt x="643431" y="71392"/>
                    </a:cubicBezTo>
                    <a:lnTo>
                      <a:pt x="643431" y="71392"/>
                    </a:lnTo>
                    <a:close/>
                    <a:moveTo>
                      <a:pt x="624453" y="71392"/>
                    </a:moveTo>
                    <a:cubicBezTo>
                      <a:pt x="627165" y="71392"/>
                      <a:pt x="628972" y="73199"/>
                      <a:pt x="628972" y="75910"/>
                    </a:cubicBezTo>
                    <a:cubicBezTo>
                      <a:pt x="628972" y="78621"/>
                      <a:pt x="627165" y="80429"/>
                      <a:pt x="624453" y="80429"/>
                    </a:cubicBezTo>
                    <a:cubicBezTo>
                      <a:pt x="621742" y="80429"/>
                      <a:pt x="619935" y="78621"/>
                      <a:pt x="619935" y="75910"/>
                    </a:cubicBezTo>
                    <a:cubicBezTo>
                      <a:pt x="619935" y="73199"/>
                      <a:pt x="621742" y="71392"/>
                      <a:pt x="624453" y="71392"/>
                    </a:cubicBezTo>
                    <a:lnTo>
                      <a:pt x="624453" y="71392"/>
                    </a:lnTo>
                    <a:close/>
                    <a:moveTo>
                      <a:pt x="605476" y="71392"/>
                    </a:moveTo>
                    <a:cubicBezTo>
                      <a:pt x="608187" y="71392"/>
                      <a:pt x="609994" y="73199"/>
                      <a:pt x="609994" y="75910"/>
                    </a:cubicBezTo>
                    <a:cubicBezTo>
                      <a:pt x="609994" y="78621"/>
                      <a:pt x="608187" y="80429"/>
                      <a:pt x="605476" y="80429"/>
                    </a:cubicBezTo>
                    <a:cubicBezTo>
                      <a:pt x="602765" y="80429"/>
                      <a:pt x="600957" y="78621"/>
                      <a:pt x="600957" y="75910"/>
                    </a:cubicBezTo>
                    <a:cubicBezTo>
                      <a:pt x="600957" y="73199"/>
                      <a:pt x="602765" y="71392"/>
                      <a:pt x="605476" y="71392"/>
                    </a:cubicBezTo>
                    <a:lnTo>
                      <a:pt x="605476" y="71392"/>
                    </a:lnTo>
                    <a:close/>
                    <a:moveTo>
                      <a:pt x="586498" y="71392"/>
                    </a:moveTo>
                    <a:cubicBezTo>
                      <a:pt x="589209" y="71392"/>
                      <a:pt x="591017" y="73199"/>
                      <a:pt x="591017" y="75910"/>
                    </a:cubicBezTo>
                    <a:cubicBezTo>
                      <a:pt x="591017" y="78621"/>
                      <a:pt x="589209" y="80429"/>
                      <a:pt x="586498" y="80429"/>
                    </a:cubicBezTo>
                    <a:cubicBezTo>
                      <a:pt x="583787" y="80429"/>
                      <a:pt x="581980" y="78621"/>
                      <a:pt x="581980" y="75910"/>
                    </a:cubicBezTo>
                    <a:cubicBezTo>
                      <a:pt x="581980" y="73199"/>
                      <a:pt x="584691" y="71392"/>
                      <a:pt x="586498" y="71392"/>
                    </a:cubicBezTo>
                    <a:lnTo>
                      <a:pt x="586498" y="71392"/>
                    </a:lnTo>
                    <a:close/>
                    <a:moveTo>
                      <a:pt x="568424" y="71392"/>
                    </a:moveTo>
                    <a:cubicBezTo>
                      <a:pt x="571135" y="71392"/>
                      <a:pt x="572943" y="73199"/>
                      <a:pt x="572943" y="75910"/>
                    </a:cubicBezTo>
                    <a:cubicBezTo>
                      <a:pt x="572943" y="78621"/>
                      <a:pt x="571135" y="80429"/>
                      <a:pt x="568424" y="80429"/>
                    </a:cubicBezTo>
                    <a:cubicBezTo>
                      <a:pt x="565713" y="80429"/>
                      <a:pt x="563906" y="78621"/>
                      <a:pt x="563906" y="75910"/>
                    </a:cubicBezTo>
                    <a:cubicBezTo>
                      <a:pt x="563906" y="73199"/>
                      <a:pt x="565713" y="71392"/>
                      <a:pt x="568424" y="71392"/>
                    </a:cubicBezTo>
                    <a:lnTo>
                      <a:pt x="568424" y="71392"/>
                    </a:lnTo>
                    <a:close/>
                    <a:moveTo>
                      <a:pt x="549447" y="71392"/>
                    </a:moveTo>
                    <a:cubicBezTo>
                      <a:pt x="552158" y="71392"/>
                      <a:pt x="553965" y="73199"/>
                      <a:pt x="553965" y="75910"/>
                    </a:cubicBezTo>
                    <a:cubicBezTo>
                      <a:pt x="553965" y="78621"/>
                      <a:pt x="552158" y="80429"/>
                      <a:pt x="549447" y="80429"/>
                    </a:cubicBezTo>
                    <a:cubicBezTo>
                      <a:pt x="546736" y="80429"/>
                      <a:pt x="544928" y="78621"/>
                      <a:pt x="544928" y="75910"/>
                    </a:cubicBezTo>
                    <a:cubicBezTo>
                      <a:pt x="544928" y="73199"/>
                      <a:pt x="546736" y="71392"/>
                      <a:pt x="549447" y="71392"/>
                    </a:cubicBezTo>
                    <a:lnTo>
                      <a:pt x="549447" y="71392"/>
                    </a:lnTo>
                    <a:close/>
                    <a:moveTo>
                      <a:pt x="530469" y="71392"/>
                    </a:moveTo>
                    <a:cubicBezTo>
                      <a:pt x="533180" y="71392"/>
                      <a:pt x="534988" y="73199"/>
                      <a:pt x="534988" y="75910"/>
                    </a:cubicBezTo>
                    <a:cubicBezTo>
                      <a:pt x="534988" y="78621"/>
                      <a:pt x="533180" y="80429"/>
                      <a:pt x="530469" y="80429"/>
                    </a:cubicBezTo>
                    <a:cubicBezTo>
                      <a:pt x="527758" y="80429"/>
                      <a:pt x="525951" y="78621"/>
                      <a:pt x="525951" y="75910"/>
                    </a:cubicBezTo>
                    <a:cubicBezTo>
                      <a:pt x="525951" y="73199"/>
                      <a:pt x="527758" y="71392"/>
                      <a:pt x="530469" y="71392"/>
                    </a:cubicBezTo>
                    <a:lnTo>
                      <a:pt x="530469" y="71392"/>
                    </a:lnTo>
                    <a:close/>
                    <a:moveTo>
                      <a:pt x="511492" y="71392"/>
                    </a:moveTo>
                    <a:cubicBezTo>
                      <a:pt x="514203" y="71392"/>
                      <a:pt x="516010" y="73199"/>
                      <a:pt x="516010" y="75910"/>
                    </a:cubicBezTo>
                    <a:cubicBezTo>
                      <a:pt x="516010" y="78621"/>
                      <a:pt x="514203" y="80429"/>
                      <a:pt x="511492" y="80429"/>
                    </a:cubicBezTo>
                    <a:cubicBezTo>
                      <a:pt x="508780" y="80429"/>
                      <a:pt x="506973" y="78621"/>
                      <a:pt x="506973" y="75910"/>
                    </a:cubicBezTo>
                    <a:cubicBezTo>
                      <a:pt x="506973" y="73199"/>
                      <a:pt x="508780" y="71392"/>
                      <a:pt x="511492" y="71392"/>
                    </a:cubicBezTo>
                    <a:lnTo>
                      <a:pt x="511492" y="71392"/>
                    </a:lnTo>
                    <a:close/>
                    <a:moveTo>
                      <a:pt x="493418" y="71392"/>
                    </a:moveTo>
                    <a:cubicBezTo>
                      <a:pt x="496129" y="71392"/>
                      <a:pt x="497936" y="73199"/>
                      <a:pt x="497936" y="75910"/>
                    </a:cubicBezTo>
                    <a:cubicBezTo>
                      <a:pt x="497936" y="78621"/>
                      <a:pt x="496129" y="80429"/>
                      <a:pt x="493418" y="80429"/>
                    </a:cubicBezTo>
                    <a:cubicBezTo>
                      <a:pt x="490707" y="80429"/>
                      <a:pt x="488899" y="78621"/>
                      <a:pt x="488899" y="75910"/>
                    </a:cubicBezTo>
                    <a:cubicBezTo>
                      <a:pt x="488899" y="73199"/>
                      <a:pt x="490707" y="71392"/>
                      <a:pt x="493418" y="71392"/>
                    </a:cubicBezTo>
                    <a:lnTo>
                      <a:pt x="493418" y="71392"/>
                    </a:lnTo>
                    <a:close/>
                    <a:moveTo>
                      <a:pt x="474440" y="71392"/>
                    </a:moveTo>
                    <a:cubicBezTo>
                      <a:pt x="477151" y="71392"/>
                      <a:pt x="478959" y="73199"/>
                      <a:pt x="478959" y="75910"/>
                    </a:cubicBezTo>
                    <a:cubicBezTo>
                      <a:pt x="478959" y="78621"/>
                      <a:pt x="477151" y="80429"/>
                      <a:pt x="474440" y="80429"/>
                    </a:cubicBezTo>
                    <a:cubicBezTo>
                      <a:pt x="471729" y="80429"/>
                      <a:pt x="469922" y="78621"/>
                      <a:pt x="469922" y="75910"/>
                    </a:cubicBezTo>
                    <a:cubicBezTo>
                      <a:pt x="469922" y="73199"/>
                      <a:pt x="471729" y="71392"/>
                      <a:pt x="474440" y="71392"/>
                    </a:cubicBezTo>
                    <a:lnTo>
                      <a:pt x="474440" y="71392"/>
                    </a:lnTo>
                    <a:close/>
                    <a:moveTo>
                      <a:pt x="455462" y="71392"/>
                    </a:moveTo>
                    <a:cubicBezTo>
                      <a:pt x="458174" y="71392"/>
                      <a:pt x="459981" y="73199"/>
                      <a:pt x="459981" y="75910"/>
                    </a:cubicBezTo>
                    <a:cubicBezTo>
                      <a:pt x="459981" y="78621"/>
                      <a:pt x="458174" y="80429"/>
                      <a:pt x="455462" y="80429"/>
                    </a:cubicBezTo>
                    <a:cubicBezTo>
                      <a:pt x="452751" y="80429"/>
                      <a:pt x="450944" y="78621"/>
                      <a:pt x="450944" y="75910"/>
                    </a:cubicBezTo>
                    <a:cubicBezTo>
                      <a:pt x="450944" y="73199"/>
                      <a:pt x="452751" y="71392"/>
                      <a:pt x="455462" y="71392"/>
                    </a:cubicBezTo>
                    <a:lnTo>
                      <a:pt x="455462" y="71392"/>
                    </a:lnTo>
                    <a:close/>
                    <a:moveTo>
                      <a:pt x="436485" y="71392"/>
                    </a:moveTo>
                    <a:cubicBezTo>
                      <a:pt x="439196" y="71392"/>
                      <a:pt x="441003" y="73199"/>
                      <a:pt x="441003" y="75910"/>
                    </a:cubicBezTo>
                    <a:cubicBezTo>
                      <a:pt x="441003" y="78621"/>
                      <a:pt x="439196" y="80429"/>
                      <a:pt x="436485" y="80429"/>
                    </a:cubicBezTo>
                    <a:cubicBezTo>
                      <a:pt x="433774" y="80429"/>
                      <a:pt x="431966" y="78621"/>
                      <a:pt x="431966" y="75910"/>
                    </a:cubicBezTo>
                    <a:cubicBezTo>
                      <a:pt x="431966" y="73199"/>
                      <a:pt x="433774" y="71392"/>
                      <a:pt x="436485" y="71392"/>
                    </a:cubicBezTo>
                    <a:lnTo>
                      <a:pt x="436485" y="71392"/>
                    </a:lnTo>
                    <a:close/>
                    <a:moveTo>
                      <a:pt x="417507" y="71392"/>
                    </a:moveTo>
                    <a:cubicBezTo>
                      <a:pt x="420218" y="71392"/>
                      <a:pt x="422026" y="73199"/>
                      <a:pt x="422026" y="75910"/>
                    </a:cubicBezTo>
                    <a:cubicBezTo>
                      <a:pt x="422026" y="78621"/>
                      <a:pt x="420218" y="80429"/>
                      <a:pt x="417507" y="80429"/>
                    </a:cubicBezTo>
                    <a:cubicBezTo>
                      <a:pt x="414796" y="80429"/>
                      <a:pt x="412989" y="78621"/>
                      <a:pt x="412989" y="75910"/>
                    </a:cubicBezTo>
                    <a:cubicBezTo>
                      <a:pt x="412989" y="73199"/>
                      <a:pt x="415700" y="71392"/>
                      <a:pt x="417507" y="71392"/>
                    </a:cubicBezTo>
                    <a:lnTo>
                      <a:pt x="417507" y="71392"/>
                    </a:lnTo>
                    <a:close/>
                    <a:moveTo>
                      <a:pt x="399433" y="71392"/>
                    </a:moveTo>
                    <a:cubicBezTo>
                      <a:pt x="402144" y="71392"/>
                      <a:pt x="403952" y="73199"/>
                      <a:pt x="403952" y="75910"/>
                    </a:cubicBezTo>
                    <a:cubicBezTo>
                      <a:pt x="403952" y="78621"/>
                      <a:pt x="402144" y="80429"/>
                      <a:pt x="399433" y="80429"/>
                    </a:cubicBezTo>
                    <a:cubicBezTo>
                      <a:pt x="396722" y="80429"/>
                      <a:pt x="394915" y="78621"/>
                      <a:pt x="394915" y="75910"/>
                    </a:cubicBezTo>
                    <a:cubicBezTo>
                      <a:pt x="394915" y="73199"/>
                      <a:pt x="396722" y="71392"/>
                      <a:pt x="399433" y="71392"/>
                    </a:cubicBezTo>
                    <a:lnTo>
                      <a:pt x="399433" y="71392"/>
                    </a:lnTo>
                    <a:close/>
                    <a:moveTo>
                      <a:pt x="380456" y="71392"/>
                    </a:moveTo>
                    <a:cubicBezTo>
                      <a:pt x="383167" y="71392"/>
                      <a:pt x="384974" y="73199"/>
                      <a:pt x="384974" y="75910"/>
                    </a:cubicBezTo>
                    <a:cubicBezTo>
                      <a:pt x="384974" y="78621"/>
                      <a:pt x="383167" y="80429"/>
                      <a:pt x="380456" y="80429"/>
                    </a:cubicBezTo>
                    <a:cubicBezTo>
                      <a:pt x="377745" y="80429"/>
                      <a:pt x="375937" y="78621"/>
                      <a:pt x="375937" y="75910"/>
                    </a:cubicBezTo>
                    <a:cubicBezTo>
                      <a:pt x="375937" y="73199"/>
                      <a:pt x="377745" y="71392"/>
                      <a:pt x="380456" y="71392"/>
                    </a:cubicBezTo>
                    <a:lnTo>
                      <a:pt x="380456" y="71392"/>
                    </a:lnTo>
                    <a:close/>
                    <a:moveTo>
                      <a:pt x="803385" y="62355"/>
                    </a:moveTo>
                    <a:cubicBezTo>
                      <a:pt x="806096" y="62355"/>
                      <a:pt x="807904" y="64162"/>
                      <a:pt x="807904" y="66873"/>
                    </a:cubicBezTo>
                    <a:cubicBezTo>
                      <a:pt x="807904" y="69585"/>
                      <a:pt x="806096" y="71392"/>
                      <a:pt x="803385" y="71392"/>
                    </a:cubicBezTo>
                    <a:cubicBezTo>
                      <a:pt x="800674" y="71392"/>
                      <a:pt x="798867" y="69585"/>
                      <a:pt x="798867" y="66873"/>
                    </a:cubicBezTo>
                    <a:cubicBezTo>
                      <a:pt x="797963" y="64162"/>
                      <a:pt x="800674" y="62355"/>
                      <a:pt x="803385" y="62355"/>
                    </a:cubicBezTo>
                    <a:lnTo>
                      <a:pt x="803385" y="62355"/>
                    </a:lnTo>
                    <a:close/>
                    <a:moveTo>
                      <a:pt x="784408" y="62355"/>
                    </a:moveTo>
                    <a:cubicBezTo>
                      <a:pt x="787119" y="62355"/>
                      <a:pt x="788926" y="64162"/>
                      <a:pt x="788926" y="66873"/>
                    </a:cubicBezTo>
                    <a:cubicBezTo>
                      <a:pt x="788926" y="69585"/>
                      <a:pt x="787119" y="71392"/>
                      <a:pt x="784408" y="71392"/>
                    </a:cubicBezTo>
                    <a:cubicBezTo>
                      <a:pt x="781696" y="71392"/>
                      <a:pt x="779889" y="69585"/>
                      <a:pt x="779889" y="66873"/>
                    </a:cubicBezTo>
                    <a:cubicBezTo>
                      <a:pt x="778985" y="64162"/>
                      <a:pt x="781696" y="62355"/>
                      <a:pt x="784408" y="62355"/>
                    </a:cubicBezTo>
                    <a:lnTo>
                      <a:pt x="784408" y="62355"/>
                    </a:lnTo>
                    <a:close/>
                    <a:moveTo>
                      <a:pt x="765430" y="62355"/>
                    </a:moveTo>
                    <a:cubicBezTo>
                      <a:pt x="768141" y="62355"/>
                      <a:pt x="769948" y="64162"/>
                      <a:pt x="769948" y="66873"/>
                    </a:cubicBezTo>
                    <a:cubicBezTo>
                      <a:pt x="769948" y="69585"/>
                      <a:pt x="768141" y="71392"/>
                      <a:pt x="765430" y="71392"/>
                    </a:cubicBezTo>
                    <a:cubicBezTo>
                      <a:pt x="762719" y="71392"/>
                      <a:pt x="760912" y="69585"/>
                      <a:pt x="760912" y="66873"/>
                    </a:cubicBezTo>
                    <a:cubicBezTo>
                      <a:pt x="760912" y="64162"/>
                      <a:pt x="762719" y="62355"/>
                      <a:pt x="765430" y="62355"/>
                    </a:cubicBezTo>
                    <a:lnTo>
                      <a:pt x="765430" y="62355"/>
                    </a:lnTo>
                    <a:close/>
                    <a:moveTo>
                      <a:pt x="746452" y="62355"/>
                    </a:moveTo>
                    <a:cubicBezTo>
                      <a:pt x="749163" y="62355"/>
                      <a:pt x="750971" y="64162"/>
                      <a:pt x="750971" y="66873"/>
                    </a:cubicBezTo>
                    <a:cubicBezTo>
                      <a:pt x="750971" y="69585"/>
                      <a:pt x="749163" y="71392"/>
                      <a:pt x="746452" y="71392"/>
                    </a:cubicBezTo>
                    <a:cubicBezTo>
                      <a:pt x="743741" y="71392"/>
                      <a:pt x="741934" y="69585"/>
                      <a:pt x="741934" y="66873"/>
                    </a:cubicBezTo>
                    <a:cubicBezTo>
                      <a:pt x="741934" y="64162"/>
                      <a:pt x="743741" y="62355"/>
                      <a:pt x="746452" y="62355"/>
                    </a:cubicBezTo>
                    <a:lnTo>
                      <a:pt x="746452" y="62355"/>
                    </a:lnTo>
                    <a:close/>
                    <a:moveTo>
                      <a:pt x="727475" y="62355"/>
                    </a:moveTo>
                    <a:cubicBezTo>
                      <a:pt x="730186" y="62355"/>
                      <a:pt x="731993" y="64162"/>
                      <a:pt x="731993" y="66873"/>
                    </a:cubicBezTo>
                    <a:cubicBezTo>
                      <a:pt x="731993" y="69585"/>
                      <a:pt x="730186" y="71392"/>
                      <a:pt x="727475" y="71392"/>
                    </a:cubicBezTo>
                    <a:cubicBezTo>
                      <a:pt x="724764" y="71392"/>
                      <a:pt x="722956" y="69585"/>
                      <a:pt x="722956" y="66873"/>
                    </a:cubicBezTo>
                    <a:cubicBezTo>
                      <a:pt x="722956" y="64162"/>
                      <a:pt x="724764" y="62355"/>
                      <a:pt x="727475" y="62355"/>
                    </a:cubicBezTo>
                    <a:lnTo>
                      <a:pt x="727475" y="62355"/>
                    </a:lnTo>
                    <a:close/>
                    <a:moveTo>
                      <a:pt x="709401" y="62355"/>
                    </a:moveTo>
                    <a:cubicBezTo>
                      <a:pt x="712112" y="62355"/>
                      <a:pt x="713919" y="64162"/>
                      <a:pt x="713919" y="66873"/>
                    </a:cubicBezTo>
                    <a:cubicBezTo>
                      <a:pt x="713919" y="69585"/>
                      <a:pt x="712112" y="71392"/>
                      <a:pt x="709401" y="71392"/>
                    </a:cubicBezTo>
                    <a:cubicBezTo>
                      <a:pt x="706690" y="71392"/>
                      <a:pt x="704882" y="69585"/>
                      <a:pt x="704882" y="66873"/>
                    </a:cubicBezTo>
                    <a:cubicBezTo>
                      <a:pt x="703979" y="64162"/>
                      <a:pt x="706690" y="62355"/>
                      <a:pt x="709401" y="62355"/>
                    </a:cubicBezTo>
                    <a:lnTo>
                      <a:pt x="709401" y="62355"/>
                    </a:lnTo>
                    <a:close/>
                    <a:moveTo>
                      <a:pt x="690423" y="62355"/>
                    </a:moveTo>
                    <a:cubicBezTo>
                      <a:pt x="693134" y="62355"/>
                      <a:pt x="694942" y="64162"/>
                      <a:pt x="694942" y="66873"/>
                    </a:cubicBezTo>
                    <a:cubicBezTo>
                      <a:pt x="694942" y="69585"/>
                      <a:pt x="693134" y="71392"/>
                      <a:pt x="690423" y="71392"/>
                    </a:cubicBezTo>
                    <a:cubicBezTo>
                      <a:pt x="687712" y="71392"/>
                      <a:pt x="685905" y="69585"/>
                      <a:pt x="685905" y="66873"/>
                    </a:cubicBezTo>
                    <a:cubicBezTo>
                      <a:pt x="685905" y="64162"/>
                      <a:pt x="687712" y="62355"/>
                      <a:pt x="690423" y="62355"/>
                    </a:cubicBezTo>
                    <a:lnTo>
                      <a:pt x="690423" y="62355"/>
                    </a:lnTo>
                    <a:close/>
                    <a:moveTo>
                      <a:pt x="671446" y="62355"/>
                    </a:moveTo>
                    <a:cubicBezTo>
                      <a:pt x="674157" y="62355"/>
                      <a:pt x="675964" y="64162"/>
                      <a:pt x="675964" y="66873"/>
                    </a:cubicBezTo>
                    <a:cubicBezTo>
                      <a:pt x="675964" y="69585"/>
                      <a:pt x="674157" y="71392"/>
                      <a:pt x="671446" y="71392"/>
                    </a:cubicBezTo>
                    <a:cubicBezTo>
                      <a:pt x="668735" y="71392"/>
                      <a:pt x="666927" y="69585"/>
                      <a:pt x="666927" y="66873"/>
                    </a:cubicBezTo>
                    <a:cubicBezTo>
                      <a:pt x="666927" y="64162"/>
                      <a:pt x="668735" y="62355"/>
                      <a:pt x="671446" y="62355"/>
                    </a:cubicBezTo>
                    <a:lnTo>
                      <a:pt x="671446" y="62355"/>
                    </a:lnTo>
                    <a:close/>
                    <a:moveTo>
                      <a:pt x="652468" y="62355"/>
                    </a:moveTo>
                    <a:cubicBezTo>
                      <a:pt x="655179" y="62355"/>
                      <a:pt x="656987" y="64162"/>
                      <a:pt x="656987" y="66873"/>
                    </a:cubicBezTo>
                    <a:cubicBezTo>
                      <a:pt x="656987" y="69585"/>
                      <a:pt x="655179" y="71392"/>
                      <a:pt x="652468" y="71392"/>
                    </a:cubicBezTo>
                    <a:cubicBezTo>
                      <a:pt x="649757" y="71392"/>
                      <a:pt x="647950" y="69585"/>
                      <a:pt x="647950" y="66873"/>
                    </a:cubicBezTo>
                    <a:cubicBezTo>
                      <a:pt x="647950" y="64162"/>
                      <a:pt x="649757" y="62355"/>
                      <a:pt x="652468" y="62355"/>
                    </a:cubicBezTo>
                    <a:lnTo>
                      <a:pt x="652468" y="62355"/>
                    </a:lnTo>
                    <a:close/>
                    <a:moveTo>
                      <a:pt x="633490" y="62355"/>
                    </a:moveTo>
                    <a:cubicBezTo>
                      <a:pt x="636202" y="62355"/>
                      <a:pt x="638009" y="64162"/>
                      <a:pt x="638009" y="66873"/>
                    </a:cubicBezTo>
                    <a:cubicBezTo>
                      <a:pt x="638009" y="69585"/>
                      <a:pt x="636202" y="71392"/>
                      <a:pt x="633490" y="71392"/>
                    </a:cubicBezTo>
                    <a:cubicBezTo>
                      <a:pt x="630779" y="71392"/>
                      <a:pt x="628972" y="69585"/>
                      <a:pt x="628972" y="66873"/>
                    </a:cubicBezTo>
                    <a:cubicBezTo>
                      <a:pt x="628972" y="64162"/>
                      <a:pt x="631683" y="62355"/>
                      <a:pt x="633490" y="62355"/>
                    </a:cubicBezTo>
                    <a:lnTo>
                      <a:pt x="633490" y="62355"/>
                    </a:lnTo>
                    <a:close/>
                    <a:moveTo>
                      <a:pt x="615417" y="62355"/>
                    </a:moveTo>
                    <a:cubicBezTo>
                      <a:pt x="618128" y="62355"/>
                      <a:pt x="619935" y="64162"/>
                      <a:pt x="619935" y="66873"/>
                    </a:cubicBezTo>
                    <a:cubicBezTo>
                      <a:pt x="619935" y="69585"/>
                      <a:pt x="618128" y="71392"/>
                      <a:pt x="615417" y="71392"/>
                    </a:cubicBezTo>
                    <a:cubicBezTo>
                      <a:pt x="612705" y="71392"/>
                      <a:pt x="610898" y="69585"/>
                      <a:pt x="610898" y="66873"/>
                    </a:cubicBezTo>
                    <a:cubicBezTo>
                      <a:pt x="609994" y="64162"/>
                      <a:pt x="612705" y="62355"/>
                      <a:pt x="615417" y="62355"/>
                    </a:cubicBezTo>
                    <a:lnTo>
                      <a:pt x="615417" y="62355"/>
                    </a:lnTo>
                    <a:close/>
                    <a:moveTo>
                      <a:pt x="596439" y="62355"/>
                    </a:moveTo>
                    <a:cubicBezTo>
                      <a:pt x="599150" y="62355"/>
                      <a:pt x="600957" y="64162"/>
                      <a:pt x="600957" y="66873"/>
                    </a:cubicBezTo>
                    <a:cubicBezTo>
                      <a:pt x="600957" y="69585"/>
                      <a:pt x="599150" y="71392"/>
                      <a:pt x="596439" y="71392"/>
                    </a:cubicBezTo>
                    <a:cubicBezTo>
                      <a:pt x="593728" y="71392"/>
                      <a:pt x="591920" y="69585"/>
                      <a:pt x="591920" y="66873"/>
                    </a:cubicBezTo>
                    <a:cubicBezTo>
                      <a:pt x="591920" y="64162"/>
                      <a:pt x="593728" y="62355"/>
                      <a:pt x="596439" y="62355"/>
                    </a:cubicBezTo>
                    <a:lnTo>
                      <a:pt x="596439" y="62355"/>
                    </a:lnTo>
                    <a:close/>
                    <a:moveTo>
                      <a:pt x="577461" y="62355"/>
                    </a:moveTo>
                    <a:cubicBezTo>
                      <a:pt x="580172" y="62355"/>
                      <a:pt x="581980" y="64162"/>
                      <a:pt x="581980" y="66873"/>
                    </a:cubicBezTo>
                    <a:cubicBezTo>
                      <a:pt x="581980" y="69585"/>
                      <a:pt x="580172" y="71392"/>
                      <a:pt x="577461" y="71392"/>
                    </a:cubicBezTo>
                    <a:cubicBezTo>
                      <a:pt x="574750" y="71392"/>
                      <a:pt x="572943" y="69585"/>
                      <a:pt x="572943" y="66873"/>
                    </a:cubicBezTo>
                    <a:cubicBezTo>
                      <a:pt x="572943" y="64162"/>
                      <a:pt x="574750" y="62355"/>
                      <a:pt x="577461" y="62355"/>
                    </a:cubicBezTo>
                    <a:lnTo>
                      <a:pt x="577461" y="62355"/>
                    </a:lnTo>
                    <a:close/>
                    <a:moveTo>
                      <a:pt x="558484" y="62355"/>
                    </a:moveTo>
                    <a:cubicBezTo>
                      <a:pt x="561195" y="62355"/>
                      <a:pt x="563002" y="64162"/>
                      <a:pt x="563002" y="66873"/>
                    </a:cubicBezTo>
                    <a:cubicBezTo>
                      <a:pt x="563002" y="69585"/>
                      <a:pt x="561195" y="71392"/>
                      <a:pt x="558484" y="71392"/>
                    </a:cubicBezTo>
                    <a:cubicBezTo>
                      <a:pt x="555773" y="71392"/>
                      <a:pt x="553965" y="69585"/>
                      <a:pt x="553965" y="66873"/>
                    </a:cubicBezTo>
                    <a:cubicBezTo>
                      <a:pt x="553965" y="64162"/>
                      <a:pt x="555773" y="62355"/>
                      <a:pt x="558484" y="62355"/>
                    </a:cubicBezTo>
                    <a:lnTo>
                      <a:pt x="558484" y="62355"/>
                    </a:lnTo>
                    <a:close/>
                    <a:moveTo>
                      <a:pt x="539506" y="62355"/>
                    </a:moveTo>
                    <a:cubicBezTo>
                      <a:pt x="542217" y="62355"/>
                      <a:pt x="544025" y="64162"/>
                      <a:pt x="544025" y="66873"/>
                    </a:cubicBezTo>
                    <a:cubicBezTo>
                      <a:pt x="544025" y="69585"/>
                      <a:pt x="542217" y="71392"/>
                      <a:pt x="539506" y="71392"/>
                    </a:cubicBezTo>
                    <a:cubicBezTo>
                      <a:pt x="536795" y="71392"/>
                      <a:pt x="534988" y="69585"/>
                      <a:pt x="534988" y="66873"/>
                    </a:cubicBezTo>
                    <a:cubicBezTo>
                      <a:pt x="534988" y="64162"/>
                      <a:pt x="537699" y="62355"/>
                      <a:pt x="539506" y="62355"/>
                    </a:cubicBezTo>
                    <a:lnTo>
                      <a:pt x="539506" y="62355"/>
                    </a:lnTo>
                    <a:close/>
                    <a:moveTo>
                      <a:pt x="521432" y="62355"/>
                    </a:moveTo>
                    <a:cubicBezTo>
                      <a:pt x="524143" y="62355"/>
                      <a:pt x="525951" y="64162"/>
                      <a:pt x="525951" y="66873"/>
                    </a:cubicBezTo>
                    <a:cubicBezTo>
                      <a:pt x="525951" y="69585"/>
                      <a:pt x="524143" y="71392"/>
                      <a:pt x="521432" y="71392"/>
                    </a:cubicBezTo>
                    <a:cubicBezTo>
                      <a:pt x="518721" y="71392"/>
                      <a:pt x="516914" y="69585"/>
                      <a:pt x="516914" y="66873"/>
                    </a:cubicBezTo>
                    <a:cubicBezTo>
                      <a:pt x="516010" y="64162"/>
                      <a:pt x="518721" y="62355"/>
                      <a:pt x="521432" y="62355"/>
                    </a:cubicBezTo>
                    <a:lnTo>
                      <a:pt x="521432" y="62355"/>
                    </a:lnTo>
                    <a:close/>
                    <a:moveTo>
                      <a:pt x="502455" y="62355"/>
                    </a:moveTo>
                    <a:cubicBezTo>
                      <a:pt x="505166" y="62355"/>
                      <a:pt x="506973" y="64162"/>
                      <a:pt x="506973" y="66873"/>
                    </a:cubicBezTo>
                    <a:cubicBezTo>
                      <a:pt x="506973" y="69585"/>
                      <a:pt x="505166" y="71392"/>
                      <a:pt x="502455" y="71392"/>
                    </a:cubicBezTo>
                    <a:cubicBezTo>
                      <a:pt x="499744" y="71392"/>
                      <a:pt x="497936" y="69585"/>
                      <a:pt x="497936" y="66873"/>
                    </a:cubicBezTo>
                    <a:cubicBezTo>
                      <a:pt x="497936" y="64162"/>
                      <a:pt x="499744" y="62355"/>
                      <a:pt x="502455" y="62355"/>
                    </a:cubicBezTo>
                    <a:lnTo>
                      <a:pt x="502455" y="62355"/>
                    </a:lnTo>
                    <a:close/>
                    <a:moveTo>
                      <a:pt x="483477" y="62355"/>
                    </a:moveTo>
                    <a:cubicBezTo>
                      <a:pt x="486188" y="62355"/>
                      <a:pt x="487995" y="64162"/>
                      <a:pt x="487995" y="66873"/>
                    </a:cubicBezTo>
                    <a:cubicBezTo>
                      <a:pt x="487995" y="69585"/>
                      <a:pt x="486188" y="71392"/>
                      <a:pt x="483477" y="71392"/>
                    </a:cubicBezTo>
                    <a:cubicBezTo>
                      <a:pt x="480766" y="71392"/>
                      <a:pt x="478959" y="69585"/>
                      <a:pt x="478959" y="66873"/>
                    </a:cubicBezTo>
                    <a:cubicBezTo>
                      <a:pt x="478959" y="64162"/>
                      <a:pt x="480766" y="62355"/>
                      <a:pt x="483477" y="62355"/>
                    </a:cubicBezTo>
                    <a:lnTo>
                      <a:pt x="483477" y="62355"/>
                    </a:lnTo>
                    <a:close/>
                    <a:moveTo>
                      <a:pt x="464499" y="62355"/>
                    </a:moveTo>
                    <a:cubicBezTo>
                      <a:pt x="467211" y="62355"/>
                      <a:pt x="469018" y="64162"/>
                      <a:pt x="469018" y="66873"/>
                    </a:cubicBezTo>
                    <a:cubicBezTo>
                      <a:pt x="469018" y="69585"/>
                      <a:pt x="467211" y="71392"/>
                      <a:pt x="464499" y="71392"/>
                    </a:cubicBezTo>
                    <a:cubicBezTo>
                      <a:pt x="461788" y="71392"/>
                      <a:pt x="459981" y="69585"/>
                      <a:pt x="459981" y="66873"/>
                    </a:cubicBezTo>
                    <a:cubicBezTo>
                      <a:pt x="459981" y="64162"/>
                      <a:pt x="461788" y="62355"/>
                      <a:pt x="464499" y="62355"/>
                    </a:cubicBezTo>
                    <a:lnTo>
                      <a:pt x="464499" y="62355"/>
                    </a:lnTo>
                    <a:close/>
                    <a:moveTo>
                      <a:pt x="446425" y="62355"/>
                    </a:moveTo>
                    <a:cubicBezTo>
                      <a:pt x="449137" y="62355"/>
                      <a:pt x="450944" y="64162"/>
                      <a:pt x="450944" y="66873"/>
                    </a:cubicBezTo>
                    <a:cubicBezTo>
                      <a:pt x="450944" y="69585"/>
                      <a:pt x="449137" y="71392"/>
                      <a:pt x="446425" y="71392"/>
                    </a:cubicBezTo>
                    <a:cubicBezTo>
                      <a:pt x="443714" y="71392"/>
                      <a:pt x="441907" y="69585"/>
                      <a:pt x="441907" y="66873"/>
                    </a:cubicBezTo>
                    <a:cubicBezTo>
                      <a:pt x="441003" y="64162"/>
                      <a:pt x="443714" y="62355"/>
                      <a:pt x="446425" y="62355"/>
                    </a:cubicBezTo>
                    <a:lnTo>
                      <a:pt x="446425" y="62355"/>
                    </a:lnTo>
                    <a:close/>
                    <a:moveTo>
                      <a:pt x="427448" y="62355"/>
                    </a:moveTo>
                    <a:cubicBezTo>
                      <a:pt x="430159" y="62355"/>
                      <a:pt x="431966" y="64162"/>
                      <a:pt x="431966" y="66873"/>
                    </a:cubicBezTo>
                    <a:cubicBezTo>
                      <a:pt x="431966" y="69585"/>
                      <a:pt x="430159" y="71392"/>
                      <a:pt x="427448" y="71392"/>
                    </a:cubicBezTo>
                    <a:cubicBezTo>
                      <a:pt x="424737" y="71392"/>
                      <a:pt x="422929" y="69585"/>
                      <a:pt x="422929" y="66873"/>
                    </a:cubicBezTo>
                    <a:cubicBezTo>
                      <a:pt x="422929" y="64162"/>
                      <a:pt x="424737" y="62355"/>
                      <a:pt x="427448" y="62355"/>
                    </a:cubicBezTo>
                    <a:lnTo>
                      <a:pt x="427448" y="62355"/>
                    </a:lnTo>
                    <a:close/>
                    <a:moveTo>
                      <a:pt x="408470" y="62355"/>
                    </a:moveTo>
                    <a:cubicBezTo>
                      <a:pt x="411181" y="62355"/>
                      <a:pt x="412989" y="64162"/>
                      <a:pt x="412989" y="66873"/>
                    </a:cubicBezTo>
                    <a:cubicBezTo>
                      <a:pt x="412989" y="69585"/>
                      <a:pt x="411181" y="71392"/>
                      <a:pt x="408470" y="71392"/>
                    </a:cubicBezTo>
                    <a:cubicBezTo>
                      <a:pt x="405759" y="71392"/>
                      <a:pt x="403952" y="69585"/>
                      <a:pt x="403952" y="66873"/>
                    </a:cubicBezTo>
                    <a:cubicBezTo>
                      <a:pt x="403952" y="64162"/>
                      <a:pt x="405759" y="62355"/>
                      <a:pt x="408470" y="62355"/>
                    </a:cubicBezTo>
                    <a:lnTo>
                      <a:pt x="408470" y="62355"/>
                    </a:lnTo>
                    <a:close/>
                    <a:moveTo>
                      <a:pt x="389493" y="62355"/>
                    </a:moveTo>
                    <a:cubicBezTo>
                      <a:pt x="392204" y="62355"/>
                      <a:pt x="394011" y="64162"/>
                      <a:pt x="394011" y="66873"/>
                    </a:cubicBezTo>
                    <a:cubicBezTo>
                      <a:pt x="394011" y="69585"/>
                      <a:pt x="392204" y="71392"/>
                      <a:pt x="389493" y="71392"/>
                    </a:cubicBezTo>
                    <a:cubicBezTo>
                      <a:pt x="386782" y="71392"/>
                      <a:pt x="384974" y="69585"/>
                      <a:pt x="384974" y="66873"/>
                    </a:cubicBezTo>
                    <a:cubicBezTo>
                      <a:pt x="384974" y="64162"/>
                      <a:pt x="386782" y="62355"/>
                      <a:pt x="389493" y="62355"/>
                    </a:cubicBezTo>
                    <a:lnTo>
                      <a:pt x="389493" y="62355"/>
                    </a:lnTo>
                    <a:close/>
                    <a:moveTo>
                      <a:pt x="793445" y="51511"/>
                    </a:moveTo>
                    <a:cubicBezTo>
                      <a:pt x="796156" y="51511"/>
                      <a:pt x="797963" y="53318"/>
                      <a:pt x="797963" y="56029"/>
                    </a:cubicBezTo>
                    <a:cubicBezTo>
                      <a:pt x="797963" y="58740"/>
                      <a:pt x="796156" y="60548"/>
                      <a:pt x="793445" y="60548"/>
                    </a:cubicBezTo>
                    <a:cubicBezTo>
                      <a:pt x="790733" y="60548"/>
                      <a:pt x="788926" y="58740"/>
                      <a:pt x="788926" y="56029"/>
                    </a:cubicBezTo>
                    <a:cubicBezTo>
                      <a:pt x="788926" y="53318"/>
                      <a:pt x="790733" y="51511"/>
                      <a:pt x="793445" y="51511"/>
                    </a:cubicBezTo>
                    <a:lnTo>
                      <a:pt x="793445" y="51511"/>
                    </a:lnTo>
                    <a:close/>
                    <a:moveTo>
                      <a:pt x="774467" y="51511"/>
                    </a:moveTo>
                    <a:cubicBezTo>
                      <a:pt x="777178" y="51511"/>
                      <a:pt x="778985" y="53318"/>
                      <a:pt x="778985" y="56029"/>
                    </a:cubicBezTo>
                    <a:cubicBezTo>
                      <a:pt x="778985" y="58740"/>
                      <a:pt x="777178" y="60548"/>
                      <a:pt x="774467" y="60548"/>
                    </a:cubicBezTo>
                    <a:cubicBezTo>
                      <a:pt x="771756" y="60548"/>
                      <a:pt x="769948" y="58740"/>
                      <a:pt x="769948" y="56029"/>
                    </a:cubicBezTo>
                    <a:cubicBezTo>
                      <a:pt x="769948" y="53318"/>
                      <a:pt x="771756" y="51511"/>
                      <a:pt x="774467" y="51511"/>
                    </a:cubicBezTo>
                    <a:lnTo>
                      <a:pt x="774467" y="51511"/>
                    </a:lnTo>
                    <a:close/>
                    <a:moveTo>
                      <a:pt x="756393" y="51511"/>
                    </a:moveTo>
                    <a:cubicBezTo>
                      <a:pt x="759104" y="51511"/>
                      <a:pt x="760912" y="53318"/>
                      <a:pt x="760912" y="56029"/>
                    </a:cubicBezTo>
                    <a:cubicBezTo>
                      <a:pt x="760912" y="58740"/>
                      <a:pt x="759104" y="60548"/>
                      <a:pt x="756393" y="60548"/>
                    </a:cubicBezTo>
                    <a:cubicBezTo>
                      <a:pt x="753682" y="60548"/>
                      <a:pt x="751875" y="58740"/>
                      <a:pt x="751875" y="56029"/>
                    </a:cubicBezTo>
                    <a:cubicBezTo>
                      <a:pt x="750971" y="53318"/>
                      <a:pt x="753682" y="51511"/>
                      <a:pt x="756393" y="51511"/>
                    </a:cubicBezTo>
                    <a:lnTo>
                      <a:pt x="756393" y="51511"/>
                    </a:lnTo>
                    <a:close/>
                    <a:moveTo>
                      <a:pt x="737415" y="51511"/>
                    </a:moveTo>
                    <a:cubicBezTo>
                      <a:pt x="740126" y="51511"/>
                      <a:pt x="741934" y="53318"/>
                      <a:pt x="741934" y="56029"/>
                    </a:cubicBezTo>
                    <a:cubicBezTo>
                      <a:pt x="741934" y="58740"/>
                      <a:pt x="740126" y="60548"/>
                      <a:pt x="737415" y="60548"/>
                    </a:cubicBezTo>
                    <a:cubicBezTo>
                      <a:pt x="734704" y="60548"/>
                      <a:pt x="732897" y="58740"/>
                      <a:pt x="732897" y="56029"/>
                    </a:cubicBezTo>
                    <a:cubicBezTo>
                      <a:pt x="732897" y="53318"/>
                      <a:pt x="734704" y="51511"/>
                      <a:pt x="737415" y="51511"/>
                    </a:cubicBezTo>
                    <a:lnTo>
                      <a:pt x="737415" y="51511"/>
                    </a:lnTo>
                    <a:close/>
                    <a:moveTo>
                      <a:pt x="718438" y="51511"/>
                    </a:moveTo>
                    <a:cubicBezTo>
                      <a:pt x="721149" y="51511"/>
                      <a:pt x="722956" y="53318"/>
                      <a:pt x="722956" y="56029"/>
                    </a:cubicBezTo>
                    <a:cubicBezTo>
                      <a:pt x="722956" y="58740"/>
                      <a:pt x="721149" y="60548"/>
                      <a:pt x="718438" y="60548"/>
                    </a:cubicBezTo>
                    <a:cubicBezTo>
                      <a:pt x="715727" y="60548"/>
                      <a:pt x="713919" y="58740"/>
                      <a:pt x="713919" y="56029"/>
                    </a:cubicBezTo>
                    <a:cubicBezTo>
                      <a:pt x="713919" y="53318"/>
                      <a:pt x="715727" y="51511"/>
                      <a:pt x="718438" y="51511"/>
                    </a:cubicBezTo>
                    <a:lnTo>
                      <a:pt x="718438" y="51511"/>
                    </a:lnTo>
                    <a:close/>
                    <a:moveTo>
                      <a:pt x="699460" y="51511"/>
                    </a:moveTo>
                    <a:cubicBezTo>
                      <a:pt x="702171" y="51511"/>
                      <a:pt x="703979" y="53318"/>
                      <a:pt x="703979" y="56029"/>
                    </a:cubicBezTo>
                    <a:cubicBezTo>
                      <a:pt x="703979" y="58740"/>
                      <a:pt x="702171" y="60548"/>
                      <a:pt x="699460" y="60548"/>
                    </a:cubicBezTo>
                    <a:cubicBezTo>
                      <a:pt x="696749" y="60548"/>
                      <a:pt x="694942" y="58740"/>
                      <a:pt x="694942" y="56029"/>
                    </a:cubicBezTo>
                    <a:cubicBezTo>
                      <a:pt x="694942" y="53318"/>
                      <a:pt x="696749" y="51511"/>
                      <a:pt x="699460" y="51511"/>
                    </a:cubicBezTo>
                    <a:lnTo>
                      <a:pt x="699460" y="51511"/>
                    </a:lnTo>
                    <a:close/>
                    <a:moveTo>
                      <a:pt x="680483" y="51511"/>
                    </a:moveTo>
                    <a:cubicBezTo>
                      <a:pt x="683194" y="51511"/>
                      <a:pt x="685001" y="53318"/>
                      <a:pt x="685001" y="56029"/>
                    </a:cubicBezTo>
                    <a:cubicBezTo>
                      <a:pt x="685001" y="58740"/>
                      <a:pt x="683194" y="60548"/>
                      <a:pt x="680483" y="60548"/>
                    </a:cubicBezTo>
                    <a:cubicBezTo>
                      <a:pt x="677771" y="60548"/>
                      <a:pt x="675964" y="58740"/>
                      <a:pt x="675964" y="56029"/>
                    </a:cubicBezTo>
                    <a:cubicBezTo>
                      <a:pt x="675964" y="53318"/>
                      <a:pt x="678675" y="51511"/>
                      <a:pt x="680483" y="51511"/>
                    </a:cubicBezTo>
                    <a:lnTo>
                      <a:pt x="680483" y="51511"/>
                    </a:lnTo>
                    <a:close/>
                    <a:moveTo>
                      <a:pt x="662409" y="51511"/>
                    </a:moveTo>
                    <a:cubicBezTo>
                      <a:pt x="665120" y="51511"/>
                      <a:pt x="666927" y="53318"/>
                      <a:pt x="666927" y="56029"/>
                    </a:cubicBezTo>
                    <a:cubicBezTo>
                      <a:pt x="666927" y="58740"/>
                      <a:pt x="665120" y="60548"/>
                      <a:pt x="662409" y="60548"/>
                    </a:cubicBezTo>
                    <a:cubicBezTo>
                      <a:pt x="659698" y="60548"/>
                      <a:pt x="657890" y="58740"/>
                      <a:pt x="657890" y="56029"/>
                    </a:cubicBezTo>
                    <a:cubicBezTo>
                      <a:pt x="656987" y="53318"/>
                      <a:pt x="659698" y="51511"/>
                      <a:pt x="662409" y="51511"/>
                    </a:cubicBezTo>
                    <a:lnTo>
                      <a:pt x="662409" y="51511"/>
                    </a:lnTo>
                    <a:close/>
                    <a:moveTo>
                      <a:pt x="643431" y="51511"/>
                    </a:moveTo>
                    <a:cubicBezTo>
                      <a:pt x="646142" y="51511"/>
                      <a:pt x="647950" y="53318"/>
                      <a:pt x="647950" y="56029"/>
                    </a:cubicBezTo>
                    <a:cubicBezTo>
                      <a:pt x="647950" y="58740"/>
                      <a:pt x="646142" y="60548"/>
                      <a:pt x="643431" y="60548"/>
                    </a:cubicBezTo>
                    <a:cubicBezTo>
                      <a:pt x="640720" y="60548"/>
                      <a:pt x="638913" y="58740"/>
                      <a:pt x="638913" y="56029"/>
                    </a:cubicBezTo>
                    <a:cubicBezTo>
                      <a:pt x="638913" y="53318"/>
                      <a:pt x="640720" y="51511"/>
                      <a:pt x="643431" y="51511"/>
                    </a:cubicBezTo>
                    <a:lnTo>
                      <a:pt x="643431" y="51511"/>
                    </a:lnTo>
                    <a:close/>
                    <a:moveTo>
                      <a:pt x="624453" y="51511"/>
                    </a:moveTo>
                    <a:cubicBezTo>
                      <a:pt x="627165" y="51511"/>
                      <a:pt x="628972" y="53318"/>
                      <a:pt x="628972" y="56029"/>
                    </a:cubicBezTo>
                    <a:cubicBezTo>
                      <a:pt x="628972" y="58740"/>
                      <a:pt x="627165" y="60548"/>
                      <a:pt x="624453" y="60548"/>
                    </a:cubicBezTo>
                    <a:cubicBezTo>
                      <a:pt x="621742" y="60548"/>
                      <a:pt x="619935" y="58740"/>
                      <a:pt x="619935" y="56029"/>
                    </a:cubicBezTo>
                    <a:cubicBezTo>
                      <a:pt x="619935" y="53318"/>
                      <a:pt x="621742" y="51511"/>
                      <a:pt x="624453" y="51511"/>
                    </a:cubicBezTo>
                    <a:lnTo>
                      <a:pt x="624453" y="51511"/>
                    </a:lnTo>
                    <a:close/>
                    <a:moveTo>
                      <a:pt x="605476" y="51511"/>
                    </a:moveTo>
                    <a:cubicBezTo>
                      <a:pt x="608187" y="51511"/>
                      <a:pt x="609994" y="53318"/>
                      <a:pt x="609994" y="56029"/>
                    </a:cubicBezTo>
                    <a:cubicBezTo>
                      <a:pt x="609994" y="58740"/>
                      <a:pt x="608187" y="60548"/>
                      <a:pt x="605476" y="60548"/>
                    </a:cubicBezTo>
                    <a:cubicBezTo>
                      <a:pt x="602765" y="60548"/>
                      <a:pt x="600957" y="58740"/>
                      <a:pt x="600957" y="56029"/>
                    </a:cubicBezTo>
                    <a:cubicBezTo>
                      <a:pt x="600957" y="53318"/>
                      <a:pt x="602765" y="51511"/>
                      <a:pt x="605476" y="51511"/>
                    </a:cubicBezTo>
                    <a:lnTo>
                      <a:pt x="605476" y="51511"/>
                    </a:lnTo>
                    <a:close/>
                    <a:moveTo>
                      <a:pt x="586498" y="51511"/>
                    </a:moveTo>
                    <a:cubicBezTo>
                      <a:pt x="589209" y="51511"/>
                      <a:pt x="591017" y="53318"/>
                      <a:pt x="591017" y="56029"/>
                    </a:cubicBezTo>
                    <a:cubicBezTo>
                      <a:pt x="591017" y="58740"/>
                      <a:pt x="589209" y="60548"/>
                      <a:pt x="586498" y="60548"/>
                    </a:cubicBezTo>
                    <a:cubicBezTo>
                      <a:pt x="583787" y="60548"/>
                      <a:pt x="581980" y="58740"/>
                      <a:pt x="581980" y="56029"/>
                    </a:cubicBezTo>
                    <a:cubicBezTo>
                      <a:pt x="581980" y="53318"/>
                      <a:pt x="584691" y="51511"/>
                      <a:pt x="586498" y="51511"/>
                    </a:cubicBezTo>
                    <a:lnTo>
                      <a:pt x="586498" y="51511"/>
                    </a:lnTo>
                    <a:close/>
                    <a:moveTo>
                      <a:pt x="568424" y="51511"/>
                    </a:moveTo>
                    <a:cubicBezTo>
                      <a:pt x="571135" y="51511"/>
                      <a:pt x="572943" y="53318"/>
                      <a:pt x="572943" y="56029"/>
                    </a:cubicBezTo>
                    <a:cubicBezTo>
                      <a:pt x="572943" y="58740"/>
                      <a:pt x="571135" y="60548"/>
                      <a:pt x="568424" y="60548"/>
                    </a:cubicBezTo>
                    <a:cubicBezTo>
                      <a:pt x="565713" y="60548"/>
                      <a:pt x="563906" y="58740"/>
                      <a:pt x="563906" y="56029"/>
                    </a:cubicBezTo>
                    <a:cubicBezTo>
                      <a:pt x="563906" y="53318"/>
                      <a:pt x="565713" y="51511"/>
                      <a:pt x="568424" y="51511"/>
                    </a:cubicBezTo>
                    <a:lnTo>
                      <a:pt x="568424" y="51511"/>
                    </a:lnTo>
                    <a:close/>
                    <a:moveTo>
                      <a:pt x="549447" y="51511"/>
                    </a:moveTo>
                    <a:cubicBezTo>
                      <a:pt x="552158" y="51511"/>
                      <a:pt x="553965" y="53318"/>
                      <a:pt x="553965" y="56029"/>
                    </a:cubicBezTo>
                    <a:cubicBezTo>
                      <a:pt x="553965" y="58740"/>
                      <a:pt x="552158" y="60548"/>
                      <a:pt x="549447" y="60548"/>
                    </a:cubicBezTo>
                    <a:cubicBezTo>
                      <a:pt x="546736" y="60548"/>
                      <a:pt x="544928" y="58740"/>
                      <a:pt x="544928" y="56029"/>
                    </a:cubicBezTo>
                    <a:cubicBezTo>
                      <a:pt x="544928" y="53318"/>
                      <a:pt x="546736" y="51511"/>
                      <a:pt x="549447" y="51511"/>
                    </a:cubicBezTo>
                    <a:lnTo>
                      <a:pt x="549447" y="51511"/>
                    </a:lnTo>
                    <a:close/>
                    <a:moveTo>
                      <a:pt x="530469" y="51511"/>
                    </a:moveTo>
                    <a:cubicBezTo>
                      <a:pt x="533180" y="51511"/>
                      <a:pt x="534988" y="53318"/>
                      <a:pt x="534988" y="56029"/>
                    </a:cubicBezTo>
                    <a:cubicBezTo>
                      <a:pt x="534988" y="58740"/>
                      <a:pt x="533180" y="60548"/>
                      <a:pt x="530469" y="60548"/>
                    </a:cubicBezTo>
                    <a:cubicBezTo>
                      <a:pt x="527758" y="60548"/>
                      <a:pt x="525951" y="58740"/>
                      <a:pt x="525951" y="56029"/>
                    </a:cubicBezTo>
                    <a:cubicBezTo>
                      <a:pt x="525951" y="53318"/>
                      <a:pt x="527758" y="51511"/>
                      <a:pt x="530469" y="51511"/>
                    </a:cubicBezTo>
                    <a:lnTo>
                      <a:pt x="530469" y="51511"/>
                    </a:lnTo>
                    <a:close/>
                    <a:moveTo>
                      <a:pt x="511492" y="51511"/>
                    </a:moveTo>
                    <a:cubicBezTo>
                      <a:pt x="514203" y="51511"/>
                      <a:pt x="516010" y="53318"/>
                      <a:pt x="516010" y="56029"/>
                    </a:cubicBezTo>
                    <a:cubicBezTo>
                      <a:pt x="516010" y="58740"/>
                      <a:pt x="514203" y="60548"/>
                      <a:pt x="511492" y="60548"/>
                    </a:cubicBezTo>
                    <a:cubicBezTo>
                      <a:pt x="508780" y="60548"/>
                      <a:pt x="506973" y="58740"/>
                      <a:pt x="506973" y="56029"/>
                    </a:cubicBezTo>
                    <a:cubicBezTo>
                      <a:pt x="506973" y="53318"/>
                      <a:pt x="508780" y="51511"/>
                      <a:pt x="511492" y="51511"/>
                    </a:cubicBezTo>
                    <a:lnTo>
                      <a:pt x="511492" y="51511"/>
                    </a:lnTo>
                    <a:close/>
                    <a:moveTo>
                      <a:pt x="493418" y="51511"/>
                    </a:moveTo>
                    <a:cubicBezTo>
                      <a:pt x="496129" y="51511"/>
                      <a:pt x="497936" y="53318"/>
                      <a:pt x="497936" y="56029"/>
                    </a:cubicBezTo>
                    <a:cubicBezTo>
                      <a:pt x="497936" y="58740"/>
                      <a:pt x="496129" y="60548"/>
                      <a:pt x="493418" y="60548"/>
                    </a:cubicBezTo>
                    <a:cubicBezTo>
                      <a:pt x="490707" y="60548"/>
                      <a:pt x="488899" y="58740"/>
                      <a:pt x="488899" y="56029"/>
                    </a:cubicBezTo>
                    <a:cubicBezTo>
                      <a:pt x="487995" y="53318"/>
                      <a:pt x="490707" y="51511"/>
                      <a:pt x="493418" y="51511"/>
                    </a:cubicBezTo>
                    <a:lnTo>
                      <a:pt x="493418" y="51511"/>
                    </a:lnTo>
                    <a:close/>
                    <a:moveTo>
                      <a:pt x="474440" y="51511"/>
                    </a:moveTo>
                    <a:cubicBezTo>
                      <a:pt x="477151" y="51511"/>
                      <a:pt x="478959" y="53318"/>
                      <a:pt x="478959" y="56029"/>
                    </a:cubicBezTo>
                    <a:cubicBezTo>
                      <a:pt x="478959" y="58740"/>
                      <a:pt x="477151" y="60548"/>
                      <a:pt x="474440" y="60548"/>
                    </a:cubicBezTo>
                    <a:cubicBezTo>
                      <a:pt x="471729" y="60548"/>
                      <a:pt x="469922" y="58740"/>
                      <a:pt x="469922" y="56029"/>
                    </a:cubicBezTo>
                    <a:cubicBezTo>
                      <a:pt x="469922" y="53318"/>
                      <a:pt x="471729" y="51511"/>
                      <a:pt x="474440" y="51511"/>
                    </a:cubicBezTo>
                    <a:lnTo>
                      <a:pt x="474440" y="51511"/>
                    </a:lnTo>
                    <a:close/>
                    <a:moveTo>
                      <a:pt x="455462" y="51511"/>
                    </a:moveTo>
                    <a:cubicBezTo>
                      <a:pt x="458174" y="51511"/>
                      <a:pt x="459981" y="53318"/>
                      <a:pt x="459981" y="56029"/>
                    </a:cubicBezTo>
                    <a:cubicBezTo>
                      <a:pt x="459981" y="58740"/>
                      <a:pt x="458174" y="60548"/>
                      <a:pt x="455462" y="60548"/>
                    </a:cubicBezTo>
                    <a:cubicBezTo>
                      <a:pt x="452751" y="60548"/>
                      <a:pt x="450944" y="58740"/>
                      <a:pt x="450944" y="56029"/>
                    </a:cubicBezTo>
                    <a:cubicBezTo>
                      <a:pt x="450944" y="53318"/>
                      <a:pt x="452751" y="51511"/>
                      <a:pt x="455462" y="51511"/>
                    </a:cubicBezTo>
                    <a:lnTo>
                      <a:pt x="455462" y="51511"/>
                    </a:lnTo>
                    <a:close/>
                    <a:moveTo>
                      <a:pt x="436485" y="51511"/>
                    </a:moveTo>
                    <a:cubicBezTo>
                      <a:pt x="439196" y="51511"/>
                      <a:pt x="441003" y="53318"/>
                      <a:pt x="441003" y="56029"/>
                    </a:cubicBezTo>
                    <a:cubicBezTo>
                      <a:pt x="441003" y="58740"/>
                      <a:pt x="439196" y="60548"/>
                      <a:pt x="436485" y="60548"/>
                    </a:cubicBezTo>
                    <a:cubicBezTo>
                      <a:pt x="433774" y="60548"/>
                      <a:pt x="431966" y="58740"/>
                      <a:pt x="431966" y="56029"/>
                    </a:cubicBezTo>
                    <a:cubicBezTo>
                      <a:pt x="431966" y="53318"/>
                      <a:pt x="433774" y="51511"/>
                      <a:pt x="436485" y="51511"/>
                    </a:cubicBezTo>
                    <a:lnTo>
                      <a:pt x="436485" y="51511"/>
                    </a:lnTo>
                    <a:close/>
                    <a:moveTo>
                      <a:pt x="417507" y="51511"/>
                    </a:moveTo>
                    <a:cubicBezTo>
                      <a:pt x="420218" y="51511"/>
                      <a:pt x="422026" y="53318"/>
                      <a:pt x="422026" y="56029"/>
                    </a:cubicBezTo>
                    <a:cubicBezTo>
                      <a:pt x="422026" y="58740"/>
                      <a:pt x="420218" y="60548"/>
                      <a:pt x="417507" y="60548"/>
                    </a:cubicBezTo>
                    <a:cubicBezTo>
                      <a:pt x="414796" y="60548"/>
                      <a:pt x="412989" y="58740"/>
                      <a:pt x="412989" y="56029"/>
                    </a:cubicBezTo>
                    <a:cubicBezTo>
                      <a:pt x="412989" y="53318"/>
                      <a:pt x="415700" y="51511"/>
                      <a:pt x="417507" y="51511"/>
                    </a:cubicBezTo>
                    <a:lnTo>
                      <a:pt x="417507" y="51511"/>
                    </a:lnTo>
                    <a:close/>
                    <a:moveTo>
                      <a:pt x="399433" y="51511"/>
                    </a:moveTo>
                    <a:cubicBezTo>
                      <a:pt x="402144" y="51511"/>
                      <a:pt x="403952" y="53318"/>
                      <a:pt x="403952" y="56029"/>
                    </a:cubicBezTo>
                    <a:cubicBezTo>
                      <a:pt x="403952" y="58740"/>
                      <a:pt x="402144" y="60548"/>
                      <a:pt x="399433" y="60548"/>
                    </a:cubicBezTo>
                    <a:cubicBezTo>
                      <a:pt x="396722" y="60548"/>
                      <a:pt x="394915" y="58740"/>
                      <a:pt x="394915" y="56029"/>
                    </a:cubicBezTo>
                    <a:cubicBezTo>
                      <a:pt x="394011" y="53318"/>
                      <a:pt x="396722" y="51511"/>
                      <a:pt x="399433" y="51511"/>
                    </a:cubicBezTo>
                    <a:lnTo>
                      <a:pt x="399433" y="51511"/>
                    </a:lnTo>
                    <a:close/>
                    <a:moveTo>
                      <a:pt x="380456" y="51511"/>
                    </a:moveTo>
                    <a:cubicBezTo>
                      <a:pt x="383167" y="51511"/>
                      <a:pt x="384974" y="53318"/>
                      <a:pt x="384974" y="56029"/>
                    </a:cubicBezTo>
                    <a:cubicBezTo>
                      <a:pt x="384974" y="58740"/>
                      <a:pt x="383167" y="60548"/>
                      <a:pt x="380456" y="60548"/>
                    </a:cubicBezTo>
                    <a:cubicBezTo>
                      <a:pt x="377745" y="60548"/>
                      <a:pt x="375937" y="58740"/>
                      <a:pt x="375937" y="56029"/>
                    </a:cubicBezTo>
                    <a:cubicBezTo>
                      <a:pt x="375937" y="53318"/>
                      <a:pt x="377745" y="51511"/>
                      <a:pt x="380456" y="51511"/>
                    </a:cubicBezTo>
                    <a:lnTo>
                      <a:pt x="380456" y="51511"/>
                    </a:lnTo>
                    <a:close/>
                    <a:moveTo>
                      <a:pt x="784408" y="42474"/>
                    </a:moveTo>
                    <a:cubicBezTo>
                      <a:pt x="787119" y="42474"/>
                      <a:pt x="788926" y="44281"/>
                      <a:pt x="788926" y="46992"/>
                    </a:cubicBezTo>
                    <a:cubicBezTo>
                      <a:pt x="788926" y="49703"/>
                      <a:pt x="787119" y="51511"/>
                      <a:pt x="784408" y="51511"/>
                    </a:cubicBezTo>
                    <a:cubicBezTo>
                      <a:pt x="781696" y="51511"/>
                      <a:pt x="779889" y="49703"/>
                      <a:pt x="779889" y="46992"/>
                    </a:cubicBezTo>
                    <a:cubicBezTo>
                      <a:pt x="778985" y="44281"/>
                      <a:pt x="781696" y="42474"/>
                      <a:pt x="784408" y="42474"/>
                    </a:cubicBezTo>
                    <a:lnTo>
                      <a:pt x="784408" y="42474"/>
                    </a:lnTo>
                    <a:close/>
                    <a:moveTo>
                      <a:pt x="765430" y="42474"/>
                    </a:moveTo>
                    <a:cubicBezTo>
                      <a:pt x="768141" y="42474"/>
                      <a:pt x="769948" y="44281"/>
                      <a:pt x="769948" y="46992"/>
                    </a:cubicBezTo>
                    <a:cubicBezTo>
                      <a:pt x="769948" y="49703"/>
                      <a:pt x="768141" y="51511"/>
                      <a:pt x="765430" y="51511"/>
                    </a:cubicBezTo>
                    <a:cubicBezTo>
                      <a:pt x="762719" y="51511"/>
                      <a:pt x="760912" y="49703"/>
                      <a:pt x="760912" y="46992"/>
                    </a:cubicBezTo>
                    <a:cubicBezTo>
                      <a:pt x="760912" y="44281"/>
                      <a:pt x="762719" y="42474"/>
                      <a:pt x="765430" y="42474"/>
                    </a:cubicBezTo>
                    <a:lnTo>
                      <a:pt x="765430" y="42474"/>
                    </a:lnTo>
                    <a:close/>
                    <a:moveTo>
                      <a:pt x="746452" y="42474"/>
                    </a:moveTo>
                    <a:cubicBezTo>
                      <a:pt x="749163" y="42474"/>
                      <a:pt x="750971" y="44281"/>
                      <a:pt x="750971" y="46992"/>
                    </a:cubicBezTo>
                    <a:cubicBezTo>
                      <a:pt x="750971" y="49703"/>
                      <a:pt x="749163" y="51511"/>
                      <a:pt x="746452" y="51511"/>
                    </a:cubicBezTo>
                    <a:cubicBezTo>
                      <a:pt x="743741" y="51511"/>
                      <a:pt x="741934" y="49703"/>
                      <a:pt x="741934" y="46992"/>
                    </a:cubicBezTo>
                    <a:cubicBezTo>
                      <a:pt x="741934" y="44281"/>
                      <a:pt x="743741" y="42474"/>
                      <a:pt x="746452" y="42474"/>
                    </a:cubicBezTo>
                    <a:lnTo>
                      <a:pt x="746452" y="42474"/>
                    </a:lnTo>
                    <a:close/>
                    <a:moveTo>
                      <a:pt x="727475" y="42474"/>
                    </a:moveTo>
                    <a:cubicBezTo>
                      <a:pt x="730186" y="42474"/>
                      <a:pt x="731993" y="44281"/>
                      <a:pt x="731993" y="46992"/>
                    </a:cubicBezTo>
                    <a:cubicBezTo>
                      <a:pt x="731993" y="49703"/>
                      <a:pt x="730186" y="51511"/>
                      <a:pt x="727475" y="51511"/>
                    </a:cubicBezTo>
                    <a:cubicBezTo>
                      <a:pt x="724764" y="51511"/>
                      <a:pt x="722956" y="49703"/>
                      <a:pt x="722956" y="46992"/>
                    </a:cubicBezTo>
                    <a:cubicBezTo>
                      <a:pt x="722956" y="44281"/>
                      <a:pt x="724764" y="42474"/>
                      <a:pt x="727475" y="42474"/>
                    </a:cubicBezTo>
                    <a:lnTo>
                      <a:pt x="727475" y="42474"/>
                    </a:lnTo>
                    <a:close/>
                    <a:moveTo>
                      <a:pt x="709401" y="42474"/>
                    </a:moveTo>
                    <a:cubicBezTo>
                      <a:pt x="712112" y="42474"/>
                      <a:pt x="713919" y="44281"/>
                      <a:pt x="713919" y="46992"/>
                    </a:cubicBezTo>
                    <a:cubicBezTo>
                      <a:pt x="713919" y="49703"/>
                      <a:pt x="712112" y="51511"/>
                      <a:pt x="709401" y="51511"/>
                    </a:cubicBezTo>
                    <a:cubicBezTo>
                      <a:pt x="706690" y="51511"/>
                      <a:pt x="704882" y="49703"/>
                      <a:pt x="704882" y="46992"/>
                    </a:cubicBezTo>
                    <a:cubicBezTo>
                      <a:pt x="703979" y="44281"/>
                      <a:pt x="706690" y="42474"/>
                      <a:pt x="709401" y="42474"/>
                    </a:cubicBezTo>
                    <a:lnTo>
                      <a:pt x="709401" y="42474"/>
                    </a:lnTo>
                    <a:close/>
                    <a:moveTo>
                      <a:pt x="690423" y="42474"/>
                    </a:moveTo>
                    <a:cubicBezTo>
                      <a:pt x="693134" y="42474"/>
                      <a:pt x="694942" y="44281"/>
                      <a:pt x="694942" y="46992"/>
                    </a:cubicBezTo>
                    <a:cubicBezTo>
                      <a:pt x="694942" y="49703"/>
                      <a:pt x="693134" y="51511"/>
                      <a:pt x="690423" y="51511"/>
                    </a:cubicBezTo>
                    <a:cubicBezTo>
                      <a:pt x="687712" y="51511"/>
                      <a:pt x="685905" y="49703"/>
                      <a:pt x="685905" y="46992"/>
                    </a:cubicBezTo>
                    <a:cubicBezTo>
                      <a:pt x="685905" y="44281"/>
                      <a:pt x="687712" y="42474"/>
                      <a:pt x="690423" y="42474"/>
                    </a:cubicBezTo>
                    <a:lnTo>
                      <a:pt x="690423" y="42474"/>
                    </a:lnTo>
                    <a:close/>
                    <a:moveTo>
                      <a:pt x="671446" y="42474"/>
                    </a:moveTo>
                    <a:cubicBezTo>
                      <a:pt x="674157" y="42474"/>
                      <a:pt x="675964" y="44281"/>
                      <a:pt x="675964" y="46992"/>
                    </a:cubicBezTo>
                    <a:cubicBezTo>
                      <a:pt x="675964" y="49703"/>
                      <a:pt x="674157" y="51511"/>
                      <a:pt x="671446" y="51511"/>
                    </a:cubicBezTo>
                    <a:cubicBezTo>
                      <a:pt x="668735" y="51511"/>
                      <a:pt x="666927" y="49703"/>
                      <a:pt x="666927" y="46992"/>
                    </a:cubicBezTo>
                    <a:cubicBezTo>
                      <a:pt x="666927" y="44281"/>
                      <a:pt x="668735" y="42474"/>
                      <a:pt x="671446" y="42474"/>
                    </a:cubicBezTo>
                    <a:lnTo>
                      <a:pt x="671446" y="42474"/>
                    </a:lnTo>
                    <a:close/>
                    <a:moveTo>
                      <a:pt x="652468" y="42474"/>
                    </a:moveTo>
                    <a:cubicBezTo>
                      <a:pt x="655179" y="42474"/>
                      <a:pt x="656987" y="44281"/>
                      <a:pt x="656987" y="46992"/>
                    </a:cubicBezTo>
                    <a:cubicBezTo>
                      <a:pt x="656987" y="49703"/>
                      <a:pt x="655179" y="51511"/>
                      <a:pt x="652468" y="51511"/>
                    </a:cubicBezTo>
                    <a:cubicBezTo>
                      <a:pt x="649757" y="51511"/>
                      <a:pt x="647950" y="49703"/>
                      <a:pt x="647950" y="46992"/>
                    </a:cubicBezTo>
                    <a:cubicBezTo>
                      <a:pt x="647950" y="44281"/>
                      <a:pt x="649757" y="42474"/>
                      <a:pt x="652468" y="42474"/>
                    </a:cubicBezTo>
                    <a:lnTo>
                      <a:pt x="652468" y="42474"/>
                    </a:lnTo>
                    <a:close/>
                    <a:moveTo>
                      <a:pt x="633490" y="42474"/>
                    </a:moveTo>
                    <a:cubicBezTo>
                      <a:pt x="636202" y="42474"/>
                      <a:pt x="638009" y="44281"/>
                      <a:pt x="638009" y="46992"/>
                    </a:cubicBezTo>
                    <a:cubicBezTo>
                      <a:pt x="638009" y="49703"/>
                      <a:pt x="636202" y="51511"/>
                      <a:pt x="633490" y="51511"/>
                    </a:cubicBezTo>
                    <a:cubicBezTo>
                      <a:pt x="630779" y="51511"/>
                      <a:pt x="628972" y="49703"/>
                      <a:pt x="628972" y="46992"/>
                    </a:cubicBezTo>
                    <a:cubicBezTo>
                      <a:pt x="628972" y="44281"/>
                      <a:pt x="631683" y="42474"/>
                      <a:pt x="633490" y="42474"/>
                    </a:cubicBezTo>
                    <a:lnTo>
                      <a:pt x="633490" y="42474"/>
                    </a:lnTo>
                    <a:close/>
                    <a:moveTo>
                      <a:pt x="615417" y="42474"/>
                    </a:moveTo>
                    <a:cubicBezTo>
                      <a:pt x="618128" y="42474"/>
                      <a:pt x="619935" y="44281"/>
                      <a:pt x="619935" y="46992"/>
                    </a:cubicBezTo>
                    <a:cubicBezTo>
                      <a:pt x="619935" y="49703"/>
                      <a:pt x="618128" y="51511"/>
                      <a:pt x="615417" y="51511"/>
                    </a:cubicBezTo>
                    <a:cubicBezTo>
                      <a:pt x="612705" y="51511"/>
                      <a:pt x="610898" y="49703"/>
                      <a:pt x="610898" y="46992"/>
                    </a:cubicBezTo>
                    <a:cubicBezTo>
                      <a:pt x="609994" y="44281"/>
                      <a:pt x="612705" y="42474"/>
                      <a:pt x="615417" y="42474"/>
                    </a:cubicBezTo>
                    <a:lnTo>
                      <a:pt x="615417" y="42474"/>
                    </a:lnTo>
                    <a:close/>
                    <a:moveTo>
                      <a:pt x="596439" y="42474"/>
                    </a:moveTo>
                    <a:cubicBezTo>
                      <a:pt x="599150" y="42474"/>
                      <a:pt x="600957" y="44281"/>
                      <a:pt x="600957" y="46992"/>
                    </a:cubicBezTo>
                    <a:cubicBezTo>
                      <a:pt x="600957" y="49703"/>
                      <a:pt x="599150" y="51511"/>
                      <a:pt x="596439" y="51511"/>
                    </a:cubicBezTo>
                    <a:cubicBezTo>
                      <a:pt x="593728" y="51511"/>
                      <a:pt x="591920" y="49703"/>
                      <a:pt x="591920" y="46992"/>
                    </a:cubicBezTo>
                    <a:cubicBezTo>
                      <a:pt x="591920" y="44281"/>
                      <a:pt x="593728" y="42474"/>
                      <a:pt x="596439" y="42474"/>
                    </a:cubicBezTo>
                    <a:lnTo>
                      <a:pt x="596439" y="42474"/>
                    </a:lnTo>
                    <a:close/>
                    <a:moveTo>
                      <a:pt x="577461" y="42474"/>
                    </a:moveTo>
                    <a:cubicBezTo>
                      <a:pt x="580172" y="42474"/>
                      <a:pt x="581980" y="44281"/>
                      <a:pt x="581980" y="46992"/>
                    </a:cubicBezTo>
                    <a:cubicBezTo>
                      <a:pt x="581980" y="49703"/>
                      <a:pt x="580172" y="51511"/>
                      <a:pt x="577461" y="51511"/>
                    </a:cubicBezTo>
                    <a:cubicBezTo>
                      <a:pt x="574750" y="51511"/>
                      <a:pt x="572943" y="49703"/>
                      <a:pt x="572943" y="46992"/>
                    </a:cubicBezTo>
                    <a:cubicBezTo>
                      <a:pt x="572943" y="44281"/>
                      <a:pt x="574750" y="42474"/>
                      <a:pt x="577461" y="42474"/>
                    </a:cubicBezTo>
                    <a:lnTo>
                      <a:pt x="577461" y="42474"/>
                    </a:lnTo>
                    <a:close/>
                    <a:moveTo>
                      <a:pt x="558484" y="42474"/>
                    </a:moveTo>
                    <a:cubicBezTo>
                      <a:pt x="561195" y="42474"/>
                      <a:pt x="563002" y="44281"/>
                      <a:pt x="563002" y="46992"/>
                    </a:cubicBezTo>
                    <a:cubicBezTo>
                      <a:pt x="563002" y="49703"/>
                      <a:pt x="561195" y="51511"/>
                      <a:pt x="558484" y="51511"/>
                    </a:cubicBezTo>
                    <a:cubicBezTo>
                      <a:pt x="555773" y="51511"/>
                      <a:pt x="553965" y="49703"/>
                      <a:pt x="553965" y="46992"/>
                    </a:cubicBezTo>
                    <a:cubicBezTo>
                      <a:pt x="553965" y="44281"/>
                      <a:pt x="555773" y="42474"/>
                      <a:pt x="558484" y="42474"/>
                    </a:cubicBezTo>
                    <a:lnTo>
                      <a:pt x="558484" y="42474"/>
                    </a:lnTo>
                    <a:close/>
                    <a:moveTo>
                      <a:pt x="539506" y="42474"/>
                    </a:moveTo>
                    <a:cubicBezTo>
                      <a:pt x="542217" y="42474"/>
                      <a:pt x="544025" y="44281"/>
                      <a:pt x="544025" y="46992"/>
                    </a:cubicBezTo>
                    <a:cubicBezTo>
                      <a:pt x="544025" y="49703"/>
                      <a:pt x="542217" y="51511"/>
                      <a:pt x="539506" y="51511"/>
                    </a:cubicBezTo>
                    <a:cubicBezTo>
                      <a:pt x="536795" y="51511"/>
                      <a:pt x="534988" y="49703"/>
                      <a:pt x="534988" y="46992"/>
                    </a:cubicBezTo>
                    <a:cubicBezTo>
                      <a:pt x="534988" y="44281"/>
                      <a:pt x="537699" y="42474"/>
                      <a:pt x="539506" y="42474"/>
                    </a:cubicBezTo>
                    <a:lnTo>
                      <a:pt x="539506" y="42474"/>
                    </a:lnTo>
                    <a:close/>
                    <a:moveTo>
                      <a:pt x="521432" y="42474"/>
                    </a:moveTo>
                    <a:cubicBezTo>
                      <a:pt x="524143" y="42474"/>
                      <a:pt x="525951" y="44281"/>
                      <a:pt x="525951" y="46992"/>
                    </a:cubicBezTo>
                    <a:cubicBezTo>
                      <a:pt x="525951" y="49703"/>
                      <a:pt x="524143" y="51511"/>
                      <a:pt x="521432" y="51511"/>
                    </a:cubicBezTo>
                    <a:cubicBezTo>
                      <a:pt x="518721" y="51511"/>
                      <a:pt x="516914" y="49703"/>
                      <a:pt x="516914" y="46992"/>
                    </a:cubicBezTo>
                    <a:cubicBezTo>
                      <a:pt x="516010" y="44281"/>
                      <a:pt x="518721" y="42474"/>
                      <a:pt x="521432" y="42474"/>
                    </a:cubicBezTo>
                    <a:lnTo>
                      <a:pt x="521432" y="42474"/>
                    </a:lnTo>
                    <a:close/>
                    <a:moveTo>
                      <a:pt x="502455" y="42474"/>
                    </a:moveTo>
                    <a:cubicBezTo>
                      <a:pt x="505166" y="42474"/>
                      <a:pt x="506973" y="44281"/>
                      <a:pt x="506973" y="46992"/>
                    </a:cubicBezTo>
                    <a:cubicBezTo>
                      <a:pt x="506973" y="49703"/>
                      <a:pt x="505166" y="51511"/>
                      <a:pt x="502455" y="51511"/>
                    </a:cubicBezTo>
                    <a:cubicBezTo>
                      <a:pt x="499744" y="51511"/>
                      <a:pt x="497936" y="49703"/>
                      <a:pt x="497936" y="46992"/>
                    </a:cubicBezTo>
                    <a:cubicBezTo>
                      <a:pt x="497936" y="44281"/>
                      <a:pt x="499744" y="42474"/>
                      <a:pt x="502455" y="42474"/>
                    </a:cubicBezTo>
                    <a:lnTo>
                      <a:pt x="502455" y="42474"/>
                    </a:lnTo>
                    <a:close/>
                    <a:moveTo>
                      <a:pt x="483477" y="42474"/>
                    </a:moveTo>
                    <a:cubicBezTo>
                      <a:pt x="486188" y="42474"/>
                      <a:pt x="487995" y="44281"/>
                      <a:pt x="487995" y="46992"/>
                    </a:cubicBezTo>
                    <a:cubicBezTo>
                      <a:pt x="487995" y="49703"/>
                      <a:pt x="486188" y="51511"/>
                      <a:pt x="483477" y="51511"/>
                    </a:cubicBezTo>
                    <a:cubicBezTo>
                      <a:pt x="480766" y="51511"/>
                      <a:pt x="478959" y="49703"/>
                      <a:pt x="478959" y="46992"/>
                    </a:cubicBezTo>
                    <a:cubicBezTo>
                      <a:pt x="478959" y="44281"/>
                      <a:pt x="480766" y="42474"/>
                      <a:pt x="483477" y="42474"/>
                    </a:cubicBezTo>
                    <a:lnTo>
                      <a:pt x="483477" y="42474"/>
                    </a:lnTo>
                    <a:close/>
                    <a:moveTo>
                      <a:pt x="464499" y="42474"/>
                    </a:moveTo>
                    <a:cubicBezTo>
                      <a:pt x="467211" y="42474"/>
                      <a:pt x="469018" y="44281"/>
                      <a:pt x="469018" y="46992"/>
                    </a:cubicBezTo>
                    <a:cubicBezTo>
                      <a:pt x="469018" y="49703"/>
                      <a:pt x="467211" y="51511"/>
                      <a:pt x="464499" y="51511"/>
                    </a:cubicBezTo>
                    <a:cubicBezTo>
                      <a:pt x="461788" y="51511"/>
                      <a:pt x="459981" y="49703"/>
                      <a:pt x="459981" y="46992"/>
                    </a:cubicBezTo>
                    <a:cubicBezTo>
                      <a:pt x="459981" y="44281"/>
                      <a:pt x="461788" y="42474"/>
                      <a:pt x="464499" y="42474"/>
                    </a:cubicBezTo>
                    <a:lnTo>
                      <a:pt x="464499" y="42474"/>
                    </a:lnTo>
                    <a:close/>
                    <a:moveTo>
                      <a:pt x="446425" y="42474"/>
                    </a:moveTo>
                    <a:cubicBezTo>
                      <a:pt x="449137" y="42474"/>
                      <a:pt x="450944" y="44281"/>
                      <a:pt x="450944" y="46992"/>
                    </a:cubicBezTo>
                    <a:cubicBezTo>
                      <a:pt x="450944" y="49703"/>
                      <a:pt x="449137" y="51511"/>
                      <a:pt x="446425" y="51511"/>
                    </a:cubicBezTo>
                    <a:cubicBezTo>
                      <a:pt x="443714" y="51511"/>
                      <a:pt x="441907" y="49703"/>
                      <a:pt x="441907" y="46992"/>
                    </a:cubicBezTo>
                    <a:cubicBezTo>
                      <a:pt x="441003" y="44281"/>
                      <a:pt x="443714" y="42474"/>
                      <a:pt x="446425" y="42474"/>
                    </a:cubicBezTo>
                    <a:lnTo>
                      <a:pt x="446425" y="42474"/>
                    </a:lnTo>
                    <a:close/>
                    <a:moveTo>
                      <a:pt x="427448" y="42474"/>
                    </a:moveTo>
                    <a:cubicBezTo>
                      <a:pt x="430159" y="42474"/>
                      <a:pt x="431966" y="44281"/>
                      <a:pt x="431966" y="46992"/>
                    </a:cubicBezTo>
                    <a:cubicBezTo>
                      <a:pt x="431966" y="49703"/>
                      <a:pt x="430159" y="51511"/>
                      <a:pt x="427448" y="51511"/>
                    </a:cubicBezTo>
                    <a:cubicBezTo>
                      <a:pt x="424737" y="51511"/>
                      <a:pt x="422929" y="49703"/>
                      <a:pt x="422929" y="46992"/>
                    </a:cubicBezTo>
                    <a:cubicBezTo>
                      <a:pt x="422929" y="44281"/>
                      <a:pt x="424737" y="42474"/>
                      <a:pt x="427448" y="42474"/>
                    </a:cubicBezTo>
                    <a:lnTo>
                      <a:pt x="427448" y="42474"/>
                    </a:lnTo>
                    <a:close/>
                    <a:moveTo>
                      <a:pt x="408470" y="42474"/>
                    </a:moveTo>
                    <a:cubicBezTo>
                      <a:pt x="411181" y="42474"/>
                      <a:pt x="412989" y="44281"/>
                      <a:pt x="412989" y="46992"/>
                    </a:cubicBezTo>
                    <a:cubicBezTo>
                      <a:pt x="412989" y="49703"/>
                      <a:pt x="411181" y="51511"/>
                      <a:pt x="408470" y="51511"/>
                    </a:cubicBezTo>
                    <a:cubicBezTo>
                      <a:pt x="405759" y="51511"/>
                      <a:pt x="403952" y="49703"/>
                      <a:pt x="403952" y="46992"/>
                    </a:cubicBezTo>
                    <a:cubicBezTo>
                      <a:pt x="403952" y="44281"/>
                      <a:pt x="405759" y="42474"/>
                      <a:pt x="408470" y="42474"/>
                    </a:cubicBezTo>
                    <a:lnTo>
                      <a:pt x="408470" y="42474"/>
                    </a:lnTo>
                    <a:close/>
                    <a:moveTo>
                      <a:pt x="389493" y="42474"/>
                    </a:moveTo>
                    <a:cubicBezTo>
                      <a:pt x="392204" y="42474"/>
                      <a:pt x="394011" y="44281"/>
                      <a:pt x="394011" y="46992"/>
                    </a:cubicBezTo>
                    <a:cubicBezTo>
                      <a:pt x="394011" y="49703"/>
                      <a:pt x="392204" y="51511"/>
                      <a:pt x="389493" y="51511"/>
                    </a:cubicBezTo>
                    <a:cubicBezTo>
                      <a:pt x="386782" y="51511"/>
                      <a:pt x="384974" y="49703"/>
                      <a:pt x="384974" y="46992"/>
                    </a:cubicBezTo>
                    <a:cubicBezTo>
                      <a:pt x="384974" y="44281"/>
                      <a:pt x="386782" y="42474"/>
                      <a:pt x="389493" y="42474"/>
                    </a:cubicBezTo>
                    <a:lnTo>
                      <a:pt x="389493" y="42474"/>
                    </a:lnTo>
                    <a:close/>
                    <a:moveTo>
                      <a:pt x="756393" y="30726"/>
                    </a:moveTo>
                    <a:cubicBezTo>
                      <a:pt x="759104" y="30726"/>
                      <a:pt x="760912" y="32533"/>
                      <a:pt x="760912" y="35244"/>
                    </a:cubicBezTo>
                    <a:cubicBezTo>
                      <a:pt x="760912" y="37955"/>
                      <a:pt x="759104" y="39763"/>
                      <a:pt x="756393" y="39763"/>
                    </a:cubicBezTo>
                    <a:cubicBezTo>
                      <a:pt x="753682" y="39763"/>
                      <a:pt x="751875" y="37955"/>
                      <a:pt x="751875" y="35244"/>
                    </a:cubicBezTo>
                    <a:cubicBezTo>
                      <a:pt x="750971" y="33437"/>
                      <a:pt x="753682" y="30726"/>
                      <a:pt x="756393" y="30726"/>
                    </a:cubicBezTo>
                    <a:lnTo>
                      <a:pt x="756393" y="30726"/>
                    </a:lnTo>
                    <a:close/>
                    <a:moveTo>
                      <a:pt x="737415" y="30726"/>
                    </a:moveTo>
                    <a:cubicBezTo>
                      <a:pt x="740126" y="30726"/>
                      <a:pt x="741934" y="32533"/>
                      <a:pt x="741934" y="35244"/>
                    </a:cubicBezTo>
                    <a:cubicBezTo>
                      <a:pt x="741934" y="37955"/>
                      <a:pt x="740126" y="39763"/>
                      <a:pt x="737415" y="39763"/>
                    </a:cubicBezTo>
                    <a:cubicBezTo>
                      <a:pt x="734704" y="39763"/>
                      <a:pt x="732897" y="37955"/>
                      <a:pt x="732897" y="35244"/>
                    </a:cubicBezTo>
                    <a:cubicBezTo>
                      <a:pt x="732897" y="33437"/>
                      <a:pt x="734704" y="30726"/>
                      <a:pt x="737415" y="30726"/>
                    </a:cubicBezTo>
                    <a:lnTo>
                      <a:pt x="737415" y="30726"/>
                    </a:lnTo>
                    <a:close/>
                    <a:moveTo>
                      <a:pt x="718438" y="30726"/>
                    </a:moveTo>
                    <a:cubicBezTo>
                      <a:pt x="721149" y="30726"/>
                      <a:pt x="722956" y="32533"/>
                      <a:pt x="722956" y="35244"/>
                    </a:cubicBezTo>
                    <a:cubicBezTo>
                      <a:pt x="722956" y="37955"/>
                      <a:pt x="721149" y="39763"/>
                      <a:pt x="718438" y="39763"/>
                    </a:cubicBezTo>
                    <a:cubicBezTo>
                      <a:pt x="715727" y="39763"/>
                      <a:pt x="713919" y="37955"/>
                      <a:pt x="713919" y="35244"/>
                    </a:cubicBezTo>
                    <a:cubicBezTo>
                      <a:pt x="713919" y="33437"/>
                      <a:pt x="715727" y="30726"/>
                      <a:pt x="718438" y="30726"/>
                    </a:cubicBezTo>
                    <a:lnTo>
                      <a:pt x="718438" y="30726"/>
                    </a:lnTo>
                    <a:close/>
                    <a:moveTo>
                      <a:pt x="699460" y="30726"/>
                    </a:moveTo>
                    <a:cubicBezTo>
                      <a:pt x="702171" y="30726"/>
                      <a:pt x="703979" y="32533"/>
                      <a:pt x="703979" y="35244"/>
                    </a:cubicBezTo>
                    <a:cubicBezTo>
                      <a:pt x="703979" y="37955"/>
                      <a:pt x="702171" y="39763"/>
                      <a:pt x="699460" y="39763"/>
                    </a:cubicBezTo>
                    <a:cubicBezTo>
                      <a:pt x="696749" y="39763"/>
                      <a:pt x="694942" y="37955"/>
                      <a:pt x="694942" y="35244"/>
                    </a:cubicBezTo>
                    <a:cubicBezTo>
                      <a:pt x="694942" y="33437"/>
                      <a:pt x="696749" y="30726"/>
                      <a:pt x="699460" y="30726"/>
                    </a:cubicBezTo>
                    <a:lnTo>
                      <a:pt x="699460" y="30726"/>
                    </a:lnTo>
                    <a:close/>
                    <a:moveTo>
                      <a:pt x="680483" y="30726"/>
                    </a:moveTo>
                    <a:cubicBezTo>
                      <a:pt x="683194" y="30726"/>
                      <a:pt x="685001" y="32533"/>
                      <a:pt x="685001" y="35244"/>
                    </a:cubicBezTo>
                    <a:cubicBezTo>
                      <a:pt x="685001" y="37955"/>
                      <a:pt x="683194" y="39763"/>
                      <a:pt x="680483" y="39763"/>
                    </a:cubicBezTo>
                    <a:cubicBezTo>
                      <a:pt x="677771" y="39763"/>
                      <a:pt x="675964" y="37955"/>
                      <a:pt x="675964" y="35244"/>
                    </a:cubicBezTo>
                    <a:cubicBezTo>
                      <a:pt x="675964" y="33437"/>
                      <a:pt x="678675" y="30726"/>
                      <a:pt x="680483" y="30726"/>
                    </a:cubicBezTo>
                    <a:lnTo>
                      <a:pt x="680483" y="30726"/>
                    </a:lnTo>
                    <a:close/>
                    <a:moveTo>
                      <a:pt x="662409" y="30726"/>
                    </a:moveTo>
                    <a:cubicBezTo>
                      <a:pt x="665120" y="30726"/>
                      <a:pt x="666927" y="32533"/>
                      <a:pt x="666927" y="35244"/>
                    </a:cubicBezTo>
                    <a:cubicBezTo>
                      <a:pt x="666927" y="37955"/>
                      <a:pt x="665120" y="39763"/>
                      <a:pt x="662409" y="39763"/>
                    </a:cubicBezTo>
                    <a:cubicBezTo>
                      <a:pt x="659698" y="39763"/>
                      <a:pt x="657890" y="37955"/>
                      <a:pt x="657890" y="35244"/>
                    </a:cubicBezTo>
                    <a:cubicBezTo>
                      <a:pt x="656987" y="33437"/>
                      <a:pt x="659698" y="30726"/>
                      <a:pt x="662409" y="30726"/>
                    </a:cubicBezTo>
                    <a:lnTo>
                      <a:pt x="662409" y="30726"/>
                    </a:lnTo>
                    <a:close/>
                    <a:moveTo>
                      <a:pt x="643431" y="30726"/>
                    </a:moveTo>
                    <a:cubicBezTo>
                      <a:pt x="646142" y="30726"/>
                      <a:pt x="647950" y="32533"/>
                      <a:pt x="647950" y="35244"/>
                    </a:cubicBezTo>
                    <a:cubicBezTo>
                      <a:pt x="647950" y="37955"/>
                      <a:pt x="646142" y="39763"/>
                      <a:pt x="643431" y="39763"/>
                    </a:cubicBezTo>
                    <a:cubicBezTo>
                      <a:pt x="640720" y="39763"/>
                      <a:pt x="638913" y="37955"/>
                      <a:pt x="638913" y="35244"/>
                    </a:cubicBezTo>
                    <a:cubicBezTo>
                      <a:pt x="638913" y="33437"/>
                      <a:pt x="640720" y="30726"/>
                      <a:pt x="643431" y="30726"/>
                    </a:cubicBezTo>
                    <a:lnTo>
                      <a:pt x="643431" y="30726"/>
                    </a:lnTo>
                    <a:close/>
                    <a:moveTo>
                      <a:pt x="624453" y="30726"/>
                    </a:moveTo>
                    <a:cubicBezTo>
                      <a:pt x="627165" y="30726"/>
                      <a:pt x="628972" y="32533"/>
                      <a:pt x="628972" y="35244"/>
                    </a:cubicBezTo>
                    <a:cubicBezTo>
                      <a:pt x="628972" y="37955"/>
                      <a:pt x="627165" y="39763"/>
                      <a:pt x="624453" y="39763"/>
                    </a:cubicBezTo>
                    <a:cubicBezTo>
                      <a:pt x="621742" y="39763"/>
                      <a:pt x="619935" y="37955"/>
                      <a:pt x="619935" y="35244"/>
                    </a:cubicBezTo>
                    <a:cubicBezTo>
                      <a:pt x="619935" y="33437"/>
                      <a:pt x="621742" y="30726"/>
                      <a:pt x="624453" y="30726"/>
                    </a:cubicBezTo>
                    <a:lnTo>
                      <a:pt x="624453" y="30726"/>
                    </a:lnTo>
                    <a:close/>
                    <a:moveTo>
                      <a:pt x="605476" y="30726"/>
                    </a:moveTo>
                    <a:cubicBezTo>
                      <a:pt x="608187" y="30726"/>
                      <a:pt x="609994" y="32533"/>
                      <a:pt x="609994" y="35244"/>
                    </a:cubicBezTo>
                    <a:cubicBezTo>
                      <a:pt x="609994" y="37955"/>
                      <a:pt x="608187" y="39763"/>
                      <a:pt x="605476" y="39763"/>
                    </a:cubicBezTo>
                    <a:cubicBezTo>
                      <a:pt x="602765" y="39763"/>
                      <a:pt x="600957" y="37955"/>
                      <a:pt x="600957" y="35244"/>
                    </a:cubicBezTo>
                    <a:cubicBezTo>
                      <a:pt x="600957" y="33437"/>
                      <a:pt x="602765" y="30726"/>
                      <a:pt x="605476" y="30726"/>
                    </a:cubicBezTo>
                    <a:lnTo>
                      <a:pt x="605476" y="30726"/>
                    </a:lnTo>
                    <a:close/>
                    <a:moveTo>
                      <a:pt x="586498" y="30726"/>
                    </a:moveTo>
                    <a:cubicBezTo>
                      <a:pt x="589209" y="30726"/>
                      <a:pt x="591017" y="32533"/>
                      <a:pt x="591017" y="35244"/>
                    </a:cubicBezTo>
                    <a:cubicBezTo>
                      <a:pt x="591017" y="37955"/>
                      <a:pt x="589209" y="39763"/>
                      <a:pt x="586498" y="39763"/>
                    </a:cubicBezTo>
                    <a:cubicBezTo>
                      <a:pt x="583787" y="39763"/>
                      <a:pt x="581980" y="37955"/>
                      <a:pt x="581980" y="35244"/>
                    </a:cubicBezTo>
                    <a:cubicBezTo>
                      <a:pt x="581980" y="33437"/>
                      <a:pt x="584691" y="30726"/>
                      <a:pt x="586498" y="30726"/>
                    </a:cubicBezTo>
                    <a:lnTo>
                      <a:pt x="586498" y="30726"/>
                    </a:lnTo>
                    <a:close/>
                    <a:moveTo>
                      <a:pt x="568424" y="30726"/>
                    </a:moveTo>
                    <a:cubicBezTo>
                      <a:pt x="571135" y="30726"/>
                      <a:pt x="572943" y="32533"/>
                      <a:pt x="572943" y="35244"/>
                    </a:cubicBezTo>
                    <a:cubicBezTo>
                      <a:pt x="572943" y="37955"/>
                      <a:pt x="571135" y="39763"/>
                      <a:pt x="568424" y="39763"/>
                    </a:cubicBezTo>
                    <a:cubicBezTo>
                      <a:pt x="565713" y="39763"/>
                      <a:pt x="563906" y="37955"/>
                      <a:pt x="563906" y="35244"/>
                    </a:cubicBezTo>
                    <a:cubicBezTo>
                      <a:pt x="563906" y="33437"/>
                      <a:pt x="565713" y="30726"/>
                      <a:pt x="568424" y="30726"/>
                    </a:cubicBezTo>
                    <a:lnTo>
                      <a:pt x="568424" y="30726"/>
                    </a:lnTo>
                    <a:close/>
                    <a:moveTo>
                      <a:pt x="549447" y="30726"/>
                    </a:moveTo>
                    <a:cubicBezTo>
                      <a:pt x="552158" y="30726"/>
                      <a:pt x="553965" y="32533"/>
                      <a:pt x="553965" y="35244"/>
                    </a:cubicBezTo>
                    <a:cubicBezTo>
                      <a:pt x="553965" y="37955"/>
                      <a:pt x="552158" y="39763"/>
                      <a:pt x="549447" y="39763"/>
                    </a:cubicBezTo>
                    <a:cubicBezTo>
                      <a:pt x="546736" y="39763"/>
                      <a:pt x="544928" y="37955"/>
                      <a:pt x="544928" y="35244"/>
                    </a:cubicBezTo>
                    <a:cubicBezTo>
                      <a:pt x="544928" y="33437"/>
                      <a:pt x="546736" y="30726"/>
                      <a:pt x="549447" y="30726"/>
                    </a:cubicBezTo>
                    <a:lnTo>
                      <a:pt x="549447" y="30726"/>
                    </a:lnTo>
                    <a:close/>
                    <a:moveTo>
                      <a:pt x="530469" y="30726"/>
                    </a:moveTo>
                    <a:cubicBezTo>
                      <a:pt x="533180" y="30726"/>
                      <a:pt x="534988" y="32533"/>
                      <a:pt x="534988" y="35244"/>
                    </a:cubicBezTo>
                    <a:cubicBezTo>
                      <a:pt x="534988" y="37955"/>
                      <a:pt x="533180" y="39763"/>
                      <a:pt x="530469" y="39763"/>
                    </a:cubicBezTo>
                    <a:cubicBezTo>
                      <a:pt x="527758" y="39763"/>
                      <a:pt x="525951" y="37955"/>
                      <a:pt x="525951" y="35244"/>
                    </a:cubicBezTo>
                    <a:cubicBezTo>
                      <a:pt x="525951" y="33437"/>
                      <a:pt x="527758" y="30726"/>
                      <a:pt x="530469" y="30726"/>
                    </a:cubicBezTo>
                    <a:lnTo>
                      <a:pt x="530469" y="30726"/>
                    </a:lnTo>
                    <a:close/>
                    <a:moveTo>
                      <a:pt x="511492" y="30726"/>
                    </a:moveTo>
                    <a:cubicBezTo>
                      <a:pt x="514203" y="30726"/>
                      <a:pt x="516010" y="32533"/>
                      <a:pt x="516010" y="35244"/>
                    </a:cubicBezTo>
                    <a:cubicBezTo>
                      <a:pt x="516010" y="37955"/>
                      <a:pt x="514203" y="39763"/>
                      <a:pt x="511492" y="39763"/>
                    </a:cubicBezTo>
                    <a:cubicBezTo>
                      <a:pt x="508780" y="39763"/>
                      <a:pt x="506973" y="37955"/>
                      <a:pt x="506973" y="35244"/>
                    </a:cubicBezTo>
                    <a:cubicBezTo>
                      <a:pt x="506973" y="33437"/>
                      <a:pt x="508780" y="30726"/>
                      <a:pt x="511492" y="30726"/>
                    </a:cubicBezTo>
                    <a:lnTo>
                      <a:pt x="511492" y="30726"/>
                    </a:lnTo>
                    <a:close/>
                    <a:moveTo>
                      <a:pt x="493418" y="30726"/>
                    </a:moveTo>
                    <a:cubicBezTo>
                      <a:pt x="496129" y="30726"/>
                      <a:pt x="497936" y="32533"/>
                      <a:pt x="497936" y="35244"/>
                    </a:cubicBezTo>
                    <a:cubicBezTo>
                      <a:pt x="497936" y="37955"/>
                      <a:pt x="496129" y="39763"/>
                      <a:pt x="493418" y="39763"/>
                    </a:cubicBezTo>
                    <a:cubicBezTo>
                      <a:pt x="490707" y="39763"/>
                      <a:pt x="488899" y="37955"/>
                      <a:pt x="488899" y="35244"/>
                    </a:cubicBezTo>
                    <a:cubicBezTo>
                      <a:pt x="487995" y="33437"/>
                      <a:pt x="490707" y="30726"/>
                      <a:pt x="493418" y="30726"/>
                    </a:cubicBezTo>
                    <a:lnTo>
                      <a:pt x="493418" y="30726"/>
                    </a:lnTo>
                    <a:close/>
                    <a:moveTo>
                      <a:pt x="474440" y="30726"/>
                    </a:moveTo>
                    <a:cubicBezTo>
                      <a:pt x="477151" y="30726"/>
                      <a:pt x="478959" y="32533"/>
                      <a:pt x="478959" y="35244"/>
                    </a:cubicBezTo>
                    <a:cubicBezTo>
                      <a:pt x="478959" y="37955"/>
                      <a:pt x="477151" y="39763"/>
                      <a:pt x="474440" y="39763"/>
                    </a:cubicBezTo>
                    <a:cubicBezTo>
                      <a:pt x="471729" y="39763"/>
                      <a:pt x="469922" y="37955"/>
                      <a:pt x="469922" y="35244"/>
                    </a:cubicBezTo>
                    <a:cubicBezTo>
                      <a:pt x="469922" y="33437"/>
                      <a:pt x="471729" y="30726"/>
                      <a:pt x="474440" y="30726"/>
                    </a:cubicBezTo>
                    <a:lnTo>
                      <a:pt x="474440" y="30726"/>
                    </a:lnTo>
                    <a:close/>
                    <a:moveTo>
                      <a:pt x="455462" y="30726"/>
                    </a:moveTo>
                    <a:cubicBezTo>
                      <a:pt x="458174" y="30726"/>
                      <a:pt x="459981" y="32533"/>
                      <a:pt x="459981" y="35244"/>
                    </a:cubicBezTo>
                    <a:cubicBezTo>
                      <a:pt x="459981" y="37955"/>
                      <a:pt x="458174" y="39763"/>
                      <a:pt x="455462" y="39763"/>
                    </a:cubicBezTo>
                    <a:cubicBezTo>
                      <a:pt x="452751" y="39763"/>
                      <a:pt x="450944" y="37955"/>
                      <a:pt x="450944" y="35244"/>
                    </a:cubicBezTo>
                    <a:cubicBezTo>
                      <a:pt x="450944" y="33437"/>
                      <a:pt x="452751" y="30726"/>
                      <a:pt x="455462" y="30726"/>
                    </a:cubicBezTo>
                    <a:lnTo>
                      <a:pt x="455462" y="30726"/>
                    </a:lnTo>
                    <a:close/>
                    <a:moveTo>
                      <a:pt x="436485" y="30726"/>
                    </a:moveTo>
                    <a:cubicBezTo>
                      <a:pt x="439196" y="30726"/>
                      <a:pt x="441003" y="32533"/>
                      <a:pt x="441003" y="35244"/>
                    </a:cubicBezTo>
                    <a:cubicBezTo>
                      <a:pt x="441003" y="37955"/>
                      <a:pt x="439196" y="39763"/>
                      <a:pt x="436485" y="39763"/>
                    </a:cubicBezTo>
                    <a:cubicBezTo>
                      <a:pt x="433774" y="39763"/>
                      <a:pt x="431966" y="37955"/>
                      <a:pt x="431966" y="35244"/>
                    </a:cubicBezTo>
                    <a:cubicBezTo>
                      <a:pt x="431966" y="33437"/>
                      <a:pt x="433774" y="30726"/>
                      <a:pt x="436485" y="30726"/>
                    </a:cubicBezTo>
                    <a:lnTo>
                      <a:pt x="436485" y="30726"/>
                    </a:lnTo>
                    <a:close/>
                    <a:moveTo>
                      <a:pt x="417507" y="30726"/>
                    </a:moveTo>
                    <a:cubicBezTo>
                      <a:pt x="420218" y="30726"/>
                      <a:pt x="422026" y="32533"/>
                      <a:pt x="422026" y="35244"/>
                    </a:cubicBezTo>
                    <a:cubicBezTo>
                      <a:pt x="422026" y="37955"/>
                      <a:pt x="420218" y="39763"/>
                      <a:pt x="417507" y="39763"/>
                    </a:cubicBezTo>
                    <a:cubicBezTo>
                      <a:pt x="414796" y="39763"/>
                      <a:pt x="412989" y="37955"/>
                      <a:pt x="412989" y="35244"/>
                    </a:cubicBezTo>
                    <a:cubicBezTo>
                      <a:pt x="412989" y="33437"/>
                      <a:pt x="415700" y="30726"/>
                      <a:pt x="417507" y="30726"/>
                    </a:cubicBezTo>
                    <a:lnTo>
                      <a:pt x="417507" y="30726"/>
                    </a:lnTo>
                    <a:close/>
                    <a:moveTo>
                      <a:pt x="399433" y="30726"/>
                    </a:moveTo>
                    <a:cubicBezTo>
                      <a:pt x="402144" y="30726"/>
                      <a:pt x="403952" y="32533"/>
                      <a:pt x="403952" y="35244"/>
                    </a:cubicBezTo>
                    <a:cubicBezTo>
                      <a:pt x="403952" y="37955"/>
                      <a:pt x="402144" y="39763"/>
                      <a:pt x="399433" y="39763"/>
                    </a:cubicBezTo>
                    <a:cubicBezTo>
                      <a:pt x="396722" y="39763"/>
                      <a:pt x="394915" y="37955"/>
                      <a:pt x="394915" y="35244"/>
                    </a:cubicBezTo>
                    <a:cubicBezTo>
                      <a:pt x="394011" y="33437"/>
                      <a:pt x="396722" y="30726"/>
                      <a:pt x="399433" y="30726"/>
                    </a:cubicBezTo>
                    <a:lnTo>
                      <a:pt x="399433" y="30726"/>
                    </a:lnTo>
                    <a:close/>
                    <a:moveTo>
                      <a:pt x="840437" y="264783"/>
                    </a:moveTo>
                    <a:cubicBezTo>
                      <a:pt x="843148" y="264783"/>
                      <a:pt x="844955" y="266590"/>
                      <a:pt x="844955" y="269301"/>
                    </a:cubicBezTo>
                    <a:cubicBezTo>
                      <a:pt x="844955" y="272012"/>
                      <a:pt x="843148" y="273820"/>
                      <a:pt x="840437" y="273820"/>
                    </a:cubicBezTo>
                    <a:cubicBezTo>
                      <a:pt x="837726" y="273820"/>
                      <a:pt x="835918" y="272012"/>
                      <a:pt x="835918" y="269301"/>
                    </a:cubicBezTo>
                    <a:cubicBezTo>
                      <a:pt x="835918" y="267494"/>
                      <a:pt x="837726" y="264783"/>
                      <a:pt x="840437" y="264783"/>
                    </a:cubicBezTo>
                    <a:lnTo>
                      <a:pt x="840437" y="264783"/>
                    </a:lnTo>
                    <a:close/>
                    <a:moveTo>
                      <a:pt x="821459" y="264783"/>
                    </a:moveTo>
                    <a:cubicBezTo>
                      <a:pt x="824170" y="264783"/>
                      <a:pt x="825978" y="266590"/>
                      <a:pt x="825978" y="269301"/>
                    </a:cubicBezTo>
                    <a:cubicBezTo>
                      <a:pt x="825978" y="272012"/>
                      <a:pt x="824170" y="273820"/>
                      <a:pt x="821459" y="273820"/>
                    </a:cubicBezTo>
                    <a:cubicBezTo>
                      <a:pt x="818748" y="273820"/>
                      <a:pt x="816941" y="272012"/>
                      <a:pt x="816941" y="269301"/>
                    </a:cubicBezTo>
                    <a:cubicBezTo>
                      <a:pt x="816941" y="267494"/>
                      <a:pt x="818748" y="264783"/>
                      <a:pt x="821459" y="264783"/>
                    </a:cubicBezTo>
                    <a:lnTo>
                      <a:pt x="821459" y="264783"/>
                    </a:lnTo>
                    <a:close/>
                    <a:moveTo>
                      <a:pt x="803385" y="264783"/>
                    </a:moveTo>
                    <a:cubicBezTo>
                      <a:pt x="806096" y="264783"/>
                      <a:pt x="807904" y="266590"/>
                      <a:pt x="807904" y="269301"/>
                    </a:cubicBezTo>
                    <a:cubicBezTo>
                      <a:pt x="807904" y="272012"/>
                      <a:pt x="806096" y="273820"/>
                      <a:pt x="803385" y="273820"/>
                    </a:cubicBezTo>
                    <a:cubicBezTo>
                      <a:pt x="800674" y="273820"/>
                      <a:pt x="798867" y="272012"/>
                      <a:pt x="798867" y="269301"/>
                    </a:cubicBezTo>
                    <a:cubicBezTo>
                      <a:pt x="797963" y="267494"/>
                      <a:pt x="800674" y="264783"/>
                      <a:pt x="803385" y="264783"/>
                    </a:cubicBezTo>
                    <a:lnTo>
                      <a:pt x="803385" y="264783"/>
                    </a:lnTo>
                    <a:close/>
                    <a:moveTo>
                      <a:pt x="784408" y="264783"/>
                    </a:moveTo>
                    <a:cubicBezTo>
                      <a:pt x="787119" y="264783"/>
                      <a:pt x="788926" y="266590"/>
                      <a:pt x="788926" y="269301"/>
                    </a:cubicBezTo>
                    <a:cubicBezTo>
                      <a:pt x="788926" y="272012"/>
                      <a:pt x="787119" y="273820"/>
                      <a:pt x="784408" y="273820"/>
                    </a:cubicBezTo>
                    <a:cubicBezTo>
                      <a:pt x="781696" y="273820"/>
                      <a:pt x="779889" y="272012"/>
                      <a:pt x="779889" y="269301"/>
                    </a:cubicBezTo>
                    <a:cubicBezTo>
                      <a:pt x="778985" y="267494"/>
                      <a:pt x="781696" y="264783"/>
                      <a:pt x="784408" y="264783"/>
                    </a:cubicBezTo>
                    <a:lnTo>
                      <a:pt x="784408" y="264783"/>
                    </a:lnTo>
                    <a:close/>
                    <a:moveTo>
                      <a:pt x="765430" y="264783"/>
                    </a:moveTo>
                    <a:cubicBezTo>
                      <a:pt x="768141" y="264783"/>
                      <a:pt x="769948" y="266590"/>
                      <a:pt x="769948" y="269301"/>
                    </a:cubicBezTo>
                    <a:cubicBezTo>
                      <a:pt x="769948" y="272012"/>
                      <a:pt x="768141" y="273820"/>
                      <a:pt x="765430" y="273820"/>
                    </a:cubicBezTo>
                    <a:cubicBezTo>
                      <a:pt x="762719" y="273820"/>
                      <a:pt x="760912" y="272012"/>
                      <a:pt x="760912" y="269301"/>
                    </a:cubicBezTo>
                    <a:cubicBezTo>
                      <a:pt x="760912" y="267494"/>
                      <a:pt x="762719" y="264783"/>
                      <a:pt x="765430" y="264783"/>
                    </a:cubicBezTo>
                    <a:lnTo>
                      <a:pt x="765430" y="264783"/>
                    </a:lnTo>
                    <a:close/>
                    <a:moveTo>
                      <a:pt x="746452" y="264783"/>
                    </a:moveTo>
                    <a:cubicBezTo>
                      <a:pt x="749163" y="264783"/>
                      <a:pt x="750971" y="266590"/>
                      <a:pt x="750971" y="269301"/>
                    </a:cubicBezTo>
                    <a:cubicBezTo>
                      <a:pt x="750971" y="272012"/>
                      <a:pt x="749163" y="273820"/>
                      <a:pt x="746452" y="273820"/>
                    </a:cubicBezTo>
                    <a:cubicBezTo>
                      <a:pt x="743741" y="273820"/>
                      <a:pt x="741934" y="272012"/>
                      <a:pt x="741934" y="269301"/>
                    </a:cubicBezTo>
                    <a:cubicBezTo>
                      <a:pt x="741934" y="267494"/>
                      <a:pt x="743741" y="264783"/>
                      <a:pt x="746452" y="264783"/>
                    </a:cubicBezTo>
                    <a:lnTo>
                      <a:pt x="746452" y="264783"/>
                    </a:lnTo>
                    <a:close/>
                    <a:moveTo>
                      <a:pt x="727475" y="264783"/>
                    </a:moveTo>
                    <a:cubicBezTo>
                      <a:pt x="730186" y="264783"/>
                      <a:pt x="731993" y="266590"/>
                      <a:pt x="731993" y="269301"/>
                    </a:cubicBezTo>
                    <a:cubicBezTo>
                      <a:pt x="731993" y="272012"/>
                      <a:pt x="730186" y="273820"/>
                      <a:pt x="727475" y="273820"/>
                    </a:cubicBezTo>
                    <a:cubicBezTo>
                      <a:pt x="724764" y="273820"/>
                      <a:pt x="722956" y="272012"/>
                      <a:pt x="722956" y="269301"/>
                    </a:cubicBezTo>
                    <a:cubicBezTo>
                      <a:pt x="722956" y="267494"/>
                      <a:pt x="724764" y="264783"/>
                      <a:pt x="727475" y="264783"/>
                    </a:cubicBezTo>
                    <a:lnTo>
                      <a:pt x="727475" y="264783"/>
                    </a:lnTo>
                    <a:close/>
                    <a:moveTo>
                      <a:pt x="709401" y="264783"/>
                    </a:moveTo>
                    <a:cubicBezTo>
                      <a:pt x="712112" y="264783"/>
                      <a:pt x="713919" y="266590"/>
                      <a:pt x="713919" y="269301"/>
                    </a:cubicBezTo>
                    <a:cubicBezTo>
                      <a:pt x="713919" y="272012"/>
                      <a:pt x="712112" y="273820"/>
                      <a:pt x="709401" y="273820"/>
                    </a:cubicBezTo>
                    <a:cubicBezTo>
                      <a:pt x="706690" y="273820"/>
                      <a:pt x="704882" y="272012"/>
                      <a:pt x="704882" y="269301"/>
                    </a:cubicBezTo>
                    <a:cubicBezTo>
                      <a:pt x="703979" y="267494"/>
                      <a:pt x="706690" y="264783"/>
                      <a:pt x="709401" y="264783"/>
                    </a:cubicBezTo>
                    <a:lnTo>
                      <a:pt x="709401" y="264783"/>
                    </a:lnTo>
                    <a:close/>
                    <a:moveTo>
                      <a:pt x="690423" y="264783"/>
                    </a:moveTo>
                    <a:cubicBezTo>
                      <a:pt x="693134" y="264783"/>
                      <a:pt x="694942" y="266590"/>
                      <a:pt x="694942" y="269301"/>
                    </a:cubicBezTo>
                    <a:cubicBezTo>
                      <a:pt x="694942" y="272012"/>
                      <a:pt x="693134" y="273820"/>
                      <a:pt x="690423" y="273820"/>
                    </a:cubicBezTo>
                    <a:cubicBezTo>
                      <a:pt x="687712" y="273820"/>
                      <a:pt x="685905" y="272012"/>
                      <a:pt x="685905" y="269301"/>
                    </a:cubicBezTo>
                    <a:cubicBezTo>
                      <a:pt x="685905" y="267494"/>
                      <a:pt x="687712" y="264783"/>
                      <a:pt x="690423" y="264783"/>
                    </a:cubicBezTo>
                    <a:lnTo>
                      <a:pt x="690423" y="264783"/>
                    </a:lnTo>
                    <a:close/>
                    <a:moveTo>
                      <a:pt x="671446" y="264783"/>
                    </a:moveTo>
                    <a:cubicBezTo>
                      <a:pt x="674157" y="264783"/>
                      <a:pt x="675964" y="266590"/>
                      <a:pt x="675964" y="269301"/>
                    </a:cubicBezTo>
                    <a:cubicBezTo>
                      <a:pt x="675964" y="272012"/>
                      <a:pt x="674157" y="273820"/>
                      <a:pt x="671446" y="273820"/>
                    </a:cubicBezTo>
                    <a:cubicBezTo>
                      <a:pt x="668735" y="273820"/>
                      <a:pt x="666927" y="272012"/>
                      <a:pt x="666927" y="269301"/>
                    </a:cubicBezTo>
                    <a:cubicBezTo>
                      <a:pt x="666927" y="267494"/>
                      <a:pt x="668735" y="264783"/>
                      <a:pt x="671446" y="264783"/>
                    </a:cubicBezTo>
                    <a:lnTo>
                      <a:pt x="671446" y="264783"/>
                    </a:lnTo>
                    <a:close/>
                    <a:moveTo>
                      <a:pt x="652468" y="264783"/>
                    </a:moveTo>
                    <a:cubicBezTo>
                      <a:pt x="655179" y="264783"/>
                      <a:pt x="656987" y="266590"/>
                      <a:pt x="656987" y="269301"/>
                    </a:cubicBezTo>
                    <a:cubicBezTo>
                      <a:pt x="656987" y="272012"/>
                      <a:pt x="655179" y="273820"/>
                      <a:pt x="652468" y="273820"/>
                    </a:cubicBezTo>
                    <a:cubicBezTo>
                      <a:pt x="649757" y="273820"/>
                      <a:pt x="647950" y="272012"/>
                      <a:pt x="647950" y="269301"/>
                    </a:cubicBezTo>
                    <a:cubicBezTo>
                      <a:pt x="647950" y="267494"/>
                      <a:pt x="649757" y="264783"/>
                      <a:pt x="652468" y="264783"/>
                    </a:cubicBezTo>
                    <a:lnTo>
                      <a:pt x="652468" y="264783"/>
                    </a:lnTo>
                    <a:close/>
                    <a:moveTo>
                      <a:pt x="633490" y="264783"/>
                    </a:moveTo>
                    <a:cubicBezTo>
                      <a:pt x="636202" y="264783"/>
                      <a:pt x="638009" y="266590"/>
                      <a:pt x="638009" y="269301"/>
                    </a:cubicBezTo>
                    <a:cubicBezTo>
                      <a:pt x="638009" y="272012"/>
                      <a:pt x="636202" y="273820"/>
                      <a:pt x="633490" y="273820"/>
                    </a:cubicBezTo>
                    <a:cubicBezTo>
                      <a:pt x="630779" y="273820"/>
                      <a:pt x="628972" y="272012"/>
                      <a:pt x="628972" y="269301"/>
                    </a:cubicBezTo>
                    <a:cubicBezTo>
                      <a:pt x="628972" y="267494"/>
                      <a:pt x="631683" y="264783"/>
                      <a:pt x="633490" y="264783"/>
                    </a:cubicBezTo>
                    <a:lnTo>
                      <a:pt x="633490" y="264783"/>
                    </a:lnTo>
                    <a:close/>
                    <a:moveTo>
                      <a:pt x="615417" y="264783"/>
                    </a:moveTo>
                    <a:cubicBezTo>
                      <a:pt x="618128" y="264783"/>
                      <a:pt x="619935" y="266590"/>
                      <a:pt x="619935" y="269301"/>
                    </a:cubicBezTo>
                    <a:cubicBezTo>
                      <a:pt x="619935" y="272012"/>
                      <a:pt x="618128" y="273820"/>
                      <a:pt x="615417" y="273820"/>
                    </a:cubicBezTo>
                    <a:cubicBezTo>
                      <a:pt x="612705" y="273820"/>
                      <a:pt x="610898" y="272012"/>
                      <a:pt x="610898" y="269301"/>
                    </a:cubicBezTo>
                    <a:cubicBezTo>
                      <a:pt x="609994" y="267494"/>
                      <a:pt x="612705" y="264783"/>
                      <a:pt x="615417" y="264783"/>
                    </a:cubicBezTo>
                    <a:lnTo>
                      <a:pt x="615417" y="264783"/>
                    </a:lnTo>
                    <a:close/>
                    <a:moveTo>
                      <a:pt x="596439" y="264783"/>
                    </a:moveTo>
                    <a:cubicBezTo>
                      <a:pt x="599150" y="264783"/>
                      <a:pt x="600957" y="266590"/>
                      <a:pt x="600957" y="269301"/>
                    </a:cubicBezTo>
                    <a:cubicBezTo>
                      <a:pt x="600957" y="272012"/>
                      <a:pt x="599150" y="273820"/>
                      <a:pt x="596439" y="273820"/>
                    </a:cubicBezTo>
                    <a:cubicBezTo>
                      <a:pt x="593728" y="273820"/>
                      <a:pt x="591920" y="272012"/>
                      <a:pt x="591920" y="269301"/>
                    </a:cubicBezTo>
                    <a:cubicBezTo>
                      <a:pt x="591920" y="267494"/>
                      <a:pt x="593728" y="264783"/>
                      <a:pt x="596439" y="264783"/>
                    </a:cubicBezTo>
                    <a:lnTo>
                      <a:pt x="596439" y="264783"/>
                    </a:lnTo>
                    <a:close/>
                    <a:moveTo>
                      <a:pt x="577461" y="264783"/>
                    </a:moveTo>
                    <a:cubicBezTo>
                      <a:pt x="580172" y="264783"/>
                      <a:pt x="581980" y="266590"/>
                      <a:pt x="581980" y="269301"/>
                    </a:cubicBezTo>
                    <a:cubicBezTo>
                      <a:pt x="581980" y="272012"/>
                      <a:pt x="580172" y="273820"/>
                      <a:pt x="577461" y="273820"/>
                    </a:cubicBezTo>
                    <a:cubicBezTo>
                      <a:pt x="574750" y="273820"/>
                      <a:pt x="572943" y="272012"/>
                      <a:pt x="572943" y="269301"/>
                    </a:cubicBezTo>
                    <a:cubicBezTo>
                      <a:pt x="572943" y="267494"/>
                      <a:pt x="574750" y="264783"/>
                      <a:pt x="577461" y="264783"/>
                    </a:cubicBezTo>
                    <a:lnTo>
                      <a:pt x="577461" y="264783"/>
                    </a:lnTo>
                    <a:close/>
                    <a:moveTo>
                      <a:pt x="558484" y="264783"/>
                    </a:moveTo>
                    <a:cubicBezTo>
                      <a:pt x="561195" y="264783"/>
                      <a:pt x="563002" y="266590"/>
                      <a:pt x="563002" y="269301"/>
                    </a:cubicBezTo>
                    <a:cubicBezTo>
                      <a:pt x="563002" y="272012"/>
                      <a:pt x="561195" y="273820"/>
                      <a:pt x="558484" y="273820"/>
                    </a:cubicBezTo>
                    <a:cubicBezTo>
                      <a:pt x="555773" y="273820"/>
                      <a:pt x="553965" y="272012"/>
                      <a:pt x="553965" y="269301"/>
                    </a:cubicBezTo>
                    <a:cubicBezTo>
                      <a:pt x="553965" y="267494"/>
                      <a:pt x="555773" y="264783"/>
                      <a:pt x="558484" y="264783"/>
                    </a:cubicBezTo>
                    <a:lnTo>
                      <a:pt x="558484" y="264783"/>
                    </a:lnTo>
                    <a:close/>
                    <a:moveTo>
                      <a:pt x="539506" y="264783"/>
                    </a:moveTo>
                    <a:cubicBezTo>
                      <a:pt x="542217" y="264783"/>
                      <a:pt x="544025" y="266590"/>
                      <a:pt x="544025" y="269301"/>
                    </a:cubicBezTo>
                    <a:cubicBezTo>
                      <a:pt x="544025" y="272012"/>
                      <a:pt x="542217" y="273820"/>
                      <a:pt x="539506" y="273820"/>
                    </a:cubicBezTo>
                    <a:cubicBezTo>
                      <a:pt x="536795" y="273820"/>
                      <a:pt x="534988" y="272012"/>
                      <a:pt x="534988" y="269301"/>
                    </a:cubicBezTo>
                    <a:cubicBezTo>
                      <a:pt x="534988" y="267494"/>
                      <a:pt x="537699" y="264783"/>
                      <a:pt x="539506" y="264783"/>
                    </a:cubicBezTo>
                    <a:lnTo>
                      <a:pt x="539506" y="264783"/>
                    </a:lnTo>
                    <a:close/>
                    <a:moveTo>
                      <a:pt x="521432" y="264783"/>
                    </a:moveTo>
                    <a:cubicBezTo>
                      <a:pt x="524143" y="264783"/>
                      <a:pt x="525951" y="266590"/>
                      <a:pt x="525951" y="269301"/>
                    </a:cubicBezTo>
                    <a:cubicBezTo>
                      <a:pt x="525951" y="272012"/>
                      <a:pt x="524143" y="273820"/>
                      <a:pt x="521432" y="273820"/>
                    </a:cubicBezTo>
                    <a:cubicBezTo>
                      <a:pt x="518721" y="273820"/>
                      <a:pt x="516914" y="272012"/>
                      <a:pt x="516914" y="269301"/>
                    </a:cubicBezTo>
                    <a:cubicBezTo>
                      <a:pt x="516010" y="267494"/>
                      <a:pt x="518721" y="264783"/>
                      <a:pt x="521432" y="264783"/>
                    </a:cubicBezTo>
                    <a:lnTo>
                      <a:pt x="521432" y="264783"/>
                    </a:lnTo>
                    <a:close/>
                    <a:moveTo>
                      <a:pt x="502455" y="264783"/>
                    </a:moveTo>
                    <a:cubicBezTo>
                      <a:pt x="505166" y="264783"/>
                      <a:pt x="506973" y="266590"/>
                      <a:pt x="506973" y="269301"/>
                    </a:cubicBezTo>
                    <a:cubicBezTo>
                      <a:pt x="506973" y="272012"/>
                      <a:pt x="505166" y="273820"/>
                      <a:pt x="502455" y="273820"/>
                    </a:cubicBezTo>
                    <a:cubicBezTo>
                      <a:pt x="499744" y="273820"/>
                      <a:pt x="497936" y="272012"/>
                      <a:pt x="497936" y="269301"/>
                    </a:cubicBezTo>
                    <a:cubicBezTo>
                      <a:pt x="497936" y="267494"/>
                      <a:pt x="499744" y="264783"/>
                      <a:pt x="502455" y="264783"/>
                    </a:cubicBezTo>
                    <a:lnTo>
                      <a:pt x="502455" y="264783"/>
                    </a:lnTo>
                    <a:close/>
                    <a:moveTo>
                      <a:pt x="483477" y="264783"/>
                    </a:moveTo>
                    <a:cubicBezTo>
                      <a:pt x="486188" y="264783"/>
                      <a:pt x="487995" y="266590"/>
                      <a:pt x="487995" y="269301"/>
                    </a:cubicBezTo>
                    <a:cubicBezTo>
                      <a:pt x="487995" y="272012"/>
                      <a:pt x="486188" y="273820"/>
                      <a:pt x="483477" y="273820"/>
                    </a:cubicBezTo>
                    <a:cubicBezTo>
                      <a:pt x="480766" y="273820"/>
                      <a:pt x="478959" y="272012"/>
                      <a:pt x="478959" y="269301"/>
                    </a:cubicBezTo>
                    <a:cubicBezTo>
                      <a:pt x="478959" y="267494"/>
                      <a:pt x="480766" y="264783"/>
                      <a:pt x="483477" y="264783"/>
                    </a:cubicBezTo>
                    <a:lnTo>
                      <a:pt x="483477" y="264783"/>
                    </a:lnTo>
                    <a:close/>
                    <a:moveTo>
                      <a:pt x="464499" y="264783"/>
                    </a:moveTo>
                    <a:cubicBezTo>
                      <a:pt x="467211" y="264783"/>
                      <a:pt x="469018" y="266590"/>
                      <a:pt x="469018" y="269301"/>
                    </a:cubicBezTo>
                    <a:cubicBezTo>
                      <a:pt x="469018" y="272012"/>
                      <a:pt x="467211" y="273820"/>
                      <a:pt x="464499" y="273820"/>
                    </a:cubicBezTo>
                    <a:cubicBezTo>
                      <a:pt x="461788" y="273820"/>
                      <a:pt x="459981" y="272012"/>
                      <a:pt x="459981" y="269301"/>
                    </a:cubicBezTo>
                    <a:cubicBezTo>
                      <a:pt x="459981" y="267494"/>
                      <a:pt x="461788" y="264783"/>
                      <a:pt x="464499" y="264783"/>
                    </a:cubicBezTo>
                    <a:lnTo>
                      <a:pt x="464499" y="264783"/>
                    </a:lnTo>
                    <a:close/>
                    <a:moveTo>
                      <a:pt x="446425" y="264783"/>
                    </a:moveTo>
                    <a:cubicBezTo>
                      <a:pt x="449137" y="264783"/>
                      <a:pt x="450944" y="266590"/>
                      <a:pt x="450944" y="269301"/>
                    </a:cubicBezTo>
                    <a:cubicBezTo>
                      <a:pt x="450944" y="272012"/>
                      <a:pt x="449137" y="273820"/>
                      <a:pt x="446425" y="273820"/>
                    </a:cubicBezTo>
                    <a:cubicBezTo>
                      <a:pt x="443714" y="273820"/>
                      <a:pt x="441907" y="272012"/>
                      <a:pt x="441907" y="269301"/>
                    </a:cubicBezTo>
                    <a:cubicBezTo>
                      <a:pt x="441003" y="267494"/>
                      <a:pt x="443714" y="264783"/>
                      <a:pt x="446425" y="264783"/>
                    </a:cubicBezTo>
                    <a:lnTo>
                      <a:pt x="446425" y="264783"/>
                    </a:lnTo>
                    <a:close/>
                    <a:moveTo>
                      <a:pt x="427448" y="264783"/>
                    </a:moveTo>
                    <a:cubicBezTo>
                      <a:pt x="430159" y="264783"/>
                      <a:pt x="431966" y="266590"/>
                      <a:pt x="431966" y="269301"/>
                    </a:cubicBezTo>
                    <a:cubicBezTo>
                      <a:pt x="431966" y="272012"/>
                      <a:pt x="430159" y="273820"/>
                      <a:pt x="427448" y="273820"/>
                    </a:cubicBezTo>
                    <a:cubicBezTo>
                      <a:pt x="424737" y="273820"/>
                      <a:pt x="422929" y="272012"/>
                      <a:pt x="422929" y="269301"/>
                    </a:cubicBezTo>
                    <a:cubicBezTo>
                      <a:pt x="422929" y="267494"/>
                      <a:pt x="424737" y="264783"/>
                      <a:pt x="427448" y="264783"/>
                    </a:cubicBezTo>
                    <a:lnTo>
                      <a:pt x="427448" y="264783"/>
                    </a:lnTo>
                    <a:close/>
                    <a:moveTo>
                      <a:pt x="408470" y="264783"/>
                    </a:moveTo>
                    <a:cubicBezTo>
                      <a:pt x="411181" y="264783"/>
                      <a:pt x="412989" y="266590"/>
                      <a:pt x="412989" y="269301"/>
                    </a:cubicBezTo>
                    <a:cubicBezTo>
                      <a:pt x="412989" y="272012"/>
                      <a:pt x="411181" y="273820"/>
                      <a:pt x="408470" y="273820"/>
                    </a:cubicBezTo>
                    <a:cubicBezTo>
                      <a:pt x="405759" y="273820"/>
                      <a:pt x="403952" y="272012"/>
                      <a:pt x="403952" y="269301"/>
                    </a:cubicBezTo>
                    <a:cubicBezTo>
                      <a:pt x="403952" y="267494"/>
                      <a:pt x="405759" y="264783"/>
                      <a:pt x="408470" y="264783"/>
                    </a:cubicBezTo>
                    <a:lnTo>
                      <a:pt x="408470" y="264783"/>
                    </a:lnTo>
                    <a:close/>
                    <a:moveTo>
                      <a:pt x="389493" y="264783"/>
                    </a:moveTo>
                    <a:cubicBezTo>
                      <a:pt x="392204" y="264783"/>
                      <a:pt x="394011" y="266590"/>
                      <a:pt x="394011" y="269301"/>
                    </a:cubicBezTo>
                    <a:cubicBezTo>
                      <a:pt x="394011" y="272012"/>
                      <a:pt x="392204" y="273820"/>
                      <a:pt x="389493" y="273820"/>
                    </a:cubicBezTo>
                    <a:cubicBezTo>
                      <a:pt x="386782" y="273820"/>
                      <a:pt x="384974" y="272012"/>
                      <a:pt x="384974" y="269301"/>
                    </a:cubicBezTo>
                    <a:cubicBezTo>
                      <a:pt x="384974" y="267494"/>
                      <a:pt x="386782" y="264783"/>
                      <a:pt x="389493" y="264783"/>
                    </a:cubicBezTo>
                    <a:lnTo>
                      <a:pt x="389493" y="264783"/>
                    </a:lnTo>
                    <a:close/>
                    <a:moveTo>
                      <a:pt x="370515" y="264783"/>
                    </a:moveTo>
                    <a:cubicBezTo>
                      <a:pt x="373226" y="264783"/>
                      <a:pt x="375034" y="266590"/>
                      <a:pt x="375034" y="269301"/>
                    </a:cubicBezTo>
                    <a:cubicBezTo>
                      <a:pt x="375034" y="272012"/>
                      <a:pt x="373226" y="273820"/>
                      <a:pt x="370515" y="273820"/>
                    </a:cubicBezTo>
                    <a:cubicBezTo>
                      <a:pt x="367804" y="273820"/>
                      <a:pt x="365997" y="272012"/>
                      <a:pt x="365997" y="269301"/>
                    </a:cubicBezTo>
                    <a:cubicBezTo>
                      <a:pt x="365997" y="267494"/>
                      <a:pt x="367804" y="264783"/>
                      <a:pt x="370515" y="264783"/>
                    </a:cubicBezTo>
                    <a:lnTo>
                      <a:pt x="370515" y="264783"/>
                    </a:lnTo>
                    <a:close/>
                    <a:moveTo>
                      <a:pt x="352441" y="264783"/>
                    </a:moveTo>
                    <a:cubicBezTo>
                      <a:pt x="355152" y="264783"/>
                      <a:pt x="356960" y="266590"/>
                      <a:pt x="356960" y="269301"/>
                    </a:cubicBezTo>
                    <a:cubicBezTo>
                      <a:pt x="356960" y="272012"/>
                      <a:pt x="355152" y="273820"/>
                      <a:pt x="352441" y="273820"/>
                    </a:cubicBezTo>
                    <a:cubicBezTo>
                      <a:pt x="349730" y="273820"/>
                      <a:pt x="347923" y="272012"/>
                      <a:pt x="347923" y="269301"/>
                    </a:cubicBezTo>
                    <a:cubicBezTo>
                      <a:pt x="347019" y="267494"/>
                      <a:pt x="349730" y="264783"/>
                      <a:pt x="352441" y="264783"/>
                    </a:cubicBezTo>
                    <a:lnTo>
                      <a:pt x="352441" y="264783"/>
                    </a:lnTo>
                    <a:close/>
                    <a:moveTo>
                      <a:pt x="333464" y="264783"/>
                    </a:moveTo>
                    <a:cubicBezTo>
                      <a:pt x="336175" y="264783"/>
                      <a:pt x="337982" y="266590"/>
                      <a:pt x="337982" y="269301"/>
                    </a:cubicBezTo>
                    <a:cubicBezTo>
                      <a:pt x="337982" y="272012"/>
                      <a:pt x="336175" y="273820"/>
                      <a:pt x="333464" y="273820"/>
                    </a:cubicBezTo>
                    <a:cubicBezTo>
                      <a:pt x="330753" y="273820"/>
                      <a:pt x="328945" y="272012"/>
                      <a:pt x="328945" y="269301"/>
                    </a:cubicBezTo>
                    <a:cubicBezTo>
                      <a:pt x="328945" y="267494"/>
                      <a:pt x="330753" y="264783"/>
                      <a:pt x="333464" y="264783"/>
                    </a:cubicBezTo>
                    <a:lnTo>
                      <a:pt x="333464" y="264783"/>
                    </a:lnTo>
                    <a:close/>
                    <a:moveTo>
                      <a:pt x="831400" y="253938"/>
                    </a:moveTo>
                    <a:cubicBezTo>
                      <a:pt x="834111" y="253938"/>
                      <a:pt x="835918" y="255746"/>
                      <a:pt x="835918" y="258457"/>
                    </a:cubicBezTo>
                    <a:cubicBezTo>
                      <a:pt x="835918" y="261168"/>
                      <a:pt x="834111" y="262975"/>
                      <a:pt x="831400" y="262975"/>
                    </a:cubicBezTo>
                    <a:cubicBezTo>
                      <a:pt x="828689" y="262975"/>
                      <a:pt x="826881" y="261168"/>
                      <a:pt x="826881" y="258457"/>
                    </a:cubicBezTo>
                    <a:cubicBezTo>
                      <a:pt x="826881" y="256649"/>
                      <a:pt x="828689" y="253938"/>
                      <a:pt x="831400" y="253938"/>
                    </a:cubicBezTo>
                    <a:lnTo>
                      <a:pt x="831400" y="253938"/>
                    </a:lnTo>
                    <a:close/>
                    <a:moveTo>
                      <a:pt x="812422" y="253938"/>
                    </a:moveTo>
                    <a:cubicBezTo>
                      <a:pt x="815133" y="253938"/>
                      <a:pt x="816941" y="255746"/>
                      <a:pt x="816941" y="258457"/>
                    </a:cubicBezTo>
                    <a:cubicBezTo>
                      <a:pt x="816941" y="261168"/>
                      <a:pt x="815133" y="262975"/>
                      <a:pt x="812422" y="262975"/>
                    </a:cubicBezTo>
                    <a:cubicBezTo>
                      <a:pt x="809711" y="262975"/>
                      <a:pt x="807904" y="261168"/>
                      <a:pt x="807904" y="258457"/>
                    </a:cubicBezTo>
                    <a:cubicBezTo>
                      <a:pt x="807904" y="256649"/>
                      <a:pt x="809711" y="253938"/>
                      <a:pt x="812422" y="253938"/>
                    </a:cubicBezTo>
                    <a:lnTo>
                      <a:pt x="812422" y="253938"/>
                    </a:lnTo>
                    <a:close/>
                    <a:moveTo>
                      <a:pt x="793445" y="253938"/>
                    </a:moveTo>
                    <a:cubicBezTo>
                      <a:pt x="796156" y="253938"/>
                      <a:pt x="797963" y="255746"/>
                      <a:pt x="797963" y="258457"/>
                    </a:cubicBezTo>
                    <a:cubicBezTo>
                      <a:pt x="797963" y="261168"/>
                      <a:pt x="796156" y="262975"/>
                      <a:pt x="793445" y="262975"/>
                    </a:cubicBezTo>
                    <a:cubicBezTo>
                      <a:pt x="790733" y="262975"/>
                      <a:pt x="788926" y="261168"/>
                      <a:pt x="788926" y="258457"/>
                    </a:cubicBezTo>
                    <a:cubicBezTo>
                      <a:pt x="788926" y="256649"/>
                      <a:pt x="790733" y="253938"/>
                      <a:pt x="793445" y="253938"/>
                    </a:cubicBezTo>
                    <a:lnTo>
                      <a:pt x="793445" y="253938"/>
                    </a:lnTo>
                    <a:close/>
                    <a:moveTo>
                      <a:pt x="774467" y="253938"/>
                    </a:moveTo>
                    <a:cubicBezTo>
                      <a:pt x="777178" y="253938"/>
                      <a:pt x="778985" y="255746"/>
                      <a:pt x="778985" y="258457"/>
                    </a:cubicBezTo>
                    <a:cubicBezTo>
                      <a:pt x="778985" y="261168"/>
                      <a:pt x="777178" y="262975"/>
                      <a:pt x="774467" y="262975"/>
                    </a:cubicBezTo>
                    <a:cubicBezTo>
                      <a:pt x="771756" y="262975"/>
                      <a:pt x="769948" y="261168"/>
                      <a:pt x="769948" y="258457"/>
                    </a:cubicBezTo>
                    <a:cubicBezTo>
                      <a:pt x="769948" y="256649"/>
                      <a:pt x="771756" y="253938"/>
                      <a:pt x="774467" y="253938"/>
                    </a:cubicBezTo>
                    <a:lnTo>
                      <a:pt x="774467" y="253938"/>
                    </a:lnTo>
                    <a:close/>
                    <a:moveTo>
                      <a:pt x="756393" y="253938"/>
                    </a:moveTo>
                    <a:cubicBezTo>
                      <a:pt x="759104" y="253938"/>
                      <a:pt x="760912" y="255746"/>
                      <a:pt x="760912" y="258457"/>
                    </a:cubicBezTo>
                    <a:cubicBezTo>
                      <a:pt x="760912" y="261168"/>
                      <a:pt x="759104" y="262975"/>
                      <a:pt x="756393" y="262975"/>
                    </a:cubicBezTo>
                    <a:cubicBezTo>
                      <a:pt x="753682" y="262975"/>
                      <a:pt x="751875" y="261168"/>
                      <a:pt x="751875" y="258457"/>
                    </a:cubicBezTo>
                    <a:cubicBezTo>
                      <a:pt x="750971" y="256649"/>
                      <a:pt x="753682" y="253938"/>
                      <a:pt x="756393" y="253938"/>
                    </a:cubicBezTo>
                    <a:lnTo>
                      <a:pt x="756393" y="253938"/>
                    </a:lnTo>
                    <a:close/>
                    <a:moveTo>
                      <a:pt x="737415" y="253938"/>
                    </a:moveTo>
                    <a:cubicBezTo>
                      <a:pt x="740126" y="253938"/>
                      <a:pt x="741934" y="255746"/>
                      <a:pt x="741934" y="258457"/>
                    </a:cubicBezTo>
                    <a:cubicBezTo>
                      <a:pt x="741934" y="261168"/>
                      <a:pt x="740126" y="262975"/>
                      <a:pt x="737415" y="262975"/>
                    </a:cubicBezTo>
                    <a:cubicBezTo>
                      <a:pt x="734704" y="262975"/>
                      <a:pt x="732897" y="261168"/>
                      <a:pt x="732897" y="258457"/>
                    </a:cubicBezTo>
                    <a:cubicBezTo>
                      <a:pt x="732897" y="256649"/>
                      <a:pt x="734704" y="253938"/>
                      <a:pt x="737415" y="253938"/>
                    </a:cubicBezTo>
                    <a:lnTo>
                      <a:pt x="737415" y="253938"/>
                    </a:lnTo>
                    <a:close/>
                    <a:moveTo>
                      <a:pt x="718438" y="253938"/>
                    </a:moveTo>
                    <a:cubicBezTo>
                      <a:pt x="721149" y="253938"/>
                      <a:pt x="722956" y="255746"/>
                      <a:pt x="722956" y="258457"/>
                    </a:cubicBezTo>
                    <a:cubicBezTo>
                      <a:pt x="722956" y="261168"/>
                      <a:pt x="721149" y="262975"/>
                      <a:pt x="718438" y="262975"/>
                    </a:cubicBezTo>
                    <a:cubicBezTo>
                      <a:pt x="715727" y="262975"/>
                      <a:pt x="713919" y="261168"/>
                      <a:pt x="713919" y="258457"/>
                    </a:cubicBezTo>
                    <a:cubicBezTo>
                      <a:pt x="713919" y="256649"/>
                      <a:pt x="715727" y="253938"/>
                      <a:pt x="718438" y="253938"/>
                    </a:cubicBezTo>
                    <a:lnTo>
                      <a:pt x="718438" y="253938"/>
                    </a:lnTo>
                    <a:close/>
                    <a:moveTo>
                      <a:pt x="699460" y="253938"/>
                    </a:moveTo>
                    <a:cubicBezTo>
                      <a:pt x="702171" y="253938"/>
                      <a:pt x="703979" y="255746"/>
                      <a:pt x="703979" y="258457"/>
                    </a:cubicBezTo>
                    <a:cubicBezTo>
                      <a:pt x="703979" y="261168"/>
                      <a:pt x="702171" y="262975"/>
                      <a:pt x="699460" y="262975"/>
                    </a:cubicBezTo>
                    <a:cubicBezTo>
                      <a:pt x="696749" y="262975"/>
                      <a:pt x="694942" y="261168"/>
                      <a:pt x="694942" y="258457"/>
                    </a:cubicBezTo>
                    <a:cubicBezTo>
                      <a:pt x="694942" y="256649"/>
                      <a:pt x="696749" y="253938"/>
                      <a:pt x="699460" y="253938"/>
                    </a:cubicBezTo>
                    <a:lnTo>
                      <a:pt x="699460" y="253938"/>
                    </a:lnTo>
                    <a:close/>
                    <a:moveTo>
                      <a:pt x="680483" y="253938"/>
                    </a:moveTo>
                    <a:cubicBezTo>
                      <a:pt x="683194" y="253938"/>
                      <a:pt x="685001" y="255746"/>
                      <a:pt x="685001" y="258457"/>
                    </a:cubicBezTo>
                    <a:cubicBezTo>
                      <a:pt x="685001" y="261168"/>
                      <a:pt x="683194" y="262975"/>
                      <a:pt x="680483" y="262975"/>
                    </a:cubicBezTo>
                    <a:cubicBezTo>
                      <a:pt x="677771" y="262975"/>
                      <a:pt x="675964" y="261168"/>
                      <a:pt x="675964" y="258457"/>
                    </a:cubicBezTo>
                    <a:cubicBezTo>
                      <a:pt x="675964" y="256649"/>
                      <a:pt x="678675" y="253938"/>
                      <a:pt x="680483" y="253938"/>
                    </a:cubicBezTo>
                    <a:lnTo>
                      <a:pt x="680483" y="253938"/>
                    </a:lnTo>
                    <a:close/>
                    <a:moveTo>
                      <a:pt x="662409" y="253938"/>
                    </a:moveTo>
                    <a:cubicBezTo>
                      <a:pt x="665120" y="253938"/>
                      <a:pt x="666927" y="255746"/>
                      <a:pt x="666927" y="258457"/>
                    </a:cubicBezTo>
                    <a:cubicBezTo>
                      <a:pt x="666927" y="261168"/>
                      <a:pt x="665120" y="262975"/>
                      <a:pt x="662409" y="262975"/>
                    </a:cubicBezTo>
                    <a:cubicBezTo>
                      <a:pt x="659698" y="262975"/>
                      <a:pt x="657890" y="261168"/>
                      <a:pt x="657890" y="258457"/>
                    </a:cubicBezTo>
                    <a:cubicBezTo>
                      <a:pt x="656987" y="256649"/>
                      <a:pt x="659698" y="253938"/>
                      <a:pt x="662409" y="253938"/>
                    </a:cubicBezTo>
                    <a:lnTo>
                      <a:pt x="662409" y="253938"/>
                    </a:lnTo>
                    <a:close/>
                    <a:moveTo>
                      <a:pt x="643431" y="253938"/>
                    </a:moveTo>
                    <a:cubicBezTo>
                      <a:pt x="646142" y="253938"/>
                      <a:pt x="647950" y="255746"/>
                      <a:pt x="647950" y="258457"/>
                    </a:cubicBezTo>
                    <a:cubicBezTo>
                      <a:pt x="647950" y="261168"/>
                      <a:pt x="646142" y="262975"/>
                      <a:pt x="643431" y="262975"/>
                    </a:cubicBezTo>
                    <a:cubicBezTo>
                      <a:pt x="640720" y="262975"/>
                      <a:pt x="638913" y="261168"/>
                      <a:pt x="638913" y="258457"/>
                    </a:cubicBezTo>
                    <a:cubicBezTo>
                      <a:pt x="638913" y="256649"/>
                      <a:pt x="640720" y="253938"/>
                      <a:pt x="643431" y="253938"/>
                    </a:cubicBezTo>
                    <a:lnTo>
                      <a:pt x="643431" y="253938"/>
                    </a:lnTo>
                    <a:close/>
                    <a:moveTo>
                      <a:pt x="624453" y="253938"/>
                    </a:moveTo>
                    <a:cubicBezTo>
                      <a:pt x="627165" y="253938"/>
                      <a:pt x="628972" y="255746"/>
                      <a:pt x="628972" y="258457"/>
                    </a:cubicBezTo>
                    <a:cubicBezTo>
                      <a:pt x="628972" y="261168"/>
                      <a:pt x="627165" y="262975"/>
                      <a:pt x="624453" y="262975"/>
                    </a:cubicBezTo>
                    <a:cubicBezTo>
                      <a:pt x="621742" y="262975"/>
                      <a:pt x="619935" y="261168"/>
                      <a:pt x="619935" y="258457"/>
                    </a:cubicBezTo>
                    <a:cubicBezTo>
                      <a:pt x="619935" y="256649"/>
                      <a:pt x="621742" y="253938"/>
                      <a:pt x="624453" y="253938"/>
                    </a:cubicBezTo>
                    <a:lnTo>
                      <a:pt x="624453" y="253938"/>
                    </a:lnTo>
                    <a:close/>
                    <a:moveTo>
                      <a:pt x="605476" y="253938"/>
                    </a:moveTo>
                    <a:cubicBezTo>
                      <a:pt x="608187" y="253938"/>
                      <a:pt x="609994" y="255746"/>
                      <a:pt x="609994" y="258457"/>
                    </a:cubicBezTo>
                    <a:cubicBezTo>
                      <a:pt x="609994" y="261168"/>
                      <a:pt x="608187" y="262975"/>
                      <a:pt x="605476" y="262975"/>
                    </a:cubicBezTo>
                    <a:cubicBezTo>
                      <a:pt x="602765" y="262975"/>
                      <a:pt x="600957" y="261168"/>
                      <a:pt x="600957" y="258457"/>
                    </a:cubicBezTo>
                    <a:cubicBezTo>
                      <a:pt x="600957" y="256649"/>
                      <a:pt x="602765" y="253938"/>
                      <a:pt x="605476" y="253938"/>
                    </a:cubicBezTo>
                    <a:lnTo>
                      <a:pt x="605476" y="253938"/>
                    </a:lnTo>
                    <a:close/>
                    <a:moveTo>
                      <a:pt x="586498" y="253938"/>
                    </a:moveTo>
                    <a:cubicBezTo>
                      <a:pt x="589209" y="253938"/>
                      <a:pt x="591017" y="255746"/>
                      <a:pt x="591017" y="258457"/>
                    </a:cubicBezTo>
                    <a:cubicBezTo>
                      <a:pt x="591017" y="261168"/>
                      <a:pt x="589209" y="262975"/>
                      <a:pt x="586498" y="262975"/>
                    </a:cubicBezTo>
                    <a:cubicBezTo>
                      <a:pt x="583787" y="262975"/>
                      <a:pt x="581980" y="261168"/>
                      <a:pt x="581980" y="258457"/>
                    </a:cubicBezTo>
                    <a:cubicBezTo>
                      <a:pt x="581980" y="256649"/>
                      <a:pt x="584691" y="253938"/>
                      <a:pt x="586498" y="253938"/>
                    </a:cubicBezTo>
                    <a:lnTo>
                      <a:pt x="586498" y="253938"/>
                    </a:lnTo>
                    <a:close/>
                    <a:moveTo>
                      <a:pt x="568424" y="253938"/>
                    </a:moveTo>
                    <a:cubicBezTo>
                      <a:pt x="571135" y="253938"/>
                      <a:pt x="572943" y="255746"/>
                      <a:pt x="572943" y="258457"/>
                    </a:cubicBezTo>
                    <a:cubicBezTo>
                      <a:pt x="572943" y="261168"/>
                      <a:pt x="571135" y="262975"/>
                      <a:pt x="568424" y="262975"/>
                    </a:cubicBezTo>
                    <a:cubicBezTo>
                      <a:pt x="565713" y="262975"/>
                      <a:pt x="563906" y="261168"/>
                      <a:pt x="563906" y="258457"/>
                    </a:cubicBezTo>
                    <a:cubicBezTo>
                      <a:pt x="563906" y="256649"/>
                      <a:pt x="565713" y="253938"/>
                      <a:pt x="568424" y="253938"/>
                    </a:cubicBezTo>
                    <a:lnTo>
                      <a:pt x="568424" y="253938"/>
                    </a:lnTo>
                    <a:close/>
                    <a:moveTo>
                      <a:pt x="549447" y="253938"/>
                    </a:moveTo>
                    <a:cubicBezTo>
                      <a:pt x="552158" y="253938"/>
                      <a:pt x="553965" y="255746"/>
                      <a:pt x="553965" y="258457"/>
                    </a:cubicBezTo>
                    <a:cubicBezTo>
                      <a:pt x="553965" y="261168"/>
                      <a:pt x="552158" y="262975"/>
                      <a:pt x="549447" y="262975"/>
                    </a:cubicBezTo>
                    <a:cubicBezTo>
                      <a:pt x="546736" y="262975"/>
                      <a:pt x="544928" y="261168"/>
                      <a:pt x="544928" y="258457"/>
                    </a:cubicBezTo>
                    <a:cubicBezTo>
                      <a:pt x="544928" y="256649"/>
                      <a:pt x="546736" y="253938"/>
                      <a:pt x="549447" y="253938"/>
                    </a:cubicBezTo>
                    <a:lnTo>
                      <a:pt x="549447" y="253938"/>
                    </a:lnTo>
                    <a:close/>
                    <a:moveTo>
                      <a:pt x="530469" y="253938"/>
                    </a:moveTo>
                    <a:cubicBezTo>
                      <a:pt x="533180" y="253938"/>
                      <a:pt x="534988" y="255746"/>
                      <a:pt x="534988" y="258457"/>
                    </a:cubicBezTo>
                    <a:cubicBezTo>
                      <a:pt x="534988" y="261168"/>
                      <a:pt x="533180" y="262975"/>
                      <a:pt x="530469" y="262975"/>
                    </a:cubicBezTo>
                    <a:cubicBezTo>
                      <a:pt x="527758" y="262975"/>
                      <a:pt x="525951" y="261168"/>
                      <a:pt x="525951" y="258457"/>
                    </a:cubicBezTo>
                    <a:cubicBezTo>
                      <a:pt x="525951" y="256649"/>
                      <a:pt x="527758" y="253938"/>
                      <a:pt x="530469" y="253938"/>
                    </a:cubicBezTo>
                    <a:lnTo>
                      <a:pt x="530469" y="253938"/>
                    </a:lnTo>
                    <a:close/>
                    <a:moveTo>
                      <a:pt x="511492" y="253938"/>
                    </a:moveTo>
                    <a:cubicBezTo>
                      <a:pt x="514203" y="253938"/>
                      <a:pt x="516010" y="255746"/>
                      <a:pt x="516010" y="258457"/>
                    </a:cubicBezTo>
                    <a:cubicBezTo>
                      <a:pt x="516010" y="261168"/>
                      <a:pt x="514203" y="262975"/>
                      <a:pt x="511492" y="262975"/>
                    </a:cubicBezTo>
                    <a:cubicBezTo>
                      <a:pt x="508780" y="262975"/>
                      <a:pt x="506973" y="261168"/>
                      <a:pt x="506973" y="258457"/>
                    </a:cubicBezTo>
                    <a:cubicBezTo>
                      <a:pt x="506973" y="256649"/>
                      <a:pt x="508780" y="253938"/>
                      <a:pt x="511492" y="253938"/>
                    </a:cubicBezTo>
                    <a:lnTo>
                      <a:pt x="511492" y="253938"/>
                    </a:lnTo>
                    <a:close/>
                    <a:moveTo>
                      <a:pt x="493418" y="253938"/>
                    </a:moveTo>
                    <a:cubicBezTo>
                      <a:pt x="496129" y="253938"/>
                      <a:pt x="497936" y="255746"/>
                      <a:pt x="497936" y="258457"/>
                    </a:cubicBezTo>
                    <a:cubicBezTo>
                      <a:pt x="497936" y="261168"/>
                      <a:pt x="496129" y="262975"/>
                      <a:pt x="493418" y="262975"/>
                    </a:cubicBezTo>
                    <a:cubicBezTo>
                      <a:pt x="490707" y="262975"/>
                      <a:pt x="488899" y="261168"/>
                      <a:pt x="488899" y="258457"/>
                    </a:cubicBezTo>
                    <a:cubicBezTo>
                      <a:pt x="487995" y="256649"/>
                      <a:pt x="490707" y="253938"/>
                      <a:pt x="493418" y="253938"/>
                    </a:cubicBezTo>
                    <a:lnTo>
                      <a:pt x="493418" y="253938"/>
                    </a:lnTo>
                    <a:close/>
                    <a:moveTo>
                      <a:pt x="474440" y="253938"/>
                    </a:moveTo>
                    <a:cubicBezTo>
                      <a:pt x="477151" y="253938"/>
                      <a:pt x="478959" y="255746"/>
                      <a:pt x="478959" y="258457"/>
                    </a:cubicBezTo>
                    <a:cubicBezTo>
                      <a:pt x="478959" y="261168"/>
                      <a:pt x="477151" y="262975"/>
                      <a:pt x="474440" y="262975"/>
                    </a:cubicBezTo>
                    <a:cubicBezTo>
                      <a:pt x="471729" y="262975"/>
                      <a:pt x="469922" y="261168"/>
                      <a:pt x="469922" y="258457"/>
                    </a:cubicBezTo>
                    <a:cubicBezTo>
                      <a:pt x="469922" y="256649"/>
                      <a:pt x="471729" y="253938"/>
                      <a:pt x="474440" y="253938"/>
                    </a:cubicBezTo>
                    <a:lnTo>
                      <a:pt x="474440" y="253938"/>
                    </a:lnTo>
                    <a:close/>
                    <a:moveTo>
                      <a:pt x="455462" y="253938"/>
                    </a:moveTo>
                    <a:cubicBezTo>
                      <a:pt x="458174" y="253938"/>
                      <a:pt x="459981" y="255746"/>
                      <a:pt x="459981" y="258457"/>
                    </a:cubicBezTo>
                    <a:cubicBezTo>
                      <a:pt x="459981" y="261168"/>
                      <a:pt x="458174" y="262975"/>
                      <a:pt x="455462" y="262975"/>
                    </a:cubicBezTo>
                    <a:cubicBezTo>
                      <a:pt x="452751" y="262975"/>
                      <a:pt x="450944" y="261168"/>
                      <a:pt x="450944" y="258457"/>
                    </a:cubicBezTo>
                    <a:cubicBezTo>
                      <a:pt x="450944" y="256649"/>
                      <a:pt x="452751" y="253938"/>
                      <a:pt x="455462" y="253938"/>
                    </a:cubicBezTo>
                    <a:lnTo>
                      <a:pt x="455462" y="253938"/>
                    </a:lnTo>
                    <a:close/>
                    <a:moveTo>
                      <a:pt x="436485" y="253938"/>
                    </a:moveTo>
                    <a:cubicBezTo>
                      <a:pt x="439196" y="253938"/>
                      <a:pt x="441003" y="255746"/>
                      <a:pt x="441003" y="258457"/>
                    </a:cubicBezTo>
                    <a:cubicBezTo>
                      <a:pt x="441003" y="261168"/>
                      <a:pt x="439196" y="262975"/>
                      <a:pt x="436485" y="262975"/>
                    </a:cubicBezTo>
                    <a:cubicBezTo>
                      <a:pt x="433774" y="262975"/>
                      <a:pt x="431966" y="261168"/>
                      <a:pt x="431966" y="258457"/>
                    </a:cubicBezTo>
                    <a:cubicBezTo>
                      <a:pt x="431966" y="256649"/>
                      <a:pt x="433774" y="253938"/>
                      <a:pt x="436485" y="253938"/>
                    </a:cubicBezTo>
                    <a:lnTo>
                      <a:pt x="436485" y="253938"/>
                    </a:lnTo>
                    <a:close/>
                    <a:moveTo>
                      <a:pt x="417507" y="253938"/>
                    </a:moveTo>
                    <a:cubicBezTo>
                      <a:pt x="420218" y="253938"/>
                      <a:pt x="422026" y="255746"/>
                      <a:pt x="422026" y="258457"/>
                    </a:cubicBezTo>
                    <a:cubicBezTo>
                      <a:pt x="422026" y="261168"/>
                      <a:pt x="420218" y="262975"/>
                      <a:pt x="417507" y="262975"/>
                    </a:cubicBezTo>
                    <a:cubicBezTo>
                      <a:pt x="414796" y="262975"/>
                      <a:pt x="412989" y="261168"/>
                      <a:pt x="412989" y="258457"/>
                    </a:cubicBezTo>
                    <a:cubicBezTo>
                      <a:pt x="412989" y="256649"/>
                      <a:pt x="415700" y="253938"/>
                      <a:pt x="417507" y="253938"/>
                    </a:cubicBezTo>
                    <a:lnTo>
                      <a:pt x="417507" y="253938"/>
                    </a:lnTo>
                    <a:close/>
                    <a:moveTo>
                      <a:pt x="399433" y="253938"/>
                    </a:moveTo>
                    <a:cubicBezTo>
                      <a:pt x="402144" y="253938"/>
                      <a:pt x="403952" y="255746"/>
                      <a:pt x="403952" y="258457"/>
                    </a:cubicBezTo>
                    <a:cubicBezTo>
                      <a:pt x="403952" y="261168"/>
                      <a:pt x="402144" y="262975"/>
                      <a:pt x="399433" y="262975"/>
                    </a:cubicBezTo>
                    <a:cubicBezTo>
                      <a:pt x="396722" y="262975"/>
                      <a:pt x="394915" y="261168"/>
                      <a:pt x="394915" y="258457"/>
                    </a:cubicBezTo>
                    <a:cubicBezTo>
                      <a:pt x="394011" y="256649"/>
                      <a:pt x="396722" y="253938"/>
                      <a:pt x="399433" y="253938"/>
                    </a:cubicBezTo>
                    <a:lnTo>
                      <a:pt x="399433" y="253938"/>
                    </a:lnTo>
                    <a:close/>
                    <a:moveTo>
                      <a:pt x="380456" y="253938"/>
                    </a:moveTo>
                    <a:cubicBezTo>
                      <a:pt x="383167" y="253938"/>
                      <a:pt x="384974" y="255746"/>
                      <a:pt x="384974" y="258457"/>
                    </a:cubicBezTo>
                    <a:cubicBezTo>
                      <a:pt x="384974" y="261168"/>
                      <a:pt x="383167" y="262975"/>
                      <a:pt x="380456" y="262975"/>
                    </a:cubicBezTo>
                    <a:cubicBezTo>
                      <a:pt x="377745" y="262975"/>
                      <a:pt x="375937" y="261168"/>
                      <a:pt x="375937" y="258457"/>
                    </a:cubicBezTo>
                    <a:cubicBezTo>
                      <a:pt x="375937" y="256649"/>
                      <a:pt x="377745" y="253938"/>
                      <a:pt x="380456" y="253938"/>
                    </a:cubicBezTo>
                    <a:lnTo>
                      <a:pt x="380456" y="253938"/>
                    </a:lnTo>
                    <a:close/>
                    <a:moveTo>
                      <a:pt x="361478" y="253938"/>
                    </a:moveTo>
                    <a:cubicBezTo>
                      <a:pt x="364189" y="253938"/>
                      <a:pt x="365997" y="255746"/>
                      <a:pt x="365997" y="258457"/>
                    </a:cubicBezTo>
                    <a:cubicBezTo>
                      <a:pt x="365997" y="261168"/>
                      <a:pt x="364189" y="262975"/>
                      <a:pt x="361478" y="262975"/>
                    </a:cubicBezTo>
                    <a:cubicBezTo>
                      <a:pt x="358767" y="262975"/>
                      <a:pt x="356960" y="261168"/>
                      <a:pt x="356960" y="258457"/>
                    </a:cubicBezTo>
                    <a:cubicBezTo>
                      <a:pt x="356960" y="256649"/>
                      <a:pt x="358767" y="253938"/>
                      <a:pt x="361478" y="253938"/>
                    </a:cubicBezTo>
                    <a:lnTo>
                      <a:pt x="361478" y="253938"/>
                    </a:lnTo>
                    <a:close/>
                    <a:moveTo>
                      <a:pt x="342501" y="253938"/>
                    </a:moveTo>
                    <a:cubicBezTo>
                      <a:pt x="345212" y="253938"/>
                      <a:pt x="347019" y="255746"/>
                      <a:pt x="347019" y="258457"/>
                    </a:cubicBezTo>
                    <a:cubicBezTo>
                      <a:pt x="347019" y="261168"/>
                      <a:pt x="345212" y="262975"/>
                      <a:pt x="342501" y="262975"/>
                    </a:cubicBezTo>
                    <a:cubicBezTo>
                      <a:pt x="339789" y="262975"/>
                      <a:pt x="337982" y="261168"/>
                      <a:pt x="337982" y="258457"/>
                    </a:cubicBezTo>
                    <a:cubicBezTo>
                      <a:pt x="337982" y="256649"/>
                      <a:pt x="339789" y="253938"/>
                      <a:pt x="342501" y="253938"/>
                    </a:cubicBezTo>
                    <a:lnTo>
                      <a:pt x="342501" y="253938"/>
                    </a:lnTo>
                    <a:close/>
                    <a:moveTo>
                      <a:pt x="840437" y="244901"/>
                    </a:moveTo>
                    <a:cubicBezTo>
                      <a:pt x="843148" y="244901"/>
                      <a:pt x="844955" y="246709"/>
                      <a:pt x="844955" y="249420"/>
                    </a:cubicBezTo>
                    <a:cubicBezTo>
                      <a:pt x="844955" y="252131"/>
                      <a:pt x="843148" y="253938"/>
                      <a:pt x="840437" y="253938"/>
                    </a:cubicBezTo>
                    <a:cubicBezTo>
                      <a:pt x="837726" y="253938"/>
                      <a:pt x="835918" y="252131"/>
                      <a:pt x="835918" y="249420"/>
                    </a:cubicBezTo>
                    <a:cubicBezTo>
                      <a:pt x="835918" y="246709"/>
                      <a:pt x="837726" y="244901"/>
                      <a:pt x="840437" y="244901"/>
                    </a:cubicBezTo>
                    <a:lnTo>
                      <a:pt x="840437" y="244901"/>
                    </a:lnTo>
                    <a:close/>
                    <a:moveTo>
                      <a:pt x="821459" y="244901"/>
                    </a:moveTo>
                    <a:cubicBezTo>
                      <a:pt x="824170" y="244901"/>
                      <a:pt x="825978" y="246709"/>
                      <a:pt x="825978" y="249420"/>
                    </a:cubicBezTo>
                    <a:cubicBezTo>
                      <a:pt x="825978" y="252131"/>
                      <a:pt x="824170" y="253938"/>
                      <a:pt x="821459" y="253938"/>
                    </a:cubicBezTo>
                    <a:cubicBezTo>
                      <a:pt x="818748" y="253938"/>
                      <a:pt x="816941" y="252131"/>
                      <a:pt x="816941" y="249420"/>
                    </a:cubicBezTo>
                    <a:cubicBezTo>
                      <a:pt x="816941" y="246709"/>
                      <a:pt x="818748" y="244901"/>
                      <a:pt x="821459" y="244901"/>
                    </a:cubicBezTo>
                    <a:lnTo>
                      <a:pt x="821459" y="244901"/>
                    </a:lnTo>
                    <a:close/>
                    <a:moveTo>
                      <a:pt x="803385" y="244901"/>
                    </a:moveTo>
                    <a:cubicBezTo>
                      <a:pt x="806096" y="244901"/>
                      <a:pt x="807904" y="246709"/>
                      <a:pt x="807904" y="249420"/>
                    </a:cubicBezTo>
                    <a:cubicBezTo>
                      <a:pt x="807904" y="252131"/>
                      <a:pt x="806096" y="253938"/>
                      <a:pt x="803385" y="253938"/>
                    </a:cubicBezTo>
                    <a:cubicBezTo>
                      <a:pt x="800674" y="253938"/>
                      <a:pt x="798867" y="252131"/>
                      <a:pt x="798867" y="249420"/>
                    </a:cubicBezTo>
                    <a:cubicBezTo>
                      <a:pt x="797963" y="246709"/>
                      <a:pt x="800674" y="244901"/>
                      <a:pt x="803385" y="244901"/>
                    </a:cubicBezTo>
                    <a:lnTo>
                      <a:pt x="803385" y="244901"/>
                    </a:lnTo>
                    <a:close/>
                    <a:moveTo>
                      <a:pt x="784408" y="244901"/>
                    </a:moveTo>
                    <a:cubicBezTo>
                      <a:pt x="787119" y="244901"/>
                      <a:pt x="788926" y="246709"/>
                      <a:pt x="788926" y="249420"/>
                    </a:cubicBezTo>
                    <a:cubicBezTo>
                      <a:pt x="788926" y="252131"/>
                      <a:pt x="787119" y="253938"/>
                      <a:pt x="784408" y="253938"/>
                    </a:cubicBezTo>
                    <a:cubicBezTo>
                      <a:pt x="781696" y="253938"/>
                      <a:pt x="779889" y="252131"/>
                      <a:pt x="779889" y="249420"/>
                    </a:cubicBezTo>
                    <a:cubicBezTo>
                      <a:pt x="778985" y="246709"/>
                      <a:pt x="781696" y="244901"/>
                      <a:pt x="784408" y="244901"/>
                    </a:cubicBezTo>
                    <a:lnTo>
                      <a:pt x="784408" y="244901"/>
                    </a:lnTo>
                    <a:close/>
                    <a:moveTo>
                      <a:pt x="765430" y="244901"/>
                    </a:moveTo>
                    <a:cubicBezTo>
                      <a:pt x="768141" y="244901"/>
                      <a:pt x="769948" y="246709"/>
                      <a:pt x="769948" y="249420"/>
                    </a:cubicBezTo>
                    <a:cubicBezTo>
                      <a:pt x="769948" y="252131"/>
                      <a:pt x="768141" y="253938"/>
                      <a:pt x="765430" y="253938"/>
                    </a:cubicBezTo>
                    <a:cubicBezTo>
                      <a:pt x="762719" y="253938"/>
                      <a:pt x="760912" y="252131"/>
                      <a:pt x="760912" y="249420"/>
                    </a:cubicBezTo>
                    <a:cubicBezTo>
                      <a:pt x="760912" y="246709"/>
                      <a:pt x="762719" y="244901"/>
                      <a:pt x="765430" y="244901"/>
                    </a:cubicBezTo>
                    <a:lnTo>
                      <a:pt x="765430" y="244901"/>
                    </a:lnTo>
                    <a:close/>
                    <a:moveTo>
                      <a:pt x="746452" y="244901"/>
                    </a:moveTo>
                    <a:cubicBezTo>
                      <a:pt x="749163" y="244901"/>
                      <a:pt x="750971" y="246709"/>
                      <a:pt x="750971" y="249420"/>
                    </a:cubicBezTo>
                    <a:cubicBezTo>
                      <a:pt x="750971" y="252131"/>
                      <a:pt x="749163" y="253938"/>
                      <a:pt x="746452" y="253938"/>
                    </a:cubicBezTo>
                    <a:cubicBezTo>
                      <a:pt x="743741" y="253938"/>
                      <a:pt x="741934" y="252131"/>
                      <a:pt x="741934" y="249420"/>
                    </a:cubicBezTo>
                    <a:cubicBezTo>
                      <a:pt x="741934" y="246709"/>
                      <a:pt x="743741" y="244901"/>
                      <a:pt x="746452" y="244901"/>
                    </a:cubicBezTo>
                    <a:lnTo>
                      <a:pt x="746452" y="244901"/>
                    </a:lnTo>
                    <a:close/>
                    <a:moveTo>
                      <a:pt x="727475" y="244901"/>
                    </a:moveTo>
                    <a:cubicBezTo>
                      <a:pt x="730186" y="244901"/>
                      <a:pt x="731993" y="246709"/>
                      <a:pt x="731993" y="249420"/>
                    </a:cubicBezTo>
                    <a:cubicBezTo>
                      <a:pt x="731993" y="252131"/>
                      <a:pt x="730186" y="253938"/>
                      <a:pt x="727475" y="253938"/>
                    </a:cubicBezTo>
                    <a:cubicBezTo>
                      <a:pt x="724764" y="253938"/>
                      <a:pt x="722956" y="252131"/>
                      <a:pt x="722956" y="249420"/>
                    </a:cubicBezTo>
                    <a:cubicBezTo>
                      <a:pt x="722956" y="246709"/>
                      <a:pt x="724764" y="244901"/>
                      <a:pt x="727475" y="244901"/>
                    </a:cubicBezTo>
                    <a:lnTo>
                      <a:pt x="727475" y="244901"/>
                    </a:lnTo>
                    <a:close/>
                    <a:moveTo>
                      <a:pt x="709401" y="244901"/>
                    </a:moveTo>
                    <a:cubicBezTo>
                      <a:pt x="712112" y="244901"/>
                      <a:pt x="713919" y="246709"/>
                      <a:pt x="713919" y="249420"/>
                    </a:cubicBezTo>
                    <a:cubicBezTo>
                      <a:pt x="713919" y="252131"/>
                      <a:pt x="712112" y="253938"/>
                      <a:pt x="709401" y="253938"/>
                    </a:cubicBezTo>
                    <a:cubicBezTo>
                      <a:pt x="706690" y="253938"/>
                      <a:pt x="704882" y="252131"/>
                      <a:pt x="704882" y="249420"/>
                    </a:cubicBezTo>
                    <a:cubicBezTo>
                      <a:pt x="703979" y="246709"/>
                      <a:pt x="706690" y="244901"/>
                      <a:pt x="709401" y="244901"/>
                    </a:cubicBezTo>
                    <a:lnTo>
                      <a:pt x="709401" y="244901"/>
                    </a:lnTo>
                    <a:close/>
                    <a:moveTo>
                      <a:pt x="690423" y="244901"/>
                    </a:moveTo>
                    <a:cubicBezTo>
                      <a:pt x="693134" y="244901"/>
                      <a:pt x="694942" y="246709"/>
                      <a:pt x="694942" y="249420"/>
                    </a:cubicBezTo>
                    <a:cubicBezTo>
                      <a:pt x="694942" y="252131"/>
                      <a:pt x="693134" y="253938"/>
                      <a:pt x="690423" y="253938"/>
                    </a:cubicBezTo>
                    <a:cubicBezTo>
                      <a:pt x="687712" y="253938"/>
                      <a:pt x="685905" y="252131"/>
                      <a:pt x="685905" y="249420"/>
                    </a:cubicBezTo>
                    <a:cubicBezTo>
                      <a:pt x="685905" y="246709"/>
                      <a:pt x="687712" y="244901"/>
                      <a:pt x="690423" y="244901"/>
                    </a:cubicBezTo>
                    <a:lnTo>
                      <a:pt x="690423" y="244901"/>
                    </a:lnTo>
                    <a:close/>
                    <a:moveTo>
                      <a:pt x="671446" y="244901"/>
                    </a:moveTo>
                    <a:cubicBezTo>
                      <a:pt x="674157" y="244901"/>
                      <a:pt x="675964" y="246709"/>
                      <a:pt x="675964" y="249420"/>
                    </a:cubicBezTo>
                    <a:cubicBezTo>
                      <a:pt x="675964" y="252131"/>
                      <a:pt x="674157" y="253938"/>
                      <a:pt x="671446" y="253938"/>
                    </a:cubicBezTo>
                    <a:cubicBezTo>
                      <a:pt x="668735" y="253938"/>
                      <a:pt x="666927" y="252131"/>
                      <a:pt x="666927" y="249420"/>
                    </a:cubicBezTo>
                    <a:cubicBezTo>
                      <a:pt x="666927" y="246709"/>
                      <a:pt x="668735" y="244901"/>
                      <a:pt x="671446" y="244901"/>
                    </a:cubicBezTo>
                    <a:lnTo>
                      <a:pt x="671446" y="244901"/>
                    </a:lnTo>
                    <a:close/>
                    <a:moveTo>
                      <a:pt x="652468" y="244901"/>
                    </a:moveTo>
                    <a:cubicBezTo>
                      <a:pt x="655179" y="244901"/>
                      <a:pt x="656987" y="246709"/>
                      <a:pt x="656987" y="249420"/>
                    </a:cubicBezTo>
                    <a:cubicBezTo>
                      <a:pt x="656987" y="252131"/>
                      <a:pt x="655179" y="253938"/>
                      <a:pt x="652468" y="253938"/>
                    </a:cubicBezTo>
                    <a:cubicBezTo>
                      <a:pt x="649757" y="253938"/>
                      <a:pt x="647950" y="252131"/>
                      <a:pt x="647950" y="249420"/>
                    </a:cubicBezTo>
                    <a:cubicBezTo>
                      <a:pt x="647950" y="246709"/>
                      <a:pt x="649757" y="244901"/>
                      <a:pt x="652468" y="244901"/>
                    </a:cubicBezTo>
                    <a:lnTo>
                      <a:pt x="652468" y="244901"/>
                    </a:lnTo>
                    <a:close/>
                    <a:moveTo>
                      <a:pt x="633490" y="244901"/>
                    </a:moveTo>
                    <a:cubicBezTo>
                      <a:pt x="636202" y="244901"/>
                      <a:pt x="638009" y="246709"/>
                      <a:pt x="638009" y="249420"/>
                    </a:cubicBezTo>
                    <a:cubicBezTo>
                      <a:pt x="638009" y="252131"/>
                      <a:pt x="636202" y="253938"/>
                      <a:pt x="633490" y="253938"/>
                    </a:cubicBezTo>
                    <a:cubicBezTo>
                      <a:pt x="630779" y="253938"/>
                      <a:pt x="628972" y="252131"/>
                      <a:pt x="628972" y="249420"/>
                    </a:cubicBezTo>
                    <a:cubicBezTo>
                      <a:pt x="628972" y="246709"/>
                      <a:pt x="631683" y="244901"/>
                      <a:pt x="633490" y="244901"/>
                    </a:cubicBezTo>
                    <a:lnTo>
                      <a:pt x="633490" y="244901"/>
                    </a:lnTo>
                    <a:close/>
                    <a:moveTo>
                      <a:pt x="615417" y="244901"/>
                    </a:moveTo>
                    <a:cubicBezTo>
                      <a:pt x="618128" y="244901"/>
                      <a:pt x="619935" y="246709"/>
                      <a:pt x="619935" y="249420"/>
                    </a:cubicBezTo>
                    <a:cubicBezTo>
                      <a:pt x="619935" y="252131"/>
                      <a:pt x="618128" y="253938"/>
                      <a:pt x="615417" y="253938"/>
                    </a:cubicBezTo>
                    <a:cubicBezTo>
                      <a:pt x="612705" y="253938"/>
                      <a:pt x="610898" y="252131"/>
                      <a:pt x="610898" y="249420"/>
                    </a:cubicBezTo>
                    <a:cubicBezTo>
                      <a:pt x="609994" y="246709"/>
                      <a:pt x="612705" y="244901"/>
                      <a:pt x="615417" y="244901"/>
                    </a:cubicBezTo>
                    <a:lnTo>
                      <a:pt x="615417" y="244901"/>
                    </a:lnTo>
                    <a:close/>
                    <a:moveTo>
                      <a:pt x="596439" y="244901"/>
                    </a:moveTo>
                    <a:cubicBezTo>
                      <a:pt x="599150" y="244901"/>
                      <a:pt x="600957" y="246709"/>
                      <a:pt x="600957" y="249420"/>
                    </a:cubicBezTo>
                    <a:cubicBezTo>
                      <a:pt x="600957" y="252131"/>
                      <a:pt x="599150" y="253938"/>
                      <a:pt x="596439" y="253938"/>
                    </a:cubicBezTo>
                    <a:cubicBezTo>
                      <a:pt x="593728" y="253938"/>
                      <a:pt x="591920" y="252131"/>
                      <a:pt x="591920" y="249420"/>
                    </a:cubicBezTo>
                    <a:cubicBezTo>
                      <a:pt x="591920" y="246709"/>
                      <a:pt x="593728" y="244901"/>
                      <a:pt x="596439" y="244901"/>
                    </a:cubicBezTo>
                    <a:lnTo>
                      <a:pt x="596439" y="244901"/>
                    </a:lnTo>
                    <a:close/>
                    <a:moveTo>
                      <a:pt x="577461" y="244901"/>
                    </a:moveTo>
                    <a:cubicBezTo>
                      <a:pt x="580172" y="244901"/>
                      <a:pt x="581980" y="246709"/>
                      <a:pt x="581980" y="249420"/>
                    </a:cubicBezTo>
                    <a:cubicBezTo>
                      <a:pt x="581980" y="252131"/>
                      <a:pt x="580172" y="253938"/>
                      <a:pt x="577461" y="253938"/>
                    </a:cubicBezTo>
                    <a:cubicBezTo>
                      <a:pt x="574750" y="253938"/>
                      <a:pt x="572943" y="252131"/>
                      <a:pt x="572943" y="249420"/>
                    </a:cubicBezTo>
                    <a:cubicBezTo>
                      <a:pt x="572943" y="246709"/>
                      <a:pt x="574750" y="244901"/>
                      <a:pt x="577461" y="244901"/>
                    </a:cubicBezTo>
                    <a:lnTo>
                      <a:pt x="577461" y="244901"/>
                    </a:lnTo>
                    <a:close/>
                    <a:moveTo>
                      <a:pt x="558484" y="244901"/>
                    </a:moveTo>
                    <a:cubicBezTo>
                      <a:pt x="561195" y="244901"/>
                      <a:pt x="563002" y="246709"/>
                      <a:pt x="563002" y="249420"/>
                    </a:cubicBezTo>
                    <a:cubicBezTo>
                      <a:pt x="563002" y="252131"/>
                      <a:pt x="561195" y="253938"/>
                      <a:pt x="558484" y="253938"/>
                    </a:cubicBezTo>
                    <a:cubicBezTo>
                      <a:pt x="555773" y="253938"/>
                      <a:pt x="553965" y="252131"/>
                      <a:pt x="553965" y="249420"/>
                    </a:cubicBezTo>
                    <a:cubicBezTo>
                      <a:pt x="553965" y="246709"/>
                      <a:pt x="555773" y="244901"/>
                      <a:pt x="558484" y="244901"/>
                    </a:cubicBezTo>
                    <a:lnTo>
                      <a:pt x="558484" y="244901"/>
                    </a:lnTo>
                    <a:close/>
                    <a:moveTo>
                      <a:pt x="539506" y="244901"/>
                    </a:moveTo>
                    <a:cubicBezTo>
                      <a:pt x="542217" y="244901"/>
                      <a:pt x="544025" y="246709"/>
                      <a:pt x="544025" y="249420"/>
                    </a:cubicBezTo>
                    <a:cubicBezTo>
                      <a:pt x="544025" y="252131"/>
                      <a:pt x="542217" y="253938"/>
                      <a:pt x="539506" y="253938"/>
                    </a:cubicBezTo>
                    <a:cubicBezTo>
                      <a:pt x="536795" y="253938"/>
                      <a:pt x="534988" y="252131"/>
                      <a:pt x="534988" y="249420"/>
                    </a:cubicBezTo>
                    <a:cubicBezTo>
                      <a:pt x="534988" y="246709"/>
                      <a:pt x="537699" y="244901"/>
                      <a:pt x="539506" y="244901"/>
                    </a:cubicBezTo>
                    <a:lnTo>
                      <a:pt x="539506" y="244901"/>
                    </a:lnTo>
                    <a:close/>
                    <a:moveTo>
                      <a:pt x="521432" y="244901"/>
                    </a:moveTo>
                    <a:cubicBezTo>
                      <a:pt x="524143" y="244901"/>
                      <a:pt x="525951" y="246709"/>
                      <a:pt x="525951" y="249420"/>
                    </a:cubicBezTo>
                    <a:cubicBezTo>
                      <a:pt x="525951" y="252131"/>
                      <a:pt x="524143" y="253938"/>
                      <a:pt x="521432" y="253938"/>
                    </a:cubicBezTo>
                    <a:cubicBezTo>
                      <a:pt x="518721" y="253938"/>
                      <a:pt x="516914" y="252131"/>
                      <a:pt x="516914" y="249420"/>
                    </a:cubicBezTo>
                    <a:cubicBezTo>
                      <a:pt x="516010" y="246709"/>
                      <a:pt x="518721" y="244901"/>
                      <a:pt x="521432" y="244901"/>
                    </a:cubicBezTo>
                    <a:lnTo>
                      <a:pt x="521432" y="244901"/>
                    </a:lnTo>
                    <a:close/>
                    <a:moveTo>
                      <a:pt x="502455" y="244901"/>
                    </a:moveTo>
                    <a:cubicBezTo>
                      <a:pt x="505166" y="244901"/>
                      <a:pt x="506973" y="246709"/>
                      <a:pt x="506973" y="249420"/>
                    </a:cubicBezTo>
                    <a:cubicBezTo>
                      <a:pt x="506973" y="252131"/>
                      <a:pt x="505166" y="253938"/>
                      <a:pt x="502455" y="253938"/>
                    </a:cubicBezTo>
                    <a:cubicBezTo>
                      <a:pt x="499744" y="253938"/>
                      <a:pt x="497936" y="252131"/>
                      <a:pt x="497936" y="249420"/>
                    </a:cubicBezTo>
                    <a:cubicBezTo>
                      <a:pt x="497936" y="246709"/>
                      <a:pt x="499744" y="244901"/>
                      <a:pt x="502455" y="244901"/>
                    </a:cubicBezTo>
                    <a:lnTo>
                      <a:pt x="502455" y="244901"/>
                    </a:lnTo>
                    <a:close/>
                    <a:moveTo>
                      <a:pt x="483477" y="244901"/>
                    </a:moveTo>
                    <a:cubicBezTo>
                      <a:pt x="486188" y="244901"/>
                      <a:pt x="487995" y="246709"/>
                      <a:pt x="487995" y="249420"/>
                    </a:cubicBezTo>
                    <a:cubicBezTo>
                      <a:pt x="487995" y="252131"/>
                      <a:pt x="486188" y="253938"/>
                      <a:pt x="483477" y="253938"/>
                    </a:cubicBezTo>
                    <a:cubicBezTo>
                      <a:pt x="480766" y="253938"/>
                      <a:pt x="478959" y="252131"/>
                      <a:pt x="478959" y="249420"/>
                    </a:cubicBezTo>
                    <a:cubicBezTo>
                      <a:pt x="478959" y="246709"/>
                      <a:pt x="480766" y="244901"/>
                      <a:pt x="483477" y="244901"/>
                    </a:cubicBezTo>
                    <a:lnTo>
                      <a:pt x="483477" y="244901"/>
                    </a:lnTo>
                    <a:close/>
                    <a:moveTo>
                      <a:pt x="464499" y="244901"/>
                    </a:moveTo>
                    <a:cubicBezTo>
                      <a:pt x="467211" y="244901"/>
                      <a:pt x="469018" y="246709"/>
                      <a:pt x="469018" y="249420"/>
                    </a:cubicBezTo>
                    <a:cubicBezTo>
                      <a:pt x="469018" y="252131"/>
                      <a:pt x="467211" y="253938"/>
                      <a:pt x="464499" y="253938"/>
                    </a:cubicBezTo>
                    <a:cubicBezTo>
                      <a:pt x="461788" y="253938"/>
                      <a:pt x="459981" y="252131"/>
                      <a:pt x="459981" y="249420"/>
                    </a:cubicBezTo>
                    <a:cubicBezTo>
                      <a:pt x="459981" y="246709"/>
                      <a:pt x="461788" y="244901"/>
                      <a:pt x="464499" y="244901"/>
                    </a:cubicBezTo>
                    <a:lnTo>
                      <a:pt x="464499" y="244901"/>
                    </a:lnTo>
                    <a:close/>
                    <a:moveTo>
                      <a:pt x="446425" y="244901"/>
                    </a:moveTo>
                    <a:cubicBezTo>
                      <a:pt x="449137" y="244901"/>
                      <a:pt x="450944" y="246709"/>
                      <a:pt x="450944" y="249420"/>
                    </a:cubicBezTo>
                    <a:cubicBezTo>
                      <a:pt x="450944" y="252131"/>
                      <a:pt x="449137" y="253938"/>
                      <a:pt x="446425" y="253938"/>
                    </a:cubicBezTo>
                    <a:cubicBezTo>
                      <a:pt x="443714" y="253938"/>
                      <a:pt x="441907" y="252131"/>
                      <a:pt x="441907" y="249420"/>
                    </a:cubicBezTo>
                    <a:cubicBezTo>
                      <a:pt x="441003" y="246709"/>
                      <a:pt x="443714" y="244901"/>
                      <a:pt x="446425" y="244901"/>
                    </a:cubicBezTo>
                    <a:lnTo>
                      <a:pt x="446425" y="244901"/>
                    </a:lnTo>
                    <a:close/>
                    <a:moveTo>
                      <a:pt x="427448" y="244901"/>
                    </a:moveTo>
                    <a:cubicBezTo>
                      <a:pt x="430159" y="244901"/>
                      <a:pt x="431966" y="246709"/>
                      <a:pt x="431966" y="249420"/>
                    </a:cubicBezTo>
                    <a:cubicBezTo>
                      <a:pt x="431966" y="252131"/>
                      <a:pt x="430159" y="253938"/>
                      <a:pt x="427448" y="253938"/>
                    </a:cubicBezTo>
                    <a:cubicBezTo>
                      <a:pt x="424737" y="253938"/>
                      <a:pt x="422929" y="252131"/>
                      <a:pt x="422929" y="249420"/>
                    </a:cubicBezTo>
                    <a:cubicBezTo>
                      <a:pt x="422929" y="246709"/>
                      <a:pt x="424737" y="244901"/>
                      <a:pt x="427448" y="244901"/>
                    </a:cubicBezTo>
                    <a:lnTo>
                      <a:pt x="427448" y="244901"/>
                    </a:lnTo>
                    <a:close/>
                    <a:moveTo>
                      <a:pt x="408470" y="244901"/>
                    </a:moveTo>
                    <a:cubicBezTo>
                      <a:pt x="411181" y="244901"/>
                      <a:pt x="412989" y="246709"/>
                      <a:pt x="412989" y="249420"/>
                    </a:cubicBezTo>
                    <a:cubicBezTo>
                      <a:pt x="412989" y="252131"/>
                      <a:pt x="411181" y="253938"/>
                      <a:pt x="408470" y="253938"/>
                    </a:cubicBezTo>
                    <a:cubicBezTo>
                      <a:pt x="405759" y="253938"/>
                      <a:pt x="403952" y="252131"/>
                      <a:pt x="403952" y="249420"/>
                    </a:cubicBezTo>
                    <a:cubicBezTo>
                      <a:pt x="403952" y="246709"/>
                      <a:pt x="405759" y="244901"/>
                      <a:pt x="408470" y="244901"/>
                    </a:cubicBezTo>
                    <a:lnTo>
                      <a:pt x="408470" y="244901"/>
                    </a:lnTo>
                    <a:close/>
                    <a:moveTo>
                      <a:pt x="389493" y="244901"/>
                    </a:moveTo>
                    <a:cubicBezTo>
                      <a:pt x="392204" y="244901"/>
                      <a:pt x="394011" y="246709"/>
                      <a:pt x="394011" y="249420"/>
                    </a:cubicBezTo>
                    <a:cubicBezTo>
                      <a:pt x="394011" y="252131"/>
                      <a:pt x="392204" y="253938"/>
                      <a:pt x="389493" y="253938"/>
                    </a:cubicBezTo>
                    <a:cubicBezTo>
                      <a:pt x="386782" y="253938"/>
                      <a:pt x="384974" y="252131"/>
                      <a:pt x="384974" y="249420"/>
                    </a:cubicBezTo>
                    <a:cubicBezTo>
                      <a:pt x="384974" y="246709"/>
                      <a:pt x="386782" y="244901"/>
                      <a:pt x="389493" y="244901"/>
                    </a:cubicBezTo>
                    <a:lnTo>
                      <a:pt x="389493" y="244901"/>
                    </a:lnTo>
                    <a:close/>
                    <a:moveTo>
                      <a:pt x="370515" y="244901"/>
                    </a:moveTo>
                    <a:cubicBezTo>
                      <a:pt x="373226" y="244901"/>
                      <a:pt x="375034" y="246709"/>
                      <a:pt x="375034" y="249420"/>
                    </a:cubicBezTo>
                    <a:cubicBezTo>
                      <a:pt x="375034" y="252131"/>
                      <a:pt x="373226" y="253938"/>
                      <a:pt x="370515" y="253938"/>
                    </a:cubicBezTo>
                    <a:cubicBezTo>
                      <a:pt x="367804" y="253938"/>
                      <a:pt x="365997" y="252131"/>
                      <a:pt x="365997" y="249420"/>
                    </a:cubicBezTo>
                    <a:cubicBezTo>
                      <a:pt x="365997" y="246709"/>
                      <a:pt x="367804" y="244901"/>
                      <a:pt x="370515" y="244901"/>
                    </a:cubicBezTo>
                    <a:lnTo>
                      <a:pt x="370515" y="244901"/>
                    </a:lnTo>
                    <a:close/>
                    <a:moveTo>
                      <a:pt x="352441" y="244901"/>
                    </a:moveTo>
                    <a:cubicBezTo>
                      <a:pt x="355152" y="244901"/>
                      <a:pt x="356960" y="246709"/>
                      <a:pt x="356960" y="249420"/>
                    </a:cubicBezTo>
                    <a:cubicBezTo>
                      <a:pt x="356960" y="252131"/>
                      <a:pt x="355152" y="253938"/>
                      <a:pt x="352441" y="253938"/>
                    </a:cubicBezTo>
                    <a:cubicBezTo>
                      <a:pt x="349730" y="253938"/>
                      <a:pt x="347923" y="252131"/>
                      <a:pt x="347923" y="249420"/>
                    </a:cubicBezTo>
                    <a:cubicBezTo>
                      <a:pt x="347019" y="246709"/>
                      <a:pt x="349730" y="244901"/>
                      <a:pt x="352441" y="244901"/>
                    </a:cubicBezTo>
                    <a:lnTo>
                      <a:pt x="352441" y="244901"/>
                    </a:lnTo>
                    <a:close/>
                    <a:moveTo>
                      <a:pt x="333464" y="244901"/>
                    </a:moveTo>
                    <a:cubicBezTo>
                      <a:pt x="336175" y="244901"/>
                      <a:pt x="337982" y="246709"/>
                      <a:pt x="337982" y="249420"/>
                    </a:cubicBezTo>
                    <a:cubicBezTo>
                      <a:pt x="337982" y="252131"/>
                      <a:pt x="336175" y="253938"/>
                      <a:pt x="333464" y="253938"/>
                    </a:cubicBezTo>
                    <a:cubicBezTo>
                      <a:pt x="330753" y="253938"/>
                      <a:pt x="328945" y="252131"/>
                      <a:pt x="328945" y="249420"/>
                    </a:cubicBezTo>
                    <a:cubicBezTo>
                      <a:pt x="328945" y="246709"/>
                      <a:pt x="330753" y="244901"/>
                      <a:pt x="333464" y="244901"/>
                    </a:cubicBezTo>
                    <a:lnTo>
                      <a:pt x="333464" y="244901"/>
                    </a:lnTo>
                    <a:close/>
                    <a:moveTo>
                      <a:pt x="314486" y="244901"/>
                    </a:moveTo>
                    <a:cubicBezTo>
                      <a:pt x="317197" y="244901"/>
                      <a:pt x="319004" y="246709"/>
                      <a:pt x="319004" y="249420"/>
                    </a:cubicBezTo>
                    <a:cubicBezTo>
                      <a:pt x="319004" y="252131"/>
                      <a:pt x="317197" y="253938"/>
                      <a:pt x="314486" y="253938"/>
                    </a:cubicBezTo>
                    <a:cubicBezTo>
                      <a:pt x="311775" y="253938"/>
                      <a:pt x="309968" y="252131"/>
                      <a:pt x="309968" y="249420"/>
                    </a:cubicBezTo>
                    <a:cubicBezTo>
                      <a:pt x="309968" y="246709"/>
                      <a:pt x="311775" y="244901"/>
                      <a:pt x="314486" y="244901"/>
                    </a:cubicBezTo>
                    <a:lnTo>
                      <a:pt x="314486" y="244901"/>
                    </a:lnTo>
                    <a:close/>
                    <a:moveTo>
                      <a:pt x="295508" y="244901"/>
                    </a:moveTo>
                    <a:cubicBezTo>
                      <a:pt x="298219" y="244901"/>
                      <a:pt x="300027" y="246709"/>
                      <a:pt x="300027" y="249420"/>
                    </a:cubicBezTo>
                    <a:cubicBezTo>
                      <a:pt x="300027" y="252131"/>
                      <a:pt x="298219" y="253938"/>
                      <a:pt x="295508" y="253938"/>
                    </a:cubicBezTo>
                    <a:cubicBezTo>
                      <a:pt x="292797" y="253938"/>
                      <a:pt x="290990" y="252131"/>
                      <a:pt x="290990" y="249420"/>
                    </a:cubicBezTo>
                    <a:cubicBezTo>
                      <a:pt x="290990" y="246709"/>
                      <a:pt x="292797" y="244901"/>
                      <a:pt x="295508" y="244901"/>
                    </a:cubicBezTo>
                    <a:lnTo>
                      <a:pt x="295508" y="244901"/>
                    </a:lnTo>
                    <a:close/>
                    <a:moveTo>
                      <a:pt x="831400" y="234057"/>
                    </a:moveTo>
                    <a:cubicBezTo>
                      <a:pt x="834111" y="234057"/>
                      <a:pt x="835918" y="235864"/>
                      <a:pt x="835918" y="238576"/>
                    </a:cubicBezTo>
                    <a:cubicBezTo>
                      <a:pt x="835918" y="241287"/>
                      <a:pt x="834111" y="243094"/>
                      <a:pt x="831400" y="243094"/>
                    </a:cubicBezTo>
                    <a:cubicBezTo>
                      <a:pt x="828689" y="243094"/>
                      <a:pt x="826881" y="241287"/>
                      <a:pt x="826881" y="238576"/>
                    </a:cubicBezTo>
                    <a:cubicBezTo>
                      <a:pt x="826881" y="235864"/>
                      <a:pt x="828689" y="234057"/>
                      <a:pt x="831400" y="234057"/>
                    </a:cubicBezTo>
                    <a:lnTo>
                      <a:pt x="831400" y="234057"/>
                    </a:lnTo>
                    <a:close/>
                    <a:moveTo>
                      <a:pt x="812422" y="234057"/>
                    </a:moveTo>
                    <a:cubicBezTo>
                      <a:pt x="815133" y="234057"/>
                      <a:pt x="816941" y="235864"/>
                      <a:pt x="816941" y="238576"/>
                    </a:cubicBezTo>
                    <a:cubicBezTo>
                      <a:pt x="816941" y="241287"/>
                      <a:pt x="815133" y="243094"/>
                      <a:pt x="812422" y="243094"/>
                    </a:cubicBezTo>
                    <a:cubicBezTo>
                      <a:pt x="809711" y="243094"/>
                      <a:pt x="807904" y="241287"/>
                      <a:pt x="807904" y="238576"/>
                    </a:cubicBezTo>
                    <a:cubicBezTo>
                      <a:pt x="807904" y="235864"/>
                      <a:pt x="809711" y="234057"/>
                      <a:pt x="812422" y="234057"/>
                    </a:cubicBezTo>
                    <a:lnTo>
                      <a:pt x="812422" y="234057"/>
                    </a:lnTo>
                    <a:close/>
                    <a:moveTo>
                      <a:pt x="793445" y="234057"/>
                    </a:moveTo>
                    <a:cubicBezTo>
                      <a:pt x="796156" y="234057"/>
                      <a:pt x="797963" y="235864"/>
                      <a:pt x="797963" y="238576"/>
                    </a:cubicBezTo>
                    <a:cubicBezTo>
                      <a:pt x="797963" y="241287"/>
                      <a:pt x="796156" y="243094"/>
                      <a:pt x="793445" y="243094"/>
                    </a:cubicBezTo>
                    <a:cubicBezTo>
                      <a:pt x="790733" y="243094"/>
                      <a:pt x="788926" y="241287"/>
                      <a:pt x="788926" y="238576"/>
                    </a:cubicBezTo>
                    <a:cubicBezTo>
                      <a:pt x="788926" y="235864"/>
                      <a:pt x="790733" y="234057"/>
                      <a:pt x="793445" y="234057"/>
                    </a:cubicBezTo>
                    <a:lnTo>
                      <a:pt x="793445" y="234057"/>
                    </a:lnTo>
                    <a:close/>
                    <a:moveTo>
                      <a:pt x="774467" y="234057"/>
                    </a:moveTo>
                    <a:cubicBezTo>
                      <a:pt x="777178" y="234057"/>
                      <a:pt x="778985" y="235864"/>
                      <a:pt x="778985" y="238576"/>
                    </a:cubicBezTo>
                    <a:cubicBezTo>
                      <a:pt x="778985" y="241287"/>
                      <a:pt x="777178" y="243094"/>
                      <a:pt x="774467" y="243094"/>
                    </a:cubicBezTo>
                    <a:cubicBezTo>
                      <a:pt x="771756" y="243094"/>
                      <a:pt x="769948" y="241287"/>
                      <a:pt x="769948" y="238576"/>
                    </a:cubicBezTo>
                    <a:cubicBezTo>
                      <a:pt x="769948" y="235864"/>
                      <a:pt x="771756" y="234057"/>
                      <a:pt x="774467" y="234057"/>
                    </a:cubicBezTo>
                    <a:lnTo>
                      <a:pt x="774467" y="234057"/>
                    </a:lnTo>
                    <a:close/>
                    <a:moveTo>
                      <a:pt x="756393" y="234057"/>
                    </a:moveTo>
                    <a:cubicBezTo>
                      <a:pt x="759104" y="234057"/>
                      <a:pt x="760912" y="235864"/>
                      <a:pt x="760912" y="238576"/>
                    </a:cubicBezTo>
                    <a:cubicBezTo>
                      <a:pt x="760912" y="241287"/>
                      <a:pt x="759104" y="243094"/>
                      <a:pt x="756393" y="243094"/>
                    </a:cubicBezTo>
                    <a:cubicBezTo>
                      <a:pt x="753682" y="243094"/>
                      <a:pt x="751875" y="241287"/>
                      <a:pt x="751875" y="238576"/>
                    </a:cubicBezTo>
                    <a:cubicBezTo>
                      <a:pt x="750971" y="235864"/>
                      <a:pt x="753682" y="234057"/>
                      <a:pt x="756393" y="234057"/>
                    </a:cubicBezTo>
                    <a:lnTo>
                      <a:pt x="756393" y="234057"/>
                    </a:lnTo>
                    <a:close/>
                    <a:moveTo>
                      <a:pt x="737415" y="234057"/>
                    </a:moveTo>
                    <a:cubicBezTo>
                      <a:pt x="740126" y="234057"/>
                      <a:pt x="741934" y="235864"/>
                      <a:pt x="741934" y="238576"/>
                    </a:cubicBezTo>
                    <a:cubicBezTo>
                      <a:pt x="741934" y="241287"/>
                      <a:pt x="740126" y="243094"/>
                      <a:pt x="737415" y="243094"/>
                    </a:cubicBezTo>
                    <a:cubicBezTo>
                      <a:pt x="734704" y="243094"/>
                      <a:pt x="732897" y="241287"/>
                      <a:pt x="732897" y="238576"/>
                    </a:cubicBezTo>
                    <a:cubicBezTo>
                      <a:pt x="732897" y="235864"/>
                      <a:pt x="734704" y="234057"/>
                      <a:pt x="737415" y="234057"/>
                    </a:cubicBezTo>
                    <a:lnTo>
                      <a:pt x="737415" y="234057"/>
                    </a:lnTo>
                    <a:close/>
                    <a:moveTo>
                      <a:pt x="718438" y="234057"/>
                    </a:moveTo>
                    <a:cubicBezTo>
                      <a:pt x="721149" y="234057"/>
                      <a:pt x="722956" y="235864"/>
                      <a:pt x="722956" y="238576"/>
                    </a:cubicBezTo>
                    <a:cubicBezTo>
                      <a:pt x="722956" y="241287"/>
                      <a:pt x="721149" y="243094"/>
                      <a:pt x="718438" y="243094"/>
                    </a:cubicBezTo>
                    <a:cubicBezTo>
                      <a:pt x="715727" y="243094"/>
                      <a:pt x="713919" y="241287"/>
                      <a:pt x="713919" y="238576"/>
                    </a:cubicBezTo>
                    <a:cubicBezTo>
                      <a:pt x="713919" y="235864"/>
                      <a:pt x="715727" y="234057"/>
                      <a:pt x="718438" y="234057"/>
                    </a:cubicBezTo>
                    <a:lnTo>
                      <a:pt x="718438" y="234057"/>
                    </a:lnTo>
                    <a:close/>
                    <a:moveTo>
                      <a:pt x="699460" y="234057"/>
                    </a:moveTo>
                    <a:cubicBezTo>
                      <a:pt x="702171" y="234057"/>
                      <a:pt x="703979" y="235864"/>
                      <a:pt x="703979" y="238576"/>
                    </a:cubicBezTo>
                    <a:cubicBezTo>
                      <a:pt x="703979" y="241287"/>
                      <a:pt x="702171" y="243094"/>
                      <a:pt x="699460" y="243094"/>
                    </a:cubicBezTo>
                    <a:cubicBezTo>
                      <a:pt x="696749" y="243094"/>
                      <a:pt x="694942" y="241287"/>
                      <a:pt x="694942" y="238576"/>
                    </a:cubicBezTo>
                    <a:cubicBezTo>
                      <a:pt x="694942" y="235864"/>
                      <a:pt x="696749" y="234057"/>
                      <a:pt x="699460" y="234057"/>
                    </a:cubicBezTo>
                    <a:lnTo>
                      <a:pt x="699460" y="234057"/>
                    </a:lnTo>
                    <a:close/>
                    <a:moveTo>
                      <a:pt x="680483" y="234057"/>
                    </a:moveTo>
                    <a:cubicBezTo>
                      <a:pt x="683194" y="234057"/>
                      <a:pt x="685001" y="235864"/>
                      <a:pt x="685001" y="238576"/>
                    </a:cubicBezTo>
                    <a:cubicBezTo>
                      <a:pt x="685001" y="241287"/>
                      <a:pt x="683194" y="243094"/>
                      <a:pt x="680483" y="243094"/>
                    </a:cubicBezTo>
                    <a:cubicBezTo>
                      <a:pt x="677771" y="243094"/>
                      <a:pt x="675964" y="241287"/>
                      <a:pt x="675964" y="238576"/>
                    </a:cubicBezTo>
                    <a:cubicBezTo>
                      <a:pt x="675964" y="235864"/>
                      <a:pt x="678675" y="234057"/>
                      <a:pt x="680483" y="234057"/>
                    </a:cubicBezTo>
                    <a:lnTo>
                      <a:pt x="680483" y="234057"/>
                    </a:lnTo>
                    <a:close/>
                    <a:moveTo>
                      <a:pt x="662409" y="234057"/>
                    </a:moveTo>
                    <a:cubicBezTo>
                      <a:pt x="665120" y="234057"/>
                      <a:pt x="666927" y="235864"/>
                      <a:pt x="666927" y="238576"/>
                    </a:cubicBezTo>
                    <a:cubicBezTo>
                      <a:pt x="666927" y="241287"/>
                      <a:pt x="665120" y="243094"/>
                      <a:pt x="662409" y="243094"/>
                    </a:cubicBezTo>
                    <a:cubicBezTo>
                      <a:pt x="659698" y="243094"/>
                      <a:pt x="657890" y="241287"/>
                      <a:pt x="657890" y="238576"/>
                    </a:cubicBezTo>
                    <a:cubicBezTo>
                      <a:pt x="656987" y="235864"/>
                      <a:pt x="659698" y="234057"/>
                      <a:pt x="662409" y="234057"/>
                    </a:cubicBezTo>
                    <a:lnTo>
                      <a:pt x="662409" y="234057"/>
                    </a:lnTo>
                    <a:close/>
                    <a:moveTo>
                      <a:pt x="643431" y="234057"/>
                    </a:moveTo>
                    <a:cubicBezTo>
                      <a:pt x="646142" y="234057"/>
                      <a:pt x="647950" y="235864"/>
                      <a:pt x="647950" y="238576"/>
                    </a:cubicBezTo>
                    <a:cubicBezTo>
                      <a:pt x="647950" y="241287"/>
                      <a:pt x="646142" y="243094"/>
                      <a:pt x="643431" y="243094"/>
                    </a:cubicBezTo>
                    <a:cubicBezTo>
                      <a:pt x="640720" y="243094"/>
                      <a:pt x="638913" y="241287"/>
                      <a:pt x="638913" y="238576"/>
                    </a:cubicBezTo>
                    <a:cubicBezTo>
                      <a:pt x="638913" y="235864"/>
                      <a:pt x="640720" y="234057"/>
                      <a:pt x="643431" y="234057"/>
                    </a:cubicBezTo>
                    <a:lnTo>
                      <a:pt x="643431" y="234057"/>
                    </a:lnTo>
                    <a:close/>
                    <a:moveTo>
                      <a:pt x="624453" y="234057"/>
                    </a:moveTo>
                    <a:cubicBezTo>
                      <a:pt x="627165" y="234057"/>
                      <a:pt x="628972" y="235864"/>
                      <a:pt x="628972" y="238576"/>
                    </a:cubicBezTo>
                    <a:cubicBezTo>
                      <a:pt x="628972" y="241287"/>
                      <a:pt x="627165" y="243094"/>
                      <a:pt x="624453" y="243094"/>
                    </a:cubicBezTo>
                    <a:cubicBezTo>
                      <a:pt x="621742" y="243094"/>
                      <a:pt x="619935" y="241287"/>
                      <a:pt x="619935" y="238576"/>
                    </a:cubicBezTo>
                    <a:cubicBezTo>
                      <a:pt x="619935" y="235864"/>
                      <a:pt x="621742" y="234057"/>
                      <a:pt x="624453" y="234057"/>
                    </a:cubicBezTo>
                    <a:lnTo>
                      <a:pt x="624453" y="234057"/>
                    </a:lnTo>
                    <a:close/>
                    <a:moveTo>
                      <a:pt x="605476" y="234057"/>
                    </a:moveTo>
                    <a:cubicBezTo>
                      <a:pt x="608187" y="234057"/>
                      <a:pt x="609994" y="235864"/>
                      <a:pt x="609994" y="238576"/>
                    </a:cubicBezTo>
                    <a:cubicBezTo>
                      <a:pt x="609994" y="241287"/>
                      <a:pt x="608187" y="243094"/>
                      <a:pt x="605476" y="243094"/>
                    </a:cubicBezTo>
                    <a:cubicBezTo>
                      <a:pt x="602765" y="243094"/>
                      <a:pt x="600957" y="241287"/>
                      <a:pt x="600957" y="238576"/>
                    </a:cubicBezTo>
                    <a:cubicBezTo>
                      <a:pt x="600957" y="235864"/>
                      <a:pt x="602765" y="234057"/>
                      <a:pt x="605476" y="234057"/>
                    </a:cubicBezTo>
                    <a:lnTo>
                      <a:pt x="605476" y="234057"/>
                    </a:lnTo>
                    <a:close/>
                    <a:moveTo>
                      <a:pt x="586498" y="234057"/>
                    </a:moveTo>
                    <a:cubicBezTo>
                      <a:pt x="589209" y="234057"/>
                      <a:pt x="591017" y="235864"/>
                      <a:pt x="591017" y="238576"/>
                    </a:cubicBezTo>
                    <a:cubicBezTo>
                      <a:pt x="591017" y="241287"/>
                      <a:pt x="589209" y="243094"/>
                      <a:pt x="586498" y="243094"/>
                    </a:cubicBezTo>
                    <a:cubicBezTo>
                      <a:pt x="583787" y="243094"/>
                      <a:pt x="581980" y="241287"/>
                      <a:pt x="581980" y="238576"/>
                    </a:cubicBezTo>
                    <a:cubicBezTo>
                      <a:pt x="581980" y="235864"/>
                      <a:pt x="584691" y="234057"/>
                      <a:pt x="586498" y="234057"/>
                    </a:cubicBezTo>
                    <a:lnTo>
                      <a:pt x="586498" y="234057"/>
                    </a:lnTo>
                    <a:close/>
                    <a:moveTo>
                      <a:pt x="568424" y="234057"/>
                    </a:moveTo>
                    <a:cubicBezTo>
                      <a:pt x="571135" y="234057"/>
                      <a:pt x="572943" y="235864"/>
                      <a:pt x="572943" y="238576"/>
                    </a:cubicBezTo>
                    <a:cubicBezTo>
                      <a:pt x="572943" y="241287"/>
                      <a:pt x="571135" y="243094"/>
                      <a:pt x="568424" y="243094"/>
                    </a:cubicBezTo>
                    <a:cubicBezTo>
                      <a:pt x="565713" y="243094"/>
                      <a:pt x="563906" y="241287"/>
                      <a:pt x="563906" y="238576"/>
                    </a:cubicBezTo>
                    <a:cubicBezTo>
                      <a:pt x="563906" y="235864"/>
                      <a:pt x="565713" y="234057"/>
                      <a:pt x="568424" y="234057"/>
                    </a:cubicBezTo>
                    <a:lnTo>
                      <a:pt x="568424" y="234057"/>
                    </a:lnTo>
                    <a:close/>
                    <a:moveTo>
                      <a:pt x="549447" y="234057"/>
                    </a:moveTo>
                    <a:cubicBezTo>
                      <a:pt x="552158" y="234057"/>
                      <a:pt x="553965" y="235864"/>
                      <a:pt x="553965" y="238576"/>
                    </a:cubicBezTo>
                    <a:cubicBezTo>
                      <a:pt x="553965" y="241287"/>
                      <a:pt x="552158" y="243094"/>
                      <a:pt x="549447" y="243094"/>
                    </a:cubicBezTo>
                    <a:cubicBezTo>
                      <a:pt x="546736" y="243094"/>
                      <a:pt x="544928" y="241287"/>
                      <a:pt x="544928" y="238576"/>
                    </a:cubicBezTo>
                    <a:cubicBezTo>
                      <a:pt x="544928" y="235864"/>
                      <a:pt x="546736" y="234057"/>
                      <a:pt x="549447" y="234057"/>
                    </a:cubicBezTo>
                    <a:lnTo>
                      <a:pt x="549447" y="234057"/>
                    </a:lnTo>
                    <a:close/>
                    <a:moveTo>
                      <a:pt x="530469" y="234057"/>
                    </a:moveTo>
                    <a:cubicBezTo>
                      <a:pt x="533180" y="234057"/>
                      <a:pt x="534988" y="235864"/>
                      <a:pt x="534988" y="238576"/>
                    </a:cubicBezTo>
                    <a:cubicBezTo>
                      <a:pt x="534988" y="241287"/>
                      <a:pt x="533180" y="243094"/>
                      <a:pt x="530469" y="243094"/>
                    </a:cubicBezTo>
                    <a:cubicBezTo>
                      <a:pt x="527758" y="243094"/>
                      <a:pt x="525951" y="241287"/>
                      <a:pt x="525951" y="238576"/>
                    </a:cubicBezTo>
                    <a:cubicBezTo>
                      <a:pt x="525951" y="235864"/>
                      <a:pt x="527758" y="234057"/>
                      <a:pt x="530469" y="234057"/>
                    </a:cubicBezTo>
                    <a:lnTo>
                      <a:pt x="530469" y="234057"/>
                    </a:lnTo>
                    <a:close/>
                    <a:moveTo>
                      <a:pt x="511492" y="234057"/>
                    </a:moveTo>
                    <a:cubicBezTo>
                      <a:pt x="514203" y="234057"/>
                      <a:pt x="516010" y="235864"/>
                      <a:pt x="516010" y="238576"/>
                    </a:cubicBezTo>
                    <a:cubicBezTo>
                      <a:pt x="516010" y="241287"/>
                      <a:pt x="514203" y="243094"/>
                      <a:pt x="511492" y="243094"/>
                    </a:cubicBezTo>
                    <a:cubicBezTo>
                      <a:pt x="508780" y="243094"/>
                      <a:pt x="506973" y="241287"/>
                      <a:pt x="506973" y="238576"/>
                    </a:cubicBezTo>
                    <a:cubicBezTo>
                      <a:pt x="506973" y="235864"/>
                      <a:pt x="508780" y="234057"/>
                      <a:pt x="511492" y="234057"/>
                    </a:cubicBezTo>
                    <a:lnTo>
                      <a:pt x="511492" y="234057"/>
                    </a:lnTo>
                    <a:close/>
                    <a:moveTo>
                      <a:pt x="493418" y="234057"/>
                    </a:moveTo>
                    <a:cubicBezTo>
                      <a:pt x="496129" y="234057"/>
                      <a:pt x="497936" y="235864"/>
                      <a:pt x="497936" y="238576"/>
                    </a:cubicBezTo>
                    <a:cubicBezTo>
                      <a:pt x="497936" y="241287"/>
                      <a:pt x="496129" y="243094"/>
                      <a:pt x="493418" y="243094"/>
                    </a:cubicBezTo>
                    <a:cubicBezTo>
                      <a:pt x="490707" y="243094"/>
                      <a:pt x="488899" y="241287"/>
                      <a:pt x="488899" y="238576"/>
                    </a:cubicBezTo>
                    <a:cubicBezTo>
                      <a:pt x="487995" y="235864"/>
                      <a:pt x="490707" y="234057"/>
                      <a:pt x="493418" y="234057"/>
                    </a:cubicBezTo>
                    <a:lnTo>
                      <a:pt x="493418" y="234057"/>
                    </a:lnTo>
                    <a:close/>
                    <a:moveTo>
                      <a:pt x="474440" y="234057"/>
                    </a:moveTo>
                    <a:cubicBezTo>
                      <a:pt x="477151" y="234057"/>
                      <a:pt x="478959" y="235864"/>
                      <a:pt x="478959" y="238576"/>
                    </a:cubicBezTo>
                    <a:cubicBezTo>
                      <a:pt x="478959" y="241287"/>
                      <a:pt x="477151" y="243094"/>
                      <a:pt x="474440" y="243094"/>
                    </a:cubicBezTo>
                    <a:cubicBezTo>
                      <a:pt x="471729" y="243094"/>
                      <a:pt x="469922" y="241287"/>
                      <a:pt x="469922" y="238576"/>
                    </a:cubicBezTo>
                    <a:cubicBezTo>
                      <a:pt x="469922" y="235864"/>
                      <a:pt x="471729" y="234057"/>
                      <a:pt x="474440" y="234057"/>
                    </a:cubicBezTo>
                    <a:lnTo>
                      <a:pt x="474440" y="234057"/>
                    </a:lnTo>
                    <a:close/>
                    <a:moveTo>
                      <a:pt x="455462" y="234057"/>
                    </a:moveTo>
                    <a:cubicBezTo>
                      <a:pt x="458174" y="234057"/>
                      <a:pt x="459981" y="235864"/>
                      <a:pt x="459981" y="238576"/>
                    </a:cubicBezTo>
                    <a:cubicBezTo>
                      <a:pt x="459981" y="241287"/>
                      <a:pt x="458174" y="243094"/>
                      <a:pt x="455462" y="243094"/>
                    </a:cubicBezTo>
                    <a:cubicBezTo>
                      <a:pt x="452751" y="243094"/>
                      <a:pt x="450944" y="241287"/>
                      <a:pt x="450944" y="238576"/>
                    </a:cubicBezTo>
                    <a:cubicBezTo>
                      <a:pt x="450944" y="235864"/>
                      <a:pt x="452751" y="234057"/>
                      <a:pt x="455462" y="234057"/>
                    </a:cubicBezTo>
                    <a:lnTo>
                      <a:pt x="455462" y="234057"/>
                    </a:lnTo>
                    <a:close/>
                    <a:moveTo>
                      <a:pt x="436485" y="234057"/>
                    </a:moveTo>
                    <a:cubicBezTo>
                      <a:pt x="439196" y="234057"/>
                      <a:pt x="441003" y="235864"/>
                      <a:pt x="441003" y="238576"/>
                    </a:cubicBezTo>
                    <a:cubicBezTo>
                      <a:pt x="441003" y="241287"/>
                      <a:pt x="439196" y="243094"/>
                      <a:pt x="436485" y="243094"/>
                    </a:cubicBezTo>
                    <a:cubicBezTo>
                      <a:pt x="433774" y="243094"/>
                      <a:pt x="431966" y="241287"/>
                      <a:pt x="431966" y="238576"/>
                    </a:cubicBezTo>
                    <a:cubicBezTo>
                      <a:pt x="431966" y="235864"/>
                      <a:pt x="433774" y="234057"/>
                      <a:pt x="436485" y="234057"/>
                    </a:cubicBezTo>
                    <a:lnTo>
                      <a:pt x="436485" y="234057"/>
                    </a:lnTo>
                    <a:close/>
                    <a:moveTo>
                      <a:pt x="417507" y="234057"/>
                    </a:moveTo>
                    <a:cubicBezTo>
                      <a:pt x="420218" y="234057"/>
                      <a:pt x="422026" y="235864"/>
                      <a:pt x="422026" y="238576"/>
                    </a:cubicBezTo>
                    <a:cubicBezTo>
                      <a:pt x="422026" y="241287"/>
                      <a:pt x="420218" y="243094"/>
                      <a:pt x="417507" y="243094"/>
                    </a:cubicBezTo>
                    <a:cubicBezTo>
                      <a:pt x="414796" y="243094"/>
                      <a:pt x="412989" y="241287"/>
                      <a:pt x="412989" y="238576"/>
                    </a:cubicBezTo>
                    <a:cubicBezTo>
                      <a:pt x="412989" y="235864"/>
                      <a:pt x="415700" y="234057"/>
                      <a:pt x="417507" y="234057"/>
                    </a:cubicBezTo>
                    <a:lnTo>
                      <a:pt x="417507" y="234057"/>
                    </a:lnTo>
                    <a:close/>
                    <a:moveTo>
                      <a:pt x="399433" y="234057"/>
                    </a:moveTo>
                    <a:cubicBezTo>
                      <a:pt x="402144" y="234057"/>
                      <a:pt x="403952" y="235864"/>
                      <a:pt x="403952" y="238576"/>
                    </a:cubicBezTo>
                    <a:cubicBezTo>
                      <a:pt x="403952" y="241287"/>
                      <a:pt x="402144" y="243094"/>
                      <a:pt x="399433" y="243094"/>
                    </a:cubicBezTo>
                    <a:cubicBezTo>
                      <a:pt x="396722" y="243094"/>
                      <a:pt x="394915" y="241287"/>
                      <a:pt x="394915" y="238576"/>
                    </a:cubicBezTo>
                    <a:cubicBezTo>
                      <a:pt x="394011" y="235864"/>
                      <a:pt x="396722" y="234057"/>
                      <a:pt x="399433" y="234057"/>
                    </a:cubicBezTo>
                    <a:lnTo>
                      <a:pt x="399433" y="234057"/>
                    </a:lnTo>
                    <a:close/>
                    <a:moveTo>
                      <a:pt x="380456" y="234057"/>
                    </a:moveTo>
                    <a:cubicBezTo>
                      <a:pt x="383167" y="234057"/>
                      <a:pt x="384974" y="235864"/>
                      <a:pt x="384974" y="238576"/>
                    </a:cubicBezTo>
                    <a:cubicBezTo>
                      <a:pt x="384974" y="241287"/>
                      <a:pt x="383167" y="243094"/>
                      <a:pt x="380456" y="243094"/>
                    </a:cubicBezTo>
                    <a:cubicBezTo>
                      <a:pt x="377745" y="243094"/>
                      <a:pt x="375937" y="241287"/>
                      <a:pt x="375937" y="238576"/>
                    </a:cubicBezTo>
                    <a:cubicBezTo>
                      <a:pt x="375937" y="235864"/>
                      <a:pt x="377745" y="234057"/>
                      <a:pt x="380456" y="234057"/>
                    </a:cubicBezTo>
                    <a:lnTo>
                      <a:pt x="380456" y="234057"/>
                    </a:lnTo>
                    <a:close/>
                    <a:moveTo>
                      <a:pt x="361478" y="234057"/>
                    </a:moveTo>
                    <a:cubicBezTo>
                      <a:pt x="364189" y="234057"/>
                      <a:pt x="365997" y="235864"/>
                      <a:pt x="365997" y="238576"/>
                    </a:cubicBezTo>
                    <a:cubicBezTo>
                      <a:pt x="365997" y="241287"/>
                      <a:pt x="364189" y="243094"/>
                      <a:pt x="361478" y="243094"/>
                    </a:cubicBezTo>
                    <a:cubicBezTo>
                      <a:pt x="358767" y="243094"/>
                      <a:pt x="356960" y="241287"/>
                      <a:pt x="356960" y="238576"/>
                    </a:cubicBezTo>
                    <a:cubicBezTo>
                      <a:pt x="356960" y="235864"/>
                      <a:pt x="358767" y="234057"/>
                      <a:pt x="361478" y="234057"/>
                    </a:cubicBezTo>
                    <a:lnTo>
                      <a:pt x="361478" y="234057"/>
                    </a:lnTo>
                    <a:close/>
                    <a:moveTo>
                      <a:pt x="342501" y="234057"/>
                    </a:moveTo>
                    <a:cubicBezTo>
                      <a:pt x="345212" y="234057"/>
                      <a:pt x="347019" y="235864"/>
                      <a:pt x="347019" y="238576"/>
                    </a:cubicBezTo>
                    <a:cubicBezTo>
                      <a:pt x="347019" y="241287"/>
                      <a:pt x="345212" y="243094"/>
                      <a:pt x="342501" y="243094"/>
                    </a:cubicBezTo>
                    <a:cubicBezTo>
                      <a:pt x="339789" y="243094"/>
                      <a:pt x="337982" y="241287"/>
                      <a:pt x="337982" y="238576"/>
                    </a:cubicBezTo>
                    <a:cubicBezTo>
                      <a:pt x="337982" y="235864"/>
                      <a:pt x="339789" y="234057"/>
                      <a:pt x="342501" y="234057"/>
                    </a:cubicBezTo>
                    <a:lnTo>
                      <a:pt x="342501" y="234057"/>
                    </a:lnTo>
                    <a:close/>
                    <a:moveTo>
                      <a:pt x="323523" y="234057"/>
                    </a:moveTo>
                    <a:cubicBezTo>
                      <a:pt x="326234" y="234057"/>
                      <a:pt x="328041" y="235864"/>
                      <a:pt x="328041" y="238576"/>
                    </a:cubicBezTo>
                    <a:cubicBezTo>
                      <a:pt x="328041" y="241287"/>
                      <a:pt x="326234" y="243094"/>
                      <a:pt x="323523" y="243094"/>
                    </a:cubicBezTo>
                    <a:cubicBezTo>
                      <a:pt x="320812" y="243094"/>
                      <a:pt x="319004" y="241287"/>
                      <a:pt x="319004" y="238576"/>
                    </a:cubicBezTo>
                    <a:cubicBezTo>
                      <a:pt x="319004" y="235864"/>
                      <a:pt x="321716" y="234057"/>
                      <a:pt x="323523" y="234057"/>
                    </a:cubicBezTo>
                    <a:lnTo>
                      <a:pt x="323523" y="234057"/>
                    </a:lnTo>
                    <a:close/>
                    <a:moveTo>
                      <a:pt x="305449" y="234057"/>
                    </a:moveTo>
                    <a:cubicBezTo>
                      <a:pt x="308160" y="234057"/>
                      <a:pt x="309968" y="235864"/>
                      <a:pt x="309968" y="238576"/>
                    </a:cubicBezTo>
                    <a:cubicBezTo>
                      <a:pt x="309968" y="241287"/>
                      <a:pt x="308160" y="243094"/>
                      <a:pt x="305449" y="243094"/>
                    </a:cubicBezTo>
                    <a:cubicBezTo>
                      <a:pt x="302738" y="243094"/>
                      <a:pt x="300931" y="241287"/>
                      <a:pt x="300931" y="238576"/>
                    </a:cubicBezTo>
                    <a:cubicBezTo>
                      <a:pt x="300027" y="235864"/>
                      <a:pt x="302738" y="234057"/>
                      <a:pt x="305449" y="234057"/>
                    </a:cubicBezTo>
                    <a:lnTo>
                      <a:pt x="305449" y="234057"/>
                    </a:lnTo>
                    <a:close/>
                    <a:moveTo>
                      <a:pt x="286471" y="234057"/>
                    </a:moveTo>
                    <a:cubicBezTo>
                      <a:pt x="289182" y="234057"/>
                      <a:pt x="290990" y="235864"/>
                      <a:pt x="290990" y="238576"/>
                    </a:cubicBezTo>
                    <a:cubicBezTo>
                      <a:pt x="290990" y="241287"/>
                      <a:pt x="289182" y="243094"/>
                      <a:pt x="286471" y="243094"/>
                    </a:cubicBezTo>
                    <a:cubicBezTo>
                      <a:pt x="283760" y="243094"/>
                      <a:pt x="281953" y="241287"/>
                      <a:pt x="281953" y="238576"/>
                    </a:cubicBezTo>
                    <a:cubicBezTo>
                      <a:pt x="281953" y="235864"/>
                      <a:pt x="283760" y="234057"/>
                      <a:pt x="286471" y="234057"/>
                    </a:cubicBezTo>
                    <a:lnTo>
                      <a:pt x="286471" y="234057"/>
                    </a:lnTo>
                    <a:close/>
                    <a:moveTo>
                      <a:pt x="840437" y="225020"/>
                    </a:moveTo>
                    <a:cubicBezTo>
                      <a:pt x="843148" y="225020"/>
                      <a:pt x="844955" y="226828"/>
                      <a:pt x="844955" y="229539"/>
                    </a:cubicBezTo>
                    <a:cubicBezTo>
                      <a:pt x="844955" y="232250"/>
                      <a:pt x="843148" y="234057"/>
                      <a:pt x="840437" y="234057"/>
                    </a:cubicBezTo>
                    <a:cubicBezTo>
                      <a:pt x="837726" y="234057"/>
                      <a:pt x="835918" y="232250"/>
                      <a:pt x="835918" y="229539"/>
                    </a:cubicBezTo>
                    <a:cubicBezTo>
                      <a:pt x="835918" y="226828"/>
                      <a:pt x="837726" y="225020"/>
                      <a:pt x="840437" y="225020"/>
                    </a:cubicBezTo>
                    <a:lnTo>
                      <a:pt x="840437" y="225020"/>
                    </a:lnTo>
                    <a:close/>
                    <a:moveTo>
                      <a:pt x="821459" y="225020"/>
                    </a:moveTo>
                    <a:cubicBezTo>
                      <a:pt x="824170" y="225020"/>
                      <a:pt x="825978" y="226828"/>
                      <a:pt x="825978" y="229539"/>
                    </a:cubicBezTo>
                    <a:cubicBezTo>
                      <a:pt x="825978" y="232250"/>
                      <a:pt x="824170" y="234057"/>
                      <a:pt x="821459" y="234057"/>
                    </a:cubicBezTo>
                    <a:cubicBezTo>
                      <a:pt x="818748" y="234057"/>
                      <a:pt x="816941" y="232250"/>
                      <a:pt x="816941" y="229539"/>
                    </a:cubicBezTo>
                    <a:cubicBezTo>
                      <a:pt x="816941" y="226828"/>
                      <a:pt x="818748" y="225020"/>
                      <a:pt x="821459" y="225020"/>
                    </a:cubicBezTo>
                    <a:lnTo>
                      <a:pt x="821459" y="225020"/>
                    </a:lnTo>
                    <a:close/>
                    <a:moveTo>
                      <a:pt x="803385" y="225020"/>
                    </a:moveTo>
                    <a:cubicBezTo>
                      <a:pt x="806096" y="225020"/>
                      <a:pt x="807904" y="226828"/>
                      <a:pt x="807904" y="229539"/>
                    </a:cubicBezTo>
                    <a:cubicBezTo>
                      <a:pt x="807904" y="232250"/>
                      <a:pt x="806096" y="234057"/>
                      <a:pt x="803385" y="234057"/>
                    </a:cubicBezTo>
                    <a:cubicBezTo>
                      <a:pt x="800674" y="234057"/>
                      <a:pt x="798867" y="232250"/>
                      <a:pt x="798867" y="229539"/>
                    </a:cubicBezTo>
                    <a:cubicBezTo>
                      <a:pt x="797963" y="226828"/>
                      <a:pt x="800674" y="225020"/>
                      <a:pt x="803385" y="225020"/>
                    </a:cubicBezTo>
                    <a:lnTo>
                      <a:pt x="803385" y="225020"/>
                    </a:lnTo>
                    <a:close/>
                    <a:moveTo>
                      <a:pt x="784408" y="225020"/>
                    </a:moveTo>
                    <a:cubicBezTo>
                      <a:pt x="787119" y="225020"/>
                      <a:pt x="788926" y="226828"/>
                      <a:pt x="788926" y="229539"/>
                    </a:cubicBezTo>
                    <a:cubicBezTo>
                      <a:pt x="788926" y="232250"/>
                      <a:pt x="787119" y="234057"/>
                      <a:pt x="784408" y="234057"/>
                    </a:cubicBezTo>
                    <a:cubicBezTo>
                      <a:pt x="781696" y="234057"/>
                      <a:pt x="779889" y="232250"/>
                      <a:pt x="779889" y="229539"/>
                    </a:cubicBezTo>
                    <a:cubicBezTo>
                      <a:pt x="778985" y="226828"/>
                      <a:pt x="781696" y="225020"/>
                      <a:pt x="784408" y="225020"/>
                    </a:cubicBezTo>
                    <a:lnTo>
                      <a:pt x="784408" y="225020"/>
                    </a:lnTo>
                    <a:close/>
                    <a:moveTo>
                      <a:pt x="765430" y="225020"/>
                    </a:moveTo>
                    <a:cubicBezTo>
                      <a:pt x="768141" y="225020"/>
                      <a:pt x="769948" y="226828"/>
                      <a:pt x="769948" y="229539"/>
                    </a:cubicBezTo>
                    <a:cubicBezTo>
                      <a:pt x="769948" y="232250"/>
                      <a:pt x="768141" y="234057"/>
                      <a:pt x="765430" y="234057"/>
                    </a:cubicBezTo>
                    <a:cubicBezTo>
                      <a:pt x="762719" y="234057"/>
                      <a:pt x="760912" y="232250"/>
                      <a:pt x="760912" y="229539"/>
                    </a:cubicBezTo>
                    <a:cubicBezTo>
                      <a:pt x="760912" y="226828"/>
                      <a:pt x="762719" y="225020"/>
                      <a:pt x="765430" y="225020"/>
                    </a:cubicBezTo>
                    <a:lnTo>
                      <a:pt x="765430" y="225020"/>
                    </a:lnTo>
                    <a:close/>
                    <a:moveTo>
                      <a:pt x="746452" y="225020"/>
                    </a:moveTo>
                    <a:cubicBezTo>
                      <a:pt x="749163" y="225020"/>
                      <a:pt x="750971" y="226828"/>
                      <a:pt x="750971" y="229539"/>
                    </a:cubicBezTo>
                    <a:cubicBezTo>
                      <a:pt x="750971" y="232250"/>
                      <a:pt x="749163" y="234057"/>
                      <a:pt x="746452" y="234057"/>
                    </a:cubicBezTo>
                    <a:cubicBezTo>
                      <a:pt x="743741" y="234057"/>
                      <a:pt x="741934" y="232250"/>
                      <a:pt x="741934" y="229539"/>
                    </a:cubicBezTo>
                    <a:cubicBezTo>
                      <a:pt x="741934" y="226828"/>
                      <a:pt x="743741" y="225020"/>
                      <a:pt x="746452" y="225020"/>
                    </a:cubicBezTo>
                    <a:lnTo>
                      <a:pt x="746452" y="225020"/>
                    </a:lnTo>
                    <a:close/>
                    <a:moveTo>
                      <a:pt x="727475" y="225020"/>
                    </a:moveTo>
                    <a:cubicBezTo>
                      <a:pt x="730186" y="225020"/>
                      <a:pt x="731993" y="226828"/>
                      <a:pt x="731993" y="229539"/>
                    </a:cubicBezTo>
                    <a:cubicBezTo>
                      <a:pt x="731993" y="232250"/>
                      <a:pt x="730186" y="234057"/>
                      <a:pt x="727475" y="234057"/>
                    </a:cubicBezTo>
                    <a:cubicBezTo>
                      <a:pt x="724764" y="234057"/>
                      <a:pt x="722956" y="232250"/>
                      <a:pt x="722956" y="229539"/>
                    </a:cubicBezTo>
                    <a:cubicBezTo>
                      <a:pt x="722956" y="226828"/>
                      <a:pt x="724764" y="225020"/>
                      <a:pt x="727475" y="225020"/>
                    </a:cubicBezTo>
                    <a:lnTo>
                      <a:pt x="727475" y="225020"/>
                    </a:lnTo>
                    <a:close/>
                    <a:moveTo>
                      <a:pt x="709401" y="225020"/>
                    </a:moveTo>
                    <a:cubicBezTo>
                      <a:pt x="712112" y="225020"/>
                      <a:pt x="713919" y="226828"/>
                      <a:pt x="713919" y="229539"/>
                    </a:cubicBezTo>
                    <a:cubicBezTo>
                      <a:pt x="713919" y="232250"/>
                      <a:pt x="712112" y="234057"/>
                      <a:pt x="709401" y="234057"/>
                    </a:cubicBezTo>
                    <a:cubicBezTo>
                      <a:pt x="706690" y="234057"/>
                      <a:pt x="704882" y="232250"/>
                      <a:pt x="704882" y="229539"/>
                    </a:cubicBezTo>
                    <a:cubicBezTo>
                      <a:pt x="703979" y="226828"/>
                      <a:pt x="706690" y="225020"/>
                      <a:pt x="709401" y="225020"/>
                    </a:cubicBezTo>
                    <a:lnTo>
                      <a:pt x="709401" y="225020"/>
                    </a:lnTo>
                    <a:close/>
                    <a:moveTo>
                      <a:pt x="690423" y="225020"/>
                    </a:moveTo>
                    <a:cubicBezTo>
                      <a:pt x="693134" y="225020"/>
                      <a:pt x="694942" y="226828"/>
                      <a:pt x="694942" y="229539"/>
                    </a:cubicBezTo>
                    <a:cubicBezTo>
                      <a:pt x="694942" y="232250"/>
                      <a:pt x="693134" y="234057"/>
                      <a:pt x="690423" y="234057"/>
                    </a:cubicBezTo>
                    <a:cubicBezTo>
                      <a:pt x="687712" y="234057"/>
                      <a:pt x="685905" y="232250"/>
                      <a:pt x="685905" y="229539"/>
                    </a:cubicBezTo>
                    <a:cubicBezTo>
                      <a:pt x="685905" y="226828"/>
                      <a:pt x="687712" y="225020"/>
                      <a:pt x="690423" y="225020"/>
                    </a:cubicBezTo>
                    <a:lnTo>
                      <a:pt x="690423" y="225020"/>
                    </a:lnTo>
                    <a:close/>
                    <a:moveTo>
                      <a:pt x="671446" y="225020"/>
                    </a:moveTo>
                    <a:cubicBezTo>
                      <a:pt x="674157" y="225020"/>
                      <a:pt x="675964" y="226828"/>
                      <a:pt x="675964" y="229539"/>
                    </a:cubicBezTo>
                    <a:cubicBezTo>
                      <a:pt x="675964" y="232250"/>
                      <a:pt x="674157" y="234057"/>
                      <a:pt x="671446" y="234057"/>
                    </a:cubicBezTo>
                    <a:cubicBezTo>
                      <a:pt x="668735" y="234057"/>
                      <a:pt x="666927" y="232250"/>
                      <a:pt x="666927" y="229539"/>
                    </a:cubicBezTo>
                    <a:cubicBezTo>
                      <a:pt x="666927" y="226828"/>
                      <a:pt x="668735" y="225020"/>
                      <a:pt x="671446" y="225020"/>
                    </a:cubicBezTo>
                    <a:lnTo>
                      <a:pt x="671446" y="225020"/>
                    </a:lnTo>
                    <a:close/>
                    <a:moveTo>
                      <a:pt x="652468" y="225020"/>
                    </a:moveTo>
                    <a:cubicBezTo>
                      <a:pt x="655179" y="225020"/>
                      <a:pt x="656987" y="226828"/>
                      <a:pt x="656987" y="229539"/>
                    </a:cubicBezTo>
                    <a:cubicBezTo>
                      <a:pt x="656987" y="232250"/>
                      <a:pt x="655179" y="234057"/>
                      <a:pt x="652468" y="234057"/>
                    </a:cubicBezTo>
                    <a:cubicBezTo>
                      <a:pt x="649757" y="234057"/>
                      <a:pt x="647950" y="232250"/>
                      <a:pt x="647950" y="229539"/>
                    </a:cubicBezTo>
                    <a:cubicBezTo>
                      <a:pt x="647950" y="226828"/>
                      <a:pt x="649757" y="225020"/>
                      <a:pt x="652468" y="225020"/>
                    </a:cubicBezTo>
                    <a:lnTo>
                      <a:pt x="652468" y="225020"/>
                    </a:lnTo>
                    <a:close/>
                    <a:moveTo>
                      <a:pt x="633490" y="225020"/>
                    </a:moveTo>
                    <a:cubicBezTo>
                      <a:pt x="636202" y="225020"/>
                      <a:pt x="638009" y="226828"/>
                      <a:pt x="638009" y="229539"/>
                    </a:cubicBezTo>
                    <a:cubicBezTo>
                      <a:pt x="638009" y="232250"/>
                      <a:pt x="636202" y="234057"/>
                      <a:pt x="633490" y="234057"/>
                    </a:cubicBezTo>
                    <a:cubicBezTo>
                      <a:pt x="630779" y="234057"/>
                      <a:pt x="628972" y="232250"/>
                      <a:pt x="628972" y="229539"/>
                    </a:cubicBezTo>
                    <a:cubicBezTo>
                      <a:pt x="628972" y="226828"/>
                      <a:pt x="631683" y="225020"/>
                      <a:pt x="633490" y="225020"/>
                    </a:cubicBezTo>
                    <a:lnTo>
                      <a:pt x="633490" y="225020"/>
                    </a:lnTo>
                    <a:close/>
                    <a:moveTo>
                      <a:pt x="615417" y="225020"/>
                    </a:moveTo>
                    <a:cubicBezTo>
                      <a:pt x="618128" y="225020"/>
                      <a:pt x="619935" y="226828"/>
                      <a:pt x="619935" y="229539"/>
                    </a:cubicBezTo>
                    <a:cubicBezTo>
                      <a:pt x="619935" y="232250"/>
                      <a:pt x="618128" y="234057"/>
                      <a:pt x="615417" y="234057"/>
                    </a:cubicBezTo>
                    <a:cubicBezTo>
                      <a:pt x="612705" y="234057"/>
                      <a:pt x="610898" y="232250"/>
                      <a:pt x="610898" y="229539"/>
                    </a:cubicBezTo>
                    <a:cubicBezTo>
                      <a:pt x="609994" y="226828"/>
                      <a:pt x="612705" y="225020"/>
                      <a:pt x="615417" y="225020"/>
                    </a:cubicBezTo>
                    <a:lnTo>
                      <a:pt x="615417" y="225020"/>
                    </a:lnTo>
                    <a:close/>
                    <a:moveTo>
                      <a:pt x="596439" y="225020"/>
                    </a:moveTo>
                    <a:cubicBezTo>
                      <a:pt x="599150" y="225020"/>
                      <a:pt x="600957" y="226828"/>
                      <a:pt x="600957" y="229539"/>
                    </a:cubicBezTo>
                    <a:cubicBezTo>
                      <a:pt x="600957" y="232250"/>
                      <a:pt x="599150" y="234057"/>
                      <a:pt x="596439" y="234057"/>
                    </a:cubicBezTo>
                    <a:cubicBezTo>
                      <a:pt x="593728" y="234057"/>
                      <a:pt x="591920" y="232250"/>
                      <a:pt x="591920" y="229539"/>
                    </a:cubicBezTo>
                    <a:cubicBezTo>
                      <a:pt x="591920" y="226828"/>
                      <a:pt x="593728" y="225020"/>
                      <a:pt x="596439" y="225020"/>
                    </a:cubicBezTo>
                    <a:lnTo>
                      <a:pt x="596439" y="225020"/>
                    </a:lnTo>
                    <a:close/>
                    <a:moveTo>
                      <a:pt x="577461" y="225020"/>
                    </a:moveTo>
                    <a:cubicBezTo>
                      <a:pt x="580172" y="225020"/>
                      <a:pt x="581980" y="226828"/>
                      <a:pt x="581980" y="229539"/>
                    </a:cubicBezTo>
                    <a:cubicBezTo>
                      <a:pt x="581980" y="232250"/>
                      <a:pt x="580172" y="234057"/>
                      <a:pt x="577461" y="234057"/>
                    </a:cubicBezTo>
                    <a:cubicBezTo>
                      <a:pt x="574750" y="234057"/>
                      <a:pt x="572943" y="232250"/>
                      <a:pt x="572943" y="229539"/>
                    </a:cubicBezTo>
                    <a:cubicBezTo>
                      <a:pt x="572943" y="226828"/>
                      <a:pt x="574750" y="225020"/>
                      <a:pt x="577461" y="225020"/>
                    </a:cubicBezTo>
                    <a:lnTo>
                      <a:pt x="577461" y="225020"/>
                    </a:lnTo>
                    <a:close/>
                    <a:moveTo>
                      <a:pt x="558484" y="225020"/>
                    </a:moveTo>
                    <a:cubicBezTo>
                      <a:pt x="561195" y="225020"/>
                      <a:pt x="563002" y="226828"/>
                      <a:pt x="563002" y="229539"/>
                    </a:cubicBezTo>
                    <a:cubicBezTo>
                      <a:pt x="563002" y="232250"/>
                      <a:pt x="561195" y="234057"/>
                      <a:pt x="558484" y="234057"/>
                    </a:cubicBezTo>
                    <a:cubicBezTo>
                      <a:pt x="555773" y="234057"/>
                      <a:pt x="553965" y="232250"/>
                      <a:pt x="553965" y="229539"/>
                    </a:cubicBezTo>
                    <a:cubicBezTo>
                      <a:pt x="553965" y="226828"/>
                      <a:pt x="555773" y="225020"/>
                      <a:pt x="558484" y="225020"/>
                    </a:cubicBezTo>
                    <a:lnTo>
                      <a:pt x="558484" y="225020"/>
                    </a:lnTo>
                    <a:close/>
                    <a:moveTo>
                      <a:pt x="539506" y="225020"/>
                    </a:moveTo>
                    <a:cubicBezTo>
                      <a:pt x="542217" y="225020"/>
                      <a:pt x="544025" y="226828"/>
                      <a:pt x="544025" y="229539"/>
                    </a:cubicBezTo>
                    <a:cubicBezTo>
                      <a:pt x="544025" y="232250"/>
                      <a:pt x="542217" y="234057"/>
                      <a:pt x="539506" y="234057"/>
                    </a:cubicBezTo>
                    <a:cubicBezTo>
                      <a:pt x="536795" y="234057"/>
                      <a:pt x="534988" y="232250"/>
                      <a:pt x="534988" y="229539"/>
                    </a:cubicBezTo>
                    <a:cubicBezTo>
                      <a:pt x="534988" y="226828"/>
                      <a:pt x="537699" y="225020"/>
                      <a:pt x="539506" y="225020"/>
                    </a:cubicBezTo>
                    <a:lnTo>
                      <a:pt x="539506" y="225020"/>
                    </a:lnTo>
                    <a:close/>
                    <a:moveTo>
                      <a:pt x="521432" y="225020"/>
                    </a:moveTo>
                    <a:cubicBezTo>
                      <a:pt x="524143" y="225020"/>
                      <a:pt x="525951" y="226828"/>
                      <a:pt x="525951" y="229539"/>
                    </a:cubicBezTo>
                    <a:cubicBezTo>
                      <a:pt x="525951" y="232250"/>
                      <a:pt x="524143" y="234057"/>
                      <a:pt x="521432" y="234057"/>
                    </a:cubicBezTo>
                    <a:cubicBezTo>
                      <a:pt x="518721" y="234057"/>
                      <a:pt x="516914" y="232250"/>
                      <a:pt x="516914" y="229539"/>
                    </a:cubicBezTo>
                    <a:cubicBezTo>
                      <a:pt x="516010" y="226828"/>
                      <a:pt x="518721" y="225020"/>
                      <a:pt x="521432" y="225020"/>
                    </a:cubicBezTo>
                    <a:lnTo>
                      <a:pt x="521432" y="225020"/>
                    </a:lnTo>
                    <a:close/>
                    <a:moveTo>
                      <a:pt x="502455" y="225020"/>
                    </a:moveTo>
                    <a:cubicBezTo>
                      <a:pt x="505166" y="225020"/>
                      <a:pt x="506973" y="226828"/>
                      <a:pt x="506973" y="229539"/>
                    </a:cubicBezTo>
                    <a:cubicBezTo>
                      <a:pt x="506973" y="232250"/>
                      <a:pt x="505166" y="234057"/>
                      <a:pt x="502455" y="234057"/>
                    </a:cubicBezTo>
                    <a:cubicBezTo>
                      <a:pt x="499744" y="234057"/>
                      <a:pt x="497936" y="232250"/>
                      <a:pt x="497936" y="229539"/>
                    </a:cubicBezTo>
                    <a:cubicBezTo>
                      <a:pt x="497936" y="226828"/>
                      <a:pt x="499744" y="225020"/>
                      <a:pt x="502455" y="225020"/>
                    </a:cubicBezTo>
                    <a:lnTo>
                      <a:pt x="502455" y="225020"/>
                    </a:lnTo>
                    <a:close/>
                    <a:moveTo>
                      <a:pt x="483477" y="225020"/>
                    </a:moveTo>
                    <a:cubicBezTo>
                      <a:pt x="486188" y="225020"/>
                      <a:pt x="487995" y="226828"/>
                      <a:pt x="487995" y="229539"/>
                    </a:cubicBezTo>
                    <a:cubicBezTo>
                      <a:pt x="487995" y="232250"/>
                      <a:pt x="486188" y="234057"/>
                      <a:pt x="483477" y="234057"/>
                    </a:cubicBezTo>
                    <a:cubicBezTo>
                      <a:pt x="480766" y="234057"/>
                      <a:pt x="478959" y="232250"/>
                      <a:pt x="478959" y="229539"/>
                    </a:cubicBezTo>
                    <a:cubicBezTo>
                      <a:pt x="478959" y="226828"/>
                      <a:pt x="480766" y="225020"/>
                      <a:pt x="483477" y="225020"/>
                    </a:cubicBezTo>
                    <a:lnTo>
                      <a:pt x="483477" y="225020"/>
                    </a:lnTo>
                    <a:close/>
                    <a:moveTo>
                      <a:pt x="464499" y="225020"/>
                    </a:moveTo>
                    <a:cubicBezTo>
                      <a:pt x="467211" y="225020"/>
                      <a:pt x="469018" y="226828"/>
                      <a:pt x="469018" y="229539"/>
                    </a:cubicBezTo>
                    <a:cubicBezTo>
                      <a:pt x="469018" y="232250"/>
                      <a:pt x="467211" y="234057"/>
                      <a:pt x="464499" y="234057"/>
                    </a:cubicBezTo>
                    <a:cubicBezTo>
                      <a:pt x="461788" y="234057"/>
                      <a:pt x="459981" y="232250"/>
                      <a:pt x="459981" y="229539"/>
                    </a:cubicBezTo>
                    <a:cubicBezTo>
                      <a:pt x="459981" y="226828"/>
                      <a:pt x="461788" y="225020"/>
                      <a:pt x="464499" y="225020"/>
                    </a:cubicBezTo>
                    <a:lnTo>
                      <a:pt x="464499" y="225020"/>
                    </a:lnTo>
                    <a:close/>
                    <a:moveTo>
                      <a:pt x="446425" y="225020"/>
                    </a:moveTo>
                    <a:cubicBezTo>
                      <a:pt x="449137" y="225020"/>
                      <a:pt x="450944" y="226828"/>
                      <a:pt x="450944" y="229539"/>
                    </a:cubicBezTo>
                    <a:cubicBezTo>
                      <a:pt x="450944" y="232250"/>
                      <a:pt x="449137" y="234057"/>
                      <a:pt x="446425" y="234057"/>
                    </a:cubicBezTo>
                    <a:cubicBezTo>
                      <a:pt x="443714" y="234057"/>
                      <a:pt x="441907" y="232250"/>
                      <a:pt x="441907" y="229539"/>
                    </a:cubicBezTo>
                    <a:cubicBezTo>
                      <a:pt x="441003" y="226828"/>
                      <a:pt x="443714" y="225020"/>
                      <a:pt x="446425" y="225020"/>
                    </a:cubicBezTo>
                    <a:lnTo>
                      <a:pt x="446425" y="225020"/>
                    </a:lnTo>
                    <a:close/>
                    <a:moveTo>
                      <a:pt x="427448" y="225020"/>
                    </a:moveTo>
                    <a:cubicBezTo>
                      <a:pt x="430159" y="225020"/>
                      <a:pt x="431966" y="226828"/>
                      <a:pt x="431966" y="229539"/>
                    </a:cubicBezTo>
                    <a:cubicBezTo>
                      <a:pt x="431966" y="232250"/>
                      <a:pt x="430159" y="234057"/>
                      <a:pt x="427448" y="234057"/>
                    </a:cubicBezTo>
                    <a:cubicBezTo>
                      <a:pt x="424737" y="234057"/>
                      <a:pt x="422929" y="232250"/>
                      <a:pt x="422929" y="229539"/>
                    </a:cubicBezTo>
                    <a:cubicBezTo>
                      <a:pt x="422929" y="226828"/>
                      <a:pt x="424737" y="225020"/>
                      <a:pt x="427448" y="225020"/>
                    </a:cubicBezTo>
                    <a:lnTo>
                      <a:pt x="427448" y="225020"/>
                    </a:lnTo>
                    <a:close/>
                    <a:moveTo>
                      <a:pt x="408470" y="225020"/>
                    </a:moveTo>
                    <a:cubicBezTo>
                      <a:pt x="411181" y="225020"/>
                      <a:pt x="412989" y="226828"/>
                      <a:pt x="412989" y="229539"/>
                    </a:cubicBezTo>
                    <a:cubicBezTo>
                      <a:pt x="412989" y="232250"/>
                      <a:pt x="411181" y="234057"/>
                      <a:pt x="408470" y="234057"/>
                    </a:cubicBezTo>
                    <a:cubicBezTo>
                      <a:pt x="405759" y="234057"/>
                      <a:pt x="403952" y="232250"/>
                      <a:pt x="403952" y="229539"/>
                    </a:cubicBezTo>
                    <a:cubicBezTo>
                      <a:pt x="403952" y="226828"/>
                      <a:pt x="405759" y="225020"/>
                      <a:pt x="408470" y="225020"/>
                    </a:cubicBezTo>
                    <a:lnTo>
                      <a:pt x="408470" y="225020"/>
                    </a:lnTo>
                    <a:close/>
                    <a:moveTo>
                      <a:pt x="389493" y="225020"/>
                    </a:moveTo>
                    <a:cubicBezTo>
                      <a:pt x="392204" y="225020"/>
                      <a:pt x="394011" y="226828"/>
                      <a:pt x="394011" y="229539"/>
                    </a:cubicBezTo>
                    <a:cubicBezTo>
                      <a:pt x="394011" y="232250"/>
                      <a:pt x="392204" y="234057"/>
                      <a:pt x="389493" y="234057"/>
                    </a:cubicBezTo>
                    <a:cubicBezTo>
                      <a:pt x="386782" y="234057"/>
                      <a:pt x="384974" y="232250"/>
                      <a:pt x="384974" y="229539"/>
                    </a:cubicBezTo>
                    <a:cubicBezTo>
                      <a:pt x="384974" y="226828"/>
                      <a:pt x="386782" y="225020"/>
                      <a:pt x="389493" y="225020"/>
                    </a:cubicBezTo>
                    <a:lnTo>
                      <a:pt x="389493" y="225020"/>
                    </a:lnTo>
                    <a:close/>
                    <a:moveTo>
                      <a:pt x="370515" y="225020"/>
                    </a:moveTo>
                    <a:cubicBezTo>
                      <a:pt x="373226" y="225020"/>
                      <a:pt x="375034" y="226828"/>
                      <a:pt x="375034" y="229539"/>
                    </a:cubicBezTo>
                    <a:cubicBezTo>
                      <a:pt x="375034" y="232250"/>
                      <a:pt x="373226" y="234057"/>
                      <a:pt x="370515" y="234057"/>
                    </a:cubicBezTo>
                    <a:cubicBezTo>
                      <a:pt x="367804" y="234057"/>
                      <a:pt x="365997" y="232250"/>
                      <a:pt x="365997" y="229539"/>
                    </a:cubicBezTo>
                    <a:cubicBezTo>
                      <a:pt x="365997" y="226828"/>
                      <a:pt x="367804" y="225020"/>
                      <a:pt x="370515" y="225020"/>
                    </a:cubicBezTo>
                    <a:lnTo>
                      <a:pt x="370515" y="225020"/>
                    </a:lnTo>
                    <a:close/>
                    <a:moveTo>
                      <a:pt x="352441" y="225020"/>
                    </a:moveTo>
                    <a:cubicBezTo>
                      <a:pt x="355152" y="225020"/>
                      <a:pt x="356960" y="226828"/>
                      <a:pt x="356960" y="229539"/>
                    </a:cubicBezTo>
                    <a:cubicBezTo>
                      <a:pt x="356960" y="232250"/>
                      <a:pt x="355152" y="234057"/>
                      <a:pt x="352441" y="234057"/>
                    </a:cubicBezTo>
                    <a:cubicBezTo>
                      <a:pt x="349730" y="234057"/>
                      <a:pt x="347923" y="232250"/>
                      <a:pt x="347923" y="229539"/>
                    </a:cubicBezTo>
                    <a:cubicBezTo>
                      <a:pt x="347019" y="226828"/>
                      <a:pt x="349730" y="225020"/>
                      <a:pt x="352441" y="225020"/>
                    </a:cubicBezTo>
                    <a:lnTo>
                      <a:pt x="352441" y="225020"/>
                    </a:lnTo>
                    <a:close/>
                    <a:moveTo>
                      <a:pt x="333464" y="225020"/>
                    </a:moveTo>
                    <a:cubicBezTo>
                      <a:pt x="336175" y="225020"/>
                      <a:pt x="337982" y="226828"/>
                      <a:pt x="337982" y="229539"/>
                    </a:cubicBezTo>
                    <a:cubicBezTo>
                      <a:pt x="337982" y="232250"/>
                      <a:pt x="336175" y="234057"/>
                      <a:pt x="333464" y="234057"/>
                    </a:cubicBezTo>
                    <a:cubicBezTo>
                      <a:pt x="330753" y="234057"/>
                      <a:pt x="328945" y="232250"/>
                      <a:pt x="328945" y="229539"/>
                    </a:cubicBezTo>
                    <a:cubicBezTo>
                      <a:pt x="328945" y="226828"/>
                      <a:pt x="330753" y="225020"/>
                      <a:pt x="333464" y="225020"/>
                    </a:cubicBezTo>
                    <a:lnTo>
                      <a:pt x="333464" y="225020"/>
                    </a:lnTo>
                    <a:close/>
                    <a:moveTo>
                      <a:pt x="314486" y="225020"/>
                    </a:moveTo>
                    <a:cubicBezTo>
                      <a:pt x="317197" y="225020"/>
                      <a:pt x="319004" y="226828"/>
                      <a:pt x="319004" y="229539"/>
                    </a:cubicBezTo>
                    <a:cubicBezTo>
                      <a:pt x="319004" y="232250"/>
                      <a:pt x="317197" y="234057"/>
                      <a:pt x="314486" y="234057"/>
                    </a:cubicBezTo>
                    <a:cubicBezTo>
                      <a:pt x="311775" y="234057"/>
                      <a:pt x="309968" y="232250"/>
                      <a:pt x="309968" y="229539"/>
                    </a:cubicBezTo>
                    <a:cubicBezTo>
                      <a:pt x="309968" y="226828"/>
                      <a:pt x="311775" y="225020"/>
                      <a:pt x="314486" y="225020"/>
                    </a:cubicBezTo>
                    <a:lnTo>
                      <a:pt x="314486" y="225020"/>
                    </a:lnTo>
                    <a:close/>
                    <a:moveTo>
                      <a:pt x="295508" y="225020"/>
                    </a:moveTo>
                    <a:cubicBezTo>
                      <a:pt x="298219" y="225020"/>
                      <a:pt x="300027" y="226828"/>
                      <a:pt x="300027" y="229539"/>
                    </a:cubicBezTo>
                    <a:cubicBezTo>
                      <a:pt x="300027" y="232250"/>
                      <a:pt x="298219" y="234057"/>
                      <a:pt x="295508" y="234057"/>
                    </a:cubicBezTo>
                    <a:cubicBezTo>
                      <a:pt x="292797" y="234057"/>
                      <a:pt x="290990" y="232250"/>
                      <a:pt x="290990" y="229539"/>
                    </a:cubicBezTo>
                    <a:cubicBezTo>
                      <a:pt x="290990" y="226828"/>
                      <a:pt x="292797" y="225020"/>
                      <a:pt x="295508" y="225020"/>
                    </a:cubicBezTo>
                    <a:lnTo>
                      <a:pt x="295508" y="225020"/>
                    </a:lnTo>
                    <a:close/>
                    <a:moveTo>
                      <a:pt x="831400" y="214176"/>
                    </a:moveTo>
                    <a:cubicBezTo>
                      <a:pt x="834111" y="214176"/>
                      <a:pt x="835918" y="215983"/>
                      <a:pt x="835918" y="218694"/>
                    </a:cubicBezTo>
                    <a:cubicBezTo>
                      <a:pt x="835918" y="221405"/>
                      <a:pt x="834111" y="223213"/>
                      <a:pt x="831400" y="223213"/>
                    </a:cubicBezTo>
                    <a:cubicBezTo>
                      <a:pt x="828689" y="223213"/>
                      <a:pt x="826881" y="221405"/>
                      <a:pt x="826881" y="218694"/>
                    </a:cubicBezTo>
                    <a:cubicBezTo>
                      <a:pt x="826881" y="215983"/>
                      <a:pt x="828689" y="214176"/>
                      <a:pt x="831400" y="214176"/>
                    </a:cubicBezTo>
                    <a:lnTo>
                      <a:pt x="831400" y="214176"/>
                    </a:lnTo>
                    <a:close/>
                    <a:moveTo>
                      <a:pt x="812422" y="214176"/>
                    </a:moveTo>
                    <a:cubicBezTo>
                      <a:pt x="815133" y="214176"/>
                      <a:pt x="816941" y="215983"/>
                      <a:pt x="816941" y="218694"/>
                    </a:cubicBezTo>
                    <a:cubicBezTo>
                      <a:pt x="816941" y="221405"/>
                      <a:pt x="815133" y="223213"/>
                      <a:pt x="812422" y="223213"/>
                    </a:cubicBezTo>
                    <a:cubicBezTo>
                      <a:pt x="809711" y="223213"/>
                      <a:pt x="807904" y="221405"/>
                      <a:pt x="807904" y="218694"/>
                    </a:cubicBezTo>
                    <a:cubicBezTo>
                      <a:pt x="807904" y="215983"/>
                      <a:pt x="809711" y="214176"/>
                      <a:pt x="812422" y="214176"/>
                    </a:cubicBezTo>
                    <a:lnTo>
                      <a:pt x="812422" y="214176"/>
                    </a:lnTo>
                    <a:close/>
                    <a:moveTo>
                      <a:pt x="793445" y="214176"/>
                    </a:moveTo>
                    <a:cubicBezTo>
                      <a:pt x="796156" y="214176"/>
                      <a:pt x="797963" y="215983"/>
                      <a:pt x="797963" y="218694"/>
                    </a:cubicBezTo>
                    <a:cubicBezTo>
                      <a:pt x="797963" y="221405"/>
                      <a:pt x="796156" y="223213"/>
                      <a:pt x="793445" y="223213"/>
                    </a:cubicBezTo>
                    <a:cubicBezTo>
                      <a:pt x="790733" y="223213"/>
                      <a:pt x="788926" y="221405"/>
                      <a:pt x="788926" y="218694"/>
                    </a:cubicBezTo>
                    <a:cubicBezTo>
                      <a:pt x="788926" y="215983"/>
                      <a:pt x="790733" y="214176"/>
                      <a:pt x="793445" y="214176"/>
                    </a:cubicBezTo>
                    <a:lnTo>
                      <a:pt x="793445" y="214176"/>
                    </a:lnTo>
                    <a:close/>
                    <a:moveTo>
                      <a:pt x="774467" y="214176"/>
                    </a:moveTo>
                    <a:cubicBezTo>
                      <a:pt x="777178" y="214176"/>
                      <a:pt x="778985" y="215983"/>
                      <a:pt x="778985" y="218694"/>
                    </a:cubicBezTo>
                    <a:cubicBezTo>
                      <a:pt x="778985" y="221405"/>
                      <a:pt x="777178" y="223213"/>
                      <a:pt x="774467" y="223213"/>
                    </a:cubicBezTo>
                    <a:cubicBezTo>
                      <a:pt x="771756" y="223213"/>
                      <a:pt x="769948" y="221405"/>
                      <a:pt x="769948" y="218694"/>
                    </a:cubicBezTo>
                    <a:cubicBezTo>
                      <a:pt x="769948" y="215983"/>
                      <a:pt x="771756" y="214176"/>
                      <a:pt x="774467" y="214176"/>
                    </a:cubicBezTo>
                    <a:lnTo>
                      <a:pt x="774467" y="214176"/>
                    </a:lnTo>
                    <a:close/>
                    <a:moveTo>
                      <a:pt x="756393" y="214176"/>
                    </a:moveTo>
                    <a:cubicBezTo>
                      <a:pt x="759104" y="214176"/>
                      <a:pt x="760912" y="215983"/>
                      <a:pt x="760912" y="218694"/>
                    </a:cubicBezTo>
                    <a:cubicBezTo>
                      <a:pt x="760912" y="221405"/>
                      <a:pt x="759104" y="223213"/>
                      <a:pt x="756393" y="223213"/>
                    </a:cubicBezTo>
                    <a:cubicBezTo>
                      <a:pt x="753682" y="223213"/>
                      <a:pt x="751875" y="221405"/>
                      <a:pt x="751875" y="218694"/>
                    </a:cubicBezTo>
                    <a:cubicBezTo>
                      <a:pt x="750971" y="215983"/>
                      <a:pt x="753682" y="214176"/>
                      <a:pt x="756393" y="214176"/>
                    </a:cubicBezTo>
                    <a:lnTo>
                      <a:pt x="756393" y="214176"/>
                    </a:lnTo>
                    <a:close/>
                    <a:moveTo>
                      <a:pt x="737415" y="214176"/>
                    </a:moveTo>
                    <a:cubicBezTo>
                      <a:pt x="740126" y="214176"/>
                      <a:pt x="741934" y="215983"/>
                      <a:pt x="741934" y="218694"/>
                    </a:cubicBezTo>
                    <a:cubicBezTo>
                      <a:pt x="741934" y="221405"/>
                      <a:pt x="740126" y="223213"/>
                      <a:pt x="737415" y="223213"/>
                    </a:cubicBezTo>
                    <a:cubicBezTo>
                      <a:pt x="734704" y="223213"/>
                      <a:pt x="732897" y="221405"/>
                      <a:pt x="732897" y="218694"/>
                    </a:cubicBezTo>
                    <a:cubicBezTo>
                      <a:pt x="732897" y="215983"/>
                      <a:pt x="734704" y="214176"/>
                      <a:pt x="737415" y="214176"/>
                    </a:cubicBezTo>
                    <a:lnTo>
                      <a:pt x="737415" y="214176"/>
                    </a:lnTo>
                    <a:close/>
                    <a:moveTo>
                      <a:pt x="718438" y="214176"/>
                    </a:moveTo>
                    <a:cubicBezTo>
                      <a:pt x="721149" y="214176"/>
                      <a:pt x="722956" y="215983"/>
                      <a:pt x="722956" y="218694"/>
                    </a:cubicBezTo>
                    <a:cubicBezTo>
                      <a:pt x="722956" y="221405"/>
                      <a:pt x="721149" y="223213"/>
                      <a:pt x="718438" y="223213"/>
                    </a:cubicBezTo>
                    <a:cubicBezTo>
                      <a:pt x="715727" y="223213"/>
                      <a:pt x="713919" y="221405"/>
                      <a:pt x="713919" y="218694"/>
                    </a:cubicBezTo>
                    <a:cubicBezTo>
                      <a:pt x="713919" y="215983"/>
                      <a:pt x="715727" y="214176"/>
                      <a:pt x="718438" y="214176"/>
                    </a:cubicBezTo>
                    <a:lnTo>
                      <a:pt x="718438" y="214176"/>
                    </a:lnTo>
                    <a:close/>
                    <a:moveTo>
                      <a:pt x="699460" y="214176"/>
                    </a:moveTo>
                    <a:cubicBezTo>
                      <a:pt x="702171" y="214176"/>
                      <a:pt x="703979" y="215983"/>
                      <a:pt x="703979" y="218694"/>
                    </a:cubicBezTo>
                    <a:cubicBezTo>
                      <a:pt x="703979" y="221405"/>
                      <a:pt x="702171" y="223213"/>
                      <a:pt x="699460" y="223213"/>
                    </a:cubicBezTo>
                    <a:cubicBezTo>
                      <a:pt x="696749" y="223213"/>
                      <a:pt x="694942" y="221405"/>
                      <a:pt x="694942" y="218694"/>
                    </a:cubicBezTo>
                    <a:cubicBezTo>
                      <a:pt x="694942" y="215983"/>
                      <a:pt x="696749" y="214176"/>
                      <a:pt x="699460" y="214176"/>
                    </a:cubicBezTo>
                    <a:lnTo>
                      <a:pt x="699460" y="214176"/>
                    </a:lnTo>
                    <a:close/>
                    <a:moveTo>
                      <a:pt x="680483" y="214176"/>
                    </a:moveTo>
                    <a:cubicBezTo>
                      <a:pt x="683194" y="214176"/>
                      <a:pt x="685001" y="215983"/>
                      <a:pt x="685001" y="218694"/>
                    </a:cubicBezTo>
                    <a:cubicBezTo>
                      <a:pt x="685001" y="221405"/>
                      <a:pt x="683194" y="223213"/>
                      <a:pt x="680483" y="223213"/>
                    </a:cubicBezTo>
                    <a:cubicBezTo>
                      <a:pt x="677771" y="223213"/>
                      <a:pt x="675964" y="221405"/>
                      <a:pt x="675964" y="218694"/>
                    </a:cubicBezTo>
                    <a:cubicBezTo>
                      <a:pt x="675964" y="215983"/>
                      <a:pt x="678675" y="214176"/>
                      <a:pt x="680483" y="214176"/>
                    </a:cubicBezTo>
                    <a:lnTo>
                      <a:pt x="680483" y="214176"/>
                    </a:lnTo>
                    <a:close/>
                    <a:moveTo>
                      <a:pt x="662409" y="214176"/>
                    </a:moveTo>
                    <a:cubicBezTo>
                      <a:pt x="665120" y="214176"/>
                      <a:pt x="666927" y="215983"/>
                      <a:pt x="666927" y="218694"/>
                    </a:cubicBezTo>
                    <a:cubicBezTo>
                      <a:pt x="666927" y="221405"/>
                      <a:pt x="665120" y="223213"/>
                      <a:pt x="662409" y="223213"/>
                    </a:cubicBezTo>
                    <a:cubicBezTo>
                      <a:pt x="659698" y="223213"/>
                      <a:pt x="657890" y="221405"/>
                      <a:pt x="657890" y="218694"/>
                    </a:cubicBezTo>
                    <a:cubicBezTo>
                      <a:pt x="656987" y="215983"/>
                      <a:pt x="659698" y="214176"/>
                      <a:pt x="662409" y="214176"/>
                    </a:cubicBezTo>
                    <a:lnTo>
                      <a:pt x="662409" y="214176"/>
                    </a:lnTo>
                    <a:close/>
                    <a:moveTo>
                      <a:pt x="643431" y="214176"/>
                    </a:moveTo>
                    <a:cubicBezTo>
                      <a:pt x="646142" y="214176"/>
                      <a:pt x="647950" y="215983"/>
                      <a:pt x="647950" y="218694"/>
                    </a:cubicBezTo>
                    <a:cubicBezTo>
                      <a:pt x="647950" y="221405"/>
                      <a:pt x="646142" y="223213"/>
                      <a:pt x="643431" y="223213"/>
                    </a:cubicBezTo>
                    <a:cubicBezTo>
                      <a:pt x="640720" y="223213"/>
                      <a:pt x="638913" y="221405"/>
                      <a:pt x="638913" y="218694"/>
                    </a:cubicBezTo>
                    <a:cubicBezTo>
                      <a:pt x="638913" y="215983"/>
                      <a:pt x="640720" y="214176"/>
                      <a:pt x="643431" y="214176"/>
                    </a:cubicBezTo>
                    <a:lnTo>
                      <a:pt x="643431" y="214176"/>
                    </a:lnTo>
                    <a:close/>
                    <a:moveTo>
                      <a:pt x="624453" y="214176"/>
                    </a:moveTo>
                    <a:cubicBezTo>
                      <a:pt x="627165" y="214176"/>
                      <a:pt x="628972" y="215983"/>
                      <a:pt x="628972" y="218694"/>
                    </a:cubicBezTo>
                    <a:cubicBezTo>
                      <a:pt x="628972" y="221405"/>
                      <a:pt x="627165" y="223213"/>
                      <a:pt x="624453" y="223213"/>
                    </a:cubicBezTo>
                    <a:cubicBezTo>
                      <a:pt x="621742" y="223213"/>
                      <a:pt x="619935" y="221405"/>
                      <a:pt x="619935" y="218694"/>
                    </a:cubicBezTo>
                    <a:cubicBezTo>
                      <a:pt x="619935" y="215983"/>
                      <a:pt x="621742" y="214176"/>
                      <a:pt x="624453" y="214176"/>
                    </a:cubicBezTo>
                    <a:lnTo>
                      <a:pt x="624453" y="214176"/>
                    </a:lnTo>
                    <a:close/>
                    <a:moveTo>
                      <a:pt x="605476" y="214176"/>
                    </a:moveTo>
                    <a:cubicBezTo>
                      <a:pt x="608187" y="214176"/>
                      <a:pt x="609994" y="215983"/>
                      <a:pt x="609994" y="218694"/>
                    </a:cubicBezTo>
                    <a:cubicBezTo>
                      <a:pt x="609994" y="221405"/>
                      <a:pt x="608187" y="223213"/>
                      <a:pt x="605476" y="223213"/>
                    </a:cubicBezTo>
                    <a:cubicBezTo>
                      <a:pt x="602765" y="223213"/>
                      <a:pt x="600957" y="221405"/>
                      <a:pt x="600957" y="218694"/>
                    </a:cubicBezTo>
                    <a:cubicBezTo>
                      <a:pt x="600957" y="215983"/>
                      <a:pt x="602765" y="214176"/>
                      <a:pt x="605476" y="214176"/>
                    </a:cubicBezTo>
                    <a:lnTo>
                      <a:pt x="605476" y="214176"/>
                    </a:lnTo>
                    <a:close/>
                    <a:moveTo>
                      <a:pt x="586498" y="214176"/>
                    </a:moveTo>
                    <a:cubicBezTo>
                      <a:pt x="589209" y="214176"/>
                      <a:pt x="591017" y="215983"/>
                      <a:pt x="591017" y="218694"/>
                    </a:cubicBezTo>
                    <a:cubicBezTo>
                      <a:pt x="591017" y="221405"/>
                      <a:pt x="589209" y="223213"/>
                      <a:pt x="586498" y="223213"/>
                    </a:cubicBezTo>
                    <a:cubicBezTo>
                      <a:pt x="583787" y="223213"/>
                      <a:pt x="581980" y="221405"/>
                      <a:pt x="581980" y="218694"/>
                    </a:cubicBezTo>
                    <a:cubicBezTo>
                      <a:pt x="581980" y="215983"/>
                      <a:pt x="584691" y="214176"/>
                      <a:pt x="586498" y="214176"/>
                    </a:cubicBezTo>
                    <a:lnTo>
                      <a:pt x="586498" y="214176"/>
                    </a:lnTo>
                    <a:close/>
                    <a:moveTo>
                      <a:pt x="568424" y="214176"/>
                    </a:moveTo>
                    <a:cubicBezTo>
                      <a:pt x="571135" y="214176"/>
                      <a:pt x="572943" y="215983"/>
                      <a:pt x="572943" y="218694"/>
                    </a:cubicBezTo>
                    <a:cubicBezTo>
                      <a:pt x="572943" y="221405"/>
                      <a:pt x="571135" y="223213"/>
                      <a:pt x="568424" y="223213"/>
                    </a:cubicBezTo>
                    <a:cubicBezTo>
                      <a:pt x="565713" y="223213"/>
                      <a:pt x="563906" y="221405"/>
                      <a:pt x="563906" y="218694"/>
                    </a:cubicBezTo>
                    <a:cubicBezTo>
                      <a:pt x="563906" y="215983"/>
                      <a:pt x="565713" y="214176"/>
                      <a:pt x="568424" y="214176"/>
                    </a:cubicBezTo>
                    <a:lnTo>
                      <a:pt x="568424" y="214176"/>
                    </a:lnTo>
                    <a:close/>
                    <a:moveTo>
                      <a:pt x="549447" y="214176"/>
                    </a:moveTo>
                    <a:cubicBezTo>
                      <a:pt x="552158" y="214176"/>
                      <a:pt x="553965" y="215983"/>
                      <a:pt x="553965" y="218694"/>
                    </a:cubicBezTo>
                    <a:cubicBezTo>
                      <a:pt x="553965" y="221405"/>
                      <a:pt x="552158" y="223213"/>
                      <a:pt x="549447" y="223213"/>
                    </a:cubicBezTo>
                    <a:cubicBezTo>
                      <a:pt x="546736" y="223213"/>
                      <a:pt x="544928" y="221405"/>
                      <a:pt x="544928" y="218694"/>
                    </a:cubicBezTo>
                    <a:cubicBezTo>
                      <a:pt x="544928" y="215983"/>
                      <a:pt x="546736" y="214176"/>
                      <a:pt x="549447" y="214176"/>
                    </a:cubicBezTo>
                    <a:lnTo>
                      <a:pt x="549447" y="214176"/>
                    </a:lnTo>
                    <a:close/>
                    <a:moveTo>
                      <a:pt x="530469" y="214176"/>
                    </a:moveTo>
                    <a:cubicBezTo>
                      <a:pt x="533180" y="214176"/>
                      <a:pt x="534988" y="215983"/>
                      <a:pt x="534988" y="218694"/>
                    </a:cubicBezTo>
                    <a:cubicBezTo>
                      <a:pt x="534988" y="221405"/>
                      <a:pt x="533180" y="223213"/>
                      <a:pt x="530469" y="223213"/>
                    </a:cubicBezTo>
                    <a:cubicBezTo>
                      <a:pt x="527758" y="223213"/>
                      <a:pt x="525951" y="221405"/>
                      <a:pt x="525951" y="218694"/>
                    </a:cubicBezTo>
                    <a:cubicBezTo>
                      <a:pt x="525951" y="215983"/>
                      <a:pt x="527758" y="214176"/>
                      <a:pt x="530469" y="214176"/>
                    </a:cubicBezTo>
                    <a:lnTo>
                      <a:pt x="530469" y="214176"/>
                    </a:lnTo>
                    <a:close/>
                    <a:moveTo>
                      <a:pt x="511492" y="214176"/>
                    </a:moveTo>
                    <a:cubicBezTo>
                      <a:pt x="514203" y="214176"/>
                      <a:pt x="516010" y="215983"/>
                      <a:pt x="516010" y="218694"/>
                    </a:cubicBezTo>
                    <a:cubicBezTo>
                      <a:pt x="516010" y="221405"/>
                      <a:pt x="514203" y="223213"/>
                      <a:pt x="511492" y="223213"/>
                    </a:cubicBezTo>
                    <a:cubicBezTo>
                      <a:pt x="508780" y="223213"/>
                      <a:pt x="506973" y="221405"/>
                      <a:pt x="506973" y="218694"/>
                    </a:cubicBezTo>
                    <a:cubicBezTo>
                      <a:pt x="506973" y="215983"/>
                      <a:pt x="508780" y="214176"/>
                      <a:pt x="511492" y="214176"/>
                    </a:cubicBezTo>
                    <a:lnTo>
                      <a:pt x="511492" y="214176"/>
                    </a:lnTo>
                    <a:close/>
                    <a:moveTo>
                      <a:pt x="493418" y="214176"/>
                    </a:moveTo>
                    <a:cubicBezTo>
                      <a:pt x="496129" y="214176"/>
                      <a:pt x="497936" y="215983"/>
                      <a:pt x="497936" y="218694"/>
                    </a:cubicBezTo>
                    <a:cubicBezTo>
                      <a:pt x="497936" y="221405"/>
                      <a:pt x="496129" y="223213"/>
                      <a:pt x="493418" y="223213"/>
                    </a:cubicBezTo>
                    <a:cubicBezTo>
                      <a:pt x="490707" y="223213"/>
                      <a:pt x="488899" y="221405"/>
                      <a:pt x="488899" y="218694"/>
                    </a:cubicBezTo>
                    <a:cubicBezTo>
                      <a:pt x="487995" y="215983"/>
                      <a:pt x="490707" y="214176"/>
                      <a:pt x="493418" y="214176"/>
                    </a:cubicBezTo>
                    <a:lnTo>
                      <a:pt x="493418" y="214176"/>
                    </a:lnTo>
                    <a:close/>
                    <a:moveTo>
                      <a:pt x="474440" y="214176"/>
                    </a:moveTo>
                    <a:cubicBezTo>
                      <a:pt x="477151" y="214176"/>
                      <a:pt x="478959" y="215983"/>
                      <a:pt x="478959" y="218694"/>
                    </a:cubicBezTo>
                    <a:cubicBezTo>
                      <a:pt x="478959" y="221405"/>
                      <a:pt x="477151" y="223213"/>
                      <a:pt x="474440" y="223213"/>
                    </a:cubicBezTo>
                    <a:cubicBezTo>
                      <a:pt x="471729" y="223213"/>
                      <a:pt x="469922" y="221405"/>
                      <a:pt x="469922" y="218694"/>
                    </a:cubicBezTo>
                    <a:cubicBezTo>
                      <a:pt x="469922" y="215983"/>
                      <a:pt x="471729" y="214176"/>
                      <a:pt x="474440" y="214176"/>
                    </a:cubicBezTo>
                    <a:lnTo>
                      <a:pt x="474440" y="214176"/>
                    </a:lnTo>
                    <a:close/>
                    <a:moveTo>
                      <a:pt x="455462" y="214176"/>
                    </a:moveTo>
                    <a:cubicBezTo>
                      <a:pt x="458174" y="214176"/>
                      <a:pt x="459981" y="215983"/>
                      <a:pt x="459981" y="218694"/>
                    </a:cubicBezTo>
                    <a:cubicBezTo>
                      <a:pt x="459981" y="221405"/>
                      <a:pt x="458174" y="223213"/>
                      <a:pt x="455462" y="223213"/>
                    </a:cubicBezTo>
                    <a:cubicBezTo>
                      <a:pt x="452751" y="223213"/>
                      <a:pt x="450944" y="221405"/>
                      <a:pt x="450944" y="218694"/>
                    </a:cubicBezTo>
                    <a:cubicBezTo>
                      <a:pt x="450944" y="215983"/>
                      <a:pt x="452751" y="214176"/>
                      <a:pt x="455462" y="214176"/>
                    </a:cubicBezTo>
                    <a:lnTo>
                      <a:pt x="455462" y="214176"/>
                    </a:lnTo>
                    <a:close/>
                    <a:moveTo>
                      <a:pt x="436485" y="214176"/>
                    </a:moveTo>
                    <a:cubicBezTo>
                      <a:pt x="439196" y="214176"/>
                      <a:pt x="441003" y="215983"/>
                      <a:pt x="441003" y="218694"/>
                    </a:cubicBezTo>
                    <a:cubicBezTo>
                      <a:pt x="441003" y="221405"/>
                      <a:pt x="439196" y="223213"/>
                      <a:pt x="436485" y="223213"/>
                    </a:cubicBezTo>
                    <a:cubicBezTo>
                      <a:pt x="433774" y="223213"/>
                      <a:pt x="431966" y="221405"/>
                      <a:pt x="431966" y="218694"/>
                    </a:cubicBezTo>
                    <a:cubicBezTo>
                      <a:pt x="431966" y="215983"/>
                      <a:pt x="433774" y="214176"/>
                      <a:pt x="436485" y="214176"/>
                    </a:cubicBezTo>
                    <a:lnTo>
                      <a:pt x="436485" y="214176"/>
                    </a:lnTo>
                    <a:close/>
                    <a:moveTo>
                      <a:pt x="417507" y="214176"/>
                    </a:moveTo>
                    <a:cubicBezTo>
                      <a:pt x="420218" y="214176"/>
                      <a:pt x="422026" y="215983"/>
                      <a:pt x="422026" y="218694"/>
                    </a:cubicBezTo>
                    <a:cubicBezTo>
                      <a:pt x="422026" y="221405"/>
                      <a:pt x="420218" y="223213"/>
                      <a:pt x="417507" y="223213"/>
                    </a:cubicBezTo>
                    <a:cubicBezTo>
                      <a:pt x="414796" y="223213"/>
                      <a:pt x="412989" y="221405"/>
                      <a:pt x="412989" y="218694"/>
                    </a:cubicBezTo>
                    <a:cubicBezTo>
                      <a:pt x="412989" y="215983"/>
                      <a:pt x="415700" y="214176"/>
                      <a:pt x="417507" y="214176"/>
                    </a:cubicBezTo>
                    <a:lnTo>
                      <a:pt x="417507" y="214176"/>
                    </a:lnTo>
                    <a:close/>
                    <a:moveTo>
                      <a:pt x="399433" y="214176"/>
                    </a:moveTo>
                    <a:cubicBezTo>
                      <a:pt x="402144" y="214176"/>
                      <a:pt x="403952" y="215983"/>
                      <a:pt x="403952" y="218694"/>
                    </a:cubicBezTo>
                    <a:cubicBezTo>
                      <a:pt x="403952" y="221405"/>
                      <a:pt x="402144" y="223213"/>
                      <a:pt x="399433" y="223213"/>
                    </a:cubicBezTo>
                    <a:cubicBezTo>
                      <a:pt x="396722" y="223213"/>
                      <a:pt x="394915" y="221405"/>
                      <a:pt x="394915" y="218694"/>
                    </a:cubicBezTo>
                    <a:cubicBezTo>
                      <a:pt x="394011" y="215983"/>
                      <a:pt x="396722" y="214176"/>
                      <a:pt x="399433" y="214176"/>
                    </a:cubicBezTo>
                    <a:lnTo>
                      <a:pt x="399433" y="214176"/>
                    </a:lnTo>
                    <a:close/>
                    <a:moveTo>
                      <a:pt x="380456" y="214176"/>
                    </a:moveTo>
                    <a:cubicBezTo>
                      <a:pt x="383167" y="214176"/>
                      <a:pt x="384974" y="215983"/>
                      <a:pt x="384974" y="218694"/>
                    </a:cubicBezTo>
                    <a:cubicBezTo>
                      <a:pt x="384974" y="221405"/>
                      <a:pt x="383167" y="223213"/>
                      <a:pt x="380456" y="223213"/>
                    </a:cubicBezTo>
                    <a:cubicBezTo>
                      <a:pt x="377745" y="223213"/>
                      <a:pt x="375937" y="221405"/>
                      <a:pt x="375937" y="218694"/>
                    </a:cubicBezTo>
                    <a:cubicBezTo>
                      <a:pt x="375937" y="215983"/>
                      <a:pt x="377745" y="214176"/>
                      <a:pt x="380456" y="214176"/>
                    </a:cubicBezTo>
                    <a:lnTo>
                      <a:pt x="380456" y="214176"/>
                    </a:lnTo>
                    <a:close/>
                    <a:moveTo>
                      <a:pt x="361478" y="214176"/>
                    </a:moveTo>
                    <a:cubicBezTo>
                      <a:pt x="364189" y="214176"/>
                      <a:pt x="365997" y="215983"/>
                      <a:pt x="365997" y="218694"/>
                    </a:cubicBezTo>
                    <a:cubicBezTo>
                      <a:pt x="365997" y="221405"/>
                      <a:pt x="364189" y="223213"/>
                      <a:pt x="361478" y="223213"/>
                    </a:cubicBezTo>
                    <a:cubicBezTo>
                      <a:pt x="358767" y="223213"/>
                      <a:pt x="356960" y="221405"/>
                      <a:pt x="356960" y="218694"/>
                    </a:cubicBezTo>
                    <a:cubicBezTo>
                      <a:pt x="356960" y="215983"/>
                      <a:pt x="358767" y="214176"/>
                      <a:pt x="361478" y="214176"/>
                    </a:cubicBezTo>
                    <a:lnTo>
                      <a:pt x="361478" y="214176"/>
                    </a:lnTo>
                    <a:close/>
                    <a:moveTo>
                      <a:pt x="342501" y="214176"/>
                    </a:moveTo>
                    <a:cubicBezTo>
                      <a:pt x="345212" y="214176"/>
                      <a:pt x="347019" y="215983"/>
                      <a:pt x="347019" y="218694"/>
                    </a:cubicBezTo>
                    <a:cubicBezTo>
                      <a:pt x="347019" y="221405"/>
                      <a:pt x="345212" y="223213"/>
                      <a:pt x="342501" y="223213"/>
                    </a:cubicBezTo>
                    <a:cubicBezTo>
                      <a:pt x="339789" y="223213"/>
                      <a:pt x="337982" y="221405"/>
                      <a:pt x="337982" y="218694"/>
                    </a:cubicBezTo>
                    <a:cubicBezTo>
                      <a:pt x="337982" y="215983"/>
                      <a:pt x="339789" y="214176"/>
                      <a:pt x="342501" y="214176"/>
                    </a:cubicBezTo>
                    <a:lnTo>
                      <a:pt x="342501" y="214176"/>
                    </a:lnTo>
                    <a:close/>
                    <a:moveTo>
                      <a:pt x="323523" y="214176"/>
                    </a:moveTo>
                    <a:cubicBezTo>
                      <a:pt x="326234" y="214176"/>
                      <a:pt x="328041" y="215983"/>
                      <a:pt x="328041" y="218694"/>
                    </a:cubicBezTo>
                    <a:cubicBezTo>
                      <a:pt x="328041" y="221405"/>
                      <a:pt x="326234" y="223213"/>
                      <a:pt x="323523" y="223213"/>
                    </a:cubicBezTo>
                    <a:cubicBezTo>
                      <a:pt x="320812" y="223213"/>
                      <a:pt x="319004" y="221405"/>
                      <a:pt x="319004" y="218694"/>
                    </a:cubicBezTo>
                    <a:cubicBezTo>
                      <a:pt x="319004" y="215983"/>
                      <a:pt x="321716" y="214176"/>
                      <a:pt x="323523" y="214176"/>
                    </a:cubicBezTo>
                    <a:lnTo>
                      <a:pt x="323523" y="214176"/>
                    </a:lnTo>
                    <a:close/>
                    <a:moveTo>
                      <a:pt x="305449" y="214176"/>
                    </a:moveTo>
                    <a:cubicBezTo>
                      <a:pt x="308160" y="214176"/>
                      <a:pt x="309968" y="215983"/>
                      <a:pt x="309968" y="218694"/>
                    </a:cubicBezTo>
                    <a:cubicBezTo>
                      <a:pt x="309968" y="221405"/>
                      <a:pt x="308160" y="223213"/>
                      <a:pt x="305449" y="223213"/>
                    </a:cubicBezTo>
                    <a:cubicBezTo>
                      <a:pt x="302738" y="223213"/>
                      <a:pt x="300931" y="221405"/>
                      <a:pt x="300931" y="218694"/>
                    </a:cubicBezTo>
                    <a:cubicBezTo>
                      <a:pt x="300027" y="215983"/>
                      <a:pt x="302738" y="214176"/>
                      <a:pt x="305449" y="214176"/>
                    </a:cubicBezTo>
                    <a:lnTo>
                      <a:pt x="305449" y="214176"/>
                    </a:lnTo>
                    <a:close/>
                    <a:moveTo>
                      <a:pt x="286471" y="214176"/>
                    </a:moveTo>
                    <a:cubicBezTo>
                      <a:pt x="289182" y="214176"/>
                      <a:pt x="290990" y="215983"/>
                      <a:pt x="290990" y="218694"/>
                    </a:cubicBezTo>
                    <a:cubicBezTo>
                      <a:pt x="290990" y="221405"/>
                      <a:pt x="289182" y="223213"/>
                      <a:pt x="286471" y="223213"/>
                    </a:cubicBezTo>
                    <a:cubicBezTo>
                      <a:pt x="283760" y="223213"/>
                      <a:pt x="281953" y="221405"/>
                      <a:pt x="281953" y="218694"/>
                    </a:cubicBezTo>
                    <a:cubicBezTo>
                      <a:pt x="281953" y="215983"/>
                      <a:pt x="283760" y="214176"/>
                      <a:pt x="286471" y="214176"/>
                    </a:cubicBezTo>
                    <a:lnTo>
                      <a:pt x="286471" y="214176"/>
                    </a:lnTo>
                    <a:close/>
                    <a:moveTo>
                      <a:pt x="840437" y="204235"/>
                    </a:moveTo>
                    <a:cubicBezTo>
                      <a:pt x="843148" y="204235"/>
                      <a:pt x="844955" y="206043"/>
                      <a:pt x="844955" y="208754"/>
                    </a:cubicBezTo>
                    <a:cubicBezTo>
                      <a:pt x="844955" y="211465"/>
                      <a:pt x="843148" y="213272"/>
                      <a:pt x="840437" y="213272"/>
                    </a:cubicBezTo>
                    <a:cubicBezTo>
                      <a:pt x="837726" y="213272"/>
                      <a:pt x="835918" y="211465"/>
                      <a:pt x="835918" y="208754"/>
                    </a:cubicBezTo>
                    <a:cubicBezTo>
                      <a:pt x="835918" y="206043"/>
                      <a:pt x="837726" y="204235"/>
                      <a:pt x="840437" y="204235"/>
                    </a:cubicBezTo>
                    <a:lnTo>
                      <a:pt x="840437" y="204235"/>
                    </a:lnTo>
                    <a:close/>
                    <a:moveTo>
                      <a:pt x="821459" y="204235"/>
                    </a:moveTo>
                    <a:cubicBezTo>
                      <a:pt x="824170" y="204235"/>
                      <a:pt x="825978" y="206043"/>
                      <a:pt x="825978" y="208754"/>
                    </a:cubicBezTo>
                    <a:cubicBezTo>
                      <a:pt x="825978" y="211465"/>
                      <a:pt x="824170" y="213272"/>
                      <a:pt x="821459" y="213272"/>
                    </a:cubicBezTo>
                    <a:cubicBezTo>
                      <a:pt x="818748" y="213272"/>
                      <a:pt x="816941" y="211465"/>
                      <a:pt x="816941" y="208754"/>
                    </a:cubicBezTo>
                    <a:cubicBezTo>
                      <a:pt x="816941" y="206043"/>
                      <a:pt x="818748" y="204235"/>
                      <a:pt x="821459" y="204235"/>
                    </a:cubicBezTo>
                    <a:lnTo>
                      <a:pt x="821459" y="204235"/>
                    </a:lnTo>
                    <a:close/>
                    <a:moveTo>
                      <a:pt x="803385" y="204235"/>
                    </a:moveTo>
                    <a:cubicBezTo>
                      <a:pt x="806096" y="204235"/>
                      <a:pt x="807904" y="206043"/>
                      <a:pt x="807904" y="208754"/>
                    </a:cubicBezTo>
                    <a:cubicBezTo>
                      <a:pt x="807904" y="211465"/>
                      <a:pt x="806096" y="213272"/>
                      <a:pt x="803385" y="213272"/>
                    </a:cubicBezTo>
                    <a:cubicBezTo>
                      <a:pt x="800674" y="213272"/>
                      <a:pt x="798867" y="211465"/>
                      <a:pt x="798867" y="208754"/>
                    </a:cubicBezTo>
                    <a:cubicBezTo>
                      <a:pt x="797963" y="206043"/>
                      <a:pt x="800674" y="204235"/>
                      <a:pt x="803385" y="204235"/>
                    </a:cubicBezTo>
                    <a:lnTo>
                      <a:pt x="803385" y="204235"/>
                    </a:lnTo>
                    <a:close/>
                    <a:moveTo>
                      <a:pt x="784408" y="204235"/>
                    </a:moveTo>
                    <a:cubicBezTo>
                      <a:pt x="787119" y="204235"/>
                      <a:pt x="788926" y="206043"/>
                      <a:pt x="788926" y="208754"/>
                    </a:cubicBezTo>
                    <a:cubicBezTo>
                      <a:pt x="788926" y="211465"/>
                      <a:pt x="787119" y="213272"/>
                      <a:pt x="784408" y="213272"/>
                    </a:cubicBezTo>
                    <a:cubicBezTo>
                      <a:pt x="781696" y="213272"/>
                      <a:pt x="779889" y="211465"/>
                      <a:pt x="779889" y="208754"/>
                    </a:cubicBezTo>
                    <a:cubicBezTo>
                      <a:pt x="778985" y="206043"/>
                      <a:pt x="781696" y="204235"/>
                      <a:pt x="784408" y="204235"/>
                    </a:cubicBezTo>
                    <a:lnTo>
                      <a:pt x="784408" y="204235"/>
                    </a:lnTo>
                    <a:close/>
                    <a:moveTo>
                      <a:pt x="765430" y="204235"/>
                    </a:moveTo>
                    <a:cubicBezTo>
                      <a:pt x="768141" y="204235"/>
                      <a:pt x="769948" y="206043"/>
                      <a:pt x="769948" y="208754"/>
                    </a:cubicBezTo>
                    <a:cubicBezTo>
                      <a:pt x="769948" y="211465"/>
                      <a:pt x="768141" y="213272"/>
                      <a:pt x="765430" y="213272"/>
                    </a:cubicBezTo>
                    <a:cubicBezTo>
                      <a:pt x="762719" y="213272"/>
                      <a:pt x="760912" y="211465"/>
                      <a:pt x="760912" y="208754"/>
                    </a:cubicBezTo>
                    <a:cubicBezTo>
                      <a:pt x="760912" y="206043"/>
                      <a:pt x="762719" y="204235"/>
                      <a:pt x="765430" y="204235"/>
                    </a:cubicBezTo>
                    <a:lnTo>
                      <a:pt x="765430" y="204235"/>
                    </a:lnTo>
                    <a:close/>
                    <a:moveTo>
                      <a:pt x="746452" y="204235"/>
                    </a:moveTo>
                    <a:cubicBezTo>
                      <a:pt x="749163" y="204235"/>
                      <a:pt x="750971" y="206043"/>
                      <a:pt x="750971" y="208754"/>
                    </a:cubicBezTo>
                    <a:cubicBezTo>
                      <a:pt x="750971" y="211465"/>
                      <a:pt x="749163" y="213272"/>
                      <a:pt x="746452" y="213272"/>
                    </a:cubicBezTo>
                    <a:cubicBezTo>
                      <a:pt x="743741" y="213272"/>
                      <a:pt x="741934" y="211465"/>
                      <a:pt x="741934" y="208754"/>
                    </a:cubicBezTo>
                    <a:cubicBezTo>
                      <a:pt x="741934" y="206043"/>
                      <a:pt x="743741" y="204235"/>
                      <a:pt x="746452" y="204235"/>
                    </a:cubicBezTo>
                    <a:lnTo>
                      <a:pt x="746452" y="204235"/>
                    </a:lnTo>
                    <a:close/>
                    <a:moveTo>
                      <a:pt x="727475" y="204235"/>
                    </a:moveTo>
                    <a:cubicBezTo>
                      <a:pt x="730186" y="204235"/>
                      <a:pt x="731993" y="206043"/>
                      <a:pt x="731993" y="208754"/>
                    </a:cubicBezTo>
                    <a:cubicBezTo>
                      <a:pt x="731993" y="211465"/>
                      <a:pt x="730186" y="213272"/>
                      <a:pt x="727475" y="213272"/>
                    </a:cubicBezTo>
                    <a:cubicBezTo>
                      <a:pt x="724764" y="213272"/>
                      <a:pt x="722956" y="211465"/>
                      <a:pt x="722956" y="208754"/>
                    </a:cubicBezTo>
                    <a:cubicBezTo>
                      <a:pt x="722956" y="206043"/>
                      <a:pt x="724764" y="204235"/>
                      <a:pt x="727475" y="204235"/>
                    </a:cubicBezTo>
                    <a:lnTo>
                      <a:pt x="727475" y="204235"/>
                    </a:lnTo>
                    <a:close/>
                    <a:moveTo>
                      <a:pt x="709401" y="204235"/>
                    </a:moveTo>
                    <a:cubicBezTo>
                      <a:pt x="712112" y="204235"/>
                      <a:pt x="713919" y="206043"/>
                      <a:pt x="713919" y="208754"/>
                    </a:cubicBezTo>
                    <a:cubicBezTo>
                      <a:pt x="713919" y="211465"/>
                      <a:pt x="712112" y="213272"/>
                      <a:pt x="709401" y="213272"/>
                    </a:cubicBezTo>
                    <a:cubicBezTo>
                      <a:pt x="706690" y="213272"/>
                      <a:pt x="704882" y="211465"/>
                      <a:pt x="704882" y="208754"/>
                    </a:cubicBezTo>
                    <a:cubicBezTo>
                      <a:pt x="703979" y="206043"/>
                      <a:pt x="706690" y="204235"/>
                      <a:pt x="709401" y="204235"/>
                    </a:cubicBezTo>
                    <a:lnTo>
                      <a:pt x="709401" y="204235"/>
                    </a:lnTo>
                    <a:close/>
                    <a:moveTo>
                      <a:pt x="690423" y="204235"/>
                    </a:moveTo>
                    <a:cubicBezTo>
                      <a:pt x="693134" y="204235"/>
                      <a:pt x="694942" y="206043"/>
                      <a:pt x="694942" y="208754"/>
                    </a:cubicBezTo>
                    <a:cubicBezTo>
                      <a:pt x="694942" y="211465"/>
                      <a:pt x="693134" y="213272"/>
                      <a:pt x="690423" y="213272"/>
                    </a:cubicBezTo>
                    <a:cubicBezTo>
                      <a:pt x="687712" y="213272"/>
                      <a:pt x="685905" y="211465"/>
                      <a:pt x="685905" y="208754"/>
                    </a:cubicBezTo>
                    <a:cubicBezTo>
                      <a:pt x="685905" y="206043"/>
                      <a:pt x="687712" y="204235"/>
                      <a:pt x="690423" y="204235"/>
                    </a:cubicBezTo>
                    <a:lnTo>
                      <a:pt x="690423" y="204235"/>
                    </a:lnTo>
                    <a:close/>
                    <a:moveTo>
                      <a:pt x="671446" y="204235"/>
                    </a:moveTo>
                    <a:cubicBezTo>
                      <a:pt x="674157" y="204235"/>
                      <a:pt x="675964" y="206043"/>
                      <a:pt x="675964" y="208754"/>
                    </a:cubicBezTo>
                    <a:cubicBezTo>
                      <a:pt x="675964" y="211465"/>
                      <a:pt x="674157" y="213272"/>
                      <a:pt x="671446" y="213272"/>
                    </a:cubicBezTo>
                    <a:cubicBezTo>
                      <a:pt x="668735" y="213272"/>
                      <a:pt x="666927" y="211465"/>
                      <a:pt x="666927" y="208754"/>
                    </a:cubicBezTo>
                    <a:cubicBezTo>
                      <a:pt x="666927" y="206043"/>
                      <a:pt x="668735" y="204235"/>
                      <a:pt x="671446" y="204235"/>
                    </a:cubicBezTo>
                    <a:lnTo>
                      <a:pt x="671446" y="204235"/>
                    </a:lnTo>
                    <a:close/>
                    <a:moveTo>
                      <a:pt x="652468" y="204235"/>
                    </a:moveTo>
                    <a:cubicBezTo>
                      <a:pt x="655179" y="204235"/>
                      <a:pt x="656987" y="206043"/>
                      <a:pt x="656987" y="208754"/>
                    </a:cubicBezTo>
                    <a:cubicBezTo>
                      <a:pt x="656987" y="211465"/>
                      <a:pt x="655179" y="213272"/>
                      <a:pt x="652468" y="213272"/>
                    </a:cubicBezTo>
                    <a:cubicBezTo>
                      <a:pt x="649757" y="213272"/>
                      <a:pt x="647950" y="211465"/>
                      <a:pt x="647950" y="208754"/>
                    </a:cubicBezTo>
                    <a:cubicBezTo>
                      <a:pt x="647950" y="206043"/>
                      <a:pt x="649757" y="204235"/>
                      <a:pt x="652468" y="204235"/>
                    </a:cubicBezTo>
                    <a:lnTo>
                      <a:pt x="652468" y="204235"/>
                    </a:lnTo>
                    <a:close/>
                    <a:moveTo>
                      <a:pt x="633490" y="204235"/>
                    </a:moveTo>
                    <a:cubicBezTo>
                      <a:pt x="636202" y="204235"/>
                      <a:pt x="638009" y="206043"/>
                      <a:pt x="638009" y="208754"/>
                    </a:cubicBezTo>
                    <a:cubicBezTo>
                      <a:pt x="638009" y="211465"/>
                      <a:pt x="636202" y="213272"/>
                      <a:pt x="633490" y="213272"/>
                    </a:cubicBezTo>
                    <a:cubicBezTo>
                      <a:pt x="630779" y="213272"/>
                      <a:pt x="628972" y="211465"/>
                      <a:pt x="628972" y="208754"/>
                    </a:cubicBezTo>
                    <a:cubicBezTo>
                      <a:pt x="628972" y="206043"/>
                      <a:pt x="631683" y="204235"/>
                      <a:pt x="633490" y="204235"/>
                    </a:cubicBezTo>
                    <a:lnTo>
                      <a:pt x="633490" y="204235"/>
                    </a:lnTo>
                    <a:close/>
                    <a:moveTo>
                      <a:pt x="615417" y="204235"/>
                    </a:moveTo>
                    <a:cubicBezTo>
                      <a:pt x="618128" y="204235"/>
                      <a:pt x="619935" y="206043"/>
                      <a:pt x="619935" y="208754"/>
                    </a:cubicBezTo>
                    <a:cubicBezTo>
                      <a:pt x="619935" y="211465"/>
                      <a:pt x="618128" y="213272"/>
                      <a:pt x="615417" y="213272"/>
                    </a:cubicBezTo>
                    <a:cubicBezTo>
                      <a:pt x="612705" y="213272"/>
                      <a:pt x="610898" y="211465"/>
                      <a:pt x="610898" y="208754"/>
                    </a:cubicBezTo>
                    <a:cubicBezTo>
                      <a:pt x="609994" y="206043"/>
                      <a:pt x="612705" y="204235"/>
                      <a:pt x="615417" y="204235"/>
                    </a:cubicBezTo>
                    <a:lnTo>
                      <a:pt x="615417" y="204235"/>
                    </a:lnTo>
                    <a:close/>
                    <a:moveTo>
                      <a:pt x="596439" y="204235"/>
                    </a:moveTo>
                    <a:cubicBezTo>
                      <a:pt x="599150" y="204235"/>
                      <a:pt x="600957" y="206043"/>
                      <a:pt x="600957" y="208754"/>
                    </a:cubicBezTo>
                    <a:cubicBezTo>
                      <a:pt x="600957" y="211465"/>
                      <a:pt x="599150" y="213272"/>
                      <a:pt x="596439" y="213272"/>
                    </a:cubicBezTo>
                    <a:cubicBezTo>
                      <a:pt x="593728" y="213272"/>
                      <a:pt x="591920" y="211465"/>
                      <a:pt x="591920" y="208754"/>
                    </a:cubicBezTo>
                    <a:cubicBezTo>
                      <a:pt x="591920" y="206043"/>
                      <a:pt x="593728" y="204235"/>
                      <a:pt x="596439" y="204235"/>
                    </a:cubicBezTo>
                    <a:lnTo>
                      <a:pt x="596439" y="204235"/>
                    </a:lnTo>
                    <a:close/>
                    <a:moveTo>
                      <a:pt x="577461" y="204235"/>
                    </a:moveTo>
                    <a:cubicBezTo>
                      <a:pt x="580172" y="204235"/>
                      <a:pt x="581980" y="206043"/>
                      <a:pt x="581980" y="208754"/>
                    </a:cubicBezTo>
                    <a:cubicBezTo>
                      <a:pt x="581980" y="211465"/>
                      <a:pt x="580172" y="213272"/>
                      <a:pt x="577461" y="213272"/>
                    </a:cubicBezTo>
                    <a:cubicBezTo>
                      <a:pt x="574750" y="213272"/>
                      <a:pt x="572943" y="211465"/>
                      <a:pt x="572943" y="208754"/>
                    </a:cubicBezTo>
                    <a:cubicBezTo>
                      <a:pt x="572943" y="206043"/>
                      <a:pt x="574750" y="204235"/>
                      <a:pt x="577461" y="204235"/>
                    </a:cubicBezTo>
                    <a:lnTo>
                      <a:pt x="577461" y="204235"/>
                    </a:lnTo>
                    <a:close/>
                    <a:moveTo>
                      <a:pt x="558484" y="204235"/>
                    </a:moveTo>
                    <a:cubicBezTo>
                      <a:pt x="561195" y="204235"/>
                      <a:pt x="563002" y="206043"/>
                      <a:pt x="563002" y="208754"/>
                    </a:cubicBezTo>
                    <a:cubicBezTo>
                      <a:pt x="563002" y="211465"/>
                      <a:pt x="561195" y="213272"/>
                      <a:pt x="558484" y="213272"/>
                    </a:cubicBezTo>
                    <a:cubicBezTo>
                      <a:pt x="555773" y="213272"/>
                      <a:pt x="553965" y="211465"/>
                      <a:pt x="553965" y="208754"/>
                    </a:cubicBezTo>
                    <a:cubicBezTo>
                      <a:pt x="553965" y="206043"/>
                      <a:pt x="555773" y="204235"/>
                      <a:pt x="558484" y="204235"/>
                    </a:cubicBezTo>
                    <a:lnTo>
                      <a:pt x="558484" y="204235"/>
                    </a:lnTo>
                    <a:close/>
                    <a:moveTo>
                      <a:pt x="539506" y="204235"/>
                    </a:moveTo>
                    <a:cubicBezTo>
                      <a:pt x="542217" y="204235"/>
                      <a:pt x="544025" y="206043"/>
                      <a:pt x="544025" y="208754"/>
                    </a:cubicBezTo>
                    <a:cubicBezTo>
                      <a:pt x="544025" y="211465"/>
                      <a:pt x="542217" y="213272"/>
                      <a:pt x="539506" y="213272"/>
                    </a:cubicBezTo>
                    <a:cubicBezTo>
                      <a:pt x="536795" y="213272"/>
                      <a:pt x="534988" y="211465"/>
                      <a:pt x="534988" y="208754"/>
                    </a:cubicBezTo>
                    <a:cubicBezTo>
                      <a:pt x="534988" y="206043"/>
                      <a:pt x="537699" y="204235"/>
                      <a:pt x="539506" y="204235"/>
                    </a:cubicBezTo>
                    <a:lnTo>
                      <a:pt x="539506" y="204235"/>
                    </a:lnTo>
                    <a:close/>
                    <a:moveTo>
                      <a:pt x="521432" y="204235"/>
                    </a:moveTo>
                    <a:cubicBezTo>
                      <a:pt x="524143" y="204235"/>
                      <a:pt x="525951" y="206043"/>
                      <a:pt x="525951" y="208754"/>
                    </a:cubicBezTo>
                    <a:cubicBezTo>
                      <a:pt x="525951" y="211465"/>
                      <a:pt x="524143" y="213272"/>
                      <a:pt x="521432" y="213272"/>
                    </a:cubicBezTo>
                    <a:cubicBezTo>
                      <a:pt x="518721" y="213272"/>
                      <a:pt x="516914" y="211465"/>
                      <a:pt x="516914" y="208754"/>
                    </a:cubicBezTo>
                    <a:cubicBezTo>
                      <a:pt x="516010" y="206043"/>
                      <a:pt x="518721" y="204235"/>
                      <a:pt x="521432" y="204235"/>
                    </a:cubicBezTo>
                    <a:lnTo>
                      <a:pt x="521432" y="204235"/>
                    </a:lnTo>
                    <a:close/>
                    <a:moveTo>
                      <a:pt x="502455" y="204235"/>
                    </a:moveTo>
                    <a:cubicBezTo>
                      <a:pt x="505166" y="204235"/>
                      <a:pt x="506973" y="206043"/>
                      <a:pt x="506973" y="208754"/>
                    </a:cubicBezTo>
                    <a:cubicBezTo>
                      <a:pt x="506973" y="211465"/>
                      <a:pt x="505166" y="213272"/>
                      <a:pt x="502455" y="213272"/>
                    </a:cubicBezTo>
                    <a:cubicBezTo>
                      <a:pt x="499744" y="213272"/>
                      <a:pt x="497936" y="211465"/>
                      <a:pt x="497936" y="208754"/>
                    </a:cubicBezTo>
                    <a:cubicBezTo>
                      <a:pt x="497936" y="206043"/>
                      <a:pt x="499744" y="204235"/>
                      <a:pt x="502455" y="204235"/>
                    </a:cubicBezTo>
                    <a:lnTo>
                      <a:pt x="502455" y="204235"/>
                    </a:lnTo>
                    <a:close/>
                    <a:moveTo>
                      <a:pt x="483477" y="204235"/>
                    </a:moveTo>
                    <a:cubicBezTo>
                      <a:pt x="486188" y="204235"/>
                      <a:pt x="487995" y="206043"/>
                      <a:pt x="487995" y="208754"/>
                    </a:cubicBezTo>
                    <a:cubicBezTo>
                      <a:pt x="487995" y="211465"/>
                      <a:pt x="486188" y="213272"/>
                      <a:pt x="483477" y="213272"/>
                    </a:cubicBezTo>
                    <a:cubicBezTo>
                      <a:pt x="480766" y="213272"/>
                      <a:pt x="478959" y="211465"/>
                      <a:pt x="478959" y="208754"/>
                    </a:cubicBezTo>
                    <a:cubicBezTo>
                      <a:pt x="478959" y="206043"/>
                      <a:pt x="480766" y="204235"/>
                      <a:pt x="483477" y="204235"/>
                    </a:cubicBezTo>
                    <a:lnTo>
                      <a:pt x="483477" y="204235"/>
                    </a:lnTo>
                    <a:close/>
                    <a:moveTo>
                      <a:pt x="464499" y="204235"/>
                    </a:moveTo>
                    <a:cubicBezTo>
                      <a:pt x="467211" y="204235"/>
                      <a:pt x="469018" y="206043"/>
                      <a:pt x="469018" y="208754"/>
                    </a:cubicBezTo>
                    <a:cubicBezTo>
                      <a:pt x="469018" y="211465"/>
                      <a:pt x="467211" y="213272"/>
                      <a:pt x="464499" y="213272"/>
                    </a:cubicBezTo>
                    <a:cubicBezTo>
                      <a:pt x="461788" y="213272"/>
                      <a:pt x="459981" y="211465"/>
                      <a:pt x="459981" y="208754"/>
                    </a:cubicBezTo>
                    <a:cubicBezTo>
                      <a:pt x="459981" y="206043"/>
                      <a:pt x="461788" y="204235"/>
                      <a:pt x="464499" y="204235"/>
                    </a:cubicBezTo>
                    <a:lnTo>
                      <a:pt x="464499" y="204235"/>
                    </a:lnTo>
                    <a:close/>
                    <a:moveTo>
                      <a:pt x="446425" y="204235"/>
                    </a:moveTo>
                    <a:cubicBezTo>
                      <a:pt x="449137" y="204235"/>
                      <a:pt x="450944" y="206043"/>
                      <a:pt x="450944" y="208754"/>
                    </a:cubicBezTo>
                    <a:cubicBezTo>
                      <a:pt x="450944" y="211465"/>
                      <a:pt x="449137" y="213272"/>
                      <a:pt x="446425" y="213272"/>
                    </a:cubicBezTo>
                    <a:cubicBezTo>
                      <a:pt x="443714" y="213272"/>
                      <a:pt x="441907" y="211465"/>
                      <a:pt x="441907" y="208754"/>
                    </a:cubicBezTo>
                    <a:cubicBezTo>
                      <a:pt x="441003" y="206043"/>
                      <a:pt x="443714" y="204235"/>
                      <a:pt x="446425" y="204235"/>
                    </a:cubicBezTo>
                    <a:lnTo>
                      <a:pt x="446425" y="204235"/>
                    </a:lnTo>
                    <a:close/>
                    <a:moveTo>
                      <a:pt x="427448" y="204235"/>
                    </a:moveTo>
                    <a:cubicBezTo>
                      <a:pt x="430159" y="204235"/>
                      <a:pt x="431966" y="206043"/>
                      <a:pt x="431966" y="208754"/>
                    </a:cubicBezTo>
                    <a:cubicBezTo>
                      <a:pt x="431966" y="211465"/>
                      <a:pt x="430159" y="213272"/>
                      <a:pt x="427448" y="213272"/>
                    </a:cubicBezTo>
                    <a:cubicBezTo>
                      <a:pt x="424737" y="213272"/>
                      <a:pt x="422929" y="211465"/>
                      <a:pt x="422929" y="208754"/>
                    </a:cubicBezTo>
                    <a:cubicBezTo>
                      <a:pt x="422929" y="206043"/>
                      <a:pt x="424737" y="204235"/>
                      <a:pt x="427448" y="204235"/>
                    </a:cubicBezTo>
                    <a:lnTo>
                      <a:pt x="427448" y="204235"/>
                    </a:lnTo>
                    <a:close/>
                    <a:moveTo>
                      <a:pt x="408470" y="204235"/>
                    </a:moveTo>
                    <a:cubicBezTo>
                      <a:pt x="411181" y="204235"/>
                      <a:pt x="412989" y="206043"/>
                      <a:pt x="412989" y="208754"/>
                    </a:cubicBezTo>
                    <a:cubicBezTo>
                      <a:pt x="412989" y="211465"/>
                      <a:pt x="411181" y="213272"/>
                      <a:pt x="408470" y="213272"/>
                    </a:cubicBezTo>
                    <a:cubicBezTo>
                      <a:pt x="405759" y="213272"/>
                      <a:pt x="403952" y="211465"/>
                      <a:pt x="403952" y="208754"/>
                    </a:cubicBezTo>
                    <a:cubicBezTo>
                      <a:pt x="403952" y="206043"/>
                      <a:pt x="405759" y="204235"/>
                      <a:pt x="408470" y="204235"/>
                    </a:cubicBezTo>
                    <a:lnTo>
                      <a:pt x="408470" y="204235"/>
                    </a:lnTo>
                    <a:close/>
                    <a:moveTo>
                      <a:pt x="389493" y="204235"/>
                    </a:moveTo>
                    <a:cubicBezTo>
                      <a:pt x="392204" y="204235"/>
                      <a:pt x="394011" y="206043"/>
                      <a:pt x="394011" y="208754"/>
                    </a:cubicBezTo>
                    <a:cubicBezTo>
                      <a:pt x="394011" y="211465"/>
                      <a:pt x="392204" y="213272"/>
                      <a:pt x="389493" y="213272"/>
                    </a:cubicBezTo>
                    <a:cubicBezTo>
                      <a:pt x="386782" y="213272"/>
                      <a:pt x="384974" y="211465"/>
                      <a:pt x="384974" y="208754"/>
                    </a:cubicBezTo>
                    <a:cubicBezTo>
                      <a:pt x="384974" y="206043"/>
                      <a:pt x="386782" y="204235"/>
                      <a:pt x="389493" y="204235"/>
                    </a:cubicBezTo>
                    <a:lnTo>
                      <a:pt x="389493" y="204235"/>
                    </a:lnTo>
                    <a:close/>
                    <a:moveTo>
                      <a:pt x="370515" y="204235"/>
                    </a:moveTo>
                    <a:cubicBezTo>
                      <a:pt x="373226" y="204235"/>
                      <a:pt x="375034" y="206043"/>
                      <a:pt x="375034" y="208754"/>
                    </a:cubicBezTo>
                    <a:cubicBezTo>
                      <a:pt x="375034" y="211465"/>
                      <a:pt x="373226" y="213272"/>
                      <a:pt x="370515" y="213272"/>
                    </a:cubicBezTo>
                    <a:cubicBezTo>
                      <a:pt x="367804" y="213272"/>
                      <a:pt x="365997" y="211465"/>
                      <a:pt x="365997" y="208754"/>
                    </a:cubicBezTo>
                    <a:cubicBezTo>
                      <a:pt x="365997" y="206043"/>
                      <a:pt x="367804" y="204235"/>
                      <a:pt x="370515" y="204235"/>
                    </a:cubicBezTo>
                    <a:lnTo>
                      <a:pt x="370515" y="204235"/>
                    </a:lnTo>
                    <a:close/>
                    <a:moveTo>
                      <a:pt x="352441" y="204235"/>
                    </a:moveTo>
                    <a:cubicBezTo>
                      <a:pt x="355152" y="204235"/>
                      <a:pt x="356960" y="206043"/>
                      <a:pt x="356960" y="208754"/>
                    </a:cubicBezTo>
                    <a:cubicBezTo>
                      <a:pt x="356960" y="211465"/>
                      <a:pt x="355152" y="213272"/>
                      <a:pt x="352441" y="213272"/>
                    </a:cubicBezTo>
                    <a:cubicBezTo>
                      <a:pt x="349730" y="213272"/>
                      <a:pt x="347923" y="211465"/>
                      <a:pt x="347923" y="208754"/>
                    </a:cubicBezTo>
                    <a:cubicBezTo>
                      <a:pt x="347019" y="206043"/>
                      <a:pt x="349730" y="204235"/>
                      <a:pt x="352441" y="204235"/>
                    </a:cubicBezTo>
                    <a:lnTo>
                      <a:pt x="352441" y="204235"/>
                    </a:lnTo>
                    <a:close/>
                    <a:moveTo>
                      <a:pt x="333464" y="204235"/>
                    </a:moveTo>
                    <a:cubicBezTo>
                      <a:pt x="336175" y="204235"/>
                      <a:pt x="337982" y="206043"/>
                      <a:pt x="337982" y="208754"/>
                    </a:cubicBezTo>
                    <a:cubicBezTo>
                      <a:pt x="337982" y="211465"/>
                      <a:pt x="336175" y="213272"/>
                      <a:pt x="333464" y="213272"/>
                    </a:cubicBezTo>
                    <a:cubicBezTo>
                      <a:pt x="330753" y="213272"/>
                      <a:pt x="328945" y="211465"/>
                      <a:pt x="328945" y="208754"/>
                    </a:cubicBezTo>
                    <a:cubicBezTo>
                      <a:pt x="328945" y="206043"/>
                      <a:pt x="330753" y="204235"/>
                      <a:pt x="333464" y="204235"/>
                    </a:cubicBezTo>
                    <a:lnTo>
                      <a:pt x="333464" y="204235"/>
                    </a:lnTo>
                    <a:close/>
                    <a:moveTo>
                      <a:pt x="314486" y="204235"/>
                    </a:moveTo>
                    <a:cubicBezTo>
                      <a:pt x="317197" y="204235"/>
                      <a:pt x="319004" y="206043"/>
                      <a:pt x="319004" y="208754"/>
                    </a:cubicBezTo>
                    <a:cubicBezTo>
                      <a:pt x="319004" y="211465"/>
                      <a:pt x="317197" y="213272"/>
                      <a:pt x="314486" y="213272"/>
                    </a:cubicBezTo>
                    <a:cubicBezTo>
                      <a:pt x="311775" y="213272"/>
                      <a:pt x="309968" y="211465"/>
                      <a:pt x="309968" y="208754"/>
                    </a:cubicBezTo>
                    <a:cubicBezTo>
                      <a:pt x="309968" y="206043"/>
                      <a:pt x="311775" y="204235"/>
                      <a:pt x="314486" y="204235"/>
                    </a:cubicBezTo>
                    <a:lnTo>
                      <a:pt x="314486" y="204235"/>
                    </a:lnTo>
                    <a:close/>
                    <a:moveTo>
                      <a:pt x="295508" y="204235"/>
                    </a:moveTo>
                    <a:cubicBezTo>
                      <a:pt x="298219" y="204235"/>
                      <a:pt x="300027" y="206043"/>
                      <a:pt x="300027" y="208754"/>
                    </a:cubicBezTo>
                    <a:cubicBezTo>
                      <a:pt x="300027" y="211465"/>
                      <a:pt x="298219" y="213272"/>
                      <a:pt x="295508" y="213272"/>
                    </a:cubicBezTo>
                    <a:cubicBezTo>
                      <a:pt x="292797" y="213272"/>
                      <a:pt x="290990" y="211465"/>
                      <a:pt x="290990" y="208754"/>
                    </a:cubicBezTo>
                    <a:cubicBezTo>
                      <a:pt x="290990" y="206043"/>
                      <a:pt x="292797" y="204235"/>
                      <a:pt x="295508" y="204235"/>
                    </a:cubicBezTo>
                    <a:lnTo>
                      <a:pt x="295508" y="204235"/>
                    </a:lnTo>
                    <a:close/>
                    <a:moveTo>
                      <a:pt x="831400" y="193391"/>
                    </a:moveTo>
                    <a:cubicBezTo>
                      <a:pt x="834111" y="193391"/>
                      <a:pt x="835918" y="195198"/>
                      <a:pt x="835918" y="197909"/>
                    </a:cubicBezTo>
                    <a:cubicBezTo>
                      <a:pt x="835918" y="200620"/>
                      <a:pt x="834111" y="202428"/>
                      <a:pt x="831400" y="202428"/>
                    </a:cubicBezTo>
                    <a:cubicBezTo>
                      <a:pt x="828689" y="202428"/>
                      <a:pt x="826881" y="200620"/>
                      <a:pt x="826881" y="197909"/>
                    </a:cubicBezTo>
                    <a:cubicBezTo>
                      <a:pt x="826881" y="195198"/>
                      <a:pt x="828689" y="193391"/>
                      <a:pt x="831400" y="193391"/>
                    </a:cubicBezTo>
                    <a:lnTo>
                      <a:pt x="831400" y="193391"/>
                    </a:lnTo>
                    <a:close/>
                    <a:moveTo>
                      <a:pt x="812422" y="193391"/>
                    </a:moveTo>
                    <a:cubicBezTo>
                      <a:pt x="815133" y="193391"/>
                      <a:pt x="816941" y="195198"/>
                      <a:pt x="816941" y="197909"/>
                    </a:cubicBezTo>
                    <a:cubicBezTo>
                      <a:pt x="816941" y="200620"/>
                      <a:pt x="815133" y="202428"/>
                      <a:pt x="812422" y="202428"/>
                    </a:cubicBezTo>
                    <a:cubicBezTo>
                      <a:pt x="809711" y="202428"/>
                      <a:pt x="807904" y="200620"/>
                      <a:pt x="807904" y="197909"/>
                    </a:cubicBezTo>
                    <a:cubicBezTo>
                      <a:pt x="807904" y="195198"/>
                      <a:pt x="809711" y="193391"/>
                      <a:pt x="812422" y="193391"/>
                    </a:cubicBezTo>
                    <a:lnTo>
                      <a:pt x="812422" y="193391"/>
                    </a:lnTo>
                    <a:close/>
                    <a:moveTo>
                      <a:pt x="793445" y="193391"/>
                    </a:moveTo>
                    <a:cubicBezTo>
                      <a:pt x="796156" y="193391"/>
                      <a:pt x="797963" y="195198"/>
                      <a:pt x="797963" y="197909"/>
                    </a:cubicBezTo>
                    <a:cubicBezTo>
                      <a:pt x="797963" y="200620"/>
                      <a:pt x="796156" y="202428"/>
                      <a:pt x="793445" y="202428"/>
                    </a:cubicBezTo>
                    <a:cubicBezTo>
                      <a:pt x="790733" y="202428"/>
                      <a:pt x="788926" y="200620"/>
                      <a:pt x="788926" y="197909"/>
                    </a:cubicBezTo>
                    <a:cubicBezTo>
                      <a:pt x="788926" y="195198"/>
                      <a:pt x="790733" y="193391"/>
                      <a:pt x="793445" y="193391"/>
                    </a:cubicBezTo>
                    <a:lnTo>
                      <a:pt x="793445" y="193391"/>
                    </a:lnTo>
                    <a:close/>
                    <a:moveTo>
                      <a:pt x="774467" y="193391"/>
                    </a:moveTo>
                    <a:cubicBezTo>
                      <a:pt x="777178" y="193391"/>
                      <a:pt x="778985" y="195198"/>
                      <a:pt x="778985" y="197909"/>
                    </a:cubicBezTo>
                    <a:cubicBezTo>
                      <a:pt x="778985" y="200620"/>
                      <a:pt x="777178" y="202428"/>
                      <a:pt x="774467" y="202428"/>
                    </a:cubicBezTo>
                    <a:cubicBezTo>
                      <a:pt x="771756" y="202428"/>
                      <a:pt x="769948" y="200620"/>
                      <a:pt x="769948" y="197909"/>
                    </a:cubicBezTo>
                    <a:cubicBezTo>
                      <a:pt x="769948" y="195198"/>
                      <a:pt x="771756" y="193391"/>
                      <a:pt x="774467" y="193391"/>
                    </a:cubicBezTo>
                    <a:lnTo>
                      <a:pt x="774467" y="193391"/>
                    </a:lnTo>
                    <a:close/>
                    <a:moveTo>
                      <a:pt x="756393" y="193391"/>
                    </a:moveTo>
                    <a:cubicBezTo>
                      <a:pt x="759104" y="193391"/>
                      <a:pt x="760912" y="195198"/>
                      <a:pt x="760912" y="197909"/>
                    </a:cubicBezTo>
                    <a:cubicBezTo>
                      <a:pt x="760912" y="200620"/>
                      <a:pt x="759104" y="202428"/>
                      <a:pt x="756393" y="202428"/>
                    </a:cubicBezTo>
                    <a:cubicBezTo>
                      <a:pt x="753682" y="202428"/>
                      <a:pt x="751875" y="200620"/>
                      <a:pt x="751875" y="197909"/>
                    </a:cubicBezTo>
                    <a:cubicBezTo>
                      <a:pt x="750971" y="195198"/>
                      <a:pt x="753682" y="193391"/>
                      <a:pt x="756393" y="193391"/>
                    </a:cubicBezTo>
                    <a:lnTo>
                      <a:pt x="756393" y="193391"/>
                    </a:lnTo>
                    <a:close/>
                    <a:moveTo>
                      <a:pt x="737415" y="193391"/>
                    </a:moveTo>
                    <a:cubicBezTo>
                      <a:pt x="740126" y="193391"/>
                      <a:pt x="741934" y="195198"/>
                      <a:pt x="741934" y="197909"/>
                    </a:cubicBezTo>
                    <a:cubicBezTo>
                      <a:pt x="741934" y="200620"/>
                      <a:pt x="740126" y="202428"/>
                      <a:pt x="737415" y="202428"/>
                    </a:cubicBezTo>
                    <a:cubicBezTo>
                      <a:pt x="734704" y="202428"/>
                      <a:pt x="732897" y="200620"/>
                      <a:pt x="732897" y="197909"/>
                    </a:cubicBezTo>
                    <a:cubicBezTo>
                      <a:pt x="732897" y="195198"/>
                      <a:pt x="734704" y="193391"/>
                      <a:pt x="737415" y="193391"/>
                    </a:cubicBezTo>
                    <a:lnTo>
                      <a:pt x="737415" y="193391"/>
                    </a:lnTo>
                    <a:close/>
                    <a:moveTo>
                      <a:pt x="718438" y="193391"/>
                    </a:moveTo>
                    <a:cubicBezTo>
                      <a:pt x="721149" y="193391"/>
                      <a:pt x="722956" y="195198"/>
                      <a:pt x="722956" y="197909"/>
                    </a:cubicBezTo>
                    <a:cubicBezTo>
                      <a:pt x="722956" y="200620"/>
                      <a:pt x="721149" y="202428"/>
                      <a:pt x="718438" y="202428"/>
                    </a:cubicBezTo>
                    <a:cubicBezTo>
                      <a:pt x="715727" y="202428"/>
                      <a:pt x="713919" y="200620"/>
                      <a:pt x="713919" y="197909"/>
                    </a:cubicBezTo>
                    <a:cubicBezTo>
                      <a:pt x="713919" y="195198"/>
                      <a:pt x="715727" y="193391"/>
                      <a:pt x="718438" y="193391"/>
                    </a:cubicBezTo>
                    <a:lnTo>
                      <a:pt x="718438" y="193391"/>
                    </a:lnTo>
                    <a:close/>
                    <a:moveTo>
                      <a:pt x="699460" y="193391"/>
                    </a:moveTo>
                    <a:cubicBezTo>
                      <a:pt x="702171" y="193391"/>
                      <a:pt x="703979" y="195198"/>
                      <a:pt x="703979" y="197909"/>
                    </a:cubicBezTo>
                    <a:cubicBezTo>
                      <a:pt x="703979" y="200620"/>
                      <a:pt x="702171" y="202428"/>
                      <a:pt x="699460" y="202428"/>
                    </a:cubicBezTo>
                    <a:cubicBezTo>
                      <a:pt x="696749" y="202428"/>
                      <a:pt x="694942" y="200620"/>
                      <a:pt x="694942" y="197909"/>
                    </a:cubicBezTo>
                    <a:cubicBezTo>
                      <a:pt x="694942" y="195198"/>
                      <a:pt x="696749" y="193391"/>
                      <a:pt x="699460" y="193391"/>
                    </a:cubicBezTo>
                    <a:lnTo>
                      <a:pt x="699460" y="193391"/>
                    </a:lnTo>
                    <a:close/>
                    <a:moveTo>
                      <a:pt x="680483" y="193391"/>
                    </a:moveTo>
                    <a:cubicBezTo>
                      <a:pt x="683194" y="193391"/>
                      <a:pt x="685001" y="195198"/>
                      <a:pt x="685001" y="197909"/>
                    </a:cubicBezTo>
                    <a:cubicBezTo>
                      <a:pt x="685001" y="200620"/>
                      <a:pt x="683194" y="202428"/>
                      <a:pt x="680483" y="202428"/>
                    </a:cubicBezTo>
                    <a:cubicBezTo>
                      <a:pt x="677771" y="202428"/>
                      <a:pt x="675964" y="200620"/>
                      <a:pt x="675964" y="197909"/>
                    </a:cubicBezTo>
                    <a:cubicBezTo>
                      <a:pt x="675964" y="195198"/>
                      <a:pt x="678675" y="193391"/>
                      <a:pt x="680483" y="193391"/>
                    </a:cubicBezTo>
                    <a:lnTo>
                      <a:pt x="680483" y="193391"/>
                    </a:lnTo>
                    <a:close/>
                    <a:moveTo>
                      <a:pt x="662409" y="193391"/>
                    </a:moveTo>
                    <a:cubicBezTo>
                      <a:pt x="665120" y="193391"/>
                      <a:pt x="666927" y="195198"/>
                      <a:pt x="666927" y="197909"/>
                    </a:cubicBezTo>
                    <a:cubicBezTo>
                      <a:pt x="666927" y="200620"/>
                      <a:pt x="665120" y="202428"/>
                      <a:pt x="662409" y="202428"/>
                    </a:cubicBezTo>
                    <a:cubicBezTo>
                      <a:pt x="659698" y="202428"/>
                      <a:pt x="657890" y="200620"/>
                      <a:pt x="657890" y="197909"/>
                    </a:cubicBezTo>
                    <a:cubicBezTo>
                      <a:pt x="656987" y="195198"/>
                      <a:pt x="659698" y="193391"/>
                      <a:pt x="662409" y="193391"/>
                    </a:cubicBezTo>
                    <a:lnTo>
                      <a:pt x="662409" y="193391"/>
                    </a:lnTo>
                    <a:close/>
                    <a:moveTo>
                      <a:pt x="643431" y="193391"/>
                    </a:moveTo>
                    <a:cubicBezTo>
                      <a:pt x="646142" y="193391"/>
                      <a:pt x="647950" y="195198"/>
                      <a:pt x="647950" y="197909"/>
                    </a:cubicBezTo>
                    <a:cubicBezTo>
                      <a:pt x="647950" y="200620"/>
                      <a:pt x="646142" y="202428"/>
                      <a:pt x="643431" y="202428"/>
                    </a:cubicBezTo>
                    <a:cubicBezTo>
                      <a:pt x="640720" y="202428"/>
                      <a:pt x="638913" y="200620"/>
                      <a:pt x="638913" y="197909"/>
                    </a:cubicBezTo>
                    <a:cubicBezTo>
                      <a:pt x="638913" y="195198"/>
                      <a:pt x="640720" y="193391"/>
                      <a:pt x="643431" y="193391"/>
                    </a:cubicBezTo>
                    <a:lnTo>
                      <a:pt x="643431" y="193391"/>
                    </a:lnTo>
                    <a:close/>
                    <a:moveTo>
                      <a:pt x="624453" y="193391"/>
                    </a:moveTo>
                    <a:cubicBezTo>
                      <a:pt x="627165" y="193391"/>
                      <a:pt x="628972" y="195198"/>
                      <a:pt x="628972" y="197909"/>
                    </a:cubicBezTo>
                    <a:cubicBezTo>
                      <a:pt x="628972" y="200620"/>
                      <a:pt x="627165" y="202428"/>
                      <a:pt x="624453" y="202428"/>
                    </a:cubicBezTo>
                    <a:cubicBezTo>
                      <a:pt x="621742" y="202428"/>
                      <a:pt x="619935" y="200620"/>
                      <a:pt x="619935" y="197909"/>
                    </a:cubicBezTo>
                    <a:cubicBezTo>
                      <a:pt x="619935" y="195198"/>
                      <a:pt x="621742" y="193391"/>
                      <a:pt x="624453" y="193391"/>
                    </a:cubicBezTo>
                    <a:lnTo>
                      <a:pt x="624453" y="193391"/>
                    </a:lnTo>
                    <a:close/>
                    <a:moveTo>
                      <a:pt x="605476" y="193391"/>
                    </a:moveTo>
                    <a:cubicBezTo>
                      <a:pt x="608187" y="193391"/>
                      <a:pt x="609994" y="195198"/>
                      <a:pt x="609994" y="197909"/>
                    </a:cubicBezTo>
                    <a:cubicBezTo>
                      <a:pt x="609994" y="200620"/>
                      <a:pt x="608187" y="202428"/>
                      <a:pt x="605476" y="202428"/>
                    </a:cubicBezTo>
                    <a:cubicBezTo>
                      <a:pt x="602765" y="202428"/>
                      <a:pt x="600957" y="200620"/>
                      <a:pt x="600957" y="197909"/>
                    </a:cubicBezTo>
                    <a:cubicBezTo>
                      <a:pt x="600957" y="195198"/>
                      <a:pt x="602765" y="193391"/>
                      <a:pt x="605476" y="193391"/>
                    </a:cubicBezTo>
                    <a:lnTo>
                      <a:pt x="605476" y="193391"/>
                    </a:lnTo>
                    <a:close/>
                    <a:moveTo>
                      <a:pt x="586498" y="193391"/>
                    </a:moveTo>
                    <a:cubicBezTo>
                      <a:pt x="589209" y="193391"/>
                      <a:pt x="591017" y="195198"/>
                      <a:pt x="591017" y="197909"/>
                    </a:cubicBezTo>
                    <a:cubicBezTo>
                      <a:pt x="591017" y="200620"/>
                      <a:pt x="589209" y="202428"/>
                      <a:pt x="586498" y="202428"/>
                    </a:cubicBezTo>
                    <a:cubicBezTo>
                      <a:pt x="583787" y="202428"/>
                      <a:pt x="581980" y="200620"/>
                      <a:pt x="581980" y="197909"/>
                    </a:cubicBezTo>
                    <a:cubicBezTo>
                      <a:pt x="581980" y="195198"/>
                      <a:pt x="584691" y="193391"/>
                      <a:pt x="586498" y="193391"/>
                    </a:cubicBezTo>
                    <a:lnTo>
                      <a:pt x="586498" y="193391"/>
                    </a:lnTo>
                    <a:close/>
                    <a:moveTo>
                      <a:pt x="568424" y="193391"/>
                    </a:moveTo>
                    <a:cubicBezTo>
                      <a:pt x="571135" y="193391"/>
                      <a:pt x="572943" y="195198"/>
                      <a:pt x="572943" y="197909"/>
                    </a:cubicBezTo>
                    <a:cubicBezTo>
                      <a:pt x="572943" y="200620"/>
                      <a:pt x="571135" y="202428"/>
                      <a:pt x="568424" y="202428"/>
                    </a:cubicBezTo>
                    <a:cubicBezTo>
                      <a:pt x="565713" y="202428"/>
                      <a:pt x="563906" y="200620"/>
                      <a:pt x="563906" y="197909"/>
                    </a:cubicBezTo>
                    <a:cubicBezTo>
                      <a:pt x="563906" y="195198"/>
                      <a:pt x="565713" y="193391"/>
                      <a:pt x="568424" y="193391"/>
                    </a:cubicBezTo>
                    <a:lnTo>
                      <a:pt x="568424" y="193391"/>
                    </a:lnTo>
                    <a:close/>
                    <a:moveTo>
                      <a:pt x="549447" y="193391"/>
                    </a:moveTo>
                    <a:cubicBezTo>
                      <a:pt x="552158" y="193391"/>
                      <a:pt x="553965" y="195198"/>
                      <a:pt x="553965" y="197909"/>
                    </a:cubicBezTo>
                    <a:cubicBezTo>
                      <a:pt x="553965" y="200620"/>
                      <a:pt x="552158" y="202428"/>
                      <a:pt x="549447" y="202428"/>
                    </a:cubicBezTo>
                    <a:cubicBezTo>
                      <a:pt x="546736" y="202428"/>
                      <a:pt x="544928" y="200620"/>
                      <a:pt x="544928" y="197909"/>
                    </a:cubicBezTo>
                    <a:cubicBezTo>
                      <a:pt x="544928" y="195198"/>
                      <a:pt x="546736" y="193391"/>
                      <a:pt x="549447" y="193391"/>
                    </a:cubicBezTo>
                    <a:lnTo>
                      <a:pt x="549447" y="193391"/>
                    </a:lnTo>
                    <a:close/>
                    <a:moveTo>
                      <a:pt x="530469" y="193391"/>
                    </a:moveTo>
                    <a:cubicBezTo>
                      <a:pt x="533180" y="193391"/>
                      <a:pt x="534988" y="195198"/>
                      <a:pt x="534988" y="197909"/>
                    </a:cubicBezTo>
                    <a:cubicBezTo>
                      <a:pt x="534988" y="200620"/>
                      <a:pt x="533180" y="202428"/>
                      <a:pt x="530469" y="202428"/>
                    </a:cubicBezTo>
                    <a:cubicBezTo>
                      <a:pt x="527758" y="202428"/>
                      <a:pt x="525951" y="200620"/>
                      <a:pt x="525951" y="197909"/>
                    </a:cubicBezTo>
                    <a:cubicBezTo>
                      <a:pt x="525951" y="195198"/>
                      <a:pt x="527758" y="193391"/>
                      <a:pt x="530469" y="193391"/>
                    </a:cubicBezTo>
                    <a:lnTo>
                      <a:pt x="530469" y="193391"/>
                    </a:lnTo>
                    <a:close/>
                    <a:moveTo>
                      <a:pt x="511492" y="193391"/>
                    </a:moveTo>
                    <a:cubicBezTo>
                      <a:pt x="514203" y="193391"/>
                      <a:pt x="516010" y="195198"/>
                      <a:pt x="516010" y="197909"/>
                    </a:cubicBezTo>
                    <a:cubicBezTo>
                      <a:pt x="516010" y="200620"/>
                      <a:pt x="514203" y="202428"/>
                      <a:pt x="511492" y="202428"/>
                    </a:cubicBezTo>
                    <a:cubicBezTo>
                      <a:pt x="508780" y="202428"/>
                      <a:pt x="506973" y="200620"/>
                      <a:pt x="506973" y="197909"/>
                    </a:cubicBezTo>
                    <a:cubicBezTo>
                      <a:pt x="506973" y="195198"/>
                      <a:pt x="508780" y="193391"/>
                      <a:pt x="511492" y="193391"/>
                    </a:cubicBezTo>
                    <a:lnTo>
                      <a:pt x="511492" y="193391"/>
                    </a:lnTo>
                    <a:close/>
                    <a:moveTo>
                      <a:pt x="493418" y="193391"/>
                    </a:moveTo>
                    <a:cubicBezTo>
                      <a:pt x="496129" y="193391"/>
                      <a:pt x="497936" y="195198"/>
                      <a:pt x="497936" y="197909"/>
                    </a:cubicBezTo>
                    <a:cubicBezTo>
                      <a:pt x="497936" y="200620"/>
                      <a:pt x="496129" y="202428"/>
                      <a:pt x="493418" y="202428"/>
                    </a:cubicBezTo>
                    <a:cubicBezTo>
                      <a:pt x="490707" y="202428"/>
                      <a:pt x="488899" y="200620"/>
                      <a:pt x="488899" y="197909"/>
                    </a:cubicBezTo>
                    <a:cubicBezTo>
                      <a:pt x="487995" y="195198"/>
                      <a:pt x="490707" y="193391"/>
                      <a:pt x="493418" y="193391"/>
                    </a:cubicBezTo>
                    <a:lnTo>
                      <a:pt x="493418" y="193391"/>
                    </a:lnTo>
                    <a:close/>
                    <a:moveTo>
                      <a:pt x="474440" y="193391"/>
                    </a:moveTo>
                    <a:cubicBezTo>
                      <a:pt x="477151" y="193391"/>
                      <a:pt x="478959" y="195198"/>
                      <a:pt x="478959" y="197909"/>
                    </a:cubicBezTo>
                    <a:cubicBezTo>
                      <a:pt x="478959" y="200620"/>
                      <a:pt x="477151" y="202428"/>
                      <a:pt x="474440" y="202428"/>
                    </a:cubicBezTo>
                    <a:cubicBezTo>
                      <a:pt x="471729" y="202428"/>
                      <a:pt x="469922" y="200620"/>
                      <a:pt x="469922" y="197909"/>
                    </a:cubicBezTo>
                    <a:cubicBezTo>
                      <a:pt x="469922" y="195198"/>
                      <a:pt x="471729" y="193391"/>
                      <a:pt x="474440" y="193391"/>
                    </a:cubicBezTo>
                    <a:lnTo>
                      <a:pt x="474440" y="193391"/>
                    </a:lnTo>
                    <a:close/>
                    <a:moveTo>
                      <a:pt x="455462" y="193391"/>
                    </a:moveTo>
                    <a:cubicBezTo>
                      <a:pt x="458174" y="193391"/>
                      <a:pt x="459981" y="195198"/>
                      <a:pt x="459981" y="197909"/>
                    </a:cubicBezTo>
                    <a:cubicBezTo>
                      <a:pt x="459981" y="200620"/>
                      <a:pt x="458174" y="202428"/>
                      <a:pt x="455462" y="202428"/>
                    </a:cubicBezTo>
                    <a:cubicBezTo>
                      <a:pt x="452751" y="202428"/>
                      <a:pt x="450944" y="200620"/>
                      <a:pt x="450944" y="197909"/>
                    </a:cubicBezTo>
                    <a:cubicBezTo>
                      <a:pt x="450944" y="195198"/>
                      <a:pt x="452751" y="193391"/>
                      <a:pt x="455462" y="193391"/>
                    </a:cubicBezTo>
                    <a:lnTo>
                      <a:pt x="455462" y="193391"/>
                    </a:lnTo>
                    <a:close/>
                    <a:moveTo>
                      <a:pt x="436485" y="193391"/>
                    </a:moveTo>
                    <a:cubicBezTo>
                      <a:pt x="439196" y="193391"/>
                      <a:pt x="441003" y="195198"/>
                      <a:pt x="441003" y="197909"/>
                    </a:cubicBezTo>
                    <a:cubicBezTo>
                      <a:pt x="441003" y="200620"/>
                      <a:pt x="439196" y="202428"/>
                      <a:pt x="436485" y="202428"/>
                    </a:cubicBezTo>
                    <a:cubicBezTo>
                      <a:pt x="433774" y="202428"/>
                      <a:pt x="431966" y="200620"/>
                      <a:pt x="431966" y="197909"/>
                    </a:cubicBezTo>
                    <a:cubicBezTo>
                      <a:pt x="431966" y="195198"/>
                      <a:pt x="433774" y="193391"/>
                      <a:pt x="436485" y="193391"/>
                    </a:cubicBezTo>
                    <a:lnTo>
                      <a:pt x="436485" y="193391"/>
                    </a:lnTo>
                    <a:close/>
                    <a:moveTo>
                      <a:pt x="417507" y="193391"/>
                    </a:moveTo>
                    <a:cubicBezTo>
                      <a:pt x="420218" y="193391"/>
                      <a:pt x="422026" y="195198"/>
                      <a:pt x="422026" y="197909"/>
                    </a:cubicBezTo>
                    <a:cubicBezTo>
                      <a:pt x="422026" y="200620"/>
                      <a:pt x="420218" y="202428"/>
                      <a:pt x="417507" y="202428"/>
                    </a:cubicBezTo>
                    <a:cubicBezTo>
                      <a:pt x="414796" y="202428"/>
                      <a:pt x="412989" y="200620"/>
                      <a:pt x="412989" y="197909"/>
                    </a:cubicBezTo>
                    <a:cubicBezTo>
                      <a:pt x="412989" y="195198"/>
                      <a:pt x="415700" y="193391"/>
                      <a:pt x="417507" y="193391"/>
                    </a:cubicBezTo>
                    <a:lnTo>
                      <a:pt x="417507" y="193391"/>
                    </a:lnTo>
                    <a:close/>
                    <a:moveTo>
                      <a:pt x="399433" y="193391"/>
                    </a:moveTo>
                    <a:cubicBezTo>
                      <a:pt x="402144" y="193391"/>
                      <a:pt x="403952" y="195198"/>
                      <a:pt x="403952" y="197909"/>
                    </a:cubicBezTo>
                    <a:cubicBezTo>
                      <a:pt x="403952" y="200620"/>
                      <a:pt x="402144" y="202428"/>
                      <a:pt x="399433" y="202428"/>
                    </a:cubicBezTo>
                    <a:cubicBezTo>
                      <a:pt x="396722" y="202428"/>
                      <a:pt x="394915" y="200620"/>
                      <a:pt x="394915" y="197909"/>
                    </a:cubicBezTo>
                    <a:cubicBezTo>
                      <a:pt x="394011" y="195198"/>
                      <a:pt x="396722" y="193391"/>
                      <a:pt x="399433" y="193391"/>
                    </a:cubicBezTo>
                    <a:lnTo>
                      <a:pt x="399433" y="193391"/>
                    </a:lnTo>
                    <a:close/>
                    <a:moveTo>
                      <a:pt x="380456" y="193391"/>
                    </a:moveTo>
                    <a:cubicBezTo>
                      <a:pt x="383167" y="193391"/>
                      <a:pt x="384974" y="195198"/>
                      <a:pt x="384974" y="197909"/>
                    </a:cubicBezTo>
                    <a:cubicBezTo>
                      <a:pt x="384974" y="200620"/>
                      <a:pt x="383167" y="202428"/>
                      <a:pt x="380456" y="202428"/>
                    </a:cubicBezTo>
                    <a:cubicBezTo>
                      <a:pt x="377745" y="202428"/>
                      <a:pt x="375937" y="200620"/>
                      <a:pt x="375937" y="197909"/>
                    </a:cubicBezTo>
                    <a:cubicBezTo>
                      <a:pt x="375937" y="195198"/>
                      <a:pt x="377745" y="193391"/>
                      <a:pt x="380456" y="193391"/>
                    </a:cubicBezTo>
                    <a:lnTo>
                      <a:pt x="380456" y="193391"/>
                    </a:lnTo>
                    <a:close/>
                    <a:moveTo>
                      <a:pt x="361478" y="193391"/>
                    </a:moveTo>
                    <a:cubicBezTo>
                      <a:pt x="364189" y="193391"/>
                      <a:pt x="365997" y="195198"/>
                      <a:pt x="365997" y="197909"/>
                    </a:cubicBezTo>
                    <a:cubicBezTo>
                      <a:pt x="365997" y="200620"/>
                      <a:pt x="364189" y="202428"/>
                      <a:pt x="361478" y="202428"/>
                    </a:cubicBezTo>
                    <a:cubicBezTo>
                      <a:pt x="358767" y="202428"/>
                      <a:pt x="356960" y="200620"/>
                      <a:pt x="356960" y="197909"/>
                    </a:cubicBezTo>
                    <a:cubicBezTo>
                      <a:pt x="356960" y="195198"/>
                      <a:pt x="358767" y="193391"/>
                      <a:pt x="361478" y="193391"/>
                    </a:cubicBezTo>
                    <a:lnTo>
                      <a:pt x="361478" y="193391"/>
                    </a:lnTo>
                    <a:close/>
                    <a:moveTo>
                      <a:pt x="342501" y="193391"/>
                    </a:moveTo>
                    <a:cubicBezTo>
                      <a:pt x="345212" y="193391"/>
                      <a:pt x="347019" y="195198"/>
                      <a:pt x="347019" y="197909"/>
                    </a:cubicBezTo>
                    <a:cubicBezTo>
                      <a:pt x="347019" y="200620"/>
                      <a:pt x="345212" y="202428"/>
                      <a:pt x="342501" y="202428"/>
                    </a:cubicBezTo>
                    <a:cubicBezTo>
                      <a:pt x="339789" y="202428"/>
                      <a:pt x="337982" y="200620"/>
                      <a:pt x="337982" y="197909"/>
                    </a:cubicBezTo>
                    <a:cubicBezTo>
                      <a:pt x="337982" y="195198"/>
                      <a:pt x="339789" y="193391"/>
                      <a:pt x="342501" y="193391"/>
                    </a:cubicBezTo>
                    <a:lnTo>
                      <a:pt x="342501" y="193391"/>
                    </a:lnTo>
                    <a:close/>
                    <a:moveTo>
                      <a:pt x="323523" y="193391"/>
                    </a:moveTo>
                    <a:cubicBezTo>
                      <a:pt x="326234" y="193391"/>
                      <a:pt x="328041" y="195198"/>
                      <a:pt x="328041" y="197909"/>
                    </a:cubicBezTo>
                    <a:cubicBezTo>
                      <a:pt x="328041" y="200620"/>
                      <a:pt x="326234" y="202428"/>
                      <a:pt x="323523" y="202428"/>
                    </a:cubicBezTo>
                    <a:cubicBezTo>
                      <a:pt x="320812" y="202428"/>
                      <a:pt x="319004" y="200620"/>
                      <a:pt x="319004" y="197909"/>
                    </a:cubicBezTo>
                    <a:cubicBezTo>
                      <a:pt x="319004" y="195198"/>
                      <a:pt x="321716" y="193391"/>
                      <a:pt x="323523" y="193391"/>
                    </a:cubicBezTo>
                    <a:lnTo>
                      <a:pt x="323523" y="193391"/>
                    </a:lnTo>
                    <a:close/>
                    <a:moveTo>
                      <a:pt x="305449" y="193391"/>
                    </a:moveTo>
                    <a:cubicBezTo>
                      <a:pt x="308160" y="193391"/>
                      <a:pt x="309968" y="195198"/>
                      <a:pt x="309968" y="197909"/>
                    </a:cubicBezTo>
                    <a:cubicBezTo>
                      <a:pt x="309968" y="200620"/>
                      <a:pt x="308160" y="202428"/>
                      <a:pt x="305449" y="202428"/>
                    </a:cubicBezTo>
                    <a:cubicBezTo>
                      <a:pt x="302738" y="202428"/>
                      <a:pt x="300931" y="200620"/>
                      <a:pt x="300931" y="197909"/>
                    </a:cubicBezTo>
                    <a:cubicBezTo>
                      <a:pt x="300027" y="195198"/>
                      <a:pt x="302738" y="193391"/>
                      <a:pt x="305449" y="193391"/>
                    </a:cubicBezTo>
                    <a:lnTo>
                      <a:pt x="305449" y="193391"/>
                    </a:lnTo>
                    <a:close/>
                    <a:moveTo>
                      <a:pt x="286471" y="193391"/>
                    </a:moveTo>
                    <a:cubicBezTo>
                      <a:pt x="289182" y="193391"/>
                      <a:pt x="290990" y="195198"/>
                      <a:pt x="290990" y="197909"/>
                    </a:cubicBezTo>
                    <a:cubicBezTo>
                      <a:pt x="290990" y="200620"/>
                      <a:pt x="289182" y="202428"/>
                      <a:pt x="286471" y="202428"/>
                    </a:cubicBezTo>
                    <a:cubicBezTo>
                      <a:pt x="283760" y="202428"/>
                      <a:pt x="281953" y="200620"/>
                      <a:pt x="281953" y="197909"/>
                    </a:cubicBezTo>
                    <a:cubicBezTo>
                      <a:pt x="281953" y="195198"/>
                      <a:pt x="283760" y="193391"/>
                      <a:pt x="286471" y="193391"/>
                    </a:cubicBezTo>
                    <a:lnTo>
                      <a:pt x="286471" y="193391"/>
                    </a:lnTo>
                    <a:close/>
                    <a:moveTo>
                      <a:pt x="840437" y="184354"/>
                    </a:moveTo>
                    <a:cubicBezTo>
                      <a:pt x="843148" y="184354"/>
                      <a:pt x="844955" y="186161"/>
                      <a:pt x="844955" y="188872"/>
                    </a:cubicBezTo>
                    <a:cubicBezTo>
                      <a:pt x="844955" y="191583"/>
                      <a:pt x="843148" y="193391"/>
                      <a:pt x="840437" y="193391"/>
                    </a:cubicBezTo>
                    <a:cubicBezTo>
                      <a:pt x="837726" y="193391"/>
                      <a:pt x="835918" y="191583"/>
                      <a:pt x="835918" y="188872"/>
                    </a:cubicBezTo>
                    <a:cubicBezTo>
                      <a:pt x="835918" y="186161"/>
                      <a:pt x="837726" y="184354"/>
                      <a:pt x="840437" y="184354"/>
                    </a:cubicBezTo>
                    <a:lnTo>
                      <a:pt x="840437" y="184354"/>
                    </a:lnTo>
                    <a:close/>
                    <a:moveTo>
                      <a:pt x="821459" y="184354"/>
                    </a:moveTo>
                    <a:cubicBezTo>
                      <a:pt x="824170" y="184354"/>
                      <a:pt x="825978" y="186161"/>
                      <a:pt x="825978" y="188872"/>
                    </a:cubicBezTo>
                    <a:cubicBezTo>
                      <a:pt x="825978" y="191583"/>
                      <a:pt x="824170" y="193391"/>
                      <a:pt x="821459" y="193391"/>
                    </a:cubicBezTo>
                    <a:cubicBezTo>
                      <a:pt x="818748" y="193391"/>
                      <a:pt x="816941" y="191583"/>
                      <a:pt x="816941" y="188872"/>
                    </a:cubicBezTo>
                    <a:cubicBezTo>
                      <a:pt x="816941" y="186161"/>
                      <a:pt x="818748" y="184354"/>
                      <a:pt x="821459" y="184354"/>
                    </a:cubicBezTo>
                    <a:lnTo>
                      <a:pt x="821459" y="184354"/>
                    </a:lnTo>
                    <a:close/>
                    <a:moveTo>
                      <a:pt x="803385" y="184354"/>
                    </a:moveTo>
                    <a:cubicBezTo>
                      <a:pt x="806096" y="184354"/>
                      <a:pt x="807904" y="186161"/>
                      <a:pt x="807904" y="188872"/>
                    </a:cubicBezTo>
                    <a:cubicBezTo>
                      <a:pt x="807904" y="191583"/>
                      <a:pt x="806096" y="193391"/>
                      <a:pt x="803385" y="193391"/>
                    </a:cubicBezTo>
                    <a:cubicBezTo>
                      <a:pt x="800674" y="193391"/>
                      <a:pt x="798867" y="191583"/>
                      <a:pt x="798867" y="188872"/>
                    </a:cubicBezTo>
                    <a:cubicBezTo>
                      <a:pt x="797963" y="186161"/>
                      <a:pt x="800674" y="184354"/>
                      <a:pt x="803385" y="184354"/>
                    </a:cubicBezTo>
                    <a:lnTo>
                      <a:pt x="803385" y="184354"/>
                    </a:lnTo>
                    <a:close/>
                    <a:moveTo>
                      <a:pt x="784408" y="184354"/>
                    </a:moveTo>
                    <a:cubicBezTo>
                      <a:pt x="787119" y="184354"/>
                      <a:pt x="788926" y="186161"/>
                      <a:pt x="788926" y="188872"/>
                    </a:cubicBezTo>
                    <a:cubicBezTo>
                      <a:pt x="788926" y="191583"/>
                      <a:pt x="787119" y="193391"/>
                      <a:pt x="784408" y="193391"/>
                    </a:cubicBezTo>
                    <a:cubicBezTo>
                      <a:pt x="781696" y="193391"/>
                      <a:pt x="779889" y="191583"/>
                      <a:pt x="779889" y="188872"/>
                    </a:cubicBezTo>
                    <a:cubicBezTo>
                      <a:pt x="778985" y="186161"/>
                      <a:pt x="781696" y="184354"/>
                      <a:pt x="784408" y="184354"/>
                    </a:cubicBezTo>
                    <a:lnTo>
                      <a:pt x="784408" y="184354"/>
                    </a:lnTo>
                    <a:close/>
                    <a:moveTo>
                      <a:pt x="765430" y="184354"/>
                    </a:moveTo>
                    <a:cubicBezTo>
                      <a:pt x="768141" y="184354"/>
                      <a:pt x="769948" y="186161"/>
                      <a:pt x="769948" y="188872"/>
                    </a:cubicBezTo>
                    <a:cubicBezTo>
                      <a:pt x="769948" y="191583"/>
                      <a:pt x="768141" y="193391"/>
                      <a:pt x="765430" y="193391"/>
                    </a:cubicBezTo>
                    <a:cubicBezTo>
                      <a:pt x="762719" y="193391"/>
                      <a:pt x="760912" y="191583"/>
                      <a:pt x="760912" y="188872"/>
                    </a:cubicBezTo>
                    <a:cubicBezTo>
                      <a:pt x="760912" y="186161"/>
                      <a:pt x="762719" y="184354"/>
                      <a:pt x="765430" y="184354"/>
                    </a:cubicBezTo>
                    <a:lnTo>
                      <a:pt x="765430" y="184354"/>
                    </a:lnTo>
                    <a:close/>
                    <a:moveTo>
                      <a:pt x="746452" y="184354"/>
                    </a:moveTo>
                    <a:cubicBezTo>
                      <a:pt x="749163" y="184354"/>
                      <a:pt x="750971" y="186161"/>
                      <a:pt x="750971" y="188872"/>
                    </a:cubicBezTo>
                    <a:cubicBezTo>
                      <a:pt x="750971" y="191583"/>
                      <a:pt x="749163" y="193391"/>
                      <a:pt x="746452" y="193391"/>
                    </a:cubicBezTo>
                    <a:cubicBezTo>
                      <a:pt x="743741" y="193391"/>
                      <a:pt x="741934" y="191583"/>
                      <a:pt x="741934" y="188872"/>
                    </a:cubicBezTo>
                    <a:cubicBezTo>
                      <a:pt x="741934" y="186161"/>
                      <a:pt x="743741" y="184354"/>
                      <a:pt x="746452" y="184354"/>
                    </a:cubicBezTo>
                    <a:lnTo>
                      <a:pt x="746452" y="184354"/>
                    </a:lnTo>
                    <a:close/>
                    <a:moveTo>
                      <a:pt x="727475" y="184354"/>
                    </a:moveTo>
                    <a:cubicBezTo>
                      <a:pt x="730186" y="184354"/>
                      <a:pt x="731993" y="186161"/>
                      <a:pt x="731993" y="188872"/>
                    </a:cubicBezTo>
                    <a:cubicBezTo>
                      <a:pt x="731993" y="191583"/>
                      <a:pt x="730186" y="193391"/>
                      <a:pt x="727475" y="193391"/>
                    </a:cubicBezTo>
                    <a:cubicBezTo>
                      <a:pt x="724764" y="193391"/>
                      <a:pt x="722956" y="191583"/>
                      <a:pt x="722956" y="188872"/>
                    </a:cubicBezTo>
                    <a:cubicBezTo>
                      <a:pt x="722956" y="186161"/>
                      <a:pt x="724764" y="184354"/>
                      <a:pt x="727475" y="184354"/>
                    </a:cubicBezTo>
                    <a:lnTo>
                      <a:pt x="727475" y="184354"/>
                    </a:lnTo>
                    <a:close/>
                    <a:moveTo>
                      <a:pt x="709401" y="184354"/>
                    </a:moveTo>
                    <a:cubicBezTo>
                      <a:pt x="712112" y="184354"/>
                      <a:pt x="713919" y="186161"/>
                      <a:pt x="713919" y="188872"/>
                    </a:cubicBezTo>
                    <a:cubicBezTo>
                      <a:pt x="713919" y="191583"/>
                      <a:pt x="712112" y="193391"/>
                      <a:pt x="709401" y="193391"/>
                    </a:cubicBezTo>
                    <a:cubicBezTo>
                      <a:pt x="706690" y="193391"/>
                      <a:pt x="704882" y="191583"/>
                      <a:pt x="704882" y="188872"/>
                    </a:cubicBezTo>
                    <a:cubicBezTo>
                      <a:pt x="703979" y="186161"/>
                      <a:pt x="706690" y="184354"/>
                      <a:pt x="709401" y="184354"/>
                    </a:cubicBezTo>
                    <a:lnTo>
                      <a:pt x="709401" y="184354"/>
                    </a:lnTo>
                    <a:close/>
                    <a:moveTo>
                      <a:pt x="690423" y="184354"/>
                    </a:moveTo>
                    <a:cubicBezTo>
                      <a:pt x="693134" y="184354"/>
                      <a:pt x="694942" y="186161"/>
                      <a:pt x="694942" y="188872"/>
                    </a:cubicBezTo>
                    <a:cubicBezTo>
                      <a:pt x="694942" y="191583"/>
                      <a:pt x="693134" y="193391"/>
                      <a:pt x="690423" y="193391"/>
                    </a:cubicBezTo>
                    <a:cubicBezTo>
                      <a:pt x="687712" y="193391"/>
                      <a:pt x="685905" y="191583"/>
                      <a:pt x="685905" y="188872"/>
                    </a:cubicBezTo>
                    <a:cubicBezTo>
                      <a:pt x="685905" y="186161"/>
                      <a:pt x="687712" y="184354"/>
                      <a:pt x="690423" y="184354"/>
                    </a:cubicBezTo>
                    <a:lnTo>
                      <a:pt x="690423" y="184354"/>
                    </a:lnTo>
                    <a:close/>
                    <a:moveTo>
                      <a:pt x="671446" y="184354"/>
                    </a:moveTo>
                    <a:cubicBezTo>
                      <a:pt x="674157" y="184354"/>
                      <a:pt x="675964" y="186161"/>
                      <a:pt x="675964" y="188872"/>
                    </a:cubicBezTo>
                    <a:cubicBezTo>
                      <a:pt x="675964" y="191583"/>
                      <a:pt x="674157" y="193391"/>
                      <a:pt x="671446" y="193391"/>
                    </a:cubicBezTo>
                    <a:cubicBezTo>
                      <a:pt x="668735" y="193391"/>
                      <a:pt x="666927" y="191583"/>
                      <a:pt x="666927" y="188872"/>
                    </a:cubicBezTo>
                    <a:cubicBezTo>
                      <a:pt x="666927" y="186161"/>
                      <a:pt x="668735" y="184354"/>
                      <a:pt x="671446" y="184354"/>
                    </a:cubicBezTo>
                    <a:lnTo>
                      <a:pt x="671446" y="184354"/>
                    </a:lnTo>
                    <a:close/>
                    <a:moveTo>
                      <a:pt x="652468" y="184354"/>
                    </a:moveTo>
                    <a:cubicBezTo>
                      <a:pt x="655179" y="184354"/>
                      <a:pt x="656987" y="186161"/>
                      <a:pt x="656987" y="188872"/>
                    </a:cubicBezTo>
                    <a:cubicBezTo>
                      <a:pt x="656987" y="191583"/>
                      <a:pt x="655179" y="193391"/>
                      <a:pt x="652468" y="193391"/>
                    </a:cubicBezTo>
                    <a:cubicBezTo>
                      <a:pt x="649757" y="193391"/>
                      <a:pt x="647950" y="191583"/>
                      <a:pt x="647950" y="188872"/>
                    </a:cubicBezTo>
                    <a:cubicBezTo>
                      <a:pt x="647950" y="186161"/>
                      <a:pt x="649757" y="184354"/>
                      <a:pt x="652468" y="184354"/>
                    </a:cubicBezTo>
                    <a:lnTo>
                      <a:pt x="652468" y="184354"/>
                    </a:lnTo>
                    <a:close/>
                    <a:moveTo>
                      <a:pt x="633490" y="184354"/>
                    </a:moveTo>
                    <a:cubicBezTo>
                      <a:pt x="636202" y="184354"/>
                      <a:pt x="638009" y="186161"/>
                      <a:pt x="638009" y="188872"/>
                    </a:cubicBezTo>
                    <a:cubicBezTo>
                      <a:pt x="638009" y="191583"/>
                      <a:pt x="636202" y="193391"/>
                      <a:pt x="633490" y="193391"/>
                    </a:cubicBezTo>
                    <a:cubicBezTo>
                      <a:pt x="630779" y="193391"/>
                      <a:pt x="628972" y="191583"/>
                      <a:pt x="628972" y="188872"/>
                    </a:cubicBezTo>
                    <a:cubicBezTo>
                      <a:pt x="628972" y="186161"/>
                      <a:pt x="631683" y="184354"/>
                      <a:pt x="633490" y="184354"/>
                    </a:cubicBezTo>
                    <a:lnTo>
                      <a:pt x="633490" y="184354"/>
                    </a:lnTo>
                    <a:close/>
                    <a:moveTo>
                      <a:pt x="615417" y="184354"/>
                    </a:moveTo>
                    <a:cubicBezTo>
                      <a:pt x="618128" y="184354"/>
                      <a:pt x="619935" y="186161"/>
                      <a:pt x="619935" y="188872"/>
                    </a:cubicBezTo>
                    <a:cubicBezTo>
                      <a:pt x="619935" y="191583"/>
                      <a:pt x="618128" y="193391"/>
                      <a:pt x="615417" y="193391"/>
                    </a:cubicBezTo>
                    <a:cubicBezTo>
                      <a:pt x="612705" y="193391"/>
                      <a:pt x="610898" y="191583"/>
                      <a:pt x="610898" y="188872"/>
                    </a:cubicBezTo>
                    <a:cubicBezTo>
                      <a:pt x="609994" y="186161"/>
                      <a:pt x="612705" y="184354"/>
                      <a:pt x="615417" y="184354"/>
                    </a:cubicBezTo>
                    <a:lnTo>
                      <a:pt x="615417" y="184354"/>
                    </a:lnTo>
                    <a:close/>
                    <a:moveTo>
                      <a:pt x="596439" y="184354"/>
                    </a:moveTo>
                    <a:cubicBezTo>
                      <a:pt x="599150" y="184354"/>
                      <a:pt x="600957" y="186161"/>
                      <a:pt x="600957" y="188872"/>
                    </a:cubicBezTo>
                    <a:cubicBezTo>
                      <a:pt x="600957" y="191583"/>
                      <a:pt x="599150" y="193391"/>
                      <a:pt x="596439" y="193391"/>
                    </a:cubicBezTo>
                    <a:cubicBezTo>
                      <a:pt x="593728" y="193391"/>
                      <a:pt x="591920" y="191583"/>
                      <a:pt x="591920" y="188872"/>
                    </a:cubicBezTo>
                    <a:cubicBezTo>
                      <a:pt x="591920" y="186161"/>
                      <a:pt x="593728" y="184354"/>
                      <a:pt x="596439" y="184354"/>
                    </a:cubicBezTo>
                    <a:lnTo>
                      <a:pt x="596439" y="184354"/>
                    </a:lnTo>
                    <a:close/>
                    <a:moveTo>
                      <a:pt x="577461" y="184354"/>
                    </a:moveTo>
                    <a:cubicBezTo>
                      <a:pt x="580172" y="184354"/>
                      <a:pt x="581980" y="186161"/>
                      <a:pt x="581980" y="188872"/>
                    </a:cubicBezTo>
                    <a:cubicBezTo>
                      <a:pt x="581980" y="191583"/>
                      <a:pt x="580172" y="193391"/>
                      <a:pt x="577461" y="193391"/>
                    </a:cubicBezTo>
                    <a:cubicBezTo>
                      <a:pt x="574750" y="193391"/>
                      <a:pt x="572943" y="191583"/>
                      <a:pt x="572943" y="188872"/>
                    </a:cubicBezTo>
                    <a:cubicBezTo>
                      <a:pt x="572943" y="186161"/>
                      <a:pt x="574750" y="184354"/>
                      <a:pt x="577461" y="184354"/>
                    </a:cubicBezTo>
                    <a:lnTo>
                      <a:pt x="577461" y="184354"/>
                    </a:lnTo>
                    <a:close/>
                    <a:moveTo>
                      <a:pt x="558484" y="184354"/>
                    </a:moveTo>
                    <a:cubicBezTo>
                      <a:pt x="561195" y="184354"/>
                      <a:pt x="563002" y="186161"/>
                      <a:pt x="563002" y="188872"/>
                    </a:cubicBezTo>
                    <a:cubicBezTo>
                      <a:pt x="563002" y="191583"/>
                      <a:pt x="561195" y="193391"/>
                      <a:pt x="558484" y="193391"/>
                    </a:cubicBezTo>
                    <a:cubicBezTo>
                      <a:pt x="555773" y="193391"/>
                      <a:pt x="553965" y="191583"/>
                      <a:pt x="553965" y="188872"/>
                    </a:cubicBezTo>
                    <a:cubicBezTo>
                      <a:pt x="553965" y="186161"/>
                      <a:pt x="555773" y="184354"/>
                      <a:pt x="558484" y="184354"/>
                    </a:cubicBezTo>
                    <a:lnTo>
                      <a:pt x="558484" y="184354"/>
                    </a:lnTo>
                    <a:close/>
                    <a:moveTo>
                      <a:pt x="539506" y="184354"/>
                    </a:moveTo>
                    <a:cubicBezTo>
                      <a:pt x="542217" y="184354"/>
                      <a:pt x="544025" y="186161"/>
                      <a:pt x="544025" y="188872"/>
                    </a:cubicBezTo>
                    <a:cubicBezTo>
                      <a:pt x="544025" y="191583"/>
                      <a:pt x="542217" y="193391"/>
                      <a:pt x="539506" y="193391"/>
                    </a:cubicBezTo>
                    <a:cubicBezTo>
                      <a:pt x="536795" y="193391"/>
                      <a:pt x="534988" y="191583"/>
                      <a:pt x="534988" y="188872"/>
                    </a:cubicBezTo>
                    <a:cubicBezTo>
                      <a:pt x="534988" y="186161"/>
                      <a:pt x="537699" y="184354"/>
                      <a:pt x="539506" y="184354"/>
                    </a:cubicBezTo>
                    <a:lnTo>
                      <a:pt x="539506" y="184354"/>
                    </a:lnTo>
                    <a:close/>
                    <a:moveTo>
                      <a:pt x="521432" y="184354"/>
                    </a:moveTo>
                    <a:cubicBezTo>
                      <a:pt x="524143" y="184354"/>
                      <a:pt x="525951" y="186161"/>
                      <a:pt x="525951" y="188872"/>
                    </a:cubicBezTo>
                    <a:cubicBezTo>
                      <a:pt x="525951" y="191583"/>
                      <a:pt x="524143" y="193391"/>
                      <a:pt x="521432" y="193391"/>
                    </a:cubicBezTo>
                    <a:cubicBezTo>
                      <a:pt x="518721" y="193391"/>
                      <a:pt x="516914" y="191583"/>
                      <a:pt x="516914" y="188872"/>
                    </a:cubicBezTo>
                    <a:cubicBezTo>
                      <a:pt x="516010" y="186161"/>
                      <a:pt x="518721" y="184354"/>
                      <a:pt x="521432" y="184354"/>
                    </a:cubicBezTo>
                    <a:lnTo>
                      <a:pt x="521432" y="184354"/>
                    </a:lnTo>
                    <a:close/>
                    <a:moveTo>
                      <a:pt x="502455" y="184354"/>
                    </a:moveTo>
                    <a:cubicBezTo>
                      <a:pt x="505166" y="184354"/>
                      <a:pt x="506973" y="186161"/>
                      <a:pt x="506973" y="188872"/>
                    </a:cubicBezTo>
                    <a:cubicBezTo>
                      <a:pt x="506973" y="191583"/>
                      <a:pt x="505166" y="193391"/>
                      <a:pt x="502455" y="193391"/>
                    </a:cubicBezTo>
                    <a:cubicBezTo>
                      <a:pt x="499744" y="193391"/>
                      <a:pt x="497936" y="191583"/>
                      <a:pt x="497936" y="188872"/>
                    </a:cubicBezTo>
                    <a:cubicBezTo>
                      <a:pt x="497936" y="186161"/>
                      <a:pt x="499744" y="184354"/>
                      <a:pt x="502455" y="184354"/>
                    </a:cubicBezTo>
                    <a:lnTo>
                      <a:pt x="502455" y="184354"/>
                    </a:lnTo>
                    <a:close/>
                    <a:moveTo>
                      <a:pt x="483477" y="184354"/>
                    </a:moveTo>
                    <a:cubicBezTo>
                      <a:pt x="486188" y="184354"/>
                      <a:pt x="487995" y="186161"/>
                      <a:pt x="487995" y="188872"/>
                    </a:cubicBezTo>
                    <a:cubicBezTo>
                      <a:pt x="487995" y="191583"/>
                      <a:pt x="486188" y="193391"/>
                      <a:pt x="483477" y="193391"/>
                    </a:cubicBezTo>
                    <a:cubicBezTo>
                      <a:pt x="480766" y="193391"/>
                      <a:pt x="478959" y="191583"/>
                      <a:pt x="478959" y="188872"/>
                    </a:cubicBezTo>
                    <a:cubicBezTo>
                      <a:pt x="478959" y="186161"/>
                      <a:pt x="480766" y="184354"/>
                      <a:pt x="483477" y="184354"/>
                    </a:cubicBezTo>
                    <a:lnTo>
                      <a:pt x="483477" y="184354"/>
                    </a:lnTo>
                    <a:close/>
                    <a:moveTo>
                      <a:pt x="464499" y="184354"/>
                    </a:moveTo>
                    <a:cubicBezTo>
                      <a:pt x="467211" y="184354"/>
                      <a:pt x="469018" y="186161"/>
                      <a:pt x="469018" y="188872"/>
                    </a:cubicBezTo>
                    <a:cubicBezTo>
                      <a:pt x="469018" y="191583"/>
                      <a:pt x="467211" y="193391"/>
                      <a:pt x="464499" y="193391"/>
                    </a:cubicBezTo>
                    <a:cubicBezTo>
                      <a:pt x="461788" y="193391"/>
                      <a:pt x="459981" y="191583"/>
                      <a:pt x="459981" y="188872"/>
                    </a:cubicBezTo>
                    <a:cubicBezTo>
                      <a:pt x="459981" y="186161"/>
                      <a:pt x="461788" y="184354"/>
                      <a:pt x="464499" y="184354"/>
                    </a:cubicBezTo>
                    <a:lnTo>
                      <a:pt x="464499" y="184354"/>
                    </a:lnTo>
                    <a:close/>
                    <a:moveTo>
                      <a:pt x="446425" y="184354"/>
                    </a:moveTo>
                    <a:cubicBezTo>
                      <a:pt x="449137" y="184354"/>
                      <a:pt x="450944" y="186161"/>
                      <a:pt x="450944" y="188872"/>
                    </a:cubicBezTo>
                    <a:cubicBezTo>
                      <a:pt x="450944" y="191583"/>
                      <a:pt x="449137" y="193391"/>
                      <a:pt x="446425" y="193391"/>
                    </a:cubicBezTo>
                    <a:cubicBezTo>
                      <a:pt x="443714" y="193391"/>
                      <a:pt x="441907" y="191583"/>
                      <a:pt x="441907" y="188872"/>
                    </a:cubicBezTo>
                    <a:cubicBezTo>
                      <a:pt x="441003" y="186161"/>
                      <a:pt x="443714" y="184354"/>
                      <a:pt x="446425" y="184354"/>
                    </a:cubicBezTo>
                    <a:lnTo>
                      <a:pt x="446425" y="184354"/>
                    </a:lnTo>
                    <a:close/>
                    <a:moveTo>
                      <a:pt x="427448" y="184354"/>
                    </a:moveTo>
                    <a:cubicBezTo>
                      <a:pt x="430159" y="184354"/>
                      <a:pt x="431966" y="186161"/>
                      <a:pt x="431966" y="188872"/>
                    </a:cubicBezTo>
                    <a:cubicBezTo>
                      <a:pt x="431966" y="191583"/>
                      <a:pt x="430159" y="193391"/>
                      <a:pt x="427448" y="193391"/>
                    </a:cubicBezTo>
                    <a:cubicBezTo>
                      <a:pt x="424737" y="193391"/>
                      <a:pt x="422929" y="191583"/>
                      <a:pt x="422929" y="188872"/>
                    </a:cubicBezTo>
                    <a:cubicBezTo>
                      <a:pt x="422929" y="186161"/>
                      <a:pt x="424737" y="184354"/>
                      <a:pt x="427448" y="184354"/>
                    </a:cubicBezTo>
                    <a:lnTo>
                      <a:pt x="427448" y="184354"/>
                    </a:lnTo>
                    <a:close/>
                    <a:moveTo>
                      <a:pt x="408470" y="184354"/>
                    </a:moveTo>
                    <a:cubicBezTo>
                      <a:pt x="411181" y="184354"/>
                      <a:pt x="412989" y="186161"/>
                      <a:pt x="412989" y="188872"/>
                    </a:cubicBezTo>
                    <a:cubicBezTo>
                      <a:pt x="412989" y="191583"/>
                      <a:pt x="411181" y="193391"/>
                      <a:pt x="408470" y="193391"/>
                    </a:cubicBezTo>
                    <a:cubicBezTo>
                      <a:pt x="405759" y="193391"/>
                      <a:pt x="403952" y="191583"/>
                      <a:pt x="403952" y="188872"/>
                    </a:cubicBezTo>
                    <a:cubicBezTo>
                      <a:pt x="403952" y="186161"/>
                      <a:pt x="405759" y="184354"/>
                      <a:pt x="408470" y="184354"/>
                    </a:cubicBezTo>
                    <a:lnTo>
                      <a:pt x="408470" y="184354"/>
                    </a:lnTo>
                    <a:close/>
                    <a:moveTo>
                      <a:pt x="389493" y="184354"/>
                    </a:moveTo>
                    <a:cubicBezTo>
                      <a:pt x="392204" y="184354"/>
                      <a:pt x="394011" y="186161"/>
                      <a:pt x="394011" y="188872"/>
                    </a:cubicBezTo>
                    <a:cubicBezTo>
                      <a:pt x="394011" y="191583"/>
                      <a:pt x="392204" y="193391"/>
                      <a:pt x="389493" y="193391"/>
                    </a:cubicBezTo>
                    <a:cubicBezTo>
                      <a:pt x="386782" y="193391"/>
                      <a:pt x="384974" y="191583"/>
                      <a:pt x="384974" y="188872"/>
                    </a:cubicBezTo>
                    <a:cubicBezTo>
                      <a:pt x="384974" y="186161"/>
                      <a:pt x="386782" y="184354"/>
                      <a:pt x="389493" y="184354"/>
                    </a:cubicBezTo>
                    <a:lnTo>
                      <a:pt x="389493" y="184354"/>
                    </a:lnTo>
                    <a:close/>
                    <a:moveTo>
                      <a:pt x="370515" y="184354"/>
                    </a:moveTo>
                    <a:cubicBezTo>
                      <a:pt x="373226" y="184354"/>
                      <a:pt x="375034" y="186161"/>
                      <a:pt x="375034" y="188872"/>
                    </a:cubicBezTo>
                    <a:cubicBezTo>
                      <a:pt x="375034" y="191583"/>
                      <a:pt x="373226" y="193391"/>
                      <a:pt x="370515" y="193391"/>
                    </a:cubicBezTo>
                    <a:cubicBezTo>
                      <a:pt x="367804" y="193391"/>
                      <a:pt x="365997" y="191583"/>
                      <a:pt x="365997" y="188872"/>
                    </a:cubicBezTo>
                    <a:cubicBezTo>
                      <a:pt x="365997" y="186161"/>
                      <a:pt x="367804" y="184354"/>
                      <a:pt x="370515" y="184354"/>
                    </a:cubicBezTo>
                    <a:lnTo>
                      <a:pt x="370515" y="184354"/>
                    </a:lnTo>
                    <a:close/>
                    <a:moveTo>
                      <a:pt x="352441" y="184354"/>
                    </a:moveTo>
                    <a:cubicBezTo>
                      <a:pt x="355152" y="184354"/>
                      <a:pt x="356960" y="186161"/>
                      <a:pt x="356960" y="188872"/>
                    </a:cubicBezTo>
                    <a:cubicBezTo>
                      <a:pt x="356960" y="191583"/>
                      <a:pt x="355152" y="193391"/>
                      <a:pt x="352441" y="193391"/>
                    </a:cubicBezTo>
                    <a:cubicBezTo>
                      <a:pt x="349730" y="193391"/>
                      <a:pt x="347923" y="191583"/>
                      <a:pt x="347923" y="188872"/>
                    </a:cubicBezTo>
                    <a:cubicBezTo>
                      <a:pt x="347019" y="186161"/>
                      <a:pt x="349730" y="184354"/>
                      <a:pt x="352441" y="184354"/>
                    </a:cubicBezTo>
                    <a:lnTo>
                      <a:pt x="352441" y="184354"/>
                    </a:lnTo>
                    <a:close/>
                    <a:moveTo>
                      <a:pt x="333464" y="184354"/>
                    </a:moveTo>
                    <a:cubicBezTo>
                      <a:pt x="336175" y="184354"/>
                      <a:pt x="337982" y="186161"/>
                      <a:pt x="337982" y="188872"/>
                    </a:cubicBezTo>
                    <a:cubicBezTo>
                      <a:pt x="337982" y="191583"/>
                      <a:pt x="336175" y="193391"/>
                      <a:pt x="333464" y="193391"/>
                    </a:cubicBezTo>
                    <a:cubicBezTo>
                      <a:pt x="330753" y="193391"/>
                      <a:pt x="328945" y="191583"/>
                      <a:pt x="328945" y="188872"/>
                    </a:cubicBezTo>
                    <a:cubicBezTo>
                      <a:pt x="328945" y="186161"/>
                      <a:pt x="330753" y="184354"/>
                      <a:pt x="333464" y="184354"/>
                    </a:cubicBezTo>
                    <a:lnTo>
                      <a:pt x="333464" y="184354"/>
                    </a:lnTo>
                    <a:close/>
                    <a:moveTo>
                      <a:pt x="314486" y="184354"/>
                    </a:moveTo>
                    <a:cubicBezTo>
                      <a:pt x="317197" y="184354"/>
                      <a:pt x="319004" y="186161"/>
                      <a:pt x="319004" y="188872"/>
                    </a:cubicBezTo>
                    <a:cubicBezTo>
                      <a:pt x="319004" y="191583"/>
                      <a:pt x="317197" y="193391"/>
                      <a:pt x="314486" y="193391"/>
                    </a:cubicBezTo>
                    <a:cubicBezTo>
                      <a:pt x="311775" y="193391"/>
                      <a:pt x="309968" y="191583"/>
                      <a:pt x="309968" y="188872"/>
                    </a:cubicBezTo>
                    <a:cubicBezTo>
                      <a:pt x="309968" y="186161"/>
                      <a:pt x="311775" y="184354"/>
                      <a:pt x="314486" y="184354"/>
                    </a:cubicBezTo>
                    <a:lnTo>
                      <a:pt x="314486" y="184354"/>
                    </a:lnTo>
                    <a:close/>
                    <a:moveTo>
                      <a:pt x="295508" y="184354"/>
                    </a:moveTo>
                    <a:cubicBezTo>
                      <a:pt x="298219" y="184354"/>
                      <a:pt x="300027" y="186161"/>
                      <a:pt x="300027" y="188872"/>
                    </a:cubicBezTo>
                    <a:cubicBezTo>
                      <a:pt x="300027" y="191583"/>
                      <a:pt x="298219" y="193391"/>
                      <a:pt x="295508" y="193391"/>
                    </a:cubicBezTo>
                    <a:cubicBezTo>
                      <a:pt x="292797" y="193391"/>
                      <a:pt x="290990" y="191583"/>
                      <a:pt x="290990" y="188872"/>
                    </a:cubicBezTo>
                    <a:cubicBezTo>
                      <a:pt x="290990" y="186161"/>
                      <a:pt x="292797" y="184354"/>
                      <a:pt x="295508" y="184354"/>
                    </a:cubicBezTo>
                    <a:lnTo>
                      <a:pt x="295508" y="184354"/>
                    </a:lnTo>
                    <a:close/>
                    <a:moveTo>
                      <a:pt x="831400" y="173510"/>
                    </a:moveTo>
                    <a:cubicBezTo>
                      <a:pt x="834111" y="173510"/>
                      <a:pt x="835918" y="175317"/>
                      <a:pt x="835918" y="178028"/>
                    </a:cubicBezTo>
                    <a:cubicBezTo>
                      <a:pt x="835918" y="180739"/>
                      <a:pt x="834111" y="182546"/>
                      <a:pt x="831400" y="182546"/>
                    </a:cubicBezTo>
                    <a:cubicBezTo>
                      <a:pt x="828689" y="182546"/>
                      <a:pt x="826881" y="180739"/>
                      <a:pt x="826881" y="178028"/>
                    </a:cubicBezTo>
                    <a:cubicBezTo>
                      <a:pt x="826881" y="175317"/>
                      <a:pt x="828689" y="173510"/>
                      <a:pt x="831400" y="173510"/>
                    </a:cubicBezTo>
                    <a:lnTo>
                      <a:pt x="831400" y="173510"/>
                    </a:lnTo>
                    <a:close/>
                    <a:moveTo>
                      <a:pt x="812422" y="173510"/>
                    </a:moveTo>
                    <a:cubicBezTo>
                      <a:pt x="815133" y="173510"/>
                      <a:pt x="816941" y="175317"/>
                      <a:pt x="816941" y="178028"/>
                    </a:cubicBezTo>
                    <a:cubicBezTo>
                      <a:pt x="816941" y="180739"/>
                      <a:pt x="815133" y="182546"/>
                      <a:pt x="812422" y="182546"/>
                    </a:cubicBezTo>
                    <a:cubicBezTo>
                      <a:pt x="809711" y="182546"/>
                      <a:pt x="807904" y="180739"/>
                      <a:pt x="807904" y="178028"/>
                    </a:cubicBezTo>
                    <a:cubicBezTo>
                      <a:pt x="807904" y="175317"/>
                      <a:pt x="809711" y="173510"/>
                      <a:pt x="812422" y="173510"/>
                    </a:cubicBezTo>
                    <a:lnTo>
                      <a:pt x="812422" y="173510"/>
                    </a:lnTo>
                    <a:close/>
                    <a:moveTo>
                      <a:pt x="793445" y="173510"/>
                    </a:moveTo>
                    <a:cubicBezTo>
                      <a:pt x="796156" y="173510"/>
                      <a:pt x="797963" y="175317"/>
                      <a:pt x="797963" y="178028"/>
                    </a:cubicBezTo>
                    <a:cubicBezTo>
                      <a:pt x="797963" y="180739"/>
                      <a:pt x="796156" y="182546"/>
                      <a:pt x="793445" y="182546"/>
                    </a:cubicBezTo>
                    <a:cubicBezTo>
                      <a:pt x="790733" y="182546"/>
                      <a:pt x="788926" y="180739"/>
                      <a:pt x="788926" y="178028"/>
                    </a:cubicBezTo>
                    <a:cubicBezTo>
                      <a:pt x="788926" y="175317"/>
                      <a:pt x="790733" y="173510"/>
                      <a:pt x="793445" y="173510"/>
                    </a:cubicBezTo>
                    <a:lnTo>
                      <a:pt x="793445" y="173510"/>
                    </a:lnTo>
                    <a:close/>
                    <a:moveTo>
                      <a:pt x="774467" y="173510"/>
                    </a:moveTo>
                    <a:cubicBezTo>
                      <a:pt x="777178" y="173510"/>
                      <a:pt x="778985" y="175317"/>
                      <a:pt x="778985" y="178028"/>
                    </a:cubicBezTo>
                    <a:cubicBezTo>
                      <a:pt x="778985" y="180739"/>
                      <a:pt x="777178" y="182546"/>
                      <a:pt x="774467" y="182546"/>
                    </a:cubicBezTo>
                    <a:cubicBezTo>
                      <a:pt x="771756" y="182546"/>
                      <a:pt x="769948" y="180739"/>
                      <a:pt x="769948" y="178028"/>
                    </a:cubicBezTo>
                    <a:cubicBezTo>
                      <a:pt x="769948" y="175317"/>
                      <a:pt x="771756" y="173510"/>
                      <a:pt x="774467" y="173510"/>
                    </a:cubicBezTo>
                    <a:lnTo>
                      <a:pt x="774467" y="173510"/>
                    </a:lnTo>
                    <a:close/>
                    <a:moveTo>
                      <a:pt x="756393" y="173510"/>
                    </a:moveTo>
                    <a:cubicBezTo>
                      <a:pt x="759104" y="173510"/>
                      <a:pt x="760912" y="175317"/>
                      <a:pt x="760912" y="178028"/>
                    </a:cubicBezTo>
                    <a:cubicBezTo>
                      <a:pt x="760912" y="180739"/>
                      <a:pt x="759104" y="182546"/>
                      <a:pt x="756393" y="182546"/>
                    </a:cubicBezTo>
                    <a:cubicBezTo>
                      <a:pt x="753682" y="182546"/>
                      <a:pt x="751875" y="180739"/>
                      <a:pt x="751875" y="178028"/>
                    </a:cubicBezTo>
                    <a:cubicBezTo>
                      <a:pt x="750971" y="175317"/>
                      <a:pt x="753682" y="173510"/>
                      <a:pt x="756393" y="173510"/>
                    </a:cubicBezTo>
                    <a:lnTo>
                      <a:pt x="756393" y="173510"/>
                    </a:lnTo>
                    <a:close/>
                    <a:moveTo>
                      <a:pt x="737415" y="173510"/>
                    </a:moveTo>
                    <a:cubicBezTo>
                      <a:pt x="740126" y="173510"/>
                      <a:pt x="741934" y="175317"/>
                      <a:pt x="741934" y="178028"/>
                    </a:cubicBezTo>
                    <a:cubicBezTo>
                      <a:pt x="741934" y="180739"/>
                      <a:pt x="740126" y="182546"/>
                      <a:pt x="737415" y="182546"/>
                    </a:cubicBezTo>
                    <a:cubicBezTo>
                      <a:pt x="734704" y="182546"/>
                      <a:pt x="732897" y="180739"/>
                      <a:pt x="732897" y="178028"/>
                    </a:cubicBezTo>
                    <a:cubicBezTo>
                      <a:pt x="732897" y="175317"/>
                      <a:pt x="734704" y="173510"/>
                      <a:pt x="737415" y="173510"/>
                    </a:cubicBezTo>
                    <a:lnTo>
                      <a:pt x="737415" y="173510"/>
                    </a:lnTo>
                    <a:close/>
                    <a:moveTo>
                      <a:pt x="718438" y="173510"/>
                    </a:moveTo>
                    <a:cubicBezTo>
                      <a:pt x="721149" y="173510"/>
                      <a:pt x="722956" y="175317"/>
                      <a:pt x="722956" y="178028"/>
                    </a:cubicBezTo>
                    <a:cubicBezTo>
                      <a:pt x="722956" y="180739"/>
                      <a:pt x="721149" y="182546"/>
                      <a:pt x="718438" y="182546"/>
                    </a:cubicBezTo>
                    <a:cubicBezTo>
                      <a:pt x="715727" y="182546"/>
                      <a:pt x="713919" y="180739"/>
                      <a:pt x="713919" y="178028"/>
                    </a:cubicBezTo>
                    <a:cubicBezTo>
                      <a:pt x="713919" y="175317"/>
                      <a:pt x="715727" y="173510"/>
                      <a:pt x="718438" y="173510"/>
                    </a:cubicBezTo>
                    <a:lnTo>
                      <a:pt x="718438" y="173510"/>
                    </a:lnTo>
                    <a:close/>
                    <a:moveTo>
                      <a:pt x="699460" y="173510"/>
                    </a:moveTo>
                    <a:cubicBezTo>
                      <a:pt x="702171" y="173510"/>
                      <a:pt x="703979" y="175317"/>
                      <a:pt x="703979" y="178028"/>
                    </a:cubicBezTo>
                    <a:cubicBezTo>
                      <a:pt x="703979" y="180739"/>
                      <a:pt x="702171" y="182546"/>
                      <a:pt x="699460" y="182546"/>
                    </a:cubicBezTo>
                    <a:cubicBezTo>
                      <a:pt x="696749" y="182546"/>
                      <a:pt x="694942" y="180739"/>
                      <a:pt x="694942" y="178028"/>
                    </a:cubicBezTo>
                    <a:cubicBezTo>
                      <a:pt x="694942" y="175317"/>
                      <a:pt x="696749" y="173510"/>
                      <a:pt x="699460" y="173510"/>
                    </a:cubicBezTo>
                    <a:lnTo>
                      <a:pt x="699460" y="173510"/>
                    </a:lnTo>
                    <a:close/>
                    <a:moveTo>
                      <a:pt x="680483" y="173510"/>
                    </a:moveTo>
                    <a:cubicBezTo>
                      <a:pt x="683194" y="173510"/>
                      <a:pt x="685001" y="175317"/>
                      <a:pt x="685001" y="178028"/>
                    </a:cubicBezTo>
                    <a:cubicBezTo>
                      <a:pt x="685001" y="180739"/>
                      <a:pt x="683194" y="182546"/>
                      <a:pt x="680483" y="182546"/>
                    </a:cubicBezTo>
                    <a:cubicBezTo>
                      <a:pt x="677771" y="182546"/>
                      <a:pt x="675964" y="180739"/>
                      <a:pt x="675964" y="178028"/>
                    </a:cubicBezTo>
                    <a:cubicBezTo>
                      <a:pt x="675964" y="175317"/>
                      <a:pt x="678675" y="173510"/>
                      <a:pt x="680483" y="173510"/>
                    </a:cubicBezTo>
                    <a:lnTo>
                      <a:pt x="680483" y="173510"/>
                    </a:lnTo>
                    <a:close/>
                    <a:moveTo>
                      <a:pt x="662409" y="173510"/>
                    </a:moveTo>
                    <a:cubicBezTo>
                      <a:pt x="665120" y="173510"/>
                      <a:pt x="666927" y="175317"/>
                      <a:pt x="666927" y="178028"/>
                    </a:cubicBezTo>
                    <a:cubicBezTo>
                      <a:pt x="666927" y="180739"/>
                      <a:pt x="665120" y="182546"/>
                      <a:pt x="662409" y="182546"/>
                    </a:cubicBezTo>
                    <a:cubicBezTo>
                      <a:pt x="659698" y="182546"/>
                      <a:pt x="657890" y="180739"/>
                      <a:pt x="657890" y="178028"/>
                    </a:cubicBezTo>
                    <a:cubicBezTo>
                      <a:pt x="656987" y="175317"/>
                      <a:pt x="659698" y="173510"/>
                      <a:pt x="662409" y="173510"/>
                    </a:cubicBezTo>
                    <a:lnTo>
                      <a:pt x="662409" y="173510"/>
                    </a:lnTo>
                    <a:close/>
                    <a:moveTo>
                      <a:pt x="643431" y="173510"/>
                    </a:moveTo>
                    <a:cubicBezTo>
                      <a:pt x="646142" y="173510"/>
                      <a:pt x="647950" y="175317"/>
                      <a:pt x="647950" y="178028"/>
                    </a:cubicBezTo>
                    <a:cubicBezTo>
                      <a:pt x="647950" y="180739"/>
                      <a:pt x="646142" y="182546"/>
                      <a:pt x="643431" y="182546"/>
                    </a:cubicBezTo>
                    <a:cubicBezTo>
                      <a:pt x="640720" y="182546"/>
                      <a:pt x="638913" y="180739"/>
                      <a:pt x="638913" y="178028"/>
                    </a:cubicBezTo>
                    <a:cubicBezTo>
                      <a:pt x="638913" y="175317"/>
                      <a:pt x="640720" y="173510"/>
                      <a:pt x="643431" y="173510"/>
                    </a:cubicBezTo>
                    <a:lnTo>
                      <a:pt x="643431" y="173510"/>
                    </a:lnTo>
                    <a:close/>
                    <a:moveTo>
                      <a:pt x="624453" y="173510"/>
                    </a:moveTo>
                    <a:cubicBezTo>
                      <a:pt x="627165" y="173510"/>
                      <a:pt x="628972" y="175317"/>
                      <a:pt x="628972" y="178028"/>
                    </a:cubicBezTo>
                    <a:cubicBezTo>
                      <a:pt x="628972" y="180739"/>
                      <a:pt x="627165" y="182546"/>
                      <a:pt x="624453" y="182546"/>
                    </a:cubicBezTo>
                    <a:cubicBezTo>
                      <a:pt x="621742" y="182546"/>
                      <a:pt x="619935" y="180739"/>
                      <a:pt x="619935" y="178028"/>
                    </a:cubicBezTo>
                    <a:cubicBezTo>
                      <a:pt x="619935" y="175317"/>
                      <a:pt x="621742" y="173510"/>
                      <a:pt x="624453" y="173510"/>
                    </a:cubicBezTo>
                    <a:lnTo>
                      <a:pt x="624453" y="173510"/>
                    </a:lnTo>
                    <a:close/>
                    <a:moveTo>
                      <a:pt x="605476" y="173510"/>
                    </a:moveTo>
                    <a:cubicBezTo>
                      <a:pt x="608187" y="173510"/>
                      <a:pt x="609994" y="175317"/>
                      <a:pt x="609994" y="178028"/>
                    </a:cubicBezTo>
                    <a:cubicBezTo>
                      <a:pt x="609994" y="180739"/>
                      <a:pt x="608187" y="182546"/>
                      <a:pt x="605476" y="182546"/>
                    </a:cubicBezTo>
                    <a:cubicBezTo>
                      <a:pt x="602765" y="182546"/>
                      <a:pt x="600957" y="180739"/>
                      <a:pt x="600957" y="178028"/>
                    </a:cubicBezTo>
                    <a:cubicBezTo>
                      <a:pt x="600957" y="175317"/>
                      <a:pt x="602765" y="173510"/>
                      <a:pt x="605476" y="173510"/>
                    </a:cubicBezTo>
                    <a:lnTo>
                      <a:pt x="605476" y="173510"/>
                    </a:lnTo>
                    <a:close/>
                    <a:moveTo>
                      <a:pt x="586498" y="173510"/>
                    </a:moveTo>
                    <a:cubicBezTo>
                      <a:pt x="589209" y="173510"/>
                      <a:pt x="591017" y="175317"/>
                      <a:pt x="591017" y="178028"/>
                    </a:cubicBezTo>
                    <a:cubicBezTo>
                      <a:pt x="591017" y="180739"/>
                      <a:pt x="589209" y="182546"/>
                      <a:pt x="586498" y="182546"/>
                    </a:cubicBezTo>
                    <a:cubicBezTo>
                      <a:pt x="583787" y="182546"/>
                      <a:pt x="581980" y="180739"/>
                      <a:pt x="581980" y="178028"/>
                    </a:cubicBezTo>
                    <a:cubicBezTo>
                      <a:pt x="581980" y="175317"/>
                      <a:pt x="584691" y="173510"/>
                      <a:pt x="586498" y="173510"/>
                    </a:cubicBezTo>
                    <a:lnTo>
                      <a:pt x="586498" y="173510"/>
                    </a:lnTo>
                    <a:close/>
                    <a:moveTo>
                      <a:pt x="568424" y="173510"/>
                    </a:moveTo>
                    <a:cubicBezTo>
                      <a:pt x="571135" y="173510"/>
                      <a:pt x="572943" y="175317"/>
                      <a:pt x="572943" y="178028"/>
                    </a:cubicBezTo>
                    <a:cubicBezTo>
                      <a:pt x="572943" y="180739"/>
                      <a:pt x="571135" y="182546"/>
                      <a:pt x="568424" y="182546"/>
                    </a:cubicBezTo>
                    <a:cubicBezTo>
                      <a:pt x="565713" y="182546"/>
                      <a:pt x="563906" y="180739"/>
                      <a:pt x="563906" y="178028"/>
                    </a:cubicBezTo>
                    <a:cubicBezTo>
                      <a:pt x="563906" y="175317"/>
                      <a:pt x="565713" y="173510"/>
                      <a:pt x="568424" y="173510"/>
                    </a:cubicBezTo>
                    <a:lnTo>
                      <a:pt x="568424" y="173510"/>
                    </a:lnTo>
                    <a:close/>
                    <a:moveTo>
                      <a:pt x="549447" y="173510"/>
                    </a:moveTo>
                    <a:cubicBezTo>
                      <a:pt x="552158" y="173510"/>
                      <a:pt x="553965" y="175317"/>
                      <a:pt x="553965" y="178028"/>
                    </a:cubicBezTo>
                    <a:cubicBezTo>
                      <a:pt x="553965" y="180739"/>
                      <a:pt x="552158" y="182546"/>
                      <a:pt x="549447" y="182546"/>
                    </a:cubicBezTo>
                    <a:cubicBezTo>
                      <a:pt x="546736" y="182546"/>
                      <a:pt x="544928" y="180739"/>
                      <a:pt x="544928" y="178028"/>
                    </a:cubicBezTo>
                    <a:cubicBezTo>
                      <a:pt x="544928" y="175317"/>
                      <a:pt x="546736" y="173510"/>
                      <a:pt x="549447" y="173510"/>
                    </a:cubicBezTo>
                    <a:lnTo>
                      <a:pt x="549447" y="173510"/>
                    </a:lnTo>
                    <a:close/>
                    <a:moveTo>
                      <a:pt x="530469" y="173510"/>
                    </a:moveTo>
                    <a:cubicBezTo>
                      <a:pt x="533180" y="173510"/>
                      <a:pt x="534988" y="175317"/>
                      <a:pt x="534988" y="178028"/>
                    </a:cubicBezTo>
                    <a:cubicBezTo>
                      <a:pt x="534988" y="180739"/>
                      <a:pt x="533180" y="182546"/>
                      <a:pt x="530469" y="182546"/>
                    </a:cubicBezTo>
                    <a:cubicBezTo>
                      <a:pt x="527758" y="182546"/>
                      <a:pt x="525951" y="180739"/>
                      <a:pt x="525951" y="178028"/>
                    </a:cubicBezTo>
                    <a:cubicBezTo>
                      <a:pt x="525951" y="175317"/>
                      <a:pt x="527758" y="173510"/>
                      <a:pt x="530469" y="173510"/>
                    </a:cubicBezTo>
                    <a:lnTo>
                      <a:pt x="530469" y="173510"/>
                    </a:lnTo>
                    <a:close/>
                    <a:moveTo>
                      <a:pt x="511492" y="173510"/>
                    </a:moveTo>
                    <a:cubicBezTo>
                      <a:pt x="514203" y="173510"/>
                      <a:pt x="516010" y="175317"/>
                      <a:pt x="516010" y="178028"/>
                    </a:cubicBezTo>
                    <a:cubicBezTo>
                      <a:pt x="516010" y="180739"/>
                      <a:pt x="514203" y="182546"/>
                      <a:pt x="511492" y="182546"/>
                    </a:cubicBezTo>
                    <a:cubicBezTo>
                      <a:pt x="508780" y="182546"/>
                      <a:pt x="506973" y="180739"/>
                      <a:pt x="506973" y="178028"/>
                    </a:cubicBezTo>
                    <a:cubicBezTo>
                      <a:pt x="506973" y="175317"/>
                      <a:pt x="508780" y="173510"/>
                      <a:pt x="511492" y="173510"/>
                    </a:cubicBezTo>
                    <a:lnTo>
                      <a:pt x="511492" y="173510"/>
                    </a:lnTo>
                    <a:close/>
                    <a:moveTo>
                      <a:pt x="493418" y="173510"/>
                    </a:moveTo>
                    <a:cubicBezTo>
                      <a:pt x="496129" y="173510"/>
                      <a:pt x="497936" y="175317"/>
                      <a:pt x="497936" y="178028"/>
                    </a:cubicBezTo>
                    <a:cubicBezTo>
                      <a:pt x="497936" y="180739"/>
                      <a:pt x="496129" y="182546"/>
                      <a:pt x="493418" y="182546"/>
                    </a:cubicBezTo>
                    <a:cubicBezTo>
                      <a:pt x="490707" y="182546"/>
                      <a:pt x="488899" y="180739"/>
                      <a:pt x="488899" y="178028"/>
                    </a:cubicBezTo>
                    <a:cubicBezTo>
                      <a:pt x="487995" y="175317"/>
                      <a:pt x="490707" y="173510"/>
                      <a:pt x="493418" y="173510"/>
                    </a:cubicBezTo>
                    <a:lnTo>
                      <a:pt x="493418" y="173510"/>
                    </a:lnTo>
                    <a:close/>
                    <a:moveTo>
                      <a:pt x="474440" y="173510"/>
                    </a:moveTo>
                    <a:cubicBezTo>
                      <a:pt x="477151" y="173510"/>
                      <a:pt x="478959" y="175317"/>
                      <a:pt x="478959" y="178028"/>
                    </a:cubicBezTo>
                    <a:cubicBezTo>
                      <a:pt x="478959" y="180739"/>
                      <a:pt x="477151" y="182546"/>
                      <a:pt x="474440" y="182546"/>
                    </a:cubicBezTo>
                    <a:cubicBezTo>
                      <a:pt x="471729" y="182546"/>
                      <a:pt x="469922" y="180739"/>
                      <a:pt x="469922" y="178028"/>
                    </a:cubicBezTo>
                    <a:cubicBezTo>
                      <a:pt x="469922" y="175317"/>
                      <a:pt x="471729" y="173510"/>
                      <a:pt x="474440" y="173510"/>
                    </a:cubicBezTo>
                    <a:lnTo>
                      <a:pt x="474440" y="173510"/>
                    </a:lnTo>
                    <a:close/>
                    <a:moveTo>
                      <a:pt x="455462" y="173510"/>
                    </a:moveTo>
                    <a:cubicBezTo>
                      <a:pt x="458174" y="173510"/>
                      <a:pt x="459981" y="175317"/>
                      <a:pt x="459981" y="178028"/>
                    </a:cubicBezTo>
                    <a:cubicBezTo>
                      <a:pt x="459981" y="180739"/>
                      <a:pt x="458174" y="182546"/>
                      <a:pt x="455462" y="182546"/>
                    </a:cubicBezTo>
                    <a:cubicBezTo>
                      <a:pt x="452751" y="182546"/>
                      <a:pt x="450944" y="180739"/>
                      <a:pt x="450944" y="178028"/>
                    </a:cubicBezTo>
                    <a:cubicBezTo>
                      <a:pt x="450944" y="175317"/>
                      <a:pt x="452751" y="173510"/>
                      <a:pt x="455462" y="173510"/>
                    </a:cubicBezTo>
                    <a:lnTo>
                      <a:pt x="455462" y="173510"/>
                    </a:lnTo>
                    <a:close/>
                    <a:moveTo>
                      <a:pt x="436485" y="173510"/>
                    </a:moveTo>
                    <a:cubicBezTo>
                      <a:pt x="439196" y="173510"/>
                      <a:pt x="441003" y="175317"/>
                      <a:pt x="441003" y="178028"/>
                    </a:cubicBezTo>
                    <a:cubicBezTo>
                      <a:pt x="441003" y="180739"/>
                      <a:pt x="439196" y="182546"/>
                      <a:pt x="436485" y="182546"/>
                    </a:cubicBezTo>
                    <a:cubicBezTo>
                      <a:pt x="433774" y="182546"/>
                      <a:pt x="431966" y="180739"/>
                      <a:pt x="431966" y="178028"/>
                    </a:cubicBezTo>
                    <a:cubicBezTo>
                      <a:pt x="431966" y="175317"/>
                      <a:pt x="433774" y="173510"/>
                      <a:pt x="436485" y="173510"/>
                    </a:cubicBezTo>
                    <a:lnTo>
                      <a:pt x="436485" y="173510"/>
                    </a:lnTo>
                    <a:close/>
                    <a:moveTo>
                      <a:pt x="417507" y="173510"/>
                    </a:moveTo>
                    <a:cubicBezTo>
                      <a:pt x="420218" y="173510"/>
                      <a:pt x="422026" y="175317"/>
                      <a:pt x="422026" y="178028"/>
                    </a:cubicBezTo>
                    <a:cubicBezTo>
                      <a:pt x="422026" y="180739"/>
                      <a:pt x="420218" y="182546"/>
                      <a:pt x="417507" y="182546"/>
                    </a:cubicBezTo>
                    <a:cubicBezTo>
                      <a:pt x="414796" y="182546"/>
                      <a:pt x="412989" y="180739"/>
                      <a:pt x="412989" y="178028"/>
                    </a:cubicBezTo>
                    <a:cubicBezTo>
                      <a:pt x="412989" y="175317"/>
                      <a:pt x="415700" y="173510"/>
                      <a:pt x="417507" y="173510"/>
                    </a:cubicBezTo>
                    <a:lnTo>
                      <a:pt x="417507" y="173510"/>
                    </a:lnTo>
                    <a:close/>
                    <a:moveTo>
                      <a:pt x="399433" y="173510"/>
                    </a:moveTo>
                    <a:cubicBezTo>
                      <a:pt x="402144" y="173510"/>
                      <a:pt x="403952" y="175317"/>
                      <a:pt x="403952" y="178028"/>
                    </a:cubicBezTo>
                    <a:cubicBezTo>
                      <a:pt x="403952" y="180739"/>
                      <a:pt x="402144" y="182546"/>
                      <a:pt x="399433" y="182546"/>
                    </a:cubicBezTo>
                    <a:cubicBezTo>
                      <a:pt x="396722" y="182546"/>
                      <a:pt x="394915" y="180739"/>
                      <a:pt x="394915" y="178028"/>
                    </a:cubicBezTo>
                    <a:cubicBezTo>
                      <a:pt x="394011" y="175317"/>
                      <a:pt x="396722" y="173510"/>
                      <a:pt x="399433" y="173510"/>
                    </a:cubicBezTo>
                    <a:lnTo>
                      <a:pt x="399433" y="173510"/>
                    </a:lnTo>
                    <a:close/>
                    <a:moveTo>
                      <a:pt x="380456" y="173510"/>
                    </a:moveTo>
                    <a:cubicBezTo>
                      <a:pt x="383167" y="173510"/>
                      <a:pt x="384974" y="175317"/>
                      <a:pt x="384974" y="178028"/>
                    </a:cubicBezTo>
                    <a:cubicBezTo>
                      <a:pt x="384974" y="180739"/>
                      <a:pt x="383167" y="182546"/>
                      <a:pt x="380456" y="182546"/>
                    </a:cubicBezTo>
                    <a:cubicBezTo>
                      <a:pt x="377745" y="182546"/>
                      <a:pt x="375937" y="180739"/>
                      <a:pt x="375937" y="178028"/>
                    </a:cubicBezTo>
                    <a:cubicBezTo>
                      <a:pt x="375937" y="175317"/>
                      <a:pt x="377745" y="173510"/>
                      <a:pt x="380456" y="173510"/>
                    </a:cubicBezTo>
                    <a:lnTo>
                      <a:pt x="380456" y="173510"/>
                    </a:lnTo>
                    <a:close/>
                    <a:moveTo>
                      <a:pt x="361478" y="173510"/>
                    </a:moveTo>
                    <a:cubicBezTo>
                      <a:pt x="364189" y="173510"/>
                      <a:pt x="365997" y="175317"/>
                      <a:pt x="365997" y="178028"/>
                    </a:cubicBezTo>
                    <a:cubicBezTo>
                      <a:pt x="365997" y="180739"/>
                      <a:pt x="364189" y="182546"/>
                      <a:pt x="361478" y="182546"/>
                    </a:cubicBezTo>
                    <a:cubicBezTo>
                      <a:pt x="358767" y="182546"/>
                      <a:pt x="356960" y="180739"/>
                      <a:pt x="356960" y="178028"/>
                    </a:cubicBezTo>
                    <a:cubicBezTo>
                      <a:pt x="356960" y="175317"/>
                      <a:pt x="358767" y="173510"/>
                      <a:pt x="361478" y="173510"/>
                    </a:cubicBezTo>
                    <a:lnTo>
                      <a:pt x="361478" y="173510"/>
                    </a:lnTo>
                    <a:close/>
                    <a:moveTo>
                      <a:pt x="342501" y="173510"/>
                    </a:moveTo>
                    <a:cubicBezTo>
                      <a:pt x="345212" y="173510"/>
                      <a:pt x="347019" y="175317"/>
                      <a:pt x="347019" y="178028"/>
                    </a:cubicBezTo>
                    <a:cubicBezTo>
                      <a:pt x="347019" y="180739"/>
                      <a:pt x="345212" y="182546"/>
                      <a:pt x="342501" y="182546"/>
                    </a:cubicBezTo>
                    <a:cubicBezTo>
                      <a:pt x="339789" y="182546"/>
                      <a:pt x="337982" y="180739"/>
                      <a:pt x="337982" y="178028"/>
                    </a:cubicBezTo>
                    <a:cubicBezTo>
                      <a:pt x="337982" y="175317"/>
                      <a:pt x="339789" y="173510"/>
                      <a:pt x="342501" y="173510"/>
                    </a:cubicBezTo>
                    <a:lnTo>
                      <a:pt x="342501" y="173510"/>
                    </a:lnTo>
                    <a:close/>
                    <a:moveTo>
                      <a:pt x="323523" y="173510"/>
                    </a:moveTo>
                    <a:cubicBezTo>
                      <a:pt x="326234" y="173510"/>
                      <a:pt x="328041" y="175317"/>
                      <a:pt x="328041" y="178028"/>
                    </a:cubicBezTo>
                    <a:cubicBezTo>
                      <a:pt x="328041" y="180739"/>
                      <a:pt x="326234" y="182546"/>
                      <a:pt x="323523" y="182546"/>
                    </a:cubicBezTo>
                    <a:cubicBezTo>
                      <a:pt x="320812" y="182546"/>
                      <a:pt x="319004" y="180739"/>
                      <a:pt x="319004" y="178028"/>
                    </a:cubicBezTo>
                    <a:cubicBezTo>
                      <a:pt x="319004" y="175317"/>
                      <a:pt x="321716" y="173510"/>
                      <a:pt x="323523" y="173510"/>
                    </a:cubicBezTo>
                    <a:lnTo>
                      <a:pt x="323523" y="173510"/>
                    </a:lnTo>
                    <a:close/>
                    <a:moveTo>
                      <a:pt x="305449" y="173510"/>
                    </a:moveTo>
                    <a:cubicBezTo>
                      <a:pt x="308160" y="173510"/>
                      <a:pt x="309968" y="175317"/>
                      <a:pt x="309968" y="178028"/>
                    </a:cubicBezTo>
                    <a:cubicBezTo>
                      <a:pt x="309968" y="180739"/>
                      <a:pt x="308160" y="182546"/>
                      <a:pt x="305449" y="182546"/>
                    </a:cubicBezTo>
                    <a:cubicBezTo>
                      <a:pt x="302738" y="182546"/>
                      <a:pt x="300931" y="180739"/>
                      <a:pt x="300931" y="178028"/>
                    </a:cubicBezTo>
                    <a:cubicBezTo>
                      <a:pt x="300027" y="175317"/>
                      <a:pt x="302738" y="173510"/>
                      <a:pt x="305449" y="173510"/>
                    </a:cubicBezTo>
                    <a:lnTo>
                      <a:pt x="305449" y="173510"/>
                    </a:lnTo>
                    <a:close/>
                    <a:moveTo>
                      <a:pt x="286471" y="173510"/>
                    </a:moveTo>
                    <a:cubicBezTo>
                      <a:pt x="289182" y="173510"/>
                      <a:pt x="290990" y="175317"/>
                      <a:pt x="290990" y="178028"/>
                    </a:cubicBezTo>
                    <a:cubicBezTo>
                      <a:pt x="290990" y="180739"/>
                      <a:pt x="289182" y="182546"/>
                      <a:pt x="286471" y="182546"/>
                    </a:cubicBezTo>
                    <a:cubicBezTo>
                      <a:pt x="283760" y="182546"/>
                      <a:pt x="281953" y="180739"/>
                      <a:pt x="281953" y="178028"/>
                    </a:cubicBezTo>
                    <a:cubicBezTo>
                      <a:pt x="281953" y="175317"/>
                      <a:pt x="283760" y="173510"/>
                      <a:pt x="286471" y="173510"/>
                    </a:cubicBezTo>
                    <a:lnTo>
                      <a:pt x="286471" y="173510"/>
                    </a:lnTo>
                    <a:close/>
                    <a:moveTo>
                      <a:pt x="840437" y="163569"/>
                    </a:moveTo>
                    <a:cubicBezTo>
                      <a:pt x="843148" y="163569"/>
                      <a:pt x="844955" y="165376"/>
                      <a:pt x="844955" y="168087"/>
                    </a:cubicBezTo>
                    <a:cubicBezTo>
                      <a:pt x="844955" y="170798"/>
                      <a:pt x="843148" y="172606"/>
                      <a:pt x="840437" y="172606"/>
                    </a:cubicBezTo>
                    <a:cubicBezTo>
                      <a:pt x="837726" y="172606"/>
                      <a:pt x="835918" y="170798"/>
                      <a:pt x="835918" y="168087"/>
                    </a:cubicBezTo>
                    <a:cubicBezTo>
                      <a:pt x="835918" y="166280"/>
                      <a:pt x="837726" y="163569"/>
                      <a:pt x="840437" y="163569"/>
                    </a:cubicBezTo>
                    <a:lnTo>
                      <a:pt x="840437" y="163569"/>
                    </a:lnTo>
                    <a:close/>
                    <a:moveTo>
                      <a:pt x="821459" y="163569"/>
                    </a:moveTo>
                    <a:cubicBezTo>
                      <a:pt x="824170" y="163569"/>
                      <a:pt x="825978" y="165376"/>
                      <a:pt x="825978" y="168087"/>
                    </a:cubicBezTo>
                    <a:cubicBezTo>
                      <a:pt x="825978" y="170798"/>
                      <a:pt x="824170" y="172606"/>
                      <a:pt x="821459" y="172606"/>
                    </a:cubicBezTo>
                    <a:cubicBezTo>
                      <a:pt x="818748" y="172606"/>
                      <a:pt x="816941" y="170798"/>
                      <a:pt x="816941" y="168087"/>
                    </a:cubicBezTo>
                    <a:cubicBezTo>
                      <a:pt x="816941" y="166280"/>
                      <a:pt x="818748" y="163569"/>
                      <a:pt x="821459" y="163569"/>
                    </a:cubicBezTo>
                    <a:lnTo>
                      <a:pt x="821459" y="163569"/>
                    </a:lnTo>
                    <a:close/>
                    <a:moveTo>
                      <a:pt x="803385" y="163569"/>
                    </a:moveTo>
                    <a:cubicBezTo>
                      <a:pt x="806096" y="163569"/>
                      <a:pt x="807904" y="165376"/>
                      <a:pt x="807904" y="168087"/>
                    </a:cubicBezTo>
                    <a:cubicBezTo>
                      <a:pt x="807904" y="170798"/>
                      <a:pt x="806096" y="172606"/>
                      <a:pt x="803385" y="172606"/>
                    </a:cubicBezTo>
                    <a:cubicBezTo>
                      <a:pt x="800674" y="172606"/>
                      <a:pt x="798867" y="170798"/>
                      <a:pt x="798867" y="168087"/>
                    </a:cubicBezTo>
                    <a:cubicBezTo>
                      <a:pt x="797963" y="166280"/>
                      <a:pt x="800674" y="163569"/>
                      <a:pt x="803385" y="163569"/>
                    </a:cubicBezTo>
                    <a:lnTo>
                      <a:pt x="803385" y="163569"/>
                    </a:lnTo>
                    <a:close/>
                    <a:moveTo>
                      <a:pt x="784408" y="163569"/>
                    </a:moveTo>
                    <a:cubicBezTo>
                      <a:pt x="787119" y="163569"/>
                      <a:pt x="788926" y="165376"/>
                      <a:pt x="788926" y="168087"/>
                    </a:cubicBezTo>
                    <a:cubicBezTo>
                      <a:pt x="788926" y="170798"/>
                      <a:pt x="787119" y="172606"/>
                      <a:pt x="784408" y="172606"/>
                    </a:cubicBezTo>
                    <a:cubicBezTo>
                      <a:pt x="781696" y="172606"/>
                      <a:pt x="779889" y="170798"/>
                      <a:pt x="779889" y="168087"/>
                    </a:cubicBezTo>
                    <a:cubicBezTo>
                      <a:pt x="778985" y="166280"/>
                      <a:pt x="781696" y="163569"/>
                      <a:pt x="784408" y="163569"/>
                    </a:cubicBezTo>
                    <a:lnTo>
                      <a:pt x="784408" y="163569"/>
                    </a:lnTo>
                    <a:close/>
                    <a:moveTo>
                      <a:pt x="765430" y="163569"/>
                    </a:moveTo>
                    <a:cubicBezTo>
                      <a:pt x="768141" y="163569"/>
                      <a:pt x="769948" y="165376"/>
                      <a:pt x="769948" y="168087"/>
                    </a:cubicBezTo>
                    <a:cubicBezTo>
                      <a:pt x="769948" y="170798"/>
                      <a:pt x="768141" y="172606"/>
                      <a:pt x="765430" y="172606"/>
                    </a:cubicBezTo>
                    <a:cubicBezTo>
                      <a:pt x="762719" y="172606"/>
                      <a:pt x="760912" y="170798"/>
                      <a:pt x="760912" y="168087"/>
                    </a:cubicBezTo>
                    <a:cubicBezTo>
                      <a:pt x="760912" y="166280"/>
                      <a:pt x="762719" y="163569"/>
                      <a:pt x="765430" y="163569"/>
                    </a:cubicBezTo>
                    <a:lnTo>
                      <a:pt x="765430" y="163569"/>
                    </a:lnTo>
                    <a:close/>
                    <a:moveTo>
                      <a:pt x="746452" y="163569"/>
                    </a:moveTo>
                    <a:cubicBezTo>
                      <a:pt x="749163" y="163569"/>
                      <a:pt x="750971" y="165376"/>
                      <a:pt x="750971" y="168087"/>
                    </a:cubicBezTo>
                    <a:cubicBezTo>
                      <a:pt x="750971" y="170798"/>
                      <a:pt x="749163" y="172606"/>
                      <a:pt x="746452" y="172606"/>
                    </a:cubicBezTo>
                    <a:cubicBezTo>
                      <a:pt x="743741" y="172606"/>
                      <a:pt x="741934" y="170798"/>
                      <a:pt x="741934" y="168087"/>
                    </a:cubicBezTo>
                    <a:cubicBezTo>
                      <a:pt x="741934" y="166280"/>
                      <a:pt x="743741" y="163569"/>
                      <a:pt x="746452" y="163569"/>
                    </a:cubicBezTo>
                    <a:lnTo>
                      <a:pt x="746452" y="163569"/>
                    </a:lnTo>
                    <a:close/>
                    <a:moveTo>
                      <a:pt x="727475" y="163569"/>
                    </a:moveTo>
                    <a:cubicBezTo>
                      <a:pt x="730186" y="163569"/>
                      <a:pt x="731993" y="165376"/>
                      <a:pt x="731993" y="168087"/>
                    </a:cubicBezTo>
                    <a:cubicBezTo>
                      <a:pt x="731993" y="170798"/>
                      <a:pt x="730186" y="172606"/>
                      <a:pt x="727475" y="172606"/>
                    </a:cubicBezTo>
                    <a:cubicBezTo>
                      <a:pt x="724764" y="172606"/>
                      <a:pt x="722956" y="170798"/>
                      <a:pt x="722956" y="168087"/>
                    </a:cubicBezTo>
                    <a:cubicBezTo>
                      <a:pt x="722956" y="166280"/>
                      <a:pt x="724764" y="163569"/>
                      <a:pt x="727475" y="163569"/>
                    </a:cubicBezTo>
                    <a:lnTo>
                      <a:pt x="727475" y="163569"/>
                    </a:lnTo>
                    <a:close/>
                    <a:moveTo>
                      <a:pt x="709401" y="163569"/>
                    </a:moveTo>
                    <a:cubicBezTo>
                      <a:pt x="712112" y="163569"/>
                      <a:pt x="713919" y="165376"/>
                      <a:pt x="713919" y="168087"/>
                    </a:cubicBezTo>
                    <a:cubicBezTo>
                      <a:pt x="713919" y="170798"/>
                      <a:pt x="712112" y="172606"/>
                      <a:pt x="709401" y="172606"/>
                    </a:cubicBezTo>
                    <a:cubicBezTo>
                      <a:pt x="706690" y="172606"/>
                      <a:pt x="704882" y="170798"/>
                      <a:pt x="704882" y="168087"/>
                    </a:cubicBezTo>
                    <a:cubicBezTo>
                      <a:pt x="703979" y="166280"/>
                      <a:pt x="706690" y="163569"/>
                      <a:pt x="709401" y="163569"/>
                    </a:cubicBezTo>
                    <a:lnTo>
                      <a:pt x="709401" y="163569"/>
                    </a:lnTo>
                    <a:close/>
                    <a:moveTo>
                      <a:pt x="690423" y="163569"/>
                    </a:moveTo>
                    <a:cubicBezTo>
                      <a:pt x="693134" y="163569"/>
                      <a:pt x="694942" y="165376"/>
                      <a:pt x="694942" y="168087"/>
                    </a:cubicBezTo>
                    <a:cubicBezTo>
                      <a:pt x="694942" y="170798"/>
                      <a:pt x="693134" y="172606"/>
                      <a:pt x="690423" y="172606"/>
                    </a:cubicBezTo>
                    <a:cubicBezTo>
                      <a:pt x="687712" y="172606"/>
                      <a:pt x="685905" y="170798"/>
                      <a:pt x="685905" y="168087"/>
                    </a:cubicBezTo>
                    <a:cubicBezTo>
                      <a:pt x="685905" y="166280"/>
                      <a:pt x="687712" y="163569"/>
                      <a:pt x="690423" y="163569"/>
                    </a:cubicBezTo>
                    <a:lnTo>
                      <a:pt x="690423" y="163569"/>
                    </a:lnTo>
                    <a:close/>
                    <a:moveTo>
                      <a:pt x="671446" y="163569"/>
                    </a:moveTo>
                    <a:cubicBezTo>
                      <a:pt x="674157" y="163569"/>
                      <a:pt x="675964" y="165376"/>
                      <a:pt x="675964" y="168087"/>
                    </a:cubicBezTo>
                    <a:cubicBezTo>
                      <a:pt x="675964" y="170798"/>
                      <a:pt x="674157" y="172606"/>
                      <a:pt x="671446" y="172606"/>
                    </a:cubicBezTo>
                    <a:cubicBezTo>
                      <a:pt x="668735" y="172606"/>
                      <a:pt x="666927" y="170798"/>
                      <a:pt x="666927" y="168087"/>
                    </a:cubicBezTo>
                    <a:cubicBezTo>
                      <a:pt x="666927" y="166280"/>
                      <a:pt x="668735" y="163569"/>
                      <a:pt x="671446" y="163569"/>
                    </a:cubicBezTo>
                    <a:lnTo>
                      <a:pt x="671446" y="163569"/>
                    </a:lnTo>
                    <a:close/>
                    <a:moveTo>
                      <a:pt x="652468" y="163569"/>
                    </a:moveTo>
                    <a:cubicBezTo>
                      <a:pt x="655179" y="163569"/>
                      <a:pt x="656987" y="165376"/>
                      <a:pt x="656987" y="168087"/>
                    </a:cubicBezTo>
                    <a:cubicBezTo>
                      <a:pt x="656987" y="170798"/>
                      <a:pt x="655179" y="172606"/>
                      <a:pt x="652468" y="172606"/>
                    </a:cubicBezTo>
                    <a:cubicBezTo>
                      <a:pt x="649757" y="172606"/>
                      <a:pt x="647950" y="170798"/>
                      <a:pt x="647950" y="168087"/>
                    </a:cubicBezTo>
                    <a:cubicBezTo>
                      <a:pt x="647950" y="166280"/>
                      <a:pt x="649757" y="163569"/>
                      <a:pt x="652468" y="163569"/>
                    </a:cubicBezTo>
                    <a:lnTo>
                      <a:pt x="652468" y="163569"/>
                    </a:lnTo>
                    <a:close/>
                    <a:moveTo>
                      <a:pt x="633490" y="163569"/>
                    </a:moveTo>
                    <a:cubicBezTo>
                      <a:pt x="636202" y="163569"/>
                      <a:pt x="638009" y="165376"/>
                      <a:pt x="638009" y="168087"/>
                    </a:cubicBezTo>
                    <a:cubicBezTo>
                      <a:pt x="638009" y="170798"/>
                      <a:pt x="636202" y="172606"/>
                      <a:pt x="633490" y="172606"/>
                    </a:cubicBezTo>
                    <a:cubicBezTo>
                      <a:pt x="630779" y="172606"/>
                      <a:pt x="628972" y="170798"/>
                      <a:pt x="628972" y="168087"/>
                    </a:cubicBezTo>
                    <a:cubicBezTo>
                      <a:pt x="628972" y="166280"/>
                      <a:pt x="631683" y="163569"/>
                      <a:pt x="633490" y="163569"/>
                    </a:cubicBezTo>
                    <a:lnTo>
                      <a:pt x="633490" y="163569"/>
                    </a:lnTo>
                    <a:close/>
                    <a:moveTo>
                      <a:pt x="615417" y="163569"/>
                    </a:moveTo>
                    <a:cubicBezTo>
                      <a:pt x="618128" y="163569"/>
                      <a:pt x="619935" y="165376"/>
                      <a:pt x="619935" y="168087"/>
                    </a:cubicBezTo>
                    <a:cubicBezTo>
                      <a:pt x="619935" y="170798"/>
                      <a:pt x="618128" y="172606"/>
                      <a:pt x="615417" y="172606"/>
                    </a:cubicBezTo>
                    <a:cubicBezTo>
                      <a:pt x="612705" y="172606"/>
                      <a:pt x="610898" y="170798"/>
                      <a:pt x="610898" y="168087"/>
                    </a:cubicBezTo>
                    <a:cubicBezTo>
                      <a:pt x="609994" y="166280"/>
                      <a:pt x="612705" y="163569"/>
                      <a:pt x="615417" y="163569"/>
                    </a:cubicBezTo>
                    <a:lnTo>
                      <a:pt x="615417" y="163569"/>
                    </a:lnTo>
                    <a:close/>
                    <a:moveTo>
                      <a:pt x="596439" y="163569"/>
                    </a:moveTo>
                    <a:cubicBezTo>
                      <a:pt x="599150" y="163569"/>
                      <a:pt x="600957" y="165376"/>
                      <a:pt x="600957" y="168087"/>
                    </a:cubicBezTo>
                    <a:cubicBezTo>
                      <a:pt x="600957" y="170798"/>
                      <a:pt x="599150" y="172606"/>
                      <a:pt x="596439" y="172606"/>
                    </a:cubicBezTo>
                    <a:cubicBezTo>
                      <a:pt x="593728" y="172606"/>
                      <a:pt x="591920" y="170798"/>
                      <a:pt x="591920" y="168087"/>
                    </a:cubicBezTo>
                    <a:cubicBezTo>
                      <a:pt x="591920" y="166280"/>
                      <a:pt x="593728" y="163569"/>
                      <a:pt x="596439" y="163569"/>
                    </a:cubicBezTo>
                    <a:lnTo>
                      <a:pt x="596439" y="163569"/>
                    </a:lnTo>
                    <a:close/>
                    <a:moveTo>
                      <a:pt x="577461" y="163569"/>
                    </a:moveTo>
                    <a:cubicBezTo>
                      <a:pt x="580172" y="163569"/>
                      <a:pt x="581980" y="165376"/>
                      <a:pt x="581980" y="168087"/>
                    </a:cubicBezTo>
                    <a:cubicBezTo>
                      <a:pt x="581980" y="170798"/>
                      <a:pt x="580172" y="172606"/>
                      <a:pt x="577461" y="172606"/>
                    </a:cubicBezTo>
                    <a:cubicBezTo>
                      <a:pt x="574750" y="172606"/>
                      <a:pt x="572943" y="170798"/>
                      <a:pt x="572943" y="168087"/>
                    </a:cubicBezTo>
                    <a:cubicBezTo>
                      <a:pt x="572943" y="166280"/>
                      <a:pt x="574750" y="163569"/>
                      <a:pt x="577461" y="163569"/>
                    </a:cubicBezTo>
                    <a:lnTo>
                      <a:pt x="577461" y="163569"/>
                    </a:lnTo>
                    <a:close/>
                    <a:moveTo>
                      <a:pt x="558484" y="163569"/>
                    </a:moveTo>
                    <a:cubicBezTo>
                      <a:pt x="561195" y="163569"/>
                      <a:pt x="563002" y="165376"/>
                      <a:pt x="563002" y="168087"/>
                    </a:cubicBezTo>
                    <a:cubicBezTo>
                      <a:pt x="563002" y="170798"/>
                      <a:pt x="561195" y="172606"/>
                      <a:pt x="558484" y="172606"/>
                    </a:cubicBezTo>
                    <a:cubicBezTo>
                      <a:pt x="555773" y="172606"/>
                      <a:pt x="553965" y="170798"/>
                      <a:pt x="553965" y="168087"/>
                    </a:cubicBezTo>
                    <a:cubicBezTo>
                      <a:pt x="553965" y="166280"/>
                      <a:pt x="555773" y="163569"/>
                      <a:pt x="558484" y="163569"/>
                    </a:cubicBezTo>
                    <a:lnTo>
                      <a:pt x="558484" y="163569"/>
                    </a:lnTo>
                    <a:close/>
                    <a:moveTo>
                      <a:pt x="539506" y="163569"/>
                    </a:moveTo>
                    <a:cubicBezTo>
                      <a:pt x="542217" y="163569"/>
                      <a:pt x="544025" y="165376"/>
                      <a:pt x="544025" y="168087"/>
                    </a:cubicBezTo>
                    <a:cubicBezTo>
                      <a:pt x="544025" y="170798"/>
                      <a:pt x="542217" y="172606"/>
                      <a:pt x="539506" y="172606"/>
                    </a:cubicBezTo>
                    <a:cubicBezTo>
                      <a:pt x="536795" y="172606"/>
                      <a:pt x="534988" y="170798"/>
                      <a:pt x="534988" y="168087"/>
                    </a:cubicBezTo>
                    <a:cubicBezTo>
                      <a:pt x="534988" y="166280"/>
                      <a:pt x="537699" y="163569"/>
                      <a:pt x="539506" y="163569"/>
                    </a:cubicBezTo>
                    <a:lnTo>
                      <a:pt x="539506" y="163569"/>
                    </a:lnTo>
                    <a:close/>
                    <a:moveTo>
                      <a:pt x="521432" y="163569"/>
                    </a:moveTo>
                    <a:cubicBezTo>
                      <a:pt x="524143" y="163569"/>
                      <a:pt x="525951" y="165376"/>
                      <a:pt x="525951" y="168087"/>
                    </a:cubicBezTo>
                    <a:cubicBezTo>
                      <a:pt x="525951" y="170798"/>
                      <a:pt x="524143" y="172606"/>
                      <a:pt x="521432" y="172606"/>
                    </a:cubicBezTo>
                    <a:cubicBezTo>
                      <a:pt x="518721" y="172606"/>
                      <a:pt x="516914" y="170798"/>
                      <a:pt x="516914" y="168087"/>
                    </a:cubicBezTo>
                    <a:cubicBezTo>
                      <a:pt x="516010" y="166280"/>
                      <a:pt x="518721" y="163569"/>
                      <a:pt x="521432" y="163569"/>
                    </a:cubicBezTo>
                    <a:lnTo>
                      <a:pt x="521432" y="163569"/>
                    </a:lnTo>
                    <a:close/>
                    <a:moveTo>
                      <a:pt x="502455" y="163569"/>
                    </a:moveTo>
                    <a:cubicBezTo>
                      <a:pt x="505166" y="163569"/>
                      <a:pt x="506973" y="165376"/>
                      <a:pt x="506973" y="168087"/>
                    </a:cubicBezTo>
                    <a:cubicBezTo>
                      <a:pt x="506973" y="170798"/>
                      <a:pt x="505166" y="172606"/>
                      <a:pt x="502455" y="172606"/>
                    </a:cubicBezTo>
                    <a:cubicBezTo>
                      <a:pt x="499744" y="172606"/>
                      <a:pt x="497936" y="170798"/>
                      <a:pt x="497936" y="168087"/>
                    </a:cubicBezTo>
                    <a:cubicBezTo>
                      <a:pt x="497936" y="166280"/>
                      <a:pt x="499744" y="163569"/>
                      <a:pt x="502455" y="163569"/>
                    </a:cubicBezTo>
                    <a:lnTo>
                      <a:pt x="502455" y="163569"/>
                    </a:lnTo>
                    <a:close/>
                    <a:moveTo>
                      <a:pt x="483477" y="163569"/>
                    </a:moveTo>
                    <a:cubicBezTo>
                      <a:pt x="486188" y="163569"/>
                      <a:pt x="487995" y="165376"/>
                      <a:pt x="487995" y="168087"/>
                    </a:cubicBezTo>
                    <a:cubicBezTo>
                      <a:pt x="487995" y="170798"/>
                      <a:pt x="486188" y="172606"/>
                      <a:pt x="483477" y="172606"/>
                    </a:cubicBezTo>
                    <a:cubicBezTo>
                      <a:pt x="480766" y="172606"/>
                      <a:pt x="478959" y="170798"/>
                      <a:pt x="478959" y="168087"/>
                    </a:cubicBezTo>
                    <a:cubicBezTo>
                      <a:pt x="478959" y="166280"/>
                      <a:pt x="480766" y="163569"/>
                      <a:pt x="483477" y="163569"/>
                    </a:cubicBezTo>
                    <a:lnTo>
                      <a:pt x="483477" y="163569"/>
                    </a:lnTo>
                    <a:close/>
                    <a:moveTo>
                      <a:pt x="464499" y="163569"/>
                    </a:moveTo>
                    <a:cubicBezTo>
                      <a:pt x="467211" y="163569"/>
                      <a:pt x="469018" y="165376"/>
                      <a:pt x="469018" y="168087"/>
                    </a:cubicBezTo>
                    <a:cubicBezTo>
                      <a:pt x="469018" y="170798"/>
                      <a:pt x="467211" y="172606"/>
                      <a:pt x="464499" y="172606"/>
                    </a:cubicBezTo>
                    <a:cubicBezTo>
                      <a:pt x="461788" y="172606"/>
                      <a:pt x="459981" y="170798"/>
                      <a:pt x="459981" y="168087"/>
                    </a:cubicBezTo>
                    <a:cubicBezTo>
                      <a:pt x="459981" y="166280"/>
                      <a:pt x="461788" y="163569"/>
                      <a:pt x="464499" y="163569"/>
                    </a:cubicBezTo>
                    <a:lnTo>
                      <a:pt x="464499" y="163569"/>
                    </a:lnTo>
                    <a:close/>
                    <a:moveTo>
                      <a:pt x="446425" y="163569"/>
                    </a:moveTo>
                    <a:cubicBezTo>
                      <a:pt x="449137" y="163569"/>
                      <a:pt x="450944" y="165376"/>
                      <a:pt x="450944" y="168087"/>
                    </a:cubicBezTo>
                    <a:cubicBezTo>
                      <a:pt x="450944" y="170798"/>
                      <a:pt x="449137" y="172606"/>
                      <a:pt x="446425" y="172606"/>
                    </a:cubicBezTo>
                    <a:cubicBezTo>
                      <a:pt x="443714" y="172606"/>
                      <a:pt x="441907" y="170798"/>
                      <a:pt x="441907" y="168087"/>
                    </a:cubicBezTo>
                    <a:cubicBezTo>
                      <a:pt x="441003" y="166280"/>
                      <a:pt x="443714" y="163569"/>
                      <a:pt x="446425" y="163569"/>
                    </a:cubicBezTo>
                    <a:lnTo>
                      <a:pt x="446425" y="163569"/>
                    </a:lnTo>
                    <a:close/>
                    <a:moveTo>
                      <a:pt x="427448" y="163569"/>
                    </a:moveTo>
                    <a:cubicBezTo>
                      <a:pt x="430159" y="163569"/>
                      <a:pt x="431966" y="165376"/>
                      <a:pt x="431966" y="168087"/>
                    </a:cubicBezTo>
                    <a:cubicBezTo>
                      <a:pt x="431966" y="170798"/>
                      <a:pt x="430159" y="172606"/>
                      <a:pt x="427448" y="172606"/>
                    </a:cubicBezTo>
                    <a:cubicBezTo>
                      <a:pt x="424737" y="172606"/>
                      <a:pt x="422929" y="170798"/>
                      <a:pt x="422929" y="168087"/>
                    </a:cubicBezTo>
                    <a:cubicBezTo>
                      <a:pt x="422929" y="166280"/>
                      <a:pt x="424737" y="163569"/>
                      <a:pt x="427448" y="163569"/>
                    </a:cubicBezTo>
                    <a:lnTo>
                      <a:pt x="427448" y="163569"/>
                    </a:lnTo>
                    <a:close/>
                    <a:moveTo>
                      <a:pt x="408470" y="163569"/>
                    </a:moveTo>
                    <a:cubicBezTo>
                      <a:pt x="411181" y="163569"/>
                      <a:pt x="412989" y="165376"/>
                      <a:pt x="412989" y="168087"/>
                    </a:cubicBezTo>
                    <a:cubicBezTo>
                      <a:pt x="412989" y="170798"/>
                      <a:pt x="411181" y="172606"/>
                      <a:pt x="408470" y="172606"/>
                    </a:cubicBezTo>
                    <a:cubicBezTo>
                      <a:pt x="405759" y="172606"/>
                      <a:pt x="403952" y="170798"/>
                      <a:pt x="403952" y="168087"/>
                    </a:cubicBezTo>
                    <a:cubicBezTo>
                      <a:pt x="403952" y="166280"/>
                      <a:pt x="405759" y="163569"/>
                      <a:pt x="408470" y="163569"/>
                    </a:cubicBezTo>
                    <a:lnTo>
                      <a:pt x="408470" y="163569"/>
                    </a:lnTo>
                    <a:close/>
                    <a:moveTo>
                      <a:pt x="389493" y="163569"/>
                    </a:moveTo>
                    <a:cubicBezTo>
                      <a:pt x="392204" y="163569"/>
                      <a:pt x="394011" y="165376"/>
                      <a:pt x="394011" y="168087"/>
                    </a:cubicBezTo>
                    <a:cubicBezTo>
                      <a:pt x="394011" y="170798"/>
                      <a:pt x="392204" y="172606"/>
                      <a:pt x="389493" y="172606"/>
                    </a:cubicBezTo>
                    <a:cubicBezTo>
                      <a:pt x="386782" y="172606"/>
                      <a:pt x="384974" y="170798"/>
                      <a:pt x="384974" y="168087"/>
                    </a:cubicBezTo>
                    <a:cubicBezTo>
                      <a:pt x="384974" y="166280"/>
                      <a:pt x="386782" y="163569"/>
                      <a:pt x="389493" y="163569"/>
                    </a:cubicBezTo>
                    <a:lnTo>
                      <a:pt x="389493" y="163569"/>
                    </a:lnTo>
                    <a:close/>
                    <a:moveTo>
                      <a:pt x="370515" y="163569"/>
                    </a:moveTo>
                    <a:cubicBezTo>
                      <a:pt x="373226" y="163569"/>
                      <a:pt x="375034" y="165376"/>
                      <a:pt x="375034" y="168087"/>
                    </a:cubicBezTo>
                    <a:cubicBezTo>
                      <a:pt x="375034" y="170798"/>
                      <a:pt x="373226" y="172606"/>
                      <a:pt x="370515" y="172606"/>
                    </a:cubicBezTo>
                    <a:cubicBezTo>
                      <a:pt x="367804" y="172606"/>
                      <a:pt x="365997" y="170798"/>
                      <a:pt x="365997" y="168087"/>
                    </a:cubicBezTo>
                    <a:cubicBezTo>
                      <a:pt x="365997" y="166280"/>
                      <a:pt x="367804" y="163569"/>
                      <a:pt x="370515" y="163569"/>
                    </a:cubicBezTo>
                    <a:lnTo>
                      <a:pt x="370515" y="163569"/>
                    </a:lnTo>
                    <a:close/>
                    <a:moveTo>
                      <a:pt x="352441" y="163569"/>
                    </a:moveTo>
                    <a:cubicBezTo>
                      <a:pt x="355152" y="163569"/>
                      <a:pt x="356960" y="165376"/>
                      <a:pt x="356960" y="168087"/>
                    </a:cubicBezTo>
                    <a:cubicBezTo>
                      <a:pt x="356960" y="170798"/>
                      <a:pt x="355152" y="172606"/>
                      <a:pt x="352441" y="172606"/>
                    </a:cubicBezTo>
                    <a:cubicBezTo>
                      <a:pt x="349730" y="172606"/>
                      <a:pt x="347923" y="170798"/>
                      <a:pt x="347923" y="168087"/>
                    </a:cubicBezTo>
                    <a:cubicBezTo>
                      <a:pt x="347019" y="166280"/>
                      <a:pt x="349730" y="163569"/>
                      <a:pt x="352441" y="163569"/>
                    </a:cubicBezTo>
                    <a:lnTo>
                      <a:pt x="352441" y="163569"/>
                    </a:lnTo>
                    <a:close/>
                    <a:moveTo>
                      <a:pt x="333464" y="163569"/>
                    </a:moveTo>
                    <a:cubicBezTo>
                      <a:pt x="336175" y="163569"/>
                      <a:pt x="337982" y="165376"/>
                      <a:pt x="337982" y="168087"/>
                    </a:cubicBezTo>
                    <a:cubicBezTo>
                      <a:pt x="337982" y="170798"/>
                      <a:pt x="336175" y="172606"/>
                      <a:pt x="333464" y="172606"/>
                    </a:cubicBezTo>
                    <a:cubicBezTo>
                      <a:pt x="330753" y="172606"/>
                      <a:pt x="328945" y="170798"/>
                      <a:pt x="328945" y="168087"/>
                    </a:cubicBezTo>
                    <a:cubicBezTo>
                      <a:pt x="328945" y="166280"/>
                      <a:pt x="330753" y="163569"/>
                      <a:pt x="333464" y="163569"/>
                    </a:cubicBezTo>
                    <a:lnTo>
                      <a:pt x="333464" y="163569"/>
                    </a:lnTo>
                    <a:close/>
                    <a:moveTo>
                      <a:pt x="314486" y="163569"/>
                    </a:moveTo>
                    <a:cubicBezTo>
                      <a:pt x="317197" y="163569"/>
                      <a:pt x="319004" y="165376"/>
                      <a:pt x="319004" y="168087"/>
                    </a:cubicBezTo>
                    <a:cubicBezTo>
                      <a:pt x="319004" y="170798"/>
                      <a:pt x="317197" y="172606"/>
                      <a:pt x="314486" y="172606"/>
                    </a:cubicBezTo>
                    <a:cubicBezTo>
                      <a:pt x="311775" y="172606"/>
                      <a:pt x="309968" y="170798"/>
                      <a:pt x="309968" y="168087"/>
                    </a:cubicBezTo>
                    <a:cubicBezTo>
                      <a:pt x="309968" y="166280"/>
                      <a:pt x="311775" y="163569"/>
                      <a:pt x="314486" y="163569"/>
                    </a:cubicBezTo>
                    <a:lnTo>
                      <a:pt x="314486" y="163569"/>
                    </a:lnTo>
                    <a:close/>
                    <a:moveTo>
                      <a:pt x="295508" y="163569"/>
                    </a:moveTo>
                    <a:cubicBezTo>
                      <a:pt x="298219" y="163569"/>
                      <a:pt x="300027" y="165376"/>
                      <a:pt x="300027" y="168087"/>
                    </a:cubicBezTo>
                    <a:cubicBezTo>
                      <a:pt x="300027" y="170798"/>
                      <a:pt x="298219" y="172606"/>
                      <a:pt x="295508" y="172606"/>
                    </a:cubicBezTo>
                    <a:cubicBezTo>
                      <a:pt x="292797" y="172606"/>
                      <a:pt x="290990" y="170798"/>
                      <a:pt x="290990" y="168087"/>
                    </a:cubicBezTo>
                    <a:cubicBezTo>
                      <a:pt x="290990" y="166280"/>
                      <a:pt x="292797" y="163569"/>
                      <a:pt x="295508" y="163569"/>
                    </a:cubicBezTo>
                    <a:lnTo>
                      <a:pt x="295508" y="163569"/>
                    </a:lnTo>
                    <a:close/>
                    <a:moveTo>
                      <a:pt x="831400" y="152725"/>
                    </a:moveTo>
                    <a:cubicBezTo>
                      <a:pt x="834111" y="152725"/>
                      <a:pt x="835918" y="154532"/>
                      <a:pt x="835918" y="157243"/>
                    </a:cubicBezTo>
                    <a:cubicBezTo>
                      <a:pt x="835918" y="159954"/>
                      <a:pt x="834111" y="161761"/>
                      <a:pt x="831400" y="161761"/>
                    </a:cubicBezTo>
                    <a:cubicBezTo>
                      <a:pt x="828689" y="161761"/>
                      <a:pt x="826881" y="159954"/>
                      <a:pt x="826881" y="157243"/>
                    </a:cubicBezTo>
                    <a:cubicBezTo>
                      <a:pt x="826881" y="155436"/>
                      <a:pt x="828689" y="152725"/>
                      <a:pt x="831400" y="152725"/>
                    </a:cubicBezTo>
                    <a:lnTo>
                      <a:pt x="831400" y="152725"/>
                    </a:lnTo>
                    <a:close/>
                    <a:moveTo>
                      <a:pt x="812422" y="152725"/>
                    </a:moveTo>
                    <a:cubicBezTo>
                      <a:pt x="815133" y="152725"/>
                      <a:pt x="816941" y="154532"/>
                      <a:pt x="816941" y="157243"/>
                    </a:cubicBezTo>
                    <a:cubicBezTo>
                      <a:pt x="816941" y="159954"/>
                      <a:pt x="815133" y="161761"/>
                      <a:pt x="812422" y="161761"/>
                    </a:cubicBezTo>
                    <a:cubicBezTo>
                      <a:pt x="809711" y="161761"/>
                      <a:pt x="807904" y="159954"/>
                      <a:pt x="807904" y="157243"/>
                    </a:cubicBezTo>
                    <a:cubicBezTo>
                      <a:pt x="807904" y="155436"/>
                      <a:pt x="809711" y="152725"/>
                      <a:pt x="812422" y="152725"/>
                    </a:cubicBezTo>
                    <a:lnTo>
                      <a:pt x="812422" y="152725"/>
                    </a:lnTo>
                    <a:close/>
                    <a:moveTo>
                      <a:pt x="793445" y="152725"/>
                    </a:moveTo>
                    <a:cubicBezTo>
                      <a:pt x="796156" y="152725"/>
                      <a:pt x="797963" y="154532"/>
                      <a:pt x="797963" y="157243"/>
                    </a:cubicBezTo>
                    <a:cubicBezTo>
                      <a:pt x="797963" y="159954"/>
                      <a:pt x="796156" y="161761"/>
                      <a:pt x="793445" y="161761"/>
                    </a:cubicBezTo>
                    <a:cubicBezTo>
                      <a:pt x="790733" y="161761"/>
                      <a:pt x="788926" y="159954"/>
                      <a:pt x="788926" y="157243"/>
                    </a:cubicBezTo>
                    <a:cubicBezTo>
                      <a:pt x="788926" y="155436"/>
                      <a:pt x="790733" y="152725"/>
                      <a:pt x="793445" y="152725"/>
                    </a:cubicBezTo>
                    <a:lnTo>
                      <a:pt x="793445" y="152725"/>
                    </a:lnTo>
                    <a:close/>
                    <a:moveTo>
                      <a:pt x="774467" y="152725"/>
                    </a:moveTo>
                    <a:cubicBezTo>
                      <a:pt x="777178" y="152725"/>
                      <a:pt x="778985" y="154532"/>
                      <a:pt x="778985" y="157243"/>
                    </a:cubicBezTo>
                    <a:cubicBezTo>
                      <a:pt x="778985" y="159954"/>
                      <a:pt x="777178" y="161761"/>
                      <a:pt x="774467" y="161761"/>
                    </a:cubicBezTo>
                    <a:cubicBezTo>
                      <a:pt x="771756" y="161761"/>
                      <a:pt x="769948" y="159954"/>
                      <a:pt x="769948" y="157243"/>
                    </a:cubicBezTo>
                    <a:cubicBezTo>
                      <a:pt x="769948" y="155436"/>
                      <a:pt x="771756" y="152725"/>
                      <a:pt x="774467" y="152725"/>
                    </a:cubicBezTo>
                    <a:lnTo>
                      <a:pt x="774467" y="152725"/>
                    </a:lnTo>
                    <a:close/>
                    <a:moveTo>
                      <a:pt x="756393" y="152725"/>
                    </a:moveTo>
                    <a:cubicBezTo>
                      <a:pt x="759104" y="152725"/>
                      <a:pt x="760912" y="154532"/>
                      <a:pt x="760912" y="157243"/>
                    </a:cubicBezTo>
                    <a:cubicBezTo>
                      <a:pt x="760912" y="159954"/>
                      <a:pt x="759104" y="161761"/>
                      <a:pt x="756393" y="161761"/>
                    </a:cubicBezTo>
                    <a:cubicBezTo>
                      <a:pt x="753682" y="161761"/>
                      <a:pt x="751875" y="159954"/>
                      <a:pt x="751875" y="157243"/>
                    </a:cubicBezTo>
                    <a:cubicBezTo>
                      <a:pt x="750971" y="155436"/>
                      <a:pt x="753682" y="152725"/>
                      <a:pt x="756393" y="152725"/>
                    </a:cubicBezTo>
                    <a:lnTo>
                      <a:pt x="756393" y="152725"/>
                    </a:lnTo>
                    <a:close/>
                    <a:moveTo>
                      <a:pt x="737415" y="152725"/>
                    </a:moveTo>
                    <a:cubicBezTo>
                      <a:pt x="740126" y="152725"/>
                      <a:pt x="741934" y="154532"/>
                      <a:pt x="741934" y="157243"/>
                    </a:cubicBezTo>
                    <a:cubicBezTo>
                      <a:pt x="741934" y="159954"/>
                      <a:pt x="740126" y="161761"/>
                      <a:pt x="737415" y="161761"/>
                    </a:cubicBezTo>
                    <a:cubicBezTo>
                      <a:pt x="734704" y="161761"/>
                      <a:pt x="732897" y="159954"/>
                      <a:pt x="732897" y="157243"/>
                    </a:cubicBezTo>
                    <a:cubicBezTo>
                      <a:pt x="732897" y="155436"/>
                      <a:pt x="734704" y="152725"/>
                      <a:pt x="737415" y="152725"/>
                    </a:cubicBezTo>
                    <a:lnTo>
                      <a:pt x="737415" y="152725"/>
                    </a:lnTo>
                    <a:close/>
                    <a:moveTo>
                      <a:pt x="718438" y="152725"/>
                    </a:moveTo>
                    <a:cubicBezTo>
                      <a:pt x="721149" y="152725"/>
                      <a:pt x="722956" y="154532"/>
                      <a:pt x="722956" y="157243"/>
                    </a:cubicBezTo>
                    <a:cubicBezTo>
                      <a:pt x="722956" y="159954"/>
                      <a:pt x="721149" y="161761"/>
                      <a:pt x="718438" y="161761"/>
                    </a:cubicBezTo>
                    <a:cubicBezTo>
                      <a:pt x="715727" y="161761"/>
                      <a:pt x="713919" y="159954"/>
                      <a:pt x="713919" y="157243"/>
                    </a:cubicBezTo>
                    <a:cubicBezTo>
                      <a:pt x="713919" y="155436"/>
                      <a:pt x="715727" y="152725"/>
                      <a:pt x="718438" y="152725"/>
                    </a:cubicBezTo>
                    <a:lnTo>
                      <a:pt x="718438" y="152725"/>
                    </a:lnTo>
                    <a:close/>
                    <a:moveTo>
                      <a:pt x="699460" y="152725"/>
                    </a:moveTo>
                    <a:cubicBezTo>
                      <a:pt x="702171" y="152725"/>
                      <a:pt x="703979" y="154532"/>
                      <a:pt x="703979" y="157243"/>
                    </a:cubicBezTo>
                    <a:cubicBezTo>
                      <a:pt x="703979" y="159954"/>
                      <a:pt x="702171" y="161761"/>
                      <a:pt x="699460" y="161761"/>
                    </a:cubicBezTo>
                    <a:cubicBezTo>
                      <a:pt x="696749" y="161761"/>
                      <a:pt x="694942" y="159954"/>
                      <a:pt x="694942" y="157243"/>
                    </a:cubicBezTo>
                    <a:cubicBezTo>
                      <a:pt x="694942" y="155436"/>
                      <a:pt x="696749" y="152725"/>
                      <a:pt x="699460" y="152725"/>
                    </a:cubicBezTo>
                    <a:lnTo>
                      <a:pt x="699460" y="152725"/>
                    </a:lnTo>
                    <a:close/>
                    <a:moveTo>
                      <a:pt x="680483" y="152725"/>
                    </a:moveTo>
                    <a:cubicBezTo>
                      <a:pt x="683194" y="152725"/>
                      <a:pt x="685001" y="154532"/>
                      <a:pt x="685001" y="157243"/>
                    </a:cubicBezTo>
                    <a:cubicBezTo>
                      <a:pt x="685001" y="159954"/>
                      <a:pt x="683194" y="161761"/>
                      <a:pt x="680483" y="161761"/>
                    </a:cubicBezTo>
                    <a:cubicBezTo>
                      <a:pt x="677771" y="161761"/>
                      <a:pt x="675964" y="159954"/>
                      <a:pt x="675964" y="157243"/>
                    </a:cubicBezTo>
                    <a:cubicBezTo>
                      <a:pt x="675964" y="155436"/>
                      <a:pt x="678675" y="152725"/>
                      <a:pt x="680483" y="152725"/>
                    </a:cubicBezTo>
                    <a:lnTo>
                      <a:pt x="680483" y="152725"/>
                    </a:lnTo>
                    <a:close/>
                    <a:moveTo>
                      <a:pt x="662409" y="152725"/>
                    </a:moveTo>
                    <a:cubicBezTo>
                      <a:pt x="665120" y="152725"/>
                      <a:pt x="666927" y="154532"/>
                      <a:pt x="666927" y="157243"/>
                    </a:cubicBezTo>
                    <a:cubicBezTo>
                      <a:pt x="666927" y="159954"/>
                      <a:pt x="665120" y="161761"/>
                      <a:pt x="662409" y="161761"/>
                    </a:cubicBezTo>
                    <a:cubicBezTo>
                      <a:pt x="659698" y="161761"/>
                      <a:pt x="657890" y="159954"/>
                      <a:pt x="657890" y="157243"/>
                    </a:cubicBezTo>
                    <a:cubicBezTo>
                      <a:pt x="656987" y="155436"/>
                      <a:pt x="659698" y="152725"/>
                      <a:pt x="662409" y="152725"/>
                    </a:cubicBezTo>
                    <a:lnTo>
                      <a:pt x="662409" y="152725"/>
                    </a:lnTo>
                    <a:close/>
                    <a:moveTo>
                      <a:pt x="643431" y="152725"/>
                    </a:moveTo>
                    <a:cubicBezTo>
                      <a:pt x="646142" y="152725"/>
                      <a:pt x="647950" y="154532"/>
                      <a:pt x="647950" y="157243"/>
                    </a:cubicBezTo>
                    <a:cubicBezTo>
                      <a:pt x="647950" y="159954"/>
                      <a:pt x="646142" y="161761"/>
                      <a:pt x="643431" y="161761"/>
                    </a:cubicBezTo>
                    <a:cubicBezTo>
                      <a:pt x="640720" y="161761"/>
                      <a:pt x="638913" y="159954"/>
                      <a:pt x="638913" y="157243"/>
                    </a:cubicBezTo>
                    <a:cubicBezTo>
                      <a:pt x="638913" y="155436"/>
                      <a:pt x="640720" y="152725"/>
                      <a:pt x="643431" y="152725"/>
                    </a:cubicBezTo>
                    <a:lnTo>
                      <a:pt x="643431" y="152725"/>
                    </a:lnTo>
                    <a:close/>
                    <a:moveTo>
                      <a:pt x="624453" y="152725"/>
                    </a:moveTo>
                    <a:cubicBezTo>
                      <a:pt x="627165" y="152725"/>
                      <a:pt x="628972" y="154532"/>
                      <a:pt x="628972" y="157243"/>
                    </a:cubicBezTo>
                    <a:cubicBezTo>
                      <a:pt x="628972" y="159954"/>
                      <a:pt x="627165" y="161761"/>
                      <a:pt x="624453" y="161761"/>
                    </a:cubicBezTo>
                    <a:cubicBezTo>
                      <a:pt x="621742" y="161761"/>
                      <a:pt x="619935" y="159954"/>
                      <a:pt x="619935" y="157243"/>
                    </a:cubicBezTo>
                    <a:cubicBezTo>
                      <a:pt x="619935" y="155436"/>
                      <a:pt x="621742" y="152725"/>
                      <a:pt x="624453" y="152725"/>
                    </a:cubicBezTo>
                    <a:lnTo>
                      <a:pt x="624453" y="152725"/>
                    </a:lnTo>
                    <a:close/>
                    <a:moveTo>
                      <a:pt x="605476" y="152725"/>
                    </a:moveTo>
                    <a:cubicBezTo>
                      <a:pt x="608187" y="152725"/>
                      <a:pt x="609994" y="154532"/>
                      <a:pt x="609994" y="157243"/>
                    </a:cubicBezTo>
                    <a:cubicBezTo>
                      <a:pt x="609994" y="159954"/>
                      <a:pt x="608187" y="161761"/>
                      <a:pt x="605476" y="161761"/>
                    </a:cubicBezTo>
                    <a:cubicBezTo>
                      <a:pt x="602765" y="161761"/>
                      <a:pt x="600957" y="159954"/>
                      <a:pt x="600957" y="157243"/>
                    </a:cubicBezTo>
                    <a:cubicBezTo>
                      <a:pt x="600957" y="155436"/>
                      <a:pt x="602765" y="152725"/>
                      <a:pt x="605476" y="152725"/>
                    </a:cubicBezTo>
                    <a:lnTo>
                      <a:pt x="605476" y="152725"/>
                    </a:lnTo>
                    <a:close/>
                    <a:moveTo>
                      <a:pt x="586498" y="152725"/>
                    </a:moveTo>
                    <a:cubicBezTo>
                      <a:pt x="589209" y="152725"/>
                      <a:pt x="591017" y="154532"/>
                      <a:pt x="591017" y="157243"/>
                    </a:cubicBezTo>
                    <a:cubicBezTo>
                      <a:pt x="591017" y="159954"/>
                      <a:pt x="589209" y="161761"/>
                      <a:pt x="586498" y="161761"/>
                    </a:cubicBezTo>
                    <a:cubicBezTo>
                      <a:pt x="583787" y="161761"/>
                      <a:pt x="581980" y="159954"/>
                      <a:pt x="581980" y="157243"/>
                    </a:cubicBezTo>
                    <a:cubicBezTo>
                      <a:pt x="581980" y="155436"/>
                      <a:pt x="584691" y="152725"/>
                      <a:pt x="586498" y="152725"/>
                    </a:cubicBezTo>
                    <a:lnTo>
                      <a:pt x="586498" y="152725"/>
                    </a:lnTo>
                    <a:close/>
                    <a:moveTo>
                      <a:pt x="568424" y="152725"/>
                    </a:moveTo>
                    <a:cubicBezTo>
                      <a:pt x="571135" y="152725"/>
                      <a:pt x="572943" y="154532"/>
                      <a:pt x="572943" y="157243"/>
                    </a:cubicBezTo>
                    <a:cubicBezTo>
                      <a:pt x="572943" y="159954"/>
                      <a:pt x="571135" y="161761"/>
                      <a:pt x="568424" y="161761"/>
                    </a:cubicBezTo>
                    <a:cubicBezTo>
                      <a:pt x="565713" y="161761"/>
                      <a:pt x="563906" y="159954"/>
                      <a:pt x="563906" y="157243"/>
                    </a:cubicBezTo>
                    <a:cubicBezTo>
                      <a:pt x="563906" y="155436"/>
                      <a:pt x="565713" y="152725"/>
                      <a:pt x="568424" y="152725"/>
                    </a:cubicBezTo>
                    <a:lnTo>
                      <a:pt x="568424" y="152725"/>
                    </a:lnTo>
                    <a:close/>
                    <a:moveTo>
                      <a:pt x="549447" y="152725"/>
                    </a:moveTo>
                    <a:cubicBezTo>
                      <a:pt x="552158" y="152725"/>
                      <a:pt x="553965" y="154532"/>
                      <a:pt x="553965" y="157243"/>
                    </a:cubicBezTo>
                    <a:cubicBezTo>
                      <a:pt x="553965" y="159954"/>
                      <a:pt x="552158" y="161761"/>
                      <a:pt x="549447" y="161761"/>
                    </a:cubicBezTo>
                    <a:cubicBezTo>
                      <a:pt x="546736" y="161761"/>
                      <a:pt x="544928" y="159954"/>
                      <a:pt x="544928" y="157243"/>
                    </a:cubicBezTo>
                    <a:cubicBezTo>
                      <a:pt x="544928" y="155436"/>
                      <a:pt x="546736" y="152725"/>
                      <a:pt x="549447" y="152725"/>
                    </a:cubicBezTo>
                    <a:lnTo>
                      <a:pt x="549447" y="152725"/>
                    </a:lnTo>
                    <a:close/>
                    <a:moveTo>
                      <a:pt x="530469" y="152725"/>
                    </a:moveTo>
                    <a:cubicBezTo>
                      <a:pt x="533180" y="152725"/>
                      <a:pt x="534988" y="154532"/>
                      <a:pt x="534988" y="157243"/>
                    </a:cubicBezTo>
                    <a:cubicBezTo>
                      <a:pt x="534988" y="159954"/>
                      <a:pt x="533180" y="161761"/>
                      <a:pt x="530469" y="161761"/>
                    </a:cubicBezTo>
                    <a:cubicBezTo>
                      <a:pt x="527758" y="161761"/>
                      <a:pt x="525951" y="159954"/>
                      <a:pt x="525951" y="157243"/>
                    </a:cubicBezTo>
                    <a:cubicBezTo>
                      <a:pt x="525951" y="155436"/>
                      <a:pt x="527758" y="152725"/>
                      <a:pt x="530469" y="152725"/>
                    </a:cubicBezTo>
                    <a:lnTo>
                      <a:pt x="530469" y="152725"/>
                    </a:lnTo>
                    <a:close/>
                    <a:moveTo>
                      <a:pt x="511492" y="152725"/>
                    </a:moveTo>
                    <a:cubicBezTo>
                      <a:pt x="514203" y="152725"/>
                      <a:pt x="516010" y="154532"/>
                      <a:pt x="516010" y="157243"/>
                    </a:cubicBezTo>
                    <a:cubicBezTo>
                      <a:pt x="516010" y="159954"/>
                      <a:pt x="514203" y="161761"/>
                      <a:pt x="511492" y="161761"/>
                    </a:cubicBezTo>
                    <a:cubicBezTo>
                      <a:pt x="508780" y="161761"/>
                      <a:pt x="506973" y="159954"/>
                      <a:pt x="506973" y="157243"/>
                    </a:cubicBezTo>
                    <a:cubicBezTo>
                      <a:pt x="506973" y="155436"/>
                      <a:pt x="508780" y="152725"/>
                      <a:pt x="511492" y="152725"/>
                    </a:cubicBezTo>
                    <a:lnTo>
                      <a:pt x="511492" y="152725"/>
                    </a:lnTo>
                    <a:close/>
                    <a:moveTo>
                      <a:pt x="493418" y="152725"/>
                    </a:moveTo>
                    <a:cubicBezTo>
                      <a:pt x="496129" y="152725"/>
                      <a:pt x="497936" y="154532"/>
                      <a:pt x="497936" y="157243"/>
                    </a:cubicBezTo>
                    <a:cubicBezTo>
                      <a:pt x="497936" y="159954"/>
                      <a:pt x="496129" y="161761"/>
                      <a:pt x="493418" y="161761"/>
                    </a:cubicBezTo>
                    <a:cubicBezTo>
                      <a:pt x="490707" y="161761"/>
                      <a:pt x="488899" y="159954"/>
                      <a:pt x="488899" y="157243"/>
                    </a:cubicBezTo>
                    <a:cubicBezTo>
                      <a:pt x="487995" y="155436"/>
                      <a:pt x="490707" y="152725"/>
                      <a:pt x="493418" y="152725"/>
                    </a:cubicBezTo>
                    <a:lnTo>
                      <a:pt x="493418" y="152725"/>
                    </a:lnTo>
                    <a:close/>
                    <a:moveTo>
                      <a:pt x="474440" y="152725"/>
                    </a:moveTo>
                    <a:cubicBezTo>
                      <a:pt x="477151" y="152725"/>
                      <a:pt x="478959" y="154532"/>
                      <a:pt x="478959" y="157243"/>
                    </a:cubicBezTo>
                    <a:cubicBezTo>
                      <a:pt x="478959" y="159954"/>
                      <a:pt x="477151" y="161761"/>
                      <a:pt x="474440" y="161761"/>
                    </a:cubicBezTo>
                    <a:cubicBezTo>
                      <a:pt x="471729" y="161761"/>
                      <a:pt x="469922" y="159954"/>
                      <a:pt x="469922" y="157243"/>
                    </a:cubicBezTo>
                    <a:cubicBezTo>
                      <a:pt x="469922" y="155436"/>
                      <a:pt x="471729" y="152725"/>
                      <a:pt x="474440" y="152725"/>
                    </a:cubicBezTo>
                    <a:lnTo>
                      <a:pt x="474440" y="152725"/>
                    </a:lnTo>
                    <a:close/>
                    <a:moveTo>
                      <a:pt x="455462" y="152725"/>
                    </a:moveTo>
                    <a:cubicBezTo>
                      <a:pt x="458174" y="152725"/>
                      <a:pt x="459981" y="154532"/>
                      <a:pt x="459981" y="157243"/>
                    </a:cubicBezTo>
                    <a:cubicBezTo>
                      <a:pt x="459981" y="159954"/>
                      <a:pt x="458174" y="161761"/>
                      <a:pt x="455462" y="161761"/>
                    </a:cubicBezTo>
                    <a:cubicBezTo>
                      <a:pt x="452751" y="161761"/>
                      <a:pt x="450944" y="159954"/>
                      <a:pt x="450944" y="157243"/>
                    </a:cubicBezTo>
                    <a:cubicBezTo>
                      <a:pt x="450944" y="155436"/>
                      <a:pt x="452751" y="152725"/>
                      <a:pt x="455462" y="152725"/>
                    </a:cubicBezTo>
                    <a:lnTo>
                      <a:pt x="455462" y="152725"/>
                    </a:lnTo>
                    <a:close/>
                    <a:moveTo>
                      <a:pt x="436485" y="152725"/>
                    </a:moveTo>
                    <a:cubicBezTo>
                      <a:pt x="439196" y="152725"/>
                      <a:pt x="441003" y="154532"/>
                      <a:pt x="441003" y="157243"/>
                    </a:cubicBezTo>
                    <a:cubicBezTo>
                      <a:pt x="441003" y="159954"/>
                      <a:pt x="439196" y="161761"/>
                      <a:pt x="436485" y="161761"/>
                    </a:cubicBezTo>
                    <a:cubicBezTo>
                      <a:pt x="433774" y="161761"/>
                      <a:pt x="431966" y="159954"/>
                      <a:pt x="431966" y="157243"/>
                    </a:cubicBezTo>
                    <a:cubicBezTo>
                      <a:pt x="431966" y="155436"/>
                      <a:pt x="433774" y="152725"/>
                      <a:pt x="436485" y="152725"/>
                    </a:cubicBezTo>
                    <a:lnTo>
                      <a:pt x="436485" y="152725"/>
                    </a:lnTo>
                    <a:close/>
                    <a:moveTo>
                      <a:pt x="417507" y="152725"/>
                    </a:moveTo>
                    <a:cubicBezTo>
                      <a:pt x="420218" y="152725"/>
                      <a:pt x="422026" y="154532"/>
                      <a:pt x="422026" y="157243"/>
                    </a:cubicBezTo>
                    <a:cubicBezTo>
                      <a:pt x="422026" y="159954"/>
                      <a:pt x="420218" y="161761"/>
                      <a:pt x="417507" y="161761"/>
                    </a:cubicBezTo>
                    <a:cubicBezTo>
                      <a:pt x="414796" y="161761"/>
                      <a:pt x="412989" y="159954"/>
                      <a:pt x="412989" y="157243"/>
                    </a:cubicBezTo>
                    <a:cubicBezTo>
                      <a:pt x="412989" y="155436"/>
                      <a:pt x="415700" y="152725"/>
                      <a:pt x="417507" y="152725"/>
                    </a:cubicBezTo>
                    <a:lnTo>
                      <a:pt x="417507" y="152725"/>
                    </a:lnTo>
                    <a:close/>
                    <a:moveTo>
                      <a:pt x="399433" y="152725"/>
                    </a:moveTo>
                    <a:cubicBezTo>
                      <a:pt x="402144" y="152725"/>
                      <a:pt x="403952" y="154532"/>
                      <a:pt x="403952" y="157243"/>
                    </a:cubicBezTo>
                    <a:cubicBezTo>
                      <a:pt x="403952" y="159954"/>
                      <a:pt x="402144" y="161761"/>
                      <a:pt x="399433" y="161761"/>
                    </a:cubicBezTo>
                    <a:cubicBezTo>
                      <a:pt x="396722" y="161761"/>
                      <a:pt x="394915" y="159954"/>
                      <a:pt x="394915" y="157243"/>
                    </a:cubicBezTo>
                    <a:cubicBezTo>
                      <a:pt x="394011" y="155436"/>
                      <a:pt x="396722" y="152725"/>
                      <a:pt x="399433" y="152725"/>
                    </a:cubicBezTo>
                    <a:lnTo>
                      <a:pt x="399433" y="152725"/>
                    </a:lnTo>
                    <a:close/>
                    <a:moveTo>
                      <a:pt x="380456" y="152725"/>
                    </a:moveTo>
                    <a:cubicBezTo>
                      <a:pt x="383167" y="152725"/>
                      <a:pt x="384974" y="154532"/>
                      <a:pt x="384974" y="157243"/>
                    </a:cubicBezTo>
                    <a:cubicBezTo>
                      <a:pt x="384974" y="159954"/>
                      <a:pt x="383167" y="161761"/>
                      <a:pt x="380456" y="161761"/>
                    </a:cubicBezTo>
                    <a:cubicBezTo>
                      <a:pt x="377745" y="161761"/>
                      <a:pt x="375937" y="159954"/>
                      <a:pt x="375937" y="157243"/>
                    </a:cubicBezTo>
                    <a:cubicBezTo>
                      <a:pt x="375937" y="155436"/>
                      <a:pt x="377745" y="152725"/>
                      <a:pt x="380456" y="152725"/>
                    </a:cubicBezTo>
                    <a:lnTo>
                      <a:pt x="380456" y="152725"/>
                    </a:lnTo>
                    <a:close/>
                    <a:moveTo>
                      <a:pt x="361478" y="152725"/>
                    </a:moveTo>
                    <a:cubicBezTo>
                      <a:pt x="364189" y="152725"/>
                      <a:pt x="365997" y="154532"/>
                      <a:pt x="365997" y="157243"/>
                    </a:cubicBezTo>
                    <a:cubicBezTo>
                      <a:pt x="365997" y="159954"/>
                      <a:pt x="364189" y="161761"/>
                      <a:pt x="361478" y="161761"/>
                    </a:cubicBezTo>
                    <a:cubicBezTo>
                      <a:pt x="358767" y="161761"/>
                      <a:pt x="356960" y="159954"/>
                      <a:pt x="356960" y="157243"/>
                    </a:cubicBezTo>
                    <a:cubicBezTo>
                      <a:pt x="356960" y="155436"/>
                      <a:pt x="358767" y="152725"/>
                      <a:pt x="361478" y="152725"/>
                    </a:cubicBezTo>
                    <a:lnTo>
                      <a:pt x="361478" y="152725"/>
                    </a:lnTo>
                    <a:close/>
                    <a:moveTo>
                      <a:pt x="342501" y="152725"/>
                    </a:moveTo>
                    <a:cubicBezTo>
                      <a:pt x="345212" y="152725"/>
                      <a:pt x="347019" y="154532"/>
                      <a:pt x="347019" y="157243"/>
                    </a:cubicBezTo>
                    <a:cubicBezTo>
                      <a:pt x="347019" y="159954"/>
                      <a:pt x="345212" y="161761"/>
                      <a:pt x="342501" y="161761"/>
                    </a:cubicBezTo>
                    <a:cubicBezTo>
                      <a:pt x="339789" y="161761"/>
                      <a:pt x="337982" y="159954"/>
                      <a:pt x="337982" y="157243"/>
                    </a:cubicBezTo>
                    <a:cubicBezTo>
                      <a:pt x="337982" y="155436"/>
                      <a:pt x="339789" y="152725"/>
                      <a:pt x="342501" y="152725"/>
                    </a:cubicBezTo>
                    <a:lnTo>
                      <a:pt x="342501" y="152725"/>
                    </a:lnTo>
                    <a:close/>
                    <a:moveTo>
                      <a:pt x="323523" y="152725"/>
                    </a:moveTo>
                    <a:cubicBezTo>
                      <a:pt x="326234" y="152725"/>
                      <a:pt x="328041" y="154532"/>
                      <a:pt x="328041" y="157243"/>
                    </a:cubicBezTo>
                    <a:cubicBezTo>
                      <a:pt x="328041" y="159954"/>
                      <a:pt x="326234" y="161761"/>
                      <a:pt x="323523" y="161761"/>
                    </a:cubicBezTo>
                    <a:cubicBezTo>
                      <a:pt x="320812" y="161761"/>
                      <a:pt x="319004" y="159954"/>
                      <a:pt x="319004" y="157243"/>
                    </a:cubicBezTo>
                    <a:cubicBezTo>
                      <a:pt x="319004" y="155436"/>
                      <a:pt x="321716" y="152725"/>
                      <a:pt x="323523" y="152725"/>
                    </a:cubicBezTo>
                    <a:lnTo>
                      <a:pt x="323523" y="152725"/>
                    </a:lnTo>
                    <a:close/>
                    <a:moveTo>
                      <a:pt x="305449" y="152725"/>
                    </a:moveTo>
                    <a:cubicBezTo>
                      <a:pt x="308160" y="152725"/>
                      <a:pt x="309968" y="154532"/>
                      <a:pt x="309968" y="157243"/>
                    </a:cubicBezTo>
                    <a:cubicBezTo>
                      <a:pt x="309968" y="159954"/>
                      <a:pt x="308160" y="161761"/>
                      <a:pt x="305449" y="161761"/>
                    </a:cubicBezTo>
                    <a:cubicBezTo>
                      <a:pt x="302738" y="161761"/>
                      <a:pt x="300931" y="159954"/>
                      <a:pt x="300931" y="157243"/>
                    </a:cubicBezTo>
                    <a:cubicBezTo>
                      <a:pt x="300027" y="155436"/>
                      <a:pt x="302738" y="152725"/>
                      <a:pt x="305449" y="152725"/>
                    </a:cubicBezTo>
                    <a:lnTo>
                      <a:pt x="305449" y="152725"/>
                    </a:lnTo>
                    <a:close/>
                    <a:moveTo>
                      <a:pt x="286471" y="152725"/>
                    </a:moveTo>
                    <a:cubicBezTo>
                      <a:pt x="289182" y="152725"/>
                      <a:pt x="290990" y="154532"/>
                      <a:pt x="290990" y="157243"/>
                    </a:cubicBezTo>
                    <a:cubicBezTo>
                      <a:pt x="290990" y="159954"/>
                      <a:pt x="289182" y="161761"/>
                      <a:pt x="286471" y="161761"/>
                    </a:cubicBezTo>
                    <a:cubicBezTo>
                      <a:pt x="283760" y="161761"/>
                      <a:pt x="281953" y="159954"/>
                      <a:pt x="281953" y="157243"/>
                    </a:cubicBezTo>
                    <a:cubicBezTo>
                      <a:pt x="281953" y="155436"/>
                      <a:pt x="283760" y="152725"/>
                      <a:pt x="286471" y="152725"/>
                    </a:cubicBezTo>
                    <a:lnTo>
                      <a:pt x="286471" y="152725"/>
                    </a:lnTo>
                    <a:close/>
                    <a:moveTo>
                      <a:pt x="840437" y="285568"/>
                    </a:moveTo>
                    <a:cubicBezTo>
                      <a:pt x="843148" y="285568"/>
                      <a:pt x="844955" y="287375"/>
                      <a:pt x="844955" y="290086"/>
                    </a:cubicBezTo>
                    <a:cubicBezTo>
                      <a:pt x="844955" y="292797"/>
                      <a:pt x="843148" y="294605"/>
                      <a:pt x="840437" y="294605"/>
                    </a:cubicBezTo>
                    <a:cubicBezTo>
                      <a:pt x="837726" y="294605"/>
                      <a:pt x="835918" y="292797"/>
                      <a:pt x="835918" y="290086"/>
                    </a:cubicBezTo>
                    <a:cubicBezTo>
                      <a:pt x="835918" y="287375"/>
                      <a:pt x="837726" y="285568"/>
                      <a:pt x="840437" y="285568"/>
                    </a:cubicBezTo>
                    <a:lnTo>
                      <a:pt x="840437" y="285568"/>
                    </a:lnTo>
                    <a:close/>
                    <a:moveTo>
                      <a:pt x="821459" y="285568"/>
                    </a:moveTo>
                    <a:cubicBezTo>
                      <a:pt x="824170" y="285568"/>
                      <a:pt x="825978" y="287375"/>
                      <a:pt x="825978" y="290086"/>
                    </a:cubicBezTo>
                    <a:cubicBezTo>
                      <a:pt x="825978" y="292797"/>
                      <a:pt x="824170" y="294605"/>
                      <a:pt x="821459" y="294605"/>
                    </a:cubicBezTo>
                    <a:cubicBezTo>
                      <a:pt x="818748" y="294605"/>
                      <a:pt x="816941" y="292797"/>
                      <a:pt x="816941" y="290086"/>
                    </a:cubicBezTo>
                    <a:cubicBezTo>
                      <a:pt x="816941" y="287375"/>
                      <a:pt x="818748" y="285568"/>
                      <a:pt x="821459" y="285568"/>
                    </a:cubicBezTo>
                    <a:lnTo>
                      <a:pt x="821459" y="285568"/>
                    </a:lnTo>
                    <a:close/>
                    <a:moveTo>
                      <a:pt x="803385" y="285568"/>
                    </a:moveTo>
                    <a:cubicBezTo>
                      <a:pt x="806096" y="285568"/>
                      <a:pt x="807904" y="287375"/>
                      <a:pt x="807904" y="290086"/>
                    </a:cubicBezTo>
                    <a:cubicBezTo>
                      <a:pt x="807904" y="292797"/>
                      <a:pt x="806096" y="294605"/>
                      <a:pt x="803385" y="294605"/>
                    </a:cubicBezTo>
                    <a:cubicBezTo>
                      <a:pt x="800674" y="294605"/>
                      <a:pt x="798867" y="292797"/>
                      <a:pt x="798867" y="290086"/>
                    </a:cubicBezTo>
                    <a:cubicBezTo>
                      <a:pt x="797963" y="287375"/>
                      <a:pt x="800674" y="285568"/>
                      <a:pt x="803385" y="285568"/>
                    </a:cubicBezTo>
                    <a:lnTo>
                      <a:pt x="803385" y="285568"/>
                    </a:lnTo>
                    <a:close/>
                    <a:moveTo>
                      <a:pt x="784408" y="285568"/>
                    </a:moveTo>
                    <a:cubicBezTo>
                      <a:pt x="787119" y="285568"/>
                      <a:pt x="788926" y="287375"/>
                      <a:pt x="788926" y="290086"/>
                    </a:cubicBezTo>
                    <a:cubicBezTo>
                      <a:pt x="788926" y="292797"/>
                      <a:pt x="787119" y="294605"/>
                      <a:pt x="784408" y="294605"/>
                    </a:cubicBezTo>
                    <a:cubicBezTo>
                      <a:pt x="781696" y="294605"/>
                      <a:pt x="779889" y="292797"/>
                      <a:pt x="779889" y="290086"/>
                    </a:cubicBezTo>
                    <a:cubicBezTo>
                      <a:pt x="778985" y="287375"/>
                      <a:pt x="781696" y="285568"/>
                      <a:pt x="784408" y="285568"/>
                    </a:cubicBezTo>
                    <a:lnTo>
                      <a:pt x="784408" y="285568"/>
                    </a:lnTo>
                    <a:close/>
                    <a:moveTo>
                      <a:pt x="765430" y="285568"/>
                    </a:moveTo>
                    <a:cubicBezTo>
                      <a:pt x="768141" y="285568"/>
                      <a:pt x="769948" y="287375"/>
                      <a:pt x="769948" y="290086"/>
                    </a:cubicBezTo>
                    <a:cubicBezTo>
                      <a:pt x="769948" y="292797"/>
                      <a:pt x="768141" y="294605"/>
                      <a:pt x="765430" y="294605"/>
                    </a:cubicBezTo>
                    <a:cubicBezTo>
                      <a:pt x="762719" y="294605"/>
                      <a:pt x="760912" y="292797"/>
                      <a:pt x="760912" y="290086"/>
                    </a:cubicBezTo>
                    <a:cubicBezTo>
                      <a:pt x="760912" y="287375"/>
                      <a:pt x="762719" y="285568"/>
                      <a:pt x="765430" y="285568"/>
                    </a:cubicBezTo>
                    <a:lnTo>
                      <a:pt x="765430" y="285568"/>
                    </a:lnTo>
                    <a:close/>
                    <a:moveTo>
                      <a:pt x="746452" y="285568"/>
                    </a:moveTo>
                    <a:cubicBezTo>
                      <a:pt x="749163" y="285568"/>
                      <a:pt x="750971" y="287375"/>
                      <a:pt x="750971" y="290086"/>
                    </a:cubicBezTo>
                    <a:cubicBezTo>
                      <a:pt x="750971" y="292797"/>
                      <a:pt x="749163" y="294605"/>
                      <a:pt x="746452" y="294605"/>
                    </a:cubicBezTo>
                    <a:cubicBezTo>
                      <a:pt x="743741" y="294605"/>
                      <a:pt x="741934" y="292797"/>
                      <a:pt x="741934" y="290086"/>
                    </a:cubicBezTo>
                    <a:cubicBezTo>
                      <a:pt x="741934" y="287375"/>
                      <a:pt x="743741" y="285568"/>
                      <a:pt x="746452" y="285568"/>
                    </a:cubicBezTo>
                    <a:lnTo>
                      <a:pt x="746452" y="285568"/>
                    </a:lnTo>
                    <a:close/>
                    <a:moveTo>
                      <a:pt x="727475" y="285568"/>
                    </a:moveTo>
                    <a:cubicBezTo>
                      <a:pt x="730186" y="285568"/>
                      <a:pt x="731993" y="287375"/>
                      <a:pt x="731993" y="290086"/>
                    </a:cubicBezTo>
                    <a:cubicBezTo>
                      <a:pt x="731993" y="292797"/>
                      <a:pt x="730186" y="294605"/>
                      <a:pt x="727475" y="294605"/>
                    </a:cubicBezTo>
                    <a:cubicBezTo>
                      <a:pt x="724764" y="294605"/>
                      <a:pt x="722956" y="292797"/>
                      <a:pt x="722956" y="290086"/>
                    </a:cubicBezTo>
                    <a:cubicBezTo>
                      <a:pt x="722956" y="287375"/>
                      <a:pt x="724764" y="285568"/>
                      <a:pt x="727475" y="285568"/>
                    </a:cubicBezTo>
                    <a:lnTo>
                      <a:pt x="727475" y="285568"/>
                    </a:lnTo>
                    <a:close/>
                    <a:moveTo>
                      <a:pt x="709401" y="285568"/>
                    </a:moveTo>
                    <a:cubicBezTo>
                      <a:pt x="712112" y="285568"/>
                      <a:pt x="713919" y="287375"/>
                      <a:pt x="713919" y="290086"/>
                    </a:cubicBezTo>
                    <a:cubicBezTo>
                      <a:pt x="713919" y="292797"/>
                      <a:pt x="712112" y="294605"/>
                      <a:pt x="709401" y="294605"/>
                    </a:cubicBezTo>
                    <a:cubicBezTo>
                      <a:pt x="706690" y="294605"/>
                      <a:pt x="704882" y="292797"/>
                      <a:pt x="704882" y="290086"/>
                    </a:cubicBezTo>
                    <a:cubicBezTo>
                      <a:pt x="703979" y="287375"/>
                      <a:pt x="706690" y="285568"/>
                      <a:pt x="709401" y="285568"/>
                    </a:cubicBezTo>
                    <a:lnTo>
                      <a:pt x="709401" y="285568"/>
                    </a:lnTo>
                    <a:close/>
                    <a:moveTo>
                      <a:pt x="690423" y="285568"/>
                    </a:moveTo>
                    <a:cubicBezTo>
                      <a:pt x="693134" y="285568"/>
                      <a:pt x="694942" y="287375"/>
                      <a:pt x="694942" y="290086"/>
                    </a:cubicBezTo>
                    <a:cubicBezTo>
                      <a:pt x="694942" y="292797"/>
                      <a:pt x="693134" y="294605"/>
                      <a:pt x="690423" y="294605"/>
                    </a:cubicBezTo>
                    <a:cubicBezTo>
                      <a:pt x="687712" y="294605"/>
                      <a:pt x="685905" y="292797"/>
                      <a:pt x="685905" y="290086"/>
                    </a:cubicBezTo>
                    <a:cubicBezTo>
                      <a:pt x="685905" y="287375"/>
                      <a:pt x="687712" y="285568"/>
                      <a:pt x="690423" y="285568"/>
                    </a:cubicBezTo>
                    <a:lnTo>
                      <a:pt x="690423" y="285568"/>
                    </a:lnTo>
                    <a:close/>
                    <a:moveTo>
                      <a:pt x="671446" y="285568"/>
                    </a:moveTo>
                    <a:cubicBezTo>
                      <a:pt x="674157" y="285568"/>
                      <a:pt x="675964" y="287375"/>
                      <a:pt x="675964" y="290086"/>
                    </a:cubicBezTo>
                    <a:cubicBezTo>
                      <a:pt x="675964" y="292797"/>
                      <a:pt x="674157" y="294605"/>
                      <a:pt x="671446" y="294605"/>
                    </a:cubicBezTo>
                    <a:cubicBezTo>
                      <a:pt x="668735" y="294605"/>
                      <a:pt x="666927" y="292797"/>
                      <a:pt x="666927" y="290086"/>
                    </a:cubicBezTo>
                    <a:cubicBezTo>
                      <a:pt x="666927" y="287375"/>
                      <a:pt x="668735" y="285568"/>
                      <a:pt x="671446" y="285568"/>
                    </a:cubicBezTo>
                    <a:lnTo>
                      <a:pt x="671446" y="285568"/>
                    </a:lnTo>
                    <a:close/>
                    <a:moveTo>
                      <a:pt x="652468" y="285568"/>
                    </a:moveTo>
                    <a:cubicBezTo>
                      <a:pt x="655179" y="285568"/>
                      <a:pt x="656987" y="287375"/>
                      <a:pt x="656987" y="290086"/>
                    </a:cubicBezTo>
                    <a:cubicBezTo>
                      <a:pt x="656987" y="292797"/>
                      <a:pt x="655179" y="294605"/>
                      <a:pt x="652468" y="294605"/>
                    </a:cubicBezTo>
                    <a:cubicBezTo>
                      <a:pt x="649757" y="294605"/>
                      <a:pt x="647950" y="292797"/>
                      <a:pt x="647950" y="290086"/>
                    </a:cubicBezTo>
                    <a:cubicBezTo>
                      <a:pt x="647950" y="287375"/>
                      <a:pt x="649757" y="285568"/>
                      <a:pt x="652468" y="285568"/>
                    </a:cubicBezTo>
                    <a:lnTo>
                      <a:pt x="652468" y="285568"/>
                    </a:lnTo>
                    <a:close/>
                    <a:moveTo>
                      <a:pt x="633490" y="285568"/>
                    </a:moveTo>
                    <a:cubicBezTo>
                      <a:pt x="636202" y="285568"/>
                      <a:pt x="638009" y="287375"/>
                      <a:pt x="638009" y="290086"/>
                    </a:cubicBezTo>
                    <a:cubicBezTo>
                      <a:pt x="638009" y="292797"/>
                      <a:pt x="636202" y="294605"/>
                      <a:pt x="633490" y="294605"/>
                    </a:cubicBezTo>
                    <a:cubicBezTo>
                      <a:pt x="630779" y="294605"/>
                      <a:pt x="628972" y="292797"/>
                      <a:pt x="628972" y="290086"/>
                    </a:cubicBezTo>
                    <a:cubicBezTo>
                      <a:pt x="628972" y="287375"/>
                      <a:pt x="631683" y="285568"/>
                      <a:pt x="633490" y="285568"/>
                    </a:cubicBezTo>
                    <a:lnTo>
                      <a:pt x="633490" y="285568"/>
                    </a:lnTo>
                    <a:close/>
                    <a:moveTo>
                      <a:pt x="615417" y="285568"/>
                    </a:moveTo>
                    <a:cubicBezTo>
                      <a:pt x="618128" y="285568"/>
                      <a:pt x="619935" y="287375"/>
                      <a:pt x="619935" y="290086"/>
                    </a:cubicBezTo>
                    <a:cubicBezTo>
                      <a:pt x="619935" y="292797"/>
                      <a:pt x="618128" y="294605"/>
                      <a:pt x="615417" y="294605"/>
                    </a:cubicBezTo>
                    <a:cubicBezTo>
                      <a:pt x="612705" y="294605"/>
                      <a:pt x="610898" y="292797"/>
                      <a:pt x="610898" y="290086"/>
                    </a:cubicBezTo>
                    <a:cubicBezTo>
                      <a:pt x="609994" y="287375"/>
                      <a:pt x="612705" y="285568"/>
                      <a:pt x="615417" y="285568"/>
                    </a:cubicBezTo>
                    <a:lnTo>
                      <a:pt x="615417" y="285568"/>
                    </a:lnTo>
                    <a:close/>
                    <a:moveTo>
                      <a:pt x="596439" y="285568"/>
                    </a:moveTo>
                    <a:cubicBezTo>
                      <a:pt x="599150" y="285568"/>
                      <a:pt x="600957" y="287375"/>
                      <a:pt x="600957" y="290086"/>
                    </a:cubicBezTo>
                    <a:cubicBezTo>
                      <a:pt x="600957" y="292797"/>
                      <a:pt x="599150" y="294605"/>
                      <a:pt x="596439" y="294605"/>
                    </a:cubicBezTo>
                    <a:cubicBezTo>
                      <a:pt x="593728" y="294605"/>
                      <a:pt x="591920" y="292797"/>
                      <a:pt x="591920" y="290086"/>
                    </a:cubicBezTo>
                    <a:cubicBezTo>
                      <a:pt x="591920" y="287375"/>
                      <a:pt x="593728" y="285568"/>
                      <a:pt x="596439" y="285568"/>
                    </a:cubicBezTo>
                    <a:lnTo>
                      <a:pt x="596439" y="285568"/>
                    </a:lnTo>
                    <a:close/>
                    <a:moveTo>
                      <a:pt x="577461" y="285568"/>
                    </a:moveTo>
                    <a:cubicBezTo>
                      <a:pt x="580172" y="285568"/>
                      <a:pt x="581980" y="287375"/>
                      <a:pt x="581980" y="290086"/>
                    </a:cubicBezTo>
                    <a:cubicBezTo>
                      <a:pt x="581980" y="292797"/>
                      <a:pt x="580172" y="294605"/>
                      <a:pt x="577461" y="294605"/>
                    </a:cubicBezTo>
                    <a:cubicBezTo>
                      <a:pt x="574750" y="294605"/>
                      <a:pt x="572943" y="292797"/>
                      <a:pt x="572943" y="290086"/>
                    </a:cubicBezTo>
                    <a:cubicBezTo>
                      <a:pt x="572943" y="287375"/>
                      <a:pt x="574750" y="285568"/>
                      <a:pt x="577461" y="285568"/>
                    </a:cubicBezTo>
                    <a:lnTo>
                      <a:pt x="577461" y="285568"/>
                    </a:lnTo>
                    <a:close/>
                    <a:moveTo>
                      <a:pt x="558484" y="285568"/>
                    </a:moveTo>
                    <a:cubicBezTo>
                      <a:pt x="561195" y="285568"/>
                      <a:pt x="563002" y="287375"/>
                      <a:pt x="563002" y="290086"/>
                    </a:cubicBezTo>
                    <a:cubicBezTo>
                      <a:pt x="563002" y="292797"/>
                      <a:pt x="561195" y="294605"/>
                      <a:pt x="558484" y="294605"/>
                    </a:cubicBezTo>
                    <a:cubicBezTo>
                      <a:pt x="555773" y="294605"/>
                      <a:pt x="553965" y="292797"/>
                      <a:pt x="553965" y="290086"/>
                    </a:cubicBezTo>
                    <a:cubicBezTo>
                      <a:pt x="553965" y="287375"/>
                      <a:pt x="555773" y="285568"/>
                      <a:pt x="558484" y="285568"/>
                    </a:cubicBezTo>
                    <a:lnTo>
                      <a:pt x="558484" y="285568"/>
                    </a:lnTo>
                    <a:close/>
                    <a:moveTo>
                      <a:pt x="539506" y="285568"/>
                    </a:moveTo>
                    <a:cubicBezTo>
                      <a:pt x="542217" y="285568"/>
                      <a:pt x="544025" y="287375"/>
                      <a:pt x="544025" y="290086"/>
                    </a:cubicBezTo>
                    <a:cubicBezTo>
                      <a:pt x="544025" y="292797"/>
                      <a:pt x="542217" y="294605"/>
                      <a:pt x="539506" y="294605"/>
                    </a:cubicBezTo>
                    <a:cubicBezTo>
                      <a:pt x="536795" y="294605"/>
                      <a:pt x="534988" y="292797"/>
                      <a:pt x="534988" y="290086"/>
                    </a:cubicBezTo>
                    <a:cubicBezTo>
                      <a:pt x="534988" y="287375"/>
                      <a:pt x="537699" y="285568"/>
                      <a:pt x="539506" y="285568"/>
                    </a:cubicBezTo>
                    <a:lnTo>
                      <a:pt x="539506" y="285568"/>
                    </a:lnTo>
                    <a:close/>
                    <a:moveTo>
                      <a:pt x="521432" y="285568"/>
                    </a:moveTo>
                    <a:cubicBezTo>
                      <a:pt x="524143" y="285568"/>
                      <a:pt x="525951" y="287375"/>
                      <a:pt x="525951" y="290086"/>
                    </a:cubicBezTo>
                    <a:cubicBezTo>
                      <a:pt x="525951" y="292797"/>
                      <a:pt x="524143" y="294605"/>
                      <a:pt x="521432" y="294605"/>
                    </a:cubicBezTo>
                    <a:cubicBezTo>
                      <a:pt x="518721" y="294605"/>
                      <a:pt x="516914" y="292797"/>
                      <a:pt x="516914" y="290086"/>
                    </a:cubicBezTo>
                    <a:cubicBezTo>
                      <a:pt x="516010" y="287375"/>
                      <a:pt x="518721" y="285568"/>
                      <a:pt x="521432" y="285568"/>
                    </a:cubicBezTo>
                    <a:lnTo>
                      <a:pt x="521432" y="285568"/>
                    </a:lnTo>
                    <a:close/>
                    <a:moveTo>
                      <a:pt x="502455" y="285568"/>
                    </a:moveTo>
                    <a:cubicBezTo>
                      <a:pt x="505166" y="285568"/>
                      <a:pt x="506973" y="287375"/>
                      <a:pt x="506973" y="290086"/>
                    </a:cubicBezTo>
                    <a:cubicBezTo>
                      <a:pt x="506973" y="292797"/>
                      <a:pt x="505166" y="294605"/>
                      <a:pt x="502455" y="294605"/>
                    </a:cubicBezTo>
                    <a:cubicBezTo>
                      <a:pt x="499744" y="294605"/>
                      <a:pt x="497936" y="292797"/>
                      <a:pt x="497936" y="290086"/>
                    </a:cubicBezTo>
                    <a:cubicBezTo>
                      <a:pt x="497936" y="287375"/>
                      <a:pt x="499744" y="285568"/>
                      <a:pt x="502455" y="285568"/>
                    </a:cubicBezTo>
                    <a:lnTo>
                      <a:pt x="502455" y="285568"/>
                    </a:lnTo>
                    <a:close/>
                    <a:moveTo>
                      <a:pt x="483477" y="285568"/>
                    </a:moveTo>
                    <a:cubicBezTo>
                      <a:pt x="486188" y="285568"/>
                      <a:pt x="487995" y="287375"/>
                      <a:pt x="487995" y="290086"/>
                    </a:cubicBezTo>
                    <a:cubicBezTo>
                      <a:pt x="487995" y="292797"/>
                      <a:pt x="486188" y="294605"/>
                      <a:pt x="483477" y="294605"/>
                    </a:cubicBezTo>
                    <a:cubicBezTo>
                      <a:pt x="480766" y="294605"/>
                      <a:pt x="478959" y="292797"/>
                      <a:pt x="478959" y="290086"/>
                    </a:cubicBezTo>
                    <a:cubicBezTo>
                      <a:pt x="478959" y="287375"/>
                      <a:pt x="480766" y="285568"/>
                      <a:pt x="483477" y="285568"/>
                    </a:cubicBezTo>
                    <a:lnTo>
                      <a:pt x="483477" y="285568"/>
                    </a:lnTo>
                    <a:close/>
                    <a:moveTo>
                      <a:pt x="464499" y="285568"/>
                    </a:moveTo>
                    <a:cubicBezTo>
                      <a:pt x="467211" y="285568"/>
                      <a:pt x="469018" y="287375"/>
                      <a:pt x="469018" y="290086"/>
                    </a:cubicBezTo>
                    <a:cubicBezTo>
                      <a:pt x="469018" y="292797"/>
                      <a:pt x="467211" y="294605"/>
                      <a:pt x="464499" y="294605"/>
                    </a:cubicBezTo>
                    <a:cubicBezTo>
                      <a:pt x="461788" y="294605"/>
                      <a:pt x="459981" y="292797"/>
                      <a:pt x="459981" y="290086"/>
                    </a:cubicBezTo>
                    <a:cubicBezTo>
                      <a:pt x="459981" y="287375"/>
                      <a:pt x="461788" y="285568"/>
                      <a:pt x="464499" y="285568"/>
                    </a:cubicBezTo>
                    <a:lnTo>
                      <a:pt x="464499" y="285568"/>
                    </a:lnTo>
                    <a:close/>
                    <a:moveTo>
                      <a:pt x="446425" y="285568"/>
                    </a:moveTo>
                    <a:cubicBezTo>
                      <a:pt x="449137" y="285568"/>
                      <a:pt x="450944" y="287375"/>
                      <a:pt x="450944" y="290086"/>
                    </a:cubicBezTo>
                    <a:cubicBezTo>
                      <a:pt x="450944" y="292797"/>
                      <a:pt x="449137" y="294605"/>
                      <a:pt x="446425" y="294605"/>
                    </a:cubicBezTo>
                    <a:cubicBezTo>
                      <a:pt x="443714" y="294605"/>
                      <a:pt x="441907" y="292797"/>
                      <a:pt x="441907" y="290086"/>
                    </a:cubicBezTo>
                    <a:cubicBezTo>
                      <a:pt x="441003" y="287375"/>
                      <a:pt x="443714" y="285568"/>
                      <a:pt x="446425" y="285568"/>
                    </a:cubicBezTo>
                    <a:lnTo>
                      <a:pt x="446425" y="285568"/>
                    </a:lnTo>
                    <a:close/>
                    <a:moveTo>
                      <a:pt x="427448" y="285568"/>
                    </a:moveTo>
                    <a:cubicBezTo>
                      <a:pt x="430159" y="285568"/>
                      <a:pt x="431966" y="287375"/>
                      <a:pt x="431966" y="290086"/>
                    </a:cubicBezTo>
                    <a:cubicBezTo>
                      <a:pt x="431966" y="292797"/>
                      <a:pt x="430159" y="294605"/>
                      <a:pt x="427448" y="294605"/>
                    </a:cubicBezTo>
                    <a:cubicBezTo>
                      <a:pt x="424737" y="294605"/>
                      <a:pt x="422929" y="292797"/>
                      <a:pt x="422929" y="290086"/>
                    </a:cubicBezTo>
                    <a:cubicBezTo>
                      <a:pt x="422929" y="287375"/>
                      <a:pt x="424737" y="285568"/>
                      <a:pt x="427448" y="285568"/>
                    </a:cubicBezTo>
                    <a:lnTo>
                      <a:pt x="427448" y="285568"/>
                    </a:lnTo>
                    <a:close/>
                    <a:moveTo>
                      <a:pt x="408470" y="285568"/>
                    </a:moveTo>
                    <a:cubicBezTo>
                      <a:pt x="411181" y="285568"/>
                      <a:pt x="412989" y="287375"/>
                      <a:pt x="412989" y="290086"/>
                    </a:cubicBezTo>
                    <a:cubicBezTo>
                      <a:pt x="412989" y="292797"/>
                      <a:pt x="411181" y="294605"/>
                      <a:pt x="408470" y="294605"/>
                    </a:cubicBezTo>
                    <a:cubicBezTo>
                      <a:pt x="405759" y="294605"/>
                      <a:pt x="403952" y="292797"/>
                      <a:pt x="403952" y="290086"/>
                    </a:cubicBezTo>
                    <a:cubicBezTo>
                      <a:pt x="403952" y="287375"/>
                      <a:pt x="405759" y="285568"/>
                      <a:pt x="408470" y="285568"/>
                    </a:cubicBezTo>
                    <a:lnTo>
                      <a:pt x="408470" y="285568"/>
                    </a:lnTo>
                    <a:close/>
                    <a:moveTo>
                      <a:pt x="389493" y="285568"/>
                    </a:moveTo>
                    <a:cubicBezTo>
                      <a:pt x="392204" y="285568"/>
                      <a:pt x="394011" y="287375"/>
                      <a:pt x="394011" y="290086"/>
                    </a:cubicBezTo>
                    <a:cubicBezTo>
                      <a:pt x="394011" y="292797"/>
                      <a:pt x="392204" y="294605"/>
                      <a:pt x="389493" y="294605"/>
                    </a:cubicBezTo>
                    <a:cubicBezTo>
                      <a:pt x="386782" y="294605"/>
                      <a:pt x="384974" y="292797"/>
                      <a:pt x="384974" y="290086"/>
                    </a:cubicBezTo>
                    <a:cubicBezTo>
                      <a:pt x="384974" y="287375"/>
                      <a:pt x="386782" y="285568"/>
                      <a:pt x="389493" y="285568"/>
                    </a:cubicBezTo>
                    <a:lnTo>
                      <a:pt x="389493" y="285568"/>
                    </a:lnTo>
                    <a:close/>
                    <a:moveTo>
                      <a:pt x="370515" y="285568"/>
                    </a:moveTo>
                    <a:cubicBezTo>
                      <a:pt x="373226" y="285568"/>
                      <a:pt x="375034" y="287375"/>
                      <a:pt x="375034" y="290086"/>
                    </a:cubicBezTo>
                    <a:cubicBezTo>
                      <a:pt x="375034" y="292797"/>
                      <a:pt x="373226" y="294605"/>
                      <a:pt x="370515" y="294605"/>
                    </a:cubicBezTo>
                    <a:cubicBezTo>
                      <a:pt x="367804" y="294605"/>
                      <a:pt x="365997" y="292797"/>
                      <a:pt x="365997" y="290086"/>
                    </a:cubicBezTo>
                    <a:cubicBezTo>
                      <a:pt x="365997" y="287375"/>
                      <a:pt x="367804" y="285568"/>
                      <a:pt x="370515" y="285568"/>
                    </a:cubicBezTo>
                    <a:lnTo>
                      <a:pt x="370515" y="285568"/>
                    </a:lnTo>
                    <a:close/>
                    <a:moveTo>
                      <a:pt x="352441" y="285568"/>
                    </a:moveTo>
                    <a:cubicBezTo>
                      <a:pt x="355152" y="285568"/>
                      <a:pt x="356960" y="287375"/>
                      <a:pt x="356960" y="290086"/>
                    </a:cubicBezTo>
                    <a:cubicBezTo>
                      <a:pt x="356960" y="292797"/>
                      <a:pt x="355152" y="294605"/>
                      <a:pt x="352441" y="294605"/>
                    </a:cubicBezTo>
                    <a:cubicBezTo>
                      <a:pt x="349730" y="294605"/>
                      <a:pt x="347923" y="292797"/>
                      <a:pt x="347923" y="290086"/>
                    </a:cubicBezTo>
                    <a:cubicBezTo>
                      <a:pt x="347019" y="287375"/>
                      <a:pt x="349730" y="285568"/>
                      <a:pt x="352441" y="285568"/>
                    </a:cubicBezTo>
                    <a:lnTo>
                      <a:pt x="352441" y="285568"/>
                    </a:lnTo>
                    <a:close/>
                    <a:moveTo>
                      <a:pt x="831400" y="274723"/>
                    </a:moveTo>
                    <a:cubicBezTo>
                      <a:pt x="834111" y="274723"/>
                      <a:pt x="835918" y="276531"/>
                      <a:pt x="835918" y="279242"/>
                    </a:cubicBezTo>
                    <a:cubicBezTo>
                      <a:pt x="835918" y="281953"/>
                      <a:pt x="834111" y="283760"/>
                      <a:pt x="831400" y="283760"/>
                    </a:cubicBezTo>
                    <a:cubicBezTo>
                      <a:pt x="828689" y="283760"/>
                      <a:pt x="826881" y="281953"/>
                      <a:pt x="826881" y="279242"/>
                    </a:cubicBezTo>
                    <a:cubicBezTo>
                      <a:pt x="826881" y="276531"/>
                      <a:pt x="828689" y="274723"/>
                      <a:pt x="831400" y="274723"/>
                    </a:cubicBezTo>
                    <a:lnTo>
                      <a:pt x="831400" y="274723"/>
                    </a:lnTo>
                    <a:close/>
                    <a:moveTo>
                      <a:pt x="812422" y="274723"/>
                    </a:moveTo>
                    <a:cubicBezTo>
                      <a:pt x="815133" y="274723"/>
                      <a:pt x="816941" y="276531"/>
                      <a:pt x="816941" y="279242"/>
                    </a:cubicBezTo>
                    <a:cubicBezTo>
                      <a:pt x="816941" y="281953"/>
                      <a:pt x="815133" y="283760"/>
                      <a:pt x="812422" y="283760"/>
                    </a:cubicBezTo>
                    <a:cubicBezTo>
                      <a:pt x="809711" y="283760"/>
                      <a:pt x="807904" y="281953"/>
                      <a:pt x="807904" y="279242"/>
                    </a:cubicBezTo>
                    <a:cubicBezTo>
                      <a:pt x="807904" y="276531"/>
                      <a:pt x="809711" y="274723"/>
                      <a:pt x="812422" y="274723"/>
                    </a:cubicBezTo>
                    <a:lnTo>
                      <a:pt x="812422" y="274723"/>
                    </a:lnTo>
                    <a:close/>
                    <a:moveTo>
                      <a:pt x="793445" y="274723"/>
                    </a:moveTo>
                    <a:cubicBezTo>
                      <a:pt x="796156" y="274723"/>
                      <a:pt x="797963" y="276531"/>
                      <a:pt x="797963" y="279242"/>
                    </a:cubicBezTo>
                    <a:cubicBezTo>
                      <a:pt x="797963" y="281953"/>
                      <a:pt x="796156" y="283760"/>
                      <a:pt x="793445" y="283760"/>
                    </a:cubicBezTo>
                    <a:cubicBezTo>
                      <a:pt x="790733" y="283760"/>
                      <a:pt x="788926" y="281953"/>
                      <a:pt x="788926" y="279242"/>
                    </a:cubicBezTo>
                    <a:cubicBezTo>
                      <a:pt x="788926" y="276531"/>
                      <a:pt x="790733" y="274723"/>
                      <a:pt x="793445" y="274723"/>
                    </a:cubicBezTo>
                    <a:lnTo>
                      <a:pt x="793445" y="274723"/>
                    </a:lnTo>
                    <a:close/>
                    <a:moveTo>
                      <a:pt x="774467" y="274723"/>
                    </a:moveTo>
                    <a:cubicBezTo>
                      <a:pt x="777178" y="274723"/>
                      <a:pt x="778985" y="276531"/>
                      <a:pt x="778985" y="279242"/>
                    </a:cubicBezTo>
                    <a:cubicBezTo>
                      <a:pt x="778985" y="281953"/>
                      <a:pt x="777178" y="283760"/>
                      <a:pt x="774467" y="283760"/>
                    </a:cubicBezTo>
                    <a:cubicBezTo>
                      <a:pt x="771756" y="283760"/>
                      <a:pt x="769948" y="281953"/>
                      <a:pt x="769948" y="279242"/>
                    </a:cubicBezTo>
                    <a:cubicBezTo>
                      <a:pt x="769948" y="276531"/>
                      <a:pt x="771756" y="274723"/>
                      <a:pt x="774467" y="274723"/>
                    </a:cubicBezTo>
                    <a:lnTo>
                      <a:pt x="774467" y="274723"/>
                    </a:lnTo>
                    <a:close/>
                    <a:moveTo>
                      <a:pt x="756393" y="274723"/>
                    </a:moveTo>
                    <a:cubicBezTo>
                      <a:pt x="759104" y="274723"/>
                      <a:pt x="760912" y="276531"/>
                      <a:pt x="760912" y="279242"/>
                    </a:cubicBezTo>
                    <a:cubicBezTo>
                      <a:pt x="760912" y="281953"/>
                      <a:pt x="759104" y="283760"/>
                      <a:pt x="756393" y="283760"/>
                    </a:cubicBezTo>
                    <a:cubicBezTo>
                      <a:pt x="753682" y="283760"/>
                      <a:pt x="751875" y="281953"/>
                      <a:pt x="751875" y="279242"/>
                    </a:cubicBezTo>
                    <a:cubicBezTo>
                      <a:pt x="750971" y="276531"/>
                      <a:pt x="753682" y="274723"/>
                      <a:pt x="756393" y="274723"/>
                    </a:cubicBezTo>
                    <a:lnTo>
                      <a:pt x="756393" y="274723"/>
                    </a:lnTo>
                    <a:close/>
                    <a:moveTo>
                      <a:pt x="737415" y="274723"/>
                    </a:moveTo>
                    <a:cubicBezTo>
                      <a:pt x="740126" y="274723"/>
                      <a:pt x="741934" y="276531"/>
                      <a:pt x="741934" y="279242"/>
                    </a:cubicBezTo>
                    <a:cubicBezTo>
                      <a:pt x="741934" y="281953"/>
                      <a:pt x="740126" y="283760"/>
                      <a:pt x="737415" y="283760"/>
                    </a:cubicBezTo>
                    <a:cubicBezTo>
                      <a:pt x="734704" y="283760"/>
                      <a:pt x="732897" y="281953"/>
                      <a:pt x="732897" y="279242"/>
                    </a:cubicBezTo>
                    <a:cubicBezTo>
                      <a:pt x="732897" y="276531"/>
                      <a:pt x="734704" y="274723"/>
                      <a:pt x="737415" y="274723"/>
                    </a:cubicBezTo>
                    <a:lnTo>
                      <a:pt x="737415" y="274723"/>
                    </a:lnTo>
                    <a:close/>
                    <a:moveTo>
                      <a:pt x="718438" y="274723"/>
                    </a:moveTo>
                    <a:cubicBezTo>
                      <a:pt x="721149" y="274723"/>
                      <a:pt x="722956" y="276531"/>
                      <a:pt x="722956" y="279242"/>
                    </a:cubicBezTo>
                    <a:cubicBezTo>
                      <a:pt x="722956" y="281953"/>
                      <a:pt x="721149" y="283760"/>
                      <a:pt x="718438" y="283760"/>
                    </a:cubicBezTo>
                    <a:cubicBezTo>
                      <a:pt x="715727" y="283760"/>
                      <a:pt x="713919" y="281953"/>
                      <a:pt x="713919" y="279242"/>
                    </a:cubicBezTo>
                    <a:cubicBezTo>
                      <a:pt x="713919" y="276531"/>
                      <a:pt x="715727" y="274723"/>
                      <a:pt x="718438" y="274723"/>
                    </a:cubicBezTo>
                    <a:lnTo>
                      <a:pt x="718438" y="274723"/>
                    </a:lnTo>
                    <a:close/>
                    <a:moveTo>
                      <a:pt x="699460" y="274723"/>
                    </a:moveTo>
                    <a:cubicBezTo>
                      <a:pt x="702171" y="274723"/>
                      <a:pt x="703979" y="276531"/>
                      <a:pt x="703979" y="279242"/>
                    </a:cubicBezTo>
                    <a:cubicBezTo>
                      <a:pt x="703979" y="281953"/>
                      <a:pt x="702171" y="283760"/>
                      <a:pt x="699460" y="283760"/>
                    </a:cubicBezTo>
                    <a:cubicBezTo>
                      <a:pt x="696749" y="283760"/>
                      <a:pt x="694942" y="281953"/>
                      <a:pt x="694942" y="279242"/>
                    </a:cubicBezTo>
                    <a:cubicBezTo>
                      <a:pt x="694942" y="276531"/>
                      <a:pt x="696749" y="274723"/>
                      <a:pt x="699460" y="274723"/>
                    </a:cubicBezTo>
                    <a:lnTo>
                      <a:pt x="699460" y="274723"/>
                    </a:lnTo>
                    <a:close/>
                    <a:moveTo>
                      <a:pt x="680483" y="274723"/>
                    </a:moveTo>
                    <a:cubicBezTo>
                      <a:pt x="683194" y="274723"/>
                      <a:pt x="685001" y="276531"/>
                      <a:pt x="685001" y="279242"/>
                    </a:cubicBezTo>
                    <a:cubicBezTo>
                      <a:pt x="685001" y="281953"/>
                      <a:pt x="683194" y="283760"/>
                      <a:pt x="680483" y="283760"/>
                    </a:cubicBezTo>
                    <a:cubicBezTo>
                      <a:pt x="677771" y="283760"/>
                      <a:pt x="675964" y="281953"/>
                      <a:pt x="675964" y="279242"/>
                    </a:cubicBezTo>
                    <a:cubicBezTo>
                      <a:pt x="675964" y="276531"/>
                      <a:pt x="678675" y="274723"/>
                      <a:pt x="680483" y="274723"/>
                    </a:cubicBezTo>
                    <a:lnTo>
                      <a:pt x="680483" y="274723"/>
                    </a:lnTo>
                    <a:close/>
                    <a:moveTo>
                      <a:pt x="662409" y="274723"/>
                    </a:moveTo>
                    <a:cubicBezTo>
                      <a:pt x="665120" y="274723"/>
                      <a:pt x="666927" y="276531"/>
                      <a:pt x="666927" y="279242"/>
                    </a:cubicBezTo>
                    <a:cubicBezTo>
                      <a:pt x="666927" y="281953"/>
                      <a:pt x="665120" y="283760"/>
                      <a:pt x="662409" y="283760"/>
                    </a:cubicBezTo>
                    <a:cubicBezTo>
                      <a:pt x="659698" y="283760"/>
                      <a:pt x="657890" y="281953"/>
                      <a:pt x="657890" y="279242"/>
                    </a:cubicBezTo>
                    <a:cubicBezTo>
                      <a:pt x="656987" y="276531"/>
                      <a:pt x="659698" y="274723"/>
                      <a:pt x="662409" y="274723"/>
                    </a:cubicBezTo>
                    <a:lnTo>
                      <a:pt x="662409" y="274723"/>
                    </a:lnTo>
                    <a:close/>
                    <a:moveTo>
                      <a:pt x="643431" y="274723"/>
                    </a:moveTo>
                    <a:cubicBezTo>
                      <a:pt x="646142" y="274723"/>
                      <a:pt x="647950" y="276531"/>
                      <a:pt x="647950" y="279242"/>
                    </a:cubicBezTo>
                    <a:cubicBezTo>
                      <a:pt x="647950" y="281953"/>
                      <a:pt x="646142" y="283760"/>
                      <a:pt x="643431" y="283760"/>
                    </a:cubicBezTo>
                    <a:cubicBezTo>
                      <a:pt x="640720" y="283760"/>
                      <a:pt x="638913" y="281953"/>
                      <a:pt x="638913" y="279242"/>
                    </a:cubicBezTo>
                    <a:cubicBezTo>
                      <a:pt x="638913" y="276531"/>
                      <a:pt x="640720" y="274723"/>
                      <a:pt x="643431" y="274723"/>
                    </a:cubicBezTo>
                    <a:lnTo>
                      <a:pt x="643431" y="274723"/>
                    </a:lnTo>
                    <a:close/>
                    <a:moveTo>
                      <a:pt x="624453" y="274723"/>
                    </a:moveTo>
                    <a:cubicBezTo>
                      <a:pt x="627165" y="274723"/>
                      <a:pt x="628972" y="276531"/>
                      <a:pt x="628972" y="279242"/>
                    </a:cubicBezTo>
                    <a:cubicBezTo>
                      <a:pt x="628972" y="281953"/>
                      <a:pt x="627165" y="283760"/>
                      <a:pt x="624453" y="283760"/>
                    </a:cubicBezTo>
                    <a:cubicBezTo>
                      <a:pt x="621742" y="283760"/>
                      <a:pt x="619935" y="281953"/>
                      <a:pt x="619935" y="279242"/>
                    </a:cubicBezTo>
                    <a:cubicBezTo>
                      <a:pt x="619935" y="276531"/>
                      <a:pt x="621742" y="274723"/>
                      <a:pt x="624453" y="274723"/>
                    </a:cubicBezTo>
                    <a:lnTo>
                      <a:pt x="624453" y="274723"/>
                    </a:lnTo>
                    <a:close/>
                    <a:moveTo>
                      <a:pt x="605476" y="274723"/>
                    </a:moveTo>
                    <a:cubicBezTo>
                      <a:pt x="608187" y="274723"/>
                      <a:pt x="609994" y="276531"/>
                      <a:pt x="609994" y="279242"/>
                    </a:cubicBezTo>
                    <a:cubicBezTo>
                      <a:pt x="609994" y="281953"/>
                      <a:pt x="608187" y="283760"/>
                      <a:pt x="605476" y="283760"/>
                    </a:cubicBezTo>
                    <a:cubicBezTo>
                      <a:pt x="602765" y="283760"/>
                      <a:pt x="600957" y="281953"/>
                      <a:pt x="600957" y="279242"/>
                    </a:cubicBezTo>
                    <a:cubicBezTo>
                      <a:pt x="600957" y="276531"/>
                      <a:pt x="602765" y="274723"/>
                      <a:pt x="605476" y="274723"/>
                    </a:cubicBezTo>
                    <a:lnTo>
                      <a:pt x="605476" y="274723"/>
                    </a:lnTo>
                    <a:close/>
                    <a:moveTo>
                      <a:pt x="586498" y="274723"/>
                    </a:moveTo>
                    <a:cubicBezTo>
                      <a:pt x="589209" y="274723"/>
                      <a:pt x="591017" y="276531"/>
                      <a:pt x="591017" y="279242"/>
                    </a:cubicBezTo>
                    <a:cubicBezTo>
                      <a:pt x="591017" y="281953"/>
                      <a:pt x="589209" y="283760"/>
                      <a:pt x="586498" y="283760"/>
                    </a:cubicBezTo>
                    <a:cubicBezTo>
                      <a:pt x="583787" y="283760"/>
                      <a:pt x="581980" y="281953"/>
                      <a:pt x="581980" y="279242"/>
                    </a:cubicBezTo>
                    <a:cubicBezTo>
                      <a:pt x="581980" y="276531"/>
                      <a:pt x="584691" y="274723"/>
                      <a:pt x="586498" y="274723"/>
                    </a:cubicBezTo>
                    <a:lnTo>
                      <a:pt x="586498" y="274723"/>
                    </a:lnTo>
                    <a:close/>
                    <a:moveTo>
                      <a:pt x="568424" y="274723"/>
                    </a:moveTo>
                    <a:cubicBezTo>
                      <a:pt x="571135" y="274723"/>
                      <a:pt x="572943" y="276531"/>
                      <a:pt x="572943" y="279242"/>
                    </a:cubicBezTo>
                    <a:cubicBezTo>
                      <a:pt x="572943" y="281953"/>
                      <a:pt x="571135" y="283760"/>
                      <a:pt x="568424" y="283760"/>
                    </a:cubicBezTo>
                    <a:cubicBezTo>
                      <a:pt x="565713" y="283760"/>
                      <a:pt x="563906" y="281953"/>
                      <a:pt x="563906" y="279242"/>
                    </a:cubicBezTo>
                    <a:cubicBezTo>
                      <a:pt x="563906" y="276531"/>
                      <a:pt x="565713" y="274723"/>
                      <a:pt x="568424" y="274723"/>
                    </a:cubicBezTo>
                    <a:lnTo>
                      <a:pt x="568424" y="274723"/>
                    </a:lnTo>
                    <a:close/>
                    <a:moveTo>
                      <a:pt x="549447" y="274723"/>
                    </a:moveTo>
                    <a:cubicBezTo>
                      <a:pt x="552158" y="274723"/>
                      <a:pt x="553965" y="276531"/>
                      <a:pt x="553965" y="279242"/>
                    </a:cubicBezTo>
                    <a:cubicBezTo>
                      <a:pt x="553965" y="281953"/>
                      <a:pt x="552158" y="283760"/>
                      <a:pt x="549447" y="283760"/>
                    </a:cubicBezTo>
                    <a:cubicBezTo>
                      <a:pt x="546736" y="283760"/>
                      <a:pt x="544928" y="281953"/>
                      <a:pt x="544928" y="279242"/>
                    </a:cubicBezTo>
                    <a:cubicBezTo>
                      <a:pt x="544928" y="276531"/>
                      <a:pt x="546736" y="274723"/>
                      <a:pt x="549447" y="274723"/>
                    </a:cubicBezTo>
                    <a:lnTo>
                      <a:pt x="549447" y="274723"/>
                    </a:lnTo>
                    <a:close/>
                    <a:moveTo>
                      <a:pt x="530469" y="274723"/>
                    </a:moveTo>
                    <a:cubicBezTo>
                      <a:pt x="533180" y="274723"/>
                      <a:pt x="534988" y="276531"/>
                      <a:pt x="534988" y="279242"/>
                    </a:cubicBezTo>
                    <a:cubicBezTo>
                      <a:pt x="534988" y="281953"/>
                      <a:pt x="533180" y="283760"/>
                      <a:pt x="530469" y="283760"/>
                    </a:cubicBezTo>
                    <a:cubicBezTo>
                      <a:pt x="527758" y="283760"/>
                      <a:pt x="525951" y="281953"/>
                      <a:pt x="525951" y="279242"/>
                    </a:cubicBezTo>
                    <a:cubicBezTo>
                      <a:pt x="525951" y="276531"/>
                      <a:pt x="527758" y="274723"/>
                      <a:pt x="530469" y="274723"/>
                    </a:cubicBezTo>
                    <a:lnTo>
                      <a:pt x="530469" y="274723"/>
                    </a:lnTo>
                    <a:close/>
                    <a:moveTo>
                      <a:pt x="511492" y="274723"/>
                    </a:moveTo>
                    <a:cubicBezTo>
                      <a:pt x="514203" y="274723"/>
                      <a:pt x="516010" y="276531"/>
                      <a:pt x="516010" y="279242"/>
                    </a:cubicBezTo>
                    <a:cubicBezTo>
                      <a:pt x="516010" y="281953"/>
                      <a:pt x="514203" y="283760"/>
                      <a:pt x="511492" y="283760"/>
                    </a:cubicBezTo>
                    <a:cubicBezTo>
                      <a:pt x="508780" y="283760"/>
                      <a:pt x="506973" y="281953"/>
                      <a:pt x="506973" y="279242"/>
                    </a:cubicBezTo>
                    <a:cubicBezTo>
                      <a:pt x="506973" y="276531"/>
                      <a:pt x="508780" y="274723"/>
                      <a:pt x="511492" y="274723"/>
                    </a:cubicBezTo>
                    <a:lnTo>
                      <a:pt x="511492" y="274723"/>
                    </a:lnTo>
                    <a:close/>
                    <a:moveTo>
                      <a:pt x="493418" y="274723"/>
                    </a:moveTo>
                    <a:cubicBezTo>
                      <a:pt x="496129" y="274723"/>
                      <a:pt x="497936" y="276531"/>
                      <a:pt x="497936" y="279242"/>
                    </a:cubicBezTo>
                    <a:cubicBezTo>
                      <a:pt x="497936" y="281953"/>
                      <a:pt x="496129" y="283760"/>
                      <a:pt x="493418" y="283760"/>
                    </a:cubicBezTo>
                    <a:cubicBezTo>
                      <a:pt x="490707" y="283760"/>
                      <a:pt x="488899" y="281953"/>
                      <a:pt x="488899" y="279242"/>
                    </a:cubicBezTo>
                    <a:cubicBezTo>
                      <a:pt x="487995" y="276531"/>
                      <a:pt x="490707" y="274723"/>
                      <a:pt x="493418" y="274723"/>
                    </a:cubicBezTo>
                    <a:lnTo>
                      <a:pt x="493418" y="274723"/>
                    </a:lnTo>
                    <a:close/>
                    <a:moveTo>
                      <a:pt x="474440" y="274723"/>
                    </a:moveTo>
                    <a:cubicBezTo>
                      <a:pt x="477151" y="274723"/>
                      <a:pt x="478959" y="276531"/>
                      <a:pt x="478959" y="279242"/>
                    </a:cubicBezTo>
                    <a:cubicBezTo>
                      <a:pt x="478959" y="281953"/>
                      <a:pt x="477151" y="283760"/>
                      <a:pt x="474440" y="283760"/>
                    </a:cubicBezTo>
                    <a:cubicBezTo>
                      <a:pt x="471729" y="283760"/>
                      <a:pt x="469922" y="281953"/>
                      <a:pt x="469922" y="279242"/>
                    </a:cubicBezTo>
                    <a:cubicBezTo>
                      <a:pt x="469922" y="276531"/>
                      <a:pt x="471729" y="274723"/>
                      <a:pt x="474440" y="274723"/>
                    </a:cubicBezTo>
                    <a:lnTo>
                      <a:pt x="474440" y="274723"/>
                    </a:lnTo>
                    <a:close/>
                    <a:moveTo>
                      <a:pt x="455462" y="274723"/>
                    </a:moveTo>
                    <a:cubicBezTo>
                      <a:pt x="458174" y="274723"/>
                      <a:pt x="459981" y="276531"/>
                      <a:pt x="459981" y="279242"/>
                    </a:cubicBezTo>
                    <a:cubicBezTo>
                      <a:pt x="459981" y="281953"/>
                      <a:pt x="458174" y="283760"/>
                      <a:pt x="455462" y="283760"/>
                    </a:cubicBezTo>
                    <a:cubicBezTo>
                      <a:pt x="452751" y="283760"/>
                      <a:pt x="450944" y="281953"/>
                      <a:pt x="450944" y="279242"/>
                    </a:cubicBezTo>
                    <a:cubicBezTo>
                      <a:pt x="450944" y="276531"/>
                      <a:pt x="452751" y="274723"/>
                      <a:pt x="455462" y="274723"/>
                    </a:cubicBezTo>
                    <a:lnTo>
                      <a:pt x="455462" y="274723"/>
                    </a:lnTo>
                    <a:close/>
                    <a:moveTo>
                      <a:pt x="436485" y="274723"/>
                    </a:moveTo>
                    <a:cubicBezTo>
                      <a:pt x="439196" y="274723"/>
                      <a:pt x="441003" y="276531"/>
                      <a:pt x="441003" y="279242"/>
                    </a:cubicBezTo>
                    <a:cubicBezTo>
                      <a:pt x="441003" y="281953"/>
                      <a:pt x="439196" y="283760"/>
                      <a:pt x="436485" y="283760"/>
                    </a:cubicBezTo>
                    <a:cubicBezTo>
                      <a:pt x="433774" y="283760"/>
                      <a:pt x="431966" y="281953"/>
                      <a:pt x="431966" y="279242"/>
                    </a:cubicBezTo>
                    <a:cubicBezTo>
                      <a:pt x="431966" y="276531"/>
                      <a:pt x="433774" y="274723"/>
                      <a:pt x="436485" y="274723"/>
                    </a:cubicBezTo>
                    <a:lnTo>
                      <a:pt x="436485" y="274723"/>
                    </a:lnTo>
                    <a:close/>
                    <a:moveTo>
                      <a:pt x="417507" y="274723"/>
                    </a:moveTo>
                    <a:cubicBezTo>
                      <a:pt x="420218" y="274723"/>
                      <a:pt x="422026" y="276531"/>
                      <a:pt x="422026" y="279242"/>
                    </a:cubicBezTo>
                    <a:cubicBezTo>
                      <a:pt x="422026" y="281953"/>
                      <a:pt x="420218" y="283760"/>
                      <a:pt x="417507" y="283760"/>
                    </a:cubicBezTo>
                    <a:cubicBezTo>
                      <a:pt x="414796" y="283760"/>
                      <a:pt x="412989" y="281953"/>
                      <a:pt x="412989" y="279242"/>
                    </a:cubicBezTo>
                    <a:cubicBezTo>
                      <a:pt x="412989" y="276531"/>
                      <a:pt x="415700" y="274723"/>
                      <a:pt x="417507" y="274723"/>
                    </a:cubicBezTo>
                    <a:lnTo>
                      <a:pt x="417507" y="274723"/>
                    </a:lnTo>
                    <a:close/>
                    <a:moveTo>
                      <a:pt x="399433" y="274723"/>
                    </a:moveTo>
                    <a:cubicBezTo>
                      <a:pt x="402144" y="274723"/>
                      <a:pt x="403952" y="276531"/>
                      <a:pt x="403952" y="279242"/>
                    </a:cubicBezTo>
                    <a:cubicBezTo>
                      <a:pt x="403952" y="281953"/>
                      <a:pt x="402144" y="283760"/>
                      <a:pt x="399433" y="283760"/>
                    </a:cubicBezTo>
                    <a:cubicBezTo>
                      <a:pt x="396722" y="283760"/>
                      <a:pt x="394915" y="281953"/>
                      <a:pt x="394915" y="279242"/>
                    </a:cubicBezTo>
                    <a:cubicBezTo>
                      <a:pt x="394011" y="276531"/>
                      <a:pt x="396722" y="274723"/>
                      <a:pt x="399433" y="274723"/>
                    </a:cubicBezTo>
                    <a:lnTo>
                      <a:pt x="399433" y="274723"/>
                    </a:lnTo>
                    <a:close/>
                    <a:moveTo>
                      <a:pt x="380456" y="274723"/>
                    </a:moveTo>
                    <a:cubicBezTo>
                      <a:pt x="383167" y="274723"/>
                      <a:pt x="384974" y="276531"/>
                      <a:pt x="384974" y="279242"/>
                    </a:cubicBezTo>
                    <a:cubicBezTo>
                      <a:pt x="384974" y="281953"/>
                      <a:pt x="383167" y="283760"/>
                      <a:pt x="380456" y="283760"/>
                    </a:cubicBezTo>
                    <a:cubicBezTo>
                      <a:pt x="377745" y="283760"/>
                      <a:pt x="375937" y="281953"/>
                      <a:pt x="375937" y="279242"/>
                    </a:cubicBezTo>
                    <a:cubicBezTo>
                      <a:pt x="375937" y="276531"/>
                      <a:pt x="377745" y="274723"/>
                      <a:pt x="380456" y="274723"/>
                    </a:cubicBezTo>
                    <a:lnTo>
                      <a:pt x="380456" y="274723"/>
                    </a:lnTo>
                    <a:close/>
                    <a:moveTo>
                      <a:pt x="361478" y="274723"/>
                    </a:moveTo>
                    <a:cubicBezTo>
                      <a:pt x="364189" y="274723"/>
                      <a:pt x="365997" y="276531"/>
                      <a:pt x="365997" y="279242"/>
                    </a:cubicBezTo>
                    <a:cubicBezTo>
                      <a:pt x="365997" y="281953"/>
                      <a:pt x="364189" y="283760"/>
                      <a:pt x="361478" y="283760"/>
                    </a:cubicBezTo>
                    <a:cubicBezTo>
                      <a:pt x="358767" y="283760"/>
                      <a:pt x="356960" y="281953"/>
                      <a:pt x="356960" y="279242"/>
                    </a:cubicBezTo>
                    <a:cubicBezTo>
                      <a:pt x="356960" y="276531"/>
                      <a:pt x="358767" y="274723"/>
                      <a:pt x="361478" y="274723"/>
                    </a:cubicBezTo>
                    <a:lnTo>
                      <a:pt x="361478" y="274723"/>
                    </a:lnTo>
                    <a:close/>
                    <a:moveTo>
                      <a:pt x="342501" y="274723"/>
                    </a:moveTo>
                    <a:cubicBezTo>
                      <a:pt x="345212" y="274723"/>
                      <a:pt x="347019" y="276531"/>
                      <a:pt x="347019" y="279242"/>
                    </a:cubicBezTo>
                    <a:cubicBezTo>
                      <a:pt x="347019" y="281953"/>
                      <a:pt x="345212" y="283760"/>
                      <a:pt x="342501" y="283760"/>
                    </a:cubicBezTo>
                    <a:cubicBezTo>
                      <a:pt x="339789" y="283760"/>
                      <a:pt x="337982" y="281953"/>
                      <a:pt x="337982" y="279242"/>
                    </a:cubicBezTo>
                    <a:cubicBezTo>
                      <a:pt x="337982" y="276531"/>
                      <a:pt x="339789" y="274723"/>
                      <a:pt x="342501" y="274723"/>
                    </a:cubicBezTo>
                    <a:lnTo>
                      <a:pt x="342501" y="274723"/>
                    </a:lnTo>
                    <a:close/>
                    <a:moveTo>
                      <a:pt x="953399" y="143688"/>
                    </a:moveTo>
                    <a:cubicBezTo>
                      <a:pt x="956110" y="143688"/>
                      <a:pt x="957917" y="145495"/>
                      <a:pt x="957917" y="148206"/>
                    </a:cubicBezTo>
                    <a:cubicBezTo>
                      <a:pt x="957917" y="150917"/>
                      <a:pt x="956110" y="152725"/>
                      <a:pt x="953399" y="152725"/>
                    </a:cubicBezTo>
                    <a:cubicBezTo>
                      <a:pt x="950688" y="152725"/>
                      <a:pt x="948880" y="150917"/>
                      <a:pt x="948880" y="148206"/>
                    </a:cubicBezTo>
                    <a:cubicBezTo>
                      <a:pt x="948880" y="145495"/>
                      <a:pt x="950688" y="143688"/>
                      <a:pt x="953399" y="143688"/>
                    </a:cubicBezTo>
                    <a:lnTo>
                      <a:pt x="953399" y="143688"/>
                    </a:lnTo>
                    <a:close/>
                    <a:moveTo>
                      <a:pt x="934421" y="143688"/>
                    </a:moveTo>
                    <a:cubicBezTo>
                      <a:pt x="937132" y="143688"/>
                      <a:pt x="938939" y="145495"/>
                      <a:pt x="938939" y="148206"/>
                    </a:cubicBezTo>
                    <a:cubicBezTo>
                      <a:pt x="938939" y="150917"/>
                      <a:pt x="937132" y="152725"/>
                      <a:pt x="934421" y="152725"/>
                    </a:cubicBezTo>
                    <a:cubicBezTo>
                      <a:pt x="931710" y="152725"/>
                      <a:pt x="929903" y="150917"/>
                      <a:pt x="929903" y="148206"/>
                    </a:cubicBezTo>
                    <a:cubicBezTo>
                      <a:pt x="929903" y="145495"/>
                      <a:pt x="931710" y="143688"/>
                      <a:pt x="934421" y="143688"/>
                    </a:cubicBezTo>
                    <a:lnTo>
                      <a:pt x="934421" y="143688"/>
                    </a:lnTo>
                    <a:close/>
                    <a:moveTo>
                      <a:pt x="915443" y="143688"/>
                    </a:moveTo>
                    <a:cubicBezTo>
                      <a:pt x="918154" y="143688"/>
                      <a:pt x="919962" y="145495"/>
                      <a:pt x="919962" y="148206"/>
                    </a:cubicBezTo>
                    <a:cubicBezTo>
                      <a:pt x="919962" y="150917"/>
                      <a:pt x="918154" y="152725"/>
                      <a:pt x="915443" y="152725"/>
                    </a:cubicBezTo>
                    <a:cubicBezTo>
                      <a:pt x="912732" y="152725"/>
                      <a:pt x="910925" y="150917"/>
                      <a:pt x="910925" y="148206"/>
                    </a:cubicBezTo>
                    <a:cubicBezTo>
                      <a:pt x="910925" y="145495"/>
                      <a:pt x="912732" y="143688"/>
                      <a:pt x="915443" y="143688"/>
                    </a:cubicBezTo>
                    <a:lnTo>
                      <a:pt x="915443" y="143688"/>
                    </a:lnTo>
                    <a:close/>
                    <a:moveTo>
                      <a:pt x="897369" y="143688"/>
                    </a:moveTo>
                    <a:cubicBezTo>
                      <a:pt x="900081" y="143688"/>
                      <a:pt x="901888" y="145495"/>
                      <a:pt x="901888" y="148206"/>
                    </a:cubicBezTo>
                    <a:cubicBezTo>
                      <a:pt x="901888" y="150917"/>
                      <a:pt x="900081" y="152725"/>
                      <a:pt x="897369" y="152725"/>
                    </a:cubicBezTo>
                    <a:cubicBezTo>
                      <a:pt x="894658" y="152725"/>
                      <a:pt x="892851" y="150917"/>
                      <a:pt x="892851" y="148206"/>
                    </a:cubicBezTo>
                    <a:cubicBezTo>
                      <a:pt x="892851" y="145495"/>
                      <a:pt x="894658" y="143688"/>
                      <a:pt x="897369" y="143688"/>
                    </a:cubicBezTo>
                    <a:lnTo>
                      <a:pt x="897369" y="143688"/>
                    </a:lnTo>
                    <a:close/>
                    <a:moveTo>
                      <a:pt x="878392" y="143688"/>
                    </a:moveTo>
                    <a:cubicBezTo>
                      <a:pt x="881103" y="143688"/>
                      <a:pt x="882910" y="145495"/>
                      <a:pt x="882910" y="148206"/>
                    </a:cubicBezTo>
                    <a:cubicBezTo>
                      <a:pt x="882910" y="150917"/>
                      <a:pt x="881103" y="152725"/>
                      <a:pt x="878392" y="152725"/>
                    </a:cubicBezTo>
                    <a:cubicBezTo>
                      <a:pt x="875681" y="152725"/>
                      <a:pt x="873873" y="150917"/>
                      <a:pt x="873873" y="148206"/>
                    </a:cubicBezTo>
                    <a:cubicBezTo>
                      <a:pt x="873873" y="145495"/>
                      <a:pt x="875681" y="143688"/>
                      <a:pt x="878392" y="143688"/>
                    </a:cubicBezTo>
                    <a:lnTo>
                      <a:pt x="878392" y="143688"/>
                    </a:lnTo>
                    <a:close/>
                    <a:moveTo>
                      <a:pt x="859414" y="143688"/>
                    </a:moveTo>
                    <a:cubicBezTo>
                      <a:pt x="862125" y="143688"/>
                      <a:pt x="863933" y="145495"/>
                      <a:pt x="863933" y="148206"/>
                    </a:cubicBezTo>
                    <a:cubicBezTo>
                      <a:pt x="863933" y="150917"/>
                      <a:pt x="862125" y="152725"/>
                      <a:pt x="859414" y="152725"/>
                    </a:cubicBezTo>
                    <a:cubicBezTo>
                      <a:pt x="856703" y="152725"/>
                      <a:pt x="854896" y="150917"/>
                      <a:pt x="854896" y="148206"/>
                    </a:cubicBezTo>
                    <a:cubicBezTo>
                      <a:pt x="854896" y="145495"/>
                      <a:pt x="856703" y="143688"/>
                      <a:pt x="859414" y="143688"/>
                    </a:cubicBezTo>
                    <a:lnTo>
                      <a:pt x="859414" y="143688"/>
                    </a:lnTo>
                    <a:close/>
                    <a:moveTo>
                      <a:pt x="962436" y="132843"/>
                    </a:moveTo>
                    <a:cubicBezTo>
                      <a:pt x="965147" y="132843"/>
                      <a:pt x="966954" y="134651"/>
                      <a:pt x="966954" y="137362"/>
                    </a:cubicBezTo>
                    <a:cubicBezTo>
                      <a:pt x="966954" y="140073"/>
                      <a:pt x="965147" y="141880"/>
                      <a:pt x="962436" y="141880"/>
                    </a:cubicBezTo>
                    <a:cubicBezTo>
                      <a:pt x="959724" y="141880"/>
                      <a:pt x="957917" y="140073"/>
                      <a:pt x="957917" y="137362"/>
                    </a:cubicBezTo>
                    <a:cubicBezTo>
                      <a:pt x="957917" y="134651"/>
                      <a:pt x="960628" y="132843"/>
                      <a:pt x="962436" y="132843"/>
                    </a:cubicBezTo>
                    <a:lnTo>
                      <a:pt x="962436" y="132843"/>
                    </a:lnTo>
                    <a:close/>
                    <a:moveTo>
                      <a:pt x="944362" y="132843"/>
                    </a:moveTo>
                    <a:cubicBezTo>
                      <a:pt x="947073" y="132843"/>
                      <a:pt x="948880" y="134651"/>
                      <a:pt x="948880" y="137362"/>
                    </a:cubicBezTo>
                    <a:cubicBezTo>
                      <a:pt x="948880" y="140073"/>
                      <a:pt x="947073" y="141880"/>
                      <a:pt x="944362" y="141880"/>
                    </a:cubicBezTo>
                    <a:cubicBezTo>
                      <a:pt x="941651" y="141880"/>
                      <a:pt x="939843" y="140073"/>
                      <a:pt x="939843" y="137362"/>
                    </a:cubicBezTo>
                    <a:cubicBezTo>
                      <a:pt x="939843" y="134651"/>
                      <a:pt x="941651" y="132843"/>
                      <a:pt x="944362" y="132843"/>
                    </a:cubicBezTo>
                    <a:lnTo>
                      <a:pt x="944362" y="132843"/>
                    </a:lnTo>
                    <a:close/>
                    <a:moveTo>
                      <a:pt x="925384" y="132843"/>
                    </a:moveTo>
                    <a:cubicBezTo>
                      <a:pt x="928095" y="132843"/>
                      <a:pt x="929903" y="134651"/>
                      <a:pt x="929903" y="137362"/>
                    </a:cubicBezTo>
                    <a:cubicBezTo>
                      <a:pt x="929903" y="140073"/>
                      <a:pt x="928095" y="141880"/>
                      <a:pt x="925384" y="141880"/>
                    </a:cubicBezTo>
                    <a:cubicBezTo>
                      <a:pt x="922673" y="141880"/>
                      <a:pt x="920866" y="140073"/>
                      <a:pt x="920866" y="137362"/>
                    </a:cubicBezTo>
                    <a:cubicBezTo>
                      <a:pt x="920866" y="134651"/>
                      <a:pt x="922673" y="132843"/>
                      <a:pt x="925384" y="132843"/>
                    </a:cubicBezTo>
                    <a:lnTo>
                      <a:pt x="925384" y="132843"/>
                    </a:lnTo>
                    <a:close/>
                    <a:moveTo>
                      <a:pt x="906406" y="132843"/>
                    </a:moveTo>
                    <a:cubicBezTo>
                      <a:pt x="909117" y="132843"/>
                      <a:pt x="910925" y="134651"/>
                      <a:pt x="910925" y="137362"/>
                    </a:cubicBezTo>
                    <a:cubicBezTo>
                      <a:pt x="910925" y="140073"/>
                      <a:pt x="909117" y="141880"/>
                      <a:pt x="906406" y="141880"/>
                    </a:cubicBezTo>
                    <a:cubicBezTo>
                      <a:pt x="903695" y="141880"/>
                      <a:pt x="901888" y="140073"/>
                      <a:pt x="901888" y="137362"/>
                    </a:cubicBezTo>
                    <a:cubicBezTo>
                      <a:pt x="901888" y="134651"/>
                      <a:pt x="903695" y="132843"/>
                      <a:pt x="906406" y="132843"/>
                    </a:cubicBezTo>
                    <a:lnTo>
                      <a:pt x="906406" y="132843"/>
                    </a:lnTo>
                    <a:close/>
                    <a:moveTo>
                      <a:pt x="887429" y="132843"/>
                    </a:moveTo>
                    <a:cubicBezTo>
                      <a:pt x="890140" y="132843"/>
                      <a:pt x="891947" y="134651"/>
                      <a:pt x="891947" y="137362"/>
                    </a:cubicBezTo>
                    <a:cubicBezTo>
                      <a:pt x="891947" y="140073"/>
                      <a:pt x="890140" y="141880"/>
                      <a:pt x="887429" y="141880"/>
                    </a:cubicBezTo>
                    <a:cubicBezTo>
                      <a:pt x="884718" y="141880"/>
                      <a:pt x="882910" y="140073"/>
                      <a:pt x="882910" y="137362"/>
                    </a:cubicBezTo>
                    <a:cubicBezTo>
                      <a:pt x="882910" y="134651"/>
                      <a:pt x="884718" y="132843"/>
                      <a:pt x="887429" y="132843"/>
                    </a:cubicBezTo>
                    <a:lnTo>
                      <a:pt x="887429" y="132843"/>
                    </a:lnTo>
                    <a:close/>
                    <a:moveTo>
                      <a:pt x="868451" y="132843"/>
                    </a:moveTo>
                    <a:cubicBezTo>
                      <a:pt x="871162" y="132843"/>
                      <a:pt x="872970" y="134651"/>
                      <a:pt x="872970" y="137362"/>
                    </a:cubicBezTo>
                    <a:cubicBezTo>
                      <a:pt x="872970" y="140073"/>
                      <a:pt x="871162" y="141880"/>
                      <a:pt x="868451" y="141880"/>
                    </a:cubicBezTo>
                    <a:cubicBezTo>
                      <a:pt x="865740" y="141880"/>
                      <a:pt x="863933" y="140073"/>
                      <a:pt x="863933" y="137362"/>
                    </a:cubicBezTo>
                    <a:cubicBezTo>
                      <a:pt x="863933" y="134651"/>
                      <a:pt x="866644" y="132843"/>
                      <a:pt x="868451" y="132843"/>
                    </a:cubicBezTo>
                    <a:lnTo>
                      <a:pt x="868451" y="132843"/>
                    </a:lnTo>
                    <a:close/>
                    <a:moveTo>
                      <a:pt x="850377" y="132843"/>
                    </a:moveTo>
                    <a:cubicBezTo>
                      <a:pt x="853088" y="132843"/>
                      <a:pt x="854896" y="134651"/>
                      <a:pt x="854896" y="137362"/>
                    </a:cubicBezTo>
                    <a:cubicBezTo>
                      <a:pt x="854896" y="140073"/>
                      <a:pt x="853088" y="141880"/>
                      <a:pt x="850377" y="141880"/>
                    </a:cubicBezTo>
                    <a:cubicBezTo>
                      <a:pt x="847666" y="141880"/>
                      <a:pt x="845859" y="140073"/>
                      <a:pt x="845859" y="137362"/>
                    </a:cubicBezTo>
                    <a:cubicBezTo>
                      <a:pt x="845859" y="134651"/>
                      <a:pt x="847666" y="132843"/>
                      <a:pt x="850377" y="132843"/>
                    </a:cubicBezTo>
                    <a:lnTo>
                      <a:pt x="850377" y="132843"/>
                    </a:lnTo>
                    <a:close/>
                    <a:moveTo>
                      <a:pt x="934421" y="122903"/>
                    </a:moveTo>
                    <a:cubicBezTo>
                      <a:pt x="937132" y="122903"/>
                      <a:pt x="938939" y="124710"/>
                      <a:pt x="938939" y="127421"/>
                    </a:cubicBezTo>
                    <a:cubicBezTo>
                      <a:pt x="938939" y="130132"/>
                      <a:pt x="937132" y="131940"/>
                      <a:pt x="934421" y="131940"/>
                    </a:cubicBezTo>
                    <a:cubicBezTo>
                      <a:pt x="931710" y="131940"/>
                      <a:pt x="929903" y="130132"/>
                      <a:pt x="929903" y="127421"/>
                    </a:cubicBezTo>
                    <a:cubicBezTo>
                      <a:pt x="929903" y="125614"/>
                      <a:pt x="931710" y="122903"/>
                      <a:pt x="934421" y="122903"/>
                    </a:cubicBezTo>
                    <a:lnTo>
                      <a:pt x="934421" y="122903"/>
                    </a:lnTo>
                    <a:close/>
                    <a:moveTo>
                      <a:pt x="915443" y="122903"/>
                    </a:moveTo>
                    <a:cubicBezTo>
                      <a:pt x="918154" y="122903"/>
                      <a:pt x="919962" y="124710"/>
                      <a:pt x="919962" y="127421"/>
                    </a:cubicBezTo>
                    <a:cubicBezTo>
                      <a:pt x="919962" y="130132"/>
                      <a:pt x="918154" y="131940"/>
                      <a:pt x="915443" y="131940"/>
                    </a:cubicBezTo>
                    <a:cubicBezTo>
                      <a:pt x="912732" y="131940"/>
                      <a:pt x="910925" y="130132"/>
                      <a:pt x="910925" y="127421"/>
                    </a:cubicBezTo>
                    <a:cubicBezTo>
                      <a:pt x="910925" y="125614"/>
                      <a:pt x="912732" y="122903"/>
                      <a:pt x="915443" y="122903"/>
                    </a:cubicBezTo>
                    <a:lnTo>
                      <a:pt x="915443" y="122903"/>
                    </a:lnTo>
                    <a:close/>
                    <a:moveTo>
                      <a:pt x="897369" y="122903"/>
                    </a:moveTo>
                    <a:cubicBezTo>
                      <a:pt x="900081" y="122903"/>
                      <a:pt x="901888" y="124710"/>
                      <a:pt x="901888" y="127421"/>
                    </a:cubicBezTo>
                    <a:cubicBezTo>
                      <a:pt x="901888" y="130132"/>
                      <a:pt x="900081" y="131940"/>
                      <a:pt x="897369" y="131940"/>
                    </a:cubicBezTo>
                    <a:cubicBezTo>
                      <a:pt x="894658" y="131940"/>
                      <a:pt x="892851" y="130132"/>
                      <a:pt x="892851" y="127421"/>
                    </a:cubicBezTo>
                    <a:cubicBezTo>
                      <a:pt x="891947" y="125614"/>
                      <a:pt x="894658" y="122903"/>
                      <a:pt x="897369" y="122903"/>
                    </a:cubicBezTo>
                    <a:lnTo>
                      <a:pt x="897369" y="122903"/>
                    </a:lnTo>
                    <a:close/>
                    <a:moveTo>
                      <a:pt x="878392" y="122903"/>
                    </a:moveTo>
                    <a:cubicBezTo>
                      <a:pt x="881103" y="122903"/>
                      <a:pt x="882910" y="124710"/>
                      <a:pt x="882910" y="127421"/>
                    </a:cubicBezTo>
                    <a:cubicBezTo>
                      <a:pt x="882910" y="130132"/>
                      <a:pt x="881103" y="131940"/>
                      <a:pt x="878392" y="131940"/>
                    </a:cubicBezTo>
                    <a:cubicBezTo>
                      <a:pt x="875681" y="131940"/>
                      <a:pt x="873873" y="130132"/>
                      <a:pt x="873873" y="127421"/>
                    </a:cubicBezTo>
                    <a:cubicBezTo>
                      <a:pt x="873873" y="125614"/>
                      <a:pt x="875681" y="122903"/>
                      <a:pt x="878392" y="122903"/>
                    </a:cubicBezTo>
                    <a:lnTo>
                      <a:pt x="878392" y="122903"/>
                    </a:lnTo>
                    <a:close/>
                    <a:moveTo>
                      <a:pt x="859414" y="122903"/>
                    </a:moveTo>
                    <a:cubicBezTo>
                      <a:pt x="862125" y="122903"/>
                      <a:pt x="863933" y="124710"/>
                      <a:pt x="863933" y="127421"/>
                    </a:cubicBezTo>
                    <a:cubicBezTo>
                      <a:pt x="863933" y="130132"/>
                      <a:pt x="862125" y="131940"/>
                      <a:pt x="859414" y="131940"/>
                    </a:cubicBezTo>
                    <a:cubicBezTo>
                      <a:pt x="856703" y="131940"/>
                      <a:pt x="854896" y="130132"/>
                      <a:pt x="854896" y="127421"/>
                    </a:cubicBezTo>
                    <a:cubicBezTo>
                      <a:pt x="854896" y="125614"/>
                      <a:pt x="856703" y="122903"/>
                      <a:pt x="859414" y="122903"/>
                    </a:cubicBezTo>
                    <a:lnTo>
                      <a:pt x="859414" y="122903"/>
                    </a:lnTo>
                    <a:close/>
                    <a:moveTo>
                      <a:pt x="906406" y="112058"/>
                    </a:moveTo>
                    <a:cubicBezTo>
                      <a:pt x="909117" y="112058"/>
                      <a:pt x="910925" y="113866"/>
                      <a:pt x="910925" y="116577"/>
                    </a:cubicBezTo>
                    <a:cubicBezTo>
                      <a:pt x="910925" y="119288"/>
                      <a:pt x="909117" y="121095"/>
                      <a:pt x="906406" y="121095"/>
                    </a:cubicBezTo>
                    <a:cubicBezTo>
                      <a:pt x="903695" y="121095"/>
                      <a:pt x="901888" y="119288"/>
                      <a:pt x="901888" y="116577"/>
                    </a:cubicBezTo>
                    <a:cubicBezTo>
                      <a:pt x="901888" y="114769"/>
                      <a:pt x="903695" y="112058"/>
                      <a:pt x="906406" y="112058"/>
                    </a:cubicBezTo>
                    <a:lnTo>
                      <a:pt x="906406" y="112058"/>
                    </a:lnTo>
                    <a:close/>
                    <a:moveTo>
                      <a:pt x="887429" y="112058"/>
                    </a:moveTo>
                    <a:cubicBezTo>
                      <a:pt x="890140" y="112058"/>
                      <a:pt x="891947" y="113866"/>
                      <a:pt x="891947" y="116577"/>
                    </a:cubicBezTo>
                    <a:cubicBezTo>
                      <a:pt x="891947" y="119288"/>
                      <a:pt x="890140" y="121095"/>
                      <a:pt x="887429" y="121095"/>
                    </a:cubicBezTo>
                    <a:cubicBezTo>
                      <a:pt x="884718" y="121095"/>
                      <a:pt x="882910" y="119288"/>
                      <a:pt x="882910" y="116577"/>
                    </a:cubicBezTo>
                    <a:cubicBezTo>
                      <a:pt x="882910" y="114769"/>
                      <a:pt x="884718" y="112058"/>
                      <a:pt x="887429" y="112058"/>
                    </a:cubicBezTo>
                    <a:lnTo>
                      <a:pt x="887429" y="112058"/>
                    </a:lnTo>
                    <a:close/>
                    <a:moveTo>
                      <a:pt x="868451" y="112058"/>
                    </a:moveTo>
                    <a:cubicBezTo>
                      <a:pt x="871162" y="112058"/>
                      <a:pt x="872970" y="113866"/>
                      <a:pt x="872970" y="116577"/>
                    </a:cubicBezTo>
                    <a:cubicBezTo>
                      <a:pt x="872970" y="119288"/>
                      <a:pt x="871162" y="121095"/>
                      <a:pt x="868451" y="121095"/>
                    </a:cubicBezTo>
                    <a:cubicBezTo>
                      <a:pt x="865740" y="121095"/>
                      <a:pt x="863933" y="119288"/>
                      <a:pt x="863933" y="116577"/>
                    </a:cubicBezTo>
                    <a:cubicBezTo>
                      <a:pt x="863933" y="114769"/>
                      <a:pt x="866644" y="112058"/>
                      <a:pt x="868451" y="112058"/>
                    </a:cubicBezTo>
                    <a:lnTo>
                      <a:pt x="868451" y="112058"/>
                    </a:lnTo>
                    <a:close/>
                    <a:moveTo>
                      <a:pt x="850377" y="112058"/>
                    </a:moveTo>
                    <a:cubicBezTo>
                      <a:pt x="853088" y="112058"/>
                      <a:pt x="854896" y="113866"/>
                      <a:pt x="854896" y="116577"/>
                    </a:cubicBezTo>
                    <a:cubicBezTo>
                      <a:pt x="854896" y="119288"/>
                      <a:pt x="853088" y="121095"/>
                      <a:pt x="850377" y="121095"/>
                    </a:cubicBezTo>
                    <a:cubicBezTo>
                      <a:pt x="847666" y="121095"/>
                      <a:pt x="845859" y="119288"/>
                      <a:pt x="845859" y="116577"/>
                    </a:cubicBezTo>
                    <a:cubicBezTo>
                      <a:pt x="844955" y="114769"/>
                      <a:pt x="847666" y="112058"/>
                      <a:pt x="850377" y="112058"/>
                    </a:cubicBezTo>
                    <a:lnTo>
                      <a:pt x="850377" y="112058"/>
                    </a:lnTo>
                    <a:close/>
                    <a:moveTo>
                      <a:pt x="897369" y="103021"/>
                    </a:moveTo>
                    <a:cubicBezTo>
                      <a:pt x="900081" y="103021"/>
                      <a:pt x="901888" y="104829"/>
                      <a:pt x="901888" y="107540"/>
                    </a:cubicBezTo>
                    <a:cubicBezTo>
                      <a:pt x="901888" y="110251"/>
                      <a:pt x="900081" y="112058"/>
                      <a:pt x="897369" y="112058"/>
                    </a:cubicBezTo>
                    <a:cubicBezTo>
                      <a:pt x="894658" y="112058"/>
                      <a:pt x="892851" y="110251"/>
                      <a:pt x="892851" y="107540"/>
                    </a:cubicBezTo>
                    <a:cubicBezTo>
                      <a:pt x="891947" y="104829"/>
                      <a:pt x="894658" y="103021"/>
                      <a:pt x="897369" y="103021"/>
                    </a:cubicBezTo>
                    <a:lnTo>
                      <a:pt x="897369" y="103021"/>
                    </a:lnTo>
                    <a:close/>
                    <a:moveTo>
                      <a:pt x="878392" y="103021"/>
                    </a:moveTo>
                    <a:cubicBezTo>
                      <a:pt x="881103" y="103021"/>
                      <a:pt x="882910" y="104829"/>
                      <a:pt x="882910" y="107540"/>
                    </a:cubicBezTo>
                    <a:cubicBezTo>
                      <a:pt x="882910" y="110251"/>
                      <a:pt x="881103" y="112058"/>
                      <a:pt x="878392" y="112058"/>
                    </a:cubicBezTo>
                    <a:cubicBezTo>
                      <a:pt x="875681" y="112058"/>
                      <a:pt x="873873" y="110251"/>
                      <a:pt x="873873" y="107540"/>
                    </a:cubicBezTo>
                    <a:cubicBezTo>
                      <a:pt x="873873" y="104829"/>
                      <a:pt x="875681" y="103021"/>
                      <a:pt x="878392" y="103021"/>
                    </a:cubicBezTo>
                    <a:lnTo>
                      <a:pt x="878392" y="103021"/>
                    </a:lnTo>
                    <a:close/>
                    <a:moveTo>
                      <a:pt x="859414" y="103021"/>
                    </a:moveTo>
                    <a:cubicBezTo>
                      <a:pt x="862125" y="103021"/>
                      <a:pt x="863933" y="104829"/>
                      <a:pt x="863933" y="107540"/>
                    </a:cubicBezTo>
                    <a:cubicBezTo>
                      <a:pt x="863933" y="110251"/>
                      <a:pt x="862125" y="112058"/>
                      <a:pt x="859414" y="112058"/>
                    </a:cubicBezTo>
                    <a:cubicBezTo>
                      <a:pt x="856703" y="112058"/>
                      <a:pt x="854896" y="110251"/>
                      <a:pt x="854896" y="107540"/>
                    </a:cubicBezTo>
                    <a:cubicBezTo>
                      <a:pt x="854896" y="104829"/>
                      <a:pt x="856703" y="103021"/>
                      <a:pt x="859414" y="103021"/>
                    </a:cubicBezTo>
                    <a:lnTo>
                      <a:pt x="859414" y="103021"/>
                    </a:lnTo>
                    <a:close/>
                    <a:moveTo>
                      <a:pt x="868451" y="92177"/>
                    </a:moveTo>
                    <a:cubicBezTo>
                      <a:pt x="871162" y="92177"/>
                      <a:pt x="872970" y="93984"/>
                      <a:pt x="872970" y="96695"/>
                    </a:cubicBezTo>
                    <a:cubicBezTo>
                      <a:pt x="872970" y="99406"/>
                      <a:pt x="871162" y="101214"/>
                      <a:pt x="868451" y="101214"/>
                    </a:cubicBezTo>
                    <a:cubicBezTo>
                      <a:pt x="865740" y="101214"/>
                      <a:pt x="863933" y="99406"/>
                      <a:pt x="863933" y="96695"/>
                    </a:cubicBezTo>
                    <a:cubicBezTo>
                      <a:pt x="863933" y="93984"/>
                      <a:pt x="866644" y="92177"/>
                      <a:pt x="868451" y="92177"/>
                    </a:cubicBezTo>
                    <a:lnTo>
                      <a:pt x="868451" y="92177"/>
                    </a:lnTo>
                    <a:close/>
                    <a:moveTo>
                      <a:pt x="850377" y="92177"/>
                    </a:moveTo>
                    <a:cubicBezTo>
                      <a:pt x="853088" y="92177"/>
                      <a:pt x="854896" y="93984"/>
                      <a:pt x="854896" y="96695"/>
                    </a:cubicBezTo>
                    <a:cubicBezTo>
                      <a:pt x="854896" y="99406"/>
                      <a:pt x="853088" y="101214"/>
                      <a:pt x="850377" y="101214"/>
                    </a:cubicBezTo>
                    <a:cubicBezTo>
                      <a:pt x="847666" y="101214"/>
                      <a:pt x="845859" y="99406"/>
                      <a:pt x="845859" y="96695"/>
                    </a:cubicBezTo>
                    <a:cubicBezTo>
                      <a:pt x="844955" y="93984"/>
                      <a:pt x="847666" y="92177"/>
                      <a:pt x="850377" y="92177"/>
                    </a:cubicBezTo>
                    <a:lnTo>
                      <a:pt x="850377" y="92177"/>
                    </a:lnTo>
                    <a:close/>
                    <a:moveTo>
                      <a:pt x="972376" y="264783"/>
                    </a:moveTo>
                    <a:cubicBezTo>
                      <a:pt x="975087" y="264783"/>
                      <a:pt x="976895" y="266590"/>
                      <a:pt x="976895" y="269301"/>
                    </a:cubicBezTo>
                    <a:cubicBezTo>
                      <a:pt x="976895" y="272012"/>
                      <a:pt x="975087" y="273820"/>
                      <a:pt x="972376" y="273820"/>
                    </a:cubicBezTo>
                    <a:cubicBezTo>
                      <a:pt x="969665" y="273820"/>
                      <a:pt x="967858" y="272012"/>
                      <a:pt x="967858" y="269301"/>
                    </a:cubicBezTo>
                    <a:cubicBezTo>
                      <a:pt x="967858" y="267494"/>
                      <a:pt x="969665" y="264783"/>
                      <a:pt x="972376" y="264783"/>
                    </a:cubicBezTo>
                    <a:lnTo>
                      <a:pt x="972376" y="264783"/>
                    </a:lnTo>
                    <a:close/>
                    <a:moveTo>
                      <a:pt x="953399" y="264783"/>
                    </a:moveTo>
                    <a:cubicBezTo>
                      <a:pt x="956110" y="264783"/>
                      <a:pt x="957917" y="266590"/>
                      <a:pt x="957917" y="269301"/>
                    </a:cubicBezTo>
                    <a:cubicBezTo>
                      <a:pt x="957917" y="272012"/>
                      <a:pt x="956110" y="273820"/>
                      <a:pt x="953399" y="273820"/>
                    </a:cubicBezTo>
                    <a:cubicBezTo>
                      <a:pt x="950688" y="273820"/>
                      <a:pt x="948880" y="272012"/>
                      <a:pt x="948880" y="269301"/>
                    </a:cubicBezTo>
                    <a:cubicBezTo>
                      <a:pt x="948880" y="267494"/>
                      <a:pt x="950688" y="264783"/>
                      <a:pt x="953399" y="264783"/>
                    </a:cubicBezTo>
                    <a:lnTo>
                      <a:pt x="953399" y="264783"/>
                    </a:lnTo>
                    <a:close/>
                    <a:moveTo>
                      <a:pt x="934421" y="264783"/>
                    </a:moveTo>
                    <a:cubicBezTo>
                      <a:pt x="937132" y="264783"/>
                      <a:pt x="938939" y="266590"/>
                      <a:pt x="938939" y="269301"/>
                    </a:cubicBezTo>
                    <a:cubicBezTo>
                      <a:pt x="938939" y="272012"/>
                      <a:pt x="937132" y="273820"/>
                      <a:pt x="934421" y="273820"/>
                    </a:cubicBezTo>
                    <a:cubicBezTo>
                      <a:pt x="931710" y="273820"/>
                      <a:pt x="929903" y="272012"/>
                      <a:pt x="929903" y="269301"/>
                    </a:cubicBezTo>
                    <a:cubicBezTo>
                      <a:pt x="929903" y="267494"/>
                      <a:pt x="931710" y="264783"/>
                      <a:pt x="934421" y="264783"/>
                    </a:cubicBezTo>
                    <a:lnTo>
                      <a:pt x="934421" y="264783"/>
                    </a:lnTo>
                    <a:close/>
                    <a:moveTo>
                      <a:pt x="915443" y="264783"/>
                    </a:moveTo>
                    <a:cubicBezTo>
                      <a:pt x="918154" y="264783"/>
                      <a:pt x="919962" y="266590"/>
                      <a:pt x="919962" y="269301"/>
                    </a:cubicBezTo>
                    <a:cubicBezTo>
                      <a:pt x="919962" y="272012"/>
                      <a:pt x="918154" y="273820"/>
                      <a:pt x="915443" y="273820"/>
                    </a:cubicBezTo>
                    <a:cubicBezTo>
                      <a:pt x="912732" y="273820"/>
                      <a:pt x="910925" y="272012"/>
                      <a:pt x="910925" y="269301"/>
                    </a:cubicBezTo>
                    <a:cubicBezTo>
                      <a:pt x="910925" y="267494"/>
                      <a:pt x="912732" y="264783"/>
                      <a:pt x="915443" y="264783"/>
                    </a:cubicBezTo>
                    <a:lnTo>
                      <a:pt x="915443" y="264783"/>
                    </a:lnTo>
                    <a:close/>
                    <a:moveTo>
                      <a:pt x="897369" y="264783"/>
                    </a:moveTo>
                    <a:cubicBezTo>
                      <a:pt x="900081" y="264783"/>
                      <a:pt x="901888" y="266590"/>
                      <a:pt x="901888" y="269301"/>
                    </a:cubicBezTo>
                    <a:cubicBezTo>
                      <a:pt x="901888" y="272012"/>
                      <a:pt x="900081" y="273820"/>
                      <a:pt x="897369" y="273820"/>
                    </a:cubicBezTo>
                    <a:cubicBezTo>
                      <a:pt x="894658" y="273820"/>
                      <a:pt x="892851" y="272012"/>
                      <a:pt x="892851" y="269301"/>
                    </a:cubicBezTo>
                    <a:cubicBezTo>
                      <a:pt x="891947" y="267494"/>
                      <a:pt x="894658" y="264783"/>
                      <a:pt x="897369" y="264783"/>
                    </a:cubicBezTo>
                    <a:lnTo>
                      <a:pt x="897369" y="264783"/>
                    </a:lnTo>
                    <a:close/>
                    <a:moveTo>
                      <a:pt x="878392" y="264783"/>
                    </a:moveTo>
                    <a:cubicBezTo>
                      <a:pt x="881103" y="264783"/>
                      <a:pt x="882910" y="266590"/>
                      <a:pt x="882910" y="269301"/>
                    </a:cubicBezTo>
                    <a:cubicBezTo>
                      <a:pt x="882910" y="272012"/>
                      <a:pt x="881103" y="273820"/>
                      <a:pt x="878392" y="273820"/>
                    </a:cubicBezTo>
                    <a:cubicBezTo>
                      <a:pt x="875681" y="273820"/>
                      <a:pt x="873873" y="272012"/>
                      <a:pt x="873873" y="269301"/>
                    </a:cubicBezTo>
                    <a:cubicBezTo>
                      <a:pt x="873873" y="267494"/>
                      <a:pt x="875681" y="264783"/>
                      <a:pt x="878392" y="264783"/>
                    </a:cubicBezTo>
                    <a:lnTo>
                      <a:pt x="878392" y="264783"/>
                    </a:lnTo>
                    <a:close/>
                    <a:moveTo>
                      <a:pt x="859414" y="264783"/>
                    </a:moveTo>
                    <a:cubicBezTo>
                      <a:pt x="862125" y="264783"/>
                      <a:pt x="863933" y="266590"/>
                      <a:pt x="863933" y="269301"/>
                    </a:cubicBezTo>
                    <a:cubicBezTo>
                      <a:pt x="863933" y="272012"/>
                      <a:pt x="862125" y="273820"/>
                      <a:pt x="859414" y="273820"/>
                    </a:cubicBezTo>
                    <a:cubicBezTo>
                      <a:pt x="856703" y="273820"/>
                      <a:pt x="854896" y="272012"/>
                      <a:pt x="854896" y="269301"/>
                    </a:cubicBezTo>
                    <a:cubicBezTo>
                      <a:pt x="854896" y="267494"/>
                      <a:pt x="856703" y="264783"/>
                      <a:pt x="859414" y="264783"/>
                    </a:cubicBezTo>
                    <a:lnTo>
                      <a:pt x="859414" y="264783"/>
                    </a:lnTo>
                    <a:close/>
                    <a:moveTo>
                      <a:pt x="981413" y="253938"/>
                    </a:moveTo>
                    <a:cubicBezTo>
                      <a:pt x="984124" y="253938"/>
                      <a:pt x="985932" y="255746"/>
                      <a:pt x="985932" y="258457"/>
                    </a:cubicBezTo>
                    <a:cubicBezTo>
                      <a:pt x="985932" y="261168"/>
                      <a:pt x="984124" y="262975"/>
                      <a:pt x="981413" y="262975"/>
                    </a:cubicBezTo>
                    <a:cubicBezTo>
                      <a:pt x="978702" y="262975"/>
                      <a:pt x="976895" y="261168"/>
                      <a:pt x="976895" y="258457"/>
                    </a:cubicBezTo>
                    <a:cubicBezTo>
                      <a:pt x="976895" y="256649"/>
                      <a:pt x="978702" y="253938"/>
                      <a:pt x="981413" y="253938"/>
                    </a:cubicBezTo>
                    <a:lnTo>
                      <a:pt x="981413" y="253938"/>
                    </a:lnTo>
                    <a:close/>
                    <a:moveTo>
                      <a:pt x="962436" y="253938"/>
                    </a:moveTo>
                    <a:cubicBezTo>
                      <a:pt x="965147" y="253938"/>
                      <a:pt x="966954" y="255746"/>
                      <a:pt x="966954" y="258457"/>
                    </a:cubicBezTo>
                    <a:cubicBezTo>
                      <a:pt x="966954" y="261168"/>
                      <a:pt x="965147" y="262975"/>
                      <a:pt x="962436" y="262975"/>
                    </a:cubicBezTo>
                    <a:cubicBezTo>
                      <a:pt x="959724" y="262975"/>
                      <a:pt x="957917" y="261168"/>
                      <a:pt x="957917" y="258457"/>
                    </a:cubicBezTo>
                    <a:cubicBezTo>
                      <a:pt x="957917" y="256649"/>
                      <a:pt x="960628" y="253938"/>
                      <a:pt x="962436" y="253938"/>
                    </a:cubicBezTo>
                    <a:lnTo>
                      <a:pt x="962436" y="253938"/>
                    </a:lnTo>
                    <a:close/>
                    <a:moveTo>
                      <a:pt x="944362" y="253938"/>
                    </a:moveTo>
                    <a:cubicBezTo>
                      <a:pt x="947073" y="253938"/>
                      <a:pt x="948880" y="255746"/>
                      <a:pt x="948880" y="258457"/>
                    </a:cubicBezTo>
                    <a:cubicBezTo>
                      <a:pt x="948880" y="261168"/>
                      <a:pt x="947073" y="262975"/>
                      <a:pt x="944362" y="262975"/>
                    </a:cubicBezTo>
                    <a:cubicBezTo>
                      <a:pt x="941651" y="262975"/>
                      <a:pt x="939843" y="261168"/>
                      <a:pt x="939843" y="258457"/>
                    </a:cubicBezTo>
                    <a:cubicBezTo>
                      <a:pt x="938939" y="256649"/>
                      <a:pt x="941651" y="253938"/>
                      <a:pt x="944362" y="253938"/>
                    </a:cubicBezTo>
                    <a:lnTo>
                      <a:pt x="944362" y="253938"/>
                    </a:lnTo>
                    <a:close/>
                    <a:moveTo>
                      <a:pt x="925384" y="253938"/>
                    </a:moveTo>
                    <a:cubicBezTo>
                      <a:pt x="928095" y="253938"/>
                      <a:pt x="929903" y="255746"/>
                      <a:pt x="929903" y="258457"/>
                    </a:cubicBezTo>
                    <a:cubicBezTo>
                      <a:pt x="929903" y="261168"/>
                      <a:pt x="928095" y="262975"/>
                      <a:pt x="925384" y="262975"/>
                    </a:cubicBezTo>
                    <a:cubicBezTo>
                      <a:pt x="922673" y="262975"/>
                      <a:pt x="920866" y="261168"/>
                      <a:pt x="920866" y="258457"/>
                    </a:cubicBezTo>
                    <a:cubicBezTo>
                      <a:pt x="920866" y="256649"/>
                      <a:pt x="922673" y="253938"/>
                      <a:pt x="925384" y="253938"/>
                    </a:cubicBezTo>
                    <a:lnTo>
                      <a:pt x="925384" y="253938"/>
                    </a:lnTo>
                    <a:close/>
                    <a:moveTo>
                      <a:pt x="906406" y="253938"/>
                    </a:moveTo>
                    <a:cubicBezTo>
                      <a:pt x="909117" y="253938"/>
                      <a:pt x="910925" y="255746"/>
                      <a:pt x="910925" y="258457"/>
                    </a:cubicBezTo>
                    <a:cubicBezTo>
                      <a:pt x="910925" y="261168"/>
                      <a:pt x="909117" y="262975"/>
                      <a:pt x="906406" y="262975"/>
                    </a:cubicBezTo>
                    <a:cubicBezTo>
                      <a:pt x="903695" y="262975"/>
                      <a:pt x="901888" y="261168"/>
                      <a:pt x="901888" y="258457"/>
                    </a:cubicBezTo>
                    <a:cubicBezTo>
                      <a:pt x="901888" y="256649"/>
                      <a:pt x="903695" y="253938"/>
                      <a:pt x="906406" y="253938"/>
                    </a:cubicBezTo>
                    <a:lnTo>
                      <a:pt x="906406" y="253938"/>
                    </a:lnTo>
                    <a:close/>
                    <a:moveTo>
                      <a:pt x="887429" y="253938"/>
                    </a:moveTo>
                    <a:cubicBezTo>
                      <a:pt x="890140" y="253938"/>
                      <a:pt x="891947" y="255746"/>
                      <a:pt x="891947" y="258457"/>
                    </a:cubicBezTo>
                    <a:cubicBezTo>
                      <a:pt x="891947" y="261168"/>
                      <a:pt x="890140" y="262975"/>
                      <a:pt x="887429" y="262975"/>
                    </a:cubicBezTo>
                    <a:cubicBezTo>
                      <a:pt x="884718" y="262975"/>
                      <a:pt x="882910" y="261168"/>
                      <a:pt x="882910" y="258457"/>
                    </a:cubicBezTo>
                    <a:cubicBezTo>
                      <a:pt x="882910" y="256649"/>
                      <a:pt x="884718" y="253938"/>
                      <a:pt x="887429" y="253938"/>
                    </a:cubicBezTo>
                    <a:lnTo>
                      <a:pt x="887429" y="253938"/>
                    </a:lnTo>
                    <a:close/>
                    <a:moveTo>
                      <a:pt x="868451" y="253938"/>
                    </a:moveTo>
                    <a:cubicBezTo>
                      <a:pt x="871162" y="253938"/>
                      <a:pt x="872970" y="255746"/>
                      <a:pt x="872970" y="258457"/>
                    </a:cubicBezTo>
                    <a:cubicBezTo>
                      <a:pt x="872970" y="261168"/>
                      <a:pt x="871162" y="262975"/>
                      <a:pt x="868451" y="262975"/>
                    </a:cubicBezTo>
                    <a:cubicBezTo>
                      <a:pt x="865740" y="262975"/>
                      <a:pt x="863933" y="261168"/>
                      <a:pt x="863933" y="258457"/>
                    </a:cubicBezTo>
                    <a:cubicBezTo>
                      <a:pt x="863933" y="256649"/>
                      <a:pt x="866644" y="253938"/>
                      <a:pt x="868451" y="253938"/>
                    </a:cubicBezTo>
                    <a:lnTo>
                      <a:pt x="868451" y="253938"/>
                    </a:lnTo>
                    <a:close/>
                    <a:moveTo>
                      <a:pt x="850377" y="253938"/>
                    </a:moveTo>
                    <a:cubicBezTo>
                      <a:pt x="853088" y="253938"/>
                      <a:pt x="854896" y="255746"/>
                      <a:pt x="854896" y="258457"/>
                    </a:cubicBezTo>
                    <a:cubicBezTo>
                      <a:pt x="854896" y="261168"/>
                      <a:pt x="853088" y="262975"/>
                      <a:pt x="850377" y="262975"/>
                    </a:cubicBezTo>
                    <a:cubicBezTo>
                      <a:pt x="847666" y="262975"/>
                      <a:pt x="845859" y="261168"/>
                      <a:pt x="845859" y="258457"/>
                    </a:cubicBezTo>
                    <a:cubicBezTo>
                      <a:pt x="844955" y="256649"/>
                      <a:pt x="847666" y="253938"/>
                      <a:pt x="850377" y="253938"/>
                    </a:cubicBezTo>
                    <a:lnTo>
                      <a:pt x="850377" y="253938"/>
                    </a:lnTo>
                    <a:close/>
                    <a:moveTo>
                      <a:pt x="990450" y="244901"/>
                    </a:moveTo>
                    <a:cubicBezTo>
                      <a:pt x="993161" y="244901"/>
                      <a:pt x="994969" y="246709"/>
                      <a:pt x="994969" y="249420"/>
                    </a:cubicBezTo>
                    <a:cubicBezTo>
                      <a:pt x="994969" y="252131"/>
                      <a:pt x="993161" y="253938"/>
                      <a:pt x="990450" y="253938"/>
                    </a:cubicBezTo>
                    <a:cubicBezTo>
                      <a:pt x="987739" y="253938"/>
                      <a:pt x="985932" y="252131"/>
                      <a:pt x="985932" y="249420"/>
                    </a:cubicBezTo>
                    <a:cubicBezTo>
                      <a:pt x="985932" y="246709"/>
                      <a:pt x="988643" y="244901"/>
                      <a:pt x="990450" y="244901"/>
                    </a:cubicBezTo>
                    <a:lnTo>
                      <a:pt x="990450" y="244901"/>
                    </a:lnTo>
                    <a:close/>
                    <a:moveTo>
                      <a:pt x="972376" y="244901"/>
                    </a:moveTo>
                    <a:cubicBezTo>
                      <a:pt x="975087" y="244901"/>
                      <a:pt x="976895" y="246709"/>
                      <a:pt x="976895" y="249420"/>
                    </a:cubicBezTo>
                    <a:cubicBezTo>
                      <a:pt x="976895" y="252131"/>
                      <a:pt x="975087" y="253938"/>
                      <a:pt x="972376" y="253938"/>
                    </a:cubicBezTo>
                    <a:cubicBezTo>
                      <a:pt x="969665" y="253938"/>
                      <a:pt x="967858" y="252131"/>
                      <a:pt x="967858" y="249420"/>
                    </a:cubicBezTo>
                    <a:cubicBezTo>
                      <a:pt x="967858" y="246709"/>
                      <a:pt x="969665" y="244901"/>
                      <a:pt x="972376" y="244901"/>
                    </a:cubicBezTo>
                    <a:lnTo>
                      <a:pt x="972376" y="244901"/>
                    </a:lnTo>
                    <a:close/>
                    <a:moveTo>
                      <a:pt x="953399" y="244901"/>
                    </a:moveTo>
                    <a:cubicBezTo>
                      <a:pt x="956110" y="244901"/>
                      <a:pt x="957917" y="246709"/>
                      <a:pt x="957917" y="249420"/>
                    </a:cubicBezTo>
                    <a:cubicBezTo>
                      <a:pt x="957917" y="252131"/>
                      <a:pt x="956110" y="253938"/>
                      <a:pt x="953399" y="253938"/>
                    </a:cubicBezTo>
                    <a:cubicBezTo>
                      <a:pt x="950688" y="253938"/>
                      <a:pt x="948880" y="252131"/>
                      <a:pt x="948880" y="249420"/>
                    </a:cubicBezTo>
                    <a:cubicBezTo>
                      <a:pt x="948880" y="246709"/>
                      <a:pt x="950688" y="244901"/>
                      <a:pt x="953399" y="244901"/>
                    </a:cubicBezTo>
                    <a:lnTo>
                      <a:pt x="953399" y="244901"/>
                    </a:lnTo>
                    <a:close/>
                    <a:moveTo>
                      <a:pt x="934421" y="244901"/>
                    </a:moveTo>
                    <a:cubicBezTo>
                      <a:pt x="937132" y="244901"/>
                      <a:pt x="938939" y="246709"/>
                      <a:pt x="938939" y="249420"/>
                    </a:cubicBezTo>
                    <a:cubicBezTo>
                      <a:pt x="938939" y="252131"/>
                      <a:pt x="937132" y="253938"/>
                      <a:pt x="934421" y="253938"/>
                    </a:cubicBezTo>
                    <a:cubicBezTo>
                      <a:pt x="931710" y="253938"/>
                      <a:pt x="929903" y="252131"/>
                      <a:pt x="929903" y="249420"/>
                    </a:cubicBezTo>
                    <a:cubicBezTo>
                      <a:pt x="929903" y="246709"/>
                      <a:pt x="931710" y="244901"/>
                      <a:pt x="934421" y="244901"/>
                    </a:cubicBezTo>
                    <a:lnTo>
                      <a:pt x="934421" y="244901"/>
                    </a:lnTo>
                    <a:close/>
                    <a:moveTo>
                      <a:pt x="915443" y="244901"/>
                    </a:moveTo>
                    <a:cubicBezTo>
                      <a:pt x="918154" y="244901"/>
                      <a:pt x="919962" y="246709"/>
                      <a:pt x="919962" y="249420"/>
                    </a:cubicBezTo>
                    <a:cubicBezTo>
                      <a:pt x="919962" y="252131"/>
                      <a:pt x="918154" y="253938"/>
                      <a:pt x="915443" y="253938"/>
                    </a:cubicBezTo>
                    <a:cubicBezTo>
                      <a:pt x="912732" y="253938"/>
                      <a:pt x="910925" y="252131"/>
                      <a:pt x="910925" y="249420"/>
                    </a:cubicBezTo>
                    <a:cubicBezTo>
                      <a:pt x="910925" y="246709"/>
                      <a:pt x="912732" y="244901"/>
                      <a:pt x="915443" y="244901"/>
                    </a:cubicBezTo>
                    <a:lnTo>
                      <a:pt x="915443" y="244901"/>
                    </a:lnTo>
                    <a:close/>
                    <a:moveTo>
                      <a:pt x="897369" y="244901"/>
                    </a:moveTo>
                    <a:cubicBezTo>
                      <a:pt x="900081" y="244901"/>
                      <a:pt x="901888" y="246709"/>
                      <a:pt x="901888" y="249420"/>
                    </a:cubicBezTo>
                    <a:cubicBezTo>
                      <a:pt x="901888" y="252131"/>
                      <a:pt x="900081" y="253938"/>
                      <a:pt x="897369" y="253938"/>
                    </a:cubicBezTo>
                    <a:cubicBezTo>
                      <a:pt x="894658" y="253938"/>
                      <a:pt x="892851" y="252131"/>
                      <a:pt x="892851" y="249420"/>
                    </a:cubicBezTo>
                    <a:cubicBezTo>
                      <a:pt x="891947" y="246709"/>
                      <a:pt x="894658" y="244901"/>
                      <a:pt x="897369" y="244901"/>
                    </a:cubicBezTo>
                    <a:lnTo>
                      <a:pt x="897369" y="244901"/>
                    </a:lnTo>
                    <a:close/>
                    <a:moveTo>
                      <a:pt x="878392" y="244901"/>
                    </a:moveTo>
                    <a:cubicBezTo>
                      <a:pt x="881103" y="244901"/>
                      <a:pt x="882910" y="246709"/>
                      <a:pt x="882910" y="249420"/>
                    </a:cubicBezTo>
                    <a:cubicBezTo>
                      <a:pt x="882910" y="252131"/>
                      <a:pt x="881103" y="253938"/>
                      <a:pt x="878392" y="253938"/>
                    </a:cubicBezTo>
                    <a:cubicBezTo>
                      <a:pt x="875681" y="253938"/>
                      <a:pt x="873873" y="252131"/>
                      <a:pt x="873873" y="249420"/>
                    </a:cubicBezTo>
                    <a:cubicBezTo>
                      <a:pt x="873873" y="246709"/>
                      <a:pt x="875681" y="244901"/>
                      <a:pt x="878392" y="244901"/>
                    </a:cubicBezTo>
                    <a:lnTo>
                      <a:pt x="878392" y="244901"/>
                    </a:lnTo>
                    <a:close/>
                    <a:moveTo>
                      <a:pt x="859414" y="244901"/>
                    </a:moveTo>
                    <a:cubicBezTo>
                      <a:pt x="862125" y="244901"/>
                      <a:pt x="863933" y="246709"/>
                      <a:pt x="863933" y="249420"/>
                    </a:cubicBezTo>
                    <a:cubicBezTo>
                      <a:pt x="863933" y="252131"/>
                      <a:pt x="862125" y="253938"/>
                      <a:pt x="859414" y="253938"/>
                    </a:cubicBezTo>
                    <a:cubicBezTo>
                      <a:pt x="856703" y="253938"/>
                      <a:pt x="854896" y="252131"/>
                      <a:pt x="854896" y="249420"/>
                    </a:cubicBezTo>
                    <a:cubicBezTo>
                      <a:pt x="854896" y="246709"/>
                      <a:pt x="856703" y="244901"/>
                      <a:pt x="859414" y="244901"/>
                    </a:cubicBezTo>
                    <a:lnTo>
                      <a:pt x="859414" y="244901"/>
                    </a:lnTo>
                    <a:close/>
                    <a:moveTo>
                      <a:pt x="981413" y="234057"/>
                    </a:moveTo>
                    <a:cubicBezTo>
                      <a:pt x="984124" y="234057"/>
                      <a:pt x="985932" y="235864"/>
                      <a:pt x="985932" y="238576"/>
                    </a:cubicBezTo>
                    <a:cubicBezTo>
                      <a:pt x="985932" y="241287"/>
                      <a:pt x="984124" y="243094"/>
                      <a:pt x="981413" y="243094"/>
                    </a:cubicBezTo>
                    <a:cubicBezTo>
                      <a:pt x="978702" y="243094"/>
                      <a:pt x="976895" y="241287"/>
                      <a:pt x="976895" y="238576"/>
                    </a:cubicBezTo>
                    <a:cubicBezTo>
                      <a:pt x="976895" y="235864"/>
                      <a:pt x="978702" y="234057"/>
                      <a:pt x="981413" y="234057"/>
                    </a:cubicBezTo>
                    <a:lnTo>
                      <a:pt x="981413" y="234057"/>
                    </a:lnTo>
                    <a:close/>
                    <a:moveTo>
                      <a:pt x="962436" y="234057"/>
                    </a:moveTo>
                    <a:cubicBezTo>
                      <a:pt x="965147" y="234057"/>
                      <a:pt x="966954" y="235864"/>
                      <a:pt x="966954" y="238576"/>
                    </a:cubicBezTo>
                    <a:cubicBezTo>
                      <a:pt x="966954" y="241287"/>
                      <a:pt x="965147" y="243094"/>
                      <a:pt x="962436" y="243094"/>
                    </a:cubicBezTo>
                    <a:cubicBezTo>
                      <a:pt x="959724" y="243094"/>
                      <a:pt x="957917" y="241287"/>
                      <a:pt x="957917" y="238576"/>
                    </a:cubicBezTo>
                    <a:cubicBezTo>
                      <a:pt x="957917" y="235864"/>
                      <a:pt x="960628" y="234057"/>
                      <a:pt x="962436" y="234057"/>
                    </a:cubicBezTo>
                    <a:lnTo>
                      <a:pt x="962436" y="234057"/>
                    </a:lnTo>
                    <a:close/>
                    <a:moveTo>
                      <a:pt x="944362" y="234057"/>
                    </a:moveTo>
                    <a:cubicBezTo>
                      <a:pt x="947073" y="234057"/>
                      <a:pt x="948880" y="235864"/>
                      <a:pt x="948880" y="238576"/>
                    </a:cubicBezTo>
                    <a:cubicBezTo>
                      <a:pt x="948880" y="241287"/>
                      <a:pt x="947073" y="243094"/>
                      <a:pt x="944362" y="243094"/>
                    </a:cubicBezTo>
                    <a:cubicBezTo>
                      <a:pt x="941651" y="243094"/>
                      <a:pt x="939843" y="241287"/>
                      <a:pt x="939843" y="238576"/>
                    </a:cubicBezTo>
                    <a:cubicBezTo>
                      <a:pt x="938939" y="235864"/>
                      <a:pt x="941651" y="234057"/>
                      <a:pt x="944362" y="234057"/>
                    </a:cubicBezTo>
                    <a:lnTo>
                      <a:pt x="944362" y="234057"/>
                    </a:lnTo>
                    <a:close/>
                    <a:moveTo>
                      <a:pt x="925384" y="234057"/>
                    </a:moveTo>
                    <a:cubicBezTo>
                      <a:pt x="928095" y="234057"/>
                      <a:pt x="929903" y="235864"/>
                      <a:pt x="929903" y="238576"/>
                    </a:cubicBezTo>
                    <a:cubicBezTo>
                      <a:pt x="929903" y="241287"/>
                      <a:pt x="928095" y="243094"/>
                      <a:pt x="925384" y="243094"/>
                    </a:cubicBezTo>
                    <a:cubicBezTo>
                      <a:pt x="922673" y="243094"/>
                      <a:pt x="920866" y="241287"/>
                      <a:pt x="920866" y="238576"/>
                    </a:cubicBezTo>
                    <a:cubicBezTo>
                      <a:pt x="920866" y="235864"/>
                      <a:pt x="922673" y="234057"/>
                      <a:pt x="925384" y="234057"/>
                    </a:cubicBezTo>
                    <a:lnTo>
                      <a:pt x="925384" y="234057"/>
                    </a:lnTo>
                    <a:close/>
                    <a:moveTo>
                      <a:pt x="906406" y="234057"/>
                    </a:moveTo>
                    <a:cubicBezTo>
                      <a:pt x="909117" y="234057"/>
                      <a:pt x="910925" y="235864"/>
                      <a:pt x="910925" y="238576"/>
                    </a:cubicBezTo>
                    <a:cubicBezTo>
                      <a:pt x="910925" y="241287"/>
                      <a:pt x="909117" y="243094"/>
                      <a:pt x="906406" y="243094"/>
                    </a:cubicBezTo>
                    <a:cubicBezTo>
                      <a:pt x="903695" y="243094"/>
                      <a:pt x="901888" y="241287"/>
                      <a:pt x="901888" y="238576"/>
                    </a:cubicBezTo>
                    <a:cubicBezTo>
                      <a:pt x="901888" y="235864"/>
                      <a:pt x="903695" y="234057"/>
                      <a:pt x="906406" y="234057"/>
                    </a:cubicBezTo>
                    <a:lnTo>
                      <a:pt x="906406" y="234057"/>
                    </a:lnTo>
                    <a:close/>
                    <a:moveTo>
                      <a:pt x="887429" y="234057"/>
                    </a:moveTo>
                    <a:cubicBezTo>
                      <a:pt x="890140" y="234057"/>
                      <a:pt x="891947" y="235864"/>
                      <a:pt x="891947" y="238576"/>
                    </a:cubicBezTo>
                    <a:cubicBezTo>
                      <a:pt x="891947" y="241287"/>
                      <a:pt x="890140" y="243094"/>
                      <a:pt x="887429" y="243094"/>
                    </a:cubicBezTo>
                    <a:cubicBezTo>
                      <a:pt x="884718" y="243094"/>
                      <a:pt x="882910" y="241287"/>
                      <a:pt x="882910" y="238576"/>
                    </a:cubicBezTo>
                    <a:cubicBezTo>
                      <a:pt x="882910" y="235864"/>
                      <a:pt x="884718" y="234057"/>
                      <a:pt x="887429" y="234057"/>
                    </a:cubicBezTo>
                    <a:lnTo>
                      <a:pt x="887429" y="234057"/>
                    </a:lnTo>
                    <a:close/>
                    <a:moveTo>
                      <a:pt x="868451" y="234057"/>
                    </a:moveTo>
                    <a:cubicBezTo>
                      <a:pt x="871162" y="234057"/>
                      <a:pt x="872970" y="235864"/>
                      <a:pt x="872970" y="238576"/>
                    </a:cubicBezTo>
                    <a:cubicBezTo>
                      <a:pt x="872970" y="241287"/>
                      <a:pt x="871162" y="243094"/>
                      <a:pt x="868451" y="243094"/>
                    </a:cubicBezTo>
                    <a:cubicBezTo>
                      <a:pt x="865740" y="243094"/>
                      <a:pt x="863933" y="241287"/>
                      <a:pt x="863933" y="238576"/>
                    </a:cubicBezTo>
                    <a:cubicBezTo>
                      <a:pt x="863933" y="235864"/>
                      <a:pt x="866644" y="234057"/>
                      <a:pt x="868451" y="234057"/>
                    </a:cubicBezTo>
                    <a:lnTo>
                      <a:pt x="868451" y="234057"/>
                    </a:lnTo>
                    <a:close/>
                    <a:moveTo>
                      <a:pt x="850377" y="234057"/>
                    </a:moveTo>
                    <a:cubicBezTo>
                      <a:pt x="853088" y="234057"/>
                      <a:pt x="854896" y="235864"/>
                      <a:pt x="854896" y="238576"/>
                    </a:cubicBezTo>
                    <a:cubicBezTo>
                      <a:pt x="854896" y="241287"/>
                      <a:pt x="853088" y="243094"/>
                      <a:pt x="850377" y="243094"/>
                    </a:cubicBezTo>
                    <a:cubicBezTo>
                      <a:pt x="847666" y="243094"/>
                      <a:pt x="845859" y="241287"/>
                      <a:pt x="845859" y="238576"/>
                    </a:cubicBezTo>
                    <a:cubicBezTo>
                      <a:pt x="844955" y="235864"/>
                      <a:pt x="847666" y="234057"/>
                      <a:pt x="850377" y="234057"/>
                    </a:cubicBezTo>
                    <a:lnTo>
                      <a:pt x="850377" y="234057"/>
                    </a:lnTo>
                    <a:close/>
                    <a:moveTo>
                      <a:pt x="990450" y="225020"/>
                    </a:moveTo>
                    <a:cubicBezTo>
                      <a:pt x="993161" y="225020"/>
                      <a:pt x="994969" y="226828"/>
                      <a:pt x="994969" y="229539"/>
                    </a:cubicBezTo>
                    <a:cubicBezTo>
                      <a:pt x="994969" y="232250"/>
                      <a:pt x="993161" y="234057"/>
                      <a:pt x="990450" y="234057"/>
                    </a:cubicBezTo>
                    <a:cubicBezTo>
                      <a:pt x="987739" y="234057"/>
                      <a:pt x="985932" y="232250"/>
                      <a:pt x="985932" y="229539"/>
                    </a:cubicBezTo>
                    <a:cubicBezTo>
                      <a:pt x="985932" y="226828"/>
                      <a:pt x="988643" y="225020"/>
                      <a:pt x="990450" y="225020"/>
                    </a:cubicBezTo>
                    <a:lnTo>
                      <a:pt x="990450" y="225020"/>
                    </a:lnTo>
                    <a:close/>
                    <a:moveTo>
                      <a:pt x="972376" y="225020"/>
                    </a:moveTo>
                    <a:cubicBezTo>
                      <a:pt x="975087" y="225020"/>
                      <a:pt x="976895" y="226828"/>
                      <a:pt x="976895" y="229539"/>
                    </a:cubicBezTo>
                    <a:cubicBezTo>
                      <a:pt x="976895" y="232250"/>
                      <a:pt x="975087" y="234057"/>
                      <a:pt x="972376" y="234057"/>
                    </a:cubicBezTo>
                    <a:cubicBezTo>
                      <a:pt x="969665" y="234057"/>
                      <a:pt x="967858" y="232250"/>
                      <a:pt x="967858" y="229539"/>
                    </a:cubicBezTo>
                    <a:cubicBezTo>
                      <a:pt x="967858" y="226828"/>
                      <a:pt x="969665" y="225020"/>
                      <a:pt x="972376" y="225020"/>
                    </a:cubicBezTo>
                    <a:lnTo>
                      <a:pt x="972376" y="225020"/>
                    </a:lnTo>
                    <a:close/>
                    <a:moveTo>
                      <a:pt x="953399" y="225020"/>
                    </a:moveTo>
                    <a:cubicBezTo>
                      <a:pt x="956110" y="225020"/>
                      <a:pt x="957917" y="226828"/>
                      <a:pt x="957917" y="229539"/>
                    </a:cubicBezTo>
                    <a:cubicBezTo>
                      <a:pt x="957917" y="232250"/>
                      <a:pt x="956110" y="234057"/>
                      <a:pt x="953399" y="234057"/>
                    </a:cubicBezTo>
                    <a:cubicBezTo>
                      <a:pt x="950688" y="234057"/>
                      <a:pt x="948880" y="232250"/>
                      <a:pt x="948880" y="229539"/>
                    </a:cubicBezTo>
                    <a:cubicBezTo>
                      <a:pt x="948880" y="226828"/>
                      <a:pt x="950688" y="225020"/>
                      <a:pt x="953399" y="225020"/>
                    </a:cubicBezTo>
                    <a:lnTo>
                      <a:pt x="953399" y="225020"/>
                    </a:lnTo>
                    <a:close/>
                    <a:moveTo>
                      <a:pt x="934421" y="225020"/>
                    </a:moveTo>
                    <a:cubicBezTo>
                      <a:pt x="937132" y="225020"/>
                      <a:pt x="938939" y="226828"/>
                      <a:pt x="938939" y="229539"/>
                    </a:cubicBezTo>
                    <a:cubicBezTo>
                      <a:pt x="938939" y="232250"/>
                      <a:pt x="937132" y="234057"/>
                      <a:pt x="934421" y="234057"/>
                    </a:cubicBezTo>
                    <a:cubicBezTo>
                      <a:pt x="931710" y="234057"/>
                      <a:pt x="929903" y="232250"/>
                      <a:pt x="929903" y="229539"/>
                    </a:cubicBezTo>
                    <a:cubicBezTo>
                      <a:pt x="929903" y="226828"/>
                      <a:pt x="931710" y="225020"/>
                      <a:pt x="934421" y="225020"/>
                    </a:cubicBezTo>
                    <a:lnTo>
                      <a:pt x="934421" y="225020"/>
                    </a:lnTo>
                    <a:close/>
                    <a:moveTo>
                      <a:pt x="915443" y="225020"/>
                    </a:moveTo>
                    <a:cubicBezTo>
                      <a:pt x="918154" y="225020"/>
                      <a:pt x="919962" y="226828"/>
                      <a:pt x="919962" y="229539"/>
                    </a:cubicBezTo>
                    <a:cubicBezTo>
                      <a:pt x="919962" y="232250"/>
                      <a:pt x="918154" y="234057"/>
                      <a:pt x="915443" y="234057"/>
                    </a:cubicBezTo>
                    <a:cubicBezTo>
                      <a:pt x="912732" y="234057"/>
                      <a:pt x="910925" y="232250"/>
                      <a:pt x="910925" y="229539"/>
                    </a:cubicBezTo>
                    <a:cubicBezTo>
                      <a:pt x="910925" y="226828"/>
                      <a:pt x="912732" y="225020"/>
                      <a:pt x="915443" y="225020"/>
                    </a:cubicBezTo>
                    <a:lnTo>
                      <a:pt x="915443" y="225020"/>
                    </a:lnTo>
                    <a:close/>
                    <a:moveTo>
                      <a:pt x="897369" y="225020"/>
                    </a:moveTo>
                    <a:cubicBezTo>
                      <a:pt x="900081" y="225020"/>
                      <a:pt x="901888" y="226828"/>
                      <a:pt x="901888" y="229539"/>
                    </a:cubicBezTo>
                    <a:cubicBezTo>
                      <a:pt x="901888" y="232250"/>
                      <a:pt x="900081" y="234057"/>
                      <a:pt x="897369" y="234057"/>
                    </a:cubicBezTo>
                    <a:cubicBezTo>
                      <a:pt x="894658" y="234057"/>
                      <a:pt x="892851" y="232250"/>
                      <a:pt x="892851" y="229539"/>
                    </a:cubicBezTo>
                    <a:cubicBezTo>
                      <a:pt x="891947" y="226828"/>
                      <a:pt x="894658" y="225020"/>
                      <a:pt x="897369" y="225020"/>
                    </a:cubicBezTo>
                    <a:lnTo>
                      <a:pt x="897369" y="225020"/>
                    </a:lnTo>
                    <a:close/>
                    <a:moveTo>
                      <a:pt x="878392" y="225020"/>
                    </a:moveTo>
                    <a:cubicBezTo>
                      <a:pt x="881103" y="225020"/>
                      <a:pt x="882910" y="226828"/>
                      <a:pt x="882910" y="229539"/>
                    </a:cubicBezTo>
                    <a:cubicBezTo>
                      <a:pt x="882910" y="232250"/>
                      <a:pt x="881103" y="234057"/>
                      <a:pt x="878392" y="234057"/>
                    </a:cubicBezTo>
                    <a:cubicBezTo>
                      <a:pt x="875681" y="234057"/>
                      <a:pt x="873873" y="232250"/>
                      <a:pt x="873873" y="229539"/>
                    </a:cubicBezTo>
                    <a:cubicBezTo>
                      <a:pt x="873873" y="226828"/>
                      <a:pt x="875681" y="225020"/>
                      <a:pt x="878392" y="225020"/>
                    </a:cubicBezTo>
                    <a:lnTo>
                      <a:pt x="878392" y="225020"/>
                    </a:lnTo>
                    <a:close/>
                    <a:moveTo>
                      <a:pt x="859414" y="225020"/>
                    </a:moveTo>
                    <a:cubicBezTo>
                      <a:pt x="862125" y="225020"/>
                      <a:pt x="863933" y="226828"/>
                      <a:pt x="863933" y="229539"/>
                    </a:cubicBezTo>
                    <a:cubicBezTo>
                      <a:pt x="863933" y="232250"/>
                      <a:pt x="862125" y="234057"/>
                      <a:pt x="859414" y="234057"/>
                    </a:cubicBezTo>
                    <a:cubicBezTo>
                      <a:pt x="856703" y="234057"/>
                      <a:pt x="854896" y="232250"/>
                      <a:pt x="854896" y="229539"/>
                    </a:cubicBezTo>
                    <a:cubicBezTo>
                      <a:pt x="854896" y="226828"/>
                      <a:pt x="856703" y="225020"/>
                      <a:pt x="859414" y="225020"/>
                    </a:cubicBezTo>
                    <a:lnTo>
                      <a:pt x="859414" y="225020"/>
                    </a:lnTo>
                    <a:close/>
                    <a:moveTo>
                      <a:pt x="981413" y="214176"/>
                    </a:moveTo>
                    <a:cubicBezTo>
                      <a:pt x="984124" y="214176"/>
                      <a:pt x="985932" y="215983"/>
                      <a:pt x="985932" y="218694"/>
                    </a:cubicBezTo>
                    <a:cubicBezTo>
                      <a:pt x="985932" y="221405"/>
                      <a:pt x="984124" y="223213"/>
                      <a:pt x="981413" y="223213"/>
                    </a:cubicBezTo>
                    <a:cubicBezTo>
                      <a:pt x="978702" y="223213"/>
                      <a:pt x="976895" y="221405"/>
                      <a:pt x="976895" y="218694"/>
                    </a:cubicBezTo>
                    <a:cubicBezTo>
                      <a:pt x="976895" y="215983"/>
                      <a:pt x="978702" y="214176"/>
                      <a:pt x="981413" y="214176"/>
                    </a:cubicBezTo>
                    <a:lnTo>
                      <a:pt x="981413" y="214176"/>
                    </a:lnTo>
                    <a:close/>
                    <a:moveTo>
                      <a:pt x="962436" y="214176"/>
                    </a:moveTo>
                    <a:cubicBezTo>
                      <a:pt x="965147" y="214176"/>
                      <a:pt x="966954" y="215983"/>
                      <a:pt x="966954" y="218694"/>
                    </a:cubicBezTo>
                    <a:cubicBezTo>
                      <a:pt x="966954" y="221405"/>
                      <a:pt x="965147" y="223213"/>
                      <a:pt x="962436" y="223213"/>
                    </a:cubicBezTo>
                    <a:cubicBezTo>
                      <a:pt x="959724" y="223213"/>
                      <a:pt x="957917" y="221405"/>
                      <a:pt x="957917" y="218694"/>
                    </a:cubicBezTo>
                    <a:cubicBezTo>
                      <a:pt x="957917" y="215983"/>
                      <a:pt x="960628" y="214176"/>
                      <a:pt x="962436" y="214176"/>
                    </a:cubicBezTo>
                    <a:lnTo>
                      <a:pt x="962436" y="214176"/>
                    </a:lnTo>
                    <a:close/>
                    <a:moveTo>
                      <a:pt x="944362" y="214176"/>
                    </a:moveTo>
                    <a:cubicBezTo>
                      <a:pt x="947073" y="214176"/>
                      <a:pt x="948880" y="215983"/>
                      <a:pt x="948880" y="218694"/>
                    </a:cubicBezTo>
                    <a:cubicBezTo>
                      <a:pt x="948880" y="221405"/>
                      <a:pt x="947073" y="223213"/>
                      <a:pt x="944362" y="223213"/>
                    </a:cubicBezTo>
                    <a:cubicBezTo>
                      <a:pt x="941651" y="223213"/>
                      <a:pt x="939843" y="221405"/>
                      <a:pt x="939843" y="218694"/>
                    </a:cubicBezTo>
                    <a:cubicBezTo>
                      <a:pt x="938939" y="215983"/>
                      <a:pt x="941651" y="214176"/>
                      <a:pt x="944362" y="214176"/>
                    </a:cubicBezTo>
                    <a:lnTo>
                      <a:pt x="944362" y="214176"/>
                    </a:lnTo>
                    <a:close/>
                    <a:moveTo>
                      <a:pt x="925384" y="214176"/>
                    </a:moveTo>
                    <a:cubicBezTo>
                      <a:pt x="928095" y="214176"/>
                      <a:pt x="929903" y="215983"/>
                      <a:pt x="929903" y="218694"/>
                    </a:cubicBezTo>
                    <a:cubicBezTo>
                      <a:pt x="929903" y="221405"/>
                      <a:pt x="928095" y="223213"/>
                      <a:pt x="925384" y="223213"/>
                    </a:cubicBezTo>
                    <a:cubicBezTo>
                      <a:pt x="922673" y="223213"/>
                      <a:pt x="920866" y="221405"/>
                      <a:pt x="920866" y="218694"/>
                    </a:cubicBezTo>
                    <a:cubicBezTo>
                      <a:pt x="920866" y="215983"/>
                      <a:pt x="922673" y="214176"/>
                      <a:pt x="925384" y="214176"/>
                    </a:cubicBezTo>
                    <a:lnTo>
                      <a:pt x="925384" y="214176"/>
                    </a:lnTo>
                    <a:close/>
                    <a:moveTo>
                      <a:pt x="906406" y="214176"/>
                    </a:moveTo>
                    <a:cubicBezTo>
                      <a:pt x="909117" y="214176"/>
                      <a:pt x="910925" y="215983"/>
                      <a:pt x="910925" y="218694"/>
                    </a:cubicBezTo>
                    <a:cubicBezTo>
                      <a:pt x="910925" y="221405"/>
                      <a:pt x="909117" y="223213"/>
                      <a:pt x="906406" y="223213"/>
                    </a:cubicBezTo>
                    <a:cubicBezTo>
                      <a:pt x="903695" y="223213"/>
                      <a:pt x="901888" y="221405"/>
                      <a:pt x="901888" y="218694"/>
                    </a:cubicBezTo>
                    <a:cubicBezTo>
                      <a:pt x="901888" y="215983"/>
                      <a:pt x="903695" y="214176"/>
                      <a:pt x="906406" y="214176"/>
                    </a:cubicBezTo>
                    <a:lnTo>
                      <a:pt x="906406" y="214176"/>
                    </a:lnTo>
                    <a:close/>
                    <a:moveTo>
                      <a:pt x="887429" y="214176"/>
                    </a:moveTo>
                    <a:cubicBezTo>
                      <a:pt x="890140" y="214176"/>
                      <a:pt x="891947" y="215983"/>
                      <a:pt x="891947" y="218694"/>
                    </a:cubicBezTo>
                    <a:cubicBezTo>
                      <a:pt x="891947" y="221405"/>
                      <a:pt x="890140" y="223213"/>
                      <a:pt x="887429" y="223213"/>
                    </a:cubicBezTo>
                    <a:cubicBezTo>
                      <a:pt x="884718" y="223213"/>
                      <a:pt x="882910" y="221405"/>
                      <a:pt x="882910" y="218694"/>
                    </a:cubicBezTo>
                    <a:cubicBezTo>
                      <a:pt x="882910" y="215983"/>
                      <a:pt x="884718" y="214176"/>
                      <a:pt x="887429" y="214176"/>
                    </a:cubicBezTo>
                    <a:lnTo>
                      <a:pt x="887429" y="214176"/>
                    </a:lnTo>
                    <a:close/>
                    <a:moveTo>
                      <a:pt x="868451" y="214176"/>
                    </a:moveTo>
                    <a:cubicBezTo>
                      <a:pt x="871162" y="214176"/>
                      <a:pt x="872970" y="215983"/>
                      <a:pt x="872970" y="218694"/>
                    </a:cubicBezTo>
                    <a:cubicBezTo>
                      <a:pt x="872970" y="221405"/>
                      <a:pt x="871162" y="223213"/>
                      <a:pt x="868451" y="223213"/>
                    </a:cubicBezTo>
                    <a:cubicBezTo>
                      <a:pt x="865740" y="223213"/>
                      <a:pt x="863933" y="221405"/>
                      <a:pt x="863933" y="218694"/>
                    </a:cubicBezTo>
                    <a:cubicBezTo>
                      <a:pt x="863933" y="215983"/>
                      <a:pt x="866644" y="214176"/>
                      <a:pt x="868451" y="214176"/>
                    </a:cubicBezTo>
                    <a:lnTo>
                      <a:pt x="868451" y="214176"/>
                    </a:lnTo>
                    <a:close/>
                    <a:moveTo>
                      <a:pt x="850377" y="214176"/>
                    </a:moveTo>
                    <a:cubicBezTo>
                      <a:pt x="853088" y="214176"/>
                      <a:pt x="854896" y="215983"/>
                      <a:pt x="854896" y="218694"/>
                    </a:cubicBezTo>
                    <a:cubicBezTo>
                      <a:pt x="854896" y="221405"/>
                      <a:pt x="853088" y="223213"/>
                      <a:pt x="850377" y="223213"/>
                    </a:cubicBezTo>
                    <a:cubicBezTo>
                      <a:pt x="847666" y="223213"/>
                      <a:pt x="845859" y="221405"/>
                      <a:pt x="845859" y="218694"/>
                    </a:cubicBezTo>
                    <a:cubicBezTo>
                      <a:pt x="844955" y="215983"/>
                      <a:pt x="847666" y="214176"/>
                      <a:pt x="850377" y="214176"/>
                    </a:cubicBezTo>
                    <a:lnTo>
                      <a:pt x="850377" y="214176"/>
                    </a:lnTo>
                    <a:close/>
                    <a:moveTo>
                      <a:pt x="972376" y="204235"/>
                    </a:moveTo>
                    <a:cubicBezTo>
                      <a:pt x="975087" y="204235"/>
                      <a:pt x="976895" y="206043"/>
                      <a:pt x="976895" y="208754"/>
                    </a:cubicBezTo>
                    <a:cubicBezTo>
                      <a:pt x="976895" y="211465"/>
                      <a:pt x="975087" y="213272"/>
                      <a:pt x="972376" y="213272"/>
                    </a:cubicBezTo>
                    <a:cubicBezTo>
                      <a:pt x="969665" y="213272"/>
                      <a:pt x="967858" y="211465"/>
                      <a:pt x="967858" y="208754"/>
                    </a:cubicBezTo>
                    <a:cubicBezTo>
                      <a:pt x="967858" y="206043"/>
                      <a:pt x="969665" y="204235"/>
                      <a:pt x="972376" y="204235"/>
                    </a:cubicBezTo>
                    <a:lnTo>
                      <a:pt x="972376" y="204235"/>
                    </a:lnTo>
                    <a:close/>
                    <a:moveTo>
                      <a:pt x="953399" y="204235"/>
                    </a:moveTo>
                    <a:cubicBezTo>
                      <a:pt x="956110" y="204235"/>
                      <a:pt x="957917" y="206043"/>
                      <a:pt x="957917" y="208754"/>
                    </a:cubicBezTo>
                    <a:cubicBezTo>
                      <a:pt x="957917" y="211465"/>
                      <a:pt x="956110" y="213272"/>
                      <a:pt x="953399" y="213272"/>
                    </a:cubicBezTo>
                    <a:cubicBezTo>
                      <a:pt x="950688" y="213272"/>
                      <a:pt x="948880" y="211465"/>
                      <a:pt x="948880" y="208754"/>
                    </a:cubicBezTo>
                    <a:cubicBezTo>
                      <a:pt x="948880" y="206043"/>
                      <a:pt x="950688" y="204235"/>
                      <a:pt x="953399" y="204235"/>
                    </a:cubicBezTo>
                    <a:lnTo>
                      <a:pt x="953399" y="204235"/>
                    </a:lnTo>
                    <a:close/>
                    <a:moveTo>
                      <a:pt x="934421" y="204235"/>
                    </a:moveTo>
                    <a:cubicBezTo>
                      <a:pt x="937132" y="204235"/>
                      <a:pt x="938939" y="206043"/>
                      <a:pt x="938939" y="208754"/>
                    </a:cubicBezTo>
                    <a:cubicBezTo>
                      <a:pt x="938939" y="211465"/>
                      <a:pt x="937132" y="213272"/>
                      <a:pt x="934421" y="213272"/>
                    </a:cubicBezTo>
                    <a:cubicBezTo>
                      <a:pt x="931710" y="213272"/>
                      <a:pt x="929903" y="211465"/>
                      <a:pt x="929903" y="208754"/>
                    </a:cubicBezTo>
                    <a:cubicBezTo>
                      <a:pt x="929903" y="206043"/>
                      <a:pt x="931710" y="204235"/>
                      <a:pt x="934421" y="204235"/>
                    </a:cubicBezTo>
                    <a:lnTo>
                      <a:pt x="934421" y="204235"/>
                    </a:lnTo>
                    <a:close/>
                    <a:moveTo>
                      <a:pt x="915443" y="204235"/>
                    </a:moveTo>
                    <a:cubicBezTo>
                      <a:pt x="918154" y="204235"/>
                      <a:pt x="919962" y="206043"/>
                      <a:pt x="919962" y="208754"/>
                    </a:cubicBezTo>
                    <a:cubicBezTo>
                      <a:pt x="919962" y="211465"/>
                      <a:pt x="918154" y="213272"/>
                      <a:pt x="915443" y="213272"/>
                    </a:cubicBezTo>
                    <a:cubicBezTo>
                      <a:pt x="912732" y="213272"/>
                      <a:pt x="910925" y="211465"/>
                      <a:pt x="910925" y="208754"/>
                    </a:cubicBezTo>
                    <a:cubicBezTo>
                      <a:pt x="910925" y="206043"/>
                      <a:pt x="912732" y="204235"/>
                      <a:pt x="915443" y="204235"/>
                    </a:cubicBezTo>
                    <a:lnTo>
                      <a:pt x="915443" y="204235"/>
                    </a:lnTo>
                    <a:close/>
                    <a:moveTo>
                      <a:pt x="897369" y="204235"/>
                    </a:moveTo>
                    <a:cubicBezTo>
                      <a:pt x="900081" y="204235"/>
                      <a:pt x="901888" y="206043"/>
                      <a:pt x="901888" y="208754"/>
                    </a:cubicBezTo>
                    <a:cubicBezTo>
                      <a:pt x="901888" y="211465"/>
                      <a:pt x="900081" y="213272"/>
                      <a:pt x="897369" y="213272"/>
                    </a:cubicBezTo>
                    <a:cubicBezTo>
                      <a:pt x="894658" y="213272"/>
                      <a:pt x="892851" y="211465"/>
                      <a:pt x="892851" y="208754"/>
                    </a:cubicBezTo>
                    <a:cubicBezTo>
                      <a:pt x="891947" y="206043"/>
                      <a:pt x="894658" y="204235"/>
                      <a:pt x="897369" y="204235"/>
                    </a:cubicBezTo>
                    <a:lnTo>
                      <a:pt x="897369" y="204235"/>
                    </a:lnTo>
                    <a:close/>
                    <a:moveTo>
                      <a:pt x="878392" y="204235"/>
                    </a:moveTo>
                    <a:cubicBezTo>
                      <a:pt x="881103" y="204235"/>
                      <a:pt x="882910" y="206043"/>
                      <a:pt x="882910" y="208754"/>
                    </a:cubicBezTo>
                    <a:cubicBezTo>
                      <a:pt x="882910" y="211465"/>
                      <a:pt x="881103" y="213272"/>
                      <a:pt x="878392" y="213272"/>
                    </a:cubicBezTo>
                    <a:cubicBezTo>
                      <a:pt x="875681" y="213272"/>
                      <a:pt x="873873" y="211465"/>
                      <a:pt x="873873" y="208754"/>
                    </a:cubicBezTo>
                    <a:cubicBezTo>
                      <a:pt x="873873" y="206043"/>
                      <a:pt x="875681" y="204235"/>
                      <a:pt x="878392" y="204235"/>
                    </a:cubicBezTo>
                    <a:lnTo>
                      <a:pt x="878392" y="204235"/>
                    </a:lnTo>
                    <a:close/>
                    <a:moveTo>
                      <a:pt x="859414" y="204235"/>
                    </a:moveTo>
                    <a:cubicBezTo>
                      <a:pt x="862125" y="204235"/>
                      <a:pt x="863933" y="206043"/>
                      <a:pt x="863933" y="208754"/>
                    </a:cubicBezTo>
                    <a:cubicBezTo>
                      <a:pt x="863933" y="211465"/>
                      <a:pt x="862125" y="213272"/>
                      <a:pt x="859414" y="213272"/>
                    </a:cubicBezTo>
                    <a:cubicBezTo>
                      <a:pt x="856703" y="213272"/>
                      <a:pt x="854896" y="211465"/>
                      <a:pt x="854896" y="208754"/>
                    </a:cubicBezTo>
                    <a:cubicBezTo>
                      <a:pt x="854896" y="206043"/>
                      <a:pt x="856703" y="204235"/>
                      <a:pt x="859414" y="204235"/>
                    </a:cubicBezTo>
                    <a:lnTo>
                      <a:pt x="859414" y="204235"/>
                    </a:lnTo>
                    <a:close/>
                    <a:moveTo>
                      <a:pt x="981413" y="193391"/>
                    </a:moveTo>
                    <a:cubicBezTo>
                      <a:pt x="984124" y="193391"/>
                      <a:pt x="985932" y="195198"/>
                      <a:pt x="985932" y="197909"/>
                    </a:cubicBezTo>
                    <a:cubicBezTo>
                      <a:pt x="985932" y="200620"/>
                      <a:pt x="984124" y="202428"/>
                      <a:pt x="981413" y="202428"/>
                    </a:cubicBezTo>
                    <a:cubicBezTo>
                      <a:pt x="978702" y="202428"/>
                      <a:pt x="976895" y="200620"/>
                      <a:pt x="976895" y="197909"/>
                    </a:cubicBezTo>
                    <a:cubicBezTo>
                      <a:pt x="976895" y="195198"/>
                      <a:pt x="978702" y="193391"/>
                      <a:pt x="981413" y="193391"/>
                    </a:cubicBezTo>
                    <a:lnTo>
                      <a:pt x="981413" y="193391"/>
                    </a:lnTo>
                    <a:close/>
                    <a:moveTo>
                      <a:pt x="962436" y="193391"/>
                    </a:moveTo>
                    <a:cubicBezTo>
                      <a:pt x="965147" y="193391"/>
                      <a:pt x="966954" y="195198"/>
                      <a:pt x="966954" y="197909"/>
                    </a:cubicBezTo>
                    <a:cubicBezTo>
                      <a:pt x="966954" y="200620"/>
                      <a:pt x="965147" y="202428"/>
                      <a:pt x="962436" y="202428"/>
                    </a:cubicBezTo>
                    <a:cubicBezTo>
                      <a:pt x="959724" y="202428"/>
                      <a:pt x="957917" y="200620"/>
                      <a:pt x="957917" y="197909"/>
                    </a:cubicBezTo>
                    <a:cubicBezTo>
                      <a:pt x="957917" y="195198"/>
                      <a:pt x="960628" y="193391"/>
                      <a:pt x="962436" y="193391"/>
                    </a:cubicBezTo>
                    <a:lnTo>
                      <a:pt x="962436" y="193391"/>
                    </a:lnTo>
                    <a:close/>
                    <a:moveTo>
                      <a:pt x="944362" y="193391"/>
                    </a:moveTo>
                    <a:cubicBezTo>
                      <a:pt x="947073" y="193391"/>
                      <a:pt x="948880" y="195198"/>
                      <a:pt x="948880" y="197909"/>
                    </a:cubicBezTo>
                    <a:cubicBezTo>
                      <a:pt x="948880" y="200620"/>
                      <a:pt x="947073" y="202428"/>
                      <a:pt x="944362" y="202428"/>
                    </a:cubicBezTo>
                    <a:cubicBezTo>
                      <a:pt x="941651" y="202428"/>
                      <a:pt x="939843" y="200620"/>
                      <a:pt x="939843" y="197909"/>
                    </a:cubicBezTo>
                    <a:cubicBezTo>
                      <a:pt x="938939" y="195198"/>
                      <a:pt x="941651" y="193391"/>
                      <a:pt x="944362" y="193391"/>
                    </a:cubicBezTo>
                    <a:lnTo>
                      <a:pt x="944362" y="193391"/>
                    </a:lnTo>
                    <a:close/>
                    <a:moveTo>
                      <a:pt x="925384" y="193391"/>
                    </a:moveTo>
                    <a:cubicBezTo>
                      <a:pt x="928095" y="193391"/>
                      <a:pt x="929903" y="195198"/>
                      <a:pt x="929903" y="197909"/>
                    </a:cubicBezTo>
                    <a:cubicBezTo>
                      <a:pt x="929903" y="200620"/>
                      <a:pt x="928095" y="202428"/>
                      <a:pt x="925384" y="202428"/>
                    </a:cubicBezTo>
                    <a:cubicBezTo>
                      <a:pt x="922673" y="202428"/>
                      <a:pt x="920866" y="200620"/>
                      <a:pt x="920866" y="197909"/>
                    </a:cubicBezTo>
                    <a:cubicBezTo>
                      <a:pt x="920866" y="195198"/>
                      <a:pt x="922673" y="193391"/>
                      <a:pt x="925384" y="193391"/>
                    </a:cubicBezTo>
                    <a:lnTo>
                      <a:pt x="925384" y="193391"/>
                    </a:lnTo>
                    <a:close/>
                    <a:moveTo>
                      <a:pt x="906406" y="193391"/>
                    </a:moveTo>
                    <a:cubicBezTo>
                      <a:pt x="909117" y="193391"/>
                      <a:pt x="910925" y="195198"/>
                      <a:pt x="910925" y="197909"/>
                    </a:cubicBezTo>
                    <a:cubicBezTo>
                      <a:pt x="910925" y="200620"/>
                      <a:pt x="909117" y="202428"/>
                      <a:pt x="906406" y="202428"/>
                    </a:cubicBezTo>
                    <a:cubicBezTo>
                      <a:pt x="903695" y="202428"/>
                      <a:pt x="901888" y="200620"/>
                      <a:pt x="901888" y="197909"/>
                    </a:cubicBezTo>
                    <a:cubicBezTo>
                      <a:pt x="901888" y="195198"/>
                      <a:pt x="903695" y="193391"/>
                      <a:pt x="906406" y="193391"/>
                    </a:cubicBezTo>
                    <a:lnTo>
                      <a:pt x="906406" y="193391"/>
                    </a:lnTo>
                    <a:close/>
                    <a:moveTo>
                      <a:pt x="887429" y="193391"/>
                    </a:moveTo>
                    <a:cubicBezTo>
                      <a:pt x="890140" y="193391"/>
                      <a:pt x="891947" y="195198"/>
                      <a:pt x="891947" y="197909"/>
                    </a:cubicBezTo>
                    <a:cubicBezTo>
                      <a:pt x="891947" y="200620"/>
                      <a:pt x="890140" y="202428"/>
                      <a:pt x="887429" y="202428"/>
                    </a:cubicBezTo>
                    <a:cubicBezTo>
                      <a:pt x="884718" y="202428"/>
                      <a:pt x="882910" y="200620"/>
                      <a:pt x="882910" y="197909"/>
                    </a:cubicBezTo>
                    <a:cubicBezTo>
                      <a:pt x="882910" y="195198"/>
                      <a:pt x="884718" y="193391"/>
                      <a:pt x="887429" y="193391"/>
                    </a:cubicBezTo>
                    <a:lnTo>
                      <a:pt x="887429" y="193391"/>
                    </a:lnTo>
                    <a:close/>
                    <a:moveTo>
                      <a:pt x="868451" y="193391"/>
                    </a:moveTo>
                    <a:cubicBezTo>
                      <a:pt x="871162" y="193391"/>
                      <a:pt x="872970" y="195198"/>
                      <a:pt x="872970" y="197909"/>
                    </a:cubicBezTo>
                    <a:cubicBezTo>
                      <a:pt x="872970" y="200620"/>
                      <a:pt x="871162" y="202428"/>
                      <a:pt x="868451" y="202428"/>
                    </a:cubicBezTo>
                    <a:cubicBezTo>
                      <a:pt x="865740" y="202428"/>
                      <a:pt x="863933" y="200620"/>
                      <a:pt x="863933" y="197909"/>
                    </a:cubicBezTo>
                    <a:cubicBezTo>
                      <a:pt x="863933" y="195198"/>
                      <a:pt x="866644" y="193391"/>
                      <a:pt x="868451" y="193391"/>
                    </a:cubicBezTo>
                    <a:lnTo>
                      <a:pt x="868451" y="193391"/>
                    </a:lnTo>
                    <a:close/>
                    <a:moveTo>
                      <a:pt x="850377" y="193391"/>
                    </a:moveTo>
                    <a:cubicBezTo>
                      <a:pt x="853088" y="193391"/>
                      <a:pt x="854896" y="195198"/>
                      <a:pt x="854896" y="197909"/>
                    </a:cubicBezTo>
                    <a:cubicBezTo>
                      <a:pt x="854896" y="200620"/>
                      <a:pt x="853088" y="202428"/>
                      <a:pt x="850377" y="202428"/>
                    </a:cubicBezTo>
                    <a:cubicBezTo>
                      <a:pt x="847666" y="202428"/>
                      <a:pt x="845859" y="200620"/>
                      <a:pt x="845859" y="197909"/>
                    </a:cubicBezTo>
                    <a:cubicBezTo>
                      <a:pt x="844955" y="195198"/>
                      <a:pt x="847666" y="193391"/>
                      <a:pt x="850377" y="193391"/>
                    </a:cubicBezTo>
                    <a:lnTo>
                      <a:pt x="850377" y="193391"/>
                    </a:lnTo>
                    <a:close/>
                    <a:moveTo>
                      <a:pt x="972376" y="184354"/>
                    </a:moveTo>
                    <a:cubicBezTo>
                      <a:pt x="975087" y="184354"/>
                      <a:pt x="976895" y="186161"/>
                      <a:pt x="976895" y="188872"/>
                    </a:cubicBezTo>
                    <a:cubicBezTo>
                      <a:pt x="976895" y="191583"/>
                      <a:pt x="975087" y="193391"/>
                      <a:pt x="972376" y="193391"/>
                    </a:cubicBezTo>
                    <a:cubicBezTo>
                      <a:pt x="969665" y="193391"/>
                      <a:pt x="967858" y="191583"/>
                      <a:pt x="967858" y="188872"/>
                    </a:cubicBezTo>
                    <a:cubicBezTo>
                      <a:pt x="967858" y="186161"/>
                      <a:pt x="969665" y="184354"/>
                      <a:pt x="972376" y="184354"/>
                    </a:cubicBezTo>
                    <a:lnTo>
                      <a:pt x="972376" y="184354"/>
                    </a:lnTo>
                    <a:close/>
                    <a:moveTo>
                      <a:pt x="953399" y="184354"/>
                    </a:moveTo>
                    <a:cubicBezTo>
                      <a:pt x="956110" y="184354"/>
                      <a:pt x="957917" y="186161"/>
                      <a:pt x="957917" y="188872"/>
                    </a:cubicBezTo>
                    <a:cubicBezTo>
                      <a:pt x="957917" y="191583"/>
                      <a:pt x="956110" y="193391"/>
                      <a:pt x="953399" y="193391"/>
                    </a:cubicBezTo>
                    <a:cubicBezTo>
                      <a:pt x="950688" y="193391"/>
                      <a:pt x="948880" y="191583"/>
                      <a:pt x="948880" y="188872"/>
                    </a:cubicBezTo>
                    <a:cubicBezTo>
                      <a:pt x="948880" y="186161"/>
                      <a:pt x="950688" y="184354"/>
                      <a:pt x="953399" y="184354"/>
                    </a:cubicBezTo>
                    <a:lnTo>
                      <a:pt x="953399" y="184354"/>
                    </a:lnTo>
                    <a:close/>
                    <a:moveTo>
                      <a:pt x="934421" y="184354"/>
                    </a:moveTo>
                    <a:cubicBezTo>
                      <a:pt x="937132" y="184354"/>
                      <a:pt x="938939" y="186161"/>
                      <a:pt x="938939" y="188872"/>
                    </a:cubicBezTo>
                    <a:cubicBezTo>
                      <a:pt x="938939" y="191583"/>
                      <a:pt x="937132" y="193391"/>
                      <a:pt x="934421" y="193391"/>
                    </a:cubicBezTo>
                    <a:cubicBezTo>
                      <a:pt x="931710" y="193391"/>
                      <a:pt x="929903" y="191583"/>
                      <a:pt x="929903" y="188872"/>
                    </a:cubicBezTo>
                    <a:cubicBezTo>
                      <a:pt x="929903" y="186161"/>
                      <a:pt x="931710" y="184354"/>
                      <a:pt x="934421" y="184354"/>
                    </a:cubicBezTo>
                    <a:lnTo>
                      <a:pt x="934421" y="184354"/>
                    </a:lnTo>
                    <a:close/>
                    <a:moveTo>
                      <a:pt x="915443" y="184354"/>
                    </a:moveTo>
                    <a:cubicBezTo>
                      <a:pt x="918154" y="184354"/>
                      <a:pt x="919962" y="186161"/>
                      <a:pt x="919962" y="188872"/>
                    </a:cubicBezTo>
                    <a:cubicBezTo>
                      <a:pt x="919962" y="191583"/>
                      <a:pt x="918154" y="193391"/>
                      <a:pt x="915443" y="193391"/>
                    </a:cubicBezTo>
                    <a:cubicBezTo>
                      <a:pt x="912732" y="193391"/>
                      <a:pt x="910925" y="191583"/>
                      <a:pt x="910925" y="188872"/>
                    </a:cubicBezTo>
                    <a:cubicBezTo>
                      <a:pt x="910925" y="186161"/>
                      <a:pt x="912732" y="184354"/>
                      <a:pt x="915443" y="184354"/>
                    </a:cubicBezTo>
                    <a:lnTo>
                      <a:pt x="915443" y="184354"/>
                    </a:lnTo>
                    <a:close/>
                    <a:moveTo>
                      <a:pt x="897369" y="184354"/>
                    </a:moveTo>
                    <a:cubicBezTo>
                      <a:pt x="900081" y="184354"/>
                      <a:pt x="901888" y="186161"/>
                      <a:pt x="901888" y="188872"/>
                    </a:cubicBezTo>
                    <a:cubicBezTo>
                      <a:pt x="901888" y="191583"/>
                      <a:pt x="900081" y="193391"/>
                      <a:pt x="897369" y="193391"/>
                    </a:cubicBezTo>
                    <a:cubicBezTo>
                      <a:pt x="894658" y="193391"/>
                      <a:pt x="892851" y="191583"/>
                      <a:pt x="892851" y="188872"/>
                    </a:cubicBezTo>
                    <a:cubicBezTo>
                      <a:pt x="891947" y="186161"/>
                      <a:pt x="894658" y="184354"/>
                      <a:pt x="897369" y="184354"/>
                    </a:cubicBezTo>
                    <a:lnTo>
                      <a:pt x="897369" y="184354"/>
                    </a:lnTo>
                    <a:close/>
                    <a:moveTo>
                      <a:pt x="878392" y="184354"/>
                    </a:moveTo>
                    <a:cubicBezTo>
                      <a:pt x="881103" y="184354"/>
                      <a:pt x="882910" y="186161"/>
                      <a:pt x="882910" y="188872"/>
                    </a:cubicBezTo>
                    <a:cubicBezTo>
                      <a:pt x="882910" y="191583"/>
                      <a:pt x="881103" y="193391"/>
                      <a:pt x="878392" y="193391"/>
                    </a:cubicBezTo>
                    <a:cubicBezTo>
                      <a:pt x="875681" y="193391"/>
                      <a:pt x="873873" y="191583"/>
                      <a:pt x="873873" y="188872"/>
                    </a:cubicBezTo>
                    <a:cubicBezTo>
                      <a:pt x="873873" y="186161"/>
                      <a:pt x="875681" y="184354"/>
                      <a:pt x="878392" y="184354"/>
                    </a:cubicBezTo>
                    <a:lnTo>
                      <a:pt x="878392" y="184354"/>
                    </a:lnTo>
                    <a:close/>
                    <a:moveTo>
                      <a:pt x="859414" y="184354"/>
                    </a:moveTo>
                    <a:cubicBezTo>
                      <a:pt x="862125" y="184354"/>
                      <a:pt x="863933" y="186161"/>
                      <a:pt x="863933" y="188872"/>
                    </a:cubicBezTo>
                    <a:cubicBezTo>
                      <a:pt x="863933" y="191583"/>
                      <a:pt x="862125" y="193391"/>
                      <a:pt x="859414" y="193391"/>
                    </a:cubicBezTo>
                    <a:cubicBezTo>
                      <a:pt x="856703" y="193391"/>
                      <a:pt x="854896" y="191583"/>
                      <a:pt x="854896" y="188872"/>
                    </a:cubicBezTo>
                    <a:cubicBezTo>
                      <a:pt x="854896" y="186161"/>
                      <a:pt x="856703" y="184354"/>
                      <a:pt x="859414" y="184354"/>
                    </a:cubicBezTo>
                    <a:lnTo>
                      <a:pt x="859414" y="184354"/>
                    </a:lnTo>
                    <a:close/>
                    <a:moveTo>
                      <a:pt x="962436" y="173510"/>
                    </a:moveTo>
                    <a:cubicBezTo>
                      <a:pt x="965147" y="173510"/>
                      <a:pt x="966954" y="175317"/>
                      <a:pt x="966954" y="178028"/>
                    </a:cubicBezTo>
                    <a:cubicBezTo>
                      <a:pt x="966954" y="180739"/>
                      <a:pt x="965147" y="182546"/>
                      <a:pt x="962436" y="182546"/>
                    </a:cubicBezTo>
                    <a:cubicBezTo>
                      <a:pt x="959724" y="182546"/>
                      <a:pt x="957917" y="180739"/>
                      <a:pt x="957917" y="178028"/>
                    </a:cubicBezTo>
                    <a:cubicBezTo>
                      <a:pt x="957917" y="175317"/>
                      <a:pt x="960628" y="173510"/>
                      <a:pt x="962436" y="173510"/>
                    </a:cubicBezTo>
                    <a:lnTo>
                      <a:pt x="962436" y="173510"/>
                    </a:lnTo>
                    <a:close/>
                    <a:moveTo>
                      <a:pt x="944362" y="173510"/>
                    </a:moveTo>
                    <a:cubicBezTo>
                      <a:pt x="947073" y="173510"/>
                      <a:pt x="948880" y="175317"/>
                      <a:pt x="948880" y="178028"/>
                    </a:cubicBezTo>
                    <a:cubicBezTo>
                      <a:pt x="948880" y="180739"/>
                      <a:pt x="947073" y="182546"/>
                      <a:pt x="944362" y="182546"/>
                    </a:cubicBezTo>
                    <a:cubicBezTo>
                      <a:pt x="941651" y="182546"/>
                      <a:pt x="939843" y="180739"/>
                      <a:pt x="939843" y="178028"/>
                    </a:cubicBezTo>
                    <a:cubicBezTo>
                      <a:pt x="938939" y="175317"/>
                      <a:pt x="941651" y="173510"/>
                      <a:pt x="944362" y="173510"/>
                    </a:cubicBezTo>
                    <a:lnTo>
                      <a:pt x="944362" y="173510"/>
                    </a:lnTo>
                    <a:close/>
                    <a:moveTo>
                      <a:pt x="925384" y="173510"/>
                    </a:moveTo>
                    <a:cubicBezTo>
                      <a:pt x="928095" y="173510"/>
                      <a:pt x="929903" y="175317"/>
                      <a:pt x="929903" y="178028"/>
                    </a:cubicBezTo>
                    <a:cubicBezTo>
                      <a:pt x="929903" y="180739"/>
                      <a:pt x="928095" y="182546"/>
                      <a:pt x="925384" y="182546"/>
                    </a:cubicBezTo>
                    <a:cubicBezTo>
                      <a:pt x="922673" y="182546"/>
                      <a:pt x="920866" y="180739"/>
                      <a:pt x="920866" y="178028"/>
                    </a:cubicBezTo>
                    <a:cubicBezTo>
                      <a:pt x="920866" y="175317"/>
                      <a:pt x="922673" y="173510"/>
                      <a:pt x="925384" y="173510"/>
                    </a:cubicBezTo>
                    <a:lnTo>
                      <a:pt x="925384" y="173510"/>
                    </a:lnTo>
                    <a:close/>
                    <a:moveTo>
                      <a:pt x="906406" y="173510"/>
                    </a:moveTo>
                    <a:cubicBezTo>
                      <a:pt x="909117" y="173510"/>
                      <a:pt x="910925" y="175317"/>
                      <a:pt x="910925" y="178028"/>
                    </a:cubicBezTo>
                    <a:cubicBezTo>
                      <a:pt x="910925" y="180739"/>
                      <a:pt x="909117" y="182546"/>
                      <a:pt x="906406" y="182546"/>
                    </a:cubicBezTo>
                    <a:cubicBezTo>
                      <a:pt x="903695" y="182546"/>
                      <a:pt x="901888" y="180739"/>
                      <a:pt x="901888" y="178028"/>
                    </a:cubicBezTo>
                    <a:cubicBezTo>
                      <a:pt x="901888" y="175317"/>
                      <a:pt x="903695" y="173510"/>
                      <a:pt x="906406" y="173510"/>
                    </a:cubicBezTo>
                    <a:lnTo>
                      <a:pt x="906406" y="173510"/>
                    </a:lnTo>
                    <a:close/>
                    <a:moveTo>
                      <a:pt x="887429" y="173510"/>
                    </a:moveTo>
                    <a:cubicBezTo>
                      <a:pt x="890140" y="173510"/>
                      <a:pt x="891947" y="175317"/>
                      <a:pt x="891947" y="178028"/>
                    </a:cubicBezTo>
                    <a:cubicBezTo>
                      <a:pt x="891947" y="180739"/>
                      <a:pt x="890140" y="182546"/>
                      <a:pt x="887429" y="182546"/>
                    </a:cubicBezTo>
                    <a:cubicBezTo>
                      <a:pt x="884718" y="182546"/>
                      <a:pt x="882910" y="180739"/>
                      <a:pt x="882910" y="178028"/>
                    </a:cubicBezTo>
                    <a:cubicBezTo>
                      <a:pt x="882910" y="175317"/>
                      <a:pt x="884718" y="173510"/>
                      <a:pt x="887429" y="173510"/>
                    </a:cubicBezTo>
                    <a:lnTo>
                      <a:pt x="887429" y="173510"/>
                    </a:lnTo>
                    <a:close/>
                    <a:moveTo>
                      <a:pt x="868451" y="173510"/>
                    </a:moveTo>
                    <a:cubicBezTo>
                      <a:pt x="871162" y="173510"/>
                      <a:pt x="872970" y="175317"/>
                      <a:pt x="872970" y="178028"/>
                    </a:cubicBezTo>
                    <a:cubicBezTo>
                      <a:pt x="872970" y="180739"/>
                      <a:pt x="871162" y="182546"/>
                      <a:pt x="868451" y="182546"/>
                    </a:cubicBezTo>
                    <a:cubicBezTo>
                      <a:pt x="865740" y="182546"/>
                      <a:pt x="863933" y="180739"/>
                      <a:pt x="863933" y="178028"/>
                    </a:cubicBezTo>
                    <a:cubicBezTo>
                      <a:pt x="863933" y="175317"/>
                      <a:pt x="866644" y="173510"/>
                      <a:pt x="868451" y="173510"/>
                    </a:cubicBezTo>
                    <a:lnTo>
                      <a:pt x="868451" y="173510"/>
                    </a:lnTo>
                    <a:close/>
                    <a:moveTo>
                      <a:pt x="850377" y="173510"/>
                    </a:moveTo>
                    <a:cubicBezTo>
                      <a:pt x="853088" y="173510"/>
                      <a:pt x="854896" y="175317"/>
                      <a:pt x="854896" y="178028"/>
                    </a:cubicBezTo>
                    <a:cubicBezTo>
                      <a:pt x="854896" y="180739"/>
                      <a:pt x="853088" y="182546"/>
                      <a:pt x="850377" y="182546"/>
                    </a:cubicBezTo>
                    <a:cubicBezTo>
                      <a:pt x="847666" y="182546"/>
                      <a:pt x="845859" y="180739"/>
                      <a:pt x="845859" y="178028"/>
                    </a:cubicBezTo>
                    <a:cubicBezTo>
                      <a:pt x="844955" y="175317"/>
                      <a:pt x="847666" y="173510"/>
                      <a:pt x="850377" y="173510"/>
                    </a:cubicBezTo>
                    <a:lnTo>
                      <a:pt x="850377" y="173510"/>
                    </a:lnTo>
                    <a:close/>
                    <a:moveTo>
                      <a:pt x="972376" y="163569"/>
                    </a:moveTo>
                    <a:cubicBezTo>
                      <a:pt x="975087" y="163569"/>
                      <a:pt x="976895" y="165376"/>
                      <a:pt x="976895" y="168087"/>
                    </a:cubicBezTo>
                    <a:cubicBezTo>
                      <a:pt x="976895" y="170798"/>
                      <a:pt x="975087" y="172606"/>
                      <a:pt x="972376" y="172606"/>
                    </a:cubicBezTo>
                    <a:cubicBezTo>
                      <a:pt x="969665" y="172606"/>
                      <a:pt x="967858" y="170798"/>
                      <a:pt x="967858" y="168087"/>
                    </a:cubicBezTo>
                    <a:cubicBezTo>
                      <a:pt x="967858" y="166280"/>
                      <a:pt x="969665" y="163569"/>
                      <a:pt x="972376" y="163569"/>
                    </a:cubicBezTo>
                    <a:lnTo>
                      <a:pt x="972376" y="163569"/>
                    </a:lnTo>
                    <a:close/>
                    <a:moveTo>
                      <a:pt x="953399" y="163569"/>
                    </a:moveTo>
                    <a:cubicBezTo>
                      <a:pt x="956110" y="163569"/>
                      <a:pt x="957917" y="165376"/>
                      <a:pt x="957917" y="168087"/>
                    </a:cubicBezTo>
                    <a:cubicBezTo>
                      <a:pt x="957917" y="170798"/>
                      <a:pt x="956110" y="172606"/>
                      <a:pt x="953399" y="172606"/>
                    </a:cubicBezTo>
                    <a:cubicBezTo>
                      <a:pt x="950688" y="172606"/>
                      <a:pt x="948880" y="170798"/>
                      <a:pt x="948880" y="168087"/>
                    </a:cubicBezTo>
                    <a:cubicBezTo>
                      <a:pt x="948880" y="166280"/>
                      <a:pt x="950688" y="163569"/>
                      <a:pt x="953399" y="163569"/>
                    </a:cubicBezTo>
                    <a:lnTo>
                      <a:pt x="953399" y="163569"/>
                    </a:lnTo>
                    <a:close/>
                    <a:moveTo>
                      <a:pt x="934421" y="163569"/>
                    </a:moveTo>
                    <a:cubicBezTo>
                      <a:pt x="937132" y="163569"/>
                      <a:pt x="938939" y="165376"/>
                      <a:pt x="938939" y="168087"/>
                    </a:cubicBezTo>
                    <a:cubicBezTo>
                      <a:pt x="938939" y="170798"/>
                      <a:pt x="937132" y="172606"/>
                      <a:pt x="934421" y="172606"/>
                    </a:cubicBezTo>
                    <a:cubicBezTo>
                      <a:pt x="931710" y="172606"/>
                      <a:pt x="929903" y="170798"/>
                      <a:pt x="929903" y="168087"/>
                    </a:cubicBezTo>
                    <a:cubicBezTo>
                      <a:pt x="929903" y="166280"/>
                      <a:pt x="931710" y="163569"/>
                      <a:pt x="934421" y="163569"/>
                    </a:cubicBezTo>
                    <a:lnTo>
                      <a:pt x="934421" y="163569"/>
                    </a:lnTo>
                    <a:close/>
                    <a:moveTo>
                      <a:pt x="915443" y="163569"/>
                    </a:moveTo>
                    <a:cubicBezTo>
                      <a:pt x="918154" y="163569"/>
                      <a:pt x="919962" y="165376"/>
                      <a:pt x="919962" y="168087"/>
                    </a:cubicBezTo>
                    <a:cubicBezTo>
                      <a:pt x="919962" y="170798"/>
                      <a:pt x="918154" y="172606"/>
                      <a:pt x="915443" y="172606"/>
                    </a:cubicBezTo>
                    <a:cubicBezTo>
                      <a:pt x="912732" y="172606"/>
                      <a:pt x="910925" y="170798"/>
                      <a:pt x="910925" y="168087"/>
                    </a:cubicBezTo>
                    <a:cubicBezTo>
                      <a:pt x="910925" y="166280"/>
                      <a:pt x="912732" y="163569"/>
                      <a:pt x="915443" y="163569"/>
                    </a:cubicBezTo>
                    <a:lnTo>
                      <a:pt x="915443" y="163569"/>
                    </a:lnTo>
                    <a:close/>
                    <a:moveTo>
                      <a:pt x="897369" y="163569"/>
                    </a:moveTo>
                    <a:cubicBezTo>
                      <a:pt x="900081" y="163569"/>
                      <a:pt x="901888" y="165376"/>
                      <a:pt x="901888" y="168087"/>
                    </a:cubicBezTo>
                    <a:cubicBezTo>
                      <a:pt x="901888" y="170798"/>
                      <a:pt x="900081" y="172606"/>
                      <a:pt x="897369" y="172606"/>
                    </a:cubicBezTo>
                    <a:cubicBezTo>
                      <a:pt x="894658" y="172606"/>
                      <a:pt x="892851" y="170798"/>
                      <a:pt x="892851" y="168087"/>
                    </a:cubicBezTo>
                    <a:cubicBezTo>
                      <a:pt x="891947" y="166280"/>
                      <a:pt x="894658" y="163569"/>
                      <a:pt x="897369" y="163569"/>
                    </a:cubicBezTo>
                    <a:lnTo>
                      <a:pt x="897369" y="163569"/>
                    </a:lnTo>
                    <a:close/>
                    <a:moveTo>
                      <a:pt x="878392" y="163569"/>
                    </a:moveTo>
                    <a:cubicBezTo>
                      <a:pt x="881103" y="163569"/>
                      <a:pt x="882910" y="165376"/>
                      <a:pt x="882910" y="168087"/>
                    </a:cubicBezTo>
                    <a:cubicBezTo>
                      <a:pt x="882910" y="170798"/>
                      <a:pt x="881103" y="172606"/>
                      <a:pt x="878392" y="172606"/>
                    </a:cubicBezTo>
                    <a:cubicBezTo>
                      <a:pt x="875681" y="172606"/>
                      <a:pt x="873873" y="170798"/>
                      <a:pt x="873873" y="168087"/>
                    </a:cubicBezTo>
                    <a:cubicBezTo>
                      <a:pt x="873873" y="166280"/>
                      <a:pt x="875681" y="163569"/>
                      <a:pt x="878392" y="163569"/>
                    </a:cubicBezTo>
                    <a:lnTo>
                      <a:pt x="878392" y="163569"/>
                    </a:lnTo>
                    <a:close/>
                    <a:moveTo>
                      <a:pt x="859414" y="163569"/>
                    </a:moveTo>
                    <a:cubicBezTo>
                      <a:pt x="862125" y="163569"/>
                      <a:pt x="863933" y="165376"/>
                      <a:pt x="863933" y="168087"/>
                    </a:cubicBezTo>
                    <a:cubicBezTo>
                      <a:pt x="863933" y="170798"/>
                      <a:pt x="862125" y="172606"/>
                      <a:pt x="859414" y="172606"/>
                    </a:cubicBezTo>
                    <a:cubicBezTo>
                      <a:pt x="856703" y="172606"/>
                      <a:pt x="854896" y="170798"/>
                      <a:pt x="854896" y="168087"/>
                    </a:cubicBezTo>
                    <a:cubicBezTo>
                      <a:pt x="854896" y="166280"/>
                      <a:pt x="856703" y="163569"/>
                      <a:pt x="859414" y="163569"/>
                    </a:cubicBezTo>
                    <a:lnTo>
                      <a:pt x="859414" y="163569"/>
                    </a:lnTo>
                    <a:close/>
                    <a:moveTo>
                      <a:pt x="962436" y="152725"/>
                    </a:moveTo>
                    <a:cubicBezTo>
                      <a:pt x="965147" y="152725"/>
                      <a:pt x="966954" y="154532"/>
                      <a:pt x="966954" y="157243"/>
                    </a:cubicBezTo>
                    <a:cubicBezTo>
                      <a:pt x="966954" y="159954"/>
                      <a:pt x="965147" y="161761"/>
                      <a:pt x="962436" y="161761"/>
                    </a:cubicBezTo>
                    <a:cubicBezTo>
                      <a:pt x="959724" y="161761"/>
                      <a:pt x="957917" y="159954"/>
                      <a:pt x="957917" y="157243"/>
                    </a:cubicBezTo>
                    <a:cubicBezTo>
                      <a:pt x="957917" y="155436"/>
                      <a:pt x="960628" y="152725"/>
                      <a:pt x="962436" y="152725"/>
                    </a:cubicBezTo>
                    <a:lnTo>
                      <a:pt x="962436" y="152725"/>
                    </a:lnTo>
                    <a:close/>
                    <a:moveTo>
                      <a:pt x="944362" y="152725"/>
                    </a:moveTo>
                    <a:cubicBezTo>
                      <a:pt x="947073" y="152725"/>
                      <a:pt x="948880" y="154532"/>
                      <a:pt x="948880" y="157243"/>
                    </a:cubicBezTo>
                    <a:cubicBezTo>
                      <a:pt x="948880" y="159954"/>
                      <a:pt x="947073" y="161761"/>
                      <a:pt x="944362" y="161761"/>
                    </a:cubicBezTo>
                    <a:cubicBezTo>
                      <a:pt x="941651" y="161761"/>
                      <a:pt x="939843" y="159954"/>
                      <a:pt x="939843" y="157243"/>
                    </a:cubicBezTo>
                    <a:cubicBezTo>
                      <a:pt x="938939" y="155436"/>
                      <a:pt x="941651" y="152725"/>
                      <a:pt x="944362" y="152725"/>
                    </a:cubicBezTo>
                    <a:lnTo>
                      <a:pt x="944362" y="152725"/>
                    </a:lnTo>
                    <a:close/>
                    <a:moveTo>
                      <a:pt x="925384" y="152725"/>
                    </a:moveTo>
                    <a:cubicBezTo>
                      <a:pt x="928095" y="152725"/>
                      <a:pt x="929903" y="154532"/>
                      <a:pt x="929903" y="157243"/>
                    </a:cubicBezTo>
                    <a:cubicBezTo>
                      <a:pt x="929903" y="159954"/>
                      <a:pt x="928095" y="161761"/>
                      <a:pt x="925384" y="161761"/>
                    </a:cubicBezTo>
                    <a:cubicBezTo>
                      <a:pt x="922673" y="161761"/>
                      <a:pt x="920866" y="159954"/>
                      <a:pt x="920866" y="157243"/>
                    </a:cubicBezTo>
                    <a:cubicBezTo>
                      <a:pt x="920866" y="155436"/>
                      <a:pt x="922673" y="152725"/>
                      <a:pt x="925384" y="152725"/>
                    </a:cubicBezTo>
                    <a:lnTo>
                      <a:pt x="925384" y="152725"/>
                    </a:lnTo>
                    <a:close/>
                    <a:moveTo>
                      <a:pt x="906406" y="152725"/>
                    </a:moveTo>
                    <a:cubicBezTo>
                      <a:pt x="909117" y="152725"/>
                      <a:pt x="910925" y="154532"/>
                      <a:pt x="910925" y="157243"/>
                    </a:cubicBezTo>
                    <a:cubicBezTo>
                      <a:pt x="910925" y="159954"/>
                      <a:pt x="909117" y="161761"/>
                      <a:pt x="906406" y="161761"/>
                    </a:cubicBezTo>
                    <a:cubicBezTo>
                      <a:pt x="903695" y="161761"/>
                      <a:pt x="901888" y="159954"/>
                      <a:pt x="901888" y="157243"/>
                    </a:cubicBezTo>
                    <a:cubicBezTo>
                      <a:pt x="901888" y="155436"/>
                      <a:pt x="903695" y="152725"/>
                      <a:pt x="906406" y="152725"/>
                    </a:cubicBezTo>
                    <a:lnTo>
                      <a:pt x="906406" y="152725"/>
                    </a:lnTo>
                    <a:close/>
                    <a:moveTo>
                      <a:pt x="887429" y="152725"/>
                    </a:moveTo>
                    <a:cubicBezTo>
                      <a:pt x="890140" y="152725"/>
                      <a:pt x="891947" y="154532"/>
                      <a:pt x="891947" y="157243"/>
                    </a:cubicBezTo>
                    <a:cubicBezTo>
                      <a:pt x="891947" y="159954"/>
                      <a:pt x="890140" y="161761"/>
                      <a:pt x="887429" y="161761"/>
                    </a:cubicBezTo>
                    <a:cubicBezTo>
                      <a:pt x="884718" y="161761"/>
                      <a:pt x="882910" y="159954"/>
                      <a:pt x="882910" y="157243"/>
                    </a:cubicBezTo>
                    <a:cubicBezTo>
                      <a:pt x="882910" y="155436"/>
                      <a:pt x="884718" y="152725"/>
                      <a:pt x="887429" y="152725"/>
                    </a:cubicBezTo>
                    <a:lnTo>
                      <a:pt x="887429" y="152725"/>
                    </a:lnTo>
                    <a:close/>
                    <a:moveTo>
                      <a:pt x="868451" y="152725"/>
                    </a:moveTo>
                    <a:cubicBezTo>
                      <a:pt x="871162" y="152725"/>
                      <a:pt x="872970" y="154532"/>
                      <a:pt x="872970" y="157243"/>
                    </a:cubicBezTo>
                    <a:cubicBezTo>
                      <a:pt x="872970" y="159954"/>
                      <a:pt x="871162" y="161761"/>
                      <a:pt x="868451" y="161761"/>
                    </a:cubicBezTo>
                    <a:cubicBezTo>
                      <a:pt x="865740" y="161761"/>
                      <a:pt x="863933" y="159954"/>
                      <a:pt x="863933" y="157243"/>
                    </a:cubicBezTo>
                    <a:cubicBezTo>
                      <a:pt x="863933" y="155436"/>
                      <a:pt x="866644" y="152725"/>
                      <a:pt x="868451" y="152725"/>
                    </a:cubicBezTo>
                    <a:lnTo>
                      <a:pt x="868451" y="152725"/>
                    </a:lnTo>
                    <a:close/>
                    <a:moveTo>
                      <a:pt x="850377" y="152725"/>
                    </a:moveTo>
                    <a:cubicBezTo>
                      <a:pt x="853088" y="152725"/>
                      <a:pt x="854896" y="154532"/>
                      <a:pt x="854896" y="157243"/>
                    </a:cubicBezTo>
                    <a:cubicBezTo>
                      <a:pt x="854896" y="159954"/>
                      <a:pt x="853088" y="161761"/>
                      <a:pt x="850377" y="161761"/>
                    </a:cubicBezTo>
                    <a:cubicBezTo>
                      <a:pt x="847666" y="161761"/>
                      <a:pt x="845859" y="159954"/>
                      <a:pt x="845859" y="157243"/>
                    </a:cubicBezTo>
                    <a:cubicBezTo>
                      <a:pt x="844955" y="155436"/>
                      <a:pt x="847666" y="152725"/>
                      <a:pt x="850377" y="152725"/>
                    </a:cubicBezTo>
                    <a:lnTo>
                      <a:pt x="850377" y="152725"/>
                    </a:lnTo>
                    <a:close/>
                    <a:moveTo>
                      <a:pt x="953399" y="285568"/>
                    </a:moveTo>
                    <a:cubicBezTo>
                      <a:pt x="956110" y="285568"/>
                      <a:pt x="957917" y="287375"/>
                      <a:pt x="957917" y="290086"/>
                    </a:cubicBezTo>
                    <a:cubicBezTo>
                      <a:pt x="957917" y="292797"/>
                      <a:pt x="956110" y="294605"/>
                      <a:pt x="953399" y="294605"/>
                    </a:cubicBezTo>
                    <a:cubicBezTo>
                      <a:pt x="950688" y="294605"/>
                      <a:pt x="948880" y="292797"/>
                      <a:pt x="948880" y="290086"/>
                    </a:cubicBezTo>
                    <a:cubicBezTo>
                      <a:pt x="948880" y="287375"/>
                      <a:pt x="950688" y="285568"/>
                      <a:pt x="953399" y="285568"/>
                    </a:cubicBezTo>
                    <a:lnTo>
                      <a:pt x="953399" y="285568"/>
                    </a:lnTo>
                    <a:close/>
                    <a:moveTo>
                      <a:pt x="934421" y="285568"/>
                    </a:moveTo>
                    <a:cubicBezTo>
                      <a:pt x="937132" y="285568"/>
                      <a:pt x="938939" y="287375"/>
                      <a:pt x="938939" y="290086"/>
                    </a:cubicBezTo>
                    <a:cubicBezTo>
                      <a:pt x="938939" y="292797"/>
                      <a:pt x="937132" y="294605"/>
                      <a:pt x="934421" y="294605"/>
                    </a:cubicBezTo>
                    <a:cubicBezTo>
                      <a:pt x="931710" y="294605"/>
                      <a:pt x="929903" y="292797"/>
                      <a:pt x="929903" y="290086"/>
                    </a:cubicBezTo>
                    <a:cubicBezTo>
                      <a:pt x="929903" y="287375"/>
                      <a:pt x="931710" y="285568"/>
                      <a:pt x="934421" y="285568"/>
                    </a:cubicBezTo>
                    <a:lnTo>
                      <a:pt x="934421" y="285568"/>
                    </a:lnTo>
                    <a:close/>
                    <a:moveTo>
                      <a:pt x="915443" y="285568"/>
                    </a:moveTo>
                    <a:cubicBezTo>
                      <a:pt x="918154" y="285568"/>
                      <a:pt x="919962" y="287375"/>
                      <a:pt x="919962" y="290086"/>
                    </a:cubicBezTo>
                    <a:cubicBezTo>
                      <a:pt x="919962" y="292797"/>
                      <a:pt x="918154" y="294605"/>
                      <a:pt x="915443" y="294605"/>
                    </a:cubicBezTo>
                    <a:cubicBezTo>
                      <a:pt x="912732" y="294605"/>
                      <a:pt x="910925" y="292797"/>
                      <a:pt x="910925" y="290086"/>
                    </a:cubicBezTo>
                    <a:cubicBezTo>
                      <a:pt x="910925" y="287375"/>
                      <a:pt x="912732" y="285568"/>
                      <a:pt x="915443" y="285568"/>
                    </a:cubicBezTo>
                    <a:lnTo>
                      <a:pt x="915443" y="285568"/>
                    </a:lnTo>
                    <a:close/>
                    <a:moveTo>
                      <a:pt x="897369" y="285568"/>
                    </a:moveTo>
                    <a:cubicBezTo>
                      <a:pt x="900081" y="285568"/>
                      <a:pt x="901888" y="287375"/>
                      <a:pt x="901888" y="290086"/>
                    </a:cubicBezTo>
                    <a:cubicBezTo>
                      <a:pt x="901888" y="292797"/>
                      <a:pt x="900081" y="294605"/>
                      <a:pt x="897369" y="294605"/>
                    </a:cubicBezTo>
                    <a:cubicBezTo>
                      <a:pt x="894658" y="294605"/>
                      <a:pt x="892851" y="292797"/>
                      <a:pt x="892851" y="290086"/>
                    </a:cubicBezTo>
                    <a:cubicBezTo>
                      <a:pt x="891947" y="287375"/>
                      <a:pt x="894658" y="285568"/>
                      <a:pt x="897369" y="285568"/>
                    </a:cubicBezTo>
                    <a:lnTo>
                      <a:pt x="897369" y="285568"/>
                    </a:lnTo>
                    <a:close/>
                    <a:moveTo>
                      <a:pt x="878392" y="285568"/>
                    </a:moveTo>
                    <a:cubicBezTo>
                      <a:pt x="881103" y="285568"/>
                      <a:pt x="882910" y="287375"/>
                      <a:pt x="882910" y="290086"/>
                    </a:cubicBezTo>
                    <a:cubicBezTo>
                      <a:pt x="882910" y="292797"/>
                      <a:pt x="881103" y="294605"/>
                      <a:pt x="878392" y="294605"/>
                    </a:cubicBezTo>
                    <a:cubicBezTo>
                      <a:pt x="875681" y="294605"/>
                      <a:pt x="873873" y="292797"/>
                      <a:pt x="873873" y="290086"/>
                    </a:cubicBezTo>
                    <a:cubicBezTo>
                      <a:pt x="873873" y="287375"/>
                      <a:pt x="875681" y="285568"/>
                      <a:pt x="878392" y="285568"/>
                    </a:cubicBezTo>
                    <a:lnTo>
                      <a:pt x="878392" y="285568"/>
                    </a:lnTo>
                    <a:close/>
                    <a:moveTo>
                      <a:pt x="859414" y="285568"/>
                    </a:moveTo>
                    <a:cubicBezTo>
                      <a:pt x="862125" y="285568"/>
                      <a:pt x="863933" y="287375"/>
                      <a:pt x="863933" y="290086"/>
                    </a:cubicBezTo>
                    <a:cubicBezTo>
                      <a:pt x="863933" y="292797"/>
                      <a:pt x="862125" y="294605"/>
                      <a:pt x="859414" y="294605"/>
                    </a:cubicBezTo>
                    <a:cubicBezTo>
                      <a:pt x="856703" y="294605"/>
                      <a:pt x="854896" y="292797"/>
                      <a:pt x="854896" y="290086"/>
                    </a:cubicBezTo>
                    <a:cubicBezTo>
                      <a:pt x="854896" y="287375"/>
                      <a:pt x="856703" y="285568"/>
                      <a:pt x="859414" y="285568"/>
                    </a:cubicBezTo>
                    <a:lnTo>
                      <a:pt x="859414" y="285568"/>
                    </a:lnTo>
                    <a:close/>
                    <a:moveTo>
                      <a:pt x="962436" y="274723"/>
                    </a:moveTo>
                    <a:cubicBezTo>
                      <a:pt x="965147" y="274723"/>
                      <a:pt x="966954" y="276531"/>
                      <a:pt x="966954" y="279242"/>
                    </a:cubicBezTo>
                    <a:cubicBezTo>
                      <a:pt x="966954" y="281953"/>
                      <a:pt x="965147" y="283760"/>
                      <a:pt x="962436" y="283760"/>
                    </a:cubicBezTo>
                    <a:cubicBezTo>
                      <a:pt x="959724" y="283760"/>
                      <a:pt x="957917" y="281953"/>
                      <a:pt x="957917" y="279242"/>
                    </a:cubicBezTo>
                    <a:cubicBezTo>
                      <a:pt x="957917" y="276531"/>
                      <a:pt x="960628" y="274723"/>
                      <a:pt x="962436" y="274723"/>
                    </a:cubicBezTo>
                    <a:lnTo>
                      <a:pt x="962436" y="274723"/>
                    </a:lnTo>
                    <a:close/>
                    <a:moveTo>
                      <a:pt x="944362" y="274723"/>
                    </a:moveTo>
                    <a:cubicBezTo>
                      <a:pt x="947073" y="274723"/>
                      <a:pt x="948880" y="276531"/>
                      <a:pt x="948880" y="279242"/>
                    </a:cubicBezTo>
                    <a:cubicBezTo>
                      <a:pt x="948880" y="281953"/>
                      <a:pt x="947073" y="283760"/>
                      <a:pt x="944362" y="283760"/>
                    </a:cubicBezTo>
                    <a:cubicBezTo>
                      <a:pt x="941651" y="283760"/>
                      <a:pt x="939843" y="281953"/>
                      <a:pt x="939843" y="279242"/>
                    </a:cubicBezTo>
                    <a:cubicBezTo>
                      <a:pt x="938939" y="276531"/>
                      <a:pt x="941651" y="274723"/>
                      <a:pt x="944362" y="274723"/>
                    </a:cubicBezTo>
                    <a:lnTo>
                      <a:pt x="944362" y="274723"/>
                    </a:lnTo>
                    <a:close/>
                    <a:moveTo>
                      <a:pt x="925384" y="274723"/>
                    </a:moveTo>
                    <a:cubicBezTo>
                      <a:pt x="928095" y="274723"/>
                      <a:pt x="929903" y="276531"/>
                      <a:pt x="929903" y="279242"/>
                    </a:cubicBezTo>
                    <a:cubicBezTo>
                      <a:pt x="929903" y="281953"/>
                      <a:pt x="928095" y="283760"/>
                      <a:pt x="925384" y="283760"/>
                    </a:cubicBezTo>
                    <a:cubicBezTo>
                      <a:pt x="922673" y="283760"/>
                      <a:pt x="920866" y="281953"/>
                      <a:pt x="920866" y="279242"/>
                    </a:cubicBezTo>
                    <a:cubicBezTo>
                      <a:pt x="920866" y="276531"/>
                      <a:pt x="922673" y="274723"/>
                      <a:pt x="925384" y="274723"/>
                    </a:cubicBezTo>
                    <a:lnTo>
                      <a:pt x="925384" y="274723"/>
                    </a:lnTo>
                    <a:close/>
                    <a:moveTo>
                      <a:pt x="906406" y="274723"/>
                    </a:moveTo>
                    <a:cubicBezTo>
                      <a:pt x="909117" y="274723"/>
                      <a:pt x="910925" y="276531"/>
                      <a:pt x="910925" y="279242"/>
                    </a:cubicBezTo>
                    <a:cubicBezTo>
                      <a:pt x="910925" y="281953"/>
                      <a:pt x="909117" y="283760"/>
                      <a:pt x="906406" y="283760"/>
                    </a:cubicBezTo>
                    <a:cubicBezTo>
                      <a:pt x="903695" y="283760"/>
                      <a:pt x="901888" y="281953"/>
                      <a:pt x="901888" y="279242"/>
                    </a:cubicBezTo>
                    <a:cubicBezTo>
                      <a:pt x="901888" y="276531"/>
                      <a:pt x="903695" y="274723"/>
                      <a:pt x="906406" y="274723"/>
                    </a:cubicBezTo>
                    <a:lnTo>
                      <a:pt x="906406" y="274723"/>
                    </a:lnTo>
                    <a:close/>
                    <a:moveTo>
                      <a:pt x="887429" y="274723"/>
                    </a:moveTo>
                    <a:cubicBezTo>
                      <a:pt x="890140" y="274723"/>
                      <a:pt x="891947" y="276531"/>
                      <a:pt x="891947" y="279242"/>
                    </a:cubicBezTo>
                    <a:cubicBezTo>
                      <a:pt x="891947" y="281953"/>
                      <a:pt x="890140" y="283760"/>
                      <a:pt x="887429" y="283760"/>
                    </a:cubicBezTo>
                    <a:cubicBezTo>
                      <a:pt x="884718" y="283760"/>
                      <a:pt x="882910" y="281953"/>
                      <a:pt x="882910" y="279242"/>
                    </a:cubicBezTo>
                    <a:cubicBezTo>
                      <a:pt x="882910" y="276531"/>
                      <a:pt x="884718" y="274723"/>
                      <a:pt x="887429" y="274723"/>
                    </a:cubicBezTo>
                    <a:lnTo>
                      <a:pt x="887429" y="274723"/>
                    </a:lnTo>
                    <a:close/>
                    <a:moveTo>
                      <a:pt x="868451" y="274723"/>
                    </a:moveTo>
                    <a:cubicBezTo>
                      <a:pt x="871162" y="274723"/>
                      <a:pt x="872970" y="276531"/>
                      <a:pt x="872970" y="279242"/>
                    </a:cubicBezTo>
                    <a:cubicBezTo>
                      <a:pt x="872970" y="281953"/>
                      <a:pt x="871162" y="283760"/>
                      <a:pt x="868451" y="283760"/>
                    </a:cubicBezTo>
                    <a:cubicBezTo>
                      <a:pt x="865740" y="283760"/>
                      <a:pt x="863933" y="281953"/>
                      <a:pt x="863933" y="279242"/>
                    </a:cubicBezTo>
                    <a:cubicBezTo>
                      <a:pt x="863933" y="276531"/>
                      <a:pt x="866644" y="274723"/>
                      <a:pt x="868451" y="274723"/>
                    </a:cubicBezTo>
                    <a:lnTo>
                      <a:pt x="868451" y="274723"/>
                    </a:lnTo>
                    <a:close/>
                    <a:moveTo>
                      <a:pt x="850377" y="274723"/>
                    </a:moveTo>
                    <a:cubicBezTo>
                      <a:pt x="853088" y="274723"/>
                      <a:pt x="854896" y="276531"/>
                      <a:pt x="854896" y="279242"/>
                    </a:cubicBezTo>
                    <a:cubicBezTo>
                      <a:pt x="854896" y="281953"/>
                      <a:pt x="853088" y="283760"/>
                      <a:pt x="850377" y="283760"/>
                    </a:cubicBezTo>
                    <a:cubicBezTo>
                      <a:pt x="847666" y="283760"/>
                      <a:pt x="845859" y="281953"/>
                      <a:pt x="845859" y="279242"/>
                    </a:cubicBezTo>
                    <a:cubicBezTo>
                      <a:pt x="844955" y="276531"/>
                      <a:pt x="847666" y="274723"/>
                      <a:pt x="850377" y="274723"/>
                    </a:cubicBezTo>
                    <a:lnTo>
                      <a:pt x="850377" y="274723"/>
                    </a:lnTo>
                    <a:close/>
                  </a:path>
                </a:pathLst>
              </a:custGeom>
              <a:solidFill>
                <a:srgbClr val="567983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27" name="任意多边形: 形状 1847"/>
              <p:cNvSpPr/>
              <p:nvPr>
                <p:custDataLst>
                  <p:tags r:id="rId3851"/>
                </p:custDataLst>
              </p:nvPr>
            </p:nvSpPr>
            <p:spPr>
              <a:xfrm>
                <a:off x="4399763" y="2341696"/>
                <a:ext cx="243997" cy="280145"/>
              </a:xfrm>
              <a:custGeom>
                <a:avLst/>
                <a:gdLst>
                  <a:gd name="connsiteX0" fmla="*/ 26207 w 243997"/>
                  <a:gd name="connsiteY0" fmla="*/ 0 h 280145"/>
                  <a:gd name="connsiteX1" fmla="*/ 16266 w 243997"/>
                  <a:gd name="connsiteY1" fmla="*/ 20785 h 280145"/>
                  <a:gd name="connsiteX2" fmla="*/ 13555 w 243997"/>
                  <a:gd name="connsiteY2" fmla="*/ 75910 h 280145"/>
                  <a:gd name="connsiteX3" fmla="*/ 10844 w 243997"/>
                  <a:gd name="connsiteY3" fmla="*/ 116577 h 280145"/>
                  <a:gd name="connsiteX4" fmla="*/ 5422 w 243997"/>
                  <a:gd name="connsiteY4" fmla="*/ 194294 h 280145"/>
                  <a:gd name="connsiteX5" fmla="*/ 0 w 243997"/>
                  <a:gd name="connsiteY5" fmla="*/ 279242 h 280145"/>
                  <a:gd name="connsiteX6" fmla="*/ 243998 w 243997"/>
                  <a:gd name="connsiteY6" fmla="*/ 280146 h 280145"/>
                  <a:gd name="connsiteX7" fmla="*/ 225020 w 243997"/>
                  <a:gd name="connsiteY7" fmla="*/ 126517 h 280145"/>
                  <a:gd name="connsiteX8" fmla="*/ 215079 w 243997"/>
                  <a:gd name="connsiteY8" fmla="*/ 62355 h 280145"/>
                  <a:gd name="connsiteX9" fmla="*/ 200620 w 243997"/>
                  <a:gd name="connsiteY9" fmla="*/ 46992 h 280145"/>
                  <a:gd name="connsiteX10" fmla="*/ 180739 w 243997"/>
                  <a:gd name="connsiteY10" fmla="*/ 70488 h 280145"/>
                  <a:gd name="connsiteX11" fmla="*/ 146399 w 243997"/>
                  <a:gd name="connsiteY11" fmla="*/ 116577 h 280145"/>
                  <a:gd name="connsiteX12" fmla="*/ 94888 w 243997"/>
                  <a:gd name="connsiteY12" fmla="*/ 112962 h 280145"/>
                  <a:gd name="connsiteX13" fmla="*/ 52414 w 243997"/>
                  <a:gd name="connsiteY13" fmla="*/ 63259 h 280145"/>
                  <a:gd name="connsiteX14" fmla="*/ 37955 w 243997"/>
                  <a:gd name="connsiteY14" fmla="*/ 41570 h 280145"/>
                  <a:gd name="connsiteX15" fmla="*/ 26207 w 243997"/>
                  <a:gd name="connsiteY15" fmla="*/ 0 h 280145"/>
                  <a:gd name="connsiteX16" fmla="*/ 26207 w 243997"/>
                  <a:gd name="connsiteY16" fmla="*/ 0 h 28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3997" h="280145">
                    <a:moveTo>
                      <a:pt x="26207" y="0"/>
                    </a:moveTo>
                    <a:cubicBezTo>
                      <a:pt x="22592" y="7230"/>
                      <a:pt x="18978" y="14459"/>
                      <a:pt x="16266" y="20785"/>
                    </a:cubicBezTo>
                    <a:cubicBezTo>
                      <a:pt x="15363" y="38859"/>
                      <a:pt x="14459" y="57837"/>
                      <a:pt x="13555" y="75910"/>
                    </a:cubicBezTo>
                    <a:cubicBezTo>
                      <a:pt x="12652" y="89466"/>
                      <a:pt x="11748" y="103021"/>
                      <a:pt x="10844" y="116577"/>
                    </a:cubicBezTo>
                    <a:cubicBezTo>
                      <a:pt x="9037" y="141880"/>
                      <a:pt x="7230" y="168087"/>
                      <a:pt x="5422" y="194294"/>
                    </a:cubicBezTo>
                    <a:cubicBezTo>
                      <a:pt x="3615" y="222309"/>
                      <a:pt x="904" y="249420"/>
                      <a:pt x="0" y="279242"/>
                    </a:cubicBezTo>
                    <a:cubicBezTo>
                      <a:pt x="82236" y="279242"/>
                      <a:pt x="161761" y="279242"/>
                      <a:pt x="243998" y="280146"/>
                    </a:cubicBezTo>
                    <a:cubicBezTo>
                      <a:pt x="241287" y="229539"/>
                      <a:pt x="235864" y="178028"/>
                      <a:pt x="225020" y="126517"/>
                    </a:cubicBezTo>
                    <a:cubicBezTo>
                      <a:pt x="221405" y="104829"/>
                      <a:pt x="218694" y="83140"/>
                      <a:pt x="215079" y="62355"/>
                    </a:cubicBezTo>
                    <a:cubicBezTo>
                      <a:pt x="210561" y="56933"/>
                      <a:pt x="205139" y="52414"/>
                      <a:pt x="200620" y="46992"/>
                    </a:cubicBezTo>
                    <a:cubicBezTo>
                      <a:pt x="195198" y="48800"/>
                      <a:pt x="185258" y="64162"/>
                      <a:pt x="180739" y="70488"/>
                    </a:cubicBezTo>
                    <a:cubicBezTo>
                      <a:pt x="167184" y="87658"/>
                      <a:pt x="160858" y="101214"/>
                      <a:pt x="146399" y="116577"/>
                    </a:cubicBezTo>
                    <a:cubicBezTo>
                      <a:pt x="134651" y="125614"/>
                      <a:pt x="103021" y="120191"/>
                      <a:pt x="94888" y="112962"/>
                    </a:cubicBezTo>
                    <a:cubicBezTo>
                      <a:pt x="80429" y="96695"/>
                      <a:pt x="66873" y="80429"/>
                      <a:pt x="52414" y="63259"/>
                    </a:cubicBezTo>
                    <a:cubicBezTo>
                      <a:pt x="47896" y="56029"/>
                      <a:pt x="42474" y="48800"/>
                      <a:pt x="37955" y="41570"/>
                    </a:cubicBezTo>
                    <a:cubicBezTo>
                      <a:pt x="33437" y="27111"/>
                      <a:pt x="29822" y="13555"/>
                      <a:pt x="26207" y="0"/>
                    </a:cubicBezTo>
                    <a:lnTo>
                      <a:pt x="26207" y="0"/>
                    </a:lnTo>
                    <a:close/>
                  </a:path>
                </a:pathLst>
              </a:custGeom>
              <a:solidFill>
                <a:srgbClr val="FEF7E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28" name="任意多边形: 形状 1848"/>
              <p:cNvSpPr/>
              <p:nvPr>
                <p:custDataLst>
                  <p:tags r:id="rId3852"/>
                </p:custDataLst>
              </p:nvPr>
            </p:nvSpPr>
            <p:spPr>
              <a:xfrm>
                <a:off x="4478385" y="2460080"/>
                <a:ext cx="72295" cy="160857"/>
              </a:xfrm>
              <a:custGeom>
                <a:avLst/>
                <a:gdLst>
                  <a:gd name="connsiteX0" fmla="*/ 0 w 72295"/>
                  <a:gd name="connsiteY0" fmla="*/ 160858 h 160857"/>
                  <a:gd name="connsiteX1" fmla="*/ 7230 w 72295"/>
                  <a:gd name="connsiteY1" fmla="*/ 106636 h 160857"/>
                  <a:gd name="connsiteX2" fmla="*/ 13555 w 72295"/>
                  <a:gd name="connsiteY2" fmla="*/ 55125 h 160857"/>
                  <a:gd name="connsiteX3" fmla="*/ 11748 w 72295"/>
                  <a:gd name="connsiteY3" fmla="*/ 53318 h 160857"/>
                  <a:gd name="connsiteX4" fmla="*/ 5422 w 72295"/>
                  <a:gd name="connsiteY4" fmla="*/ 9941 h 160857"/>
                  <a:gd name="connsiteX5" fmla="*/ 14459 w 72295"/>
                  <a:gd name="connsiteY5" fmla="*/ 0 h 160857"/>
                  <a:gd name="connsiteX6" fmla="*/ 72296 w 72295"/>
                  <a:gd name="connsiteY6" fmla="*/ 9941 h 160857"/>
                  <a:gd name="connsiteX7" fmla="*/ 51511 w 72295"/>
                  <a:gd name="connsiteY7" fmla="*/ 51511 h 160857"/>
                  <a:gd name="connsiteX8" fmla="*/ 62355 w 72295"/>
                  <a:gd name="connsiteY8" fmla="*/ 112058 h 160857"/>
                  <a:gd name="connsiteX9" fmla="*/ 69585 w 72295"/>
                  <a:gd name="connsiteY9" fmla="*/ 159954 h 160857"/>
                  <a:gd name="connsiteX10" fmla="*/ 0 w 72295"/>
                  <a:gd name="connsiteY10" fmla="*/ 160858 h 160857"/>
                  <a:gd name="connsiteX11" fmla="*/ 0 w 72295"/>
                  <a:gd name="connsiteY11" fmla="*/ 160858 h 160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295" h="160857">
                    <a:moveTo>
                      <a:pt x="0" y="160858"/>
                    </a:moveTo>
                    <a:cubicBezTo>
                      <a:pt x="2711" y="142784"/>
                      <a:pt x="5422" y="124710"/>
                      <a:pt x="7230" y="106636"/>
                    </a:cubicBezTo>
                    <a:cubicBezTo>
                      <a:pt x="9941" y="89466"/>
                      <a:pt x="11748" y="72296"/>
                      <a:pt x="13555" y="55125"/>
                    </a:cubicBezTo>
                    <a:cubicBezTo>
                      <a:pt x="13555" y="54222"/>
                      <a:pt x="11748" y="54222"/>
                      <a:pt x="11748" y="53318"/>
                    </a:cubicBezTo>
                    <a:cubicBezTo>
                      <a:pt x="10844" y="38859"/>
                      <a:pt x="9037" y="24400"/>
                      <a:pt x="5422" y="9941"/>
                    </a:cubicBezTo>
                    <a:cubicBezTo>
                      <a:pt x="5422" y="4518"/>
                      <a:pt x="10844" y="4518"/>
                      <a:pt x="14459" y="0"/>
                    </a:cubicBezTo>
                    <a:cubicBezTo>
                      <a:pt x="34340" y="4518"/>
                      <a:pt x="52414" y="6326"/>
                      <a:pt x="72296" y="9941"/>
                    </a:cubicBezTo>
                    <a:cubicBezTo>
                      <a:pt x="65066" y="23496"/>
                      <a:pt x="58740" y="37955"/>
                      <a:pt x="51511" y="51511"/>
                    </a:cubicBezTo>
                    <a:cubicBezTo>
                      <a:pt x="53318" y="72296"/>
                      <a:pt x="58740" y="92177"/>
                      <a:pt x="62355" y="112058"/>
                    </a:cubicBezTo>
                    <a:cubicBezTo>
                      <a:pt x="65066" y="128325"/>
                      <a:pt x="66873" y="143688"/>
                      <a:pt x="69585" y="159954"/>
                    </a:cubicBezTo>
                    <a:cubicBezTo>
                      <a:pt x="46088" y="160858"/>
                      <a:pt x="23496" y="160858"/>
                      <a:pt x="0" y="160858"/>
                    </a:cubicBezTo>
                    <a:lnTo>
                      <a:pt x="0" y="160858"/>
                    </a:lnTo>
                    <a:close/>
                  </a:path>
                </a:pathLst>
              </a:custGeom>
              <a:solidFill>
                <a:srgbClr val="368C7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29" name="任意多边形: 形状 1849"/>
              <p:cNvSpPr/>
              <p:nvPr>
                <p:custDataLst>
                  <p:tags r:id="rId3853"/>
                </p:custDataLst>
              </p:nvPr>
            </p:nvSpPr>
            <p:spPr>
              <a:xfrm>
                <a:off x="3901827" y="2525518"/>
                <a:ext cx="156339" cy="94172"/>
              </a:xfrm>
              <a:custGeom>
                <a:avLst/>
                <a:gdLst>
                  <a:gd name="connsiteX0" fmla="*/ 78622 w 156339"/>
                  <a:gd name="connsiteY0" fmla="*/ 84576 h 94172"/>
                  <a:gd name="connsiteX1" fmla="*/ 57836 w 156339"/>
                  <a:gd name="connsiteY1" fmla="*/ 89998 h 94172"/>
                  <a:gd name="connsiteX2" fmla="*/ 8133 w 156339"/>
                  <a:gd name="connsiteY2" fmla="*/ 91806 h 94172"/>
                  <a:gd name="connsiteX3" fmla="*/ 0 w 156339"/>
                  <a:gd name="connsiteY3" fmla="*/ 71021 h 94172"/>
                  <a:gd name="connsiteX4" fmla="*/ 46088 w 156339"/>
                  <a:gd name="connsiteY4" fmla="*/ 37584 h 94172"/>
                  <a:gd name="connsiteX5" fmla="*/ 83140 w 156339"/>
                  <a:gd name="connsiteY5" fmla="*/ 7762 h 94172"/>
                  <a:gd name="connsiteX6" fmla="*/ 134651 w 156339"/>
                  <a:gd name="connsiteY6" fmla="*/ 1436 h 94172"/>
                  <a:gd name="connsiteX7" fmla="*/ 155436 w 156339"/>
                  <a:gd name="connsiteY7" fmla="*/ 11377 h 94172"/>
                  <a:gd name="connsiteX8" fmla="*/ 156339 w 156339"/>
                  <a:gd name="connsiteY8" fmla="*/ 17703 h 94172"/>
                  <a:gd name="connsiteX9" fmla="*/ 147302 w 156339"/>
                  <a:gd name="connsiteY9" fmla="*/ 10473 h 94172"/>
                  <a:gd name="connsiteX10" fmla="*/ 101214 w 156339"/>
                  <a:gd name="connsiteY10" fmla="*/ 7762 h 94172"/>
                  <a:gd name="connsiteX11" fmla="*/ 79525 w 156339"/>
                  <a:gd name="connsiteY11" fmla="*/ 19510 h 94172"/>
                  <a:gd name="connsiteX12" fmla="*/ 56933 w 156339"/>
                  <a:gd name="connsiteY12" fmla="*/ 44813 h 94172"/>
                  <a:gd name="connsiteX13" fmla="*/ 68681 w 156339"/>
                  <a:gd name="connsiteY13" fmla="*/ 59273 h 94172"/>
                  <a:gd name="connsiteX14" fmla="*/ 81333 w 156339"/>
                  <a:gd name="connsiteY14" fmla="*/ 65598 h 94172"/>
                  <a:gd name="connsiteX15" fmla="*/ 83140 w 156339"/>
                  <a:gd name="connsiteY15" fmla="*/ 82769 h 94172"/>
                  <a:gd name="connsiteX16" fmla="*/ 78622 w 156339"/>
                  <a:gd name="connsiteY16" fmla="*/ 84576 h 94172"/>
                  <a:gd name="connsiteX17" fmla="*/ 78622 w 156339"/>
                  <a:gd name="connsiteY17" fmla="*/ 84576 h 9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6339" h="94172">
                    <a:moveTo>
                      <a:pt x="78622" y="84576"/>
                    </a:moveTo>
                    <a:cubicBezTo>
                      <a:pt x="71392" y="85480"/>
                      <a:pt x="64162" y="88191"/>
                      <a:pt x="57836" y="89998"/>
                    </a:cubicBezTo>
                    <a:cubicBezTo>
                      <a:pt x="40666" y="93613"/>
                      <a:pt x="23496" y="96324"/>
                      <a:pt x="8133" y="91806"/>
                    </a:cubicBezTo>
                    <a:cubicBezTo>
                      <a:pt x="3615" y="85480"/>
                      <a:pt x="904" y="79154"/>
                      <a:pt x="0" y="71021"/>
                    </a:cubicBezTo>
                    <a:cubicBezTo>
                      <a:pt x="15363" y="60176"/>
                      <a:pt x="30726" y="48428"/>
                      <a:pt x="46088" y="37584"/>
                    </a:cubicBezTo>
                    <a:cubicBezTo>
                      <a:pt x="58740" y="27643"/>
                      <a:pt x="71392" y="17703"/>
                      <a:pt x="83140" y="7762"/>
                    </a:cubicBezTo>
                    <a:cubicBezTo>
                      <a:pt x="93984" y="1436"/>
                      <a:pt x="109347" y="-2179"/>
                      <a:pt x="134651" y="1436"/>
                    </a:cubicBezTo>
                    <a:cubicBezTo>
                      <a:pt x="142784" y="4147"/>
                      <a:pt x="150013" y="6858"/>
                      <a:pt x="155436" y="11377"/>
                    </a:cubicBezTo>
                    <a:cubicBezTo>
                      <a:pt x="155436" y="13184"/>
                      <a:pt x="156339" y="15895"/>
                      <a:pt x="156339" y="17703"/>
                    </a:cubicBezTo>
                    <a:cubicBezTo>
                      <a:pt x="153628" y="14991"/>
                      <a:pt x="150917" y="12280"/>
                      <a:pt x="147302" y="10473"/>
                    </a:cubicBezTo>
                    <a:cubicBezTo>
                      <a:pt x="139169" y="5954"/>
                      <a:pt x="115673" y="4147"/>
                      <a:pt x="101214" y="7762"/>
                    </a:cubicBezTo>
                    <a:cubicBezTo>
                      <a:pt x="93984" y="9569"/>
                      <a:pt x="86755" y="14088"/>
                      <a:pt x="79525" y="19510"/>
                    </a:cubicBezTo>
                    <a:cubicBezTo>
                      <a:pt x="72296" y="28547"/>
                      <a:pt x="65066" y="35776"/>
                      <a:pt x="56933" y="44813"/>
                    </a:cubicBezTo>
                    <a:cubicBezTo>
                      <a:pt x="60548" y="49332"/>
                      <a:pt x="65066" y="54754"/>
                      <a:pt x="68681" y="59273"/>
                    </a:cubicBezTo>
                    <a:cubicBezTo>
                      <a:pt x="73199" y="61080"/>
                      <a:pt x="76814" y="63791"/>
                      <a:pt x="81333" y="65598"/>
                    </a:cubicBezTo>
                    <a:cubicBezTo>
                      <a:pt x="82236" y="71021"/>
                      <a:pt x="82236" y="77346"/>
                      <a:pt x="83140" y="82769"/>
                    </a:cubicBezTo>
                    <a:cubicBezTo>
                      <a:pt x="82236" y="82769"/>
                      <a:pt x="80429" y="82769"/>
                      <a:pt x="78622" y="84576"/>
                    </a:cubicBezTo>
                    <a:lnTo>
                      <a:pt x="78622" y="84576"/>
                    </a:lnTo>
                    <a:close/>
                  </a:path>
                </a:pathLst>
              </a:custGeom>
              <a:solidFill>
                <a:srgbClr val="FEF7E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0" name="任意多边形: 形状 1850"/>
              <p:cNvSpPr/>
              <p:nvPr>
                <p:custDataLst>
                  <p:tags r:id="rId3854"/>
                </p:custDataLst>
              </p:nvPr>
            </p:nvSpPr>
            <p:spPr>
              <a:xfrm>
                <a:off x="4396149" y="2198009"/>
                <a:ext cx="240382" cy="262376"/>
              </a:xfrm>
              <a:custGeom>
                <a:avLst/>
                <a:gdLst>
                  <a:gd name="connsiteX0" fmla="*/ 5422 w 240382"/>
                  <a:gd name="connsiteY0" fmla="*/ 44281 h 262376"/>
                  <a:gd name="connsiteX1" fmla="*/ 0 w 240382"/>
                  <a:gd name="connsiteY1" fmla="*/ 64162 h 262376"/>
                  <a:gd name="connsiteX2" fmla="*/ 7230 w 240382"/>
                  <a:gd name="connsiteY2" fmla="*/ 98503 h 262376"/>
                  <a:gd name="connsiteX3" fmla="*/ 27111 w 240382"/>
                  <a:gd name="connsiteY3" fmla="*/ 112962 h 262376"/>
                  <a:gd name="connsiteX4" fmla="*/ 39763 w 240382"/>
                  <a:gd name="connsiteY4" fmla="*/ 180739 h 262376"/>
                  <a:gd name="connsiteX5" fmla="*/ 98503 w 240382"/>
                  <a:gd name="connsiteY5" fmla="*/ 256649 h 262376"/>
                  <a:gd name="connsiteX6" fmla="*/ 145495 w 240382"/>
                  <a:gd name="connsiteY6" fmla="*/ 262072 h 262376"/>
                  <a:gd name="connsiteX7" fmla="*/ 206042 w 240382"/>
                  <a:gd name="connsiteY7" fmla="*/ 184354 h 262376"/>
                  <a:gd name="connsiteX8" fmla="*/ 223213 w 240382"/>
                  <a:gd name="connsiteY8" fmla="*/ 121095 h 262376"/>
                  <a:gd name="connsiteX9" fmla="*/ 229539 w 240382"/>
                  <a:gd name="connsiteY9" fmla="*/ 115673 h 262376"/>
                  <a:gd name="connsiteX10" fmla="*/ 232250 w 240382"/>
                  <a:gd name="connsiteY10" fmla="*/ 97599 h 262376"/>
                  <a:gd name="connsiteX11" fmla="*/ 240383 w 240382"/>
                  <a:gd name="connsiteY11" fmla="*/ 73199 h 262376"/>
                  <a:gd name="connsiteX12" fmla="*/ 236768 w 240382"/>
                  <a:gd name="connsiteY12" fmla="*/ 65970 h 262376"/>
                  <a:gd name="connsiteX13" fmla="*/ 231346 w 240382"/>
                  <a:gd name="connsiteY13" fmla="*/ 76814 h 262376"/>
                  <a:gd name="connsiteX14" fmla="*/ 231346 w 240382"/>
                  <a:gd name="connsiteY14" fmla="*/ 64162 h 262376"/>
                  <a:gd name="connsiteX15" fmla="*/ 233153 w 240382"/>
                  <a:gd name="connsiteY15" fmla="*/ 63259 h 262376"/>
                  <a:gd name="connsiteX16" fmla="*/ 231346 w 240382"/>
                  <a:gd name="connsiteY16" fmla="*/ 51511 h 262376"/>
                  <a:gd name="connsiteX17" fmla="*/ 232250 w 240382"/>
                  <a:gd name="connsiteY17" fmla="*/ 37052 h 262376"/>
                  <a:gd name="connsiteX18" fmla="*/ 230442 w 240382"/>
                  <a:gd name="connsiteY18" fmla="*/ 29822 h 262376"/>
                  <a:gd name="connsiteX19" fmla="*/ 234057 w 240382"/>
                  <a:gd name="connsiteY19" fmla="*/ 25303 h 262376"/>
                  <a:gd name="connsiteX20" fmla="*/ 212368 w 240382"/>
                  <a:gd name="connsiteY20" fmla="*/ 0 h 262376"/>
                  <a:gd name="connsiteX21" fmla="*/ 184354 w 240382"/>
                  <a:gd name="connsiteY21" fmla="*/ 15363 h 262376"/>
                  <a:gd name="connsiteX22" fmla="*/ 172606 w 240382"/>
                  <a:gd name="connsiteY22" fmla="*/ 18074 h 262376"/>
                  <a:gd name="connsiteX23" fmla="*/ 159954 w 240382"/>
                  <a:gd name="connsiteY23" fmla="*/ 21689 h 262376"/>
                  <a:gd name="connsiteX24" fmla="*/ 156339 w 240382"/>
                  <a:gd name="connsiteY24" fmla="*/ 21689 h 262376"/>
                  <a:gd name="connsiteX25" fmla="*/ 118384 w 240382"/>
                  <a:gd name="connsiteY25" fmla="*/ 9941 h 262376"/>
                  <a:gd name="connsiteX26" fmla="*/ 94888 w 240382"/>
                  <a:gd name="connsiteY26" fmla="*/ 4518 h 262376"/>
                  <a:gd name="connsiteX27" fmla="*/ 76814 w 240382"/>
                  <a:gd name="connsiteY27" fmla="*/ 5422 h 262376"/>
                  <a:gd name="connsiteX28" fmla="*/ 42474 w 240382"/>
                  <a:gd name="connsiteY28" fmla="*/ 7230 h 262376"/>
                  <a:gd name="connsiteX29" fmla="*/ 42474 w 240382"/>
                  <a:gd name="connsiteY29" fmla="*/ 17170 h 262376"/>
                  <a:gd name="connsiteX30" fmla="*/ 36148 w 240382"/>
                  <a:gd name="connsiteY30" fmla="*/ 30726 h 262376"/>
                  <a:gd name="connsiteX31" fmla="*/ 25303 w 240382"/>
                  <a:gd name="connsiteY31" fmla="*/ 48800 h 262376"/>
                  <a:gd name="connsiteX32" fmla="*/ 27111 w 240382"/>
                  <a:gd name="connsiteY32" fmla="*/ 63259 h 262376"/>
                  <a:gd name="connsiteX33" fmla="*/ 26207 w 240382"/>
                  <a:gd name="connsiteY33" fmla="*/ 81333 h 262376"/>
                  <a:gd name="connsiteX34" fmla="*/ 19881 w 240382"/>
                  <a:gd name="connsiteY34" fmla="*/ 70488 h 262376"/>
                  <a:gd name="connsiteX35" fmla="*/ 5422 w 240382"/>
                  <a:gd name="connsiteY35" fmla="*/ 44281 h 262376"/>
                  <a:gd name="connsiteX36" fmla="*/ 5422 w 240382"/>
                  <a:gd name="connsiteY36" fmla="*/ 44281 h 262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40382" h="262376">
                    <a:moveTo>
                      <a:pt x="5422" y="44281"/>
                    </a:moveTo>
                    <a:cubicBezTo>
                      <a:pt x="2711" y="50607"/>
                      <a:pt x="904" y="56029"/>
                      <a:pt x="0" y="64162"/>
                    </a:cubicBezTo>
                    <a:cubicBezTo>
                      <a:pt x="904" y="74103"/>
                      <a:pt x="8133" y="87658"/>
                      <a:pt x="7230" y="98503"/>
                    </a:cubicBezTo>
                    <a:cubicBezTo>
                      <a:pt x="9941" y="109347"/>
                      <a:pt x="18074" y="110251"/>
                      <a:pt x="27111" y="112962"/>
                    </a:cubicBezTo>
                    <a:cubicBezTo>
                      <a:pt x="33437" y="128325"/>
                      <a:pt x="32533" y="159050"/>
                      <a:pt x="39763" y="180739"/>
                    </a:cubicBezTo>
                    <a:cubicBezTo>
                      <a:pt x="53318" y="206043"/>
                      <a:pt x="79525" y="231346"/>
                      <a:pt x="98503" y="256649"/>
                    </a:cubicBezTo>
                    <a:cubicBezTo>
                      <a:pt x="111154" y="262072"/>
                      <a:pt x="133747" y="262975"/>
                      <a:pt x="145495" y="262072"/>
                    </a:cubicBezTo>
                    <a:cubicBezTo>
                      <a:pt x="164473" y="243094"/>
                      <a:pt x="186161" y="206043"/>
                      <a:pt x="206042" y="184354"/>
                    </a:cubicBezTo>
                    <a:cubicBezTo>
                      <a:pt x="212368" y="163569"/>
                      <a:pt x="217791" y="142784"/>
                      <a:pt x="223213" y="121095"/>
                    </a:cubicBezTo>
                    <a:cubicBezTo>
                      <a:pt x="225924" y="119288"/>
                      <a:pt x="226828" y="118384"/>
                      <a:pt x="229539" y="115673"/>
                    </a:cubicBezTo>
                    <a:cubicBezTo>
                      <a:pt x="230442" y="110251"/>
                      <a:pt x="231346" y="103021"/>
                      <a:pt x="232250" y="97599"/>
                    </a:cubicBezTo>
                    <a:cubicBezTo>
                      <a:pt x="234961" y="90370"/>
                      <a:pt x="237672" y="80429"/>
                      <a:pt x="240383" y="73199"/>
                    </a:cubicBezTo>
                    <a:cubicBezTo>
                      <a:pt x="238576" y="70488"/>
                      <a:pt x="238576" y="66873"/>
                      <a:pt x="236768" y="65970"/>
                    </a:cubicBezTo>
                    <a:cubicBezTo>
                      <a:pt x="234961" y="69585"/>
                      <a:pt x="233153" y="73199"/>
                      <a:pt x="231346" y="76814"/>
                    </a:cubicBezTo>
                    <a:cubicBezTo>
                      <a:pt x="231346" y="72296"/>
                      <a:pt x="231346" y="68681"/>
                      <a:pt x="231346" y="64162"/>
                    </a:cubicBezTo>
                    <a:cubicBezTo>
                      <a:pt x="231346" y="62355"/>
                      <a:pt x="233153" y="65970"/>
                      <a:pt x="233153" y="63259"/>
                    </a:cubicBezTo>
                    <a:cubicBezTo>
                      <a:pt x="233153" y="60548"/>
                      <a:pt x="232250" y="54222"/>
                      <a:pt x="231346" y="51511"/>
                    </a:cubicBezTo>
                    <a:cubicBezTo>
                      <a:pt x="236768" y="60548"/>
                      <a:pt x="232250" y="41570"/>
                      <a:pt x="232250" y="37052"/>
                    </a:cubicBezTo>
                    <a:cubicBezTo>
                      <a:pt x="232250" y="36148"/>
                      <a:pt x="230442" y="31629"/>
                      <a:pt x="230442" y="29822"/>
                    </a:cubicBezTo>
                    <a:cubicBezTo>
                      <a:pt x="231346" y="27111"/>
                      <a:pt x="234057" y="27111"/>
                      <a:pt x="234057" y="25303"/>
                    </a:cubicBezTo>
                    <a:cubicBezTo>
                      <a:pt x="229539" y="8133"/>
                      <a:pt x="221405" y="904"/>
                      <a:pt x="212368" y="0"/>
                    </a:cubicBezTo>
                    <a:cubicBezTo>
                      <a:pt x="201524" y="904"/>
                      <a:pt x="193391" y="9941"/>
                      <a:pt x="184354" y="15363"/>
                    </a:cubicBezTo>
                    <a:cubicBezTo>
                      <a:pt x="178932" y="15363"/>
                      <a:pt x="176221" y="16267"/>
                      <a:pt x="172606" y="18074"/>
                    </a:cubicBezTo>
                    <a:cubicBezTo>
                      <a:pt x="166280" y="18074"/>
                      <a:pt x="162665" y="18978"/>
                      <a:pt x="159954" y="21689"/>
                    </a:cubicBezTo>
                    <a:cubicBezTo>
                      <a:pt x="159050" y="21689"/>
                      <a:pt x="157243" y="21689"/>
                      <a:pt x="156339" y="21689"/>
                    </a:cubicBezTo>
                    <a:cubicBezTo>
                      <a:pt x="143688" y="18978"/>
                      <a:pt x="131036" y="14459"/>
                      <a:pt x="118384" y="9941"/>
                    </a:cubicBezTo>
                    <a:cubicBezTo>
                      <a:pt x="108443" y="7230"/>
                      <a:pt x="104829" y="7230"/>
                      <a:pt x="94888" y="4518"/>
                    </a:cubicBezTo>
                    <a:cubicBezTo>
                      <a:pt x="87658" y="2711"/>
                      <a:pt x="82236" y="5422"/>
                      <a:pt x="76814" y="5422"/>
                    </a:cubicBezTo>
                    <a:cubicBezTo>
                      <a:pt x="67777" y="7230"/>
                      <a:pt x="52414" y="2711"/>
                      <a:pt x="42474" y="7230"/>
                    </a:cubicBezTo>
                    <a:cubicBezTo>
                      <a:pt x="40666" y="10844"/>
                      <a:pt x="35244" y="17170"/>
                      <a:pt x="42474" y="17170"/>
                    </a:cubicBezTo>
                    <a:cubicBezTo>
                      <a:pt x="41570" y="20785"/>
                      <a:pt x="37051" y="27111"/>
                      <a:pt x="36148" y="30726"/>
                    </a:cubicBezTo>
                    <a:cubicBezTo>
                      <a:pt x="32533" y="37052"/>
                      <a:pt x="25303" y="39763"/>
                      <a:pt x="25303" y="48800"/>
                    </a:cubicBezTo>
                    <a:cubicBezTo>
                      <a:pt x="26207" y="53318"/>
                      <a:pt x="27111" y="57836"/>
                      <a:pt x="27111" y="63259"/>
                    </a:cubicBezTo>
                    <a:cubicBezTo>
                      <a:pt x="27111" y="69585"/>
                      <a:pt x="26207" y="75007"/>
                      <a:pt x="26207" y="81333"/>
                    </a:cubicBezTo>
                    <a:cubicBezTo>
                      <a:pt x="24400" y="77718"/>
                      <a:pt x="21689" y="74103"/>
                      <a:pt x="19881" y="70488"/>
                    </a:cubicBezTo>
                    <a:cubicBezTo>
                      <a:pt x="18074" y="59644"/>
                      <a:pt x="13555" y="50607"/>
                      <a:pt x="5422" y="44281"/>
                    </a:cubicBezTo>
                    <a:lnTo>
                      <a:pt x="5422" y="44281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1" name="任意多边形: 形状 1851"/>
              <p:cNvSpPr/>
              <p:nvPr>
                <p:custDataLst>
                  <p:tags r:id="rId3855"/>
                </p:custDataLst>
              </p:nvPr>
            </p:nvSpPr>
            <p:spPr>
              <a:xfrm>
                <a:off x="4403378" y="2081776"/>
                <a:ext cx="243997" cy="198468"/>
              </a:xfrm>
              <a:custGeom>
                <a:avLst/>
                <a:gdLst>
                  <a:gd name="connsiteX0" fmla="*/ 20785 w 243997"/>
                  <a:gd name="connsiteY0" fmla="*/ 198469 h 198468"/>
                  <a:gd name="connsiteX1" fmla="*/ 0 w 243997"/>
                  <a:gd name="connsiteY1" fmla="*/ 158706 h 198468"/>
                  <a:gd name="connsiteX2" fmla="*/ 3615 w 243997"/>
                  <a:gd name="connsiteY2" fmla="*/ 131595 h 198468"/>
                  <a:gd name="connsiteX3" fmla="*/ 4518 w 243997"/>
                  <a:gd name="connsiteY3" fmla="*/ 109003 h 198468"/>
                  <a:gd name="connsiteX4" fmla="*/ 8133 w 243997"/>
                  <a:gd name="connsiteY4" fmla="*/ 70144 h 198468"/>
                  <a:gd name="connsiteX5" fmla="*/ 16267 w 243997"/>
                  <a:gd name="connsiteY5" fmla="*/ 45744 h 198468"/>
                  <a:gd name="connsiteX6" fmla="*/ 35244 w 243997"/>
                  <a:gd name="connsiteY6" fmla="*/ 32189 h 198468"/>
                  <a:gd name="connsiteX7" fmla="*/ 46089 w 243997"/>
                  <a:gd name="connsiteY7" fmla="*/ 20441 h 198468"/>
                  <a:gd name="connsiteX8" fmla="*/ 77718 w 243997"/>
                  <a:gd name="connsiteY8" fmla="*/ 9596 h 198468"/>
                  <a:gd name="connsiteX9" fmla="*/ 79525 w 243997"/>
                  <a:gd name="connsiteY9" fmla="*/ 5982 h 198468"/>
                  <a:gd name="connsiteX10" fmla="*/ 84044 w 243997"/>
                  <a:gd name="connsiteY10" fmla="*/ 4174 h 198468"/>
                  <a:gd name="connsiteX11" fmla="*/ 124710 w 243997"/>
                  <a:gd name="connsiteY11" fmla="*/ 2367 h 198468"/>
                  <a:gd name="connsiteX12" fmla="*/ 150013 w 243997"/>
                  <a:gd name="connsiteY12" fmla="*/ 10500 h 198468"/>
                  <a:gd name="connsiteX13" fmla="*/ 158147 w 243997"/>
                  <a:gd name="connsiteY13" fmla="*/ 10500 h 198468"/>
                  <a:gd name="connsiteX14" fmla="*/ 177124 w 243997"/>
                  <a:gd name="connsiteY14" fmla="*/ 19537 h 198468"/>
                  <a:gd name="connsiteX15" fmla="*/ 190680 w 243997"/>
                  <a:gd name="connsiteY15" fmla="*/ 24959 h 198468"/>
                  <a:gd name="connsiteX16" fmla="*/ 214176 w 243997"/>
                  <a:gd name="connsiteY16" fmla="*/ 37611 h 198468"/>
                  <a:gd name="connsiteX17" fmla="*/ 227731 w 243997"/>
                  <a:gd name="connsiteY17" fmla="*/ 54781 h 198468"/>
                  <a:gd name="connsiteX18" fmla="*/ 234057 w 243997"/>
                  <a:gd name="connsiteY18" fmla="*/ 75566 h 198468"/>
                  <a:gd name="connsiteX19" fmla="*/ 243998 w 243997"/>
                  <a:gd name="connsiteY19" fmla="*/ 123462 h 198468"/>
                  <a:gd name="connsiteX20" fmla="*/ 235865 w 243997"/>
                  <a:gd name="connsiteY20" fmla="*/ 162321 h 198468"/>
                  <a:gd name="connsiteX21" fmla="*/ 233153 w 243997"/>
                  <a:gd name="connsiteY21" fmla="*/ 172262 h 198468"/>
                  <a:gd name="connsiteX22" fmla="*/ 225020 w 243997"/>
                  <a:gd name="connsiteY22" fmla="*/ 191239 h 198468"/>
                  <a:gd name="connsiteX23" fmla="*/ 225924 w 243997"/>
                  <a:gd name="connsiteY23" fmla="*/ 179491 h 198468"/>
                  <a:gd name="connsiteX24" fmla="*/ 226828 w 243997"/>
                  <a:gd name="connsiteY24" fmla="*/ 170454 h 198468"/>
                  <a:gd name="connsiteX25" fmla="*/ 223213 w 243997"/>
                  <a:gd name="connsiteY25" fmla="*/ 150573 h 198468"/>
                  <a:gd name="connsiteX26" fmla="*/ 224116 w 243997"/>
                  <a:gd name="connsiteY26" fmla="*/ 144247 h 198468"/>
                  <a:gd name="connsiteX27" fmla="*/ 226828 w 243997"/>
                  <a:gd name="connsiteY27" fmla="*/ 143343 h 198468"/>
                  <a:gd name="connsiteX28" fmla="*/ 223213 w 243997"/>
                  <a:gd name="connsiteY28" fmla="*/ 130692 h 198468"/>
                  <a:gd name="connsiteX29" fmla="*/ 211465 w 243997"/>
                  <a:gd name="connsiteY29" fmla="*/ 118944 h 198468"/>
                  <a:gd name="connsiteX30" fmla="*/ 206946 w 243997"/>
                  <a:gd name="connsiteY30" fmla="*/ 117136 h 198468"/>
                  <a:gd name="connsiteX31" fmla="*/ 177124 w 243997"/>
                  <a:gd name="connsiteY31" fmla="*/ 131595 h 198468"/>
                  <a:gd name="connsiteX32" fmla="*/ 167184 w 243997"/>
                  <a:gd name="connsiteY32" fmla="*/ 134306 h 198468"/>
                  <a:gd name="connsiteX33" fmla="*/ 156339 w 243997"/>
                  <a:gd name="connsiteY33" fmla="*/ 136114 h 198468"/>
                  <a:gd name="connsiteX34" fmla="*/ 152725 w 243997"/>
                  <a:gd name="connsiteY34" fmla="*/ 138825 h 198468"/>
                  <a:gd name="connsiteX35" fmla="*/ 150013 w 243997"/>
                  <a:gd name="connsiteY35" fmla="*/ 137921 h 198468"/>
                  <a:gd name="connsiteX36" fmla="*/ 135554 w 243997"/>
                  <a:gd name="connsiteY36" fmla="*/ 133403 h 198468"/>
                  <a:gd name="connsiteX37" fmla="*/ 118384 w 243997"/>
                  <a:gd name="connsiteY37" fmla="*/ 127077 h 198468"/>
                  <a:gd name="connsiteX38" fmla="*/ 108443 w 243997"/>
                  <a:gd name="connsiteY38" fmla="*/ 125269 h 198468"/>
                  <a:gd name="connsiteX39" fmla="*/ 84947 w 243997"/>
                  <a:gd name="connsiteY39" fmla="*/ 118944 h 198468"/>
                  <a:gd name="connsiteX40" fmla="*/ 71392 w 243997"/>
                  <a:gd name="connsiteY40" fmla="*/ 121655 h 198468"/>
                  <a:gd name="connsiteX41" fmla="*/ 36148 w 243997"/>
                  <a:gd name="connsiteY41" fmla="*/ 122558 h 198468"/>
                  <a:gd name="connsiteX42" fmla="*/ 32533 w 243997"/>
                  <a:gd name="connsiteY42" fmla="*/ 128884 h 198468"/>
                  <a:gd name="connsiteX43" fmla="*/ 35244 w 243997"/>
                  <a:gd name="connsiteY43" fmla="*/ 134306 h 198468"/>
                  <a:gd name="connsiteX44" fmla="*/ 33437 w 243997"/>
                  <a:gd name="connsiteY44" fmla="*/ 143343 h 198468"/>
                  <a:gd name="connsiteX45" fmla="*/ 22592 w 243997"/>
                  <a:gd name="connsiteY45" fmla="*/ 155995 h 198468"/>
                  <a:gd name="connsiteX46" fmla="*/ 18978 w 243997"/>
                  <a:gd name="connsiteY46" fmla="*/ 173165 h 198468"/>
                  <a:gd name="connsiteX47" fmla="*/ 21689 w 243997"/>
                  <a:gd name="connsiteY47" fmla="*/ 181299 h 198468"/>
                  <a:gd name="connsiteX48" fmla="*/ 20785 w 243997"/>
                  <a:gd name="connsiteY48" fmla="*/ 198469 h 198468"/>
                  <a:gd name="connsiteX49" fmla="*/ 20785 w 243997"/>
                  <a:gd name="connsiteY49" fmla="*/ 198469 h 198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43997" h="198468">
                    <a:moveTo>
                      <a:pt x="20785" y="198469"/>
                    </a:moveTo>
                    <a:cubicBezTo>
                      <a:pt x="15363" y="184913"/>
                      <a:pt x="7230" y="171358"/>
                      <a:pt x="0" y="158706"/>
                    </a:cubicBezTo>
                    <a:cubicBezTo>
                      <a:pt x="904" y="149669"/>
                      <a:pt x="1807" y="140632"/>
                      <a:pt x="3615" y="131595"/>
                    </a:cubicBezTo>
                    <a:cubicBezTo>
                      <a:pt x="4518" y="124366"/>
                      <a:pt x="4518" y="117136"/>
                      <a:pt x="4518" y="109003"/>
                    </a:cubicBezTo>
                    <a:cubicBezTo>
                      <a:pt x="5422" y="96351"/>
                      <a:pt x="7230" y="83700"/>
                      <a:pt x="8133" y="70144"/>
                    </a:cubicBezTo>
                    <a:cubicBezTo>
                      <a:pt x="9941" y="62011"/>
                      <a:pt x="11748" y="52974"/>
                      <a:pt x="16267" y="45744"/>
                    </a:cubicBezTo>
                    <a:cubicBezTo>
                      <a:pt x="21689" y="39418"/>
                      <a:pt x="29822" y="37611"/>
                      <a:pt x="35244" y="32189"/>
                    </a:cubicBezTo>
                    <a:cubicBezTo>
                      <a:pt x="37955" y="25863"/>
                      <a:pt x="42474" y="22248"/>
                      <a:pt x="46089" y="20441"/>
                    </a:cubicBezTo>
                    <a:cubicBezTo>
                      <a:pt x="55125" y="14115"/>
                      <a:pt x="65970" y="10500"/>
                      <a:pt x="77718" y="9596"/>
                    </a:cubicBezTo>
                    <a:cubicBezTo>
                      <a:pt x="86755" y="8693"/>
                      <a:pt x="78622" y="7789"/>
                      <a:pt x="79525" y="5982"/>
                    </a:cubicBezTo>
                    <a:cubicBezTo>
                      <a:pt x="79525" y="5078"/>
                      <a:pt x="83140" y="5078"/>
                      <a:pt x="84044" y="4174"/>
                    </a:cubicBezTo>
                    <a:cubicBezTo>
                      <a:pt x="92177" y="560"/>
                      <a:pt x="103925" y="-2152"/>
                      <a:pt x="124710" y="2367"/>
                    </a:cubicBezTo>
                    <a:cubicBezTo>
                      <a:pt x="131940" y="3271"/>
                      <a:pt x="142784" y="8693"/>
                      <a:pt x="150013" y="10500"/>
                    </a:cubicBezTo>
                    <a:cubicBezTo>
                      <a:pt x="153628" y="11404"/>
                      <a:pt x="154532" y="9596"/>
                      <a:pt x="158147" y="10500"/>
                    </a:cubicBezTo>
                    <a:cubicBezTo>
                      <a:pt x="165376" y="12308"/>
                      <a:pt x="170798" y="16826"/>
                      <a:pt x="177124" y="19537"/>
                    </a:cubicBezTo>
                    <a:cubicBezTo>
                      <a:pt x="182547" y="22248"/>
                      <a:pt x="184354" y="22248"/>
                      <a:pt x="190680" y="24959"/>
                    </a:cubicBezTo>
                    <a:cubicBezTo>
                      <a:pt x="195198" y="24959"/>
                      <a:pt x="208754" y="34900"/>
                      <a:pt x="214176" y="37611"/>
                    </a:cubicBezTo>
                    <a:cubicBezTo>
                      <a:pt x="219598" y="43937"/>
                      <a:pt x="222309" y="49359"/>
                      <a:pt x="227731" y="54781"/>
                    </a:cubicBezTo>
                    <a:cubicBezTo>
                      <a:pt x="230442" y="61107"/>
                      <a:pt x="232250" y="68337"/>
                      <a:pt x="234057" y="75566"/>
                    </a:cubicBezTo>
                    <a:cubicBezTo>
                      <a:pt x="238576" y="90025"/>
                      <a:pt x="243094" y="105388"/>
                      <a:pt x="243998" y="123462"/>
                    </a:cubicBezTo>
                    <a:cubicBezTo>
                      <a:pt x="240383" y="138825"/>
                      <a:pt x="235865" y="153284"/>
                      <a:pt x="235865" y="162321"/>
                    </a:cubicBezTo>
                    <a:cubicBezTo>
                      <a:pt x="234057" y="165032"/>
                      <a:pt x="234057" y="170454"/>
                      <a:pt x="233153" y="172262"/>
                    </a:cubicBezTo>
                    <a:cubicBezTo>
                      <a:pt x="231346" y="179491"/>
                      <a:pt x="229539" y="184913"/>
                      <a:pt x="225020" y="191239"/>
                    </a:cubicBezTo>
                    <a:cubicBezTo>
                      <a:pt x="224116" y="186721"/>
                      <a:pt x="225020" y="183106"/>
                      <a:pt x="225924" y="179491"/>
                    </a:cubicBezTo>
                    <a:cubicBezTo>
                      <a:pt x="226828" y="176780"/>
                      <a:pt x="226828" y="174069"/>
                      <a:pt x="226828" y="170454"/>
                    </a:cubicBezTo>
                    <a:cubicBezTo>
                      <a:pt x="226828" y="165032"/>
                      <a:pt x="226828" y="155995"/>
                      <a:pt x="223213" y="150573"/>
                    </a:cubicBezTo>
                    <a:cubicBezTo>
                      <a:pt x="223213" y="147862"/>
                      <a:pt x="224116" y="146054"/>
                      <a:pt x="224116" y="144247"/>
                    </a:cubicBezTo>
                    <a:cubicBezTo>
                      <a:pt x="225020" y="144247"/>
                      <a:pt x="225924" y="143343"/>
                      <a:pt x="226828" y="143343"/>
                    </a:cubicBezTo>
                    <a:cubicBezTo>
                      <a:pt x="226828" y="139729"/>
                      <a:pt x="223213" y="134306"/>
                      <a:pt x="223213" y="130692"/>
                    </a:cubicBezTo>
                    <a:cubicBezTo>
                      <a:pt x="219598" y="125269"/>
                      <a:pt x="217791" y="122558"/>
                      <a:pt x="211465" y="118944"/>
                    </a:cubicBezTo>
                    <a:cubicBezTo>
                      <a:pt x="210561" y="118040"/>
                      <a:pt x="208754" y="117136"/>
                      <a:pt x="206946" y="117136"/>
                    </a:cubicBezTo>
                    <a:cubicBezTo>
                      <a:pt x="198813" y="115329"/>
                      <a:pt x="187065" y="127077"/>
                      <a:pt x="177124" y="131595"/>
                    </a:cubicBezTo>
                    <a:cubicBezTo>
                      <a:pt x="173510" y="132499"/>
                      <a:pt x="169895" y="132499"/>
                      <a:pt x="167184" y="134306"/>
                    </a:cubicBezTo>
                    <a:cubicBezTo>
                      <a:pt x="163569" y="135210"/>
                      <a:pt x="159954" y="134306"/>
                      <a:pt x="156339" y="136114"/>
                    </a:cubicBezTo>
                    <a:cubicBezTo>
                      <a:pt x="155436" y="137018"/>
                      <a:pt x="154532" y="137921"/>
                      <a:pt x="152725" y="138825"/>
                    </a:cubicBezTo>
                    <a:cubicBezTo>
                      <a:pt x="151821" y="138825"/>
                      <a:pt x="150917" y="138825"/>
                      <a:pt x="150013" y="137921"/>
                    </a:cubicBezTo>
                    <a:cubicBezTo>
                      <a:pt x="145495" y="137018"/>
                      <a:pt x="140977" y="135210"/>
                      <a:pt x="135554" y="133403"/>
                    </a:cubicBezTo>
                    <a:cubicBezTo>
                      <a:pt x="129228" y="131595"/>
                      <a:pt x="123806" y="129788"/>
                      <a:pt x="118384" y="127077"/>
                    </a:cubicBezTo>
                    <a:cubicBezTo>
                      <a:pt x="115673" y="126173"/>
                      <a:pt x="112058" y="126173"/>
                      <a:pt x="108443" y="125269"/>
                    </a:cubicBezTo>
                    <a:cubicBezTo>
                      <a:pt x="99406" y="123462"/>
                      <a:pt x="93984" y="120751"/>
                      <a:pt x="84947" y="118944"/>
                    </a:cubicBezTo>
                    <a:cubicBezTo>
                      <a:pt x="81333" y="119847"/>
                      <a:pt x="75007" y="120751"/>
                      <a:pt x="71392" y="121655"/>
                    </a:cubicBezTo>
                    <a:cubicBezTo>
                      <a:pt x="58740" y="119847"/>
                      <a:pt x="47896" y="119847"/>
                      <a:pt x="36148" y="122558"/>
                    </a:cubicBezTo>
                    <a:cubicBezTo>
                      <a:pt x="35244" y="124366"/>
                      <a:pt x="33437" y="126173"/>
                      <a:pt x="32533" y="128884"/>
                    </a:cubicBezTo>
                    <a:cubicBezTo>
                      <a:pt x="32533" y="130692"/>
                      <a:pt x="31629" y="134306"/>
                      <a:pt x="35244" y="134306"/>
                    </a:cubicBezTo>
                    <a:cubicBezTo>
                      <a:pt x="35244" y="137018"/>
                      <a:pt x="33437" y="140632"/>
                      <a:pt x="33437" y="143343"/>
                    </a:cubicBezTo>
                    <a:cubicBezTo>
                      <a:pt x="29822" y="147862"/>
                      <a:pt x="26207" y="151477"/>
                      <a:pt x="22592" y="155995"/>
                    </a:cubicBezTo>
                    <a:cubicBezTo>
                      <a:pt x="20785" y="161417"/>
                      <a:pt x="20785" y="167743"/>
                      <a:pt x="18978" y="173165"/>
                    </a:cubicBezTo>
                    <a:cubicBezTo>
                      <a:pt x="19881" y="175876"/>
                      <a:pt x="20785" y="178588"/>
                      <a:pt x="21689" y="181299"/>
                    </a:cubicBezTo>
                    <a:cubicBezTo>
                      <a:pt x="20785" y="187624"/>
                      <a:pt x="21689" y="193047"/>
                      <a:pt x="20785" y="198469"/>
                    </a:cubicBezTo>
                    <a:lnTo>
                      <a:pt x="20785" y="198469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2" name="任意多边形: 形状 1852"/>
              <p:cNvSpPr/>
              <p:nvPr>
                <p:custDataLst>
                  <p:tags r:id="rId3856"/>
                </p:custDataLst>
              </p:nvPr>
            </p:nvSpPr>
            <p:spPr>
              <a:xfrm>
                <a:off x="3957856" y="2529831"/>
                <a:ext cx="256991" cy="233827"/>
              </a:xfrm>
              <a:custGeom>
                <a:avLst/>
                <a:gdLst>
                  <a:gd name="connsiteX0" fmla="*/ 95792 w 256991"/>
                  <a:gd name="connsiteY0" fmla="*/ 7967 h 233827"/>
                  <a:gd name="connsiteX1" fmla="*/ 40666 w 256991"/>
                  <a:gd name="connsiteY1" fmla="*/ 3448 h 233827"/>
                  <a:gd name="connsiteX2" fmla="*/ 0 w 256991"/>
                  <a:gd name="connsiteY2" fmla="*/ 40500 h 233827"/>
                  <a:gd name="connsiteX3" fmla="*/ 26207 w 256991"/>
                  <a:gd name="connsiteY3" fmla="*/ 57670 h 233827"/>
                  <a:gd name="connsiteX4" fmla="*/ 29822 w 256991"/>
                  <a:gd name="connsiteY4" fmla="*/ 96529 h 233827"/>
                  <a:gd name="connsiteX5" fmla="*/ 62355 w 256991"/>
                  <a:gd name="connsiteY5" fmla="*/ 162499 h 233827"/>
                  <a:gd name="connsiteX6" fmla="*/ 79525 w 256991"/>
                  <a:gd name="connsiteY6" fmla="*/ 183284 h 233827"/>
                  <a:gd name="connsiteX7" fmla="*/ 95792 w 256991"/>
                  <a:gd name="connsiteY7" fmla="*/ 180573 h 233827"/>
                  <a:gd name="connsiteX8" fmla="*/ 105732 w 256991"/>
                  <a:gd name="connsiteY8" fmla="*/ 189610 h 233827"/>
                  <a:gd name="connsiteX9" fmla="*/ 130132 w 256991"/>
                  <a:gd name="connsiteY9" fmla="*/ 185995 h 233827"/>
                  <a:gd name="connsiteX10" fmla="*/ 136458 w 256991"/>
                  <a:gd name="connsiteY10" fmla="*/ 194128 h 233827"/>
                  <a:gd name="connsiteX11" fmla="*/ 163569 w 256991"/>
                  <a:gd name="connsiteY11" fmla="*/ 185995 h 233827"/>
                  <a:gd name="connsiteX12" fmla="*/ 159050 w 256991"/>
                  <a:gd name="connsiteY12" fmla="*/ 144425 h 233827"/>
                  <a:gd name="connsiteX13" fmla="*/ 185258 w 256991"/>
                  <a:gd name="connsiteY13" fmla="*/ 172439 h 233827"/>
                  <a:gd name="connsiteX14" fmla="*/ 203331 w 256991"/>
                  <a:gd name="connsiteY14" fmla="*/ 198647 h 233827"/>
                  <a:gd name="connsiteX15" fmla="*/ 222309 w 256991"/>
                  <a:gd name="connsiteY15" fmla="*/ 231180 h 233827"/>
                  <a:gd name="connsiteX16" fmla="*/ 244901 w 256991"/>
                  <a:gd name="connsiteY16" fmla="*/ 221239 h 233827"/>
                  <a:gd name="connsiteX17" fmla="*/ 235864 w 256991"/>
                  <a:gd name="connsiteY17" fmla="*/ 203165 h 233827"/>
                  <a:gd name="connsiteX18" fmla="*/ 218694 w 256991"/>
                  <a:gd name="connsiteY18" fmla="*/ 165210 h 233827"/>
                  <a:gd name="connsiteX19" fmla="*/ 207850 w 256991"/>
                  <a:gd name="connsiteY19" fmla="*/ 148943 h 233827"/>
                  <a:gd name="connsiteX20" fmla="*/ 180739 w 256991"/>
                  <a:gd name="connsiteY20" fmla="*/ 99240 h 233827"/>
                  <a:gd name="connsiteX21" fmla="*/ 220502 w 256991"/>
                  <a:gd name="connsiteY21" fmla="*/ 117314 h 233827"/>
                  <a:gd name="connsiteX22" fmla="*/ 251227 w 256991"/>
                  <a:gd name="connsiteY22" fmla="*/ 108277 h 233827"/>
                  <a:gd name="connsiteX23" fmla="*/ 255746 w 256991"/>
                  <a:gd name="connsiteY23" fmla="*/ 90203 h 233827"/>
                  <a:gd name="connsiteX24" fmla="*/ 226828 w 256991"/>
                  <a:gd name="connsiteY24" fmla="*/ 90203 h 233827"/>
                  <a:gd name="connsiteX25" fmla="*/ 215080 w 256991"/>
                  <a:gd name="connsiteY25" fmla="*/ 85685 h 233827"/>
                  <a:gd name="connsiteX26" fmla="*/ 211465 w 256991"/>
                  <a:gd name="connsiteY26" fmla="*/ 80262 h 233827"/>
                  <a:gd name="connsiteX27" fmla="*/ 195198 w 256991"/>
                  <a:gd name="connsiteY27" fmla="*/ 73937 h 233827"/>
                  <a:gd name="connsiteX28" fmla="*/ 177124 w 256991"/>
                  <a:gd name="connsiteY28" fmla="*/ 61285 h 233827"/>
                  <a:gd name="connsiteX29" fmla="*/ 115673 w 256991"/>
                  <a:gd name="connsiteY29" fmla="*/ 22426 h 233827"/>
                  <a:gd name="connsiteX30" fmla="*/ 95792 w 256991"/>
                  <a:gd name="connsiteY30" fmla="*/ 7967 h 233827"/>
                  <a:gd name="connsiteX31" fmla="*/ 95792 w 256991"/>
                  <a:gd name="connsiteY31" fmla="*/ 7967 h 23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6991" h="233827">
                    <a:moveTo>
                      <a:pt x="95792" y="7967"/>
                    </a:moveTo>
                    <a:cubicBezTo>
                      <a:pt x="92177" y="1641"/>
                      <a:pt x="60548" y="-3781"/>
                      <a:pt x="40666" y="3448"/>
                    </a:cubicBezTo>
                    <a:cubicBezTo>
                      <a:pt x="28015" y="7967"/>
                      <a:pt x="12652" y="22426"/>
                      <a:pt x="0" y="40500"/>
                    </a:cubicBezTo>
                    <a:cubicBezTo>
                      <a:pt x="8133" y="47729"/>
                      <a:pt x="18074" y="51344"/>
                      <a:pt x="26207" y="57670"/>
                    </a:cubicBezTo>
                    <a:cubicBezTo>
                      <a:pt x="28015" y="70322"/>
                      <a:pt x="28015" y="83877"/>
                      <a:pt x="29822" y="96529"/>
                    </a:cubicBezTo>
                    <a:cubicBezTo>
                      <a:pt x="37955" y="122736"/>
                      <a:pt x="49703" y="143521"/>
                      <a:pt x="62355" y="162499"/>
                    </a:cubicBezTo>
                    <a:cubicBezTo>
                      <a:pt x="67777" y="169728"/>
                      <a:pt x="72296" y="179669"/>
                      <a:pt x="79525" y="183284"/>
                    </a:cubicBezTo>
                    <a:cubicBezTo>
                      <a:pt x="84947" y="185091"/>
                      <a:pt x="90370" y="184187"/>
                      <a:pt x="95792" y="180573"/>
                    </a:cubicBezTo>
                    <a:cubicBezTo>
                      <a:pt x="99407" y="184187"/>
                      <a:pt x="100310" y="187802"/>
                      <a:pt x="105732" y="189610"/>
                    </a:cubicBezTo>
                    <a:cubicBezTo>
                      <a:pt x="112962" y="189610"/>
                      <a:pt x="121999" y="188706"/>
                      <a:pt x="130132" y="185995"/>
                    </a:cubicBezTo>
                    <a:cubicBezTo>
                      <a:pt x="132843" y="188706"/>
                      <a:pt x="133747" y="191417"/>
                      <a:pt x="136458" y="194128"/>
                    </a:cubicBezTo>
                    <a:cubicBezTo>
                      <a:pt x="145495" y="195032"/>
                      <a:pt x="157243" y="193224"/>
                      <a:pt x="163569" y="185995"/>
                    </a:cubicBezTo>
                    <a:cubicBezTo>
                      <a:pt x="165376" y="173343"/>
                      <a:pt x="159050" y="158884"/>
                      <a:pt x="159050" y="144425"/>
                    </a:cubicBezTo>
                    <a:cubicBezTo>
                      <a:pt x="167184" y="154365"/>
                      <a:pt x="178932" y="162499"/>
                      <a:pt x="185258" y="172439"/>
                    </a:cubicBezTo>
                    <a:cubicBezTo>
                      <a:pt x="190680" y="181476"/>
                      <a:pt x="197909" y="189610"/>
                      <a:pt x="203331" y="198647"/>
                    </a:cubicBezTo>
                    <a:cubicBezTo>
                      <a:pt x="209657" y="209491"/>
                      <a:pt x="215983" y="220335"/>
                      <a:pt x="222309" y="231180"/>
                    </a:cubicBezTo>
                    <a:cubicBezTo>
                      <a:pt x="227731" y="236602"/>
                      <a:pt x="245805" y="233891"/>
                      <a:pt x="244901" y="221239"/>
                    </a:cubicBezTo>
                    <a:cubicBezTo>
                      <a:pt x="244901" y="215817"/>
                      <a:pt x="238576" y="208587"/>
                      <a:pt x="235864" y="203165"/>
                    </a:cubicBezTo>
                    <a:cubicBezTo>
                      <a:pt x="229539" y="191417"/>
                      <a:pt x="223213" y="178765"/>
                      <a:pt x="218694" y="165210"/>
                    </a:cubicBezTo>
                    <a:cubicBezTo>
                      <a:pt x="216887" y="156173"/>
                      <a:pt x="212368" y="154365"/>
                      <a:pt x="207850" y="148943"/>
                    </a:cubicBezTo>
                    <a:cubicBezTo>
                      <a:pt x="198813" y="132677"/>
                      <a:pt x="185258" y="118218"/>
                      <a:pt x="180739" y="99240"/>
                    </a:cubicBezTo>
                    <a:cubicBezTo>
                      <a:pt x="186161" y="106470"/>
                      <a:pt x="205139" y="117314"/>
                      <a:pt x="220502" y="117314"/>
                    </a:cubicBezTo>
                    <a:cubicBezTo>
                      <a:pt x="234961" y="117314"/>
                      <a:pt x="244901" y="113699"/>
                      <a:pt x="251227" y="108277"/>
                    </a:cubicBezTo>
                    <a:cubicBezTo>
                      <a:pt x="256649" y="103758"/>
                      <a:pt x="258457" y="95625"/>
                      <a:pt x="255746" y="90203"/>
                    </a:cubicBezTo>
                    <a:cubicBezTo>
                      <a:pt x="245805" y="89299"/>
                      <a:pt x="236768" y="91107"/>
                      <a:pt x="226828" y="90203"/>
                    </a:cubicBezTo>
                    <a:cubicBezTo>
                      <a:pt x="222309" y="89299"/>
                      <a:pt x="218694" y="88396"/>
                      <a:pt x="215080" y="85685"/>
                    </a:cubicBezTo>
                    <a:cubicBezTo>
                      <a:pt x="213272" y="83877"/>
                      <a:pt x="212368" y="82070"/>
                      <a:pt x="211465" y="80262"/>
                    </a:cubicBezTo>
                    <a:cubicBezTo>
                      <a:pt x="206946" y="78455"/>
                      <a:pt x="200620" y="76648"/>
                      <a:pt x="195198" y="73937"/>
                    </a:cubicBezTo>
                    <a:cubicBezTo>
                      <a:pt x="189776" y="69418"/>
                      <a:pt x="183450" y="65803"/>
                      <a:pt x="177124" y="61285"/>
                    </a:cubicBezTo>
                    <a:cubicBezTo>
                      <a:pt x="156339" y="48633"/>
                      <a:pt x="136458" y="35981"/>
                      <a:pt x="115673" y="22426"/>
                    </a:cubicBezTo>
                    <a:cubicBezTo>
                      <a:pt x="105732" y="20618"/>
                      <a:pt x="102118" y="14293"/>
                      <a:pt x="95792" y="7967"/>
                    </a:cubicBezTo>
                    <a:lnTo>
                      <a:pt x="95792" y="7967"/>
                    </a:lnTo>
                    <a:close/>
                  </a:path>
                </a:pathLst>
              </a:custGeom>
              <a:solidFill>
                <a:srgbClr val="F9BB8A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3" name="任意多边形: 形状 1853"/>
              <p:cNvSpPr/>
              <p:nvPr>
                <p:custDataLst>
                  <p:tags r:id="rId3857"/>
                </p:custDataLst>
              </p:nvPr>
            </p:nvSpPr>
            <p:spPr>
              <a:xfrm>
                <a:off x="4467541" y="2262089"/>
                <a:ext cx="55125" cy="21770"/>
              </a:xfrm>
              <a:custGeom>
                <a:avLst/>
                <a:gdLst>
                  <a:gd name="connsiteX0" fmla="*/ 0 w 55125"/>
                  <a:gd name="connsiteY0" fmla="*/ 7311 h 21770"/>
                  <a:gd name="connsiteX1" fmla="*/ 13555 w 55125"/>
                  <a:gd name="connsiteY1" fmla="*/ 985 h 21770"/>
                  <a:gd name="connsiteX2" fmla="*/ 23496 w 55125"/>
                  <a:gd name="connsiteY2" fmla="*/ 1889 h 21770"/>
                  <a:gd name="connsiteX3" fmla="*/ 55125 w 55125"/>
                  <a:gd name="connsiteY3" fmla="*/ 17252 h 21770"/>
                  <a:gd name="connsiteX4" fmla="*/ 46992 w 55125"/>
                  <a:gd name="connsiteY4" fmla="*/ 21770 h 21770"/>
                  <a:gd name="connsiteX5" fmla="*/ 14459 w 55125"/>
                  <a:gd name="connsiteY5" fmla="*/ 8215 h 21770"/>
                  <a:gd name="connsiteX6" fmla="*/ 0 w 55125"/>
                  <a:gd name="connsiteY6" fmla="*/ 7311 h 21770"/>
                  <a:gd name="connsiteX7" fmla="*/ 0 w 55125"/>
                  <a:gd name="connsiteY7" fmla="*/ 7311 h 2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125" h="21770">
                    <a:moveTo>
                      <a:pt x="0" y="7311"/>
                    </a:moveTo>
                    <a:cubicBezTo>
                      <a:pt x="4518" y="5504"/>
                      <a:pt x="9037" y="2793"/>
                      <a:pt x="13555" y="985"/>
                    </a:cubicBezTo>
                    <a:cubicBezTo>
                      <a:pt x="17170" y="-822"/>
                      <a:pt x="20785" y="81"/>
                      <a:pt x="23496" y="1889"/>
                    </a:cubicBezTo>
                    <a:cubicBezTo>
                      <a:pt x="34340" y="6407"/>
                      <a:pt x="45185" y="14541"/>
                      <a:pt x="55125" y="17252"/>
                    </a:cubicBezTo>
                    <a:cubicBezTo>
                      <a:pt x="54222" y="19963"/>
                      <a:pt x="51511" y="20866"/>
                      <a:pt x="46992" y="21770"/>
                    </a:cubicBezTo>
                    <a:cubicBezTo>
                      <a:pt x="35244" y="19059"/>
                      <a:pt x="25303" y="12733"/>
                      <a:pt x="14459" y="8215"/>
                    </a:cubicBezTo>
                    <a:cubicBezTo>
                      <a:pt x="9941" y="8215"/>
                      <a:pt x="5422" y="8215"/>
                      <a:pt x="0" y="7311"/>
                    </a:cubicBezTo>
                    <a:lnTo>
                      <a:pt x="0" y="7311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4" name="任意多边形: 形状 1854"/>
              <p:cNvSpPr/>
              <p:nvPr>
                <p:custDataLst>
                  <p:tags r:id="rId3858"/>
                </p:custDataLst>
              </p:nvPr>
            </p:nvSpPr>
            <p:spPr>
              <a:xfrm>
                <a:off x="4566947" y="2270614"/>
                <a:ext cx="49703" cy="16860"/>
              </a:xfrm>
              <a:custGeom>
                <a:avLst/>
                <a:gdLst>
                  <a:gd name="connsiteX0" fmla="*/ 0 w 49703"/>
                  <a:gd name="connsiteY0" fmla="*/ 15956 h 16860"/>
                  <a:gd name="connsiteX1" fmla="*/ 26207 w 49703"/>
                  <a:gd name="connsiteY1" fmla="*/ 1497 h 16860"/>
                  <a:gd name="connsiteX2" fmla="*/ 35244 w 49703"/>
                  <a:gd name="connsiteY2" fmla="*/ 594 h 16860"/>
                  <a:gd name="connsiteX3" fmla="*/ 47896 w 49703"/>
                  <a:gd name="connsiteY3" fmla="*/ 8727 h 16860"/>
                  <a:gd name="connsiteX4" fmla="*/ 49703 w 49703"/>
                  <a:gd name="connsiteY4" fmla="*/ 14149 h 16860"/>
                  <a:gd name="connsiteX5" fmla="*/ 38859 w 49703"/>
                  <a:gd name="connsiteY5" fmla="*/ 10534 h 16860"/>
                  <a:gd name="connsiteX6" fmla="*/ 1807 w 49703"/>
                  <a:gd name="connsiteY6" fmla="*/ 16860 h 16860"/>
                  <a:gd name="connsiteX7" fmla="*/ 0 w 49703"/>
                  <a:gd name="connsiteY7" fmla="*/ 15956 h 16860"/>
                  <a:gd name="connsiteX8" fmla="*/ 0 w 49703"/>
                  <a:gd name="connsiteY8" fmla="*/ 15956 h 16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703" h="16860">
                    <a:moveTo>
                      <a:pt x="0" y="15956"/>
                    </a:moveTo>
                    <a:cubicBezTo>
                      <a:pt x="9037" y="8727"/>
                      <a:pt x="18074" y="5112"/>
                      <a:pt x="26207" y="1497"/>
                    </a:cubicBezTo>
                    <a:cubicBezTo>
                      <a:pt x="30726" y="-310"/>
                      <a:pt x="33437" y="-310"/>
                      <a:pt x="35244" y="594"/>
                    </a:cubicBezTo>
                    <a:cubicBezTo>
                      <a:pt x="39763" y="2401"/>
                      <a:pt x="44281" y="5112"/>
                      <a:pt x="47896" y="8727"/>
                    </a:cubicBezTo>
                    <a:cubicBezTo>
                      <a:pt x="48799" y="10534"/>
                      <a:pt x="49703" y="12342"/>
                      <a:pt x="49703" y="14149"/>
                    </a:cubicBezTo>
                    <a:cubicBezTo>
                      <a:pt x="46992" y="12342"/>
                      <a:pt x="43377" y="10534"/>
                      <a:pt x="38859" y="10534"/>
                    </a:cubicBezTo>
                    <a:cubicBezTo>
                      <a:pt x="26207" y="11438"/>
                      <a:pt x="13555" y="13245"/>
                      <a:pt x="1807" y="16860"/>
                    </a:cubicBezTo>
                    <a:cubicBezTo>
                      <a:pt x="1807" y="16860"/>
                      <a:pt x="904" y="16860"/>
                      <a:pt x="0" y="15956"/>
                    </a:cubicBezTo>
                    <a:lnTo>
                      <a:pt x="0" y="15956"/>
                    </a:lnTo>
                    <a:close/>
                  </a:path>
                </a:pathLst>
              </a:custGeom>
              <a:solidFill>
                <a:srgbClr val="6D4245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5" name="任意多边形: 形状 1855"/>
              <p:cNvSpPr/>
              <p:nvPr>
                <p:custDataLst>
                  <p:tags r:id="rId3859"/>
                </p:custDataLst>
              </p:nvPr>
            </p:nvSpPr>
            <p:spPr>
              <a:xfrm>
                <a:off x="4417230" y="2104024"/>
                <a:ext cx="222012" cy="88687"/>
              </a:xfrm>
              <a:custGeom>
                <a:avLst/>
                <a:gdLst>
                  <a:gd name="connsiteX0" fmla="*/ 607 w 222012"/>
                  <a:gd name="connsiteY0" fmla="*/ 85851 h 88687"/>
                  <a:gd name="connsiteX1" fmla="*/ 23200 w 222012"/>
                  <a:gd name="connsiteY1" fmla="*/ 86755 h 88687"/>
                  <a:gd name="connsiteX2" fmla="*/ 15970 w 222012"/>
                  <a:gd name="connsiteY2" fmla="*/ 80429 h 88687"/>
                  <a:gd name="connsiteX3" fmla="*/ 34948 w 222012"/>
                  <a:gd name="connsiteY3" fmla="*/ 82236 h 88687"/>
                  <a:gd name="connsiteX4" fmla="*/ 28622 w 222012"/>
                  <a:gd name="connsiteY4" fmla="*/ 74103 h 88687"/>
                  <a:gd name="connsiteX5" fmla="*/ 48503 w 222012"/>
                  <a:gd name="connsiteY5" fmla="*/ 80429 h 88687"/>
                  <a:gd name="connsiteX6" fmla="*/ 41273 w 222012"/>
                  <a:gd name="connsiteY6" fmla="*/ 63259 h 88687"/>
                  <a:gd name="connsiteX7" fmla="*/ 58444 w 222012"/>
                  <a:gd name="connsiteY7" fmla="*/ 71392 h 88687"/>
                  <a:gd name="connsiteX8" fmla="*/ 52118 w 222012"/>
                  <a:gd name="connsiteY8" fmla="*/ 54222 h 88687"/>
                  <a:gd name="connsiteX9" fmla="*/ 64769 w 222012"/>
                  <a:gd name="connsiteY9" fmla="*/ 72296 h 88687"/>
                  <a:gd name="connsiteX10" fmla="*/ 79229 w 222012"/>
                  <a:gd name="connsiteY10" fmla="*/ 72296 h 88687"/>
                  <a:gd name="connsiteX11" fmla="*/ 74710 w 222012"/>
                  <a:gd name="connsiteY11" fmla="*/ 55125 h 88687"/>
                  <a:gd name="connsiteX12" fmla="*/ 69288 w 222012"/>
                  <a:gd name="connsiteY12" fmla="*/ 44281 h 88687"/>
                  <a:gd name="connsiteX13" fmla="*/ 89169 w 222012"/>
                  <a:gd name="connsiteY13" fmla="*/ 65970 h 88687"/>
                  <a:gd name="connsiteX14" fmla="*/ 101821 w 222012"/>
                  <a:gd name="connsiteY14" fmla="*/ 81333 h 88687"/>
                  <a:gd name="connsiteX15" fmla="*/ 94591 w 222012"/>
                  <a:gd name="connsiteY15" fmla="*/ 53318 h 88687"/>
                  <a:gd name="connsiteX16" fmla="*/ 120799 w 222012"/>
                  <a:gd name="connsiteY16" fmla="*/ 86755 h 88687"/>
                  <a:gd name="connsiteX17" fmla="*/ 116280 w 222012"/>
                  <a:gd name="connsiteY17" fmla="*/ 62355 h 88687"/>
                  <a:gd name="connsiteX18" fmla="*/ 112665 w 222012"/>
                  <a:gd name="connsiteY18" fmla="*/ 47896 h 88687"/>
                  <a:gd name="connsiteX19" fmla="*/ 114473 w 222012"/>
                  <a:gd name="connsiteY19" fmla="*/ 51511 h 88687"/>
                  <a:gd name="connsiteX20" fmla="*/ 126221 w 222012"/>
                  <a:gd name="connsiteY20" fmla="*/ 75007 h 88687"/>
                  <a:gd name="connsiteX21" fmla="*/ 123510 w 222012"/>
                  <a:gd name="connsiteY21" fmla="*/ 56029 h 88687"/>
                  <a:gd name="connsiteX22" fmla="*/ 134354 w 222012"/>
                  <a:gd name="connsiteY22" fmla="*/ 80429 h 88687"/>
                  <a:gd name="connsiteX23" fmla="*/ 140680 w 222012"/>
                  <a:gd name="connsiteY23" fmla="*/ 57837 h 88687"/>
                  <a:gd name="connsiteX24" fmla="*/ 146102 w 222012"/>
                  <a:gd name="connsiteY24" fmla="*/ 72296 h 88687"/>
                  <a:gd name="connsiteX25" fmla="*/ 147909 w 222012"/>
                  <a:gd name="connsiteY25" fmla="*/ 63259 h 88687"/>
                  <a:gd name="connsiteX26" fmla="*/ 152428 w 222012"/>
                  <a:gd name="connsiteY26" fmla="*/ 76814 h 88687"/>
                  <a:gd name="connsiteX27" fmla="*/ 153332 w 222012"/>
                  <a:gd name="connsiteY27" fmla="*/ 63259 h 88687"/>
                  <a:gd name="connsiteX28" fmla="*/ 153332 w 222012"/>
                  <a:gd name="connsiteY28" fmla="*/ 57837 h 88687"/>
                  <a:gd name="connsiteX29" fmla="*/ 163272 w 222012"/>
                  <a:gd name="connsiteY29" fmla="*/ 84044 h 88687"/>
                  <a:gd name="connsiteX30" fmla="*/ 165080 w 222012"/>
                  <a:gd name="connsiteY30" fmla="*/ 63259 h 88687"/>
                  <a:gd name="connsiteX31" fmla="*/ 164176 w 222012"/>
                  <a:gd name="connsiteY31" fmla="*/ 55125 h 88687"/>
                  <a:gd name="connsiteX32" fmla="*/ 165080 w 222012"/>
                  <a:gd name="connsiteY32" fmla="*/ 55125 h 88687"/>
                  <a:gd name="connsiteX33" fmla="*/ 169598 w 222012"/>
                  <a:gd name="connsiteY33" fmla="*/ 60548 h 88687"/>
                  <a:gd name="connsiteX34" fmla="*/ 171406 w 222012"/>
                  <a:gd name="connsiteY34" fmla="*/ 69585 h 88687"/>
                  <a:gd name="connsiteX35" fmla="*/ 171406 w 222012"/>
                  <a:gd name="connsiteY35" fmla="*/ 54222 h 88687"/>
                  <a:gd name="connsiteX36" fmla="*/ 172309 w 222012"/>
                  <a:gd name="connsiteY36" fmla="*/ 55125 h 88687"/>
                  <a:gd name="connsiteX37" fmla="*/ 184961 w 222012"/>
                  <a:gd name="connsiteY37" fmla="*/ 76814 h 88687"/>
                  <a:gd name="connsiteX38" fmla="*/ 185865 w 222012"/>
                  <a:gd name="connsiteY38" fmla="*/ 58740 h 88687"/>
                  <a:gd name="connsiteX39" fmla="*/ 186768 w 222012"/>
                  <a:gd name="connsiteY39" fmla="*/ 59644 h 88687"/>
                  <a:gd name="connsiteX40" fmla="*/ 195805 w 222012"/>
                  <a:gd name="connsiteY40" fmla="*/ 76814 h 88687"/>
                  <a:gd name="connsiteX41" fmla="*/ 203035 w 222012"/>
                  <a:gd name="connsiteY41" fmla="*/ 71392 h 88687"/>
                  <a:gd name="connsiteX42" fmla="*/ 207553 w 222012"/>
                  <a:gd name="connsiteY42" fmla="*/ 67777 h 88687"/>
                  <a:gd name="connsiteX43" fmla="*/ 203939 w 222012"/>
                  <a:gd name="connsiteY43" fmla="*/ 78621 h 88687"/>
                  <a:gd name="connsiteX44" fmla="*/ 212976 w 222012"/>
                  <a:gd name="connsiteY44" fmla="*/ 84947 h 88687"/>
                  <a:gd name="connsiteX45" fmla="*/ 220205 w 222012"/>
                  <a:gd name="connsiteY45" fmla="*/ 82236 h 88687"/>
                  <a:gd name="connsiteX46" fmla="*/ 222012 w 222012"/>
                  <a:gd name="connsiteY46" fmla="*/ 66873 h 88687"/>
                  <a:gd name="connsiteX47" fmla="*/ 212072 w 222012"/>
                  <a:gd name="connsiteY47" fmla="*/ 63259 h 88687"/>
                  <a:gd name="connsiteX48" fmla="*/ 212072 w 222012"/>
                  <a:gd name="connsiteY48" fmla="*/ 62355 h 88687"/>
                  <a:gd name="connsiteX49" fmla="*/ 208457 w 222012"/>
                  <a:gd name="connsiteY49" fmla="*/ 47896 h 88687"/>
                  <a:gd name="connsiteX50" fmla="*/ 198516 w 222012"/>
                  <a:gd name="connsiteY50" fmla="*/ 51511 h 88687"/>
                  <a:gd name="connsiteX51" fmla="*/ 196709 w 222012"/>
                  <a:gd name="connsiteY51" fmla="*/ 30726 h 88687"/>
                  <a:gd name="connsiteX52" fmla="*/ 193998 w 222012"/>
                  <a:gd name="connsiteY52" fmla="*/ 28015 h 88687"/>
                  <a:gd name="connsiteX53" fmla="*/ 194902 w 222012"/>
                  <a:gd name="connsiteY53" fmla="*/ 46088 h 88687"/>
                  <a:gd name="connsiteX54" fmla="*/ 191287 w 222012"/>
                  <a:gd name="connsiteY54" fmla="*/ 38859 h 88687"/>
                  <a:gd name="connsiteX55" fmla="*/ 189479 w 222012"/>
                  <a:gd name="connsiteY55" fmla="*/ 49703 h 88687"/>
                  <a:gd name="connsiteX56" fmla="*/ 181346 w 222012"/>
                  <a:gd name="connsiteY56" fmla="*/ 26207 h 88687"/>
                  <a:gd name="connsiteX57" fmla="*/ 177731 w 222012"/>
                  <a:gd name="connsiteY57" fmla="*/ 20785 h 88687"/>
                  <a:gd name="connsiteX58" fmla="*/ 180442 w 222012"/>
                  <a:gd name="connsiteY58" fmla="*/ 40666 h 88687"/>
                  <a:gd name="connsiteX59" fmla="*/ 178635 w 222012"/>
                  <a:gd name="connsiteY59" fmla="*/ 37955 h 88687"/>
                  <a:gd name="connsiteX60" fmla="*/ 168694 w 222012"/>
                  <a:gd name="connsiteY60" fmla="*/ 18978 h 88687"/>
                  <a:gd name="connsiteX61" fmla="*/ 158754 w 222012"/>
                  <a:gd name="connsiteY61" fmla="*/ 9037 h 88687"/>
                  <a:gd name="connsiteX62" fmla="*/ 167791 w 222012"/>
                  <a:gd name="connsiteY62" fmla="*/ 34340 h 88687"/>
                  <a:gd name="connsiteX63" fmla="*/ 167791 w 222012"/>
                  <a:gd name="connsiteY63" fmla="*/ 39763 h 88687"/>
                  <a:gd name="connsiteX64" fmla="*/ 155139 w 222012"/>
                  <a:gd name="connsiteY64" fmla="*/ 23496 h 88687"/>
                  <a:gd name="connsiteX65" fmla="*/ 145198 w 222012"/>
                  <a:gd name="connsiteY65" fmla="*/ 13555 h 88687"/>
                  <a:gd name="connsiteX66" fmla="*/ 144295 w 222012"/>
                  <a:gd name="connsiteY66" fmla="*/ 13555 h 88687"/>
                  <a:gd name="connsiteX67" fmla="*/ 149717 w 222012"/>
                  <a:gd name="connsiteY67" fmla="*/ 22592 h 88687"/>
                  <a:gd name="connsiteX68" fmla="*/ 158754 w 222012"/>
                  <a:gd name="connsiteY68" fmla="*/ 37955 h 88687"/>
                  <a:gd name="connsiteX69" fmla="*/ 147006 w 222012"/>
                  <a:gd name="connsiteY69" fmla="*/ 29822 h 88687"/>
                  <a:gd name="connsiteX70" fmla="*/ 146102 w 222012"/>
                  <a:gd name="connsiteY70" fmla="*/ 28918 h 88687"/>
                  <a:gd name="connsiteX71" fmla="*/ 141584 w 222012"/>
                  <a:gd name="connsiteY71" fmla="*/ 24400 h 88687"/>
                  <a:gd name="connsiteX72" fmla="*/ 149717 w 222012"/>
                  <a:gd name="connsiteY72" fmla="*/ 40666 h 88687"/>
                  <a:gd name="connsiteX73" fmla="*/ 128932 w 222012"/>
                  <a:gd name="connsiteY73" fmla="*/ 16267 h 88687"/>
                  <a:gd name="connsiteX74" fmla="*/ 128028 w 222012"/>
                  <a:gd name="connsiteY74" fmla="*/ 14459 h 88687"/>
                  <a:gd name="connsiteX75" fmla="*/ 138872 w 222012"/>
                  <a:gd name="connsiteY75" fmla="*/ 45185 h 88687"/>
                  <a:gd name="connsiteX76" fmla="*/ 135258 w 222012"/>
                  <a:gd name="connsiteY76" fmla="*/ 42474 h 88687"/>
                  <a:gd name="connsiteX77" fmla="*/ 109051 w 222012"/>
                  <a:gd name="connsiteY77" fmla="*/ 7230 h 88687"/>
                  <a:gd name="connsiteX78" fmla="*/ 118088 w 222012"/>
                  <a:gd name="connsiteY78" fmla="*/ 22592 h 88687"/>
                  <a:gd name="connsiteX79" fmla="*/ 120799 w 222012"/>
                  <a:gd name="connsiteY79" fmla="*/ 31629 h 88687"/>
                  <a:gd name="connsiteX80" fmla="*/ 112665 w 222012"/>
                  <a:gd name="connsiteY80" fmla="*/ 28918 h 88687"/>
                  <a:gd name="connsiteX81" fmla="*/ 106339 w 222012"/>
                  <a:gd name="connsiteY81" fmla="*/ 18074 h 88687"/>
                  <a:gd name="connsiteX82" fmla="*/ 78325 w 222012"/>
                  <a:gd name="connsiteY82" fmla="*/ 0 h 88687"/>
                  <a:gd name="connsiteX83" fmla="*/ 90073 w 222012"/>
                  <a:gd name="connsiteY83" fmla="*/ 13555 h 88687"/>
                  <a:gd name="connsiteX84" fmla="*/ 100917 w 222012"/>
                  <a:gd name="connsiteY84" fmla="*/ 26207 h 88687"/>
                  <a:gd name="connsiteX85" fmla="*/ 92784 w 222012"/>
                  <a:gd name="connsiteY85" fmla="*/ 26207 h 88687"/>
                  <a:gd name="connsiteX86" fmla="*/ 61155 w 222012"/>
                  <a:gd name="connsiteY86" fmla="*/ 9941 h 88687"/>
                  <a:gd name="connsiteX87" fmla="*/ 73806 w 222012"/>
                  <a:gd name="connsiteY87" fmla="*/ 21689 h 88687"/>
                  <a:gd name="connsiteX88" fmla="*/ 65673 w 222012"/>
                  <a:gd name="connsiteY88" fmla="*/ 28918 h 88687"/>
                  <a:gd name="connsiteX89" fmla="*/ 51214 w 222012"/>
                  <a:gd name="connsiteY89" fmla="*/ 26207 h 88687"/>
                  <a:gd name="connsiteX90" fmla="*/ 58444 w 222012"/>
                  <a:gd name="connsiteY90" fmla="*/ 36148 h 88687"/>
                  <a:gd name="connsiteX91" fmla="*/ 57540 w 222012"/>
                  <a:gd name="connsiteY91" fmla="*/ 41570 h 88687"/>
                  <a:gd name="connsiteX92" fmla="*/ 36755 w 222012"/>
                  <a:gd name="connsiteY92" fmla="*/ 32533 h 88687"/>
                  <a:gd name="connsiteX93" fmla="*/ 27718 w 222012"/>
                  <a:gd name="connsiteY93" fmla="*/ 29822 h 88687"/>
                  <a:gd name="connsiteX94" fmla="*/ 16874 w 222012"/>
                  <a:gd name="connsiteY94" fmla="*/ 32533 h 88687"/>
                  <a:gd name="connsiteX95" fmla="*/ 34044 w 222012"/>
                  <a:gd name="connsiteY95" fmla="*/ 37955 h 88687"/>
                  <a:gd name="connsiteX96" fmla="*/ 33140 w 222012"/>
                  <a:gd name="connsiteY96" fmla="*/ 42474 h 88687"/>
                  <a:gd name="connsiteX97" fmla="*/ 20488 w 222012"/>
                  <a:gd name="connsiteY97" fmla="*/ 42474 h 88687"/>
                  <a:gd name="connsiteX98" fmla="*/ 15970 w 222012"/>
                  <a:gd name="connsiteY98" fmla="*/ 42474 h 88687"/>
                  <a:gd name="connsiteX99" fmla="*/ 23200 w 222012"/>
                  <a:gd name="connsiteY99" fmla="*/ 50607 h 88687"/>
                  <a:gd name="connsiteX100" fmla="*/ 8740 w 222012"/>
                  <a:gd name="connsiteY100" fmla="*/ 56933 h 88687"/>
                  <a:gd name="connsiteX101" fmla="*/ 28622 w 222012"/>
                  <a:gd name="connsiteY101" fmla="*/ 61451 h 88687"/>
                  <a:gd name="connsiteX102" fmla="*/ 34948 w 222012"/>
                  <a:gd name="connsiteY102" fmla="*/ 71392 h 88687"/>
                  <a:gd name="connsiteX103" fmla="*/ 25911 w 222012"/>
                  <a:gd name="connsiteY103" fmla="*/ 67777 h 88687"/>
                  <a:gd name="connsiteX104" fmla="*/ 11451 w 222012"/>
                  <a:gd name="connsiteY104" fmla="*/ 65066 h 88687"/>
                  <a:gd name="connsiteX105" fmla="*/ 20488 w 222012"/>
                  <a:gd name="connsiteY105" fmla="*/ 73199 h 88687"/>
                  <a:gd name="connsiteX106" fmla="*/ 11451 w 222012"/>
                  <a:gd name="connsiteY106" fmla="*/ 77718 h 88687"/>
                  <a:gd name="connsiteX107" fmla="*/ 14163 w 222012"/>
                  <a:gd name="connsiteY107" fmla="*/ 84044 h 88687"/>
                  <a:gd name="connsiteX108" fmla="*/ 607 w 222012"/>
                  <a:gd name="connsiteY108" fmla="*/ 85851 h 88687"/>
                  <a:gd name="connsiteX109" fmla="*/ 607 w 222012"/>
                  <a:gd name="connsiteY109" fmla="*/ 85851 h 88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222012" h="88687">
                    <a:moveTo>
                      <a:pt x="607" y="85851"/>
                    </a:moveTo>
                    <a:cubicBezTo>
                      <a:pt x="6933" y="89466"/>
                      <a:pt x="15970" y="89466"/>
                      <a:pt x="23200" y="86755"/>
                    </a:cubicBezTo>
                    <a:cubicBezTo>
                      <a:pt x="25911" y="85851"/>
                      <a:pt x="13259" y="81333"/>
                      <a:pt x="15970" y="80429"/>
                    </a:cubicBezTo>
                    <a:cubicBezTo>
                      <a:pt x="22296" y="77718"/>
                      <a:pt x="29525" y="84947"/>
                      <a:pt x="34948" y="82236"/>
                    </a:cubicBezTo>
                    <a:cubicBezTo>
                      <a:pt x="37659" y="80429"/>
                      <a:pt x="25911" y="74103"/>
                      <a:pt x="28622" y="74103"/>
                    </a:cubicBezTo>
                    <a:cubicBezTo>
                      <a:pt x="35851" y="73199"/>
                      <a:pt x="44888" y="83140"/>
                      <a:pt x="48503" y="80429"/>
                    </a:cubicBezTo>
                    <a:cubicBezTo>
                      <a:pt x="49407" y="79525"/>
                      <a:pt x="44888" y="68681"/>
                      <a:pt x="41273" y="63259"/>
                    </a:cubicBezTo>
                    <a:cubicBezTo>
                      <a:pt x="41273" y="63259"/>
                      <a:pt x="51214" y="72296"/>
                      <a:pt x="58444" y="71392"/>
                    </a:cubicBezTo>
                    <a:cubicBezTo>
                      <a:pt x="60251" y="71392"/>
                      <a:pt x="49407" y="53318"/>
                      <a:pt x="52118" y="54222"/>
                    </a:cubicBezTo>
                    <a:cubicBezTo>
                      <a:pt x="53925" y="55125"/>
                      <a:pt x="62058" y="71392"/>
                      <a:pt x="64769" y="72296"/>
                    </a:cubicBezTo>
                    <a:cubicBezTo>
                      <a:pt x="82843" y="82236"/>
                      <a:pt x="79229" y="72296"/>
                      <a:pt x="79229" y="72296"/>
                    </a:cubicBezTo>
                    <a:cubicBezTo>
                      <a:pt x="77421" y="66873"/>
                      <a:pt x="75614" y="60548"/>
                      <a:pt x="74710" y="55125"/>
                    </a:cubicBezTo>
                    <a:cubicBezTo>
                      <a:pt x="73806" y="50607"/>
                      <a:pt x="69288" y="48800"/>
                      <a:pt x="69288" y="44281"/>
                    </a:cubicBezTo>
                    <a:cubicBezTo>
                      <a:pt x="74710" y="52414"/>
                      <a:pt x="82843" y="57837"/>
                      <a:pt x="89169" y="65970"/>
                    </a:cubicBezTo>
                    <a:cubicBezTo>
                      <a:pt x="92784" y="71392"/>
                      <a:pt x="96399" y="79525"/>
                      <a:pt x="101821" y="81333"/>
                    </a:cubicBezTo>
                    <a:cubicBezTo>
                      <a:pt x="105436" y="82236"/>
                      <a:pt x="91880" y="53318"/>
                      <a:pt x="94591" y="53318"/>
                    </a:cubicBezTo>
                    <a:cubicBezTo>
                      <a:pt x="98206" y="54222"/>
                      <a:pt x="112665" y="76814"/>
                      <a:pt x="120799" y="86755"/>
                    </a:cubicBezTo>
                    <a:cubicBezTo>
                      <a:pt x="126221" y="93081"/>
                      <a:pt x="117184" y="70488"/>
                      <a:pt x="116280" y="62355"/>
                    </a:cubicBezTo>
                    <a:cubicBezTo>
                      <a:pt x="116280" y="62355"/>
                      <a:pt x="113569" y="54222"/>
                      <a:pt x="112665" y="47896"/>
                    </a:cubicBezTo>
                    <a:cubicBezTo>
                      <a:pt x="111762" y="41570"/>
                      <a:pt x="113569" y="46992"/>
                      <a:pt x="114473" y="51511"/>
                    </a:cubicBezTo>
                    <a:cubicBezTo>
                      <a:pt x="114473" y="56933"/>
                      <a:pt x="126221" y="75007"/>
                      <a:pt x="126221" y="75007"/>
                    </a:cubicBezTo>
                    <a:cubicBezTo>
                      <a:pt x="126221" y="69585"/>
                      <a:pt x="123510" y="60548"/>
                      <a:pt x="123510" y="56029"/>
                    </a:cubicBezTo>
                    <a:cubicBezTo>
                      <a:pt x="123510" y="56029"/>
                      <a:pt x="134354" y="77718"/>
                      <a:pt x="134354" y="80429"/>
                    </a:cubicBezTo>
                    <a:cubicBezTo>
                      <a:pt x="135258" y="83140"/>
                      <a:pt x="138872" y="65066"/>
                      <a:pt x="140680" y="57837"/>
                    </a:cubicBezTo>
                    <a:cubicBezTo>
                      <a:pt x="142487" y="61451"/>
                      <a:pt x="144295" y="71392"/>
                      <a:pt x="146102" y="72296"/>
                    </a:cubicBezTo>
                    <a:cubicBezTo>
                      <a:pt x="148813" y="73199"/>
                      <a:pt x="147006" y="62355"/>
                      <a:pt x="147909" y="63259"/>
                    </a:cubicBezTo>
                    <a:cubicBezTo>
                      <a:pt x="152428" y="68681"/>
                      <a:pt x="152428" y="70488"/>
                      <a:pt x="152428" y="76814"/>
                    </a:cubicBezTo>
                    <a:cubicBezTo>
                      <a:pt x="152428" y="82236"/>
                      <a:pt x="154235" y="70488"/>
                      <a:pt x="153332" y="63259"/>
                    </a:cubicBezTo>
                    <a:cubicBezTo>
                      <a:pt x="153332" y="62355"/>
                      <a:pt x="152428" y="57837"/>
                      <a:pt x="153332" y="57837"/>
                    </a:cubicBezTo>
                    <a:cubicBezTo>
                      <a:pt x="156043" y="58740"/>
                      <a:pt x="165080" y="81333"/>
                      <a:pt x="163272" y="84044"/>
                    </a:cubicBezTo>
                    <a:cubicBezTo>
                      <a:pt x="167791" y="70488"/>
                      <a:pt x="165983" y="75007"/>
                      <a:pt x="165080" y="63259"/>
                    </a:cubicBezTo>
                    <a:cubicBezTo>
                      <a:pt x="165080" y="62355"/>
                      <a:pt x="163272" y="55125"/>
                      <a:pt x="164176" y="55125"/>
                    </a:cubicBezTo>
                    <a:cubicBezTo>
                      <a:pt x="164176" y="55125"/>
                      <a:pt x="164176" y="55125"/>
                      <a:pt x="165080" y="55125"/>
                    </a:cubicBezTo>
                    <a:cubicBezTo>
                      <a:pt x="166887" y="56933"/>
                      <a:pt x="168694" y="58740"/>
                      <a:pt x="169598" y="60548"/>
                    </a:cubicBezTo>
                    <a:cubicBezTo>
                      <a:pt x="170502" y="63259"/>
                      <a:pt x="171406" y="65970"/>
                      <a:pt x="171406" y="69585"/>
                    </a:cubicBezTo>
                    <a:cubicBezTo>
                      <a:pt x="171406" y="70488"/>
                      <a:pt x="171406" y="53318"/>
                      <a:pt x="171406" y="54222"/>
                    </a:cubicBezTo>
                    <a:cubicBezTo>
                      <a:pt x="171406" y="54222"/>
                      <a:pt x="172309" y="55125"/>
                      <a:pt x="172309" y="55125"/>
                    </a:cubicBezTo>
                    <a:cubicBezTo>
                      <a:pt x="175924" y="58740"/>
                      <a:pt x="181346" y="76814"/>
                      <a:pt x="184961" y="76814"/>
                    </a:cubicBezTo>
                    <a:cubicBezTo>
                      <a:pt x="187672" y="76814"/>
                      <a:pt x="184961" y="58740"/>
                      <a:pt x="185865" y="58740"/>
                    </a:cubicBezTo>
                    <a:cubicBezTo>
                      <a:pt x="185865" y="58740"/>
                      <a:pt x="186768" y="58740"/>
                      <a:pt x="186768" y="59644"/>
                    </a:cubicBezTo>
                    <a:cubicBezTo>
                      <a:pt x="191287" y="62355"/>
                      <a:pt x="198516" y="71392"/>
                      <a:pt x="195805" y="76814"/>
                    </a:cubicBezTo>
                    <a:cubicBezTo>
                      <a:pt x="195805" y="76814"/>
                      <a:pt x="203035" y="71392"/>
                      <a:pt x="203035" y="71392"/>
                    </a:cubicBezTo>
                    <a:cubicBezTo>
                      <a:pt x="204842" y="70488"/>
                      <a:pt x="206650" y="65970"/>
                      <a:pt x="207553" y="67777"/>
                    </a:cubicBezTo>
                    <a:cubicBezTo>
                      <a:pt x="210264" y="72296"/>
                      <a:pt x="202131" y="75910"/>
                      <a:pt x="203939" y="78621"/>
                    </a:cubicBezTo>
                    <a:cubicBezTo>
                      <a:pt x="207553" y="82236"/>
                      <a:pt x="222012" y="67777"/>
                      <a:pt x="212976" y="84947"/>
                    </a:cubicBezTo>
                    <a:cubicBezTo>
                      <a:pt x="212976" y="84947"/>
                      <a:pt x="220205" y="89466"/>
                      <a:pt x="220205" y="82236"/>
                    </a:cubicBezTo>
                    <a:cubicBezTo>
                      <a:pt x="220205" y="79525"/>
                      <a:pt x="222012" y="66873"/>
                      <a:pt x="222012" y="66873"/>
                    </a:cubicBezTo>
                    <a:cubicBezTo>
                      <a:pt x="217494" y="66873"/>
                      <a:pt x="207553" y="75910"/>
                      <a:pt x="212072" y="63259"/>
                    </a:cubicBezTo>
                    <a:cubicBezTo>
                      <a:pt x="212072" y="63259"/>
                      <a:pt x="212976" y="61451"/>
                      <a:pt x="212072" y="62355"/>
                    </a:cubicBezTo>
                    <a:cubicBezTo>
                      <a:pt x="203939" y="65066"/>
                      <a:pt x="208457" y="56933"/>
                      <a:pt x="208457" y="47896"/>
                    </a:cubicBezTo>
                    <a:cubicBezTo>
                      <a:pt x="208457" y="43377"/>
                      <a:pt x="191287" y="71392"/>
                      <a:pt x="198516" y="51511"/>
                    </a:cubicBezTo>
                    <a:cubicBezTo>
                      <a:pt x="200324" y="46088"/>
                      <a:pt x="200324" y="36148"/>
                      <a:pt x="196709" y="30726"/>
                    </a:cubicBezTo>
                    <a:cubicBezTo>
                      <a:pt x="195805" y="29822"/>
                      <a:pt x="193998" y="27111"/>
                      <a:pt x="193998" y="28015"/>
                    </a:cubicBezTo>
                    <a:cubicBezTo>
                      <a:pt x="195805" y="34340"/>
                      <a:pt x="197613" y="43377"/>
                      <a:pt x="194902" y="46088"/>
                    </a:cubicBezTo>
                    <a:cubicBezTo>
                      <a:pt x="194902" y="46088"/>
                      <a:pt x="191287" y="37955"/>
                      <a:pt x="191287" y="38859"/>
                    </a:cubicBezTo>
                    <a:cubicBezTo>
                      <a:pt x="191287" y="43377"/>
                      <a:pt x="190383" y="54222"/>
                      <a:pt x="189479" y="49703"/>
                    </a:cubicBezTo>
                    <a:cubicBezTo>
                      <a:pt x="189479" y="47896"/>
                      <a:pt x="190383" y="37052"/>
                      <a:pt x="181346" y="26207"/>
                    </a:cubicBezTo>
                    <a:cubicBezTo>
                      <a:pt x="180442" y="25303"/>
                      <a:pt x="178635" y="21689"/>
                      <a:pt x="177731" y="20785"/>
                    </a:cubicBezTo>
                    <a:cubicBezTo>
                      <a:pt x="177731" y="20785"/>
                      <a:pt x="184057" y="39763"/>
                      <a:pt x="180442" y="40666"/>
                    </a:cubicBezTo>
                    <a:cubicBezTo>
                      <a:pt x="178635" y="40666"/>
                      <a:pt x="178635" y="38859"/>
                      <a:pt x="178635" y="37955"/>
                    </a:cubicBezTo>
                    <a:cubicBezTo>
                      <a:pt x="175020" y="30726"/>
                      <a:pt x="172309" y="26207"/>
                      <a:pt x="168694" y="18978"/>
                    </a:cubicBezTo>
                    <a:cubicBezTo>
                      <a:pt x="166887" y="14459"/>
                      <a:pt x="162369" y="10844"/>
                      <a:pt x="158754" y="9037"/>
                    </a:cubicBezTo>
                    <a:cubicBezTo>
                      <a:pt x="157850" y="8133"/>
                      <a:pt x="166887" y="28918"/>
                      <a:pt x="167791" y="34340"/>
                    </a:cubicBezTo>
                    <a:cubicBezTo>
                      <a:pt x="167791" y="35244"/>
                      <a:pt x="169598" y="38859"/>
                      <a:pt x="167791" y="39763"/>
                    </a:cubicBezTo>
                    <a:cubicBezTo>
                      <a:pt x="167791" y="39763"/>
                      <a:pt x="161465" y="28918"/>
                      <a:pt x="155139" y="23496"/>
                    </a:cubicBezTo>
                    <a:cubicBezTo>
                      <a:pt x="151524" y="20785"/>
                      <a:pt x="151524" y="18074"/>
                      <a:pt x="145198" y="13555"/>
                    </a:cubicBezTo>
                    <a:cubicBezTo>
                      <a:pt x="144295" y="12652"/>
                      <a:pt x="144295" y="13555"/>
                      <a:pt x="144295" y="13555"/>
                    </a:cubicBezTo>
                    <a:cubicBezTo>
                      <a:pt x="144295" y="13555"/>
                      <a:pt x="149717" y="22592"/>
                      <a:pt x="149717" y="22592"/>
                    </a:cubicBezTo>
                    <a:cubicBezTo>
                      <a:pt x="150621" y="27111"/>
                      <a:pt x="156043" y="31629"/>
                      <a:pt x="158754" y="37955"/>
                    </a:cubicBezTo>
                    <a:cubicBezTo>
                      <a:pt x="154235" y="34340"/>
                      <a:pt x="150621" y="31629"/>
                      <a:pt x="147006" y="29822"/>
                    </a:cubicBezTo>
                    <a:cubicBezTo>
                      <a:pt x="147006" y="29822"/>
                      <a:pt x="146102" y="29822"/>
                      <a:pt x="146102" y="28918"/>
                    </a:cubicBezTo>
                    <a:cubicBezTo>
                      <a:pt x="145198" y="28015"/>
                      <a:pt x="141584" y="24400"/>
                      <a:pt x="141584" y="24400"/>
                    </a:cubicBezTo>
                    <a:cubicBezTo>
                      <a:pt x="142487" y="27111"/>
                      <a:pt x="153332" y="42474"/>
                      <a:pt x="149717" y="40666"/>
                    </a:cubicBezTo>
                    <a:cubicBezTo>
                      <a:pt x="139776" y="37052"/>
                      <a:pt x="136161" y="24400"/>
                      <a:pt x="128932" y="16267"/>
                    </a:cubicBezTo>
                    <a:cubicBezTo>
                      <a:pt x="128932" y="15363"/>
                      <a:pt x="128028" y="13555"/>
                      <a:pt x="128028" y="14459"/>
                    </a:cubicBezTo>
                    <a:cubicBezTo>
                      <a:pt x="127124" y="19881"/>
                      <a:pt x="140680" y="44281"/>
                      <a:pt x="138872" y="45185"/>
                    </a:cubicBezTo>
                    <a:cubicBezTo>
                      <a:pt x="138872" y="45185"/>
                      <a:pt x="137065" y="43377"/>
                      <a:pt x="135258" y="42474"/>
                    </a:cubicBezTo>
                    <a:cubicBezTo>
                      <a:pt x="130739" y="29822"/>
                      <a:pt x="123510" y="20785"/>
                      <a:pt x="109051" y="7230"/>
                    </a:cubicBezTo>
                    <a:cubicBezTo>
                      <a:pt x="109954" y="11748"/>
                      <a:pt x="117184" y="18074"/>
                      <a:pt x="118088" y="22592"/>
                    </a:cubicBezTo>
                    <a:cubicBezTo>
                      <a:pt x="118991" y="26207"/>
                      <a:pt x="119895" y="28918"/>
                      <a:pt x="120799" y="31629"/>
                    </a:cubicBezTo>
                    <a:cubicBezTo>
                      <a:pt x="120799" y="31629"/>
                      <a:pt x="116280" y="36148"/>
                      <a:pt x="112665" y="28918"/>
                    </a:cubicBezTo>
                    <a:cubicBezTo>
                      <a:pt x="109051" y="21689"/>
                      <a:pt x="108147" y="20785"/>
                      <a:pt x="106339" y="18074"/>
                    </a:cubicBezTo>
                    <a:cubicBezTo>
                      <a:pt x="99110" y="9037"/>
                      <a:pt x="94591" y="6326"/>
                      <a:pt x="78325" y="0"/>
                    </a:cubicBezTo>
                    <a:cubicBezTo>
                      <a:pt x="78325" y="0"/>
                      <a:pt x="87362" y="11748"/>
                      <a:pt x="90073" y="13555"/>
                    </a:cubicBezTo>
                    <a:cubicBezTo>
                      <a:pt x="100014" y="18978"/>
                      <a:pt x="100917" y="26207"/>
                      <a:pt x="100917" y="26207"/>
                    </a:cubicBezTo>
                    <a:cubicBezTo>
                      <a:pt x="100917" y="26207"/>
                      <a:pt x="114473" y="40666"/>
                      <a:pt x="92784" y="26207"/>
                    </a:cubicBezTo>
                    <a:cubicBezTo>
                      <a:pt x="71095" y="11748"/>
                      <a:pt x="53925" y="2711"/>
                      <a:pt x="61155" y="9941"/>
                    </a:cubicBezTo>
                    <a:cubicBezTo>
                      <a:pt x="69288" y="17170"/>
                      <a:pt x="73806" y="21689"/>
                      <a:pt x="73806" y="21689"/>
                    </a:cubicBezTo>
                    <a:cubicBezTo>
                      <a:pt x="73806" y="21689"/>
                      <a:pt x="71095" y="28918"/>
                      <a:pt x="65673" y="28918"/>
                    </a:cubicBezTo>
                    <a:cubicBezTo>
                      <a:pt x="60251" y="28918"/>
                      <a:pt x="44888" y="18978"/>
                      <a:pt x="51214" y="26207"/>
                    </a:cubicBezTo>
                    <a:cubicBezTo>
                      <a:pt x="57540" y="34340"/>
                      <a:pt x="58444" y="36148"/>
                      <a:pt x="58444" y="36148"/>
                    </a:cubicBezTo>
                    <a:cubicBezTo>
                      <a:pt x="58444" y="36148"/>
                      <a:pt x="61155" y="41570"/>
                      <a:pt x="57540" y="41570"/>
                    </a:cubicBezTo>
                    <a:cubicBezTo>
                      <a:pt x="53021" y="41570"/>
                      <a:pt x="36755" y="32533"/>
                      <a:pt x="36755" y="32533"/>
                    </a:cubicBezTo>
                    <a:cubicBezTo>
                      <a:pt x="36755" y="32533"/>
                      <a:pt x="34044" y="28015"/>
                      <a:pt x="27718" y="29822"/>
                    </a:cubicBezTo>
                    <a:cubicBezTo>
                      <a:pt x="21392" y="31629"/>
                      <a:pt x="6029" y="28918"/>
                      <a:pt x="16874" y="32533"/>
                    </a:cubicBezTo>
                    <a:cubicBezTo>
                      <a:pt x="27718" y="35244"/>
                      <a:pt x="34044" y="37955"/>
                      <a:pt x="34044" y="37955"/>
                    </a:cubicBezTo>
                    <a:cubicBezTo>
                      <a:pt x="34044" y="37955"/>
                      <a:pt x="36755" y="42474"/>
                      <a:pt x="33140" y="42474"/>
                    </a:cubicBezTo>
                    <a:cubicBezTo>
                      <a:pt x="29525" y="42474"/>
                      <a:pt x="23200" y="42474"/>
                      <a:pt x="20488" y="42474"/>
                    </a:cubicBezTo>
                    <a:cubicBezTo>
                      <a:pt x="17777" y="42474"/>
                      <a:pt x="15970" y="42474"/>
                      <a:pt x="15970" y="42474"/>
                    </a:cubicBezTo>
                    <a:cubicBezTo>
                      <a:pt x="18681" y="45185"/>
                      <a:pt x="25007" y="47896"/>
                      <a:pt x="23200" y="50607"/>
                    </a:cubicBezTo>
                    <a:cubicBezTo>
                      <a:pt x="20488" y="55125"/>
                      <a:pt x="6933" y="52414"/>
                      <a:pt x="8740" y="56933"/>
                    </a:cubicBezTo>
                    <a:cubicBezTo>
                      <a:pt x="12355" y="63259"/>
                      <a:pt x="23200" y="58740"/>
                      <a:pt x="28622" y="61451"/>
                    </a:cubicBezTo>
                    <a:cubicBezTo>
                      <a:pt x="32236" y="63259"/>
                      <a:pt x="36755" y="67777"/>
                      <a:pt x="34948" y="71392"/>
                    </a:cubicBezTo>
                    <a:cubicBezTo>
                      <a:pt x="33140" y="74103"/>
                      <a:pt x="28622" y="68681"/>
                      <a:pt x="25911" y="67777"/>
                    </a:cubicBezTo>
                    <a:cubicBezTo>
                      <a:pt x="21392" y="66873"/>
                      <a:pt x="15066" y="62355"/>
                      <a:pt x="11451" y="65066"/>
                    </a:cubicBezTo>
                    <a:cubicBezTo>
                      <a:pt x="8740" y="67777"/>
                      <a:pt x="20488" y="68681"/>
                      <a:pt x="20488" y="73199"/>
                    </a:cubicBezTo>
                    <a:cubicBezTo>
                      <a:pt x="20488" y="76814"/>
                      <a:pt x="13259" y="74103"/>
                      <a:pt x="11451" y="77718"/>
                    </a:cubicBezTo>
                    <a:cubicBezTo>
                      <a:pt x="10548" y="79525"/>
                      <a:pt x="15066" y="82236"/>
                      <a:pt x="14163" y="84044"/>
                    </a:cubicBezTo>
                    <a:cubicBezTo>
                      <a:pt x="10548" y="84947"/>
                      <a:pt x="-3008" y="84044"/>
                      <a:pt x="607" y="85851"/>
                    </a:cubicBezTo>
                    <a:lnTo>
                      <a:pt x="607" y="85851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6" name="任意多边形: 形状 1856"/>
              <p:cNvSpPr/>
              <p:nvPr>
                <p:custDataLst>
                  <p:tags r:id="rId3860"/>
                </p:custDataLst>
              </p:nvPr>
            </p:nvSpPr>
            <p:spPr>
              <a:xfrm>
                <a:off x="4413290" y="2197374"/>
                <a:ext cx="17582" cy="17805"/>
              </a:xfrm>
              <a:custGeom>
                <a:avLst/>
                <a:gdLst>
                  <a:gd name="connsiteX0" fmla="*/ 29 w 17582"/>
                  <a:gd name="connsiteY0" fmla="*/ 2442 h 17805"/>
                  <a:gd name="connsiteX1" fmla="*/ 14488 w 17582"/>
                  <a:gd name="connsiteY1" fmla="*/ 5153 h 17805"/>
                  <a:gd name="connsiteX2" fmla="*/ 8162 w 17582"/>
                  <a:gd name="connsiteY2" fmla="*/ 6961 h 17805"/>
                  <a:gd name="connsiteX3" fmla="*/ 2740 w 17582"/>
                  <a:gd name="connsiteY3" fmla="*/ 17805 h 17805"/>
                  <a:gd name="connsiteX4" fmla="*/ 6355 w 17582"/>
                  <a:gd name="connsiteY4" fmla="*/ 9672 h 17805"/>
                  <a:gd name="connsiteX5" fmla="*/ 6355 w 17582"/>
                  <a:gd name="connsiteY5" fmla="*/ 4250 h 17805"/>
                  <a:gd name="connsiteX6" fmla="*/ 6355 w 17582"/>
                  <a:gd name="connsiteY6" fmla="*/ 3346 h 17805"/>
                  <a:gd name="connsiteX7" fmla="*/ 29 w 17582"/>
                  <a:gd name="connsiteY7" fmla="*/ 2442 h 17805"/>
                  <a:gd name="connsiteX8" fmla="*/ 29 w 17582"/>
                  <a:gd name="connsiteY8" fmla="*/ 2442 h 17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582" h="17805">
                    <a:moveTo>
                      <a:pt x="29" y="2442"/>
                    </a:moveTo>
                    <a:cubicBezTo>
                      <a:pt x="4548" y="-1172"/>
                      <a:pt x="25332" y="-1172"/>
                      <a:pt x="14488" y="5153"/>
                    </a:cubicBezTo>
                    <a:cubicBezTo>
                      <a:pt x="11777" y="6961"/>
                      <a:pt x="9970" y="5153"/>
                      <a:pt x="8162" y="6961"/>
                    </a:cubicBezTo>
                    <a:cubicBezTo>
                      <a:pt x="8162" y="6961"/>
                      <a:pt x="19007" y="16902"/>
                      <a:pt x="2740" y="17805"/>
                    </a:cubicBezTo>
                    <a:cubicBezTo>
                      <a:pt x="-5393" y="17805"/>
                      <a:pt x="7259" y="13287"/>
                      <a:pt x="6355" y="9672"/>
                    </a:cubicBezTo>
                    <a:cubicBezTo>
                      <a:pt x="5451" y="4250"/>
                      <a:pt x="-6297" y="12383"/>
                      <a:pt x="6355" y="4250"/>
                    </a:cubicBezTo>
                    <a:cubicBezTo>
                      <a:pt x="6355" y="4250"/>
                      <a:pt x="6355" y="3346"/>
                      <a:pt x="6355" y="3346"/>
                    </a:cubicBezTo>
                    <a:cubicBezTo>
                      <a:pt x="3644" y="4250"/>
                      <a:pt x="29" y="3346"/>
                      <a:pt x="29" y="2442"/>
                    </a:cubicBezTo>
                    <a:lnTo>
                      <a:pt x="29" y="2442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7" name="任意多边形: 形状 1857"/>
              <p:cNvSpPr/>
              <p:nvPr>
                <p:custDataLst>
                  <p:tags r:id="rId3861"/>
                </p:custDataLst>
              </p:nvPr>
            </p:nvSpPr>
            <p:spPr>
              <a:xfrm>
                <a:off x="4626899" y="2194394"/>
                <a:ext cx="12464" cy="38858"/>
              </a:xfrm>
              <a:custGeom>
                <a:avLst/>
                <a:gdLst>
                  <a:gd name="connsiteX0" fmla="*/ 3307 w 12464"/>
                  <a:gd name="connsiteY0" fmla="*/ 8133 h 38858"/>
                  <a:gd name="connsiteX1" fmla="*/ 9633 w 12464"/>
                  <a:gd name="connsiteY1" fmla="*/ 0 h 38858"/>
                  <a:gd name="connsiteX2" fmla="*/ 9633 w 12464"/>
                  <a:gd name="connsiteY2" fmla="*/ 9941 h 38858"/>
                  <a:gd name="connsiteX3" fmla="*/ 11440 w 12464"/>
                  <a:gd name="connsiteY3" fmla="*/ 9037 h 38858"/>
                  <a:gd name="connsiteX4" fmla="*/ 8729 w 12464"/>
                  <a:gd name="connsiteY4" fmla="*/ 17170 h 38858"/>
                  <a:gd name="connsiteX5" fmla="*/ 12344 w 12464"/>
                  <a:gd name="connsiteY5" fmla="*/ 15363 h 38858"/>
                  <a:gd name="connsiteX6" fmla="*/ 9633 w 12464"/>
                  <a:gd name="connsiteY6" fmla="*/ 31629 h 38858"/>
                  <a:gd name="connsiteX7" fmla="*/ 11440 w 12464"/>
                  <a:gd name="connsiteY7" fmla="*/ 28918 h 38858"/>
                  <a:gd name="connsiteX8" fmla="*/ 11440 w 12464"/>
                  <a:gd name="connsiteY8" fmla="*/ 30726 h 38858"/>
                  <a:gd name="connsiteX9" fmla="*/ 8729 w 12464"/>
                  <a:gd name="connsiteY9" fmla="*/ 38859 h 38858"/>
                  <a:gd name="connsiteX10" fmla="*/ 8729 w 12464"/>
                  <a:gd name="connsiteY10" fmla="*/ 19881 h 38858"/>
                  <a:gd name="connsiteX11" fmla="*/ 4211 w 12464"/>
                  <a:gd name="connsiteY11" fmla="*/ 19881 h 38858"/>
                  <a:gd name="connsiteX12" fmla="*/ 6922 w 12464"/>
                  <a:gd name="connsiteY12" fmla="*/ 11748 h 38858"/>
                  <a:gd name="connsiteX13" fmla="*/ 596 w 12464"/>
                  <a:gd name="connsiteY13" fmla="*/ 11748 h 38858"/>
                  <a:gd name="connsiteX14" fmla="*/ 3307 w 12464"/>
                  <a:gd name="connsiteY14" fmla="*/ 8133 h 38858"/>
                  <a:gd name="connsiteX15" fmla="*/ 3307 w 12464"/>
                  <a:gd name="connsiteY15" fmla="*/ 8133 h 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64" h="38858">
                    <a:moveTo>
                      <a:pt x="3307" y="8133"/>
                    </a:moveTo>
                    <a:cubicBezTo>
                      <a:pt x="6922" y="7230"/>
                      <a:pt x="6018" y="0"/>
                      <a:pt x="9633" y="0"/>
                    </a:cubicBezTo>
                    <a:cubicBezTo>
                      <a:pt x="12344" y="0"/>
                      <a:pt x="8729" y="7230"/>
                      <a:pt x="9633" y="9941"/>
                    </a:cubicBezTo>
                    <a:cubicBezTo>
                      <a:pt x="9633" y="10844"/>
                      <a:pt x="10537" y="9037"/>
                      <a:pt x="11440" y="9037"/>
                    </a:cubicBezTo>
                    <a:cubicBezTo>
                      <a:pt x="12344" y="9941"/>
                      <a:pt x="7826" y="16267"/>
                      <a:pt x="8729" y="17170"/>
                    </a:cubicBezTo>
                    <a:cubicBezTo>
                      <a:pt x="9633" y="18074"/>
                      <a:pt x="11440" y="15363"/>
                      <a:pt x="12344" y="15363"/>
                    </a:cubicBezTo>
                    <a:cubicBezTo>
                      <a:pt x="13248" y="15363"/>
                      <a:pt x="8729" y="29822"/>
                      <a:pt x="9633" y="31629"/>
                    </a:cubicBezTo>
                    <a:cubicBezTo>
                      <a:pt x="10537" y="32533"/>
                      <a:pt x="10537" y="29822"/>
                      <a:pt x="11440" y="28918"/>
                    </a:cubicBezTo>
                    <a:cubicBezTo>
                      <a:pt x="11440" y="28918"/>
                      <a:pt x="11440" y="30726"/>
                      <a:pt x="11440" y="30726"/>
                    </a:cubicBezTo>
                    <a:cubicBezTo>
                      <a:pt x="10537" y="31629"/>
                      <a:pt x="8729" y="38859"/>
                      <a:pt x="8729" y="38859"/>
                    </a:cubicBezTo>
                    <a:cubicBezTo>
                      <a:pt x="6922" y="32533"/>
                      <a:pt x="7826" y="26207"/>
                      <a:pt x="8729" y="19881"/>
                    </a:cubicBezTo>
                    <a:cubicBezTo>
                      <a:pt x="8729" y="18978"/>
                      <a:pt x="5115" y="21689"/>
                      <a:pt x="4211" y="19881"/>
                    </a:cubicBezTo>
                    <a:cubicBezTo>
                      <a:pt x="3307" y="18074"/>
                      <a:pt x="7826" y="11748"/>
                      <a:pt x="6922" y="11748"/>
                    </a:cubicBezTo>
                    <a:cubicBezTo>
                      <a:pt x="5115" y="10844"/>
                      <a:pt x="2403" y="12652"/>
                      <a:pt x="596" y="11748"/>
                    </a:cubicBezTo>
                    <a:cubicBezTo>
                      <a:pt x="-1211" y="11748"/>
                      <a:pt x="1500" y="8133"/>
                      <a:pt x="3307" y="8133"/>
                    </a:cubicBezTo>
                    <a:lnTo>
                      <a:pt x="3307" y="8133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8" name="任意多边形: 形状 1858"/>
              <p:cNvSpPr/>
              <p:nvPr>
                <p:custDataLst>
                  <p:tags r:id="rId3862"/>
                </p:custDataLst>
              </p:nvPr>
            </p:nvSpPr>
            <p:spPr>
              <a:xfrm>
                <a:off x="4485614" y="2375133"/>
                <a:ext cx="81332" cy="22592"/>
              </a:xfrm>
              <a:custGeom>
                <a:avLst/>
                <a:gdLst>
                  <a:gd name="connsiteX0" fmla="*/ 0 w 81332"/>
                  <a:gd name="connsiteY0" fmla="*/ 0 h 22592"/>
                  <a:gd name="connsiteX1" fmla="*/ 48799 w 81332"/>
                  <a:gd name="connsiteY1" fmla="*/ 22592 h 22592"/>
                  <a:gd name="connsiteX2" fmla="*/ 81333 w 81332"/>
                  <a:gd name="connsiteY2" fmla="*/ 3615 h 22592"/>
                  <a:gd name="connsiteX3" fmla="*/ 67777 w 81332"/>
                  <a:gd name="connsiteY3" fmla="*/ 9037 h 22592"/>
                  <a:gd name="connsiteX4" fmla="*/ 0 w 81332"/>
                  <a:gd name="connsiteY4" fmla="*/ 0 h 22592"/>
                  <a:gd name="connsiteX5" fmla="*/ 0 w 81332"/>
                  <a:gd name="connsiteY5" fmla="*/ 0 h 2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332" h="22592">
                    <a:moveTo>
                      <a:pt x="0" y="0"/>
                    </a:moveTo>
                    <a:cubicBezTo>
                      <a:pt x="9941" y="13555"/>
                      <a:pt x="27111" y="20785"/>
                      <a:pt x="48799" y="22592"/>
                    </a:cubicBezTo>
                    <a:cubicBezTo>
                      <a:pt x="65066" y="21689"/>
                      <a:pt x="74103" y="13555"/>
                      <a:pt x="81333" y="3615"/>
                    </a:cubicBezTo>
                    <a:cubicBezTo>
                      <a:pt x="76814" y="5422"/>
                      <a:pt x="72296" y="7230"/>
                      <a:pt x="67777" y="9037"/>
                    </a:cubicBezTo>
                    <a:cubicBezTo>
                      <a:pt x="52414" y="15363"/>
                      <a:pt x="30726" y="9037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9" name="任意多边形: 形状 1859"/>
              <p:cNvSpPr/>
              <p:nvPr>
                <p:custDataLst>
                  <p:tags r:id="rId3863"/>
                </p:custDataLst>
              </p:nvPr>
            </p:nvSpPr>
            <p:spPr>
              <a:xfrm>
                <a:off x="4474770" y="2287376"/>
                <a:ext cx="36147" cy="14146"/>
              </a:xfrm>
              <a:custGeom>
                <a:avLst/>
                <a:gdLst>
                  <a:gd name="connsiteX0" fmla="*/ 9941 w 36147"/>
                  <a:gd name="connsiteY0" fmla="*/ 99 h 14146"/>
                  <a:gd name="connsiteX1" fmla="*/ 0 w 36147"/>
                  <a:gd name="connsiteY1" fmla="*/ 4617 h 14146"/>
                  <a:gd name="connsiteX2" fmla="*/ 9037 w 36147"/>
                  <a:gd name="connsiteY2" fmla="*/ 11847 h 14146"/>
                  <a:gd name="connsiteX3" fmla="*/ 36148 w 36147"/>
                  <a:gd name="connsiteY3" fmla="*/ 10943 h 14146"/>
                  <a:gd name="connsiteX4" fmla="*/ 9941 w 36147"/>
                  <a:gd name="connsiteY4" fmla="*/ 99 h 14146"/>
                  <a:gd name="connsiteX5" fmla="*/ 9941 w 36147"/>
                  <a:gd name="connsiteY5" fmla="*/ 99 h 1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47" h="14146">
                    <a:moveTo>
                      <a:pt x="9941" y="99"/>
                    </a:moveTo>
                    <a:cubicBezTo>
                      <a:pt x="6326" y="1906"/>
                      <a:pt x="3615" y="2810"/>
                      <a:pt x="0" y="4617"/>
                    </a:cubicBezTo>
                    <a:cubicBezTo>
                      <a:pt x="1807" y="8232"/>
                      <a:pt x="5422" y="10943"/>
                      <a:pt x="9037" y="11847"/>
                    </a:cubicBezTo>
                    <a:cubicBezTo>
                      <a:pt x="16267" y="13654"/>
                      <a:pt x="26207" y="16365"/>
                      <a:pt x="36148" y="10943"/>
                    </a:cubicBezTo>
                    <a:cubicBezTo>
                      <a:pt x="32533" y="4617"/>
                      <a:pt x="27111" y="-805"/>
                      <a:pt x="9941" y="99"/>
                    </a:cubicBezTo>
                    <a:lnTo>
                      <a:pt x="9941" y="99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40" name="任意多边形: 形状 1860"/>
              <p:cNvSpPr/>
              <p:nvPr>
                <p:custDataLst>
                  <p:tags r:id="rId3864"/>
                </p:custDataLst>
              </p:nvPr>
            </p:nvSpPr>
            <p:spPr>
              <a:xfrm>
                <a:off x="4566043" y="2293446"/>
                <a:ext cx="32533" cy="10972"/>
              </a:xfrm>
              <a:custGeom>
                <a:avLst/>
                <a:gdLst>
                  <a:gd name="connsiteX0" fmla="*/ 0 w 32533"/>
                  <a:gd name="connsiteY0" fmla="*/ 5777 h 10972"/>
                  <a:gd name="connsiteX1" fmla="*/ 3615 w 32533"/>
                  <a:gd name="connsiteY1" fmla="*/ 2162 h 10972"/>
                  <a:gd name="connsiteX2" fmla="*/ 25303 w 32533"/>
                  <a:gd name="connsiteY2" fmla="*/ 355 h 10972"/>
                  <a:gd name="connsiteX3" fmla="*/ 32533 w 32533"/>
                  <a:gd name="connsiteY3" fmla="*/ 3969 h 10972"/>
                  <a:gd name="connsiteX4" fmla="*/ 20785 w 32533"/>
                  <a:gd name="connsiteY4" fmla="*/ 10295 h 10972"/>
                  <a:gd name="connsiteX5" fmla="*/ 7230 w 32533"/>
                  <a:gd name="connsiteY5" fmla="*/ 10295 h 10972"/>
                  <a:gd name="connsiteX6" fmla="*/ 0 w 32533"/>
                  <a:gd name="connsiteY6" fmla="*/ 5777 h 10972"/>
                  <a:gd name="connsiteX7" fmla="*/ 0 w 32533"/>
                  <a:gd name="connsiteY7" fmla="*/ 5777 h 1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533" h="10972">
                    <a:moveTo>
                      <a:pt x="0" y="5777"/>
                    </a:moveTo>
                    <a:cubicBezTo>
                      <a:pt x="904" y="4873"/>
                      <a:pt x="2711" y="3969"/>
                      <a:pt x="3615" y="2162"/>
                    </a:cubicBezTo>
                    <a:cubicBezTo>
                      <a:pt x="9941" y="355"/>
                      <a:pt x="17170" y="-549"/>
                      <a:pt x="25303" y="355"/>
                    </a:cubicBezTo>
                    <a:cubicBezTo>
                      <a:pt x="28015" y="1258"/>
                      <a:pt x="29822" y="3066"/>
                      <a:pt x="32533" y="3969"/>
                    </a:cubicBezTo>
                    <a:cubicBezTo>
                      <a:pt x="29822" y="6680"/>
                      <a:pt x="26207" y="9391"/>
                      <a:pt x="20785" y="10295"/>
                    </a:cubicBezTo>
                    <a:cubicBezTo>
                      <a:pt x="16267" y="11199"/>
                      <a:pt x="11748" y="11199"/>
                      <a:pt x="7230" y="10295"/>
                    </a:cubicBezTo>
                    <a:cubicBezTo>
                      <a:pt x="4518" y="9391"/>
                      <a:pt x="1807" y="7584"/>
                      <a:pt x="0" y="5777"/>
                    </a:cubicBezTo>
                    <a:lnTo>
                      <a:pt x="0" y="5777"/>
                    </a:lnTo>
                    <a:close/>
                  </a:path>
                </a:pathLst>
              </a:custGeom>
              <a:solidFill>
                <a:srgbClr val="FFFFFF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41" name="任意多边形: 形状 1861"/>
              <p:cNvSpPr/>
              <p:nvPr>
                <p:custDataLst>
                  <p:tags r:id="rId3865"/>
                </p:custDataLst>
              </p:nvPr>
            </p:nvSpPr>
            <p:spPr>
              <a:xfrm>
                <a:off x="3826562" y="2079625"/>
                <a:ext cx="1106381" cy="685037"/>
              </a:xfrm>
              <a:custGeom>
                <a:avLst/>
                <a:gdLst>
                  <a:gd name="connsiteX0" fmla="*/ 652727 w 1106381"/>
                  <a:gd name="connsiteY0" fmla="*/ 538602 h 685037"/>
                  <a:gd name="connsiteX1" fmla="*/ 657245 w 1106381"/>
                  <a:gd name="connsiteY1" fmla="*/ 509684 h 685037"/>
                  <a:gd name="connsiteX2" fmla="*/ 663571 w 1106381"/>
                  <a:gd name="connsiteY2" fmla="*/ 461788 h 685037"/>
                  <a:gd name="connsiteX3" fmla="*/ 665378 w 1106381"/>
                  <a:gd name="connsiteY3" fmla="*/ 445522 h 685037"/>
                  <a:gd name="connsiteX4" fmla="*/ 671704 w 1106381"/>
                  <a:gd name="connsiteY4" fmla="*/ 433774 h 685037"/>
                  <a:gd name="connsiteX5" fmla="*/ 686163 w 1106381"/>
                  <a:gd name="connsiteY5" fmla="*/ 430159 h 685037"/>
                  <a:gd name="connsiteX6" fmla="*/ 701526 w 1106381"/>
                  <a:gd name="connsiteY6" fmla="*/ 432870 h 685037"/>
                  <a:gd name="connsiteX7" fmla="*/ 704237 w 1106381"/>
                  <a:gd name="connsiteY7" fmla="*/ 448233 h 685037"/>
                  <a:gd name="connsiteX8" fmla="*/ 713274 w 1106381"/>
                  <a:gd name="connsiteY8" fmla="*/ 492514 h 685037"/>
                  <a:gd name="connsiteX9" fmla="*/ 715082 w 1106381"/>
                  <a:gd name="connsiteY9" fmla="*/ 508780 h 685037"/>
                  <a:gd name="connsiteX10" fmla="*/ 720504 w 1106381"/>
                  <a:gd name="connsiteY10" fmla="*/ 538602 h 685037"/>
                  <a:gd name="connsiteX11" fmla="*/ 715082 w 1106381"/>
                  <a:gd name="connsiteY11" fmla="*/ 539506 h 685037"/>
                  <a:gd name="connsiteX12" fmla="*/ 697008 w 1106381"/>
                  <a:gd name="connsiteY12" fmla="*/ 539506 h 685037"/>
                  <a:gd name="connsiteX13" fmla="*/ 686163 w 1106381"/>
                  <a:gd name="connsiteY13" fmla="*/ 539506 h 685037"/>
                  <a:gd name="connsiteX14" fmla="*/ 678934 w 1106381"/>
                  <a:gd name="connsiteY14" fmla="*/ 539506 h 685037"/>
                  <a:gd name="connsiteX15" fmla="*/ 652727 w 1106381"/>
                  <a:gd name="connsiteY15" fmla="*/ 539506 h 685037"/>
                  <a:gd name="connsiteX16" fmla="*/ 520787 w 1106381"/>
                  <a:gd name="connsiteY16" fmla="*/ 538602 h 685037"/>
                  <a:gd name="connsiteX17" fmla="*/ 347278 w 1106381"/>
                  <a:gd name="connsiteY17" fmla="*/ 538602 h 685037"/>
                  <a:gd name="connsiteX18" fmla="*/ 340952 w 1106381"/>
                  <a:gd name="connsiteY18" fmla="*/ 532277 h 685037"/>
                  <a:gd name="connsiteX19" fmla="*/ 333722 w 1106381"/>
                  <a:gd name="connsiteY19" fmla="*/ 524143 h 685037"/>
                  <a:gd name="connsiteX20" fmla="*/ 330107 w 1106381"/>
                  <a:gd name="connsiteY20" fmla="*/ 513299 h 685037"/>
                  <a:gd name="connsiteX21" fmla="*/ 326493 w 1106381"/>
                  <a:gd name="connsiteY21" fmla="*/ 504262 h 685037"/>
                  <a:gd name="connsiteX22" fmla="*/ 326493 w 1106381"/>
                  <a:gd name="connsiteY22" fmla="*/ 504262 h 685037"/>
                  <a:gd name="connsiteX23" fmla="*/ 317456 w 1106381"/>
                  <a:gd name="connsiteY23" fmla="*/ 500647 h 685037"/>
                  <a:gd name="connsiteX24" fmla="*/ 280404 w 1106381"/>
                  <a:gd name="connsiteY24" fmla="*/ 497032 h 685037"/>
                  <a:gd name="connsiteX25" fmla="*/ 271367 w 1106381"/>
                  <a:gd name="connsiteY25" fmla="*/ 491610 h 685037"/>
                  <a:gd name="connsiteX26" fmla="*/ 254197 w 1106381"/>
                  <a:gd name="connsiteY26" fmla="*/ 480766 h 685037"/>
                  <a:gd name="connsiteX27" fmla="*/ 238834 w 1106381"/>
                  <a:gd name="connsiteY27" fmla="*/ 469922 h 685037"/>
                  <a:gd name="connsiteX28" fmla="*/ 239738 w 1106381"/>
                  <a:gd name="connsiteY28" fmla="*/ 459077 h 685037"/>
                  <a:gd name="connsiteX29" fmla="*/ 238834 w 1106381"/>
                  <a:gd name="connsiteY29" fmla="*/ 462692 h 685037"/>
                  <a:gd name="connsiteX30" fmla="*/ 227086 w 1106381"/>
                  <a:gd name="connsiteY30" fmla="*/ 451848 h 685037"/>
                  <a:gd name="connsiteX31" fmla="*/ 210820 w 1106381"/>
                  <a:gd name="connsiteY31" fmla="*/ 445522 h 685037"/>
                  <a:gd name="connsiteX32" fmla="*/ 171057 w 1106381"/>
                  <a:gd name="connsiteY32" fmla="*/ 446425 h 685037"/>
                  <a:gd name="connsiteX33" fmla="*/ 130391 w 1106381"/>
                  <a:gd name="connsiteY33" fmla="*/ 473536 h 685037"/>
                  <a:gd name="connsiteX34" fmla="*/ 124065 w 1106381"/>
                  <a:gd name="connsiteY34" fmla="*/ 478959 h 685037"/>
                  <a:gd name="connsiteX35" fmla="*/ 117739 w 1106381"/>
                  <a:gd name="connsiteY35" fmla="*/ 483477 h 685037"/>
                  <a:gd name="connsiteX36" fmla="*/ 90628 w 1106381"/>
                  <a:gd name="connsiteY36" fmla="*/ 501551 h 685037"/>
                  <a:gd name="connsiteX37" fmla="*/ 77073 w 1106381"/>
                  <a:gd name="connsiteY37" fmla="*/ 510588 h 685037"/>
                  <a:gd name="connsiteX38" fmla="*/ 72554 w 1106381"/>
                  <a:gd name="connsiteY38" fmla="*/ 525047 h 685037"/>
                  <a:gd name="connsiteX39" fmla="*/ 81591 w 1106381"/>
                  <a:gd name="connsiteY39" fmla="*/ 538602 h 685037"/>
                  <a:gd name="connsiteX40" fmla="*/ 129487 w 1106381"/>
                  <a:gd name="connsiteY40" fmla="*/ 539506 h 685037"/>
                  <a:gd name="connsiteX41" fmla="*/ 138524 w 1106381"/>
                  <a:gd name="connsiteY41" fmla="*/ 538602 h 685037"/>
                  <a:gd name="connsiteX42" fmla="*/ 137620 w 1106381"/>
                  <a:gd name="connsiteY42" fmla="*/ 538602 h 685037"/>
                  <a:gd name="connsiteX43" fmla="*/ 136717 w 1106381"/>
                  <a:gd name="connsiteY43" fmla="*/ 538602 h 685037"/>
                  <a:gd name="connsiteX44" fmla="*/ 122257 w 1106381"/>
                  <a:gd name="connsiteY44" fmla="*/ 542217 h 685037"/>
                  <a:gd name="connsiteX45" fmla="*/ 105991 w 1106381"/>
                  <a:gd name="connsiteY45" fmla="*/ 545832 h 685037"/>
                  <a:gd name="connsiteX46" fmla="*/ 87917 w 1106381"/>
                  <a:gd name="connsiteY46" fmla="*/ 544025 h 685037"/>
                  <a:gd name="connsiteX47" fmla="*/ 75265 w 1106381"/>
                  <a:gd name="connsiteY47" fmla="*/ 536795 h 685037"/>
                  <a:gd name="connsiteX48" fmla="*/ 68939 w 1106381"/>
                  <a:gd name="connsiteY48" fmla="*/ 523240 h 685037"/>
                  <a:gd name="connsiteX49" fmla="*/ 61710 w 1106381"/>
                  <a:gd name="connsiteY49" fmla="*/ 510588 h 685037"/>
                  <a:gd name="connsiteX50" fmla="*/ 54480 w 1106381"/>
                  <a:gd name="connsiteY50" fmla="*/ 497936 h 685037"/>
                  <a:gd name="connsiteX51" fmla="*/ 45443 w 1106381"/>
                  <a:gd name="connsiteY51" fmla="*/ 487995 h 685037"/>
                  <a:gd name="connsiteX52" fmla="*/ 56288 w 1106381"/>
                  <a:gd name="connsiteY52" fmla="*/ 494321 h 685037"/>
                  <a:gd name="connsiteX53" fmla="*/ 17429 w 1106381"/>
                  <a:gd name="connsiteY53" fmla="*/ 459077 h 685037"/>
                  <a:gd name="connsiteX54" fmla="*/ 14718 w 1106381"/>
                  <a:gd name="connsiteY54" fmla="*/ 451848 h 685037"/>
                  <a:gd name="connsiteX55" fmla="*/ 4777 w 1106381"/>
                  <a:gd name="connsiteY55" fmla="*/ 420218 h 685037"/>
                  <a:gd name="connsiteX56" fmla="*/ 20140 w 1106381"/>
                  <a:gd name="connsiteY56" fmla="*/ 394011 h 685037"/>
                  <a:gd name="connsiteX57" fmla="*/ 49962 w 1106381"/>
                  <a:gd name="connsiteY57" fmla="*/ 360574 h 685037"/>
                  <a:gd name="connsiteX58" fmla="*/ 84302 w 1106381"/>
                  <a:gd name="connsiteY58" fmla="*/ 353345 h 685037"/>
                  <a:gd name="connsiteX59" fmla="*/ 92436 w 1106381"/>
                  <a:gd name="connsiteY59" fmla="*/ 350634 h 685037"/>
                  <a:gd name="connsiteX60" fmla="*/ 136717 w 1106381"/>
                  <a:gd name="connsiteY60" fmla="*/ 353345 h 685037"/>
                  <a:gd name="connsiteX61" fmla="*/ 122257 w 1106381"/>
                  <a:gd name="connsiteY61" fmla="*/ 351537 h 685037"/>
                  <a:gd name="connsiteX62" fmla="*/ 153887 w 1106381"/>
                  <a:gd name="connsiteY62" fmla="*/ 351537 h 685037"/>
                  <a:gd name="connsiteX63" fmla="*/ 185516 w 1106381"/>
                  <a:gd name="connsiteY63" fmla="*/ 350634 h 685037"/>
                  <a:gd name="connsiteX64" fmla="*/ 198168 w 1106381"/>
                  <a:gd name="connsiteY64" fmla="*/ 347923 h 685037"/>
                  <a:gd name="connsiteX65" fmla="*/ 209012 w 1106381"/>
                  <a:gd name="connsiteY65" fmla="*/ 341597 h 685037"/>
                  <a:gd name="connsiteX66" fmla="*/ 223471 w 1106381"/>
                  <a:gd name="connsiteY66" fmla="*/ 340693 h 685037"/>
                  <a:gd name="connsiteX67" fmla="*/ 237027 w 1106381"/>
                  <a:gd name="connsiteY67" fmla="*/ 344308 h 685037"/>
                  <a:gd name="connsiteX68" fmla="*/ 258715 w 1106381"/>
                  <a:gd name="connsiteY68" fmla="*/ 347019 h 685037"/>
                  <a:gd name="connsiteX69" fmla="*/ 275886 w 1106381"/>
                  <a:gd name="connsiteY69" fmla="*/ 347019 h 685037"/>
                  <a:gd name="connsiteX70" fmla="*/ 274078 w 1106381"/>
                  <a:gd name="connsiteY70" fmla="*/ 345212 h 685037"/>
                  <a:gd name="connsiteX71" fmla="*/ 282212 w 1106381"/>
                  <a:gd name="connsiteY71" fmla="*/ 337078 h 685037"/>
                  <a:gd name="connsiteX72" fmla="*/ 319263 w 1106381"/>
                  <a:gd name="connsiteY72" fmla="*/ 343404 h 685037"/>
                  <a:gd name="connsiteX73" fmla="*/ 310226 w 1106381"/>
                  <a:gd name="connsiteY73" fmla="*/ 337982 h 685037"/>
                  <a:gd name="connsiteX74" fmla="*/ 323782 w 1106381"/>
                  <a:gd name="connsiteY74" fmla="*/ 329849 h 685037"/>
                  <a:gd name="connsiteX75" fmla="*/ 359929 w 1106381"/>
                  <a:gd name="connsiteY75" fmla="*/ 322619 h 685037"/>
                  <a:gd name="connsiteX76" fmla="*/ 368966 w 1106381"/>
                  <a:gd name="connsiteY76" fmla="*/ 320812 h 685037"/>
                  <a:gd name="connsiteX77" fmla="*/ 373485 w 1106381"/>
                  <a:gd name="connsiteY77" fmla="*/ 319908 h 685037"/>
                  <a:gd name="connsiteX78" fmla="*/ 377100 w 1106381"/>
                  <a:gd name="connsiteY78" fmla="*/ 319908 h 685037"/>
                  <a:gd name="connsiteX79" fmla="*/ 367159 w 1106381"/>
                  <a:gd name="connsiteY79" fmla="*/ 365997 h 685037"/>
                  <a:gd name="connsiteX80" fmla="*/ 378003 w 1106381"/>
                  <a:gd name="connsiteY80" fmla="*/ 341597 h 685037"/>
                  <a:gd name="connsiteX81" fmla="*/ 379811 w 1106381"/>
                  <a:gd name="connsiteY81" fmla="*/ 328041 h 685037"/>
                  <a:gd name="connsiteX82" fmla="*/ 378003 w 1106381"/>
                  <a:gd name="connsiteY82" fmla="*/ 313582 h 685037"/>
                  <a:gd name="connsiteX83" fmla="*/ 372581 w 1106381"/>
                  <a:gd name="connsiteY83" fmla="*/ 304545 h 685037"/>
                  <a:gd name="connsiteX84" fmla="*/ 381618 w 1106381"/>
                  <a:gd name="connsiteY84" fmla="*/ 297316 h 685037"/>
                  <a:gd name="connsiteX85" fmla="*/ 388848 w 1106381"/>
                  <a:gd name="connsiteY85" fmla="*/ 289183 h 685037"/>
                  <a:gd name="connsiteX86" fmla="*/ 395173 w 1106381"/>
                  <a:gd name="connsiteY86" fmla="*/ 280146 h 685037"/>
                  <a:gd name="connsiteX87" fmla="*/ 401499 w 1106381"/>
                  <a:gd name="connsiteY87" fmla="*/ 271109 h 685037"/>
                  <a:gd name="connsiteX88" fmla="*/ 420477 w 1106381"/>
                  <a:gd name="connsiteY88" fmla="*/ 258457 h 685037"/>
                  <a:gd name="connsiteX89" fmla="*/ 447588 w 1106381"/>
                  <a:gd name="connsiteY89" fmla="*/ 261168 h 685037"/>
                  <a:gd name="connsiteX90" fmla="*/ 491869 w 1106381"/>
                  <a:gd name="connsiteY90" fmla="*/ 262975 h 685037"/>
                  <a:gd name="connsiteX91" fmla="*/ 504521 w 1106381"/>
                  <a:gd name="connsiteY91" fmla="*/ 265686 h 685037"/>
                  <a:gd name="connsiteX92" fmla="*/ 534343 w 1106381"/>
                  <a:gd name="connsiteY92" fmla="*/ 267494 h 685037"/>
                  <a:gd name="connsiteX93" fmla="*/ 560550 w 1106381"/>
                  <a:gd name="connsiteY93" fmla="*/ 271109 h 685037"/>
                  <a:gd name="connsiteX94" fmla="*/ 556031 w 1106381"/>
                  <a:gd name="connsiteY94" fmla="*/ 280146 h 685037"/>
                  <a:gd name="connsiteX95" fmla="*/ 537054 w 1106381"/>
                  <a:gd name="connsiteY95" fmla="*/ 318101 h 685037"/>
                  <a:gd name="connsiteX96" fmla="*/ 535246 w 1106381"/>
                  <a:gd name="connsiteY96" fmla="*/ 327138 h 685037"/>
                  <a:gd name="connsiteX97" fmla="*/ 553320 w 1106381"/>
                  <a:gd name="connsiteY97" fmla="*/ 337078 h 685037"/>
                  <a:gd name="connsiteX98" fmla="*/ 531631 w 1106381"/>
                  <a:gd name="connsiteY98" fmla="*/ 347923 h 685037"/>
                  <a:gd name="connsiteX99" fmla="*/ 521691 w 1106381"/>
                  <a:gd name="connsiteY99" fmla="*/ 354249 h 685037"/>
                  <a:gd name="connsiteX100" fmla="*/ 514461 w 1106381"/>
                  <a:gd name="connsiteY100" fmla="*/ 363286 h 685037"/>
                  <a:gd name="connsiteX101" fmla="*/ 512654 w 1106381"/>
                  <a:gd name="connsiteY101" fmla="*/ 456366 h 685037"/>
                  <a:gd name="connsiteX102" fmla="*/ 516269 w 1106381"/>
                  <a:gd name="connsiteY102" fmla="*/ 484381 h 685037"/>
                  <a:gd name="connsiteX103" fmla="*/ 519883 w 1106381"/>
                  <a:gd name="connsiteY103" fmla="*/ 513299 h 685037"/>
                  <a:gd name="connsiteX104" fmla="*/ 520787 w 1106381"/>
                  <a:gd name="connsiteY104" fmla="*/ 538602 h 685037"/>
                  <a:gd name="connsiteX105" fmla="*/ 520787 w 1106381"/>
                  <a:gd name="connsiteY105" fmla="*/ 538602 h 685037"/>
                  <a:gd name="connsiteX106" fmla="*/ 524402 w 1106381"/>
                  <a:gd name="connsiteY106" fmla="*/ 538602 h 685037"/>
                  <a:gd name="connsiteX107" fmla="*/ 523498 w 1106381"/>
                  <a:gd name="connsiteY107" fmla="*/ 534988 h 685037"/>
                  <a:gd name="connsiteX108" fmla="*/ 520787 w 1106381"/>
                  <a:gd name="connsiteY108" fmla="*/ 518721 h 685037"/>
                  <a:gd name="connsiteX109" fmla="*/ 514461 w 1106381"/>
                  <a:gd name="connsiteY109" fmla="*/ 481670 h 685037"/>
                  <a:gd name="connsiteX110" fmla="*/ 511750 w 1106381"/>
                  <a:gd name="connsiteY110" fmla="*/ 397626 h 685037"/>
                  <a:gd name="connsiteX111" fmla="*/ 512654 w 1106381"/>
                  <a:gd name="connsiteY111" fmla="*/ 377745 h 685037"/>
                  <a:gd name="connsiteX112" fmla="*/ 514461 w 1106381"/>
                  <a:gd name="connsiteY112" fmla="*/ 357863 h 685037"/>
                  <a:gd name="connsiteX113" fmla="*/ 567779 w 1106381"/>
                  <a:gd name="connsiteY113" fmla="*/ 328945 h 685037"/>
                  <a:gd name="connsiteX114" fmla="*/ 553320 w 1106381"/>
                  <a:gd name="connsiteY114" fmla="*/ 334367 h 685037"/>
                  <a:gd name="connsiteX115" fmla="*/ 542476 w 1106381"/>
                  <a:gd name="connsiteY115" fmla="*/ 328041 h 685037"/>
                  <a:gd name="connsiteX116" fmla="*/ 531631 w 1106381"/>
                  <a:gd name="connsiteY116" fmla="*/ 322619 h 685037"/>
                  <a:gd name="connsiteX117" fmla="*/ 537957 w 1106381"/>
                  <a:gd name="connsiteY117" fmla="*/ 313582 h 685037"/>
                  <a:gd name="connsiteX118" fmla="*/ 543379 w 1106381"/>
                  <a:gd name="connsiteY118" fmla="*/ 304545 h 685037"/>
                  <a:gd name="connsiteX119" fmla="*/ 558742 w 1106381"/>
                  <a:gd name="connsiteY119" fmla="*/ 274723 h 685037"/>
                  <a:gd name="connsiteX120" fmla="*/ 565972 w 1106381"/>
                  <a:gd name="connsiteY120" fmla="*/ 267494 h 685037"/>
                  <a:gd name="connsiteX121" fmla="*/ 575009 w 1106381"/>
                  <a:gd name="connsiteY121" fmla="*/ 262072 h 685037"/>
                  <a:gd name="connsiteX122" fmla="*/ 584949 w 1106381"/>
                  <a:gd name="connsiteY122" fmla="*/ 257553 h 685037"/>
                  <a:gd name="connsiteX123" fmla="*/ 585853 w 1106381"/>
                  <a:gd name="connsiteY123" fmla="*/ 259361 h 685037"/>
                  <a:gd name="connsiteX124" fmla="*/ 597601 w 1106381"/>
                  <a:gd name="connsiteY124" fmla="*/ 243094 h 685037"/>
                  <a:gd name="connsiteX125" fmla="*/ 598505 w 1106381"/>
                  <a:gd name="connsiteY125" fmla="*/ 247613 h 685037"/>
                  <a:gd name="connsiteX126" fmla="*/ 590372 w 1106381"/>
                  <a:gd name="connsiteY126" fmla="*/ 274723 h 685037"/>
                  <a:gd name="connsiteX127" fmla="*/ 587661 w 1106381"/>
                  <a:gd name="connsiteY127" fmla="*/ 292797 h 685037"/>
                  <a:gd name="connsiteX128" fmla="*/ 582238 w 1106381"/>
                  <a:gd name="connsiteY128" fmla="*/ 387685 h 685037"/>
                  <a:gd name="connsiteX129" fmla="*/ 576816 w 1106381"/>
                  <a:gd name="connsiteY129" fmla="*/ 463596 h 685037"/>
                  <a:gd name="connsiteX130" fmla="*/ 574105 w 1106381"/>
                  <a:gd name="connsiteY130" fmla="*/ 501551 h 685037"/>
                  <a:gd name="connsiteX131" fmla="*/ 573201 w 1106381"/>
                  <a:gd name="connsiteY131" fmla="*/ 538602 h 685037"/>
                  <a:gd name="connsiteX132" fmla="*/ 524402 w 1106381"/>
                  <a:gd name="connsiteY132" fmla="*/ 538602 h 685037"/>
                  <a:gd name="connsiteX133" fmla="*/ 71651 w 1106381"/>
                  <a:gd name="connsiteY133" fmla="*/ 538602 h 685037"/>
                  <a:gd name="connsiteX134" fmla="*/ 51769 w 1106381"/>
                  <a:gd name="connsiteY134" fmla="*/ 502455 h 685037"/>
                  <a:gd name="connsiteX135" fmla="*/ 46347 w 1106381"/>
                  <a:gd name="connsiteY135" fmla="*/ 495225 h 685037"/>
                  <a:gd name="connsiteX136" fmla="*/ 43636 w 1106381"/>
                  <a:gd name="connsiteY136" fmla="*/ 491610 h 685037"/>
                  <a:gd name="connsiteX137" fmla="*/ 34599 w 1106381"/>
                  <a:gd name="connsiteY137" fmla="*/ 481670 h 685037"/>
                  <a:gd name="connsiteX138" fmla="*/ 10199 w 1106381"/>
                  <a:gd name="connsiteY138" fmla="*/ 456366 h 685037"/>
                  <a:gd name="connsiteX139" fmla="*/ 259 w 1106381"/>
                  <a:gd name="connsiteY139" fmla="*/ 416604 h 685037"/>
                  <a:gd name="connsiteX140" fmla="*/ 8392 w 1106381"/>
                  <a:gd name="connsiteY140" fmla="*/ 400337 h 685037"/>
                  <a:gd name="connsiteX141" fmla="*/ 30081 w 1106381"/>
                  <a:gd name="connsiteY141" fmla="*/ 371419 h 685037"/>
                  <a:gd name="connsiteX142" fmla="*/ 58999 w 1106381"/>
                  <a:gd name="connsiteY142" fmla="*/ 350634 h 685037"/>
                  <a:gd name="connsiteX143" fmla="*/ 81591 w 1106381"/>
                  <a:gd name="connsiteY143" fmla="*/ 348826 h 685037"/>
                  <a:gd name="connsiteX144" fmla="*/ 104184 w 1106381"/>
                  <a:gd name="connsiteY144" fmla="*/ 347923 h 685037"/>
                  <a:gd name="connsiteX145" fmla="*/ 115028 w 1106381"/>
                  <a:gd name="connsiteY145" fmla="*/ 348826 h 685037"/>
                  <a:gd name="connsiteX146" fmla="*/ 126776 w 1106381"/>
                  <a:gd name="connsiteY146" fmla="*/ 347923 h 685037"/>
                  <a:gd name="connsiteX147" fmla="*/ 151176 w 1106381"/>
                  <a:gd name="connsiteY147" fmla="*/ 347923 h 685037"/>
                  <a:gd name="connsiteX148" fmla="*/ 174672 w 1106381"/>
                  <a:gd name="connsiteY148" fmla="*/ 347019 h 685037"/>
                  <a:gd name="connsiteX149" fmla="*/ 195457 w 1106381"/>
                  <a:gd name="connsiteY149" fmla="*/ 344308 h 685037"/>
                  <a:gd name="connsiteX150" fmla="*/ 213531 w 1106381"/>
                  <a:gd name="connsiteY150" fmla="*/ 337078 h 685037"/>
                  <a:gd name="connsiteX151" fmla="*/ 255101 w 1106381"/>
                  <a:gd name="connsiteY151" fmla="*/ 343404 h 685037"/>
                  <a:gd name="connsiteX152" fmla="*/ 265945 w 1106381"/>
                  <a:gd name="connsiteY152" fmla="*/ 343404 h 685037"/>
                  <a:gd name="connsiteX153" fmla="*/ 272271 w 1106381"/>
                  <a:gd name="connsiteY153" fmla="*/ 337078 h 685037"/>
                  <a:gd name="connsiteX154" fmla="*/ 294863 w 1106381"/>
                  <a:gd name="connsiteY154" fmla="*/ 334367 h 685037"/>
                  <a:gd name="connsiteX155" fmla="*/ 304804 w 1106381"/>
                  <a:gd name="connsiteY155" fmla="*/ 335271 h 685037"/>
                  <a:gd name="connsiteX156" fmla="*/ 319263 w 1106381"/>
                  <a:gd name="connsiteY156" fmla="*/ 326234 h 685037"/>
                  <a:gd name="connsiteX157" fmla="*/ 329204 w 1106381"/>
                  <a:gd name="connsiteY157" fmla="*/ 323523 h 685037"/>
                  <a:gd name="connsiteX158" fmla="*/ 368966 w 1106381"/>
                  <a:gd name="connsiteY158" fmla="*/ 312679 h 685037"/>
                  <a:gd name="connsiteX159" fmla="*/ 368063 w 1106381"/>
                  <a:gd name="connsiteY159" fmla="*/ 311775 h 685037"/>
                  <a:gd name="connsiteX160" fmla="*/ 367159 w 1106381"/>
                  <a:gd name="connsiteY160" fmla="*/ 310871 h 685037"/>
                  <a:gd name="connsiteX161" fmla="*/ 384329 w 1106381"/>
                  <a:gd name="connsiteY161" fmla="*/ 282857 h 685037"/>
                  <a:gd name="connsiteX162" fmla="*/ 435840 w 1106381"/>
                  <a:gd name="connsiteY162" fmla="*/ 257553 h 685037"/>
                  <a:gd name="connsiteX163" fmla="*/ 474699 w 1106381"/>
                  <a:gd name="connsiteY163" fmla="*/ 257553 h 685037"/>
                  <a:gd name="connsiteX164" fmla="*/ 491869 w 1106381"/>
                  <a:gd name="connsiteY164" fmla="*/ 260264 h 685037"/>
                  <a:gd name="connsiteX165" fmla="*/ 510846 w 1106381"/>
                  <a:gd name="connsiteY165" fmla="*/ 261168 h 685037"/>
                  <a:gd name="connsiteX166" fmla="*/ 546994 w 1106381"/>
                  <a:gd name="connsiteY166" fmla="*/ 264783 h 685037"/>
                  <a:gd name="connsiteX167" fmla="*/ 576816 w 1106381"/>
                  <a:gd name="connsiteY167" fmla="*/ 258457 h 685037"/>
                  <a:gd name="connsiteX168" fmla="*/ 588564 w 1106381"/>
                  <a:gd name="connsiteY168" fmla="*/ 250324 h 685037"/>
                  <a:gd name="connsiteX169" fmla="*/ 596698 w 1106381"/>
                  <a:gd name="connsiteY169" fmla="*/ 239479 h 685037"/>
                  <a:gd name="connsiteX170" fmla="*/ 596698 w 1106381"/>
                  <a:gd name="connsiteY170" fmla="*/ 239479 h 685037"/>
                  <a:gd name="connsiteX171" fmla="*/ 593986 w 1106381"/>
                  <a:gd name="connsiteY171" fmla="*/ 234057 h 685037"/>
                  <a:gd name="connsiteX172" fmla="*/ 573201 w 1106381"/>
                  <a:gd name="connsiteY172" fmla="*/ 216887 h 685037"/>
                  <a:gd name="connsiteX173" fmla="*/ 567779 w 1106381"/>
                  <a:gd name="connsiteY173" fmla="*/ 184354 h 685037"/>
                  <a:gd name="connsiteX174" fmla="*/ 570490 w 1106381"/>
                  <a:gd name="connsiteY174" fmla="*/ 168991 h 685037"/>
                  <a:gd name="connsiteX175" fmla="*/ 575009 w 1106381"/>
                  <a:gd name="connsiteY175" fmla="*/ 153628 h 685037"/>
                  <a:gd name="connsiteX176" fmla="*/ 578624 w 1106381"/>
                  <a:gd name="connsiteY176" fmla="*/ 117480 h 685037"/>
                  <a:gd name="connsiteX177" fmla="*/ 581335 w 1106381"/>
                  <a:gd name="connsiteY177" fmla="*/ 81333 h 685037"/>
                  <a:gd name="connsiteX178" fmla="*/ 591275 w 1106381"/>
                  <a:gd name="connsiteY178" fmla="*/ 52414 h 685037"/>
                  <a:gd name="connsiteX179" fmla="*/ 612964 w 1106381"/>
                  <a:gd name="connsiteY179" fmla="*/ 35244 h 685037"/>
                  <a:gd name="connsiteX180" fmla="*/ 622001 w 1106381"/>
                  <a:gd name="connsiteY180" fmla="*/ 24400 h 685037"/>
                  <a:gd name="connsiteX181" fmla="*/ 628327 w 1106381"/>
                  <a:gd name="connsiteY181" fmla="*/ 20785 h 685037"/>
                  <a:gd name="connsiteX182" fmla="*/ 632845 w 1106381"/>
                  <a:gd name="connsiteY182" fmla="*/ 17170 h 685037"/>
                  <a:gd name="connsiteX183" fmla="*/ 660860 w 1106381"/>
                  <a:gd name="connsiteY183" fmla="*/ 13555 h 685037"/>
                  <a:gd name="connsiteX184" fmla="*/ 665378 w 1106381"/>
                  <a:gd name="connsiteY184" fmla="*/ 16267 h 685037"/>
                  <a:gd name="connsiteX185" fmla="*/ 635556 w 1106381"/>
                  <a:gd name="connsiteY185" fmla="*/ 21689 h 685037"/>
                  <a:gd name="connsiteX186" fmla="*/ 613868 w 1106381"/>
                  <a:gd name="connsiteY186" fmla="*/ 35244 h 685037"/>
                  <a:gd name="connsiteX187" fmla="*/ 622001 w 1106381"/>
                  <a:gd name="connsiteY187" fmla="*/ 30726 h 685037"/>
                  <a:gd name="connsiteX188" fmla="*/ 597601 w 1106381"/>
                  <a:gd name="connsiteY188" fmla="*/ 47896 h 685037"/>
                  <a:gd name="connsiteX189" fmla="*/ 590372 w 1106381"/>
                  <a:gd name="connsiteY189" fmla="*/ 60548 h 685037"/>
                  <a:gd name="connsiteX190" fmla="*/ 587661 w 1106381"/>
                  <a:gd name="connsiteY190" fmla="*/ 79525 h 685037"/>
                  <a:gd name="connsiteX191" fmla="*/ 585853 w 1106381"/>
                  <a:gd name="connsiteY191" fmla="*/ 99406 h 685037"/>
                  <a:gd name="connsiteX192" fmla="*/ 582238 w 1106381"/>
                  <a:gd name="connsiteY192" fmla="*/ 117480 h 685037"/>
                  <a:gd name="connsiteX193" fmla="*/ 579527 w 1106381"/>
                  <a:gd name="connsiteY193" fmla="*/ 157243 h 685037"/>
                  <a:gd name="connsiteX194" fmla="*/ 584046 w 1106381"/>
                  <a:gd name="connsiteY194" fmla="*/ 154532 h 685037"/>
                  <a:gd name="connsiteX195" fmla="*/ 579527 w 1106381"/>
                  <a:gd name="connsiteY195" fmla="*/ 162665 h 685037"/>
                  <a:gd name="connsiteX196" fmla="*/ 584949 w 1106381"/>
                  <a:gd name="connsiteY196" fmla="*/ 170798 h 685037"/>
                  <a:gd name="connsiteX197" fmla="*/ 589468 w 1106381"/>
                  <a:gd name="connsiteY197" fmla="*/ 180739 h 685037"/>
                  <a:gd name="connsiteX198" fmla="*/ 597601 w 1106381"/>
                  <a:gd name="connsiteY198" fmla="*/ 199717 h 685037"/>
                  <a:gd name="connsiteX199" fmla="*/ 594890 w 1106381"/>
                  <a:gd name="connsiteY199" fmla="*/ 187969 h 685037"/>
                  <a:gd name="connsiteX200" fmla="*/ 593083 w 1106381"/>
                  <a:gd name="connsiteY200" fmla="*/ 179835 h 685037"/>
                  <a:gd name="connsiteX201" fmla="*/ 593083 w 1106381"/>
                  <a:gd name="connsiteY201" fmla="*/ 170798 h 685037"/>
                  <a:gd name="connsiteX202" fmla="*/ 596698 w 1106381"/>
                  <a:gd name="connsiteY202" fmla="*/ 161761 h 685037"/>
                  <a:gd name="connsiteX203" fmla="*/ 594890 w 1106381"/>
                  <a:gd name="connsiteY203" fmla="*/ 161761 h 685037"/>
                  <a:gd name="connsiteX204" fmla="*/ 603023 w 1106381"/>
                  <a:gd name="connsiteY204" fmla="*/ 150917 h 685037"/>
                  <a:gd name="connsiteX205" fmla="*/ 606638 w 1106381"/>
                  <a:gd name="connsiteY205" fmla="*/ 147302 h 685037"/>
                  <a:gd name="connsiteX206" fmla="*/ 613868 w 1106381"/>
                  <a:gd name="connsiteY206" fmla="*/ 143688 h 685037"/>
                  <a:gd name="connsiteX207" fmla="*/ 610253 w 1106381"/>
                  <a:gd name="connsiteY207" fmla="*/ 144591 h 685037"/>
                  <a:gd name="connsiteX208" fmla="*/ 607542 w 1106381"/>
                  <a:gd name="connsiteY208" fmla="*/ 151821 h 685037"/>
                  <a:gd name="connsiteX209" fmla="*/ 601216 w 1106381"/>
                  <a:gd name="connsiteY209" fmla="*/ 159050 h 685037"/>
                  <a:gd name="connsiteX210" fmla="*/ 604831 w 1106381"/>
                  <a:gd name="connsiteY210" fmla="*/ 158147 h 685037"/>
                  <a:gd name="connsiteX211" fmla="*/ 607542 w 1106381"/>
                  <a:gd name="connsiteY211" fmla="*/ 157243 h 685037"/>
                  <a:gd name="connsiteX212" fmla="*/ 606638 w 1106381"/>
                  <a:gd name="connsiteY212" fmla="*/ 159050 h 685037"/>
                  <a:gd name="connsiteX213" fmla="*/ 604831 w 1106381"/>
                  <a:gd name="connsiteY213" fmla="*/ 161761 h 685037"/>
                  <a:gd name="connsiteX214" fmla="*/ 601216 w 1106381"/>
                  <a:gd name="connsiteY214" fmla="*/ 166280 h 685037"/>
                  <a:gd name="connsiteX215" fmla="*/ 597601 w 1106381"/>
                  <a:gd name="connsiteY215" fmla="*/ 171702 h 685037"/>
                  <a:gd name="connsiteX216" fmla="*/ 598505 w 1106381"/>
                  <a:gd name="connsiteY216" fmla="*/ 171702 h 685037"/>
                  <a:gd name="connsiteX217" fmla="*/ 601216 w 1106381"/>
                  <a:gd name="connsiteY217" fmla="*/ 172606 h 685037"/>
                  <a:gd name="connsiteX218" fmla="*/ 598505 w 1106381"/>
                  <a:gd name="connsiteY218" fmla="*/ 176221 h 685037"/>
                  <a:gd name="connsiteX219" fmla="*/ 598505 w 1106381"/>
                  <a:gd name="connsiteY219" fmla="*/ 186161 h 685037"/>
                  <a:gd name="connsiteX220" fmla="*/ 599409 w 1106381"/>
                  <a:gd name="connsiteY220" fmla="*/ 199717 h 685037"/>
                  <a:gd name="connsiteX221" fmla="*/ 595794 w 1106381"/>
                  <a:gd name="connsiteY221" fmla="*/ 210561 h 685037"/>
                  <a:gd name="connsiteX222" fmla="*/ 592179 w 1106381"/>
                  <a:gd name="connsiteY222" fmla="*/ 197909 h 685037"/>
                  <a:gd name="connsiteX223" fmla="*/ 592179 w 1106381"/>
                  <a:gd name="connsiteY223" fmla="*/ 219598 h 685037"/>
                  <a:gd name="connsiteX224" fmla="*/ 589468 w 1106381"/>
                  <a:gd name="connsiteY224" fmla="*/ 215079 h 685037"/>
                  <a:gd name="connsiteX225" fmla="*/ 586757 w 1106381"/>
                  <a:gd name="connsiteY225" fmla="*/ 210561 h 685037"/>
                  <a:gd name="connsiteX226" fmla="*/ 586757 w 1106381"/>
                  <a:gd name="connsiteY226" fmla="*/ 196102 h 685037"/>
                  <a:gd name="connsiteX227" fmla="*/ 584949 w 1106381"/>
                  <a:gd name="connsiteY227" fmla="*/ 183450 h 685037"/>
                  <a:gd name="connsiteX228" fmla="*/ 581335 w 1106381"/>
                  <a:gd name="connsiteY228" fmla="*/ 172606 h 685037"/>
                  <a:gd name="connsiteX229" fmla="*/ 576816 w 1106381"/>
                  <a:gd name="connsiteY229" fmla="*/ 192487 h 685037"/>
                  <a:gd name="connsiteX230" fmla="*/ 575009 w 1106381"/>
                  <a:gd name="connsiteY230" fmla="*/ 179835 h 685037"/>
                  <a:gd name="connsiteX231" fmla="*/ 579527 w 1106381"/>
                  <a:gd name="connsiteY231" fmla="*/ 168991 h 685037"/>
                  <a:gd name="connsiteX232" fmla="*/ 575913 w 1106381"/>
                  <a:gd name="connsiteY232" fmla="*/ 164473 h 685037"/>
                  <a:gd name="connsiteX233" fmla="*/ 571394 w 1106381"/>
                  <a:gd name="connsiteY233" fmla="*/ 178028 h 685037"/>
                  <a:gd name="connsiteX234" fmla="*/ 573201 w 1106381"/>
                  <a:gd name="connsiteY234" fmla="*/ 192487 h 685037"/>
                  <a:gd name="connsiteX235" fmla="*/ 576816 w 1106381"/>
                  <a:gd name="connsiteY235" fmla="*/ 206043 h 685037"/>
                  <a:gd name="connsiteX236" fmla="*/ 591275 w 1106381"/>
                  <a:gd name="connsiteY236" fmla="*/ 226828 h 685037"/>
                  <a:gd name="connsiteX237" fmla="*/ 599409 w 1106381"/>
                  <a:gd name="connsiteY237" fmla="*/ 235864 h 685037"/>
                  <a:gd name="connsiteX238" fmla="*/ 610253 w 1106381"/>
                  <a:gd name="connsiteY238" fmla="*/ 295508 h 685037"/>
                  <a:gd name="connsiteX239" fmla="*/ 631942 w 1106381"/>
                  <a:gd name="connsiteY239" fmla="*/ 326234 h 685037"/>
                  <a:gd name="connsiteX240" fmla="*/ 644593 w 1106381"/>
                  <a:gd name="connsiteY240" fmla="*/ 339789 h 685037"/>
                  <a:gd name="connsiteX241" fmla="*/ 687971 w 1106381"/>
                  <a:gd name="connsiteY241" fmla="*/ 375937 h 685037"/>
                  <a:gd name="connsiteX242" fmla="*/ 717793 w 1106381"/>
                  <a:gd name="connsiteY242" fmla="*/ 373226 h 685037"/>
                  <a:gd name="connsiteX243" fmla="*/ 734059 w 1106381"/>
                  <a:gd name="connsiteY243" fmla="*/ 354249 h 685037"/>
                  <a:gd name="connsiteX244" fmla="*/ 776533 w 1106381"/>
                  <a:gd name="connsiteY244" fmla="*/ 291894 h 685037"/>
                  <a:gd name="connsiteX245" fmla="*/ 781051 w 1106381"/>
                  <a:gd name="connsiteY245" fmla="*/ 278338 h 685037"/>
                  <a:gd name="connsiteX246" fmla="*/ 787377 w 1106381"/>
                  <a:gd name="connsiteY246" fmla="*/ 252131 h 685037"/>
                  <a:gd name="connsiteX247" fmla="*/ 781051 w 1106381"/>
                  <a:gd name="connsiteY247" fmla="*/ 260264 h 685037"/>
                  <a:gd name="connsiteX248" fmla="*/ 789185 w 1106381"/>
                  <a:gd name="connsiteY248" fmla="*/ 241287 h 685037"/>
                  <a:gd name="connsiteX249" fmla="*/ 792799 w 1106381"/>
                  <a:gd name="connsiteY249" fmla="*/ 225020 h 685037"/>
                  <a:gd name="connsiteX250" fmla="*/ 792799 w 1106381"/>
                  <a:gd name="connsiteY250" fmla="*/ 234961 h 685037"/>
                  <a:gd name="connsiteX251" fmla="*/ 796414 w 1106381"/>
                  <a:gd name="connsiteY251" fmla="*/ 231346 h 685037"/>
                  <a:gd name="connsiteX252" fmla="*/ 800029 w 1106381"/>
                  <a:gd name="connsiteY252" fmla="*/ 210561 h 685037"/>
                  <a:gd name="connsiteX253" fmla="*/ 804547 w 1106381"/>
                  <a:gd name="connsiteY253" fmla="*/ 197909 h 685037"/>
                  <a:gd name="connsiteX254" fmla="*/ 805451 w 1106381"/>
                  <a:gd name="connsiteY254" fmla="*/ 184354 h 685037"/>
                  <a:gd name="connsiteX255" fmla="*/ 796414 w 1106381"/>
                  <a:gd name="connsiteY255" fmla="*/ 211465 h 685037"/>
                  <a:gd name="connsiteX256" fmla="*/ 792799 w 1106381"/>
                  <a:gd name="connsiteY256" fmla="*/ 221405 h 685037"/>
                  <a:gd name="connsiteX257" fmla="*/ 795510 w 1106381"/>
                  <a:gd name="connsiteY257" fmla="*/ 200620 h 685037"/>
                  <a:gd name="connsiteX258" fmla="*/ 800933 w 1106381"/>
                  <a:gd name="connsiteY258" fmla="*/ 178932 h 685037"/>
                  <a:gd name="connsiteX259" fmla="*/ 800933 w 1106381"/>
                  <a:gd name="connsiteY259" fmla="*/ 178932 h 685037"/>
                  <a:gd name="connsiteX260" fmla="*/ 801836 w 1106381"/>
                  <a:gd name="connsiteY260" fmla="*/ 178932 h 685037"/>
                  <a:gd name="connsiteX261" fmla="*/ 802740 w 1106381"/>
                  <a:gd name="connsiteY261" fmla="*/ 178932 h 685037"/>
                  <a:gd name="connsiteX262" fmla="*/ 800933 w 1106381"/>
                  <a:gd name="connsiteY262" fmla="*/ 166280 h 685037"/>
                  <a:gd name="connsiteX263" fmla="*/ 801836 w 1106381"/>
                  <a:gd name="connsiteY263" fmla="*/ 166280 h 685037"/>
                  <a:gd name="connsiteX264" fmla="*/ 803644 w 1106381"/>
                  <a:gd name="connsiteY264" fmla="*/ 169895 h 685037"/>
                  <a:gd name="connsiteX265" fmla="*/ 801836 w 1106381"/>
                  <a:gd name="connsiteY265" fmla="*/ 158147 h 685037"/>
                  <a:gd name="connsiteX266" fmla="*/ 802740 w 1106381"/>
                  <a:gd name="connsiteY266" fmla="*/ 157243 h 685037"/>
                  <a:gd name="connsiteX267" fmla="*/ 801836 w 1106381"/>
                  <a:gd name="connsiteY267" fmla="*/ 154532 h 685037"/>
                  <a:gd name="connsiteX268" fmla="*/ 800029 w 1106381"/>
                  <a:gd name="connsiteY268" fmla="*/ 147302 h 685037"/>
                  <a:gd name="connsiteX269" fmla="*/ 805451 w 1106381"/>
                  <a:gd name="connsiteY269" fmla="*/ 178932 h 685037"/>
                  <a:gd name="connsiteX270" fmla="*/ 803644 w 1106381"/>
                  <a:gd name="connsiteY270" fmla="*/ 181643 h 685037"/>
                  <a:gd name="connsiteX271" fmla="*/ 803644 w 1106381"/>
                  <a:gd name="connsiteY271" fmla="*/ 188872 h 685037"/>
                  <a:gd name="connsiteX272" fmla="*/ 808162 w 1106381"/>
                  <a:gd name="connsiteY272" fmla="*/ 178932 h 685037"/>
                  <a:gd name="connsiteX273" fmla="*/ 810873 w 1106381"/>
                  <a:gd name="connsiteY273" fmla="*/ 169895 h 685037"/>
                  <a:gd name="connsiteX274" fmla="*/ 811777 w 1106381"/>
                  <a:gd name="connsiteY274" fmla="*/ 168991 h 685037"/>
                  <a:gd name="connsiteX275" fmla="*/ 809066 w 1106381"/>
                  <a:gd name="connsiteY275" fmla="*/ 181643 h 685037"/>
                  <a:gd name="connsiteX276" fmla="*/ 811777 w 1106381"/>
                  <a:gd name="connsiteY276" fmla="*/ 194294 h 685037"/>
                  <a:gd name="connsiteX277" fmla="*/ 803644 w 1106381"/>
                  <a:gd name="connsiteY277" fmla="*/ 219598 h 685037"/>
                  <a:gd name="connsiteX278" fmla="*/ 800933 w 1106381"/>
                  <a:gd name="connsiteY278" fmla="*/ 234057 h 685037"/>
                  <a:gd name="connsiteX279" fmla="*/ 793703 w 1106381"/>
                  <a:gd name="connsiteY279" fmla="*/ 243998 h 685037"/>
                  <a:gd name="connsiteX280" fmla="*/ 787377 w 1106381"/>
                  <a:gd name="connsiteY280" fmla="*/ 271109 h 685037"/>
                  <a:gd name="connsiteX281" fmla="*/ 800933 w 1106381"/>
                  <a:gd name="connsiteY281" fmla="*/ 288279 h 685037"/>
                  <a:gd name="connsiteX282" fmla="*/ 811777 w 1106381"/>
                  <a:gd name="connsiteY282" fmla="*/ 298219 h 685037"/>
                  <a:gd name="connsiteX283" fmla="*/ 818103 w 1106381"/>
                  <a:gd name="connsiteY283" fmla="*/ 303642 h 685037"/>
                  <a:gd name="connsiteX284" fmla="*/ 827140 w 1106381"/>
                  <a:gd name="connsiteY284" fmla="*/ 310871 h 685037"/>
                  <a:gd name="connsiteX285" fmla="*/ 861480 w 1106381"/>
                  <a:gd name="connsiteY285" fmla="*/ 324427 h 685037"/>
                  <a:gd name="connsiteX286" fmla="*/ 906665 w 1106381"/>
                  <a:gd name="connsiteY286" fmla="*/ 343404 h 685037"/>
                  <a:gd name="connsiteX287" fmla="*/ 937391 w 1106381"/>
                  <a:gd name="connsiteY287" fmla="*/ 356056 h 685037"/>
                  <a:gd name="connsiteX288" fmla="*/ 951850 w 1106381"/>
                  <a:gd name="connsiteY288" fmla="*/ 361478 h 685037"/>
                  <a:gd name="connsiteX289" fmla="*/ 967213 w 1106381"/>
                  <a:gd name="connsiteY289" fmla="*/ 366900 h 685037"/>
                  <a:gd name="connsiteX290" fmla="*/ 977153 w 1106381"/>
                  <a:gd name="connsiteY290" fmla="*/ 377745 h 685037"/>
                  <a:gd name="connsiteX291" fmla="*/ 983479 w 1106381"/>
                  <a:gd name="connsiteY291" fmla="*/ 393107 h 685037"/>
                  <a:gd name="connsiteX292" fmla="*/ 990709 w 1106381"/>
                  <a:gd name="connsiteY292" fmla="*/ 425640 h 685037"/>
                  <a:gd name="connsiteX293" fmla="*/ 999746 w 1106381"/>
                  <a:gd name="connsiteY293" fmla="*/ 459077 h 685037"/>
                  <a:gd name="connsiteX294" fmla="*/ 1005168 w 1106381"/>
                  <a:gd name="connsiteY294" fmla="*/ 474440 h 685037"/>
                  <a:gd name="connsiteX295" fmla="*/ 1024145 w 1106381"/>
                  <a:gd name="connsiteY295" fmla="*/ 493418 h 685037"/>
                  <a:gd name="connsiteX296" fmla="*/ 1038605 w 1106381"/>
                  <a:gd name="connsiteY296" fmla="*/ 488899 h 685037"/>
                  <a:gd name="connsiteX297" fmla="*/ 1050353 w 1106381"/>
                  <a:gd name="connsiteY297" fmla="*/ 497936 h 685037"/>
                  <a:gd name="connsiteX298" fmla="*/ 1034086 w 1106381"/>
                  <a:gd name="connsiteY298" fmla="*/ 491610 h 685037"/>
                  <a:gd name="connsiteX299" fmla="*/ 1027760 w 1106381"/>
                  <a:gd name="connsiteY299" fmla="*/ 495225 h 685037"/>
                  <a:gd name="connsiteX300" fmla="*/ 1019627 w 1106381"/>
                  <a:gd name="connsiteY300" fmla="*/ 498840 h 685037"/>
                  <a:gd name="connsiteX301" fmla="*/ 1003360 w 1106381"/>
                  <a:gd name="connsiteY301" fmla="*/ 505166 h 685037"/>
                  <a:gd name="connsiteX302" fmla="*/ 993420 w 1106381"/>
                  <a:gd name="connsiteY302" fmla="*/ 516914 h 685037"/>
                  <a:gd name="connsiteX303" fmla="*/ 1010590 w 1106381"/>
                  <a:gd name="connsiteY303" fmla="*/ 516010 h 685037"/>
                  <a:gd name="connsiteX304" fmla="*/ 1002457 w 1106381"/>
                  <a:gd name="connsiteY304" fmla="*/ 519625 h 685037"/>
                  <a:gd name="connsiteX305" fmla="*/ 992516 w 1106381"/>
                  <a:gd name="connsiteY305" fmla="*/ 517817 h 685037"/>
                  <a:gd name="connsiteX306" fmla="*/ 1001553 w 1106381"/>
                  <a:gd name="connsiteY306" fmla="*/ 544928 h 685037"/>
                  <a:gd name="connsiteX307" fmla="*/ 1007879 w 1106381"/>
                  <a:gd name="connsiteY307" fmla="*/ 575654 h 685037"/>
                  <a:gd name="connsiteX308" fmla="*/ 1013301 w 1106381"/>
                  <a:gd name="connsiteY308" fmla="*/ 589209 h 685037"/>
                  <a:gd name="connsiteX309" fmla="*/ 1027760 w 1106381"/>
                  <a:gd name="connsiteY309" fmla="*/ 588306 h 685037"/>
                  <a:gd name="connsiteX310" fmla="*/ 1024145 w 1106381"/>
                  <a:gd name="connsiteY310" fmla="*/ 561195 h 685037"/>
                  <a:gd name="connsiteX311" fmla="*/ 1019627 w 1106381"/>
                  <a:gd name="connsiteY311" fmla="*/ 529565 h 685037"/>
                  <a:gd name="connsiteX312" fmla="*/ 1026856 w 1106381"/>
                  <a:gd name="connsiteY312" fmla="*/ 506069 h 685037"/>
                  <a:gd name="connsiteX313" fmla="*/ 1054871 w 1106381"/>
                  <a:gd name="connsiteY313" fmla="*/ 497936 h 685037"/>
                  <a:gd name="connsiteX314" fmla="*/ 1068427 w 1106381"/>
                  <a:gd name="connsiteY314" fmla="*/ 500647 h 685037"/>
                  <a:gd name="connsiteX315" fmla="*/ 1079271 w 1106381"/>
                  <a:gd name="connsiteY315" fmla="*/ 507877 h 685037"/>
                  <a:gd name="connsiteX316" fmla="*/ 1096441 w 1106381"/>
                  <a:gd name="connsiteY316" fmla="*/ 515106 h 685037"/>
                  <a:gd name="connsiteX317" fmla="*/ 1106382 w 1106381"/>
                  <a:gd name="connsiteY317" fmla="*/ 539506 h 685037"/>
                  <a:gd name="connsiteX318" fmla="*/ 171057 w 1106381"/>
                  <a:gd name="connsiteY318" fmla="*/ 538602 h 685037"/>
                  <a:gd name="connsiteX319" fmla="*/ 164731 w 1106381"/>
                  <a:gd name="connsiteY319" fmla="*/ 553062 h 685037"/>
                  <a:gd name="connsiteX320" fmla="*/ 169250 w 1106381"/>
                  <a:gd name="connsiteY320" fmla="*/ 568424 h 685037"/>
                  <a:gd name="connsiteX321" fmla="*/ 175575 w 1106381"/>
                  <a:gd name="connsiteY321" fmla="*/ 582883 h 685037"/>
                  <a:gd name="connsiteX322" fmla="*/ 182805 w 1106381"/>
                  <a:gd name="connsiteY322" fmla="*/ 596439 h 685037"/>
                  <a:gd name="connsiteX323" fmla="*/ 182805 w 1106381"/>
                  <a:gd name="connsiteY323" fmla="*/ 595535 h 685037"/>
                  <a:gd name="connsiteX324" fmla="*/ 185516 w 1106381"/>
                  <a:gd name="connsiteY324" fmla="*/ 588306 h 685037"/>
                  <a:gd name="connsiteX325" fmla="*/ 185516 w 1106381"/>
                  <a:gd name="connsiteY325" fmla="*/ 598246 h 685037"/>
                  <a:gd name="connsiteX326" fmla="*/ 185516 w 1106381"/>
                  <a:gd name="connsiteY326" fmla="*/ 598246 h 685037"/>
                  <a:gd name="connsiteX327" fmla="*/ 187323 w 1106381"/>
                  <a:gd name="connsiteY327" fmla="*/ 598246 h 685037"/>
                  <a:gd name="connsiteX328" fmla="*/ 189131 w 1106381"/>
                  <a:gd name="connsiteY328" fmla="*/ 604572 h 685037"/>
                  <a:gd name="connsiteX329" fmla="*/ 204494 w 1106381"/>
                  <a:gd name="connsiteY329" fmla="*/ 627165 h 685037"/>
                  <a:gd name="connsiteX330" fmla="*/ 224375 w 1106381"/>
                  <a:gd name="connsiteY330" fmla="*/ 628068 h 685037"/>
                  <a:gd name="connsiteX331" fmla="*/ 222568 w 1106381"/>
                  <a:gd name="connsiteY331" fmla="*/ 619031 h 685037"/>
                  <a:gd name="connsiteX332" fmla="*/ 211723 w 1106381"/>
                  <a:gd name="connsiteY332" fmla="*/ 598246 h 685037"/>
                  <a:gd name="connsiteX333" fmla="*/ 218049 w 1106381"/>
                  <a:gd name="connsiteY333" fmla="*/ 603668 h 685037"/>
                  <a:gd name="connsiteX334" fmla="*/ 227990 w 1106381"/>
                  <a:gd name="connsiteY334" fmla="*/ 627165 h 685037"/>
                  <a:gd name="connsiteX335" fmla="*/ 258715 w 1106381"/>
                  <a:gd name="connsiteY335" fmla="*/ 635298 h 685037"/>
                  <a:gd name="connsiteX336" fmla="*/ 253293 w 1106381"/>
                  <a:gd name="connsiteY336" fmla="*/ 611802 h 685037"/>
                  <a:gd name="connsiteX337" fmla="*/ 248775 w 1106381"/>
                  <a:gd name="connsiteY337" fmla="*/ 600957 h 685037"/>
                  <a:gd name="connsiteX338" fmla="*/ 247871 w 1106381"/>
                  <a:gd name="connsiteY338" fmla="*/ 595535 h 685037"/>
                  <a:gd name="connsiteX339" fmla="*/ 246967 w 1106381"/>
                  <a:gd name="connsiteY339" fmla="*/ 591017 h 685037"/>
                  <a:gd name="connsiteX340" fmla="*/ 256004 w 1106381"/>
                  <a:gd name="connsiteY340" fmla="*/ 607283 h 685037"/>
                  <a:gd name="connsiteX341" fmla="*/ 260523 w 1106381"/>
                  <a:gd name="connsiteY341" fmla="*/ 628068 h 685037"/>
                  <a:gd name="connsiteX342" fmla="*/ 263234 w 1106381"/>
                  <a:gd name="connsiteY342" fmla="*/ 638913 h 685037"/>
                  <a:gd name="connsiteX343" fmla="*/ 272271 w 1106381"/>
                  <a:gd name="connsiteY343" fmla="*/ 642527 h 685037"/>
                  <a:gd name="connsiteX344" fmla="*/ 284019 w 1106381"/>
                  <a:gd name="connsiteY344" fmla="*/ 641624 h 685037"/>
                  <a:gd name="connsiteX345" fmla="*/ 292152 w 1106381"/>
                  <a:gd name="connsiteY345" fmla="*/ 637105 h 685037"/>
                  <a:gd name="connsiteX346" fmla="*/ 286730 w 1106381"/>
                  <a:gd name="connsiteY346" fmla="*/ 584691 h 685037"/>
                  <a:gd name="connsiteX347" fmla="*/ 287634 w 1106381"/>
                  <a:gd name="connsiteY347" fmla="*/ 591017 h 685037"/>
                  <a:gd name="connsiteX348" fmla="*/ 289441 w 1106381"/>
                  <a:gd name="connsiteY348" fmla="*/ 588306 h 685037"/>
                  <a:gd name="connsiteX349" fmla="*/ 291248 w 1106381"/>
                  <a:gd name="connsiteY349" fmla="*/ 599150 h 685037"/>
                  <a:gd name="connsiteX350" fmla="*/ 290345 w 1106381"/>
                  <a:gd name="connsiteY350" fmla="*/ 609091 h 685037"/>
                  <a:gd name="connsiteX351" fmla="*/ 293960 w 1106381"/>
                  <a:gd name="connsiteY351" fmla="*/ 628972 h 685037"/>
                  <a:gd name="connsiteX352" fmla="*/ 291248 w 1106381"/>
                  <a:gd name="connsiteY352" fmla="*/ 640720 h 685037"/>
                  <a:gd name="connsiteX353" fmla="*/ 280404 w 1106381"/>
                  <a:gd name="connsiteY353" fmla="*/ 646142 h 685037"/>
                  <a:gd name="connsiteX354" fmla="*/ 258715 w 1106381"/>
                  <a:gd name="connsiteY354" fmla="*/ 638913 h 685037"/>
                  <a:gd name="connsiteX355" fmla="*/ 240642 w 1106381"/>
                  <a:gd name="connsiteY355" fmla="*/ 642527 h 685037"/>
                  <a:gd name="connsiteX356" fmla="*/ 226182 w 1106381"/>
                  <a:gd name="connsiteY356" fmla="*/ 635298 h 685037"/>
                  <a:gd name="connsiteX357" fmla="*/ 202686 w 1106381"/>
                  <a:gd name="connsiteY357" fmla="*/ 629876 h 685037"/>
                  <a:gd name="connsiteX358" fmla="*/ 190938 w 1106381"/>
                  <a:gd name="connsiteY358" fmla="*/ 611802 h 685037"/>
                  <a:gd name="connsiteX359" fmla="*/ 182805 w 1106381"/>
                  <a:gd name="connsiteY359" fmla="*/ 600054 h 685037"/>
                  <a:gd name="connsiteX360" fmla="*/ 159309 w 1106381"/>
                  <a:gd name="connsiteY360" fmla="*/ 544025 h 685037"/>
                  <a:gd name="connsiteX361" fmla="*/ 140331 w 1106381"/>
                  <a:gd name="connsiteY361" fmla="*/ 544025 h 685037"/>
                  <a:gd name="connsiteX362" fmla="*/ 126776 w 1106381"/>
                  <a:gd name="connsiteY362" fmla="*/ 546736 h 685037"/>
                  <a:gd name="connsiteX363" fmla="*/ 116835 w 1106381"/>
                  <a:gd name="connsiteY363" fmla="*/ 549447 h 685037"/>
                  <a:gd name="connsiteX364" fmla="*/ 94243 w 1106381"/>
                  <a:gd name="connsiteY364" fmla="*/ 550350 h 685037"/>
                  <a:gd name="connsiteX365" fmla="*/ 83399 w 1106381"/>
                  <a:gd name="connsiteY365" fmla="*/ 548543 h 685037"/>
                  <a:gd name="connsiteX366" fmla="*/ 76169 w 1106381"/>
                  <a:gd name="connsiteY366" fmla="*/ 544025 h 685037"/>
                  <a:gd name="connsiteX367" fmla="*/ 76169 w 1106381"/>
                  <a:gd name="connsiteY367" fmla="*/ 544025 h 685037"/>
                  <a:gd name="connsiteX368" fmla="*/ 345470 w 1106381"/>
                  <a:gd name="connsiteY368" fmla="*/ 539506 h 685037"/>
                  <a:gd name="connsiteX369" fmla="*/ 338241 w 1106381"/>
                  <a:gd name="connsiteY369" fmla="*/ 533180 h 685037"/>
                  <a:gd name="connsiteX370" fmla="*/ 313841 w 1106381"/>
                  <a:gd name="connsiteY370" fmla="*/ 520528 h 685037"/>
                  <a:gd name="connsiteX371" fmla="*/ 302997 w 1106381"/>
                  <a:gd name="connsiteY371" fmla="*/ 513299 h 685037"/>
                  <a:gd name="connsiteX372" fmla="*/ 291248 w 1106381"/>
                  <a:gd name="connsiteY372" fmla="*/ 506069 h 685037"/>
                  <a:gd name="connsiteX373" fmla="*/ 280404 w 1106381"/>
                  <a:gd name="connsiteY373" fmla="*/ 498840 h 685037"/>
                  <a:gd name="connsiteX374" fmla="*/ 268656 w 1106381"/>
                  <a:gd name="connsiteY374" fmla="*/ 492514 h 685037"/>
                  <a:gd name="connsiteX375" fmla="*/ 257812 w 1106381"/>
                  <a:gd name="connsiteY375" fmla="*/ 485284 h 685037"/>
                  <a:gd name="connsiteX376" fmla="*/ 246064 w 1106381"/>
                  <a:gd name="connsiteY376" fmla="*/ 478055 h 685037"/>
                  <a:gd name="connsiteX377" fmla="*/ 227086 w 1106381"/>
                  <a:gd name="connsiteY377" fmla="*/ 459981 h 685037"/>
                  <a:gd name="connsiteX378" fmla="*/ 181901 w 1106381"/>
                  <a:gd name="connsiteY378" fmla="*/ 452751 h 685037"/>
                  <a:gd name="connsiteX379" fmla="*/ 157502 w 1106381"/>
                  <a:gd name="connsiteY379" fmla="*/ 464499 h 685037"/>
                  <a:gd name="connsiteX380" fmla="*/ 161116 w 1106381"/>
                  <a:gd name="connsiteY380" fmla="*/ 464499 h 685037"/>
                  <a:gd name="connsiteX381" fmla="*/ 145754 w 1106381"/>
                  <a:gd name="connsiteY381" fmla="*/ 477151 h 685037"/>
                  <a:gd name="connsiteX382" fmla="*/ 156598 w 1106381"/>
                  <a:gd name="connsiteY382" fmla="*/ 470825 h 685037"/>
                  <a:gd name="connsiteX383" fmla="*/ 145754 w 1106381"/>
                  <a:gd name="connsiteY383" fmla="*/ 480766 h 685037"/>
                  <a:gd name="connsiteX384" fmla="*/ 136717 w 1106381"/>
                  <a:gd name="connsiteY384" fmla="*/ 491610 h 685037"/>
                  <a:gd name="connsiteX385" fmla="*/ 154790 w 1106381"/>
                  <a:gd name="connsiteY385" fmla="*/ 478959 h 685037"/>
                  <a:gd name="connsiteX386" fmla="*/ 151176 w 1106381"/>
                  <a:gd name="connsiteY386" fmla="*/ 482573 h 685037"/>
                  <a:gd name="connsiteX387" fmla="*/ 147561 w 1106381"/>
                  <a:gd name="connsiteY387" fmla="*/ 485284 h 685037"/>
                  <a:gd name="connsiteX388" fmla="*/ 142139 w 1106381"/>
                  <a:gd name="connsiteY388" fmla="*/ 490707 h 685037"/>
                  <a:gd name="connsiteX389" fmla="*/ 152079 w 1106381"/>
                  <a:gd name="connsiteY389" fmla="*/ 484381 h 685037"/>
                  <a:gd name="connsiteX390" fmla="*/ 144850 w 1106381"/>
                  <a:gd name="connsiteY390" fmla="*/ 491610 h 685037"/>
                  <a:gd name="connsiteX391" fmla="*/ 146657 w 1106381"/>
                  <a:gd name="connsiteY391" fmla="*/ 490707 h 685037"/>
                  <a:gd name="connsiteX392" fmla="*/ 148465 w 1106381"/>
                  <a:gd name="connsiteY392" fmla="*/ 490707 h 685037"/>
                  <a:gd name="connsiteX393" fmla="*/ 158405 w 1106381"/>
                  <a:gd name="connsiteY393" fmla="*/ 507877 h 685037"/>
                  <a:gd name="connsiteX394" fmla="*/ 161116 w 1106381"/>
                  <a:gd name="connsiteY394" fmla="*/ 537699 h 685037"/>
                  <a:gd name="connsiteX395" fmla="*/ 168346 w 1106381"/>
                  <a:gd name="connsiteY395" fmla="*/ 525951 h 685037"/>
                  <a:gd name="connsiteX396" fmla="*/ 162020 w 1106381"/>
                  <a:gd name="connsiteY396" fmla="*/ 550350 h 685037"/>
                  <a:gd name="connsiteX397" fmla="*/ 171961 w 1106381"/>
                  <a:gd name="connsiteY397" fmla="*/ 534084 h 685037"/>
                  <a:gd name="connsiteX398" fmla="*/ 163827 w 1106381"/>
                  <a:gd name="connsiteY398" fmla="*/ 553965 h 685037"/>
                  <a:gd name="connsiteX399" fmla="*/ 166539 w 1106381"/>
                  <a:gd name="connsiteY399" fmla="*/ 545832 h 685037"/>
                  <a:gd name="connsiteX400" fmla="*/ 171057 w 1106381"/>
                  <a:gd name="connsiteY400" fmla="*/ 540410 h 685037"/>
                  <a:gd name="connsiteX401" fmla="*/ 1068427 w 1106381"/>
                  <a:gd name="connsiteY401" fmla="*/ 540410 h 685037"/>
                  <a:gd name="connsiteX402" fmla="*/ 1069330 w 1106381"/>
                  <a:gd name="connsiteY402" fmla="*/ 550350 h 685037"/>
                  <a:gd name="connsiteX403" fmla="*/ 1061197 w 1106381"/>
                  <a:gd name="connsiteY403" fmla="*/ 571135 h 685037"/>
                  <a:gd name="connsiteX404" fmla="*/ 1053064 w 1106381"/>
                  <a:gd name="connsiteY404" fmla="*/ 566617 h 685037"/>
                  <a:gd name="connsiteX405" fmla="*/ 1052160 w 1106381"/>
                  <a:gd name="connsiteY405" fmla="*/ 565713 h 685037"/>
                  <a:gd name="connsiteX406" fmla="*/ 1051256 w 1106381"/>
                  <a:gd name="connsiteY406" fmla="*/ 565713 h 685037"/>
                  <a:gd name="connsiteX407" fmla="*/ 1032279 w 1106381"/>
                  <a:gd name="connsiteY407" fmla="*/ 586498 h 685037"/>
                  <a:gd name="connsiteX408" fmla="*/ 1019627 w 1106381"/>
                  <a:gd name="connsiteY408" fmla="*/ 593728 h 685037"/>
                  <a:gd name="connsiteX409" fmla="*/ 1006071 w 1106381"/>
                  <a:gd name="connsiteY409" fmla="*/ 586498 h 685037"/>
                  <a:gd name="connsiteX410" fmla="*/ 987998 w 1106381"/>
                  <a:gd name="connsiteY410" fmla="*/ 587402 h 685037"/>
                  <a:gd name="connsiteX411" fmla="*/ 983479 w 1106381"/>
                  <a:gd name="connsiteY411" fmla="*/ 581076 h 685037"/>
                  <a:gd name="connsiteX412" fmla="*/ 979864 w 1106381"/>
                  <a:gd name="connsiteY412" fmla="*/ 573847 h 685037"/>
                  <a:gd name="connsiteX413" fmla="*/ 973538 w 1106381"/>
                  <a:gd name="connsiteY413" fmla="*/ 557580 h 685037"/>
                  <a:gd name="connsiteX414" fmla="*/ 969020 w 1106381"/>
                  <a:gd name="connsiteY414" fmla="*/ 542217 h 685037"/>
                  <a:gd name="connsiteX415" fmla="*/ 386136 w 1106381"/>
                  <a:gd name="connsiteY415" fmla="*/ 542217 h 685037"/>
                  <a:gd name="connsiteX416" fmla="*/ 358122 w 1106381"/>
                  <a:gd name="connsiteY416" fmla="*/ 568424 h 685037"/>
                  <a:gd name="connsiteX417" fmla="*/ 312937 w 1106381"/>
                  <a:gd name="connsiteY417" fmla="*/ 555773 h 685037"/>
                  <a:gd name="connsiteX418" fmla="*/ 333722 w 1106381"/>
                  <a:gd name="connsiteY418" fmla="*/ 591920 h 685037"/>
                  <a:gd name="connsiteX419" fmla="*/ 337337 w 1106381"/>
                  <a:gd name="connsiteY419" fmla="*/ 597343 h 685037"/>
                  <a:gd name="connsiteX420" fmla="*/ 348181 w 1106381"/>
                  <a:gd name="connsiteY420" fmla="*/ 615416 h 685037"/>
                  <a:gd name="connsiteX421" fmla="*/ 353603 w 1106381"/>
                  <a:gd name="connsiteY421" fmla="*/ 629876 h 685037"/>
                  <a:gd name="connsiteX422" fmla="*/ 363544 w 1106381"/>
                  <a:gd name="connsiteY422" fmla="*/ 648853 h 685037"/>
                  <a:gd name="connsiteX423" fmla="*/ 367159 w 1106381"/>
                  <a:gd name="connsiteY423" fmla="*/ 656083 h 685037"/>
                  <a:gd name="connsiteX424" fmla="*/ 369870 w 1106381"/>
                  <a:gd name="connsiteY424" fmla="*/ 682290 h 685037"/>
                  <a:gd name="connsiteX425" fmla="*/ 354507 w 1106381"/>
                  <a:gd name="connsiteY425" fmla="*/ 684097 h 685037"/>
                  <a:gd name="connsiteX426" fmla="*/ 345470 w 1106381"/>
                  <a:gd name="connsiteY426" fmla="*/ 674157 h 685037"/>
                  <a:gd name="connsiteX427" fmla="*/ 331011 w 1106381"/>
                  <a:gd name="connsiteY427" fmla="*/ 650661 h 685037"/>
                  <a:gd name="connsiteX428" fmla="*/ 314745 w 1106381"/>
                  <a:gd name="connsiteY428" fmla="*/ 628068 h 685037"/>
                  <a:gd name="connsiteX429" fmla="*/ 309322 w 1106381"/>
                  <a:gd name="connsiteY429" fmla="*/ 619031 h 685037"/>
                  <a:gd name="connsiteX430" fmla="*/ 296671 w 1106381"/>
                  <a:gd name="connsiteY430" fmla="*/ 606380 h 685037"/>
                  <a:gd name="connsiteX431" fmla="*/ 291248 w 1106381"/>
                  <a:gd name="connsiteY431" fmla="*/ 601861 h 685037"/>
                  <a:gd name="connsiteX432" fmla="*/ 291248 w 1106381"/>
                  <a:gd name="connsiteY432" fmla="*/ 590113 h 685037"/>
                  <a:gd name="connsiteX433" fmla="*/ 293056 w 1106381"/>
                  <a:gd name="connsiteY433" fmla="*/ 592824 h 685037"/>
                  <a:gd name="connsiteX434" fmla="*/ 293960 w 1106381"/>
                  <a:gd name="connsiteY434" fmla="*/ 591920 h 685037"/>
                  <a:gd name="connsiteX435" fmla="*/ 295767 w 1106381"/>
                  <a:gd name="connsiteY435" fmla="*/ 602765 h 685037"/>
                  <a:gd name="connsiteX436" fmla="*/ 297574 w 1106381"/>
                  <a:gd name="connsiteY436" fmla="*/ 600957 h 685037"/>
                  <a:gd name="connsiteX437" fmla="*/ 308419 w 1106381"/>
                  <a:gd name="connsiteY437" fmla="*/ 615416 h 685037"/>
                  <a:gd name="connsiteX438" fmla="*/ 329204 w 1106381"/>
                  <a:gd name="connsiteY438" fmla="*/ 645238 h 685037"/>
                  <a:gd name="connsiteX439" fmla="*/ 333722 w 1106381"/>
                  <a:gd name="connsiteY439" fmla="*/ 652468 h 685037"/>
                  <a:gd name="connsiteX440" fmla="*/ 337337 w 1106381"/>
                  <a:gd name="connsiteY440" fmla="*/ 660601 h 685037"/>
                  <a:gd name="connsiteX441" fmla="*/ 346374 w 1106381"/>
                  <a:gd name="connsiteY441" fmla="*/ 676868 h 685037"/>
                  <a:gd name="connsiteX442" fmla="*/ 368966 w 1106381"/>
                  <a:gd name="connsiteY442" fmla="*/ 676868 h 685037"/>
                  <a:gd name="connsiteX443" fmla="*/ 363544 w 1106381"/>
                  <a:gd name="connsiteY443" fmla="*/ 659698 h 685037"/>
                  <a:gd name="connsiteX444" fmla="*/ 343663 w 1106381"/>
                  <a:gd name="connsiteY444" fmla="*/ 617224 h 685037"/>
                  <a:gd name="connsiteX445" fmla="*/ 334626 w 1106381"/>
                  <a:gd name="connsiteY445" fmla="*/ 600957 h 685037"/>
                  <a:gd name="connsiteX446" fmla="*/ 314745 w 1106381"/>
                  <a:gd name="connsiteY446" fmla="*/ 570232 h 685037"/>
                  <a:gd name="connsiteX447" fmla="*/ 306611 w 1106381"/>
                  <a:gd name="connsiteY447" fmla="*/ 553965 h 685037"/>
                  <a:gd name="connsiteX448" fmla="*/ 299382 w 1106381"/>
                  <a:gd name="connsiteY448" fmla="*/ 536795 h 685037"/>
                  <a:gd name="connsiteX449" fmla="*/ 296671 w 1106381"/>
                  <a:gd name="connsiteY449" fmla="*/ 526854 h 685037"/>
                  <a:gd name="connsiteX450" fmla="*/ 293056 w 1106381"/>
                  <a:gd name="connsiteY450" fmla="*/ 517817 h 685037"/>
                  <a:gd name="connsiteX451" fmla="*/ 302997 w 1106381"/>
                  <a:gd name="connsiteY451" fmla="*/ 537699 h 685037"/>
                  <a:gd name="connsiteX452" fmla="*/ 302997 w 1106381"/>
                  <a:gd name="connsiteY452" fmla="*/ 530469 h 685037"/>
                  <a:gd name="connsiteX453" fmla="*/ 304804 w 1106381"/>
                  <a:gd name="connsiteY453" fmla="*/ 536795 h 685037"/>
                  <a:gd name="connsiteX454" fmla="*/ 306611 w 1106381"/>
                  <a:gd name="connsiteY454" fmla="*/ 540410 h 685037"/>
                  <a:gd name="connsiteX455" fmla="*/ 306611 w 1106381"/>
                  <a:gd name="connsiteY455" fmla="*/ 540410 h 685037"/>
                  <a:gd name="connsiteX456" fmla="*/ 306611 w 1106381"/>
                  <a:gd name="connsiteY456" fmla="*/ 541314 h 685037"/>
                  <a:gd name="connsiteX457" fmla="*/ 307515 w 1106381"/>
                  <a:gd name="connsiteY457" fmla="*/ 543121 h 685037"/>
                  <a:gd name="connsiteX458" fmla="*/ 308419 w 1106381"/>
                  <a:gd name="connsiteY458" fmla="*/ 540410 h 685037"/>
                  <a:gd name="connsiteX459" fmla="*/ 312937 w 1106381"/>
                  <a:gd name="connsiteY459" fmla="*/ 552158 h 685037"/>
                  <a:gd name="connsiteX460" fmla="*/ 321974 w 1106381"/>
                  <a:gd name="connsiteY460" fmla="*/ 558484 h 685037"/>
                  <a:gd name="connsiteX461" fmla="*/ 343663 w 1106381"/>
                  <a:gd name="connsiteY461" fmla="*/ 567521 h 685037"/>
                  <a:gd name="connsiteX462" fmla="*/ 379811 w 1106381"/>
                  <a:gd name="connsiteY462" fmla="*/ 557580 h 685037"/>
                  <a:gd name="connsiteX463" fmla="*/ 380714 w 1106381"/>
                  <a:gd name="connsiteY463" fmla="*/ 547639 h 685037"/>
                  <a:gd name="connsiteX464" fmla="*/ 369870 w 1106381"/>
                  <a:gd name="connsiteY464" fmla="*/ 551254 h 685037"/>
                  <a:gd name="connsiteX465" fmla="*/ 358122 w 1106381"/>
                  <a:gd name="connsiteY465" fmla="*/ 545832 h 685037"/>
                  <a:gd name="connsiteX466" fmla="*/ 358122 w 1106381"/>
                  <a:gd name="connsiteY466" fmla="*/ 546736 h 685037"/>
                  <a:gd name="connsiteX467" fmla="*/ 358122 w 1106381"/>
                  <a:gd name="connsiteY467" fmla="*/ 546736 h 685037"/>
                  <a:gd name="connsiteX468" fmla="*/ 378907 w 1106381"/>
                  <a:gd name="connsiteY468" fmla="*/ 544928 h 685037"/>
                  <a:gd name="connsiteX469" fmla="*/ 380714 w 1106381"/>
                  <a:gd name="connsiteY469" fmla="*/ 542217 h 685037"/>
                  <a:gd name="connsiteX470" fmla="*/ 356315 w 1106381"/>
                  <a:gd name="connsiteY470" fmla="*/ 543121 h 685037"/>
                  <a:gd name="connsiteX471" fmla="*/ 356315 w 1106381"/>
                  <a:gd name="connsiteY471" fmla="*/ 544025 h 685037"/>
                  <a:gd name="connsiteX472" fmla="*/ 356315 w 1106381"/>
                  <a:gd name="connsiteY472" fmla="*/ 544928 h 685037"/>
                  <a:gd name="connsiteX473" fmla="*/ 356315 w 1106381"/>
                  <a:gd name="connsiteY473" fmla="*/ 545832 h 685037"/>
                  <a:gd name="connsiteX474" fmla="*/ 356315 w 1106381"/>
                  <a:gd name="connsiteY474" fmla="*/ 547639 h 685037"/>
                  <a:gd name="connsiteX475" fmla="*/ 353603 w 1106381"/>
                  <a:gd name="connsiteY475" fmla="*/ 543121 h 685037"/>
                  <a:gd name="connsiteX476" fmla="*/ 351796 w 1106381"/>
                  <a:gd name="connsiteY476" fmla="*/ 542217 h 685037"/>
                  <a:gd name="connsiteX477" fmla="*/ 344567 w 1106381"/>
                  <a:gd name="connsiteY477" fmla="*/ 538602 h 685037"/>
                  <a:gd name="connsiteX478" fmla="*/ 573201 w 1106381"/>
                  <a:gd name="connsiteY478" fmla="*/ 538602 h 685037"/>
                  <a:gd name="connsiteX479" fmla="*/ 650919 w 1106381"/>
                  <a:gd name="connsiteY479" fmla="*/ 538602 h 685037"/>
                  <a:gd name="connsiteX480" fmla="*/ 654534 w 1106381"/>
                  <a:gd name="connsiteY480" fmla="*/ 513299 h 685037"/>
                  <a:gd name="connsiteX481" fmla="*/ 657245 w 1106381"/>
                  <a:gd name="connsiteY481" fmla="*/ 500647 h 685037"/>
                  <a:gd name="connsiteX482" fmla="*/ 658149 w 1106381"/>
                  <a:gd name="connsiteY482" fmla="*/ 486188 h 685037"/>
                  <a:gd name="connsiteX483" fmla="*/ 662667 w 1106381"/>
                  <a:gd name="connsiteY483" fmla="*/ 459077 h 685037"/>
                  <a:gd name="connsiteX484" fmla="*/ 665378 w 1106381"/>
                  <a:gd name="connsiteY484" fmla="*/ 438292 h 685037"/>
                  <a:gd name="connsiteX485" fmla="*/ 663571 w 1106381"/>
                  <a:gd name="connsiteY485" fmla="*/ 431966 h 685037"/>
                  <a:gd name="connsiteX486" fmla="*/ 659956 w 1106381"/>
                  <a:gd name="connsiteY486" fmla="*/ 403952 h 685037"/>
                  <a:gd name="connsiteX487" fmla="*/ 655438 w 1106381"/>
                  <a:gd name="connsiteY487" fmla="*/ 393107 h 685037"/>
                  <a:gd name="connsiteX488" fmla="*/ 637364 w 1106381"/>
                  <a:gd name="connsiteY488" fmla="*/ 391300 h 685037"/>
                  <a:gd name="connsiteX489" fmla="*/ 597601 w 1106381"/>
                  <a:gd name="connsiteY489" fmla="*/ 406663 h 685037"/>
                  <a:gd name="connsiteX490" fmla="*/ 665378 w 1106381"/>
                  <a:gd name="connsiteY490" fmla="*/ 375034 h 685037"/>
                  <a:gd name="connsiteX491" fmla="*/ 634653 w 1106381"/>
                  <a:gd name="connsiteY491" fmla="*/ 337982 h 685037"/>
                  <a:gd name="connsiteX492" fmla="*/ 620194 w 1106381"/>
                  <a:gd name="connsiteY492" fmla="*/ 319004 h 685037"/>
                  <a:gd name="connsiteX493" fmla="*/ 612060 w 1106381"/>
                  <a:gd name="connsiteY493" fmla="*/ 307256 h 685037"/>
                  <a:gd name="connsiteX494" fmla="*/ 608446 w 1106381"/>
                  <a:gd name="connsiteY494" fmla="*/ 299123 h 685037"/>
                  <a:gd name="connsiteX495" fmla="*/ 607542 w 1106381"/>
                  <a:gd name="connsiteY495" fmla="*/ 303642 h 685037"/>
                  <a:gd name="connsiteX496" fmla="*/ 605734 w 1106381"/>
                  <a:gd name="connsiteY496" fmla="*/ 293701 h 685037"/>
                  <a:gd name="connsiteX497" fmla="*/ 604831 w 1106381"/>
                  <a:gd name="connsiteY497" fmla="*/ 291894 h 685037"/>
                  <a:gd name="connsiteX498" fmla="*/ 603023 w 1106381"/>
                  <a:gd name="connsiteY498" fmla="*/ 298219 h 685037"/>
                  <a:gd name="connsiteX499" fmla="*/ 603023 w 1106381"/>
                  <a:gd name="connsiteY499" fmla="*/ 285568 h 685037"/>
                  <a:gd name="connsiteX500" fmla="*/ 601216 w 1106381"/>
                  <a:gd name="connsiteY500" fmla="*/ 289183 h 685037"/>
                  <a:gd name="connsiteX501" fmla="*/ 599409 w 1106381"/>
                  <a:gd name="connsiteY501" fmla="*/ 293701 h 685037"/>
                  <a:gd name="connsiteX502" fmla="*/ 599409 w 1106381"/>
                  <a:gd name="connsiteY502" fmla="*/ 282857 h 685037"/>
                  <a:gd name="connsiteX503" fmla="*/ 597601 w 1106381"/>
                  <a:gd name="connsiteY503" fmla="*/ 287375 h 685037"/>
                  <a:gd name="connsiteX504" fmla="*/ 595794 w 1106381"/>
                  <a:gd name="connsiteY504" fmla="*/ 291894 h 685037"/>
                  <a:gd name="connsiteX505" fmla="*/ 596698 w 1106381"/>
                  <a:gd name="connsiteY505" fmla="*/ 283760 h 685037"/>
                  <a:gd name="connsiteX506" fmla="*/ 595794 w 1106381"/>
                  <a:gd name="connsiteY506" fmla="*/ 285568 h 685037"/>
                  <a:gd name="connsiteX507" fmla="*/ 593986 w 1106381"/>
                  <a:gd name="connsiteY507" fmla="*/ 290086 h 685037"/>
                  <a:gd name="connsiteX508" fmla="*/ 593986 w 1106381"/>
                  <a:gd name="connsiteY508" fmla="*/ 279242 h 685037"/>
                  <a:gd name="connsiteX509" fmla="*/ 590372 w 1106381"/>
                  <a:gd name="connsiteY509" fmla="*/ 292797 h 685037"/>
                  <a:gd name="connsiteX510" fmla="*/ 589468 w 1106381"/>
                  <a:gd name="connsiteY510" fmla="*/ 342501 h 685037"/>
                  <a:gd name="connsiteX511" fmla="*/ 594890 w 1106381"/>
                  <a:gd name="connsiteY511" fmla="*/ 371419 h 685037"/>
                  <a:gd name="connsiteX512" fmla="*/ 595794 w 1106381"/>
                  <a:gd name="connsiteY512" fmla="*/ 387685 h 685037"/>
                  <a:gd name="connsiteX513" fmla="*/ 596698 w 1106381"/>
                  <a:gd name="connsiteY513" fmla="*/ 403952 h 685037"/>
                  <a:gd name="connsiteX514" fmla="*/ 590372 w 1106381"/>
                  <a:gd name="connsiteY514" fmla="*/ 384974 h 685037"/>
                  <a:gd name="connsiteX515" fmla="*/ 587661 w 1106381"/>
                  <a:gd name="connsiteY515" fmla="*/ 382263 h 685037"/>
                  <a:gd name="connsiteX516" fmla="*/ 586757 w 1106381"/>
                  <a:gd name="connsiteY516" fmla="*/ 378648 h 685037"/>
                  <a:gd name="connsiteX517" fmla="*/ 577720 w 1106381"/>
                  <a:gd name="connsiteY517" fmla="*/ 477151 h 685037"/>
                  <a:gd name="connsiteX518" fmla="*/ 575009 w 1106381"/>
                  <a:gd name="connsiteY518" fmla="*/ 497032 h 685037"/>
                  <a:gd name="connsiteX519" fmla="*/ 574105 w 1106381"/>
                  <a:gd name="connsiteY519" fmla="*/ 517817 h 685037"/>
                  <a:gd name="connsiteX520" fmla="*/ 573201 w 1106381"/>
                  <a:gd name="connsiteY520" fmla="*/ 538602 h 685037"/>
                  <a:gd name="connsiteX521" fmla="*/ 573201 w 1106381"/>
                  <a:gd name="connsiteY521" fmla="*/ 538602 h 685037"/>
                  <a:gd name="connsiteX522" fmla="*/ 815392 w 1106381"/>
                  <a:gd name="connsiteY522" fmla="*/ 538602 h 685037"/>
                  <a:gd name="connsiteX523" fmla="*/ 809970 w 1106381"/>
                  <a:gd name="connsiteY523" fmla="*/ 479862 h 685037"/>
                  <a:gd name="connsiteX524" fmla="*/ 802740 w 1106381"/>
                  <a:gd name="connsiteY524" fmla="*/ 423833 h 685037"/>
                  <a:gd name="connsiteX525" fmla="*/ 798222 w 1106381"/>
                  <a:gd name="connsiteY525" fmla="*/ 396722 h 685037"/>
                  <a:gd name="connsiteX526" fmla="*/ 796414 w 1106381"/>
                  <a:gd name="connsiteY526" fmla="*/ 387685 h 685037"/>
                  <a:gd name="connsiteX527" fmla="*/ 795510 w 1106381"/>
                  <a:gd name="connsiteY527" fmla="*/ 388589 h 685037"/>
                  <a:gd name="connsiteX528" fmla="*/ 794607 w 1106381"/>
                  <a:gd name="connsiteY528" fmla="*/ 389493 h 685037"/>
                  <a:gd name="connsiteX529" fmla="*/ 794607 w 1106381"/>
                  <a:gd name="connsiteY529" fmla="*/ 390396 h 685037"/>
                  <a:gd name="connsiteX530" fmla="*/ 794607 w 1106381"/>
                  <a:gd name="connsiteY530" fmla="*/ 391300 h 685037"/>
                  <a:gd name="connsiteX531" fmla="*/ 790088 w 1106381"/>
                  <a:gd name="connsiteY531" fmla="*/ 375034 h 685037"/>
                  <a:gd name="connsiteX532" fmla="*/ 789185 w 1106381"/>
                  <a:gd name="connsiteY532" fmla="*/ 375937 h 685037"/>
                  <a:gd name="connsiteX533" fmla="*/ 789185 w 1106381"/>
                  <a:gd name="connsiteY533" fmla="*/ 376841 h 685037"/>
                  <a:gd name="connsiteX534" fmla="*/ 784666 w 1106381"/>
                  <a:gd name="connsiteY534" fmla="*/ 416604 h 685037"/>
                  <a:gd name="connsiteX535" fmla="*/ 783762 w 1106381"/>
                  <a:gd name="connsiteY535" fmla="*/ 409374 h 685037"/>
                  <a:gd name="connsiteX536" fmla="*/ 785570 w 1106381"/>
                  <a:gd name="connsiteY536" fmla="*/ 381359 h 685037"/>
                  <a:gd name="connsiteX537" fmla="*/ 790992 w 1106381"/>
                  <a:gd name="connsiteY537" fmla="*/ 344308 h 685037"/>
                  <a:gd name="connsiteX538" fmla="*/ 789185 w 1106381"/>
                  <a:gd name="connsiteY538" fmla="*/ 339789 h 685037"/>
                  <a:gd name="connsiteX539" fmla="*/ 787377 w 1106381"/>
                  <a:gd name="connsiteY539" fmla="*/ 341597 h 685037"/>
                  <a:gd name="connsiteX540" fmla="*/ 787377 w 1106381"/>
                  <a:gd name="connsiteY540" fmla="*/ 337078 h 685037"/>
                  <a:gd name="connsiteX541" fmla="*/ 787377 w 1106381"/>
                  <a:gd name="connsiteY541" fmla="*/ 337078 h 685037"/>
                  <a:gd name="connsiteX542" fmla="*/ 786474 w 1106381"/>
                  <a:gd name="connsiteY542" fmla="*/ 336175 h 685037"/>
                  <a:gd name="connsiteX543" fmla="*/ 786474 w 1106381"/>
                  <a:gd name="connsiteY543" fmla="*/ 330752 h 685037"/>
                  <a:gd name="connsiteX544" fmla="*/ 786474 w 1106381"/>
                  <a:gd name="connsiteY544" fmla="*/ 330752 h 685037"/>
                  <a:gd name="connsiteX545" fmla="*/ 783762 w 1106381"/>
                  <a:gd name="connsiteY545" fmla="*/ 333464 h 685037"/>
                  <a:gd name="connsiteX546" fmla="*/ 784666 w 1106381"/>
                  <a:gd name="connsiteY546" fmla="*/ 328945 h 685037"/>
                  <a:gd name="connsiteX547" fmla="*/ 782859 w 1106381"/>
                  <a:gd name="connsiteY547" fmla="*/ 330752 h 685037"/>
                  <a:gd name="connsiteX548" fmla="*/ 781955 w 1106381"/>
                  <a:gd name="connsiteY548" fmla="*/ 332560 h 685037"/>
                  <a:gd name="connsiteX549" fmla="*/ 782859 w 1106381"/>
                  <a:gd name="connsiteY549" fmla="*/ 327138 h 685037"/>
                  <a:gd name="connsiteX550" fmla="*/ 779244 w 1106381"/>
                  <a:gd name="connsiteY550" fmla="*/ 331656 h 685037"/>
                  <a:gd name="connsiteX551" fmla="*/ 781051 w 1106381"/>
                  <a:gd name="connsiteY551" fmla="*/ 324427 h 685037"/>
                  <a:gd name="connsiteX552" fmla="*/ 779244 w 1106381"/>
                  <a:gd name="connsiteY552" fmla="*/ 326234 h 685037"/>
                  <a:gd name="connsiteX553" fmla="*/ 780148 w 1106381"/>
                  <a:gd name="connsiteY553" fmla="*/ 319908 h 685037"/>
                  <a:gd name="connsiteX554" fmla="*/ 777437 w 1106381"/>
                  <a:gd name="connsiteY554" fmla="*/ 322619 h 685037"/>
                  <a:gd name="connsiteX555" fmla="*/ 778340 w 1106381"/>
                  <a:gd name="connsiteY555" fmla="*/ 317197 h 685037"/>
                  <a:gd name="connsiteX556" fmla="*/ 773822 w 1106381"/>
                  <a:gd name="connsiteY556" fmla="*/ 320812 h 685037"/>
                  <a:gd name="connsiteX557" fmla="*/ 774725 w 1106381"/>
                  <a:gd name="connsiteY557" fmla="*/ 316293 h 685037"/>
                  <a:gd name="connsiteX558" fmla="*/ 771111 w 1106381"/>
                  <a:gd name="connsiteY558" fmla="*/ 319004 h 685037"/>
                  <a:gd name="connsiteX559" fmla="*/ 772918 w 1106381"/>
                  <a:gd name="connsiteY559" fmla="*/ 312679 h 685037"/>
                  <a:gd name="connsiteX560" fmla="*/ 772014 w 1106381"/>
                  <a:gd name="connsiteY560" fmla="*/ 313582 h 685037"/>
                  <a:gd name="connsiteX561" fmla="*/ 771111 w 1106381"/>
                  <a:gd name="connsiteY561" fmla="*/ 313582 h 685037"/>
                  <a:gd name="connsiteX562" fmla="*/ 760266 w 1106381"/>
                  <a:gd name="connsiteY562" fmla="*/ 325330 h 685037"/>
                  <a:gd name="connsiteX563" fmla="*/ 747615 w 1106381"/>
                  <a:gd name="connsiteY563" fmla="*/ 343404 h 685037"/>
                  <a:gd name="connsiteX564" fmla="*/ 722311 w 1106381"/>
                  <a:gd name="connsiteY564" fmla="*/ 378648 h 685037"/>
                  <a:gd name="connsiteX565" fmla="*/ 736770 w 1106381"/>
                  <a:gd name="connsiteY565" fmla="*/ 387685 h 685037"/>
                  <a:gd name="connsiteX566" fmla="*/ 753037 w 1106381"/>
                  <a:gd name="connsiteY566" fmla="*/ 395819 h 685037"/>
                  <a:gd name="connsiteX567" fmla="*/ 759363 w 1106381"/>
                  <a:gd name="connsiteY567" fmla="*/ 401241 h 685037"/>
                  <a:gd name="connsiteX568" fmla="*/ 780148 w 1106381"/>
                  <a:gd name="connsiteY568" fmla="*/ 416604 h 685037"/>
                  <a:gd name="connsiteX569" fmla="*/ 768400 w 1106381"/>
                  <a:gd name="connsiteY569" fmla="*/ 412085 h 685037"/>
                  <a:gd name="connsiteX570" fmla="*/ 764785 w 1106381"/>
                  <a:gd name="connsiteY570" fmla="*/ 410278 h 685037"/>
                  <a:gd name="connsiteX571" fmla="*/ 763881 w 1106381"/>
                  <a:gd name="connsiteY571" fmla="*/ 410278 h 685037"/>
                  <a:gd name="connsiteX572" fmla="*/ 763881 w 1106381"/>
                  <a:gd name="connsiteY572" fmla="*/ 410278 h 685037"/>
                  <a:gd name="connsiteX573" fmla="*/ 757555 w 1106381"/>
                  <a:gd name="connsiteY573" fmla="*/ 408470 h 685037"/>
                  <a:gd name="connsiteX574" fmla="*/ 757555 w 1106381"/>
                  <a:gd name="connsiteY574" fmla="*/ 408470 h 685037"/>
                  <a:gd name="connsiteX575" fmla="*/ 756652 w 1106381"/>
                  <a:gd name="connsiteY575" fmla="*/ 408470 h 685037"/>
                  <a:gd name="connsiteX576" fmla="*/ 754844 w 1106381"/>
                  <a:gd name="connsiteY576" fmla="*/ 407567 h 685037"/>
                  <a:gd name="connsiteX577" fmla="*/ 750326 w 1106381"/>
                  <a:gd name="connsiteY577" fmla="*/ 405759 h 685037"/>
                  <a:gd name="connsiteX578" fmla="*/ 746711 w 1106381"/>
                  <a:gd name="connsiteY578" fmla="*/ 402144 h 685037"/>
                  <a:gd name="connsiteX579" fmla="*/ 746711 w 1106381"/>
                  <a:gd name="connsiteY579" fmla="*/ 402144 h 685037"/>
                  <a:gd name="connsiteX580" fmla="*/ 744904 w 1106381"/>
                  <a:gd name="connsiteY580" fmla="*/ 401241 h 685037"/>
                  <a:gd name="connsiteX581" fmla="*/ 739481 w 1106381"/>
                  <a:gd name="connsiteY581" fmla="*/ 400337 h 685037"/>
                  <a:gd name="connsiteX582" fmla="*/ 738578 w 1106381"/>
                  <a:gd name="connsiteY582" fmla="*/ 400337 h 685037"/>
                  <a:gd name="connsiteX583" fmla="*/ 738578 w 1106381"/>
                  <a:gd name="connsiteY583" fmla="*/ 400337 h 685037"/>
                  <a:gd name="connsiteX584" fmla="*/ 734059 w 1106381"/>
                  <a:gd name="connsiteY584" fmla="*/ 400337 h 685037"/>
                  <a:gd name="connsiteX585" fmla="*/ 734059 w 1106381"/>
                  <a:gd name="connsiteY585" fmla="*/ 400337 h 685037"/>
                  <a:gd name="connsiteX586" fmla="*/ 727733 w 1106381"/>
                  <a:gd name="connsiteY586" fmla="*/ 400337 h 685037"/>
                  <a:gd name="connsiteX587" fmla="*/ 725022 w 1106381"/>
                  <a:gd name="connsiteY587" fmla="*/ 400337 h 685037"/>
                  <a:gd name="connsiteX588" fmla="*/ 715985 w 1106381"/>
                  <a:gd name="connsiteY588" fmla="*/ 415700 h 685037"/>
                  <a:gd name="connsiteX589" fmla="*/ 706948 w 1106381"/>
                  <a:gd name="connsiteY589" fmla="*/ 431966 h 685037"/>
                  <a:gd name="connsiteX590" fmla="*/ 715985 w 1106381"/>
                  <a:gd name="connsiteY590" fmla="*/ 485284 h 685037"/>
                  <a:gd name="connsiteX591" fmla="*/ 720504 w 1106381"/>
                  <a:gd name="connsiteY591" fmla="*/ 511492 h 685037"/>
                  <a:gd name="connsiteX592" fmla="*/ 724119 w 1106381"/>
                  <a:gd name="connsiteY592" fmla="*/ 539506 h 685037"/>
                  <a:gd name="connsiteX593" fmla="*/ 815392 w 1106381"/>
                  <a:gd name="connsiteY593" fmla="*/ 538602 h 685037"/>
                  <a:gd name="connsiteX594" fmla="*/ 815392 w 1106381"/>
                  <a:gd name="connsiteY594" fmla="*/ 538602 h 685037"/>
                  <a:gd name="connsiteX595" fmla="*/ 866902 w 1106381"/>
                  <a:gd name="connsiteY595" fmla="*/ 538602 h 685037"/>
                  <a:gd name="connsiteX596" fmla="*/ 946428 w 1106381"/>
                  <a:gd name="connsiteY596" fmla="*/ 538602 h 685037"/>
                  <a:gd name="connsiteX597" fmla="*/ 964501 w 1106381"/>
                  <a:gd name="connsiteY597" fmla="*/ 419315 h 685037"/>
                  <a:gd name="connsiteX598" fmla="*/ 958176 w 1106381"/>
                  <a:gd name="connsiteY598" fmla="*/ 478959 h 685037"/>
                  <a:gd name="connsiteX599" fmla="*/ 951850 w 1106381"/>
                  <a:gd name="connsiteY599" fmla="*/ 537699 h 685037"/>
                  <a:gd name="connsiteX600" fmla="*/ 970827 w 1106381"/>
                  <a:gd name="connsiteY600" fmla="*/ 537699 h 685037"/>
                  <a:gd name="connsiteX601" fmla="*/ 979864 w 1106381"/>
                  <a:gd name="connsiteY601" fmla="*/ 507877 h 685037"/>
                  <a:gd name="connsiteX602" fmla="*/ 985287 w 1106381"/>
                  <a:gd name="connsiteY602" fmla="*/ 501551 h 685037"/>
                  <a:gd name="connsiteX603" fmla="*/ 1009686 w 1106381"/>
                  <a:gd name="connsiteY603" fmla="*/ 491610 h 685037"/>
                  <a:gd name="connsiteX604" fmla="*/ 993420 w 1106381"/>
                  <a:gd name="connsiteY604" fmla="*/ 452751 h 685037"/>
                  <a:gd name="connsiteX605" fmla="*/ 991612 w 1106381"/>
                  <a:gd name="connsiteY605" fmla="*/ 465403 h 685037"/>
                  <a:gd name="connsiteX606" fmla="*/ 992516 w 1106381"/>
                  <a:gd name="connsiteY606" fmla="*/ 438292 h 685037"/>
                  <a:gd name="connsiteX607" fmla="*/ 988901 w 1106381"/>
                  <a:gd name="connsiteY607" fmla="*/ 429255 h 685037"/>
                  <a:gd name="connsiteX608" fmla="*/ 980768 w 1106381"/>
                  <a:gd name="connsiteY608" fmla="*/ 426544 h 685037"/>
                  <a:gd name="connsiteX609" fmla="*/ 972635 w 1106381"/>
                  <a:gd name="connsiteY609" fmla="*/ 455462 h 685037"/>
                  <a:gd name="connsiteX610" fmla="*/ 979864 w 1106381"/>
                  <a:gd name="connsiteY610" fmla="*/ 398530 h 685037"/>
                  <a:gd name="connsiteX611" fmla="*/ 975346 w 1106381"/>
                  <a:gd name="connsiteY611" fmla="*/ 384974 h 685037"/>
                  <a:gd name="connsiteX612" fmla="*/ 958176 w 1106381"/>
                  <a:gd name="connsiteY612" fmla="*/ 366900 h 685037"/>
                  <a:gd name="connsiteX613" fmla="*/ 932872 w 1106381"/>
                  <a:gd name="connsiteY613" fmla="*/ 356960 h 685037"/>
                  <a:gd name="connsiteX614" fmla="*/ 907569 w 1106381"/>
                  <a:gd name="connsiteY614" fmla="*/ 347019 h 685037"/>
                  <a:gd name="connsiteX615" fmla="*/ 895821 w 1106381"/>
                  <a:gd name="connsiteY615" fmla="*/ 341597 h 685037"/>
                  <a:gd name="connsiteX616" fmla="*/ 870517 w 1106381"/>
                  <a:gd name="connsiteY616" fmla="*/ 331656 h 685037"/>
                  <a:gd name="connsiteX617" fmla="*/ 843406 w 1106381"/>
                  <a:gd name="connsiteY617" fmla="*/ 322619 h 685037"/>
                  <a:gd name="connsiteX618" fmla="*/ 830755 w 1106381"/>
                  <a:gd name="connsiteY618" fmla="*/ 317197 h 685037"/>
                  <a:gd name="connsiteX619" fmla="*/ 847925 w 1106381"/>
                  <a:gd name="connsiteY619" fmla="*/ 345212 h 685037"/>
                  <a:gd name="connsiteX620" fmla="*/ 857865 w 1106381"/>
                  <a:gd name="connsiteY620" fmla="*/ 365093 h 685037"/>
                  <a:gd name="connsiteX621" fmla="*/ 846117 w 1106381"/>
                  <a:gd name="connsiteY621" fmla="*/ 377745 h 685037"/>
                  <a:gd name="connsiteX622" fmla="*/ 859673 w 1106381"/>
                  <a:gd name="connsiteY622" fmla="*/ 387685 h 685037"/>
                  <a:gd name="connsiteX623" fmla="*/ 873228 w 1106381"/>
                  <a:gd name="connsiteY623" fmla="*/ 399433 h 685037"/>
                  <a:gd name="connsiteX624" fmla="*/ 875036 w 1106381"/>
                  <a:gd name="connsiteY624" fmla="*/ 447329 h 685037"/>
                  <a:gd name="connsiteX625" fmla="*/ 872325 w 1106381"/>
                  <a:gd name="connsiteY625" fmla="*/ 469018 h 685037"/>
                  <a:gd name="connsiteX626" fmla="*/ 869613 w 1106381"/>
                  <a:gd name="connsiteY626" fmla="*/ 491610 h 685037"/>
                  <a:gd name="connsiteX627" fmla="*/ 865999 w 1106381"/>
                  <a:gd name="connsiteY627" fmla="*/ 531373 h 685037"/>
                  <a:gd name="connsiteX628" fmla="*/ 865095 w 1106381"/>
                  <a:gd name="connsiteY628" fmla="*/ 536795 h 685037"/>
                  <a:gd name="connsiteX629" fmla="*/ 866902 w 1106381"/>
                  <a:gd name="connsiteY629" fmla="*/ 538602 h 685037"/>
                  <a:gd name="connsiteX630" fmla="*/ 866902 w 1106381"/>
                  <a:gd name="connsiteY630" fmla="*/ 538602 h 685037"/>
                  <a:gd name="connsiteX631" fmla="*/ 1085597 w 1106381"/>
                  <a:gd name="connsiteY631" fmla="*/ 515106 h 685037"/>
                  <a:gd name="connsiteX632" fmla="*/ 1080174 w 1106381"/>
                  <a:gd name="connsiteY632" fmla="*/ 511492 h 685037"/>
                  <a:gd name="connsiteX633" fmla="*/ 1096441 w 1106381"/>
                  <a:gd name="connsiteY633" fmla="*/ 520528 h 685037"/>
                  <a:gd name="connsiteX634" fmla="*/ 1104574 w 1106381"/>
                  <a:gd name="connsiteY634" fmla="*/ 537699 h 685037"/>
                  <a:gd name="connsiteX635" fmla="*/ 1096441 w 1106381"/>
                  <a:gd name="connsiteY635" fmla="*/ 537699 h 685037"/>
                  <a:gd name="connsiteX636" fmla="*/ 1098248 w 1106381"/>
                  <a:gd name="connsiteY636" fmla="*/ 535891 h 685037"/>
                  <a:gd name="connsiteX637" fmla="*/ 1097345 w 1106381"/>
                  <a:gd name="connsiteY637" fmla="*/ 535891 h 685037"/>
                  <a:gd name="connsiteX638" fmla="*/ 1094634 w 1106381"/>
                  <a:gd name="connsiteY638" fmla="*/ 534988 h 685037"/>
                  <a:gd name="connsiteX639" fmla="*/ 1095537 w 1106381"/>
                  <a:gd name="connsiteY639" fmla="*/ 532277 h 685037"/>
                  <a:gd name="connsiteX640" fmla="*/ 1080174 w 1106381"/>
                  <a:gd name="connsiteY640" fmla="*/ 537699 h 685037"/>
                  <a:gd name="connsiteX641" fmla="*/ 1084693 w 1106381"/>
                  <a:gd name="connsiteY641" fmla="*/ 534988 h 685037"/>
                  <a:gd name="connsiteX642" fmla="*/ 1081078 w 1106381"/>
                  <a:gd name="connsiteY642" fmla="*/ 534988 h 685037"/>
                  <a:gd name="connsiteX643" fmla="*/ 1081982 w 1106381"/>
                  <a:gd name="connsiteY643" fmla="*/ 532277 h 685037"/>
                  <a:gd name="connsiteX644" fmla="*/ 1077464 w 1106381"/>
                  <a:gd name="connsiteY644" fmla="*/ 534084 h 685037"/>
                  <a:gd name="connsiteX645" fmla="*/ 1077464 w 1106381"/>
                  <a:gd name="connsiteY645" fmla="*/ 530469 h 685037"/>
                  <a:gd name="connsiteX646" fmla="*/ 1077464 w 1106381"/>
                  <a:gd name="connsiteY646" fmla="*/ 529565 h 685037"/>
                  <a:gd name="connsiteX647" fmla="*/ 1073849 w 1106381"/>
                  <a:gd name="connsiteY647" fmla="*/ 534084 h 685037"/>
                  <a:gd name="connsiteX648" fmla="*/ 1073849 w 1106381"/>
                  <a:gd name="connsiteY648" fmla="*/ 527758 h 685037"/>
                  <a:gd name="connsiteX649" fmla="*/ 1068427 w 1106381"/>
                  <a:gd name="connsiteY649" fmla="*/ 545832 h 685037"/>
                  <a:gd name="connsiteX650" fmla="*/ 1064812 w 1106381"/>
                  <a:gd name="connsiteY650" fmla="*/ 541314 h 685037"/>
                  <a:gd name="connsiteX651" fmla="*/ 1066619 w 1106381"/>
                  <a:gd name="connsiteY651" fmla="*/ 567521 h 685037"/>
                  <a:gd name="connsiteX652" fmla="*/ 1054871 w 1106381"/>
                  <a:gd name="connsiteY652" fmla="*/ 566617 h 685037"/>
                  <a:gd name="connsiteX653" fmla="*/ 1053967 w 1106381"/>
                  <a:gd name="connsiteY653" fmla="*/ 564810 h 685037"/>
                  <a:gd name="connsiteX654" fmla="*/ 1053064 w 1106381"/>
                  <a:gd name="connsiteY654" fmla="*/ 561195 h 685037"/>
                  <a:gd name="connsiteX655" fmla="*/ 1044027 w 1106381"/>
                  <a:gd name="connsiteY655" fmla="*/ 543121 h 685037"/>
                  <a:gd name="connsiteX656" fmla="*/ 1053064 w 1106381"/>
                  <a:gd name="connsiteY656" fmla="*/ 513299 h 685037"/>
                  <a:gd name="connsiteX657" fmla="*/ 1068427 w 1106381"/>
                  <a:gd name="connsiteY657" fmla="*/ 517817 h 685037"/>
                  <a:gd name="connsiteX658" fmla="*/ 1064812 w 1106381"/>
                  <a:gd name="connsiteY658" fmla="*/ 514203 h 685037"/>
                  <a:gd name="connsiteX659" fmla="*/ 1081078 w 1106381"/>
                  <a:gd name="connsiteY659" fmla="*/ 517817 h 685037"/>
                  <a:gd name="connsiteX660" fmla="*/ 1080174 w 1106381"/>
                  <a:gd name="connsiteY660" fmla="*/ 516010 h 685037"/>
                  <a:gd name="connsiteX661" fmla="*/ 1085597 w 1106381"/>
                  <a:gd name="connsiteY661" fmla="*/ 515106 h 685037"/>
                  <a:gd name="connsiteX662" fmla="*/ 1085597 w 1106381"/>
                  <a:gd name="connsiteY662" fmla="*/ 515106 h 685037"/>
                  <a:gd name="connsiteX663" fmla="*/ 1034086 w 1106381"/>
                  <a:gd name="connsiteY663" fmla="*/ 583787 h 685037"/>
                  <a:gd name="connsiteX664" fmla="*/ 1025953 w 1106381"/>
                  <a:gd name="connsiteY664" fmla="*/ 559387 h 685037"/>
                  <a:gd name="connsiteX665" fmla="*/ 1025049 w 1106381"/>
                  <a:gd name="connsiteY665" fmla="*/ 549447 h 685037"/>
                  <a:gd name="connsiteX666" fmla="*/ 1019627 w 1106381"/>
                  <a:gd name="connsiteY666" fmla="*/ 514203 h 685037"/>
                  <a:gd name="connsiteX667" fmla="*/ 1031375 w 1106381"/>
                  <a:gd name="connsiteY667" fmla="*/ 506973 h 685037"/>
                  <a:gd name="connsiteX668" fmla="*/ 1047641 w 1106381"/>
                  <a:gd name="connsiteY668" fmla="*/ 502455 h 685037"/>
                  <a:gd name="connsiteX669" fmla="*/ 1063908 w 1106381"/>
                  <a:gd name="connsiteY669" fmla="*/ 501551 h 685037"/>
                  <a:gd name="connsiteX670" fmla="*/ 1075656 w 1106381"/>
                  <a:gd name="connsiteY670" fmla="*/ 508780 h 685037"/>
                  <a:gd name="connsiteX671" fmla="*/ 1061197 w 1106381"/>
                  <a:gd name="connsiteY671" fmla="*/ 510588 h 685037"/>
                  <a:gd name="connsiteX672" fmla="*/ 1050353 w 1106381"/>
                  <a:gd name="connsiteY672" fmla="*/ 516010 h 685037"/>
                  <a:gd name="connsiteX673" fmla="*/ 1042219 w 1106381"/>
                  <a:gd name="connsiteY673" fmla="*/ 542217 h 685037"/>
                  <a:gd name="connsiteX674" fmla="*/ 1044930 w 1106381"/>
                  <a:gd name="connsiteY674" fmla="*/ 554869 h 685037"/>
                  <a:gd name="connsiteX675" fmla="*/ 1049449 w 1106381"/>
                  <a:gd name="connsiteY675" fmla="*/ 567521 h 685037"/>
                  <a:gd name="connsiteX676" fmla="*/ 1034086 w 1106381"/>
                  <a:gd name="connsiteY676" fmla="*/ 583787 h 685037"/>
                  <a:gd name="connsiteX677" fmla="*/ 1034086 w 1106381"/>
                  <a:gd name="connsiteY677" fmla="*/ 583787 h 685037"/>
                  <a:gd name="connsiteX678" fmla="*/ 1000649 w 1106381"/>
                  <a:gd name="connsiteY678" fmla="*/ 503358 h 685037"/>
                  <a:gd name="connsiteX679" fmla="*/ 1000649 w 1106381"/>
                  <a:gd name="connsiteY679" fmla="*/ 503358 h 685037"/>
                  <a:gd name="connsiteX680" fmla="*/ 991612 w 1106381"/>
                  <a:gd name="connsiteY680" fmla="*/ 524143 h 685037"/>
                  <a:gd name="connsiteX681" fmla="*/ 1002457 w 1106381"/>
                  <a:gd name="connsiteY681" fmla="*/ 561195 h 685037"/>
                  <a:gd name="connsiteX682" fmla="*/ 1004264 w 1106381"/>
                  <a:gd name="connsiteY682" fmla="*/ 575654 h 685037"/>
                  <a:gd name="connsiteX683" fmla="*/ 999746 w 1106381"/>
                  <a:gd name="connsiteY683" fmla="*/ 584691 h 685037"/>
                  <a:gd name="connsiteX684" fmla="*/ 991612 w 1106381"/>
                  <a:gd name="connsiteY684" fmla="*/ 584691 h 685037"/>
                  <a:gd name="connsiteX685" fmla="*/ 987998 w 1106381"/>
                  <a:gd name="connsiteY685" fmla="*/ 580172 h 685037"/>
                  <a:gd name="connsiteX686" fmla="*/ 981672 w 1106381"/>
                  <a:gd name="connsiteY686" fmla="*/ 570232 h 685037"/>
                  <a:gd name="connsiteX687" fmla="*/ 978057 w 1106381"/>
                  <a:gd name="connsiteY687" fmla="*/ 558484 h 685037"/>
                  <a:gd name="connsiteX688" fmla="*/ 970827 w 1106381"/>
                  <a:gd name="connsiteY688" fmla="*/ 533180 h 685037"/>
                  <a:gd name="connsiteX689" fmla="*/ 977153 w 1106381"/>
                  <a:gd name="connsiteY689" fmla="*/ 512395 h 685037"/>
                  <a:gd name="connsiteX690" fmla="*/ 1000649 w 1106381"/>
                  <a:gd name="connsiteY690" fmla="*/ 503358 h 685037"/>
                  <a:gd name="connsiteX691" fmla="*/ 1000649 w 1106381"/>
                  <a:gd name="connsiteY691" fmla="*/ 503358 h 685037"/>
                  <a:gd name="connsiteX692" fmla="*/ 332818 w 1106381"/>
                  <a:gd name="connsiteY692" fmla="*/ 529565 h 685037"/>
                  <a:gd name="connsiteX693" fmla="*/ 302093 w 1106381"/>
                  <a:gd name="connsiteY693" fmla="*/ 509684 h 685037"/>
                  <a:gd name="connsiteX694" fmla="*/ 291248 w 1106381"/>
                  <a:gd name="connsiteY694" fmla="*/ 503358 h 685037"/>
                  <a:gd name="connsiteX695" fmla="*/ 315648 w 1106381"/>
                  <a:gd name="connsiteY695" fmla="*/ 504262 h 685037"/>
                  <a:gd name="connsiteX696" fmla="*/ 323782 w 1106381"/>
                  <a:gd name="connsiteY696" fmla="*/ 510588 h 685037"/>
                  <a:gd name="connsiteX697" fmla="*/ 332818 w 1106381"/>
                  <a:gd name="connsiteY697" fmla="*/ 529565 h 685037"/>
                  <a:gd name="connsiteX698" fmla="*/ 332818 w 1106381"/>
                  <a:gd name="connsiteY698" fmla="*/ 529565 h 685037"/>
                  <a:gd name="connsiteX699" fmla="*/ 996131 w 1106381"/>
                  <a:gd name="connsiteY699" fmla="*/ 497936 h 685037"/>
                  <a:gd name="connsiteX700" fmla="*/ 1006975 w 1106381"/>
                  <a:gd name="connsiteY700" fmla="*/ 495225 h 685037"/>
                  <a:gd name="connsiteX701" fmla="*/ 1017820 w 1106381"/>
                  <a:gd name="connsiteY701" fmla="*/ 497032 h 685037"/>
                  <a:gd name="connsiteX702" fmla="*/ 1006071 w 1106381"/>
                  <a:gd name="connsiteY702" fmla="*/ 502455 h 685037"/>
                  <a:gd name="connsiteX703" fmla="*/ 990709 w 1106381"/>
                  <a:gd name="connsiteY703" fmla="*/ 503358 h 685037"/>
                  <a:gd name="connsiteX704" fmla="*/ 1002457 w 1106381"/>
                  <a:gd name="connsiteY704" fmla="*/ 500647 h 685037"/>
                  <a:gd name="connsiteX705" fmla="*/ 996131 w 1106381"/>
                  <a:gd name="connsiteY705" fmla="*/ 497936 h 685037"/>
                  <a:gd name="connsiteX706" fmla="*/ 996131 w 1106381"/>
                  <a:gd name="connsiteY706" fmla="*/ 497936 h 685037"/>
                  <a:gd name="connsiteX707" fmla="*/ 996131 w 1106381"/>
                  <a:gd name="connsiteY707" fmla="*/ 497936 h 685037"/>
                  <a:gd name="connsiteX708" fmla="*/ 84302 w 1106381"/>
                  <a:gd name="connsiteY708" fmla="*/ 534988 h 685037"/>
                  <a:gd name="connsiteX709" fmla="*/ 82495 w 1106381"/>
                  <a:gd name="connsiteY709" fmla="*/ 528662 h 685037"/>
                  <a:gd name="connsiteX710" fmla="*/ 78880 w 1106381"/>
                  <a:gd name="connsiteY710" fmla="*/ 524143 h 685037"/>
                  <a:gd name="connsiteX711" fmla="*/ 77976 w 1106381"/>
                  <a:gd name="connsiteY711" fmla="*/ 517817 h 685037"/>
                  <a:gd name="connsiteX712" fmla="*/ 87013 w 1106381"/>
                  <a:gd name="connsiteY712" fmla="*/ 510588 h 685037"/>
                  <a:gd name="connsiteX713" fmla="*/ 120450 w 1106381"/>
                  <a:gd name="connsiteY713" fmla="*/ 486188 h 685037"/>
                  <a:gd name="connsiteX714" fmla="*/ 130391 w 1106381"/>
                  <a:gd name="connsiteY714" fmla="*/ 478959 h 685037"/>
                  <a:gd name="connsiteX715" fmla="*/ 157502 w 1106381"/>
                  <a:gd name="connsiteY715" fmla="*/ 457270 h 685037"/>
                  <a:gd name="connsiteX716" fmla="*/ 166539 w 1106381"/>
                  <a:gd name="connsiteY716" fmla="*/ 450944 h 685037"/>
                  <a:gd name="connsiteX717" fmla="*/ 179190 w 1106381"/>
                  <a:gd name="connsiteY717" fmla="*/ 447329 h 685037"/>
                  <a:gd name="connsiteX718" fmla="*/ 209916 w 1106381"/>
                  <a:gd name="connsiteY718" fmla="*/ 448233 h 685037"/>
                  <a:gd name="connsiteX719" fmla="*/ 221664 w 1106381"/>
                  <a:gd name="connsiteY719" fmla="*/ 453655 h 685037"/>
                  <a:gd name="connsiteX720" fmla="*/ 229797 w 1106381"/>
                  <a:gd name="connsiteY720" fmla="*/ 460885 h 685037"/>
                  <a:gd name="connsiteX721" fmla="*/ 221664 w 1106381"/>
                  <a:gd name="connsiteY721" fmla="*/ 454559 h 685037"/>
                  <a:gd name="connsiteX722" fmla="*/ 184612 w 1106381"/>
                  <a:gd name="connsiteY722" fmla="*/ 450944 h 685037"/>
                  <a:gd name="connsiteX723" fmla="*/ 162924 w 1106381"/>
                  <a:gd name="connsiteY723" fmla="*/ 458174 h 685037"/>
                  <a:gd name="connsiteX724" fmla="*/ 145754 w 1106381"/>
                  <a:gd name="connsiteY724" fmla="*/ 469922 h 685037"/>
                  <a:gd name="connsiteX725" fmla="*/ 138524 w 1106381"/>
                  <a:gd name="connsiteY725" fmla="*/ 477151 h 685037"/>
                  <a:gd name="connsiteX726" fmla="*/ 124969 w 1106381"/>
                  <a:gd name="connsiteY726" fmla="*/ 492514 h 685037"/>
                  <a:gd name="connsiteX727" fmla="*/ 109606 w 1106381"/>
                  <a:gd name="connsiteY727" fmla="*/ 506069 h 685037"/>
                  <a:gd name="connsiteX728" fmla="*/ 102376 w 1106381"/>
                  <a:gd name="connsiteY728" fmla="*/ 512395 h 685037"/>
                  <a:gd name="connsiteX729" fmla="*/ 94243 w 1106381"/>
                  <a:gd name="connsiteY729" fmla="*/ 518721 h 685037"/>
                  <a:gd name="connsiteX730" fmla="*/ 86110 w 1106381"/>
                  <a:gd name="connsiteY730" fmla="*/ 525047 h 685037"/>
                  <a:gd name="connsiteX731" fmla="*/ 93339 w 1106381"/>
                  <a:gd name="connsiteY731" fmla="*/ 529565 h 685037"/>
                  <a:gd name="connsiteX732" fmla="*/ 89724 w 1106381"/>
                  <a:gd name="connsiteY732" fmla="*/ 525047 h 685037"/>
                  <a:gd name="connsiteX733" fmla="*/ 103280 w 1106381"/>
                  <a:gd name="connsiteY733" fmla="*/ 516010 h 685037"/>
                  <a:gd name="connsiteX734" fmla="*/ 96954 w 1106381"/>
                  <a:gd name="connsiteY734" fmla="*/ 521432 h 685037"/>
                  <a:gd name="connsiteX735" fmla="*/ 110509 w 1106381"/>
                  <a:gd name="connsiteY735" fmla="*/ 516010 h 685037"/>
                  <a:gd name="connsiteX736" fmla="*/ 114124 w 1106381"/>
                  <a:gd name="connsiteY736" fmla="*/ 515106 h 685037"/>
                  <a:gd name="connsiteX737" fmla="*/ 120450 w 1106381"/>
                  <a:gd name="connsiteY737" fmla="*/ 514203 h 685037"/>
                  <a:gd name="connsiteX738" fmla="*/ 124065 w 1106381"/>
                  <a:gd name="connsiteY738" fmla="*/ 513299 h 685037"/>
                  <a:gd name="connsiteX739" fmla="*/ 121354 w 1106381"/>
                  <a:gd name="connsiteY739" fmla="*/ 516010 h 685037"/>
                  <a:gd name="connsiteX740" fmla="*/ 128583 w 1106381"/>
                  <a:gd name="connsiteY740" fmla="*/ 513299 h 685037"/>
                  <a:gd name="connsiteX741" fmla="*/ 126776 w 1106381"/>
                  <a:gd name="connsiteY741" fmla="*/ 516914 h 685037"/>
                  <a:gd name="connsiteX742" fmla="*/ 134909 w 1106381"/>
                  <a:gd name="connsiteY742" fmla="*/ 512395 h 685037"/>
                  <a:gd name="connsiteX743" fmla="*/ 132198 w 1106381"/>
                  <a:gd name="connsiteY743" fmla="*/ 513299 h 685037"/>
                  <a:gd name="connsiteX744" fmla="*/ 135813 w 1106381"/>
                  <a:gd name="connsiteY744" fmla="*/ 511492 h 685037"/>
                  <a:gd name="connsiteX745" fmla="*/ 134005 w 1106381"/>
                  <a:gd name="connsiteY745" fmla="*/ 515106 h 685037"/>
                  <a:gd name="connsiteX746" fmla="*/ 141235 w 1106381"/>
                  <a:gd name="connsiteY746" fmla="*/ 510588 h 685037"/>
                  <a:gd name="connsiteX747" fmla="*/ 139428 w 1106381"/>
                  <a:gd name="connsiteY747" fmla="*/ 515106 h 685037"/>
                  <a:gd name="connsiteX748" fmla="*/ 149368 w 1106381"/>
                  <a:gd name="connsiteY748" fmla="*/ 506973 h 685037"/>
                  <a:gd name="connsiteX749" fmla="*/ 143946 w 1106381"/>
                  <a:gd name="connsiteY749" fmla="*/ 515106 h 685037"/>
                  <a:gd name="connsiteX750" fmla="*/ 144850 w 1106381"/>
                  <a:gd name="connsiteY750" fmla="*/ 515106 h 685037"/>
                  <a:gd name="connsiteX751" fmla="*/ 146657 w 1106381"/>
                  <a:gd name="connsiteY751" fmla="*/ 516010 h 685037"/>
                  <a:gd name="connsiteX752" fmla="*/ 146657 w 1106381"/>
                  <a:gd name="connsiteY752" fmla="*/ 516914 h 685037"/>
                  <a:gd name="connsiteX753" fmla="*/ 153887 w 1106381"/>
                  <a:gd name="connsiteY753" fmla="*/ 513299 h 685037"/>
                  <a:gd name="connsiteX754" fmla="*/ 153887 w 1106381"/>
                  <a:gd name="connsiteY754" fmla="*/ 516010 h 685037"/>
                  <a:gd name="connsiteX755" fmla="*/ 156598 w 1106381"/>
                  <a:gd name="connsiteY755" fmla="*/ 515106 h 685037"/>
                  <a:gd name="connsiteX756" fmla="*/ 159309 w 1106381"/>
                  <a:gd name="connsiteY756" fmla="*/ 525951 h 685037"/>
                  <a:gd name="connsiteX757" fmla="*/ 142139 w 1106381"/>
                  <a:gd name="connsiteY757" fmla="*/ 530469 h 685037"/>
                  <a:gd name="connsiteX758" fmla="*/ 123161 w 1106381"/>
                  <a:gd name="connsiteY758" fmla="*/ 534084 h 685037"/>
                  <a:gd name="connsiteX759" fmla="*/ 103280 w 1106381"/>
                  <a:gd name="connsiteY759" fmla="*/ 536795 h 685037"/>
                  <a:gd name="connsiteX760" fmla="*/ 93339 w 1106381"/>
                  <a:gd name="connsiteY760" fmla="*/ 536795 h 685037"/>
                  <a:gd name="connsiteX761" fmla="*/ 84302 w 1106381"/>
                  <a:gd name="connsiteY761" fmla="*/ 534988 h 685037"/>
                  <a:gd name="connsiteX762" fmla="*/ 84302 w 1106381"/>
                  <a:gd name="connsiteY762" fmla="*/ 534988 h 685037"/>
                  <a:gd name="connsiteX763" fmla="*/ 704237 w 1106381"/>
                  <a:gd name="connsiteY763" fmla="*/ 431063 h 685037"/>
                  <a:gd name="connsiteX764" fmla="*/ 699719 w 1106381"/>
                  <a:gd name="connsiteY764" fmla="*/ 430159 h 685037"/>
                  <a:gd name="connsiteX765" fmla="*/ 697008 w 1106381"/>
                  <a:gd name="connsiteY765" fmla="*/ 429255 h 685037"/>
                  <a:gd name="connsiteX766" fmla="*/ 665378 w 1106381"/>
                  <a:gd name="connsiteY766" fmla="*/ 433774 h 685037"/>
                  <a:gd name="connsiteX767" fmla="*/ 661764 w 1106381"/>
                  <a:gd name="connsiteY767" fmla="*/ 403952 h 685037"/>
                  <a:gd name="connsiteX768" fmla="*/ 664475 w 1106381"/>
                  <a:gd name="connsiteY768" fmla="*/ 386782 h 685037"/>
                  <a:gd name="connsiteX769" fmla="*/ 668089 w 1106381"/>
                  <a:gd name="connsiteY769" fmla="*/ 386782 h 685037"/>
                  <a:gd name="connsiteX770" fmla="*/ 668089 w 1106381"/>
                  <a:gd name="connsiteY770" fmla="*/ 386782 h 685037"/>
                  <a:gd name="connsiteX771" fmla="*/ 672608 w 1106381"/>
                  <a:gd name="connsiteY771" fmla="*/ 392204 h 685037"/>
                  <a:gd name="connsiteX772" fmla="*/ 670801 w 1106381"/>
                  <a:gd name="connsiteY772" fmla="*/ 384974 h 685037"/>
                  <a:gd name="connsiteX773" fmla="*/ 675319 w 1106381"/>
                  <a:gd name="connsiteY773" fmla="*/ 392204 h 685037"/>
                  <a:gd name="connsiteX774" fmla="*/ 673512 w 1106381"/>
                  <a:gd name="connsiteY774" fmla="*/ 385878 h 685037"/>
                  <a:gd name="connsiteX775" fmla="*/ 678030 w 1106381"/>
                  <a:gd name="connsiteY775" fmla="*/ 389493 h 685037"/>
                  <a:gd name="connsiteX776" fmla="*/ 677126 w 1106381"/>
                  <a:gd name="connsiteY776" fmla="*/ 384071 h 685037"/>
                  <a:gd name="connsiteX777" fmla="*/ 679837 w 1106381"/>
                  <a:gd name="connsiteY777" fmla="*/ 387685 h 685037"/>
                  <a:gd name="connsiteX778" fmla="*/ 682549 w 1106381"/>
                  <a:gd name="connsiteY778" fmla="*/ 391300 h 685037"/>
                  <a:gd name="connsiteX779" fmla="*/ 683452 w 1106381"/>
                  <a:gd name="connsiteY779" fmla="*/ 389493 h 685037"/>
                  <a:gd name="connsiteX780" fmla="*/ 682549 w 1106381"/>
                  <a:gd name="connsiteY780" fmla="*/ 386782 h 685037"/>
                  <a:gd name="connsiteX781" fmla="*/ 689778 w 1106381"/>
                  <a:gd name="connsiteY781" fmla="*/ 394011 h 685037"/>
                  <a:gd name="connsiteX782" fmla="*/ 686163 w 1106381"/>
                  <a:gd name="connsiteY782" fmla="*/ 388589 h 685037"/>
                  <a:gd name="connsiteX783" fmla="*/ 692489 w 1106381"/>
                  <a:gd name="connsiteY783" fmla="*/ 395819 h 685037"/>
                  <a:gd name="connsiteX784" fmla="*/ 688874 w 1106381"/>
                  <a:gd name="connsiteY784" fmla="*/ 388589 h 685037"/>
                  <a:gd name="connsiteX785" fmla="*/ 697008 w 1106381"/>
                  <a:gd name="connsiteY785" fmla="*/ 398530 h 685037"/>
                  <a:gd name="connsiteX786" fmla="*/ 692489 w 1106381"/>
                  <a:gd name="connsiteY786" fmla="*/ 389493 h 685037"/>
                  <a:gd name="connsiteX787" fmla="*/ 697008 w 1106381"/>
                  <a:gd name="connsiteY787" fmla="*/ 393107 h 685037"/>
                  <a:gd name="connsiteX788" fmla="*/ 695200 w 1106381"/>
                  <a:gd name="connsiteY788" fmla="*/ 389493 h 685037"/>
                  <a:gd name="connsiteX789" fmla="*/ 698815 w 1106381"/>
                  <a:gd name="connsiteY789" fmla="*/ 394011 h 685037"/>
                  <a:gd name="connsiteX790" fmla="*/ 702430 w 1106381"/>
                  <a:gd name="connsiteY790" fmla="*/ 397626 h 685037"/>
                  <a:gd name="connsiteX791" fmla="*/ 697911 w 1106381"/>
                  <a:gd name="connsiteY791" fmla="*/ 390396 h 685037"/>
                  <a:gd name="connsiteX792" fmla="*/ 705141 w 1106381"/>
                  <a:gd name="connsiteY792" fmla="*/ 397626 h 685037"/>
                  <a:gd name="connsiteX793" fmla="*/ 702430 w 1106381"/>
                  <a:gd name="connsiteY793" fmla="*/ 391300 h 685037"/>
                  <a:gd name="connsiteX794" fmla="*/ 704237 w 1106381"/>
                  <a:gd name="connsiteY794" fmla="*/ 393107 h 685037"/>
                  <a:gd name="connsiteX795" fmla="*/ 708756 w 1106381"/>
                  <a:gd name="connsiteY795" fmla="*/ 397626 h 685037"/>
                  <a:gd name="connsiteX796" fmla="*/ 706948 w 1106381"/>
                  <a:gd name="connsiteY796" fmla="*/ 390396 h 685037"/>
                  <a:gd name="connsiteX797" fmla="*/ 714178 w 1106381"/>
                  <a:gd name="connsiteY797" fmla="*/ 398530 h 685037"/>
                  <a:gd name="connsiteX798" fmla="*/ 712370 w 1106381"/>
                  <a:gd name="connsiteY798" fmla="*/ 393107 h 685037"/>
                  <a:gd name="connsiteX799" fmla="*/ 715985 w 1106381"/>
                  <a:gd name="connsiteY799" fmla="*/ 396722 h 685037"/>
                  <a:gd name="connsiteX800" fmla="*/ 715985 w 1106381"/>
                  <a:gd name="connsiteY800" fmla="*/ 394915 h 685037"/>
                  <a:gd name="connsiteX801" fmla="*/ 718696 w 1106381"/>
                  <a:gd name="connsiteY801" fmla="*/ 396722 h 685037"/>
                  <a:gd name="connsiteX802" fmla="*/ 711467 w 1106381"/>
                  <a:gd name="connsiteY802" fmla="*/ 414796 h 685037"/>
                  <a:gd name="connsiteX803" fmla="*/ 704237 w 1106381"/>
                  <a:gd name="connsiteY803" fmla="*/ 431063 h 685037"/>
                  <a:gd name="connsiteX804" fmla="*/ 704237 w 1106381"/>
                  <a:gd name="connsiteY804" fmla="*/ 431063 h 685037"/>
                  <a:gd name="connsiteX805" fmla="*/ 855154 w 1106381"/>
                  <a:gd name="connsiteY805" fmla="*/ 365093 h 685037"/>
                  <a:gd name="connsiteX806" fmla="*/ 841599 w 1106381"/>
                  <a:gd name="connsiteY806" fmla="*/ 372322 h 685037"/>
                  <a:gd name="connsiteX807" fmla="*/ 827140 w 1106381"/>
                  <a:gd name="connsiteY807" fmla="*/ 368708 h 685037"/>
                  <a:gd name="connsiteX808" fmla="*/ 820814 w 1106381"/>
                  <a:gd name="connsiteY808" fmla="*/ 363286 h 685037"/>
                  <a:gd name="connsiteX809" fmla="*/ 805451 w 1106381"/>
                  <a:gd name="connsiteY809" fmla="*/ 347923 h 685037"/>
                  <a:gd name="connsiteX810" fmla="*/ 812681 w 1106381"/>
                  <a:gd name="connsiteY810" fmla="*/ 357863 h 685037"/>
                  <a:gd name="connsiteX811" fmla="*/ 838888 w 1106381"/>
                  <a:gd name="connsiteY811" fmla="*/ 381359 h 685037"/>
                  <a:gd name="connsiteX812" fmla="*/ 858769 w 1106381"/>
                  <a:gd name="connsiteY812" fmla="*/ 394915 h 685037"/>
                  <a:gd name="connsiteX813" fmla="*/ 871421 w 1106381"/>
                  <a:gd name="connsiteY813" fmla="*/ 415700 h 685037"/>
                  <a:gd name="connsiteX814" fmla="*/ 865095 w 1106381"/>
                  <a:gd name="connsiteY814" fmla="*/ 508780 h 685037"/>
                  <a:gd name="connsiteX815" fmla="*/ 862384 w 1106381"/>
                  <a:gd name="connsiteY815" fmla="*/ 539506 h 685037"/>
                  <a:gd name="connsiteX816" fmla="*/ 818103 w 1106381"/>
                  <a:gd name="connsiteY816" fmla="*/ 538602 h 685037"/>
                  <a:gd name="connsiteX817" fmla="*/ 817199 w 1106381"/>
                  <a:gd name="connsiteY817" fmla="*/ 520528 h 685037"/>
                  <a:gd name="connsiteX818" fmla="*/ 811777 w 1106381"/>
                  <a:gd name="connsiteY818" fmla="*/ 469922 h 685037"/>
                  <a:gd name="connsiteX819" fmla="*/ 804547 w 1106381"/>
                  <a:gd name="connsiteY819" fmla="*/ 403048 h 685037"/>
                  <a:gd name="connsiteX820" fmla="*/ 793703 w 1106381"/>
                  <a:gd name="connsiteY820" fmla="*/ 338886 h 685037"/>
                  <a:gd name="connsiteX821" fmla="*/ 787377 w 1106381"/>
                  <a:gd name="connsiteY821" fmla="*/ 308160 h 685037"/>
                  <a:gd name="connsiteX822" fmla="*/ 783762 w 1106381"/>
                  <a:gd name="connsiteY822" fmla="*/ 293701 h 685037"/>
                  <a:gd name="connsiteX823" fmla="*/ 789185 w 1106381"/>
                  <a:gd name="connsiteY823" fmla="*/ 280146 h 685037"/>
                  <a:gd name="connsiteX824" fmla="*/ 802740 w 1106381"/>
                  <a:gd name="connsiteY824" fmla="*/ 300931 h 685037"/>
                  <a:gd name="connsiteX825" fmla="*/ 808162 w 1106381"/>
                  <a:gd name="connsiteY825" fmla="*/ 306353 h 685037"/>
                  <a:gd name="connsiteX826" fmla="*/ 809066 w 1106381"/>
                  <a:gd name="connsiteY826" fmla="*/ 304545 h 685037"/>
                  <a:gd name="connsiteX827" fmla="*/ 809066 w 1106381"/>
                  <a:gd name="connsiteY827" fmla="*/ 303642 h 685037"/>
                  <a:gd name="connsiteX828" fmla="*/ 824429 w 1106381"/>
                  <a:gd name="connsiteY828" fmla="*/ 315390 h 685037"/>
                  <a:gd name="connsiteX829" fmla="*/ 836177 w 1106381"/>
                  <a:gd name="connsiteY829" fmla="*/ 330752 h 685037"/>
                  <a:gd name="connsiteX830" fmla="*/ 855154 w 1106381"/>
                  <a:gd name="connsiteY830" fmla="*/ 365093 h 685037"/>
                  <a:gd name="connsiteX831" fmla="*/ 855154 w 1106381"/>
                  <a:gd name="connsiteY831" fmla="*/ 365093 h 685037"/>
                  <a:gd name="connsiteX832" fmla="*/ 752133 w 1106381"/>
                  <a:gd name="connsiteY832" fmla="*/ 234057 h 685037"/>
                  <a:gd name="connsiteX833" fmla="*/ 743096 w 1106381"/>
                  <a:gd name="connsiteY833" fmla="*/ 229539 h 685037"/>
                  <a:gd name="connsiteX834" fmla="*/ 752133 w 1106381"/>
                  <a:gd name="connsiteY834" fmla="*/ 234057 h 685037"/>
                  <a:gd name="connsiteX835" fmla="*/ 752133 w 1106381"/>
                  <a:gd name="connsiteY835" fmla="*/ 234057 h 685037"/>
                  <a:gd name="connsiteX836" fmla="*/ 656341 w 1106381"/>
                  <a:gd name="connsiteY836" fmla="*/ 209657 h 685037"/>
                  <a:gd name="connsiteX837" fmla="*/ 657245 w 1106381"/>
                  <a:gd name="connsiteY837" fmla="*/ 217791 h 685037"/>
                  <a:gd name="connsiteX838" fmla="*/ 649112 w 1106381"/>
                  <a:gd name="connsiteY838" fmla="*/ 211465 h 685037"/>
                  <a:gd name="connsiteX839" fmla="*/ 656341 w 1106381"/>
                  <a:gd name="connsiteY839" fmla="*/ 209657 h 685037"/>
                  <a:gd name="connsiteX840" fmla="*/ 662667 w 1106381"/>
                  <a:gd name="connsiteY840" fmla="*/ 210561 h 685037"/>
                  <a:gd name="connsiteX841" fmla="*/ 658149 w 1106381"/>
                  <a:gd name="connsiteY841" fmla="*/ 211465 h 685037"/>
                  <a:gd name="connsiteX842" fmla="*/ 660860 w 1106381"/>
                  <a:gd name="connsiteY842" fmla="*/ 215079 h 685037"/>
                  <a:gd name="connsiteX843" fmla="*/ 665378 w 1106381"/>
                  <a:gd name="connsiteY843" fmla="*/ 214176 h 685037"/>
                  <a:gd name="connsiteX844" fmla="*/ 662667 w 1106381"/>
                  <a:gd name="connsiteY844" fmla="*/ 210561 h 685037"/>
                  <a:gd name="connsiteX845" fmla="*/ 662667 w 1106381"/>
                  <a:gd name="connsiteY845" fmla="*/ 210561 h 685037"/>
                  <a:gd name="connsiteX846" fmla="*/ 682549 w 1106381"/>
                  <a:gd name="connsiteY846" fmla="*/ 216887 h 685037"/>
                  <a:gd name="connsiteX847" fmla="*/ 676223 w 1106381"/>
                  <a:gd name="connsiteY847" fmla="*/ 211465 h 685037"/>
                  <a:gd name="connsiteX848" fmla="*/ 674415 w 1106381"/>
                  <a:gd name="connsiteY848" fmla="*/ 218694 h 685037"/>
                  <a:gd name="connsiteX849" fmla="*/ 675319 w 1106381"/>
                  <a:gd name="connsiteY849" fmla="*/ 219598 h 685037"/>
                  <a:gd name="connsiteX850" fmla="*/ 682549 w 1106381"/>
                  <a:gd name="connsiteY850" fmla="*/ 216887 h 685037"/>
                  <a:gd name="connsiteX851" fmla="*/ 682549 w 1106381"/>
                  <a:gd name="connsiteY851" fmla="*/ 216887 h 685037"/>
                  <a:gd name="connsiteX852" fmla="*/ 668993 w 1106381"/>
                  <a:gd name="connsiteY852" fmla="*/ 222309 h 685037"/>
                  <a:gd name="connsiteX853" fmla="*/ 650919 w 1106381"/>
                  <a:gd name="connsiteY853" fmla="*/ 217791 h 685037"/>
                  <a:gd name="connsiteX854" fmla="*/ 643690 w 1106381"/>
                  <a:gd name="connsiteY854" fmla="*/ 210561 h 685037"/>
                  <a:gd name="connsiteX855" fmla="*/ 651823 w 1106381"/>
                  <a:gd name="connsiteY855" fmla="*/ 208754 h 685037"/>
                  <a:gd name="connsiteX856" fmla="*/ 654534 w 1106381"/>
                  <a:gd name="connsiteY856" fmla="*/ 206946 h 685037"/>
                  <a:gd name="connsiteX857" fmla="*/ 657245 w 1106381"/>
                  <a:gd name="connsiteY857" fmla="*/ 206043 h 685037"/>
                  <a:gd name="connsiteX858" fmla="*/ 642786 w 1106381"/>
                  <a:gd name="connsiteY858" fmla="*/ 205139 h 685037"/>
                  <a:gd name="connsiteX859" fmla="*/ 665378 w 1106381"/>
                  <a:gd name="connsiteY859" fmla="*/ 206946 h 685037"/>
                  <a:gd name="connsiteX860" fmla="*/ 685260 w 1106381"/>
                  <a:gd name="connsiteY860" fmla="*/ 215983 h 685037"/>
                  <a:gd name="connsiteX861" fmla="*/ 679837 w 1106381"/>
                  <a:gd name="connsiteY861" fmla="*/ 214176 h 685037"/>
                  <a:gd name="connsiteX862" fmla="*/ 684356 w 1106381"/>
                  <a:gd name="connsiteY862" fmla="*/ 219598 h 685037"/>
                  <a:gd name="connsiteX863" fmla="*/ 668993 w 1106381"/>
                  <a:gd name="connsiteY863" fmla="*/ 222309 h 685037"/>
                  <a:gd name="connsiteX864" fmla="*/ 668993 w 1106381"/>
                  <a:gd name="connsiteY864" fmla="*/ 222309 h 685037"/>
                  <a:gd name="connsiteX865" fmla="*/ 741289 w 1106381"/>
                  <a:gd name="connsiteY865" fmla="*/ 219598 h 685037"/>
                  <a:gd name="connsiteX866" fmla="*/ 743096 w 1106381"/>
                  <a:gd name="connsiteY866" fmla="*/ 217791 h 685037"/>
                  <a:gd name="connsiteX867" fmla="*/ 745807 w 1106381"/>
                  <a:gd name="connsiteY867" fmla="*/ 223213 h 685037"/>
                  <a:gd name="connsiteX868" fmla="*/ 741289 w 1106381"/>
                  <a:gd name="connsiteY868" fmla="*/ 219598 h 685037"/>
                  <a:gd name="connsiteX869" fmla="*/ 741289 w 1106381"/>
                  <a:gd name="connsiteY869" fmla="*/ 219598 h 685037"/>
                  <a:gd name="connsiteX870" fmla="*/ 748518 w 1106381"/>
                  <a:gd name="connsiteY870" fmla="*/ 216887 h 685037"/>
                  <a:gd name="connsiteX871" fmla="*/ 744904 w 1106381"/>
                  <a:gd name="connsiteY871" fmla="*/ 217791 h 685037"/>
                  <a:gd name="connsiteX872" fmla="*/ 747615 w 1106381"/>
                  <a:gd name="connsiteY872" fmla="*/ 220502 h 685037"/>
                  <a:gd name="connsiteX873" fmla="*/ 751229 w 1106381"/>
                  <a:gd name="connsiteY873" fmla="*/ 219598 h 685037"/>
                  <a:gd name="connsiteX874" fmla="*/ 748518 w 1106381"/>
                  <a:gd name="connsiteY874" fmla="*/ 216887 h 685037"/>
                  <a:gd name="connsiteX875" fmla="*/ 748518 w 1106381"/>
                  <a:gd name="connsiteY875" fmla="*/ 216887 h 685037"/>
                  <a:gd name="connsiteX876" fmla="*/ 761170 w 1106381"/>
                  <a:gd name="connsiteY876" fmla="*/ 224116 h 685037"/>
                  <a:gd name="connsiteX877" fmla="*/ 762074 w 1106381"/>
                  <a:gd name="connsiteY877" fmla="*/ 216887 h 685037"/>
                  <a:gd name="connsiteX878" fmla="*/ 769303 w 1106381"/>
                  <a:gd name="connsiteY878" fmla="*/ 218694 h 685037"/>
                  <a:gd name="connsiteX879" fmla="*/ 761170 w 1106381"/>
                  <a:gd name="connsiteY879" fmla="*/ 224116 h 685037"/>
                  <a:gd name="connsiteX880" fmla="*/ 761170 w 1106381"/>
                  <a:gd name="connsiteY880" fmla="*/ 224116 h 685037"/>
                  <a:gd name="connsiteX881" fmla="*/ 737674 w 1106381"/>
                  <a:gd name="connsiteY881" fmla="*/ 219598 h 685037"/>
                  <a:gd name="connsiteX882" fmla="*/ 739481 w 1106381"/>
                  <a:gd name="connsiteY882" fmla="*/ 220502 h 685037"/>
                  <a:gd name="connsiteX883" fmla="*/ 740385 w 1106381"/>
                  <a:gd name="connsiteY883" fmla="*/ 220502 h 685037"/>
                  <a:gd name="connsiteX884" fmla="*/ 742192 w 1106381"/>
                  <a:gd name="connsiteY884" fmla="*/ 221405 h 685037"/>
                  <a:gd name="connsiteX885" fmla="*/ 754844 w 1106381"/>
                  <a:gd name="connsiteY885" fmla="*/ 225924 h 685037"/>
                  <a:gd name="connsiteX886" fmla="*/ 774725 w 1106381"/>
                  <a:gd name="connsiteY886" fmla="*/ 217791 h 685037"/>
                  <a:gd name="connsiteX887" fmla="*/ 769303 w 1106381"/>
                  <a:gd name="connsiteY887" fmla="*/ 215079 h 685037"/>
                  <a:gd name="connsiteX888" fmla="*/ 766592 w 1106381"/>
                  <a:gd name="connsiteY888" fmla="*/ 212368 h 685037"/>
                  <a:gd name="connsiteX889" fmla="*/ 775629 w 1106381"/>
                  <a:gd name="connsiteY889" fmla="*/ 215079 h 685037"/>
                  <a:gd name="connsiteX890" fmla="*/ 754844 w 1106381"/>
                  <a:gd name="connsiteY890" fmla="*/ 212368 h 685037"/>
                  <a:gd name="connsiteX891" fmla="*/ 745807 w 1106381"/>
                  <a:gd name="connsiteY891" fmla="*/ 215079 h 685037"/>
                  <a:gd name="connsiteX892" fmla="*/ 737674 w 1106381"/>
                  <a:gd name="connsiteY892" fmla="*/ 219598 h 685037"/>
                  <a:gd name="connsiteX893" fmla="*/ 737674 w 1106381"/>
                  <a:gd name="connsiteY893" fmla="*/ 219598 h 685037"/>
                  <a:gd name="connsiteX894" fmla="*/ 642786 w 1106381"/>
                  <a:gd name="connsiteY894" fmla="*/ 306353 h 685037"/>
                  <a:gd name="connsiteX895" fmla="*/ 653630 w 1106381"/>
                  <a:gd name="connsiteY895" fmla="*/ 286471 h 685037"/>
                  <a:gd name="connsiteX896" fmla="*/ 663571 w 1106381"/>
                  <a:gd name="connsiteY896" fmla="*/ 279242 h 685037"/>
                  <a:gd name="connsiteX897" fmla="*/ 671704 w 1106381"/>
                  <a:gd name="connsiteY897" fmla="*/ 270205 h 685037"/>
                  <a:gd name="connsiteX898" fmla="*/ 662667 w 1106381"/>
                  <a:gd name="connsiteY898" fmla="*/ 278338 h 685037"/>
                  <a:gd name="connsiteX899" fmla="*/ 640979 w 1106381"/>
                  <a:gd name="connsiteY899" fmla="*/ 292797 h 685037"/>
                  <a:gd name="connsiteX900" fmla="*/ 642786 w 1106381"/>
                  <a:gd name="connsiteY900" fmla="*/ 306353 h 685037"/>
                  <a:gd name="connsiteX901" fmla="*/ 642786 w 1106381"/>
                  <a:gd name="connsiteY901" fmla="*/ 306353 h 685037"/>
                  <a:gd name="connsiteX902" fmla="*/ 698815 w 1106381"/>
                  <a:gd name="connsiteY902" fmla="*/ 336175 h 685037"/>
                  <a:gd name="connsiteX903" fmla="*/ 716889 w 1106381"/>
                  <a:gd name="connsiteY903" fmla="*/ 337982 h 685037"/>
                  <a:gd name="connsiteX904" fmla="*/ 713274 w 1106381"/>
                  <a:gd name="connsiteY904" fmla="*/ 337078 h 685037"/>
                  <a:gd name="connsiteX905" fmla="*/ 716889 w 1106381"/>
                  <a:gd name="connsiteY905" fmla="*/ 335271 h 685037"/>
                  <a:gd name="connsiteX906" fmla="*/ 716889 w 1106381"/>
                  <a:gd name="connsiteY906" fmla="*/ 335271 h 685037"/>
                  <a:gd name="connsiteX907" fmla="*/ 683452 w 1106381"/>
                  <a:gd name="connsiteY907" fmla="*/ 332560 h 685037"/>
                  <a:gd name="connsiteX908" fmla="*/ 698815 w 1106381"/>
                  <a:gd name="connsiteY908" fmla="*/ 336175 h 685037"/>
                  <a:gd name="connsiteX909" fmla="*/ 684356 w 1106381"/>
                  <a:gd name="connsiteY909" fmla="*/ 281049 h 685037"/>
                  <a:gd name="connsiteX910" fmla="*/ 687971 w 1106381"/>
                  <a:gd name="connsiteY910" fmla="*/ 284664 h 685037"/>
                  <a:gd name="connsiteX911" fmla="*/ 691586 w 1106381"/>
                  <a:gd name="connsiteY911" fmla="*/ 289183 h 685037"/>
                  <a:gd name="connsiteX912" fmla="*/ 714178 w 1106381"/>
                  <a:gd name="connsiteY912" fmla="*/ 301834 h 685037"/>
                  <a:gd name="connsiteX913" fmla="*/ 719600 w 1106381"/>
                  <a:gd name="connsiteY913" fmla="*/ 298219 h 685037"/>
                  <a:gd name="connsiteX914" fmla="*/ 723215 w 1106381"/>
                  <a:gd name="connsiteY914" fmla="*/ 292797 h 685037"/>
                  <a:gd name="connsiteX915" fmla="*/ 729541 w 1106381"/>
                  <a:gd name="connsiteY915" fmla="*/ 287375 h 685037"/>
                  <a:gd name="connsiteX916" fmla="*/ 733156 w 1106381"/>
                  <a:gd name="connsiteY916" fmla="*/ 283760 h 685037"/>
                  <a:gd name="connsiteX917" fmla="*/ 734059 w 1106381"/>
                  <a:gd name="connsiteY917" fmla="*/ 267494 h 685037"/>
                  <a:gd name="connsiteX918" fmla="*/ 722311 w 1106381"/>
                  <a:gd name="connsiteY918" fmla="*/ 290086 h 685037"/>
                  <a:gd name="connsiteX919" fmla="*/ 715082 w 1106381"/>
                  <a:gd name="connsiteY919" fmla="*/ 294605 h 685037"/>
                  <a:gd name="connsiteX920" fmla="*/ 692489 w 1106381"/>
                  <a:gd name="connsiteY920" fmla="*/ 283760 h 685037"/>
                  <a:gd name="connsiteX921" fmla="*/ 684356 w 1106381"/>
                  <a:gd name="connsiteY921" fmla="*/ 281049 h 685037"/>
                  <a:gd name="connsiteX922" fmla="*/ 684356 w 1106381"/>
                  <a:gd name="connsiteY922" fmla="*/ 281049 h 685037"/>
                  <a:gd name="connsiteX923" fmla="*/ 753941 w 1106381"/>
                  <a:gd name="connsiteY923" fmla="*/ 309967 h 685037"/>
                  <a:gd name="connsiteX924" fmla="*/ 759363 w 1106381"/>
                  <a:gd name="connsiteY924" fmla="*/ 291894 h 685037"/>
                  <a:gd name="connsiteX925" fmla="*/ 748518 w 1106381"/>
                  <a:gd name="connsiteY925" fmla="*/ 277434 h 685037"/>
                  <a:gd name="connsiteX926" fmla="*/ 740385 w 1106381"/>
                  <a:gd name="connsiteY926" fmla="*/ 268398 h 685037"/>
                  <a:gd name="connsiteX927" fmla="*/ 751229 w 1106381"/>
                  <a:gd name="connsiteY927" fmla="*/ 287375 h 685037"/>
                  <a:gd name="connsiteX928" fmla="*/ 753941 w 1106381"/>
                  <a:gd name="connsiteY928" fmla="*/ 309967 h 685037"/>
                  <a:gd name="connsiteX929" fmla="*/ 753941 w 1106381"/>
                  <a:gd name="connsiteY929" fmla="*/ 309967 h 685037"/>
                  <a:gd name="connsiteX930" fmla="*/ 644593 w 1106381"/>
                  <a:gd name="connsiteY930" fmla="*/ 187969 h 685037"/>
                  <a:gd name="connsiteX931" fmla="*/ 682549 w 1106381"/>
                  <a:gd name="connsiteY931" fmla="*/ 194294 h 685037"/>
                  <a:gd name="connsiteX932" fmla="*/ 695200 w 1106381"/>
                  <a:gd name="connsiteY932" fmla="*/ 199717 h 685037"/>
                  <a:gd name="connsiteX933" fmla="*/ 676223 w 1106381"/>
                  <a:gd name="connsiteY933" fmla="*/ 198813 h 685037"/>
                  <a:gd name="connsiteX934" fmla="*/ 659956 w 1106381"/>
                  <a:gd name="connsiteY934" fmla="*/ 190680 h 685037"/>
                  <a:gd name="connsiteX935" fmla="*/ 648208 w 1106381"/>
                  <a:gd name="connsiteY935" fmla="*/ 189776 h 685037"/>
                  <a:gd name="connsiteX936" fmla="*/ 644593 w 1106381"/>
                  <a:gd name="connsiteY936" fmla="*/ 187969 h 685037"/>
                  <a:gd name="connsiteX937" fmla="*/ 644593 w 1106381"/>
                  <a:gd name="connsiteY937" fmla="*/ 187969 h 685037"/>
                  <a:gd name="connsiteX938" fmla="*/ 631038 w 1106381"/>
                  <a:gd name="connsiteY938" fmla="*/ 193391 h 685037"/>
                  <a:gd name="connsiteX939" fmla="*/ 650016 w 1106381"/>
                  <a:gd name="connsiteY939" fmla="*/ 190680 h 685037"/>
                  <a:gd name="connsiteX940" fmla="*/ 683452 w 1106381"/>
                  <a:gd name="connsiteY940" fmla="*/ 203331 h 685037"/>
                  <a:gd name="connsiteX941" fmla="*/ 701526 w 1106381"/>
                  <a:gd name="connsiteY941" fmla="*/ 197909 h 685037"/>
                  <a:gd name="connsiteX942" fmla="*/ 697911 w 1106381"/>
                  <a:gd name="connsiteY942" fmla="*/ 199717 h 685037"/>
                  <a:gd name="connsiteX943" fmla="*/ 701526 w 1106381"/>
                  <a:gd name="connsiteY943" fmla="*/ 194294 h 685037"/>
                  <a:gd name="connsiteX944" fmla="*/ 691586 w 1106381"/>
                  <a:gd name="connsiteY944" fmla="*/ 197006 h 685037"/>
                  <a:gd name="connsiteX945" fmla="*/ 687067 w 1106381"/>
                  <a:gd name="connsiteY945" fmla="*/ 195198 h 685037"/>
                  <a:gd name="connsiteX946" fmla="*/ 683452 w 1106381"/>
                  <a:gd name="connsiteY946" fmla="*/ 192487 h 685037"/>
                  <a:gd name="connsiteX947" fmla="*/ 665378 w 1106381"/>
                  <a:gd name="connsiteY947" fmla="*/ 183450 h 685037"/>
                  <a:gd name="connsiteX948" fmla="*/ 649112 w 1106381"/>
                  <a:gd name="connsiteY948" fmla="*/ 185258 h 685037"/>
                  <a:gd name="connsiteX949" fmla="*/ 631038 w 1106381"/>
                  <a:gd name="connsiteY949" fmla="*/ 193391 h 685037"/>
                  <a:gd name="connsiteX950" fmla="*/ 631038 w 1106381"/>
                  <a:gd name="connsiteY950" fmla="*/ 193391 h 685037"/>
                  <a:gd name="connsiteX951" fmla="*/ 742192 w 1106381"/>
                  <a:gd name="connsiteY951" fmla="*/ 206946 h 685037"/>
                  <a:gd name="connsiteX952" fmla="*/ 765689 w 1106381"/>
                  <a:gd name="connsiteY952" fmla="*/ 193391 h 685037"/>
                  <a:gd name="connsiteX953" fmla="*/ 780148 w 1106381"/>
                  <a:gd name="connsiteY953" fmla="*/ 194294 h 685037"/>
                  <a:gd name="connsiteX954" fmla="*/ 785570 w 1106381"/>
                  <a:gd name="connsiteY954" fmla="*/ 197909 h 685037"/>
                  <a:gd name="connsiteX955" fmla="*/ 789185 w 1106381"/>
                  <a:gd name="connsiteY955" fmla="*/ 203331 h 685037"/>
                  <a:gd name="connsiteX956" fmla="*/ 765689 w 1106381"/>
                  <a:gd name="connsiteY956" fmla="*/ 202428 h 685037"/>
                  <a:gd name="connsiteX957" fmla="*/ 742192 w 1106381"/>
                  <a:gd name="connsiteY957" fmla="*/ 206946 h 685037"/>
                  <a:gd name="connsiteX958" fmla="*/ 742192 w 1106381"/>
                  <a:gd name="connsiteY958" fmla="*/ 206946 h 685037"/>
                  <a:gd name="connsiteX959" fmla="*/ 742192 w 1106381"/>
                  <a:gd name="connsiteY959" fmla="*/ 204235 h 685037"/>
                  <a:gd name="connsiteX960" fmla="*/ 743096 w 1106381"/>
                  <a:gd name="connsiteY960" fmla="*/ 200620 h 685037"/>
                  <a:gd name="connsiteX961" fmla="*/ 740385 w 1106381"/>
                  <a:gd name="connsiteY961" fmla="*/ 203331 h 685037"/>
                  <a:gd name="connsiteX962" fmla="*/ 740385 w 1106381"/>
                  <a:gd name="connsiteY962" fmla="*/ 200620 h 685037"/>
                  <a:gd name="connsiteX963" fmla="*/ 737674 w 1106381"/>
                  <a:gd name="connsiteY963" fmla="*/ 204235 h 685037"/>
                  <a:gd name="connsiteX964" fmla="*/ 737674 w 1106381"/>
                  <a:gd name="connsiteY964" fmla="*/ 209657 h 685037"/>
                  <a:gd name="connsiteX965" fmla="*/ 764785 w 1106381"/>
                  <a:gd name="connsiteY965" fmla="*/ 205139 h 685037"/>
                  <a:gd name="connsiteX966" fmla="*/ 779244 w 1106381"/>
                  <a:gd name="connsiteY966" fmla="*/ 203331 h 685037"/>
                  <a:gd name="connsiteX967" fmla="*/ 791896 w 1106381"/>
                  <a:gd name="connsiteY967" fmla="*/ 207850 h 685037"/>
                  <a:gd name="connsiteX968" fmla="*/ 778340 w 1106381"/>
                  <a:gd name="connsiteY968" fmla="*/ 191583 h 685037"/>
                  <a:gd name="connsiteX969" fmla="*/ 756652 w 1106381"/>
                  <a:gd name="connsiteY969" fmla="*/ 197006 h 685037"/>
                  <a:gd name="connsiteX970" fmla="*/ 742192 w 1106381"/>
                  <a:gd name="connsiteY970" fmla="*/ 204235 h 685037"/>
                  <a:gd name="connsiteX971" fmla="*/ 742192 w 1106381"/>
                  <a:gd name="connsiteY971" fmla="*/ 204235 h 685037"/>
                  <a:gd name="connsiteX972" fmla="*/ 692489 w 1106381"/>
                  <a:gd name="connsiteY972" fmla="*/ 219598 h 685037"/>
                  <a:gd name="connsiteX973" fmla="*/ 694297 w 1106381"/>
                  <a:gd name="connsiteY973" fmla="*/ 222309 h 685037"/>
                  <a:gd name="connsiteX974" fmla="*/ 695200 w 1106381"/>
                  <a:gd name="connsiteY974" fmla="*/ 214176 h 685037"/>
                  <a:gd name="connsiteX975" fmla="*/ 692489 w 1106381"/>
                  <a:gd name="connsiteY975" fmla="*/ 219598 h 685037"/>
                  <a:gd name="connsiteX976" fmla="*/ 683452 w 1106381"/>
                  <a:gd name="connsiteY976" fmla="*/ 280146 h 685037"/>
                  <a:gd name="connsiteX977" fmla="*/ 684356 w 1106381"/>
                  <a:gd name="connsiteY977" fmla="*/ 273820 h 685037"/>
                  <a:gd name="connsiteX978" fmla="*/ 685260 w 1106381"/>
                  <a:gd name="connsiteY978" fmla="*/ 271109 h 685037"/>
                  <a:gd name="connsiteX979" fmla="*/ 685260 w 1106381"/>
                  <a:gd name="connsiteY979" fmla="*/ 268398 h 685037"/>
                  <a:gd name="connsiteX980" fmla="*/ 683452 w 1106381"/>
                  <a:gd name="connsiteY980" fmla="*/ 280146 h 685037"/>
                  <a:gd name="connsiteX981" fmla="*/ 683452 w 1106381"/>
                  <a:gd name="connsiteY981" fmla="*/ 280146 h 685037"/>
                  <a:gd name="connsiteX982" fmla="*/ 726830 w 1106381"/>
                  <a:gd name="connsiteY982" fmla="*/ 304545 h 685037"/>
                  <a:gd name="connsiteX983" fmla="*/ 736770 w 1106381"/>
                  <a:gd name="connsiteY983" fmla="*/ 300931 h 685037"/>
                  <a:gd name="connsiteX984" fmla="*/ 734963 w 1106381"/>
                  <a:gd name="connsiteY984" fmla="*/ 302738 h 685037"/>
                  <a:gd name="connsiteX985" fmla="*/ 729541 w 1106381"/>
                  <a:gd name="connsiteY985" fmla="*/ 307256 h 685037"/>
                  <a:gd name="connsiteX986" fmla="*/ 678030 w 1106381"/>
                  <a:gd name="connsiteY986" fmla="*/ 307256 h 685037"/>
                  <a:gd name="connsiteX987" fmla="*/ 668993 w 1106381"/>
                  <a:gd name="connsiteY987" fmla="*/ 301834 h 685037"/>
                  <a:gd name="connsiteX988" fmla="*/ 661764 w 1106381"/>
                  <a:gd name="connsiteY988" fmla="*/ 296412 h 685037"/>
                  <a:gd name="connsiteX989" fmla="*/ 692489 w 1106381"/>
                  <a:gd name="connsiteY989" fmla="*/ 305449 h 685037"/>
                  <a:gd name="connsiteX990" fmla="*/ 726830 w 1106381"/>
                  <a:gd name="connsiteY990" fmla="*/ 304545 h 685037"/>
                  <a:gd name="connsiteX991" fmla="*/ 726830 w 1106381"/>
                  <a:gd name="connsiteY991" fmla="*/ 304545 h 685037"/>
                  <a:gd name="connsiteX992" fmla="*/ 726830 w 1106381"/>
                  <a:gd name="connsiteY992" fmla="*/ 304545 h 685037"/>
                  <a:gd name="connsiteX993" fmla="*/ 706045 w 1106381"/>
                  <a:gd name="connsiteY993" fmla="*/ 306353 h 685037"/>
                  <a:gd name="connsiteX994" fmla="*/ 687067 w 1106381"/>
                  <a:gd name="connsiteY994" fmla="*/ 302738 h 685037"/>
                  <a:gd name="connsiteX995" fmla="*/ 668993 w 1106381"/>
                  <a:gd name="connsiteY995" fmla="*/ 298219 h 685037"/>
                  <a:gd name="connsiteX996" fmla="*/ 657245 w 1106381"/>
                  <a:gd name="connsiteY996" fmla="*/ 288279 h 685037"/>
                  <a:gd name="connsiteX997" fmla="*/ 652727 w 1106381"/>
                  <a:gd name="connsiteY997" fmla="*/ 298219 h 685037"/>
                  <a:gd name="connsiteX998" fmla="*/ 654534 w 1106381"/>
                  <a:gd name="connsiteY998" fmla="*/ 297316 h 685037"/>
                  <a:gd name="connsiteX999" fmla="*/ 655438 w 1106381"/>
                  <a:gd name="connsiteY999" fmla="*/ 296412 h 685037"/>
                  <a:gd name="connsiteX1000" fmla="*/ 699719 w 1106381"/>
                  <a:gd name="connsiteY1000" fmla="*/ 322619 h 685037"/>
                  <a:gd name="connsiteX1001" fmla="*/ 726830 w 1106381"/>
                  <a:gd name="connsiteY1001" fmla="*/ 315390 h 685037"/>
                  <a:gd name="connsiteX1002" fmla="*/ 744904 w 1106381"/>
                  <a:gd name="connsiteY1002" fmla="*/ 299123 h 685037"/>
                  <a:gd name="connsiteX1003" fmla="*/ 744904 w 1106381"/>
                  <a:gd name="connsiteY1003" fmla="*/ 300931 h 685037"/>
                  <a:gd name="connsiteX1004" fmla="*/ 745807 w 1106381"/>
                  <a:gd name="connsiteY1004" fmla="*/ 302738 h 685037"/>
                  <a:gd name="connsiteX1005" fmla="*/ 745807 w 1106381"/>
                  <a:gd name="connsiteY1005" fmla="*/ 290990 h 685037"/>
                  <a:gd name="connsiteX1006" fmla="*/ 737674 w 1106381"/>
                  <a:gd name="connsiteY1006" fmla="*/ 300027 h 685037"/>
                  <a:gd name="connsiteX1007" fmla="*/ 732252 w 1106381"/>
                  <a:gd name="connsiteY1007" fmla="*/ 302738 h 685037"/>
                  <a:gd name="connsiteX1008" fmla="*/ 726830 w 1106381"/>
                  <a:gd name="connsiteY1008" fmla="*/ 304545 h 685037"/>
                  <a:gd name="connsiteX1009" fmla="*/ 726830 w 1106381"/>
                  <a:gd name="connsiteY1009" fmla="*/ 304545 h 685037"/>
                  <a:gd name="connsiteX1010" fmla="*/ 619290 w 1106381"/>
                  <a:gd name="connsiteY1010" fmla="*/ 261168 h 685037"/>
                  <a:gd name="connsiteX1011" fmla="*/ 606638 w 1106381"/>
                  <a:gd name="connsiteY1011" fmla="*/ 237672 h 685037"/>
                  <a:gd name="connsiteX1012" fmla="*/ 614771 w 1106381"/>
                  <a:gd name="connsiteY1012" fmla="*/ 255746 h 685037"/>
                  <a:gd name="connsiteX1013" fmla="*/ 619290 w 1106381"/>
                  <a:gd name="connsiteY1013" fmla="*/ 261168 h 685037"/>
                  <a:gd name="connsiteX1014" fmla="*/ 619290 w 1106381"/>
                  <a:gd name="connsiteY1014" fmla="*/ 261168 h 685037"/>
                  <a:gd name="connsiteX1015" fmla="*/ 727733 w 1106381"/>
                  <a:gd name="connsiteY1015" fmla="*/ 256649 h 685037"/>
                  <a:gd name="connsiteX1016" fmla="*/ 732252 w 1106381"/>
                  <a:gd name="connsiteY1016" fmla="*/ 223213 h 685037"/>
                  <a:gd name="connsiteX1017" fmla="*/ 737674 w 1106381"/>
                  <a:gd name="connsiteY1017" fmla="*/ 210561 h 685037"/>
                  <a:gd name="connsiteX1018" fmla="*/ 729541 w 1106381"/>
                  <a:gd name="connsiteY1018" fmla="*/ 221405 h 685037"/>
                  <a:gd name="connsiteX1019" fmla="*/ 727733 w 1106381"/>
                  <a:gd name="connsiteY1019" fmla="*/ 256649 h 685037"/>
                  <a:gd name="connsiteX1020" fmla="*/ 727733 w 1106381"/>
                  <a:gd name="connsiteY1020" fmla="*/ 256649 h 685037"/>
                  <a:gd name="connsiteX1021" fmla="*/ 661764 w 1106381"/>
                  <a:gd name="connsiteY1021" fmla="*/ 227731 h 685037"/>
                  <a:gd name="connsiteX1022" fmla="*/ 677126 w 1106381"/>
                  <a:gd name="connsiteY1022" fmla="*/ 227731 h 685037"/>
                  <a:gd name="connsiteX1023" fmla="*/ 661764 w 1106381"/>
                  <a:gd name="connsiteY1023" fmla="*/ 227731 h 685037"/>
                  <a:gd name="connsiteX1024" fmla="*/ 661764 w 1106381"/>
                  <a:gd name="connsiteY1024" fmla="*/ 227731 h 685037"/>
                  <a:gd name="connsiteX1025" fmla="*/ 691586 w 1106381"/>
                  <a:gd name="connsiteY1025" fmla="*/ 267494 h 685037"/>
                  <a:gd name="connsiteX1026" fmla="*/ 697911 w 1106381"/>
                  <a:gd name="connsiteY1026" fmla="*/ 262072 h 685037"/>
                  <a:gd name="connsiteX1027" fmla="*/ 691586 w 1106381"/>
                  <a:gd name="connsiteY1027" fmla="*/ 267494 h 685037"/>
                  <a:gd name="connsiteX1028" fmla="*/ 691586 w 1106381"/>
                  <a:gd name="connsiteY1028" fmla="*/ 267494 h 685037"/>
                  <a:gd name="connsiteX1029" fmla="*/ 811777 w 1106381"/>
                  <a:gd name="connsiteY1029" fmla="*/ 164473 h 685037"/>
                  <a:gd name="connsiteX1030" fmla="*/ 819910 w 1106381"/>
                  <a:gd name="connsiteY1030" fmla="*/ 112962 h 685037"/>
                  <a:gd name="connsiteX1031" fmla="*/ 812681 w 1106381"/>
                  <a:gd name="connsiteY1031" fmla="*/ 77718 h 685037"/>
                  <a:gd name="connsiteX1032" fmla="*/ 804547 w 1106381"/>
                  <a:gd name="connsiteY1032" fmla="*/ 55125 h 685037"/>
                  <a:gd name="connsiteX1033" fmla="*/ 800029 w 1106381"/>
                  <a:gd name="connsiteY1033" fmla="*/ 48800 h 685037"/>
                  <a:gd name="connsiteX1034" fmla="*/ 790088 w 1106381"/>
                  <a:gd name="connsiteY1034" fmla="*/ 37052 h 685037"/>
                  <a:gd name="connsiteX1035" fmla="*/ 770207 w 1106381"/>
                  <a:gd name="connsiteY1035" fmla="*/ 27111 h 685037"/>
                  <a:gd name="connsiteX1036" fmla="*/ 770207 w 1106381"/>
                  <a:gd name="connsiteY1036" fmla="*/ 27111 h 685037"/>
                  <a:gd name="connsiteX1037" fmla="*/ 776533 w 1106381"/>
                  <a:gd name="connsiteY1037" fmla="*/ 30726 h 685037"/>
                  <a:gd name="connsiteX1038" fmla="*/ 782859 w 1106381"/>
                  <a:gd name="connsiteY1038" fmla="*/ 36148 h 685037"/>
                  <a:gd name="connsiteX1039" fmla="*/ 790992 w 1106381"/>
                  <a:gd name="connsiteY1039" fmla="*/ 50607 h 685037"/>
                  <a:gd name="connsiteX1040" fmla="*/ 789185 w 1106381"/>
                  <a:gd name="connsiteY1040" fmla="*/ 38859 h 685037"/>
                  <a:gd name="connsiteX1041" fmla="*/ 795510 w 1106381"/>
                  <a:gd name="connsiteY1041" fmla="*/ 53318 h 685037"/>
                  <a:gd name="connsiteX1042" fmla="*/ 796414 w 1106381"/>
                  <a:gd name="connsiteY1042" fmla="*/ 52414 h 685037"/>
                  <a:gd name="connsiteX1043" fmla="*/ 799125 w 1106381"/>
                  <a:gd name="connsiteY1043" fmla="*/ 59644 h 685037"/>
                  <a:gd name="connsiteX1044" fmla="*/ 800029 w 1106381"/>
                  <a:gd name="connsiteY1044" fmla="*/ 61451 h 685037"/>
                  <a:gd name="connsiteX1045" fmla="*/ 800933 w 1106381"/>
                  <a:gd name="connsiteY1045" fmla="*/ 67777 h 685037"/>
                  <a:gd name="connsiteX1046" fmla="*/ 803644 w 1106381"/>
                  <a:gd name="connsiteY1046" fmla="*/ 65066 h 685037"/>
                  <a:gd name="connsiteX1047" fmla="*/ 804547 w 1106381"/>
                  <a:gd name="connsiteY1047" fmla="*/ 60548 h 685037"/>
                  <a:gd name="connsiteX1048" fmla="*/ 805451 w 1106381"/>
                  <a:gd name="connsiteY1048" fmla="*/ 70488 h 685037"/>
                  <a:gd name="connsiteX1049" fmla="*/ 803644 w 1106381"/>
                  <a:gd name="connsiteY1049" fmla="*/ 75007 h 685037"/>
                  <a:gd name="connsiteX1050" fmla="*/ 802740 w 1106381"/>
                  <a:gd name="connsiteY1050" fmla="*/ 76814 h 685037"/>
                  <a:gd name="connsiteX1051" fmla="*/ 802740 w 1106381"/>
                  <a:gd name="connsiteY1051" fmla="*/ 77718 h 685037"/>
                  <a:gd name="connsiteX1052" fmla="*/ 802740 w 1106381"/>
                  <a:gd name="connsiteY1052" fmla="*/ 79525 h 685037"/>
                  <a:gd name="connsiteX1053" fmla="*/ 808162 w 1106381"/>
                  <a:gd name="connsiteY1053" fmla="*/ 72296 h 685037"/>
                  <a:gd name="connsiteX1054" fmla="*/ 809066 w 1106381"/>
                  <a:gd name="connsiteY1054" fmla="*/ 80429 h 685037"/>
                  <a:gd name="connsiteX1055" fmla="*/ 811777 w 1106381"/>
                  <a:gd name="connsiteY1055" fmla="*/ 87658 h 685037"/>
                  <a:gd name="connsiteX1056" fmla="*/ 814488 w 1106381"/>
                  <a:gd name="connsiteY1056" fmla="*/ 104829 h 685037"/>
                  <a:gd name="connsiteX1057" fmla="*/ 815392 w 1106381"/>
                  <a:gd name="connsiteY1057" fmla="*/ 103925 h 685037"/>
                  <a:gd name="connsiteX1058" fmla="*/ 816295 w 1106381"/>
                  <a:gd name="connsiteY1058" fmla="*/ 103021 h 685037"/>
                  <a:gd name="connsiteX1059" fmla="*/ 811777 w 1106381"/>
                  <a:gd name="connsiteY1059" fmla="*/ 120191 h 685037"/>
                  <a:gd name="connsiteX1060" fmla="*/ 815392 w 1106381"/>
                  <a:gd name="connsiteY1060" fmla="*/ 114769 h 685037"/>
                  <a:gd name="connsiteX1061" fmla="*/ 814488 w 1106381"/>
                  <a:gd name="connsiteY1061" fmla="*/ 122903 h 685037"/>
                  <a:gd name="connsiteX1062" fmla="*/ 818103 w 1106381"/>
                  <a:gd name="connsiteY1062" fmla="*/ 120191 h 685037"/>
                  <a:gd name="connsiteX1063" fmla="*/ 807258 w 1106381"/>
                  <a:gd name="connsiteY1063" fmla="*/ 171702 h 685037"/>
                  <a:gd name="connsiteX1064" fmla="*/ 809066 w 1106381"/>
                  <a:gd name="connsiteY1064" fmla="*/ 167184 h 685037"/>
                  <a:gd name="connsiteX1065" fmla="*/ 811777 w 1106381"/>
                  <a:gd name="connsiteY1065" fmla="*/ 164473 h 685037"/>
                  <a:gd name="connsiteX1066" fmla="*/ 811777 w 1106381"/>
                  <a:gd name="connsiteY1066" fmla="*/ 164473 h 685037"/>
                  <a:gd name="connsiteX1067" fmla="*/ 660860 w 1106381"/>
                  <a:gd name="connsiteY1067" fmla="*/ 9941 h 685037"/>
                  <a:gd name="connsiteX1068" fmla="*/ 677126 w 1106381"/>
                  <a:gd name="connsiteY1068" fmla="*/ 14459 h 685037"/>
                  <a:gd name="connsiteX1069" fmla="*/ 669897 w 1106381"/>
                  <a:gd name="connsiteY1069" fmla="*/ 9941 h 685037"/>
                  <a:gd name="connsiteX1070" fmla="*/ 659956 w 1106381"/>
                  <a:gd name="connsiteY1070" fmla="*/ 7230 h 685037"/>
                  <a:gd name="connsiteX1071" fmla="*/ 697008 w 1106381"/>
                  <a:gd name="connsiteY1071" fmla="*/ 7230 h 685037"/>
                  <a:gd name="connsiteX1072" fmla="*/ 693393 w 1106381"/>
                  <a:gd name="connsiteY1072" fmla="*/ 3615 h 685037"/>
                  <a:gd name="connsiteX1073" fmla="*/ 715082 w 1106381"/>
                  <a:gd name="connsiteY1073" fmla="*/ 14459 h 685037"/>
                  <a:gd name="connsiteX1074" fmla="*/ 707852 w 1106381"/>
                  <a:gd name="connsiteY1074" fmla="*/ 6326 h 685037"/>
                  <a:gd name="connsiteX1075" fmla="*/ 734059 w 1106381"/>
                  <a:gd name="connsiteY1075" fmla="*/ 16267 h 685037"/>
                  <a:gd name="connsiteX1076" fmla="*/ 734059 w 1106381"/>
                  <a:gd name="connsiteY1076" fmla="*/ 15363 h 685037"/>
                  <a:gd name="connsiteX1077" fmla="*/ 734963 w 1106381"/>
                  <a:gd name="connsiteY1077" fmla="*/ 15363 h 685037"/>
                  <a:gd name="connsiteX1078" fmla="*/ 737674 w 1106381"/>
                  <a:gd name="connsiteY1078" fmla="*/ 17170 h 685037"/>
                  <a:gd name="connsiteX1079" fmla="*/ 744000 w 1106381"/>
                  <a:gd name="connsiteY1079" fmla="*/ 19881 h 685037"/>
                  <a:gd name="connsiteX1080" fmla="*/ 739481 w 1106381"/>
                  <a:gd name="connsiteY1080" fmla="*/ 14459 h 685037"/>
                  <a:gd name="connsiteX1081" fmla="*/ 763881 w 1106381"/>
                  <a:gd name="connsiteY1081" fmla="*/ 33437 h 685037"/>
                  <a:gd name="connsiteX1082" fmla="*/ 761170 w 1106381"/>
                  <a:gd name="connsiteY1082" fmla="*/ 27111 h 685037"/>
                  <a:gd name="connsiteX1083" fmla="*/ 769303 w 1106381"/>
                  <a:gd name="connsiteY1083" fmla="*/ 34340 h 685037"/>
                  <a:gd name="connsiteX1084" fmla="*/ 776533 w 1106381"/>
                  <a:gd name="connsiteY1084" fmla="*/ 43377 h 685037"/>
                  <a:gd name="connsiteX1085" fmla="*/ 768400 w 1106381"/>
                  <a:gd name="connsiteY1085" fmla="*/ 28015 h 685037"/>
                  <a:gd name="connsiteX1086" fmla="*/ 767496 w 1106381"/>
                  <a:gd name="connsiteY1086" fmla="*/ 27111 h 685037"/>
                  <a:gd name="connsiteX1087" fmla="*/ 767496 w 1106381"/>
                  <a:gd name="connsiteY1087" fmla="*/ 27111 h 685037"/>
                  <a:gd name="connsiteX1088" fmla="*/ 753037 w 1106381"/>
                  <a:gd name="connsiteY1088" fmla="*/ 18978 h 685037"/>
                  <a:gd name="connsiteX1089" fmla="*/ 736770 w 1106381"/>
                  <a:gd name="connsiteY1089" fmla="*/ 10844 h 685037"/>
                  <a:gd name="connsiteX1090" fmla="*/ 725926 w 1106381"/>
                  <a:gd name="connsiteY1090" fmla="*/ 9037 h 685037"/>
                  <a:gd name="connsiteX1091" fmla="*/ 715985 w 1106381"/>
                  <a:gd name="connsiteY1091" fmla="*/ 7230 h 685037"/>
                  <a:gd name="connsiteX1092" fmla="*/ 723215 w 1106381"/>
                  <a:gd name="connsiteY1092" fmla="*/ 10844 h 685037"/>
                  <a:gd name="connsiteX1093" fmla="*/ 702430 w 1106381"/>
                  <a:gd name="connsiteY1093" fmla="*/ 3615 h 685037"/>
                  <a:gd name="connsiteX1094" fmla="*/ 677126 w 1106381"/>
                  <a:gd name="connsiteY1094" fmla="*/ 0 h 685037"/>
                  <a:gd name="connsiteX1095" fmla="*/ 658149 w 1106381"/>
                  <a:gd name="connsiteY1095" fmla="*/ 7230 h 685037"/>
                  <a:gd name="connsiteX1096" fmla="*/ 650016 w 1106381"/>
                  <a:gd name="connsiteY1096" fmla="*/ 8133 h 685037"/>
                  <a:gd name="connsiteX1097" fmla="*/ 660860 w 1106381"/>
                  <a:gd name="connsiteY1097" fmla="*/ 9941 h 685037"/>
                  <a:gd name="connsiteX1098" fmla="*/ 727733 w 1106381"/>
                  <a:gd name="connsiteY1098" fmla="*/ 141880 h 685037"/>
                  <a:gd name="connsiteX1099" fmla="*/ 730444 w 1106381"/>
                  <a:gd name="connsiteY1099" fmla="*/ 140073 h 685037"/>
                  <a:gd name="connsiteX1100" fmla="*/ 733156 w 1106381"/>
                  <a:gd name="connsiteY1100" fmla="*/ 137362 h 685037"/>
                  <a:gd name="connsiteX1101" fmla="*/ 743096 w 1106381"/>
                  <a:gd name="connsiteY1101" fmla="*/ 136458 h 685037"/>
                  <a:gd name="connsiteX1102" fmla="*/ 747615 w 1106381"/>
                  <a:gd name="connsiteY1102" fmla="*/ 134651 h 685037"/>
                  <a:gd name="connsiteX1103" fmla="*/ 753037 w 1106381"/>
                  <a:gd name="connsiteY1103" fmla="*/ 133747 h 685037"/>
                  <a:gd name="connsiteX1104" fmla="*/ 775629 w 1106381"/>
                  <a:gd name="connsiteY1104" fmla="*/ 120191 h 685037"/>
                  <a:gd name="connsiteX1105" fmla="*/ 797318 w 1106381"/>
                  <a:gd name="connsiteY1105" fmla="*/ 118384 h 685037"/>
                  <a:gd name="connsiteX1106" fmla="*/ 796414 w 1106381"/>
                  <a:gd name="connsiteY1106" fmla="*/ 117480 h 685037"/>
                  <a:gd name="connsiteX1107" fmla="*/ 789185 w 1106381"/>
                  <a:gd name="connsiteY1107" fmla="*/ 116577 h 685037"/>
                  <a:gd name="connsiteX1108" fmla="*/ 781051 w 1106381"/>
                  <a:gd name="connsiteY1108" fmla="*/ 117480 h 685037"/>
                  <a:gd name="connsiteX1109" fmla="*/ 798222 w 1106381"/>
                  <a:gd name="connsiteY1109" fmla="*/ 110251 h 685037"/>
                  <a:gd name="connsiteX1110" fmla="*/ 778340 w 1106381"/>
                  <a:gd name="connsiteY1110" fmla="*/ 115673 h 685037"/>
                  <a:gd name="connsiteX1111" fmla="*/ 780148 w 1106381"/>
                  <a:gd name="connsiteY1111" fmla="*/ 112058 h 685037"/>
                  <a:gd name="connsiteX1112" fmla="*/ 746711 w 1106381"/>
                  <a:gd name="connsiteY1112" fmla="*/ 132843 h 685037"/>
                  <a:gd name="connsiteX1113" fmla="*/ 762074 w 1106381"/>
                  <a:gd name="connsiteY1113" fmla="*/ 114769 h 685037"/>
                  <a:gd name="connsiteX1114" fmla="*/ 743096 w 1106381"/>
                  <a:gd name="connsiteY1114" fmla="*/ 132843 h 685037"/>
                  <a:gd name="connsiteX1115" fmla="*/ 756652 w 1106381"/>
                  <a:gd name="connsiteY1115" fmla="*/ 113866 h 685037"/>
                  <a:gd name="connsiteX1116" fmla="*/ 736770 w 1106381"/>
                  <a:gd name="connsiteY1116" fmla="*/ 134651 h 685037"/>
                  <a:gd name="connsiteX1117" fmla="*/ 750326 w 1106381"/>
                  <a:gd name="connsiteY1117" fmla="*/ 110251 h 685037"/>
                  <a:gd name="connsiteX1118" fmla="*/ 739481 w 1106381"/>
                  <a:gd name="connsiteY1118" fmla="*/ 126517 h 685037"/>
                  <a:gd name="connsiteX1119" fmla="*/ 734963 w 1106381"/>
                  <a:gd name="connsiteY1119" fmla="*/ 131940 h 685037"/>
                  <a:gd name="connsiteX1120" fmla="*/ 742192 w 1106381"/>
                  <a:gd name="connsiteY1120" fmla="*/ 118384 h 685037"/>
                  <a:gd name="connsiteX1121" fmla="*/ 739481 w 1106381"/>
                  <a:gd name="connsiteY1121" fmla="*/ 121999 h 685037"/>
                  <a:gd name="connsiteX1122" fmla="*/ 731348 w 1106381"/>
                  <a:gd name="connsiteY1122" fmla="*/ 135554 h 685037"/>
                  <a:gd name="connsiteX1123" fmla="*/ 735867 w 1106381"/>
                  <a:gd name="connsiteY1123" fmla="*/ 105732 h 685037"/>
                  <a:gd name="connsiteX1124" fmla="*/ 729541 w 1106381"/>
                  <a:gd name="connsiteY1124" fmla="*/ 131940 h 685037"/>
                  <a:gd name="connsiteX1125" fmla="*/ 727733 w 1106381"/>
                  <a:gd name="connsiteY1125" fmla="*/ 141880 h 685037"/>
                  <a:gd name="connsiteX1126" fmla="*/ 727733 w 1106381"/>
                  <a:gd name="connsiteY1126" fmla="*/ 141880 h 685037"/>
                  <a:gd name="connsiteX1127" fmla="*/ 671704 w 1106381"/>
                  <a:gd name="connsiteY1127" fmla="*/ 123806 h 685037"/>
                  <a:gd name="connsiteX1128" fmla="*/ 646401 w 1106381"/>
                  <a:gd name="connsiteY1128" fmla="*/ 107540 h 685037"/>
                  <a:gd name="connsiteX1129" fmla="*/ 656341 w 1106381"/>
                  <a:gd name="connsiteY1129" fmla="*/ 119288 h 685037"/>
                  <a:gd name="connsiteX1130" fmla="*/ 621097 w 1106381"/>
                  <a:gd name="connsiteY1130" fmla="*/ 117480 h 685037"/>
                  <a:gd name="connsiteX1131" fmla="*/ 663571 w 1106381"/>
                  <a:gd name="connsiteY1131" fmla="*/ 123806 h 685037"/>
                  <a:gd name="connsiteX1132" fmla="*/ 672608 w 1106381"/>
                  <a:gd name="connsiteY1132" fmla="*/ 126517 h 685037"/>
                  <a:gd name="connsiteX1133" fmla="*/ 683452 w 1106381"/>
                  <a:gd name="connsiteY1133" fmla="*/ 128325 h 685037"/>
                  <a:gd name="connsiteX1134" fmla="*/ 687067 w 1106381"/>
                  <a:gd name="connsiteY1134" fmla="*/ 130132 h 685037"/>
                  <a:gd name="connsiteX1135" fmla="*/ 692489 w 1106381"/>
                  <a:gd name="connsiteY1135" fmla="*/ 131036 h 685037"/>
                  <a:gd name="connsiteX1136" fmla="*/ 701526 w 1106381"/>
                  <a:gd name="connsiteY1136" fmla="*/ 134651 h 685037"/>
                  <a:gd name="connsiteX1137" fmla="*/ 701526 w 1106381"/>
                  <a:gd name="connsiteY1137" fmla="*/ 133747 h 685037"/>
                  <a:gd name="connsiteX1138" fmla="*/ 697008 w 1106381"/>
                  <a:gd name="connsiteY1138" fmla="*/ 130132 h 685037"/>
                  <a:gd name="connsiteX1139" fmla="*/ 684356 w 1106381"/>
                  <a:gd name="connsiteY1139" fmla="*/ 119288 h 685037"/>
                  <a:gd name="connsiteX1140" fmla="*/ 685260 w 1106381"/>
                  <a:gd name="connsiteY1140" fmla="*/ 123806 h 685037"/>
                  <a:gd name="connsiteX1141" fmla="*/ 686163 w 1106381"/>
                  <a:gd name="connsiteY1141" fmla="*/ 127421 h 685037"/>
                  <a:gd name="connsiteX1142" fmla="*/ 675319 w 1106381"/>
                  <a:gd name="connsiteY1142" fmla="*/ 120191 h 685037"/>
                  <a:gd name="connsiteX1143" fmla="*/ 678030 w 1106381"/>
                  <a:gd name="connsiteY1143" fmla="*/ 124710 h 685037"/>
                  <a:gd name="connsiteX1144" fmla="*/ 661764 w 1106381"/>
                  <a:gd name="connsiteY1144" fmla="*/ 109347 h 685037"/>
                  <a:gd name="connsiteX1145" fmla="*/ 657245 w 1106381"/>
                  <a:gd name="connsiteY1145" fmla="*/ 103925 h 685037"/>
                  <a:gd name="connsiteX1146" fmla="*/ 671704 w 1106381"/>
                  <a:gd name="connsiteY1146" fmla="*/ 123806 h 685037"/>
                  <a:gd name="connsiteX1147" fmla="*/ 671704 w 1106381"/>
                  <a:gd name="connsiteY1147" fmla="*/ 123806 h 685037"/>
                  <a:gd name="connsiteX1148" fmla="*/ 603927 w 1106381"/>
                  <a:gd name="connsiteY1148" fmla="*/ 127421 h 685037"/>
                  <a:gd name="connsiteX1149" fmla="*/ 609349 w 1106381"/>
                  <a:gd name="connsiteY1149" fmla="*/ 126517 h 685037"/>
                  <a:gd name="connsiteX1150" fmla="*/ 608446 w 1106381"/>
                  <a:gd name="connsiteY1150" fmla="*/ 127421 h 685037"/>
                  <a:gd name="connsiteX1151" fmla="*/ 599409 w 1106381"/>
                  <a:gd name="connsiteY1151" fmla="*/ 134651 h 685037"/>
                  <a:gd name="connsiteX1152" fmla="*/ 603927 w 1106381"/>
                  <a:gd name="connsiteY1152" fmla="*/ 133747 h 685037"/>
                  <a:gd name="connsiteX1153" fmla="*/ 596698 w 1106381"/>
                  <a:gd name="connsiteY1153" fmla="*/ 140976 h 685037"/>
                  <a:gd name="connsiteX1154" fmla="*/ 606638 w 1106381"/>
                  <a:gd name="connsiteY1154" fmla="*/ 133747 h 685037"/>
                  <a:gd name="connsiteX1155" fmla="*/ 611157 w 1106381"/>
                  <a:gd name="connsiteY1155" fmla="*/ 130132 h 685037"/>
                  <a:gd name="connsiteX1156" fmla="*/ 612964 w 1106381"/>
                  <a:gd name="connsiteY1156" fmla="*/ 128325 h 685037"/>
                  <a:gd name="connsiteX1157" fmla="*/ 612964 w 1106381"/>
                  <a:gd name="connsiteY1157" fmla="*/ 127421 h 685037"/>
                  <a:gd name="connsiteX1158" fmla="*/ 612964 w 1106381"/>
                  <a:gd name="connsiteY1158" fmla="*/ 125614 h 685037"/>
                  <a:gd name="connsiteX1159" fmla="*/ 651823 w 1106381"/>
                  <a:gd name="connsiteY1159" fmla="*/ 123806 h 685037"/>
                  <a:gd name="connsiteX1160" fmla="*/ 627423 w 1106381"/>
                  <a:gd name="connsiteY1160" fmla="*/ 120191 h 685037"/>
                  <a:gd name="connsiteX1161" fmla="*/ 603927 w 1106381"/>
                  <a:gd name="connsiteY1161" fmla="*/ 127421 h 685037"/>
                  <a:gd name="connsiteX1162" fmla="*/ 603927 w 1106381"/>
                  <a:gd name="connsiteY1162" fmla="*/ 127421 h 685037"/>
                  <a:gd name="connsiteX1163" fmla="*/ 605734 w 1106381"/>
                  <a:gd name="connsiteY1163" fmla="*/ 144591 h 685037"/>
                  <a:gd name="connsiteX1164" fmla="*/ 615675 w 1106381"/>
                  <a:gd name="connsiteY1164" fmla="*/ 134651 h 685037"/>
                  <a:gd name="connsiteX1165" fmla="*/ 599409 w 1106381"/>
                  <a:gd name="connsiteY1165" fmla="*/ 142784 h 685037"/>
                  <a:gd name="connsiteX1166" fmla="*/ 597601 w 1106381"/>
                  <a:gd name="connsiteY1166" fmla="*/ 148206 h 685037"/>
                  <a:gd name="connsiteX1167" fmla="*/ 605734 w 1106381"/>
                  <a:gd name="connsiteY1167" fmla="*/ 144591 h 685037"/>
                  <a:gd name="connsiteX1168" fmla="*/ 605734 w 1106381"/>
                  <a:gd name="connsiteY1168" fmla="*/ 144591 h 685037"/>
                  <a:gd name="connsiteX1169" fmla="*/ 801836 w 1106381"/>
                  <a:gd name="connsiteY1169" fmla="*/ 143688 h 685037"/>
                  <a:gd name="connsiteX1170" fmla="*/ 796414 w 1106381"/>
                  <a:gd name="connsiteY1170" fmla="*/ 137362 h 685037"/>
                  <a:gd name="connsiteX1171" fmla="*/ 805451 w 1106381"/>
                  <a:gd name="connsiteY1171" fmla="*/ 158147 h 685037"/>
                  <a:gd name="connsiteX1172" fmla="*/ 805451 w 1106381"/>
                  <a:gd name="connsiteY1172" fmla="*/ 150917 h 685037"/>
                  <a:gd name="connsiteX1173" fmla="*/ 806355 w 1106381"/>
                  <a:gd name="connsiteY1173" fmla="*/ 150013 h 685037"/>
                  <a:gd name="connsiteX1174" fmla="*/ 796414 w 1106381"/>
                  <a:gd name="connsiteY1174" fmla="*/ 132843 h 685037"/>
                  <a:gd name="connsiteX1175" fmla="*/ 801836 w 1106381"/>
                  <a:gd name="connsiteY1175" fmla="*/ 143688 h 685037"/>
                  <a:gd name="connsiteX1176" fmla="*/ 725022 w 1106381"/>
                  <a:gd name="connsiteY1176" fmla="*/ 140073 h 685037"/>
                  <a:gd name="connsiteX1177" fmla="*/ 720504 w 1106381"/>
                  <a:gd name="connsiteY1177" fmla="*/ 134651 h 685037"/>
                  <a:gd name="connsiteX1178" fmla="*/ 719600 w 1106381"/>
                  <a:gd name="connsiteY1178" fmla="*/ 136458 h 685037"/>
                  <a:gd name="connsiteX1179" fmla="*/ 719600 w 1106381"/>
                  <a:gd name="connsiteY1179" fmla="*/ 136458 h 685037"/>
                  <a:gd name="connsiteX1180" fmla="*/ 711467 w 1106381"/>
                  <a:gd name="connsiteY1180" fmla="*/ 128325 h 685037"/>
                  <a:gd name="connsiteX1181" fmla="*/ 714178 w 1106381"/>
                  <a:gd name="connsiteY1181" fmla="*/ 134651 h 685037"/>
                  <a:gd name="connsiteX1182" fmla="*/ 705141 w 1106381"/>
                  <a:gd name="connsiteY1182" fmla="*/ 128325 h 685037"/>
                  <a:gd name="connsiteX1183" fmla="*/ 713274 w 1106381"/>
                  <a:gd name="connsiteY1183" fmla="*/ 137362 h 685037"/>
                  <a:gd name="connsiteX1184" fmla="*/ 724119 w 1106381"/>
                  <a:gd name="connsiteY1184" fmla="*/ 139169 h 685037"/>
                  <a:gd name="connsiteX1185" fmla="*/ 727733 w 1106381"/>
                  <a:gd name="connsiteY1185" fmla="*/ 140073 h 685037"/>
                  <a:gd name="connsiteX1186" fmla="*/ 727733 w 1106381"/>
                  <a:gd name="connsiteY1186" fmla="*/ 125614 h 685037"/>
                  <a:gd name="connsiteX1187" fmla="*/ 725022 w 1106381"/>
                  <a:gd name="connsiteY1187" fmla="*/ 140073 h 685037"/>
                  <a:gd name="connsiteX1188" fmla="*/ 725022 w 1106381"/>
                  <a:gd name="connsiteY1188" fmla="*/ 140073 h 685037"/>
                  <a:gd name="connsiteX1189" fmla="*/ 784666 w 1106381"/>
                  <a:gd name="connsiteY1189" fmla="*/ 121095 h 685037"/>
                  <a:gd name="connsiteX1190" fmla="*/ 800029 w 1106381"/>
                  <a:gd name="connsiteY1190" fmla="*/ 134651 h 685037"/>
                  <a:gd name="connsiteX1191" fmla="*/ 804547 w 1106381"/>
                  <a:gd name="connsiteY1191" fmla="*/ 140073 h 685037"/>
                  <a:gd name="connsiteX1192" fmla="*/ 795510 w 1106381"/>
                  <a:gd name="connsiteY1192" fmla="*/ 126517 h 685037"/>
                  <a:gd name="connsiteX1193" fmla="*/ 799125 w 1106381"/>
                  <a:gd name="connsiteY1193" fmla="*/ 128325 h 685037"/>
                  <a:gd name="connsiteX1194" fmla="*/ 793703 w 1106381"/>
                  <a:gd name="connsiteY1194" fmla="*/ 121999 h 685037"/>
                  <a:gd name="connsiteX1195" fmla="*/ 784666 w 1106381"/>
                  <a:gd name="connsiteY1195" fmla="*/ 121095 h 685037"/>
                  <a:gd name="connsiteX1196" fmla="*/ 784666 w 1106381"/>
                  <a:gd name="connsiteY1196" fmla="*/ 121095 h 685037"/>
                  <a:gd name="connsiteX1197" fmla="*/ 709659 w 1106381"/>
                  <a:gd name="connsiteY1197" fmla="*/ 137362 h 685037"/>
                  <a:gd name="connsiteX1198" fmla="*/ 703334 w 1106381"/>
                  <a:gd name="connsiteY1198" fmla="*/ 131036 h 685037"/>
                  <a:gd name="connsiteX1199" fmla="*/ 700622 w 1106381"/>
                  <a:gd name="connsiteY1199" fmla="*/ 127421 h 685037"/>
                  <a:gd name="connsiteX1200" fmla="*/ 697008 w 1106381"/>
                  <a:gd name="connsiteY1200" fmla="*/ 123806 h 685037"/>
                  <a:gd name="connsiteX1201" fmla="*/ 701526 w 1106381"/>
                  <a:gd name="connsiteY1201" fmla="*/ 131940 h 685037"/>
                  <a:gd name="connsiteX1202" fmla="*/ 709659 w 1106381"/>
                  <a:gd name="connsiteY1202" fmla="*/ 137362 h 685037"/>
                  <a:gd name="connsiteX1203" fmla="*/ 709659 w 1106381"/>
                  <a:gd name="connsiteY1203" fmla="*/ 137362 h 685037"/>
                  <a:gd name="connsiteX1204" fmla="*/ 316552 w 1106381"/>
                  <a:gd name="connsiteY1204" fmla="*/ 480766 h 685037"/>
                  <a:gd name="connsiteX1205" fmla="*/ 241545 w 1106381"/>
                  <a:gd name="connsiteY1205" fmla="*/ 429255 h 685037"/>
                  <a:gd name="connsiteX1206" fmla="*/ 219857 w 1106381"/>
                  <a:gd name="connsiteY1206" fmla="*/ 408470 h 685037"/>
                  <a:gd name="connsiteX1207" fmla="*/ 201783 w 1106381"/>
                  <a:gd name="connsiteY1207" fmla="*/ 392204 h 685037"/>
                  <a:gd name="connsiteX1208" fmla="*/ 178287 w 1106381"/>
                  <a:gd name="connsiteY1208" fmla="*/ 374130 h 685037"/>
                  <a:gd name="connsiteX1209" fmla="*/ 161116 w 1106381"/>
                  <a:gd name="connsiteY1209" fmla="*/ 365093 h 685037"/>
                  <a:gd name="connsiteX1210" fmla="*/ 170153 w 1106381"/>
                  <a:gd name="connsiteY1210" fmla="*/ 372322 h 685037"/>
                  <a:gd name="connsiteX1211" fmla="*/ 179190 w 1106381"/>
                  <a:gd name="connsiteY1211" fmla="*/ 380456 h 685037"/>
                  <a:gd name="connsiteX1212" fmla="*/ 197264 w 1106381"/>
                  <a:gd name="connsiteY1212" fmla="*/ 396722 h 685037"/>
                  <a:gd name="connsiteX1213" fmla="*/ 205397 w 1106381"/>
                  <a:gd name="connsiteY1213" fmla="*/ 405759 h 685037"/>
                  <a:gd name="connsiteX1214" fmla="*/ 213531 w 1106381"/>
                  <a:gd name="connsiteY1214" fmla="*/ 414796 h 685037"/>
                  <a:gd name="connsiteX1215" fmla="*/ 227086 w 1106381"/>
                  <a:gd name="connsiteY1215" fmla="*/ 427448 h 685037"/>
                  <a:gd name="connsiteX1216" fmla="*/ 316552 w 1106381"/>
                  <a:gd name="connsiteY1216" fmla="*/ 480766 h 685037"/>
                  <a:gd name="connsiteX1217" fmla="*/ 316552 w 1106381"/>
                  <a:gd name="connsiteY1217" fmla="*/ 480766 h 685037"/>
                  <a:gd name="connsiteX1218" fmla="*/ 307515 w 1106381"/>
                  <a:gd name="connsiteY1218" fmla="*/ 412085 h 685037"/>
                  <a:gd name="connsiteX1219" fmla="*/ 310226 w 1106381"/>
                  <a:gd name="connsiteY1219" fmla="*/ 415700 h 685037"/>
                  <a:gd name="connsiteX1220" fmla="*/ 336433 w 1106381"/>
                  <a:gd name="connsiteY1220" fmla="*/ 445522 h 685037"/>
                  <a:gd name="connsiteX1221" fmla="*/ 312937 w 1106381"/>
                  <a:gd name="connsiteY1221" fmla="*/ 412989 h 685037"/>
                  <a:gd name="connsiteX1222" fmla="*/ 269560 w 1106381"/>
                  <a:gd name="connsiteY1222" fmla="*/ 371419 h 685037"/>
                  <a:gd name="connsiteX1223" fmla="*/ 253293 w 1106381"/>
                  <a:gd name="connsiteY1223" fmla="*/ 359671 h 685037"/>
                  <a:gd name="connsiteX1224" fmla="*/ 214434 w 1106381"/>
                  <a:gd name="connsiteY1224" fmla="*/ 346115 h 685037"/>
                  <a:gd name="connsiteX1225" fmla="*/ 202686 w 1106381"/>
                  <a:gd name="connsiteY1225" fmla="*/ 347923 h 685037"/>
                  <a:gd name="connsiteX1226" fmla="*/ 199975 w 1106381"/>
                  <a:gd name="connsiteY1226" fmla="*/ 349730 h 685037"/>
                  <a:gd name="connsiteX1227" fmla="*/ 307515 w 1106381"/>
                  <a:gd name="connsiteY1227" fmla="*/ 412085 h 685037"/>
                  <a:gd name="connsiteX1228" fmla="*/ 307515 w 1106381"/>
                  <a:gd name="connsiteY1228" fmla="*/ 412085 h 685037"/>
                  <a:gd name="connsiteX1229" fmla="*/ 239738 w 1106381"/>
                  <a:gd name="connsiteY1229" fmla="*/ 459077 h 685037"/>
                  <a:gd name="connsiteX1230" fmla="*/ 221664 w 1106381"/>
                  <a:gd name="connsiteY1230" fmla="*/ 436485 h 685037"/>
                  <a:gd name="connsiteX1231" fmla="*/ 201783 w 1106381"/>
                  <a:gd name="connsiteY1231" fmla="*/ 415700 h 685037"/>
                  <a:gd name="connsiteX1232" fmla="*/ 171961 w 1106381"/>
                  <a:gd name="connsiteY1232" fmla="*/ 391300 h 685037"/>
                  <a:gd name="connsiteX1233" fmla="*/ 159309 w 1106381"/>
                  <a:gd name="connsiteY1233" fmla="*/ 376841 h 685037"/>
                  <a:gd name="connsiteX1234" fmla="*/ 124969 w 1106381"/>
                  <a:gd name="connsiteY1234" fmla="*/ 356960 h 685037"/>
                  <a:gd name="connsiteX1235" fmla="*/ 134909 w 1106381"/>
                  <a:gd name="connsiteY1235" fmla="*/ 364189 h 685037"/>
                  <a:gd name="connsiteX1236" fmla="*/ 154790 w 1106381"/>
                  <a:gd name="connsiteY1236" fmla="*/ 381359 h 685037"/>
                  <a:gd name="connsiteX1237" fmla="*/ 197264 w 1106381"/>
                  <a:gd name="connsiteY1237" fmla="*/ 417507 h 685037"/>
                  <a:gd name="connsiteX1238" fmla="*/ 213531 w 1106381"/>
                  <a:gd name="connsiteY1238" fmla="*/ 433774 h 685037"/>
                  <a:gd name="connsiteX1239" fmla="*/ 229797 w 1106381"/>
                  <a:gd name="connsiteY1239" fmla="*/ 450040 h 685037"/>
                  <a:gd name="connsiteX1240" fmla="*/ 239738 w 1106381"/>
                  <a:gd name="connsiteY1240" fmla="*/ 459077 h 685037"/>
                  <a:gd name="connsiteX1241" fmla="*/ 362640 w 1106381"/>
                  <a:gd name="connsiteY1241" fmla="*/ 453655 h 685037"/>
                  <a:gd name="connsiteX1242" fmla="*/ 372581 w 1106381"/>
                  <a:gd name="connsiteY1242" fmla="*/ 435581 h 685037"/>
                  <a:gd name="connsiteX1243" fmla="*/ 399692 w 1106381"/>
                  <a:gd name="connsiteY1243" fmla="*/ 374130 h 685037"/>
                  <a:gd name="connsiteX1244" fmla="*/ 422284 w 1106381"/>
                  <a:gd name="connsiteY1244" fmla="*/ 281049 h 685037"/>
                  <a:gd name="connsiteX1245" fmla="*/ 411440 w 1106381"/>
                  <a:gd name="connsiteY1245" fmla="*/ 328041 h 685037"/>
                  <a:gd name="connsiteX1246" fmla="*/ 396981 w 1106381"/>
                  <a:gd name="connsiteY1246" fmla="*/ 372322 h 685037"/>
                  <a:gd name="connsiteX1247" fmla="*/ 379811 w 1106381"/>
                  <a:gd name="connsiteY1247" fmla="*/ 413892 h 685037"/>
                  <a:gd name="connsiteX1248" fmla="*/ 371677 w 1106381"/>
                  <a:gd name="connsiteY1248" fmla="*/ 434677 h 685037"/>
                  <a:gd name="connsiteX1249" fmla="*/ 362640 w 1106381"/>
                  <a:gd name="connsiteY1249" fmla="*/ 453655 h 685037"/>
                  <a:gd name="connsiteX1250" fmla="*/ 362640 w 1106381"/>
                  <a:gd name="connsiteY1250" fmla="*/ 453655 h 685037"/>
                  <a:gd name="connsiteX1251" fmla="*/ 278597 w 1106381"/>
                  <a:gd name="connsiteY1251" fmla="*/ 341597 h 685037"/>
                  <a:gd name="connsiteX1252" fmla="*/ 288537 w 1106381"/>
                  <a:gd name="connsiteY1252" fmla="*/ 348826 h 685037"/>
                  <a:gd name="connsiteX1253" fmla="*/ 315648 w 1106381"/>
                  <a:gd name="connsiteY1253" fmla="*/ 371419 h 685037"/>
                  <a:gd name="connsiteX1254" fmla="*/ 323782 w 1106381"/>
                  <a:gd name="connsiteY1254" fmla="*/ 379552 h 685037"/>
                  <a:gd name="connsiteX1255" fmla="*/ 338241 w 1106381"/>
                  <a:gd name="connsiteY1255" fmla="*/ 397626 h 685037"/>
                  <a:gd name="connsiteX1256" fmla="*/ 345470 w 1106381"/>
                  <a:gd name="connsiteY1256" fmla="*/ 407567 h 685037"/>
                  <a:gd name="connsiteX1257" fmla="*/ 321974 w 1106381"/>
                  <a:gd name="connsiteY1257" fmla="*/ 373226 h 685037"/>
                  <a:gd name="connsiteX1258" fmla="*/ 309322 w 1106381"/>
                  <a:gd name="connsiteY1258" fmla="*/ 360574 h 685037"/>
                  <a:gd name="connsiteX1259" fmla="*/ 290345 w 1106381"/>
                  <a:gd name="connsiteY1259" fmla="*/ 345212 h 685037"/>
                  <a:gd name="connsiteX1260" fmla="*/ 278597 w 1106381"/>
                  <a:gd name="connsiteY1260" fmla="*/ 341597 h 685037"/>
                  <a:gd name="connsiteX1261" fmla="*/ 278597 w 1106381"/>
                  <a:gd name="connsiteY1261" fmla="*/ 341597 h 685037"/>
                  <a:gd name="connsiteX1262" fmla="*/ 249678 w 1106381"/>
                  <a:gd name="connsiteY1262" fmla="*/ 411181 h 685037"/>
                  <a:gd name="connsiteX1263" fmla="*/ 238834 w 1106381"/>
                  <a:gd name="connsiteY1263" fmla="*/ 397626 h 685037"/>
                  <a:gd name="connsiteX1264" fmla="*/ 211723 w 1106381"/>
                  <a:gd name="connsiteY1264" fmla="*/ 375034 h 685037"/>
                  <a:gd name="connsiteX1265" fmla="*/ 196360 w 1106381"/>
                  <a:gd name="connsiteY1265" fmla="*/ 365997 h 685037"/>
                  <a:gd name="connsiteX1266" fmla="*/ 202686 w 1106381"/>
                  <a:gd name="connsiteY1266" fmla="*/ 371419 h 685037"/>
                  <a:gd name="connsiteX1267" fmla="*/ 216242 w 1106381"/>
                  <a:gd name="connsiteY1267" fmla="*/ 382263 h 685037"/>
                  <a:gd name="connsiteX1268" fmla="*/ 219857 w 1106381"/>
                  <a:gd name="connsiteY1268" fmla="*/ 384974 h 685037"/>
                  <a:gd name="connsiteX1269" fmla="*/ 236123 w 1106381"/>
                  <a:gd name="connsiteY1269" fmla="*/ 400337 h 685037"/>
                  <a:gd name="connsiteX1270" fmla="*/ 249678 w 1106381"/>
                  <a:gd name="connsiteY1270" fmla="*/ 411181 h 685037"/>
                  <a:gd name="connsiteX1271" fmla="*/ 249678 w 1106381"/>
                  <a:gd name="connsiteY1271" fmla="*/ 411181 h 685037"/>
                  <a:gd name="connsiteX1272" fmla="*/ 286730 w 1106381"/>
                  <a:gd name="connsiteY1272" fmla="*/ 537699 h 685037"/>
                  <a:gd name="connsiteX1273" fmla="*/ 274078 w 1106381"/>
                  <a:gd name="connsiteY1273" fmla="*/ 526854 h 685037"/>
                  <a:gd name="connsiteX1274" fmla="*/ 298478 w 1106381"/>
                  <a:gd name="connsiteY1274" fmla="*/ 542217 h 685037"/>
                  <a:gd name="connsiteX1275" fmla="*/ 280404 w 1106381"/>
                  <a:gd name="connsiteY1275" fmla="*/ 528662 h 685037"/>
                  <a:gd name="connsiteX1276" fmla="*/ 261427 w 1106381"/>
                  <a:gd name="connsiteY1276" fmla="*/ 516010 h 685037"/>
                  <a:gd name="connsiteX1277" fmla="*/ 273175 w 1106381"/>
                  <a:gd name="connsiteY1277" fmla="*/ 528662 h 685037"/>
                  <a:gd name="connsiteX1278" fmla="*/ 286730 w 1106381"/>
                  <a:gd name="connsiteY1278" fmla="*/ 537699 h 685037"/>
                  <a:gd name="connsiteX1279" fmla="*/ 286730 w 1106381"/>
                  <a:gd name="connsiteY1279" fmla="*/ 537699 h 685037"/>
                  <a:gd name="connsiteX1280" fmla="*/ 273175 w 1106381"/>
                  <a:gd name="connsiteY1280" fmla="*/ 582883 h 685037"/>
                  <a:gd name="connsiteX1281" fmla="*/ 273175 w 1106381"/>
                  <a:gd name="connsiteY1281" fmla="*/ 582883 h 685037"/>
                  <a:gd name="connsiteX1282" fmla="*/ 274078 w 1106381"/>
                  <a:gd name="connsiteY1282" fmla="*/ 582883 h 685037"/>
                  <a:gd name="connsiteX1283" fmla="*/ 274078 w 1106381"/>
                  <a:gd name="connsiteY1283" fmla="*/ 582883 h 685037"/>
                  <a:gd name="connsiteX1284" fmla="*/ 274982 w 1106381"/>
                  <a:gd name="connsiteY1284" fmla="*/ 587402 h 685037"/>
                  <a:gd name="connsiteX1285" fmla="*/ 276789 w 1106381"/>
                  <a:gd name="connsiteY1285" fmla="*/ 591017 h 685037"/>
                  <a:gd name="connsiteX1286" fmla="*/ 274982 w 1106381"/>
                  <a:gd name="connsiteY1286" fmla="*/ 568424 h 685037"/>
                  <a:gd name="connsiteX1287" fmla="*/ 271367 w 1106381"/>
                  <a:gd name="connsiteY1287" fmla="*/ 564810 h 685037"/>
                  <a:gd name="connsiteX1288" fmla="*/ 269560 w 1106381"/>
                  <a:gd name="connsiteY1288" fmla="*/ 563906 h 685037"/>
                  <a:gd name="connsiteX1289" fmla="*/ 273175 w 1106381"/>
                  <a:gd name="connsiteY1289" fmla="*/ 582883 h 685037"/>
                  <a:gd name="connsiteX1290" fmla="*/ 273175 w 1106381"/>
                  <a:gd name="connsiteY1290" fmla="*/ 582883 h 685037"/>
                  <a:gd name="connsiteX1291" fmla="*/ 353603 w 1106381"/>
                  <a:gd name="connsiteY1291" fmla="*/ 670542 h 685037"/>
                  <a:gd name="connsiteX1292" fmla="*/ 362640 w 1106381"/>
                  <a:gd name="connsiteY1292" fmla="*/ 666023 h 685037"/>
                  <a:gd name="connsiteX1293" fmla="*/ 370774 w 1106381"/>
                  <a:gd name="connsiteY1293" fmla="*/ 671446 h 685037"/>
                  <a:gd name="connsiteX1294" fmla="*/ 366255 w 1106381"/>
                  <a:gd name="connsiteY1294" fmla="*/ 677771 h 685037"/>
                  <a:gd name="connsiteX1295" fmla="*/ 358122 w 1106381"/>
                  <a:gd name="connsiteY1295" fmla="*/ 680483 h 685037"/>
                  <a:gd name="connsiteX1296" fmla="*/ 353603 w 1106381"/>
                  <a:gd name="connsiteY1296" fmla="*/ 670542 h 685037"/>
                  <a:gd name="connsiteX1297" fmla="*/ 353603 w 1106381"/>
                  <a:gd name="connsiteY1297" fmla="*/ 670542 h 685037"/>
                  <a:gd name="connsiteX1298" fmla="*/ 352700 w 1106381"/>
                  <a:gd name="connsiteY1298" fmla="*/ 669638 h 685037"/>
                  <a:gd name="connsiteX1299" fmla="*/ 356315 w 1106381"/>
                  <a:gd name="connsiteY1299" fmla="*/ 679579 h 685037"/>
                  <a:gd name="connsiteX1300" fmla="*/ 366255 w 1106381"/>
                  <a:gd name="connsiteY1300" fmla="*/ 679579 h 685037"/>
                  <a:gd name="connsiteX1301" fmla="*/ 365351 w 1106381"/>
                  <a:gd name="connsiteY1301" fmla="*/ 663312 h 685037"/>
                  <a:gd name="connsiteX1302" fmla="*/ 352700 w 1106381"/>
                  <a:gd name="connsiteY1302" fmla="*/ 669638 h 685037"/>
                  <a:gd name="connsiteX1303" fmla="*/ 352700 w 1106381"/>
                  <a:gd name="connsiteY1303" fmla="*/ 669638 h 685037"/>
                  <a:gd name="connsiteX1304" fmla="*/ 202686 w 1106381"/>
                  <a:gd name="connsiteY1304" fmla="*/ 603668 h 685037"/>
                  <a:gd name="connsiteX1305" fmla="*/ 205397 w 1106381"/>
                  <a:gd name="connsiteY1305" fmla="*/ 601861 h 685037"/>
                  <a:gd name="connsiteX1306" fmla="*/ 206301 w 1106381"/>
                  <a:gd name="connsiteY1306" fmla="*/ 598246 h 685037"/>
                  <a:gd name="connsiteX1307" fmla="*/ 205397 w 1106381"/>
                  <a:gd name="connsiteY1307" fmla="*/ 607283 h 685037"/>
                  <a:gd name="connsiteX1308" fmla="*/ 207205 w 1106381"/>
                  <a:gd name="connsiteY1308" fmla="*/ 604572 h 685037"/>
                  <a:gd name="connsiteX1309" fmla="*/ 207205 w 1106381"/>
                  <a:gd name="connsiteY1309" fmla="*/ 609091 h 685037"/>
                  <a:gd name="connsiteX1310" fmla="*/ 204494 w 1106381"/>
                  <a:gd name="connsiteY1310" fmla="*/ 587402 h 685037"/>
                  <a:gd name="connsiteX1311" fmla="*/ 203590 w 1106381"/>
                  <a:gd name="connsiteY1311" fmla="*/ 584691 h 685037"/>
                  <a:gd name="connsiteX1312" fmla="*/ 202686 w 1106381"/>
                  <a:gd name="connsiteY1312" fmla="*/ 582883 h 685037"/>
                  <a:gd name="connsiteX1313" fmla="*/ 200879 w 1106381"/>
                  <a:gd name="connsiteY1313" fmla="*/ 581076 h 685037"/>
                  <a:gd name="connsiteX1314" fmla="*/ 200879 w 1106381"/>
                  <a:gd name="connsiteY1314" fmla="*/ 585595 h 685037"/>
                  <a:gd name="connsiteX1315" fmla="*/ 202686 w 1106381"/>
                  <a:gd name="connsiteY1315" fmla="*/ 603668 h 685037"/>
                  <a:gd name="connsiteX1316" fmla="*/ 202686 w 1106381"/>
                  <a:gd name="connsiteY1316" fmla="*/ 603668 h 685037"/>
                  <a:gd name="connsiteX1317" fmla="*/ 238834 w 1106381"/>
                  <a:gd name="connsiteY1317" fmla="*/ 581076 h 685037"/>
                  <a:gd name="connsiteX1318" fmla="*/ 240642 w 1106381"/>
                  <a:gd name="connsiteY1318" fmla="*/ 605476 h 685037"/>
                  <a:gd name="connsiteX1319" fmla="*/ 240642 w 1106381"/>
                  <a:gd name="connsiteY1319" fmla="*/ 581076 h 685037"/>
                  <a:gd name="connsiteX1320" fmla="*/ 239738 w 1106381"/>
                  <a:gd name="connsiteY1320" fmla="*/ 582883 h 685037"/>
                  <a:gd name="connsiteX1321" fmla="*/ 237027 w 1106381"/>
                  <a:gd name="connsiteY1321" fmla="*/ 577461 h 685037"/>
                  <a:gd name="connsiteX1322" fmla="*/ 235219 w 1106381"/>
                  <a:gd name="connsiteY1322" fmla="*/ 574750 h 685037"/>
                  <a:gd name="connsiteX1323" fmla="*/ 232508 w 1106381"/>
                  <a:gd name="connsiteY1323" fmla="*/ 572039 h 685037"/>
                  <a:gd name="connsiteX1324" fmla="*/ 238834 w 1106381"/>
                  <a:gd name="connsiteY1324" fmla="*/ 581076 h 685037"/>
                  <a:gd name="connsiteX1325" fmla="*/ 238834 w 1106381"/>
                  <a:gd name="connsiteY1325" fmla="*/ 581076 h 685037"/>
                  <a:gd name="connsiteX1326" fmla="*/ 257812 w 1106381"/>
                  <a:gd name="connsiteY1326" fmla="*/ 541314 h 685037"/>
                  <a:gd name="connsiteX1327" fmla="*/ 241545 w 1106381"/>
                  <a:gd name="connsiteY1327" fmla="*/ 522336 h 685037"/>
                  <a:gd name="connsiteX1328" fmla="*/ 221664 w 1106381"/>
                  <a:gd name="connsiteY1328" fmla="*/ 497936 h 685037"/>
                  <a:gd name="connsiteX1329" fmla="*/ 254197 w 1106381"/>
                  <a:gd name="connsiteY1329" fmla="*/ 537699 h 685037"/>
                  <a:gd name="connsiteX1330" fmla="*/ 257812 w 1106381"/>
                  <a:gd name="connsiteY1330" fmla="*/ 541314 h 685037"/>
                  <a:gd name="connsiteX1331" fmla="*/ 257812 w 1106381"/>
                  <a:gd name="connsiteY1331" fmla="*/ 541314 h 685037"/>
                  <a:gd name="connsiteX1332" fmla="*/ 262330 w 1106381"/>
                  <a:gd name="connsiteY1332" fmla="*/ 507877 h 685037"/>
                  <a:gd name="connsiteX1333" fmla="*/ 262330 w 1106381"/>
                  <a:gd name="connsiteY1333" fmla="*/ 505166 h 685037"/>
                  <a:gd name="connsiteX1334" fmla="*/ 264138 w 1106381"/>
                  <a:gd name="connsiteY1334" fmla="*/ 506069 h 685037"/>
                  <a:gd name="connsiteX1335" fmla="*/ 265041 w 1106381"/>
                  <a:gd name="connsiteY1335" fmla="*/ 506069 h 685037"/>
                  <a:gd name="connsiteX1336" fmla="*/ 265945 w 1106381"/>
                  <a:gd name="connsiteY1336" fmla="*/ 505166 h 685037"/>
                  <a:gd name="connsiteX1337" fmla="*/ 268656 w 1106381"/>
                  <a:gd name="connsiteY1337" fmla="*/ 507877 h 685037"/>
                  <a:gd name="connsiteX1338" fmla="*/ 265945 w 1106381"/>
                  <a:gd name="connsiteY1338" fmla="*/ 504262 h 685037"/>
                  <a:gd name="connsiteX1339" fmla="*/ 262330 w 1106381"/>
                  <a:gd name="connsiteY1339" fmla="*/ 499743 h 685037"/>
                  <a:gd name="connsiteX1340" fmla="*/ 262330 w 1106381"/>
                  <a:gd name="connsiteY1340" fmla="*/ 502455 h 685037"/>
                  <a:gd name="connsiteX1341" fmla="*/ 260523 w 1106381"/>
                  <a:gd name="connsiteY1341" fmla="*/ 499743 h 685037"/>
                  <a:gd name="connsiteX1342" fmla="*/ 258715 w 1106381"/>
                  <a:gd name="connsiteY1342" fmla="*/ 498840 h 685037"/>
                  <a:gd name="connsiteX1343" fmla="*/ 258715 w 1106381"/>
                  <a:gd name="connsiteY1343" fmla="*/ 498840 h 685037"/>
                  <a:gd name="connsiteX1344" fmla="*/ 253293 w 1106381"/>
                  <a:gd name="connsiteY1344" fmla="*/ 493418 h 685037"/>
                  <a:gd name="connsiteX1345" fmla="*/ 256908 w 1106381"/>
                  <a:gd name="connsiteY1345" fmla="*/ 501551 h 685037"/>
                  <a:gd name="connsiteX1346" fmla="*/ 262330 w 1106381"/>
                  <a:gd name="connsiteY1346" fmla="*/ 507877 h 685037"/>
                  <a:gd name="connsiteX1347" fmla="*/ 262330 w 1106381"/>
                  <a:gd name="connsiteY1347" fmla="*/ 507877 h 685037"/>
                  <a:gd name="connsiteX1348" fmla="*/ 286730 w 1106381"/>
                  <a:gd name="connsiteY1348" fmla="*/ 623550 h 685037"/>
                  <a:gd name="connsiteX1349" fmla="*/ 284923 w 1106381"/>
                  <a:gd name="connsiteY1349" fmla="*/ 608187 h 685037"/>
                  <a:gd name="connsiteX1350" fmla="*/ 284019 w 1106381"/>
                  <a:gd name="connsiteY1350" fmla="*/ 607283 h 685037"/>
                  <a:gd name="connsiteX1351" fmla="*/ 283115 w 1106381"/>
                  <a:gd name="connsiteY1351" fmla="*/ 594632 h 685037"/>
                  <a:gd name="connsiteX1352" fmla="*/ 282212 w 1106381"/>
                  <a:gd name="connsiteY1352" fmla="*/ 609994 h 685037"/>
                  <a:gd name="connsiteX1353" fmla="*/ 284923 w 1106381"/>
                  <a:gd name="connsiteY1353" fmla="*/ 621742 h 685037"/>
                  <a:gd name="connsiteX1354" fmla="*/ 286730 w 1106381"/>
                  <a:gd name="connsiteY1354" fmla="*/ 623550 h 685037"/>
                  <a:gd name="connsiteX1355" fmla="*/ 306611 w 1106381"/>
                  <a:gd name="connsiteY1355" fmla="*/ 568424 h 685037"/>
                  <a:gd name="connsiteX1356" fmla="*/ 306611 w 1106381"/>
                  <a:gd name="connsiteY1356" fmla="*/ 565713 h 685037"/>
                  <a:gd name="connsiteX1357" fmla="*/ 306611 w 1106381"/>
                  <a:gd name="connsiteY1357" fmla="*/ 564810 h 685037"/>
                  <a:gd name="connsiteX1358" fmla="*/ 307515 w 1106381"/>
                  <a:gd name="connsiteY1358" fmla="*/ 568424 h 685037"/>
                  <a:gd name="connsiteX1359" fmla="*/ 305708 w 1106381"/>
                  <a:gd name="connsiteY1359" fmla="*/ 555773 h 685037"/>
                  <a:gd name="connsiteX1360" fmla="*/ 304804 w 1106381"/>
                  <a:gd name="connsiteY1360" fmla="*/ 556676 h 685037"/>
                  <a:gd name="connsiteX1361" fmla="*/ 303900 w 1106381"/>
                  <a:gd name="connsiteY1361" fmla="*/ 552158 h 685037"/>
                  <a:gd name="connsiteX1362" fmla="*/ 306611 w 1106381"/>
                  <a:gd name="connsiteY1362" fmla="*/ 568424 h 685037"/>
                  <a:gd name="connsiteX1363" fmla="*/ 306611 w 1106381"/>
                  <a:gd name="connsiteY1363" fmla="*/ 568424 h 685037"/>
                  <a:gd name="connsiteX1364" fmla="*/ 350892 w 1106381"/>
                  <a:gd name="connsiteY1364" fmla="*/ 666023 h 685037"/>
                  <a:gd name="connsiteX1365" fmla="*/ 355411 w 1106381"/>
                  <a:gd name="connsiteY1365" fmla="*/ 662409 h 685037"/>
                  <a:gd name="connsiteX1366" fmla="*/ 359929 w 1106381"/>
                  <a:gd name="connsiteY1366" fmla="*/ 658794 h 685037"/>
                  <a:gd name="connsiteX1367" fmla="*/ 353603 w 1106381"/>
                  <a:gd name="connsiteY1367" fmla="*/ 660601 h 685037"/>
                  <a:gd name="connsiteX1368" fmla="*/ 350892 w 1106381"/>
                  <a:gd name="connsiteY1368" fmla="*/ 666023 h 685037"/>
                  <a:gd name="connsiteX1369" fmla="*/ 350892 w 1106381"/>
                  <a:gd name="connsiteY1369" fmla="*/ 666023 h 685037"/>
                  <a:gd name="connsiteX1370" fmla="*/ 261427 w 1106381"/>
                  <a:gd name="connsiteY1370" fmla="*/ 583787 h 685037"/>
                  <a:gd name="connsiteX1371" fmla="*/ 254197 w 1106381"/>
                  <a:gd name="connsiteY1371" fmla="*/ 574750 h 685037"/>
                  <a:gd name="connsiteX1372" fmla="*/ 256908 w 1106381"/>
                  <a:gd name="connsiteY1372" fmla="*/ 580172 h 685037"/>
                  <a:gd name="connsiteX1373" fmla="*/ 261427 w 1106381"/>
                  <a:gd name="connsiteY1373" fmla="*/ 583787 h 685037"/>
                  <a:gd name="connsiteX1374" fmla="*/ 261427 w 1106381"/>
                  <a:gd name="connsiteY1374" fmla="*/ 583787 h 685037"/>
                  <a:gd name="connsiteX1375" fmla="*/ 229797 w 1106381"/>
                  <a:gd name="connsiteY1375" fmla="*/ 595535 h 685037"/>
                  <a:gd name="connsiteX1376" fmla="*/ 227990 w 1106381"/>
                  <a:gd name="connsiteY1376" fmla="*/ 593728 h 685037"/>
                  <a:gd name="connsiteX1377" fmla="*/ 219857 w 1106381"/>
                  <a:gd name="connsiteY1377" fmla="*/ 586498 h 685037"/>
                  <a:gd name="connsiteX1378" fmla="*/ 226182 w 1106381"/>
                  <a:gd name="connsiteY1378" fmla="*/ 594632 h 685037"/>
                  <a:gd name="connsiteX1379" fmla="*/ 229797 w 1106381"/>
                  <a:gd name="connsiteY1379" fmla="*/ 595535 h 685037"/>
                  <a:gd name="connsiteX1380" fmla="*/ 229797 w 1106381"/>
                  <a:gd name="connsiteY1380" fmla="*/ 595535 h 685037"/>
                  <a:gd name="connsiteX1381" fmla="*/ 344567 w 1106381"/>
                  <a:gd name="connsiteY1381" fmla="*/ 621742 h 685037"/>
                  <a:gd name="connsiteX1382" fmla="*/ 341855 w 1106381"/>
                  <a:gd name="connsiteY1382" fmla="*/ 622646 h 685037"/>
                  <a:gd name="connsiteX1383" fmla="*/ 329204 w 1106381"/>
                  <a:gd name="connsiteY1383" fmla="*/ 628972 h 685037"/>
                  <a:gd name="connsiteX1384" fmla="*/ 342759 w 1106381"/>
                  <a:gd name="connsiteY1384" fmla="*/ 624453 h 685037"/>
                  <a:gd name="connsiteX1385" fmla="*/ 344567 w 1106381"/>
                  <a:gd name="connsiteY1385" fmla="*/ 621742 h 685037"/>
                  <a:gd name="connsiteX1386" fmla="*/ 344567 w 1106381"/>
                  <a:gd name="connsiteY1386" fmla="*/ 621742 h 685037"/>
                  <a:gd name="connsiteX1387" fmla="*/ 329204 w 1106381"/>
                  <a:gd name="connsiteY1387" fmla="*/ 614513 h 685037"/>
                  <a:gd name="connsiteX1388" fmla="*/ 331011 w 1106381"/>
                  <a:gd name="connsiteY1388" fmla="*/ 613609 h 685037"/>
                  <a:gd name="connsiteX1389" fmla="*/ 339144 w 1106381"/>
                  <a:gd name="connsiteY1389" fmla="*/ 609091 h 685037"/>
                  <a:gd name="connsiteX1390" fmla="*/ 331011 w 1106381"/>
                  <a:gd name="connsiteY1390" fmla="*/ 611802 h 685037"/>
                  <a:gd name="connsiteX1391" fmla="*/ 329204 w 1106381"/>
                  <a:gd name="connsiteY1391" fmla="*/ 614513 h 685037"/>
                  <a:gd name="connsiteX1392" fmla="*/ 329204 w 1106381"/>
                  <a:gd name="connsiteY1392" fmla="*/ 614513 h 685037"/>
                  <a:gd name="connsiteX1393" fmla="*/ 343663 w 1106381"/>
                  <a:gd name="connsiteY1393" fmla="*/ 616320 h 685037"/>
                  <a:gd name="connsiteX1394" fmla="*/ 341855 w 1106381"/>
                  <a:gd name="connsiteY1394" fmla="*/ 617224 h 685037"/>
                  <a:gd name="connsiteX1395" fmla="*/ 332818 w 1106381"/>
                  <a:gd name="connsiteY1395" fmla="*/ 621742 h 685037"/>
                  <a:gd name="connsiteX1396" fmla="*/ 341855 w 1106381"/>
                  <a:gd name="connsiteY1396" fmla="*/ 619031 h 685037"/>
                  <a:gd name="connsiteX1397" fmla="*/ 343663 w 1106381"/>
                  <a:gd name="connsiteY1397" fmla="*/ 616320 h 685037"/>
                  <a:gd name="connsiteX1398" fmla="*/ 343663 w 1106381"/>
                  <a:gd name="connsiteY1398" fmla="*/ 616320 h 685037"/>
                  <a:gd name="connsiteX1399" fmla="*/ 224375 w 1106381"/>
                  <a:gd name="connsiteY1399" fmla="*/ 552158 h 685037"/>
                  <a:gd name="connsiteX1400" fmla="*/ 216242 w 1106381"/>
                  <a:gd name="connsiteY1400" fmla="*/ 528662 h 685037"/>
                  <a:gd name="connsiteX1401" fmla="*/ 211723 w 1106381"/>
                  <a:gd name="connsiteY1401" fmla="*/ 513299 h 685037"/>
                  <a:gd name="connsiteX1402" fmla="*/ 222568 w 1106381"/>
                  <a:gd name="connsiteY1402" fmla="*/ 547639 h 685037"/>
                  <a:gd name="connsiteX1403" fmla="*/ 224375 w 1106381"/>
                  <a:gd name="connsiteY1403" fmla="*/ 552158 h 685037"/>
                  <a:gd name="connsiteX1404" fmla="*/ 224375 w 1106381"/>
                  <a:gd name="connsiteY1404" fmla="*/ 552158 h 685037"/>
                  <a:gd name="connsiteX1405" fmla="*/ 1010590 w 1106381"/>
                  <a:gd name="connsiteY1405" fmla="*/ 576558 h 685037"/>
                  <a:gd name="connsiteX1406" fmla="*/ 1011494 w 1106381"/>
                  <a:gd name="connsiteY1406" fmla="*/ 587402 h 685037"/>
                  <a:gd name="connsiteX1407" fmla="*/ 1021434 w 1106381"/>
                  <a:gd name="connsiteY1407" fmla="*/ 588306 h 685037"/>
                  <a:gd name="connsiteX1408" fmla="*/ 1011494 w 1106381"/>
                  <a:gd name="connsiteY1408" fmla="*/ 585595 h 685037"/>
                  <a:gd name="connsiteX1409" fmla="*/ 1011494 w 1106381"/>
                  <a:gd name="connsiteY1409" fmla="*/ 572943 h 685037"/>
                  <a:gd name="connsiteX1410" fmla="*/ 1021434 w 1106381"/>
                  <a:gd name="connsiteY1410" fmla="*/ 572943 h 685037"/>
                  <a:gd name="connsiteX1411" fmla="*/ 1024145 w 1106381"/>
                  <a:gd name="connsiteY1411" fmla="*/ 580172 h 685037"/>
                  <a:gd name="connsiteX1412" fmla="*/ 1025049 w 1106381"/>
                  <a:gd name="connsiteY1412" fmla="*/ 582883 h 685037"/>
                  <a:gd name="connsiteX1413" fmla="*/ 1021434 w 1106381"/>
                  <a:gd name="connsiteY1413" fmla="*/ 571135 h 685037"/>
                  <a:gd name="connsiteX1414" fmla="*/ 1013301 w 1106381"/>
                  <a:gd name="connsiteY1414" fmla="*/ 570232 h 685037"/>
                  <a:gd name="connsiteX1415" fmla="*/ 1010590 w 1106381"/>
                  <a:gd name="connsiteY1415" fmla="*/ 576558 h 685037"/>
                  <a:gd name="connsiteX1416" fmla="*/ 1010590 w 1106381"/>
                  <a:gd name="connsiteY1416" fmla="*/ 576558 h 685037"/>
                  <a:gd name="connsiteX1417" fmla="*/ 988901 w 1106381"/>
                  <a:gd name="connsiteY1417" fmla="*/ 570232 h 685037"/>
                  <a:gd name="connsiteX1418" fmla="*/ 1002457 w 1106381"/>
                  <a:gd name="connsiteY1418" fmla="*/ 574750 h 685037"/>
                  <a:gd name="connsiteX1419" fmla="*/ 1004264 w 1106381"/>
                  <a:gd name="connsiteY1419" fmla="*/ 577461 h 685037"/>
                  <a:gd name="connsiteX1420" fmla="*/ 1000649 w 1106381"/>
                  <a:gd name="connsiteY1420" fmla="*/ 567521 h 685037"/>
                  <a:gd name="connsiteX1421" fmla="*/ 987094 w 1106381"/>
                  <a:gd name="connsiteY1421" fmla="*/ 572039 h 685037"/>
                  <a:gd name="connsiteX1422" fmla="*/ 988901 w 1106381"/>
                  <a:gd name="connsiteY1422" fmla="*/ 579269 h 685037"/>
                  <a:gd name="connsiteX1423" fmla="*/ 993420 w 1106381"/>
                  <a:gd name="connsiteY1423" fmla="*/ 584691 h 685037"/>
                  <a:gd name="connsiteX1424" fmla="*/ 988901 w 1106381"/>
                  <a:gd name="connsiteY1424" fmla="*/ 570232 h 685037"/>
                  <a:gd name="connsiteX1425" fmla="*/ 988901 w 1106381"/>
                  <a:gd name="connsiteY1425" fmla="*/ 570232 h 685037"/>
                  <a:gd name="connsiteX1426" fmla="*/ 971731 w 1106381"/>
                  <a:gd name="connsiteY1426" fmla="*/ 522336 h 685037"/>
                  <a:gd name="connsiteX1427" fmla="*/ 973538 w 1106381"/>
                  <a:gd name="connsiteY1427" fmla="*/ 523240 h 685037"/>
                  <a:gd name="connsiteX1428" fmla="*/ 976250 w 1106381"/>
                  <a:gd name="connsiteY1428" fmla="*/ 523240 h 685037"/>
                  <a:gd name="connsiteX1429" fmla="*/ 981672 w 1106381"/>
                  <a:gd name="connsiteY1429" fmla="*/ 523240 h 685037"/>
                  <a:gd name="connsiteX1430" fmla="*/ 974442 w 1106381"/>
                  <a:gd name="connsiteY1430" fmla="*/ 525951 h 685037"/>
                  <a:gd name="connsiteX1431" fmla="*/ 980768 w 1106381"/>
                  <a:gd name="connsiteY1431" fmla="*/ 526854 h 685037"/>
                  <a:gd name="connsiteX1432" fmla="*/ 984383 w 1106381"/>
                  <a:gd name="connsiteY1432" fmla="*/ 524143 h 685037"/>
                  <a:gd name="connsiteX1433" fmla="*/ 981672 w 1106381"/>
                  <a:gd name="connsiteY1433" fmla="*/ 523240 h 685037"/>
                  <a:gd name="connsiteX1434" fmla="*/ 987998 w 1106381"/>
                  <a:gd name="connsiteY1434" fmla="*/ 519625 h 685037"/>
                  <a:gd name="connsiteX1435" fmla="*/ 971731 w 1106381"/>
                  <a:gd name="connsiteY1435" fmla="*/ 522336 h 685037"/>
                  <a:gd name="connsiteX1436" fmla="*/ 971731 w 1106381"/>
                  <a:gd name="connsiteY1436" fmla="*/ 522336 h 685037"/>
                  <a:gd name="connsiteX1437" fmla="*/ 1033182 w 1106381"/>
                  <a:gd name="connsiteY1437" fmla="*/ 571135 h 685037"/>
                  <a:gd name="connsiteX1438" fmla="*/ 1033182 w 1106381"/>
                  <a:gd name="connsiteY1438" fmla="*/ 574750 h 685037"/>
                  <a:gd name="connsiteX1439" fmla="*/ 1034086 w 1106381"/>
                  <a:gd name="connsiteY1439" fmla="*/ 578365 h 685037"/>
                  <a:gd name="connsiteX1440" fmla="*/ 1034086 w 1106381"/>
                  <a:gd name="connsiteY1440" fmla="*/ 571135 h 685037"/>
                  <a:gd name="connsiteX1441" fmla="*/ 1042219 w 1106381"/>
                  <a:gd name="connsiteY1441" fmla="*/ 572039 h 685037"/>
                  <a:gd name="connsiteX1442" fmla="*/ 1045834 w 1106381"/>
                  <a:gd name="connsiteY1442" fmla="*/ 580172 h 685037"/>
                  <a:gd name="connsiteX1443" fmla="*/ 1033182 w 1106381"/>
                  <a:gd name="connsiteY1443" fmla="*/ 571135 h 685037"/>
                  <a:gd name="connsiteX1444" fmla="*/ 1033182 w 1106381"/>
                  <a:gd name="connsiteY1444" fmla="*/ 571135 h 685037"/>
                  <a:gd name="connsiteX1445" fmla="*/ 1045834 w 1106381"/>
                  <a:gd name="connsiteY1445" fmla="*/ 548543 h 685037"/>
                  <a:gd name="connsiteX1446" fmla="*/ 1060293 w 1106381"/>
                  <a:gd name="connsiteY1446" fmla="*/ 547639 h 685037"/>
                  <a:gd name="connsiteX1447" fmla="*/ 1045834 w 1106381"/>
                  <a:gd name="connsiteY1447" fmla="*/ 548543 h 685037"/>
                  <a:gd name="connsiteX1448" fmla="*/ 1020531 w 1106381"/>
                  <a:gd name="connsiteY1448" fmla="*/ 516914 h 685037"/>
                  <a:gd name="connsiteX1449" fmla="*/ 1035893 w 1106381"/>
                  <a:gd name="connsiteY1449" fmla="*/ 516010 h 685037"/>
                  <a:gd name="connsiteX1450" fmla="*/ 1020531 w 1106381"/>
                  <a:gd name="connsiteY1450" fmla="*/ 516914 h 685037"/>
                  <a:gd name="connsiteX1451" fmla="*/ 1020531 w 1106381"/>
                  <a:gd name="connsiteY1451" fmla="*/ 516914 h 685037"/>
                  <a:gd name="connsiteX1452" fmla="*/ 996131 w 1106381"/>
                  <a:gd name="connsiteY1452" fmla="*/ 513299 h 685037"/>
                  <a:gd name="connsiteX1453" fmla="*/ 998842 w 1106381"/>
                  <a:gd name="connsiteY1453" fmla="*/ 513299 h 685037"/>
                  <a:gd name="connsiteX1454" fmla="*/ 1002457 w 1106381"/>
                  <a:gd name="connsiteY1454" fmla="*/ 512395 h 685037"/>
                  <a:gd name="connsiteX1455" fmla="*/ 1011494 w 1106381"/>
                  <a:gd name="connsiteY1455" fmla="*/ 511492 h 685037"/>
                  <a:gd name="connsiteX1456" fmla="*/ 996131 w 1106381"/>
                  <a:gd name="connsiteY1456" fmla="*/ 513299 h 685037"/>
                  <a:gd name="connsiteX1457" fmla="*/ 996131 w 1106381"/>
                  <a:gd name="connsiteY1457" fmla="*/ 513299 h 685037"/>
                  <a:gd name="connsiteX1458" fmla="*/ 1010590 w 1106381"/>
                  <a:gd name="connsiteY1458" fmla="*/ 564810 h 685037"/>
                  <a:gd name="connsiteX1459" fmla="*/ 1011494 w 1106381"/>
                  <a:gd name="connsiteY1459" fmla="*/ 565713 h 685037"/>
                  <a:gd name="connsiteX1460" fmla="*/ 1021434 w 1106381"/>
                  <a:gd name="connsiteY1460" fmla="*/ 563906 h 685037"/>
                  <a:gd name="connsiteX1461" fmla="*/ 1010590 w 1106381"/>
                  <a:gd name="connsiteY1461" fmla="*/ 564810 h 685037"/>
                  <a:gd name="connsiteX1462" fmla="*/ 1010590 w 1106381"/>
                  <a:gd name="connsiteY1462" fmla="*/ 564810 h 685037"/>
                  <a:gd name="connsiteX1463" fmla="*/ 1054871 w 1106381"/>
                  <a:gd name="connsiteY1463" fmla="*/ 560291 h 685037"/>
                  <a:gd name="connsiteX1464" fmla="*/ 1056678 w 1106381"/>
                  <a:gd name="connsiteY1464" fmla="*/ 561195 h 685037"/>
                  <a:gd name="connsiteX1465" fmla="*/ 1057582 w 1106381"/>
                  <a:gd name="connsiteY1465" fmla="*/ 561195 h 685037"/>
                  <a:gd name="connsiteX1466" fmla="*/ 1060293 w 1106381"/>
                  <a:gd name="connsiteY1466" fmla="*/ 561195 h 685037"/>
                  <a:gd name="connsiteX1467" fmla="*/ 1061197 w 1106381"/>
                  <a:gd name="connsiteY1467" fmla="*/ 563906 h 685037"/>
                  <a:gd name="connsiteX1468" fmla="*/ 1063004 w 1106381"/>
                  <a:gd name="connsiteY1468" fmla="*/ 566617 h 685037"/>
                  <a:gd name="connsiteX1469" fmla="*/ 1060293 w 1106381"/>
                  <a:gd name="connsiteY1469" fmla="*/ 559387 h 685037"/>
                  <a:gd name="connsiteX1470" fmla="*/ 1054871 w 1106381"/>
                  <a:gd name="connsiteY1470" fmla="*/ 560291 h 685037"/>
                  <a:gd name="connsiteX1471" fmla="*/ 58999 w 1106381"/>
                  <a:gd name="connsiteY1471" fmla="*/ 492514 h 685037"/>
                  <a:gd name="connsiteX1472" fmla="*/ 76169 w 1106381"/>
                  <a:gd name="connsiteY1472" fmla="*/ 476247 h 685037"/>
                  <a:gd name="connsiteX1473" fmla="*/ 58999 w 1106381"/>
                  <a:gd name="connsiteY1473" fmla="*/ 492514 h 685037"/>
                  <a:gd name="connsiteX1474" fmla="*/ 58999 w 1106381"/>
                  <a:gd name="connsiteY1474" fmla="*/ 492514 h 685037"/>
                  <a:gd name="connsiteX1475" fmla="*/ 55384 w 1106381"/>
                  <a:gd name="connsiteY1475" fmla="*/ 475344 h 685037"/>
                  <a:gd name="connsiteX1476" fmla="*/ 57191 w 1106381"/>
                  <a:gd name="connsiteY1476" fmla="*/ 474440 h 685037"/>
                  <a:gd name="connsiteX1477" fmla="*/ 58999 w 1106381"/>
                  <a:gd name="connsiteY1477" fmla="*/ 472633 h 685037"/>
                  <a:gd name="connsiteX1478" fmla="*/ 65325 w 1106381"/>
                  <a:gd name="connsiteY1478" fmla="*/ 478959 h 685037"/>
                  <a:gd name="connsiteX1479" fmla="*/ 57191 w 1106381"/>
                  <a:gd name="connsiteY1479" fmla="*/ 483477 h 685037"/>
                  <a:gd name="connsiteX1480" fmla="*/ 55384 w 1106381"/>
                  <a:gd name="connsiteY1480" fmla="*/ 483477 h 685037"/>
                  <a:gd name="connsiteX1481" fmla="*/ 54480 w 1106381"/>
                  <a:gd name="connsiteY1481" fmla="*/ 483477 h 685037"/>
                  <a:gd name="connsiteX1482" fmla="*/ 55384 w 1106381"/>
                  <a:gd name="connsiteY1482" fmla="*/ 475344 h 685037"/>
                  <a:gd name="connsiteX1483" fmla="*/ 55384 w 1106381"/>
                  <a:gd name="connsiteY1483" fmla="*/ 475344 h 685037"/>
                  <a:gd name="connsiteX1484" fmla="*/ 55384 w 1106381"/>
                  <a:gd name="connsiteY1484" fmla="*/ 475344 h 685037"/>
                  <a:gd name="connsiteX1485" fmla="*/ 51769 w 1106381"/>
                  <a:gd name="connsiteY1485" fmla="*/ 482573 h 685037"/>
                  <a:gd name="connsiteX1486" fmla="*/ 58095 w 1106381"/>
                  <a:gd name="connsiteY1486" fmla="*/ 487995 h 685037"/>
                  <a:gd name="connsiteX1487" fmla="*/ 58095 w 1106381"/>
                  <a:gd name="connsiteY1487" fmla="*/ 493418 h 685037"/>
                  <a:gd name="connsiteX1488" fmla="*/ 73458 w 1106381"/>
                  <a:gd name="connsiteY1488" fmla="*/ 493418 h 685037"/>
                  <a:gd name="connsiteX1489" fmla="*/ 80687 w 1106381"/>
                  <a:gd name="connsiteY1489" fmla="*/ 484381 h 685037"/>
                  <a:gd name="connsiteX1490" fmla="*/ 76169 w 1106381"/>
                  <a:gd name="connsiteY1490" fmla="*/ 474440 h 685037"/>
                  <a:gd name="connsiteX1491" fmla="*/ 55384 w 1106381"/>
                  <a:gd name="connsiteY1491" fmla="*/ 475344 h 685037"/>
                  <a:gd name="connsiteX1492" fmla="*/ 55384 w 1106381"/>
                  <a:gd name="connsiteY1492" fmla="*/ 475344 h 685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</a:cxnLst>
                <a:rect l="l" t="t" r="r" b="b"/>
                <a:pathLst>
                  <a:path w="1106381" h="685037">
                    <a:moveTo>
                      <a:pt x="652727" y="538602"/>
                    </a:moveTo>
                    <a:cubicBezTo>
                      <a:pt x="654534" y="528662"/>
                      <a:pt x="656341" y="521432"/>
                      <a:pt x="657245" y="509684"/>
                    </a:cubicBezTo>
                    <a:cubicBezTo>
                      <a:pt x="659053" y="493418"/>
                      <a:pt x="661764" y="476247"/>
                      <a:pt x="663571" y="461788"/>
                    </a:cubicBezTo>
                    <a:cubicBezTo>
                      <a:pt x="664475" y="456366"/>
                      <a:pt x="664475" y="450944"/>
                      <a:pt x="665378" y="445522"/>
                    </a:cubicBezTo>
                    <a:cubicBezTo>
                      <a:pt x="667186" y="433774"/>
                      <a:pt x="665378" y="435581"/>
                      <a:pt x="671704" y="433774"/>
                    </a:cubicBezTo>
                    <a:cubicBezTo>
                      <a:pt x="676223" y="431966"/>
                      <a:pt x="680741" y="430159"/>
                      <a:pt x="686163" y="430159"/>
                    </a:cubicBezTo>
                    <a:cubicBezTo>
                      <a:pt x="689778" y="430159"/>
                      <a:pt x="699719" y="431063"/>
                      <a:pt x="701526" y="432870"/>
                    </a:cubicBezTo>
                    <a:cubicBezTo>
                      <a:pt x="702430" y="433774"/>
                      <a:pt x="703334" y="445522"/>
                      <a:pt x="704237" y="448233"/>
                    </a:cubicBezTo>
                    <a:cubicBezTo>
                      <a:pt x="706045" y="460885"/>
                      <a:pt x="710563" y="478959"/>
                      <a:pt x="713274" y="492514"/>
                    </a:cubicBezTo>
                    <a:cubicBezTo>
                      <a:pt x="714178" y="497936"/>
                      <a:pt x="714178" y="503358"/>
                      <a:pt x="715082" y="508780"/>
                    </a:cubicBezTo>
                    <a:cubicBezTo>
                      <a:pt x="716889" y="518721"/>
                      <a:pt x="718696" y="528662"/>
                      <a:pt x="720504" y="538602"/>
                    </a:cubicBezTo>
                    <a:cubicBezTo>
                      <a:pt x="718696" y="538602"/>
                      <a:pt x="716889" y="538602"/>
                      <a:pt x="715082" y="539506"/>
                    </a:cubicBezTo>
                    <a:lnTo>
                      <a:pt x="697008" y="539506"/>
                    </a:lnTo>
                    <a:cubicBezTo>
                      <a:pt x="693393" y="539506"/>
                      <a:pt x="688874" y="539506"/>
                      <a:pt x="686163" y="539506"/>
                    </a:cubicBezTo>
                    <a:cubicBezTo>
                      <a:pt x="683452" y="539506"/>
                      <a:pt x="681645" y="539506"/>
                      <a:pt x="678934" y="539506"/>
                    </a:cubicBezTo>
                    <a:lnTo>
                      <a:pt x="652727" y="539506"/>
                    </a:lnTo>
                    <a:close/>
                    <a:moveTo>
                      <a:pt x="520787" y="538602"/>
                    </a:moveTo>
                    <a:lnTo>
                      <a:pt x="347278" y="538602"/>
                    </a:lnTo>
                    <a:cubicBezTo>
                      <a:pt x="344567" y="535891"/>
                      <a:pt x="343663" y="533180"/>
                      <a:pt x="340952" y="532277"/>
                    </a:cubicBezTo>
                    <a:cubicBezTo>
                      <a:pt x="336433" y="529565"/>
                      <a:pt x="339144" y="534988"/>
                      <a:pt x="333722" y="524143"/>
                    </a:cubicBezTo>
                    <a:cubicBezTo>
                      <a:pt x="331915" y="521432"/>
                      <a:pt x="331011" y="516914"/>
                      <a:pt x="330107" y="513299"/>
                    </a:cubicBezTo>
                    <a:cubicBezTo>
                      <a:pt x="329204" y="506973"/>
                      <a:pt x="328300" y="507877"/>
                      <a:pt x="326493" y="504262"/>
                    </a:cubicBezTo>
                    <a:cubicBezTo>
                      <a:pt x="326493" y="504262"/>
                      <a:pt x="326493" y="504262"/>
                      <a:pt x="326493" y="504262"/>
                    </a:cubicBezTo>
                    <a:cubicBezTo>
                      <a:pt x="324685" y="501551"/>
                      <a:pt x="320167" y="500647"/>
                      <a:pt x="317456" y="500647"/>
                    </a:cubicBezTo>
                    <a:cubicBezTo>
                      <a:pt x="298478" y="498840"/>
                      <a:pt x="290345" y="505166"/>
                      <a:pt x="280404" y="497032"/>
                    </a:cubicBezTo>
                    <a:cubicBezTo>
                      <a:pt x="277693" y="495225"/>
                      <a:pt x="274982" y="493418"/>
                      <a:pt x="271367" y="491610"/>
                    </a:cubicBezTo>
                    <a:cubicBezTo>
                      <a:pt x="260523" y="486188"/>
                      <a:pt x="266849" y="487092"/>
                      <a:pt x="254197" y="480766"/>
                    </a:cubicBezTo>
                    <a:lnTo>
                      <a:pt x="238834" y="469922"/>
                    </a:lnTo>
                    <a:cubicBezTo>
                      <a:pt x="241545" y="467210"/>
                      <a:pt x="243353" y="462692"/>
                      <a:pt x="239738" y="459077"/>
                    </a:cubicBezTo>
                    <a:lnTo>
                      <a:pt x="238834" y="462692"/>
                    </a:lnTo>
                    <a:cubicBezTo>
                      <a:pt x="234316" y="457270"/>
                      <a:pt x="235219" y="456366"/>
                      <a:pt x="227086" y="451848"/>
                    </a:cubicBezTo>
                    <a:cubicBezTo>
                      <a:pt x="221664" y="449137"/>
                      <a:pt x="217145" y="447329"/>
                      <a:pt x="210820" y="445522"/>
                    </a:cubicBezTo>
                    <a:cubicBezTo>
                      <a:pt x="200879" y="442811"/>
                      <a:pt x="180998" y="443714"/>
                      <a:pt x="171057" y="446425"/>
                    </a:cubicBezTo>
                    <a:cubicBezTo>
                      <a:pt x="155694" y="450944"/>
                      <a:pt x="142139" y="464499"/>
                      <a:pt x="130391" y="473536"/>
                    </a:cubicBezTo>
                    <a:cubicBezTo>
                      <a:pt x="127680" y="475344"/>
                      <a:pt x="127680" y="476247"/>
                      <a:pt x="124065" y="478959"/>
                    </a:cubicBezTo>
                    <a:cubicBezTo>
                      <a:pt x="121354" y="480766"/>
                      <a:pt x="119546" y="481670"/>
                      <a:pt x="117739" y="483477"/>
                    </a:cubicBezTo>
                    <a:cubicBezTo>
                      <a:pt x="106895" y="491610"/>
                      <a:pt x="98761" y="495225"/>
                      <a:pt x="90628" y="501551"/>
                    </a:cubicBezTo>
                    <a:cubicBezTo>
                      <a:pt x="83399" y="506973"/>
                      <a:pt x="85206" y="503358"/>
                      <a:pt x="77073" y="510588"/>
                    </a:cubicBezTo>
                    <a:cubicBezTo>
                      <a:pt x="71651" y="515106"/>
                      <a:pt x="68939" y="515106"/>
                      <a:pt x="72554" y="525047"/>
                    </a:cubicBezTo>
                    <a:cubicBezTo>
                      <a:pt x="73458" y="527758"/>
                      <a:pt x="79784" y="536795"/>
                      <a:pt x="81591" y="538602"/>
                    </a:cubicBezTo>
                    <a:cubicBezTo>
                      <a:pt x="93339" y="547639"/>
                      <a:pt x="115932" y="542217"/>
                      <a:pt x="129487" y="539506"/>
                    </a:cubicBezTo>
                    <a:cubicBezTo>
                      <a:pt x="134909" y="538602"/>
                      <a:pt x="135813" y="536795"/>
                      <a:pt x="138524" y="538602"/>
                    </a:cubicBezTo>
                    <a:cubicBezTo>
                      <a:pt x="138524" y="538602"/>
                      <a:pt x="138524" y="538602"/>
                      <a:pt x="137620" y="538602"/>
                    </a:cubicBezTo>
                    <a:cubicBezTo>
                      <a:pt x="137620" y="538602"/>
                      <a:pt x="137620" y="538602"/>
                      <a:pt x="136717" y="538602"/>
                    </a:cubicBezTo>
                    <a:lnTo>
                      <a:pt x="122257" y="542217"/>
                    </a:lnTo>
                    <a:cubicBezTo>
                      <a:pt x="117739" y="543121"/>
                      <a:pt x="110509" y="545832"/>
                      <a:pt x="105991" y="545832"/>
                    </a:cubicBezTo>
                    <a:cubicBezTo>
                      <a:pt x="93339" y="546736"/>
                      <a:pt x="97858" y="546736"/>
                      <a:pt x="87917" y="544025"/>
                    </a:cubicBezTo>
                    <a:cubicBezTo>
                      <a:pt x="78880" y="541314"/>
                      <a:pt x="79784" y="544025"/>
                      <a:pt x="75265" y="536795"/>
                    </a:cubicBezTo>
                    <a:cubicBezTo>
                      <a:pt x="72554" y="532277"/>
                      <a:pt x="71651" y="527758"/>
                      <a:pt x="68939" y="523240"/>
                    </a:cubicBezTo>
                    <a:cubicBezTo>
                      <a:pt x="67132" y="519625"/>
                      <a:pt x="64421" y="515106"/>
                      <a:pt x="61710" y="510588"/>
                    </a:cubicBezTo>
                    <a:cubicBezTo>
                      <a:pt x="58999" y="506069"/>
                      <a:pt x="58095" y="503358"/>
                      <a:pt x="54480" y="497936"/>
                    </a:cubicBezTo>
                    <a:cubicBezTo>
                      <a:pt x="52673" y="495225"/>
                      <a:pt x="48154" y="488899"/>
                      <a:pt x="45443" y="487995"/>
                    </a:cubicBezTo>
                    <a:cubicBezTo>
                      <a:pt x="47251" y="489803"/>
                      <a:pt x="52673" y="493418"/>
                      <a:pt x="56288" y="494321"/>
                    </a:cubicBezTo>
                    <a:cubicBezTo>
                      <a:pt x="50866" y="486188"/>
                      <a:pt x="28273" y="473536"/>
                      <a:pt x="17429" y="459077"/>
                    </a:cubicBezTo>
                    <a:cubicBezTo>
                      <a:pt x="14718" y="455462"/>
                      <a:pt x="15621" y="456366"/>
                      <a:pt x="14718" y="451848"/>
                    </a:cubicBezTo>
                    <a:cubicBezTo>
                      <a:pt x="12910" y="444618"/>
                      <a:pt x="4777" y="426544"/>
                      <a:pt x="4777" y="420218"/>
                    </a:cubicBezTo>
                    <a:cubicBezTo>
                      <a:pt x="4777" y="414796"/>
                      <a:pt x="17429" y="398530"/>
                      <a:pt x="20140" y="394011"/>
                    </a:cubicBezTo>
                    <a:cubicBezTo>
                      <a:pt x="28273" y="382263"/>
                      <a:pt x="38214" y="367804"/>
                      <a:pt x="49962" y="360574"/>
                    </a:cubicBezTo>
                    <a:cubicBezTo>
                      <a:pt x="69843" y="347923"/>
                      <a:pt x="67132" y="356056"/>
                      <a:pt x="84302" y="353345"/>
                    </a:cubicBezTo>
                    <a:cubicBezTo>
                      <a:pt x="87917" y="352441"/>
                      <a:pt x="88821" y="351537"/>
                      <a:pt x="92436" y="350634"/>
                    </a:cubicBezTo>
                    <a:cubicBezTo>
                      <a:pt x="112317" y="347019"/>
                      <a:pt x="120450" y="356056"/>
                      <a:pt x="136717" y="353345"/>
                    </a:cubicBezTo>
                    <a:lnTo>
                      <a:pt x="122257" y="351537"/>
                    </a:lnTo>
                    <a:cubicBezTo>
                      <a:pt x="133102" y="350634"/>
                      <a:pt x="142139" y="351537"/>
                      <a:pt x="153887" y="351537"/>
                    </a:cubicBezTo>
                    <a:cubicBezTo>
                      <a:pt x="164731" y="351537"/>
                      <a:pt x="175575" y="350634"/>
                      <a:pt x="185516" y="350634"/>
                    </a:cubicBezTo>
                    <a:cubicBezTo>
                      <a:pt x="192746" y="350634"/>
                      <a:pt x="191842" y="351537"/>
                      <a:pt x="198168" y="347923"/>
                    </a:cubicBezTo>
                    <a:cubicBezTo>
                      <a:pt x="200879" y="346115"/>
                      <a:pt x="205397" y="342501"/>
                      <a:pt x="209012" y="341597"/>
                    </a:cubicBezTo>
                    <a:cubicBezTo>
                      <a:pt x="214434" y="340693"/>
                      <a:pt x="218049" y="339789"/>
                      <a:pt x="223471" y="340693"/>
                    </a:cubicBezTo>
                    <a:cubicBezTo>
                      <a:pt x="225279" y="340693"/>
                      <a:pt x="236123" y="343404"/>
                      <a:pt x="237027" y="344308"/>
                    </a:cubicBezTo>
                    <a:cubicBezTo>
                      <a:pt x="240642" y="343404"/>
                      <a:pt x="253293" y="346115"/>
                      <a:pt x="258715" y="347019"/>
                    </a:cubicBezTo>
                    <a:cubicBezTo>
                      <a:pt x="263234" y="347019"/>
                      <a:pt x="272271" y="348826"/>
                      <a:pt x="275886" y="347019"/>
                    </a:cubicBezTo>
                    <a:cubicBezTo>
                      <a:pt x="277693" y="346115"/>
                      <a:pt x="275886" y="347019"/>
                      <a:pt x="274078" y="345212"/>
                    </a:cubicBezTo>
                    <a:cubicBezTo>
                      <a:pt x="277693" y="342501"/>
                      <a:pt x="278597" y="337982"/>
                      <a:pt x="282212" y="337078"/>
                    </a:cubicBezTo>
                    <a:cubicBezTo>
                      <a:pt x="294863" y="334367"/>
                      <a:pt x="312937" y="342501"/>
                      <a:pt x="319263" y="343404"/>
                    </a:cubicBezTo>
                    <a:cubicBezTo>
                      <a:pt x="318359" y="343404"/>
                      <a:pt x="312033" y="338886"/>
                      <a:pt x="310226" y="337982"/>
                    </a:cubicBezTo>
                    <a:cubicBezTo>
                      <a:pt x="314745" y="334367"/>
                      <a:pt x="318359" y="334367"/>
                      <a:pt x="323782" y="329849"/>
                    </a:cubicBezTo>
                    <a:cubicBezTo>
                      <a:pt x="327396" y="326234"/>
                      <a:pt x="352700" y="324427"/>
                      <a:pt x="359929" y="322619"/>
                    </a:cubicBezTo>
                    <a:cubicBezTo>
                      <a:pt x="362640" y="321716"/>
                      <a:pt x="366255" y="320812"/>
                      <a:pt x="368966" y="320812"/>
                    </a:cubicBezTo>
                    <a:cubicBezTo>
                      <a:pt x="370774" y="320812"/>
                      <a:pt x="371677" y="319908"/>
                      <a:pt x="373485" y="319908"/>
                    </a:cubicBezTo>
                    <a:cubicBezTo>
                      <a:pt x="377100" y="319004"/>
                      <a:pt x="376196" y="319908"/>
                      <a:pt x="377100" y="319908"/>
                    </a:cubicBezTo>
                    <a:cubicBezTo>
                      <a:pt x="380714" y="323523"/>
                      <a:pt x="367159" y="355152"/>
                      <a:pt x="367159" y="365997"/>
                    </a:cubicBezTo>
                    <a:cubicBezTo>
                      <a:pt x="371677" y="358767"/>
                      <a:pt x="375292" y="354249"/>
                      <a:pt x="378003" y="341597"/>
                    </a:cubicBezTo>
                    <a:cubicBezTo>
                      <a:pt x="378907" y="337078"/>
                      <a:pt x="379811" y="332560"/>
                      <a:pt x="379811" y="328041"/>
                    </a:cubicBezTo>
                    <a:cubicBezTo>
                      <a:pt x="379811" y="324427"/>
                      <a:pt x="378907" y="317197"/>
                      <a:pt x="378003" y="313582"/>
                    </a:cubicBezTo>
                    <a:cubicBezTo>
                      <a:pt x="377100" y="309967"/>
                      <a:pt x="372581" y="306353"/>
                      <a:pt x="372581" y="304545"/>
                    </a:cubicBezTo>
                    <a:cubicBezTo>
                      <a:pt x="372581" y="302738"/>
                      <a:pt x="377100" y="300931"/>
                      <a:pt x="381618" y="297316"/>
                    </a:cubicBezTo>
                    <a:cubicBezTo>
                      <a:pt x="383425" y="295508"/>
                      <a:pt x="387040" y="291894"/>
                      <a:pt x="388848" y="289183"/>
                    </a:cubicBezTo>
                    <a:cubicBezTo>
                      <a:pt x="390655" y="286471"/>
                      <a:pt x="393366" y="282857"/>
                      <a:pt x="395173" y="280146"/>
                    </a:cubicBezTo>
                    <a:cubicBezTo>
                      <a:pt x="396981" y="276531"/>
                      <a:pt x="398788" y="274723"/>
                      <a:pt x="401499" y="271109"/>
                    </a:cubicBezTo>
                    <a:cubicBezTo>
                      <a:pt x="407825" y="262072"/>
                      <a:pt x="411440" y="260264"/>
                      <a:pt x="420477" y="258457"/>
                    </a:cubicBezTo>
                    <a:cubicBezTo>
                      <a:pt x="428610" y="256649"/>
                      <a:pt x="438551" y="261168"/>
                      <a:pt x="447588" y="261168"/>
                    </a:cubicBezTo>
                    <a:cubicBezTo>
                      <a:pt x="462047" y="261168"/>
                      <a:pt x="476506" y="260264"/>
                      <a:pt x="491869" y="262975"/>
                    </a:cubicBezTo>
                    <a:cubicBezTo>
                      <a:pt x="496387" y="263879"/>
                      <a:pt x="500002" y="264783"/>
                      <a:pt x="504521" y="265686"/>
                    </a:cubicBezTo>
                    <a:cubicBezTo>
                      <a:pt x="510846" y="266590"/>
                      <a:pt x="522594" y="265686"/>
                      <a:pt x="534343" y="267494"/>
                    </a:cubicBezTo>
                    <a:cubicBezTo>
                      <a:pt x="541572" y="268398"/>
                      <a:pt x="556031" y="268398"/>
                      <a:pt x="560550" y="271109"/>
                    </a:cubicBezTo>
                    <a:cubicBezTo>
                      <a:pt x="558742" y="274723"/>
                      <a:pt x="556935" y="276531"/>
                      <a:pt x="556031" y="280146"/>
                    </a:cubicBezTo>
                    <a:cubicBezTo>
                      <a:pt x="550609" y="292797"/>
                      <a:pt x="543379" y="305449"/>
                      <a:pt x="537054" y="318101"/>
                    </a:cubicBezTo>
                    <a:cubicBezTo>
                      <a:pt x="535246" y="321716"/>
                      <a:pt x="533439" y="323523"/>
                      <a:pt x="535246" y="327138"/>
                    </a:cubicBezTo>
                    <a:cubicBezTo>
                      <a:pt x="538861" y="332560"/>
                      <a:pt x="546994" y="334367"/>
                      <a:pt x="553320" y="337078"/>
                    </a:cubicBezTo>
                    <a:cubicBezTo>
                      <a:pt x="549705" y="339789"/>
                      <a:pt x="537054" y="345212"/>
                      <a:pt x="531631" y="347923"/>
                    </a:cubicBezTo>
                    <a:cubicBezTo>
                      <a:pt x="528017" y="349730"/>
                      <a:pt x="525306" y="352441"/>
                      <a:pt x="521691" y="354249"/>
                    </a:cubicBezTo>
                    <a:cubicBezTo>
                      <a:pt x="518076" y="356960"/>
                      <a:pt x="515365" y="357863"/>
                      <a:pt x="514461" y="363286"/>
                    </a:cubicBezTo>
                    <a:cubicBezTo>
                      <a:pt x="512654" y="400337"/>
                      <a:pt x="510846" y="419315"/>
                      <a:pt x="512654" y="456366"/>
                    </a:cubicBezTo>
                    <a:cubicBezTo>
                      <a:pt x="512654" y="465403"/>
                      <a:pt x="515365" y="475344"/>
                      <a:pt x="516269" y="484381"/>
                    </a:cubicBezTo>
                    <a:cubicBezTo>
                      <a:pt x="517172" y="494321"/>
                      <a:pt x="518980" y="503358"/>
                      <a:pt x="519883" y="513299"/>
                    </a:cubicBezTo>
                    <a:lnTo>
                      <a:pt x="520787" y="538602"/>
                    </a:lnTo>
                    <a:lnTo>
                      <a:pt x="520787" y="538602"/>
                    </a:lnTo>
                    <a:close/>
                    <a:moveTo>
                      <a:pt x="524402" y="538602"/>
                    </a:moveTo>
                    <a:cubicBezTo>
                      <a:pt x="524402" y="536795"/>
                      <a:pt x="523498" y="536795"/>
                      <a:pt x="523498" y="534988"/>
                    </a:cubicBezTo>
                    <a:cubicBezTo>
                      <a:pt x="523498" y="532277"/>
                      <a:pt x="520787" y="519625"/>
                      <a:pt x="520787" y="518721"/>
                    </a:cubicBezTo>
                    <a:cubicBezTo>
                      <a:pt x="520787" y="508780"/>
                      <a:pt x="516269" y="492514"/>
                      <a:pt x="514461" y="481670"/>
                    </a:cubicBezTo>
                    <a:cubicBezTo>
                      <a:pt x="511750" y="459981"/>
                      <a:pt x="510846" y="419315"/>
                      <a:pt x="511750" y="397626"/>
                    </a:cubicBezTo>
                    <a:cubicBezTo>
                      <a:pt x="512654" y="390396"/>
                      <a:pt x="512654" y="384071"/>
                      <a:pt x="512654" y="377745"/>
                    </a:cubicBezTo>
                    <a:cubicBezTo>
                      <a:pt x="512654" y="370515"/>
                      <a:pt x="514461" y="365093"/>
                      <a:pt x="514461" y="357863"/>
                    </a:cubicBezTo>
                    <a:cubicBezTo>
                      <a:pt x="528920" y="346115"/>
                      <a:pt x="563261" y="337078"/>
                      <a:pt x="567779" y="328945"/>
                    </a:cubicBezTo>
                    <a:cubicBezTo>
                      <a:pt x="563261" y="327138"/>
                      <a:pt x="557839" y="333464"/>
                      <a:pt x="553320" y="334367"/>
                    </a:cubicBezTo>
                    <a:cubicBezTo>
                      <a:pt x="549705" y="332560"/>
                      <a:pt x="547898" y="330752"/>
                      <a:pt x="542476" y="328041"/>
                    </a:cubicBezTo>
                    <a:cubicBezTo>
                      <a:pt x="537957" y="326234"/>
                      <a:pt x="535246" y="324427"/>
                      <a:pt x="531631" y="322619"/>
                    </a:cubicBezTo>
                    <a:cubicBezTo>
                      <a:pt x="535246" y="317197"/>
                      <a:pt x="533439" y="321716"/>
                      <a:pt x="537957" y="313582"/>
                    </a:cubicBezTo>
                    <a:cubicBezTo>
                      <a:pt x="539765" y="309967"/>
                      <a:pt x="541572" y="307256"/>
                      <a:pt x="543379" y="304545"/>
                    </a:cubicBezTo>
                    <a:cubicBezTo>
                      <a:pt x="547898" y="296412"/>
                      <a:pt x="554224" y="281049"/>
                      <a:pt x="558742" y="274723"/>
                    </a:cubicBezTo>
                    <a:cubicBezTo>
                      <a:pt x="562357" y="269301"/>
                      <a:pt x="559646" y="270205"/>
                      <a:pt x="565972" y="267494"/>
                    </a:cubicBezTo>
                    <a:cubicBezTo>
                      <a:pt x="569587" y="265686"/>
                      <a:pt x="572298" y="263879"/>
                      <a:pt x="575009" y="262072"/>
                    </a:cubicBezTo>
                    <a:cubicBezTo>
                      <a:pt x="578624" y="260264"/>
                      <a:pt x="582238" y="260264"/>
                      <a:pt x="584949" y="257553"/>
                    </a:cubicBezTo>
                    <a:lnTo>
                      <a:pt x="585853" y="259361"/>
                    </a:lnTo>
                    <a:cubicBezTo>
                      <a:pt x="591275" y="255746"/>
                      <a:pt x="594890" y="251227"/>
                      <a:pt x="597601" y="243094"/>
                    </a:cubicBezTo>
                    <a:lnTo>
                      <a:pt x="598505" y="247613"/>
                    </a:lnTo>
                    <a:cubicBezTo>
                      <a:pt x="600312" y="257553"/>
                      <a:pt x="594890" y="262975"/>
                      <a:pt x="590372" y="274723"/>
                    </a:cubicBezTo>
                    <a:cubicBezTo>
                      <a:pt x="588564" y="279242"/>
                      <a:pt x="587661" y="288279"/>
                      <a:pt x="587661" y="292797"/>
                    </a:cubicBezTo>
                    <a:cubicBezTo>
                      <a:pt x="587661" y="310871"/>
                      <a:pt x="584046" y="371419"/>
                      <a:pt x="582238" y="387685"/>
                    </a:cubicBezTo>
                    <a:cubicBezTo>
                      <a:pt x="579527" y="412989"/>
                      <a:pt x="578624" y="438292"/>
                      <a:pt x="576816" y="463596"/>
                    </a:cubicBezTo>
                    <a:cubicBezTo>
                      <a:pt x="575913" y="476247"/>
                      <a:pt x="575009" y="488899"/>
                      <a:pt x="574105" y="501551"/>
                    </a:cubicBezTo>
                    <a:lnTo>
                      <a:pt x="573201" y="538602"/>
                    </a:lnTo>
                    <a:lnTo>
                      <a:pt x="524402" y="538602"/>
                    </a:lnTo>
                    <a:close/>
                    <a:moveTo>
                      <a:pt x="71651" y="538602"/>
                    </a:moveTo>
                    <a:cubicBezTo>
                      <a:pt x="64421" y="527758"/>
                      <a:pt x="58999" y="512395"/>
                      <a:pt x="51769" y="502455"/>
                    </a:cubicBezTo>
                    <a:cubicBezTo>
                      <a:pt x="49962" y="499743"/>
                      <a:pt x="48154" y="497936"/>
                      <a:pt x="46347" y="495225"/>
                    </a:cubicBezTo>
                    <a:cubicBezTo>
                      <a:pt x="45443" y="493418"/>
                      <a:pt x="44540" y="492514"/>
                      <a:pt x="43636" y="491610"/>
                    </a:cubicBezTo>
                    <a:lnTo>
                      <a:pt x="34599" y="481670"/>
                    </a:lnTo>
                    <a:cubicBezTo>
                      <a:pt x="26466" y="473536"/>
                      <a:pt x="19236" y="477151"/>
                      <a:pt x="10199" y="456366"/>
                    </a:cubicBezTo>
                    <a:cubicBezTo>
                      <a:pt x="6584" y="448233"/>
                      <a:pt x="-1549" y="426544"/>
                      <a:pt x="259" y="416604"/>
                    </a:cubicBezTo>
                    <a:lnTo>
                      <a:pt x="8392" y="400337"/>
                    </a:lnTo>
                    <a:cubicBezTo>
                      <a:pt x="14718" y="390396"/>
                      <a:pt x="22851" y="381359"/>
                      <a:pt x="30081" y="371419"/>
                    </a:cubicBezTo>
                    <a:cubicBezTo>
                      <a:pt x="37310" y="362382"/>
                      <a:pt x="48154" y="355152"/>
                      <a:pt x="58999" y="350634"/>
                    </a:cubicBezTo>
                    <a:cubicBezTo>
                      <a:pt x="63517" y="348826"/>
                      <a:pt x="75265" y="348826"/>
                      <a:pt x="81591" y="348826"/>
                    </a:cubicBezTo>
                    <a:cubicBezTo>
                      <a:pt x="88821" y="347923"/>
                      <a:pt x="96050" y="346115"/>
                      <a:pt x="104184" y="347923"/>
                    </a:cubicBezTo>
                    <a:cubicBezTo>
                      <a:pt x="107798" y="348826"/>
                      <a:pt x="111413" y="348826"/>
                      <a:pt x="115028" y="348826"/>
                    </a:cubicBezTo>
                    <a:cubicBezTo>
                      <a:pt x="118643" y="348826"/>
                      <a:pt x="122257" y="347923"/>
                      <a:pt x="126776" y="347923"/>
                    </a:cubicBezTo>
                    <a:cubicBezTo>
                      <a:pt x="134005" y="347923"/>
                      <a:pt x="143946" y="347923"/>
                      <a:pt x="151176" y="347923"/>
                    </a:cubicBezTo>
                    <a:cubicBezTo>
                      <a:pt x="160213" y="348826"/>
                      <a:pt x="166539" y="347019"/>
                      <a:pt x="174672" y="347019"/>
                    </a:cubicBezTo>
                    <a:cubicBezTo>
                      <a:pt x="182805" y="347019"/>
                      <a:pt x="189131" y="348826"/>
                      <a:pt x="195457" y="344308"/>
                    </a:cubicBezTo>
                    <a:cubicBezTo>
                      <a:pt x="201783" y="339789"/>
                      <a:pt x="205397" y="338886"/>
                      <a:pt x="213531" y="337078"/>
                    </a:cubicBezTo>
                    <a:cubicBezTo>
                      <a:pt x="227086" y="334367"/>
                      <a:pt x="235219" y="342501"/>
                      <a:pt x="255101" y="343404"/>
                    </a:cubicBezTo>
                    <a:cubicBezTo>
                      <a:pt x="258715" y="343404"/>
                      <a:pt x="263234" y="345212"/>
                      <a:pt x="265945" y="343404"/>
                    </a:cubicBezTo>
                    <a:cubicBezTo>
                      <a:pt x="267752" y="341597"/>
                      <a:pt x="270463" y="337982"/>
                      <a:pt x="272271" y="337078"/>
                    </a:cubicBezTo>
                    <a:cubicBezTo>
                      <a:pt x="276789" y="333464"/>
                      <a:pt x="288537" y="333464"/>
                      <a:pt x="294863" y="334367"/>
                    </a:cubicBezTo>
                    <a:cubicBezTo>
                      <a:pt x="299382" y="335271"/>
                      <a:pt x="299382" y="336175"/>
                      <a:pt x="304804" y="335271"/>
                    </a:cubicBezTo>
                    <a:cubicBezTo>
                      <a:pt x="313841" y="332560"/>
                      <a:pt x="312937" y="327138"/>
                      <a:pt x="319263" y="326234"/>
                    </a:cubicBezTo>
                    <a:cubicBezTo>
                      <a:pt x="321974" y="326234"/>
                      <a:pt x="326493" y="324427"/>
                      <a:pt x="329204" y="323523"/>
                    </a:cubicBezTo>
                    <a:cubicBezTo>
                      <a:pt x="345470" y="319908"/>
                      <a:pt x="355411" y="321716"/>
                      <a:pt x="368966" y="312679"/>
                    </a:cubicBezTo>
                    <a:lnTo>
                      <a:pt x="368063" y="311775"/>
                    </a:lnTo>
                    <a:cubicBezTo>
                      <a:pt x="368063" y="310871"/>
                      <a:pt x="368063" y="310871"/>
                      <a:pt x="367159" y="310871"/>
                    </a:cubicBezTo>
                    <a:cubicBezTo>
                      <a:pt x="358122" y="297316"/>
                      <a:pt x="368063" y="306353"/>
                      <a:pt x="384329" y="282857"/>
                    </a:cubicBezTo>
                    <a:cubicBezTo>
                      <a:pt x="403307" y="254842"/>
                      <a:pt x="405114" y="254842"/>
                      <a:pt x="435840" y="257553"/>
                    </a:cubicBezTo>
                    <a:cubicBezTo>
                      <a:pt x="448491" y="259361"/>
                      <a:pt x="461143" y="257553"/>
                      <a:pt x="474699" y="257553"/>
                    </a:cubicBezTo>
                    <a:cubicBezTo>
                      <a:pt x="480121" y="257553"/>
                      <a:pt x="485543" y="259361"/>
                      <a:pt x="491869" y="260264"/>
                    </a:cubicBezTo>
                    <a:cubicBezTo>
                      <a:pt x="498195" y="261168"/>
                      <a:pt x="503617" y="260264"/>
                      <a:pt x="510846" y="261168"/>
                    </a:cubicBezTo>
                    <a:cubicBezTo>
                      <a:pt x="522594" y="262975"/>
                      <a:pt x="536150" y="262975"/>
                      <a:pt x="546994" y="264783"/>
                    </a:cubicBezTo>
                    <a:cubicBezTo>
                      <a:pt x="560550" y="267494"/>
                      <a:pt x="562357" y="265686"/>
                      <a:pt x="576816" y="258457"/>
                    </a:cubicBezTo>
                    <a:cubicBezTo>
                      <a:pt x="579527" y="256649"/>
                      <a:pt x="586757" y="252131"/>
                      <a:pt x="588564" y="250324"/>
                    </a:cubicBezTo>
                    <a:cubicBezTo>
                      <a:pt x="593083" y="243998"/>
                      <a:pt x="590372" y="244901"/>
                      <a:pt x="596698" y="239479"/>
                    </a:cubicBezTo>
                    <a:cubicBezTo>
                      <a:pt x="596698" y="239479"/>
                      <a:pt x="596698" y="239479"/>
                      <a:pt x="596698" y="239479"/>
                    </a:cubicBezTo>
                    <a:cubicBezTo>
                      <a:pt x="595794" y="238576"/>
                      <a:pt x="594890" y="234057"/>
                      <a:pt x="593986" y="234057"/>
                    </a:cubicBezTo>
                    <a:cubicBezTo>
                      <a:pt x="593986" y="234057"/>
                      <a:pt x="573201" y="233153"/>
                      <a:pt x="573201" y="216887"/>
                    </a:cubicBezTo>
                    <a:cubicBezTo>
                      <a:pt x="573201" y="196102"/>
                      <a:pt x="568683" y="196102"/>
                      <a:pt x="567779" y="184354"/>
                    </a:cubicBezTo>
                    <a:cubicBezTo>
                      <a:pt x="567779" y="180739"/>
                      <a:pt x="569587" y="172606"/>
                      <a:pt x="570490" y="168991"/>
                    </a:cubicBezTo>
                    <a:cubicBezTo>
                      <a:pt x="573201" y="161761"/>
                      <a:pt x="574105" y="164473"/>
                      <a:pt x="575009" y="153628"/>
                    </a:cubicBezTo>
                    <a:cubicBezTo>
                      <a:pt x="575913" y="127421"/>
                      <a:pt x="579527" y="146399"/>
                      <a:pt x="578624" y="117480"/>
                    </a:cubicBezTo>
                    <a:cubicBezTo>
                      <a:pt x="578624" y="114769"/>
                      <a:pt x="580431" y="84947"/>
                      <a:pt x="581335" y="81333"/>
                    </a:cubicBezTo>
                    <a:cubicBezTo>
                      <a:pt x="582238" y="69585"/>
                      <a:pt x="585853" y="60548"/>
                      <a:pt x="591275" y="52414"/>
                    </a:cubicBezTo>
                    <a:cubicBezTo>
                      <a:pt x="599409" y="39763"/>
                      <a:pt x="610253" y="39763"/>
                      <a:pt x="612964" y="35244"/>
                    </a:cubicBezTo>
                    <a:cubicBezTo>
                      <a:pt x="613868" y="33437"/>
                      <a:pt x="614771" y="28918"/>
                      <a:pt x="622001" y="24400"/>
                    </a:cubicBezTo>
                    <a:cubicBezTo>
                      <a:pt x="623808" y="23496"/>
                      <a:pt x="625616" y="21689"/>
                      <a:pt x="628327" y="20785"/>
                    </a:cubicBezTo>
                    <a:cubicBezTo>
                      <a:pt x="637364" y="16267"/>
                      <a:pt x="630134" y="18978"/>
                      <a:pt x="632845" y="17170"/>
                    </a:cubicBezTo>
                    <a:cubicBezTo>
                      <a:pt x="637364" y="14459"/>
                      <a:pt x="657245" y="14459"/>
                      <a:pt x="660860" y="13555"/>
                    </a:cubicBezTo>
                    <a:cubicBezTo>
                      <a:pt x="662667" y="14459"/>
                      <a:pt x="663571" y="15363"/>
                      <a:pt x="665378" y="16267"/>
                    </a:cubicBezTo>
                    <a:cubicBezTo>
                      <a:pt x="645497" y="18074"/>
                      <a:pt x="653630" y="16267"/>
                      <a:pt x="635556" y="21689"/>
                    </a:cubicBezTo>
                    <a:cubicBezTo>
                      <a:pt x="630134" y="23496"/>
                      <a:pt x="615675" y="28918"/>
                      <a:pt x="613868" y="35244"/>
                    </a:cubicBezTo>
                    <a:cubicBezTo>
                      <a:pt x="616579" y="34340"/>
                      <a:pt x="621097" y="32533"/>
                      <a:pt x="622001" y="30726"/>
                    </a:cubicBezTo>
                    <a:cubicBezTo>
                      <a:pt x="612060" y="44281"/>
                      <a:pt x="612060" y="38859"/>
                      <a:pt x="597601" y="47896"/>
                    </a:cubicBezTo>
                    <a:cubicBezTo>
                      <a:pt x="592179" y="51511"/>
                      <a:pt x="591275" y="54222"/>
                      <a:pt x="590372" y="60548"/>
                    </a:cubicBezTo>
                    <a:cubicBezTo>
                      <a:pt x="589468" y="66873"/>
                      <a:pt x="587661" y="73199"/>
                      <a:pt x="587661" y="79525"/>
                    </a:cubicBezTo>
                    <a:cubicBezTo>
                      <a:pt x="586757" y="85851"/>
                      <a:pt x="586757" y="93081"/>
                      <a:pt x="585853" y="99406"/>
                    </a:cubicBezTo>
                    <a:cubicBezTo>
                      <a:pt x="584949" y="106636"/>
                      <a:pt x="582238" y="109347"/>
                      <a:pt x="582238" y="117480"/>
                    </a:cubicBezTo>
                    <a:cubicBezTo>
                      <a:pt x="581335" y="131036"/>
                      <a:pt x="581335" y="143688"/>
                      <a:pt x="579527" y="157243"/>
                    </a:cubicBezTo>
                    <a:cubicBezTo>
                      <a:pt x="581335" y="156339"/>
                      <a:pt x="581335" y="155436"/>
                      <a:pt x="584046" y="154532"/>
                    </a:cubicBezTo>
                    <a:cubicBezTo>
                      <a:pt x="583142" y="158147"/>
                      <a:pt x="581335" y="159954"/>
                      <a:pt x="579527" y="162665"/>
                    </a:cubicBezTo>
                    <a:cubicBezTo>
                      <a:pt x="581335" y="165376"/>
                      <a:pt x="583142" y="167184"/>
                      <a:pt x="584949" y="170798"/>
                    </a:cubicBezTo>
                    <a:cubicBezTo>
                      <a:pt x="587661" y="176221"/>
                      <a:pt x="584046" y="170798"/>
                      <a:pt x="589468" y="180739"/>
                    </a:cubicBezTo>
                    <a:cubicBezTo>
                      <a:pt x="593083" y="187065"/>
                      <a:pt x="594890" y="192487"/>
                      <a:pt x="597601" y="199717"/>
                    </a:cubicBezTo>
                    <a:cubicBezTo>
                      <a:pt x="598505" y="188872"/>
                      <a:pt x="595794" y="189776"/>
                      <a:pt x="594890" y="187969"/>
                    </a:cubicBezTo>
                    <a:cubicBezTo>
                      <a:pt x="592179" y="184354"/>
                      <a:pt x="593083" y="182546"/>
                      <a:pt x="593083" y="179835"/>
                    </a:cubicBezTo>
                    <a:lnTo>
                      <a:pt x="593083" y="170798"/>
                    </a:lnTo>
                    <a:cubicBezTo>
                      <a:pt x="593083" y="167184"/>
                      <a:pt x="594890" y="164473"/>
                      <a:pt x="596698" y="161761"/>
                    </a:cubicBezTo>
                    <a:lnTo>
                      <a:pt x="594890" y="161761"/>
                    </a:lnTo>
                    <a:cubicBezTo>
                      <a:pt x="596698" y="158147"/>
                      <a:pt x="600312" y="153628"/>
                      <a:pt x="603023" y="150917"/>
                    </a:cubicBezTo>
                    <a:cubicBezTo>
                      <a:pt x="603927" y="150013"/>
                      <a:pt x="605734" y="149110"/>
                      <a:pt x="606638" y="147302"/>
                    </a:cubicBezTo>
                    <a:cubicBezTo>
                      <a:pt x="609349" y="146399"/>
                      <a:pt x="610253" y="144591"/>
                      <a:pt x="613868" y="143688"/>
                    </a:cubicBezTo>
                    <a:lnTo>
                      <a:pt x="610253" y="144591"/>
                    </a:lnTo>
                    <a:cubicBezTo>
                      <a:pt x="612060" y="145495"/>
                      <a:pt x="613868" y="143688"/>
                      <a:pt x="607542" y="151821"/>
                    </a:cubicBezTo>
                    <a:lnTo>
                      <a:pt x="601216" y="159050"/>
                    </a:lnTo>
                    <a:lnTo>
                      <a:pt x="604831" y="158147"/>
                    </a:lnTo>
                    <a:lnTo>
                      <a:pt x="607542" y="157243"/>
                    </a:lnTo>
                    <a:lnTo>
                      <a:pt x="606638" y="159050"/>
                    </a:lnTo>
                    <a:lnTo>
                      <a:pt x="604831" y="161761"/>
                    </a:lnTo>
                    <a:cubicBezTo>
                      <a:pt x="603023" y="163569"/>
                      <a:pt x="601216" y="165376"/>
                      <a:pt x="601216" y="166280"/>
                    </a:cubicBezTo>
                    <a:cubicBezTo>
                      <a:pt x="601216" y="167184"/>
                      <a:pt x="603023" y="167184"/>
                      <a:pt x="597601" y="171702"/>
                    </a:cubicBezTo>
                    <a:cubicBezTo>
                      <a:pt x="597601" y="171702"/>
                      <a:pt x="598505" y="171702"/>
                      <a:pt x="598505" y="171702"/>
                    </a:cubicBezTo>
                    <a:cubicBezTo>
                      <a:pt x="598505" y="172606"/>
                      <a:pt x="599409" y="172606"/>
                      <a:pt x="601216" y="172606"/>
                    </a:cubicBezTo>
                    <a:lnTo>
                      <a:pt x="598505" y="176221"/>
                    </a:lnTo>
                    <a:cubicBezTo>
                      <a:pt x="603927" y="178932"/>
                      <a:pt x="599409" y="180739"/>
                      <a:pt x="598505" y="186161"/>
                    </a:cubicBezTo>
                    <a:cubicBezTo>
                      <a:pt x="598505" y="187969"/>
                      <a:pt x="599409" y="197006"/>
                      <a:pt x="599409" y="199717"/>
                    </a:cubicBezTo>
                    <a:cubicBezTo>
                      <a:pt x="599409" y="202428"/>
                      <a:pt x="601216" y="214176"/>
                      <a:pt x="595794" y="210561"/>
                    </a:cubicBezTo>
                    <a:cubicBezTo>
                      <a:pt x="593083" y="208754"/>
                      <a:pt x="595794" y="206043"/>
                      <a:pt x="592179" y="197909"/>
                    </a:cubicBezTo>
                    <a:cubicBezTo>
                      <a:pt x="583142" y="211465"/>
                      <a:pt x="593083" y="211465"/>
                      <a:pt x="592179" y="219598"/>
                    </a:cubicBezTo>
                    <a:cubicBezTo>
                      <a:pt x="591275" y="217791"/>
                      <a:pt x="590372" y="216887"/>
                      <a:pt x="589468" y="215079"/>
                    </a:cubicBezTo>
                    <a:cubicBezTo>
                      <a:pt x="588564" y="214176"/>
                      <a:pt x="586757" y="212368"/>
                      <a:pt x="586757" y="210561"/>
                    </a:cubicBezTo>
                    <a:cubicBezTo>
                      <a:pt x="584949" y="206043"/>
                      <a:pt x="587661" y="203331"/>
                      <a:pt x="586757" y="196102"/>
                    </a:cubicBezTo>
                    <a:cubicBezTo>
                      <a:pt x="586757" y="190680"/>
                      <a:pt x="585853" y="187969"/>
                      <a:pt x="584949" y="183450"/>
                    </a:cubicBezTo>
                    <a:cubicBezTo>
                      <a:pt x="584046" y="178028"/>
                      <a:pt x="584949" y="177124"/>
                      <a:pt x="581335" y="172606"/>
                    </a:cubicBezTo>
                    <a:cubicBezTo>
                      <a:pt x="577720" y="177124"/>
                      <a:pt x="577720" y="186161"/>
                      <a:pt x="576816" y="192487"/>
                    </a:cubicBezTo>
                    <a:cubicBezTo>
                      <a:pt x="575913" y="189776"/>
                      <a:pt x="575009" y="183450"/>
                      <a:pt x="575009" y="179835"/>
                    </a:cubicBezTo>
                    <a:cubicBezTo>
                      <a:pt x="575009" y="174413"/>
                      <a:pt x="577720" y="172606"/>
                      <a:pt x="579527" y="168991"/>
                    </a:cubicBezTo>
                    <a:lnTo>
                      <a:pt x="575913" y="164473"/>
                    </a:lnTo>
                    <a:cubicBezTo>
                      <a:pt x="574105" y="168087"/>
                      <a:pt x="572298" y="173510"/>
                      <a:pt x="571394" y="178028"/>
                    </a:cubicBezTo>
                    <a:cubicBezTo>
                      <a:pt x="570490" y="182546"/>
                      <a:pt x="572298" y="188872"/>
                      <a:pt x="573201" y="192487"/>
                    </a:cubicBezTo>
                    <a:cubicBezTo>
                      <a:pt x="574105" y="197006"/>
                      <a:pt x="575913" y="201524"/>
                      <a:pt x="576816" y="206043"/>
                    </a:cubicBezTo>
                    <a:cubicBezTo>
                      <a:pt x="578624" y="215079"/>
                      <a:pt x="573201" y="222309"/>
                      <a:pt x="591275" y="226828"/>
                    </a:cubicBezTo>
                    <a:cubicBezTo>
                      <a:pt x="598505" y="228635"/>
                      <a:pt x="597601" y="228635"/>
                      <a:pt x="599409" y="235864"/>
                    </a:cubicBezTo>
                    <a:cubicBezTo>
                      <a:pt x="604831" y="252131"/>
                      <a:pt x="603927" y="274723"/>
                      <a:pt x="610253" y="295508"/>
                    </a:cubicBezTo>
                    <a:cubicBezTo>
                      <a:pt x="612060" y="302738"/>
                      <a:pt x="626519" y="319004"/>
                      <a:pt x="631942" y="326234"/>
                    </a:cubicBezTo>
                    <a:lnTo>
                      <a:pt x="644593" y="339789"/>
                    </a:lnTo>
                    <a:cubicBezTo>
                      <a:pt x="659053" y="355152"/>
                      <a:pt x="662667" y="375034"/>
                      <a:pt x="687971" y="375937"/>
                    </a:cubicBezTo>
                    <a:cubicBezTo>
                      <a:pt x="696104" y="375937"/>
                      <a:pt x="708756" y="379552"/>
                      <a:pt x="717793" y="373226"/>
                    </a:cubicBezTo>
                    <a:cubicBezTo>
                      <a:pt x="727733" y="364189"/>
                      <a:pt x="725022" y="365997"/>
                      <a:pt x="734059" y="354249"/>
                    </a:cubicBezTo>
                    <a:cubicBezTo>
                      <a:pt x="744000" y="340693"/>
                      <a:pt x="772014" y="305449"/>
                      <a:pt x="776533" y="291894"/>
                    </a:cubicBezTo>
                    <a:cubicBezTo>
                      <a:pt x="778340" y="287375"/>
                      <a:pt x="779244" y="282857"/>
                      <a:pt x="781051" y="278338"/>
                    </a:cubicBezTo>
                    <a:cubicBezTo>
                      <a:pt x="783762" y="271109"/>
                      <a:pt x="786474" y="260264"/>
                      <a:pt x="787377" y="252131"/>
                    </a:cubicBezTo>
                    <a:cubicBezTo>
                      <a:pt x="786474" y="253938"/>
                      <a:pt x="782859" y="259361"/>
                      <a:pt x="781051" y="260264"/>
                    </a:cubicBezTo>
                    <a:cubicBezTo>
                      <a:pt x="782859" y="255746"/>
                      <a:pt x="787377" y="246709"/>
                      <a:pt x="789185" y="241287"/>
                    </a:cubicBezTo>
                    <a:cubicBezTo>
                      <a:pt x="790992" y="235864"/>
                      <a:pt x="791896" y="231346"/>
                      <a:pt x="792799" y="225020"/>
                    </a:cubicBezTo>
                    <a:lnTo>
                      <a:pt x="792799" y="234961"/>
                    </a:lnTo>
                    <a:lnTo>
                      <a:pt x="796414" y="231346"/>
                    </a:lnTo>
                    <a:cubicBezTo>
                      <a:pt x="799125" y="226828"/>
                      <a:pt x="797318" y="219598"/>
                      <a:pt x="800029" y="210561"/>
                    </a:cubicBezTo>
                    <a:cubicBezTo>
                      <a:pt x="801836" y="206946"/>
                      <a:pt x="802740" y="202428"/>
                      <a:pt x="804547" y="197909"/>
                    </a:cubicBezTo>
                    <a:cubicBezTo>
                      <a:pt x="807258" y="189776"/>
                      <a:pt x="807258" y="192487"/>
                      <a:pt x="805451" y="184354"/>
                    </a:cubicBezTo>
                    <a:cubicBezTo>
                      <a:pt x="800933" y="191583"/>
                      <a:pt x="799125" y="206043"/>
                      <a:pt x="796414" y="211465"/>
                    </a:cubicBezTo>
                    <a:cubicBezTo>
                      <a:pt x="794607" y="215079"/>
                      <a:pt x="794607" y="219598"/>
                      <a:pt x="792799" y="221405"/>
                    </a:cubicBezTo>
                    <a:cubicBezTo>
                      <a:pt x="790992" y="218694"/>
                      <a:pt x="793703" y="206946"/>
                      <a:pt x="795510" y="200620"/>
                    </a:cubicBezTo>
                    <a:cubicBezTo>
                      <a:pt x="797318" y="192487"/>
                      <a:pt x="800933" y="182546"/>
                      <a:pt x="800933" y="178932"/>
                    </a:cubicBezTo>
                    <a:cubicBezTo>
                      <a:pt x="800933" y="178932"/>
                      <a:pt x="800933" y="178932"/>
                      <a:pt x="800933" y="178932"/>
                    </a:cubicBezTo>
                    <a:lnTo>
                      <a:pt x="801836" y="178932"/>
                    </a:lnTo>
                    <a:cubicBezTo>
                      <a:pt x="802740" y="178932"/>
                      <a:pt x="801836" y="180739"/>
                      <a:pt x="802740" y="178932"/>
                    </a:cubicBezTo>
                    <a:cubicBezTo>
                      <a:pt x="803644" y="176221"/>
                      <a:pt x="800933" y="168991"/>
                      <a:pt x="800933" y="166280"/>
                    </a:cubicBezTo>
                    <a:cubicBezTo>
                      <a:pt x="800933" y="166280"/>
                      <a:pt x="800933" y="166280"/>
                      <a:pt x="801836" y="166280"/>
                    </a:cubicBezTo>
                    <a:cubicBezTo>
                      <a:pt x="801836" y="167184"/>
                      <a:pt x="803644" y="168087"/>
                      <a:pt x="803644" y="169895"/>
                    </a:cubicBezTo>
                    <a:cubicBezTo>
                      <a:pt x="803644" y="166280"/>
                      <a:pt x="801836" y="159050"/>
                      <a:pt x="801836" y="158147"/>
                    </a:cubicBezTo>
                    <a:cubicBezTo>
                      <a:pt x="801836" y="156339"/>
                      <a:pt x="802740" y="160858"/>
                      <a:pt x="802740" y="157243"/>
                    </a:cubicBezTo>
                    <a:cubicBezTo>
                      <a:pt x="802740" y="156339"/>
                      <a:pt x="802740" y="155436"/>
                      <a:pt x="801836" y="154532"/>
                    </a:cubicBezTo>
                    <a:cubicBezTo>
                      <a:pt x="800933" y="151821"/>
                      <a:pt x="800029" y="150013"/>
                      <a:pt x="800029" y="147302"/>
                    </a:cubicBezTo>
                    <a:cubicBezTo>
                      <a:pt x="807258" y="150917"/>
                      <a:pt x="808162" y="169895"/>
                      <a:pt x="805451" y="178932"/>
                    </a:cubicBezTo>
                    <a:cubicBezTo>
                      <a:pt x="804547" y="183450"/>
                      <a:pt x="804547" y="181643"/>
                      <a:pt x="803644" y="181643"/>
                    </a:cubicBezTo>
                    <a:lnTo>
                      <a:pt x="803644" y="188872"/>
                    </a:lnTo>
                    <a:cubicBezTo>
                      <a:pt x="805451" y="186161"/>
                      <a:pt x="806355" y="181643"/>
                      <a:pt x="808162" y="178932"/>
                    </a:cubicBezTo>
                    <a:cubicBezTo>
                      <a:pt x="809066" y="176221"/>
                      <a:pt x="809970" y="171702"/>
                      <a:pt x="810873" y="169895"/>
                    </a:cubicBezTo>
                    <a:cubicBezTo>
                      <a:pt x="811777" y="168991"/>
                      <a:pt x="810873" y="168991"/>
                      <a:pt x="811777" y="168991"/>
                    </a:cubicBezTo>
                    <a:cubicBezTo>
                      <a:pt x="811777" y="172606"/>
                      <a:pt x="808162" y="179835"/>
                      <a:pt x="809066" y="181643"/>
                    </a:cubicBezTo>
                    <a:cubicBezTo>
                      <a:pt x="809066" y="185258"/>
                      <a:pt x="813584" y="185258"/>
                      <a:pt x="811777" y="194294"/>
                    </a:cubicBezTo>
                    <a:cubicBezTo>
                      <a:pt x="809970" y="202428"/>
                      <a:pt x="804547" y="213272"/>
                      <a:pt x="803644" y="219598"/>
                    </a:cubicBezTo>
                    <a:cubicBezTo>
                      <a:pt x="802740" y="224116"/>
                      <a:pt x="802740" y="230442"/>
                      <a:pt x="800933" y="234057"/>
                    </a:cubicBezTo>
                    <a:cubicBezTo>
                      <a:pt x="799125" y="237672"/>
                      <a:pt x="795510" y="237672"/>
                      <a:pt x="793703" y="243998"/>
                    </a:cubicBezTo>
                    <a:cubicBezTo>
                      <a:pt x="791896" y="253938"/>
                      <a:pt x="790088" y="262072"/>
                      <a:pt x="787377" y="271109"/>
                    </a:cubicBezTo>
                    <a:cubicBezTo>
                      <a:pt x="790088" y="275627"/>
                      <a:pt x="790088" y="270205"/>
                      <a:pt x="800933" y="288279"/>
                    </a:cubicBezTo>
                    <a:cubicBezTo>
                      <a:pt x="802740" y="291894"/>
                      <a:pt x="809066" y="296412"/>
                      <a:pt x="811777" y="298219"/>
                    </a:cubicBezTo>
                    <a:cubicBezTo>
                      <a:pt x="814488" y="300027"/>
                      <a:pt x="815392" y="301834"/>
                      <a:pt x="818103" y="303642"/>
                    </a:cubicBezTo>
                    <a:cubicBezTo>
                      <a:pt x="826236" y="309064"/>
                      <a:pt x="825332" y="309064"/>
                      <a:pt x="827140" y="310871"/>
                    </a:cubicBezTo>
                    <a:cubicBezTo>
                      <a:pt x="834369" y="315390"/>
                      <a:pt x="852443" y="320812"/>
                      <a:pt x="861480" y="324427"/>
                    </a:cubicBezTo>
                    <a:cubicBezTo>
                      <a:pt x="876843" y="330752"/>
                      <a:pt x="891302" y="337078"/>
                      <a:pt x="906665" y="343404"/>
                    </a:cubicBezTo>
                    <a:lnTo>
                      <a:pt x="937391" y="356056"/>
                    </a:lnTo>
                    <a:cubicBezTo>
                      <a:pt x="941909" y="357863"/>
                      <a:pt x="947331" y="360574"/>
                      <a:pt x="951850" y="361478"/>
                    </a:cubicBezTo>
                    <a:cubicBezTo>
                      <a:pt x="959079" y="364189"/>
                      <a:pt x="960887" y="363286"/>
                      <a:pt x="967213" y="366900"/>
                    </a:cubicBezTo>
                    <a:cubicBezTo>
                      <a:pt x="974442" y="370515"/>
                      <a:pt x="973538" y="370515"/>
                      <a:pt x="977153" y="377745"/>
                    </a:cubicBezTo>
                    <a:cubicBezTo>
                      <a:pt x="978961" y="381359"/>
                      <a:pt x="981672" y="388589"/>
                      <a:pt x="983479" y="393107"/>
                    </a:cubicBezTo>
                    <a:cubicBezTo>
                      <a:pt x="987998" y="409374"/>
                      <a:pt x="978961" y="413892"/>
                      <a:pt x="990709" y="425640"/>
                    </a:cubicBezTo>
                    <a:cubicBezTo>
                      <a:pt x="1001553" y="435581"/>
                      <a:pt x="990709" y="438292"/>
                      <a:pt x="999746" y="459077"/>
                    </a:cubicBezTo>
                    <a:cubicBezTo>
                      <a:pt x="1003360" y="467210"/>
                      <a:pt x="1003360" y="469922"/>
                      <a:pt x="1005168" y="474440"/>
                    </a:cubicBezTo>
                    <a:cubicBezTo>
                      <a:pt x="1012397" y="487995"/>
                      <a:pt x="1012397" y="498840"/>
                      <a:pt x="1024145" y="493418"/>
                    </a:cubicBezTo>
                    <a:cubicBezTo>
                      <a:pt x="1032279" y="489803"/>
                      <a:pt x="1034086" y="486188"/>
                      <a:pt x="1038605" y="488899"/>
                    </a:cubicBezTo>
                    <a:cubicBezTo>
                      <a:pt x="1043123" y="490707"/>
                      <a:pt x="1049449" y="493418"/>
                      <a:pt x="1050353" y="497936"/>
                    </a:cubicBezTo>
                    <a:cubicBezTo>
                      <a:pt x="1044027" y="497032"/>
                      <a:pt x="1041316" y="491610"/>
                      <a:pt x="1034086" y="491610"/>
                    </a:cubicBezTo>
                    <a:cubicBezTo>
                      <a:pt x="1031375" y="491610"/>
                      <a:pt x="1030471" y="494321"/>
                      <a:pt x="1027760" y="495225"/>
                    </a:cubicBezTo>
                    <a:cubicBezTo>
                      <a:pt x="1025953" y="496129"/>
                      <a:pt x="1022338" y="497936"/>
                      <a:pt x="1019627" y="498840"/>
                    </a:cubicBezTo>
                    <a:cubicBezTo>
                      <a:pt x="1014205" y="500647"/>
                      <a:pt x="1008783" y="502455"/>
                      <a:pt x="1003360" y="505166"/>
                    </a:cubicBezTo>
                    <a:cubicBezTo>
                      <a:pt x="996131" y="508780"/>
                      <a:pt x="994323" y="507877"/>
                      <a:pt x="993420" y="516914"/>
                    </a:cubicBezTo>
                    <a:lnTo>
                      <a:pt x="1010590" y="516010"/>
                    </a:lnTo>
                    <a:cubicBezTo>
                      <a:pt x="1007879" y="517817"/>
                      <a:pt x="1007879" y="519625"/>
                      <a:pt x="1002457" y="519625"/>
                    </a:cubicBezTo>
                    <a:cubicBezTo>
                      <a:pt x="998842" y="519625"/>
                      <a:pt x="995227" y="517817"/>
                      <a:pt x="992516" y="517817"/>
                    </a:cubicBezTo>
                    <a:cubicBezTo>
                      <a:pt x="992516" y="522336"/>
                      <a:pt x="999746" y="538602"/>
                      <a:pt x="1001553" y="544928"/>
                    </a:cubicBezTo>
                    <a:cubicBezTo>
                      <a:pt x="1007879" y="563906"/>
                      <a:pt x="1004264" y="561195"/>
                      <a:pt x="1007879" y="575654"/>
                    </a:cubicBezTo>
                    <a:cubicBezTo>
                      <a:pt x="1009686" y="582883"/>
                      <a:pt x="1009686" y="586498"/>
                      <a:pt x="1013301" y="589209"/>
                    </a:cubicBezTo>
                    <a:cubicBezTo>
                      <a:pt x="1016916" y="591017"/>
                      <a:pt x="1025953" y="591017"/>
                      <a:pt x="1027760" y="588306"/>
                    </a:cubicBezTo>
                    <a:cubicBezTo>
                      <a:pt x="1033182" y="581076"/>
                      <a:pt x="1026856" y="569328"/>
                      <a:pt x="1024145" y="561195"/>
                    </a:cubicBezTo>
                    <a:cubicBezTo>
                      <a:pt x="1017820" y="542217"/>
                      <a:pt x="1022338" y="538602"/>
                      <a:pt x="1019627" y="529565"/>
                    </a:cubicBezTo>
                    <a:cubicBezTo>
                      <a:pt x="1015108" y="515106"/>
                      <a:pt x="1014205" y="512395"/>
                      <a:pt x="1026856" y="506069"/>
                    </a:cubicBezTo>
                    <a:cubicBezTo>
                      <a:pt x="1034990" y="501551"/>
                      <a:pt x="1045834" y="500647"/>
                      <a:pt x="1054871" y="497936"/>
                    </a:cubicBezTo>
                    <a:cubicBezTo>
                      <a:pt x="1062101" y="495225"/>
                      <a:pt x="1063908" y="497936"/>
                      <a:pt x="1068427" y="500647"/>
                    </a:cubicBezTo>
                    <a:cubicBezTo>
                      <a:pt x="1072041" y="502455"/>
                      <a:pt x="1077464" y="505166"/>
                      <a:pt x="1079271" y="507877"/>
                    </a:cubicBezTo>
                    <a:cubicBezTo>
                      <a:pt x="1088308" y="507877"/>
                      <a:pt x="1091923" y="508780"/>
                      <a:pt x="1096441" y="515106"/>
                    </a:cubicBezTo>
                    <a:cubicBezTo>
                      <a:pt x="1100056" y="520528"/>
                      <a:pt x="1106382" y="532277"/>
                      <a:pt x="1106382" y="539506"/>
                    </a:cubicBezTo>
                    <a:moveTo>
                      <a:pt x="171057" y="538602"/>
                    </a:moveTo>
                    <a:cubicBezTo>
                      <a:pt x="169250" y="544025"/>
                      <a:pt x="166539" y="545832"/>
                      <a:pt x="164731" y="553062"/>
                    </a:cubicBezTo>
                    <a:cubicBezTo>
                      <a:pt x="163827" y="557580"/>
                      <a:pt x="167442" y="563906"/>
                      <a:pt x="169250" y="568424"/>
                    </a:cubicBezTo>
                    <a:cubicBezTo>
                      <a:pt x="171057" y="573847"/>
                      <a:pt x="173768" y="577461"/>
                      <a:pt x="175575" y="582883"/>
                    </a:cubicBezTo>
                    <a:cubicBezTo>
                      <a:pt x="177383" y="588306"/>
                      <a:pt x="180998" y="591920"/>
                      <a:pt x="182805" y="596439"/>
                    </a:cubicBezTo>
                    <a:cubicBezTo>
                      <a:pt x="182805" y="596439"/>
                      <a:pt x="182805" y="596439"/>
                      <a:pt x="182805" y="595535"/>
                    </a:cubicBezTo>
                    <a:lnTo>
                      <a:pt x="185516" y="588306"/>
                    </a:lnTo>
                    <a:lnTo>
                      <a:pt x="185516" y="598246"/>
                    </a:lnTo>
                    <a:cubicBezTo>
                      <a:pt x="185516" y="598246"/>
                      <a:pt x="185516" y="598246"/>
                      <a:pt x="185516" y="598246"/>
                    </a:cubicBezTo>
                    <a:lnTo>
                      <a:pt x="187323" y="598246"/>
                    </a:lnTo>
                    <a:cubicBezTo>
                      <a:pt x="186420" y="602765"/>
                      <a:pt x="186420" y="601861"/>
                      <a:pt x="189131" y="604572"/>
                    </a:cubicBezTo>
                    <a:cubicBezTo>
                      <a:pt x="195457" y="612705"/>
                      <a:pt x="198168" y="620839"/>
                      <a:pt x="204494" y="627165"/>
                    </a:cubicBezTo>
                    <a:cubicBezTo>
                      <a:pt x="210820" y="634394"/>
                      <a:pt x="215338" y="630779"/>
                      <a:pt x="224375" y="628068"/>
                    </a:cubicBezTo>
                    <a:cubicBezTo>
                      <a:pt x="223471" y="624453"/>
                      <a:pt x="223471" y="621742"/>
                      <a:pt x="222568" y="619031"/>
                    </a:cubicBezTo>
                    <a:cubicBezTo>
                      <a:pt x="220760" y="604572"/>
                      <a:pt x="210820" y="605476"/>
                      <a:pt x="211723" y="598246"/>
                    </a:cubicBezTo>
                    <a:cubicBezTo>
                      <a:pt x="214434" y="600957"/>
                      <a:pt x="214434" y="601861"/>
                      <a:pt x="218049" y="603668"/>
                    </a:cubicBezTo>
                    <a:cubicBezTo>
                      <a:pt x="228894" y="609091"/>
                      <a:pt x="225279" y="612705"/>
                      <a:pt x="227990" y="627165"/>
                    </a:cubicBezTo>
                    <a:cubicBezTo>
                      <a:pt x="231605" y="642527"/>
                      <a:pt x="237027" y="638913"/>
                      <a:pt x="258715" y="635298"/>
                    </a:cubicBezTo>
                    <a:cubicBezTo>
                      <a:pt x="256908" y="628068"/>
                      <a:pt x="256908" y="618128"/>
                      <a:pt x="253293" y="611802"/>
                    </a:cubicBezTo>
                    <a:cubicBezTo>
                      <a:pt x="251486" y="608187"/>
                      <a:pt x="249678" y="604572"/>
                      <a:pt x="248775" y="600957"/>
                    </a:cubicBezTo>
                    <a:cubicBezTo>
                      <a:pt x="247871" y="598246"/>
                      <a:pt x="248775" y="598246"/>
                      <a:pt x="247871" y="595535"/>
                    </a:cubicBezTo>
                    <a:cubicBezTo>
                      <a:pt x="246967" y="593728"/>
                      <a:pt x="246967" y="591920"/>
                      <a:pt x="246967" y="591017"/>
                    </a:cubicBezTo>
                    <a:cubicBezTo>
                      <a:pt x="246967" y="593728"/>
                      <a:pt x="254197" y="603668"/>
                      <a:pt x="256004" y="607283"/>
                    </a:cubicBezTo>
                    <a:cubicBezTo>
                      <a:pt x="257812" y="612705"/>
                      <a:pt x="259619" y="622646"/>
                      <a:pt x="260523" y="628068"/>
                    </a:cubicBezTo>
                    <a:cubicBezTo>
                      <a:pt x="261427" y="632587"/>
                      <a:pt x="261427" y="635298"/>
                      <a:pt x="263234" y="638913"/>
                    </a:cubicBezTo>
                    <a:cubicBezTo>
                      <a:pt x="265041" y="643431"/>
                      <a:pt x="266849" y="642527"/>
                      <a:pt x="272271" y="642527"/>
                    </a:cubicBezTo>
                    <a:cubicBezTo>
                      <a:pt x="274982" y="642527"/>
                      <a:pt x="282212" y="641624"/>
                      <a:pt x="284019" y="641624"/>
                    </a:cubicBezTo>
                    <a:cubicBezTo>
                      <a:pt x="286730" y="640720"/>
                      <a:pt x="290345" y="638913"/>
                      <a:pt x="292152" y="637105"/>
                    </a:cubicBezTo>
                    <a:cubicBezTo>
                      <a:pt x="293056" y="621742"/>
                      <a:pt x="285826" y="602765"/>
                      <a:pt x="286730" y="584691"/>
                    </a:cubicBezTo>
                    <a:lnTo>
                      <a:pt x="287634" y="591017"/>
                    </a:lnTo>
                    <a:lnTo>
                      <a:pt x="289441" y="588306"/>
                    </a:lnTo>
                    <a:cubicBezTo>
                      <a:pt x="289441" y="591920"/>
                      <a:pt x="291248" y="594632"/>
                      <a:pt x="291248" y="599150"/>
                    </a:cubicBezTo>
                    <a:cubicBezTo>
                      <a:pt x="291248" y="604572"/>
                      <a:pt x="289441" y="602765"/>
                      <a:pt x="290345" y="609091"/>
                    </a:cubicBezTo>
                    <a:cubicBezTo>
                      <a:pt x="291248" y="616320"/>
                      <a:pt x="293960" y="621742"/>
                      <a:pt x="293960" y="628972"/>
                    </a:cubicBezTo>
                    <a:cubicBezTo>
                      <a:pt x="293960" y="633490"/>
                      <a:pt x="293960" y="638913"/>
                      <a:pt x="291248" y="640720"/>
                    </a:cubicBezTo>
                    <a:cubicBezTo>
                      <a:pt x="290345" y="641624"/>
                      <a:pt x="283115" y="645238"/>
                      <a:pt x="280404" y="646142"/>
                    </a:cubicBezTo>
                    <a:cubicBezTo>
                      <a:pt x="260523" y="651564"/>
                      <a:pt x="261427" y="641624"/>
                      <a:pt x="258715" y="638913"/>
                    </a:cubicBezTo>
                    <a:cubicBezTo>
                      <a:pt x="251486" y="639816"/>
                      <a:pt x="250582" y="642527"/>
                      <a:pt x="240642" y="642527"/>
                    </a:cubicBezTo>
                    <a:cubicBezTo>
                      <a:pt x="231605" y="642527"/>
                      <a:pt x="230701" y="640720"/>
                      <a:pt x="226182" y="635298"/>
                    </a:cubicBezTo>
                    <a:cubicBezTo>
                      <a:pt x="213531" y="635298"/>
                      <a:pt x="209012" y="638009"/>
                      <a:pt x="202686" y="629876"/>
                    </a:cubicBezTo>
                    <a:cubicBezTo>
                      <a:pt x="190938" y="616320"/>
                      <a:pt x="198168" y="623550"/>
                      <a:pt x="190938" y="611802"/>
                    </a:cubicBezTo>
                    <a:lnTo>
                      <a:pt x="182805" y="600054"/>
                    </a:lnTo>
                    <a:cubicBezTo>
                      <a:pt x="175575" y="587402"/>
                      <a:pt x="162020" y="561195"/>
                      <a:pt x="159309" y="544025"/>
                    </a:cubicBezTo>
                    <a:lnTo>
                      <a:pt x="140331" y="544025"/>
                    </a:lnTo>
                    <a:cubicBezTo>
                      <a:pt x="135813" y="544928"/>
                      <a:pt x="130391" y="545832"/>
                      <a:pt x="126776" y="546736"/>
                    </a:cubicBezTo>
                    <a:cubicBezTo>
                      <a:pt x="122257" y="547639"/>
                      <a:pt x="120450" y="548543"/>
                      <a:pt x="116835" y="549447"/>
                    </a:cubicBezTo>
                    <a:cubicBezTo>
                      <a:pt x="113220" y="550350"/>
                      <a:pt x="97858" y="551254"/>
                      <a:pt x="94243" y="550350"/>
                    </a:cubicBezTo>
                    <a:cubicBezTo>
                      <a:pt x="90628" y="550350"/>
                      <a:pt x="87013" y="549447"/>
                      <a:pt x="83399" y="548543"/>
                    </a:cubicBezTo>
                    <a:cubicBezTo>
                      <a:pt x="77976" y="547639"/>
                      <a:pt x="77976" y="546736"/>
                      <a:pt x="76169" y="544025"/>
                    </a:cubicBezTo>
                    <a:lnTo>
                      <a:pt x="76169" y="544025"/>
                    </a:lnTo>
                    <a:moveTo>
                      <a:pt x="345470" y="539506"/>
                    </a:moveTo>
                    <a:lnTo>
                      <a:pt x="338241" y="533180"/>
                    </a:lnTo>
                    <a:cubicBezTo>
                      <a:pt x="333722" y="530469"/>
                      <a:pt x="324685" y="531373"/>
                      <a:pt x="313841" y="520528"/>
                    </a:cubicBezTo>
                    <a:cubicBezTo>
                      <a:pt x="310226" y="517817"/>
                      <a:pt x="307515" y="516010"/>
                      <a:pt x="302997" y="513299"/>
                    </a:cubicBezTo>
                    <a:cubicBezTo>
                      <a:pt x="299382" y="510588"/>
                      <a:pt x="294863" y="508780"/>
                      <a:pt x="291248" y="506069"/>
                    </a:cubicBezTo>
                    <a:lnTo>
                      <a:pt x="280404" y="498840"/>
                    </a:lnTo>
                    <a:cubicBezTo>
                      <a:pt x="276789" y="496129"/>
                      <a:pt x="272271" y="494321"/>
                      <a:pt x="268656" y="492514"/>
                    </a:cubicBezTo>
                    <a:cubicBezTo>
                      <a:pt x="264138" y="489803"/>
                      <a:pt x="262330" y="487995"/>
                      <a:pt x="257812" y="485284"/>
                    </a:cubicBezTo>
                    <a:cubicBezTo>
                      <a:pt x="254197" y="483477"/>
                      <a:pt x="249678" y="480766"/>
                      <a:pt x="246064" y="478055"/>
                    </a:cubicBezTo>
                    <a:cubicBezTo>
                      <a:pt x="235219" y="471729"/>
                      <a:pt x="234316" y="468114"/>
                      <a:pt x="227086" y="459981"/>
                    </a:cubicBezTo>
                    <a:cubicBezTo>
                      <a:pt x="219857" y="450944"/>
                      <a:pt x="192746" y="450944"/>
                      <a:pt x="181901" y="452751"/>
                    </a:cubicBezTo>
                    <a:cubicBezTo>
                      <a:pt x="169250" y="454559"/>
                      <a:pt x="165635" y="459981"/>
                      <a:pt x="157502" y="464499"/>
                    </a:cubicBezTo>
                    <a:cubicBezTo>
                      <a:pt x="159309" y="463596"/>
                      <a:pt x="160213" y="463596"/>
                      <a:pt x="161116" y="464499"/>
                    </a:cubicBezTo>
                    <a:cubicBezTo>
                      <a:pt x="158405" y="466307"/>
                      <a:pt x="147561" y="475344"/>
                      <a:pt x="145754" y="477151"/>
                    </a:cubicBezTo>
                    <a:lnTo>
                      <a:pt x="156598" y="470825"/>
                    </a:lnTo>
                    <a:cubicBezTo>
                      <a:pt x="155694" y="472633"/>
                      <a:pt x="148465" y="478959"/>
                      <a:pt x="145754" y="480766"/>
                    </a:cubicBezTo>
                    <a:cubicBezTo>
                      <a:pt x="142139" y="483477"/>
                      <a:pt x="137620" y="487092"/>
                      <a:pt x="136717" y="491610"/>
                    </a:cubicBezTo>
                    <a:cubicBezTo>
                      <a:pt x="143042" y="487092"/>
                      <a:pt x="145754" y="482573"/>
                      <a:pt x="154790" y="478959"/>
                    </a:cubicBezTo>
                    <a:cubicBezTo>
                      <a:pt x="152983" y="479862"/>
                      <a:pt x="152983" y="480766"/>
                      <a:pt x="151176" y="482573"/>
                    </a:cubicBezTo>
                    <a:cubicBezTo>
                      <a:pt x="150272" y="483477"/>
                      <a:pt x="148465" y="484381"/>
                      <a:pt x="147561" y="485284"/>
                    </a:cubicBezTo>
                    <a:cubicBezTo>
                      <a:pt x="147561" y="485284"/>
                      <a:pt x="137620" y="493418"/>
                      <a:pt x="142139" y="490707"/>
                    </a:cubicBezTo>
                    <a:cubicBezTo>
                      <a:pt x="145754" y="488899"/>
                      <a:pt x="147561" y="485284"/>
                      <a:pt x="152079" y="484381"/>
                    </a:cubicBezTo>
                    <a:cubicBezTo>
                      <a:pt x="149368" y="487092"/>
                      <a:pt x="146657" y="488899"/>
                      <a:pt x="144850" y="491610"/>
                    </a:cubicBezTo>
                    <a:cubicBezTo>
                      <a:pt x="145754" y="490707"/>
                      <a:pt x="145754" y="490707"/>
                      <a:pt x="146657" y="490707"/>
                    </a:cubicBezTo>
                    <a:cubicBezTo>
                      <a:pt x="147561" y="490707"/>
                      <a:pt x="147561" y="490707"/>
                      <a:pt x="148465" y="490707"/>
                    </a:cubicBezTo>
                    <a:cubicBezTo>
                      <a:pt x="138524" y="497936"/>
                      <a:pt x="152079" y="501551"/>
                      <a:pt x="158405" y="507877"/>
                    </a:cubicBezTo>
                    <a:cubicBezTo>
                      <a:pt x="159309" y="505166"/>
                      <a:pt x="161116" y="534988"/>
                      <a:pt x="161116" y="537699"/>
                    </a:cubicBezTo>
                    <a:cubicBezTo>
                      <a:pt x="163827" y="533180"/>
                      <a:pt x="163827" y="529565"/>
                      <a:pt x="168346" y="525951"/>
                    </a:cubicBezTo>
                    <a:cubicBezTo>
                      <a:pt x="165635" y="536795"/>
                      <a:pt x="159309" y="538602"/>
                      <a:pt x="162020" y="550350"/>
                    </a:cubicBezTo>
                    <a:cubicBezTo>
                      <a:pt x="165635" y="545832"/>
                      <a:pt x="166539" y="536795"/>
                      <a:pt x="171961" y="534084"/>
                    </a:cubicBezTo>
                    <a:cubicBezTo>
                      <a:pt x="169250" y="540410"/>
                      <a:pt x="162924" y="545832"/>
                      <a:pt x="163827" y="553965"/>
                    </a:cubicBezTo>
                    <a:cubicBezTo>
                      <a:pt x="165635" y="551254"/>
                      <a:pt x="165635" y="548543"/>
                      <a:pt x="166539" y="545832"/>
                    </a:cubicBezTo>
                    <a:cubicBezTo>
                      <a:pt x="167442" y="543121"/>
                      <a:pt x="169250" y="541314"/>
                      <a:pt x="171057" y="540410"/>
                    </a:cubicBezTo>
                    <a:moveTo>
                      <a:pt x="1068427" y="540410"/>
                    </a:moveTo>
                    <a:cubicBezTo>
                      <a:pt x="1067523" y="543121"/>
                      <a:pt x="1069330" y="547639"/>
                      <a:pt x="1069330" y="550350"/>
                    </a:cubicBezTo>
                    <a:cubicBezTo>
                      <a:pt x="1070234" y="557580"/>
                      <a:pt x="1071138" y="570232"/>
                      <a:pt x="1061197" y="571135"/>
                    </a:cubicBezTo>
                    <a:cubicBezTo>
                      <a:pt x="1055775" y="572039"/>
                      <a:pt x="1055775" y="569328"/>
                      <a:pt x="1053064" y="566617"/>
                    </a:cubicBezTo>
                    <a:lnTo>
                      <a:pt x="1052160" y="565713"/>
                    </a:lnTo>
                    <a:cubicBezTo>
                      <a:pt x="1052160" y="565713"/>
                      <a:pt x="1052160" y="565713"/>
                      <a:pt x="1051256" y="565713"/>
                    </a:cubicBezTo>
                    <a:cubicBezTo>
                      <a:pt x="1052160" y="597343"/>
                      <a:pt x="1037701" y="584691"/>
                      <a:pt x="1032279" y="586498"/>
                    </a:cubicBezTo>
                    <a:cubicBezTo>
                      <a:pt x="1027760" y="590113"/>
                      <a:pt x="1029568" y="592824"/>
                      <a:pt x="1019627" y="593728"/>
                    </a:cubicBezTo>
                    <a:cubicBezTo>
                      <a:pt x="1008783" y="594632"/>
                      <a:pt x="1008783" y="588306"/>
                      <a:pt x="1006071" y="586498"/>
                    </a:cubicBezTo>
                    <a:cubicBezTo>
                      <a:pt x="1001553" y="588306"/>
                      <a:pt x="993420" y="590113"/>
                      <a:pt x="987998" y="587402"/>
                    </a:cubicBezTo>
                    <a:cubicBezTo>
                      <a:pt x="984383" y="585595"/>
                      <a:pt x="985287" y="584691"/>
                      <a:pt x="983479" y="581076"/>
                    </a:cubicBezTo>
                    <a:cubicBezTo>
                      <a:pt x="982575" y="578365"/>
                      <a:pt x="980768" y="576558"/>
                      <a:pt x="979864" y="573847"/>
                    </a:cubicBezTo>
                    <a:cubicBezTo>
                      <a:pt x="978057" y="569328"/>
                      <a:pt x="976250" y="563002"/>
                      <a:pt x="973538" y="557580"/>
                    </a:cubicBezTo>
                    <a:cubicBezTo>
                      <a:pt x="971731" y="552158"/>
                      <a:pt x="969924" y="548543"/>
                      <a:pt x="969020" y="542217"/>
                    </a:cubicBezTo>
                    <a:lnTo>
                      <a:pt x="386136" y="542217"/>
                    </a:lnTo>
                    <a:cubicBezTo>
                      <a:pt x="391559" y="547639"/>
                      <a:pt x="384329" y="565713"/>
                      <a:pt x="358122" y="568424"/>
                    </a:cubicBezTo>
                    <a:cubicBezTo>
                      <a:pt x="331915" y="572039"/>
                      <a:pt x="321974" y="557580"/>
                      <a:pt x="312937" y="555773"/>
                    </a:cubicBezTo>
                    <a:cubicBezTo>
                      <a:pt x="312937" y="561195"/>
                      <a:pt x="329204" y="582883"/>
                      <a:pt x="333722" y="591920"/>
                    </a:cubicBezTo>
                    <a:cubicBezTo>
                      <a:pt x="335530" y="594632"/>
                      <a:pt x="336433" y="595535"/>
                      <a:pt x="337337" y="597343"/>
                    </a:cubicBezTo>
                    <a:cubicBezTo>
                      <a:pt x="344567" y="605476"/>
                      <a:pt x="344567" y="606380"/>
                      <a:pt x="348181" y="615416"/>
                    </a:cubicBezTo>
                    <a:cubicBezTo>
                      <a:pt x="349989" y="619935"/>
                      <a:pt x="351796" y="624453"/>
                      <a:pt x="353603" y="629876"/>
                    </a:cubicBezTo>
                    <a:cubicBezTo>
                      <a:pt x="355411" y="634394"/>
                      <a:pt x="360833" y="643431"/>
                      <a:pt x="363544" y="648853"/>
                    </a:cubicBezTo>
                    <a:cubicBezTo>
                      <a:pt x="364448" y="651564"/>
                      <a:pt x="365351" y="654275"/>
                      <a:pt x="367159" y="656083"/>
                    </a:cubicBezTo>
                    <a:cubicBezTo>
                      <a:pt x="370774" y="662409"/>
                      <a:pt x="380714" y="675060"/>
                      <a:pt x="369870" y="682290"/>
                    </a:cubicBezTo>
                    <a:cubicBezTo>
                      <a:pt x="366255" y="685001"/>
                      <a:pt x="359026" y="685905"/>
                      <a:pt x="354507" y="684097"/>
                    </a:cubicBezTo>
                    <a:cubicBezTo>
                      <a:pt x="349989" y="683194"/>
                      <a:pt x="347278" y="677771"/>
                      <a:pt x="345470" y="674157"/>
                    </a:cubicBezTo>
                    <a:cubicBezTo>
                      <a:pt x="340048" y="669638"/>
                      <a:pt x="333722" y="654275"/>
                      <a:pt x="331011" y="650661"/>
                    </a:cubicBezTo>
                    <a:cubicBezTo>
                      <a:pt x="329204" y="647950"/>
                      <a:pt x="315648" y="628068"/>
                      <a:pt x="314745" y="628068"/>
                    </a:cubicBezTo>
                    <a:cubicBezTo>
                      <a:pt x="313841" y="624453"/>
                      <a:pt x="312033" y="621742"/>
                      <a:pt x="309322" y="619031"/>
                    </a:cubicBezTo>
                    <a:cubicBezTo>
                      <a:pt x="305708" y="614513"/>
                      <a:pt x="301189" y="610898"/>
                      <a:pt x="296671" y="606380"/>
                    </a:cubicBezTo>
                    <a:cubicBezTo>
                      <a:pt x="294863" y="604572"/>
                      <a:pt x="293056" y="603668"/>
                      <a:pt x="291248" y="601861"/>
                    </a:cubicBezTo>
                    <a:cubicBezTo>
                      <a:pt x="288537" y="599150"/>
                      <a:pt x="290345" y="593728"/>
                      <a:pt x="291248" y="590113"/>
                    </a:cubicBezTo>
                    <a:cubicBezTo>
                      <a:pt x="290345" y="595535"/>
                      <a:pt x="291248" y="591920"/>
                      <a:pt x="293056" y="592824"/>
                    </a:cubicBezTo>
                    <a:cubicBezTo>
                      <a:pt x="293056" y="591017"/>
                      <a:pt x="293960" y="593728"/>
                      <a:pt x="293960" y="591920"/>
                    </a:cubicBezTo>
                    <a:lnTo>
                      <a:pt x="295767" y="602765"/>
                    </a:lnTo>
                    <a:lnTo>
                      <a:pt x="297574" y="600957"/>
                    </a:lnTo>
                    <a:cubicBezTo>
                      <a:pt x="298478" y="608187"/>
                      <a:pt x="304804" y="609994"/>
                      <a:pt x="308419" y="615416"/>
                    </a:cubicBezTo>
                    <a:cubicBezTo>
                      <a:pt x="315648" y="625357"/>
                      <a:pt x="322878" y="634394"/>
                      <a:pt x="329204" y="645238"/>
                    </a:cubicBezTo>
                    <a:cubicBezTo>
                      <a:pt x="331011" y="647950"/>
                      <a:pt x="332818" y="649757"/>
                      <a:pt x="333722" y="652468"/>
                    </a:cubicBezTo>
                    <a:cubicBezTo>
                      <a:pt x="334626" y="655179"/>
                      <a:pt x="336433" y="657890"/>
                      <a:pt x="337337" y="660601"/>
                    </a:cubicBezTo>
                    <a:lnTo>
                      <a:pt x="346374" y="676868"/>
                    </a:lnTo>
                    <a:cubicBezTo>
                      <a:pt x="350892" y="685905"/>
                      <a:pt x="363544" y="687712"/>
                      <a:pt x="368966" y="676868"/>
                    </a:cubicBezTo>
                    <a:cubicBezTo>
                      <a:pt x="372581" y="670542"/>
                      <a:pt x="367159" y="666023"/>
                      <a:pt x="363544" y="659698"/>
                    </a:cubicBezTo>
                    <a:cubicBezTo>
                      <a:pt x="357218" y="649757"/>
                      <a:pt x="346374" y="627165"/>
                      <a:pt x="343663" y="617224"/>
                    </a:cubicBezTo>
                    <a:cubicBezTo>
                      <a:pt x="340952" y="607283"/>
                      <a:pt x="339144" y="606380"/>
                      <a:pt x="334626" y="600957"/>
                    </a:cubicBezTo>
                    <a:cubicBezTo>
                      <a:pt x="331011" y="597343"/>
                      <a:pt x="317456" y="575654"/>
                      <a:pt x="314745" y="570232"/>
                    </a:cubicBezTo>
                    <a:cubicBezTo>
                      <a:pt x="312033" y="564810"/>
                      <a:pt x="309322" y="559387"/>
                      <a:pt x="306611" y="553965"/>
                    </a:cubicBezTo>
                    <a:cubicBezTo>
                      <a:pt x="303900" y="548543"/>
                      <a:pt x="301189" y="542217"/>
                      <a:pt x="299382" y="536795"/>
                    </a:cubicBezTo>
                    <a:cubicBezTo>
                      <a:pt x="297574" y="532277"/>
                      <a:pt x="297574" y="532277"/>
                      <a:pt x="296671" y="526854"/>
                    </a:cubicBezTo>
                    <a:cubicBezTo>
                      <a:pt x="295767" y="523240"/>
                      <a:pt x="293960" y="521432"/>
                      <a:pt x="293056" y="517817"/>
                    </a:cubicBezTo>
                    <a:cubicBezTo>
                      <a:pt x="298478" y="523240"/>
                      <a:pt x="298478" y="531373"/>
                      <a:pt x="302997" y="537699"/>
                    </a:cubicBezTo>
                    <a:lnTo>
                      <a:pt x="302997" y="530469"/>
                    </a:lnTo>
                    <a:cubicBezTo>
                      <a:pt x="303900" y="533180"/>
                      <a:pt x="303900" y="534084"/>
                      <a:pt x="304804" y="536795"/>
                    </a:cubicBezTo>
                    <a:lnTo>
                      <a:pt x="306611" y="540410"/>
                    </a:lnTo>
                    <a:cubicBezTo>
                      <a:pt x="306611" y="540410"/>
                      <a:pt x="306611" y="540410"/>
                      <a:pt x="306611" y="540410"/>
                    </a:cubicBezTo>
                    <a:cubicBezTo>
                      <a:pt x="306611" y="540410"/>
                      <a:pt x="306611" y="540410"/>
                      <a:pt x="306611" y="541314"/>
                    </a:cubicBezTo>
                    <a:cubicBezTo>
                      <a:pt x="306611" y="542217"/>
                      <a:pt x="307515" y="542217"/>
                      <a:pt x="307515" y="543121"/>
                    </a:cubicBezTo>
                    <a:lnTo>
                      <a:pt x="308419" y="540410"/>
                    </a:lnTo>
                    <a:cubicBezTo>
                      <a:pt x="309322" y="544928"/>
                      <a:pt x="311130" y="548543"/>
                      <a:pt x="312937" y="552158"/>
                    </a:cubicBezTo>
                    <a:cubicBezTo>
                      <a:pt x="313841" y="554869"/>
                      <a:pt x="319263" y="556676"/>
                      <a:pt x="321974" y="558484"/>
                    </a:cubicBezTo>
                    <a:cubicBezTo>
                      <a:pt x="330107" y="562098"/>
                      <a:pt x="334626" y="566617"/>
                      <a:pt x="343663" y="567521"/>
                    </a:cubicBezTo>
                    <a:cubicBezTo>
                      <a:pt x="353603" y="568424"/>
                      <a:pt x="374388" y="566617"/>
                      <a:pt x="379811" y="557580"/>
                    </a:cubicBezTo>
                    <a:cubicBezTo>
                      <a:pt x="380714" y="555773"/>
                      <a:pt x="387040" y="546736"/>
                      <a:pt x="380714" y="547639"/>
                    </a:cubicBezTo>
                    <a:cubicBezTo>
                      <a:pt x="377100" y="548543"/>
                      <a:pt x="373485" y="550350"/>
                      <a:pt x="369870" y="551254"/>
                    </a:cubicBezTo>
                    <a:cubicBezTo>
                      <a:pt x="365351" y="552158"/>
                      <a:pt x="358122" y="552158"/>
                      <a:pt x="358122" y="545832"/>
                    </a:cubicBezTo>
                    <a:cubicBezTo>
                      <a:pt x="358122" y="545832"/>
                      <a:pt x="358122" y="545832"/>
                      <a:pt x="358122" y="546736"/>
                    </a:cubicBezTo>
                    <a:cubicBezTo>
                      <a:pt x="358122" y="546736"/>
                      <a:pt x="358122" y="546736"/>
                      <a:pt x="358122" y="546736"/>
                    </a:cubicBezTo>
                    <a:cubicBezTo>
                      <a:pt x="361737" y="552158"/>
                      <a:pt x="376196" y="547639"/>
                      <a:pt x="378907" y="544928"/>
                    </a:cubicBezTo>
                    <a:cubicBezTo>
                      <a:pt x="380714" y="543121"/>
                      <a:pt x="379811" y="544928"/>
                      <a:pt x="380714" y="542217"/>
                    </a:cubicBezTo>
                    <a:cubicBezTo>
                      <a:pt x="374388" y="543121"/>
                      <a:pt x="363544" y="544025"/>
                      <a:pt x="356315" y="543121"/>
                    </a:cubicBezTo>
                    <a:cubicBezTo>
                      <a:pt x="356315" y="543121"/>
                      <a:pt x="356315" y="543121"/>
                      <a:pt x="356315" y="544025"/>
                    </a:cubicBezTo>
                    <a:cubicBezTo>
                      <a:pt x="356315" y="544025"/>
                      <a:pt x="356315" y="544025"/>
                      <a:pt x="356315" y="544928"/>
                    </a:cubicBezTo>
                    <a:cubicBezTo>
                      <a:pt x="356315" y="545832"/>
                      <a:pt x="356315" y="544928"/>
                      <a:pt x="356315" y="545832"/>
                    </a:cubicBezTo>
                    <a:cubicBezTo>
                      <a:pt x="356315" y="545832"/>
                      <a:pt x="356315" y="547639"/>
                      <a:pt x="356315" y="547639"/>
                    </a:cubicBezTo>
                    <a:cubicBezTo>
                      <a:pt x="356315" y="545832"/>
                      <a:pt x="354507" y="544025"/>
                      <a:pt x="353603" y="543121"/>
                    </a:cubicBezTo>
                    <a:cubicBezTo>
                      <a:pt x="353603" y="543121"/>
                      <a:pt x="351796" y="542217"/>
                      <a:pt x="351796" y="542217"/>
                    </a:cubicBezTo>
                    <a:cubicBezTo>
                      <a:pt x="349085" y="541314"/>
                      <a:pt x="347278" y="540410"/>
                      <a:pt x="344567" y="538602"/>
                    </a:cubicBezTo>
                    <a:moveTo>
                      <a:pt x="573201" y="538602"/>
                    </a:moveTo>
                    <a:lnTo>
                      <a:pt x="650919" y="538602"/>
                    </a:lnTo>
                    <a:cubicBezTo>
                      <a:pt x="650919" y="531373"/>
                      <a:pt x="654534" y="521432"/>
                      <a:pt x="654534" y="513299"/>
                    </a:cubicBezTo>
                    <a:cubicBezTo>
                      <a:pt x="654534" y="508780"/>
                      <a:pt x="656341" y="505166"/>
                      <a:pt x="657245" y="500647"/>
                    </a:cubicBezTo>
                    <a:cubicBezTo>
                      <a:pt x="658149" y="496129"/>
                      <a:pt x="658149" y="490707"/>
                      <a:pt x="658149" y="486188"/>
                    </a:cubicBezTo>
                    <a:cubicBezTo>
                      <a:pt x="659053" y="477151"/>
                      <a:pt x="661764" y="468114"/>
                      <a:pt x="662667" y="459077"/>
                    </a:cubicBezTo>
                    <a:lnTo>
                      <a:pt x="665378" y="438292"/>
                    </a:lnTo>
                    <a:cubicBezTo>
                      <a:pt x="665378" y="435581"/>
                      <a:pt x="664475" y="435581"/>
                      <a:pt x="663571" y="431966"/>
                    </a:cubicBezTo>
                    <a:cubicBezTo>
                      <a:pt x="661764" y="422929"/>
                      <a:pt x="661764" y="412085"/>
                      <a:pt x="659956" y="403952"/>
                    </a:cubicBezTo>
                    <a:cubicBezTo>
                      <a:pt x="659053" y="400337"/>
                      <a:pt x="657245" y="394915"/>
                      <a:pt x="655438" y="393107"/>
                    </a:cubicBezTo>
                    <a:cubicBezTo>
                      <a:pt x="653630" y="391300"/>
                      <a:pt x="640075" y="390396"/>
                      <a:pt x="637364" y="391300"/>
                    </a:cubicBezTo>
                    <a:cubicBezTo>
                      <a:pt x="613868" y="394915"/>
                      <a:pt x="602120" y="406663"/>
                      <a:pt x="597601" y="406663"/>
                    </a:cubicBezTo>
                    <a:cubicBezTo>
                      <a:pt x="626519" y="379552"/>
                      <a:pt x="651823" y="388589"/>
                      <a:pt x="665378" y="375034"/>
                    </a:cubicBezTo>
                    <a:lnTo>
                      <a:pt x="634653" y="337982"/>
                    </a:lnTo>
                    <a:cubicBezTo>
                      <a:pt x="629231" y="332560"/>
                      <a:pt x="624712" y="325330"/>
                      <a:pt x="620194" y="319004"/>
                    </a:cubicBezTo>
                    <a:cubicBezTo>
                      <a:pt x="617482" y="316293"/>
                      <a:pt x="612964" y="308160"/>
                      <a:pt x="612060" y="307256"/>
                    </a:cubicBezTo>
                    <a:cubicBezTo>
                      <a:pt x="608446" y="304545"/>
                      <a:pt x="610253" y="302738"/>
                      <a:pt x="608446" y="299123"/>
                    </a:cubicBezTo>
                    <a:lnTo>
                      <a:pt x="607542" y="303642"/>
                    </a:lnTo>
                    <a:cubicBezTo>
                      <a:pt x="604831" y="300027"/>
                      <a:pt x="607542" y="297316"/>
                      <a:pt x="605734" y="293701"/>
                    </a:cubicBezTo>
                    <a:cubicBezTo>
                      <a:pt x="604831" y="291894"/>
                      <a:pt x="605734" y="292797"/>
                      <a:pt x="604831" y="291894"/>
                    </a:cubicBezTo>
                    <a:cubicBezTo>
                      <a:pt x="603927" y="294605"/>
                      <a:pt x="603927" y="296412"/>
                      <a:pt x="603023" y="298219"/>
                    </a:cubicBezTo>
                    <a:cubicBezTo>
                      <a:pt x="602120" y="292797"/>
                      <a:pt x="603927" y="290086"/>
                      <a:pt x="603023" y="285568"/>
                    </a:cubicBezTo>
                    <a:cubicBezTo>
                      <a:pt x="603023" y="288279"/>
                      <a:pt x="603023" y="286471"/>
                      <a:pt x="601216" y="289183"/>
                    </a:cubicBezTo>
                    <a:cubicBezTo>
                      <a:pt x="600312" y="290990"/>
                      <a:pt x="599409" y="292797"/>
                      <a:pt x="599409" y="293701"/>
                    </a:cubicBezTo>
                    <a:lnTo>
                      <a:pt x="599409" y="282857"/>
                    </a:lnTo>
                    <a:cubicBezTo>
                      <a:pt x="598505" y="283760"/>
                      <a:pt x="598505" y="285568"/>
                      <a:pt x="597601" y="287375"/>
                    </a:cubicBezTo>
                    <a:cubicBezTo>
                      <a:pt x="596698" y="289183"/>
                      <a:pt x="596698" y="290990"/>
                      <a:pt x="595794" y="291894"/>
                    </a:cubicBezTo>
                    <a:lnTo>
                      <a:pt x="596698" y="283760"/>
                    </a:lnTo>
                    <a:cubicBezTo>
                      <a:pt x="596698" y="284664"/>
                      <a:pt x="596698" y="283760"/>
                      <a:pt x="595794" y="285568"/>
                    </a:cubicBezTo>
                    <a:cubicBezTo>
                      <a:pt x="594890" y="287375"/>
                      <a:pt x="594890" y="288279"/>
                      <a:pt x="593986" y="290086"/>
                    </a:cubicBezTo>
                    <a:lnTo>
                      <a:pt x="593986" y="279242"/>
                    </a:lnTo>
                    <a:cubicBezTo>
                      <a:pt x="591275" y="285568"/>
                      <a:pt x="590372" y="283760"/>
                      <a:pt x="590372" y="292797"/>
                    </a:cubicBezTo>
                    <a:cubicBezTo>
                      <a:pt x="589468" y="305449"/>
                      <a:pt x="586757" y="331656"/>
                      <a:pt x="589468" y="342501"/>
                    </a:cubicBezTo>
                    <a:cubicBezTo>
                      <a:pt x="591275" y="351537"/>
                      <a:pt x="593986" y="361478"/>
                      <a:pt x="594890" y="371419"/>
                    </a:cubicBezTo>
                    <a:cubicBezTo>
                      <a:pt x="595794" y="376841"/>
                      <a:pt x="594890" y="382263"/>
                      <a:pt x="595794" y="387685"/>
                    </a:cubicBezTo>
                    <a:cubicBezTo>
                      <a:pt x="596698" y="393107"/>
                      <a:pt x="596698" y="399433"/>
                      <a:pt x="596698" y="403952"/>
                    </a:cubicBezTo>
                    <a:cubicBezTo>
                      <a:pt x="593986" y="401241"/>
                      <a:pt x="591275" y="388589"/>
                      <a:pt x="590372" y="384974"/>
                    </a:cubicBezTo>
                    <a:cubicBezTo>
                      <a:pt x="589468" y="380456"/>
                      <a:pt x="588564" y="382263"/>
                      <a:pt x="587661" y="382263"/>
                    </a:cubicBezTo>
                    <a:lnTo>
                      <a:pt x="586757" y="378648"/>
                    </a:lnTo>
                    <a:cubicBezTo>
                      <a:pt x="581335" y="384974"/>
                      <a:pt x="579527" y="460885"/>
                      <a:pt x="577720" y="477151"/>
                    </a:cubicBezTo>
                    <a:cubicBezTo>
                      <a:pt x="576816" y="483477"/>
                      <a:pt x="575913" y="491610"/>
                      <a:pt x="575009" y="497032"/>
                    </a:cubicBezTo>
                    <a:cubicBezTo>
                      <a:pt x="575009" y="504262"/>
                      <a:pt x="575009" y="510588"/>
                      <a:pt x="574105" y="517817"/>
                    </a:cubicBezTo>
                    <a:cubicBezTo>
                      <a:pt x="575009" y="525951"/>
                      <a:pt x="573201" y="532277"/>
                      <a:pt x="573201" y="538602"/>
                    </a:cubicBezTo>
                    <a:lnTo>
                      <a:pt x="573201" y="538602"/>
                    </a:lnTo>
                    <a:close/>
                    <a:moveTo>
                      <a:pt x="815392" y="538602"/>
                    </a:moveTo>
                    <a:cubicBezTo>
                      <a:pt x="816295" y="526854"/>
                      <a:pt x="811777" y="494321"/>
                      <a:pt x="809970" y="479862"/>
                    </a:cubicBezTo>
                    <a:cubicBezTo>
                      <a:pt x="807258" y="455462"/>
                      <a:pt x="808162" y="451848"/>
                      <a:pt x="802740" y="423833"/>
                    </a:cubicBezTo>
                    <a:cubicBezTo>
                      <a:pt x="800933" y="413892"/>
                      <a:pt x="801836" y="405759"/>
                      <a:pt x="798222" y="396722"/>
                    </a:cubicBezTo>
                    <a:cubicBezTo>
                      <a:pt x="796414" y="393107"/>
                      <a:pt x="796414" y="392204"/>
                      <a:pt x="796414" y="387685"/>
                    </a:cubicBezTo>
                    <a:cubicBezTo>
                      <a:pt x="796414" y="387685"/>
                      <a:pt x="795510" y="388589"/>
                      <a:pt x="795510" y="388589"/>
                    </a:cubicBezTo>
                    <a:cubicBezTo>
                      <a:pt x="795510" y="388589"/>
                      <a:pt x="794607" y="389493"/>
                      <a:pt x="794607" y="389493"/>
                    </a:cubicBezTo>
                    <a:cubicBezTo>
                      <a:pt x="794607" y="389493"/>
                      <a:pt x="794607" y="389493"/>
                      <a:pt x="794607" y="390396"/>
                    </a:cubicBezTo>
                    <a:cubicBezTo>
                      <a:pt x="794607" y="390396"/>
                      <a:pt x="794607" y="390396"/>
                      <a:pt x="794607" y="391300"/>
                    </a:cubicBezTo>
                    <a:cubicBezTo>
                      <a:pt x="794607" y="389493"/>
                      <a:pt x="790088" y="375937"/>
                      <a:pt x="790088" y="375034"/>
                    </a:cubicBezTo>
                    <a:lnTo>
                      <a:pt x="789185" y="375937"/>
                    </a:lnTo>
                    <a:cubicBezTo>
                      <a:pt x="787377" y="379552"/>
                      <a:pt x="789185" y="375034"/>
                      <a:pt x="789185" y="376841"/>
                    </a:cubicBezTo>
                    <a:cubicBezTo>
                      <a:pt x="787377" y="382263"/>
                      <a:pt x="784666" y="412085"/>
                      <a:pt x="784666" y="416604"/>
                    </a:cubicBezTo>
                    <a:cubicBezTo>
                      <a:pt x="781955" y="415700"/>
                      <a:pt x="783762" y="417507"/>
                      <a:pt x="783762" y="409374"/>
                    </a:cubicBezTo>
                    <a:lnTo>
                      <a:pt x="785570" y="381359"/>
                    </a:lnTo>
                    <a:cubicBezTo>
                      <a:pt x="787377" y="368708"/>
                      <a:pt x="789185" y="356960"/>
                      <a:pt x="790992" y="344308"/>
                    </a:cubicBezTo>
                    <a:cubicBezTo>
                      <a:pt x="790088" y="343404"/>
                      <a:pt x="789185" y="346115"/>
                      <a:pt x="789185" y="339789"/>
                    </a:cubicBezTo>
                    <a:lnTo>
                      <a:pt x="787377" y="341597"/>
                    </a:lnTo>
                    <a:lnTo>
                      <a:pt x="787377" y="337078"/>
                    </a:lnTo>
                    <a:cubicBezTo>
                      <a:pt x="787377" y="337078"/>
                      <a:pt x="787377" y="337078"/>
                      <a:pt x="787377" y="337078"/>
                    </a:cubicBezTo>
                    <a:cubicBezTo>
                      <a:pt x="787377" y="337078"/>
                      <a:pt x="786474" y="338886"/>
                      <a:pt x="786474" y="336175"/>
                    </a:cubicBezTo>
                    <a:cubicBezTo>
                      <a:pt x="786474" y="334367"/>
                      <a:pt x="786474" y="333464"/>
                      <a:pt x="786474" y="330752"/>
                    </a:cubicBezTo>
                    <a:cubicBezTo>
                      <a:pt x="786474" y="330752"/>
                      <a:pt x="786474" y="330752"/>
                      <a:pt x="786474" y="330752"/>
                    </a:cubicBezTo>
                    <a:lnTo>
                      <a:pt x="783762" y="333464"/>
                    </a:lnTo>
                    <a:lnTo>
                      <a:pt x="784666" y="328945"/>
                    </a:lnTo>
                    <a:cubicBezTo>
                      <a:pt x="783762" y="329849"/>
                      <a:pt x="784666" y="328945"/>
                      <a:pt x="782859" y="330752"/>
                    </a:cubicBezTo>
                    <a:cubicBezTo>
                      <a:pt x="781955" y="331656"/>
                      <a:pt x="782859" y="330752"/>
                      <a:pt x="781955" y="332560"/>
                    </a:cubicBezTo>
                    <a:lnTo>
                      <a:pt x="782859" y="327138"/>
                    </a:lnTo>
                    <a:cubicBezTo>
                      <a:pt x="781955" y="328945"/>
                      <a:pt x="780148" y="329849"/>
                      <a:pt x="779244" y="331656"/>
                    </a:cubicBezTo>
                    <a:lnTo>
                      <a:pt x="781051" y="324427"/>
                    </a:lnTo>
                    <a:lnTo>
                      <a:pt x="779244" y="326234"/>
                    </a:lnTo>
                    <a:lnTo>
                      <a:pt x="780148" y="319908"/>
                    </a:lnTo>
                    <a:cubicBezTo>
                      <a:pt x="779244" y="320812"/>
                      <a:pt x="778340" y="321716"/>
                      <a:pt x="777437" y="322619"/>
                    </a:cubicBezTo>
                    <a:lnTo>
                      <a:pt x="778340" y="317197"/>
                    </a:lnTo>
                    <a:cubicBezTo>
                      <a:pt x="776533" y="318101"/>
                      <a:pt x="774725" y="319908"/>
                      <a:pt x="773822" y="320812"/>
                    </a:cubicBezTo>
                    <a:lnTo>
                      <a:pt x="774725" y="316293"/>
                    </a:lnTo>
                    <a:cubicBezTo>
                      <a:pt x="773822" y="317197"/>
                      <a:pt x="772918" y="318101"/>
                      <a:pt x="771111" y="319004"/>
                    </a:cubicBezTo>
                    <a:lnTo>
                      <a:pt x="772918" y="312679"/>
                    </a:lnTo>
                    <a:cubicBezTo>
                      <a:pt x="772918" y="312679"/>
                      <a:pt x="772918" y="312679"/>
                      <a:pt x="772014" y="313582"/>
                    </a:cubicBezTo>
                    <a:cubicBezTo>
                      <a:pt x="769303" y="314486"/>
                      <a:pt x="772014" y="313582"/>
                      <a:pt x="771111" y="313582"/>
                    </a:cubicBezTo>
                    <a:cubicBezTo>
                      <a:pt x="769303" y="314486"/>
                      <a:pt x="762074" y="322619"/>
                      <a:pt x="760266" y="325330"/>
                    </a:cubicBezTo>
                    <a:cubicBezTo>
                      <a:pt x="755748" y="331656"/>
                      <a:pt x="752133" y="336175"/>
                      <a:pt x="747615" y="343404"/>
                    </a:cubicBezTo>
                    <a:cubicBezTo>
                      <a:pt x="743096" y="350634"/>
                      <a:pt x="727733" y="373226"/>
                      <a:pt x="722311" y="378648"/>
                    </a:cubicBezTo>
                    <a:cubicBezTo>
                      <a:pt x="724119" y="380456"/>
                      <a:pt x="733156" y="385878"/>
                      <a:pt x="736770" y="387685"/>
                    </a:cubicBezTo>
                    <a:cubicBezTo>
                      <a:pt x="742192" y="390396"/>
                      <a:pt x="747615" y="392204"/>
                      <a:pt x="753037" y="395819"/>
                    </a:cubicBezTo>
                    <a:cubicBezTo>
                      <a:pt x="756652" y="397626"/>
                      <a:pt x="756652" y="399433"/>
                      <a:pt x="759363" y="401241"/>
                    </a:cubicBezTo>
                    <a:cubicBezTo>
                      <a:pt x="765689" y="404855"/>
                      <a:pt x="775629" y="411181"/>
                      <a:pt x="780148" y="416604"/>
                    </a:cubicBezTo>
                    <a:cubicBezTo>
                      <a:pt x="773822" y="415700"/>
                      <a:pt x="776533" y="413892"/>
                      <a:pt x="768400" y="412085"/>
                    </a:cubicBezTo>
                    <a:cubicBezTo>
                      <a:pt x="763881" y="411181"/>
                      <a:pt x="765689" y="411181"/>
                      <a:pt x="764785" y="410278"/>
                    </a:cubicBezTo>
                    <a:cubicBezTo>
                      <a:pt x="762977" y="409374"/>
                      <a:pt x="764785" y="410278"/>
                      <a:pt x="763881" y="410278"/>
                    </a:cubicBezTo>
                    <a:cubicBezTo>
                      <a:pt x="763881" y="410278"/>
                      <a:pt x="763881" y="410278"/>
                      <a:pt x="763881" y="410278"/>
                    </a:cubicBezTo>
                    <a:cubicBezTo>
                      <a:pt x="761170" y="410278"/>
                      <a:pt x="759363" y="409374"/>
                      <a:pt x="757555" y="408470"/>
                    </a:cubicBezTo>
                    <a:cubicBezTo>
                      <a:pt x="757555" y="408470"/>
                      <a:pt x="757555" y="408470"/>
                      <a:pt x="757555" y="408470"/>
                    </a:cubicBezTo>
                    <a:cubicBezTo>
                      <a:pt x="757555" y="408470"/>
                      <a:pt x="756652" y="408470"/>
                      <a:pt x="756652" y="408470"/>
                    </a:cubicBezTo>
                    <a:cubicBezTo>
                      <a:pt x="754844" y="407567"/>
                      <a:pt x="756652" y="408470"/>
                      <a:pt x="754844" y="407567"/>
                    </a:cubicBezTo>
                    <a:cubicBezTo>
                      <a:pt x="753037" y="406663"/>
                      <a:pt x="752133" y="406663"/>
                      <a:pt x="750326" y="405759"/>
                    </a:cubicBezTo>
                    <a:lnTo>
                      <a:pt x="746711" y="402144"/>
                    </a:lnTo>
                    <a:cubicBezTo>
                      <a:pt x="746711" y="402144"/>
                      <a:pt x="746711" y="402144"/>
                      <a:pt x="746711" y="402144"/>
                    </a:cubicBezTo>
                    <a:cubicBezTo>
                      <a:pt x="744904" y="401241"/>
                      <a:pt x="745807" y="401241"/>
                      <a:pt x="744904" y="401241"/>
                    </a:cubicBezTo>
                    <a:cubicBezTo>
                      <a:pt x="740385" y="401241"/>
                      <a:pt x="744000" y="400337"/>
                      <a:pt x="739481" y="400337"/>
                    </a:cubicBezTo>
                    <a:cubicBezTo>
                      <a:pt x="739481" y="400337"/>
                      <a:pt x="738578" y="400337"/>
                      <a:pt x="738578" y="400337"/>
                    </a:cubicBezTo>
                    <a:cubicBezTo>
                      <a:pt x="738578" y="400337"/>
                      <a:pt x="738578" y="400337"/>
                      <a:pt x="738578" y="400337"/>
                    </a:cubicBezTo>
                    <a:cubicBezTo>
                      <a:pt x="735867" y="399433"/>
                      <a:pt x="736770" y="400337"/>
                      <a:pt x="734059" y="400337"/>
                    </a:cubicBezTo>
                    <a:cubicBezTo>
                      <a:pt x="734059" y="400337"/>
                      <a:pt x="734059" y="400337"/>
                      <a:pt x="734059" y="400337"/>
                    </a:cubicBezTo>
                    <a:cubicBezTo>
                      <a:pt x="730444" y="399433"/>
                      <a:pt x="733156" y="400337"/>
                      <a:pt x="727733" y="400337"/>
                    </a:cubicBezTo>
                    <a:cubicBezTo>
                      <a:pt x="724119" y="400337"/>
                      <a:pt x="728637" y="399433"/>
                      <a:pt x="725022" y="400337"/>
                    </a:cubicBezTo>
                    <a:cubicBezTo>
                      <a:pt x="717793" y="410278"/>
                      <a:pt x="722311" y="403952"/>
                      <a:pt x="715985" y="415700"/>
                    </a:cubicBezTo>
                    <a:cubicBezTo>
                      <a:pt x="713274" y="421122"/>
                      <a:pt x="710563" y="428352"/>
                      <a:pt x="706948" y="431966"/>
                    </a:cubicBezTo>
                    <a:cubicBezTo>
                      <a:pt x="706045" y="439196"/>
                      <a:pt x="714178" y="476247"/>
                      <a:pt x="715985" y="485284"/>
                    </a:cubicBezTo>
                    <a:cubicBezTo>
                      <a:pt x="717793" y="494321"/>
                      <a:pt x="719600" y="502455"/>
                      <a:pt x="720504" y="511492"/>
                    </a:cubicBezTo>
                    <a:cubicBezTo>
                      <a:pt x="722311" y="520528"/>
                      <a:pt x="722311" y="531373"/>
                      <a:pt x="724119" y="539506"/>
                    </a:cubicBezTo>
                    <a:cubicBezTo>
                      <a:pt x="752133" y="538602"/>
                      <a:pt x="784666" y="539506"/>
                      <a:pt x="815392" y="538602"/>
                    </a:cubicBezTo>
                    <a:lnTo>
                      <a:pt x="815392" y="538602"/>
                    </a:lnTo>
                    <a:close/>
                    <a:moveTo>
                      <a:pt x="866902" y="538602"/>
                    </a:moveTo>
                    <a:lnTo>
                      <a:pt x="946428" y="538602"/>
                    </a:lnTo>
                    <a:cubicBezTo>
                      <a:pt x="945524" y="525951"/>
                      <a:pt x="962694" y="430159"/>
                      <a:pt x="964501" y="419315"/>
                    </a:cubicBezTo>
                    <a:cubicBezTo>
                      <a:pt x="964501" y="423833"/>
                      <a:pt x="958176" y="475344"/>
                      <a:pt x="958176" y="478959"/>
                    </a:cubicBezTo>
                    <a:cubicBezTo>
                      <a:pt x="957272" y="487092"/>
                      <a:pt x="951850" y="527758"/>
                      <a:pt x="951850" y="537699"/>
                    </a:cubicBezTo>
                    <a:lnTo>
                      <a:pt x="970827" y="537699"/>
                    </a:lnTo>
                    <a:cubicBezTo>
                      <a:pt x="967213" y="520528"/>
                      <a:pt x="962694" y="524143"/>
                      <a:pt x="979864" y="507877"/>
                    </a:cubicBezTo>
                    <a:cubicBezTo>
                      <a:pt x="981672" y="506069"/>
                      <a:pt x="983479" y="504262"/>
                      <a:pt x="985287" y="501551"/>
                    </a:cubicBezTo>
                    <a:cubicBezTo>
                      <a:pt x="997035" y="490707"/>
                      <a:pt x="997938" y="490707"/>
                      <a:pt x="1009686" y="491610"/>
                    </a:cubicBezTo>
                    <a:lnTo>
                      <a:pt x="993420" y="452751"/>
                    </a:lnTo>
                    <a:cubicBezTo>
                      <a:pt x="992516" y="454559"/>
                      <a:pt x="991612" y="465403"/>
                      <a:pt x="991612" y="465403"/>
                    </a:cubicBezTo>
                    <a:cubicBezTo>
                      <a:pt x="988901" y="459077"/>
                      <a:pt x="991612" y="445522"/>
                      <a:pt x="992516" y="438292"/>
                    </a:cubicBezTo>
                    <a:cubicBezTo>
                      <a:pt x="993420" y="431966"/>
                      <a:pt x="991612" y="431966"/>
                      <a:pt x="988901" y="429255"/>
                    </a:cubicBezTo>
                    <a:cubicBezTo>
                      <a:pt x="987998" y="428352"/>
                      <a:pt x="983479" y="421122"/>
                      <a:pt x="980768" y="426544"/>
                    </a:cubicBezTo>
                    <a:cubicBezTo>
                      <a:pt x="978961" y="429255"/>
                      <a:pt x="976250" y="448233"/>
                      <a:pt x="972635" y="455462"/>
                    </a:cubicBezTo>
                    <a:cubicBezTo>
                      <a:pt x="972635" y="417507"/>
                      <a:pt x="986190" y="413892"/>
                      <a:pt x="979864" y="398530"/>
                    </a:cubicBezTo>
                    <a:cubicBezTo>
                      <a:pt x="978057" y="394011"/>
                      <a:pt x="977153" y="389493"/>
                      <a:pt x="975346" y="384974"/>
                    </a:cubicBezTo>
                    <a:cubicBezTo>
                      <a:pt x="971731" y="369611"/>
                      <a:pt x="970827" y="373226"/>
                      <a:pt x="958176" y="366900"/>
                    </a:cubicBezTo>
                    <a:lnTo>
                      <a:pt x="932872" y="356960"/>
                    </a:lnTo>
                    <a:cubicBezTo>
                      <a:pt x="923835" y="354249"/>
                      <a:pt x="915702" y="350634"/>
                      <a:pt x="907569" y="347019"/>
                    </a:cubicBezTo>
                    <a:cubicBezTo>
                      <a:pt x="903050" y="345212"/>
                      <a:pt x="900339" y="343404"/>
                      <a:pt x="895821" y="341597"/>
                    </a:cubicBezTo>
                    <a:lnTo>
                      <a:pt x="870517" y="331656"/>
                    </a:lnTo>
                    <a:cubicBezTo>
                      <a:pt x="865095" y="329849"/>
                      <a:pt x="852443" y="326234"/>
                      <a:pt x="843406" y="322619"/>
                    </a:cubicBezTo>
                    <a:cubicBezTo>
                      <a:pt x="838888" y="320812"/>
                      <a:pt x="836177" y="318101"/>
                      <a:pt x="830755" y="317197"/>
                    </a:cubicBezTo>
                    <a:cubicBezTo>
                      <a:pt x="838888" y="329849"/>
                      <a:pt x="839792" y="329849"/>
                      <a:pt x="847925" y="345212"/>
                    </a:cubicBezTo>
                    <a:cubicBezTo>
                      <a:pt x="849732" y="347923"/>
                      <a:pt x="858769" y="363286"/>
                      <a:pt x="857865" y="365093"/>
                    </a:cubicBezTo>
                    <a:cubicBezTo>
                      <a:pt x="856058" y="368708"/>
                      <a:pt x="850636" y="372322"/>
                      <a:pt x="846117" y="377745"/>
                    </a:cubicBezTo>
                    <a:cubicBezTo>
                      <a:pt x="849732" y="381359"/>
                      <a:pt x="855154" y="384071"/>
                      <a:pt x="859673" y="387685"/>
                    </a:cubicBezTo>
                    <a:cubicBezTo>
                      <a:pt x="861480" y="389493"/>
                      <a:pt x="871421" y="396722"/>
                      <a:pt x="873228" y="399433"/>
                    </a:cubicBezTo>
                    <a:cubicBezTo>
                      <a:pt x="875939" y="403952"/>
                      <a:pt x="875036" y="439196"/>
                      <a:pt x="875036" y="447329"/>
                    </a:cubicBezTo>
                    <a:cubicBezTo>
                      <a:pt x="874132" y="455462"/>
                      <a:pt x="872325" y="461788"/>
                      <a:pt x="872325" y="469018"/>
                    </a:cubicBezTo>
                    <a:cubicBezTo>
                      <a:pt x="871421" y="477151"/>
                      <a:pt x="870517" y="484381"/>
                      <a:pt x="869613" y="491610"/>
                    </a:cubicBezTo>
                    <a:cubicBezTo>
                      <a:pt x="869613" y="495225"/>
                      <a:pt x="866902" y="527758"/>
                      <a:pt x="865999" y="531373"/>
                    </a:cubicBezTo>
                    <a:cubicBezTo>
                      <a:pt x="865095" y="533180"/>
                      <a:pt x="864191" y="534988"/>
                      <a:pt x="865095" y="536795"/>
                    </a:cubicBezTo>
                    <a:cubicBezTo>
                      <a:pt x="865095" y="538602"/>
                      <a:pt x="865999" y="538602"/>
                      <a:pt x="866902" y="538602"/>
                    </a:cubicBezTo>
                    <a:lnTo>
                      <a:pt x="866902" y="538602"/>
                    </a:lnTo>
                    <a:close/>
                    <a:moveTo>
                      <a:pt x="1085597" y="515106"/>
                    </a:moveTo>
                    <a:cubicBezTo>
                      <a:pt x="1083789" y="512395"/>
                      <a:pt x="1082886" y="512395"/>
                      <a:pt x="1080174" y="511492"/>
                    </a:cubicBezTo>
                    <a:cubicBezTo>
                      <a:pt x="1084693" y="511492"/>
                      <a:pt x="1094634" y="517817"/>
                      <a:pt x="1096441" y="520528"/>
                    </a:cubicBezTo>
                    <a:cubicBezTo>
                      <a:pt x="1100056" y="525951"/>
                      <a:pt x="1101863" y="532277"/>
                      <a:pt x="1104574" y="537699"/>
                    </a:cubicBezTo>
                    <a:lnTo>
                      <a:pt x="1096441" y="537699"/>
                    </a:lnTo>
                    <a:cubicBezTo>
                      <a:pt x="1098248" y="536795"/>
                      <a:pt x="1098248" y="536795"/>
                      <a:pt x="1098248" y="535891"/>
                    </a:cubicBezTo>
                    <a:cubicBezTo>
                      <a:pt x="1098248" y="535891"/>
                      <a:pt x="1097345" y="535891"/>
                      <a:pt x="1097345" y="535891"/>
                    </a:cubicBezTo>
                    <a:lnTo>
                      <a:pt x="1094634" y="534988"/>
                    </a:lnTo>
                    <a:lnTo>
                      <a:pt x="1095537" y="532277"/>
                    </a:lnTo>
                    <a:cubicBezTo>
                      <a:pt x="1093730" y="533180"/>
                      <a:pt x="1083789" y="536795"/>
                      <a:pt x="1080174" y="537699"/>
                    </a:cubicBezTo>
                    <a:lnTo>
                      <a:pt x="1084693" y="534988"/>
                    </a:lnTo>
                    <a:lnTo>
                      <a:pt x="1081078" y="534988"/>
                    </a:lnTo>
                    <a:lnTo>
                      <a:pt x="1081982" y="532277"/>
                    </a:lnTo>
                    <a:cubicBezTo>
                      <a:pt x="1080174" y="533180"/>
                      <a:pt x="1079271" y="533180"/>
                      <a:pt x="1077464" y="534084"/>
                    </a:cubicBezTo>
                    <a:cubicBezTo>
                      <a:pt x="1078367" y="530469"/>
                      <a:pt x="1077464" y="531373"/>
                      <a:pt x="1077464" y="530469"/>
                    </a:cubicBezTo>
                    <a:cubicBezTo>
                      <a:pt x="1077464" y="530469"/>
                      <a:pt x="1077464" y="530469"/>
                      <a:pt x="1077464" y="529565"/>
                    </a:cubicBezTo>
                    <a:lnTo>
                      <a:pt x="1073849" y="534084"/>
                    </a:lnTo>
                    <a:lnTo>
                      <a:pt x="1073849" y="527758"/>
                    </a:lnTo>
                    <a:cubicBezTo>
                      <a:pt x="1072945" y="535891"/>
                      <a:pt x="1071138" y="541314"/>
                      <a:pt x="1068427" y="545832"/>
                    </a:cubicBezTo>
                    <a:cubicBezTo>
                      <a:pt x="1067523" y="547639"/>
                      <a:pt x="1067523" y="543121"/>
                      <a:pt x="1064812" y="541314"/>
                    </a:cubicBezTo>
                    <a:cubicBezTo>
                      <a:pt x="1064812" y="548543"/>
                      <a:pt x="1069330" y="561195"/>
                      <a:pt x="1066619" y="567521"/>
                    </a:cubicBezTo>
                    <a:cubicBezTo>
                      <a:pt x="1066619" y="567521"/>
                      <a:pt x="1057582" y="572039"/>
                      <a:pt x="1054871" y="566617"/>
                    </a:cubicBezTo>
                    <a:cubicBezTo>
                      <a:pt x="1054871" y="565713"/>
                      <a:pt x="1053967" y="564810"/>
                      <a:pt x="1053967" y="564810"/>
                    </a:cubicBezTo>
                    <a:cubicBezTo>
                      <a:pt x="1053967" y="563002"/>
                      <a:pt x="1053967" y="562098"/>
                      <a:pt x="1053064" y="561195"/>
                    </a:cubicBezTo>
                    <a:cubicBezTo>
                      <a:pt x="1051256" y="555773"/>
                      <a:pt x="1040412" y="552158"/>
                      <a:pt x="1044027" y="543121"/>
                    </a:cubicBezTo>
                    <a:cubicBezTo>
                      <a:pt x="1045834" y="537699"/>
                      <a:pt x="1051256" y="516010"/>
                      <a:pt x="1053064" y="513299"/>
                    </a:cubicBezTo>
                    <a:cubicBezTo>
                      <a:pt x="1056678" y="513299"/>
                      <a:pt x="1063908" y="516914"/>
                      <a:pt x="1068427" y="517817"/>
                    </a:cubicBezTo>
                    <a:cubicBezTo>
                      <a:pt x="1067523" y="516010"/>
                      <a:pt x="1066619" y="515106"/>
                      <a:pt x="1064812" y="514203"/>
                    </a:cubicBezTo>
                    <a:cubicBezTo>
                      <a:pt x="1070234" y="514203"/>
                      <a:pt x="1075656" y="516914"/>
                      <a:pt x="1081078" y="517817"/>
                    </a:cubicBezTo>
                    <a:cubicBezTo>
                      <a:pt x="1081078" y="516914"/>
                      <a:pt x="1081982" y="517817"/>
                      <a:pt x="1080174" y="516010"/>
                    </a:cubicBezTo>
                    <a:cubicBezTo>
                      <a:pt x="1083789" y="515106"/>
                      <a:pt x="1084693" y="515106"/>
                      <a:pt x="1085597" y="515106"/>
                    </a:cubicBezTo>
                    <a:lnTo>
                      <a:pt x="1085597" y="515106"/>
                    </a:lnTo>
                    <a:close/>
                    <a:moveTo>
                      <a:pt x="1034086" y="583787"/>
                    </a:moveTo>
                    <a:cubicBezTo>
                      <a:pt x="1033182" y="581980"/>
                      <a:pt x="1027760" y="563002"/>
                      <a:pt x="1025953" y="559387"/>
                    </a:cubicBezTo>
                    <a:cubicBezTo>
                      <a:pt x="1025049" y="556676"/>
                      <a:pt x="1025049" y="552158"/>
                      <a:pt x="1025049" y="549447"/>
                    </a:cubicBezTo>
                    <a:cubicBezTo>
                      <a:pt x="1024145" y="538602"/>
                      <a:pt x="1016012" y="522336"/>
                      <a:pt x="1019627" y="514203"/>
                    </a:cubicBezTo>
                    <a:cubicBezTo>
                      <a:pt x="1021434" y="512395"/>
                      <a:pt x="1029568" y="507877"/>
                      <a:pt x="1031375" y="506973"/>
                    </a:cubicBezTo>
                    <a:cubicBezTo>
                      <a:pt x="1036797" y="505166"/>
                      <a:pt x="1042219" y="504262"/>
                      <a:pt x="1047641" y="502455"/>
                    </a:cubicBezTo>
                    <a:cubicBezTo>
                      <a:pt x="1052160" y="500647"/>
                      <a:pt x="1059390" y="498840"/>
                      <a:pt x="1063908" y="501551"/>
                    </a:cubicBezTo>
                    <a:cubicBezTo>
                      <a:pt x="1067523" y="503358"/>
                      <a:pt x="1072041" y="507877"/>
                      <a:pt x="1075656" y="508780"/>
                    </a:cubicBezTo>
                    <a:cubicBezTo>
                      <a:pt x="1071138" y="509684"/>
                      <a:pt x="1065715" y="510588"/>
                      <a:pt x="1061197" y="510588"/>
                    </a:cubicBezTo>
                    <a:cubicBezTo>
                      <a:pt x="1053064" y="511492"/>
                      <a:pt x="1052160" y="507877"/>
                      <a:pt x="1050353" y="516010"/>
                    </a:cubicBezTo>
                    <a:cubicBezTo>
                      <a:pt x="1047641" y="525951"/>
                      <a:pt x="1045834" y="527758"/>
                      <a:pt x="1042219" y="542217"/>
                    </a:cubicBezTo>
                    <a:cubicBezTo>
                      <a:pt x="1041316" y="547639"/>
                      <a:pt x="1041316" y="551254"/>
                      <a:pt x="1044930" y="554869"/>
                    </a:cubicBezTo>
                    <a:cubicBezTo>
                      <a:pt x="1049449" y="560291"/>
                      <a:pt x="1049449" y="558484"/>
                      <a:pt x="1049449" y="567521"/>
                    </a:cubicBezTo>
                    <a:cubicBezTo>
                      <a:pt x="1049449" y="581980"/>
                      <a:pt x="1049449" y="587402"/>
                      <a:pt x="1034086" y="583787"/>
                    </a:cubicBezTo>
                    <a:lnTo>
                      <a:pt x="1034086" y="583787"/>
                    </a:lnTo>
                    <a:close/>
                    <a:moveTo>
                      <a:pt x="1000649" y="503358"/>
                    </a:moveTo>
                    <a:cubicBezTo>
                      <a:pt x="1000649" y="504262"/>
                      <a:pt x="1000649" y="504262"/>
                      <a:pt x="1000649" y="503358"/>
                    </a:cubicBezTo>
                    <a:cubicBezTo>
                      <a:pt x="999746" y="506973"/>
                      <a:pt x="987094" y="506069"/>
                      <a:pt x="991612" y="524143"/>
                    </a:cubicBezTo>
                    <a:cubicBezTo>
                      <a:pt x="995227" y="539506"/>
                      <a:pt x="999746" y="542217"/>
                      <a:pt x="1002457" y="561195"/>
                    </a:cubicBezTo>
                    <a:cubicBezTo>
                      <a:pt x="1003360" y="565713"/>
                      <a:pt x="1003360" y="571135"/>
                      <a:pt x="1004264" y="575654"/>
                    </a:cubicBezTo>
                    <a:cubicBezTo>
                      <a:pt x="1005168" y="581076"/>
                      <a:pt x="1006071" y="583787"/>
                      <a:pt x="999746" y="584691"/>
                    </a:cubicBezTo>
                    <a:cubicBezTo>
                      <a:pt x="997938" y="584691"/>
                      <a:pt x="993420" y="585595"/>
                      <a:pt x="991612" y="584691"/>
                    </a:cubicBezTo>
                    <a:cubicBezTo>
                      <a:pt x="987998" y="583787"/>
                      <a:pt x="988901" y="582883"/>
                      <a:pt x="987998" y="580172"/>
                    </a:cubicBezTo>
                    <a:cubicBezTo>
                      <a:pt x="986190" y="576558"/>
                      <a:pt x="983479" y="572943"/>
                      <a:pt x="981672" y="570232"/>
                    </a:cubicBezTo>
                    <a:cubicBezTo>
                      <a:pt x="978961" y="566617"/>
                      <a:pt x="978961" y="563002"/>
                      <a:pt x="978057" y="558484"/>
                    </a:cubicBezTo>
                    <a:cubicBezTo>
                      <a:pt x="975346" y="549447"/>
                      <a:pt x="973538" y="543121"/>
                      <a:pt x="970827" y="533180"/>
                    </a:cubicBezTo>
                    <a:cubicBezTo>
                      <a:pt x="968116" y="522336"/>
                      <a:pt x="965405" y="522336"/>
                      <a:pt x="977153" y="512395"/>
                    </a:cubicBezTo>
                    <a:cubicBezTo>
                      <a:pt x="993420" y="501551"/>
                      <a:pt x="980768" y="507877"/>
                      <a:pt x="1000649" y="503358"/>
                    </a:cubicBezTo>
                    <a:lnTo>
                      <a:pt x="1000649" y="503358"/>
                    </a:lnTo>
                    <a:close/>
                    <a:moveTo>
                      <a:pt x="332818" y="529565"/>
                    </a:moveTo>
                    <a:cubicBezTo>
                      <a:pt x="319263" y="526854"/>
                      <a:pt x="313841" y="516010"/>
                      <a:pt x="302093" y="509684"/>
                    </a:cubicBezTo>
                    <a:cubicBezTo>
                      <a:pt x="299382" y="507877"/>
                      <a:pt x="293960" y="506069"/>
                      <a:pt x="291248" y="503358"/>
                    </a:cubicBezTo>
                    <a:lnTo>
                      <a:pt x="315648" y="504262"/>
                    </a:lnTo>
                    <a:cubicBezTo>
                      <a:pt x="321070" y="504262"/>
                      <a:pt x="321070" y="506069"/>
                      <a:pt x="323782" y="510588"/>
                    </a:cubicBezTo>
                    <a:cubicBezTo>
                      <a:pt x="327396" y="514203"/>
                      <a:pt x="331011" y="524143"/>
                      <a:pt x="332818" y="529565"/>
                    </a:cubicBezTo>
                    <a:lnTo>
                      <a:pt x="332818" y="529565"/>
                    </a:lnTo>
                    <a:close/>
                    <a:moveTo>
                      <a:pt x="996131" y="497936"/>
                    </a:moveTo>
                    <a:cubicBezTo>
                      <a:pt x="1000649" y="495225"/>
                      <a:pt x="998842" y="494321"/>
                      <a:pt x="1006975" y="495225"/>
                    </a:cubicBezTo>
                    <a:cubicBezTo>
                      <a:pt x="1010590" y="495225"/>
                      <a:pt x="1014205" y="497032"/>
                      <a:pt x="1017820" y="497032"/>
                    </a:cubicBezTo>
                    <a:cubicBezTo>
                      <a:pt x="1015108" y="499743"/>
                      <a:pt x="1010590" y="500647"/>
                      <a:pt x="1006071" y="502455"/>
                    </a:cubicBezTo>
                    <a:cubicBezTo>
                      <a:pt x="1001553" y="504262"/>
                      <a:pt x="996131" y="503358"/>
                      <a:pt x="990709" y="503358"/>
                    </a:cubicBezTo>
                    <a:cubicBezTo>
                      <a:pt x="994323" y="499743"/>
                      <a:pt x="996131" y="500647"/>
                      <a:pt x="1002457" y="500647"/>
                    </a:cubicBezTo>
                    <a:cubicBezTo>
                      <a:pt x="1001553" y="499743"/>
                      <a:pt x="996131" y="497936"/>
                      <a:pt x="996131" y="497936"/>
                    </a:cubicBezTo>
                    <a:cubicBezTo>
                      <a:pt x="996131" y="497936"/>
                      <a:pt x="996131" y="497936"/>
                      <a:pt x="996131" y="497936"/>
                    </a:cubicBezTo>
                    <a:lnTo>
                      <a:pt x="996131" y="497936"/>
                    </a:lnTo>
                    <a:close/>
                    <a:moveTo>
                      <a:pt x="84302" y="534988"/>
                    </a:moveTo>
                    <a:cubicBezTo>
                      <a:pt x="83399" y="532277"/>
                      <a:pt x="84302" y="530469"/>
                      <a:pt x="82495" y="528662"/>
                    </a:cubicBezTo>
                    <a:cubicBezTo>
                      <a:pt x="81591" y="525951"/>
                      <a:pt x="79784" y="525951"/>
                      <a:pt x="78880" y="524143"/>
                    </a:cubicBezTo>
                    <a:cubicBezTo>
                      <a:pt x="77976" y="523240"/>
                      <a:pt x="77073" y="518721"/>
                      <a:pt x="77976" y="517817"/>
                    </a:cubicBezTo>
                    <a:cubicBezTo>
                      <a:pt x="78880" y="516010"/>
                      <a:pt x="84302" y="511492"/>
                      <a:pt x="87013" y="510588"/>
                    </a:cubicBezTo>
                    <a:cubicBezTo>
                      <a:pt x="98761" y="502455"/>
                      <a:pt x="110509" y="496129"/>
                      <a:pt x="120450" y="486188"/>
                    </a:cubicBezTo>
                    <a:cubicBezTo>
                      <a:pt x="122257" y="484381"/>
                      <a:pt x="126776" y="481670"/>
                      <a:pt x="130391" y="478959"/>
                    </a:cubicBezTo>
                    <a:lnTo>
                      <a:pt x="157502" y="457270"/>
                    </a:lnTo>
                    <a:cubicBezTo>
                      <a:pt x="159309" y="454559"/>
                      <a:pt x="159309" y="454559"/>
                      <a:pt x="166539" y="450944"/>
                    </a:cubicBezTo>
                    <a:cubicBezTo>
                      <a:pt x="171057" y="449137"/>
                      <a:pt x="174672" y="448233"/>
                      <a:pt x="179190" y="447329"/>
                    </a:cubicBezTo>
                    <a:cubicBezTo>
                      <a:pt x="186420" y="446425"/>
                      <a:pt x="204494" y="446425"/>
                      <a:pt x="209916" y="448233"/>
                    </a:cubicBezTo>
                    <a:cubicBezTo>
                      <a:pt x="214434" y="450040"/>
                      <a:pt x="217145" y="451848"/>
                      <a:pt x="221664" y="453655"/>
                    </a:cubicBezTo>
                    <a:cubicBezTo>
                      <a:pt x="226182" y="455462"/>
                      <a:pt x="228894" y="456366"/>
                      <a:pt x="229797" y="460885"/>
                    </a:cubicBezTo>
                    <a:cubicBezTo>
                      <a:pt x="227990" y="459981"/>
                      <a:pt x="224375" y="455462"/>
                      <a:pt x="221664" y="454559"/>
                    </a:cubicBezTo>
                    <a:cubicBezTo>
                      <a:pt x="209012" y="449137"/>
                      <a:pt x="199072" y="449137"/>
                      <a:pt x="184612" y="450944"/>
                    </a:cubicBezTo>
                    <a:cubicBezTo>
                      <a:pt x="172864" y="452751"/>
                      <a:pt x="171961" y="451848"/>
                      <a:pt x="162924" y="458174"/>
                    </a:cubicBezTo>
                    <a:cubicBezTo>
                      <a:pt x="157502" y="461788"/>
                      <a:pt x="151176" y="465403"/>
                      <a:pt x="145754" y="469922"/>
                    </a:cubicBezTo>
                    <a:cubicBezTo>
                      <a:pt x="143042" y="472633"/>
                      <a:pt x="141235" y="474440"/>
                      <a:pt x="138524" y="477151"/>
                    </a:cubicBezTo>
                    <a:cubicBezTo>
                      <a:pt x="135813" y="479862"/>
                      <a:pt x="126776" y="489803"/>
                      <a:pt x="124969" y="492514"/>
                    </a:cubicBezTo>
                    <a:lnTo>
                      <a:pt x="109606" y="506069"/>
                    </a:lnTo>
                    <a:cubicBezTo>
                      <a:pt x="107798" y="507877"/>
                      <a:pt x="105087" y="510588"/>
                      <a:pt x="102376" y="512395"/>
                    </a:cubicBezTo>
                    <a:cubicBezTo>
                      <a:pt x="99665" y="514203"/>
                      <a:pt x="96954" y="516914"/>
                      <a:pt x="94243" y="518721"/>
                    </a:cubicBezTo>
                    <a:cubicBezTo>
                      <a:pt x="89724" y="522336"/>
                      <a:pt x="87917" y="522336"/>
                      <a:pt x="86110" y="525047"/>
                    </a:cubicBezTo>
                    <a:cubicBezTo>
                      <a:pt x="87013" y="528662"/>
                      <a:pt x="89724" y="530469"/>
                      <a:pt x="93339" y="529565"/>
                    </a:cubicBezTo>
                    <a:cubicBezTo>
                      <a:pt x="92436" y="526854"/>
                      <a:pt x="91532" y="526854"/>
                      <a:pt x="89724" y="525047"/>
                    </a:cubicBezTo>
                    <a:cubicBezTo>
                      <a:pt x="90628" y="524143"/>
                      <a:pt x="101472" y="516914"/>
                      <a:pt x="103280" y="516010"/>
                    </a:cubicBezTo>
                    <a:cubicBezTo>
                      <a:pt x="101472" y="517817"/>
                      <a:pt x="99665" y="520528"/>
                      <a:pt x="96954" y="521432"/>
                    </a:cubicBezTo>
                    <a:cubicBezTo>
                      <a:pt x="99665" y="520528"/>
                      <a:pt x="108702" y="516010"/>
                      <a:pt x="110509" y="516010"/>
                    </a:cubicBezTo>
                    <a:cubicBezTo>
                      <a:pt x="111413" y="516010"/>
                      <a:pt x="113220" y="515106"/>
                      <a:pt x="114124" y="515106"/>
                    </a:cubicBezTo>
                    <a:cubicBezTo>
                      <a:pt x="118643" y="513299"/>
                      <a:pt x="115932" y="516010"/>
                      <a:pt x="120450" y="514203"/>
                    </a:cubicBezTo>
                    <a:cubicBezTo>
                      <a:pt x="121354" y="513299"/>
                      <a:pt x="122257" y="513299"/>
                      <a:pt x="124065" y="513299"/>
                    </a:cubicBezTo>
                    <a:lnTo>
                      <a:pt x="121354" y="516010"/>
                    </a:lnTo>
                    <a:lnTo>
                      <a:pt x="128583" y="513299"/>
                    </a:lnTo>
                    <a:lnTo>
                      <a:pt x="126776" y="516914"/>
                    </a:lnTo>
                    <a:lnTo>
                      <a:pt x="134909" y="512395"/>
                    </a:lnTo>
                    <a:lnTo>
                      <a:pt x="132198" y="513299"/>
                    </a:lnTo>
                    <a:lnTo>
                      <a:pt x="135813" y="511492"/>
                    </a:lnTo>
                    <a:lnTo>
                      <a:pt x="134005" y="515106"/>
                    </a:lnTo>
                    <a:cubicBezTo>
                      <a:pt x="136717" y="514203"/>
                      <a:pt x="139428" y="512395"/>
                      <a:pt x="141235" y="510588"/>
                    </a:cubicBezTo>
                    <a:lnTo>
                      <a:pt x="139428" y="515106"/>
                    </a:lnTo>
                    <a:cubicBezTo>
                      <a:pt x="147561" y="510588"/>
                      <a:pt x="145754" y="508780"/>
                      <a:pt x="149368" y="506973"/>
                    </a:cubicBezTo>
                    <a:cubicBezTo>
                      <a:pt x="148465" y="508780"/>
                      <a:pt x="144850" y="512395"/>
                      <a:pt x="143946" y="515106"/>
                    </a:cubicBezTo>
                    <a:cubicBezTo>
                      <a:pt x="144850" y="515106"/>
                      <a:pt x="143946" y="515106"/>
                      <a:pt x="144850" y="515106"/>
                    </a:cubicBezTo>
                    <a:cubicBezTo>
                      <a:pt x="148465" y="515106"/>
                      <a:pt x="144850" y="514203"/>
                      <a:pt x="146657" y="516010"/>
                    </a:cubicBezTo>
                    <a:lnTo>
                      <a:pt x="146657" y="516914"/>
                    </a:lnTo>
                    <a:cubicBezTo>
                      <a:pt x="152079" y="511492"/>
                      <a:pt x="146657" y="518721"/>
                      <a:pt x="153887" y="513299"/>
                    </a:cubicBezTo>
                    <a:lnTo>
                      <a:pt x="153887" y="516010"/>
                    </a:lnTo>
                    <a:lnTo>
                      <a:pt x="156598" y="515106"/>
                    </a:lnTo>
                    <a:lnTo>
                      <a:pt x="159309" y="525951"/>
                    </a:lnTo>
                    <a:cubicBezTo>
                      <a:pt x="156598" y="526854"/>
                      <a:pt x="146657" y="529565"/>
                      <a:pt x="142139" y="530469"/>
                    </a:cubicBezTo>
                    <a:cubicBezTo>
                      <a:pt x="133102" y="533180"/>
                      <a:pt x="132198" y="534084"/>
                      <a:pt x="123161" y="534084"/>
                    </a:cubicBezTo>
                    <a:cubicBezTo>
                      <a:pt x="116835" y="534988"/>
                      <a:pt x="108702" y="535891"/>
                      <a:pt x="103280" y="536795"/>
                    </a:cubicBezTo>
                    <a:cubicBezTo>
                      <a:pt x="99665" y="536795"/>
                      <a:pt x="96954" y="535891"/>
                      <a:pt x="93339" y="536795"/>
                    </a:cubicBezTo>
                    <a:cubicBezTo>
                      <a:pt x="89724" y="536795"/>
                      <a:pt x="87917" y="536795"/>
                      <a:pt x="84302" y="534988"/>
                    </a:cubicBezTo>
                    <a:lnTo>
                      <a:pt x="84302" y="534988"/>
                    </a:lnTo>
                    <a:close/>
                    <a:moveTo>
                      <a:pt x="704237" y="431063"/>
                    </a:moveTo>
                    <a:cubicBezTo>
                      <a:pt x="702430" y="431966"/>
                      <a:pt x="701526" y="431063"/>
                      <a:pt x="699719" y="430159"/>
                    </a:cubicBezTo>
                    <a:cubicBezTo>
                      <a:pt x="697911" y="429255"/>
                      <a:pt x="697911" y="429255"/>
                      <a:pt x="697008" y="429255"/>
                    </a:cubicBezTo>
                    <a:cubicBezTo>
                      <a:pt x="687971" y="424737"/>
                      <a:pt x="672608" y="430159"/>
                      <a:pt x="665378" y="433774"/>
                    </a:cubicBezTo>
                    <a:cubicBezTo>
                      <a:pt x="663571" y="423833"/>
                      <a:pt x="663571" y="413892"/>
                      <a:pt x="661764" y="403952"/>
                    </a:cubicBezTo>
                    <a:cubicBezTo>
                      <a:pt x="659956" y="394915"/>
                      <a:pt x="657245" y="389493"/>
                      <a:pt x="664475" y="386782"/>
                    </a:cubicBezTo>
                    <a:cubicBezTo>
                      <a:pt x="668089" y="385878"/>
                      <a:pt x="664475" y="386782"/>
                      <a:pt x="668089" y="386782"/>
                    </a:cubicBezTo>
                    <a:cubicBezTo>
                      <a:pt x="668089" y="386782"/>
                      <a:pt x="668089" y="386782"/>
                      <a:pt x="668089" y="386782"/>
                    </a:cubicBezTo>
                    <a:cubicBezTo>
                      <a:pt x="669897" y="386782"/>
                      <a:pt x="671704" y="390396"/>
                      <a:pt x="672608" y="392204"/>
                    </a:cubicBezTo>
                    <a:lnTo>
                      <a:pt x="670801" y="384974"/>
                    </a:lnTo>
                    <a:lnTo>
                      <a:pt x="675319" y="392204"/>
                    </a:lnTo>
                    <a:lnTo>
                      <a:pt x="673512" y="385878"/>
                    </a:lnTo>
                    <a:cubicBezTo>
                      <a:pt x="676223" y="385878"/>
                      <a:pt x="676223" y="387685"/>
                      <a:pt x="678030" y="389493"/>
                    </a:cubicBezTo>
                    <a:lnTo>
                      <a:pt x="677126" y="384071"/>
                    </a:lnTo>
                    <a:cubicBezTo>
                      <a:pt x="678030" y="384974"/>
                      <a:pt x="678934" y="385878"/>
                      <a:pt x="679837" y="387685"/>
                    </a:cubicBezTo>
                    <a:cubicBezTo>
                      <a:pt x="680741" y="389493"/>
                      <a:pt x="681645" y="390396"/>
                      <a:pt x="682549" y="391300"/>
                    </a:cubicBezTo>
                    <a:cubicBezTo>
                      <a:pt x="683452" y="390396"/>
                      <a:pt x="683452" y="391300"/>
                      <a:pt x="683452" y="389493"/>
                    </a:cubicBezTo>
                    <a:cubicBezTo>
                      <a:pt x="683452" y="389493"/>
                      <a:pt x="682549" y="387685"/>
                      <a:pt x="682549" y="386782"/>
                    </a:cubicBezTo>
                    <a:lnTo>
                      <a:pt x="689778" y="394011"/>
                    </a:lnTo>
                    <a:lnTo>
                      <a:pt x="686163" y="388589"/>
                    </a:lnTo>
                    <a:cubicBezTo>
                      <a:pt x="687067" y="389493"/>
                      <a:pt x="691586" y="395819"/>
                      <a:pt x="692489" y="395819"/>
                    </a:cubicBezTo>
                    <a:lnTo>
                      <a:pt x="688874" y="388589"/>
                    </a:lnTo>
                    <a:cubicBezTo>
                      <a:pt x="689778" y="388589"/>
                      <a:pt x="697008" y="398530"/>
                      <a:pt x="697008" y="398530"/>
                    </a:cubicBezTo>
                    <a:lnTo>
                      <a:pt x="692489" y="389493"/>
                    </a:lnTo>
                    <a:cubicBezTo>
                      <a:pt x="695200" y="390396"/>
                      <a:pt x="694297" y="391300"/>
                      <a:pt x="697008" y="393107"/>
                    </a:cubicBezTo>
                    <a:lnTo>
                      <a:pt x="695200" y="389493"/>
                    </a:lnTo>
                    <a:cubicBezTo>
                      <a:pt x="697008" y="391300"/>
                      <a:pt x="697008" y="392204"/>
                      <a:pt x="698815" y="394011"/>
                    </a:cubicBezTo>
                    <a:cubicBezTo>
                      <a:pt x="699719" y="394915"/>
                      <a:pt x="701526" y="396722"/>
                      <a:pt x="702430" y="397626"/>
                    </a:cubicBezTo>
                    <a:cubicBezTo>
                      <a:pt x="700622" y="394011"/>
                      <a:pt x="699719" y="393107"/>
                      <a:pt x="697911" y="390396"/>
                    </a:cubicBezTo>
                    <a:cubicBezTo>
                      <a:pt x="702430" y="392204"/>
                      <a:pt x="701526" y="395819"/>
                      <a:pt x="705141" y="397626"/>
                    </a:cubicBezTo>
                    <a:cubicBezTo>
                      <a:pt x="704237" y="394011"/>
                      <a:pt x="702430" y="394011"/>
                      <a:pt x="702430" y="391300"/>
                    </a:cubicBezTo>
                    <a:cubicBezTo>
                      <a:pt x="704237" y="392204"/>
                      <a:pt x="703334" y="391300"/>
                      <a:pt x="704237" y="393107"/>
                    </a:cubicBezTo>
                    <a:cubicBezTo>
                      <a:pt x="706045" y="395819"/>
                      <a:pt x="705141" y="395819"/>
                      <a:pt x="708756" y="397626"/>
                    </a:cubicBezTo>
                    <a:cubicBezTo>
                      <a:pt x="707852" y="394915"/>
                      <a:pt x="706045" y="394011"/>
                      <a:pt x="706948" y="390396"/>
                    </a:cubicBezTo>
                    <a:cubicBezTo>
                      <a:pt x="709659" y="392204"/>
                      <a:pt x="708756" y="394011"/>
                      <a:pt x="714178" y="398530"/>
                    </a:cubicBezTo>
                    <a:lnTo>
                      <a:pt x="712370" y="393107"/>
                    </a:lnTo>
                    <a:lnTo>
                      <a:pt x="715985" y="396722"/>
                    </a:lnTo>
                    <a:cubicBezTo>
                      <a:pt x="716889" y="395819"/>
                      <a:pt x="715985" y="394915"/>
                      <a:pt x="715985" y="394915"/>
                    </a:cubicBezTo>
                    <a:lnTo>
                      <a:pt x="718696" y="396722"/>
                    </a:lnTo>
                    <a:cubicBezTo>
                      <a:pt x="717793" y="400337"/>
                      <a:pt x="713274" y="410278"/>
                      <a:pt x="711467" y="414796"/>
                    </a:cubicBezTo>
                    <a:cubicBezTo>
                      <a:pt x="709659" y="419315"/>
                      <a:pt x="705141" y="426544"/>
                      <a:pt x="704237" y="431063"/>
                    </a:cubicBezTo>
                    <a:lnTo>
                      <a:pt x="704237" y="431063"/>
                    </a:lnTo>
                    <a:close/>
                    <a:moveTo>
                      <a:pt x="855154" y="365093"/>
                    </a:moveTo>
                    <a:cubicBezTo>
                      <a:pt x="851540" y="368708"/>
                      <a:pt x="846117" y="370515"/>
                      <a:pt x="841599" y="372322"/>
                    </a:cubicBezTo>
                    <a:cubicBezTo>
                      <a:pt x="834369" y="375034"/>
                      <a:pt x="832562" y="372322"/>
                      <a:pt x="827140" y="368708"/>
                    </a:cubicBezTo>
                    <a:cubicBezTo>
                      <a:pt x="824429" y="366900"/>
                      <a:pt x="823525" y="365093"/>
                      <a:pt x="820814" y="363286"/>
                    </a:cubicBezTo>
                    <a:cubicBezTo>
                      <a:pt x="816295" y="359671"/>
                      <a:pt x="810873" y="352441"/>
                      <a:pt x="805451" y="347923"/>
                    </a:cubicBezTo>
                    <a:cubicBezTo>
                      <a:pt x="806355" y="350634"/>
                      <a:pt x="809970" y="356056"/>
                      <a:pt x="812681" y="357863"/>
                    </a:cubicBezTo>
                    <a:cubicBezTo>
                      <a:pt x="821718" y="366900"/>
                      <a:pt x="826236" y="373226"/>
                      <a:pt x="838888" y="381359"/>
                    </a:cubicBezTo>
                    <a:lnTo>
                      <a:pt x="858769" y="394915"/>
                    </a:lnTo>
                    <a:cubicBezTo>
                      <a:pt x="873228" y="403048"/>
                      <a:pt x="870517" y="398530"/>
                      <a:pt x="871421" y="415700"/>
                    </a:cubicBezTo>
                    <a:cubicBezTo>
                      <a:pt x="872325" y="445522"/>
                      <a:pt x="867806" y="478055"/>
                      <a:pt x="865095" y="508780"/>
                    </a:cubicBezTo>
                    <a:cubicBezTo>
                      <a:pt x="864191" y="516914"/>
                      <a:pt x="862384" y="533180"/>
                      <a:pt x="862384" y="539506"/>
                    </a:cubicBezTo>
                    <a:lnTo>
                      <a:pt x="818103" y="538602"/>
                    </a:lnTo>
                    <a:cubicBezTo>
                      <a:pt x="817199" y="534084"/>
                      <a:pt x="817199" y="525047"/>
                      <a:pt x="817199" y="520528"/>
                    </a:cubicBezTo>
                    <a:cubicBezTo>
                      <a:pt x="816295" y="506069"/>
                      <a:pt x="813584" y="483477"/>
                      <a:pt x="811777" y="469922"/>
                    </a:cubicBezTo>
                    <a:cubicBezTo>
                      <a:pt x="809066" y="447329"/>
                      <a:pt x="806355" y="425640"/>
                      <a:pt x="804547" y="403048"/>
                    </a:cubicBezTo>
                    <a:cubicBezTo>
                      <a:pt x="802740" y="381359"/>
                      <a:pt x="798222" y="359671"/>
                      <a:pt x="793703" y="338886"/>
                    </a:cubicBezTo>
                    <a:cubicBezTo>
                      <a:pt x="790992" y="328041"/>
                      <a:pt x="790088" y="318101"/>
                      <a:pt x="787377" y="308160"/>
                    </a:cubicBezTo>
                    <a:cubicBezTo>
                      <a:pt x="786474" y="304545"/>
                      <a:pt x="782859" y="297316"/>
                      <a:pt x="783762" y="293701"/>
                    </a:cubicBezTo>
                    <a:cubicBezTo>
                      <a:pt x="783762" y="292797"/>
                      <a:pt x="788281" y="281049"/>
                      <a:pt x="789185" y="280146"/>
                    </a:cubicBezTo>
                    <a:cubicBezTo>
                      <a:pt x="796414" y="287375"/>
                      <a:pt x="797318" y="291894"/>
                      <a:pt x="802740" y="300931"/>
                    </a:cubicBezTo>
                    <a:cubicBezTo>
                      <a:pt x="805451" y="304545"/>
                      <a:pt x="805451" y="303642"/>
                      <a:pt x="808162" y="306353"/>
                    </a:cubicBezTo>
                    <a:cubicBezTo>
                      <a:pt x="809066" y="305449"/>
                      <a:pt x="808162" y="306353"/>
                      <a:pt x="809066" y="304545"/>
                    </a:cubicBezTo>
                    <a:cubicBezTo>
                      <a:pt x="809970" y="300931"/>
                      <a:pt x="808162" y="305449"/>
                      <a:pt x="809066" y="303642"/>
                    </a:cubicBezTo>
                    <a:cubicBezTo>
                      <a:pt x="816295" y="311775"/>
                      <a:pt x="818103" y="307256"/>
                      <a:pt x="824429" y="315390"/>
                    </a:cubicBezTo>
                    <a:cubicBezTo>
                      <a:pt x="828044" y="319908"/>
                      <a:pt x="833466" y="325330"/>
                      <a:pt x="836177" y="330752"/>
                    </a:cubicBezTo>
                    <a:cubicBezTo>
                      <a:pt x="839792" y="336175"/>
                      <a:pt x="853347" y="359671"/>
                      <a:pt x="855154" y="365093"/>
                    </a:cubicBezTo>
                    <a:lnTo>
                      <a:pt x="855154" y="365093"/>
                    </a:lnTo>
                    <a:close/>
                    <a:moveTo>
                      <a:pt x="752133" y="234057"/>
                    </a:moveTo>
                    <a:lnTo>
                      <a:pt x="743096" y="229539"/>
                    </a:lnTo>
                    <a:cubicBezTo>
                      <a:pt x="744000" y="233153"/>
                      <a:pt x="747615" y="234961"/>
                      <a:pt x="752133" y="234057"/>
                    </a:cubicBezTo>
                    <a:lnTo>
                      <a:pt x="752133" y="234057"/>
                    </a:lnTo>
                    <a:close/>
                    <a:moveTo>
                      <a:pt x="656341" y="209657"/>
                    </a:moveTo>
                    <a:cubicBezTo>
                      <a:pt x="656341" y="213272"/>
                      <a:pt x="655438" y="215983"/>
                      <a:pt x="657245" y="217791"/>
                    </a:cubicBezTo>
                    <a:cubicBezTo>
                      <a:pt x="652727" y="217791"/>
                      <a:pt x="650919" y="214176"/>
                      <a:pt x="649112" y="211465"/>
                    </a:cubicBezTo>
                    <a:lnTo>
                      <a:pt x="656341" y="209657"/>
                    </a:lnTo>
                    <a:close/>
                    <a:moveTo>
                      <a:pt x="662667" y="210561"/>
                    </a:moveTo>
                    <a:cubicBezTo>
                      <a:pt x="660860" y="209657"/>
                      <a:pt x="659053" y="210561"/>
                      <a:pt x="658149" y="211465"/>
                    </a:cubicBezTo>
                    <a:cubicBezTo>
                      <a:pt x="658149" y="212368"/>
                      <a:pt x="659053" y="214176"/>
                      <a:pt x="660860" y="215079"/>
                    </a:cubicBezTo>
                    <a:cubicBezTo>
                      <a:pt x="662667" y="215983"/>
                      <a:pt x="664475" y="215079"/>
                      <a:pt x="665378" y="214176"/>
                    </a:cubicBezTo>
                    <a:cubicBezTo>
                      <a:pt x="666282" y="212368"/>
                      <a:pt x="664475" y="210561"/>
                      <a:pt x="662667" y="210561"/>
                    </a:cubicBezTo>
                    <a:lnTo>
                      <a:pt x="662667" y="210561"/>
                    </a:lnTo>
                    <a:close/>
                    <a:moveTo>
                      <a:pt x="682549" y="216887"/>
                    </a:moveTo>
                    <a:cubicBezTo>
                      <a:pt x="681645" y="215079"/>
                      <a:pt x="678934" y="213272"/>
                      <a:pt x="676223" y="211465"/>
                    </a:cubicBezTo>
                    <a:cubicBezTo>
                      <a:pt x="676223" y="215983"/>
                      <a:pt x="676223" y="215983"/>
                      <a:pt x="674415" y="218694"/>
                    </a:cubicBezTo>
                    <a:cubicBezTo>
                      <a:pt x="674415" y="219598"/>
                      <a:pt x="674415" y="219598"/>
                      <a:pt x="675319" y="219598"/>
                    </a:cubicBezTo>
                    <a:cubicBezTo>
                      <a:pt x="678934" y="220502"/>
                      <a:pt x="679837" y="218694"/>
                      <a:pt x="682549" y="216887"/>
                    </a:cubicBezTo>
                    <a:lnTo>
                      <a:pt x="682549" y="216887"/>
                    </a:lnTo>
                    <a:close/>
                    <a:moveTo>
                      <a:pt x="668993" y="222309"/>
                    </a:moveTo>
                    <a:cubicBezTo>
                      <a:pt x="664475" y="221405"/>
                      <a:pt x="654534" y="220502"/>
                      <a:pt x="650919" y="217791"/>
                    </a:cubicBezTo>
                    <a:lnTo>
                      <a:pt x="643690" y="210561"/>
                    </a:lnTo>
                    <a:cubicBezTo>
                      <a:pt x="645497" y="209657"/>
                      <a:pt x="650016" y="209657"/>
                      <a:pt x="651823" y="208754"/>
                    </a:cubicBezTo>
                    <a:cubicBezTo>
                      <a:pt x="653630" y="207850"/>
                      <a:pt x="652727" y="207850"/>
                      <a:pt x="654534" y="206946"/>
                    </a:cubicBezTo>
                    <a:cubicBezTo>
                      <a:pt x="655438" y="206043"/>
                      <a:pt x="656341" y="206043"/>
                      <a:pt x="657245" y="206043"/>
                    </a:cubicBezTo>
                    <a:cubicBezTo>
                      <a:pt x="653630" y="205139"/>
                      <a:pt x="644593" y="206043"/>
                      <a:pt x="642786" y="205139"/>
                    </a:cubicBezTo>
                    <a:cubicBezTo>
                      <a:pt x="653630" y="202428"/>
                      <a:pt x="656341" y="203331"/>
                      <a:pt x="665378" y="206946"/>
                    </a:cubicBezTo>
                    <a:cubicBezTo>
                      <a:pt x="669897" y="207850"/>
                      <a:pt x="680741" y="209657"/>
                      <a:pt x="685260" y="215983"/>
                    </a:cubicBezTo>
                    <a:cubicBezTo>
                      <a:pt x="684356" y="216887"/>
                      <a:pt x="681645" y="213272"/>
                      <a:pt x="679837" y="214176"/>
                    </a:cubicBezTo>
                    <a:cubicBezTo>
                      <a:pt x="682549" y="215983"/>
                      <a:pt x="682549" y="217791"/>
                      <a:pt x="684356" y="219598"/>
                    </a:cubicBezTo>
                    <a:cubicBezTo>
                      <a:pt x="682549" y="220502"/>
                      <a:pt x="673512" y="222309"/>
                      <a:pt x="668993" y="222309"/>
                    </a:cubicBezTo>
                    <a:lnTo>
                      <a:pt x="668993" y="222309"/>
                    </a:lnTo>
                    <a:close/>
                    <a:moveTo>
                      <a:pt x="741289" y="219598"/>
                    </a:moveTo>
                    <a:lnTo>
                      <a:pt x="743096" y="217791"/>
                    </a:lnTo>
                    <a:lnTo>
                      <a:pt x="745807" y="223213"/>
                    </a:lnTo>
                    <a:cubicBezTo>
                      <a:pt x="743096" y="221405"/>
                      <a:pt x="742192" y="221405"/>
                      <a:pt x="741289" y="219598"/>
                    </a:cubicBezTo>
                    <a:lnTo>
                      <a:pt x="741289" y="219598"/>
                    </a:lnTo>
                    <a:close/>
                    <a:moveTo>
                      <a:pt x="748518" y="216887"/>
                    </a:moveTo>
                    <a:cubicBezTo>
                      <a:pt x="746711" y="215983"/>
                      <a:pt x="744904" y="216887"/>
                      <a:pt x="744904" y="217791"/>
                    </a:cubicBezTo>
                    <a:cubicBezTo>
                      <a:pt x="744904" y="218694"/>
                      <a:pt x="745807" y="219598"/>
                      <a:pt x="747615" y="220502"/>
                    </a:cubicBezTo>
                    <a:cubicBezTo>
                      <a:pt x="749422" y="220502"/>
                      <a:pt x="751229" y="220502"/>
                      <a:pt x="751229" y="219598"/>
                    </a:cubicBezTo>
                    <a:cubicBezTo>
                      <a:pt x="751229" y="218694"/>
                      <a:pt x="750326" y="217791"/>
                      <a:pt x="748518" y="216887"/>
                    </a:cubicBezTo>
                    <a:lnTo>
                      <a:pt x="748518" y="216887"/>
                    </a:lnTo>
                    <a:close/>
                    <a:moveTo>
                      <a:pt x="761170" y="224116"/>
                    </a:moveTo>
                    <a:lnTo>
                      <a:pt x="762074" y="216887"/>
                    </a:lnTo>
                    <a:lnTo>
                      <a:pt x="769303" y="218694"/>
                    </a:lnTo>
                    <a:cubicBezTo>
                      <a:pt x="769303" y="221405"/>
                      <a:pt x="765689" y="223213"/>
                      <a:pt x="761170" y="224116"/>
                    </a:cubicBezTo>
                    <a:lnTo>
                      <a:pt x="761170" y="224116"/>
                    </a:lnTo>
                    <a:close/>
                    <a:moveTo>
                      <a:pt x="737674" y="219598"/>
                    </a:moveTo>
                    <a:lnTo>
                      <a:pt x="739481" y="220502"/>
                    </a:lnTo>
                    <a:cubicBezTo>
                      <a:pt x="739481" y="220502"/>
                      <a:pt x="739481" y="220502"/>
                      <a:pt x="740385" y="220502"/>
                    </a:cubicBezTo>
                    <a:cubicBezTo>
                      <a:pt x="741289" y="221405"/>
                      <a:pt x="741289" y="221405"/>
                      <a:pt x="742192" y="221405"/>
                    </a:cubicBezTo>
                    <a:cubicBezTo>
                      <a:pt x="746711" y="225924"/>
                      <a:pt x="746711" y="226828"/>
                      <a:pt x="754844" y="225924"/>
                    </a:cubicBezTo>
                    <a:cubicBezTo>
                      <a:pt x="758459" y="225924"/>
                      <a:pt x="774725" y="222309"/>
                      <a:pt x="774725" y="217791"/>
                    </a:cubicBezTo>
                    <a:cubicBezTo>
                      <a:pt x="774725" y="216887"/>
                      <a:pt x="770207" y="215983"/>
                      <a:pt x="769303" y="215079"/>
                    </a:cubicBezTo>
                    <a:cubicBezTo>
                      <a:pt x="768400" y="214176"/>
                      <a:pt x="766592" y="213272"/>
                      <a:pt x="766592" y="212368"/>
                    </a:cubicBezTo>
                    <a:cubicBezTo>
                      <a:pt x="767496" y="213272"/>
                      <a:pt x="773822" y="215983"/>
                      <a:pt x="775629" y="215079"/>
                    </a:cubicBezTo>
                    <a:cubicBezTo>
                      <a:pt x="767496" y="210561"/>
                      <a:pt x="764785" y="210561"/>
                      <a:pt x="754844" y="212368"/>
                    </a:cubicBezTo>
                    <a:cubicBezTo>
                      <a:pt x="751229" y="213272"/>
                      <a:pt x="748518" y="213272"/>
                      <a:pt x="745807" y="215079"/>
                    </a:cubicBezTo>
                    <a:cubicBezTo>
                      <a:pt x="739481" y="216887"/>
                      <a:pt x="741289" y="216887"/>
                      <a:pt x="737674" y="219598"/>
                    </a:cubicBezTo>
                    <a:lnTo>
                      <a:pt x="737674" y="219598"/>
                    </a:lnTo>
                    <a:close/>
                    <a:moveTo>
                      <a:pt x="642786" y="306353"/>
                    </a:moveTo>
                    <a:cubicBezTo>
                      <a:pt x="640979" y="291894"/>
                      <a:pt x="644593" y="292797"/>
                      <a:pt x="653630" y="286471"/>
                    </a:cubicBezTo>
                    <a:lnTo>
                      <a:pt x="663571" y="279242"/>
                    </a:lnTo>
                    <a:cubicBezTo>
                      <a:pt x="666282" y="276531"/>
                      <a:pt x="669897" y="273820"/>
                      <a:pt x="671704" y="270205"/>
                    </a:cubicBezTo>
                    <a:cubicBezTo>
                      <a:pt x="668089" y="272012"/>
                      <a:pt x="666282" y="276531"/>
                      <a:pt x="662667" y="278338"/>
                    </a:cubicBezTo>
                    <a:cubicBezTo>
                      <a:pt x="654534" y="283760"/>
                      <a:pt x="644593" y="283760"/>
                      <a:pt x="640979" y="292797"/>
                    </a:cubicBezTo>
                    <a:cubicBezTo>
                      <a:pt x="639171" y="297316"/>
                      <a:pt x="641882" y="302738"/>
                      <a:pt x="642786" y="306353"/>
                    </a:cubicBezTo>
                    <a:lnTo>
                      <a:pt x="642786" y="306353"/>
                    </a:lnTo>
                    <a:close/>
                    <a:moveTo>
                      <a:pt x="698815" y="336175"/>
                    </a:moveTo>
                    <a:cubicBezTo>
                      <a:pt x="706045" y="337982"/>
                      <a:pt x="709659" y="338886"/>
                      <a:pt x="716889" y="337982"/>
                    </a:cubicBezTo>
                    <a:lnTo>
                      <a:pt x="713274" y="337078"/>
                    </a:lnTo>
                    <a:cubicBezTo>
                      <a:pt x="715985" y="336175"/>
                      <a:pt x="715985" y="337078"/>
                      <a:pt x="716889" y="335271"/>
                    </a:cubicBezTo>
                    <a:cubicBezTo>
                      <a:pt x="716889" y="335271"/>
                      <a:pt x="716889" y="335271"/>
                      <a:pt x="716889" y="335271"/>
                    </a:cubicBezTo>
                    <a:cubicBezTo>
                      <a:pt x="710563" y="329849"/>
                      <a:pt x="695200" y="336175"/>
                      <a:pt x="683452" y="332560"/>
                    </a:cubicBezTo>
                    <a:lnTo>
                      <a:pt x="698815" y="336175"/>
                    </a:lnTo>
                    <a:close/>
                    <a:moveTo>
                      <a:pt x="684356" y="281049"/>
                    </a:moveTo>
                    <a:cubicBezTo>
                      <a:pt x="686163" y="282857"/>
                      <a:pt x="686163" y="282857"/>
                      <a:pt x="687971" y="284664"/>
                    </a:cubicBezTo>
                    <a:cubicBezTo>
                      <a:pt x="688874" y="285568"/>
                      <a:pt x="690682" y="287375"/>
                      <a:pt x="691586" y="289183"/>
                    </a:cubicBezTo>
                    <a:cubicBezTo>
                      <a:pt x="699719" y="300027"/>
                      <a:pt x="702430" y="304545"/>
                      <a:pt x="714178" y="301834"/>
                    </a:cubicBezTo>
                    <a:cubicBezTo>
                      <a:pt x="717793" y="300931"/>
                      <a:pt x="718696" y="300027"/>
                      <a:pt x="719600" y="298219"/>
                    </a:cubicBezTo>
                    <a:cubicBezTo>
                      <a:pt x="721407" y="295508"/>
                      <a:pt x="722311" y="293701"/>
                      <a:pt x="723215" y="292797"/>
                    </a:cubicBezTo>
                    <a:lnTo>
                      <a:pt x="729541" y="287375"/>
                    </a:lnTo>
                    <a:cubicBezTo>
                      <a:pt x="731348" y="285568"/>
                      <a:pt x="732252" y="284664"/>
                      <a:pt x="733156" y="283760"/>
                    </a:cubicBezTo>
                    <a:cubicBezTo>
                      <a:pt x="741289" y="277434"/>
                      <a:pt x="734963" y="271109"/>
                      <a:pt x="734059" y="267494"/>
                    </a:cubicBezTo>
                    <a:cubicBezTo>
                      <a:pt x="734059" y="288279"/>
                      <a:pt x="733156" y="281049"/>
                      <a:pt x="722311" y="290086"/>
                    </a:cubicBezTo>
                    <a:cubicBezTo>
                      <a:pt x="720504" y="291894"/>
                      <a:pt x="717793" y="294605"/>
                      <a:pt x="715082" y="294605"/>
                    </a:cubicBezTo>
                    <a:cubicBezTo>
                      <a:pt x="701526" y="297316"/>
                      <a:pt x="699719" y="287375"/>
                      <a:pt x="692489" y="283760"/>
                    </a:cubicBezTo>
                    <a:cubicBezTo>
                      <a:pt x="691586" y="282857"/>
                      <a:pt x="687067" y="281049"/>
                      <a:pt x="684356" y="281049"/>
                    </a:cubicBezTo>
                    <a:lnTo>
                      <a:pt x="684356" y="281049"/>
                    </a:lnTo>
                    <a:close/>
                    <a:moveTo>
                      <a:pt x="753941" y="309967"/>
                    </a:moveTo>
                    <a:cubicBezTo>
                      <a:pt x="756652" y="302738"/>
                      <a:pt x="760266" y="305449"/>
                      <a:pt x="759363" y="291894"/>
                    </a:cubicBezTo>
                    <a:cubicBezTo>
                      <a:pt x="759363" y="285568"/>
                      <a:pt x="751229" y="281049"/>
                      <a:pt x="748518" y="277434"/>
                    </a:cubicBezTo>
                    <a:cubicBezTo>
                      <a:pt x="741289" y="270205"/>
                      <a:pt x="745807" y="275627"/>
                      <a:pt x="740385" y="268398"/>
                    </a:cubicBezTo>
                    <a:cubicBezTo>
                      <a:pt x="741289" y="273820"/>
                      <a:pt x="749422" y="284664"/>
                      <a:pt x="751229" y="287375"/>
                    </a:cubicBezTo>
                    <a:cubicBezTo>
                      <a:pt x="757555" y="293701"/>
                      <a:pt x="756652" y="299123"/>
                      <a:pt x="753941" y="309967"/>
                    </a:cubicBezTo>
                    <a:lnTo>
                      <a:pt x="753941" y="309967"/>
                    </a:lnTo>
                    <a:close/>
                    <a:moveTo>
                      <a:pt x="644593" y="187969"/>
                    </a:moveTo>
                    <a:cubicBezTo>
                      <a:pt x="661764" y="180739"/>
                      <a:pt x="656341" y="178932"/>
                      <a:pt x="682549" y="194294"/>
                    </a:cubicBezTo>
                    <a:cubicBezTo>
                      <a:pt x="691586" y="198813"/>
                      <a:pt x="687067" y="197006"/>
                      <a:pt x="695200" y="199717"/>
                    </a:cubicBezTo>
                    <a:cubicBezTo>
                      <a:pt x="686163" y="205139"/>
                      <a:pt x="684356" y="199717"/>
                      <a:pt x="676223" y="198813"/>
                    </a:cubicBezTo>
                    <a:cubicBezTo>
                      <a:pt x="672608" y="197909"/>
                      <a:pt x="666282" y="193391"/>
                      <a:pt x="659956" y="190680"/>
                    </a:cubicBezTo>
                    <a:cubicBezTo>
                      <a:pt x="654534" y="188872"/>
                      <a:pt x="652727" y="188872"/>
                      <a:pt x="648208" y="189776"/>
                    </a:cubicBezTo>
                    <a:cubicBezTo>
                      <a:pt x="645497" y="189776"/>
                      <a:pt x="645497" y="188872"/>
                      <a:pt x="644593" y="187969"/>
                    </a:cubicBezTo>
                    <a:lnTo>
                      <a:pt x="644593" y="187969"/>
                    </a:lnTo>
                    <a:close/>
                    <a:moveTo>
                      <a:pt x="631038" y="193391"/>
                    </a:moveTo>
                    <a:cubicBezTo>
                      <a:pt x="632845" y="194294"/>
                      <a:pt x="646401" y="191583"/>
                      <a:pt x="650016" y="190680"/>
                    </a:cubicBezTo>
                    <a:cubicBezTo>
                      <a:pt x="665378" y="190680"/>
                      <a:pt x="667186" y="198813"/>
                      <a:pt x="683452" y="203331"/>
                    </a:cubicBezTo>
                    <a:cubicBezTo>
                      <a:pt x="695200" y="206043"/>
                      <a:pt x="697008" y="203331"/>
                      <a:pt x="701526" y="197909"/>
                    </a:cubicBezTo>
                    <a:cubicBezTo>
                      <a:pt x="701526" y="197909"/>
                      <a:pt x="697911" y="200620"/>
                      <a:pt x="697911" y="199717"/>
                    </a:cubicBezTo>
                    <a:cubicBezTo>
                      <a:pt x="697911" y="199717"/>
                      <a:pt x="701526" y="195198"/>
                      <a:pt x="701526" y="194294"/>
                    </a:cubicBezTo>
                    <a:cubicBezTo>
                      <a:pt x="699719" y="196102"/>
                      <a:pt x="697911" y="199717"/>
                      <a:pt x="691586" y="197006"/>
                    </a:cubicBezTo>
                    <a:cubicBezTo>
                      <a:pt x="690682" y="196102"/>
                      <a:pt x="687971" y="195198"/>
                      <a:pt x="687067" y="195198"/>
                    </a:cubicBezTo>
                    <a:cubicBezTo>
                      <a:pt x="685260" y="194294"/>
                      <a:pt x="685260" y="193391"/>
                      <a:pt x="683452" y="192487"/>
                    </a:cubicBezTo>
                    <a:cubicBezTo>
                      <a:pt x="677126" y="189776"/>
                      <a:pt x="671704" y="187065"/>
                      <a:pt x="665378" y="183450"/>
                    </a:cubicBezTo>
                    <a:cubicBezTo>
                      <a:pt x="659053" y="179835"/>
                      <a:pt x="656341" y="181643"/>
                      <a:pt x="649112" y="185258"/>
                    </a:cubicBezTo>
                    <a:cubicBezTo>
                      <a:pt x="642786" y="187969"/>
                      <a:pt x="637364" y="190680"/>
                      <a:pt x="631038" y="193391"/>
                    </a:cubicBezTo>
                    <a:lnTo>
                      <a:pt x="631038" y="193391"/>
                    </a:lnTo>
                    <a:close/>
                    <a:moveTo>
                      <a:pt x="742192" y="206946"/>
                    </a:moveTo>
                    <a:cubicBezTo>
                      <a:pt x="747615" y="201524"/>
                      <a:pt x="757555" y="197909"/>
                      <a:pt x="765689" y="193391"/>
                    </a:cubicBezTo>
                    <a:cubicBezTo>
                      <a:pt x="772918" y="189776"/>
                      <a:pt x="774725" y="191583"/>
                      <a:pt x="780148" y="194294"/>
                    </a:cubicBezTo>
                    <a:cubicBezTo>
                      <a:pt x="781955" y="195198"/>
                      <a:pt x="783762" y="197006"/>
                      <a:pt x="785570" y="197909"/>
                    </a:cubicBezTo>
                    <a:cubicBezTo>
                      <a:pt x="789185" y="199717"/>
                      <a:pt x="788281" y="198813"/>
                      <a:pt x="789185" y="203331"/>
                    </a:cubicBezTo>
                    <a:cubicBezTo>
                      <a:pt x="782859" y="198813"/>
                      <a:pt x="773822" y="201524"/>
                      <a:pt x="765689" y="202428"/>
                    </a:cubicBezTo>
                    <a:cubicBezTo>
                      <a:pt x="755748" y="203331"/>
                      <a:pt x="751229" y="205139"/>
                      <a:pt x="742192" y="206946"/>
                    </a:cubicBezTo>
                    <a:lnTo>
                      <a:pt x="742192" y="206946"/>
                    </a:lnTo>
                    <a:close/>
                    <a:moveTo>
                      <a:pt x="742192" y="204235"/>
                    </a:moveTo>
                    <a:lnTo>
                      <a:pt x="743096" y="200620"/>
                    </a:lnTo>
                    <a:cubicBezTo>
                      <a:pt x="742192" y="201524"/>
                      <a:pt x="741289" y="203331"/>
                      <a:pt x="740385" y="203331"/>
                    </a:cubicBezTo>
                    <a:cubicBezTo>
                      <a:pt x="740385" y="202428"/>
                      <a:pt x="743096" y="197909"/>
                      <a:pt x="740385" y="200620"/>
                    </a:cubicBezTo>
                    <a:cubicBezTo>
                      <a:pt x="739481" y="202428"/>
                      <a:pt x="738578" y="202428"/>
                      <a:pt x="737674" y="204235"/>
                    </a:cubicBezTo>
                    <a:cubicBezTo>
                      <a:pt x="737674" y="207850"/>
                      <a:pt x="737674" y="206946"/>
                      <a:pt x="737674" y="209657"/>
                    </a:cubicBezTo>
                    <a:cubicBezTo>
                      <a:pt x="741289" y="210561"/>
                      <a:pt x="760266" y="206043"/>
                      <a:pt x="764785" y="205139"/>
                    </a:cubicBezTo>
                    <a:cubicBezTo>
                      <a:pt x="770207" y="204235"/>
                      <a:pt x="774725" y="204235"/>
                      <a:pt x="779244" y="203331"/>
                    </a:cubicBezTo>
                    <a:cubicBezTo>
                      <a:pt x="787377" y="202428"/>
                      <a:pt x="787377" y="206043"/>
                      <a:pt x="791896" y="207850"/>
                    </a:cubicBezTo>
                    <a:cubicBezTo>
                      <a:pt x="790088" y="197006"/>
                      <a:pt x="786474" y="195198"/>
                      <a:pt x="778340" y="191583"/>
                    </a:cubicBezTo>
                    <a:cubicBezTo>
                      <a:pt x="772918" y="188872"/>
                      <a:pt x="764785" y="194294"/>
                      <a:pt x="756652" y="197006"/>
                    </a:cubicBezTo>
                    <a:cubicBezTo>
                      <a:pt x="746711" y="201524"/>
                      <a:pt x="745807" y="203331"/>
                      <a:pt x="742192" y="204235"/>
                    </a:cubicBezTo>
                    <a:lnTo>
                      <a:pt x="742192" y="204235"/>
                    </a:lnTo>
                    <a:close/>
                    <a:moveTo>
                      <a:pt x="692489" y="219598"/>
                    </a:moveTo>
                    <a:cubicBezTo>
                      <a:pt x="694297" y="220502"/>
                      <a:pt x="694297" y="218694"/>
                      <a:pt x="694297" y="222309"/>
                    </a:cubicBezTo>
                    <a:cubicBezTo>
                      <a:pt x="697008" y="219598"/>
                      <a:pt x="698815" y="218694"/>
                      <a:pt x="695200" y="214176"/>
                    </a:cubicBezTo>
                    <a:lnTo>
                      <a:pt x="692489" y="219598"/>
                    </a:lnTo>
                    <a:close/>
                    <a:moveTo>
                      <a:pt x="683452" y="280146"/>
                    </a:moveTo>
                    <a:cubicBezTo>
                      <a:pt x="683452" y="278338"/>
                      <a:pt x="683452" y="275627"/>
                      <a:pt x="684356" y="273820"/>
                    </a:cubicBezTo>
                    <a:cubicBezTo>
                      <a:pt x="684356" y="272916"/>
                      <a:pt x="684356" y="272012"/>
                      <a:pt x="685260" y="271109"/>
                    </a:cubicBezTo>
                    <a:cubicBezTo>
                      <a:pt x="685260" y="269301"/>
                      <a:pt x="685260" y="269301"/>
                      <a:pt x="685260" y="268398"/>
                    </a:cubicBezTo>
                    <a:cubicBezTo>
                      <a:pt x="680741" y="271109"/>
                      <a:pt x="681645" y="276531"/>
                      <a:pt x="683452" y="280146"/>
                    </a:cubicBezTo>
                    <a:lnTo>
                      <a:pt x="683452" y="280146"/>
                    </a:lnTo>
                    <a:close/>
                    <a:moveTo>
                      <a:pt x="726830" y="304545"/>
                    </a:moveTo>
                    <a:cubicBezTo>
                      <a:pt x="731348" y="303642"/>
                      <a:pt x="734059" y="301834"/>
                      <a:pt x="736770" y="300931"/>
                    </a:cubicBezTo>
                    <a:cubicBezTo>
                      <a:pt x="735867" y="301834"/>
                      <a:pt x="736770" y="300931"/>
                      <a:pt x="734963" y="302738"/>
                    </a:cubicBezTo>
                    <a:lnTo>
                      <a:pt x="729541" y="307256"/>
                    </a:lnTo>
                    <a:cubicBezTo>
                      <a:pt x="714178" y="319004"/>
                      <a:pt x="694297" y="313582"/>
                      <a:pt x="678030" y="307256"/>
                    </a:cubicBezTo>
                    <a:cubicBezTo>
                      <a:pt x="675319" y="306353"/>
                      <a:pt x="673512" y="304545"/>
                      <a:pt x="668993" y="301834"/>
                    </a:cubicBezTo>
                    <a:cubicBezTo>
                      <a:pt x="666282" y="300027"/>
                      <a:pt x="662667" y="298219"/>
                      <a:pt x="661764" y="296412"/>
                    </a:cubicBezTo>
                    <a:cubicBezTo>
                      <a:pt x="669897" y="298219"/>
                      <a:pt x="682549" y="302738"/>
                      <a:pt x="692489" y="305449"/>
                    </a:cubicBezTo>
                    <a:cubicBezTo>
                      <a:pt x="699719" y="307256"/>
                      <a:pt x="721407" y="309967"/>
                      <a:pt x="726830" y="304545"/>
                    </a:cubicBezTo>
                    <a:lnTo>
                      <a:pt x="726830" y="304545"/>
                    </a:lnTo>
                    <a:close/>
                    <a:moveTo>
                      <a:pt x="726830" y="304545"/>
                    </a:moveTo>
                    <a:cubicBezTo>
                      <a:pt x="719600" y="304545"/>
                      <a:pt x="715082" y="307256"/>
                      <a:pt x="706045" y="306353"/>
                    </a:cubicBezTo>
                    <a:cubicBezTo>
                      <a:pt x="699719" y="305449"/>
                      <a:pt x="693393" y="303642"/>
                      <a:pt x="687067" y="302738"/>
                    </a:cubicBezTo>
                    <a:cubicBezTo>
                      <a:pt x="682549" y="301834"/>
                      <a:pt x="673512" y="299123"/>
                      <a:pt x="668993" y="298219"/>
                    </a:cubicBezTo>
                    <a:cubicBezTo>
                      <a:pt x="660860" y="295508"/>
                      <a:pt x="655438" y="294605"/>
                      <a:pt x="657245" y="288279"/>
                    </a:cubicBezTo>
                    <a:cubicBezTo>
                      <a:pt x="654534" y="290086"/>
                      <a:pt x="650016" y="295508"/>
                      <a:pt x="652727" y="298219"/>
                    </a:cubicBezTo>
                    <a:cubicBezTo>
                      <a:pt x="654534" y="300027"/>
                      <a:pt x="652727" y="299123"/>
                      <a:pt x="654534" y="297316"/>
                    </a:cubicBezTo>
                    <a:lnTo>
                      <a:pt x="655438" y="296412"/>
                    </a:lnTo>
                    <a:cubicBezTo>
                      <a:pt x="660860" y="306353"/>
                      <a:pt x="687971" y="320812"/>
                      <a:pt x="699719" y="322619"/>
                    </a:cubicBezTo>
                    <a:cubicBezTo>
                      <a:pt x="712370" y="324427"/>
                      <a:pt x="717793" y="321716"/>
                      <a:pt x="726830" y="315390"/>
                    </a:cubicBezTo>
                    <a:cubicBezTo>
                      <a:pt x="732252" y="311775"/>
                      <a:pt x="741289" y="303642"/>
                      <a:pt x="744904" y="299123"/>
                    </a:cubicBezTo>
                    <a:cubicBezTo>
                      <a:pt x="744904" y="299123"/>
                      <a:pt x="744904" y="300931"/>
                      <a:pt x="744904" y="300931"/>
                    </a:cubicBezTo>
                    <a:lnTo>
                      <a:pt x="745807" y="302738"/>
                    </a:lnTo>
                    <a:cubicBezTo>
                      <a:pt x="747615" y="299123"/>
                      <a:pt x="747615" y="294605"/>
                      <a:pt x="745807" y="290990"/>
                    </a:cubicBezTo>
                    <a:cubicBezTo>
                      <a:pt x="744000" y="297316"/>
                      <a:pt x="743096" y="297316"/>
                      <a:pt x="737674" y="300027"/>
                    </a:cubicBezTo>
                    <a:cubicBezTo>
                      <a:pt x="735867" y="300931"/>
                      <a:pt x="734059" y="301834"/>
                      <a:pt x="732252" y="302738"/>
                    </a:cubicBezTo>
                    <a:cubicBezTo>
                      <a:pt x="730444" y="302738"/>
                      <a:pt x="728637" y="303642"/>
                      <a:pt x="726830" y="304545"/>
                    </a:cubicBezTo>
                    <a:lnTo>
                      <a:pt x="726830" y="304545"/>
                    </a:lnTo>
                    <a:close/>
                    <a:moveTo>
                      <a:pt x="619290" y="261168"/>
                    </a:moveTo>
                    <a:cubicBezTo>
                      <a:pt x="617482" y="253035"/>
                      <a:pt x="606638" y="241287"/>
                      <a:pt x="606638" y="237672"/>
                    </a:cubicBezTo>
                    <a:cubicBezTo>
                      <a:pt x="607542" y="243094"/>
                      <a:pt x="612060" y="251227"/>
                      <a:pt x="614771" y="255746"/>
                    </a:cubicBezTo>
                    <a:cubicBezTo>
                      <a:pt x="617482" y="259361"/>
                      <a:pt x="617482" y="258457"/>
                      <a:pt x="619290" y="261168"/>
                    </a:cubicBezTo>
                    <a:lnTo>
                      <a:pt x="619290" y="261168"/>
                    </a:lnTo>
                    <a:close/>
                    <a:moveTo>
                      <a:pt x="727733" y="256649"/>
                    </a:moveTo>
                    <a:cubicBezTo>
                      <a:pt x="727733" y="247613"/>
                      <a:pt x="730444" y="233153"/>
                      <a:pt x="732252" y="223213"/>
                    </a:cubicBezTo>
                    <a:cubicBezTo>
                      <a:pt x="734059" y="215983"/>
                      <a:pt x="736770" y="211465"/>
                      <a:pt x="737674" y="210561"/>
                    </a:cubicBezTo>
                    <a:cubicBezTo>
                      <a:pt x="734963" y="214176"/>
                      <a:pt x="730444" y="216887"/>
                      <a:pt x="729541" y="221405"/>
                    </a:cubicBezTo>
                    <a:cubicBezTo>
                      <a:pt x="725926" y="234057"/>
                      <a:pt x="725926" y="250324"/>
                      <a:pt x="727733" y="256649"/>
                    </a:cubicBezTo>
                    <a:lnTo>
                      <a:pt x="727733" y="256649"/>
                    </a:lnTo>
                    <a:close/>
                    <a:moveTo>
                      <a:pt x="661764" y="227731"/>
                    </a:moveTo>
                    <a:lnTo>
                      <a:pt x="677126" y="227731"/>
                    </a:lnTo>
                    <a:cubicBezTo>
                      <a:pt x="674415" y="230442"/>
                      <a:pt x="665378" y="230442"/>
                      <a:pt x="661764" y="227731"/>
                    </a:cubicBezTo>
                    <a:lnTo>
                      <a:pt x="661764" y="227731"/>
                    </a:lnTo>
                    <a:close/>
                    <a:moveTo>
                      <a:pt x="691586" y="267494"/>
                    </a:moveTo>
                    <a:cubicBezTo>
                      <a:pt x="695200" y="268398"/>
                      <a:pt x="697911" y="268398"/>
                      <a:pt x="697911" y="262072"/>
                    </a:cubicBezTo>
                    <a:cubicBezTo>
                      <a:pt x="697008" y="264783"/>
                      <a:pt x="693393" y="266590"/>
                      <a:pt x="691586" y="267494"/>
                    </a:cubicBezTo>
                    <a:lnTo>
                      <a:pt x="691586" y="267494"/>
                    </a:lnTo>
                    <a:close/>
                    <a:moveTo>
                      <a:pt x="811777" y="164473"/>
                    </a:moveTo>
                    <a:cubicBezTo>
                      <a:pt x="811777" y="151821"/>
                      <a:pt x="824429" y="137362"/>
                      <a:pt x="819910" y="112962"/>
                    </a:cubicBezTo>
                    <a:cubicBezTo>
                      <a:pt x="818103" y="102118"/>
                      <a:pt x="816295" y="89466"/>
                      <a:pt x="812681" y="77718"/>
                    </a:cubicBezTo>
                    <a:lnTo>
                      <a:pt x="804547" y="55125"/>
                    </a:lnTo>
                    <a:cubicBezTo>
                      <a:pt x="802740" y="52414"/>
                      <a:pt x="803644" y="54222"/>
                      <a:pt x="800029" y="48800"/>
                    </a:cubicBezTo>
                    <a:cubicBezTo>
                      <a:pt x="796414" y="43377"/>
                      <a:pt x="794607" y="43377"/>
                      <a:pt x="790088" y="37052"/>
                    </a:cubicBezTo>
                    <a:cubicBezTo>
                      <a:pt x="783762" y="34340"/>
                      <a:pt x="776533" y="27111"/>
                      <a:pt x="770207" y="27111"/>
                    </a:cubicBezTo>
                    <a:cubicBezTo>
                      <a:pt x="770207" y="27111"/>
                      <a:pt x="770207" y="27111"/>
                      <a:pt x="770207" y="27111"/>
                    </a:cubicBezTo>
                    <a:lnTo>
                      <a:pt x="776533" y="30726"/>
                    </a:lnTo>
                    <a:cubicBezTo>
                      <a:pt x="778340" y="32533"/>
                      <a:pt x="781051" y="34340"/>
                      <a:pt x="782859" y="36148"/>
                    </a:cubicBezTo>
                    <a:cubicBezTo>
                      <a:pt x="785570" y="39763"/>
                      <a:pt x="789185" y="45185"/>
                      <a:pt x="790992" y="50607"/>
                    </a:cubicBezTo>
                    <a:cubicBezTo>
                      <a:pt x="791896" y="43377"/>
                      <a:pt x="790992" y="45185"/>
                      <a:pt x="789185" y="38859"/>
                    </a:cubicBezTo>
                    <a:cubicBezTo>
                      <a:pt x="793703" y="44281"/>
                      <a:pt x="792799" y="45185"/>
                      <a:pt x="795510" y="53318"/>
                    </a:cubicBezTo>
                    <a:lnTo>
                      <a:pt x="796414" y="52414"/>
                    </a:lnTo>
                    <a:cubicBezTo>
                      <a:pt x="798222" y="57837"/>
                      <a:pt x="795510" y="53318"/>
                      <a:pt x="799125" y="59644"/>
                    </a:cubicBezTo>
                    <a:cubicBezTo>
                      <a:pt x="799125" y="60548"/>
                      <a:pt x="799125" y="59644"/>
                      <a:pt x="800029" y="61451"/>
                    </a:cubicBezTo>
                    <a:lnTo>
                      <a:pt x="800933" y="67777"/>
                    </a:lnTo>
                    <a:cubicBezTo>
                      <a:pt x="801836" y="66873"/>
                      <a:pt x="802740" y="65970"/>
                      <a:pt x="803644" y="65066"/>
                    </a:cubicBezTo>
                    <a:cubicBezTo>
                      <a:pt x="804547" y="63259"/>
                      <a:pt x="804547" y="62355"/>
                      <a:pt x="804547" y="60548"/>
                    </a:cubicBezTo>
                    <a:cubicBezTo>
                      <a:pt x="805451" y="63259"/>
                      <a:pt x="806355" y="66873"/>
                      <a:pt x="805451" y="70488"/>
                    </a:cubicBezTo>
                    <a:cubicBezTo>
                      <a:pt x="805451" y="72296"/>
                      <a:pt x="804547" y="73199"/>
                      <a:pt x="803644" y="75007"/>
                    </a:cubicBezTo>
                    <a:cubicBezTo>
                      <a:pt x="803644" y="75007"/>
                      <a:pt x="802740" y="76814"/>
                      <a:pt x="802740" y="76814"/>
                    </a:cubicBezTo>
                    <a:lnTo>
                      <a:pt x="802740" y="77718"/>
                    </a:lnTo>
                    <a:cubicBezTo>
                      <a:pt x="802740" y="78621"/>
                      <a:pt x="802740" y="78621"/>
                      <a:pt x="802740" y="79525"/>
                    </a:cubicBezTo>
                    <a:cubicBezTo>
                      <a:pt x="806355" y="80429"/>
                      <a:pt x="806355" y="75910"/>
                      <a:pt x="808162" y="72296"/>
                    </a:cubicBezTo>
                    <a:cubicBezTo>
                      <a:pt x="809970" y="75007"/>
                      <a:pt x="809066" y="76814"/>
                      <a:pt x="809066" y="80429"/>
                    </a:cubicBezTo>
                    <a:cubicBezTo>
                      <a:pt x="809970" y="84947"/>
                      <a:pt x="810873" y="83140"/>
                      <a:pt x="811777" y="87658"/>
                    </a:cubicBezTo>
                    <a:cubicBezTo>
                      <a:pt x="812681" y="93081"/>
                      <a:pt x="814488" y="100310"/>
                      <a:pt x="814488" y="104829"/>
                    </a:cubicBezTo>
                    <a:lnTo>
                      <a:pt x="815392" y="103925"/>
                    </a:lnTo>
                    <a:cubicBezTo>
                      <a:pt x="816295" y="103021"/>
                      <a:pt x="815392" y="103021"/>
                      <a:pt x="816295" y="103021"/>
                    </a:cubicBezTo>
                    <a:cubicBezTo>
                      <a:pt x="815392" y="108443"/>
                      <a:pt x="813584" y="115673"/>
                      <a:pt x="811777" y="120191"/>
                    </a:cubicBezTo>
                    <a:cubicBezTo>
                      <a:pt x="812681" y="118384"/>
                      <a:pt x="814488" y="117480"/>
                      <a:pt x="815392" y="114769"/>
                    </a:cubicBezTo>
                    <a:lnTo>
                      <a:pt x="814488" y="122903"/>
                    </a:lnTo>
                    <a:cubicBezTo>
                      <a:pt x="816295" y="121999"/>
                      <a:pt x="817199" y="121095"/>
                      <a:pt x="818103" y="120191"/>
                    </a:cubicBezTo>
                    <a:cubicBezTo>
                      <a:pt x="818103" y="128325"/>
                      <a:pt x="807258" y="160858"/>
                      <a:pt x="807258" y="171702"/>
                    </a:cubicBezTo>
                    <a:lnTo>
                      <a:pt x="809066" y="167184"/>
                    </a:lnTo>
                    <a:cubicBezTo>
                      <a:pt x="810873" y="167184"/>
                      <a:pt x="810873" y="166280"/>
                      <a:pt x="811777" y="164473"/>
                    </a:cubicBezTo>
                    <a:lnTo>
                      <a:pt x="811777" y="164473"/>
                    </a:lnTo>
                    <a:close/>
                    <a:moveTo>
                      <a:pt x="660860" y="9941"/>
                    </a:moveTo>
                    <a:cubicBezTo>
                      <a:pt x="667186" y="10844"/>
                      <a:pt x="670801" y="13555"/>
                      <a:pt x="677126" y="14459"/>
                    </a:cubicBezTo>
                    <a:cubicBezTo>
                      <a:pt x="674415" y="12652"/>
                      <a:pt x="676223" y="11748"/>
                      <a:pt x="669897" y="9941"/>
                    </a:cubicBezTo>
                    <a:cubicBezTo>
                      <a:pt x="666282" y="9037"/>
                      <a:pt x="663571" y="8133"/>
                      <a:pt x="659956" y="7230"/>
                    </a:cubicBezTo>
                    <a:cubicBezTo>
                      <a:pt x="674415" y="1807"/>
                      <a:pt x="681645" y="2711"/>
                      <a:pt x="697008" y="7230"/>
                    </a:cubicBezTo>
                    <a:cubicBezTo>
                      <a:pt x="696104" y="6326"/>
                      <a:pt x="694297" y="4518"/>
                      <a:pt x="693393" y="3615"/>
                    </a:cubicBezTo>
                    <a:cubicBezTo>
                      <a:pt x="699719" y="5422"/>
                      <a:pt x="706948" y="11748"/>
                      <a:pt x="715082" y="14459"/>
                    </a:cubicBezTo>
                    <a:cubicBezTo>
                      <a:pt x="713274" y="10844"/>
                      <a:pt x="710563" y="8133"/>
                      <a:pt x="707852" y="6326"/>
                    </a:cubicBezTo>
                    <a:cubicBezTo>
                      <a:pt x="715985" y="9037"/>
                      <a:pt x="725926" y="14459"/>
                      <a:pt x="734059" y="16267"/>
                    </a:cubicBezTo>
                    <a:lnTo>
                      <a:pt x="734059" y="15363"/>
                    </a:lnTo>
                    <a:cubicBezTo>
                      <a:pt x="734963" y="14459"/>
                      <a:pt x="733156" y="14459"/>
                      <a:pt x="734963" y="15363"/>
                    </a:cubicBezTo>
                    <a:cubicBezTo>
                      <a:pt x="734963" y="15363"/>
                      <a:pt x="736770" y="16267"/>
                      <a:pt x="737674" y="17170"/>
                    </a:cubicBezTo>
                    <a:cubicBezTo>
                      <a:pt x="740385" y="18074"/>
                      <a:pt x="741289" y="18978"/>
                      <a:pt x="744000" y="19881"/>
                    </a:cubicBezTo>
                    <a:cubicBezTo>
                      <a:pt x="742192" y="16267"/>
                      <a:pt x="741289" y="17170"/>
                      <a:pt x="739481" y="14459"/>
                    </a:cubicBezTo>
                    <a:cubicBezTo>
                      <a:pt x="746711" y="18074"/>
                      <a:pt x="754844" y="28015"/>
                      <a:pt x="763881" y="33437"/>
                    </a:cubicBezTo>
                    <a:lnTo>
                      <a:pt x="761170" y="27111"/>
                    </a:lnTo>
                    <a:cubicBezTo>
                      <a:pt x="763881" y="28918"/>
                      <a:pt x="767496" y="32533"/>
                      <a:pt x="769303" y="34340"/>
                    </a:cubicBezTo>
                    <a:cubicBezTo>
                      <a:pt x="770207" y="36148"/>
                      <a:pt x="775629" y="42474"/>
                      <a:pt x="776533" y="43377"/>
                    </a:cubicBezTo>
                    <a:cubicBezTo>
                      <a:pt x="775629" y="35244"/>
                      <a:pt x="772918" y="30726"/>
                      <a:pt x="768400" y="28015"/>
                    </a:cubicBezTo>
                    <a:lnTo>
                      <a:pt x="767496" y="27111"/>
                    </a:lnTo>
                    <a:cubicBezTo>
                      <a:pt x="767496" y="27111"/>
                      <a:pt x="767496" y="27111"/>
                      <a:pt x="767496" y="27111"/>
                    </a:cubicBezTo>
                    <a:cubicBezTo>
                      <a:pt x="762977" y="23496"/>
                      <a:pt x="758459" y="20785"/>
                      <a:pt x="753037" y="18978"/>
                    </a:cubicBezTo>
                    <a:cubicBezTo>
                      <a:pt x="746711" y="17170"/>
                      <a:pt x="743096" y="13555"/>
                      <a:pt x="736770" y="10844"/>
                    </a:cubicBezTo>
                    <a:cubicBezTo>
                      <a:pt x="732252" y="9037"/>
                      <a:pt x="730444" y="9941"/>
                      <a:pt x="725926" y="9037"/>
                    </a:cubicBezTo>
                    <a:cubicBezTo>
                      <a:pt x="722311" y="8133"/>
                      <a:pt x="720504" y="6326"/>
                      <a:pt x="715985" y="7230"/>
                    </a:cubicBezTo>
                    <a:cubicBezTo>
                      <a:pt x="717793" y="8133"/>
                      <a:pt x="721407" y="9941"/>
                      <a:pt x="723215" y="10844"/>
                    </a:cubicBezTo>
                    <a:cubicBezTo>
                      <a:pt x="717793" y="9037"/>
                      <a:pt x="708756" y="4518"/>
                      <a:pt x="702430" y="3615"/>
                    </a:cubicBezTo>
                    <a:cubicBezTo>
                      <a:pt x="695200" y="2711"/>
                      <a:pt x="694297" y="0"/>
                      <a:pt x="677126" y="0"/>
                    </a:cubicBezTo>
                    <a:cubicBezTo>
                      <a:pt x="664475" y="904"/>
                      <a:pt x="662667" y="5422"/>
                      <a:pt x="658149" y="7230"/>
                    </a:cubicBezTo>
                    <a:cubicBezTo>
                      <a:pt x="655438" y="8133"/>
                      <a:pt x="651823" y="7230"/>
                      <a:pt x="650016" y="8133"/>
                    </a:cubicBezTo>
                    <a:lnTo>
                      <a:pt x="660860" y="9941"/>
                    </a:lnTo>
                    <a:close/>
                    <a:moveTo>
                      <a:pt x="727733" y="141880"/>
                    </a:moveTo>
                    <a:lnTo>
                      <a:pt x="730444" y="140073"/>
                    </a:lnTo>
                    <a:cubicBezTo>
                      <a:pt x="732252" y="139169"/>
                      <a:pt x="731348" y="138265"/>
                      <a:pt x="733156" y="137362"/>
                    </a:cubicBezTo>
                    <a:cubicBezTo>
                      <a:pt x="734963" y="136458"/>
                      <a:pt x="740385" y="137362"/>
                      <a:pt x="743096" y="136458"/>
                    </a:cubicBezTo>
                    <a:cubicBezTo>
                      <a:pt x="745807" y="135554"/>
                      <a:pt x="744904" y="135554"/>
                      <a:pt x="747615" y="134651"/>
                    </a:cubicBezTo>
                    <a:cubicBezTo>
                      <a:pt x="749422" y="134651"/>
                      <a:pt x="751229" y="134651"/>
                      <a:pt x="753037" y="133747"/>
                    </a:cubicBezTo>
                    <a:cubicBezTo>
                      <a:pt x="757555" y="131940"/>
                      <a:pt x="771111" y="122903"/>
                      <a:pt x="775629" y="120191"/>
                    </a:cubicBezTo>
                    <a:cubicBezTo>
                      <a:pt x="780148" y="118384"/>
                      <a:pt x="792799" y="118384"/>
                      <a:pt x="797318" y="118384"/>
                    </a:cubicBezTo>
                    <a:cubicBezTo>
                      <a:pt x="796414" y="117480"/>
                      <a:pt x="797318" y="118384"/>
                      <a:pt x="796414" y="117480"/>
                    </a:cubicBezTo>
                    <a:cubicBezTo>
                      <a:pt x="794607" y="115673"/>
                      <a:pt x="791896" y="115673"/>
                      <a:pt x="789185" y="116577"/>
                    </a:cubicBezTo>
                    <a:cubicBezTo>
                      <a:pt x="786474" y="116577"/>
                      <a:pt x="783762" y="117480"/>
                      <a:pt x="781051" y="117480"/>
                    </a:cubicBezTo>
                    <a:cubicBezTo>
                      <a:pt x="781955" y="117480"/>
                      <a:pt x="797318" y="111155"/>
                      <a:pt x="798222" y="110251"/>
                    </a:cubicBezTo>
                    <a:cubicBezTo>
                      <a:pt x="789185" y="109347"/>
                      <a:pt x="784666" y="113866"/>
                      <a:pt x="778340" y="115673"/>
                    </a:cubicBezTo>
                    <a:lnTo>
                      <a:pt x="780148" y="112058"/>
                    </a:lnTo>
                    <a:cubicBezTo>
                      <a:pt x="771111" y="115673"/>
                      <a:pt x="755748" y="132843"/>
                      <a:pt x="746711" y="132843"/>
                    </a:cubicBezTo>
                    <a:cubicBezTo>
                      <a:pt x="750326" y="129228"/>
                      <a:pt x="760266" y="120191"/>
                      <a:pt x="762074" y="114769"/>
                    </a:cubicBezTo>
                    <a:cubicBezTo>
                      <a:pt x="756652" y="118384"/>
                      <a:pt x="749422" y="127421"/>
                      <a:pt x="743096" y="132843"/>
                    </a:cubicBezTo>
                    <a:cubicBezTo>
                      <a:pt x="747615" y="130132"/>
                      <a:pt x="754844" y="121095"/>
                      <a:pt x="756652" y="113866"/>
                    </a:cubicBezTo>
                    <a:cubicBezTo>
                      <a:pt x="752133" y="121095"/>
                      <a:pt x="744000" y="132843"/>
                      <a:pt x="736770" y="134651"/>
                    </a:cubicBezTo>
                    <a:cubicBezTo>
                      <a:pt x="741289" y="131036"/>
                      <a:pt x="749422" y="119288"/>
                      <a:pt x="750326" y="110251"/>
                    </a:cubicBezTo>
                    <a:cubicBezTo>
                      <a:pt x="744904" y="115673"/>
                      <a:pt x="743096" y="121095"/>
                      <a:pt x="739481" y="126517"/>
                    </a:cubicBezTo>
                    <a:cubicBezTo>
                      <a:pt x="738578" y="128325"/>
                      <a:pt x="736770" y="131036"/>
                      <a:pt x="734963" y="131940"/>
                    </a:cubicBezTo>
                    <a:cubicBezTo>
                      <a:pt x="737674" y="125614"/>
                      <a:pt x="737674" y="129228"/>
                      <a:pt x="742192" y="118384"/>
                    </a:cubicBezTo>
                    <a:cubicBezTo>
                      <a:pt x="741289" y="120191"/>
                      <a:pt x="740385" y="120191"/>
                      <a:pt x="739481" y="121999"/>
                    </a:cubicBezTo>
                    <a:cubicBezTo>
                      <a:pt x="737674" y="123806"/>
                      <a:pt x="731348" y="132843"/>
                      <a:pt x="731348" y="135554"/>
                    </a:cubicBezTo>
                    <a:cubicBezTo>
                      <a:pt x="734963" y="124710"/>
                      <a:pt x="736770" y="118384"/>
                      <a:pt x="735867" y="105732"/>
                    </a:cubicBezTo>
                    <a:cubicBezTo>
                      <a:pt x="734059" y="113866"/>
                      <a:pt x="733156" y="125614"/>
                      <a:pt x="729541" y="131940"/>
                    </a:cubicBezTo>
                    <a:cubicBezTo>
                      <a:pt x="728637" y="136458"/>
                      <a:pt x="727733" y="139169"/>
                      <a:pt x="727733" y="141880"/>
                    </a:cubicBezTo>
                    <a:lnTo>
                      <a:pt x="727733" y="141880"/>
                    </a:lnTo>
                    <a:close/>
                    <a:moveTo>
                      <a:pt x="671704" y="123806"/>
                    </a:moveTo>
                    <a:cubicBezTo>
                      <a:pt x="663571" y="121999"/>
                      <a:pt x="652727" y="111155"/>
                      <a:pt x="646401" y="107540"/>
                    </a:cubicBezTo>
                    <a:cubicBezTo>
                      <a:pt x="648208" y="112058"/>
                      <a:pt x="652727" y="117480"/>
                      <a:pt x="656341" y="119288"/>
                    </a:cubicBezTo>
                    <a:cubicBezTo>
                      <a:pt x="629231" y="114769"/>
                      <a:pt x="639171" y="118384"/>
                      <a:pt x="621097" y="117480"/>
                    </a:cubicBezTo>
                    <a:cubicBezTo>
                      <a:pt x="639171" y="118384"/>
                      <a:pt x="646401" y="120191"/>
                      <a:pt x="663571" y="123806"/>
                    </a:cubicBezTo>
                    <a:cubicBezTo>
                      <a:pt x="667186" y="124710"/>
                      <a:pt x="668993" y="125614"/>
                      <a:pt x="672608" y="126517"/>
                    </a:cubicBezTo>
                    <a:cubicBezTo>
                      <a:pt x="676223" y="127421"/>
                      <a:pt x="679837" y="127421"/>
                      <a:pt x="683452" y="128325"/>
                    </a:cubicBezTo>
                    <a:cubicBezTo>
                      <a:pt x="686163" y="129228"/>
                      <a:pt x="685260" y="129228"/>
                      <a:pt x="687067" y="130132"/>
                    </a:cubicBezTo>
                    <a:cubicBezTo>
                      <a:pt x="688874" y="131036"/>
                      <a:pt x="690682" y="130132"/>
                      <a:pt x="692489" y="131036"/>
                    </a:cubicBezTo>
                    <a:cubicBezTo>
                      <a:pt x="696104" y="131940"/>
                      <a:pt x="697911" y="133747"/>
                      <a:pt x="701526" y="134651"/>
                    </a:cubicBezTo>
                    <a:cubicBezTo>
                      <a:pt x="701526" y="134651"/>
                      <a:pt x="701526" y="133747"/>
                      <a:pt x="701526" y="133747"/>
                    </a:cubicBezTo>
                    <a:cubicBezTo>
                      <a:pt x="701526" y="133747"/>
                      <a:pt x="701526" y="133747"/>
                      <a:pt x="697008" y="130132"/>
                    </a:cubicBezTo>
                    <a:cubicBezTo>
                      <a:pt x="691586" y="126517"/>
                      <a:pt x="687067" y="120191"/>
                      <a:pt x="684356" y="119288"/>
                    </a:cubicBezTo>
                    <a:cubicBezTo>
                      <a:pt x="685260" y="122903"/>
                      <a:pt x="685260" y="121999"/>
                      <a:pt x="685260" y="123806"/>
                    </a:cubicBezTo>
                    <a:cubicBezTo>
                      <a:pt x="685260" y="123806"/>
                      <a:pt x="684356" y="122903"/>
                      <a:pt x="686163" y="127421"/>
                    </a:cubicBezTo>
                    <a:cubicBezTo>
                      <a:pt x="681645" y="124710"/>
                      <a:pt x="679837" y="122903"/>
                      <a:pt x="675319" y="120191"/>
                    </a:cubicBezTo>
                    <a:lnTo>
                      <a:pt x="678030" y="124710"/>
                    </a:lnTo>
                    <a:cubicBezTo>
                      <a:pt x="670801" y="120191"/>
                      <a:pt x="667186" y="115673"/>
                      <a:pt x="661764" y="109347"/>
                    </a:cubicBezTo>
                    <a:cubicBezTo>
                      <a:pt x="659956" y="107540"/>
                      <a:pt x="658149" y="105732"/>
                      <a:pt x="657245" y="103925"/>
                    </a:cubicBezTo>
                    <a:cubicBezTo>
                      <a:pt x="660860" y="111155"/>
                      <a:pt x="664475" y="119288"/>
                      <a:pt x="671704" y="123806"/>
                    </a:cubicBezTo>
                    <a:lnTo>
                      <a:pt x="671704" y="123806"/>
                    </a:lnTo>
                    <a:close/>
                    <a:moveTo>
                      <a:pt x="603927" y="127421"/>
                    </a:moveTo>
                    <a:lnTo>
                      <a:pt x="609349" y="126517"/>
                    </a:lnTo>
                    <a:cubicBezTo>
                      <a:pt x="608446" y="127421"/>
                      <a:pt x="608446" y="127421"/>
                      <a:pt x="608446" y="127421"/>
                    </a:cubicBezTo>
                    <a:cubicBezTo>
                      <a:pt x="605734" y="130132"/>
                      <a:pt x="602120" y="131036"/>
                      <a:pt x="599409" y="134651"/>
                    </a:cubicBezTo>
                    <a:lnTo>
                      <a:pt x="603927" y="133747"/>
                    </a:lnTo>
                    <a:cubicBezTo>
                      <a:pt x="602120" y="135554"/>
                      <a:pt x="598505" y="138265"/>
                      <a:pt x="596698" y="140976"/>
                    </a:cubicBezTo>
                    <a:cubicBezTo>
                      <a:pt x="599409" y="140073"/>
                      <a:pt x="604831" y="135554"/>
                      <a:pt x="606638" y="133747"/>
                    </a:cubicBezTo>
                    <a:cubicBezTo>
                      <a:pt x="608446" y="131940"/>
                      <a:pt x="609349" y="131940"/>
                      <a:pt x="611157" y="130132"/>
                    </a:cubicBezTo>
                    <a:cubicBezTo>
                      <a:pt x="612060" y="130132"/>
                      <a:pt x="612964" y="129228"/>
                      <a:pt x="612964" y="128325"/>
                    </a:cubicBezTo>
                    <a:cubicBezTo>
                      <a:pt x="613868" y="127421"/>
                      <a:pt x="612964" y="128325"/>
                      <a:pt x="612964" y="127421"/>
                    </a:cubicBezTo>
                    <a:cubicBezTo>
                      <a:pt x="613868" y="122903"/>
                      <a:pt x="611157" y="130132"/>
                      <a:pt x="612964" y="125614"/>
                    </a:cubicBezTo>
                    <a:cubicBezTo>
                      <a:pt x="624712" y="121999"/>
                      <a:pt x="639171" y="125614"/>
                      <a:pt x="651823" y="123806"/>
                    </a:cubicBezTo>
                    <a:cubicBezTo>
                      <a:pt x="642786" y="120191"/>
                      <a:pt x="638267" y="118384"/>
                      <a:pt x="627423" y="120191"/>
                    </a:cubicBezTo>
                    <a:cubicBezTo>
                      <a:pt x="617482" y="121999"/>
                      <a:pt x="611157" y="123806"/>
                      <a:pt x="603927" y="127421"/>
                    </a:cubicBezTo>
                    <a:lnTo>
                      <a:pt x="603927" y="127421"/>
                    </a:lnTo>
                    <a:close/>
                    <a:moveTo>
                      <a:pt x="605734" y="144591"/>
                    </a:moveTo>
                    <a:lnTo>
                      <a:pt x="615675" y="134651"/>
                    </a:lnTo>
                    <a:cubicBezTo>
                      <a:pt x="606638" y="134651"/>
                      <a:pt x="605734" y="135554"/>
                      <a:pt x="599409" y="142784"/>
                    </a:cubicBezTo>
                    <a:cubicBezTo>
                      <a:pt x="597601" y="144591"/>
                      <a:pt x="595794" y="145495"/>
                      <a:pt x="597601" y="148206"/>
                    </a:cubicBezTo>
                    <a:cubicBezTo>
                      <a:pt x="601216" y="150013"/>
                      <a:pt x="603023" y="146399"/>
                      <a:pt x="605734" y="144591"/>
                    </a:cubicBezTo>
                    <a:lnTo>
                      <a:pt x="605734" y="144591"/>
                    </a:lnTo>
                    <a:close/>
                    <a:moveTo>
                      <a:pt x="801836" y="143688"/>
                    </a:moveTo>
                    <a:cubicBezTo>
                      <a:pt x="800029" y="141880"/>
                      <a:pt x="798222" y="139169"/>
                      <a:pt x="796414" y="137362"/>
                    </a:cubicBezTo>
                    <a:cubicBezTo>
                      <a:pt x="796414" y="138265"/>
                      <a:pt x="804547" y="157243"/>
                      <a:pt x="805451" y="158147"/>
                    </a:cubicBezTo>
                    <a:lnTo>
                      <a:pt x="805451" y="150917"/>
                    </a:lnTo>
                    <a:cubicBezTo>
                      <a:pt x="805451" y="150917"/>
                      <a:pt x="806355" y="150917"/>
                      <a:pt x="806355" y="150013"/>
                    </a:cubicBezTo>
                    <a:cubicBezTo>
                      <a:pt x="808162" y="145495"/>
                      <a:pt x="799125" y="134651"/>
                      <a:pt x="796414" y="132843"/>
                    </a:cubicBezTo>
                    <a:lnTo>
                      <a:pt x="801836" y="143688"/>
                    </a:lnTo>
                    <a:close/>
                    <a:moveTo>
                      <a:pt x="725022" y="140073"/>
                    </a:moveTo>
                    <a:cubicBezTo>
                      <a:pt x="722311" y="138265"/>
                      <a:pt x="721407" y="137362"/>
                      <a:pt x="720504" y="134651"/>
                    </a:cubicBezTo>
                    <a:lnTo>
                      <a:pt x="719600" y="136458"/>
                    </a:lnTo>
                    <a:cubicBezTo>
                      <a:pt x="719600" y="136458"/>
                      <a:pt x="719600" y="136458"/>
                      <a:pt x="719600" y="136458"/>
                    </a:cubicBezTo>
                    <a:cubicBezTo>
                      <a:pt x="716889" y="133747"/>
                      <a:pt x="714178" y="131036"/>
                      <a:pt x="711467" y="128325"/>
                    </a:cubicBezTo>
                    <a:cubicBezTo>
                      <a:pt x="712370" y="131036"/>
                      <a:pt x="713274" y="131940"/>
                      <a:pt x="714178" y="134651"/>
                    </a:cubicBezTo>
                    <a:cubicBezTo>
                      <a:pt x="710563" y="132843"/>
                      <a:pt x="707852" y="129228"/>
                      <a:pt x="705141" y="128325"/>
                    </a:cubicBezTo>
                    <a:cubicBezTo>
                      <a:pt x="707852" y="131036"/>
                      <a:pt x="708756" y="135554"/>
                      <a:pt x="713274" y="137362"/>
                    </a:cubicBezTo>
                    <a:cubicBezTo>
                      <a:pt x="717793" y="140073"/>
                      <a:pt x="717793" y="137362"/>
                      <a:pt x="724119" y="139169"/>
                    </a:cubicBezTo>
                    <a:cubicBezTo>
                      <a:pt x="725926" y="140073"/>
                      <a:pt x="726830" y="140073"/>
                      <a:pt x="727733" y="140073"/>
                    </a:cubicBezTo>
                    <a:cubicBezTo>
                      <a:pt x="728637" y="136458"/>
                      <a:pt x="728637" y="130132"/>
                      <a:pt x="727733" y="125614"/>
                    </a:cubicBezTo>
                    <a:cubicBezTo>
                      <a:pt x="726830" y="130132"/>
                      <a:pt x="725022" y="130132"/>
                      <a:pt x="725022" y="140073"/>
                    </a:cubicBezTo>
                    <a:lnTo>
                      <a:pt x="725022" y="140073"/>
                    </a:lnTo>
                    <a:close/>
                    <a:moveTo>
                      <a:pt x="784666" y="121095"/>
                    </a:moveTo>
                    <a:cubicBezTo>
                      <a:pt x="790992" y="124710"/>
                      <a:pt x="790992" y="121999"/>
                      <a:pt x="800029" y="134651"/>
                    </a:cubicBezTo>
                    <a:lnTo>
                      <a:pt x="804547" y="140073"/>
                    </a:lnTo>
                    <a:cubicBezTo>
                      <a:pt x="804547" y="134651"/>
                      <a:pt x="798222" y="128325"/>
                      <a:pt x="795510" y="126517"/>
                    </a:cubicBezTo>
                    <a:lnTo>
                      <a:pt x="799125" y="128325"/>
                    </a:lnTo>
                    <a:cubicBezTo>
                      <a:pt x="798222" y="124710"/>
                      <a:pt x="797318" y="123806"/>
                      <a:pt x="793703" y="121999"/>
                    </a:cubicBezTo>
                    <a:cubicBezTo>
                      <a:pt x="790992" y="121999"/>
                      <a:pt x="786474" y="119288"/>
                      <a:pt x="784666" y="121095"/>
                    </a:cubicBezTo>
                    <a:lnTo>
                      <a:pt x="784666" y="121095"/>
                    </a:lnTo>
                    <a:close/>
                    <a:moveTo>
                      <a:pt x="709659" y="137362"/>
                    </a:moveTo>
                    <a:cubicBezTo>
                      <a:pt x="707852" y="134651"/>
                      <a:pt x="706045" y="133747"/>
                      <a:pt x="703334" y="131036"/>
                    </a:cubicBezTo>
                    <a:cubicBezTo>
                      <a:pt x="702430" y="129228"/>
                      <a:pt x="702430" y="129228"/>
                      <a:pt x="700622" y="127421"/>
                    </a:cubicBezTo>
                    <a:cubicBezTo>
                      <a:pt x="699719" y="126517"/>
                      <a:pt x="698815" y="124710"/>
                      <a:pt x="697008" y="123806"/>
                    </a:cubicBezTo>
                    <a:cubicBezTo>
                      <a:pt x="697911" y="127421"/>
                      <a:pt x="699719" y="130132"/>
                      <a:pt x="701526" y="131940"/>
                    </a:cubicBezTo>
                    <a:cubicBezTo>
                      <a:pt x="704237" y="135554"/>
                      <a:pt x="703334" y="136458"/>
                      <a:pt x="709659" y="137362"/>
                    </a:cubicBezTo>
                    <a:lnTo>
                      <a:pt x="709659" y="137362"/>
                    </a:lnTo>
                    <a:close/>
                    <a:moveTo>
                      <a:pt x="316552" y="480766"/>
                    </a:moveTo>
                    <a:cubicBezTo>
                      <a:pt x="283115" y="471729"/>
                      <a:pt x="259619" y="444618"/>
                      <a:pt x="241545" y="429255"/>
                    </a:cubicBezTo>
                    <a:cubicBezTo>
                      <a:pt x="233412" y="421122"/>
                      <a:pt x="227990" y="417507"/>
                      <a:pt x="219857" y="408470"/>
                    </a:cubicBezTo>
                    <a:cubicBezTo>
                      <a:pt x="214434" y="402144"/>
                      <a:pt x="207205" y="397626"/>
                      <a:pt x="201783" y="392204"/>
                    </a:cubicBezTo>
                    <a:cubicBezTo>
                      <a:pt x="193649" y="383167"/>
                      <a:pt x="186420" y="380456"/>
                      <a:pt x="178287" y="374130"/>
                    </a:cubicBezTo>
                    <a:cubicBezTo>
                      <a:pt x="173768" y="371419"/>
                      <a:pt x="169250" y="365997"/>
                      <a:pt x="161116" y="365093"/>
                    </a:cubicBezTo>
                    <a:cubicBezTo>
                      <a:pt x="167442" y="369611"/>
                      <a:pt x="163827" y="365997"/>
                      <a:pt x="170153" y="372322"/>
                    </a:cubicBezTo>
                    <a:cubicBezTo>
                      <a:pt x="172864" y="375034"/>
                      <a:pt x="175575" y="378648"/>
                      <a:pt x="179190" y="380456"/>
                    </a:cubicBezTo>
                    <a:cubicBezTo>
                      <a:pt x="181901" y="382263"/>
                      <a:pt x="195457" y="394011"/>
                      <a:pt x="197264" y="396722"/>
                    </a:cubicBezTo>
                    <a:cubicBezTo>
                      <a:pt x="199975" y="400337"/>
                      <a:pt x="201783" y="402144"/>
                      <a:pt x="205397" y="405759"/>
                    </a:cubicBezTo>
                    <a:cubicBezTo>
                      <a:pt x="208109" y="408470"/>
                      <a:pt x="210820" y="411181"/>
                      <a:pt x="213531" y="414796"/>
                    </a:cubicBezTo>
                    <a:lnTo>
                      <a:pt x="227086" y="427448"/>
                    </a:lnTo>
                    <a:cubicBezTo>
                      <a:pt x="253293" y="446425"/>
                      <a:pt x="269560" y="470825"/>
                      <a:pt x="316552" y="480766"/>
                    </a:cubicBezTo>
                    <a:lnTo>
                      <a:pt x="316552" y="480766"/>
                    </a:lnTo>
                    <a:close/>
                    <a:moveTo>
                      <a:pt x="307515" y="412085"/>
                    </a:moveTo>
                    <a:cubicBezTo>
                      <a:pt x="308419" y="412989"/>
                      <a:pt x="309322" y="413892"/>
                      <a:pt x="310226" y="415700"/>
                    </a:cubicBezTo>
                    <a:cubicBezTo>
                      <a:pt x="319263" y="423833"/>
                      <a:pt x="327396" y="437389"/>
                      <a:pt x="336433" y="445522"/>
                    </a:cubicBezTo>
                    <a:cubicBezTo>
                      <a:pt x="331915" y="435581"/>
                      <a:pt x="319263" y="422929"/>
                      <a:pt x="312937" y="412989"/>
                    </a:cubicBezTo>
                    <a:cubicBezTo>
                      <a:pt x="302093" y="395819"/>
                      <a:pt x="283115" y="385878"/>
                      <a:pt x="269560" y="371419"/>
                    </a:cubicBezTo>
                    <a:cubicBezTo>
                      <a:pt x="265041" y="366900"/>
                      <a:pt x="259619" y="363286"/>
                      <a:pt x="253293" y="359671"/>
                    </a:cubicBezTo>
                    <a:cubicBezTo>
                      <a:pt x="246064" y="354249"/>
                      <a:pt x="222568" y="347923"/>
                      <a:pt x="214434" y="346115"/>
                    </a:cubicBezTo>
                    <a:cubicBezTo>
                      <a:pt x="210820" y="346115"/>
                      <a:pt x="207205" y="345212"/>
                      <a:pt x="202686" y="347923"/>
                    </a:cubicBezTo>
                    <a:cubicBezTo>
                      <a:pt x="200879" y="348826"/>
                      <a:pt x="201783" y="347923"/>
                      <a:pt x="199975" y="349730"/>
                    </a:cubicBezTo>
                    <a:cubicBezTo>
                      <a:pt x="222568" y="337982"/>
                      <a:pt x="289441" y="391300"/>
                      <a:pt x="307515" y="412085"/>
                    </a:cubicBezTo>
                    <a:lnTo>
                      <a:pt x="307515" y="412085"/>
                    </a:lnTo>
                    <a:close/>
                    <a:moveTo>
                      <a:pt x="239738" y="459077"/>
                    </a:moveTo>
                    <a:cubicBezTo>
                      <a:pt x="237930" y="451848"/>
                      <a:pt x="227990" y="444618"/>
                      <a:pt x="221664" y="436485"/>
                    </a:cubicBezTo>
                    <a:cubicBezTo>
                      <a:pt x="218953" y="432870"/>
                      <a:pt x="205397" y="418411"/>
                      <a:pt x="201783" y="415700"/>
                    </a:cubicBezTo>
                    <a:cubicBezTo>
                      <a:pt x="197264" y="411181"/>
                      <a:pt x="179190" y="398530"/>
                      <a:pt x="171961" y="391300"/>
                    </a:cubicBezTo>
                    <a:cubicBezTo>
                      <a:pt x="164731" y="384974"/>
                      <a:pt x="162924" y="380456"/>
                      <a:pt x="159309" y="376841"/>
                    </a:cubicBezTo>
                    <a:cubicBezTo>
                      <a:pt x="154790" y="372322"/>
                      <a:pt x="133102" y="357863"/>
                      <a:pt x="124969" y="356960"/>
                    </a:cubicBezTo>
                    <a:lnTo>
                      <a:pt x="134909" y="364189"/>
                    </a:lnTo>
                    <a:cubicBezTo>
                      <a:pt x="136717" y="365997"/>
                      <a:pt x="152079" y="378648"/>
                      <a:pt x="154790" y="381359"/>
                    </a:cubicBezTo>
                    <a:cubicBezTo>
                      <a:pt x="163827" y="391300"/>
                      <a:pt x="185516" y="411181"/>
                      <a:pt x="197264" y="417507"/>
                    </a:cubicBezTo>
                    <a:cubicBezTo>
                      <a:pt x="200879" y="419315"/>
                      <a:pt x="209916" y="430159"/>
                      <a:pt x="213531" y="433774"/>
                    </a:cubicBezTo>
                    <a:cubicBezTo>
                      <a:pt x="225279" y="447329"/>
                      <a:pt x="220760" y="441003"/>
                      <a:pt x="229797" y="450040"/>
                    </a:cubicBezTo>
                    <a:lnTo>
                      <a:pt x="239738" y="459077"/>
                    </a:lnTo>
                    <a:close/>
                    <a:moveTo>
                      <a:pt x="362640" y="453655"/>
                    </a:moveTo>
                    <a:lnTo>
                      <a:pt x="372581" y="435581"/>
                    </a:lnTo>
                    <a:cubicBezTo>
                      <a:pt x="378907" y="422929"/>
                      <a:pt x="394270" y="388589"/>
                      <a:pt x="399692" y="374130"/>
                    </a:cubicBezTo>
                    <a:cubicBezTo>
                      <a:pt x="406921" y="356056"/>
                      <a:pt x="423188" y="296412"/>
                      <a:pt x="422284" y="281049"/>
                    </a:cubicBezTo>
                    <a:cubicBezTo>
                      <a:pt x="423188" y="285568"/>
                      <a:pt x="413247" y="320812"/>
                      <a:pt x="411440" y="328041"/>
                    </a:cubicBezTo>
                    <a:cubicBezTo>
                      <a:pt x="406921" y="343404"/>
                      <a:pt x="401499" y="356960"/>
                      <a:pt x="396981" y="372322"/>
                    </a:cubicBezTo>
                    <a:cubicBezTo>
                      <a:pt x="392462" y="385878"/>
                      <a:pt x="385233" y="400337"/>
                      <a:pt x="379811" y="413892"/>
                    </a:cubicBezTo>
                    <a:cubicBezTo>
                      <a:pt x="377100" y="421122"/>
                      <a:pt x="375292" y="428352"/>
                      <a:pt x="371677" y="434677"/>
                    </a:cubicBezTo>
                    <a:cubicBezTo>
                      <a:pt x="368063" y="439196"/>
                      <a:pt x="363544" y="447329"/>
                      <a:pt x="362640" y="453655"/>
                    </a:cubicBezTo>
                    <a:lnTo>
                      <a:pt x="362640" y="453655"/>
                    </a:lnTo>
                    <a:close/>
                    <a:moveTo>
                      <a:pt x="278597" y="341597"/>
                    </a:moveTo>
                    <a:cubicBezTo>
                      <a:pt x="282212" y="344308"/>
                      <a:pt x="278597" y="339789"/>
                      <a:pt x="288537" y="348826"/>
                    </a:cubicBezTo>
                    <a:cubicBezTo>
                      <a:pt x="302093" y="359671"/>
                      <a:pt x="302093" y="356960"/>
                      <a:pt x="315648" y="371419"/>
                    </a:cubicBezTo>
                    <a:cubicBezTo>
                      <a:pt x="318359" y="374130"/>
                      <a:pt x="321070" y="375937"/>
                      <a:pt x="323782" y="379552"/>
                    </a:cubicBezTo>
                    <a:cubicBezTo>
                      <a:pt x="327396" y="384071"/>
                      <a:pt x="335530" y="393107"/>
                      <a:pt x="338241" y="397626"/>
                    </a:cubicBezTo>
                    <a:cubicBezTo>
                      <a:pt x="340952" y="401241"/>
                      <a:pt x="342759" y="403952"/>
                      <a:pt x="345470" y="407567"/>
                    </a:cubicBezTo>
                    <a:cubicBezTo>
                      <a:pt x="341855" y="397626"/>
                      <a:pt x="328300" y="382263"/>
                      <a:pt x="321974" y="373226"/>
                    </a:cubicBezTo>
                    <a:cubicBezTo>
                      <a:pt x="319263" y="368708"/>
                      <a:pt x="312937" y="364189"/>
                      <a:pt x="309322" y="360574"/>
                    </a:cubicBezTo>
                    <a:cubicBezTo>
                      <a:pt x="306611" y="357863"/>
                      <a:pt x="293960" y="347923"/>
                      <a:pt x="290345" y="345212"/>
                    </a:cubicBezTo>
                    <a:cubicBezTo>
                      <a:pt x="284923" y="339789"/>
                      <a:pt x="284923" y="339789"/>
                      <a:pt x="278597" y="341597"/>
                    </a:cubicBezTo>
                    <a:lnTo>
                      <a:pt x="278597" y="341597"/>
                    </a:lnTo>
                    <a:close/>
                    <a:moveTo>
                      <a:pt x="249678" y="411181"/>
                    </a:moveTo>
                    <a:cubicBezTo>
                      <a:pt x="248775" y="408470"/>
                      <a:pt x="242449" y="402144"/>
                      <a:pt x="238834" y="397626"/>
                    </a:cubicBezTo>
                    <a:cubicBezTo>
                      <a:pt x="232508" y="390396"/>
                      <a:pt x="218953" y="381359"/>
                      <a:pt x="211723" y="375034"/>
                    </a:cubicBezTo>
                    <a:lnTo>
                      <a:pt x="196360" y="365997"/>
                    </a:lnTo>
                    <a:cubicBezTo>
                      <a:pt x="198168" y="367804"/>
                      <a:pt x="200879" y="369611"/>
                      <a:pt x="202686" y="371419"/>
                    </a:cubicBezTo>
                    <a:lnTo>
                      <a:pt x="216242" y="382263"/>
                    </a:lnTo>
                    <a:cubicBezTo>
                      <a:pt x="217145" y="383167"/>
                      <a:pt x="218049" y="384071"/>
                      <a:pt x="219857" y="384974"/>
                    </a:cubicBezTo>
                    <a:cubicBezTo>
                      <a:pt x="223471" y="388589"/>
                      <a:pt x="232508" y="397626"/>
                      <a:pt x="236123" y="400337"/>
                    </a:cubicBezTo>
                    <a:cubicBezTo>
                      <a:pt x="239738" y="402144"/>
                      <a:pt x="245160" y="408470"/>
                      <a:pt x="249678" y="411181"/>
                    </a:cubicBezTo>
                    <a:lnTo>
                      <a:pt x="249678" y="411181"/>
                    </a:lnTo>
                    <a:close/>
                    <a:moveTo>
                      <a:pt x="286730" y="537699"/>
                    </a:moveTo>
                    <a:cubicBezTo>
                      <a:pt x="284923" y="536795"/>
                      <a:pt x="274982" y="528662"/>
                      <a:pt x="274078" y="526854"/>
                    </a:cubicBezTo>
                    <a:cubicBezTo>
                      <a:pt x="280404" y="531373"/>
                      <a:pt x="288537" y="538602"/>
                      <a:pt x="298478" y="542217"/>
                    </a:cubicBezTo>
                    <a:cubicBezTo>
                      <a:pt x="294863" y="537699"/>
                      <a:pt x="285826" y="533180"/>
                      <a:pt x="280404" y="528662"/>
                    </a:cubicBezTo>
                    <a:cubicBezTo>
                      <a:pt x="275886" y="525951"/>
                      <a:pt x="265945" y="518721"/>
                      <a:pt x="261427" y="516010"/>
                    </a:cubicBezTo>
                    <a:cubicBezTo>
                      <a:pt x="262330" y="517817"/>
                      <a:pt x="270463" y="525951"/>
                      <a:pt x="273175" y="528662"/>
                    </a:cubicBezTo>
                    <a:cubicBezTo>
                      <a:pt x="275886" y="532277"/>
                      <a:pt x="279500" y="534988"/>
                      <a:pt x="286730" y="537699"/>
                    </a:cubicBezTo>
                    <a:lnTo>
                      <a:pt x="286730" y="537699"/>
                    </a:lnTo>
                    <a:close/>
                    <a:moveTo>
                      <a:pt x="273175" y="582883"/>
                    </a:moveTo>
                    <a:cubicBezTo>
                      <a:pt x="273175" y="582883"/>
                      <a:pt x="273175" y="581980"/>
                      <a:pt x="273175" y="582883"/>
                    </a:cubicBezTo>
                    <a:cubicBezTo>
                      <a:pt x="273175" y="584691"/>
                      <a:pt x="273175" y="582883"/>
                      <a:pt x="274078" y="582883"/>
                    </a:cubicBezTo>
                    <a:cubicBezTo>
                      <a:pt x="274078" y="582883"/>
                      <a:pt x="274078" y="582883"/>
                      <a:pt x="274078" y="582883"/>
                    </a:cubicBezTo>
                    <a:lnTo>
                      <a:pt x="274982" y="587402"/>
                    </a:lnTo>
                    <a:cubicBezTo>
                      <a:pt x="275886" y="588306"/>
                      <a:pt x="274982" y="589209"/>
                      <a:pt x="276789" y="591017"/>
                    </a:cubicBezTo>
                    <a:cubicBezTo>
                      <a:pt x="279500" y="582883"/>
                      <a:pt x="279500" y="575654"/>
                      <a:pt x="274982" y="568424"/>
                    </a:cubicBezTo>
                    <a:lnTo>
                      <a:pt x="271367" y="564810"/>
                    </a:lnTo>
                    <a:cubicBezTo>
                      <a:pt x="270463" y="563906"/>
                      <a:pt x="270463" y="563906"/>
                      <a:pt x="269560" y="563906"/>
                    </a:cubicBezTo>
                    <a:cubicBezTo>
                      <a:pt x="274982" y="572039"/>
                      <a:pt x="274078" y="563906"/>
                      <a:pt x="273175" y="582883"/>
                    </a:cubicBezTo>
                    <a:lnTo>
                      <a:pt x="273175" y="582883"/>
                    </a:lnTo>
                    <a:close/>
                    <a:moveTo>
                      <a:pt x="353603" y="670542"/>
                    </a:moveTo>
                    <a:cubicBezTo>
                      <a:pt x="355411" y="669638"/>
                      <a:pt x="360833" y="666023"/>
                      <a:pt x="362640" y="666023"/>
                    </a:cubicBezTo>
                    <a:cubicBezTo>
                      <a:pt x="365351" y="666023"/>
                      <a:pt x="368966" y="669638"/>
                      <a:pt x="370774" y="671446"/>
                    </a:cubicBezTo>
                    <a:cubicBezTo>
                      <a:pt x="369870" y="674157"/>
                      <a:pt x="368063" y="675964"/>
                      <a:pt x="366255" y="677771"/>
                    </a:cubicBezTo>
                    <a:cubicBezTo>
                      <a:pt x="365351" y="678675"/>
                      <a:pt x="360833" y="680483"/>
                      <a:pt x="358122" y="680483"/>
                    </a:cubicBezTo>
                    <a:cubicBezTo>
                      <a:pt x="356315" y="677771"/>
                      <a:pt x="353603" y="676868"/>
                      <a:pt x="353603" y="670542"/>
                    </a:cubicBezTo>
                    <a:lnTo>
                      <a:pt x="353603" y="670542"/>
                    </a:lnTo>
                    <a:close/>
                    <a:moveTo>
                      <a:pt x="352700" y="669638"/>
                    </a:moveTo>
                    <a:cubicBezTo>
                      <a:pt x="351796" y="674157"/>
                      <a:pt x="352700" y="677771"/>
                      <a:pt x="356315" y="679579"/>
                    </a:cubicBezTo>
                    <a:cubicBezTo>
                      <a:pt x="359026" y="681386"/>
                      <a:pt x="363544" y="681386"/>
                      <a:pt x="366255" y="679579"/>
                    </a:cubicBezTo>
                    <a:cubicBezTo>
                      <a:pt x="378003" y="671446"/>
                      <a:pt x="368063" y="666927"/>
                      <a:pt x="365351" y="663312"/>
                    </a:cubicBezTo>
                    <a:cubicBezTo>
                      <a:pt x="359929" y="664216"/>
                      <a:pt x="356315" y="666927"/>
                      <a:pt x="352700" y="669638"/>
                    </a:cubicBezTo>
                    <a:lnTo>
                      <a:pt x="352700" y="669638"/>
                    </a:lnTo>
                    <a:close/>
                    <a:moveTo>
                      <a:pt x="202686" y="603668"/>
                    </a:moveTo>
                    <a:cubicBezTo>
                      <a:pt x="204494" y="602765"/>
                      <a:pt x="203590" y="603668"/>
                      <a:pt x="205397" y="601861"/>
                    </a:cubicBezTo>
                    <a:cubicBezTo>
                      <a:pt x="206301" y="600957"/>
                      <a:pt x="206301" y="600054"/>
                      <a:pt x="206301" y="598246"/>
                    </a:cubicBezTo>
                    <a:lnTo>
                      <a:pt x="205397" y="607283"/>
                    </a:lnTo>
                    <a:lnTo>
                      <a:pt x="207205" y="604572"/>
                    </a:lnTo>
                    <a:lnTo>
                      <a:pt x="207205" y="609091"/>
                    </a:lnTo>
                    <a:cubicBezTo>
                      <a:pt x="208109" y="603668"/>
                      <a:pt x="206301" y="591017"/>
                      <a:pt x="204494" y="587402"/>
                    </a:cubicBezTo>
                    <a:cubicBezTo>
                      <a:pt x="203590" y="585595"/>
                      <a:pt x="203590" y="585595"/>
                      <a:pt x="203590" y="584691"/>
                    </a:cubicBezTo>
                    <a:cubicBezTo>
                      <a:pt x="203590" y="583787"/>
                      <a:pt x="203590" y="583787"/>
                      <a:pt x="202686" y="582883"/>
                    </a:cubicBezTo>
                    <a:cubicBezTo>
                      <a:pt x="201783" y="580172"/>
                      <a:pt x="202686" y="581980"/>
                      <a:pt x="200879" y="581076"/>
                    </a:cubicBezTo>
                    <a:cubicBezTo>
                      <a:pt x="200879" y="581980"/>
                      <a:pt x="199072" y="580172"/>
                      <a:pt x="200879" y="585595"/>
                    </a:cubicBezTo>
                    <a:cubicBezTo>
                      <a:pt x="205397" y="597343"/>
                      <a:pt x="202686" y="596439"/>
                      <a:pt x="202686" y="603668"/>
                    </a:cubicBezTo>
                    <a:lnTo>
                      <a:pt x="202686" y="603668"/>
                    </a:lnTo>
                    <a:close/>
                    <a:moveTo>
                      <a:pt x="238834" y="581076"/>
                    </a:moveTo>
                    <a:cubicBezTo>
                      <a:pt x="238834" y="591017"/>
                      <a:pt x="238834" y="596439"/>
                      <a:pt x="240642" y="605476"/>
                    </a:cubicBezTo>
                    <a:cubicBezTo>
                      <a:pt x="244256" y="598246"/>
                      <a:pt x="241545" y="588306"/>
                      <a:pt x="240642" y="581076"/>
                    </a:cubicBezTo>
                    <a:cubicBezTo>
                      <a:pt x="239738" y="581076"/>
                      <a:pt x="241545" y="579269"/>
                      <a:pt x="239738" y="582883"/>
                    </a:cubicBezTo>
                    <a:cubicBezTo>
                      <a:pt x="239738" y="577461"/>
                      <a:pt x="238834" y="579269"/>
                      <a:pt x="237027" y="577461"/>
                    </a:cubicBezTo>
                    <a:cubicBezTo>
                      <a:pt x="236123" y="575654"/>
                      <a:pt x="236123" y="575654"/>
                      <a:pt x="235219" y="574750"/>
                    </a:cubicBezTo>
                    <a:cubicBezTo>
                      <a:pt x="234316" y="573847"/>
                      <a:pt x="233412" y="572943"/>
                      <a:pt x="232508" y="572039"/>
                    </a:cubicBezTo>
                    <a:cubicBezTo>
                      <a:pt x="234316" y="574750"/>
                      <a:pt x="237027" y="580172"/>
                      <a:pt x="238834" y="581076"/>
                    </a:cubicBezTo>
                    <a:lnTo>
                      <a:pt x="238834" y="581076"/>
                    </a:lnTo>
                    <a:close/>
                    <a:moveTo>
                      <a:pt x="257812" y="541314"/>
                    </a:moveTo>
                    <a:cubicBezTo>
                      <a:pt x="249678" y="531373"/>
                      <a:pt x="250582" y="531373"/>
                      <a:pt x="241545" y="522336"/>
                    </a:cubicBezTo>
                    <a:lnTo>
                      <a:pt x="221664" y="497936"/>
                    </a:lnTo>
                    <a:cubicBezTo>
                      <a:pt x="223471" y="505166"/>
                      <a:pt x="248775" y="534084"/>
                      <a:pt x="254197" y="537699"/>
                    </a:cubicBezTo>
                    <a:cubicBezTo>
                      <a:pt x="256004" y="539506"/>
                      <a:pt x="256908" y="539506"/>
                      <a:pt x="257812" y="541314"/>
                    </a:cubicBezTo>
                    <a:lnTo>
                      <a:pt x="257812" y="541314"/>
                    </a:lnTo>
                    <a:close/>
                    <a:moveTo>
                      <a:pt x="262330" y="507877"/>
                    </a:moveTo>
                    <a:cubicBezTo>
                      <a:pt x="262330" y="507877"/>
                      <a:pt x="263234" y="507877"/>
                      <a:pt x="262330" y="505166"/>
                    </a:cubicBezTo>
                    <a:cubicBezTo>
                      <a:pt x="262330" y="505166"/>
                      <a:pt x="263234" y="506069"/>
                      <a:pt x="264138" y="506069"/>
                    </a:cubicBezTo>
                    <a:cubicBezTo>
                      <a:pt x="266849" y="506973"/>
                      <a:pt x="262330" y="506973"/>
                      <a:pt x="265041" y="506069"/>
                    </a:cubicBezTo>
                    <a:lnTo>
                      <a:pt x="265945" y="505166"/>
                    </a:lnTo>
                    <a:cubicBezTo>
                      <a:pt x="266849" y="506973"/>
                      <a:pt x="266849" y="506973"/>
                      <a:pt x="268656" y="507877"/>
                    </a:cubicBezTo>
                    <a:cubicBezTo>
                      <a:pt x="267752" y="505166"/>
                      <a:pt x="267752" y="506069"/>
                      <a:pt x="265945" y="504262"/>
                    </a:cubicBezTo>
                    <a:lnTo>
                      <a:pt x="262330" y="499743"/>
                    </a:lnTo>
                    <a:cubicBezTo>
                      <a:pt x="262330" y="500647"/>
                      <a:pt x="262330" y="501551"/>
                      <a:pt x="262330" y="502455"/>
                    </a:cubicBezTo>
                    <a:cubicBezTo>
                      <a:pt x="261427" y="501551"/>
                      <a:pt x="261427" y="500647"/>
                      <a:pt x="260523" y="499743"/>
                    </a:cubicBezTo>
                    <a:lnTo>
                      <a:pt x="258715" y="498840"/>
                    </a:lnTo>
                    <a:cubicBezTo>
                      <a:pt x="258715" y="498840"/>
                      <a:pt x="258715" y="498840"/>
                      <a:pt x="258715" y="498840"/>
                    </a:cubicBezTo>
                    <a:cubicBezTo>
                      <a:pt x="256908" y="497936"/>
                      <a:pt x="255101" y="495225"/>
                      <a:pt x="253293" y="493418"/>
                    </a:cubicBezTo>
                    <a:cubicBezTo>
                      <a:pt x="253293" y="496129"/>
                      <a:pt x="256004" y="499743"/>
                      <a:pt x="256908" y="501551"/>
                    </a:cubicBezTo>
                    <a:cubicBezTo>
                      <a:pt x="258715" y="504262"/>
                      <a:pt x="259619" y="506069"/>
                      <a:pt x="262330" y="507877"/>
                    </a:cubicBezTo>
                    <a:lnTo>
                      <a:pt x="262330" y="507877"/>
                    </a:lnTo>
                    <a:close/>
                    <a:moveTo>
                      <a:pt x="286730" y="623550"/>
                    </a:moveTo>
                    <a:cubicBezTo>
                      <a:pt x="286730" y="618128"/>
                      <a:pt x="285826" y="612705"/>
                      <a:pt x="284923" y="608187"/>
                    </a:cubicBezTo>
                    <a:lnTo>
                      <a:pt x="284019" y="607283"/>
                    </a:lnTo>
                    <a:lnTo>
                      <a:pt x="283115" y="594632"/>
                    </a:lnTo>
                    <a:cubicBezTo>
                      <a:pt x="283115" y="600054"/>
                      <a:pt x="282212" y="603668"/>
                      <a:pt x="282212" y="609994"/>
                    </a:cubicBezTo>
                    <a:cubicBezTo>
                      <a:pt x="282212" y="615416"/>
                      <a:pt x="282212" y="618128"/>
                      <a:pt x="284923" y="621742"/>
                    </a:cubicBezTo>
                    <a:lnTo>
                      <a:pt x="286730" y="623550"/>
                    </a:lnTo>
                    <a:close/>
                    <a:moveTo>
                      <a:pt x="306611" y="568424"/>
                    </a:moveTo>
                    <a:cubicBezTo>
                      <a:pt x="306611" y="566617"/>
                      <a:pt x="306611" y="567521"/>
                      <a:pt x="306611" y="565713"/>
                    </a:cubicBezTo>
                    <a:cubicBezTo>
                      <a:pt x="306611" y="565713"/>
                      <a:pt x="306611" y="565713"/>
                      <a:pt x="306611" y="564810"/>
                    </a:cubicBezTo>
                    <a:lnTo>
                      <a:pt x="307515" y="568424"/>
                    </a:lnTo>
                    <a:cubicBezTo>
                      <a:pt x="307515" y="563906"/>
                      <a:pt x="307515" y="559387"/>
                      <a:pt x="305708" y="555773"/>
                    </a:cubicBezTo>
                    <a:lnTo>
                      <a:pt x="304804" y="556676"/>
                    </a:lnTo>
                    <a:lnTo>
                      <a:pt x="303900" y="552158"/>
                    </a:lnTo>
                    <a:cubicBezTo>
                      <a:pt x="304804" y="560291"/>
                      <a:pt x="304804" y="561195"/>
                      <a:pt x="306611" y="568424"/>
                    </a:cubicBezTo>
                    <a:lnTo>
                      <a:pt x="306611" y="568424"/>
                    </a:lnTo>
                    <a:close/>
                    <a:moveTo>
                      <a:pt x="350892" y="666023"/>
                    </a:moveTo>
                    <a:cubicBezTo>
                      <a:pt x="353603" y="665120"/>
                      <a:pt x="350892" y="665120"/>
                      <a:pt x="355411" y="662409"/>
                    </a:cubicBezTo>
                    <a:cubicBezTo>
                      <a:pt x="357218" y="660601"/>
                      <a:pt x="358122" y="659698"/>
                      <a:pt x="359929" y="658794"/>
                    </a:cubicBezTo>
                    <a:cubicBezTo>
                      <a:pt x="356315" y="658794"/>
                      <a:pt x="355411" y="658794"/>
                      <a:pt x="353603" y="660601"/>
                    </a:cubicBezTo>
                    <a:cubicBezTo>
                      <a:pt x="351796" y="662409"/>
                      <a:pt x="349085" y="663312"/>
                      <a:pt x="350892" y="666023"/>
                    </a:cubicBezTo>
                    <a:lnTo>
                      <a:pt x="350892" y="666023"/>
                    </a:lnTo>
                    <a:close/>
                    <a:moveTo>
                      <a:pt x="261427" y="583787"/>
                    </a:moveTo>
                    <a:cubicBezTo>
                      <a:pt x="260523" y="581076"/>
                      <a:pt x="256004" y="575654"/>
                      <a:pt x="254197" y="574750"/>
                    </a:cubicBezTo>
                    <a:cubicBezTo>
                      <a:pt x="254197" y="577461"/>
                      <a:pt x="255101" y="578365"/>
                      <a:pt x="256908" y="580172"/>
                    </a:cubicBezTo>
                    <a:cubicBezTo>
                      <a:pt x="257812" y="581980"/>
                      <a:pt x="257812" y="582883"/>
                      <a:pt x="261427" y="583787"/>
                    </a:cubicBezTo>
                    <a:lnTo>
                      <a:pt x="261427" y="583787"/>
                    </a:lnTo>
                    <a:close/>
                    <a:moveTo>
                      <a:pt x="229797" y="595535"/>
                    </a:moveTo>
                    <a:cubicBezTo>
                      <a:pt x="229797" y="595535"/>
                      <a:pt x="231605" y="596439"/>
                      <a:pt x="227990" y="593728"/>
                    </a:cubicBezTo>
                    <a:lnTo>
                      <a:pt x="219857" y="586498"/>
                    </a:lnTo>
                    <a:cubicBezTo>
                      <a:pt x="220760" y="590113"/>
                      <a:pt x="223471" y="592824"/>
                      <a:pt x="226182" y="594632"/>
                    </a:cubicBezTo>
                    <a:cubicBezTo>
                      <a:pt x="229797" y="596439"/>
                      <a:pt x="229797" y="595535"/>
                      <a:pt x="229797" y="595535"/>
                    </a:cubicBezTo>
                    <a:lnTo>
                      <a:pt x="229797" y="595535"/>
                    </a:lnTo>
                    <a:close/>
                    <a:moveTo>
                      <a:pt x="344567" y="621742"/>
                    </a:moveTo>
                    <a:cubicBezTo>
                      <a:pt x="344567" y="621742"/>
                      <a:pt x="346374" y="619935"/>
                      <a:pt x="341855" y="622646"/>
                    </a:cubicBezTo>
                    <a:lnTo>
                      <a:pt x="329204" y="628972"/>
                    </a:lnTo>
                    <a:cubicBezTo>
                      <a:pt x="333722" y="628972"/>
                      <a:pt x="339144" y="627165"/>
                      <a:pt x="342759" y="624453"/>
                    </a:cubicBezTo>
                    <a:cubicBezTo>
                      <a:pt x="346374" y="622646"/>
                      <a:pt x="344567" y="621742"/>
                      <a:pt x="344567" y="621742"/>
                    </a:cubicBezTo>
                    <a:lnTo>
                      <a:pt x="344567" y="621742"/>
                    </a:lnTo>
                    <a:close/>
                    <a:moveTo>
                      <a:pt x="329204" y="614513"/>
                    </a:moveTo>
                    <a:cubicBezTo>
                      <a:pt x="329204" y="614513"/>
                      <a:pt x="327396" y="615416"/>
                      <a:pt x="331011" y="613609"/>
                    </a:cubicBezTo>
                    <a:lnTo>
                      <a:pt x="339144" y="609091"/>
                    </a:lnTo>
                    <a:cubicBezTo>
                      <a:pt x="336433" y="609091"/>
                      <a:pt x="332818" y="609994"/>
                      <a:pt x="331011" y="611802"/>
                    </a:cubicBezTo>
                    <a:cubicBezTo>
                      <a:pt x="328300" y="614513"/>
                      <a:pt x="329204" y="614513"/>
                      <a:pt x="329204" y="614513"/>
                    </a:cubicBezTo>
                    <a:lnTo>
                      <a:pt x="329204" y="614513"/>
                    </a:lnTo>
                    <a:close/>
                    <a:moveTo>
                      <a:pt x="343663" y="616320"/>
                    </a:moveTo>
                    <a:cubicBezTo>
                      <a:pt x="343663" y="616320"/>
                      <a:pt x="345470" y="615416"/>
                      <a:pt x="341855" y="617224"/>
                    </a:cubicBezTo>
                    <a:lnTo>
                      <a:pt x="332818" y="621742"/>
                    </a:lnTo>
                    <a:cubicBezTo>
                      <a:pt x="336433" y="621742"/>
                      <a:pt x="339144" y="620839"/>
                      <a:pt x="341855" y="619031"/>
                    </a:cubicBezTo>
                    <a:cubicBezTo>
                      <a:pt x="344567" y="617224"/>
                      <a:pt x="343663" y="616320"/>
                      <a:pt x="343663" y="616320"/>
                    </a:cubicBezTo>
                    <a:lnTo>
                      <a:pt x="343663" y="616320"/>
                    </a:lnTo>
                    <a:close/>
                    <a:moveTo>
                      <a:pt x="224375" y="552158"/>
                    </a:moveTo>
                    <a:cubicBezTo>
                      <a:pt x="220760" y="540410"/>
                      <a:pt x="220760" y="540410"/>
                      <a:pt x="216242" y="528662"/>
                    </a:cubicBezTo>
                    <a:lnTo>
                      <a:pt x="211723" y="513299"/>
                    </a:lnTo>
                    <a:cubicBezTo>
                      <a:pt x="210820" y="520528"/>
                      <a:pt x="218953" y="542217"/>
                      <a:pt x="222568" y="547639"/>
                    </a:cubicBezTo>
                    <a:cubicBezTo>
                      <a:pt x="223471" y="549447"/>
                      <a:pt x="223471" y="550350"/>
                      <a:pt x="224375" y="552158"/>
                    </a:cubicBezTo>
                    <a:lnTo>
                      <a:pt x="224375" y="552158"/>
                    </a:lnTo>
                    <a:close/>
                    <a:moveTo>
                      <a:pt x="1010590" y="576558"/>
                    </a:moveTo>
                    <a:lnTo>
                      <a:pt x="1011494" y="587402"/>
                    </a:lnTo>
                    <a:cubicBezTo>
                      <a:pt x="1016916" y="590113"/>
                      <a:pt x="1016012" y="589209"/>
                      <a:pt x="1021434" y="588306"/>
                    </a:cubicBezTo>
                    <a:cubicBezTo>
                      <a:pt x="1016012" y="587402"/>
                      <a:pt x="1016012" y="587402"/>
                      <a:pt x="1011494" y="585595"/>
                    </a:cubicBezTo>
                    <a:lnTo>
                      <a:pt x="1011494" y="572943"/>
                    </a:lnTo>
                    <a:lnTo>
                      <a:pt x="1021434" y="572943"/>
                    </a:lnTo>
                    <a:cubicBezTo>
                      <a:pt x="1023242" y="577461"/>
                      <a:pt x="1023242" y="573847"/>
                      <a:pt x="1024145" y="580172"/>
                    </a:cubicBezTo>
                    <a:cubicBezTo>
                      <a:pt x="1024145" y="581980"/>
                      <a:pt x="1024145" y="581980"/>
                      <a:pt x="1025049" y="582883"/>
                    </a:cubicBezTo>
                    <a:cubicBezTo>
                      <a:pt x="1026856" y="579269"/>
                      <a:pt x="1025953" y="572039"/>
                      <a:pt x="1021434" y="571135"/>
                    </a:cubicBezTo>
                    <a:cubicBezTo>
                      <a:pt x="1020531" y="571135"/>
                      <a:pt x="1015108" y="570232"/>
                      <a:pt x="1013301" y="570232"/>
                    </a:cubicBezTo>
                    <a:cubicBezTo>
                      <a:pt x="1010590" y="571135"/>
                      <a:pt x="1010590" y="572943"/>
                      <a:pt x="1010590" y="576558"/>
                    </a:cubicBezTo>
                    <a:lnTo>
                      <a:pt x="1010590" y="576558"/>
                    </a:lnTo>
                    <a:close/>
                    <a:moveTo>
                      <a:pt x="988901" y="570232"/>
                    </a:moveTo>
                    <a:cubicBezTo>
                      <a:pt x="1000649" y="566617"/>
                      <a:pt x="998842" y="566617"/>
                      <a:pt x="1002457" y="574750"/>
                    </a:cubicBezTo>
                    <a:lnTo>
                      <a:pt x="1004264" y="577461"/>
                    </a:lnTo>
                    <a:cubicBezTo>
                      <a:pt x="1004264" y="572943"/>
                      <a:pt x="1003360" y="570232"/>
                      <a:pt x="1000649" y="567521"/>
                    </a:cubicBezTo>
                    <a:cubicBezTo>
                      <a:pt x="995227" y="566617"/>
                      <a:pt x="987998" y="567521"/>
                      <a:pt x="987094" y="572039"/>
                    </a:cubicBezTo>
                    <a:cubicBezTo>
                      <a:pt x="987094" y="574750"/>
                      <a:pt x="987998" y="576558"/>
                      <a:pt x="988901" y="579269"/>
                    </a:cubicBezTo>
                    <a:cubicBezTo>
                      <a:pt x="989805" y="582883"/>
                      <a:pt x="990709" y="583787"/>
                      <a:pt x="993420" y="584691"/>
                    </a:cubicBezTo>
                    <a:cubicBezTo>
                      <a:pt x="992516" y="580172"/>
                      <a:pt x="988901" y="578365"/>
                      <a:pt x="988901" y="570232"/>
                    </a:cubicBezTo>
                    <a:lnTo>
                      <a:pt x="988901" y="570232"/>
                    </a:lnTo>
                    <a:close/>
                    <a:moveTo>
                      <a:pt x="971731" y="522336"/>
                    </a:moveTo>
                    <a:cubicBezTo>
                      <a:pt x="973538" y="524143"/>
                      <a:pt x="969924" y="522336"/>
                      <a:pt x="973538" y="523240"/>
                    </a:cubicBezTo>
                    <a:cubicBezTo>
                      <a:pt x="974442" y="523240"/>
                      <a:pt x="975346" y="523240"/>
                      <a:pt x="976250" y="523240"/>
                    </a:cubicBezTo>
                    <a:cubicBezTo>
                      <a:pt x="978057" y="523240"/>
                      <a:pt x="979864" y="523240"/>
                      <a:pt x="981672" y="523240"/>
                    </a:cubicBezTo>
                    <a:lnTo>
                      <a:pt x="974442" y="525951"/>
                    </a:lnTo>
                    <a:cubicBezTo>
                      <a:pt x="976250" y="527758"/>
                      <a:pt x="978057" y="525951"/>
                      <a:pt x="980768" y="526854"/>
                    </a:cubicBezTo>
                    <a:cubicBezTo>
                      <a:pt x="981672" y="525951"/>
                      <a:pt x="982575" y="525047"/>
                      <a:pt x="984383" y="524143"/>
                    </a:cubicBezTo>
                    <a:lnTo>
                      <a:pt x="981672" y="523240"/>
                    </a:lnTo>
                    <a:cubicBezTo>
                      <a:pt x="986190" y="522336"/>
                      <a:pt x="985287" y="521432"/>
                      <a:pt x="987998" y="519625"/>
                    </a:cubicBezTo>
                    <a:cubicBezTo>
                      <a:pt x="981672" y="521432"/>
                      <a:pt x="978057" y="522336"/>
                      <a:pt x="971731" y="522336"/>
                    </a:cubicBezTo>
                    <a:lnTo>
                      <a:pt x="971731" y="522336"/>
                    </a:lnTo>
                    <a:close/>
                    <a:moveTo>
                      <a:pt x="1033182" y="571135"/>
                    </a:moveTo>
                    <a:cubicBezTo>
                      <a:pt x="1034990" y="572943"/>
                      <a:pt x="1033182" y="572039"/>
                      <a:pt x="1033182" y="574750"/>
                    </a:cubicBezTo>
                    <a:cubicBezTo>
                      <a:pt x="1033182" y="576558"/>
                      <a:pt x="1034086" y="577461"/>
                      <a:pt x="1034086" y="578365"/>
                    </a:cubicBezTo>
                    <a:lnTo>
                      <a:pt x="1034086" y="571135"/>
                    </a:lnTo>
                    <a:lnTo>
                      <a:pt x="1042219" y="572039"/>
                    </a:lnTo>
                    <a:cubicBezTo>
                      <a:pt x="1043123" y="572943"/>
                      <a:pt x="1045834" y="579269"/>
                      <a:pt x="1045834" y="580172"/>
                    </a:cubicBezTo>
                    <a:cubicBezTo>
                      <a:pt x="1046738" y="570232"/>
                      <a:pt x="1043123" y="568424"/>
                      <a:pt x="1033182" y="571135"/>
                    </a:cubicBezTo>
                    <a:lnTo>
                      <a:pt x="1033182" y="571135"/>
                    </a:lnTo>
                    <a:close/>
                    <a:moveTo>
                      <a:pt x="1045834" y="548543"/>
                    </a:moveTo>
                    <a:cubicBezTo>
                      <a:pt x="1048545" y="553062"/>
                      <a:pt x="1056678" y="553062"/>
                      <a:pt x="1060293" y="547639"/>
                    </a:cubicBezTo>
                    <a:lnTo>
                      <a:pt x="1045834" y="548543"/>
                    </a:lnTo>
                    <a:close/>
                    <a:moveTo>
                      <a:pt x="1020531" y="516914"/>
                    </a:moveTo>
                    <a:cubicBezTo>
                      <a:pt x="1026856" y="515106"/>
                      <a:pt x="1029568" y="516010"/>
                      <a:pt x="1035893" y="516010"/>
                    </a:cubicBezTo>
                    <a:cubicBezTo>
                      <a:pt x="1034086" y="512395"/>
                      <a:pt x="1022338" y="513299"/>
                      <a:pt x="1020531" y="516914"/>
                    </a:cubicBezTo>
                    <a:lnTo>
                      <a:pt x="1020531" y="516914"/>
                    </a:lnTo>
                    <a:close/>
                    <a:moveTo>
                      <a:pt x="996131" y="513299"/>
                    </a:moveTo>
                    <a:cubicBezTo>
                      <a:pt x="997035" y="514203"/>
                      <a:pt x="995227" y="515106"/>
                      <a:pt x="998842" y="513299"/>
                    </a:cubicBezTo>
                    <a:cubicBezTo>
                      <a:pt x="999746" y="513299"/>
                      <a:pt x="1000649" y="512395"/>
                      <a:pt x="1002457" y="512395"/>
                    </a:cubicBezTo>
                    <a:cubicBezTo>
                      <a:pt x="1005168" y="512395"/>
                      <a:pt x="1008783" y="511492"/>
                      <a:pt x="1011494" y="511492"/>
                    </a:cubicBezTo>
                    <a:cubicBezTo>
                      <a:pt x="1006071" y="508780"/>
                      <a:pt x="999746" y="510588"/>
                      <a:pt x="996131" y="513299"/>
                    </a:cubicBezTo>
                    <a:lnTo>
                      <a:pt x="996131" y="513299"/>
                    </a:lnTo>
                    <a:close/>
                    <a:moveTo>
                      <a:pt x="1010590" y="564810"/>
                    </a:moveTo>
                    <a:lnTo>
                      <a:pt x="1011494" y="565713"/>
                    </a:lnTo>
                    <a:cubicBezTo>
                      <a:pt x="1018723" y="568424"/>
                      <a:pt x="1016916" y="564810"/>
                      <a:pt x="1021434" y="563906"/>
                    </a:cubicBezTo>
                    <a:cubicBezTo>
                      <a:pt x="1017820" y="563002"/>
                      <a:pt x="1013301" y="561195"/>
                      <a:pt x="1010590" y="564810"/>
                    </a:cubicBezTo>
                    <a:lnTo>
                      <a:pt x="1010590" y="564810"/>
                    </a:lnTo>
                    <a:close/>
                    <a:moveTo>
                      <a:pt x="1054871" y="560291"/>
                    </a:moveTo>
                    <a:cubicBezTo>
                      <a:pt x="1054871" y="560291"/>
                      <a:pt x="1054871" y="560291"/>
                      <a:pt x="1056678" y="561195"/>
                    </a:cubicBezTo>
                    <a:cubicBezTo>
                      <a:pt x="1056678" y="561195"/>
                      <a:pt x="1057582" y="561195"/>
                      <a:pt x="1057582" y="561195"/>
                    </a:cubicBezTo>
                    <a:cubicBezTo>
                      <a:pt x="1058486" y="561195"/>
                      <a:pt x="1059390" y="561195"/>
                      <a:pt x="1060293" y="561195"/>
                    </a:cubicBezTo>
                    <a:cubicBezTo>
                      <a:pt x="1060293" y="562098"/>
                      <a:pt x="1061197" y="563002"/>
                      <a:pt x="1061197" y="563906"/>
                    </a:cubicBezTo>
                    <a:cubicBezTo>
                      <a:pt x="1062101" y="565713"/>
                      <a:pt x="1061197" y="564810"/>
                      <a:pt x="1063004" y="566617"/>
                    </a:cubicBezTo>
                    <a:cubicBezTo>
                      <a:pt x="1063908" y="563002"/>
                      <a:pt x="1062101" y="561195"/>
                      <a:pt x="1060293" y="559387"/>
                    </a:cubicBezTo>
                    <a:lnTo>
                      <a:pt x="1054871" y="560291"/>
                    </a:lnTo>
                    <a:close/>
                    <a:moveTo>
                      <a:pt x="58999" y="492514"/>
                    </a:moveTo>
                    <a:cubicBezTo>
                      <a:pt x="58999" y="486188"/>
                      <a:pt x="69843" y="476247"/>
                      <a:pt x="76169" y="476247"/>
                    </a:cubicBezTo>
                    <a:cubicBezTo>
                      <a:pt x="79784" y="488899"/>
                      <a:pt x="66228" y="494321"/>
                      <a:pt x="58999" y="492514"/>
                    </a:cubicBezTo>
                    <a:lnTo>
                      <a:pt x="58999" y="492514"/>
                    </a:lnTo>
                    <a:close/>
                    <a:moveTo>
                      <a:pt x="55384" y="475344"/>
                    </a:moveTo>
                    <a:cubicBezTo>
                      <a:pt x="57191" y="474440"/>
                      <a:pt x="55384" y="475344"/>
                      <a:pt x="57191" y="474440"/>
                    </a:cubicBezTo>
                    <a:cubicBezTo>
                      <a:pt x="58095" y="473536"/>
                      <a:pt x="57191" y="474440"/>
                      <a:pt x="58999" y="472633"/>
                    </a:cubicBezTo>
                    <a:cubicBezTo>
                      <a:pt x="63517" y="469018"/>
                      <a:pt x="82495" y="466307"/>
                      <a:pt x="65325" y="478959"/>
                    </a:cubicBezTo>
                    <a:cubicBezTo>
                      <a:pt x="63517" y="479862"/>
                      <a:pt x="59902" y="483477"/>
                      <a:pt x="57191" y="483477"/>
                    </a:cubicBezTo>
                    <a:cubicBezTo>
                      <a:pt x="56288" y="483477"/>
                      <a:pt x="56288" y="483477"/>
                      <a:pt x="55384" y="483477"/>
                    </a:cubicBezTo>
                    <a:lnTo>
                      <a:pt x="54480" y="483477"/>
                    </a:lnTo>
                    <a:cubicBezTo>
                      <a:pt x="52673" y="480766"/>
                      <a:pt x="54480" y="478055"/>
                      <a:pt x="55384" y="475344"/>
                    </a:cubicBezTo>
                    <a:lnTo>
                      <a:pt x="55384" y="475344"/>
                    </a:lnTo>
                    <a:close/>
                    <a:moveTo>
                      <a:pt x="55384" y="475344"/>
                    </a:moveTo>
                    <a:cubicBezTo>
                      <a:pt x="52673" y="476247"/>
                      <a:pt x="51769" y="479862"/>
                      <a:pt x="51769" y="482573"/>
                    </a:cubicBezTo>
                    <a:cubicBezTo>
                      <a:pt x="51769" y="486188"/>
                      <a:pt x="53577" y="487092"/>
                      <a:pt x="58095" y="487995"/>
                    </a:cubicBezTo>
                    <a:cubicBezTo>
                      <a:pt x="57191" y="489803"/>
                      <a:pt x="56288" y="490707"/>
                      <a:pt x="58095" y="493418"/>
                    </a:cubicBezTo>
                    <a:cubicBezTo>
                      <a:pt x="62614" y="500647"/>
                      <a:pt x="69843" y="495225"/>
                      <a:pt x="73458" y="493418"/>
                    </a:cubicBezTo>
                    <a:cubicBezTo>
                      <a:pt x="77976" y="490707"/>
                      <a:pt x="79784" y="490707"/>
                      <a:pt x="80687" y="484381"/>
                    </a:cubicBezTo>
                    <a:cubicBezTo>
                      <a:pt x="81591" y="478959"/>
                      <a:pt x="80687" y="475344"/>
                      <a:pt x="76169" y="474440"/>
                    </a:cubicBezTo>
                    <a:cubicBezTo>
                      <a:pt x="75265" y="461788"/>
                      <a:pt x="58999" y="469018"/>
                      <a:pt x="55384" y="475344"/>
                    </a:cubicBezTo>
                    <a:lnTo>
                      <a:pt x="55384" y="475344"/>
                    </a:lnTo>
                    <a:close/>
                  </a:path>
                </a:pathLst>
              </a:custGeom>
              <a:solidFill>
                <a:srgbClr val="080808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42" name="任意多边形: 形状 1862"/>
              <p:cNvSpPr/>
              <p:nvPr>
                <p:custDataLst>
                  <p:tags r:id="rId3866"/>
                </p:custDataLst>
              </p:nvPr>
            </p:nvSpPr>
            <p:spPr>
              <a:xfrm>
                <a:off x="4478385" y="2460984"/>
                <a:ext cx="70488" cy="159954"/>
              </a:xfrm>
              <a:custGeom>
                <a:avLst/>
                <a:gdLst>
                  <a:gd name="connsiteX0" fmla="*/ 904 w 70488"/>
                  <a:gd name="connsiteY0" fmla="*/ 154532 h 159954"/>
                  <a:gd name="connsiteX1" fmla="*/ 904 w 70488"/>
                  <a:gd name="connsiteY1" fmla="*/ 154532 h 159954"/>
                  <a:gd name="connsiteX2" fmla="*/ 904 w 70488"/>
                  <a:gd name="connsiteY2" fmla="*/ 154532 h 159954"/>
                  <a:gd name="connsiteX3" fmla="*/ 904 w 70488"/>
                  <a:gd name="connsiteY3" fmla="*/ 154532 h 159954"/>
                  <a:gd name="connsiteX4" fmla="*/ 904 w 70488"/>
                  <a:gd name="connsiteY4" fmla="*/ 154532 h 159954"/>
                  <a:gd name="connsiteX5" fmla="*/ 904 w 70488"/>
                  <a:gd name="connsiteY5" fmla="*/ 150013 h 159954"/>
                  <a:gd name="connsiteX6" fmla="*/ 1807 w 70488"/>
                  <a:gd name="connsiteY6" fmla="*/ 146399 h 159954"/>
                  <a:gd name="connsiteX7" fmla="*/ 2711 w 70488"/>
                  <a:gd name="connsiteY7" fmla="*/ 146399 h 159954"/>
                  <a:gd name="connsiteX8" fmla="*/ 5422 w 70488"/>
                  <a:gd name="connsiteY8" fmla="*/ 149110 h 159954"/>
                  <a:gd name="connsiteX9" fmla="*/ 2711 w 70488"/>
                  <a:gd name="connsiteY9" fmla="*/ 151821 h 159954"/>
                  <a:gd name="connsiteX10" fmla="*/ 904 w 70488"/>
                  <a:gd name="connsiteY10" fmla="*/ 150013 h 159954"/>
                  <a:gd name="connsiteX11" fmla="*/ 904 w 70488"/>
                  <a:gd name="connsiteY11" fmla="*/ 150013 h 159954"/>
                  <a:gd name="connsiteX12" fmla="*/ 2711 w 70488"/>
                  <a:gd name="connsiteY12" fmla="*/ 140073 h 159954"/>
                  <a:gd name="connsiteX13" fmla="*/ 3615 w 70488"/>
                  <a:gd name="connsiteY13" fmla="*/ 135554 h 159954"/>
                  <a:gd name="connsiteX14" fmla="*/ 5422 w 70488"/>
                  <a:gd name="connsiteY14" fmla="*/ 138265 h 159954"/>
                  <a:gd name="connsiteX15" fmla="*/ 2711 w 70488"/>
                  <a:gd name="connsiteY15" fmla="*/ 140073 h 159954"/>
                  <a:gd name="connsiteX16" fmla="*/ 2711 w 70488"/>
                  <a:gd name="connsiteY16" fmla="*/ 140073 h 159954"/>
                  <a:gd name="connsiteX17" fmla="*/ 2711 w 70488"/>
                  <a:gd name="connsiteY17" fmla="*/ 140073 h 159954"/>
                  <a:gd name="connsiteX18" fmla="*/ 4518 w 70488"/>
                  <a:gd name="connsiteY18" fmla="*/ 130132 h 159954"/>
                  <a:gd name="connsiteX19" fmla="*/ 5422 w 70488"/>
                  <a:gd name="connsiteY19" fmla="*/ 126517 h 159954"/>
                  <a:gd name="connsiteX20" fmla="*/ 6326 w 70488"/>
                  <a:gd name="connsiteY20" fmla="*/ 128325 h 159954"/>
                  <a:gd name="connsiteX21" fmla="*/ 4518 w 70488"/>
                  <a:gd name="connsiteY21" fmla="*/ 130132 h 159954"/>
                  <a:gd name="connsiteX22" fmla="*/ 4518 w 70488"/>
                  <a:gd name="connsiteY22" fmla="*/ 130132 h 159954"/>
                  <a:gd name="connsiteX23" fmla="*/ 6326 w 70488"/>
                  <a:gd name="connsiteY23" fmla="*/ 115673 h 159954"/>
                  <a:gd name="connsiteX24" fmla="*/ 7230 w 70488"/>
                  <a:gd name="connsiteY24" fmla="*/ 112058 h 159954"/>
                  <a:gd name="connsiteX25" fmla="*/ 8133 w 70488"/>
                  <a:gd name="connsiteY25" fmla="*/ 112058 h 159954"/>
                  <a:gd name="connsiteX26" fmla="*/ 10844 w 70488"/>
                  <a:gd name="connsiteY26" fmla="*/ 114769 h 159954"/>
                  <a:gd name="connsiteX27" fmla="*/ 8133 w 70488"/>
                  <a:gd name="connsiteY27" fmla="*/ 117480 h 159954"/>
                  <a:gd name="connsiteX28" fmla="*/ 6326 w 70488"/>
                  <a:gd name="connsiteY28" fmla="*/ 115673 h 159954"/>
                  <a:gd name="connsiteX29" fmla="*/ 6326 w 70488"/>
                  <a:gd name="connsiteY29" fmla="*/ 115673 h 159954"/>
                  <a:gd name="connsiteX30" fmla="*/ 7230 w 70488"/>
                  <a:gd name="connsiteY30" fmla="*/ 106636 h 159954"/>
                  <a:gd name="connsiteX31" fmla="*/ 7230 w 70488"/>
                  <a:gd name="connsiteY31" fmla="*/ 106636 h 159954"/>
                  <a:gd name="connsiteX32" fmla="*/ 8133 w 70488"/>
                  <a:gd name="connsiteY32" fmla="*/ 102118 h 159954"/>
                  <a:gd name="connsiteX33" fmla="*/ 9941 w 70488"/>
                  <a:gd name="connsiteY33" fmla="*/ 104829 h 159954"/>
                  <a:gd name="connsiteX34" fmla="*/ 7230 w 70488"/>
                  <a:gd name="connsiteY34" fmla="*/ 106636 h 159954"/>
                  <a:gd name="connsiteX35" fmla="*/ 7230 w 70488"/>
                  <a:gd name="connsiteY35" fmla="*/ 106636 h 159954"/>
                  <a:gd name="connsiteX36" fmla="*/ 7230 w 70488"/>
                  <a:gd name="connsiteY36" fmla="*/ 106636 h 159954"/>
                  <a:gd name="connsiteX37" fmla="*/ 9037 w 70488"/>
                  <a:gd name="connsiteY37" fmla="*/ 96695 h 159954"/>
                  <a:gd name="connsiteX38" fmla="*/ 9941 w 70488"/>
                  <a:gd name="connsiteY38" fmla="*/ 93081 h 159954"/>
                  <a:gd name="connsiteX39" fmla="*/ 10844 w 70488"/>
                  <a:gd name="connsiteY39" fmla="*/ 94888 h 159954"/>
                  <a:gd name="connsiteX40" fmla="*/ 9037 w 70488"/>
                  <a:gd name="connsiteY40" fmla="*/ 96695 h 159954"/>
                  <a:gd name="connsiteX41" fmla="*/ 9037 w 70488"/>
                  <a:gd name="connsiteY41" fmla="*/ 96695 h 159954"/>
                  <a:gd name="connsiteX42" fmla="*/ 10844 w 70488"/>
                  <a:gd name="connsiteY42" fmla="*/ 80429 h 159954"/>
                  <a:gd name="connsiteX43" fmla="*/ 11748 w 70488"/>
                  <a:gd name="connsiteY43" fmla="*/ 76814 h 159954"/>
                  <a:gd name="connsiteX44" fmla="*/ 12652 w 70488"/>
                  <a:gd name="connsiteY44" fmla="*/ 76814 h 159954"/>
                  <a:gd name="connsiteX45" fmla="*/ 15363 w 70488"/>
                  <a:gd name="connsiteY45" fmla="*/ 79525 h 159954"/>
                  <a:gd name="connsiteX46" fmla="*/ 12652 w 70488"/>
                  <a:gd name="connsiteY46" fmla="*/ 82236 h 159954"/>
                  <a:gd name="connsiteX47" fmla="*/ 10844 w 70488"/>
                  <a:gd name="connsiteY47" fmla="*/ 80429 h 159954"/>
                  <a:gd name="connsiteX48" fmla="*/ 10844 w 70488"/>
                  <a:gd name="connsiteY48" fmla="*/ 80429 h 159954"/>
                  <a:gd name="connsiteX49" fmla="*/ 11748 w 70488"/>
                  <a:gd name="connsiteY49" fmla="*/ 71392 h 159954"/>
                  <a:gd name="connsiteX50" fmla="*/ 12652 w 70488"/>
                  <a:gd name="connsiteY50" fmla="*/ 66873 h 159954"/>
                  <a:gd name="connsiteX51" fmla="*/ 14459 w 70488"/>
                  <a:gd name="connsiteY51" fmla="*/ 69585 h 159954"/>
                  <a:gd name="connsiteX52" fmla="*/ 11748 w 70488"/>
                  <a:gd name="connsiteY52" fmla="*/ 71392 h 159954"/>
                  <a:gd name="connsiteX53" fmla="*/ 11748 w 70488"/>
                  <a:gd name="connsiteY53" fmla="*/ 71392 h 159954"/>
                  <a:gd name="connsiteX54" fmla="*/ 11748 w 70488"/>
                  <a:gd name="connsiteY54" fmla="*/ 71392 h 159954"/>
                  <a:gd name="connsiteX55" fmla="*/ 12652 w 70488"/>
                  <a:gd name="connsiteY55" fmla="*/ 61451 h 159954"/>
                  <a:gd name="connsiteX56" fmla="*/ 12652 w 70488"/>
                  <a:gd name="connsiteY56" fmla="*/ 56933 h 159954"/>
                  <a:gd name="connsiteX57" fmla="*/ 13555 w 70488"/>
                  <a:gd name="connsiteY57" fmla="*/ 58740 h 159954"/>
                  <a:gd name="connsiteX58" fmla="*/ 12652 w 70488"/>
                  <a:gd name="connsiteY58" fmla="*/ 61451 h 159954"/>
                  <a:gd name="connsiteX59" fmla="*/ 12652 w 70488"/>
                  <a:gd name="connsiteY59" fmla="*/ 61451 h 159954"/>
                  <a:gd name="connsiteX60" fmla="*/ 11748 w 70488"/>
                  <a:gd name="connsiteY60" fmla="*/ 51511 h 159954"/>
                  <a:gd name="connsiteX61" fmla="*/ 11748 w 70488"/>
                  <a:gd name="connsiteY61" fmla="*/ 46992 h 159954"/>
                  <a:gd name="connsiteX62" fmla="*/ 12652 w 70488"/>
                  <a:gd name="connsiteY62" fmla="*/ 46992 h 159954"/>
                  <a:gd name="connsiteX63" fmla="*/ 15363 w 70488"/>
                  <a:gd name="connsiteY63" fmla="*/ 49703 h 159954"/>
                  <a:gd name="connsiteX64" fmla="*/ 11748 w 70488"/>
                  <a:gd name="connsiteY64" fmla="*/ 51511 h 159954"/>
                  <a:gd name="connsiteX65" fmla="*/ 11748 w 70488"/>
                  <a:gd name="connsiteY65" fmla="*/ 51511 h 159954"/>
                  <a:gd name="connsiteX66" fmla="*/ 10844 w 70488"/>
                  <a:gd name="connsiteY66" fmla="*/ 41570 h 159954"/>
                  <a:gd name="connsiteX67" fmla="*/ 10844 w 70488"/>
                  <a:gd name="connsiteY67" fmla="*/ 37955 h 159954"/>
                  <a:gd name="connsiteX68" fmla="*/ 12652 w 70488"/>
                  <a:gd name="connsiteY68" fmla="*/ 37051 h 159954"/>
                  <a:gd name="connsiteX69" fmla="*/ 15363 w 70488"/>
                  <a:gd name="connsiteY69" fmla="*/ 39763 h 159954"/>
                  <a:gd name="connsiteX70" fmla="*/ 12652 w 70488"/>
                  <a:gd name="connsiteY70" fmla="*/ 42474 h 159954"/>
                  <a:gd name="connsiteX71" fmla="*/ 10844 w 70488"/>
                  <a:gd name="connsiteY71" fmla="*/ 41570 h 159954"/>
                  <a:gd name="connsiteX72" fmla="*/ 10844 w 70488"/>
                  <a:gd name="connsiteY72" fmla="*/ 41570 h 159954"/>
                  <a:gd name="connsiteX73" fmla="*/ 9037 w 70488"/>
                  <a:gd name="connsiteY73" fmla="*/ 27111 h 159954"/>
                  <a:gd name="connsiteX74" fmla="*/ 8133 w 70488"/>
                  <a:gd name="connsiteY74" fmla="*/ 23496 h 159954"/>
                  <a:gd name="connsiteX75" fmla="*/ 9037 w 70488"/>
                  <a:gd name="connsiteY75" fmla="*/ 25303 h 159954"/>
                  <a:gd name="connsiteX76" fmla="*/ 9037 w 70488"/>
                  <a:gd name="connsiteY76" fmla="*/ 27111 h 159954"/>
                  <a:gd name="connsiteX77" fmla="*/ 9037 w 70488"/>
                  <a:gd name="connsiteY77" fmla="*/ 27111 h 159954"/>
                  <a:gd name="connsiteX78" fmla="*/ 8133 w 70488"/>
                  <a:gd name="connsiteY78" fmla="*/ 18074 h 159954"/>
                  <a:gd name="connsiteX79" fmla="*/ 7230 w 70488"/>
                  <a:gd name="connsiteY79" fmla="*/ 13555 h 159954"/>
                  <a:gd name="connsiteX80" fmla="*/ 8133 w 70488"/>
                  <a:gd name="connsiteY80" fmla="*/ 13555 h 159954"/>
                  <a:gd name="connsiteX81" fmla="*/ 10844 w 70488"/>
                  <a:gd name="connsiteY81" fmla="*/ 16267 h 159954"/>
                  <a:gd name="connsiteX82" fmla="*/ 8133 w 70488"/>
                  <a:gd name="connsiteY82" fmla="*/ 18074 h 159954"/>
                  <a:gd name="connsiteX83" fmla="*/ 8133 w 70488"/>
                  <a:gd name="connsiteY83" fmla="*/ 18074 h 159954"/>
                  <a:gd name="connsiteX84" fmla="*/ 6326 w 70488"/>
                  <a:gd name="connsiteY84" fmla="*/ 7230 h 159954"/>
                  <a:gd name="connsiteX85" fmla="*/ 9037 w 70488"/>
                  <a:gd name="connsiteY85" fmla="*/ 3615 h 159954"/>
                  <a:gd name="connsiteX86" fmla="*/ 9941 w 70488"/>
                  <a:gd name="connsiteY86" fmla="*/ 5422 h 159954"/>
                  <a:gd name="connsiteX87" fmla="*/ 7230 w 70488"/>
                  <a:gd name="connsiteY87" fmla="*/ 8133 h 159954"/>
                  <a:gd name="connsiteX88" fmla="*/ 6326 w 70488"/>
                  <a:gd name="connsiteY88" fmla="*/ 7230 h 159954"/>
                  <a:gd name="connsiteX89" fmla="*/ 6326 w 70488"/>
                  <a:gd name="connsiteY89" fmla="*/ 7230 h 159954"/>
                  <a:gd name="connsiteX90" fmla="*/ 10844 w 70488"/>
                  <a:gd name="connsiteY90" fmla="*/ 2711 h 159954"/>
                  <a:gd name="connsiteX91" fmla="*/ 14459 w 70488"/>
                  <a:gd name="connsiteY91" fmla="*/ 0 h 159954"/>
                  <a:gd name="connsiteX92" fmla="*/ 14459 w 70488"/>
                  <a:gd name="connsiteY92" fmla="*/ 0 h 159954"/>
                  <a:gd name="connsiteX93" fmla="*/ 11748 w 70488"/>
                  <a:gd name="connsiteY93" fmla="*/ 2711 h 159954"/>
                  <a:gd name="connsiteX94" fmla="*/ 10844 w 70488"/>
                  <a:gd name="connsiteY94" fmla="*/ 2711 h 159954"/>
                  <a:gd name="connsiteX95" fmla="*/ 10844 w 70488"/>
                  <a:gd name="connsiteY95" fmla="*/ 2711 h 159954"/>
                  <a:gd name="connsiteX96" fmla="*/ 18978 w 70488"/>
                  <a:gd name="connsiteY96" fmla="*/ 904 h 159954"/>
                  <a:gd name="connsiteX97" fmla="*/ 23496 w 70488"/>
                  <a:gd name="connsiteY97" fmla="*/ 1807 h 159954"/>
                  <a:gd name="connsiteX98" fmla="*/ 21689 w 70488"/>
                  <a:gd name="connsiteY98" fmla="*/ 2711 h 159954"/>
                  <a:gd name="connsiteX99" fmla="*/ 18978 w 70488"/>
                  <a:gd name="connsiteY99" fmla="*/ 904 h 159954"/>
                  <a:gd name="connsiteX100" fmla="*/ 18978 w 70488"/>
                  <a:gd name="connsiteY100" fmla="*/ 904 h 159954"/>
                  <a:gd name="connsiteX101" fmla="*/ 34340 w 70488"/>
                  <a:gd name="connsiteY101" fmla="*/ 3615 h 159954"/>
                  <a:gd name="connsiteX102" fmla="*/ 36148 w 70488"/>
                  <a:gd name="connsiteY102" fmla="*/ 3615 h 159954"/>
                  <a:gd name="connsiteX103" fmla="*/ 37051 w 70488"/>
                  <a:gd name="connsiteY103" fmla="*/ 5422 h 159954"/>
                  <a:gd name="connsiteX104" fmla="*/ 34340 w 70488"/>
                  <a:gd name="connsiteY104" fmla="*/ 8133 h 159954"/>
                  <a:gd name="connsiteX105" fmla="*/ 31629 w 70488"/>
                  <a:gd name="connsiteY105" fmla="*/ 5422 h 159954"/>
                  <a:gd name="connsiteX106" fmla="*/ 34340 w 70488"/>
                  <a:gd name="connsiteY106" fmla="*/ 3615 h 159954"/>
                  <a:gd name="connsiteX107" fmla="*/ 34340 w 70488"/>
                  <a:gd name="connsiteY107" fmla="*/ 3615 h 159954"/>
                  <a:gd name="connsiteX108" fmla="*/ 42474 w 70488"/>
                  <a:gd name="connsiteY108" fmla="*/ 4518 h 159954"/>
                  <a:gd name="connsiteX109" fmla="*/ 46992 w 70488"/>
                  <a:gd name="connsiteY109" fmla="*/ 5422 h 159954"/>
                  <a:gd name="connsiteX110" fmla="*/ 46992 w 70488"/>
                  <a:gd name="connsiteY110" fmla="*/ 5422 h 159954"/>
                  <a:gd name="connsiteX111" fmla="*/ 44281 w 70488"/>
                  <a:gd name="connsiteY111" fmla="*/ 8133 h 159954"/>
                  <a:gd name="connsiteX112" fmla="*/ 41570 w 70488"/>
                  <a:gd name="connsiteY112" fmla="*/ 5422 h 159954"/>
                  <a:gd name="connsiteX113" fmla="*/ 42474 w 70488"/>
                  <a:gd name="connsiteY113" fmla="*/ 4518 h 159954"/>
                  <a:gd name="connsiteX114" fmla="*/ 42474 w 70488"/>
                  <a:gd name="connsiteY114" fmla="*/ 4518 h 159954"/>
                  <a:gd name="connsiteX115" fmla="*/ 50607 w 70488"/>
                  <a:gd name="connsiteY115" fmla="*/ 6326 h 159954"/>
                  <a:gd name="connsiteX116" fmla="*/ 55125 w 70488"/>
                  <a:gd name="connsiteY116" fmla="*/ 7230 h 159954"/>
                  <a:gd name="connsiteX117" fmla="*/ 53318 w 70488"/>
                  <a:gd name="connsiteY117" fmla="*/ 8133 h 159954"/>
                  <a:gd name="connsiteX118" fmla="*/ 50607 w 70488"/>
                  <a:gd name="connsiteY118" fmla="*/ 6326 h 159954"/>
                  <a:gd name="connsiteX119" fmla="*/ 50607 w 70488"/>
                  <a:gd name="connsiteY119" fmla="*/ 6326 h 159954"/>
                  <a:gd name="connsiteX120" fmla="*/ 65066 w 70488"/>
                  <a:gd name="connsiteY120" fmla="*/ 8133 h 159954"/>
                  <a:gd name="connsiteX121" fmla="*/ 68681 w 70488"/>
                  <a:gd name="connsiteY121" fmla="*/ 9037 h 159954"/>
                  <a:gd name="connsiteX122" fmla="*/ 68681 w 70488"/>
                  <a:gd name="connsiteY122" fmla="*/ 9941 h 159954"/>
                  <a:gd name="connsiteX123" fmla="*/ 65970 w 70488"/>
                  <a:gd name="connsiteY123" fmla="*/ 12652 h 159954"/>
                  <a:gd name="connsiteX124" fmla="*/ 63259 w 70488"/>
                  <a:gd name="connsiteY124" fmla="*/ 9941 h 159954"/>
                  <a:gd name="connsiteX125" fmla="*/ 65066 w 70488"/>
                  <a:gd name="connsiteY125" fmla="*/ 8133 h 159954"/>
                  <a:gd name="connsiteX126" fmla="*/ 65066 w 70488"/>
                  <a:gd name="connsiteY126" fmla="*/ 8133 h 159954"/>
                  <a:gd name="connsiteX127" fmla="*/ 70488 w 70488"/>
                  <a:gd name="connsiteY127" fmla="*/ 13555 h 159954"/>
                  <a:gd name="connsiteX128" fmla="*/ 69585 w 70488"/>
                  <a:gd name="connsiteY128" fmla="*/ 16267 h 159954"/>
                  <a:gd name="connsiteX129" fmla="*/ 69585 w 70488"/>
                  <a:gd name="connsiteY129" fmla="*/ 16267 h 159954"/>
                  <a:gd name="connsiteX130" fmla="*/ 70488 w 70488"/>
                  <a:gd name="connsiteY130" fmla="*/ 13555 h 159954"/>
                  <a:gd name="connsiteX131" fmla="*/ 70488 w 70488"/>
                  <a:gd name="connsiteY131" fmla="*/ 13555 h 159954"/>
                  <a:gd name="connsiteX132" fmla="*/ 67777 w 70488"/>
                  <a:gd name="connsiteY132" fmla="*/ 18074 h 159954"/>
                  <a:gd name="connsiteX133" fmla="*/ 65970 w 70488"/>
                  <a:gd name="connsiteY133" fmla="*/ 22592 h 159954"/>
                  <a:gd name="connsiteX134" fmla="*/ 64162 w 70488"/>
                  <a:gd name="connsiteY134" fmla="*/ 20785 h 159954"/>
                  <a:gd name="connsiteX135" fmla="*/ 66873 w 70488"/>
                  <a:gd name="connsiteY135" fmla="*/ 18074 h 159954"/>
                  <a:gd name="connsiteX136" fmla="*/ 67777 w 70488"/>
                  <a:gd name="connsiteY136" fmla="*/ 18074 h 159954"/>
                  <a:gd name="connsiteX137" fmla="*/ 67777 w 70488"/>
                  <a:gd name="connsiteY137" fmla="*/ 18074 h 159954"/>
                  <a:gd name="connsiteX138" fmla="*/ 65066 w 70488"/>
                  <a:gd name="connsiteY138" fmla="*/ 25303 h 159954"/>
                  <a:gd name="connsiteX139" fmla="*/ 64162 w 70488"/>
                  <a:gd name="connsiteY139" fmla="*/ 27111 h 159954"/>
                  <a:gd name="connsiteX140" fmla="*/ 63259 w 70488"/>
                  <a:gd name="connsiteY140" fmla="*/ 27111 h 159954"/>
                  <a:gd name="connsiteX141" fmla="*/ 60548 w 70488"/>
                  <a:gd name="connsiteY141" fmla="*/ 24400 h 159954"/>
                  <a:gd name="connsiteX142" fmla="*/ 63259 w 70488"/>
                  <a:gd name="connsiteY142" fmla="*/ 21689 h 159954"/>
                  <a:gd name="connsiteX143" fmla="*/ 65066 w 70488"/>
                  <a:gd name="connsiteY143" fmla="*/ 25303 h 159954"/>
                  <a:gd name="connsiteX144" fmla="*/ 65066 w 70488"/>
                  <a:gd name="connsiteY144" fmla="*/ 25303 h 159954"/>
                  <a:gd name="connsiteX145" fmla="*/ 58740 w 70488"/>
                  <a:gd name="connsiteY145" fmla="*/ 37955 h 159954"/>
                  <a:gd name="connsiteX146" fmla="*/ 56933 w 70488"/>
                  <a:gd name="connsiteY146" fmla="*/ 41570 h 159954"/>
                  <a:gd name="connsiteX147" fmla="*/ 56029 w 70488"/>
                  <a:gd name="connsiteY147" fmla="*/ 39763 h 159954"/>
                  <a:gd name="connsiteX148" fmla="*/ 58740 w 70488"/>
                  <a:gd name="connsiteY148" fmla="*/ 37955 h 159954"/>
                  <a:gd name="connsiteX149" fmla="*/ 58740 w 70488"/>
                  <a:gd name="connsiteY149" fmla="*/ 37955 h 159954"/>
                  <a:gd name="connsiteX150" fmla="*/ 58740 w 70488"/>
                  <a:gd name="connsiteY150" fmla="*/ 37955 h 159954"/>
                  <a:gd name="connsiteX151" fmla="*/ 55125 w 70488"/>
                  <a:gd name="connsiteY151" fmla="*/ 44281 h 159954"/>
                  <a:gd name="connsiteX152" fmla="*/ 53318 w 70488"/>
                  <a:gd name="connsiteY152" fmla="*/ 47896 h 159954"/>
                  <a:gd name="connsiteX153" fmla="*/ 53318 w 70488"/>
                  <a:gd name="connsiteY153" fmla="*/ 47896 h 159954"/>
                  <a:gd name="connsiteX154" fmla="*/ 50607 w 70488"/>
                  <a:gd name="connsiteY154" fmla="*/ 45185 h 159954"/>
                  <a:gd name="connsiteX155" fmla="*/ 53318 w 70488"/>
                  <a:gd name="connsiteY155" fmla="*/ 42474 h 159954"/>
                  <a:gd name="connsiteX156" fmla="*/ 55125 w 70488"/>
                  <a:gd name="connsiteY156" fmla="*/ 44281 h 159954"/>
                  <a:gd name="connsiteX157" fmla="*/ 55125 w 70488"/>
                  <a:gd name="connsiteY157" fmla="*/ 44281 h 159954"/>
                  <a:gd name="connsiteX158" fmla="*/ 51511 w 70488"/>
                  <a:gd name="connsiteY158" fmla="*/ 53318 h 159954"/>
                  <a:gd name="connsiteX159" fmla="*/ 51511 w 70488"/>
                  <a:gd name="connsiteY159" fmla="*/ 56933 h 159954"/>
                  <a:gd name="connsiteX160" fmla="*/ 50607 w 70488"/>
                  <a:gd name="connsiteY160" fmla="*/ 55125 h 159954"/>
                  <a:gd name="connsiteX161" fmla="*/ 51511 w 70488"/>
                  <a:gd name="connsiteY161" fmla="*/ 53318 h 159954"/>
                  <a:gd name="connsiteX162" fmla="*/ 51511 w 70488"/>
                  <a:gd name="connsiteY162" fmla="*/ 53318 h 159954"/>
                  <a:gd name="connsiteX163" fmla="*/ 52414 w 70488"/>
                  <a:gd name="connsiteY163" fmla="*/ 62355 h 159954"/>
                  <a:gd name="connsiteX164" fmla="*/ 53318 w 70488"/>
                  <a:gd name="connsiteY164" fmla="*/ 66873 h 159954"/>
                  <a:gd name="connsiteX165" fmla="*/ 50607 w 70488"/>
                  <a:gd name="connsiteY165" fmla="*/ 64162 h 159954"/>
                  <a:gd name="connsiteX166" fmla="*/ 52414 w 70488"/>
                  <a:gd name="connsiteY166" fmla="*/ 62355 h 159954"/>
                  <a:gd name="connsiteX167" fmla="*/ 52414 w 70488"/>
                  <a:gd name="connsiteY167" fmla="*/ 62355 h 159954"/>
                  <a:gd name="connsiteX168" fmla="*/ 54222 w 70488"/>
                  <a:gd name="connsiteY168" fmla="*/ 72296 h 159954"/>
                  <a:gd name="connsiteX169" fmla="*/ 55125 w 70488"/>
                  <a:gd name="connsiteY169" fmla="*/ 75910 h 159954"/>
                  <a:gd name="connsiteX170" fmla="*/ 53318 w 70488"/>
                  <a:gd name="connsiteY170" fmla="*/ 76814 h 159954"/>
                  <a:gd name="connsiteX171" fmla="*/ 50607 w 70488"/>
                  <a:gd name="connsiteY171" fmla="*/ 74103 h 159954"/>
                  <a:gd name="connsiteX172" fmla="*/ 54222 w 70488"/>
                  <a:gd name="connsiteY172" fmla="*/ 72296 h 159954"/>
                  <a:gd name="connsiteX173" fmla="*/ 54222 w 70488"/>
                  <a:gd name="connsiteY173" fmla="*/ 72296 h 159954"/>
                  <a:gd name="connsiteX174" fmla="*/ 54222 w 70488"/>
                  <a:gd name="connsiteY174" fmla="*/ 72296 h 159954"/>
                  <a:gd name="connsiteX175" fmla="*/ 56933 w 70488"/>
                  <a:gd name="connsiteY175" fmla="*/ 86755 h 159954"/>
                  <a:gd name="connsiteX176" fmla="*/ 57837 w 70488"/>
                  <a:gd name="connsiteY176" fmla="*/ 91273 h 159954"/>
                  <a:gd name="connsiteX177" fmla="*/ 57837 w 70488"/>
                  <a:gd name="connsiteY177" fmla="*/ 91273 h 159954"/>
                  <a:gd name="connsiteX178" fmla="*/ 55125 w 70488"/>
                  <a:gd name="connsiteY178" fmla="*/ 88562 h 159954"/>
                  <a:gd name="connsiteX179" fmla="*/ 56933 w 70488"/>
                  <a:gd name="connsiteY179" fmla="*/ 86755 h 159954"/>
                  <a:gd name="connsiteX180" fmla="*/ 56933 w 70488"/>
                  <a:gd name="connsiteY180" fmla="*/ 86755 h 159954"/>
                  <a:gd name="connsiteX181" fmla="*/ 58740 w 70488"/>
                  <a:gd name="connsiteY181" fmla="*/ 96695 h 159954"/>
                  <a:gd name="connsiteX182" fmla="*/ 59644 w 70488"/>
                  <a:gd name="connsiteY182" fmla="*/ 100310 h 159954"/>
                  <a:gd name="connsiteX183" fmla="*/ 57837 w 70488"/>
                  <a:gd name="connsiteY183" fmla="*/ 101214 h 159954"/>
                  <a:gd name="connsiteX184" fmla="*/ 55125 w 70488"/>
                  <a:gd name="connsiteY184" fmla="*/ 98503 h 159954"/>
                  <a:gd name="connsiteX185" fmla="*/ 57837 w 70488"/>
                  <a:gd name="connsiteY185" fmla="*/ 95792 h 159954"/>
                  <a:gd name="connsiteX186" fmla="*/ 58740 w 70488"/>
                  <a:gd name="connsiteY186" fmla="*/ 96695 h 159954"/>
                  <a:gd name="connsiteX187" fmla="*/ 58740 w 70488"/>
                  <a:gd name="connsiteY187" fmla="*/ 96695 h 159954"/>
                  <a:gd name="connsiteX188" fmla="*/ 60548 w 70488"/>
                  <a:gd name="connsiteY188" fmla="*/ 103021 h 159954"/>
                  <a:gd name="connsiteX189" fmla="*/ 61451 w 70488"/>
                  <a:gd name="connsiteY189" fmla="*/ 105732 h 159954"/>
                  <a:gd name="connsiteX190" fmla="*/ 60548 w 70488"/>
                  <a:gd name="connsiteY190" fmla="*/ 103925 h 159954"/>
                  <a:gd name="connsiteX191" fmla="*/ 60548 w 70488"/>
                  <a:gd name="connsiteY191" fmla="*/ 103021 h 159954"/>
                  <a:gd name="connsiteX192" fmla="*/ 60548 w 70488"/>
                  <a:gd name="connsiteY192" fmla="*/ 103021 h 159954"/>
                  <a:gd name="connsiteX193" fmla="*/ 62355 w 70488"/>
                  <a:gd name="connsiteY193" fmla="*/ 112058 h 159954"/>
                  <a:gd name="connsiteX194" fmla="*/ 62355 w 70488"/>
                  <a:gd name="connsiteY194" fmla="*/ 112058 h 159954"/>
                  <a:gd name="connsiteX195" fmla="*/ 63259 w 70488"/>
                  <a:gd name="connsiteY195" fmla="*/ 116577 h 159954"/>
                  <a:gd name="connsiteX196" fmla="*/ 63259 w 70488"/>
                  <a:gd name="connsiteY196" fmla="*/ 116577 h 159954"/>
                  <a:gd name="connsiteX197" fmla="*/ 60548 w 70488"/>
                  <a:gd name="connsiteY197" fmla="*/ 113866 h 159954"/>
                  <a:gd name="connsiteX198" fmla="*/ 62355 w 70488"/>
                  <a:gd name="connsiteY198" fmla="*/ 112058 h 159954"/>
                  <a:gd name="connsiteX199" fmla="*/ 62355 w 70488"/>
                  <a:gd name="connsiteY199" fmla="*/ 112058 h 159954"/>
                  <a:gd name="connsiteX200" fmla="*/ 63259 w 70488"/>
                  <a:gd name="connsiteY200" fmla="*/ 121999 h 159954"/>
                  <a:gd name="connsiteX201" fmla="*/ 64162 w 70488"/>
                  <a:gd name="connsiteY201" fmla="*/ 125614 h 159954"/>
                  <a:gd name="connsiteX202" fmla="*/ 62355 w 70488"/>
                  <a:gd name="connsiteY202" fmla="*/ 126517 h 159954"/>
                  <a:gd name="connsiteX203" fmla="*/ 59644 w 70488"/>
                  <a:gd name="connsiteY203" fmla="*/ 123806 h 159954"/>
                  <a:gd name="connsiteX204" fmla="*/ 62355 w 70488"/>
                  <a:gd name="connsiteY204" fmla="*/ 121095 h 159954"/>
                  <a:gd name="connsiteX205" fmla="*/ 63259 w 70488"/>
                  <a:gd name="connsiteY205" fmla="*/ 121999 h 159954"/>
                  <a:gd name="connsiteX206" fmla="*/ 63259 w 70488"/>
                  <a:gd name="connsiteY206" fmla="*/ 121999 h 159954"/>
                  <a:gd name="connsiteX207" fmla="*/ 65970 w 70488"/>
                  <a:gd name="connsiteY207" fmla="*/ 136458 h 159954"/>
                  <a:gd name="connsiteX208" fmla="*/ 66873 w 70488"/>
                  <a:gd name="connsiteY208" fmla="*/ 140976 h 159954"/>
                  <a:gd name="connsiteX209" fmla="*/ 65066 w 70488"/>
                  <a:gd name="connsiteY209" fmla="*/ 139169 h 159954"/>
                  <a:gd name="connsiteX210" fmla="*/ 65970 w 70488"/>
                  <a:gd name="connsiteY210" fmla="*/ 136458 h 159954"/>
                  <a:gd name="connsiteX211" fmla="*/ 65970 w 70488"/>
                  <a:gd name="connsiteY211" fmla="*/ 136458 h 159954"/>
                  <a:gd name="connsiteX212" fmla="*/ 66873 w 70488"/>
                  <a:gd name="connsiteY212" fmla="*/ 145495 h 159954"/>
                  <a:gd name="connsiteX213" fmla="*/ 67777 w 70488"/>
                  <a:gd name="connsiteY213" fmla="*/ 150013 h 159954"/>
                  <a:gd name="connsiteX214" fmla="*/ 66873 w 70488"/>
                  <a:gd name="connsiteY214" fmla="*/ 150013 h 159954"/>
                  <a:gd name="connsiteX215" fmla="*/ 64162 w 70488"/>
                  <a:gd name="connsiteY215" fmla="*/ 147302 h 159954"/>
                  <a:gd name="connsiteX216" fmla="*/ 66873 w 70488"/>
                  <a:gd name="connsiteY216" fmla="*/ 145495 h 159954"/>
                  <a:gd name="connsiteX217" fmla="*/ 66873 w 70488"/>
                  <a:gd name="connsiteY217" fmla="*/ 145495 h 159954"/>
                  <a:gd name="connsiteX218" fmla="*/ 66873 w 70488"/>
                  <a:gd name="connsiteY218" fmla="*/ 145495 h 159954"/>
                  <a:gd name="connsiteX219" fmla="*/ 69585 w 70488"/>
                  <a:gd name="connsiteY219" fmla="*/ 157243 h 159954"/>
                  <a:gd name="connsiteX220" fmla="*/ 69585 w 70488"/>
                  <a:gd name="connsiteY220" fmla="*/ 157243 h 159954"/>
                  <a:gd name="connsiteX221" fmla="*/ 69585 w 70488"/>
                  <a:gd name="connsiteY221" fmla="*/ 157243 h 159954"/>
                  <a:gd name="connsiteX222" fmla="*/ 68681 w 70488"/>
                  <a:gd name="connsiteY222" fmla="*/ 159954 h 159954"/>
                  <a:gd name="connsiteX223" fmla="*/ 65970 w 70488"/>
                  <a:gd name="connsiteY223" fmla="*/ 159954 h 159954"/>
                  <a:gd name="connsiteX224" fmla="*/ 65066 w 70488"/>
                  <a:gd name="connsiteY224" fmla="*/ 158147 h 159954"/>
                  <a:gd name="connsiteX225" fmla="*/ 67777 w 70488"/>
                  <a:gd name="connsiteY225" fmla="*/ 155436 h 159954"/>
                  <a:gd name="connsiteX226" fmla="*/ 69585 w 70488"/>
                  <a:gd name="connsiteY226" fmla="*/ 157243 h 159954"/>
                  <a:gd name="connsiteX227" fmla="*/ 69585 w 70488"/>
                  <a:gd name="connsiteY227" fmla="*/ 157243 h 159954"/>
                  <a:gd name="connsiteX228" fmla="*/ 58740 w 70488"/>
                  <a:gd name="connsiteY228" fmla="*/ 159954 h 159954"/>
                  <a:gd name="connsiteX229" fmla="*/ 56029 w 70488"/>
                  <a:gd name="connsiteY229" fmla="*/ 159954 h 159954"/>
                  <a:gd name="connsiteX230" fmla="*/ 55125 w 70488"/>
                  <a:gd name="connsiteY230" fmla="*/ 158147 h 159954"/>
                  <a:gd name="connsiteX231" fmla="*/ 57837 w 70488"/>
                  <a:gd name="connsiteY231" fmla="*/ 155436 h 159954"/>
                  <a:gd name="connsiteX232" fmla="*/ 60548 w 70488"/>
                  <a:gd name="connsiteY232" fmla="*/ 158147 h 159954"/>
                  <a:gd name="connsiteX233" fmla="*/ 58740 w 70488"/>
                  <a:gd name="connsiteY233" fmla="*/ 159954 h 159954"/>
                  <a:gd name="connsiteX234" fmla="*/ 58740 w 70488"/>
                  <a:gd name="connsiteY234" fmla="*/ 159954 h 159954"/>
                  <a:gd name="connsiteX235" fmla="*/ 49703 w 70488"/>
                  <a:gd name="connsiteY235" fmla="*/ 159954 h 159954"/>
                  <a:gd name="connsiteX236" fmla="*/ 47896 w 70488"/>
                  <a:gd name="connsiteY236" fmla="*/ 159954 h 159954"/>
                  <a:gd name="connsiteX237" fmla="*/ 46992 w 70488"/>
                  <a:gd name="connsiteY237" fmla="*/ 158147 h 159954"/>
                  <a:gd name="connsiteX238" fmla="*/ 49703 w 70488"/>
                  <a:gd name="connsiteY238" fmla="*/ 155436 h 159954"/>
                  <a:gd name="connsiteX239" fmla="*/ 52414 w 70488"/>
                  <a:gd name="connsiteY239" fmla="*/ 158147 h 159954"/>
                  <a:gd name="connsiteX240" fmla="*/ 49703 w 70488"/>
                  <a:gd name="connsiteY240" fmla="*/ 159954 h 159954"/>
                  <a:gd name="connsiteX241" fmla="*/ 49703 w 70488"/>
                  <a:gd name="connsiteY241" fmla="*/ 159954 h 159954"/>
                  <a:gd name="connsiteX242" fmla="*/ 40666 w 70488"/>
                  <a:gd name="connsiteY242" fmla="*/ 159954 h 159954"/>
                  <a:gd name="connsiteX243" fmla="*/ 38859 w 70488"/>
                  <a:gd name="connsiteY243" fmla="*/ 159954 h 159954"/>
                  <a:gd name="connsiteX244" fmla="*/ 37955 w 70488"/>
                  <a:gd name="connsiteY244" fmla="*/ 158147 h 159954"/>
                  <a:gd name="connsiteX245" fmla="*/ 40666 w 70488"/>
                  <a:gd name="connsiteY245" fmla="*/ 155436 h 159954"/>
                  <a:gd name="connsiteX246" fmla="*/ 43377 w 70488"/>
                  <a:gd name="connsiteY246" fmla="*/ 158147 h 159954"/>
                  <a:gd name="connsiteX247" fmla="*/ 40666 w 70488"/>
                  <a:gd name="connsiteY247" fmla="*/ 159954 h 159954"/>
                  <a:gd name="connsiteX248" fmla="*/ 40666 w 70488"/>
                  <a:gd name="connsiteY248" fmla="*/ 159954 h 159954"/>
                  <a:gd name="connsiteX249" fmla="*/ 31629 w 70488"/>
                  <a:gd name="connsiteY249" fmla="*/ 159954 h 159954"/>
                  <a:gd name="connsiteX250" fmla="*/ 29822 w 70488"/>
                  <a:gd name="connsiteY250" fmla="*/ 159954 h 159954"/>
                  <a:gd name="connsiteX251" fmla="*/ 28918 w 70488"/>
                  <a:gd name="connsiteY251" fmla="*/ 158147 h 159954"/>
                  <a:gd name="connsiteX252" fmla="*/ 31629 w 70488"/>
                  <a:gd name="connsiteY252" fmla="*/ 155436 h 159954"/>
                  <a:gd name="connsiteX253" fmla="*/ 34340 w 70488"/>
                  <a:gd name="connsiteY253" fmla="*/ 158147 h 159954"/>
                  <a:gd name="connsiteX254" fmla="*/ 31629 w 70488"/>
                  <a:gd name="connsiteY254" fmla="*/ 159954 h 159954"/>
                  <a:gd name="connsiteX255" fmla="*/ 31629 w 70488"/>
                  <a:gd name="connsiteY255" fmla="*/ 159954 h 159954"/>
                  <a:gd name="connsiteX256" fmla="*/ 22592 w 70488"/>
                  <a:gd name="connsiteY256" fmla="*/ 159954 h 159954"/>
                  <a:gd name="connsiteX257" fmla="*/ 20785 w 70488"/>
                  <a:gd name="connsiteY257" fmla="*/ 159954 h 159954"/>
                  <a:gd name="connsiteX258" fmla="*/ 19881 w 70488"/>
                  <a:gd name="connsiteY258" fmla="*/ 158147 h 159954"/>
                  <a:gd name="connsiteX259" fmla="*/ 22592 w 70488"/>
                  <a:gd name="connsiteY259" fmla="*/ 155436 h 159954"/>
                  <a:gd name="connsiteX260" fmla="*/ 25303 w 70488"/>
                  <a:gd name="connsiteY260" fmla="*/ 158147 h 159954"/>
                  <a:gd name="connsiteX261" fmla="*/ 22592 w 70488"/>
                  <a:gd name="connsiteY261" fmla="*/ 159954 h 159954"/>
                  <a:gd name="connsiteX262" fmla="*/ 22592 w 70488"/>
                  <a:gd name="connsiteY262" fmla="*/ 159954 h 159954"/>
                  <a:gd name="connsiteX263" fmla="*/ 13555 w 70488"/>
                  <a:gd name="connsiteY263" fmla="*/ 159954 h 159954"/>
                  <a:gd name="connsiteX264" fmla="*/ 11748 w 70488"/>
                  <a:gd name="connsiteY264" fmla="*/ 159954 h 159954"/>
                  <a:gd name="connsiteX265" fmla="*/ 10844 w 70488"/>
                  <a:gd name="connsiteY265" fmla="*/ 158147 h 159954"/>
                  <a:gd name="connsiteX266" fmla="*/ 13555 w 70488"/>
                  <a:gd name="connsiteY266" fmla="*/ 155436 h 159954"/>
                  <a:gd name="connsiteX267" fmla="*/ 16267 w 70488"/>
                  <a:gd name="connsiteY267" fmla="*/ 158147 h 159954"/>
                  <a:gd name="connsiteX268" fmla="*/ 13555 w 70488"/>
                  <a:gd name="connsiteY268" fmla="*/ 159954 h 159954"/>
                  <a:gd name="connsiteX269" fmla="*/ 13555 w 70488"/>
                  <a:gd name="connsiteY269" fmla="*/ 159954 h 159954"/>
                  <a:gd name="connsiteX270" fmla="*/ 3615 w 70488"/>
                  <a:gd name="connsiteY270" fmla="*/ 159954 h 159954"/>
                  <a:gd name="connsiteX271" fmla="*/ 1807 w 70488"/>
                  <a:gd name="connsiteY271" fmla="*/ 159954 h 159954"/>
                  <a:gd name="connsiteX272" fmla="*/ 0 w 70488"/>
                  <a:gd name="connsiteY272" fmla="*/ 158147 h 159954"/>
                  <a:gd name="connsiteX273" fmla="*/ 2711 w 70488"/>
                  <a:gd name="connsiteY273" fmla="*/ 155436 h 159954"/>
                  <a:gd name="connsiteX274" fmla="*/ 5422 w 70488"/>
                  <a:gd name="connsiteY274" fmla="*/ 158147 h 159954"/>
                  <a:gd name="connsiteX275" fmla="*/ 3615 w 70488"/>
                  <a:gd name="connsiteY275" fmla="*/ 159954 h 159954"/>
                  <a:gd name="connsiteX276" fmla="*/ 3615 w 70488"/>
                  <a:gd name="connsiteY276" fmla="*/ 159954 h 159954"/>
                  <a:gd name="connsiteX277" fmla="*/ 26207 w 70488"/>
                  <a:gd name="connsiteY277" fmla="*/ 3615 h 159954"/>
                  <a:gd name="connsiteX278" fmla="*/ 28918 w 70488"/>
                  <a:gd name="connsiteY278" fmla="*/ 6326 h 159954"/>
                  <a:gd name="connsiteX279" fmla="*/ 26207 w 70488"/>
                  <a:gd name="connsiteY279" fmla="*/ 9037 h 159954"/>
                  <a:gd name="connsiteX280" fmla="*/ 23496 w 70488"/>
                  <a:gd name="connsiteY280" fmla="*/ 6326 h 159954"/>
                  <a:gd name="connsiteX281" fmla="*/ 26207 w 70488"/>
                  <a:gd name="connsiteY281" fmla="*/ 3615 h 159954"/>
                  <a:gd name="connsiteX282" fmla="*/ 26207 w 70488"/>
                  <a:gd name="connsiteY282" fmla="*/ 3615 h 159954"/>
                  <a:gd name="connsiteX283" fmla="*/ 17170 w 70488"/>
                  <a:gd name="connsiteY283" fmla="*/ 3615 h 159954"/>
                  <a:gd name="connsiteX284" fmla="*/ 19881 w 70488"/>
                  <a:gd name="connsiteY284" fmla="*/ 6326 h 159954"/>
                  <a:gd name="connsiteX285" fmla="*/ 17170 w 70488"/>
                  <a:gd name="connsiteY285" fmla="*/ 9037 h 159954"/>
                  <a:gd name="connsiteX286" fmla="*/ 14459 w 70488"/>
                  <a:gd name="connsiteY286" fmla="*/ 6326 h 159954"/>
                  <a:gd name="connsiteX287" fmla="*/ 17170 w 70488"/>
                  <a:gd name="connsiteY287" fmla="*/ 3615 h 159954"/>
                  <a:gd name="connsiteX288" fmla="*/ 17170 w 70488"/>
                  <a:gd name="connsiteY288" fmla="*/ 3615 h 159954"/>
                  <a:gd name="connsiteX289" fmla="*/ 44281 w 70488"/>
                  <a:gd name="connsiteY289" fmla="*/ 62355 h 159954"/>
                  <a:gd name="connsiteX290" fmla="*/ 46992 w 70488"/>
                  <a:gd name="connsiteY290" fmla="*/ 65066 h 159954"/>
                  <a:gd name="connsiteX291" fmla="*/ 44281 w 70488"/>
                  <a:gd name="connsiteY291" fmla="*/ 67777 h 159954"/>
                  <a:gd name="connsiteX292" fmla="*/ 41570 w 70488"/>
                  <a:gd name="connsiteY292" fmla="*/ 65066 h 159954"/>
                  <a:gd name="connsiteX293" fmla="*/ 44281 w 70488"/>
                  <a:gd name="connsiteY293" fmla="*/ 62355 h 159954"/>
                  <a:gd name="connsiteX294" fmla="*/ 44281 w 70488"/>
                  <a:gd name="connsiteY294" fmla="*/ 62355 h 159954"/>
                  <a:gd name="connsiteX295" fmla="*/ 35244 w 70488"/>
                  <a:gd name="connsiteY295" fmla="*/ 62355 h 159954"/>
                  <a:gd name="connsiteX296" fmla="*/ 37955 w 70488"/>
                  <a:gd name="connsiteY296" fmla="*/ 65066 h 159954"/>
                  <a:gd name="connsiteX297" fmla="*/ 35244 w 70488"/>
                  <a:gd name="connsiteY297" fmla="*/ 67777 h 159954"/>
                  <a:gd name="connsiteX298" fmla="*/ 32533 w 70488"/>
                  <a:gd name="connsiteY298" fmla="*/ 65066 h 159954"/>
                  <a:gd name="connsiteX299" fmla="*/ 35244 w 70488"/>
                  <a:gd name="connsiteY299" fmla="*/ 62355 h 159954"/>
                  <a:gd name="connsiteX300" fmla="*/ 35244 w 70488"/>
                  <a:gd name="connsiteY300" fmla="*/ 62355 h 159954"/>
                  <a:gd name="connsiteX301" fmla="*/ 26207 w 70488"/>
                  <a:gd name="connsiteY301" fmla="*/ 62355 h 159954"/>
                  <a:gd name="connsiteX302" fmla="*/ 28918 w 70488"/>
                  <a:gd name="connsiteY302" fmla="*/ 65066 h 159954"/>
                  <a:gd name="connsiteX303" fmla="*/ 26207 w 70488"/>
                  <a:gd name="connsiteY303" fmla="*/ 67777 h 159954"/>
                  <a:gd name="connsiteX304" fmla="*/ 23496 w 70488"/>
                  <a:gd name="connsiteY304" fmla="*/ 65066 h 159954"/>
                  <a:gd name="connsiteX305" fmla="*/ 26207 w 70488"/>
                  <a:gd name="connsiteY305" fmla="*/ 62355 h 159954"/>
                  <a:gd name="connsiteX306" fmla="*/ 26207 w 70488"/>
                  <a:gd name="connsiteY306" fmla="*/ 62355 h 159954"/>
                  <a:gd name="connsiteX307" fmla="*/ 17170 w 70488"/>
                  <a:gd name="connsiteY307" fmla="*/ 62355 h 159954"/>
                  <a:gd name="connsiteX308" fmla="*/ 19881 w 70488"/>
                  <a:gd name="connsiteY308" fmla="*/ 65066 h 159954"/>
                  <a:gd name="connsiteX309" fmla="*/ 17170 w 70488"/>
                  <a:gd name="connsiteY309" fmla="*/ 67777 h 159954"/>
                  <a:gd name="connsiteX310" fmla="*/ 14459 w 70488"/>
                  <a:gd name="connsiteY310" fmla="*/ 65066 h 159954"/>
                  <a:gd name="connsiteX311" fmla="*/ 17170 w 70488"/>
                  <a:gd name="connsiteY311" fmla="*/ 62355 h 159954"/>
                  <a:gd name="connsiteX312" fmla="*/ 17170 w 70488"/>
                  <a:gd name="connsiteY312" fmla="*/ 62355 h 159954"/>
                  <a:gd name="connsiteX313" fmla="*/ 48800 w 70488"/>
                  <a:gd name="connsiteY313" fmla="*/ 56933 h 159954"/>
                  <a:gd name="connsiteX314" fmla="*/ 51511 w 70488"/>
                  <a:gd name="connsiteY314" fmla="*/ 59644 h 159954"/>
                  <a:gd name="connsiteX315" fmla="*/ 48800 w 70488"/>
                  <a:gd name="connsiteY315" fmla="*/ 62355 h 159954"/>
                  <a:gd name="connsiteX316" fmla="*/ 46088 w 70488"/>
                  <a:gd name="connsiteY316" fmla="*/ 59644 h 159954"/>
                  <a:gd name="connsiteX317" fmla="*/ 48800 w 70488"/>
                  <a:gd name="connsiteY317" fmla="*/ 56933 h 159954"/>
                  <a:gd name="connsiteX318" fmla="*/ 48800 w 70488"/>
                  <a:gd name="connsiteY318" fmla="*/ 56933 h 159954"/>
                  <a:gd name="connsiteX319" fmla="*/ 39763 w 70488"/>
                  <a:gd name="connsiteY319" fmla="*/ 56933 h 159954"/>
                  <a:gd name="connsiteX320" fmla="*/ 42474 w 70488"/>
                  <a:gd name="connsiteY320" fmla="*/ 59644 h 159954"/>
                  <a:gd name="connsiteX321" fmla="*/ 39763 w 70488"/>
                  <a:gd name="connsiteY321" fmla="*/ 62355 h 159954"/>
                  <a:gd name="connsiteX322" fmla="*/ 37051 w 70488"/>
                  <a:gd name="connsiteY322" fmla="*/ 59644 h 159954"/>
                  <a:gd name="connsiteX323" fmla="*/ 39763 w 70488"/>
                  <a:gd name="connsiteY323" fmla="*/ 56933 h 159954"/>
                  <a:gd name="connsiteX324" fmla="*/ 39763 w 70488"/>
                  <a:gd name="connsiteY324" fmla="*/ 56933 h 159954"/>
                  <a:gd name="connsiteX325" fmla="*/ 30726 w 70488"/>
                  <a:gd name="connsiteY325" fmla="*/ 56933 h 159954"/>
                  <a:gd name="connsiteX326" fmla="*/ 33437 w 70488"/>
                  <a:gd name="connsiteY326" fmla="*/ 59644 h 159954"/>
                  <a:gd name="connsiteX327" fmla="*/ 30726 w 70488"/>
                  <a:gd name="connsiteY327" fmla="*/ 62355 h 159954"/>
                  <a:gd name="connsiteX328" fmla="*/ 28015 w 70488"/>
                  <a:gd name="connsiteY328" fmla="*/ 59644 h 159954"/>
                  <a:gd name="connsiteX329" fmla="*/ 30726 w 70488"/>
                  <a:gd name="connsiteY329" fmla="*/ 56933 h 159954"/>
                  <a:gd name="connsiteX330" fmla="*/ 30726 w 70488"/>
                  <a:gd name="connsiteY330" fmla="*/ 56933 h 159954"/>
                  <a:gd name="connsiteX331" fmla="*/ 21689 w 70488"/>
                  <a:gd name="connsiteY331" fmla="*/ 56933 h 159954"/>
                  <a:gd name="connsiteX332" fmla="*/ 24400 w 70488"/>
                  <a:gd name="connsiteY332" fmla="*/ 59644 h 159954"/>
                  <a:gd name="connsiteX333" fmla="*/ 21689 w 70488"/>
                  <a:gd name="connsiteY333" fmla="*/ 62355 h 159954"/>
                  <a:gd name="connsiteX334" fmla="*/ 18978 w 70488"/>
                  <a:gd name="connsiteY334" fmla="*/ 59644 h 159954"/>
                  <a:gd name="connsiteX335" fmla="*/ 21689 w 70488"/>
                  <a:gd name="connsiteY335" fmla="*/ 56933 h 159954"/>
                  <a:gd name="connsiteX336" fmla="*/ 21689 w 70488"/>
                  <a:gd name="connsiteY336" fmla="*/ 56933 h 159954"/>
                  <a:gd name="connsiteX337" fmla="*/ 44281 w 70488"/>
                  <a:gd name="connsiteY337" fmla="*/ 52414 h 159954"/>
                  <a:gd name="connsiteX338" fmla="*/ 46992 w 70488"/>
                  <a:gd name="connsiteY338" fmla="*/ 55125 h 159954"/>
                  <a:gd name="connsiteX339" fmla="*/ 44281 w 70488"/>
                  <a:gd name="connsiteY339" fmla="*/ 56933 h 159954"/>
                  <a:gd name="connsiteX340" fmla="*/ 41570 w 70488"/>
                  <a:gd name="connsiteY340" fmla="*/ 55125 h 159954"/>
                  <a:gd name="connsiteX341" fmla="*/ 44281 w 70488"/>
                  <a:gd name="connsiteY341" fmla="*/ 52414 h 159954"/>
                  <a:gd name="connsiteX342" fmla="*/ 44281 w 70488"/>
                  <a:gd name="connsiteY342" fmla="*/ 52414 h 159954"/>
                  <a:gd name="connsiteX343" fmla="*/ 35244 w 70488"/>
                  <a:gd name="connsiteY343" fmla="*/ 52414 h 159954"/>
                  <a:gd name="connsiteX344" fmla="*/ 37955 w 70488"/>
                  <a:gd name="connsiteY344" fmla="*/ 55125 h 159954"/>
                  <a:gd name="connsiteX345" fmla="*/ 35244 w 70488"/>
                  <a:gd name="connsiteY345" fmla="*/ 56933 h 159954"/>
                  <a:gd name="connsiteX346" fmla="*/ 32533 w 70488"/>
                  <a:gd name="connsiteY346" fmla="*/ 55125 h 159954"/>
                  <a:gd name="connsiteX347" fmla="*/ 35244 w 70488"/>
                  <a:gd name="connsiteY347" fmla="*/ 52414 h 159954"/>
                  <a:gd name="connsiteX348" fmla="*/ 35244 w 70488"/>
                  <a:gd name="connsiteY348" fmla="*/ 52414 h 159954"/>
                  <a:gd name="connsiteX349" fmla="*/ 26207 w 70488"/>
                  <a:gd name="connsiteY349" fmla="*/ 52414 h 159954"/>
                  <a:gd name="connsiteX350" fmla="*/ 28918 w 70488"/>
                  <a:gd name="connsiteY350" fmla="*/ 55125 h 159954"/>
                  <a:gd name="connsiteX351" fmla="*/ 26207 w 70488"/>
                  <a:gd name="connsiteY351" fmla="*/ 56933 h 159954"/>
                  <a:gd name="connsiteX352" fmla="*/ 23496 w 70488"/>
                  <a:gd name="connsiteY352" fmla="*/ 55125 h 159954"/>
                  <a:gd name="connsiteX353" fmla="*/ 26207 w 70488"/>
                  <a:gd name="connsiteY353" fmla="*/ 52414 h 159954"/>
                  <a:gd name="connsiteX354" fmla="*/ 26207 w 70488"/>
                  <a:gd name="connsiteY354" fmla="*/ 52414 h 159954"/>
                  <a:gd name="connsiteX355" fmla="*/ 17170 w 70488"/>
                  <a:gd name="connsiteY355" fmla="*/ 52414 h 159954"/>
                  <a:gd name="connsiteX356" fmla="*/ 19881 w 70488"/>
                  <a:gd name="connsiteY356" fmla="*/ 55125 h 159954"/>
                  <a:gd name="connsiteX357" fmla="*/ 17170 w 70488"/>
                  <a:gd name="connsiteY357" fmla="*/ 56933 h 159954"/>
                  <a:gd name="connsiteX358" fmla="*/ 14459 w 70488"/>
                  <a:gd name="connsiteY358" fmla="*/ 55125 h 159954"/>
                  <a:gd name="connsiteX359" fmla="*/ 17170 w 70488"/>
                  <a:gd name="connsiteY359" fmla="*/ 52414 h 159954"/>
                  <a:gd name="connsiteX360" fmla="*/ 17170 w 70488"/>
                  <a:gd name="connsiteY360" fmla="*/ 52414 h 159954"/>
                  <a:gd name="connsiteX361" fmla="*/ 48800 w 70488"/>
                  <a:gd name="connsiteY361" fmla="*/ 46992 h 159954"/>
                  <a:gd name="connsiteX362" fmla="*/ 51511 w 70488"/>
                  <a:gd name="connsiteY362" fmla="*/ 49703 h 159954"/>
                  <a:gd name="connsiteX363" fmla="*/ 48800 w 70488"/>
                  <a:gd name="connsiteY363" fmla="*/ 51511 h 159954"/>
                  <a:gd name="connsiteX364" fmla="*/ 46088 w 70488"/>
                  <a:gd name="connsiteY364" fmla="*/ 49703 h 159954"/>
                  <a:gd name="connsiteX365" fmla="*/ 48800 w 70488"/>
                  <a:gd name="connsiteY365" fmla="*/ 46992 h 159954"/>
                  <a:gd name="connsiteX366" fmla="*/ 48800 w 70488"/>
                  <a:gd name="connsiteY366" fmla="*/ 46992 h 159954"/>
                  <a:gd name="connsiteX367" fmla="*/ 39763 w 70488"/>
                  <a:gd name="connsiteY367" fmla="*/ 46992 h 159954"/>
                  <a:gd name="connsiteX368" fmla="*/ 42474 w 70488"/>
                  <a:gd name="connsiteY368" fmla="*/ 49703 h 159954"/>
                  <a:gd name="connsiteX369" fmla="*/ 39763 w 70488"/>
                  <a:gd name="connsiteY369" fmla="*/ 51511 h 159954"/>
                  <a:gd name="connsiteX370" fmla="*/ 37051 w 70488"/>
                  <a:gd name="connsiteY370" fmla="*/ 49703 h 159954"/>
                  <a:gd name="connsiteX371" fmla="*/ 39763 w 70488"/>
                  <a:gd name="connsiteY371" fmla="*/ 46992 h 159954"/>
                  <a:gd name="connsiteX372" fmla="*/ 39763 w 70488"/>
                  <a:gd name="connsiteY372" fmla="*/ 46992 h 159954"/>
                  <a:gd name="connsiteX373" fmla="*/ 30726 w 70488"/>
                  <a:gd name="connsiteY373" fmla="*/ 46992 h 159954"/>
                  <a:gd name="connsiteX374" fmla="*/ 33437 w 70488"/>
                  <a:gd name="connsiteY374" fmla="*/ 49703 h 159954"/>
                  <a:gd name="connsiteX375" fmla="*/ 30726 w 70488"/>
                  <a:gd name="connsiteY375" fmla="*/ 51511 h 159954"/>
                  <a:gd name="connsiteX376" fmla="*/ 28015 w 70488"/>
                  <a:gd name="connsiteY376" fmla="*/ 49703 h 159954"/>
                  <a:gd name="connsiteX377" fmla="*/ 30726 w 70488"/>
                  <a:gd name="connsiteY377" fmla="*/ 46992 h 159954"/>
                  <a:gd name="connsiteX378" fmla="*/ 30726 w 70488"/>
                  <a:gd name="connsiteY378" fmla="*/ 46992 h 159954"/>
                  <a:gd name="connsiteX379" fmla="*/ 21689 w 70488"/>
                  <a:gd name="connsiteY379" fmla="*/ 46992 h 159954"/>
                  <a:gd name="connsiteX380" fmla="*/ 24400 w 70488"/>
                  <a:gd name="connsiteY380" fmla="*/ 49703 h 159954"/>
                  <a:gd name="connsiteX381" fmla="*/ 21689 w 70488"/>
                  <a:gd name="connsiteY381" fmla="*/ 51511 h 159954"/>
                  <a:gd name="connsiteX382" fmla="*/ 18978 w 70488"/>
                  <a:gd name="connsiteY382" fmla="*/ 49703 h 159954"/>
                  <a:gd name="connsiteX383" fmla="*/ 21689 w 70488"/>
                  <a:gd name="connsiteY383" fmla="*/ 46992 h 159954"/>
                  <a:gd name="connsiteX384" fmla="*/ 21689 w 70488"/>
                  <a:gd name="connsiteY384" fmla="*/ 46992 h 159954"/>
                  <a:gd name="connsiteX385" fmla="*/ 44281 w 70488"/>
                  <a:gd name="connsiteY385" fmla="*/ 42474 h 159954"/>
                  <a:gd name="connsiteX386" fmla="*/ 46992 w 70488"/>
                  <a:gd name="connsiteY386" fmla="*/ 45185 h 159954"/>
                  <a:gd name="connsiteX387" fmla="*/ 44281 w 70488"/>
                  <a:gd name="connsiteY387" fmla="*/ 47896 h 159954"/>
                  <a:gd name="connsiteX388" fmla="*/ 41570 w 70488"/>
                  <a:gd name="connsiteY388" fmla="*/ 45185 h 159954"/>
                  <a:gd name="connsiteX389" fmla="*/ 44281 w 70488"/>
                  <a:gd name="connsiteY389" fmla="*/ 42474 h 159954"/>
                  <a:gd name="connsiteX390" fmla="*/ 44281 w 70488"/>
                  <a:gd name="connsiteY390" fmla="*/ 42474 h 159954"/>
                  <a:gd name="connsiteX391" fmla="*/ 35244 w 70488"/>
                  <a:gd name="connsiteY391" fmla="*/ 42474 h 159954"/>
                  <a:gd name="connsiteX392" fmla="*/ 37955 w 70488"/>
                  <a:gd name="connsiteY392" fmla="*/ 45185 h 159954"/>
                  <a:gd name="connsiteX393" fmla="*/ 35244 w 70488"/>
                  <a:gd name="connsiteY393" fmla="*/ 47896 h 159954"/>
                  <a:gd name="connsiteX394" fmla="*/ 32533 w 70488"/>
                  <a:gd name="connsiteY394" fmla="*/ 45185 h 159954"/>
                  <a:gd name="connsiteX395" fmla="*/ 35244 w 70488"/>
                  <a:gd name="connsiteY395" fmla="*/ 42474 h 159954"/>
                  <a:gd name="connsiteX396" fmla="*/ 35244 w 70488"/>
                  <a:gd name="connsiteY396" fmla="*/ 42474 h 159954"/>
                  <a:gd name="connsiteX397" fmla="*/ 26207 w 70488"/>
                  <a:gd name="connsiteY397" fmla="*/ 42474 h 159954"/>
                  <a:gd name="connsiteX398" fmla="*/ 28918 w 70488"/>
                  <a:gd name="connsiteY398" fmla="*/ 45185 h 159954"/>
                  <a:gd name="connsiteX399" fmla="*/ 26207 w 70488"/>
                  <a:gd name="connsiteY399" fmla="*/ 47896 h 159954"/>
                  <a:gd name="connsiteX400" fmla="*/ 23496 w 70488"/>
                  <a:gd name="connsiteY400" fmla="*/ 45185 h 159954"/>
                  <a:gd name="connsiteX401" fmla="*/ 26207 w 70488"/>
                  <a:gd name="connsiteY401" fmla="*/ 42474 h 159954"/>
                  <a:gd name="connsiteX402" fmla="*/ 26207 w 70488"/>
                  <a:gd name="connsiteY402" fmla="*/ 42474 h 159954"/>
                  <a:gd name="connsiteX403" fmla="*/ 17170 w 70488"/>
                  <a:gd name="connsiteY403" fmla="*/ 42474 h 159954"/>
                  <a:gd name="connsiteX404" fmla="*/ 19881 w 70488"/>
                  <a:gd name="connsiteY404" fmla="*/ 45185 h 159954"/>
                  <a:gd name="connsiteX405" fmla="*/ 17170 w 70488"/>
                  <a:gd name="connsiteY405" fmla="*/ 47896 h 159954"/>
                  <a:gd name="connsiteX406" fmla="*/ 14459 w 70488"/>
                  <a:gd name="connsiteY406" fmla="*/ 45185 h 159954"/>
                  <a:gd name="connsiteX407" fmla="*/ 17170 w 70488"/>
                  <a:gd name="connsiteY407" fmla="*/ 42474 h 159954"/>
                  <a:gd name="connsiteX408" fmla="*/ 17170 w 70488"/>
                  <a:gd name="connsiteY408" fmla="*/ 42474 h 159954"/>
                  <a:gd name="connsiteX409" fmla="*/ 48800 w 70488"/>
                  <a:gd name="connsiteY409" fmla="*/ 37051 h 159954"/>
                  <a:gd name="connsiteX410" fmla="*/ 51511 w 70488"/>
                  <a:gd name="connsiteY410" fmla="*/ 39763 h 159954"/>
                  <a:gd name="connsiteX411" fmla="*/ 48800 w 70488"/>
                  <a:gd name="connsiteY411" fmla="*/ 42474 h 159954"/>
                  <a:gd name="connsiteX412" fmla="*/ 46088 w 70488"/>
                  <a:gd name="connsiteY412" fmla="*/ 39763 h 159954"/>
                  <a:gd name="connsiteX413" fmla="*/ 48800 w 70488"/>
                  <a:gd name="connsiteY413" fmla="*/ 37051 h 159954"/>
                  <a:gd name="connsiteX414" fmla="*/ 48800 w 70488"/>
                  <a:gd name="connsiteY414" fmla="*/ 37051 h 159954"/>
                  <a:gd name="connsiteX415" fmla="*/ 39763 w 70488"/>
                  <a:gd name="connsiteY415" fmla="*/ 37051 h 159954"/>
                  <a:gd name="connsiteX416" fmla="*/ 42474 w 70488"/>
                  <a:gd name="connsiteY416" fmla="*/ 39763 h 159954"/>
                  <a:gd name="connsiteX417" fmla="*/ 39763 w 70488"/>
                  <a:gd name="connsiteY417" fmla="*/ 42474 h 159954"/>
                  <a:gd name="connsiteX418" fmla="*/ 37051 w 70488"/>
                  <a:gd name="connsiteY418" fmla="*/ 39763 h 159954"/>
                  <a:gd name="connsiteX419" fmla="*/ 39763 w 70488"/>
                  <a:gd name="connsiteY419" fmla="*/ 37051 h 159954"/>
                  <a:gd name="connsiteX420" fmla="*/ 39763 w 70488"/>
                  <a:gd name="connsiteY420" fmla="*/ 37051 h 159954"/>
                  <a:gd name="connsiteX421" fmla="*/ 30726 w 70488"/>
                  <a:gd name="connsiteY421" fmla="*/ 37051 h 159954"/>
                  <a:gd name="connsiteX422" fmla="*/ 33437 w 70488"/>
                  <a:gd name="connsiteY422" fmla="*/ 39763 h 159954"/>
                  <a:gd name="connsiteX423" fmla="*/ 30726 w 70488"/>
                  <a:gd name="connsiteY423" fmla="*/ 42474 h 159954"/>
                  <a:gd name="connsiteX424" fmla="*/ 28015 w 70488"/>
                  <a:gd name="connsiteY424" fmla="*/ 39763 h 159954"/>
                  <a:gd name="connsiteX425" fmla="*/ 30726 w 70488"/>
                  <a:gd name="connsiteY425" fmla="*/ 37051 h 159954"/>
                  <a:gd name="connsiteX426" fmla="*/ 30726 w 70488"/>
                  <a:gd name="connsiteY426" fmla="*/ 37051 h 159954"/>
                  <a:gd name="connsiteX427" fmla="*/ 21689 w 70488"/>
                  <a:gd name="connsiteY427" fmla="*/ 37051 h 159954"/>
                  <a:gd name="connsiteX428" fmla="*/ 24400 w 70488"/>
                  <a:gd name="connsiteY428" fmla="*/ 39763 h 159954"/>
                  <a:gd name="connsiteX429" fmla="*/ 21689 w 70488"/>
                  <a:gd name="connsiteY429" fmla="*/ 42474 h 159954"/>
                  <a:gd name="connsiteX430" fmla="*/ 18978 w 70488"/>
                  <a:gd name="connsiteY430" fmla="*/ 39763 h 159954"/>
                  <a:gd name="connsiteX431" fmla="*/ 21689 w 70488"/>
                  <a:gd name="connsiteY431" fmla="*/ 37051 h 159954"/>
                  <a:gd name="connsiteX432" fmla="*/ 21689 w 70488"/>
                  <a:gd name="connsiteY432" fmla="*/ 37051 h 159954"/>
                  <a:gd name="connsiteX433" fmla="*/ 53318 w 70488"/>
                  <a:gd name="connsiteY433" fmla="*/ 32533 h 159954"/>
                  <a:gd name="connsiteX434" fmla="*/ 56029 w 70488"/>
                  <a:gd name="connsiteY434" fmla="*/ 35244 h 159954"/>
                  <a:gd name="connsiteX435" fmla="*/ 53318 w 70488"/>
                  <a:gd name="connsiteY435" fmla="*/ 37955 h 159954"/>
                  <a:gd name="connsiteX436" fmla="*/ 50607 w 70488"/>
                  <a:gd name="connsiteY436" fmla="*/ 35244 h 159954"/>
                  <a:gd name="connsiteX437" fmla="*/ 53318 w 70488"/>
                  <a:gd name="connsiteY437" fmla="*/ 32533 h 159954"/>
                  <a:gd name="connsiteX438" fmla="*/ 53318 w 70488"/>
                  <a:gd name="connsiteY438" fmla="*/ 32533 h 159954"/>
                  <a:gd name="connsiteX439" fmla="*/ 44281 w 70488"/>
                  <a:gd name="connsiteY439" fmla="*/ 32533 h 159954"/>
                  <a:gd name="connsiteX440" fmla="*/ 46992 w 70488"/>
                  <a:gd name="connsiteY440" fmla="*/ 35244 h 159954"/>
                  <a:gd name="connsiteX441" fmla="*/ 44281 w 70488"/>
                  <a:gd name="connsiteY441" fmla="*/ 37955 h 159954"/>
                  <a:gd name="connsiteX442" fmla="*/ 41570 w 70488"/>
                  <a:gd name="connsiteY442" fmla="*/ 35244 h 159954"/>
                  <a:gd name="connsiteX443" fmla="*/ 44281 w 70488"/>
                  <a:gd name="connsiteY443" fmla="*/ 32533 h 159954"/>
                  <a:gd name="connsiteX444" fmla="*/ 44281 w 70488"/>
                  <a:gd name="connsiteY444" fmla="*/ 32533 h 159954"/>
                  <a:gd name="connsiteX445" fmla="*/ 35244 w 70488"/>
                  <a:gd name="connsiteY445" fmla="*/ 32533 h 159954"/>
                  <a:gd name="connsiteX446" fmla="*/ 37955 w 70488"/>
                  <a:gd name="connsiteY446" fmla="*/ 35244 h 159954"/>
                  <a:gd name="connsiteX447" fmla="*/ 35244 w 70488"/>
                  <a:gd name="connsiteY447" fmla="*/ 37955 h 159954"/>
                  <a:gd name="connsiteX448" fmla="*/ 32533 w 70488"/>
                  <a:gd name="connsiteY448" fmla="*/ 35244 h 159954"/>
                  <a:gd name="connsiteX449" fmla="*/ 35244 w 70488"/>
                  <a:gd name="connsiteY449" fmla="*/ 32533 h 159954"/>
                  <a:gd name="connsiteX450" fmla="*/ 35244 w 70488"/>
                  <a:gd name="connsiteY450" fmla="*/ 32533 h 159954"/>
                  <a:gd name="connsiteX451" fmla="*/ 26207 w 70488"/>
                  <a:gd name="connsiteY451" fmla="*/ 32533 h 159954"/>
                  <a:gd name="connsiteX452" fmla="*/ 28918 w 70488"/>
                  <a:gd name="connsiteY452" fmla="*/ 35244 h 159954"/>
                  <a:gd name="connsiteX453" fmla="*/ 26207 w 70488"/>
                  <a:gd name="connsiteY453" fmla="*/ 37955 h 159954"/>
                  <a:gd name="connsiteX454" fmla="*/ 23496 w 70488"/>
                  <a:gd name="connsiteY454" fmla="*/ 35244 h 159954"/>
                  <a:gd name="connsiteX455" fmla="*/ 26207 w 70488"/>
                  <a:gd name="connsiteY455" fmla="*/ 32533 h 159954"/>
                  <a:gd name="connsiteX456" fmla="*/ 26207 w 70488"/>
                  <a:gd name="connsiteY456" fmla="*/ 32533 h 159954"/>
                  <a:gd name="connsiteX457" fmla="*/ 17170 w 70488"/>
                  <a:gd name="connsiteY457" fmla="*/ 32533 h 159954"/>
                  <a:gd name="connsiteX458" fmla="*/ 19881 w 70488"/>
                  <a:gd name="connsiteY458" fmla="*/ 35244 h 159954"/>
                  <a:gd name="connsiteX459" fmla="*/ 17170 w 70488"/>
                  <a:gd name="connsiteY459" fmla="*/ 37955 h 159954"/>
                  <a:gd name="connsiteX460" fmla="*/ 14459 w 70488"/>
                  <a:gd name="connsiteY460" fmla="*/ 35244 h 159954"/>
                  <a:gd name="connsiteX461" fmla="*/ 17170 w 70488"/>
                  <a:gd name="connsiteY461" fmla="*/ 32533 h 159954"/>
                  <a:gd name="connsiteX462" fmla="*/ 17170 w 70488"/>
                  <a:gd name="connsiteY462" fmla="*/ 32533 h 159954"/>
                  <a:gd name="connsiteX463" fmla="*/ 57837 w 70488"/>
                  <a:gd name="connsiteY463" fmla="*/ 28015 h 159954"/>
                  <a:gd name="connsiteX464" fmla="*/ 60548 w 70488"/>
                  <a:gd name="connsiteY464" fmla="*/ 30726 h 159954"/>
                  <a:gd name="connsiteX465" fmla="*/ 57837 w 70488"/>
                  <a:gd name="connsiteY465" fmla="*/ 33437 h 159954"/>
                  <a:gd name="connsiteX466" fmla="*/ 55125 w 70488"/>
                  <a:gd name="connsiteY466" fmla="*/ 30726 h 159954"/>
                  <a:gd name="connsiteX467" fmla="*/ 57837 w 70488"/>
                  <a:gd name="connsiteY467" fmla="*/ 28015 h 159954"/>
                  <a:gd name="connsiteX468" fmla="*/ 57837 w 70488"/>
                  <a:gd name="connsiteY468" fmla="*/ 28015 h 159954"/>
                  <a:gd name="connsiteX469" fmla="*/ 48800 w 70488"/>
                  <a:gd name="connsiteY469" fmla="*/ 28015 h 159954"/>
                  <a:gd name="connsiteX470" fmla="*/ 51511 w 70488"/>
                  <a:gd name="connsiteY470" fmla="*/ 30726 h 159954"/>
                  <a:gd name="connsiteX471" fmla="*/ 48800 w 70488"/>
                  <a:gd name="connsiteY471" fmla="*/ 33437 h 159954"/>
                  <a:gd name="connsiteX472" fmla="*/ 46088 w 70488"/>
                  <a:gd name="connsiteY472" fmla="*/ 30726 h 159954"/>
                  <a:gd name="connsiteX473" fmla="*/ 48800 w 70488"/>
                  <a:gd name="connsiteY473" fmla="*/ 28015 h 159954"/>
                  <a:gd name="connsiteX474" fmla="*/ 48800 w 70488"/>
                  <a:gd name="connsiteY474" fmla="*/ 28015 h 159954"/>
                  <a:gd name="connsiteX475" fmla="*/ 39763 w 70488"/>
                  <a:gd name="connsiteY475" fmla="*/ 28015 h 159954"/>
                  <a:gd name="connsiteX476" fmla="*/ 42474 w 70488"/>
                  <a:gd name="connsiteY476" fmla="*/ 30726 h 159954"/>
                  <a:gd name="connsiteX477" fmla="*/ 39763 w 70488"/>
                  <a:gd name="connsiteY477" fmla="*/ 33437 h 159954"/>
                  <a:gd name="connsiteX478" fmla="*/ 37051 w 70488"/>
                  <a:gd name="connsiteY478" fmla="*/ 30726 h 159954"/>
                  <a:gd name="connsiteX479" fmla="*/ 39763 w 70488"/>
                  <a:gd name="connsiteY479" fmla="*/ 28015 h 159954"/>
                  <a:gd name="connsiteX480" fmla="*/ 39763 w 70488"/>
                  <a:gd name="connsiteY480" fmla="*/ 28015 h 159954"/>
                  <a:gd name="connsiteX481" fmla="*/ 30726 w 70488"/>
                  <a:gd name="connsiteY481" fmla="*/ 28015 h 159954"/>
                  <a:gd name="connsiteX482" fmla="*/ 33437 w 70488"/>
                  <a:gd name="connsiteY482" fmla="*/ 30726 h 159954"/>
                  <a:gd name="connsiteX483" fmla="*/ 30726 w 70488"/>
                  <a:gd name="connsiteY483" fmla="*/ 33437 h 159954"/>
                  <a:gd name="connsiteX484" fmla="*/ 28015 w 70488"/>
                  <a:gd name="connsiteY484" fmla="*/ 30726 h 159954"/>
                  <a:gd name="connsiteX485" fmla="*/ 30726 w 70488"/>
                  <a:gd name="connsiteY485" fmla="*/ 28015 h 159954"/>
                  <a:gd name="connsiteX486" fmla="*/ 30726 w 70488"/>
                  <a:gd name="connsiteY486" fmla="*/ 28015 h 159954"/>
                  <a:gd name="connsiteX487" fmla="*/ 21689 w 70488"/>
                  <a:gd name="connsiteY487" fmla="*/ 28015 h 159954"/>
                  <a:gd name="connsiteX488" fmla="*/ 24400 w 70488"/>
                  <a:gd name="connsiteY488" fmla="*/ 30726 h 159954"/>
                  <a:gd name="connsiteX489" fmla="*/ 21689 w 70488"/>
                  <a:gd name="connsiteY489" fmla="*/ 33437 h 159954"/>
                  <a:gd name="connsiteX490" fmla="*/ 18978 w 70488"/>
                  <a:gd name="connsiteY490" fmla="*/ 30726 h 159954"/>
                  <a:gd name="connsiteX491" fmla="*/ 21689 w 70488"/>
                  <a:gd name="connsiteY491" fmla="*/ 28015 h 159954"/>
                  <a:gd name="connsiteX492" fmla="*/ 21689 w 70488"/>
                  <a:gd name="connsiteY492" fmla="*/ 28015 h 159954"/>
                  <a:gd name="connsiteX493" fmla="*/ 12652 w 70488"/>
                  <a:gd name="connsiteY493" fmla="*/ 28015 h 159954"/>
                  <a:gd name="connsiteX494" fmla="*/ 15363 w 70488"/>
                  <a:gd name="connsiteY494" fmla="*/ 30726 h 159954"/>
                  <a:gd name="connsiteX495" fmla="*/ 12652 w 70488"/>
                  <a:gd name="connsiteY495" fmla="*/ 33437 h 159954"/>
                  <a:gd name="connsiteX496" fmla="*/ 9941 w 70488"/>
                  <a:gd name="connsiteY496" fmla="*/ 30726 h 159954"/>
                  <a:gd name="connsiteX497" fmla="*/ 12652 w 70488"/>
                  <a:gd name="connsiteY497" fmla="*/ 28015 h 159954"/>
                  <a:gd name="connsiteX498" fmla="*/ 12652 w 70488"/>
                  <a:gd name="connsiteY498" fmla="*/ 28015 h 159954"/>
                  <a:gd name="connsiteX499" fmla="*/ 53318 w 70488"/>
                  <a:gd name="connsiteY499" fmla="*/ 22592 h 159954"/>
                  <a:gd name="connsiteX500" fmla="*/ 56029 w 70488"/>
                  <a:gd name="connsiteY500" fmla="*/ 25303 h 159954"/>
                  <a:gd name="connsiteX501" fmla="*/ 53318 w 70488"/>
                  <a:gd name="connsiteY501" fmla="*/ 28015 h 159954"/>
                  <a:gd name="connsiteX502" fmla="*/ 50607 w 70488"/>
                  <a:gd name="connsiteY502" fmla="*/ 25303 h 159954"/>
                  <a:gd name="connsiteX503" fmla="*/ 53318 w 70488"/>
                  <a:gd name="connsiteY503" fmla="*/ 22592 h 159954"/>
                  <a:gd name="connsiteX504" fmla="*/ 53318 w 70488"/>
                  <a:gd name="connsiteY504" fmla="*/ 22592 h 159954"/>
                  <a:gd name="connsiteX505" fmla="*/ 44281 w 70488"/>
                  <a:gd name="connsiteY505" fmla="*/ 22592 h 159954"/>
                  <a:gd name="connsiteX506" fmla="*/ 46992 w 70488"/>
                  <a:gd name="connsiteY506" fmla="*/ 25303 h 159954"/>
                  <a:gd name="connsiteX507" fmla="*/ 44281 w 70488"/>
                  <a:gd name="connsiteY507" fmla="*/ 28015 h 159954"/>
                  <a:gd name="connsiteX508" fmla="*/ 41570 w 70488"/>
                  <a:gd name="connsiteY508" fmla="*/ 25303 h 159954"/>
                  <a:gd name="connsiteX509" fmla="*/ 44281 w 70488"/>
                  <a:gd name="connsiteY509" fmla="*/ 22592 h 159954"/>
                  <a:gd name="connsiteX510" fmla="*/ 44281 w 70488"/>
                  <a:gd name="connsiteY510" fmla="*/ 22592 h 159954"/>
                  <a:gd name="connsiteX511" fmla="*/ 35244 w 70488"/>
                  <a:gd name="connsiteY511" fmla="*/ 22592 h 159954"/>
                  <a:gd name="connsiteX512" fmla="*/ 37955 w 70488"/>
                  <a:gd name="connsiteY512" fmla="*/ 25303 h 159954"/>
                  <a:gd name="connsiteX513" fmla="*/ 35244 w 70488"/>
                  <a:gd name="connsiteY513" fmla="*/ 28015 h 159954"/>
                  <a:gd name="connsiteX514" fmla="*/ 32533 w 70488"/>
                  <a:gd name="connsiteY514" fmla="*/ 25303 h 159954"/>
                  <a:gd name="connsiteX515" fmla="*/ 35244 w 70488"/>
                  <a:gd name="connsiteY515" fmla="*/ 22592 h 159954"/>
                  <a:gd name="connsiteX516" fmla="*/ 35244 w 70488"/>
                  <a:gd name="connsiteY516" fmla="*/ 22592 h 159954"/>
                  <a:gd name="connsiteX517" fmla="*/ 26207 w 70488"/>
                  <a:gd name="connsiteY517" fmla="*/ 22592 h 159954"/>
                  <a:gd name="connsiteX518" fmla="*/ 28918 w 70488"/>
                  <a:gd name="connsiteY518" fmla="*/ 25303 h 159954"/>
                  <a:gd name="connsiteX519" fmla="*/ 26207 w 70488"/>
                  <a:gd name="connsiteY519" fmla="*/ 28015 h 159954"/>
                  <a:gd name="connsiteX520" fmla="*/ 23496 w 70488"/>
                  <a:gd name="connsiteY520" fmla="*/ 25303 h 159954"/>
                  <a:gd name="connsiteX521" fmla="*/ 26207 w 70488"/>
                  <a:gd name="connsiteY521" fmla="*/ 22592 h 159954"/>
                  <a:gd name="connsiteX522" fmla="*/ 26207 w 70488"/>
                  <a:gd name="connsiteY522" fmla="*/ 22592 h 159954"/>
                  <a:gd name="connsiteX523" fmla="*/ 17170 w 70488"/>
                  <a:gd name="connsiteY523" fmla="*/ 22592 h 159954"/>
                  <a:gd name="connsiteX524" fmla="*/ 19881 w 70488"/>
                  <a:gd name="connsiteY524" fmla="*/ 25303 h 159954"/>
                  <a:gd name="connsiteX525" fmla="*/ 17170 w 70488"/>
                  <a:gd name="connsiteY525" fmla="*/ 28015 h 159954"/>
                  <a:gd name="connsiteX526" fmla="*/ 14459 w 70488"/>
                  <a:gd name="connsiteY526" fmla="*/ 25303 h 159954"/>
                  <a:gd name="connsiteX527" fmla="*/ 17170 w 70488"/>
                  <a:gd name="connsiteY527" fmla="*/ 22592 h 159954"/>
                  <a:gd name="connsiteX528" fmla="*/ 17170 w 70488"/>
                  <a:gd name="connsiteY528" fmla="*/ 22592 h 159954"/>
                  <a:gd name="connsiteX529" fmla="*/ 57837 w 70488"/>
                  <a:gd name="connsiteY529" fmla="*/ 18074 h 159954"/>
                  <a:gd name="connsiteX530" fmla="*/ 60548 w 70488"/>
                  <a:gd name="connsiteY530" fmla="*/ 20785 h 159954"/>
                  <a:gd name="connsiteX531" fmla="*/ 57837 w 70488"/>
                  <a:gd name="connsiteY531" fmla="*/ 23496 h 159954"/>
                  <a:gd name="connsiteX532" fmla="*/ 55125 w 70488"/>
                  <a:gd name="connsiteY532" fmla="*/ 20785 h 159954"/>
                  <a:gd name="connsiteX533" fmla="*/ 57837 w 70488"/>
                  <a:gd name="connsiteY533" fmla="*/ 18074 h 159954"/>
                  <a:gd name="connsiteX534" fmla="*/ 57837 w 70488"/>
                  <a:gd name="connsiteY534" fmla="*/ 18074 h 159954"/>
                  <a:gd name="connsiteX535" fmla="*/ 48800 w 70488"/>
                  <a:gd name="connsiteY535" fmla="*/ 18074 h 159954"/>
                  <a:gd name="connsiteX536" fmla="*/ 51511 w 70488"/>
                  <a:gd name="connsiteY536" fmla="*/ 20785 h 159954"/>
                  <a:gd name="connsiteX537" fmla="*/ 48800 w 70488"/>
                  <a:gd name="connsiteY537" fmla="*/ 23496 h 159954"/>
                  <a:gd name="connsiteX538" fmla="*/ 46088 w 70488"/>
                  <a:gd name="connsiteY538" fmla="*/ 20785 h 159954"/>
                  <a:gd name="connsiteX539" fmla="*/ 48800 w 70488"/>
                  <a:gd name="connsiteY539" fmla="*/ 18074 h 159954"/>
                  <a:gd name="connsiteX540" fmla="*/ 48800 w 70488"/>
                  <a:gd name="connsiteY540" fmla="*/ 18074 h 159954"/>
                  <a:gd name="connsiteX541" fmla="*/ 39763 w 70488"/>
                  <a:gd name="connsiteY541" fmla="*/ 18074 h 159954"/>
                  <a:gd name="connsiteX542" fmla="*/ 42474 w 70488"/>
                  <a:gd name="connsiteY542" fmla="*/ 20785 h 159954"/>
                  <a:gd name="connsiteX543" fmla="*/ 39763 w 70488"/>
                  <a:gd name="connsiteY543" fmla="*/ 23496 h 159954"/>
                  <a:gd name="connsiteX544" fmla="*/ 37051 w 70488"/>
                  <a:gd name="connsiteY544" fmla="*/ 20785 h 159954"/>
                  <a:gd name="connsiteX545" fmla="*/ 39763 w 70488"/>
                  <a:gd name="connsiteY545" fmla="*/ 18074 h 159954"/>
                  <a:gd name="connsiteX546" fmla="*/ 39763 w 70488"/>
                  <a:gd name="connsiteY546" fmla="*/ 18074 h 159954"/>
                  <a:gd name="connsiteX547" fmla="*/ 30726 w 70488"/>
                  <a:gd name="connsiteY547" fmla="*/ 18074 h 159954"/>
                  <a:gd name="connsiteX548" fmla="*/ 33437 w 70488"/>
                  <a:gd name="connsiteY548" fmla="*/ 20785 h 159954"/>
                  <a:gd name="connsiteX549" fmla="*/ 30726 w 70488"/>
                  <a:gd name="connsiteY549" fmla="*/ 23496 h 159954"/>
                  <a:gd name="connsiteX550" fmla="*/ 28015 w 70488"/>
                  <a:gd name="connsiteY550" fmla="*/ 20785 h 159954"/>
                  <a:gd name="connsiteX551" fmla="*/ 30726 w 70488"/>
                  <a:gd name="connsiteY551" fmla="*/ 18074 h 159954"/>
                  <a:gd name="connsiteX552" fmla="*/ 30726 w 70488"/>
                  <a:gd name="connsiteY552" fmla="*/ 18074 h 159954"/>
                  <a:gd name="connsiteX553" fmla="*/ 21689 w 70488"/>
                  <a:gd name="connsiteY553" fmla="*/ 18074 h 159954"/>
                  <a:gd name="connsiteX554" fmla="*/ 24400 w 70488"/>
                  <a:gd name="connsiteY554" fmla="*/ 20785 h 159954"/>
                  <a:gd name="connsiteX555" fmla="*/ 21689 w 70488"/>
                  <a:gd name="connsiteY555" fmla="*/ 23496 h 159954"/>
                  <a:gd name="connsiteX556" fmla="*/ 18978 w 70488"/>
                  <a:gd name="connsiteY556" fmla="*/ 20785 h 159954"/>
                  <a:gd name="connsiteX557" fmla="*/ 21689 w 70488"/>
                  <a:gd name="connsiteY557" fmla="*/ 18074 h 159954"/>
                  <a:gd name="connsiteX558" fmla="*/ 21689 w 70488"/>
                  <a:gd name="connsiteY558" fmla="*/ 18074 h 159954"/>
                  <a:gd name="connsiteX559" fmla="*/ 12652 w 70488"/>
                  <a:gd name="connsiteY559" fmla="*/ 18074 h 159954"/>
                  <a:gd name="connsiteX560" fmla="*/ 15363 w 70488"/>
                  <a:gd name="connsiteY560" fmla="*/ 20785 h 159954"/>
                  <a:gd name="connsiteX561" fmla="*/ 12652 w 70488"/>
                  <a:gd name="connsiteY561" fmla="*/ 23496 h 159954"/>
                  <a:gd name="connsiteX562" fmla="*/ 9941 w 70488"/>
                  <a:gd name="connsiteY562" fmla="*/ 20785 h 159954"/>
                  <a:gd name="connsiteX563" fmla="*/ 12652 w 70488"/>
                  <a:gd name="connsiteY563" fmla="*/ 18074 h 159954"/>
                  <a:gd name="connsiteX564" fmla="*/ 12652 w 70488"/>
                  <a:gd name="connsiteY564" fmla="*/ 18074 h 159954"/>
                  <a:gd name="connsiteX565" fmla="*/ 62355 w 70488"/>
                  <a:gd name="connsiteY565" fmla="*/ 13555 h 159954"/>
                  <a:gd name="connsiteX566" fmla="*/ 65066 w 70488"/>
                  <a:gd name="connsiteY566" fmla="*/ 16267 h 159954"/>
                  <a:gd name="connsiteX567" fmla="*/ 62355 w 70488"/>
                  <a:gd name="connsiteY567" fmla="*/ 18978 h 159954"/>
                  <a:gd name="connsiteX568" fmla="*/ 59644 w 70488"/>
                  <a:gd name="connsiteY568" fmla="*/ 16267 h 159954"/>
                  <a:gd name="connsiteX569" fmla="*/ 62355 w 70488"/>
                  <a:gd name="connsiteY569" fmla="*/ 13555 h 159954"/>
                  <a:gd name="connsiteX570" fmla="*/ 62355 w 70488"/>
                  <a:gd name="connsiteY570" fmla="*/ 13555 h 159954"/>
                  <a:gd name="connsiteX571" fmla="*/ 53318 w 70488"/>
                  <a:gd name="connsiteY571" fmla="*/ 13555 h 159954"/>
                  <a:gd name="connsiteX572" fmla="*/ 56029 w 70488"/>
                  <a:gd name="connsiteY572" fmla="*/ 16267 h 159954"/>
                  <a:gd name="connsiteX573" fmla="*/ 53318 w 70488"/>
                  <a:gd name="connsiteY573" fmla="*/ 18978 h 159954"/>
                  <a:gd name="connsiteX574" fmla="*/ 50607 w 70488"/>
                  <a:gd name="connsiteY574" fmla="*/ 16267 h 159954"/>
                  <a:gd name="connsiteX575" fmla="*/ 53318 w 70488"/>
                  <a:gd name="connsiteY575" fmla="*/ 13555 h 159954"/>
                  <a:gd name="connsiteX576" fmla="*/ 53318 w 70488"/>
                  <a:gd name="connsiteY576" fmla="*/ 13555 h 159954"/>
                  <a:gd name="connsiteX577" fmla="*/ 44281 w 70488"/>
                  <a:gd name="connsiteY577" fmla="*/ 13555 h 159954"/>
                  <a:gd name="connsiteX578" fmla="*/ 46992 w 70488"/>
                  <a:gd name="connsiteY578" fmla="*/ 16267 h 159954"/>
                  <a:gd name="connsiteX579" fmla="*/ 44281 w 70488"/>
                  <a:gd name="connsiteY579" fmla="*/ 18978 h 159954"/>
                  <a:gd name="connsiteX580" fmla="*/ 41570 w 70488"/>
                  <a:gd name="connsiteY580" fmla="*/ 16267 h 159954"/>
                  <a:gd name="connsiteX581" fmla="*/ 44281 w 70488"/>
                  <a:gd name="connsiteY581" fmla="*/ 13555 h 159954"/>
                  <a:gd name="connsiteX582" fmla="*/ 44281 w 70488"/>
                  <a:gd name="connsiteY582" fmla="*/ 13555 h 159954"/>
                  <a:gd name="connsiteX583" fmla="*/ 35244 w 70488"/>
                  <a:gd name="connsiteY583" fmla="*/ 13555 h 159954"/>
                  <a:gd name="connsiteX584" fmla="*/ 37955 w 70488"/>
                  <a:gd name="connsiteY584" fmla="*/ 16267 h 159954"/>
                  <a:gd name="connsiteX585" fmla="*/ 35244 w 70488"/>
                  <a:gd name="connsiteY585" fmla="*/ 18978 h 159954"/>
                  <a:gd name="connsiteX586" fmla="*/ 32533 w 70488"/>
                  <a:gd name="connsiteY586" fmla="*/ 16267 h 159954"/>
                  <a:gd name="connsiteX587" fmla="*/ 35244 w 70488"/>
                  <a:gd name="connsiteY587" fmla="*/ 13555 h 159954"/>
                  <a:gd name="connsiteX588" fmla="*/ 35244 w 70488"/>
                  <a:gd name="connsiteY588" fmla="*/ 13555 h 159954"/>
                  <a:gd name="connsiteX589" fmla="*/ 26207 w 70488"/>
                  <a:gd name="connsiteY589" fmla="*/ 13555 h 159954"/>
                  <a:gd name="connsiteX590" fmla="*/ 28918 w 70488"/>
                  <a:gd name="connsiteY590" fmla="*/ 16267 h 159954"/>
                  <a:gd name="connsiteX591" fmla="*/ 26207 w 70488"/>
                  <a:gd name="connsiteY591" fmla="*/ 18978 h 159954"/>
                  <a:gd name="connsiteX592" fmla="*/ 23496 w 70488"/>
                  <a:gd name="connsiteY592" fmla="*/ 16267 h 159954"/>
                  <a:gd name="connsiteX593" fmla="*/ 26207 w 70488"/>
                  <a:gd name="connsiteY593" fmla="*/ 13555 h 159954"/>
                  <a:gd name="connsiteX594" fmla="*/ 26207 w 70488"/>
                  <a:gd name="connsiteY594" fmla="*/ 13555 h 159954"/>
                  <a:gd name="connsiteX595" fmla="*/ 17170 w 70488"/>
                  <a:gd name="connsiteY595" fmla="*/ 13555 h 159954"/>
                  <a:gd name="connsiteX596" fmla="*/ 19881 w 70488"/>
                  <a:gd name="connsiteY596" fmla="*/ 16267 h 159954"/>
                  <a:gd name="connsiteX597" fmla="*/ 17170 w 70488"/>
                  <a:gd name="connsiteY597" fmla="*/ 18978 h 159954"/>
                  <a:gd name="connsiteX598" fmla="*/ 14459 w 70488"/>
                  <a:gd name="connsiteY598" fmla="*/ 16267 h 159954"/>
                  <a:gd name="connsiteX599" fmla="*/ 17170 w 70488"/>
                  <a:gd name="connsiteY599" fmla="*/ 13555 h 159954"/>
                  <a:gd name="connsiteX600" fmla="*/ 17170 w 70488"/>
                  <a:gd name="connsiteY600" fmla="*/ 13555 h 159954"/>
                  <a:gd name="connsiteX601" fmla="*/ 57837 w 70488"/>
                  <a:gd name="connsiteY601" fmla="*/ 8133 h 159954"/>
                  <a:gd name="connsiteX602" fmla="*/ 60548 w 70488"/>
                  <a:gd name="connsiteY602" fmla="*/ 10844 h 159954"/>
                  <a:gd name="connsiteX603" fmla="*/ 57837 w 70488"/>
                  <a:gd name="connsiteY603" fmla="*/ 13555 h 159954"/>
                  <a:gd name="connsiteX604" fmla="*/ 55125 w 70488"/>
                  <a:gd name="connsiteY604" fmla="*/ 10844 h 159954"/>
                  <a:gd name="connsiteX605" fmla="*/ 57837 w 70488"/>
                  <a:gd name="connsiteY605" fmla="*/ 8133 h 159954"/>
                  <a:gd name="connsiteX606" fmla="*/ 57837 w 70488"/>
                  <a:gd name="connsiteY606" fmla="*/ 8133 h 159954"/>
                  <a:gd name="connsiteX607" fmla="*/ 48800 w 70488"/>
                  <a:gd name="connsiteY607" fmla="*/ 8133 h 159954"/>
                  <a:gd name="connsiteX608" fmla="*/ 51511 w 70488"/>
                  <a:gd name="connsiteY608" fmla="*/ 10844 h 159954"/>
                  <a:gd name="connsiteX609" fmla="*/ 48800 w 70488"/>
                  <a:gd name="connsiteY609" fmla="*/ 13555 h 159954"/>
                  <a:gd name="connsiteX610" fmla="*/ 46088 w 70488"/>
                  <a:gd name="connsiteY610" fmla="*/ 10844 h 159954"/>
                  <a:gd name="connsiteX611" fmla="*/ 48800 w 70488"/>
                  <a:gd name="connsiteY611" fmla="*/ 8133 h 159954"/>
                  <a:gd name="connsiteX612" fmla="*/ 48800 w 70488"/>
                  <a:gd name="connsiteY612" fmla="*/ 8133 h 159954"/>
                  <a:gd name="connsiteX613" fmla="*/ 39763 w 70488"/>
                  <a:gd name="connsiteY613" fmla="*/ 8133 h 159954"/>
                  <a:gd name="connsiteX614" fmla="*/ 42474 w 70488"/>
                  <a:gd name="connsiteY614" fmla="*/ 10844 h 159954"/>
                  <a:gd name="connsiteX615" fmla="*/ 39763 w 70488"/>
                  <a:gd name="connsiteY615" fmla="*/ 13555 h 159954"/>
                  <a:gd name="connsiteX616" fmla="*/ 37051 w 70488"/>
                  <a:gd name="connsiteY616" fmla="*/ 10844 h 159954"/>
                  <a:gd name="connsiteX617" fmla="*/ 39763 w 70488"/>
                  <a:gd name="connsiteY617" fmla="*/ 8133 h 159954"/>
                  <a:gd name="connsiteX618" fmla="*/ 39763 w 70488"/>
                  <a:gd name="connsiteY618" fmla="*/ 8133 h 159954"/>
                  <a:gd name="connsiteX619" fmla="*/ 30726 w 70488"/>
                  <a:gd name="connsiteY619" fmla="*/ 8133 h 159954"/>
                  <a:gd name="connsiteX620" fmla="*/ 33437 w 70488"/>
                  <a:gd name="connsiteY620" fmla="*/ 10844 h 159954"/>
                  <a:gd name="connsiteX621" fmla="*/ 30726 w 70488"/>
                  <a:gd name="connsiteY621" fmla="*/ 13555 h 159954"/>
                  <a:gd name="connsiteX622" fmla="*/ 28015 w 70488"/>
                  <a:gd name="connsiteY622" fmla="*/ 10844 h 159954"/>
                  <a:gd name="connsiteX623" fmla="*/ 30726 w 70488"/>
                  <a:gd name="connsiteY623" fmla="*/ 8133 h 159954"/>
                  <a:gd name="connsiteX624" fmla="*/ 30726 w 70488"/>
                  <a:gd name="connsiteY624" fmla="*/ 8133 h 159954"/>
                  <a:gd name="connsiteX625" fmla="*/ 21689 w 70488"/>
                  <a:gd name="connsiteY625" fmla="*/ 8133 h 159954"/>
                  <a:gd name="connsiteX626" fmla="*/ 24400 w 70488"/>
                  <a:gd name="connsiteY626" fmla="*/ 10844 h 159954"/>
                  <a:gd name="connsiteX627" fmla="*/ 21689 w 70488"/>
                  <a:gd name="connsiteY627" fmla="*/ 13555 h 159954"/>
                  <a:gd name="connsiteX628" fmla="*/ 18978 w 70488"/>
                  <a:gd name="connsiteY628" fmla="*/ 10844 h 159954"/>
                  <a:gd name="connsiteX629" fmla="*/ 21689 w 70488"/>
                  <a:gd name="connsiteY629" fmla="*/ 8133 h 159954"/>
                  <a:gd name="connsiteX630" fmla="*/ 21689 w 70488"/>
                  <a:gd name="connsiteY630" fmla="*/ 8133 h 159954"/>
                  <a:gd name="connsiteX631" fmla="*/ 12652 w 70488"/>
                  <a:gd name="connsiteY631" fmla="*/ 8133 h 159954"/>
                  <a:gd name="connsiteX632" fmla="*/ 15363 w 70488"/>
                  <a:gd name="connsiteY632" fmla="*/ 10844 h 159954"/>
                  <a:gd name="connsiteX633" fmla="*/ 12652 w 70488"/>
                  <a:gd name="connsiteY633" fmla="*/ 13555 h 159954"/>
                  <a:gd name="connsiteX634" fmla="*/ 9941 w 70488"/>
                  <a:gd name="connsiteY634" fmla="*/ 10844 h 159954"/>
                  <a:gd name="connsiteX635" fmla="*/ 12652 w 70488"/>
                  <a:gd name="connsiteY635" fmla="*/ 8133 h 159954"/>
                  <a:gd name="connsiteX636" fmla="*/ 12652 w 70488"/>
                  <a:gd name="connsiteY636" fmla="*/ 8133 h 159954"/>
                  <a:gd name="connsiteX637" fmla="*/ 53318 w 70488"/>
                  <a:gd name="connsiteY637" fmla="*/ 121095 h 159954"/>
                  <a:gd name="connsiteX638" fmla="*/ 56029 w 70488"/>
                  <a:gd name="connsiteY638" fmla="*/ 123806 h 159954"/>
                  <a:gd name="connsiteX639" fmla="*/ 53318 w 70488"/>
                  <a:gd name="connsiteY639" fmla="*/ 126517 h 159954"/>
                  <a:gd name="connsiteX640" fmla="*/ 50607 w 70488"/>
                  <a:gd name="connsiteY640" fmla="*/ 123806 h 159954"/>
                  <a:gd name="connsiteX641" fmla="*/ 53318 w 70488"/>
                  <a:gd name="connsiteY641" fmla="*/ 121095 h 159954"/>
                  <a:gd name="connsiteX642" fmla="*/ 53318 w 70488"/>
                  <a:gd name="connsiteY642" fmla="*/ 121095 h 159954"/>
                  <a:gd name="connsiteX643" fmla="*/ 44281 w 70488"/>
                  <a:gd name="connsiteY643" fmla="*/ 121095 h 159954"/>
                  <a:gd name="connsiteX644" fmla="*/ 46992 w 70488"/>
                  <a:gd name="connsiteY644" fmla="*/ 123806 h 159954"/>
                  <a:gd name="connsiteX645" fmla="*/ 44281 w 70488"/>
                  <a:gd name="connsiteY645" fmla="*/ 126517 h 159954"/>
                  <a:gd name="connsiteX646" fmla="*/ 41570 w 70488"/>
                  <a:gd name="connsiteY646" fmla="*/ 123806 h 159954"/>
                  <a:gd name="connsiteX647" fmla="*/ 44281 w 70488"/>
                  <a:gd name="connsiteY647" fmla="*/ 121095 h 159954"/>
                  <a:gd name="connsiteX648" fmla="*/ 44281 w 70488"/>
                  <a:gd name="connsiteY648" fmla="*/ 121095 h 159954"/>
                  <a:gd name="connsiteX649" fmla="*/ 35244 w 70488"/>
                  <a:gd name="connsiteY649" fmla="*/ 121095 h 159954"/>
                  <a:gd name="connsiteX650" fmla="*/ 37955 w 70488"/>
                  <a:gd name="connsiteY650" fmla="*/ 123806 h 159954"/>
                  <a:gd name="connsiteX651" fmla="*/ 35244 w 70488"/>
                  <a:gd name="connsiteY651" fmla="*/ 126517 h 159954"/>
                  <a:gd name="connsiteX652" fmla="*/ 32533 w 70488"/>
                  <a:gd name="connsiteY652" fmla="*/ 123806 h 159954"/>
                  <a:gd name="connsiteX653" fmla="*/ 35244 w 70488"/>
                  <a:gd name="connsiteY653" fmla="*/ 121095 h 159954"/>
                  <a:gd name="connsiteX654" fmla="*/ 35244 w 70488"/>
                  <a:gd name="connsiteY654" fmla="*/ 121095 h 159954"/>
                  <a:gd name="connsiteX655" fmla="*/ 26207 w 70488"/>
                  <a:gd name="connsiteY655" fmla="*/ 121095 h 159954"/>
                  <a:gd name="connsiteX656" fmla="*/ 28918 w 70488"/>
                  <a:gd name="connsiteY656" fmla="*/ 123806 h 159954"/>
                  <a:gd name="connsiteX657" fmla="*/ 26207 w 70488"/>
                  <a:gd name="connsiteY657" fmla="*/ 126517 h 159954"/>
                  <a:gd name="connsiteX658" fmla="*/ 23496 w 70488"/>
                  <a:gd name="connsiteY658" fmla="*/ 123806 h 159954"/>
                  <a:gd name="connsiteX659" fmla="*/ 26207 w 70488"/>
                  <a:gd name="connsiteY659" fmla="*/ 121095 h 159954"/>
                  <a:gd name="connsiteX660" fmla="*/ 26207 w 70488"/>
                  <a:gd name="connsiteY660" fmla="*/ 121095 h 159954"/>
                  <a:gd name="connsiteX661" fmla="*/ 17170 w 70488"/>
                  <a:gd name="connsiteY661" fmla="*/ 121095 h 159954"/>
                  <a:gd name="connsiteX662" fmla="*/ 19881 w 70488"/>
                  <a:gd name="connsiteY662" fmla="*/ 123806 h 159954"/>
                  <a:gd name="connsiteX663" fmla="*/ 17170 w 70488"/>
                  <a:gd name="connsiteY663" fmla="*/ 126517 h 159954"/>
                  <a:gd name="connsiteX664" fmla="*/ 14459 w 70488"/>
                  <a:gd name="connsiteY664" fmla="*/ 123806 h 159954"/>
                  <a:gd name="connsiteX665" fmla="*/ 17170 w 70488"/>
                  <a:gd name="connsiteY665" fmla="*/ 121095 h 159954"/>
                  <a:gd name="connsiteX666" fmla="*/ 17170 w 70488"/>
                  <a:gd name="connsiteY666" fmla="*/ 121095 h 159954"/>
                  <a:gd name="connsiteX667" fmla="*/ 7230 w 70488"/>
                  <a:gd name="connsiteY667" fmla="*/ 121095 h 159954"/>
                  <a:gd name="connsiteX668" fmla="*/ 9941 w 70488"/>
                  <a:gd name="connsiteY668" fmla="*/ 123806 h 159954"/>
                  <a:gd name="connsiteX669" fmla="*/ 7230 w 70488"/>
                  <a:gd name="connsiteY669" fmla="*/ 126517 h 159954"/>
                  <a:gd name="connsiteX670" fmla="*/ 4518 w 70488"/>
                  <a:gd name="connsiteY670" fmla="*/ 123806 h 159954"/>
                  <a:gd name="connsiteX671" fmla="*/ 7230 w 70488"/>
                  <a:gd name="connsiteY671" fmla="*/ 121095 h 159954"/>
                  <a:gd name="connsiteX672" fmla="*/ 7230 w 70488"/>
                  <a:gd name="connsiteY672" fmla="*/ 121095 h 159954"/>
                  <a:gd name="connsiteX673" fmla="*/ 57837 w 70488"/>
                  <a:gd name="connsiteY673" fmla="*/ 116577 h 159954"/>
                  <a:gd name="connsiteX674" fmla="*/ 60548 w 70488"/>
                  <a:gd name="connsiteY674" fmla="*/ 119288 h 159954"/>
                  <a:gd name="connsiteX675" fmla="*/ 57837 w 70488"/>
                  <a:gd name="connsiteY675" fmla="*/ 121999 h 159954"/>
                  <a:gd name="connsiteX676" fmla="*/ 55125 w 70488"/>
                  <a:gd name="connsiteY676" fmla="*/ 119288 h 159954"/>
                  <a:gd name="connsiteX677" fmla="*/ 57837 w 70488"/>
                  <a:gd name="connsiteY677" fmla="*/ 116577 h 159954"/>
                  <a:gd name="connsiteX678" fmla="*/ 57837 w 70488"/>
                  <a:gd name="connsiteY678" fmla="*/ 116577 h 159954"/>
                  <a:gd name="connsiteX679" fmla="*/ 48800 w 70488"/>
                  <a:gd name="connsiteY679" fmla="*/ 116577 h 159954"/>
                  <a:gd name="connsiteX680" fmla="*/ 51511 w 70488"/>
                  <a:gd name="connsiteY680" fmla="*/ 119288 h 159954"/>
                  <a:gd name="connsiteX681" fmla="*/ 48800 w 70488"/>
                  <a:gd name="connsiteY681" fmla="*/ 121999 h 159954"/>
                  <a:gd name="connsiteX682" fmla="*/ 46088 w 70488"/>
                  <a:gd name="connsiteY682" fmla="*/ 119288 h 159954"/>
                  <a:gd name="connsiteX683" fmla="*/ 48800 w 70488"/>
                  <a:gd name="connsiteY683" fmla="*/ 116577 h 159954"/>
                  <a:gd name="connsiteX684" fmla="*/ 48800 w 70488"/>
                  <a:gd name="connsiteY684" fmla="*/ 116577 h 159954"/>
                  <a:gd name="connsiteX685" fmla="*/ 39763 w 70488"/>
                  <a:gd name="connsiteY685" fmla="*/ 116577 h 159954"/>
                  <a:gd name="connsiteX686" fmla="*/ 42474 w 70488"/>
                  <a:gd name="connsiteY686" fmla="*/ 119288 h 159954"/>
                  <a:gd name="connsiteX687" fmla="*/ 39763 w 70488"/>
                  <a:gd name="connsiteY687" fmla="*/ 121999 h 159954"/>
                  <a:gd name="connsiteX688" fmla="*/ 37051 w 70488"/>
                  <a:gd name="connsiteY688" fmla="*/ 119288 h 159954"/>
                  <a:gd name="connsiteX689" fmla="*/ 39763 w 70488"/>
                  <a:gd name="connsiteY689" fmla="*/ 116577 h 159954"/>
                  <a:gd name="connsiteX690" fmla="*/ 39763 w 70488"/>
                  <a:gd name="connsiteY690" fmla="*/ 116577 h 159954"/>
                  <a:gd name="connsiteX691" fmla="*/ 30726 w 70488"/>
                  <a:gd name="connsiteY691" fmla="*/ 116577 h 159954"/>
                  <a:gd name="connsiteX692" fmla="*/ 33437 w 70488"/>
                  <a:gd name="connsiteY692" fmla="*/ 119288 h 159954"/>
                  <a:gd name="connsiteX693" fmla="*/ 30726 w 70488"/>
                  <a:gd name="connsiteY693" fmla="*/ 121999 h 159954"/>
                  <a:gd name="connsiteX694" fmla="*/ 28015 w 70488"/>
                  <a:gd name="connsiteY694" fmla="*/ 119288 h 159954"/>
                  <a:gd name="connsiteX695" fmla="*/ 30726 w 70488"/>
                  <a:gd name="connsiteY695" fmla="*/ 116577 h 159954"/>
                  <a:gd name="connsiteX696" fmla="*/ 30726 w 70488"/>
                  <a:gd name="connsiteY696" fmla="*/ 116577 h 159954"/>
                  <a:gd name="connsiteX697" fmla="*/ 21689 w 70488"/>
                  <a:gd name="connsiteY697" fmla="*/ 116577 h 159954"/>
                  <a:gd name="connsiteX698" fmla="*/ 24400 w 70488"/>
                  <a:gd name="connsiteY698" fmla="*/ 119288 h 159954"/>
                  <a:gd name="connsiteX699" fmla="*/ 21689 w 70488"/>
                  <a:gd name="connsiteY699" fmla="*/ 121999 h 159954"/>
                  <a:gd name="connsiteX700" fmla="*/ 18978 w 70488"/>
                  <a:gd name="connsiteY700" fmla="*/ 119288 h 159954"/>
                  <a:gd name="connsiteX701" fmla="*/ 21689 w 70488"/>
                  <a:gd name="connsiteY701" fmla="*/ 116577 h 159954"/>
                  <a:gd name="connsiteX702" fmla="*/ 21689 w 70488"/>
                  <a:gd name="connsiteY702" fmla="*/ 116577 h 159954"/>
                  <a:gd name="connsiteX703" fmla="*/ 12652 w 70488"/>
                  <a:gd name="connsiteY703" fmla="*/ 116577 h 159954"/>
                  <a:gd name="connsiteX704" fmla="*/ 15363 w 70488"/>
                  <a:gd name="connsiteY704" fmla="*/ 119288 h 159954"/>
                  <a:gd name="connsiteX705" fmla="*/ 12652 w 70488"/>
                  <a:gd name="connsiteY705" fmla="*/ 121999 h 159954"/>
                  <a:gd name="connsiteX706" fmla="*/ 9941 w 70488"/>
                  <a:gd name="connsiteY706" fmla="*/ 119288 h 159954"/>
                  <a:gd name="connsiteX707" fmla="*/ 12652 w 70488"/>
                  <a:gd name="connsiteY707" fmla="*/ 116577 h 159954"/>
                  <a:gd name="connsiteX708" fmla="*/ 12652 w 70488"/>
                  <a:gd name="connsiteY708" fmla="*/ 116577 h 159954"/>
                  <a:gd name="connsiteX709" fmla="*/ 53318 w 70488"/>
                  <a:gd name="connsiteY709" fmla="*/ 112058 h 159954"/>
                  <a:gd name="connsiteX710" fmla="*/ 56029 w 70488"/>
                  <a:gd name="connsiteY710" fmla="*/ 114769 h 159954"/>
                  <a:gd name="connsiteX711" fmla="*/ 53318 w 70488"/>
                  <a:gd name="connsiteY711" fmla="*/ 117480 h 159954"/>
                  <a:gd name="connsiteX712" fmla="*/ 50607 w 70488"/>
                  <a:gd name="connsiteY712" fmla="*/ 114769 h 159954"/>
                  <a:gd name="connsiteX713" fmla="*/ 53318 w 70488"/>
                  <a:gd name="connsiteY713" fmla="*/ 112058 h 159954"/>
                  <a:gd name="connsiteX714" fmla="*/ 53318 w 70488"/>
                  <a:gd name="connsiteY714" fmla="*/ 112058 h 159954"/>
                  <a:gd name="connsiteX715" fmla="*/ 44281 w 70488"/>
                  <a:gd name="connsiteY715" fmla="*/ 112058 h 159954"/>
                  <a:gd name="connsiteX716" fmla="*/ 46992 w 70488"/>
                  <a:gd name="connsiteY716" fmla="*/ 114769 h 159954"/>
                  <a:gd name="connsiteX717" fmla="*/ 44281 w 70488"/>
                  <a:gd name="connsiteY717" fmla="*/ 117480 h 159954"/>
                  <a:gd name="connsiteX718" fmla="*/ 41570 w 70488"/>
                  <a:gd name="connsiteY718" fmla="*/ 114769 h 159954"/>
                  <a:gd name="connsiteX719" fmla="*/ 44281 w 70488"/>
                  <a:gd name="connsiteY719" fmla="*/ 112058 h 159954"/>
                  <a:gd name="connsiteX720" fmla="*/ 44281 w 70488"/>
                  <a:gd name="connsiteY720" fmla="*/ 112058 h 159954"/>
                  <a:gd name="connsiteX721" fmla="*/ 35244 w 70488"/>
                  <a:gd name="connsiteY721" fmla="*/ 112058 h 159954"/>
                  <a:gd name="connsiteX722" fmla="*/ 37955 w 70488"/>
                  <a:gd name="connsiteY722" fmla="*/ 114769 h 159954"/>
                  <a:gd name="connsiteX723" fmla="*/ 35244 w 70488"/>
                  <a:gd name="connsiteY723" fmla="*/ 117480 h 159954"/>
                  <a:gd name="connsiteX724" fmla="*/ 32533 w 70488"/>
                  <a:gd name="connsiteY724" fmla="*/ 114769 h 159954"/>
                  <a:gd name="connsiteX725" fmla="*/ 35244 w 70488"/>
                  <a:gd name="connsiteY725" fmla="*/ 112058 h 159954"/>
                  <a:gd name="connsiteX726" fmla="*/ 35244 w 70488"/>
                  <a:gd name="connsiteY726" fmla="*/ 112058 h 159954"/>
                  <a:gd name="connsiteX727" fmla="*/ 26207 w 70488"/>
                  <a:gd name="connsiteY727" fmla="*/ 112058 h 159954"/>
                  <a:gd name="connsiteX728" fmla="*/ 28918 w 70488"/>
                  <a:gd name="connsiteY728" fmla="*/ 114769 h 159954"/>
                  <a:gd name="connsiteX729" fmla="*/ 26207 w 70488"/>
                  <a:gd name="connsiteY729" fmla="*/ 117480 h 159954"/>
                  <a:gd name="connsiteX730" fmla="*/ 23496 w 70488"/>
                  <a:gd name="connsiteY730" fmla="*/ 114769 h 159954"/>
                  <a:gd name="connsiteX731" fmla="*/ 26207 w 70488"/>
                  <a:gd name="connsiteY731" fmla="*/ 112058 h 159954"/>
                  <a:gd name="connsiteX732" fmla="*/ 26207 w 70488"/>
                  <a:gd name="connsiteY732" fmla="*/ 112058 h 159954"/>
                  <a:gd name="connsiteX733" fmla="*/ 17170 w 70488"/>
                  <a:gd name="connsiteY733" fmla="*/ 112058 h 159954"/>
                  <a:gd name="connsiteX734" fmla="*/ 19881 w 70488"/>
                  <a:gd name="connsiteY734" fmla="*/ 114769 h 159954"/>
                  <a:gd name="connsiteX735" fmla="*/ 17170 w 70488"/>
                  <a:gd name="connsiteY735" fmla="*/ 117480 h 159954"/>
                  <a:gd name="connsiteX736" fmla="*/ 14459 w 70488"/>
                  <a:gd name="connsiteY736" fmla="*/ 114769 h 159954"/>
                  <a:gd name="connsiteX737" fmla="*/ 17170 w 70488"/>
                  <a:gd name="connsiteY737" fmla="*/ 112058 h 159954"/>
                  <a:gd name="connsiteX738" fmla="*/ 17170 w 70488"/>
                  <a:gd name="connsiteY738" fmla="*/ 112058 h 159954"/>
                  <a:gd name="connsiteX739" fmla="*/ 57837 w 70488"/>
                  <a:gd name="connsiteY739" fmla="*/ 106636 h 159954"/>
                  <a:gd name="connsiteX740" fmla="*/ 60548 w 70488"/>
                  <a:gd name="connsiteY740" fmla="*/ 109347 h 159954"/>
                  <a:gd name="connsiteX741" fmla="*/ 57837 w 70488"/>
                  <a:gd name="connsiteY741" fmla="*/ 112058 h 159954"/>
                  <a:gd name="connsiteX742" fmla="*/ 55125 w 70488"/>
                  <a:gd name="connsiteY742" fmla="*/ 109347 h 159954"/>
                  <a:gd name="connsiteX743" fmla="*/ 57837 w 70488"/>
                  <a:gd name="connsiteY743" fmla="*/ 106636 h 159954"/>
                  <a:gd name="connsiteX744" fmla="*/ 57837 w 70488"/>
                  <a:gd name="connsiteY744" fmla="*/ 106636 h 159954"/>
                  <a:gd name="connsiteX745" fmla="*/ 48800 w 70488"/>
                  <a:gd name="connsiteY745" fmla="*/ 106636 h 159954"/>
                  <a:gd name="connsiteX746" fmla="*/ 51511 w 70488"/>
                  <a:gd name="connsiteY746" fmla="*/ 109347 h 159954"/>
                  <a:gd name="connsiteX747" fmla="*/ 48800 w 70488"/>
                  <a:gd name="connsiteY747" fmla="*/ 112058 h 159954"/>
                  <a:gd name="connsiteX748" fmla="*/ 46088 w 70488"/>
                  <a:gd name="connsiteY748" fmla="*/ 109347 h 159954"/>
                  <a:gd name="connsiteX749" fmla="*/ 48800 w 70488"/>
                  <a:gd name="connsiteY749" fmla="*/ 106636 h 159954"/>
                  <a:gd name="connsiteX750" fmla="*/ 48800 w 70488"/>
                  <a:gd name="connsiteY750" fmla="*/ 106636 h 159954"/>
                  <a:gd name="connsiteX751" fmla="*/ 39763 w 70488"/>
                  <a:gd name="connsiteY751" fmla="*/ 106636 h 159954"/>
                  <a:gd name="connsiteX752" fmla="*/ 42474 w 70488"/>
                  <a:gd name="connsiteY752" fmla="*/ 109347 h 159954"/>
                  <a:gd name="connsiteX753" fmla="*/ 39763 w 70488"/>
                  <a:gd name="connsiteY753" fmla="*/ 112058 h 159954"/>
                  <a:gd name="connsiteX754" fmla="*/ 37051 w 70488"/>
                  <a:gd name="connsiteY754" fmla="*/ 109347 h 159954"/>
                  <a:gd name="connsiteX755" fmla="*/ 39763 w 70488"/>
                  <a:gd name="connsiteY755" fmla="*/ 106636 h 159954"/>
                  <a:gd name="connsiteX756" fmla="*/ 39763 w 70488"/>
                  <a:gd name="connsiteY756" fmla="*/ 106636 h 159954"/>
                  <a:gd name="connsiteX757" fmla="*/ 30726 w 70488"/>
                  <a:gd name="connsiteY757" fmla="*/ 106636 h 159954"/>
                  <a:gd name="connsiteX758" fmla="*/ 33437 w 70488"/>
                  <a:gd name="connsiteY758" fmla="*/ 109347 h 159954"/>
                  <a:gd name="connsiteX759" fmla="*/ 30726 w 70488"/>
                  <a:gd name="connsiteY759" fmla="*/ 112058 h 159954"/>
                  <a:gd name="connsiteX760" fmla="*/ 28015 w 70488"/>
                  <a:gd name="connsiteY760" fmla="*/ 109347 h 159954"/>
                  <a:gd name="connsiteX761" fmla="*/ 30726 w 70488"/>
                  <a:gd name="connsiteY761" fmla="*/ 106636 h 159954"/>
                  <a:gd name="connsiteX762" fmla="*/ 30726 w 70488"/>
                  <a:gd name="connsiteY762" fmla="*/ 106636 h 159954"/>
                  <a:gd name="connsiteX763" fmla="*/ 21689 w 70488"/>
                  <a:gd name="connsiteY763" fmla="*/ 106636 h 159954"/>
                  <a:gd name="connsiteX764" fmla="*/ 24400 w 70488"/>
                  <a:gd name="connsiteY764" fmla="*/ 109347 h 159954"/>
                  <a:gd name="connsiteX765" fmla="*/ 21689 w 70488"/>
                  <a:gd name="connsiteY765" fmla="*/ 112058 h 159954"/>
                  <a:gd name="connsiteX766" fmla="*/ 18978 w 70488"/>
                  <a:gd name="connsiteY766" fmla="*/ 109347 h 159954"/>
                  <a:gd name="connsiteX767" fmla="*/ 21689 w 70488"/>
                  <a:gd name="connsiteY767" fmla="*/ 106636 h 159954"/>
                  <a:gd name="connsiteX768" fmla="*/ 21689 w 70488"/>
                  <a:gd name="connsiteY768" fmla="*/ 106636 h 159954"/>
                  <a:gd name="connsiteX769" fmla="*/ 12652 w 70488"/>
                  <a:gd name="connsiteY769" fmla="*/ 106636 h 159954"/>
                  <a:gd name="connsiteX770" fmla="*/ 15363 w 70488"/>
                  <a:gd name="connsiteY770" fmla="*/ 109347 h 159954"/>
                  <a:gd name="connsiteX771" fmla="*/ 12652 w 70488"/>
                  <a:gd name="connsiteY771" fmla="*/ 112058 h 159954"/>
                  <a:gd name="connsiteX772" fmla="*/ 9941 w 70488"/>
                  <a:gd name="connsiteY772" fmla="*/ 109347 h 159954"/>
                  <a:gd name="connsiteX773" fmla="*/ 12652 w 70488"/>
                  <a:gd name="connsiteY773" fmla="*/ 106636 h 159954"/>
                  <a:gd name="connsiteX774" fmla="*/ 12652 w 70488"/>
                  <a:gd name="connsiteY774" fmla="*/ 106636 h 159954"/>
                  <a:gd name="connsiteX775" fmla="*/ 53318 w 70488"/>
                  <a:gd name="connsiteY775" fmla="*/ 102118 h 159954"/>
                  <a:gd name="connsiteX776" fmla="*/ 56029 w 70488"/>
                  <a:gd name="connsiteY776" fmla="*/ 104829 h 159954"/>
                  <a:gd name="connsiteX777" fmla="*/ 53318 w 70488"/>
                  <a:gd name="connsiteY777" fmla="*/ 107540 h 159954"/>
                  <a:gd name="connsiteX778" fmla="*/ 50607 w 70488"/>
                  <a:gd name="connsiteY778" fmla="*/ 104829 h 159954"/>
                  <a:gd name="connsiteX779" fmla="*/ 53318 w 70488"/>
                  <a:gd name="connsiteY779" fmla="*/ 102118 h 159954"/>
                  <a:gd name="connsiteX780" fmla="*/ 53318 w 70488"/>
                  <a:gd name="connsiteY780" fmla="*/ 102118 h 159954"/>
                  <a:gd name="connsiteX781" fmla="*/ 44281 w 70488"/>
                  <a:gd name="connsiteY781" fmla="*/ 102118 h 159954"/>
                  <a:gd name="connsiteX782" fmla="*/ 46992 w 70488"/>
                  <a:gd name="connsiteY782" fmla="*/ 104829 h 159954"/>
                  <a:gd name="connsiteX783" fmla="*/ 44281 w 70488"/>
                  <a:gd name="connsiteY783" fmla="*/ 107540 h 159954"/>
                  <a:gd name="connsiteX784" fmla="*/ 41570 w 70488"/>
                  <a:gd name="connsiteY784" fmla="*/ 104829 h 159954"/>
                  <a:gd name="connsiteX785" fmla="*/ 44281 w 70488"/>
                  <a:gd name="connsiteY785" fmla="*/ 102118 h 159954"/>
                  <a:gd name="connsiteX786" fmla="*/ 44281 w 70488"/>
                  <a:gd name="connsiteY786" fmla="*/ 102118 h 159954"/>
                  <a:gd name="connsiteX787" fmla="*/ 35244 w 70488"/>
                  <a:gd name="connsiteY787" fmla="*/ 102118 h 159954"/>
                  <a:gd name="connsiteX788" fmla="*/ 37955 w 70488"/>
                  <a:gd name="connsiteY788" fmla="*/ 104829 h 159954"/>
                  <a:gd name="connsiteX789" fmla="*/ 35244 w 70488"/>
                  <a:gd name="connsiteY789" fmla="*/ 107540 h 159954"/>
                  <a:gd name="connsiteX790" fmla="*/ 32533 w 70488"/>
                  <a:gd name="connsiteY790" fmla="*/ 104829 h 159954"/>
                  <a:gd name="connsiteX791" fmla="*/ 35244 w 70488"/>
                  <a:gd name="connsiteY791" fmla="*/ 102118 h 159954"/>
                  <a:gd name="connsiteX792" fmla="*/ 35244 w 70488"/>
                  <a:gd name="connsiteY792" fmla="*/ 102118 h 159954"/>
                  <a:gd name="connsiteX793" fmla="*/ 26207 w 70488"/>
                  <a:gd name="connsiteY793" fmla="*/ 102118 h 159954"/>
                  <a:gd name="connsiteX794" fmla="*/ 28918 w 70488"/>
                  <a:gd name="connsiteY794" fmla="*/ 104829 h 159954"/>
                  <a:gd name="connsiteX795" fmla="*/ 26207 w 70488"/>
                  <a:gd name="connsiteY795" fmla="*/ 107540 h 159954"/>
                  <a:gd name="connsiteX796" fmla="*/ 23496 w 70488"/>
                  <a:gd name="connsiteY796" fmla="*/ 104829 h 159954"/>
                  <a:gd name="connsiteX797" fmla="*/ 26207 w 70488"/>
                  <a:gd name="connsiteY797" fmla="*/ 102118 h 159954"/>
                  <a:gd name="connsiteX798" fmla="*/ 26207 w 70488"/>
                  <a:gd name="connsiteY798" fmla="*/ 102118 h 159954"/>
                  <a:gd name="connsiteX799" fmla="*/ 17170 w 70488"/>
                  <a:gd name="connsiteY799" fmla="*/ 102118 h 159954"/>
                  <a:gd name="connsiteX800" fmla="*/ 19881 w 70488"/>
                  <a:gd name="connsiteY800" fmla="*/ 104829 h 159954"/>
                  <a:gd name="connsiteX801" fmla="*/ 17170 w 70488"/>
                  <a:gd name="connsiteY801" fmla="*/ 107540 h 159954"/>
                  <a:gd name="connsiteX802" fmla="*/ 14459 w 70488"/>
                  <a:gd name="connsiteY802" fmla="*/ 104829 h 159954"/>
                  <a:gd name="connsiteX803" fmla="*/ 17170 w 70488"/>
                  <a:gd name="connsiteY803" fmla="*/ 102118 h 159954"/>
                  <a:gd name="connsiteX804" fmla="*/ 17170 w 70488"/>
                  <a:gd name="connsiteY804" fmla="*/ 102118 h 159954"/>
                  <a:gd name="connsiteX805" fmla="*/ 48800 w 70488"/>
                  <a:gd name="connsiteY805" fmla="*/ 96695 h 159954"/>
                  <a:gd name="connsiteX806" fmla="*/ 51511 w 70488"/>
                  <a:gd name="connsiteY806" fmla="*/ 99406 h 159954"/>
                  <a:gd name="connsiteX807" fmla="*/ 48800 w 70488"/>
                  <a:gd name="connsiteY807" fmla="*/ 102118 h 159954"/>
                  <a:gd name="connsiteX808" fmla="*/ 46088 w 70488"/>
                  <a:gd name="connsiteY808" fmla="*/ 99406 h 159954"/>
                  <a:gd name="connsiteX809" fmla="*/ 48800 w 70488"/>
                  <a:gd name="connsiteY809" fmla="*/ 96695 h 159954"/>
                  <a:gd name="connsiteX810" fmla="*/ 48800 w 70488"/>
                  <a:gd name="connsiteY810" fmla="*/ 96695 h 159954"/>
                  <a:gd name="connsiteX811" fmla="*/ 39763 w 70488"/>
                  <a:gd name="connsiteY811" fmla="*/ 96695 h 159954"/>
                  <a:gd name="connsiteX812" fmla="*/ 42474 w 70488"/>
                  <a:gd name="connsiteY812" fmla="*/ 99406 h 159954"/>
                  <a:gd name="connsiteX813" fmla="*/ 39763 w 70488"/>
                  <a:gd name="connsiteY813" fmla="*/ 102118 h 159954"/>
                  <a:gd name="connsiteX814" fmla="*/ 37051 w 70488"/>
                  <a:gd name="connsiteY814" fmla="*/ 99406 h 159954"/>
                  <a:gd name="connsiteX815" fmla="*/ 39763 w 70488"/>
                  <a:gd name="connsiteY815" fmla="*/ 96695 h 159954"/>
                  <a:gd name="connsiteX816" fmla="*/ 39763 w 70488"/>
                  <a:gd name="connsiteY816" fmla="*/ 96695 h 159954"/>
                  <a:gd name="connsiteX817" fmla="*/ 30726 w 70488"/>
                  <a:gd name="connsiteY817" fmla="*/ 96695 h 159954"/>
                  <a:gd name="connsiteX818" fmla="*/ 33437 w 70488"/>
                  <a:gd name="connsiteY818" fmla="*/ 99406 h 159954"/>
                  <a:gd name="connsiteX819" fmla="*/ 30726 w 70488"/>
                  <a:gd name="connsiteY819" fmla="*/ 102118 h 159954"/>
                  <a:gd name="connsiteX820" fmla="*/ 28015 w 70488"/>
                  <a:gd name="connsiteY820" fmla="*/ 99406 h 159954"/>
                  <a:gd name="connsiteX821" fmla="*/ 30726 w 70488"/>
                  <a:gd name="connsiteY821" fmla="*/ 96695 h 159954"/>
                  <a:gd name="connsiteX822" fmla="*/ 30726 w 70488"/>
                  <a:gd name="connsiteY822" fmla="*/ 96695 h 159954"/>
                  <a:gd name="connsiteX823" fmla="*/ 21689 w 70488"/>
                  <a:gd name="connsiteY823" fmla="*/ 96695 h 159954"/>
                  <a:gd name="connsiteX824" fmla="*/ 24400 w 70488"/>
                  <a:gd name="connsiteY824" fmla="*/ 99406 h 159954"/>
                  <a:gd name="connsiteX825" fmla="*/ 21689 w 70488"/>
                  <a:gd name="connsiteY825" fmla="*/ 102118 h 159954"/>
                  <a:gd name="connsiteX826" fmla="*/ 18978 w 70488"/>
                  <a:gd name="connsiteY826" fmla="*/ 99406 h 159954"/>
                  <a:gd name="connsiteX827" fmla="*/ 21689 w 70488"/>
                  <a:gd name="connsiteY827" fmla="*/ 96695 h 159954"/>
                  <a:gd name="connsiteX828" fmla="*/ 21689 w 70488"/>
                  <a:gd name="connsiteY828" fmla="*/ 96695 h 159954"/>
                  <a:gd name="connsiteX829" fmla="*/ 12652 w 70488"/>
                  <a:gd name="connsiteY829" fmla="*/ 96695 h 159954"/>
                  <a:gd name="connsiteX830" fmla="*/ 15363 w 70488"/>
                  <a:gd name="connsiteY830" fmla="*/ 99406 h 159954"/>
                  <a:gd name="connsiteX831" fmla="*/ 12652 w 70488"/>
                  <a:gd name="connsiteY831" fmla="*/ 102118 h 159954"/>
                  <a:gd name="connsiteX832" fmla="*/ 9941 w 70488"/>
                  <a:gd name="connsiteY832" fmla="*/ 99406 h 159954"/>
                  <a:gd name="connsiteX833" fmla="*/ 12652 w 70488"/>
                  <a:gd name="connsiteY833" fmla="*/ 96695 h 159954"/>
                  <a:gd name="connsiteX834" fmla="*/ 12652 w 70488"/>
                  <a:gd name="connsiteY834" fmla="*/ 96695 h 159954"/>
                  <a:gd name="connsiteX835" fmla="*/ 53318 w 70488"/>
                  <a:gd name="connsiteY835" fmla="*/ 92177 h 159954"/>
                  <a:gd name="connsiteX836" fmla="*/ 56029 w 70488"/>
                  <a:gd name="connsiteY836" fmla="*/ 94888 h 159954"/>
                  <a:gd name="connsiteX837" fmla="*/ 53318 w 70488"/>
                  <a:gd name="connsiteY837" fmla="*/ 97599 h 159954"/>
                  <a:gd name="connsiteX838" fmla="*/ 50607 w 70488"/>
                  <a:gd name="connsiteY838" fmla="*/ 94888 h 159954"/>
                  <a:gd name="connsiteX839" fmla="*/ 53318 w 70488"/>
                  <a:gd name="connsiteY839" fmla="*/ 92177 h 159954"/>
                  <a:gd name="connsiteX840" fmla="*/ 53318 w 70488"/>
                  <a:gd name="connsiteY840" fmla="*/ 92177 h 159954"/>
                  <a:gd name="connsiteX841" fmla="*/ 44281 w 70488"/>
                  <a:gd name="connsiteY841" fmla="*/ 92177 h 159954"/>
                  <a:gd name="connsiteX842" fmla="*/ 46992 w 70488"/>
                  <a:gd name="connsiteY842" fmla="*/ 94888 h 159954"/>
                  <a:gd name="connsiteX843" fmla="*/ 44281 w 70488"/>
                  <a:gd name="connsiteY843" fmla="*/ 97599 h 159954"/>
                  <a:gd name="connsiteX844" fmla="*/ 41570 w 70488"/>
                  <a:gd name="connsiteY844" fmla="*/ 94888 h 159954"/>
                  <a:gd name="connsiteX845" fmla="*/ 44281 w 70488"/>
                  <a:gd name="connsiteY845" fmla="*/ 92177 h 159954"/>
                  <a:gd name="connsiteX846" fmla="*/ 44281 w 70488"/>
                  <a:gd name="connsiteY846" fmla="*/ 92177 h 159954"/>
                  <a:gd name="connsiteX847" fmla="*/ 35244 w 70488"/>
                  <a:gd name="connsiteY847" fmla="*/ 92177 h 159954"/>
                  <a:gd name="connsiteX848" fmla="*/ 37955 w 70488"/>
                  <a:gd name="connsiteY848" fmla="*/ 94888 h 159954"/>
                  <a:gd name="connsiteX849" fmla="*/ 35244 w 70488"/>
                  <a:gd name="connsiteY849" fmla="*/ 97599 h 159954"/>
                  <a:gd name="connsiteX850" fmla="*/ 32533 w 70488"/>
                  <a:gd name="connsiteY850" fmla="*/ 94888 h 159954"/>
                  <a:gd name="connsiteX851" fmla="*/ 35244 w 70488"/>
                  <a:gd name="connsiteY851" fmla="*/ 92177 h 159954"/>
                  <a:gd name="connsiteX852" fmla="*/ 35244 w 70488"/>
                  <a:gd name="connsiteY852" fmla="*/ 92177 h 159954"/>
                  <a:gd name="connsiteX853" fmla="*/ 26207 w 70488"/>
                  <a:gd name="connsiteY853" fmla="*/ 92177 h 159954"/>
                  <a:gd name="connsiteX854" fmla="*/ 28918 w 70488"/>
                  <a:gd name="connsiteY854" fmla="*/ 94888 h 159954"/>
                  <a:gd name="connsiteX855" fmla="*/ 26207 w 70488"/>
                  <a:gd name="connsiteY855" fmla="*/ 97599 h 159954"/>
                  <a:gd name="connsiteX856" fmla="*/ 23496 w 70488"/>
                  <a:gd name="connsiteY856" fmla="*/ 94888 h 159954"/>
                  <a:gd name="connsiteX857" fmla="*/ 26207 w 70488"/>
                  <a:gd name="connsiteY857" fmla="*/ 92177 h 159954"/>
                  <a:gd name="connsiteX858" fmla="*/ 26207 w 70488"/>
                  <a:gd name="connsiteY858" fmla="*/ 92177 h 159954"/>
                  <a:gd name="connsiteX859" fmla="*/ 17170 w 70488"/>
                  <a:gd name="connsiteY859" fmla="*/ 92177 h 159954"/>
                  <a:gd name="connsiteX860" fmla="*/ 19881 w 70488"/>
                  <a:gd name="connsiteY860" fmla="*/ 94888 h 159954"/>
                  <a:gd name="connsiteX861" fmla="*/ 17170 w 70488"/>
                  <a:gd name="connsiteY861" fmla="*/ 97599 h 159954"/>
                  <a:gd name="connsiteX862" fmla="*/ 14459 w 70488"/>
                  <a:gd name="connsiteY862" fmla="*/ 94888 h 159954"/>
                  <a:gd name="connsiteX863" fmla="*/ 17170 w 70488"/>
                  <a:gd name="connsiteY863" fmla="*/ 92177 h 159954"/>
                  <a:gd name="connsiteX864" fmla="*/ 17170 w 70488"/>
                  <a:gd name="connsiteY864" fmla="*/ 92177 h 159954"/>
                  <a:gd name="connsiteX865" fmla="*/ 48800 w 70488"/>
                  <a:gd name="connsiteY865" fmla="*/ 86755 h 159954"/>
                  <a:gd name="connsiteX866" fmla="*/ 51511 w 70488"/>
                  <a:gd name="connsiteY866" fmla="*/ 89466 h 159954"/>
                  <a:gd name="connsiteX867" fmla="*/ 48800 w 70488"/>
                  <a:gd name="connsiteY867" fmla="*/ 92177 h 159954"/>
                  <a:gd name="connsiteX868" fmla="*/ 46088 w 70488"/>
                  <a:gd name="connsiteY868" fmla="*/ 89466 h 159954"/>
                  <a:gd name="connsiteX869" fmla="*/ 48800 w 70488"/>
                  <a:gd name="connsiteY869" fmla="*/ 86755 h 159954"/>
                  <a:gd name="connsiteX870" fmla="*/ 48800 w 70488"/>
                  <a:gd name="connsiteY870" fmla="*/ 86755 h 159954"/>
                  <a:gd name="connsiteX871" fmla="*/ 39763 w 70488"/>
                  <a:gd name="connsiteY871" fmla="*/ 86755 h 159954"/>
                  <a:gd name="connsiteX872" fmla="*/ 42474 w 70488"/>
                  <a:gd name="connsiteY872" fmla="*/ 89466 h 159954"/>
                  <a:gd name="connsiteX873" fmla="*/ 39763 w 70488"/>
                  <a:gd name="connsiteY873" fmla="*/ 92177 h 159954"/>
                  <a:gd name="connsiteX874" fmla="*/ 37051 w 70488"/>
                  <a:gd name="connsiteY874" fmla="*/ 89466 h 159954"/>
                  <a:gd name="connsiteX875" fmla="*/ 39763 w 70488"/>
                  <a:gd name="connsiteY875" fmla="*/ 86755 h 159954"/>
                  <a:gd name="connsiteX876" fmla="*/ 39763 w 70488"/>
                  <a:gd name="connsiteY876" fmla="*/ 86755 h 159954"/>
                  <a:gd name="connsiteX877" fmla="*/ 30726 w 70488"/>
                  <a:gd name="connsiteY877" fmla="*/ 86755 h 159954"/>
                  <a:gd name="connsiteX878" fmla="*/ 33437 w 70488"/>
                  <a:gd name="connsiteY878" fmla="*/ 89466 h 159954"/>
                  <a:gd name="connsiteX879" fmla="*/ 30726 w 70488"/>
                  <a:gd name="connsiteY879" fmla="*/ 92177 h 159954"/>
                  <a:gd name="connsiteX880" fmla="*/ 28015 w 70488"/>
                  <a:gd name="connsiteY880" fmla="*/ 89466 h 159954"/>
                  <a:gd name="connsiteX881" fmla="*/ 30726 w 70488"/>
                  <a:gd name="connsiteY881" fmla="*/ 86755 h 159954"/>
                  <a:gd name="connsiteX882" fmla="*/ 30726 w 70488"/>
                  <a:gd name="connsiteY882" fmla="*/ 86755 h 159954"/>
                  <a:gd name="connsiteX883" fmla="*/ 21689 w 70488"/>
                  <a:gd name="connsiteY883" fmla="*/ 86755 h 159954"/>
                  <a:gd name="connsiteX884" fmla="*/ 24400 w 70488"/>
                  <a:gd name="connsiteY884" fmla="*/ 89466 h 159954"/>
                  <a:gd name="connsiteX885" fmla="*/ 21689 w 70488"/>
                  <a:gd name="connsiteY885" fmla="*/ 92177 h 159954"/>
                  <a:gd name="connsiteX886" fmla="*/ 18978 w 70488"/>
                  <a:gd name="connsiteY886" fmla="*/ 89466 h 159954"/>
                  <a:gd name="connsiteX887" fmla="*/ 21689 w 70488"/>
                  <a:gd name="connsiteY887" fmla="*/ 86755 h 159954"/>
                  <a:gd name="connsiteX888" fmla="*/ 21689 w 70488"/>
                  <a:gd name="connsiteY888" fmla="*/ 86755 h 159954"/>
                  <a:gd name="connsiteX889" fmla="*/ 12652 w 70488"/>
                  <a:gd name="connsiteY889" fmla="*/ 86755 h 159954"/>
                  <a:gd name="connsiteX890" fmla="*/ 15363 w 70488"/>
                  <a:gd name="connsiteY890" fmla="*/ 89466 h 159954"/>
                  <a:gd name="connsiteX891" fmla="*/ 12652 w 70488"/>
                  <a:gd name="connsiteY891" fmla="*/ 92177 h 159954"/>
                  <a:gd name="connsiteX892" fmla="*/ 9941 w 70488"/>
                  <a:gd name="connsiteY892" fmla="*/ 89466 h 159954"/>
                  <a:gd name="connsiteX893" fmla="*/ 12652 w 70488"/>
                  <a:gd name="connsiteY893" fmla="*/ 86755 h 159954"/>
                  <a:gd name="connsiteX894" fmla="*/ 12652 w 70488"/>
                  <a:gd name="connsiteY894" fmla="*/ 86755 h 159954"/>
                  <a:gd name="connsiteX895" fmla="*/ 53318 w 70488"/>
                  <a:gd name="connsiteY895" fmla="*/ 82236 h 159954"/>
                  <a:gd name="connsiteX896" fmla="*/ 56029 w 70488"/>
                  <a:gd name="connsiteY896" fmla="*/ 84947 h 159954"/>
                  <a:gd name="connsiteX897" fmla="*/ 53318 w 70488"/>
                  <a:gd name="connsiteY897" fmla="*/ 87658 h 159954"/>
                  <a:gd name="connsiteX898" fmla="*/ 50607 w 70488"/>
                  <a:gd name="connsiteY898" fmla="*/ 84947 h 159954"/>
                  <a:gd name="connsiteX899" fmla="*/ 53318 w 70488"/>
                  <a:gd name="connsiteY899" fmla="*/ 82236 h 159954"/>
                  <a:gd name="connsiteX900" fmla="*/ 53318 w 70488"/>
                  <a:gd name="connsiteY900" fmla="*/ 82236 h 159954"/>
                  <a:gd name="connsiteX901" fmla="*/ 44281 w 70488"/>
                  <a:gd name="connsiteY901" fmla="*/ 82236 h 159954"/>
                  <a:gd name="connsiteX902" fmla="*/ 46992 w 70488"/>
                  <a:gd name="connsiteY902" fmla="*/ 84947 h 159954"/>
                  <a:gd name="connsiteX903" fmla="*/ 44281 w 70488"/>
                  <a:gd name="connsiteY903" fmla="*/ 87658 h 159954"/>
                  <a:gd name="connsiteX904" fmla="*/ 41570 w 70488"/>
                  <a:gd name="connsiteY904" fmla="*/ 84947 h 159954"/>
                  <a:gd name="connsiteX905" fmla="*/ 44281 w 70488"/>
                  <a:gd name="connsiteY905" fmla="*/ 82236 h 159954"/>
                  <a:gd name="connsiteX906" fmla="*/ 44281 w 70488"/>
                  <a:gd name="connsiteY906" fmla="*/ 82236 h 159954"/>
                  <a:gd name="connsiteX907" fmla="*/ 35244 w 70488"/>
                  <a:gd name="connsiteY907" fmla="*/ 82236 h 159954"/>
                  <a:gd name="connsiteX908" fmla="*/ 37955 w 70488"/>
                  <a:gd name="connsiteY908" fmla="*/ 84947 h 159954"/>
                  <a:gd name="connsiteX909" fmla="*/ 35244 w 70488"/>
                  <a:gd name="connsiteY909" fmla="*/ 87658 h 159954"/>
                  <a:gd name="connsiteX910" fmla="*/ 32533 w 70488"/>
                  <a:gd name="connsiteY910" fmla="*/ 84947 h 159954"/>
                  <a:gd name="connsiteX911" fmla="*/ 35244 w 70488"/>
                  <a:gd name="connsiteY911" fmla="*/ 82236 h 159954"/>
                  <a:gd name="connsiteX912" fmla="*/ 35244 w 70488"/>
                  <a:gd name="connsiteY912" fmla="*/ 82236 h 159954"/>
                  <a:gd name="connsiteX913" fmla="*/ 26207 w 70488"/>
                  <a:gd name="connsiteY913" fmla="*/ 82236 h 159954"/>
                  <a:gd name="connsiteX914" fmla="*/ 28918 w 70488"/>
                  <a:gd name="connsiteY914" fmla="*/ 84947 h 159954"/>
                  <a:gd name="connsiteX915" fmla="*/ 26207 w 70488"/>
                  <a:gd name="connsiteY915" fmla="*/ 87658 h 159954"/>
                  <a:gd name="connsiteX916" fmla="*/ 23496 w 70488"/>
                  <a:gd name="connsiteY916" fmla="*/ 84947 h 159954"/>
                  <a:gd name="connsiteX917" fmla="*/ 26207 w 70488"/>
                  <a:gd name="connsiteY917" fmla="*/ 82236 h 159954"/>
                  <a:gd name="connsiteX918" fmla="*/ 26207 w 70488"/>
                  <a:gd name="connsiteY918" fmla="*/ 82236 h 159954"/>
                  <a:gd name="connsiteX919" fmla="*/ 17170 w 70488"/>
                  <a:gd name="connsiteY919" fmla="*/ 82236 h 159954"/>
                  <a:gd name="connsiteX920" fmla="*/ 19881 w 70488"/>
                  <a:gd name="connsiteY920" fmla="*/ 84947 h 159954"/>
                  <a:gd name="connsiteX921" fmla="*/ 17170 w 70488"/>
                  <a:gd name="connsiteY921" fmla="*/ 87658 h 159954"/>
                  <a:gd name="connsiteX922" fmla="*/ 14459 w 70488"/>
                  <a:gd name="connsiteY922" fmla="*/ 84947 h 159954"/>
                  <a:gd name="connsiteX923" fmla="*/ 17170 w 70488"/>
                  <a:gd name="connsiteY923" fmla="*/ 82236 h 159954"/>
                  <a:gd name="connsiteX924" fmla="*/ 17170 w 70488"/>
                  <a:gd name="connsiteY924" fmla="*/ 82236 h 159954"/>
                  <a:gd name="connsiteX925" fmla="*/ 48800 w 70488"/>
                  <a:gd name="connsiteY925" fmla="*/ 76814 h 159954"/>
                  <a:gd name="connsiteX926" fmla="*/ 51511 w 70488"/>
                  <a:gd name="connsiteY926" fmla="*/ 79525 h 159954"/>
                  <a:gd name="connsiteX927" fmla="*/ 48800 w 70488"/>
                  <a:gd name="connsiteY927" fmla="*/ 82236 h 159954"/>
                  <a:gd name="connsiteX928" fmla="*/ 46088 w 70488"/>
                  <a:gd name="connsiteY928" fmla="*/ 79525 h 159954"/>
                  <a:gd name="connsiteX929" fmla="*/ 48800 w 70488"/>
                  <a:gd name="connsiteY929" fmla="*/ 76814 h 159954"/>
                  <a:gd name="connsiteX930" fmla="*/ 48800 w 70488"/>
                  <a:gd name="connsiteY930" fmla="*/ 76814 h 159954"/>
                  <a:gd name="connsiteX931" fmla="*/ 39763 w 70488"/>
                  <a:gd name="connsiteY931" fmla="*/ 76814 h 159954"/>
                  <a:gd name="connsiteX932" fmla="*/ 42474 w 70488"/>
                  <a:gd name="connsiteY932" fmla="*/ 79525 h 159954"/>
                  <a:gd name="connsiteX933" fmla="*/ 39763 w 70488"/>
                  <a:gd name="connsiteY933" fmla="*/ 82236 h 159954"/>
                  <a:gd name="connsiteX934" fmla="*/ 37051 w 70488"/>
                  <a:gd name="connsiteY934" fmla="*/ 79525 h 159954"/>
                  <a:gd name="connsiteX935" fmla="*/ 39763 w 70488"/>
                  <a:gd name="connsiteY935" fmla="*/ 76814 h 159954"/>
                  <a:gd name="connsiteX936" fmla="*/ 39763 w 70488"/>
                  <a:gd name="connsiteY936" fmla="*/ 76814 h 159954"/>
                  <a:gd name="connsiteX937" fmla="*/ 30726 w 70488"/>
                  <a:gd name="connsiteY937" fmla="*/ 76814 h 159954"/>
                  <a:gd name="connsiteX938" fmla="*/ 33437 w 70488"/>
                  <a:gd name="connsiteY938" fmla="*/ 79525 h 159954"/>
                  <a:gd name="connsiteX939" fmla="*/ 30726 w 70488"/>
                  <a:gd name="connsiteY939" fmla="*/ 82236 h 159954"/>
                  <a:gd name="connsiteX940" fmla="*/ 28015 w 70488"/>
                  <a:gd name="connsiteY940" fmla="*/ 79525 h 159954"/>
                  <a:gd name="connsiteX941" fmla="*/ 30726 w 70488"/>
                  <a:gd name="connsiteY941" fmla="*/ 76814 h 159954"/>
                  <a:gd name="connsiteX942" fmla="*/ 30726 w 70488"/>
                  <a:gd name="connsiteY942" fmla="*/ 76814 h 159954"/>
                  <a:gd name="connsiteX943" fmla="*/ 21689 w 70488"/>
                  <a:gd name="connsiteY943" fmla="*/ 76814 h 159954"/>
                  <a:gd name="connsiteX944" fmla="*/ 24400 w 70488"/>
                  <a:gd name="connsiteY944" fmla="*/ 79525 h 159954"/>
                  <a:gd name="connsiteX945" fmla="*/ 21689 w 70488"/>
                  <a:gd name="connsiteY945" fmla="*/ 82236 h 159954"/>
                  <a:gd name="connsiteX946" fmla="*/ 18978 w 70488"/>
                  <a:gd name="connsiteY946" fmla="*/ 79525 h 159954"/>
                  <a:gd name="connsiteX947" fmla="*/ 21689 w 70488"/>
                  <a:gd name="connsiteY947" fmla="*/ 76814 h 159954"/>
                  <a:gd name="connsiteX948" fmla="*/ 21689 w 70488"/>
                  <a:gd name="connsiteY948" fmla="*/ 76814 h 159954"/>
                  <a:gd name="connsiteX949" fmla="*/ 44281 w 70488"/>
                  <a:gd name="connsiteY949" fmla="*/ 72296 h 159954"/>
                  <a:gd name="connsiteX950" fmla="*/ 46992 w 70488"/>
                  <a:gd name="connsiteY950" fmla="*/ 75007 h 159954"/>
                  <a:gd name="connsiteX951" fmla="*/ 44281 w 70488"/>
                  <a:gd name="connsiteY951" fmla="*/ 77718 h 159954"/>
                  <a:gd name="connsiteX952" fmla="*/ 41570 w 70488"/>
                  <a:gd name="connsiteY952" fmla="*/ 75007 h 159954"/>
                  <a:gd name="connsiteX953" fmla="*/ 44281 w 70488"/>
                  <a:gd name="connsiteY953" fmla="*/ 72296 h 159954"/>
                  <a:gd name="connsiteX954" fmla="*/ 44281 w 70488"/>
                  <a:gd name="connsiteY954" fmla="*/ 72296 h 159954"/>
                  <a:gd name="connsiteX955" fmla="*/ 35244 w 70488"/>
                  <a:gd name="connsiteY955" fmla="*/ 72296 h 159954"/>
                  <a:gd name="connsiteX956" fmla="*/ 37955 w 70488"/>
                  <a:gd name="connsiteY956" fmla="*/ 75007 h 159954"/>
                  <a:gd name="connsiteX957" fmla="*/ 35244 w 70488"/>
                  <a:gd name="connsiteY957" fmla="*/ 77718 h 159954"/>
                  <a:gd name="connsiteX958" fmla="*/ 32533 w 70488"/>
                  <a:gd name="connsiteY958" fmla="*/ 75007 h 159954"/>
                  <a:gd name="connsiteX959" fmla="*/ 35244 w 70488"/>
                  <a:gd name="connsiteY959" fmla="*/ 72296 h 159954"/>
                  <a:gd name="connsiteX960" fmla="*/ 35244 w 70488"/>
                  <a:gd name="connsiteY960" fmla="*/ 72296 h 159954"/>
                  <a:gd name="connsiteX961" fmla="*/ 26207 w 70488"/>
                  <a:gd name="connsiteY961" fmla="*/ 72296 h 159954"/>
                  <a:gd name="connsiteX962" fmla="*/ 28918 w 70488"/>
                  <a:gd name="connsiteY962" fmla="*/ 75007 h 159954"/>
                  <a:gd name="connsiteX963" fmla="*/ 26207 w 70488"/>
                  <a:gd name="connsiteY963" fmla="*/ 77718 h 159954"/>
                  <a:gd name="connsiteX964" fmla="*/ 23496 w 70488"/>
                  <a:gd name="connsiteY964" fmla="*/ 75007 h 159954"/>
                  <a:gd name="connsiteX965" fmla="*/ 26207 w 70488"/>
                  <a:gd name="connsiteY965" fmla="*/ 72296 h 159954"/>
                  <a:gd name="connsiteX966" fmla="*/ 26207 w 70488"/>
                  <a:gd name="connsiteY966" fmla="*/ 72296 h 159954"/>
                  <a:gd name="connsiteX967" fmla="*/ 17170 w 70488"/>
                  <a:gd name="connsiteY967" fmla="*/ 72296 h 159954"/>
                  <a:gd name="connsiteX968" fmla="*/ 19881 w 70488"/>
                  <a:gd name="connsiteY968" fmla="*/ 75007 h 159954"/>
                  <a:gd name="connsiteX969" fmla="*/ 17170 w 70488"/>
                  <a:gd name="connsiteY969" fmla="*/ 77718 h 159954"/>
                  <a:gd name="connsiteX970" fmla="*/ 14459 w 70488"/>
                  <a:gd name="connsiteY970" fmla="*/ 75007 h 159954"/>
                  <a:gd name="connsiteX971" fmla="*/ 17170 w 70488"/>
                  <a:gd name="connsiteY971" fmla="*/ 72296 h 159954"/>
                  <a:gd name="connsiteX972" fmla="*/ 17170 w 70488"/>
                  <a:gd name="connsiteY972" fmla="*/ 72296 h 159954"/>
                  <a:gd name="connsiteX973" fmla="*/ 48800 w 70488"/>
                  <a:gd name="connsiteY973" fmla="*/ 66873 h 159954"/>
                  <a:gd name="connsiteX974" fmla="*/ 51511 w 70488"/>
                  <a:gd name="connsiteY974" fmla="*/ 69585 h 159954"/>
                  <a:gd name="connsiteX975" fmla="*/ 48800 w 70488"/>
                  <a:gd name="connsiteY975" fmla="*/ 72296 h 159954"/>
                  <a:gd name="connsiteX976" fmla="*/ 46088 w 70488"/>
                  <a:gd name="connsiteY976" fmla="*/ 69585 h 159954"/>
                  <a:gd name="connsiteX977" fmla="*/ 48800 w 70488"/>
                  <a:gd name="connsiteY977" fmla="*/ 66873 h 159954"/>
                  <a:gd name="connsiteX978" fmla="*/ 48800 w 70488"/>
                  <a:gd name="connsiteY978" fmla="*/ 66873 h 159954"/>
                  <a:gd name="connsiteX979" fmla="*/ 39763 w 70488"/>
                  <a:gd name="connsiteY979" fmla="*/ 66873 h 159954"/>
                  <a:gd name="connsiteX980" fmla="*/ 42474 w 70488"/>
                  <a:gd name="connsiteY980" fmla="*/ 69585 h 159954"/>
                  <a:gd name="connsiteX981" fmla="*/ 39763 w 70488"/>
                  <a:gd name="connsiteY981" fmla="*/ 72296 h 159954"/>
                  <a:gd name="connsiteX982" fmla="*/ 37051 w 70488"/>
                  <a:gd name="connsiteY982" fmla="*/ 69585 h 159954"/>
                  <a:gd name="connsiteX983" fmla="*/ 39763 w 70488"/>
                  <a:gd name="connsiteY983" fmla="*/ 66873 h 159954"/>
                  <a:gd name="connsiteX984" fmla="*/ 39763 w 70488"/>
                  <a:gd name="connsiteY984" fmla="*/ 66873 h 159954"/>
                  <a:gd name="connsiteX985" fmla="*/ 30726 w 70488"/>
                  <a:gd name="connsiteY985" fmla="*/ 66873 h 159954"/>
                  <a:gd name="connsiteX986" fmla="*/ 33437 w 70488"/>
                  <a:gd name="connsiteY986" fmla="*/ 69585 h 159954"/>
                  <a:gd name="connsiteX987" fmla="*/ 30726 w 70488"/>
                  <a:gd name="connsiteY987" fmla="*/ 72296 h 159954"/>
                  <a:gd name="connsiteX988" fmla="*/ 28015 w 70488"/>
                  <a:gd name="connsiteY988" fmla="*/ 69585 h 159954"/>
                  <a:gd name="connsiteX989" fmla="*/ 30726 w 70488"/>
                  <a:gd name="connsiteY989" fmla="*/ 66873 h 159954"/>
                  <a:gd name="connsiteX990" fmla="*/ 30726 w 70488"/>
                  <a:gd name="connsiteY990" fmla="*/ 66873 h 159954"/>
                  <a:gd name="connsiteX991" fmla="*/ 21689 w 70488"/>
                  <a:gd name="connsiteY991" fmla="*/ 66873 h 159954"/>
                  <a:gd name="connsiteX992" fmla="*/ 24400 w 70488"/>
                  <a:gd name="connsiteY992" fmla="*/ 69585 h 159954"/>
                  <a:gd name="connsiteX993" fmla="*/ 21689 w 70488"/>
                  <a:gd name="connsiteY993" fmla="*/ 72296 h 159954"/>
                  <a:gd name="connsiteX994" fmla="*/ 18978 w 70488"/>
                  <a:gd name="connsiteY994" fmla="*/ 69585 h 159954"/>
                  <a:gd name="connsiteX995" fmla="*/ 21689 w 70488"/>
                  <a:gd name="connsiteY995" fmla="*/ 66873 h 159954"/>
                  <a:gd name="connsiteX996" fmla="*/ 21689 w 70488"/>
                  <a:gd name="connsiteY996" fmla="*/ 66873 h 159954"/>
                  <a:gd name="connsiteX997" fmla="*/ 62355 w 70488"/>
                  <a:gd name="connsiteY997" fmla="*/ 150917 h 159954"/>
                  <a:gd name="connsiteX998" fmla="*/ 65066 w 70488"/>
                  <a:gd name="connsiteY998" fmla="*/ 153628 h 159954"/>
                  <a:gd name="connsiteX999" fmla="*/ 62355 w 70488"/>
                  <a:gd name="connsiteY999" fmla="*/ 156339 h 159954"/>
                  <a:gd name="connsiteX1000" fmla="*/ 59644 w 70488"/>
                  <a:gd name="connsiteY1000" fmla="*/ 153628 h 159954"/>
                  <a:gd name="connsiteX1001" fmla="*/ 62355 w 70488"/>
                  <a:gd name="connsiteY1001" fmla="*/ 150917 h 159954"/>
                  <a:gd name="connsiteX1002" fmla="*/ 62355 w 70488"/>
                  <a:gd name="connsiteY1002" fmla="*/ 150917 h 159954"/>
                  <a:gd name="connsiteX1003" fmla="*/ 53318 w 70488"/>
                  <a:gd name="connsiteY1003" fmla="*/ 150917 h 159954"/>
                  <a:gd name="connsiteX1004" fmla="*/ 56029 w 70488"/>
                  <a:gd name="connsiteY1004" fmla="*/ 153628 h 159954"/>
                  <a:gd name="connsiteX1005" fmla="*/ 53318 w 70488"/>
                  <a:gd name="connsiteY1005" fmla="*/ 156339 h 159954"/>
                  <a:gd name="connsiteX1006" fmla="*/ 50607 w 70488"/>
                  <a:gd name="connsiteY1006" fmla="*/ 153628 h 159954"/>
                  <a:gd name="connsiteX1007" fmla="*/ 53318 w 70488"/>
                  <a:gd name="connsiteY1007" fmla="*/ 150917 h 159954"/>
                  <a:gd name="connsiteX1008" fmla="*/ 53318 w 70488"/>
                  <a:gd name="connsiteY1008" fmla="*/ 150917 h 159954"/>
                  <a:gd name="connsiteX1009" fmla="*/ 44281 w 70488"/>
                  <a:gd name="connsiteY1009" fmla="*/ 150917 h 159954"/>
                  <a:gd name="connsiteX1010" fmla="*/ 46992 w 70488"/>
                  <a:gd name="connsiteY1010" fmla="*/ 153628 h 159954"/>
                  <a:gd name="connsiteX1011" fmla="*/ 44281 w 70488"/>
                  <a:gd name="connsiteY1011" fmla="*/ 156339 h 159954"/>
                  <a:gd name="connsiteX1012" fmla="*/ 41570 w 70488"/>
                  <a:gd name="connsiteY1012" fmla="*/ 153628 h 159954"/>
                  <a:gd name="connsiteX1013" fmla="*/ 44281 w 70488"/>
                  <a:gd name="connsiteY1013" fmla="*/ 150917 h 159954"/>
                  <a:gd name="connsiteX1014" fmla="*/ 44281 w 70488"/>
                  <a:gd name="connsiteY1014" fmla="*/ 150917 h 159954"/>
                  <a:gd name="connsiteX1015" fmla="*/ 35244 w 70488"/>
                  <a:gd name="connsiteY1015" fmla="*/ 150917 h 159954"/>
                  <a:gd name="connsiteX1016" fmla="*/ 37955 w 70488"/>
                  <a:gd name="connsiteY1016" fmla="*/ 153628 h 159954"/>
                  <a:gd name="connsiteX1017" fmla="*/ 35244 w 70488"/>
                  <a:gd name="connsiteY1017" fmla="*/ 156339 h 159954"/>
                  <a:gd name="connsiteX1018" fmla="*/ 32533 w 70488"/>
                  <a:gd name="connsiteY1018" fmla="*/ 153628 h 159954"/>
                  <a:gd name="connsiteX1019" fmla="*/ 35244 w 70488"/>
                  <a:gd name="connsiteY1019" fmla="*/ 150917 h 159954"/>
                  <a:gd name="connsiteX1020" fmla="*/ 35244 w 70488"/>
                  <a:gd name="connsiteY1020" fmla="*/ 150917 h 159954"/>
                  <a:gd name="connsiteX1021" fmla="*/ 26207 w 70488"/>
                  <a:gd name="connsiteY1021" fmla="*/ 150917 h 159954"/>
                  <a:gd name="connsiteX1022" fmla="*/ 28918 w 70488"/>
                  <a:gd name="connsiteY1022" fmla="*/ 153628 h 159954"/>
                  <a:gd name="connsiteX1023" fmla="*/ 26207 w 70488"/>
                  <a:gd name="connsiteY1023" fmla="*/ 156339 h 159954"/>
                  <a:gd name="connsiteX1024" fmla="*/ 23496 w 70488"/>
                  <a:gd name="connsiteY1024" fmla="*/ 153628 h 159954"/>
                  <a:gd name="connsiteX1025" fmla="*/ 26207 w 70488"/>
                  <a:gd name="connsiteY1025" fmla="*/ 150917 h 159954"/>
                  <a:gd name="connsiteX1026" fmla="*/ 26207 w 70488"/>
                  <a:gd name="connsiteY1026" fmla="*/ 150917 h 159954"/>
                  <a:gd name="connsiteX1027" fmla="*/ 17170 w 70488"/>
                  <a:gd name="connsiteY1027" fmla="*/ 150917 h 159954"/>
                  <a:gd name="connsiteX1028" fmla="*/ 19881 w 70488"/>
                  <a:gd name="connsiteY1028" fmla="*/ 153628 h 159954"/>
                  <a:gd name="connsiteX1029" fmla="*/ 17170 w 70488"/>
                  <a:gd name="connsiteY1029" fmla="*/ 156339 h 159954"/>
                  <a:gd name="connsiteX1030" fmla="*/ 14459 w 70488"/>
                  <a:gd name="connsiteY1030" fmla="*/ 153628 h 159954"/>
                  <a:gd name="connsiteX1031" fmla="*/ 17170 w 70488"/>
                  <a:gd name="connsiteY1031" fmla="*/ 150917 h 159954"/>
                  <a:gd name="connsiteX1032" fmla="*/ 17170 w 70488"/>
                  <a:gd name="connsiteY1032" fmla="*/ 150917 h 159954"/>
                  <a:gd name="connsiteX1033" fmla="*/ 7230 w 70488"/>
                  <a:gd name="connsiteY1033" fmla="*/ 150917 h 159954"/>
                  <a:gd name="connsiteX1034" fmla="*/ 9941 w 70488"/>
                  <a:gd name="connsiteY1034" fmla="*/ 153628 h 159954"/>
                  <a:gd name="connsiteX1035" fmla="*/ 7230 w 70488"/>
                  <a:gd name="connsiteY1035" fmla="*/ 156339 h 159954"/>
                  <a:gd name="connsiteX1036" fmla="*/ 4518 w 70488"/>
                  <a:gd name="connsiteY1036" fmla="*/ 153628 h 159954"/>
                  <a:gd name="connsiteX1037" fmla="*/ 7230 w 70488"/>
                  <a:gd name="connsiteY1037" fmla="*/ 150917 h 159954"/>
                  <a:gd name="connsiteX1038" fmla="*/ 7230 w 70488"/>
                  <a:gd name="connsiteY1038" fmla="*/ 150917 h 159954"/>
                  <a:gd name="connsiteX1039" fmla="*/ 57837 w 70488"/>
                  <a:gd name="connsiteY1039" fmla="*/ 145495 h 159954"/>
                  <a:gd name="connsiteX1040" fmla="*/ 60548 w 70488"/>
                  <a:gd name="connsiteY1040" fmla="*/ 148206 h 159954"/>
                  <a:gd name="connsiteX1041" fmla="*/ 57837 w 70488"/>
                  <a:gd name="connsiteY1041" fmla="*/ 150917 h 159954"/>
                  <a:gd name="connsiteX1042" fmla="*/ 55125 w 70488"/>
                  <a:gd name="connsiteY1042" fmla="*/ 148206 h 159954"/>
                  <a:gd name="connsiteX1043" fmla="*/ 57837 w 70488"/>
                  <a:gd name="connsiteY1043" fmla="*/ 145495 h 159954"/>
                  <a:gd name="connsiteX1044" fmla="*/ 57837 w 70488"/>
                  <a:gd name="connsiteY1044" fmla="*/ 145495 h 159954"/>
                  <a:gd name="connsiteX1045" fmla="*/ 48800 w 70488"/>
                  <a:gd name="connsiteY1045" fmla="*/ 145495 h 159954"/>
                  <a:gd name="connsiteX1046" fmla="*/ 51511 w 70488"/>
                  <a:gd name="connsiteY1046" fmla="*/ 148206 h 159954"/>
                  <a:gd name="connsiteX1047" fmla="*/ 48800 w 70488"/>
                  <a:gd name="connsiteY1047" fmla="*/ 150917 h 159954"/>
                  <a:gd name="connsiteX1048" fmla="*/ 46088 w 70488"/>
                  <a:gd name="connsiteY1048" fmla="*/ 148206 h 159954"/>
                  <a:gd name="connsiteX1049" fmla="*/ 48800 w 70488"/>
                  <a:gd name="connsiteY1049" fmla="*/ 145495 h 159954"/>
                  <a:gd name="connsiteX1050" fmla="*/ 48800 w 70488"/>
                  <a:gd name="connsiteY1050" fmla="*/ 145495 h 159954"/>
                  <a:gd name="connsiteX1051" fmla="*/ 39763 w 70488"/>
                  <a:gd name="connsiteY1051" fmla="*/ 145495 h 159954"/>
                  <a:gd name="connsiteX1052" fmla="*/ 42474 w 70488"/>
                  <a:gd name="connsiteY1052" fmla="*/ 148206 h 159954"/>
                  <a:gd name="connsiteX1053" fmla="*/ 39763 w 70488"/>
                  <a:gd name="connsiteY1053" fmla="*/ 150917 h 159954"/>
                  <a:gd name="connsiteX1054" fmla="*/ 37051 w 70488"/>
                  <a:gd name="connsiteY1054" fmla="*/ 148206 h 159954"/>
                  <a:gd name="connsiteX1055" fmla="*/ 39763 w 70488"/>
                  <a:gd name="connsiteY1055" fmla="*/ 145495 h 159954"/>
                  <a:gd name="connsiteX1056" fmla="*/ 39763 w 70488"/>
                  <a:gd name="connsiteY1056" fmla="*/ 145495 h 159954"/>
                  <a:gd name="connsiteX1057" fmla="*/ 30726 w 70488"/>
                  <a:gd name="connsiteY1057" fmla="*/ 145495 h 159954"/>
                  <a:gd name="connsiteX1058" fmla="*/ 33437 w 70488"/>
                  <a:gd name="connsiteY1058" fmla="*/ 148206 h 159954"/>
                  <a:gd name="connsiteX1059" fmla="*/ 30726 w 70488"/>
                  <a:gd name="connsiteY1059" fmla="*/ 150917 h 159954"/>
                  <a:gd name="connsiteX1060" fmla="*/ 28015 w 70488"/>
                  <a:gd name="connsiteY1060" fmla="*/ 148206 h 159954"/>
                  <a:gd name="connsiteX1061" fmla="*/ 30726 w 70488"/>
                  <a:gd name="connsiteY1061" fmla="*/ 145495 h 159954"/>
                  <a:gd name="connsiteX1062" fmla="*/ 30726 w 70488"/>
                  <a:gd name="connsiteY1062" fmla="*/ 145495 h 159954"/>
                  <a:gd name="connsiteX1063" fmla="*/ 21689 w 70488"/>
                  <a:gd name="connsiteY1063" fmla="*/ 145495 h 159954"/>
                  <a:gd name="connsiteX1064" fmla="*/ 24400 w 70488"/>
                  <a:gd name="connsiteY1064" fmla="*/ 148206 h 159954"/>
                  <a:gd name="connsiteX1065" fmla="*/ 21689 w 70488"/>
                  <a:gd name="connsiteY1065" fmla="*/ 150917 h 159954"/>
                  <a:gd name="connsiteX1066" fmla="*/ 18978 w 70488"/>
                  <a:gd name="connsiteY1066" fmla="*/ 148206 h 159954"/>
                  <a:gd name="connsiteX1067" fmla="*/ 21689 w 70488"/>
                  <a:gd name="connsiteY1067" fmla="*/ 145495 h 159954"/>
                  <a:gd name="connsiteX1068" fmla="*/ 21689 w 70488"/>
                  <a:gd name="connsiteY1068" fmla="*/ 145495 h 159954"/>
                  <a:gd name="connsiteX1069" fmla="*/ 12652 w 70488"/>
                  <a:gd name="connsiteY1069" fmla="*/ 145495 h 159954"/>
                  <a:gd name="connsiteX1070" fmla="*/ 15363 w 70488"/>
                  <a:gd name="connsiteY1070" fmla="*/ 148206 h 159954"/>
                  <a:gd name="connsiteX1071" fmla="*/ 12652 w 70488"/>
                  <a:gd name="connsiteY1071" fmla="*/ 150917 h 159954"/>
                  <a:gd name="connsiteX1072" fmla="*/ 9941 w 70488"/>
                  <a:gd name="connsiteY1072" fmla="*/ 148206 h 159954"/>
                  <a:gd name="connsiteX1073" fmla="*/ 12652 w 70488"/>
                  <a:gd name="connsiteY1073" fmla="*/ 145495 h 159954"/>
                  <a:gd name="connsiteX1074" fmla="*/ 12652 w 70488"/>
                  <a:gd name="connsiteY1074" fmla="*/ 145495 h 159954"/>
                  <a:gd name="connsiteX1075" fmla="*/ 62355 w 70488"/>
                  <a:gd name="connsiteY1075" fmla="*/ 140976 h 159954"/>
                  <a:gd name="connsiteX1076" fmla="*/ 65066 w 70488"/>
                  <a:gd name="connsiteY1076" fmla="*/ 143688 h 159954"/>
                  <a:gd name="connsiteX1077" fmla="*/ 62355 w 70488"/>
                  <a:gd name="connsiteY1077" fmla="*/ 146399 h 159954"/>
                  <a:gd name="connsiteX1078" fmla="*/ 59644 w 70488"/>
                  <a:gd name="connsiteY1078" fmla="*/ 143688 h 159954"/>
                  <a:gd name="connsiteX1079" fmla="*/ 62355 w 70488"/>
                  <a:gd name="connsiteY1079" fmla="*/ 140976 h 159954"/>
                  <a:gd name="connsiteX1080" fmla="*/ 62355 w 70488"/>
                  <a:gd name="connsiteY1080" fmla="*/ 140976 h 159954"/>
                  <a:gd name="connsiteX1081" fmla="*/ 53318 w 70488"/>
                  <a:gd name="connsiteY1081" fmla="*/ 140976 h 159954"/>
                  <a:gd name="connsiteX1082" fmla="*/ 56029 w 70488"/>
                  <a:gd name="connsiteY1082" fmla="*/ 143688 h 159954"/>
                  <a:gd name="connsiteX1083" fmla="*/ 53318 w 70488"/>
                  <a:gd name="connsiteY1083" fmla="*/ 146399 h 159954"/>
                  <a:gd name="connsiteX1084" fmla="*/ 50607 w 70488"/>
                  <a:gd name="connsiteY1084" fmla="*/ 143688 h 159954"/>
                  <a:gd name="connsiteX1085" fmla="*/ 53318 w 70488"/>
                  <a:gd name="connsiteY1085" fmla="*/ 140976 h 159954"/>
                  <a:gd name="connsiteX1086" fmla="*/ 53318 w 70488"/>
                  <a:gd name="connsiteY1086" fmla="*/ 140976 h 159954"/>
                  <a:gd name="connsiteX1087" fmla="*/ 44281 w 70488"/>
                  <a:gd name="connsiteY1087" fmla="*/ 140976 h 159954"/>
                  <a:gd name="connsiteX1088" fmla="*/ 46992 w 70488"/>
                  <a:gd name="connsiteY1088" fmla="*/ 143688 h 159954"/>
                  <a:gd name="connsiteX1089" fmla="*/ 44281 w 70488"/>
                  <a:gd name="connsiteY1089" fmla="*/ 146399 h 159954"/>
                  <a:gd name="connsiteX1090" fmla="*/ 41570 w 70488"/>
                  <a:gd name="connsiteY1090" fmla="*/ 143688 h 159954"/>
                  <a:gd name="connsiteX1091" fmla="*/ 44281 w 70488"/>
                  <a:gd name="connsiteY1091" fmla="*/ 140976 h 159954"/>
                  <a:gd name="connsiteX1092" fmla="*/ 44281 w 70488"/>
                  <a:gd name="connsiteY1092" fmla="*/ 140976 h 159954"/>
                  <a:gd name="connsiteX1093" fmla="*/ 35244 w 70488"/>
                  <a:gd name="connsiteY1093" fmla="*/ 140976 h 159954"/>
                  <a:gd name="connsiteX1094" fmla="*/ 37955 w 70488"/>
                  <a:gd name="connsiteY1094" fmla="*/ 143688 h 159954"/>
                  <a:gd name="connsiteX1095" fmla="*/ 35244 w 70488"/>
                  <a:gd name="connsiteY1095" fmla="*/ 146399 h 159954"/>
                  <a:gd name="connsiteX1096" fmla="*/ 32533 w 70488"/>
                  <a:gd name="connsiteY1096" fmla="*/ 143688 h 159954"/>
                  <a:gd name="connsiteX1097" fmla="*/ 35244 w 70488"/>
                  <a:gd name="connsiteY1097" fmla="*/ 140976 h 159954"/>
                  <a:gd name="connsiteX1098" fmla="*/ 35244 w 70488"/>
                  <a:gd name="connsiteY1098" fmla="*/ 140976 h 159954"/>
                  <a:gd name="connsiteX1099" fmla="*/ 26207 w 70488"/>
                  <a:gd name="connsiteY1099" fmla="*/ 140976 h 159954"/>
                  <a:gd name="connsiteX1100" fmla="*/ 28918 w 70488"/>
                  <a:gd name="connsiteY1100" fmla="*/ 143688 h 159954"/>
                  <a:gd name="connsiteX1101" fmla="*/ 26207 w 70488"/>
                  <a:gd name="connsiteY1101" fmla="*/ 146399 h 159954"/>
                  <a:gd name="connsiteX1102" fmla="*/ 23496 w 70488"/>
                  <a:gd name="connsiteY1102" fmla="*/ 143688 h 159954"/>
                  <a:gd name="connsiteX1103" fmla="*/ 26207 w 70488"/>
                  <a:gd name="connsiteY1103" fmla="*/ 140976 h 159954"/>
                  <a:gd name="connsiteX1104" fmla="*/ 26207 w 70488"/>
                  <a:gd name="connsiteY1104" fmla="*/ 140976 h 159954"/>
                  <a:gd name="connsiteX1105" fmla="*/ 17170 w 70488"/>
                  <a:gd name="connsiteY1105" fmla="*/ 140976 h 159954"/>
                  <a:gd name="connsiteX1106" fmla="*/ 19881 w 70488"/>
                  <a:gd name="connsiteY1106" fmla="*/ 143688 h 159954"/>
                  <a:gd name="connsiteX1107" fmla="*/ 17170 w 70488"/>
                  <a:gd name="connsiteY1107" fmla="*/ 146399 h 159954"/>
                  <a:gd name="connsiteX1108" fmla="*/ 14459 w 70488"/>
                  <a:gd name="connsiteY1108" fmla="*/ 143688 h 159954"/>
                  <a:gd name="connsiteX1109" fmla="*/ 17170 w 70488"/>
                  <a:gd name="connsiteY1109" fmla="*/ 140976 h 159954"/>
                  <a:gd name="connsiteX1110" fmla="*/ 17170 w 70488"/>
                  <a:gd name="connsiteY1110" fmla="*/ 140976 h 159954"/>
                  <a:gd name="connsiteX1111" fmla="*/ 7230 w 70488"/>
                  <a:gd name="connsiteY1111" fmla="*/ 140976 h 159954"/>
                  <a:gd name="connsiteX1112" fmla="*/ 9941 w 70488"/>
                  <a:gd name="connsiteY1112" fmla="*/ 143688 h 159954"/>
                  <a:gd name="connsiteX1113" fmla="*/ 7230 w 70488"/>
                  <a:gd name="connsiteY1113" fmla="*/ 146399 h 159954"/>
                  <a:gd name="connsiteX1114" fmla="*/ 4518 w 70488"/>
                  <a:gd name="connsiteY1114" fmla="*/ 143688 h 159954"/>
                  <a:gd name="connsiteX1115" fmla="*/ 7230 w 70488"/>
                  <a:gd name="connsiteY1115" fmla="*/ 140976 h 159954"/>
                  <a:gd name="connsiteX1116" fmla="*/ 7230 w 70488"/>
                  <a:gd name="connsiteY1116" fmla="*/ 140976 h 159954"/>
                  <a:gd name="connsiteX1117" fmla="*/ 57837 w 70488"/>
                  <a:gd name="connsiteY1117" fmla="*/ 135554 h 159954"/>
                  <a:gd name="connsiteX1118" fmla="*/ 60548 w 70488"/>
                  <a:gd name="connsiteY1118" fmla="*/ 138265 h 159954"/>
                  <a:gd name="connsiteX1119" fmla="*/ 57837 w 70488"/>
                  <a:gd name="connsiteY1119" fmla="*/ 140976 h 159954"/>
                  <a:gd name="connsiteX1120" fmla="*/ 55125 w 70488"/>
                  <a:gd name="connsiteY1120" fmla="*/ 138265 h 159954"/>
                  <a:gd name="connsiteX1121" fmla="*/ 57837 w 70488"/>
                  <a:gd name="connsiteY1121" fmla="*/ 135554 h 159954"/>
                  <a:gd name="connsiteX1122" fmla="*/ 57837 w 70488"/>
                  <a:gd name="connsiteY1122" fmla="*/ 135554 h 159954"/>
                  <a:gd name="connsiteX1123" fmla="*/ 48800 w 70488"/>
                  <a:gd name="connsiteY1123" fmla="*/ 135554 h 159954"/>
                  <a:gd name="connsiteX1124" fmla="*/ 51511 w 70488"/>
                  <a:gd name="connsiteY1124" fmla="*/ 138265 h 159954"/>
                  <a:gd name="connsiteX1125" fmla="*/ 48800 w 70488"/>
                  <a:gd name="connsiteY1125" fmla="*/ 140976 h 159954"/>
                  <a:gd name="connsiteX1126" fmla="*/ 46088 w 70488"/>
                  <a:gd name="connsiteY1126" fmla="*/ 138265 h 159954"/>
                  <a:gd name="connsiteX1127" fmla="*/ 48800 w 70488"/>
                  <a:gd name="connsiteY1127" fmla="*/ 135554 h 159954"/>
                  <a:gd name="connsiteX1128" fmla="*/ 48800 w 70488"/>
                  <a:gd name="connsiteY1128" fmla="*/ 135554 h 159954"/>
                  <a:gd name="connsiteX1129" fmla="*/ 39763 w 70488"/>
                  <a:gd name="connsiteY1129" fmla="*/ 135554 h 159954"/>
                  <a:gd name="connsiteX1130" fmla="*/ 42474 w 70488"/>
                  <a:gd name="connsiteY1130" fmla="*/ 138265 h 159954"/>
                  <a:gd name="connsiteX1131" fmla="*/ 39763 w 70488"/>
                  <a:gd name="connsiteY1131" fmla="*/ 140976 h 159954"/>
                  <a:gd name="connsiteX1132" fmla="*/ 37051 w 70488"/>
                  <a:gd name="connsiteY1132" fmla="*/ 138265 h 159954"/>
                  <a:gd name="connsiteX1133" fmla="*/ 39763 w 70488"/>
                  <a:gd name="connsiteY1133" fmla="*/ 135554 h 159954"/>
                  <a:gd name="connsiteX1134" fmla="*/ 39763 w 70488"/>
                  <a:gd name="connsiteY1134" fmla="*/ 135554 h 159954"/>
                  <a:gd name="connsiteX1135" fmla="*/ 30726 w 70488"/>
                  <a:gd name="connsiteY1135" fmla="*/ 135554 h 159954"/>
                  <a:gd name="connsiteX1136" fmla="*/ 33437 w 70488"/>
                  <a:gd name="connsiteY1136" fmla="*/ 138265 h 159954"/>
                  <a:gd name="connsiteX1137" fmla="*/ 30726 w 70488"/>
                  <a:gd name="connsiteY1137" fmla="*/ 140976 h 159954"/>
                  <a:gd name="connsiteX1138" fmla="*/ 28015 w 70488"/>
                  <a:gd name="connsiteY1138" fmla="*/ 138265 h 159954"/>
                  <a:gd name="connsiteX1139" fmla="*/ 30726 w 70488"/>
                  <a:gd name="connsiteY1139" fmla="*/ 135554 h 159954"/>
                  <a:gd name="connsiteX1140" fmla="*/ 30726 w 70488"/>
                  <a:gd name="connsiteY1140" fmla="*/ 135554 h 159954"/>
                  <a:gd name="connsiteX1141" fmla="*/ 21689 w 70488"/>
                  <a:gd name="connsiteY1141" fmla="*/ 135554 h 159954"/>
                  <a:gd name="connsiteX1142" fmla="*/ 24400 w 70488"/>
                  <a:gd name="connsiteY1142" fmla="*/ 138265 h 159954"/>
                  <a:gd name="connsiteX1143" fmla="*/ 21689 w 70488"/>
                  <a:gd name="connsiteY1143" fmla="*/ 140976 h 159954"/>
                  <a:gd name="connsiteX1144" fmla="*/ 18978 w 70488"/>
                  <a:gd name="connsiteY1144" fmla="*/ 138265 h 159954"/>
                  <a:gd name="connsiteX1145" fmla="*/ 21689 w 70488"/>
                  <a:gd name="connsiteY1145" fmla="*/ 135554 h 159954"/>
                  <a:gd name="connsiteX1146" fmla="*/ 21689 w 70488"/>
                  <a:gd name="connsiteY1146" fmla="*/ 135554 h 159954"/>
                  <a:gd name="connsiteX1147" fmla="*/ 12652 w 70488"/>
                  <a:gd name="connsiteY1147" fmla="*/ 135554 h 159954"/>
                  <a:gd name="connsiteX1148" fmla="*/ 15363 w 70488"/>
                  <a:gd name="connsiteY1148" fmla="*/ 138265 h 159954"/>
                  <a:gd name="connsiteX1149" fmla="*/ 12652 w 70488"/>
                  <a:gd name="connsiteY1149" fmla="*/ 140976 h 159954"/>
                  <a:gd name="connsiteX1150" fmla="*/ 9941 w 70488"/>
                  <a:gd name="connsiteY1150" fmla="*/ 138265 h 159954"/>
                  <a:gd name="connsiteX1151" fmla="*/ 12652 w 70488"/>
                  <a:gd name="connsiteY1151" fmla="*/ 135554 h 159954"/>
                  <a:gd name="connsiteX1152" fmla="*/ 12652 w 70488"/>
                  <a:gd name="connsiteY1152" fmla="*/ 135554 h 159954"/>
                  <a:gd name="connsiteX1153" fmla="*/ 62355 w 70488"/>
                  <a:gd name="connsiteY1153" fmla="*/ 131036 h 159954"/>
                  <a:gd name="connsiteX1154" fmla="*/ 65066 w 70488"/>
                  <a:gd name="connsiteY1154" fmla="*/ 133747 h 159954"/>
                  <a:gd name="connsiteX1155" fmla="*/ 62355 w 70488"/>
                  <a:gd name="connsiteY1155" fmla="*/ 136458 h 159954"/>
                  <a:gd name="connsiteX1156" fmla="*/ 59644 w 70488"/>
                  <a:gd name="connsiteY1156" fmla="*/ 133747 h 159954"/>
                  <a:gd name="connsiteX1157" fmla="*/ 62355 w 70488"/>
                  <a:gd name="connsiteY1157" fmla="*/ 131036 h 159954"/>
                  <a:gd name="connsiteX1158" fmla="*/ 62355 w 70488"/>
                  <a:gd name="connsiteY1158" fmla="*/ 131036 h 159954"/>
                  <a:gd name="connsiteX1159" fmla="*/ 53318 w 70488"/>
                  <a:gd name="connsiteY1159" fmla="*/ 131036 h 159954"/>
                  <a:gd name="connsiteX1160" fmla="*/ 56029 w 70488"/>
                  <a:gd name="connsiteY1160" fmla="*/ 133747 h 159954"/>
                  <a:gd name="connsiteX1161" fmla="*/ 53318 w 70488"/>
                  <a:gd name="connsiteY1161" fmla="*/ 136458 h 159954"/>
                  <a:gd name="connsiteX1162" fmla="*/ 50607 w 70488"/>
                  <a:gd name="connsiteY1162" fmla="*/ 133747 h 159954"/>
                  <a:gd name="connsiteX1163" fmla="*/ 53318 w 70488"/>
                  <a:gd name="connsiteY1163" fmla="*/ 131036 h 159954"/>
                  <a:gd name="connsiteX1164" fmla="*/ 53318 w 70488"/>
                  <a:gd name="connsiteY1164" fmla="*/ 131036 h 159954"/>
                  <a:gd name="connsiteX1165" fmla="*/ 44281 w 70488"/>
                  <a:gd name="connsiteY1165" fmla="*/ 131036 h 159954"/>
                  <a:gd name="connsiteX1166" fmla="*/ 46992 w 70488"/>
                  <a:gd name="connsiteY1166" fmla="*/ 133747 h 159954"/>
                  <a:gd name="connsiteX1167" fmla="*/ 44281 w 70488"/>
                  <a:gd name="connsiteY1167" fmla="*/ 136458 h 159954"/>
                  <a:gd name="connsiteX1168" fmla="*/ 41570 w 70488"/>
                  <a:gd name="connsiteY1168" fmla="*/ 133747 h 159954"/>
                  <a:gd name="connsiteX1169" fmla="*/ 44281 w 70488"/>
                  <a:gd name="connsiteY1169" fmla="*/ 131036 h 159954"/>
                  <a:gd name="connsiteX1170" fmla="*/ 44281 w 70488"/>
                  <a:gd name="connsiteY1170" fmla="*/ 131036 h 159954"/>
                  <a:gd name="connsiteX1171" fmla="*/ 35244 w 70488"/>
                  <a:gd name="connsiteY1171" fmla="*/ 131036 h 159954"/>
                  <a:gd name="connsiteX1172" fmla="*/ 37955 w 70488"/>
                  <a:gd name="connsiteY1172" fmla="*/ 133747 h 159954"/>
                  <a:gd name="connsiteX1173" fmla="*/ 35244 w 70488"/>
                  <a:gd name="connsiteY1173" fmla="*/ 136458 h 159954"/>
                  <a:gd name="connsiteX1174" fmla="*/ 32533 w 70488"/>
                  <a:gd name="connsiteY1174" fmla="*/ 133747 h 159954"/>
                  <a:gd name="connsiteX1175" fmla="*/ 35244 w 70488"/>
                  <a:gd name="connsiteY1175" fmla="*/ 131036 h 159954"/>
                  <a:gd name="connsiteX1176" fmla="*/ 35244 w 70488"/>
                  <a:gd name="connsiteY1176" fmla="*/ 131036 h 159954"/>
                  <a:gd name="connsiteX1177" fmla="*/ 26207 w 70488"/>
                  <a:gd name="connsiteY1177" fmla="*/ 131036 h 159954"/>
                  <a:gd name="connsiteX1178" fmla="*/ 28918 w 70488"/>
                  <a:gd name="connsiteY1178" fmla="*/ 133747 h 159954"/>
                  <a:gd name="connsiteX1179" fmla="*/ 26207 w 70488"/>
                  <a:gd name="connsiteY1179" fmla="*/ 136458 h 159954"/>
                  <a:gd name="connsiteX1180" fmla="*/ 23496 w 70488"/>
                  <a:gd name="connsiteY1180" fmla="*/ 133747 h 159954"/>
                  <a:gd name="connsiteX1181" fmla="*/ 26207 w 70488"/>
                  <a:gd name="connsiteY1181" fmla="*/ 131036 h 159954"/>
                  <a:gd name="connsiteX1182" fmla="*/ 26207 w 70488"/>
                  <a:gd name="connsiteY1182" fmla="*/ 131036 h 159954"/>
                  <a:gd name="connsiteX1183" fmla="*/ 17170 w 70488"/>
                  <a:gd name="connsiteY1183" fmla="*/ 131036 h 159954"/>
                  <a:gd name="connsiteX1184" fmla="*/ 19881 w 70488"/>
                  <a:gd name="connsiteY1184" fmla="*/ 133747 h 159954"/>
                  <a:gd name="connsiteX1185" fmla="*/ 17170 w 70488"/>
                  <a:gd name="connsiteY1185" fmla="*/ 136458 h 159954"/>
                  <a:gd name="connsiteX1186" fmla="*/ 14459 w 70488"/>
                  <a:gd name="connsiteY1186" fmla="*/ 133747 h 159954"/>
                  <a:gd name="connsiteX1187" fmla="*/ 17170 w 70488"/>
                  <a:gd name="connsiteY1187" fmla="*/ 131036 h 159954"/>
                  <a:gd name="connsiteX1188" fmla="*/ 17170 w 70488"/>
                  <a:gd name="connsiteY1188" fmla="*/ 131036 h 159954"/>
                  <a:gd name="connsiteX1189" fmla="*/ 7230 w 70488"/>
                  <a:gd name="connsiteY1189" fmla="*/ 131036 h 159954"/>
                  <a:gd name="connsiteX1190" fmla="*/ 9941 w 70488"/>
                  <a:gd name="connsiteY1190" fmla="*/ 133747 h 159954"/>
                  <a:gd name="connsiteX1191" fmla="*/ 7230 w 70488"/>
                  <a:gd name="connsiteY1191" fmla="*/ 136458 h 159954"/>
                  <a:gd name="connsiteX1192" fmla="*/ 4518 w 70488"/>
                  <a:gd name="connsiteY1192" fmla="*/ 133747 h 159954"/>
                  <a:gd name="connsiteX1193" fmla="*/ 7230 w 70488"/>
                  <a:gd name="connsiteY1193" fmla="*/ 131036 h 159954"/>
                  <a:gd name="connsiteX1194" fmla="*/ 7230 w 70488"/>
                  <a:gd name="connsiteY1194" fmla="*/ 131036 h 159954"/>
                  <a:gd name="connsiteX1195" fmla="*/ 57837 w 70488"/>
                  <a:gd name="connsiteY1195" fmla="*/ 126517 h 159954"/>
                  <a:gd name="connsiteX1196" fmla="*/ 60548 w 70488"/>
                  <a:gd name="connsiteY1196" fmla="*/ 129228 h 159954"/>
                  <a:gd name="connsiteX1197" fmla="*/ 57837 w 70488"/>
                  <a:gd name="connsiteY1197" fmla="*/ 131940 h 159954"/>
                  <a:gd name="connsiteX1198" fmla="*/ 55125 w 70488"/>
                  <a:gd name="connsiteY1198" fmla="*/ 129228 h 159954"/>
                  <a:gd name="connsiteX1199" fmla="*/ 57837 w 70488"/>
                  <a:gd name="connsiteY1199" fmla="*/ 126517 h 159954"/>
                  <a:gd name="connsiteX1200" fmla="*/ 57837 w 70488"/>
                  <a:gd name="connsiteY1200" fmla="*/ 126517 h 159954"/>
                  <a:gd name="connsiteX1201" fmla="*/ 48800 w 70488"/>
                  <a:gd name="connsiteY1201" fmla="*/ 126517 h 159954"/>
                  <a:gd name="connsiteX1202" fmla="*/ 51511 w 70488"/>
                  <a:gd name="connsiteY1202" fmla="*/ 129228 h 159954"/>
                  <a:gd name="connsiteX1203" fmla="*/ 48800 w 70488"/>
                  <a:gd name="connsiteY1203" fmla="*/ 131940 h 159954"/>
                  <a:gd name="connsiteX1204" fmla="*/ 46088 w 70488"/>
                  <a:gd name="connsiteY1204" fmla="*/ 129228 h 159954"/>
                  <a:gd name="connsiteX1205" fmla="*/ 48800 w 70488"/>
                  <a:gd name="connsiteY1205" fmla="*/ 126517 h 159954"/>
                  <a:gd name="connsiteX1206" fmla="*/ 48800 w 70488"/>
                  <a:gd name="connsiteY1206" fmla="*/ 126517 h 159954"/>
                  <a:gd name="connsiteX1207" fmla="*/ 39763 w 70488"/>
                  <a:gd name="connsiteY1207" fmla="*/ 126517 h 159954"/>
                  <a:gd name="connsiteX1208" fmla="*/ 42474 w 70488"/>
                  <a:gd name="connsiteY1208" fmla="*/ 129228 h 159954"/>
                  <a:gd name="connsiteX1209" fmla="*/ 39763 w 70488"/>
                  <a:gd name="connsiteY1209" fmla="*/ 131940 h 159954"/>
                  <a:gd name="connsiteX1210" fmla="*/ 37051 w 70488"/>
                  <a:gd name="connsiteY1210" fmla="*/ 129228 h 159954"/>
                  <a:gd name="connsiteX1211" fmla="*/ 39763 w 70488"/>
                  <a:gd name="connsiteY1211" fmla="*/ 126517 h 159954"/>
                  <a:gd name="connsiteX1212" fmla="*/ 39763 w 70488"/>
                  <a:gd name="connsiteY1212" fmla="*/ 126517 h 159954"/>
                  <a:gd name="connsiteX1213" fmla="*/ 30726 w 70488"/>
                  <a:gd name="connsiteY1213" fmla="*/ 126517 h 159954"/>
                  <a:gd name="connsiteX1214" fmla="*/ 33437 w 70488"/>
                  <a:gd name="connsiteY1214" fmla="*/ 129228 h 159954"/>
                  <a:gd name="connsiteX1215" fmla="*/ 30726 w 70488"/>
                  <a:gd name="connsiteY1215" fmla="*/ 131940 h 159954"/>
                  <a:gd name="connsiteX1216" fmla="*/ 28015 w 70488"/>
                  <a:gd name="connsiteY1216" fmla="*/ 129228 h 159954"/>
                  <a:gd name="connsiteX1217" fmla="*/ 30726 w 70488"/>
                  <a:gd name="connsiteY1217" fmla="*/ 126517 h 159954"/>
                  <a:gd name="connsiteX1218" fmla="*/ 30726 w 70488"/>
                  <a:gd name="connsiteY1218" fmla="*/ 126517 h 159954"/>
                  <a:gd name="connsiteX1219" fmla="*/ 21689 w 70488"/>
                  <a:gd name="connsiteY1219" fmla="*/ 126517 h 159954"/>
                  <a:gd name="connsiteX1220" fmla="*/ 24400 w 70488"/>
                  <a:gd name="connsiteY1220" fmla="*/ 129228 h 159954"/>
                  <a:gd name="connsiteX1221" fmla="*/ 21689 w 70488"/>
                  <a:gd name="connsiteY1221" fmla="*/ 131940 h 159954"/>
                  <a:gd name="connsiteX1222" fmla="*/ 18978 w 70488"/>
                  <a:gd name="connsiteY1222" fmla="*/ 129228 h 159954"/>
                  <a:gd name="connsiteX1223" fmla="*/ 21689 w 70488"/>
                  <a:gd name="connsiteY1223" fmla="*/ 126517 h 159954"/>
                  <a:gd name="connsiteX1224" fmla="*/ 21689 w 70488"/>
                  <a:gd name="connsiteY1224" fmla="*/ 126517 h 159954"/>
                  <a:gd name="connsiteX1225" fmla="*/ 12652 w 70488"/>
                  <a:gd name="connsiteY1225" fmla="*/ 126517 h 159954"/>
                  <a:gd name="connsiteX1226" fmla="*/ 15363 w 70488"/>
                  <a:gd name="connsiteY1226" fmla="*/ 129228 h 159954"/>
                  <a:gd name="connsiteX1227" fmla="*/ 12652 w 70488"/>
                  <a:gd name="connsiteY1227" fmla="*/ 131940 h 159954"/>
                  <a:gd name="connsiteX1228" fmla="*/ 9941 w 70488"/>
                  <a:gd name="connsiteY1228" fmla="*/ 129228 h 159954"/>
                  <a:gd name="connsiteX1229" fmla="*/ 12652 w 70488"/>
                  <a:gd name="connsiteY1229" fmla="*/ 126517 h 159954"/>
                  <a:gd name="connsiteX1230" fmla="*/ 12652 w 70488"/>
                  <a:gd name="connsiteY1230" fmla="*/ 126517 h 159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</a:cxnLst>
                <a:rect l="l" t="t" r="r" b="b"/>
                <a:pathLst>
                  <a:path w="70488" h="159954">
                    <a:moveTo>
                      <a:pt x="904" y="154532"/>
                    </a:moveTo>
                    <a:lnTo>
                      <a:pt x="904" y="154532"/>
                    </a:lnTo>
                    <a:lnTo>
                      <a:pt x="904" y="154532"/>
                    </a:lnTo>
                    <a:cubicBezTo>
                      <a:pt x="904" y="153628"/>
                      <a:pt x="904" y="153628"/>
                      <a:pt x="904" y="154532"/>
                    </a:cubicBezTo>
                    <a:lnTo>
                      <a:pt x="904" y="154532"/>
                    </a:lnTo>
                    <a:close/>
                    <a:moveTo>
                      <a:pt x="904" y="150013"/>
                    </a:moveTo>
                    <a:lnTo>
                      <a:pt x="1807" y="146399"/>
                    </a:lnTo>
                    <a:cubicBezTo>
                      <a:pt x="1807" y="146399"/>
                      <a:pt x="2711" y="146399"/>
                      <a:pt x="2711" y="146399"/>
                    </a:cubicBezTo>
                    <a:cubicBezTo>
                      <a:pt x="3615" y="146399"/>
                      <a:pt x="5422" y="147302"/>
                      <a:pt x="5422" y="149110"/>
                    </a:cubicBezTo>
                    <a:cubicBezTo>
                      <a:pt x="5422" y="150013"/>
                      <a:pt x="4518" y="151821"/>
                      <a:pt x="2711" y="151821"/>
                    </a:cubicBezTo>
                    <a:cubicBezTo>
                      <a:pt x="2711" y="150013"/>
                      <a:pt x="1807" y="150013"/>
                      <a:pt x="904" y="150013"/>
                    </a:cubicBezTo>
                    <a:lnTo>
                      <a:pt x="904" y="150013"/>
                    </a:lnTo>
                    <a:close/>
                    <a:moveTo>
                      <a:pt x="2711" y="140073"/>
                    </a:moveTo>
                    <a:lnTo>
                      <a:pt x="3615" y="135554"/>
                    </a:lnTo>
                    <a:cubicBezTo>
                      <a:pt x="4518" y="135554"/>
                      <a:pt x="5422" y="136458"/>
                      <a:pt x="5422" y="138265"/>
                    </a:cubicBezTo>
                    <a:cubicBezTo>
                      <a:pt x="5422" y="139169"/>
                      <a:pt x="4518" y="140976"/>
                      <a:pt x="2711" y="140073"/>
                    </a:cubicBezTo>
                    <a:cubicBezTo>
                      <a:pt x="2711" y="140976"/>
                      <a:pt x="2711" y="140976"/>
                      <a:pt x="2711" y="140073"/>
                    </a:cubicBezTo>
                    <a:lnTo>
                      <a:pt x="2711" y="140073"/>
                    </a:lnTo>
                    <a:close/>
                    <a:moveTo>
                      <a:pt x="4518" y="130132"/>
                    </a:moveTo>
                    <a:lnTo>
                      <a:pt x="5422" y="126517"/>
                    </a:lnTo>
                    <a:cubicBezTo>
                      <a:pt x="5422" y="126517"/>
                      <a:pt x="6326" y="127421"/>
                      <a:pt x="6326" y="128325"/>
                    </a:cubicBezTo>
                    <a:cubicBezTo>
                      <a:pt x="5422" y="129228"/>
                      <a:pt x="4518" y="130132"/>
                      <a:pt x="4518" y="130132"/>
                    </a:cubicBezTo>
                    <a:lnTo>
                      <a:pt x="4518" y="130132"/>
                    </a:lnTo>
                    <a:close/>
                    <a:moveTo>
                      <a:pt x="6326" y="115673"/>
                    </a:moveTo>
                    <a:lnTo>
                      <a:pt x="7230" y="112058"/>
                    </a:lnTo>
                    <a:cubicBezTo>
                      <a:pt x="7230" y="112058"/>
                      <a:pt x="8133" y="112058"/>
                      <a:pt x="8133" y="112058"/>
                    </a:cubicBezTo>
                    <a:cubicBezTo>
                      <a:pt x="9037" y="112058"/>
                      <a:pt x="10844" y="112962"/>
                      <a:pt x="10844" y="114769"/>
                    </a:cubicBezTo>
                    <a:cubicBezTo>
                      <a:pt x="10844" y="115673"/>
                      <a:pt x="9941" y="117480"/>
                      <a:pt x="8133" y="117480"/>
                    </a:cubicBezTo>
                    <a:cubicBezTo>
                      <a:pt x="7230" y="116577"/>
                      <a:pt x="6326" y="115673"/>
                      <a:pt x="6326" y="115673"/>
                    </a:cubicBezTo>
                    <a:lnTo>
                      <a:pt x="6326" y="115673"/>
                    </a:lnTo>
                    <a:close/>
                    <a:moveTo>
                      <a:pt x="7230" y="106636"/>
                    </a:moveTo>
                    <a:lnTo>
                      <a:pt x="7230" y="106636"/>
                    </a:lnTo>
                    <a:lnTo>
                      <a:pt x="8133" y="102118"/>
                    </a:lnTo>
                    <a:cubicBezTo>
                      <a:pt x="9037" y="102118"/>
                      <a:pt x="9941" y="103021"/>
                      <a:pt x="9941" y="104829"/>
                    </a:cubicBezTo>
                    <a:cubicBezTo>
                      <a:pt x="9941" y="105732"/>
                      <a:pt x="9037" y="106636"/>
                      <a:pt x="7230" y="106636"/>
                    </a:cubicBezTo>
                    <a:cubicBezTo>
                      <a:pt x="7230" y="106636"/>
                      <a:pt x="7230" y="106636"/>
                      <a:pt x="7230" y="106636"/>
                    </a:cubicBezTo>
                    <a:lnTo>
                      <a:pt x="7230" y="106636"/>
                    </a:lnTo>
                    <a:close/>
                    <a:moveTo>
                      <a:pt x="9037" y="96695"/>
                    </a:moveTo>
                    <a:lnTo>
                      <a:pt x="9941" y="93081"/>
                    </a:lnTo>
                    <a:cubicBezTo>
                      <a:pt x="9941" y="93081"/>
                      <a:pt x="10844" y="93984"/>
                      <a:pt x="10844" y="94888"/>
                    </a:cubicBezTo>
                    <a:cubicBezTo>
                      <a:pt x="9941" y="94888"/>
                      <a:pt x="9037" y="95792"/>
                      <a:pt x="9037" y="96695"/>
                    </a:cubicBezTo>
                    <a:lnTo>
                      <a:pt x="9037" y="96695"/>
                    </a:lnTo>
                    <a:close/>
                    <a:moveTo>
                      <a:pt x="10844" y="80429"/>
                    </a:moveTo>
                    <a:lnTo>
                      <a:pt x="11748" y="76814"/>
                    </a:lnTo>
                    <a:cubicBezTo>
                      <a:pt x="11748" y="76814"/>
                      <a:pt x="12652" y="76814"/>
                      <a:pt x="12652" y="76814"/>
                    </a:cubicBezTo>
                    <a:cubicBezTo>
                      <a:pt x="13555" y="76814"/>
                      <a:pt x="15363" y="77718"/>
                      <a:pt x="15363" y="79525"/>
                    </a:cubicBezTo>
                    <a:cubicBezTo>
                      <a:pt x="15363" y="80429"/>
                      <a:pt x="14459" y="82236"/>
                      <a:pt x="12652" y="82236"/>
                    </a:cubicBezTo>
                    <a:cubicBezTo>
                      <a:pt x="11748" y="81333"/>
                      <a:pt x="10844" y="81333"/>
                      <a:pt x="10844" y="80429"/>
                    </a:cubicBezTo>
                    <a:lnTo>
                      <a:pt x="10844" y="80429"/>
                    </a:lnTo>
                    <a:close/>
                    <a:moveTo>
                      <a:pt x="11748" y="71392"/>
                    </a:moveTo>
                    <a:cubicBezTo>
                      <a:pt x="11748" y="69585"/>
                      <a:pt x="11748" y="68681"/>
                      <a:pt x="12652" y="66873"/>
                    </a:cubicBezTo>
                    <a:cubicBezTo>
                      <a:pt x="13555" y="66873"/>
                      <a:pt x="14459" y="67777"/>
                      <a:pt x="14459" y="69585"/>
                    </a:cubicBezTo>
                    <a:cubicBezTo>
                      <a:pt x="14459" y="70488"/>
                      <a:pt x="13555" y="71392"/>
                      <a:pt x="11748" y="71392"/>
                    </a:cubicBezTo>
                    <a:cubicBezTo>
                      <a:pt x="11748" y="71392"/>
                      <a:pt x="11748" y="71392"/>
                      <a:pt x="11748" y="71392"/>
                    </a:cubicBezTo>
                    <a:lnTo>
                      <a:pt x="11748" y="71392"/>
                    </a:lnTo>
                    <a:close/>
                    <a:moveTo>
                      <a:pt x="12652" y="61451"/>
                    </a:moveTo>
                    <a:cubicBezTo>
                      <a:pt x="12652" y="59644"/>
                      <a:pt x="12652" y="58740"/>
                      <a:pt x="12652" y="56933"/>
                    </a:cubicBezTo>
                    <a:cubicBezTo>
                      <a:pt x="13555" y="56933"/>
                      <a:pt x="13555" y="57836"/>
                      <a:pt x="13555" y="58740"/>
                    </a:cubicBezTo>
                    <a:cubicBezTo>
                      <a:pt x="14459" y="60548"/>
                      <a:pt x="13555" y="61451"/>
                      <a:pt x="12652" y="61451"/>
                    </a:cubicBezTo>
                    <a:lnTo>
                      <a:pt x="12652" y="61451"/>
                    </a:lnTo>
                    <a:close/>
                    <a:moveTo>
                      <a:pt x="11748" y="51511"/>
                    </a:moveTo>
                    <a:cubicBezTo>
                      <a:pt x="11748" y="49703"/>
                      <a:pt x="11748" y="48800"/>
                      <a:pt x="11748" y="46992"/>
                    </a:cubicBezTo>
                    <a:cubicBezTo>
                      <a:pt x="11748" y="46992"/>
                      <a:pt x="11748" y="46992"/>
                      <a:pt x="12652" y="46992"/>
                    </a:cubicBezTo>
                    <a:cubicBezTo>
                      <a:pt x="13555" y="46992"/>
                      <a:pt x="15363" y="47896"/>
                      <a:pt x="15363" y="49703"/>
                    </a:cubicBezTo>
                    <a:cubicBezTo>
                      <a:pt x="14459" y="50607"/>
                      <a:pt x="13555" y="51511"/>
                      <a:pt x="11748" y="51511"/>
                    </a:cubicBezTo>
                    <a:lnTo>
                      <a:pt x="11748" y="51511"/>
                    </a:lnTo>
                    <a:close/>
                    <a:moveTo>
                      <a:pt x="10844" y="41570"/>
                    </a:moveTo>
                    <a:cubicBezTo>
                      <a:pt x="10844" y="40666"/>
                      <a:pt x="10844" y="38859"/>
                      <a:pt x="10844" y="37955"/>
                    </a:cubicBezTo>
                    <a:cubicBezTo>
                      <a:pt x="10844" y="37955"/>
                      <a:pt x="11748" y="37051"/>
                      <a:pt x="12652" y="37051"/>
                    </a:cubicBezTo>
                    <a:cubicBezTo>
                      <a:pt x="13555" y="37051"/>
                      <a:pt x="15363" y="37955"/>
                      <a:pt x="15363" y="39763"/>
                    </a:cubicBezTo>
                    <a:cubicBezTo>
                      <a:pt x="15363" y="40666"/>
                      <a:pt x="14459" y="42474"/>
                      <a:pt x="12652" y="42474"/>
                    </a:cubicBezTo>
                    <a:cubicBezTo>
                      <a:pt x="11748" y="42474"/>
                      <a:pt x="11748" y="41570"/>
                      <a:pt x="10844" y="41570"/>
                    </a:cubicBezTo>
                    <a:lnTo>
                      <a:pt x="10844" y="41570"/>
                    </a:lnTo>
                    <a:close/>
                    <a:moveTo>
                      <a:pt x="9037" y="27111"/>
                    </a:moveTo>
                    <a:cubicBezTo>
                      <a:pt x="9037" y="26207"/>
                      <a:pt x="9037" y="25303"/>
                      <a:pt x="8133" y="23496"/>
                    </a:cubicBezTo>
                    <a:cubicBezTo>
                      <a:pt x="9037" y="23496"/>
                      <a:pt x="9037" y="24400"/>
                      <a:pt x="9037" y="25303"/>
                    </a:cubicBezTo>
                    <a:cubicBezTo>
                      <a:pt x="9941" y="26207"/>
                      <a:pt x="9941" y="26207"/>
                      <a:pt x="9037" y="27111"/>
                    </a:cubicBezTo>
                    <a:lnTo>
                      <a:pt x="9037" y="27111"/>
                    </a:lnTo>
                    <a:close/>
                    <a:moveTo>
                      <a:pt x="8133" y="18074"/>
                    </a:moveTo>
                    <a:cubicBezTo>
                      <a:pt x="8133" y="16267"/>
                      <a:pt x="7230" y="15363"/>
                      <a:pt x="7230" y="13555"/>
                    </a:cubicBezTo>
                    <a:cubicBezTo>
                      <a:pt x="7230" y="13555"/>
                      <a:pt x="7230" y="13555"/>
                      <a:pt x="8133" y="13555"/>
                    </a:cubicBezTo>
                    <a:cubicBezTo>
                      <a:pt x="9037" y="13555"/>
                      <a:pt x="10844" y="14459"/>
                      <a:pt x="10844" y="16267"/>
                    </a:cubicBezTo>
                    <a:cubicBezTo>
                      <a:pt x="9941" y="16267"/>
                      <a:pt x="9037" y="17170"/>
                      <a:pt x="8133" y="18074"/>
                    </a:cubicBezTo>
                    <a:lnTo>
                      <a:pt x="8133" y="18074"/>
                    </a:lnTo>
                    <a:close/>
                    <a:moveTo>
                      <a:pt x="6326" y="7230"/>
                    </a:moveTo>
                    <a:cubicBezTo>
                      <a:pt x="6326" y="5422"/>
                      <a:pt x="8133" y="4518"/>
                      <a:pt x="9037" y="3615"/>
                    </a:cubicBezTo>
                    <a:cubicBezTo>
                      <a:pt x="9941" y="3615"/>
                      <a:pt x="9941" y="4518"/>
                      <a:pt x="9941" y="5422"/>
                    </a:cubicBezTo>
                    <a:cubicBezTo>
                      <a:pt x="9941" y="6326"/>
                      <a:pt x="9037" y="8133"/>
                      <a:pt x="7230" y="8133"/>
                    </a:cubicBezTo>
                    <a:cubicBezTo>
                      <a:pt x="7230" y="8133"/>
                      <a:pt x="6326" y="8133"/>
                      <a:pt x="6326" y="7230"/>
                    </a:cubicBezTo>
                    <a:lnTo>
                      <a:pt x="6326" y="7230"/>
                    </a:lnTo>
                    <a:close/>
                    <a:moveTo>
                      <a:pt x="10844" y="2711"/>
                    </a:moveTo>
                    <a:cubicBezTo>
                      <a:pt x="11748" y="1807"/>
                      <a:pt x="12652" y="904"/>
                      <a:pt x="14459" y="0"/>
                    </a:cubicBezTo>
                    <a:cubicBezTo>
                      <a:pt x="14459" y="0"/>
                      <a:pt x="14459" y="0"/>
                      <a:pt x="14459" y="0"/>
                    </a:cubicBezTo>
                    <a:cubicBezTo>
                      <a:pt x="14459" y="904"/>
                      <a:pt x="13555" y="2711"/>
                      <a:pt x="11748" y="2711"/>
                    </a:cubicBezTo>
                    <a:cubicBezTo>
                      <a:pt x="11748" y="2711"/>
                      <a:pt x="11748" y="2711"/>
                      <a:pt x="10844" y="2711"/>
                    </a:cubicBezTo>
                    <a:lnTo>
                      <a:pt x="10844" y="2711"/>
                    </a:lnTo>
                    <a:close/>
                    <a:moveTo>
                      <a:pt x="18978" y="904"/>
                    </a:moveTo>
                    <a:cubicBezTo>
                      <a:pt x="20785" y="904"/>
                      <a:pt x="21689" y="1807"/>
                      <a:pt x="23496" y="1807"/>
                    </a:cubicBezTo>
                    <a:cubicBezTo>
                      <a:pt x="23496" y="2711"/>
                      <a:pt x="22592" y="2711"/>
                      <a:pt x="21689" y="2711"/>
                    </a:cubicBezTo>
                    <a:cubicBezTo>
                      <a:pt x="19881" y="2711"/>
                      <a:pt x="18978" y="1807"/>
                      <a:pt x="18978" y="904"/>
                    </a:cubicBezTo>
                    <a:lnTo>
                      <a:pt x="18978" y="904"/>
                    </a:lnTo>
                    <a:close/>
                    <a:moveTo>
                      <a:pt x="34340" y="3615"/>
                    </a:moveTo>
                    <a:lnTo>
                      <a:pt x="36148" y="3615"/>
                    </a:lnTo>
                    <a:cubicBezTo>
                      <a:pt x="37051" y="3615"/>
                      <a:pt x="37051" y="4518"/>
                      <a:pt x="37051" y="5422"/>
                    </a:cubicBezTo>
                    <a:cubicBezTo>
                      <a:pt x="37051" y="6326"/>
                      <a:pt x="36148" y="8133"/>
                      <a:pt x="34340" y="8133"/>
                    </a:cubicBezTo>
                    <a:cubicBezTo>
                      <a:pt x="32533" y="8133"/>
                      <a:pt x="31629" y="7230"/>
                      <a:pt x="31629" y="5422"/>
                    </a:cubicBezTo>
                    <a:cubicBezTo>
                      <a:pt x="32533" y="4518"/>
                      <a:pt x="33437" y="3615"/>
                      <a:pt x="34340" y="3615"/>
                    </a:cubicBezTo>
                    <a:lnTo>
                      <a:pt x="34340" y="3615"/>
                    </a:lnTo>
                    <a:close/>
                    <a:moveTo>
                      <a:pt x="42474" y="4518"/>
                    </a:moveTo>
                    <a:lnTo>
                      <a:pt x="46992" y="5422"/>
                    </a:lnTo>
                    <a:cubicBezTo>
                      <a:pt x="46992" y="5422"/>
                      <a:pt x="46992" y="5422"/>
                      <a:pt x="46992" y="5422"/>
                    </a:cubicBezTo>
                    <a:cubicBezTo>
                      <a:pt x="46992" y="6326"/>
                      <a:pt x="46088" y="8133"/>
                      <a:pt x="44281" y="8133"/>
                    </a:cubicBezTo>
                    <a:cubicBezTo>
                      <a:pt x="42474" y="8133"/>
                      <a:pt x="41570" y="7230"/>
                      <a:pt x="41570" y="5422"/>
                    </a:cubicBezTo>
                    <a:cubicBezTo>
                      <a:pt x="41570" y="5422"/>
                      <a:pt x="41570" y="4518"/>
                      <a:pt x="42474" y="4518"/>
                    </a:cubicBezTo>
                    <a:lnTo>
                      <a:pt x="42474" y="4518"/>
                    </a:lnTo>
                    <a:close/>
                    <a:moveTo>
                      <a:pt x="50607" y="6326"/>
                    </a:moveTo>
                    <a:cubicBezTo>
                      <a:pt x="52414" y="6326"/>
                      <a:pt x="53318" y="7230"/>
                      <a:pt x="55125" y="7230"/>
                    </a:cubicBezTo>
                    <a:cubicBezTo>
                      <a:pt x="55125" y="8133"/>
                      <a:pt x="54222" y="8133"/>
                      <a:pt x="53318" y="8133"/>
                    </a:cubicBezTo>
                    <a:cubicBezTo>
                      <a:pt x="52414" y="8133"/>
                      <a:pt x="51511" y="7230"/>
                      <a:pt x="50607" y="6326"/>
                    </a:cubicBezTo>
                    <a:lnTo>
                      <a:pt x="50607" y="6326"/>
                    </a:lnTo>
                    <a:close/>
                    <a:moveTo>
                      <a:pt x="65066" y="8133"/>
                    </a:moveTo>
                    <a:cubicBezTo>
                      <a:pt x="65970" y="8133"/>
                      <a:pt x="67777" y="9037"/>
                      <a:pt x="68681" y="9037"/>
                    </a:cubicBezTo>
                    <a:cubicBezTo>
                      <a:pt x="68681" y="9037"/>
                      <a:pt x="68681" y="9941"/>
                      <a:pt x="68681" y="9941"/>
                    </a:cubicBezTo>
                    <a:cubicBezTo>
                      <a:pt x="68681" y="10844"/>
                      <a:pt x="67777" y="12652"/>
                      <a:pt x="65970" y="12652"/>
                    </a:cubicBezTo>
                    <a:cubicBezTo>
                      <a:pt x="64162" y="12652"/>
                      <a:pt x="63259" y="11748"/>
                      <a:pt x="63259" y="9941"/>
                    </a:cubicBezTo>
                    <a:cubicBezTo>
                      <a:pt x="65066" y="9941"/>
                      <a:pt x="65066" y="9037"/>
                      <a:pt x="65066" y="8133"/>
                    </a:cubicBezTo>
                    <a:lnTo>
                      <a:pt x="65066" y="8133"/>
                    </a:lnTo>
                    <a:close/>
                    <a:moveTo>
                      <a:pt x="70488" y="13555"/>
                    </a:moveTo>
                    <a:cubicBezTo>
                      <a:pt x="70488" y="14459"/>
                      <a:pt x="69585" y="15363"/>
                      <a:pt x="69585" y="16267"/>
                    </a:cubicBezTo>
                    <a:cubicBezTo>
                      <a:pt x="69585" y="16267"/>
                      <a:pt x="69585" y="16267"/>
                      <a:pt x="69585" y="16267"/>
                    </a:cubicBezTo>
                    <a:cubicBezTo>
                      <a:pt x="69585" y="14459"/>
                      <a:pt x="69585" y="13555"/>
                      <a:pt x="70488" y="13555"/>
                    </a:cubicBezTo>
                    <a:lnTo>
                      <a:pt x="70488" y="13555"/>
                    </a:lnTo>
                    <a:close/>
                    <a:moveTo>
                      <a:pt x="67777" y="18074"/>
                    </a:moveTo>
                    <a:cubicBezTo>
                      <a:pt x="66873" y="19881"/>
                      <a:pt x="66873" y="20785"/>
                      <a:pt x="65970" y="22592"/>
                    </a:cubicBezTo>
                    <a:cubicBezTo>
                      <a:pt x="65066" y="22592"/>
                      <a:pt x="64162" y="21689"/>
                      <a:pt x="64162" y="20785"/>
                    </a:cubicBezTo>
                    <a:cubicBezTo>
                      <a:pt x="64162" y="19881"/>
                      <a:pt x="65066" y="18074"/>
                      <a:pt x="66873" y="18074"/>
                    </a:cubicBezTo>
                    <a:cubicBezTo>
                      <a:pt x="67777" y="18074"/>
                      <a:pt x="67777" y="18074"/>
                      <a:pt x="67777" y="18074"/>
                    </a:cubicBezTo>
                    <a:lnTo>
                      <a:pt x="67777" y="18074"/>
                    </a:lnTo>
                    <a:close/>
                    <a:moveTo>
                      <a:pt x="65066" y="25303"/>
                    </a:moveTo>
                    <a:lnTo>
                      <a:pt x="64162" y="27111"/>
                    </a:lnTo>
                    <a:cubicBezTo>
                      <a:pt x="64162" y="27111"/>
                      <a:pt x="63259" y="27111"/>
                      <a:pt x="63259" y="27111"/>
                    </a:cubicBezTo>
                    <a:cubicBezTo>
                      <a:pt x="62355" y="27111"/>
                      <a:pt x="60548" y="26207"/>
                      <a:pt x="60548" y="24400"/>
                    </a:cubicBezTo>
                    <a:cubicBezTo>
                      <a:pt x="60548" y="23496"/>
                      <a:pt x="61451" y="21689"/>
                      <a:pt x="63259" y="21689"/>
                    </a:cubicBezTo>
                    <a:cubicBezTo>
                      <a:pt x="63259" y="22592"/>
                      <a:pt x="64162" y="23496"/>
                      <a:pt x="65066" y="25303"/>
                    </a:cubicBezTo>
                    <a:lnTo>
                      <a:pt x="65066" y="25303"/>
                    </a:lnTo>
                    <a:close/>
                    <a:moveTo>
                      <a:pt x="58740" y="37955"/>
                    </a:moveTo>
                    <a:cubicBezTo>
                      <a:pt x="57837" y="38859"/>
                      <a:pt x="57837" y="40666"/>
                      <a:pt x="56933" y="41570"/>
                    </a:cubicBezTo>
                    <a:cubicBezTo>
                      <a:pt x="56029" y="41570"/>
                      <a:pt x="56029" y="40666"/>
                      <a:pt x="56029" y="39763"/>
                    </a:cubicBezTo>
                    <a:cubicBezTo>
                      <a:pt x="55125" y="38859"/>
                      <a:pt x="56933" y="37051"/>
                      <a:pt x="58740" y="37955"/>
                    </a:cubicBezTo>
                    <a:cubicBezTo>
                      <a:pt x="57837" y="37051"/>
                      <a:pt x="58740" y="37955"/>
                      <a:pt x="58740" y="37955"/>
                    </a:cubicBezTo>
                    <a:lnTo>
                      <a:pt x="58740" y="37955"/>
                    </a:lnTo>
                    <a:close/>
                    <a:moveTo>
                      <a:pt x="55125" y="44281"/>
                    </a:moveTo>
                    <a:cubicBezTo>
                      <a:pt x="54222" y="45185"/>
                      <a:pt x="54222" y="46088"/>
                      <a:pt x="53318" y="47896"/>
                    </a:cubicBezTo>
                    <a:cubicBezTo>
                      <a:pt x="53318" y="47896"/>
                      <a:pt x="53318" y="47896"/>
                      <a:pt x="53318" y="47896"/>
                    </a:cubicBezTo>
                    <a:cubicBezTo>
                      <a:pt x="52414" y="47896"/>
                      <a:pt x="50607" y="46992"/>
                      <a:pt x="50607" y="45185"/>
                    </a:cubicBezTo>
                    <a:cubicBezTo>
                      <a:pt x="50607" y="44281"/>
                      <a:pt x="51511" y="42474"/>
                      <a:pt x="53318" y="42474"/>
                    </a:cubicBezTo>
                    <a:cubicBezTo>
                      <a:pt x="54222" y="42474"/>
                      <a:pt x="55125" y="43377"/>
                      <a:pt x="55125" y="44281"/>
                    </a:cubicBezTo>
                    <a:lnTo>
                      <a:pt x="55125" y="44281"/>
                    </a:lnTo>
                    <a:close/>
                    <a:moveTo>
                      <a:pt x="51511" y="53318"/>
                    </a:moveTo>
                    <a:cubicBezTo>
                      <a:pt x="51511" y="54222"/>
                      <a:pt x="51511" y="55125"/>
                      <a:pt x="51511" y="56933"/>
                    </a:cubicBezTo>
                    <a:cubicBezTo>
                      <a:pt x="50607" y="56933"/>
                      <a:pt x="50607" y="56029"/>
                      <a:pt x="50607" y="55125"/>
                    </a:cubicBezTo>
                    <a:cubicBezTo>
                      <a:pt x="50607" y="54222"/>
                      <a:pt x="51511" y="54222"/>
                      <a:pt x="51511" y="53318"/>
                    </a:cubicBezTo>
                    <a:lnTo>
                      <a:pt x="51511" y="53318"/>
                    </a:lnTo>
                    <a:close/>
                    <a:moveTo>
                      <a:pt x="52414" y="62355"/>
                    </a:moveTo>
                    <a:cubicBezTo>
                      <a:pt x="52414" y="64162"/>
                      <a:pt x="53318" y="65066"/>
                      <a:pt x="53318" y="66873"/>
                    </a:cubicBezTo>
                    <a:cubicBezTo>
                      <a:pt x="52414" y="66873"/>
                      <a:pt x="50607" y="65970"/>
                      <a:pt x="50607" y="64162"/>
                    </a:cubicBezTo>
                    <a:cubicBezTo>
                      <a:pt x="50607" y="63259"/>
                      <a:pt x="51511" y="63259"/>
                      <a:pt x="52414" y="62355"/>
                    </a:cubicBezTo>
                    <a:lnTo>
                      <a:pt x="52414" y="62355"/>
                    </a:lnTo>
                    <a:close/>
                    <a:moveTo>
                      <a:pt x="54222" y="72296"/>
                    </a:moveTo>
                    <a:cubicBezTo>
                      <a:pt x="54222" y="73199"/>
                      <a:pt x="55125" y="75007"/>
                      <a:pt x="55125" y="75910"/>
                    </a:cubicBezTo>
                    <a:cubicBezTo>
                      <a:pt x="55125" y="75910"/>
                      <a:pt x="54222" y="76814"/>
                      <a:pt x="53318" y="76814"/>
                    </a:cubicBezTo>
                    <a:cubicBezTo>
                      <a:pt x="52414" y="76814"/>
                      <a:pt x="50607" y="75910"/>
                      <a:pt x="50607" y="74103"/>
                    </a:cubicBezTo>
                    <a:cubicBezTo>
                      <a:pt x="50607" y="73199"/>
                      <a:pt x="52414" y="72296"/>
                      <a:pt x="54222" y="72296"/>
                    </a:cubicBezTo>
                    <a:cubicBezTo>
                      <a:pt x="53318" y="72296"/>
                      <a:pt x="54222" y="72296"/>
                      <a:pt x="54222" y="72296"/>
                    </a:cubicBezTo>
                    <a:lnTo>
                      <a:pt x="54222" y="72296"/>
                    </a:lnTo>
                    <a:close/>
                    <a:moveTo>
                      <a:pt x="56933" y="86755"/>
                    </a:moveTo>
                    <a:lnTo>
                      <a:pt x="57837" y="91273"/>
                    </a:lnTo>
                    <a:lnTo>
                      <a:pt x="57837" y="91273"/>
                    </a:lnTo>
                    <a:cubicBezTo>
                      <a:pt x="56933" y="91273"/>
                      <a:pt x="55125" y="90370"/>
                      <a:pt x="55125" y="88562"/>
                    </a:cubicBezTo>
                    <a:cubicBezTo>
                      <a:pt x="55125" y="87658"/>
                      <a:pt x="56029" y="86755"/>
                      <a:pt x="56933" y="86755"/>
                    </a:cubicBezTo>
                    <a:lnTo>
                      <a:pt x="56933" y="86755"/>
                    </a:lnTo>
                    <a:close/>
                    <a:moveTo>
                      <a:pt x="58740" y="96695"/>
                    </a:moveTo>
                    <a:cubicBezTo>
                      <a:pt x="58740" y="97599"/>
                      <a:pt x="58740" y="98503"/>
                      <a:pt x="59644" y="100310"/>
                    </a:cubicBezTo>
                    <a:cubicBezTo>
                      <a:pt x="59644" y="101214"/>
                      <a:pt x="58740" y="101214"/>
                      <a:pt x="57837" y="101214"/>
                    </a:cubicBezTo>
                    <a:cubicBezTo>
                      <a:pt x="56933" y="101214"/>
                      <a:pt x="55125" y="100310"/>
                      <a:pt x="55125" y="98503"/>
                    </a:cubicBezTo>
                    <a:cubicBezTo>
                      <a:pt x="55125" y="97599"/>
                      <a:pt x="56029" y="95792"/>
                      <a:pt x="57837" y="95792"/>
                    </a:cubicBezTo>
                    <a:cubicBezTo>
                      <a:pt x="58740" y="96695"/>
                      <a:pt x="58740" y="96695"/>
                      <a:pt x="58740" y="96695"/>
                    </a:cubicBezTo>
                    <a:lnTo>
                      <a:pt x="58740" y="96695"/>
                    </a:lnTo>
                    <a:close/>
                    <a:moveTo>
                      <a:pt x="60548" y="103021"/>
                    </a:moveTo>
                    <a:cubicBezTo>
                      <a:pt x="60548" y="103925"/>
                      <a:pt x="60548" y="104829"/>
                      <a:pt x="61451" y="105732"/>
                    </a:cubicBezTo>
                    <a:cubicBezTo>
                      <a:pt x="60548" y="105732"/>
                      <a:pt x="60548" y="104829"/>
                      <a:pt x="60548" y="103925"/>
                    </a:cubicBezTo>
                    <a:cubicBezTo>
                      <a:pt x="59644" y="103925"/>
                      <a:pt x="60548" y="103021"/>
                      <a:pt x="60548" y="103021"/>
                    </a:cubicBezTo>
                    <a:lnTo>
                      <a:pt x="60548" y="103021"/>
                    </a:lnTo>
                    <a:close/>
                    <a:moveTo>
                      <a:pt x="62355" y="112058"/>
                    </a:moveTo>
                    <a:lnTo>
                      <a:pt x="62355" y="112058"/>
                    </a:lnTo>
                    <a:cubicBezTo>
                      <a:pt x="62355" y="113866"/>
                      <a:pt x="63259" y="115673"/>
                      <a:pt x="63259" y="116577"/>
                    </a:cubicBezTo>
                    <a:cubicBezTo>
                      <a:pt x="63259" y="116577"/>
                      <a:pt x="63259" y="116577"/>
                      <a:pt x="63259" y="116577"/>
                    </a:cubicBezTo>
                    <a:cubicBezTo>
                      <a:pt x="62355" y="116577"/>
                      <a:pt x="60548" y="115673"/>
                      <a:pt x="60548" y="113866"/>
                    </a:cubicBezTo>
                    <a:cubicBezTo>
                      <a:pt x="59644" y="112962"/>
                      <a:pt x="60548" y="112058"/>
                      <a:pt x="62355" y="112058"/>
                    </a:cubicBezTo>
                    <a:lnTo>
                      <a:pt x="62355" y="112058"/>
                    </a:lnTo>
                    <a:close/>
                    <a:moveTo>
                      <a:pt x="63259" y="121999"/>
                    </a:moveTo>
                    <a:lnTo>
                      <a:pt x="64162" y="125614"/>
                    </a:lnTo>
                    <a:cubicBezTo>
                      <a:pt x="64162" y="126517"/>
                      <a:pt x="63259" y="126517"/>
                      <a:pt x="62355" y="126517"/>
                    </a:cubicBezTo>
                    <a:cubicBezTo>
                      <a:pt x="61451" y="126517"/>
                      <a:pt x="59644" y="125614"/>
                      <a:pt x="59644" y="123806"/>
                    </a:cubicBezTo>
                    <a:cubicBezTo>
                      <a:pt x="59644" y="122903"/>
                      <a:pt x="60548" y="121095"/>
                      <a:pt x="62355" y="121095"/>
                    </a:cubicBezTo>
                    <a:cubicBezTo>
                      <a:pt x="63259" y="121095"/>
                      <a:pt x="63259" y="121999"/>
                      <a:pt x="63259" y="121999"/>
                    </a:cubicBezTo>
                    <a:lnTo>
                      <a:pt x="63259" y="121999"/>
                    </a:lnTo>
                    <a:close/>
                    <a:moveTo>
                      <a:pt x="65970" y="136458"/>
                    </a:moveTo>
                    <a:lnTo>
                      <a:pt x="66873" y="140976"/>
                    </a:lnTo>
                    <a:cubicBezTo>
                      <a:pt x="65970" y="140976"/>
                      <a:pt x="65066" y="140073"/>
                      <a:pt x="65066" y="139169"/>
                    </a:cubicBezTo>
                    <a:cubicBezTo>
                      <a:pt x="65066" y="137362"/>
                      <a:pt x="65066" y="136458"/>
                      <a:pt x="65970" y="136458"/>
                    </a:cubicBezTo>
                    <a:lnTo>
                      <a:pt x="65970" y="136458"/>
                    </a:lnTo>
                    <a:close/>
                    <a:moveTo>
                      <a:pt x="66873" y="145495"/>
                    </a:moveTo>
                    <a:cubicBezTo>
                      <a:pt x="66873" y="147302"/>
                      <a:pt x="67777" y="148206"/>
                      <a:pt x="67777" y="150013"/>
                    </a:cubicBezTo>
                    <a:cubicBezTo>
                      <a:pt x="67777" y="150013"/>
                      <a:pt x="66873" y="150013"/>
                      <a:pt x="66873" y="150013"/>
                    </a:cubicBezTo>
                    <a:cubicBezTo>
                      <a:pt x="65970" y="150013"/>
                      <a:pt x="64162" y="149110"/>
                      <a:pt x="64162" y="147302"/>
                    </a:cubicBezTo>
                    <a:cubicBezTo>
                      <a:pt x="65066" y="147302"/>
                      <a:pt x="65970" y="145495"/>
                      <a:pt x="66873" y="145495"/>
                    </a:cubicBezTo>
                    <a:cubicBezTo>
                      <a:pt x="66873" y="145495"/>
                      <a:pt x="66873" y="145495"/>
                      <a:pt x="66873" y="145495"/>
                    </a:cubicBezTo>
                    <a:lnTo>
                      <a:pt x="66873" y="145495"/>
                    </a:lnTo>
                    <a:close/>
                    <a:moveTo>
                      <a:pt x="69585" y="157243"/>
                    </a:moveTo>
                    <a:lnTo>
                      <a:pt x="69585" y="157243"/>
                    </a:lnTo>
                    <a:cubicBezTo>
                      <a:pt x="69585" y="158147"/>
                      <a:pt x="69585" y="158147"/>
                      <a:pt x="69585" y="157243"/>
                    </a:cubicBezTo>
                    <a:cubicBezTo>
                      <a:pt x="69585" y="159050"/>
                      <a:pt x="69585" y="159050"/>
                      <a:pt x="68681" y="159954"/>
                    </a:cubicBezTo>
                    <a:lnTo>
                      <a:pt x="65970" y="159954"/>
                    </a:lnTo>
                    <a:cubicBezTo>
                      <a:pt x="65066" y="159954"/>
                      <a:pt x="65066" y="159050"/>
                      <a:pt x="65066" y="158147"/>
                    </a:cubicBezTo>
                    <a:cubicBezTo>
                      <a:pt x="65066" y="157243"/>
                      <a:pt x="65970" y="155436"/>
                      <a:pt x="67777" y="155436"/>
                    </a:cubicBezTo>
                    <a:cubicBezTo>
                      <a:pt x="67777" y="155436"/>
                      <a:pt x="68681" y="156339"/>
                      <a:pt x="69585" y="157243"/>
                    </a:cubicBezTo>
                    <a:lnTo>
                      <a:pt x="69585" y="157243"/>
                    </a:lnTo>
                    <a:close/>
                    <a:moveTo>
                      <a:pt x="58740" y="159954"/>
                    </a:moveTo>
                    <a:lnTo>
                      <a:pt x="56029" y="159954"/>
                    </a:lnTo>
                    <a:cubicBezTo>
                      <a:pt x="55125" y="159954"/>
                      <a:pt x="55125" y="159050"/>
                      <a:pt x="55125" y="158147"/>
                    </a:cubicBezTo>
                    <a:cubicBezTo>
                      <a:pt x="55125" y="157243"/>
                      <a:pt x="56029" y="155436"/>
                      <a:pt x="57837" y="155436"/>
                    </a:cubicBezTo>
                    <a:cubicBezTo>
                      <a:pt x="58740" y="155436"/>
                      <a:pt x="60548" y="156339"/>
                      <a:pt x="60548" y="158147"/>
                    </a:cubicBezTo>
                    <a:cubicBezTo>
                      <a:pt x="60548" y="159050"/>
                      <a:pt x="59644" y="159954"/>
                      <a:pt x="58740" y="159954"/>
                    </a:cubicBezTo>
                    <a:lnTo>
                      <a:pt x="58740" y="159954"/>
                    </a:lnTo>
                    <a:close/>
                    <a:moveTo>
                      <a:pt x="49703" y="159954"/>
                    </a:moveTo>
                    <a:lnTo>
                      <a:pt x="47896" y="159954"/>
                    </a:lnTo>
                    <a:cubicBezTo>
                      <a:pt x="46992" y="159954"/>
                      <a:pt x="46992" y="159050"/>
                      <a:pt x="46992" y="158147"/>
                    </a:cubicBezTo>
                    <a:cubicBezTo>
                      <a:pt x="46992" y="157243"/>
                      <a:pt x="47896" y="155436"/>
                      <a:pt x="49703" y="155436"/>
                    </a:cubicBezTo>
                    <a:cubicBezTo>
                      <a:pt x="51511" y="155436"/>
                      <a:pt x="52414" y="156339"/>
                      <a:pt x="52414" y="158147"/>
                    </a:cubicBezTo>
                    <a:cubicBezTo>
                      <a:pt x="50607" y="159050"/>
                      <a:pt x="50607" y="159954"/>
                      <a:pt x="49703" y="159954"/>
                    </a:cubicBezTo>
                    <a:lnTo>
                      <a:pt x="49703" y="159954"/>
                    </a:lnTo>
                    <a:close/>
                    <a:moveTo>
                      <a:pt x="40666" y="159954"/>
                    </a:moveTo>
                    <a:lnTo>
                      <a:pt x="38859" y="159954"/>
                    </a:lnTo>
                    <a:cubicBezTo>
                      <a:pt x="37955" y="159954"/>
                      <a:pt x="37955" y="159050"/>
                      <a:pt x="37955" y="158147"/>
                    </a:cubicBezTo>
                    <a:cubicBezTo>
                      <a:pt x="37955" y="157243"/>
                      <a:pt x="38859" y="155436"/>
                      <a:pt x="40666" y="155436"/>
                    </a:cubicBezTo>
                    <a:cubicBezTo>
                      <a:pt x="42474" y="155436"/>
                      <a:pt x="43377" y="156339"/>
                      <a:pt x="43377" y="158147"/>
                    </a:cubicBezTo>
                    <a:cubicBezTo>
                      <a:pt x="41570" y="159050"/>
                      <a:pt x="41570" y="159954"/>
                      <a:pt x="40666" y="159954"/>
                    </a:cubicBezTo>
                    <a:lnTo>
                      <a:pt x="40666" y="159954"/>
                    </a:lnTo>
                    <a:close/>
                    <a:moveTo>
                      <a:pt x="31629" y="159954"/>
                    </a:moveTo>
                    <a:lnTo>
                      <a:pt x="29822" y="159954"/>
                    </a:lnTo>
                    <a:cubicBezTo>
                      <a:pt x="28918" y="159954"/>
                      <a:pt x="28918" y="159050"/>
                      <a:pt x="28918" y="158147"/>
                    </a:cubicBezTo>
                    <a:cubicBezTo>
                      <a:pt x="28918" y="157243"/>
                      <a:pt x="29822" y="155436"/>
                      <a:pt x="31629" y="155436"/>
                    </a:cubicBezTo>
                    <a:cubicBezTo>
                      <a:pt x="32533" y="155436"/>
                      <a:pt x="34340" y="156339"/>
                      <a:pt x="34340" y="158147"/>
                    </a:cubicBezTo>
                    <a:cubicBezTo>
                      <a:pt x="32533" y="159050"/>
                      <a:pt x="32533" y="159954"/>
                      <a:pt x="31629" y="159954"/>
                    </a:cubicBezTo>
                    <a:lnTo>
                      <a:pt x="31629" y="159954"/>
                    </a:lnTo>
                    <a:close/>
                    <a:moveTo>
                      <a:pt x="22592" y="159954"/>
                    </a:moveTo>
                    <a:lnTo>
                      <a:pt x="20785" y="159954"/>
                    </a:lnTo>
                    <a:cubicBezTo>
                      <a:pt x="19881" y="159954"/>
                      <a:pt x="19881" y="159050"/>
                      <a:pt x="19881" y="158147"/>
                    </a:cubicBezTo>
                    <a:cubicBezTo>
                      <a:pt x="19881" y="157243"/>
                      <a:pt x="20785" y="155436"/>
                      <a:pt x="22592" y="155436"/>
                    </a:cubicBezTo>
                    <a:cubicBezTo>
                      <a:pt x="24400" y="155436"/>
                      <a:pt x="25303" y="156339"/>
                      <a:pt x="25303" y="158147"/>
                    </a:cubicBezTo>
                    <a:cubicBezTo>
                      <a:pt x="23496" y="159050"/>
                      <a:pt x="23496" y="159954"/>
                      <a:pt x="22592" y="159954"/>
                    </a:cubicBezTo>
                    <a:lnTo>
                      <a:pt x="22592" y="159954"/>
                    </a:lnTo>
                    <a:close/>
                    <a:moveTo>
                      <a:pt x="13555" y="159954"/>
                    </a:moveTo>
                    <a:lnTo>
                      <a:pt x="11748" y="159954"/>
                    </a:lnTo>
                    <a:cubicBezTo>
                      <a:pt x="10844" y="159954"/>
                      <a:pt x="10844" y="159050"/>
                      <a:pt x="10844" y="158147"/>
                    </a:cubicBezTo>
                    <a:cubicBezTo>
                      <a:pt x="10844" y="157243"/>
                      <a:pt x="11748" y="155436"/>
                      <a:pt x="13555" y="155436"/>
                    </a:cubicBezTo>
                    <a:cubicBezTo>
                      <a:pt x="15363" y="155436"/>
                      <a:pt x="16267" y="156339"/>
                      <a:pt x="16267" y="158147"/>
                    </a:cubicBezTo>
                    <a:cubicBezTo>
                      <a:pt x="14459" y="159050"/>
                      <a:pt x="13555" y="159954"/>
                      <a:pt x="13555" y="159954"/>
                    </a:cubicBezTo>
                    <a:lnTo>
                      <a:pt x="13555" y="159954"/>
                    </a:lnTo>
                    <a:close/>
                    <a:moveTo>
                      <a:pt x="3615" y="159954"/>
                    </a:moveTo>
                    <a:lnTo>
                      <a:pt x="1807" y="159954"/>
                    </a:lnTo>
                    <a:cubicBezTo>
                      <a:pt x="904" y="159954"/>
                      <a:pt x="0" y="159050"/>
                      <a:pt x="0" y="158147"/>
                    </a:cubicBezTo>
                    <a:cubicBezTo>
                      <a:pt x="0" y="157243"/>
                      <a:pt x="904" y="155436"/>
                      <a:pt x="2711" y="155436"/>
                    </a:cubicBezTo>
                    <a:cubicBezTo>
                      <a:pt x="4518" y="155436"/>
                      <a:pt x="5422" y="156339"/>
                      <a:pt x="5422" y="158147"/>
                    </a:cubicBezTo>
                    <a:cubicBezTo>
                      <a:pt x="5422" y="159050"/>
                      <a:pt x="4518" y="159954"/>
                      <a:pt x="3615" y="159954"/>
                    </a:cubicBezTo>
                    <a:lnTo>
                      <a:pt x="3615" y="159954"/>
                    </a:lnTo>
                    <a:close/>
                    <a:moveTo>
                      <a:pt x="26207" y="3615"/>
                    </a:moveTo>
                    <a:cubicBezTo>
                      <a:pt x="27111" y="3615"/>
                      <a:pt x="28918" y="4518"/>
                      <a:pt x="28918" y="6326"/>
                    </a:cubicBezTo>
                    <a:cubicBezTo>
                      <a:pt x="28918" y="7230"/>
                      <a:pt x="28015" y="9037"/>
                      <a:pt x="26207" y="9037"/>
                    </a:cubicBezTo>
                    <a:cubicBezTo>
                      <a:pt x="24400" y="9037"/>
                      <a:pt x="23496" y="8133"/>
                      <a:pt x="23496" y="6326"/>
                    </a:cubicBezTo>
                    <a:cubicBezTo>
                      <a:pt x="23496" y="4518"/>
                      <a:pt x="24400" y="3615"/>
                      <a:pt x="26207" y="3615"/>
                    </a:cubicBezTo>
                    <a:lnTo>
                      <a:pt x="26207" y="3615"/>
                    </a:lnTo>
                    <a:close/>
                    <a:moveTo>
                      <a:pt x="17170" y="3615"/>
                    </a:moveTo>
                    <a:cubicBezTo>
                      <a:pt x="18074" y="3615"/>
                      <a:pt x="19881" y="4518"/>
                      <a:pt x="19881" y="6326"/>
                    </a:cubicBezTo>
                    <a:cubicBezTo>
                      <a:pt x="19881" y="7230"/>
                      <a:pt x="18978" y="9037"/>
                      <a:pt x="17170" y="9037"/>
                    </a:cubicBezTo>
                    <a:cubicBezTo>
                      <a:pt x="15363" y="9037"/>
                      <a:pt x="14459" y="8133"/>
                      <a:pt x="14459" y="6326"/>
                    </a:cubicBezTo>
                    <a:cubicBezTo>
                      <a:pt x="14459" y="4518"/>
                      <a:pt x="15363" y="3615"/>
                      <a:pt x="17170" y="3615"/>
                    </a:cubicBezTo>
                    <a:lnTo>
                      <a:pt x="17170" y="3615"/>
                    </a:lnTo>
                    <a:close/>
                    <a:moveTo>
                      <a:pt x="44281" y="62355"/>
                    </a:moveTo>
                    <a:cubicBezTo>
                      <a:pt x="45185" y="62355"/>
                      <a:pt x="46992" y="63259"/>
                      <a:pt x="46992" y="65066"/>
                    </a:cubicBezTo>
                    <a:cubicBezTo>
                      <a:pt x="46992" y="66873"/>
                      <a:pt x="46088" y="67777"/>
                      <a:pt x="44281" y="67777"/>
                    </a:cubicBezTo>
                    <a:cubicBezTo>
                      <a:pt x="42474" y="67777"/>
                      <a:pt x="41570" y="66873"/>
                      <a:pt x="41570" y="65066"/>
                    </a:cubicBezTo>
                    <a:cubicBezTo>
                      <a:pt x="41570" y="63259"/>
                      <a:pt x="42474" y="62355"/>
                      <a:pt x="44281" y="62355"/>
                    </a:cubicBezTo>
                    <a:lnTo>
                      <a:pt x="44281" y="62355"/>
                    </a:lnTo>
                    <a:close/>
                    <a:moveTo>
                      <a:pt x="35244" y="62355"/>
                    </a:moveTo>
                    <a:cubicBezTo>
                      <a:pt x="36148" y="62355"/>
                      <a:pt x="37955" y="63259"/>
                      <a:pt x="37955" y="65066"/>
                    </a:cubicBezTo>
                    <a:cubicBezTo>
                      <a:pt x="37955" y="66873"/>
                      <a:pt x="37051" y="67777"/>
                      <a:pt x="35244" y="67777"/>
                    </a:cubicBezTo>
                    <a:cubicBezTo>
                      <a:pt x="33437" y="67777"/>
                      <a:pt x="32533" y="66873"/>
                      <a:pt x="32533" y="65066"/>
                    </a:cubicBezTo>
                    <a:cubicBezTo>
                      <a:pt x="32533" y="63259"/>
                      <a:pt x="33437" y="62355"/>
                      <a:pt x="35244" y="62355"/>
                    </a:cubicBezTo>
                    <a:lnTo>
                      <a:pt x="35244" y="62355"/>
                    </a:lnTo>
                    <a:close/>
                    <a:moveTo>
                      <a:pt x="26207" y="62355"/>
                    </a:moveTo>
                    <a:cubicBezTo>
                      <a:pt x="27111" y="62355"/>
                      <a:pt x="28918" y="63259"/>
                      <a:pt x="28918" y="65066"/>
                    </a:cubicBezTo>
                    <a:cubicBezTo>
                      <a:pt x="28918" y="66873"/>
                      <a:pt x="28015" y="67777"/>
                      <a:pt x="26207" y="67777"/>
                    </a:cubicBezTo>
                    <a:cubicBezTo>
                      <a:pt x="24400" y="67777"/>
                      <a:pt x="23496" y="66873"/>
                      <a:pt x="23496" y="65066"/>
                    </a:cubicBezTo>
                    <a:cubicBezTo>
                      <a:pt x="23496" y="63259"/>
                      <a:pt x="24400" y="62355"/>
                      <a:pt x="26207" y="62355"/>
                    </a:cubicBezTo>
                    <a:lnTo>
                      <a:pt x="26207" y="62355"/>
                    </a:lnTo>
                    <a:close/>
                    <a:moveTo>
                      <a:pt x="17170" y="62355"/>
                    </a:moveTo>
                    <a:cubicBezTo>
                      <a:pt x="18074" y="62355"/>
                      <a:pt x="19881" y="63259"/>
                      <a:pt x="19881" y="65066"/>
                    </a:cubicBezTo>
                    <a:cubicBezTo>
                      <a:pt x="19881" y="66873"/>
                      <a:pt x="18978" y="67777"/>
                      <a:pt x="17170" y="67777"/>
                    </a:cubicBezTo>
                    <a:cubicBezTo>
                      <a:pt x="15363" y="67777"/>
                      <a:pt x="14459" y="66873"/>
                      <a:pt x="14459" y="65066"/>
                    </a:cubicBezTo>
                    <a:cubicBezTo>
                      <a:pt x="14459" y="63259"/>
                      <a:pt x="15363" y="62355"/>
                      <a:pt x="17170" y="62355"/>
                    </a:cubicBezTo>
                    <a:lnTo>
                      <a:pt x="17170" y="62355"/>
                    </a:lnTo>
                    <a:close/>
                    <a:moveTo>
                      <a:pt x="48800" y="56933"/>
                    </a:moveTo>
                    <a:cubicBezTo>
                      <a:pt x="49703" y="56933"/>
                      <a:pt x="51511" y="57836"/>
                      <a:pt x="51511" y="59644"/>
                    </a:cubicBezTo>
                    <a:cubicBezTo>
                      <a:pt x="51511" y="60548"/>
                      <a:pt x="50607" y="62355"/>
                      <a:pt x="48800" y="62355"/>
                    </a:cubicBezTo>
                    <a:cubicBezTo>
                      <a:pt x="46992" y="62355"/>
                      <a:pt x="46088" y="61451"/>
                      <a:pt x="46088" y="59644"/>
                    </a:cubicBezTo>
                    <a:cubicBezTo>
                      <a:pt x="46088" y="57836"/>
                      <a:pt x="47896" y="56933"/>
                      <a:pt x="48800" y="56933"/>
                    </a:cubicBezTo>
                    <a:lnTo>
                      <a:pt x="48800" y="56933"/>
                    </a:lnTo>
                    <a:close/>
                    <a:moveTo>
                      <a:pt x="39763" y="56933"/>
                    </a:moveTo>
                    <a:cubicBezTo>
                      <a:pt x="40666" y="56933"/>
                      <a:pt x="42474" y="57836"/>
                      <a:pt x="42474" y="59644"/>
                    </a:cubicBezTo>
                    <a:cubicBezTo>
                      <a:pt x="42474" y="60548"/>
                      <a:pt x="41570" y="62355"/>
                      <a:pt x="39763" y="62355"/>
                    </a:cubicBezTo>
                    <a:cubicBezTo>
                      <a:pt x="37955" y="62355"/>
                      <a:pt x="37051" y="61451"/>
                      <a:pt x="37051" y="59644"/>
                    </a:cubicBezTo>
                    <a:cubicBezTo>
                      <a:pt x="37051" y="57836"/>
                      <a:pt x="37955" y="56933"/>
                      <a:pt x="39763" y="56933"/>
                    </a:cubicBezTo>
                    <a:lnTo>
                      <a:pt x="39763" y="56933"/>
                    </a:lnTo>
                    <a:close/>
                    <a:moveTo>
                      <a:pt x="30726" y="56933"/>
                    </a:moveTo>
                    <a:cubicBezTo>
                      <a:pt x="31629" y="56933"/>
                      <a:pt x="33437" y="57836"/>
                      <a:pt x="33437" y="59644"/>
                    </a:cubicBezTo>
                    <a:cubicBezTo>
                      <a:pt x="33437" y="60548"/>
                      <a:pt x="32533" y="62355"/>
                      <a:pt x="30726" y="62355"/>
                    </a:cubicBezTo>
                    <a:cubicBezTo>
                      <a:pt x="29822" y="62355"/>
                      <a:pt x="28015" y="61451"/>
                      <a:pt x="28015" y="59644"/>
                    </a:cubicBezTo>
                    <a:cubicBezTo>
                      <a:pt x="28015" y="57836"/>
                      <a:pt x="28918" y="56933"/>
                      <a:pt x="30726" y="56933"/>
                    </a:cubicBezTo>
                    <a:lnTo>
                      <a:pt x="30726" y="56933"/>
                    </a:lnTo>
                    <a:close/>
                    <a:moveTo>
                      <a:pt x="21689" y="56933"/>
                    </a:moveTo>
                    <a:cubicBezTo>
                      <a:pt x="22592" y="56933"/>
                      <a:pt x="24400" y="57836"/>
                      <a:pt x="24400" y="59644"/>
                    </a:cubicBezTo>
                    <a:cubicBezTo>
                      <a:pt x="24400" y="60548"/>
                      <a:pt x="23496" y="62355"/>
                      <a:pt x="21689" y="62355"/>
                    </a:cubicBezTo>
                    <a:cubicBezTo>
                      <a:pt x="19881" y="62355"/>
                      <a:pt x="18978" y="61451"/>
                      <a:pt x="18978" y="59644"/>
                    </a:cubicBezTo>
                    <a:cubicBezTo>
                      <a:pt x="18978" y="57836"/>
                      <a:pt x="19881" y="56933"/>
                      <a:pt x="21689" y="56933"/>
                    </a:cubicBezTo>
                    <a:lnTo>
                      <a:pt x="21689" y="56933"/>
                    </a:lnTo>
                    <a:close/>
                    <a:moveTo>
                      <a:pt x="44281" y="52414"/>
                    </a:moveTo>
                    <a:cubicBezTo>
                      <a:pt x="45185" y="52414"/>
                      <a:pt x="46992" y="53318"/>
                      <a:pt x="46992" y="55125"/>
                    </a:cubicBezTo>
                    <a:cubicBezTo>
                      <a:pt x="46992" y="56029"/>
                      <a:pt x="46088" y="56933"/>
                      <a:pt x="44281" y="56933"/>
                    </a:cubicBezTo>
                    <a:cubicBezTo>
                      <a:pt x="42474" y="56933"/>
                      <a:pt x="41570" y="56029"/>
                      <a:pt x="41570" y="55125"/>
                    </a:cubicBezTo>
                    <a:cubicBezTo>
                      <a:pt x="41570" y="53318"/>
                      <a:pt x="42474" y="52414"/>
                      <a:pt x="44281" y="52414"/>
                    </a:cubicBezTo>
                    <a:lnTo>
                      <a:pt x="44281" y="52414"/>
                    </a:lnTo>
                    <a:close/>
                    <a:moveTo>
                      <a:pt x="35244" y="52414"/>
                    </a:moveTo>
                    <a:cubicBezTo>
                      <a:pt x="36148" y="52414"/>
                      <a:pt x="37955" y="53318"/>
                      <a:pt x="37955" y="55125"/>
                    </a:cubicBezTo>
                    <a:cubicBezTo>
                      <a:pt x="37955" y="56029"/>
                      <a:pt x="37051" y="56933"/>
                      <a:pt x="35244" y="56933"/>
                    </a:cubicBezTo>
                    <a:cubicBezTo>
                      <a:pt x="33437" y="56933"/>
                      <a:pt x="32533" y="56029"/>
                      <a:pt x="32533" y="55125"/>
                    </a:cubicBezTo>
                    <a:cubicBezTo>
                      <a:pt x="32533" y="53318"/>
                      <a:pt x="33437" y="52414"/>
                      <a:pt x="35244" y="52414"/>
                    </a:cubicBezTo>
                    <a:lnTo>
                      <a:pt x="35244" y="52414"/>
                    </a:lnTo>
                    <a:close/>
                    <a:moveTo>
                      <a:pt x="26207" y="52414"/>
                    </a:moveTo>
                    <a:cubicBezTo>
                      <a:pt x="27111" y="52414"/>
                      <a:pt x="28918" y="53318"/>
                      <a:pt x="28918" y="55125"/>
                    </a:cubicBezTo>
                    <a:cubicBezTo>
                      <a:pt x="28918" y="56029"/>
                      <a:pt x="28015" y="56933"/>
                      <a:pt x="26207" y="56933"/>
                    </a:cubicBezTo>
                    <a:cubicBezTo>
                      <a:pt x="24400" y="56933"/>
                      <a:pt x="23496" y="56029"/>
                      <a:pt x="23496" y="55125"/>
                    </a:cubicBezTo>
                    <a:cubicBezTo>
                      <a:pt x="23496" y="53318"/>
                      <a:pt x="24400" y="52414"/>
                      <a:pt x="26207" y="52414"/>
                    </a:cubicBezTo>
                    <a:lnTo>
                      <a:pt x="26207" y="52414"/>
                    </a:lnTo>
                    <a:close/>
                    <a:moveTo>
                      <a:pt x="17170" y="52414"/>
                    </a:moveTo>
                    <a:cubicBezTo>
                      <a:pt x="18074" y="52414"/>
                      <a:pt x="19881" y="53318"/>
                      <a:pt x="19881" y="55125"/>
                    </a:cubicBezTo>
                    <a:cubicBezTo>
                      <a:pt x="19881" y="56029"/>
                      <a:pt x="18978" y="56933"/>
                      <a:pt x="17170" y="56933"/>
                    </a:cubicBezTo>
                    <a:cubicBezTo>
                      <a:pt x="15363" y="56933"/>
                      <a:pt x="14459" y="56029"/>
                      <a:pt x="14459" y="55125"/>
                    </a:cubicBezTo>
                    <a:cubicBezTo>
                      <a:pt x="14459" y="53318"/>
                      <a:pt x="15363" y="52414"/>
                      <a:pt x="17170" y="52414"/>
                    </a:cubicBezTo>
                    <a:lnTo>
                      <a:pt x="17170" y="52414"/>
                    </a:lnTo>
                    <a:close/>
                    <a:moveTo>
                      <a:pt x="48800" y="46992"/>
                    </a:moveTo>
                    <a:cubicBezTo>
                      <a:pt x="49703" y="46992"/>
                      <a:pt x="51511" y="47896"/>
                      <a:pt x="51511" y="49703"/>
                    </a:cubicBezTo>
                    <a:cubicBezTo>
                      <a:pt x="51511" y="50607"/>
                      <a:pt x="50607" y="51511"/>
                      <a:pt x="48800" y="51511"/>
                    </a:cubicBezTo>
                    <a:cubicBezTo>
                      <a:pt x="46992" y="51511"/>
                      <a:pt x="46088" y="50607"/>
                      <a:pt x="46088" y="49703"/>
                    </a:cubicBezTo>
                    <a:cubicBezTo>
                      <a:pt x="46088" y="48800"/>
                      <a:pt x="47896" y="46992"/>
                      <a:pt x="48800" y="46992"/>
                    </a:cubicBezTo>
                    <a:lnTo>
                      <a:pt x="48800" y="46992"/>
                    </a:lnTo>
                    <a:close/>
                    <a:moveTo>
                      <a:pt x="39763" y="46992"/>
                    </a:moveTo>
                    <a:cubicBezTo>
                      <a:pt x="40666" y="46992"/>
                      <a:pt x="42474" y="47896"/>
                      <a:pt x="42474" y="49703"/>
                    </a:cubicBezTo>
                    <a:cubicBezTo>
                      <a:pt x="42474" y="50607"/>
                      <a:pt x="41570" y="51511"/>
                      <a:pt x="39763" y="51511"/>
                    </a:cubicBezTo>
                    <a:cubicBezTo>
                      <a:pt x="37955" y="51511"/>
                      <a:pt x="37051" y="50607"/>
                      <a:pt x="37051" y="49703"/>
                    </a:cubicBezTo>
                    <a:cubicBezTo>
                      <a:pt x="37051" y="48800"/>
                      <a:pt x="37955" y="46992"/>
                      <a:pt x="39763" y="46992"/>
                    </a:cubicBezTo>
                    <a:lnTo>
                      <a:pt x="39763" y="46992"/>
                    </a:lnTo>
                    <a:close/>
                    <a:moveTo>
                      <a:pt x="30726" y="46992"/>
                    </a:moveTo>
                    <a:cubicBezTo>
                      <a:pt x="31629" y="46992"/>
                      <a:pt x="33437" y="47896"/>
                      <a:pt x="33437" y="49703"/>
                    </a:cubicBezTo>
                    <a:cubicBezTo>
                      <a:pt x="33437" y="50607"/>
                      <a:pt x="32533" y="51511"/>
                      <a:pt x="30726" y="51511"/>
                    </a:cubicBezTo>
                    <a:cubicBezTo>
                      <a:pt x="29822" y="51511"/>
                      <a:pt x="28015" y="50607"/>
                      <a:pt x="28015" y="49703"/>
                    </a:cubicBezTo>
                    <a:cubicBezTo>
                      <a:pt x="28015" y="48800"/>
                      <a:pt x="28918" y="46992"/>
                      <a:pt x="30726" y="46992"/>
                    </a:cubicBezTo>
                    <a:lnTo>
                      <a:pt x="30726" y="46992"/>
                    </a:lnTo>
                    <a:close/>
                    <a:moveTo>
                      <a:pt x="21689" y="46992"/>
                    </a:moveTo>
                    <a:cubicBezTo>
                      <a:pt x="22592" y="46992"/>
                      <a:pt x="24400" y="47896"/>
                      <a:pt x="24400" y="49703"/>
                    </a:cubicBezTo>
                    <a:cubicBezTo>
                      <a:pt x="24400" y="50607"/>
                      <a:pt x="23496" y="51511"/>
                      <a:pt x="21689" y="51511"/>
                    </a:cubicBezTo>
                    <a:cubicBezTo>
                      <a:pt x="19881" y="51511"/>
                      <a:pt x="18978" y="50607"/>
                      <a:pt x="18978" y="49703"/>
                    </a:cubicBezTo>
                    <a:cubicBezTo>
                      <a:pt x="18978" y="48800"/>
                      <a:pt x="19881" y="46992"/>
                      <a:pt x="21689" y="46992"/>
                    </a:cubicBezTo>
                    <a:lnTo>
                      <a:pt x="21689" y="46992"/>
                    </a:lnTo>
                    <a:close/>
                    <a:moveTo>
                      <a:pt x="44281" y="42474"/>
                    </a:moveTo>
                    <a:cubicBezTo>
                      <a:pt x="45185" y="42474"/>
                      <a:pt x="46992" y="43377"/>
                      <a:pt x="46992" y="45185"/>
                    </a:cubicBezTo>
                    <a:cubicBezTo>
                      <a:pt x="46992" y="46088"/>
                      <a:pt x="46088" y="47896"/>
                      <a:pt x="44281" y="47896"/>
                    </a:cubicBezTo>
                    <a:cubicBezTo>
                      <a:pt x="42474" y="47896"/>
                      <a:pt x="41570" y="46992"/>
                      <a:pt x="41570" y="45185"/>
                    </a:cubicBezTo>
                    <a:cubicBezTo>
                      <a:pt x="41570" y="43377"/>
                      <a:pt x="42474" y="42474"/>
                      <a:pt x="44281" y="42474"/>
                    </a:cubicBezTo>
                    <a:lnTo>
                      <a:pt x="44281" y="42474"/>
                    </a:lnTo>
                    <a:close/>
                    <a:moveTo>
                      <a:pt x="35244" y="42474"/>
                    </a:moveTo>
                    <a:cubicBezTo>
                      <a:pt x="36148" y="42474"/>
                      <a:pt x="37955" y="43377"/>
                      <a:pt x="37955" y="45185"/>
                    </a:cubicBezTo>
                    <a:cubicBezTo>
                      <a:pt x="37955" y="46088"/>
                      <a:pt x="37051" y="47896"/>
                      <a:pt x="35244" y="47896"/>
                    </a:cubicBezTo>
                    <a:cubicBezTo>
                      <a:pt x="33437" y="47896"/>
                      <a:pt x="32533" y="46992"/>
                      <a:pt x="32533" y="45185"/>
                    </a:cubicBezTo>
                    <a:cubicBezTo>
                      <a:pt x="32533" y="43377"/>
                      <a:pt x="33437" y="42474"/>
                      <a:pt x="35244" y="42474"/>
                    </a:cubicBezTo>
                    <a:lnTo>
                      <a:pt x="35244" y="42474"/>
                    </a:lnTo>
                    <a:close/>
                    <a:moveTo>
                      <a:pt x="26207" y="42474"/>
                    </a:moveTo>
                    <a:cubicBezTo>
                      <a:pt x="27111" y="42474"/>
                      <a:pt x="28918" y="43377"/>
                      <a:pt x="28918" y="45185"/>
                    </a:cubicBezTo>
                    <a:cubicBezTo>
                      <a:pt x="28918" y="46088"/>
                      <a:pt x="28015" y="47896"/>
                      <a:pt x="26207" y="47896"/>
                    </a:cubicBezTo>
                    <a:cubicBezTo>
                      <a:pt x="24400" y="47896"/>
                      <a:pt x="23496" y="46992"/>
                      <a:pt x="23496" y="45185"/>
                    </a:cubicBezTo>
                    <a:cubicBezTo>
                      <a:pt x="23496" y="43377"/>
                      <a:pt x="24400" y="42474"/>
                      <a:pt x="26207" y="42474"/>
                    </a:cubicBezTo>
                    <a:lnTo>
                      <a:pt x="26207" y="42474"/>
                    </a:lnTo>
                    <a:close/>
                    <a:moveTo>
                      <a:pt x="17170" y="42474"/>
                    </a:moveTo>
                    <a:cubicBezTo>
                      <a:pt x="18074" y="42474"/>
                      <a:pt x="19881" y="43377"/>
                      <a:pt x="19881" y="45185"/>
                    </a:cubicBezTo>
                    <a:cubicBezTo>
                      <a:pt x="19881" y="46088"/>
                      <a:pt x="18978" y="47896"/>
                      <a:pt x="17170" y="47896"/>
                    </a:cubicBezTo>
                    <a:cubicBezTo>
                      <a:pt x="15363" y="47896"/>
                      <a:pt x="14459" y="46992"/>
                      <a:pt x="14459" y="45185"/>
                    </a:cubicBezTo>
                    <a:cubicBezTo>
                      <a:pt x="14459" y="43377"/>
                      <a:pt x="15363" y="42474"/>
                      <a:pt x="17170" y="42474"/>
                    </a:cubicBezTo>
                    <a:lnTo>
                      <a:pt x="17170" y="42474"/>
                    </a:lnTo>
                    <a:close/>
                    <a:moveTo>
                      <a:pt x="48800" y="37051"/>
                    </a:moveTo>
                    <a:cubicBezTo>
                      <a:pt x="49703" y="37051"/>
                      <a:pt x="51511" y="37955"/>
                      <a:pt x="51511" y="39763"/>
                    </a:cubicBezTo>
                    <a:cubicBezTo>
                      <a:pt x="51511" y="40666"/>
                      <a:pt x="50607" y="42474"/>
                      <a:pt x="48800" y="42474"/>
                    </a:cubicBezTo>
                    <a:cubicBezTo>
                      <a:pt x="46992" y="42474"/>
                      <a:pt x="46088" y="41570"/>
                      <a:pt x="46088" y="39763"/>
                    </a:cubicBezTo>
                    <a:cubicBezTo>
                      <a:pt x="46088" y="38859"/>
                      <a:pt x="47896" y="37051"/>
                      <a:pt x="48800" y="37051"/>
                    </a:cubicBezTo>
                    <a:lnTo>
                      <a:pt x="48800" y="37051"/>
                    </a:lnTo>
                    <a:close/>
                    <a:moveTo>
                      <a:pt x="39763" y="37051"/>
                    </a:moveTo>
                    <a:cubicBezTo>
                      <a:pt x="40666" y="37051"/>
                      <a:pt x="42474" y="37955"/>
                      <a:pt x="42474" y="39763"/>
                    </a:cubicBezTo>
                    <a:cubicBezTo>
                      <a:pt x="42474" y="40666"/>
                      <a:pt x="41570" y="42474"/>
                      <a:pt x="39763" y="42474"/>
                    </a:cubicBezTo>
                    <a:cubicBezTo>
                      <a:pt x="37955" y="42474"/>
                      <a:pt x="37051" y="41570"/>
                      <a:pt x="37051" y="39763"/>
                    </a:cubicBezTo>
                    <a:cubicBezTo>
                      <a:pt x="37051" y="38859"/>
                      <a:pt x="37955" y="37051"/>
                      <a:pt x="39763" y="37051"/>
                    </a:cubicBezTo>
                    <a:lnTo>
                      <a:pt x="39763" y="37051"/>
                    </a:lnTo>
                    <a:close/>
                    <a:moveTo>
                      <a:pt x="30726" y="37051"/>
                    </a:moveTo>
                    <a:cubicBezTo>
                      <a:pt x="31629" y="37051"/>
                      <a:pt x="33437" y="37955"/>
                      <a:pt x="33437" y="39763"/>
                    </a:cubicBezTo>
                    <a:cubicBezTo>
                      <a:pt x="33437" y="40666"/>
                      <a:pt x="32533" y="42474"/>
                      <a:pt x="30726" y="42474"/>
                    </a:cubicBezTo>
                    <a:cubicBezTo>
                      <a:pt x="29822" y="42474"/>
                      <a:pt x="28015" y="41570"/>
                      <a:pt x="28015" y="39763"/>
                    </a:cubicBezTo>
                    <a:cubicBezTo>
                      <a:pt x="28015" y="38859"/>
                      <a:pt x="28918" y="37051"/>
                      <a:pt x="30726" y="37051"/>
                    </a:cubicBezTo>
                    <a:lnTo>
                      <a:pt x="30726" y="37051"/>
                    </a:lnTo>
                    <a:close/>
                    <a:moveTo>
                      <a:pt x="21689" y="37051"/>
                    </a:moveTo>
                    <a:cubicBezTo>
                      <a:pt x="22592" y="37051"/>
                      <a:pt x="24400" y="37955"/>
                      <a:pt x="24400" y="39763"/>
                    </a:cubicBezTo>
                    <a:cubicBezTo>
                      <a:pt x="24400" y="40666"/>
                      <a:pt x="23496" y="42474"/>
                      <a:pt x="21689" y="42474"/>
                    </a:cubicBezTo>
                    <a:cubicBezTo>
                      <a:pt x="19881" y="42474"/>
                      <a:pt x="18978" y="41570"/>
                      <a:pt x="18978" y="39763"/>
                    </a:cubicBezTo>
                    <a:cubicBezTo>
                      <a:pt x="18978" y="38859"/>
                      <a:pt x="19881" y="37051"/>
                      <a:pt x="21689" y="37051"/>
                    </a:cubicBezTo>
                    <a:lnTo>
                      <a:pt x="21689" y="37051"/>
                    </a:lnTo>
                    <a:close/>
                    <a:moveTo>
                      <a:pt x="53318" y="32533"/>
                    </a:moveTo>
                    <a:cubicBezTo>
                      <a:pt x="54222" y="32533"/>
                      <a:pt x="56029" y="33437"/>
                      <a:pt x="56029" y="35244"/>
                    </a:cubicBezTo>
                    <a:cubicBezTo>
                      <a:pt x="56029" y="36148"/>
                      <a:pt x="55125" y="37955"/>
                      <a:pt x="53318" y="37955"/>
                    </a:cubicBezTo>
                    <a:cubicBezTo>
                      <a:pt x="51511" y="37955"/>
                      <a:pt x="50607" y="37051"/>
                      <a:pt x="50607" y="35244"/>
                    </a:cubicBezTo>
                    <a:cubicBezTo>
                      <a:pt x="50607" y="34340"/>
                      <a:pt x="52414" y="32533"/>
                      <a:pt x="53318" y="32533"/>
                    </a:cubicBezTo>
                    <a:lnTo>
                      <a:pt x="53318" y="32533"/>
                    </a:lnTo>
                    <a:close/>
                    <a:moveTo>
                      <a:pt x="44281" y="32533"/>
                    </a:moveTo>
                    <a:cubicBezTo>
                      <a:pt x="45185" y="32533"/>
                      <a:pt x="46992" y="33437"/>
                      <a:pt x="46992" y="35244"/>
                    </a:cubicBezTo>
                    <a:cubicBezTo>
                      <a:pt x="46992" y="36148"/>
                      <a:pt x="46088" y="37955"/>
                      <a:pt x="44281" y="37955"/>
                    </a:cubicBezTo>
                    <a:cubicBezTo>
                      <a:pt x="42474" y="37955"/>
                      <a:pt x="41570" y="37051"/>
                      <a:pt x="41570" y="35244"/>
                    </a:cubicBezTo>
                    <a:cubicBezTo>
                      <a:pt x="41570" y="34340"/>
                      <a:pt x="42474" y="32533"/>
                      <a:pt x="44281" y="32533"/>
                    </a:cubicBezTo>
                    <a:lnTo>
                      <a:pt x="44281" y="32533"/>
                    </a:lnTo>
                    <a:close/>
                    <a:moveTo>
                      <a:pt x="35244" y="32533"/>
                    </a:moveTo>
                    <a:cubicBezTo>
                      <a:pt x="36148" y="32533"/>
                      <a:pt x="37955" y="33437"/>
                      <a:pt x="37955" y="35244"/>
                    </a:cubicBezTo>
                    <a:cubicBezTo>
                      <a:pt x="37955" y="36148"/>
                      <a:pt x="37051" y="37955"/>
                      <a:pt x="35244" y="37955"/>
                    </a:cubicBezTo>
                    <a:cubicBezTo>
                      <a:pt x="33437" y="37955"/>
                      <a:pt x="32533" y="37051"/>
                      <a:pt x="32533" y="35244"/>
                    </a:cubicBezTo>
                    <a:cubicBezTo>
                      <a:pt x="32533" y="34340"/>
                      <a:pt x="33437" y="32533"/>
                      <a:pt x="35244" y="32533"/>
                    </a:cubicBezTo>
                    <a:lnTo>
                      <a:pt x="35244" y="32533"/>
                    </a:lnTo>
                    <a:close/>
                    <a:moveTo>
                      <a:pt x="26207" y="32533"/>
                    </a:moveTo>
                    <a:cubicBezTo>
                      <a:pt x="27111" y="32533"/>
                      <a:pt x="28918" y="33437"/>
                      <a:pt x="28918" y="35244"/>
                    </a:cubicBezTo>
                    <a:cubicBezTo>
                      <a:pt x="28918" y="36148"/>
                      <a:pt x="28015" y="37955"/>
                      <a:pt x="26207" y="37955"/>
                    </a:cubicBezTo>
                    <a:cubicBezTo>
                      <a:pt x="24400" y="37955"/>
                      <a:pt x="23496" y="37051"/>
                      <a:pt x="23496" y="35244"/>
                    </a:cubicBezTo>
                    <a:cubicBezTo>
                      <a:pt x="23496" y="34340"/>
                      <a:pt x="24400" y="32533"/>
                      <a:pt x="26207" y="32533"/>
                    </a:cubicBezTo>
                    <a:lnTo>
                      <a:pt x="26207" y="32533"/>
                    </a:lnTo>
                    <a:close/>
                    <a:moveTo>
                      <a:pt x="17170" y="32533"/>
                    </a:moveTo>
                    <a:cubicBezTo>
                      <a:pt x="18074" y="32533"/>
                      <a:pt x="19881" y="33437"/>
                      <a:pt x="19881" y="35244"/>
                    </a:cubicBezTo>
                    <a:cubicBezTo>
                      <a:pt x="19881" y="36148"/>
                      <a:pt x="18978" y="37955"/>
                      <a:pt x="17170" y="37955"/>
                    </a:cubicBezTo>
                    <a:cubicBezTo>
                      <a:pt x="15363" y="37955"/>
                      <a:pt x="14459" y="37051"/>
                      <a:pt x="14459" y="35244"/>
                    </a:cubicBezTo>
                    <a:cubicBezTo>
                      <a:pt x="14459" y="34340"/>
                      <a:pt x="15363" y="32533"/>
                      <a:pt x="17170" y="32533"/>
                    </a:cubicBezTo>
                    <a:lnTo>
                      <a:pt x="17170" y="32533"/>
                    </a:lnTo>
                    <a:close/>
                    <a:moveTo>
                      <a:pt x="57837" y="28015"/>
                    </a:moveTo>
                    <a:cubicBezTo>
                      <a:pt x="58740" y="28015"/>
                      <a:pt x="60548" y="28918"/>
                      <a:pt x="60548" y="30726"/>
                    </a:cubicBezTo>
                    <a:cubicBezTo>
                      <a:pt x="60548" y="31629"/>
                      <a:pt x="59644" y="33437"/>
                      <a:pt x="57837" y="33437"/>
                    </a:cubicBezTo>
                    <a:cubicBezTo>
                      <a:pt x="56933" y="33437"/>
                      <a:pt x="55125" y="32533"/>
                      <a:pt x="55125" y="30726"/>
                    </a:cubicBezTo>
                    <a:cubicBezTo>
                      <a:pt x="55125" y="28918"/>
                      <a:pt x="56933" y="28015"/>
                      <a:pt x="57837" y="28015"/>
                    </a:cubicBezTo>
                    <a:lnTo>
                      <a:pt x="57837" y="28015"/>
                    </a:lnTo>
                    <a:close/>
                    <a:moveTo>
                      <a:pt x="48800" y="28015"/>
                    </a:moveTo>
                    <a:cubicBezTo>
                      <a:pt x="49703" y="28015"/>
                      <a:pt x="51511" y="28918"/>
                      <a:pt x="51511" y="30726"/>
                    </a:cubicBezTo>
                    <a:cubicBezTo>
                      <a:pt x="51511" y="31629"/>
                      <a:pt x="50607" y="33437"/>
                      <a:pt x="48800" y="33437"/>
                    </a:cubicBezTo>
                    <a:cubicBezTo>
                      <a:pt x="46992" y="33437"/>
                      <a:pt x="46088" y="32533"/>
                      <a:pt x="46088" y="30726"/>
                    </a:cubicBezTo>
                    <a:cubicBezTo>
                      <a:pt x="46088" y="28918"/>
                      <a:pt x="47896" y="28015"/>
                      <a:pt x="48800" y="28015"/>
                    </a:cubicBezTo>
                    <a:lnTo>
                      <a:pt x="48800" y="28015"/>
                    </a:lnTo>
                    <a:close/>
                    <a:moveTo>
                      <a:pt x="39763" y="28015"/>
                    </a:moveTo>
                    <a:cubicBezTo>
                      <a:pt x="40666" y="28015"/>
                      <a:pt x="42474" y="28918"/>
                      <a:pt x="42474" y="30726"/>
                    </a:cubicBezTo>
                    <a:cubicBezTo>
                      <a:pt x="42474" y="31629"/>
                      <a:pt x="41570" y="33437"/>
                      <a:pt x="39763" y="33437"/>
                    </a:cubicBezTo>
                    <a:cubicBezTo>
                      <a:pt x="37955" y="33437"/>
                      <a:pt x="37051" y="32533"/>
                      <a:pt x="37051" y="30726"/>
                    </a:cubicBezTo>
                    <a:cubicBezTo>
                      <a:pt x="37051" y="28918"/>
                      <a:pt x="37955" y="28015"/>
                      <a:pt x="39763" y="28015"/>
                    </a:cubicBezTo>
                    <a:lnTo>
                      <a:pt x="39763" y="28015"/>
                    </a:lnTo>
                    <a:close/>
                    <a:moveTo>
                      <a:pt x="30726" y="28015"/>
                    </a:moveTo>
                    <a:cubicBezTo>
                      <a:pt x="31629" y="28015"/>
                      <a:pt x="33437" y="28918"/>
                      <a:pt x="33437" y="30726"/>
                    </a:cubicBezTo>
                    <a:cubicBezTo>
                      <a:pt x="33437" y="31629"/>
                      <a:pt x="32533" y="33437"/>
                      <a:pt x="30726" y="33437"/>
                    </a:cubicBezTo>
                    <a:cubicBezTo>
                      <a:pt x="29822" y="33437"/>
                      <a:pt x="28015" y="32533"/>
                      <a:pt x="28015" y="30726"/>
                    </a:cubicBezTo>
                    <a:cubicBezTo>
                      <a:pt x="28015" y="28918"/>
                      <a:pt x="28918" y="28015"/>
                      <a:pt x="30726" y="28015"/>
                    </a:cubicBezTo>
                    <a:lnTo>
                      <a:pt x="30726" y="28015"/>
                    </a:lnTo>
                    <a:close/>
                    <a:moveTo>
                      <a:pt x="21689" y="28015"/>
                    </a:moveTo>
                    <a:cubicBezTo>
                      <a:pt x="22592" y="28015"/>
                      <a:pt x="24400" y="28918"/>
                      <a:pt x="24400" y="30726"/>
                    </a:cubicBezTo>
                    <a:cubicBezTo>
                      <a:pt x="24400" y="31629"/>
                      <a:pt x="23496" y="33437"/>
                      <a:pt x="21689" y="33437"/>
                    </a:cubicBezTo>
                    <a:cubicBezTo>
                      <a:pt x="19881" y="33437"/>
                      <a:pt x="18978" y="32533"/>
                      <a:pt x="18978" y="30726"/>
                    </a:cubicBezTo>
                    <a:cubicBezTo>
                      <a:pt x="18978" y="28918"/>
                      <a:pt x="19881" y="28015"/>
                      <a:pt x="21689" y="28015"/>
                    </a:cubicBezTo>
                    <a:lnTo>
                      <a:pt x="21689" y="28015"/>
                    </a:lnTo>
                    <a:close/>
                    <a:moveTo>
                      <a:pt x="12652" y="28015"/>
                    </a:moveTo>
                    <a:cubicBezTo>
                      <a:pt x="13555" y="28015"/>
                      <a:pt x="15363" y="28918"/>
                      <a:pt x="15363" y="30726"/>
                    </a:cubicBezTo>
                    <a:cubicBezTo>
                      <a:pt x="15363" y="31629"/>
                      <a:pt x="14459" y="33437"/>
                      <a:pt x="12652" y="33437"/>
                    </a:cubicBezTo>
                    <a:cubicBezTo>
                      <a:pt x="10844" y="33437"/>
                      <a:pt x="9941" y="32533"/>
                      <a:pt x="9941" y="30726"/>
                    </a:cubicBezTo>
                    <a:cubicBezTo>
                      <a:pt x="9941" y="28918"/>
                      <a:pt x="10844" y="28015"/>
                      <a:pt x="12652" y="28015"/>
                    </a:cubicBezTo>
                    <a:lnTo>
                      <a:pt x="12652" y="28015"/>
                    </a:lnTo>
                    <a:close/>
                    <a:moveTo>
                      <a:pt x="53318" y="22592"/>
                    </a:moveTo>
                    <a:cubicBezTo>
                      <a:pt x="54222" y="22592"/>
                      <a:pt x="56029" y="23496"/>
                      <a:pt x="56029" y="25303"/>
                    </a:cubicBezTo>
                    <a:cubicBezTo>
                      <a:pt x="56029" y="26207"/>
                      <a:pt x="55125" y="28015"/>
                      <a:pt x="53318" y="28015"/>
                    </a:cubicBezTo>
                    <a:cubicBezTo>
                      <a:pt x="51511" y="28015"/>
                      <a:pt x="50607" y="27111"/>
                      <a:pt x="50607" y="25303"/>
                    </a:cubicBezTo>
                    <a:cubicBezTo>
                      <a:pt x="50607" y="24400"/>
                      <a:pt x="52414" y="22592"/>
                      <a:pt x="53318" y="22592"/>
                    </a:cubicBezTo>
                    <a:lnTo>
                      <a:pt x="53318" y="22592"/>
                    </a:lnTo>
                    <a:close/>
                    <a:moveTo>
                      <a:pt x="44281" y="22592"/>
                    </a:moveTo>
                    <a:cubicBezTo>
                      <a:pt x="45185" y="22592"/>
                      <a:pt x="46992" y="23496"/>
                      <a:pt x="46992" y="25303"/>
                    </a:cubicBezTo>
                    <a:cubicBezTo>
                      <a:pt x="46992" y="26207"/>
                      <a:pt x="46088" y="28015"/>
                      <a:pt x="44281" y="28015"/>
                    </a:cubicBezTo>
                    <a:cubicBezTo>
                      <a:pt x="42474" y="28015"/>
                      <a:pt x="41570" y="27111"/>
                      <a:pt x="41570" y="25303"/>
                    </a:cubicBezTo>
                    <a:cubicBezTo>
                      <a:pt x="41570" y="24400"/>
                      <a:pt x="42474" y="22592"/>
                      <a:pt x="44281" y="22592"/>
                    </a:cubicBezTo>
                    <a:lnTo>
                      <a:pt x="44281" y="22592"/>
                    </a:lnTo>
                    <a:close/>
                    <a:moveTo>
                      <a:pt x="35244" y="22592"/>
                    </a:moveTo>
                    <a:cubicBezTo>
                      <a:pt x="36148" y="22592"/>
                      <a:pt x="37955" y="23496"/>
                      <a:pt x="37955" y="25303"/>
                    </a:cubicBezTo>
                    <a:cubicBezTo>
                      <a:pt x="37955" y="26207"/>
                      <a:pt x="37051" y="28015"/>
                      <a:pt x="35244" y="28015"/>
                    </a:cubicBezTo>
                    <a:cubicBezTo>
                      <a:pt x="33437" y="28015"/>
                      <a:pt x="32533" y="27111"/>
                      <a:pt x="32533" y="25303"/>
                    </a:cubicBezTo>
                    <a:cubicBezTo>
                      <a:pt x="32533" y="24400"/>
                      <a:pt x="33437" y="22592"/>
                      <a:pt x="35244" y="22592"/>
                    </a:cubicBezTo>
                    <a:lnTo>
                      <a:pt x="35244" y="22592"/>
                    </a:lnTo>
                    <a:close/>
                    <a:moveTo>
                      <a:pt x="26207" y="22592"/>
                    </a:moveTo>
                    <a:cubicBezTo>
                      <a:pt x="27111" y="22592"/>
                      <a:pt x="28918" y="23496"/>
                      <a:pt x="28918" y="25303"/>
                    </a:cubicBezTo>
                    <a:cubicBezTo>
                      <a:pt x="28918" y="26207"/>
                      <a:pt x="28015" y="28015"/>
                      <a:pt x="26207" y="28015"/>
                    </a:cubicBezTo>
                    <a:cubicBezTo>
                      <a:pt x="24400" y="28015"/>
                      <a:pt x="23496" y="27111"/>
                      <a:pt x="23496" y="25303"/>
                    </a:cubicBezTo>
                    <a:cubicBezTo>
                      <a:pt x="23496" y="24400"/>
                      <a:pt x="24400" y="22592"/>
                      <a:pt x="26207" y="22592"/>
                    </a:cubicBezTo>
                    <a:lnTo>
                      <a:pt x="26207" y="22592"/>
                    </a:lnTo>
                    <a:close/>
                    <a:moveTo>
                      <a:pt x="17170" y="22592"/>
                    </a:moveTo>
                    <a:cubicBezTo>
                      <a:pt x="18074" y="22592"/>
                      <a:pt x="19881" y="23496"/>
                      <a:pt x="19881" y="25303"/>
                    </a:cubicBezTo>
                    <a:cubicBezTo>
                      <a:pt x="19881" y="26207"/>
                      <a:pt x="18978" y="28015"/>
                      <a:pt x="17170" y="28015"/>
                    </a:cubicBezTo>
                    <a:cubicBezTo>
                      <a:pt x="15363" y="28015"/>
                      <a:pt x="14459" y="27111"/>
                      <a:pt x="14459" y="25303"/>
                    </a:cubicBezTo>
                    <a:cubicBezTo>
                      <a:pt x="14459" y="24400"/>
                      <a:pt x="15363" y="22592"/>
                      <a:pt x="17170" y="22592"/>
                    </a:cubicBezTo>
                    <a:lnTo>
                      <a:pt x="17170" y="22592"/>
                    </a:lnTo>
                    <a:close/>
                    <a:moveTo>
                      <a:pt x="57837" y="18074"/>
                    </a:moveTo>
                    <a:cubicBezTo>
                      <a:pt x="58740" y="18074"/>
                      <a:pt x="60548" y="18978"/>
                      <a:pt x="60548" y="20785"/>
                    </a:cubicBezTo>
                    <a:cubicBezTo>
                      <a:pt x="60548" y="21689"/>
                      <a:pt x="59644" y="23496"/>
                      <a:pt x="57837" y="23496"/>
                    </a:cubicBezTo>
                    <a:cubicBezTo>
                      <a:pt x="56933" y="23496"/>
                      <a:pt x="55125" y="22592"/>
                      <a:pt x="55125" y="20785"/>
                    </a:cubicBezTo>
                    <a:cubicBezTo>
                      <a:pt x="55125" y="18978"/>
                      <a:pt x="56933" y="18074"/>
                      <a:pt x="57837" y="18074"/>
                    </a:cubicBezTo>
                    <a:lnTo>
                      <a:pt x="57837" y="18074"/>
                    </a:lnTo>
                    <a:close/>
                    <a:moveTo>
                      <a:pt x="48800" y="18074"/>
                    </a:moveTo>
                    <a:cubicBezTo>
                      <a:pt x="49703" y="18074"/>
                      <a:pt x="51511" y="18978"/>
                      <a:pt x="51511" y="20785"/>
                    </a:cubicBezTo>
                    <a:cubicBezTo>
                      <a:pt x="51511" y="21689"/>
                      <a:pt x="50607" y="23496"/>
                      <a:pt x="48800" y="23496"/>
                    </a:cubicBezTo>
                    <a:cubicBezTo>
                      <a:pt x="46992" y="23496"/>
                      <a:pt x="46088" y="22592"/>
                      <a:pt x="46088" y="20785"/>
                    </a:cubicBezTo>
                    <a:cubicBezTo>
                      <a:pt x="46088" y="18978"/>
                      <a:pt x="47896" y="18074"/>
                      <a:pt x="48800" y="18074"/>
                    </a:cubicBezTo>
                    <a:lnTo>
                      <a:pt x="48800" y="18074"/>
                    </a:lnTo>
                    <a:close/>
                    <a:moveTo>
                      <a:pt x="39763" y="18074"/>
                    </a:moveTo>
                    <a:cubicBezTo>
                      <a:pt x="40666" y="18074"/>
                      <a:pt x="42474" y="18978"/>
                      <a:pt x="42474" y="20785"/>
                    </a:cubicBezTo>
                    <a:cubicBezTo>
                      <a:pt x="42474" y="21689"/>
                      <a:pt x="41570" y="23496"/>
                      <a:pt x="39763" y="23496"/>
                    </a:cubicBezTo>
                    <a:cubicBezTo>
                      <a:pt x="37955" y="23496"/>
                      <a:pt x="37051" y="22592"/>
                      <a:pt x="37051" y="20785"/>
                    </a:cubicBezTo>
                    <a:cubicBezTo>
                      <a:pt x="37051" y="18978"/>
                      <a:pt x="37955" y="18074"/>
                      <a:pt x="39763" y="18074"/>
                    </a:cubicBezTo>
                    <a:lnTo>
                      <a:pt x="39763" y="18074"/>
                    </a:lnTo>
                    <a:close/>
                    <a:moveTo>
                      <a:pt x="30726" y="18074"/>
                    </a:moveTo>
                    <a:cubicBezTo>
                      <a:pt x="31629" y="18074"/>
                      <a:pt x="33437" y="18978"/>
                      <a:pt x="33437" y="20785"/>
                    </a:cubicBezTo>
                    <a:cubicBezTo>
                      <a:pt x="33437" y="21689"/>
                      <a:pt x="32533" y="23496"/>
                      <a:pt x="30726" y="23496"/>
                    </a:cubicBezTo>
                    <a:cubicBezTo>
                      <a:pt x="29822" y="23496"/>
                      <a:pt x="28015" y="22592"/>
                      <a:pt x="28015" y="20785"/>
                    </a:cubicBezTo>
                    <a:cubicBezTo>
                      <a:pt x="28015" y="18978"/>
                      <a:pt x="28918" y="18074"/>
                      <a:pt x="30726" y="18074"/>
                    </a:cubicBezTo>
                    <a:lnTo>
                      <a:pt x="30726" y="18074"/>
                    </a:lnTo>
                    <a:close/>
                    <a:moveTo>
                      <a:pt x="21689" y="18074"/>
                    </a:moveTo>
                    <a:cubicBezTo>
                      <a:pt x="22592" y="18074"/>
                      <a:pt x="24400" y="18978"/>
                      <a:pt x="24400" y="20785"/>
                    </a:cubicBezTo>
                    <a:cubicBezTo>
                      <a:pt x="24400" y="21689"/>
                      <a:pt x="23496" y="23496"/>
                      <a:pt x="21689" y="23496"/>
                    </a:cubicBezTo>
                    <a:cubicBezTo>
                      <a:pt x="19881" y="23496"/>
                      <a:pt x="18978" y="22592"/>
                      <a:pt x="18978" y="20785"/>
                    </a:cubicBezTo>
                    <a:cubicBezTo>
                      <a:pt x="18978" y="18978"/>
                      <a:pt x="19881" y="18074"/>
                      <a:pt x="21689" y="18074"/>
                    </a:cubicBezTo>
                    <a:lnTo>
                      <a:pt x="21689" y="18074"/>
                    </a:lnTo>
                    <a:close/>
                    <a:moveTo>
                      <a:pt x="12652" y="18074"/>
                    </a:moveTo>
                    <a:cubicBezTo>
                      <a:pt x="13555" y="18074"/>
                      <a:pt x="15363" y="18978"/>
                      <a:pt x="15363" y="20785"/>
                    </a:cubicBezTo>
                    <a:cubicBezTo>
                      <a:pt x="15363" y="21689"/>
                      <a:pt x="14459" y="23496"/>
                      <a:pt x="12652" y="23496"/>
                    </a:cubicBezTo>
                    <a:cubicBezTo>
                      <a:pt x="10844" y="23496"/>
                      <a:pt x="9941" y="22592"/>
                      <a:pt x="9941" y="20785"/>
                    </a:cubicBezTo>
                    <a:cubicBezTo>
                      <a:pt x="9941" y="18978"/>
                      <a:pt x="10844" y="18074"/>
                      <a:pt x="12652" y="18074"/>
                    </a:cubicBezTo>
                    <a:lnTo>
                      <a:pt x="12652" y="18074"/>
                    </a:lnTo>
                    <a:close/>
                    <a:moveTo>
                      <a:pt x="62355" y="13555"/>
                    </a:moveTo>
                    <a:cubicBezTo>
                      <a:pt x="63259" y="13555"/>
                      <a:pt x="65066" y="14459"/>
                      <a:pt x="65066" y="16267"/>
                    </a:cubicBezTo>
                    <a:cubicBezTo>
                      <a:pt x="65066" y="18074"/>
                      <a:pt x="64162" y="18978"/>
                      <a:pt x="62355" y="18978"/>
                    </a:cubicBezTo>
                    <a:cubicBezTo>
                      <a:pt x="60548" y="18978"/>
                      <a:pt x="59644" y="18074"/>
                      <a:pt x="59644" y="16267"/>
                    </a:cubicBezTo>
                    <a:cubicBezTo>
                      <a:pt x="59644" y="14459"/>
                      <a:pt x="61451" y="13555"/>
                      <a:pt x="62355" y="13555"/>
                    </a:cubicBezTo>
                    <a:lnTo>
                      <a:pt x="62355" y="13555"/>
                    </a:lnTo>
                    <a:close/>
                    <a:moveTo>
                      <a:pt x="53318" y="13555"/>
                    </a:moveTo>
                    <a:cubicBezTo>
                      <a:pt x="54222" y="13555"/>
                      <a:pt x="56029" y="14459"/>
                      <a:pt x="56029" y="16267"/>
                    </a:cubicBezTo>
                    <a:cubicBezTo>
                      <a:pt x="56029" y="18074"/>
                      <a:pt x="55125" y="18978"/>
                      <a:pt x="53318" y="18978"/>
                    </a:cubicBezTo>
                    <a:cubicBezTo>
                      <a:pt x="51511" y="18978"/>
                      <a:pt x="50607" y="18074"/>
                      <a:pt x="50607" y="16267"/>
                    </a:cubicBezTo>
                    <a:cubicBezTo>
                      <a:pt x="50607" y="14459"/>
                      <a:pt x="52414" y="13555"/>
                      <a:pt x="53318" y="13555"/>
                    </a:cubicBezTo>
                    <a:lnTo>
                      <a:pt x="53318" y="13555"/>
                    </a:lnTo>
                    <a:close/>
                    <a:moveTo>
                      <a:pt x="44281" y="13555"/>
                    </a:moveTo>
                    <a:cubicBezTo>
                      <a:pt x="45185" y="13555"/>
                      <a:pt x="46992" y="14459"/>
                      <a:pt x="46992" y="16267"/>
                    </a:cubicBezTo>
                    <a:cubicBezTo>
                      <a:pt x="46992" y="18074"/>
                      <a:pt x="46088" y="18978"/>
                      <a:pt x="44281" y="18978"/>
                    </a:cubicBezTo>
                    <a:cubicBezTo>
                      <a:pt x="42474" y="18978"/>
                      <a:pt x="41570" y="18074"/>
                      <a:pt x="41570" y="16267"/>
                    </a:cubicBezTo>
                    <a:cubicBezTo>
                      <a:pt x="41570" y="14459"/>
                      <a:pt x="42474" y="13555"/>
                      <a:pt x="44281" y="13555"/>
                    </a:cubicBezTo>
                    <a:lnTo>
                      <a:pt x="44281" y="13555"/>
                    </a:lnTo>
                    <a:close/>
                    <a:moveTo>
                      <a:pt x="35244" y="13555"/>
                    </a:moveTo>
                    <a:cubicBezTo>
                      <a:pt x="36148" y="13555"/>
                      <a:pt x="37955" y="14459"/>
                      <a:pt x="37955" y="16267"/>
                    </a:cubicBezTo>
                    <a:cubicBezTo>
                      <a:pt x="37955" y="18074"/>
                      <a:pt x="37051" y="18978"/>
                      <a:pt x="35244" y="18978"/>
                    </a:cubicBezTo>
                    <a:cubicBezTo>
                      <a:pt x="33437" y="18978"/>
                      <a:pt x="32533" y="18074"/>
                      <a:pt x="32533" y="16267"/>
                    </a:cubicBezTo>
                    <a:cubicBezTo>
                      <a:pt x="32533" y="14459"/>
                      <a:pt x="33437" y="13555"/>
                      <a:pt x="35244" y="13555"/>
                    </a:cubicBezTo>
                    <a:lnTo>
                      <a:pt x="35244" y="13555"/>
                    </a:lnTo>
                    <a:close/>
                    <a:moveTo>
                      <a:pt x="26207" y="13555"/>
                    </a:moveTo>
                    <a:cubicBezTo>
                      <a:pt x="27111" y="13555"/>
                      <a:pt x="28918" y="14459"/>
                      <a:pt x="28918" y="16267"/>
                    </a:cubicBezTo>
                    <a:cubicBezTo>
                      <a:pt x="28918" y="18074"/>
                      <a:pt x="28015" y="18978"/>
                      <a:pt x="26207" y="18978"/>
                    </a:cubicBezTo>
                    <a:cubicBezTo>
                      <a:pt x="24400" y="18978"/>
                      <a:pt x="23496" y="18074"/>
                      <a:pt x="23496" y="16267"/>
                    </a:cubicBezTo>
                    <a:cubicBezTo>
                      <a:pt x="23496" y="14459"/>
                      <a:pt x="24400" y="13555"/>
                      <a:pt x="26207" y="13555"/>
                    </a:cubicBezTo>
                    <a:lnTo>
                      <a:pt x="26207" y="13555"/>
                    </a:lnTo>
                    <a:close/>
                    <a:moveTo>
                      <a:pt x="17170" y="13555"/>
                    </a:moveTo>
                    <a:cubicBezTo>
                      <a:pt x="18074" y="13555"/>
                      <a:pt x="19881" y="14459"/>
                      <a:pt x="19881" y="16267"/>
                    </a:cubicBezTo>
                    <a:cubicBezTo>
                      <a:pt x="19881" y="18074"/>
                      <a:pt x="18978" y="18978"/>
                      <a:pt x="17170" y="18978"/>
                    </a:cubicBezTo>
                    <a:cubicBezTo>
                      <a:pt x="15363" y="18978"/>
                      <a:pt x="14459" y="18074"/>
                      <a:pt x="14459" y="16267"/>
                    </a:cubicBezTo>
                    <a:cubicBezTo>
                      <a:pt x="14459" y="14459"/>
                      <a:pt x="15363" y="13555"/>
                      <a:pt x="17170" y="13555"/>
                    </a:cubicBezTo>
                    <a:lnTo>
                      <a:pt x="17170" y="13555"/>
                    </a:lnTo>
                    <a:close/>
                    <a:moveTo>
                      <a:pt x="57837" y="8133"/>
                    </a:moveTo>
                    <a:cubicBezTo>
                      <a:pt x="58740" y="8133"/>
                      <a:pt x="60548" y="9037"/>
                      <a:pt x="60548" y="10844"/>
                    </a:cubicBezTo>
                    <a:cubicBezTo>
                      <a:pt x="60548" y="11748"/>
                      <a:pt x="59644" y="13555"/>
                      <a:pt x="57837" y="13555"/>
                    </a:cubicBezTo>
                    <a:cubicBezTo>
                      <a:pt x="56933" y="13555"/>
                      <a:pt x="55125" y="12652"/>
                      <a:pt x="55125" y="10844"/>
                    </a:cubicBezTo>
                    <a:cubicBezTo>
                      <a:pt x="55125" y="9037"/>
                      <a:pt x="56933" y="8133"/>
                      <a:pt x="57837" y="8133"/>
                    </a:cubicBezTo>
                    <a:lnTo>
                      <a:pt x="57837" y="8133"/>
                    </a:lnTo>
                    <a:close/>
                    <a:moveTo>
                      <a:pt x="48800" y="8133"/>
                    </a:moveTo>
                    <a:cubicBezTo>
                      <a:pt x="49703" y="8133"/>
                      <a:pt x="51511" y="9037"/>
                      <a:pt x="51511" y="10844"/>
                    </a:cubicBezTo>
                    <a:cubicBezTo>
                      <a:pt x="51511" y="11748"/>
                      <a:pt x="50607" y="13555"/>
                      <a:pt x="48800" y="13555"/>
                    </a:cubicBezTo>
                    <a:cubicBezTo>
                      <a:pt x="46992" y="13555"/>
                      <a:pt x="46088" y="12652"/>
                      <a:pt x="46088" y="10844"/>
                    </a:cubicBezTo>
                    <a:cubicBezTo>
                      <a:pt x="46088" y="9037"/>
                      <a:pt x="47896" y="8133"/>
                      <a:pt x="48800" y="8133"/>
                    </a:cubicBezTo>
                    <a:lnTo>
                      <a:pt x="48800" y="8133"/>
                    </a:lnTo>
                    <a:close/>
                    <a:moveTo>
                      <a:pt x="39763" y="8133"/>
                    </a:moveTo>
                    <a:cubicBezTo>
                      <a:pt x="40666" y="8133"/>
                      <a:pt x="42474" y="9037"/>
                      <a:pt x="42474" y="10844"/>
                    </a:cubicBezTo>
                    <a:cubicBezTo>
                      <a:pt x="42474" y="11748"/>
                      <a:pt x="41570" y="13555"/>
                      <a:pt x="39763" y="13555"/>
                    </a:cubicBezTo>
                    <a:cubicBezTo>
                      <a:pt x="37955" y="13555"/>
                      <a:pt x="37051" y="12652"/>
                      <a:pt x="37051" y="10844"/>
                    </a:cubicBezTo>
                    <a:cubicBezTo>
                      <a:pt x="37051" y="9037"/>
                      <a:pt x="37955" y="8133"/>
                      <a:pt x="39763" y="8133"/>
                    </a:cubicBezTo>
                    <a:lnTo>
                      <a:pt x="39763" y="8133"/>
                    </a:lnTo>
                    <a:close/>
                    <a:moveTo>
                      <a:pt x="30726" y="8133"/>
                    </a:moveTo>
                    <a:cubicBezTo>
                      <a:pt x="31629" y="8133"/>
                      <a:pt x="33437" y="9037"/>
                      <a:pt x="33437" y="10844"/>
                    </a:cubicBezTo>
                    <a:cubicBezTo>
                      <a:pt x="33437" y="11748"/>
                      <a:pt x="32533" y="13555"/>
                      <a:pt x="30726" y="13555"/>
                    </a:cubicBezTo>
                    <a:cubicBezTo>
                      <a:pt x="29822" y="13555"/>
                      <a:pt x="28015" y="12652"/>
                      <a:pt x="28015" y="10844"/>
                    </a:cubicBezTo>
                    <a:cubicBezTo>
                      <a:pt x="28015" y="9037"/>
                      <a:pt x="28918" y="8133"/>
                      <a:pt x="30726" y="8133"/>
                    </a:cubicBezTo>
                    <a:lnTo>
                      <a:pt x="30726" y="8133"/>
                    </a:lnTo>
                    <a:close/>
                    <a:moveTo>
                      <a:pt x="21689" y="8133"/>
                    </a:moveTo>
                    <a:cubicBezTo>
                      <a:pt x="22592" y="8133"/>
                      <a:pt x="24400" y="9037"/>
                      <a:pt x="24400" y="10844"/>
                    </a:cubicBezTo>
                    <a:cubicBezTo>
                      <a:pt x="24400" y="11748"/>
                      <a:pt x="23496" y="13555"/>
                      <a:pt x="21689" y="13555"/>
                    </a:cubicBezTo>
                    <a:cubicBezTo>
                      <a:pt x="19881" y="13555"/>
                      <a:pt x="18978" y="12652"/>
                      <a:pt x="18978" y="10844"/>
                    </a:cubicBezTo>
                    <a:cubicBezTo>
                      <a:pt x="18978" y="9037"/>
                      <a:pt x="19881" y="8133"/>
                      <a:pt x="21689" y="8133"/>
                    </a:cubicBezTo>
                    <a:lnTo>
                      <a:pt x="21689" y="8133"/>
                    </a:lnTo>
                    <a:close/>
                    <a:moveTo>
                      <a:pt x="12652" y="8133"/>
                    </a:moveTo>
                    <a:cubicBezTo>
                      <a:pt x="13555" y="8133"/>
                      <a:pt x="15363" y="9037"/>
                      <a:pt x="15363" y="10844"/>
                    </a:cubicBezTo>
                    <a:cubicBezTo>
                      <a:pt x="15363" y="11748"/>
                      <a:pt x="14459" y="13555"/>
                      <a:pt x="12652" y="13555"/>
                    </a:cubicBezTo>
                    <a:cubicBezTo>
                      <a:pt x="10844" y="13555"/>
                      <a:pt x="9941" y="12652"/>
                      <a:pt x="9941" y="10844"/>
                    </a:cubicBezTo>
                    <a:cubicBezTo>
                      <a:pt x="9941" y="9037"/>
                      <a:pt x="10844" y="8133"/>
                      <a:pt x="12652" y="8133"/>
                    </a:cubicBezTo>
                    <a:lnTo>
                      <a:pt x="12652" y="8133"/>
                    </a:lnTo>
                    <a:close/>
                    <a:moveTo>
                      <a:pt x="53318" y="121095"/>
                    </a:moveTo>
                    <a:cubicBezTo>
                      <a:pt x="54222" y="121095"/>
                      <a:pt x="56029" y="121999"/>
                      <a:pt x="56029" y="123806"/>
                    </a:cubicBezTo>
                    <a:cubicBezTo>
                      <a:pt x="56029" y="124710"/>
                      <a:pt x="55125" y="126517"/>
                      <a:pt x="53318" y="126517"/>
                    </a:cubicBezTo>
                    <a:cubicBezTo>
                      <a:pt x="51511" y="126517"/>
                      <a:pt x="50607" y="125614"/>
                      <a:pt x="50607" y="123806"/>
                    </a:cubicBezTo>
                    <a:cubicBezTo>
                      <a:pt x="50607" y="122903"/>
                      <a:pt x="52414" y="121095"/>
                      <a:pt x="53318" y="121095"/>
                    </a:cubicBezTo>
                    <a:lnTo>
                      <a:pt x="53318" y="121095"/>
                    </a:lnTo>
                    <a:close/>
                    <a:moveTo>
                      <a:pt x="44281" y="121095"/>
                    </a:moveTo>
                    <a:cubicBezTo>
                      <a:pt x="45185" y="121095"/>
                      <a:pt x="46992" y="121999"/>
                      <a:pt x="46992" y="123806"/>
                    </a:cubicBezTo>
                    <a:cubicBezTo>
                      <a:pt x="46992" y="124710"/>
                      <a:pt x="46088" y="126517"/>
                      <a:pt x="44281" y="126517"/>
                    </a:cubicBezTo>
                    <a:cubicBezTo>
                      <a:pt x="42474" y="126517"/>
                      <a:pt x="41570" y="125614"/>
                      <a:pt x="41570" y="123806"/>
                    </a:cubicBezTo>
                    <a:cubicBezTo>
                      <a:pt x="41570" y="122903"/>
                      <a:pt x="42474" y="121095"/>
                      <a:pt x="44281" y="121095"/>
                    </a:cubicBezTo>
                    <a:lnTo>
                      <a:pt x="44281" y="121095"/>
                    </a:lnTo>
                    <a:close/>
                    <a:moveTo>
                      <a:pt x="35244" y="121095"/>
                    </a:moveTo>
                    <a:cubicBezTo>
                      <a:pt x="36148" y="121095"/>
                      <a:pt x="37955" y="121999"/>
                      <a:pt x="37955" y="123806"/>
                    </a:cubicBezTo>
                    <a:cubicBezTo>
                      <a:pt x="37955" y="124710"/>
                      <a:pt x="37051" y="126517"/>
                      <a:pt x="35244" y="126517"/>
                    </a:cubicBezTo>
                    <a:cubicBezTo>
                      <a:pt x="33437" y="126517"/>
                      <a:pt x="32533" y="125614"/>
                      <a:pt x="32533" y="123806"/>
                    </a:cubicBezTo>
                    <a:cubicBezTo>
                      <a:pt x="32533" y="122903"/>
                      <a:pt x="33437" y="121095"/>
                      <a:pt x="35244" y="121095"/>
                    </a:cubicBezTo>
                    <a:lnTo>
                      <a:pt x="35244" y="121095"/>
                    </a:lnTo>
                    <a:close/>
                    <a:moveTo>
                      <a:pt x="26207" y="121095"/>
                    </a:moveTo>
                    <a:cubicBezTo>
                      <a:pt x="27111" y="121095"/>
                      <a:pt x="28918" y="121999"/>
                      <a:pt x="28918" y="123806"/>
                    </a:cubicBezTo>
                    <a:cubicBezTo>
                      <a:pt x="28918" y="124710"/>
                      <a:pt x="28015" y="126517"/>
                      <a:pt x="26207" y="126517"/>
                    </a:cubicBezTo>
                    <a:cubicBezTo>
                      <a:pt x="24400" y="126517"/>
                      <a:pt x="23496" y="125614"/>
                      <a:pt x="23496" y="123806"/>
                    </a:cubicBezTo>
                    <a:cubicBezTo>
                      <a:pt x="23496" y="122903"/>
                      <a:pt x="24400" y="121095"/>
                      <a:pt x="26207" y="121095"/>
                    </a:cubicBezTo>
                    <a:lnTo>
                      <a:pt x="26207" y="121095"/>
                    </a:lnTo>
                    <a:close/>
                    <a:moveTo>
                      <a:pt x="17170" y="121095"/>
                    </a:moveTo>
                    <a:cubicBezTo>
                      <a:pt x="18074" y="121095"/>
                      <a:pt x="19881" y="121999"/>
                      <a:pt x="19881" y="123806"/>
                    </a:cubicBezTo>
                    <a:cubicBezTo>
                      <a:pt x="19881" y="124710"/>
                      <a:pt x="18978" y="126517"/>
                      <a:pt x="17170" y="126517"/>
                    </a:cubicBezTo>
                    <a:cubicBezTo>
                      <a:pt x="15363" y="126517"/>
                      <a:pt x="14459" y="125614"/>
                      <a:pt x="14459" y="123806"/>
                    </a:cubicBezTo>
                    <a:cubicBezTo>
                      <a:pt x="14459" y="122903"/>
                      <a:pt x="15363" y="121095"/>
                      <a:pt x="17170" y="121095"/>
                    </a:cubicBezTo>
                    <a:lnTo>
                      <a:pt x="17170" y="121095"/>
                    </a:lnTo>
                    <a:close/>
                    <a:moveTo>
                      <a:pt x="7230" y="121095"/>
                    </a:moveTo>
                    <a:cubicBezTo>
                      <a:pt x="8133" y="121095"/>
                      <a:pt x="9941" y="121999"/>
                      <a:pt x="9941" y="123806"/>
                    </a:cubicBezTo>
                    <a:cubicBezTo>
                      <a:pt x="9941" y="124710"/>
                      <a:pt x="9037" y="126517"/>
                      <a:pt x="7230" y="126517"/>
                    </a:cubicBezTo>
                    <a:cubicBezTo>
                      <a:pt x="5422" y="126517"/>
                      <a:pt x="4518" y="125614"/>
                      <a:pt x="4518" y="123806"/>
                    </a:cubicBezTo>
                    <a:cubicBezTo>
                      <a:pt x="5422" y="122903"/>
                      <a:pt x="6326" y="121095"/>
                      <a:pt x="7230" y="121095"/>
                    </a:cubicBezTo>
                    <a:lnTo>
                      <a:pt x="7230" y="121095"/>
                    </a:lnTo>
                    <a:close/>
                    <a:moveTo>
                      <a:pt x="57837" y="116577"/>
                    </a:moveTo>
                    <a:cubicBezTo>
                      <a:pt x="58740" y="116577"/>
                      <a:pt x="60548" y="117480"/>
                      <a:pt x="60548" y="119288"/>
                    </a:cubicBezTo>
                    <a:cubicBezTo>
                      <a:pt x="60548" y="120191"/>
                      <a:pt x="59644" y="121999"/>
                      <a:pt x="57837" y="121999"/>
                    </a:cubicBezTo>
                    <a:cubicBezTo>
                      <a:pt x="56933" y="121999"/>
                      <a:pt x="55125" y="121095"/>
                      <a:pt x="55125" y="119288"/>
                    </a:cubicBezTo>
                    <a:cubicBezTo>
                      <a:pt x="55125" y="117480"/>
                      <a:pt x="56933" y="116577"/>
                      <a:pt x="57837" y="116577"/>
                    </a:cubicBezTo>
                    <a:lnTo>
                      <a:pt x="57837" y="116577"/>
                    </a:lnTo>
                    <a:close/>
                    <a:moveTo>
                      <a:pt x="48800" y="116577"/>
                    </a:moveTo>
                    <a:cubicBezTo>
                      <a:pt x="49703" y="116577"/>
                      <a:pt x="51511" y="117480"/>
                      <a:pt x="51511" y="119288"/>
                    </a:cubicBezTo>
                    <a:cubicBezTo>
                      <a:pt x="51511" y="120191"/>
                      <a:pt x="50607" y="121999"/>
                      <a:pt x="48800" y="121999"/>
                    </a:cubicBezTo>
                    <a:cubicBezTo>
                      <a:pt x="46992" y="121999"/>
                      <a:pt x="46088" y="121095"/>
                      <a:pt x="46088" y="119288"/>
                    </a:cubicBezTo>
                    <a:cubicBezTo>
                      <a:pt x="46088" y="117480"/>
                      <a:pt x="47896" y="116577"/>
                      <a:pt x="48800" y="116577"/>
                    </a:cubicBezTo>
                    <a:lnTo>
                      <a:pt x="48800" y="116577"/>
                    </a:lnTo>
                    <a:close/>
                    <a:moveTo>
                      <a:pt x="39763" y="116577"/>
                    </a:moveTo>
                    <a:cubicBezTo>
                      <a:pt x="40666" y="116577"/>
                      <a:pt x="42474" y="117480"/>
                      <a:pt x="42474" y="119288"/>
                    </a:cubicBezTo>
                    <a:cubicBezTo>
                      <a:pt x="42474" y="120191"/>
                      <a:pt x="41570" y="121999"/>
                      <a:pt x="39763" y="121999"/>
                    </a:cubicBezTo>
                    <a:cubicBezTo>
                      <a:pt x="37955" y="121999"/>
                      <a:pt x="37051" y="121095"/>
                      <a:pt x="37051" y="119288"/>
                    </a:cubicBezTo>
                    <a:cubicBezTo>
                      <a:pt x="37051" y="117480"/>
                      <a:pt x="37955" y="116577"/>
                      <a:pt x="39763" y="116577"/>
                    </a:cubicBezTo>
                    <a:lnTo>
                      <a:pt x="39763" y="116577"/>
                    </a:lnTo>
                    <a:close/>
                    <a:moveTo>
                      <a:pt x="30726" y="116577"/>
                    </a:moveTo>
                    <a:cubicBezTo>
                      <a:pt x="31629" y="116577"/>
                      <a:pt x="33437" y="117480"/>
                      <a:pt x="33437" y="119288"/>
                    </a:cubicBezTo>
                    <a:cubicBezTo>
                      <a:pt x="33437" y="120191"/>
                      <a:pt x="32533" y="121999"/>
                      <a:pt x="30726" y="121999"/>
                    </a:cubicBezTo>
                    <a:cubicBezTo>
                      <a:pt x="29822" y="121999"/>
                      <a:pt x="28015" y="121095"/>
                      <a:pt x="28015" y="119288"/>
                    </a:cubicBezTo>
                    <a:cubicBezTo>
                      <a:pt x="28015" y="117480"/>
                      <a:pt x="28918" y="116577"/>
                      <a:pt x="30726" y="116577"/>
                    </a:cubicBezTo>
                    <a:lnTo>
                      <a:pt x="30726" y="116577"/>
                    </a:lnTo>
                    <a:close/>
                    <a:moveTo>
                      <a:pt x="21689" y="116577"/>
                    </a:moveTo>
                    <a:cubicBezTo>
                      <a:pt x="22592" y="116577"/>
                      <a:pt x="24400" y="117480"/>
                      <a:pt x="24400" y="119288"/>
                    </a:cubicBezTo>
                    <a:cubicBezTo>
                      <a:pt x="24400" y="120191"/>
                      <a:pt x="23496" y="121999"/>
                      <a:pt x="21689" y="121999"/>
                    </a:cubicBezTo>
                    <a:cubicBezTo>
                      <a:pt x="19881" y="121999"/>
                      <a:pt x="18978" y="121095"/>
                      <a:pt x="18978" y="119288"/>
                    </a:cubicBezTo>
                    <a:cubicBezTo>
                      <a:pt x="18978" y="117480"/>
                      <a:pt x="19881" y="116577"/>
                      <a:pt x="21689" y="116577"/>
                    </a:cubicBezTo>
                    <a:lnTo>
                      <a:pt x="21689" y="116577"/>
                    </a:lnTo>
                    <a:close/>
                    <a:moveTo>
                      <a:pt x="12652" y="116577"/>
                    </a:moveTo>
                    <a:cubicBezTo>
                      <a:pt x="13555" y="116577"/>
                      <a:pt x="15363" y="117480"/>
                      <a:pt x="15363" y="119288"/>
                    </a:cubicBezTo>
                    <a:cubicBezTo>
                      <a:pt x="15363" y="120191"/>
                      <a:pt x="14459" y="121999"/>
                      <a:pt x="12652" y="121999"/>
                    </a:cubicBezTo>
                    <a:cubicBezTo>
                      <a:pt x="10844" y="121999"/>
                      <a:pt x="9941" y="121095"/>
                      <a:pt x="9941" y="119288"/>
                    </a:cubicBezTo>
                    <a:cubicBezTo>
                      <a:pt x="9941" y="117480"/>
                      <a:pt x="10844" y="116577"/>
                      <a:pt x="12652" y="116577"/>
                    </a:cubicBezTo>
                    <a:lnTo>
                      <a:pt x="12652" y="116577"/>
                    </a:lnTo>
                    <a:close/>
                    <a:moveTo>
                      <a:pt x="53318" y="112058"/>
                    </a:moveTo>
                    <a:cubicBezTo>
                      <a:pt x="54222" y="112058"/>
                      <a:pt x="56029" y="112962"/>
                      <a:pt x="56029" y="114769"/>
                    </a:cubicBezTo>
                    <a:cubicBezTo>
                      <a:pt x="56029" y="115673"/>
                      <a:pt x="55125" y="117480"/>
                      <a:pt x="53318" y="117480"/>
                    </a:cubicBezTo>
                    <a:cubicBezTo>
                      <a:pt x="51511" y="117480"/>
                      <a:pt x="50607" y="116577"/>
                      <a:pt x="50607" y="114769"/>
                    </a:cubicBezTo>
                    <a:cubicBezTo>
                      <a:pt x="50607" y="112962"/>
                      <a:pt x="52414" y="112058"/>
                      <a:pt x="53318" y="112058"/>
                    </a:cubicBezTo>
                    <a:lnTo>
                      <a:pt x="53318" y="112058"/>
                    </a:lnTo>
                    <a:close/>
                    <a:moveTo>
                      <a:pt x="44281" y="112058"/>
                    </a:moveTo>
                    <a:cubicBezTo>
                      <a:pt x="45185" y="112058"/>
                      <a:pt x="46992" y="112962"/>
                      <a:pt x="46992" y="114769"/>
                    </a:cubicBezTo>
                    <a:cubicBezTo>
                      <a:pt x="46992" y="115673"/>
                      <a:pt x="46088" y="117480"/>
                      <a:pt x="44281" y="117480"/>
                    </a:cubicBezTo>
                    <a:cubicBezTo>
                      <a:pt x="42474" y="117480"/>
                      <a:pt x="41570" y="116577"/>
                      <a:pt x="41570" y="114769"/>
                    </a:cubicBezTo>
                    <a:cubicBezTo>
                      <a:pt x="41570" y="112962"/>
                      <a:pt x="42474" y="112058"/>
                      <a:pt x="44281" y="112058"/>
                    </a:cubicBezTo>
                    <a:lnTo>
                      <a:pt x="44281" y="112058"/>
                    </a:lnTo>
                    <a:close/>
                    <a:moveTo>
                      <a:pt x="35244" y="112058"/>
                    </a:moveTo>
                    <a:cubicBezTo>
                      <a:pt x="36148" y="112058"/>
                      <a:pt x="37955" y="112962"/>
                      <a:pt x="37955" y="114769"/>
                    </a:cubicBezTo>
                    <a:cubicBezTo>
                      <a:pt x="37955" y="115673"/>
                      <a:pt x="37051" y="117480"/>
                      <a:pt x="35244" y="117480"/>
                    </a:cubicBezTo>
                    <a:cubicBezTo>
                      <a:pt x="33437" y="117480"/>
                      <a:pt x="32533" y="116577"/>
                      <a:pt x="32533" y="114769"/>
                    </a:cubicBezTo>
                    <a:cubicBezTo>
                      <a:pt x="32533" y="112962"/>
                      <a:pt x="33437" y="112058"/>
                      <a:pt x="35244" y="112058"/>
                    </a:cubicBezTo>
                    <a:lnTo>
                      <a:pt x="35244" y="112058"/>
                    </a:lnTo>
                    <a:close/>
                    <a:moveTo>
                      <a:pt x="26207" y="112058"/>
                    </a:moveTo>
                    <a:cubicBezTo>
                      <a:pt x="27111" y="112058"/>
                      <a:pt x="28918" y="112962"/>
                      <a:pt x="28918" y="114769"/>
                    </a:cubicBezTo>
                    <a:cubicBezTo>
                      <a:pt x="28918" y="115673"/>
                      <a:pt x="28015" y="117480"/>
                      <a:pt x="26207" y="117480"/>
                    </a:cubicBezTo>
                    <a:cubicBezTo>
                      <a:pt x="24400" y="117480"/>
                      <a:pt x="23496" y="116577"/>
                      <a:pt x="23496" y="114769"/>
                    </a:cubicBezTo>
                    <a:cubicBezTo>
                      <a:pt x="23496" y="112962"/>
                      <a:pt x="24400" y="112058"/>
                      <a:pt x="26207" y="112058"/>
                    </a:cubicBezTo>
                    <a:lnTo>
                      <a:pt x="26207" y="112058"/>
                    </a:lnTo>
                    <a:close/>
                    <a:moveTo>
                      <a:pt x="17170" y="112058"/>
                    </a:moveTo>
                    <a:cubicBezTo>
                      <a:pt x="18074" y="112058"/>
                      <a:pt x="19881" y="112962"/>
                      <a:pt x="19881" y="114769"/>
                    </a:cubicBezTo>
                    <a:cubicBezTo>
                      <a:pt x="19881" y="115673"/>
                      <a:pt x="18978" y="117480"/>
                      <a:pt x="17170" y="117480"/>
                    </a:cubicBezTo>
                    <a:cubicBezTo>
                      <a:pt x="15363" y="117480"/>
                      <a:pt x="14459" y="116577"/>
                      <a:pt x="14459" y="114769"/>
                    </a:cubicBezTo>
                    <a:cubicBezTo>
                      <a:pt x="14459" y="112962"/>
                      <a:pt x="15363" y="112058"/>
                      <a:pt x="17170" y="112058"/>
                    </a:cubicBezTo>
                    <a:lnTo>
                      <a:pt x="17170" y="112058"/>
                    </a:lnTo>
                    <a:close/>
                    <a:moveTo>
                      <a:pt x="57837" y="106636"/>
                    </a:moveTo>
                    <a:cubicBezTo>
                      <a:pt x="58740" y="106636"/>
                      <a:pt x="60548" y="107540"/>
                      <a:pt x="60548" y="109347"/>
                    </a:cubicBezTo>
                    <a:cubicBezTo>
                      <a:pt x="60548" y="110251"/>
                      <a:pt x="59644" y="112058"/>
                      <a:pt x="57837" y="112058"/>
                    </a:cubicBezTo>
                    <a:cubicBezTo>
                      <a:pt x="56933" y="112058"/>
                      <a:pt x="55125" y="111155"/>
                      <a:pt x="55125" y="109347"/>
                    </a:cubicBezTo>
                    <a:cubicBezTo>
                      <a:pt x="55125" y="107540"/>
                      <a:pt x="56933" y="106636"/>
                      <a:pt x="57837" y="106636"/>
                    </a:cubicBezTo>
                    <a:lnTo>
                      <a:pt x="57837" y="106636"/>
                    </a:lnTo>
                    <a:close/>
                    <a:moveTo>
                      <a:pt x="48800" y="106636"/>
                    </a:moveTo>
                    <a:cubicBezTo>
                      <a:pt x="49703" y="106636"/>
                      <a:pt x="51511" y="107540"/>
                      <a:pt x="51511" y="109347"/>
                    </a:cubicBezTo>
                    <a:cubicBezTo>
                      <a:pt x="51511" y="110251"/>
                      <a:pt x="50607" y="112058"/>
                      <a:pt x="48800" y="112058"/>
                    </a:cubicBezTo>
                    <a:cubicBezTo>
                      <a:pt x="46992" y="112058"/>
                      <a:pt x="46088" y="111155"/>
                      <a:pt x="46088" y="109347"/>
                    </a:cubicBezTo>
                    <a:cubicBezTo>
                      <a:pt x="46088" y="107540"/>
                      <a:pt x="47896" y="106636"/>
                      <a:pt x="48800" y="106636"/>
                    </a:cubicBezTo>
                    <a:lnTo>
                      <a:pt x="48800" y="106636"/>
                    </a:lnTo>
                    <a:close/>
                    <a:moveTo>
                      <a:pt x="39763" y="106636"/>
                    </a:moveTo>
                    <a:cubicBezTo>
                      <a:pt x="40666" y="106636"/>
                      <a:pt x="42474" y="107540"/>
                      <a:pt x="42474" y="109347"/>
                    </a:cubicBezTo>
                    <a:cubicBezTo>
                      <a:pt x="42474" y="110251"/>
                      <a:pt x="41570" y="112058"/>
                      <a:pt x="39763" y="112058"/>
                    </a:cubicBezTo>
                    <a:cubicBezTo>
                      <a:pt x="37955" y="112058"/>
                      <a:pt x="37051" y="111155"/>
                      <a:pt x="37051" y="109347"/>
                    </a:cubicBezTo>
                    <a:cubicBezTo>
                      <a:pt x="37051" y="107540"/>
                      <a:pt x="37955" y="106636"/>
                      <a:pt x="39763" y="106636"/>
                    </a:cubicBezTo>
                    <a:lnTo>
                      <a:pt x="39763" y="106636"/>
                    </a:lnTo>
                    <a:close/>
                    <a:moveTo>
                      <a:pt x="30726" y="106636"/>
                    </a:moveTo>
                    <a:cubicBezTo>
                      <a:pt x="31629" y="106636"/>
                      <a:pt x="33437" y="107540"/>
                      <a:pt x="33437" y="109347"/>
                    </a:cubicBezTo>
                    <a:cubicBezTo>
                      <a:pt x="33437" y="110251"/>
                      <a:pt x="32533" y="112058"/>
                      <a:pt x="30726" y="112058"/>
                    </a:cubicBezTo>
                    <a:cubicBezTo>
                      <a:pt x="29822" y="112058"/>
                      <a:pt x="28015" y="111155"/>
                      <a:pt x="28015" y="109347"/>
                    </a:cubicBezTo>
                    <a:cubicBezTo>
                      <a:pt x="28015" y="107540"/>
                      <a:pt x="28918" y="106636"/>
                      <a:pt x="30726" y="106636"/>
                    </a:cubicBezTo>
                    <a:lnTo>
                      <a:pt x="30726" y="106636"/>
                    </a:lnTo>
                    <a:close/>
                    <a:moveTo>
                      <a:pt x="21689" y="106636"/>
                    </a:moveTo>
                    <a:cubicBezTo>
                      <a:pt x="22592" y="106636"/>
                      <a:pt x="24400" y="107540"/>
                      <a:pt x="24400" y="109347"/>
                    </a:cubicBezTo>
                    <a:cubicBezTo>
                      <a:pt x="24400" y="110251"/>
                      <a:pt x="23496" y="112058"/>
                      <a:pt x="21689" y="112058"/>
                    </a:cubicBezTo>
                    <a:cubicBezTo>
                      <a:pt x="19881" y="112058"/>
                      <a:pt x="18978" y="111155"/>
                      <a:pt x="18978" y="109347"/>
                    </a:cubicBezTo>
                    <a:cubicBezTo>
                      <a:pt x="18978" y="107540"/>
                      <a:pt x="19881" y="106636"/>
                      <a:pt x="21689" y="106636"/>
                    </a:cubicBezTo>
                    <a:lnTo>
                      <a:pt x="21689" y="106636"/>
                    </a:lnTo>
                    <a:close/>
                    <a:moveTo>
                      <a:pt x="12652" y="106636"/>
                    </a:moveTo>
                    <a:cubicBezTo>
                      <a:pt x="13555" y="106636"/>
                      <a:pt x="15363" y="107540"/>
                      <a:pt x="15363" y="109347"/>
                    </a:cubicBezTo>
                    <a:cubicBezTo>
                      <a:pt x="15363" y="110251"/>
                      <a:pt x="14459" y="112058"/>
                      <a:pt x="12652" y="112058"/>
                    </a:cubicBezTo>
                    <a:cubicBezTo>
                      <a:pt x="10844" y="112058"/>
                      <a:pt x="9941" y="111155"/>
                      <a:pt x="9941" y="109347"/>
                    </a:cubicBezTo>
                    <a:cubicBezTo>
                      <a:pt x="9941" y="107540"/>
                      <a:pt x="10844" y="106636"/>
                      <a:pt x="12652" y="106636"/>
                    </a:cubicBezTo>
                    <a:lnTo>
                      <a:pt x="12652" y="106636"/>
                    </a:lnTo>
                    <a:close/>
                    <a:moveTo>
                      <a:pt x="53318" y="102118"/>
                    </a:moveTo>
                    <a:cubicBezTo>
                      <a:pt x="54222" y="102118"/>
                      <a:pt x="56029" y="103021"/>
                      <a:pt x="56029" y="104829"/>
                    </a:cubicBezTo>
                    <a:cubicBezTo>
                      <a:pt x="56029" y="105732"/>
                      <a:pt x="55125" y="107540"/>
                      <a:pt x="53318" y="107540"/>
                    </a:cubicBezTo>
                    <a:cubicBezTo>
                      <a:pt x="51511" y="107540"/>
                      <a:pt x="50607" y="106636"/>
                      <a:pt x="50607" y="104829"/>
                    </a:cubicBezTo>
                    <a:cubicBezTo>
                      <a:pt x="50607" y="103021"/>
                      <a:pt x="52414" y="102118"/>
                      <a:pt x="53318" y="102118"/>
                    </a:cubicBezTo>
                    <a:lnTo>
                      <a:pt x="53318" y="102118"/>
                    </a:lnTo>
                    <a:close/>
                    <a:moveTo>
                      <a:pt x="44281" y="102118"/>
                    </a:moveTo>
                    <a:cubicBezTo>
                      <a:pt x="45185" y="102118"/>
                      <a:pt x="46992" y="103021"/>
                      <a:pt x="46992" y="104829"/>
                    </a:cubicBezTo>
                    <a:cubicBezTo>
                      <a:pt x="46992" y="105732"/>
                      <a:pt x="46088" y="107540"/>
                      <a:pt x="44281" y="107540"/>
                    </a:cubicBezTo>
                    <a:cubicBezTo>
                      <a:pt x="42474" y="107540"/>
                      <a:pt x="41570" y="106636"/>
                      <a:pt x="41570" y="104829"/>
                    </a:cubicBezTo>
                    <a:cubicBezTo>
                      <a:pt x="41570" y="103021"/>
                      <a:pt x="42474" y="102118"/>
                      <a:pt x="44281" y="102118"/>
                    </a:cubicBezTo>
                    <a:lnTo>
                      <a:pt x="44281" y="102118"/>
                    </a:lnTo>
                    <a:close/>
                    <a:moveTo>
                      <a:pt x="35244" y="102118"/>
                    </a:moveTo>
                    <a:cubicBezTo>
                      <a:pt x="36148" y="102118"/>
                      <a:pt x="37955" y="103021"/>
                      <a:pt x="37955" y="104829"/>
                    </a:cubicBezTo>
                    <a:cubicBezTo>
                      <a:pt x="37955" y="105732"/>
                      <a:pt x="37051" y="107540"/>
                      <a:pt x="35244" y="107540"/>
                    </a:cubicBezTo>
                    <a:cubicBezTo>
                      <a:pt x="33437" y="107540"/>
                      <a:pt x="32533" y="106636"/>
                      <a:pt x="32533" y="104829"/>
                    </a:cubicBezTo>
                    <a:cubicBezTo>
                      <a:pt x="32533" y="103021"/>
                      <a:pt x="33437" y="102118"/>
                      <a:pt x="35244" y="102118"/>
                    </a:cubicBezTo>
                    <a:lnTo>
                      <a:pt x="35244" y="102118"/>
                    </a:lnTo>
                    <a:close/>
                    <a:moveTo>
                      <a:pt x="26207" y="102118"/>
                    </a:moveTo>
                    <a:cubicBezTo>
                      <a:pt x="27111" y="102118"/>
                      <a:pt x="28918" y="103021"/>
                      <a:pt x="28918" y="104829"/>
                    </a:cubicBezTo>
                    <a:cubicBezTo>
                      <a:pt x="28918" y="105732"/>
                      <a:pt x="28015" y="107540"/>
                      <a:pt x="26207" y="107540"/>
                    </a:cubicBezTo>
                    <a:cubicBezTo>
                      <a:pt x="24400" y="107540"/>
                      <a:pt x="23496" y="106636"/>
                      <a:pt x="23496" y="104829"/>
                    </a:cubicBezTo>
                    <a:cubicBezTo>
                      <a:pt x="23496" y="103021"/>
                      <a:pt x="24400" y="102118"/>
                      <a:pt x="26207" y="102118"/>
                    </a:cubicBezTo>
                    <a:lnTo>
                      <a:pt x="26207" y="102118"/>
                    </a:lnTo>
                    <a:close/>
                    <a:moveTo>
                      <a:pt x="17170" y="102118"/>
                    </a:moveTo>
                    <a:cubicBezTo>
                      <a:pt x="18074" y="102118"/>
                      <a:pt x="19881" y="103021"/>
                      <a:pt x="19881" y="104829"/>
                    </a:cubicBezTo>
                    <a:cubicBezTo>
                      <a:pt x="19881" y="105732"/>
                      <a:pt x="18978" y="107540"/>
                      <a:pt x="17170" y="107540"/>
                    </a:cubicBezTo>
                    <a:cubicBezTo>
                      <a:pt x="15363" y="107540"/>
                      <a:pt x="14459" y="106636"/>
                      <a:pt x="14459" y="104829"/>
                    </a:cubicBezTo>
                    <a:cubicBezTo>
                      <a:pt x="14459" y="103021"/>
                      <a:pt x="15363" y="102118"/>
                      <a:pt x="17170" y="102118"/>
                    </a:cubicBezTo>
                    <a:lnTo>
                      <a:pt x="17170" y="102118"/>
                    </a:lnTo>
                    <a:close/>
                    <a:moveTo>
                      <a:pt x="48800" y="96695"/>
                    </a:moveTo>
                    <a:cubicBezTo>
                      <a:pt x="49703" y="96695"/>
                      <a:pt x="51511" y="97599"/>
                      <a:pt x="51511" y="99406"/>
                    </a:cubicBezTo>
                    <a:cubicBezTo>
                      <a:pt x="51511" y="100310"/>
                      <a:pt x="50607" y="102118"/>
                      <a:pt x="48800" y="102118"/>
                    </a:cubicBezTo>
                    <a:cubicBezTo>
                      <a:pt x="46992" y="102118"/>
                      <a:pt x="46088" y="101214"/>
                      <a:pt x="46088" y="99406"/>
                    </a:cubicBezTo>
                    <a:cubicBezTo>
                      <a:pt x="46088" y="97599"/>
                      <a:pt x="47896" y="96695"/>
                      <a:pt x="48800" y="96695"/>
                    </a:cubicBezTo>
                    <a:lnTo>
                      <a:pt x="48800" y="96695"/>
                    </a:lnTo>
                    <a:close/>
                    <a:moveTo>
                      <a:pt x="39763" y="96695"/>
                    </a:moveTo>
                    <a:cubicBezTo>
                      <a:pt x="40666" y="96695"/>
                      <a:pt x="42474" y="97599"/>
                      <a:pt x="42474" y="99406"/>
                    </a:cubicBezTo>
                    <a:cubicBezTo>
                      <a:pt x="42474" y="100310"/>
                      <a:pt x="41570" y="102118"/>
                      <a:pt x="39763" y="102118"/>
                    </a:cubicBezTo>
                    <a:cubicBezTo>
                      <a:pt x="37955" y="102118"/>
                      <a:pt x="37051" y="101214"/>
                      <a:pt x="37051" y="99406"/>
                    </a:cubicBezTo>
                    <a:cubicBezTo>
                      <a:pt x="37051" y="97599"/>
                      <a:pt x="37955" y="96695"/>
                      <a:pt x="39763" y="96695"/>
                    </a:cubicBezTo>
                    <a:lnTo>
                      <a:pt x="39763" y="96695"/>
                    </a:lnTo>
                    <a:close/>
                    <a:moveTo>
                      <a:pt x="30726" y="96695"/>
                    </a:moveTo>
                    <a:cubicBezTo>
                      <a:pt x="31629" y="96695"/>
                      <a:pt x="33437" y="97599"/>
                      <a:pt x="33437" y="99406"/>
                    </a:cubicBezTo>
                    <a:cubicBezTo>
                      <a:pt x="33437" y="100310"/>
                      <a:pt x="32533" y="102118"/>
                      <a:pt x="30726" y="102118"/>
                    </a:cubicBezTo>
                    <a:cubicBezTo>
                      <a:pt x="29822" y="102118"/>
                      <a:pt x="28015" y="101214"/>
                      <a:pt x="28015" y="99406"/>
                    </a:cubicBezTo>
                    <a:cubicBezTo>
                      <a:pt x="28015" y="97599"/>
                      <a:pt x="28918" y="96695"/>
                      <a:pt x="30726" y="96695"/>
                    </a:cubicBezTo>
                    <a:lnTo>
                      <a:pt x="30726" y="96695"/>
                    </a:lnTo>
                    <a:close/>
                    <a:moveTo>
                      <a:pt x="21689" y="96695"/>
                    </a:moveTo>
                    <a:cubicBezTo>
                      <a:pt x="22592" y="96695"/>
                      <a:pt x="24400" y="97599"/>
                      <a:pt x="24400" y="99406"/>
                    </a:cubicBezTo>
                    <a:cubicBezTo>
                      <a:pt x="24400" y="100310"/>
                      <a:pt x="23496" y="102118"/>
                      <a:pt x="21689" y="102118"/>
                    </a:cubicBezTo>
                    <a:cubicBezTo>
                      <a:pt x="19881" y="102118"/>
                      <a:pt x="18978" y="101214"/>
                      <a:pt x="18978" y="99406"/>
                    </a:cubicBezTo>
                    <a:cubicBezTo>
                      <a:pt x="18978" y="97599"/>
                      <a:pt x="19881" y="96695"/>
                      <a:pt x="21689" y="96695"/>
                    </a:cubicBezTo>
                    <a:lnTo>
                      <a:pt x="21689" y="96695"/>
                    </a:lnTo>
                    <a:close/>
                    <a:moveTo>
                      <a:pt x="12652" y="96695"/>
                    </a:moveTo>
                    <a:cubicBezTo>
                      <a:pt x="13555" y="96695"/>
                      <a:pt x="15363" y="97599"/>
                      <a:pt x="15363" y="99406"/>
                    </a:cubicBezTo>
                    <a:cubicBezTo>
                      <a:pt x="15363" y="100310"/>
                      <a:pt x="14459" y="102118"/>
                      <a:pt x="12652" y="102118"/>
                    </a:cubicBezTo>
                    <a:cubicBezTo>
                      <a:pt x="10844" y="102118"/>
                      <a:pt x="9941" y="101214"/>
                      <a:pt x="9941" y="99406"/>
                    </a:cubicBezTo>
                    <a:cubicBezTo>
                      <a:pt x="9941" y="97599"/>
                      <a:pt x="10844" y="96695"/>
                      <a:pt x="12652" y="96695"/>
                    </a:cubicBezTo>
                    <a:lnTo>
                      <a:pt x="12652" y="96695"/>
                    </a:lnTo>
                    <a:close/>
                    <a:moveTo>
                      <a:pt x="53318" y="92177"/>
                    </a:moveTo>
                    <a:cubicBezTo>
                      <a:pt x="54222" y="92177"/>
                      <a:pt x="56029" y="93081"/>
                      <a:pt x="56029" y="94888"/>
                    </a:cubicBezTo>
                    <a:cubicBezTo>
                      <a:pt x="56029" y="95792"/>
                      <a:pt x="55125" y="97599"/>
                      <a:pt x="53318" y="97599"/>
                    </a:cubicBezTo>
                    <a:cubicBezTo>
                      <a:pt x="51511" y="97599"/>
                      <a:pt x="50607" y="96695"/>
                      <a:pt x="50607" y="94888"/>
                    </a:cubicBezTo>
                    <a:cubicBezTo>
                      <a:pt x="50607" y="93081"/>
                      <a:pt x="52414" y="92177"/>
                      <a:pt x="53318" y="92177"/>
                    </a:cubicBezTo>
                    <a:lnTo>
                      <a:pt x="53318" y="92177"/>
                    </a:lnTo>
                    <a:close/>
                    <a:moveTo>
                      <a:pt x="44281" y="92177"/>
                    </a:moveTo>
                    <a:cubicBezTo>
                      <a:pt x="45185" y="92177"/>
                      <a:pt x="46992" y="93081"/>
                      <a:pt x="46992" y="94888"/>
                    </a:cubicBezTo>
                    <a:cubicBezTo>
                      <a:pt x="46992" y="95792"/>
                      <a:pt x="46088" y="97599"/>
                      <a:pt x="44281" y="97599"/>
                    </a:cubicBezTo>
                    <a:cubicBezTo>
                      <a:pt x="42474" y="97599"/>
                      <a:pt x="41570" y="96695"/>
                      <a:pt x="41570" y="94888"/>
                    </a:cubicBezTo>
                    <a:cubicBezTo>
                      <a:pt x="41570" y="93081"/>
                      <a:pt x="42474" y="92177"/>
                      <a:pt x="44281" y="92177"/>
                    </a:cubicBezTo>
                    <a:lnTo>
                      <a:pt x="44281" y="92177"/>
                    </a:lnTo>
                    <a:close/>
                    <a:moveTo>
                      <a:pt x="35244" y="92177"/>
                    </a:moveTo>
                    <a:cubicBezTo>
                      <a:pt x="36148" y="92177"/>
                      <a:pt x="37955" y="93081"/>
                      <a:pt x="37955" y="94888"/>
                    </a:cubicBezTo>
                    <a:cubicBezTo>
                      <a:pt x="37955" y="95792"/>
                      <a:pt x="37051" y="97599"/>
                      <a:pt x="35244" y="97599"/>
                    </a:cubicBezTo>
                    <a:cubicBezTo>
                      <a:pt x="33437" y="97599"/>
                      <a:pt x="32533" y="96695"/>
                      <a:pt x="32533" y="94888"/>
                    </a:cubicBezTo>
                    <a:cubicBezTo>
                      <a:pt x="32533" y="93081"/>
                      <a:pt x="33437" y="92177"/>
                      <a:pt x="35244" y="92177"/>
                    </a:cubicBezTo>
                    <a:lnTo>
                      <a:pt x="35244" y="92177"/>
                    </a:lnTo>
                    <a:close/>
                    <a:moveTo>
                      <a:pt x="26207" y="92177"/>
                    </a:moveTo>
                    <a:cubicBezTo>
                      <a:pt x="27111" y="92177"/>
                      <a:pt x="28918" y="93081"/>
                      <a:pt x="28918" y="94888"/>
                    </a:cubicBezTo>
                    <a:cubicBezTo>
                      <a:pt x="28918" y="95792"/>
                      <a:pt x="28015" y="97599"/>
                      <a:pt x="26207" y="97599"/>
                    </a:cubicBezTo>
                    <a:cubicBezTo>
                      <a:pt x="24400" y="97599"/>
                      <a:pt x="23496" y="96695"/>
                      <a:pt x="23496" y="94888"/>
                    </a:cubicBezTo>
                    <a:cubicBezTo>
                      <a:pt x="23496" y="93081"/>
                      <a:pt x="24400" y="92177"/>
                      <a:pt x="26207" y="92177"/>
                    </a:cubicBezTo>
                    <a:lnTo>
                      <a:pt x="26207" y="92177"/>
                    </a:lnTo>
                    <a:close/>
                    <a:moveTo>
                      <a:pt x="17170" y="92177"/>
                    </a:moveTo>
                    <a:cubicBezTo>
                      <a:pt x="18074" y="92177"/>
                      <a:pt x="19881" y="93081"/>
                      <a:pt x="19881" y="94888"/>
                    </a:cubicBezTo>
                    <a:cubicBezTo>
                      <a:pt x="19881" y="95792"/>
                      <a:pt x="18978" y="97599"/>
                      <a:pt x="17170" y="97599"/>
                    </a:cubicBezTo>
                    <a:cubicBezTo>
                      <a:pt x="15363" y="97599"/>
                      <a:pt x="14459" y="96695"/>
                      <a:pt x="14459" y="94888"/>
                    </a:cubicBezTo>
                    <a:cubicBezTo>
                      <a:pt x="14459" y="93081"/>
                      <a:pt x="15363" y="92177"/>
                      <a:pt x="17170" y="92177"/>
                    </a:cubicBezTo>
                    <a:lnTo>
                      <a:pt x="17170" y="92177"/>
                    </a:lnTo>
                    <a:close/>
                    <a:moveTo>
                      <a:pt x="48800" y="86755"/>
                    </a:moveTo>
                    <a:cubicBezTo>
                      <a:pt x="49703" y="86755"/>
                      <a:pt x="51511" y="87658"/>
                      <a:pt x="51511" y="89466"/>
                    </a:cubicBezTo>
                    <a:cubicBezTo>
                      <a:pt x="51511" y="90370"/>
                      <a:pt x="50607" y="92177"/>
                      <a:pt x="48800" y="92177"/>
                    </a:cubicBezTo>
                    <a:cubicBezTo>
                      <a:pt x="46992" y="92177"/>
                      <a:pt x="46088" y="91273"/>
                      <a:pt x="46088" y="89466"/>
                    </a:cubicBezTo>
                    <a:cubicBezTo>
                      <a:pt x="46088" y="87658"/>
                      <a:pt x="47896" y="86755"/>
                      <a:pt x="48800" y="86755"/>
                    </a:cubicBezTo>
                    <a:lnTo>
                      <a:pt x="48800" y="86755"/>
                    </a:lnTo>
                    <a:close/>
                    <a:moveTo>
                      <a:pt x="39763" y="86755"/>
                    </a:moveTo>
                    <a:cubicBezTo>
                      <a:pt x="40666" y="86755"/>
                      <a:pt x="42474" y="87658"/>
                      <a:pt x="42474" y="89466"/>
                    </a:cubicBezTo>
                    <a:cubicBezTo>
                      <a:pt x="42474" y="90370"/>
                      <a:pt x="41570" y="92177"/>
                      <a:pt x="39763" y="92177"/>
                    </a:cubicBezTo>
                    <a:cubicBezTo>
                      <a:pt x="37955" y="92177"/>
                      <a:pt x="37051" y="91273"/>
                      <a:pt x="37051" y="89466"/>
                    </a:cubicBezTo>
                    <a:cubicBezTo>
                      <a:pt x="37051" y="87658"/>
                      <a:pt x="37955" y="86755"/>
                      <a:pt x="39763" y="86755"/>
                    </a:cubicBezTo>
                    <a:lnTo>
                      <a:pt x="39763" y="86755"/>
                    </a:lnTo>
                    <a:close/>
                    <a:moveTo>
                      <a:pt x="30726" y="86755"/>
                    </a:moveTo>
                    <a:cubicBezTo>
                      <a:pt x="31629" y="86755"/>
                      <a:pt x="33437" y="87658"/>
                      <a:pt x="33437" y="89466"/>
                    </a:cubicBezTo>
                    <a:cubicBezTo>
                      <a:pt x="33437" y="90370"/>
                      <a:pt x="32533" y="92177"/>
                      <a:pt x="30726" y="92177"/>
                    </a:cubicBezTo>
                    <a:cubicBezTo>
                      <a:pt x="29822" y="92177"/>
                      <a:pt x="28015" y="91273"/>
                      <a:pt x="28015" y="89466"/>
                    </a:cubicBezTo>
                    <a:cubicBezTo>
                      <a:pt x="28015" y="87658"/>
                      <a:pt x="28918" y="86755"/>
                      <a:pt x="30726" y="86755"/>
                    </a:cubicBezTo>
                    <a:lnTo>
                      <a:pt x="30726" y="86755"/>
                    </a:lnTo>
                    <a:close/>
                    <a:moveTo>
                      <a:pt x="21689" y="86755"/>
                    </a:moveTo>
                    <a:cubicBezTo>
                      <a:pt x="22592" y="86755"/>
                      <a:pt x="24400" y="87658"/>
                      <a:pt x="24400" y="89466"/>
                    </a:cubicBezTo>
                    <a:cubicBezTo>
                      <a:pt x="24400" y="90370"/>
                      <a:pt x="23496" y="92177"/>
                      <a:pt x="21689" y="92177"/>
                    </a:cubicBezTo>
                    <a:cubicBezTo>
                      <a:pt x="19881" y="92177"/>
                      <a:pt x="18978" y="91273"/>
                      <a:pt x="18978" y="89466"/>
                    </a:cubicBezTo>
                    <a:cubicBezTo>
                      <a:pt x="18978" y="87658"/>
                      <a:pt x="19881" y="86755"/>
                      <a:pt x="21689" y="86755"/>
                    </a:cubicBezTo>
                    <a:lnTo>
                      <a:pt x="21689" y="86755"/>
                    </a:lnTo>
                    <a:close/>
                    <a:moveTo>
                      <a:pt x="12652" y="86755"/>
                    </a:moveTo>
                    <a:cubicBezTo>
                      <a:pt x="13555" y="86755"/>
                      <a:pt x="15363" y="87658"/>
                      <a:pt x="15363" y="89466"/>
                    </a:cubicBezTo>
                    <a:cubicBezTo>
                      <a:pt x="15363" y="90370"/>
                      <a:pt x="14459" y="92177"/>
                      <a:pt x="12652" y="92177"/>
                    </a:cubicBezTo>
                    <a:cubicBezTo>
                      <a:pt x="10844" y="92177"/>
                      <a:pt x="9941" y="91273"/>
                      <a:pt x="9941" y="89466"/>
                    </a:cubicBezTo>
                    <a:cubicBezTo>
                      <a:pt x="9941" y="87658"/>
                      <a:pt x="10844" y="86755"/>
                      <a:pt x="12652" y="86755"/>
                    </a:cubicBezTo>
                    <a:lnTo>
                      <a:pt x="12652" y="86755"/>
                    </a:lnTo>
                    <a:close/>
                    <a:moveTo>
                      <a:pt x="53318" y="82236"/>
                    </a:moveTo>
                    <a:cubicBezTo>
                      <a:pt x="54222" y="82236"/>
                      <a:pt x="56029" y="83140"/>
                      <a:pt x="56029" y="84947"/>
                    </a:cubicBezTo>
                    <a:cubicBezTo>
                      <a:pt x="56029" y="85851"/>
                      <a:pt x="55125" y="87658"/>
                      <a:pt x="53318" y="87658"/>
                    </a:cubicBezTo>
                    <a:cubicBezTo>
                      <a:pt x="51511" y="87658"/>
                      <a:pt x="50607" y="86755"/>
                      <a:pt x="50607" y="84947"/>
                    </a:cubicBezTo>
                    <a:cubicBezTo>
                      <a:pt x="50607" y="83140"/>
                      <a:pt x="52414" y="82236"/>
                      <a:pt x="53318" y="82236"/>
                    </a:cubicBezTo>
                    <a:lnTo>
                      <a:pt x="53318" y="82236"/>
                    </a:lnTo>
                    <a:close/>
                    <a:moveTo>
                      <a:pt x="44281" y="82236"/>
                    </a:moveTo>
                    <a:cubicBezTo>
                      <a:pt x="45185" y="82236"/>
                      <a:pt x="46992" y="83140"/>
                      <a:pt x="46992" y="84947"/>
                    </a:cubicBezTo>
                    <a:cubicBezTo>
                      <a:pt x="46992" y="85851"/>
                      <a:pt x="46088" y="87658"/>
                      <a:pt x="44281" y="87658"/>
                    </a:cubicBezTo>
                    <a:cubicBezTo>
                      <a:pt x="42474" y="87658"/>
                      <a:pt x="41570" y="86755"/>
                      <a:pt x="41570" y="84947"/>
                    </a:cubicBezTo>
                    <a:cubicBezTo>
                      <a:pt x="41570" y="83140"/>
                      <a:pt x="42474" y="82236"/>
                      <a:pt x="44281" y="82236"/>
                    </a:cubicBezTo>
                    <a:lnTo>
                      <a:pt x="44281" y="82236"/>
                    </a:lnTo>
                    <a:close/>
                    <a:moveTo>
                      <a:pt x="35244" y="82236"/>
                    </a:moveTo>
                    <a:cubicBezTo>
                      <a:pt x="36148" y="82236"/>
                      <a:pt x="37955" y="83140"/>
                      <a:pt x="37955" y="84947"/>
                    </a:cubicBezTo>
                    <a:cubicBezTo>
                      <a:pt x="37955" y="85851"/>
                      <a:pt x="37051" y="87658"/>
                      <a:pt x="35244" y="87658"/>
                    </a:cubicBezTo>
                    <a:cubicBezTo>
                      <a:pt x="33437" y="87658"/>
                      <a:pt x="32533" y="86755"/>
                      <a:pt x="32533" y="84947"/>
                    </a:cubicBezTo>
                    <a:cubicBezTo>
                      <a:pt x="32533" y="83140"/>
                      <a:pt x="33437" y="82236"/>
                      <a:pt x="35244" y="82236"/>
                    </a:cubicBezTo>
                    <a:lnTo>
                      <a:pt x="35244" y="82236"/>
                    </a:lnTo>
                    <a:close/>
                    <a:moveTo>
                      <a:pt x="26207" y="82236"/>
                    </a:moveTo>
                    <a:cubicBezTo>
                      <a:pt x="27111" y="82236"/>
                      <a:pt x="28918" y="83140"/>
                      <a:pt x="28918" y="84947"/>
                    </a:cubicBezTo>
                    <a:cubicBezTo>
                      <a:pt x="28918" y="85851"/>
                      <a:pt x="28015" y="87658"/>
                      <a:pt x="26207" y="87658"/>
                    </a:cubicBezTo>
                    <a:cubicBezTo>
                      <a:pt x="24400" y="87658"/>
                      <a:pt x="23496" y="86755"/>
                      <a:pt x="23496" y="84947"/>
                    </a:cubicBezTo>
                    <a:cubicBezTo>
                      <a:pt x="23496" y="83140"/>
                      <a:pt x="24400" y="82236"/>
                      <a:pt x="26207" y="82236"/>
                    </a:cubicBezTo>
                    <a:lnTo>
                      <a:pt x="26207" y="82236"/>
                    </a:lnTo>
                    <a:close/>
                    <a:moveTo>
                      <a:pt x="17170" y="82236"/>
                    </a:moveTo>
                    <a:cubicBezTo>
                      <a:pt x="18074" y="82236"/>
                      <a:pt x="19881" y="83140"/>
                      <a:pt x="19881" y="84947"/>
                    </a:cubicBezTo>
                    <a:cubicBezTo>
                      <a:pt x="19881" y="85851"/>
                      <a:pt x="18978" y="87658"/>
                      <a:pt x="17170" y="87658"/>
                    </a:cubicBezTo>
                    <a:cubicBezTo>
                      <a:pt x="15363" y="87658"/>
                      <a:pt x="14459" y="86755"/>
                      <a:pt x="14459" y="84947"/>
                    </a:cubicBezTo>
                    <a:cubicBezTo>
                      <a:pt x="14459" y="83140"/>
                      <a:pt x="15363" y="82236"/>
                      <a:pt x="17170" y="82236"/>
                    </a:cubicBezTo>
                    <a:lnTo>
                      <a:pt x="17170" y="82236"/>
                    </a:lnTo>
                    <a:close/>
                    <a:moveTo>
                      <a:pt x="48800" y="76814"/>
                    </a:moveTo>
                    <a:cubicBezTo>
                      <a:pt x="49703" y="76814"/>
                      <a:pt x="51511" y="77718"/>
                      <a:pt x="51511" y="79525"/>
                    </a:cubicBezTo>
                    <a:cubicBezTo>
                      <a:pt x="51511" y="80429"/>
                      <a:pt x="50607" y="82236"/>
                      <a:pt x="48800" y="82236"/>
                    </a:cubicBezTo>
                    <a:cubicBezTo>
                      <a:pt x="46992" y="82236"/>
                      <a:pt x="46088" y="81333"/>
                      <a:pt x="46088" y="79525"/>
                    </a:cubicBezTo>
                    <a:cubicBezTo>
                      <a:pt x="46088" y="77718"/>
                      <a:pt x="47896" y="76814"/>
                      <a:pt x="48800" y="76814"/>
                    </a:cubicBezTo>
                    <a:lnTo>
                      <a:pt x="48800" y="76814"/>
                    </a:lnTo>
                    <a:close/>
                    <a:moveTo>
                      <a:pt x="39763" y="76814"/>
                    </a:moveTo>
                    <a:cubicBezTo>
                      <a:pt x="40666" y="76814"/>
                      <a:pt x="42474" y="77718"/>
                      <a:pt x="42474" y="79525"/>
                    </a:cubicBezTo>
                    <a:cubicBezTo>
                      <a:pt x="42474" y="80429"/>
                      <a:pt x="41570" y="82236"/>
                      <a:pt x="39763" y="82236"/>
                    </a:cubicBezTo>
                    <a:cubicBezTo>
                      <a:pt x="37955" y="82236"/>
                      <a:pt x="37051" y="81333"/>
                      <a:pt x="37051" y="79525"/>
                    </a:cubicBezTo>
                    <a:cubicBezTo>
                      <a:pt x="37051" y="77718"/>
                      <a:pt x="37955" y="76814"/>
                      <a:pt x="39763" y="76814"/>
                    </a:cubicBezTo>
                    <a:lnTo>
                      <a:pt x="39763" y="76814"/>
                    </a:lnTo>
                    <a:close/>
                    <a:moveTo>
                      <a:pt x="30726" y="76814"/>
                    </a:moveTo>
                    <a:cubicBezTo>
                      <a:pt x="31629" y="76814"/>
                      <a:pt x="33437" y="77718"/>
                      <a:pt x="33437" y="79525"/>
                    </a:cubicBezTo>
                    <a:cubicBezTo>
                      <a:pt x="33437" y="80429"/>
                      <a:pt x="32533" y="82236"/>
                      <a:pt x="30726" y="82236"/>
                    </a:cubicBezTo>
                    <a:cubicBezTo>
                      <a:pt x="29822" y="82236"/>
                      <a:pt x="28015" y="81333"/>
                      <a:pt x="28015" y="79525"/>
                    </a:cubicBezTo>
                    <a:cubicBezTo>
                      <a:pt x="28015" y="77718"/>
                      <a:pt x="28918" y="76814"/>
                      <a:pt x="30726" y="76814"/>
                    </a:cubicBezTo>
                    <a:lnTo>
                      <a:pt x="30726" y="76814"/>
                    </a:lnTo>
                    <a:close/>
                    <a:moveTo>
                      <a:pt x="21689" y="76814"/>
                    </a:moveTo>
                    <a:cubicBezTo>
                      <a:pt x="22592" y="76814"/>
                      <a:pt x="24400" y="77718"/>
                      <a:pt x="24400" y="79525"/>
                    </a:cubicBezTo>
                    <a:cubicBezTo>
                      <a:pt x="24400" y="80429"/>
                      <a:pt x="23496" y="82236"/>
                      <a:pt x="21689" y="82236"/>
                    </a:cubicBezTo>
                    <a:cubicBezTo>
                      <a:pt x="19881" y="82236"/>
                      <a:pt x="18978" y="81333"/>
                      <a:pt x="18978" y="79525"/>
                    </a:cubicBezTo>
                    <a:cubicBezTo>
                      <a:pt x="18978" y="77718"/>
                      <a:pt x="19881" y="76814"/>
                      <a:pt x="21689" y="76814"/>
                    </a:cubicBezTo>
                    <a:lnTo>
                      <a:pt x="21689" y="76814"/>
                    </a:lnTo>
                    <a:close/>
                    <a:moveTo>
                      <a:pt x="44281" y="72296"/>
                    </a:moveTo>
                    <a:cubicBezTo>
                      <a:pt x="45185" y="72296"/>
                      <a:pt x="46992" y="73199"/>
                      <a:pt x="46992" y="75007"/>
                    </a:cubicBezTo>
                    <a:cubicBezTo>
                      <a:pt x="46992" y="75910"/>
                      <a:pt x="46088" y="77718"/>
                      <a:pt x="44281" y="77718"/>
                    </a:cubicBezTo>
                    <a:cubicBezTo>
                      <a:pt x="42474" y="77718"/>
                      <a:pt x="41570" y="76814"/>
                      <a:pt x="41570" y="75007"/>
                    </a:cubicBezTo>
                    <a:cubicBezTo>
                      <a:pt x="41570" y="73199"/>
                      <a:pt x="42474" y="72296"/>
                      <a:pt x="44281" y="72296"/>
                    </a:cubicBezTo>
                    <a:lnTo>
                      <a:pt x="44281" y="72296"/>
                    </a:lnTo>
                    <a:close/>
                    <a:moveTo>
                      <a:pt x="35244" y="72296"/>
                    </a:moveTo>
                    <a:cubicBezTo>
                      <a:pt x="36148" y="72296"/>
                      <a:pt x="37955" y="73199"/>
                      <a:pt x="37955" y="75007"/>
                    </a:cubicBezTo>
                    <a:cubicBezTo>
                      <a:pt x="37955" y="75910"/>
                      <a:pt x="37051" y="77718"/>
                      <a:pt x="35244" y="77718"/>
                    </a:cubicBezTo>
                    <a:cubicBezTo>
                      <a:pt x="33437" y="77718"/>
                      <a:pt x="32533" y="76814"/>
                      <a:pt x="32533" y="75007"/>
                    </a:cubicBezTo>
                    <a:cubicBezTo>
                      <a:pt x="32533" y="73199"/>
                      <a:pt x="33437" y="72296"/>
                      <a:pt x="35244" y="72296"/>
                    </a:cubicBezTo>
                    <a:lnTo>
                      <a:pt x="35244" y="72296"/>
                    </a:lnTo>
                    <a:close/>
                    <a:moveTo>
                      <a:pt x="26207" y="72296"/>
                    </a:moveTo>
                    <a:cubicBezTo>
                      <a:pt x="27111" y="72296"/>
                      <a:pt x="28918" y="73199"/>
                      <a:pt x="28918" y="75007"/>
                    </a:cubicBezTo>
                    <a:cubicBezTo>
                      <a:pt x="28918" y="75910"/>
                      <a:pt x="28015" y="77718"/>
                      <a:pt x="26207" y="77718"/>
                    </a:cubicBezTo>
                    <a:cubicBezTo>
                      <a:pt x="24400" y="77718"/>
                      <a:pt x="23496" y="76814"/>
                      <a:pt x="23496" y="75007"/>
                    </a:cubicBezTo>
                    <a:cubicBezTo>
                      <a:pt x="23496" y="73199"/>
                      <a:pt x="24400" y="72296"/>
                      <a:pt x="26207" y="72296"/>
                    </a:cubicBezTo>
                    <a:lnTo>
                      <a:pt x="26207" y="72296"/>
                    </a:lnTo>
                    <a:close/>
                    <a:moveTo>
                      <a:pt x="17170" y="72296"/>
                    </a:moveTo>
                    <a:cubicBezTo>
                      <a:pt x="18074" y="72296"/>
                      <a:pt x="19881" y="73199"/>
                      <a:pt x="19881" y="75007"/>
                    </a:cubicBezTo>
                    <a:cubicBezTo>
                      <a:pt x="19881" y="75910"/>
                      <a:pt x="18978" y="77718"/>
                      <a:pt x="17170" y="77718"/>
                    </a:cubicBezTo>
                    <a:cubicBezTo>
                      <a:pt x="15363" y="77718"/>
                      <a:pt x="14459" y="76814"/>
                      <a:pt x="14459" y="75007"/>
                    </a:cubicBezTo>
                    <a:cubicBezTo>
                      <a:pt x="14459" y="73199"/>
                      <a:pt x="15363" y="72296"/>
                      <a:pt x="17170" y="72296"/>
                    </a:cubicBezTo>
                    <a:lnTo>
                      <a:pt x="17170" y="72296"/>
                    </a:lnTo>
                    <a:close/>
                    <a:moveTo>
                      <a:pt x="48800" y="66873"/>
                    </a:moveTo>
                    <a:cubicBezTo>
                      <a:pt x="49703" y="66873"/>
                      <a:pt x="51511" y="67777"/>
                      <a:pt x="51511" y="69585"/>
                    </a:cubicBezTo>
                    <a:cubicBezTo>
                      <a:pt x="51511" y="70488"/>
                      <a:pt x="50607" y="72296"/>
                      <a:pt x="48800" y="72296"/>
                    </a:cubicBezTo>
                    <a:cubicBezTo>
                      <a:pt x="46992" y="72296"/>
                      <a:pt x="46088" y="71392"/>
                      <a:pt x="46088" y="69585"/>
                    </a:cubicBezTo>
                    <a:cubicBezTo>
                      <a:pt x="46088" y="67777"/>
                      <a:pt x="47896" y="66873"/>
                      <a:pt x="48800" y="66873"/>
                    </a:cubicBezTo>
                    <a:lnTo>
                      <a:pt x="48800" y="66873"/>
                    </a:lnTo>
                    <a:close/>
                    <a:moveTo>
                      <a:pt x="39763" y="66873"/>
                    </a:moveTo>
                    <a:cubicBezTo>
                      <a:pt x="40666" y="66873"/>
                      <a:pt x="42474" y="67777"/>
                      <a:pt x="42474" y="69585"/>
                    </a:cubicBezTo>
                    <a:cubicBezTo>
                      <a:pt x="42474" y="70488"/>
                      <a:pt x="41570" y="72296"/>
                      <a:pt x="39763" y="72296"/>
                    </a:cubicBezTo>
                    <a:cubicBezTo>
                      <a:pt x="37955" y="72296"/>
                      <a:pt x="37051" y="71392"/>
                      <a:pt x="37051" y="69585"/>
                    </a:cubicBezTo>
                    <a:cubicBezTo>
                      <a:pt x="37051" y="67777"/>
                      <a:pt x="37955" y="66873"/>
                      <a:pt x="39763" y="66873"/>
                    </a:cubicBezTo>
                    <a:lnTo>
                      <a:pt x="39763" y="66873"/>
                    </a:lnTo>
                    <a:close/>
                    <a:moveTo>
                      <a:pt x="30726" y="66873"/>
                    </a:moveTo>
                    <a:cubicBezTo>
                      <a:pt x="31629" y="66873"/>
                      <a:pt x="33437" y="67777"/>
                      <a:pt x="33437" y="69585"/>
                    </a:cubicBezTo>
                    <a:cubicBezTo>
                      <a:pt x="33437" y="70488"/>
                      <a:pt x="32533" y="72296"/>
                      <a:pt x="30726" y="72296"/>
                    </a:cubicBezTo>
                    <a:cubicBezTo>
                      <a:pt x="29822" y="72296"/>
                      <a:pt x="28015" y="71392"/>
                      <a:pt x="28015" y="69585"/>
                    </a:cubicBezTo>
                    <a:cubicBezTo>
                      <a:pt x="28015" y="67777"/>
                      <a:pt x="28918" y="66873"/>
                      <a:pt x="30726" y="66873"/>
                    </a:cubicBezTo>
                    <a:lnTo>
                      <a:pt x="30726" y="66873"/>
                    </a:lnTo>
                    <a:close/>
                    <a:moveTo>
                      <a:pt x="21689" y="66873"/>
                    </a:moveTo>
                    <a:cubicBezTo>
                      <a:pt x="22592" y="66873"/>
                      <a:pt x="24400" y="67777"/>
                      <a:pt x="24400" y="69585"/>
                    </a:cubicBezTo>
                    <a:cubicBezTo>
                      <a:pt x="24400" y="70488"/>
                      <a:pt x="23496" y="72296"/>
                      <a:pt x="21689" y="72296"/>
                    </a:cubicBezTo>
                    <a:cubicBezTo>
                      <a:pt x="19881" y="72296"/>
                      <a:pt x="18978" y="71392"/>
                      <a:pt x="18978" y="69585"/>
                    </a:cubicBezTo>
                    <a:cubicBezTo>
                      <a:pt x="18978" y="67777"/>
                      <a:pt x="19881" y="66873"/>
                      <a:pt x="21689" y="66873"/>
                    </a:cubicBezTo>
                    <a:lnTo>
                      <a:pt x="21689" y="66873"/>
                    </a:lnTo>
                    <a:close/>
                    <a:moveTo>
                      <a:pt x="62355" y="150917"/>
                    </a:moveTo>
                    <a:cubicBezTo>
                      <a:pt x="63259" y="150917"/>
                      <a:pt x="65066" y="151821"/>
                      <a:pt x="65066" y="153628"/>
                    </a:cubicBezTo>
                    <a:cubicBezTo>
                      <a:pt x="65066" y="154532"/>
                      <a:pt x="64162" y="156339"/>
                      <a:pt x="62355" y="156339"/>
                    </a:cubicBezTo>
                    <a:cubicBezTo>
                      <a:pt x="60548" y="156339"/>
                      <a:pt x="59644" y="155436"/>
                      <a:pt x="59644" y="153628"/>
                    </a:cubicBezTo>
                    <a:cubicBezTo>
                      <a:pt x="59644" y="151821"/>
                      <a:pt x="61451" y="150917"/>
                      <a:pt x="62355" y="150917"/>
                    </a:cubicBezTo>
                    <a:lnTo>
                      <a:pt x="62355" y="150917"/>
                    </a:lnTo>
                    <a:close/>
                    <a:moveTo>
                      <a:pt x="53318" y="150917"/>
                    </a:moveTo>
                    <a:cubicBezTo>
                      <a:pt x="54222" y="150917"/>
                      <a:pt x="56029" y="151821"/>
                      <a:pt x="56029" y="153628"/>
                    </a:cubicBezTo>
                    <a:cubicBezTo>
                      <a:pt x="56029" y="154532"/>
                      <a:pt x="55125" y="156339"/>
                      <a:pt x="53318" y="156339"/>
                    </a:cubicBezTo>
                    <a:cubicBezTo>
                      <a:pt x="51511" y="156339"/>
                      <a:pt x="50607" y="155436"/>
                      <a:pt x="50607" y="153628"/>
                    </a:cubicBezTo>
                    <a:cubicBezTo>
                      <a:pt x="50607" y="151821"/>
                      <a:pt x="52414" y="150917"/>
                      <a:pt x="53318" y="150917"/>
                    </a:cubicBezTo>
                    <a:lnTo>
                      <a:pt x="53318" y="150917"/>
                    </a:lnTo>
                    <a:close/>
                    <a:moveTo>
                      <a:pt x="44281" y="150917"/>
                    </a:moveTo>
                    <a:cubicBezTo>
                      <a:pt x="45185" y="150917"/>
                      <a:pt x="46992" y="151821"/>
                      <a:pt x="46992" y="153628"/>
                    </a:cubicBezTo>
                    <a:cubicBezTo>
                      <a:pt x="46992" y="154532"/>
                      <a:pt x="46088" y="156339"/>
                      <a:pt x="44281" y="156339"/>
                    </a:cubicBezTo>
                    <a:cubicBezTo>
                      <a:pt x="42474" y="156339"/>
                      <a:pt x="41570" y="155436"/>
                      <a:pt x="41570" y="153628"/>
                    </a:cubicBezTo>
                    <a:cubicBezTo>
                      <a:pt x="41570" y="151821"/>
                      <a:pt x="42474" y="150917"/>
                      <a:pt x="44281" y="150917"/>
                    </a:cubicBezTo>
                    <a:lnTo>
                      <a:pt x="44281" y="150917"/>
                    </a:lnTo>
                    <a:close/>
                    <a:moveTo>
                      <a:pt x="35244" y="150917"/>
                    </a:moveTo>
                    <a:cubicBezTo>
                      <a:pt x="36148" y="150917"/>
                      <a:pt x="37955" y="151821"/>
                      <a:pt x="37955" y="153628"/>
                    </a:cubicBezTo>
                    <a:cubicBezTo>
                      <a:pt x="37955" y="154532"/>
                      <a:pt x="37051" y="156339"/>
                      <a:pt x="35244" y="156339"/>
                    </a:cubicBezTo>
                    <a:cubicBezTo>
                      <a:pt x="33437" y="156339"/>
                      <a:pt x="32533" y="155436"/>
                      <a:pt x="32533" y="153628"/>
                    </a:cubicBezTo>
                    <a:cubicBezTo>
                      <a:pt x="32533" y="151821"/>
                      <a:pt x="33437" y="150917"/>
                      <a:pt x="35244" y="150917"/>
                    </a:cubicBezTo>
                    <a:lnTo>
                      <a:pt x="35244" y="150917"/>
                    </a:lnTo>
                    <a:close/>
                    <a:moveTo>
                      <a:pt x="26207" y="150917"/>
                    </a:moveTo>
                    <a:cubicBezTo>
                      <a:pt x="27111" y="150917"/>
                      <a:pt x="28918" y="151821"/>
                      <a:pt x="28918" y="153628"/>
                    </a:cubicBezTo>
                    <a:cubicBezTo>
                      <a:pt x="28918" y="154532"/>
                      <a:pt x="28015" y="156339"/>
                      <a:pt x="26207" y="156339"/>
                    </a:cubicBezTo>
                    <a:cubicBezTo>
                      <a:pt x="24400" y="156339"/>
                      <a:pt x="23496" y="155436"/>
                      <a:pt x="23496" y="153628"/>
                    </a:cubicBezTo>
                    <a:cubicBezTo>
                      <a:pt x="23496" y="151821"/>
                      <a:pt x="24400" y="150917"/>
                      <a:pt x="26207" y="150917"/>
                    </a:cubicBezTo>
                    <a:lnTo>
                      <a:pt x="26207" y="150917"/>
                    </a:lnTo>
                    <a:close/>
                    <a:moveTo>
                      <a:pt x="17170" y="150917"/>
                    </a:moveTo>
                    <a:cubicBezTo>
                      <a:pt x="18074" y="150917"/>
                      <a:pt x="19881" y="151821"/>
                      <a:pt x="19881" y="153628"/>
                    </a:cubicBezTo>
                    <a:cubicBezTo>
                      <a:pt x="19881" y="154532"/>
                      <a:pt x="18978" y="156339"/>
                      <a:pt x="17170" y="156339"/>
                    </a:cubicBezTo>
                    <a:cubicBezTo>
                      <a:pt x="15363" y="156339"/>
                      <a:pt x="14459" y="155436"/>
                      <a:pt x="14459" y="153628"/>
                    </a:cubicBezTo>
                    <a:cubicBezTo>
                      <a:pt x="14459" y="151821"/>
                      <a:pt x="15363" y="150917"/>
                      <a:pt x="17170" y="150917"/>
                    </a:cubicBezTo>
                    <a:lnTo>
                      <a:pt x="17170" y="150917"/>
                    </a:lnTo>
                    <a:close/>
                    <a:moveTo>
                      <a:pt x="7230" y="150917"/>
                    </a:moveTo>
                    <a:cubicBezTo>
                      <a:pt x="8133" y="150917"/>
                      <a:pt x="9941" y="151821"/>
                      <a:pt x="9941" y="153628"/>
                    </a:cubicBezTo>
                    <a:cubicBezTo>
                      <a:pt x="9941" y="154532"/>
                      <a:pt x="9037" y="156339"/>
                      <a:pt x="7230" y="156339"/>
                    </a:cubicBezTo>
                    <a:cubicBezTo>
                      <a:pt x="5422" y="156339"/>
                      <a:pt x="4518" y="155436"/>
                      <a:pt x="4518" y="153628"/>
                    </a:cubicBezTo>
                    <a:cubicBezTo>
                      <a:pt x="5422" y="151821"/>
                      <a:pt x="6326" y="150917"/>
                      <a:pt x="7230" y="150917"/>
                    </a:cubicBezTo>
                    <a:lnTo>
                      <a:pt x="7230" y="150917"/>
                    </a:lnTo>
                    <a:close/>
                    <a:moveTo>
                      <a:pt x="57837" y="145495"/>
                    </a:moveTo>
                    <a:cubicBezTo>
                      <a:pt x="58740" y="145495"/>
                      <a:pt x="60548" y="146399"/>
                      <a:pt x="60548" y="148206"/>
                    </a:cubicBezTo>
                    <a:cubicBezTo>
                      <a:pt x="60548" y="149110"/>
                      <a:pt x="59644" y="150917"/>
                      <a:pt x="57837" y="150917"/>
                    </a:cubicBezTo>
                    <a:cubicBezTo>
                      <a:pt x="56933" y="150917"/>
                      <a:pt x="55125" y="150013"/>
                      <a:pt x="55125" y="148206"/>
                    </a:cubicBezTo>
                    <a:cubicBezTo>
                      <a:pt x="55125" y="147302"/>
                      <a:pt x="56933" y="145495"/>
                      <a:pt x="57837" y="145495"/>
                    </a:cubicBezTo>
                    <a:lnTo>
                      <a:pt x="57837" y="145495"/>
                    </a:lnTo>
                    <a:close/>
                    <a:moveTo>
                      <a:pt x="48800" y="145495"/>
                    </a:moveTo>
                    <a:cubicBezTo>
                      <a:pt x="49703" y="145495"/>
                      <a:pt x="51511" y="146399"/>
                      <a:pt x="51511" y="148206"/>
                    </a:cubicBezTo>
                    <a:cubicBezTo>
                      <a:pt x="51511" y="149110"/>
                      <a:pt x="50607" y="150917"/>
                      <a:pt x="48800" y="150917"/>
                    </a:cubicBezTo>
                    <a:cubicBezTo>
                      <a:pt x="46992" y="150917"/>
                      <a:pt x="46088" y="150013"/>
                      <a:pt x="46088" y="148206"/>
                    </a:cubicBezTo>
                    <a:cubicBezTo>
                      <a:pt x="46088" y="147302"/>
                      <a:pt x="47896" y="145495"/>
                      <a:pt x="48800" y="145495"/>
                    </a:cubicBezTo>
                    <a:lnTo>
                      <a:pt x="48800" y="145495"/>
                    </a:lnTo>
                    <a:close/>
                    <a:moveTo>
                      <a:pt x="39763" y="145495"/>
                    </a:moveTo>
                    <a:cubicBezTo>
                      <a:pt x="40666" y="145495"/>
                      <a:pt x="42474" y="146399"/>
                      <a:pt x="42474" y="148206"/>
                    </a:cubicBezTo>
                    <a:cubicBezTo>
                      <a:pt x="42474" y="149110"/>
                      <a:pt x="41570" y="150917"/>
                      <a:pt x="39763" y="150917"/>
                    </a:cubicBezTo>
                    <a:cubicBezTo>
                      <a:pt x="37955" y="150917"/>
                      <a:pt x="37051" y="150013"/>
                      <a:pt x="37051" y="148206"/>
                    </a:cubicBezTo>
                    <a:cubicBezTo>
                      <a:pt x="37051" y="147302"/>
                      <a:pt x="37955" y="145495"/>
                      <a:pt x="39763" y="145495"/>
                    </a:cubicBezTo>
                    <a:lnTo>
                      <a:pt x="39763" y="145495"/>
                    </a:lnTo>
                    <a:close/>
                    <a:moveTo>
                      <a:pt x="30726" y="145495"/>
                    </a:moveTo>
                    <a:cubicBezTo>
                      <a:pt x="31629" y="145495"/>
                      <a:pt x="33437" y="146399"/>
                      <a:pt x="33437" y="148206"/>
                    </a:cubicBezTo>
                    <a:cubicBezTo>
                      <a:pt x="33437" y="149110"/>
                      <a:pt x="32533" y="150917"/>
                      <a:pt x="30726" y="150917"/>
                    </a:cubicBezTo>
                    <a:cubicBezTo>
                      <a:pt x="29822" y="150917"/>
                      <a:pt x="28015" y="150013"/>
                      <a:pt x="28015" y="148206"/>
                    </a:cubicBezTo>
                    <a:cubicBezTo>
                      <a:pt x="28015" y="147302"/>
                      <a:pt x="28918" y="145495"/>
                      <a:pt x="30726" y="145495"/>
                    </a:cubicBezTo>
                    <a:lnTo>
                      <a:pt x="30726" y="145495"/>
                    </a:lnTo>
                    <a:close/>
                    <a:moveTo>
                      <a:pt x="21689" y="145495"/>
                    </a:moveTo>
                    <a:cubicBezTo>
                      <a:pt x="22592" y="145495"/>
                      <a:pt x="24400" y="146399"/>
                      <a:pt x="24400" y="148206"/>
                    </a:cubicBezTo>
                    <a:cubicBezTo>
                      <a:pt x="24400" y="149110"/>
                      <a:pt x="23496" y="150917"/>
                      <a:pt x="21689" y="150917"/>
                    </a:cubicBezTo>
                    <a:cubicBezTo>
                      <a:pt x="19881" y="150917"/>
                      <a:pt x="18978" y="150013"/>
                      <a:pt x="18978" y="148206"/>
                    </a:cubicBezTo>
                    <a:cubicBezTo>
                      <a:pt x="18978" y="147302"/>
                      <a:pt x="19881" y="145495"/>
                      <a:pt x="21689" y="145495"/>
                    </a:cubicBezTo>
                    <a:lnTo>
                      <a:pt x="21689" y="145495"/>
                    </a:lnTo>
                    <a:close/>
                    <a:moveTo>
                      <a:pt x="12652" y="145495"/>
                    </a:moveTo>
                    <a:cubicBezTo>
                      <a:pt x="13555" y="145495"/>
                      <a:pt x="15363" y="146399"/>
                      <a:pt x="15363" y="148206"/>
                    </a:cubicBezTo>
                    <a:cubicBezTo>
                      <a:pt x="15363" y="149110"/>
                      <a:pt x="14459" y="150917"/>
                      <a:pt x="12652" y="150917"/>
                    </a:cubicBezTo>
                    <a:cubicBezTo>
                      <a:pt x="10844" y="150917"/>
                      <a:pt x="9941" y="150013"/>
                      <a:pt x="9941" y="148206"/>
                    </a:cubicBezTo>
                    <a:cubicBezTo>
                      <a:pt x="9941" y="147302"/>
                      <a:pt x="10844" y="145495"/>
                      <a:pt x="12652" y="145495"/>
                    </a:cubicBezTo>
                    <a:lnTo>
                      <a:pt x="12652" y="145495"/>
                    </a:lnTo>
                    <a:close/>
                    <a:moveTo>
                      <a:pt x="62355" y="140976"/>
                    </a:moveTo>
                    <a:cubicBezTo>
                      <a:pt x="63259" y="140976"/>
                      <a:pt x="65066" y="141880"/>
                      <a:pt x="65066" y="143688"/>
                    </a:cubicBezTo>
                    <a:cubicBezTo>
                      <a:pt x="65066" y="144591"/>
                      <a:pt x="64162" y="146399"/>
                      <a:pt x="62355" y="146399"/>
                    </a:cubicBezTo>
                    <a:cubicBezTo>
                      <a:pt x="60548" y="146399"/>
                      <a:pt x="59644" y="145495"/>
                      <a:pt x="59644" y="143688"/>
                    </a:cubicBezTo>
                    <a:cubicBezTo>
                      <a:pt x="59644" y="141880"/>
                      <a:pt x="61451" y="140976"/>
                      <a:pt x="62355" y="140976"/>
                    </a:cubicBezTo>
                    <a:lnTo>
                      <a:pt x="62355" y="140976"/>
                    </a:lnTo>
                    <a:close/>
                    <a:moveTo>
                      <a:pt x="53318" y="140976"/>
                    </a:moveTo>
                    <a:cubicBezTo>
                      <a:pt x="54222" y="140976"/>
                      <a:pt x="56029" y="141880"/>
                      <a:pt x="56029" y="143688"/>
                    </a:cubicBezTo>
                    <a:cubicBezTo>
                      <a:pt x="56029" y="144591"/>
                      <a:pt x="55125" y="146399"/>
                      <a:pt x="53318" y="146399"/>
                    </a:cubicBezTo>
                    <a:cubicBezTo>
                      <a:pt x="51511" y="146399"/>
                      <a:pt x="50607" y="145495"/>
                      <a:pt x="50607" y="143688"/>
                    </a:cubicBezTo>
                    <a:cubicBezTo>
                      <a:pt x="50607" y="141880"/>
                      <a:pt x="52414" y="140976"/>
                      <a:pt x="53318" y="140976"/>
                    </a:cubicBezTo>
                    <a:lnTo>
                      <a:pt x="53318" y="140976"/>
                    </a:lnTo>
                    <a:close/>
                    <a:moveTo>
                      <a:pt x="44281" y="140976"/>
                    </a:moveTo>
                    <a:cubicBezTo>
                      <a:pt x="45185" y="140976"/>
                      <a:pt x="46992" y="141880"/>
                      <a:pt x="46992" y="143688"/>
                    </a:cubicBezTo>
                    <a:cubicBezTo>
                      <a:pt x="46992" y="144591"/>
                      <a:pt x="46088" y="146399"/>
                      <a:pt x="44281" y="146399"/>
                    </a:cubicBezTo>
                    <a:cubicBezTo>
                      <a:pt x="42474" y="146399"/>
                      <a:pt x="41570" y="145495"/>
                      <a:pt x="41570" y="143688"/>
                    </a:cubicBezTo>
                    <a:cubicBezTo>
                      <a:pt x="41570" y="141880"/>
                      <a:pt x="42474" y="140976"/>
                      <a:pt x="44281" y="140976"/>
                    </a:cubicBezTo>
                    <a:lnTo>
                      <a:pt x="44281" y="140976"/>
                    </a:lnTo>
                    <a:close/>
                    <a:moveTo>
                      <a:pt x="35244" y="140976"/>
                    </a:moveTo>
                    <a:cubicBezTo>
                      <a:pt x="36148" y="140976"/>
                      <a:pt x="37955" y="141880"/>
                      <a:pt x="37955" y="143688"/>
                    </a:cubicBezTo>
                    <a:cubicBezTo>
                      <a:pt x="37955" y="144591"/>
                      <a:pt x="37051" y="146399"/>
                      <a:pt x="35244" y="146399"/>
                    </a:cubicBezTo>
                    <a:cubicBezTo>
                      <a:pt x="33437" y="146399"/>
                      <a:pt x="32533" y="145495"/>
                      <a:pt x="32533" y="143688"/>
                    </a:cubicBezTo>
                    <a:cubicBezTo>
                      <a:pt x="32533" y="141880"/>
                      <a:pt x="33437" y="140976"/>
                      <a:pt x="35244" y="140976"/>
                    </a:cubicBezTo>
                    <a:lnTo>
                      <a:pt x="35244" y="140976"/>
                    </a:lnTo>
                    <a:close/>
                    <a:moveTo>
                      <a:pt x="26207" y="140976"/>
                    </a:moveTo>
                    <a:cubicBezTo>
                      <a:pt x="27111" y="140976"/>
                      <a:pt x="28918" y="141880"/>
                      <a:pt x="28918" y="143688"/>
                    </a:cubicBezTo>
                    <a:cubicBezTo>
                      <a:pt x="28918" y="144591"/>
                      <a:pt x="28015" y="146399"/>
                      <a:pt x="26207" y="146399"/>
                    </a:cubicBezTo>
                    <a:cubicBezTo>
                      <a:pt x="24400" y="146399"/>
                      <a:pt x="23496" y="145495"/>
                      <a:pt x="23496" y="143688"/>
                    </a:cubicBezTo>
                    <a:cubicBezTo>
                      <a:pt x="23496" y="141880"/>
                      <a:pt x="24400" y="140976"/>
                      <a:pt x="26207" y="140976"/>
                    </a:cubicBezTo>
                    <a:lnTo>
                      <a:pt x="26207" y="140976"/>
                    </a:lnTo>
                    <a:close/>
                    <a:moveTo>
                      <a:pt x="17170" y="140976"/>
                    </a:moveTo>
                    <a:cubicBezTo>
                      <a:pt x="18074" y="140976"/>
                      <a:pt x="19881" y="141880"/>
                      <a:pt x="19881" y="143688"/>
                    </a:cubicBezTo>
                    <a:cubicBezTo>
                      <a:pt x="19881" y="144591"/>
                      <a:pt x="18978" y="146399"/>
                      <a:pt x="17170" y="146399"/>
                    </a:cubicBezTo>
                    <a:cubicBezTo>
                      <a:pt x="15363" y="146399"/>
                      <a:pt x="14459" y="145495"/>
                      <a:pt x="14459" y="143688"/>
                    </a:cubicBezTo>
                    <a:cubicBezTo>
                      <a:pt x="14459" y="141880"/>
                      <a:pt x="15363" y="140976"/>
                      <a:pt x="17170" y="140976"/>
                    </a:cubicBezTo>
                    <a:lnTo>
                      <a:pt x="17170" y="140976"/>
                    </a:lnTo>
                    <a:close/>
                    <a:moveTo>
                      <a:pt x="7230" y="140976"/>
                    </a:moveTo>
                    <a:cubicBezTo>
                      <a:pt x="8133" y="140976"/>
                      <a:pt x="9941" y="141880"/>
                      <a:pt x="9941" y="143688"/>
                    </a:cubicBezTo>
                    <a:cubicBezTo>
                      <a:pt x="9941" y="144591"/>
                      <a:pt x="9037" y="146399"/>
                      <a:pt x="7230" y="146399"/>
                    </a:cubicBezTo>
                    <a:cubicBezTo>
                      <a:pt x="5422" y="146399"/>
                      <a:pt x="4518" y="145495"/>
                      <a:pt x="4518" y="143688"/>
                    </a:cubicBezTo>
                    <a:cubicBezTo>
                      <a:pt x="5422" y="141880"/>
                      <a:pt x="6326" y="140976"/>
                      <a:pt x="7230" y="140976"/>
                    </a:cubicBezTo>
                    <a:lnTo>
                      <a:pt x="7230" y="140976"/>
                    </a:lnTo>
                    <a:close/>
                    <a:moveTo>
                      <a:pt x="57837" y="135554"/>
                    </a:moveTo>
                    <a:cubicBezTo>
                      <a:pt x="58740" y="135554"/>
                      <a:pt x="60548" y="136458"/>
                      <a:pt x="60548" y="138265"/>
                    </a:cubicBezTo>
                    <a:cubicBezTo>
                      <a:pt x="60548" y="139169"/>
                      <a:pt x="59644" y="140976"/>
                      <a:pt x="57837" y="140976"/>
                    </a:cubicBezTo>
                    <a:cubicBezTo>
                      <a:pt x="56933" y="140976"/>
                      <a:pt x="55125" y="140073"/>
                      <a:pt x="55125" y="138265"/>
                    </a:cubicBezTo>
                    <a:cubicBezTo>
                      <a:pt x="55125" y="137362"/>
                      <a:pt x="56933" y="135554"/>
                      <a:pt x="57837" y="135554"/>
                    </a:cubicBezTo>
                    <a:lnTo>
                      <a:pt x="57837" y="135554"/>
                    </a:lnTo>
                    <a:close/>
                    <a:moveTo>
                      <a:pt x="48800" y="135554"/>
                    </a:moveTo>
                    <a:cubicBezTo>
                      <a:pt x="49703" y="135554"/>
                      <a:pt x="51511" y="136458"/>
                      <a:pt x="51511" y="138265"/>
                    </a:cubicBezTo>
                    <a:cubicBezTo>
                      <a:pt x="51511" y="139169"/>
                      <a:pt x="50607" y="140976"/>
                      <a:pt x="48800" y="140976"/>
                    </a:cubicBezTo>
                    <a:cubicBezTo>
                      <a:pt x="46992" y="140976"/>
                      <a:pt x="46088" y="140073"/>
                      <a:pt x="46088" y="138265"/>
                    </a:cubicBezTo>
                    <a:cubicBezTo>
                      <a:pt x="46088" y="137362"/>
                      <a:pt x="47896" y="135554"/>
                      <a:pt x="48800" y="135554"/>
                    </a:cubicBezTo>
                    <a:lnTo>
                      <a:pt x="48800" y="135554"/>
                    </a:lnTo>
                    <a:close/>
                    <a:moveTo>
                      <a:pt x="39763" y="135554"/>
                    </a:moveTo>
                    <a:cubicBezTo>
                      <a:pt x="40666" y="135554"/>
                      <a:pt x="42474" y="136458"/>
                      <a:pt x="42474" y="138265"/>
                    </a:cubicBezTo>
                    <a:cubicBezTo>
                      <a:pt x="42474" y="139169"/>
                      <a:pt x="41570" y="140976"/>
                      <a:pt x="39763" y="140976"/>
                    </a:cubicBezTo>
                    <a:cubicBezTo>
                      <a:pt x="37955" y="140976"/>
                      <a:pt x="37051" y="140073"/>
                      <a:pt x="37051" y="138265"/>
                    </a:cubicBezTo>
                    <a:cubicBezTo>
                      <a:pt x="37051" y="137362"/>
                      <a:pt x="37955" y="135554"/>
                      <a:pt x="39763" y="135554"/>
                    </a:cubicBezTo>
                    <a:lnTo>
                      <a:pt x="39763" y="135554"/>
                    </a:lnTo>
                    <a:close/>
                    <a:moveTo>
                      <a:pt x="30726" y="135554"/>
                    </a:moveTo>
                    <a:cubicBezTo>
                      <a:pt x="31629" y="135554"/>
                      <a:pt x="33437" y="136458"/>
                      <a:pt x="33437" y="138265"/>
                    </a:cubicBezTo>
                    <a:cubicBezTo>
                      <a:pt x="33437" y="139169"/>
                      <a:pt x="32533" y="140976"/>
                      <a:pt x="30726" y="140976"/>
                    </a:cubicBezTo>
                    <a:cubicBezTo>
                      <a:pt x="29822" y="140976"/>
                      <a:pt x="28015" y="140073"/>
                      <a:pt x="28015" y="138265"/>
                    </a:cubicBezTo>
                    <a:cubicBezTo>
                      <a:pt x="28015" y="137362"/>
                      <a:pt x="28918" y="135554"/>
                      <a:pt x="30726" y="135554"/>
                    </a:cubicBezTo>
                    <a:lnTo>
                      <a:pt x="30726" y="135554"/>
                    </a:lnTo>
                    <a:close/>
                    <a:moveTo>
                      <a:pt x="21689" y="135554"/>
                    </a:moveTo>
                    <a:cubicBezTo>
                      <a:pt x="22592" y="135554"/>
                      <a:pt x="24400" y="136458"/>
                      <a:pt x="24400" y="138265"/>
                    </a:cubicBezTo>
                    <a:cubicBezTo>
                      <a:pt x="24400" y="139169"/>
                      <a:pt x="23496" y="140976"/>
                      <a:pt x="21689" y="140976"/>
                    </a:cubicBezTo>
                    <a:cubicBezTo>
                      <a:pt x="19881" y="140976"/>
                      <a:pt x="18978" y="140073"/>
                      <a:pt x="18978" y="138265"/>
                    </a:cubicBezTo>
                    <a:cubicBezTo>
                      <a:pt x="18978" y="137362"/>
                      <a:pt x="19881" y="135554"/>
                      <a:pt x="21689" y="135554"/>
                    </a:cubicBezTo>
                    <a:lnTo>
                      <a:pt x="21689" y="135554"/>
                    </a:lnTo>
                    <a:close/>
                    <a:moveTo>
                      <a:pt x="12652" y="135554"/>
                    </a:moveTo>
                    <a:cubicBezTo>
                      <a:pt x="13555" y="135554"/>
                      <a:pt x="15363" y="136458"/>
                      <a:pt x="15363" y="138265"/>
                    </a:cubicBezTo>
                    <a:cubicBezTo>
                      <a:pt x="15363" y="139169"/>
                      <a:pt x="14459" y="140976"/>
                      <a:pt x="12652" y="140976"/>
                    </a:cubicBezTo>
                    <a:cubicBezTo>
                      <a:pt x="10844" y="140976"/>
                      <a:pt x="9941" y="140073"/>
                      <a:pt x="9941" y="138265"/>
                    </a:cubicBezTo>
                    <a:cubicBezTo>
                      <a:pt x="9941" y="137362"/>
                      <a:pt x="10844" y="135554"/>
                      <a:pt x="12652" y="135554"/>
                    </a:cubicBezTo>
                    <a:lnTo>
                      <a:pt x="12652" y="135554"/>
                    </a:lnTo>
                    <a:close/>
                    <a:moveTo>
                      <a:pt x="62355" y="131036"/>
                    </a:moveTo>
                    <a:cubicBezTo>
                      <a:pt x="63259" y="131036"/>
                      <a:pt x="65066" y="131940"/>
                      <a:pt x="65066" y="133747"/>
                    </a:cubicBezTo>
                    <a:cubicBezTo>
                      <a:pt x="65066" y="134651"/>
                      <a:pt x="64162" y="136458"/>
                      <a:pt x="62355" y="136458"/>
                    </a:cubicBezTo>
                    <a:cubicBezTo>
                      <a:pt x="60548" y="136458"/>
                      <a:pt x="59644" y="135554"/>
                      <a:pt x="59644" y="133747"/>
                    </a:cubicBezTo>
                    <a:cubicBezTo>
                      <a:pt x="59644" y="132843"/>
                      <a:pt x="61451" y="131036"/>
                      <a:pt x="62355" y="131036"/>
                    </a:cubicBezTo>
                    <a:lnTo>
                      <a:pt x="62355" y="131036"/>
                    </a:lnTo>
                    <a:close/>
                    <a:moveTo>
                      <a:pt x="53318" y="131036"/>
                    </a:moveTo>
                    <a:cubicBezTo>
                      <a:pt x="54222" y="131036"/>
                      <a:pt x="56029" y="131940"/>
                      <a:pt x="56029" y="133747"/>
                    </a:cubicBezTo>
                    <a:cubicBezTo>
                      <a:pt x="56029" y="134651"/>
                      <a:pt x="55125" y="136458"/>
                      <a:pt x="53318" y="136458"/>
                    </a:cubicBezTo>
                    <a:cubicBezTo>
                      <a:pt x="51511" y="136458"/>
                      <a:pt x="50607" y="135554"/>
                      <a:pt x="50607" y="133747"/>
                    </a:cubicBezTo>
                    <a:cubicBezTo>
                      <a:pt x="50607" y="132843"/>
                      <a:pt x="52414" y="131036"/>
                      <a:pt x="53318" y="131036"/>
                    </a:cubicBezTo>
                    <a:lnTo>
                      <a:pt x="53318" y="131036"/>
                    </a:lnTo>
                    <a:close/>
                    <a:moveTo>
                      <a:pt x="44281" y="131036"/>
                    </a:moveTo>
                    <a:cubicBezTo>
                      <a:pt x="45185" y="131036"/>
                      <a:pt x="46992" y="131940"/>
                      <a:pt x="46992" y="133747"/>
                    </a:cubicBezTo>
                    <a:cubicBezTo>
                      <a:pt x="46992" y="134651"/>
                      <a:pt x="46088" y="136458"/>
                      <a:pt x="44281" y="136458"/>
                    </a:cubicBezTo>
                    <a:cubicBezTo>
                      <a:pt x="42474" y="136458"/>
                      <a:pt x="41570" y="135554"/>
                      <a:pt x="41570" y="133747"/>
                    </a:cubicBezTo>
                    <a:cubicBezTo>
                      <a:pt x="41570" y="132843"/>
                      <a:pt x="42474" y="131036"/>
                      <a:pt x="44281" y="131036"/>
                    </a:cubicBezTo>
                    <a:lnTo>
                      <a:pt x="44281" y="131036"/>
                    </a:lnTo>
                    <a:close/>
                    <a:moveTo>
                      <a:pt x="35244" y="131036"/>
                    </a:moveTo>
                    <a:cubicBezTo>
                      <a:pt x="36148" y="131036"/>
                      <a:pt x="37955" y="131940"/>
                      <a:pt x="37955" y="133747"/>
                    </a:cubicBezTo>
                    <a:cubicBezTo>
                      <a:pt x="37955" y="134651"/>
                      <a:pt x="37051" y="136458"/>
                      <a:pt x="35244" y="136458"/>
                    </a:cubicBezTo>
                    <a:cubicBezTo>
                      <a:pt x="33437" y="136458"/>
                      <a:pt x="32533" y="135554"/>
                      <a:pt x="32533" y="133747"/>
                    </a:cubicBezTo>
                    <a:cubicBezTo>
                      <a:pt x="32533" y="132843"/>
                      <a:pt x="33437" y="131036"/>
                      <a:pt x="35244" y="131036"/>
                    </a:cubicBezTo>
                    <a:lnTo>
                      <a:pt x="35244" y="131036"/>
                    </a:lnTo>
                    <a:close/>
                    <a:moveTo>
                      <a:pt x="26207" y="131036"/>
                    </a:moveTo>
                    <a:cubicBezTo>
                      <a:pt x="27111" y="131036"/>
                      <a:pt x="28918" y="131940"/>
                      <a:pt x="28918" y="133747"/>
                    </a:cubicBezTo>
                    <a:cubicBezTo>
                      <a:pt x="28918" y="134651"/>
                      <a:pt x="28015" y="136458"/>
                      <a:pt x="26207" y="136458"/>
                    </a:cubicBezTo>
                    <a:cubicBezTo>
                      <a:pt x="24400" y="136458"/>
                      <a:pt x="23496" y="135554"/>
                      <a:pt x="23496" y="133747"/>
                    </a:cubicBezTo>
                    <a:cubicBezTo>
                      <a:pt x="23496" y="132843"/>
                      <a:pt x="24400" y="131036"/>
                      <a:pt x="26207" y="131036"/>
                    </a:cubicBezTo>
                    <a:lnTo>
                      <a:pt x="26207" y="131036"/>
                    </a:lnTo>
                    <a:close/>
                    <a:moveTo>
                      <a:pt x="17170" y="131036"/>
                    </a:moveTo>
                    <a:cubicBezTo>
                      <a:pt x="18074" y="131036"/>
                      <a:pt x="19881" y="131940"/>
                      <a:pt x="19881" y="133747"/>
                    </a:cubicBezTo>
                    <a:cubicBezTo>
                      <a:pt x="19881" y="134651"/>
                      <a:pt x="18978" y="136458"/>
                      <a:pt x="17170" y="136458"/>
                    </a:cubicBezTo>
                    <a:cubicBezTo>
                      <a:pt x="15363" y="136458"/>
                      <a:pt x="14459" y="135554"/>
                      <a:pt x="14459" y="133747"/>
                    </a:cubicBezTo>
                    <a:cubicBezTo>
                      <a:pt x="14459" y="132843"/>
                      <a:pt x="15363" y="131036"/>
                      <a:pt x="17170" y="131036"/>
                    </a:cubicBezTo>
                    <a:lnTo>
                      <a:pt x="17170" y="131036"/>
                    </a:lnTo>
                    <a:close/>
                    <a:moveTo>
                      <a:pt x="7230" y="131036"/>
                    </a:moveTo>
                    <a:cubicBezTo>
                      <a:pt x="8133" y="131036"/>
                      <a:pt x="9941" y="131940"/>
                      <a:pt x="9941" y="133747"/>
                    </a:cubicBezTo>
                    <a:cubicBezTo>
                      <a:pt x="9941" y="134651"/>
                      <a:pt x="9037" y="136458"/>
                      <a:pt x="7230" y="136458"/>
                    </a:cubicBezTo>
                    <a:cubicBezTo>
                      <a:pt x="5422" y="136458"/>
                      <a:pt x="4518" y="135554"/>
                      <a:pt x="4518" y="133747"/>
                    </a:cubicBezTo>
                    <a:cubicBezTo>
                      <a:pt x="5422" y="132843"/>
                      <a:pt x="6326" y="131036"/>
                      <a:pt x="7230" y="131036"/>
                    </a:cubicBezTo>
                    <a:lnTo>
                      <a:pt x="7230" y="131036"/>
                    </a:lnTo>
                    <a:close/>
                    <a:moveTo>
                      <a:pt x="57837" y="126517"/>
                    </a:moveTo>
                    <a:cubicBezTo>
                      <a:pt x="58740" y="126517"/>
                      <a:pt x="60548" y="127421"/>
                      <a:pt x="60548" y="129228"/>
                    </a:cubicBezTo>
                    <a:cubicBezTo>
                      <a:pt x="60548" y="130132"/>
                      <a:pt x="59644" y="131940"/>
                      <a:pt x="57837" y="131940"/>
                    </a:cubicBezTo>
                    <a:cubicBezTo>
                      <a:pt x="56933" y="131940"/>
                      <a:pt x="55125" y="131036"/>
                      <a:pt x="55125" y="129228"/>
                    </a:cubicBezTo>
                    <a:cubicBezTo>
                      <a:pt x="55125" y="127421"/>
                      <a:pt x="56933" y="126517"/>
                      <a:pt x="57837" y="126517"/>
                    </a:cubicBezTo>
                    <a:lnTo>
                      <a:pt x="57837" y="126517"/>
                    </a:lnTo>
                    <a:close/>
                    <a:moveTo>
                      <a:pt x="48800" y="126517"/>
                    </a:moveTo>
                    <a:cubicBezTo>
                      <a:pt x="49703" y="126517"/>
                      <a:pt x="51511" y="127421"/>
                      <a:pt x="51511" y="129228"/>
                    </a:cubicBezTo>
                    <a:cubicBezTo>
                      <a:pt x="51511" y="130132"/>
                      <a:pt x="50607" y="131940"/>
                      <a:pt x="48800" y="131940"/>
                    </a:cubicBezTo>
                    <a:cubicBezTo>
                      <a:pt x="46992" y="131940"/>
                      <a:pt x="46088" y="131036"/>
                      <a:pt x="46088" y="129228"/>
                    </a:cubicBezTo>
                    <a:cubicBezTo>
                      <a:pt x="46088" y="127421"/>
                      <a:pt x="47896" y="126517"/>
                      <a:pt x="48800" y="126517"/>
                    </a:cubicBezTo>
                    <a:lnTo>
                      <a:pt x="48800" y="126517"/>
                    </a:lnTo>
                    <a:close/>
                    <a:moveTo>
                      <a:pt x="39763" y="126517"/>
                    </a:moveTo>
                    <a:cubicBezTo>
                      <a:pt x="40666" y="126517"/>
                      <a:pt x="42474" y="127421"/>
                      <a:pt x="42474" y="129228"/>
                    </a:cubicBezTo>
                    <a:cubicBezTo>
                      <a:pt x="42474" y="130132"/>
                      <a:pt x="41570" y="131940"/>
                      <a:pt x="39763" y="131940"/>
                    </a:cubicBezTo>
                    <a:cubicBezTo>
                      <a:pt x="37955" y="131940"/>
                      <a:pt x="37051" y="131036"/>
                      <a:pt x="37051" y="129228"/>
                    </a:cubicBezTo>
                    <a:cubicBezTo>
                      <a:pt x="37051" y="127421"/>
                      <a:pt x="37955" y="126517"/>
                      <a:pt x="39763" y="126517"/>
                    </a:cubicBezTo>
                    <a:lnTo>
                      <a:pt x="39763" y="126517"/>
                    </a:lnTo>
                    <a:close/>
                    <a:moveTo>
                      <a:pt x="30726" y="126517"/>
                    </a:moveTo>
                    <a:cubicBezTo>
                      <a:pt x="31629" y="126517"/>
                      <a:pt x="33437" y="127421"/>
                      <a:pt x="33437" y="129228"/>
                    </a:cubicBezTo>
                    <a:cubicBezTo>
                      <a:pt x="33437" y="130132"/>
                      <a:pt x="32533" y="131940"/>
                      <a:pt x="30726" y="131940"/>
                    </a:cubicBezTo>
                    <a:cubicBezTo>
                      <a:pt x="29822" y="131940"/>
                      <a:pt x="28015" y="131036"/>
                      <a:pt x="28015" y="129228"/>
                    </a:cubicBezTo>
                    <a:cubicBezTo>
                      <a:pt x="28015" y="127421"/>
                      <a:pt x="28918" y="126517"/>
                      <a:pt x="30726" y="126517"/>
                    </a:cubicBezTo>
                    <a:lnTo>
                      <a:pt x="30726" y="126517"/>
                    </a:lnTo>
                    <a:close/>
                    <a:moveTo>
                      <a:pt x="21689" y="126517"/>
                    </a:moveTo>
                    <a:cubicBezTo>
                      <a:pt x="22592" y="126517"/>
                      <a:pt x="24400" y="127421"/>
                      <a:pt x="24400" y="129228"/>
                    </a:cubicBezTo>
                    <a:cubicBezTo>
                      <a:pt x="24400" y="130132"/>
                      <a:pt x="23496" y="131940"/>
                      <a:pt x="21689" y="131940"/>
                    </a:cubicBezTo>
                    <a:cubicBezTo>
                      <a:pt x="19881" y="131940"/>
                      <a:pt x="18978" y="131036"/>
                      <a:pt x="18978" y="129228"/>
                    </a:cubicBezTo>
                    <a:cubicBezTo>
                      <a:pt x="18978" y="127421"/>
                      <a:pt x="19881" y="126517"/>
                      <a:pt x="21689" y="126517"/>
                    </a:cubicBezTo>
                    <a:lnTo>
                      <a:pt x="21689" y="126517"/>
                    </a:lnTo>
                    <a:close/>
                    <a:moveTo>
                      <a:pt x="12652" y="126517"/>
                    </a:moveTo>
                    <a:cubicBezTo>
                      <a:pt x="13555" y="126517"/>
                      <a:pt x="15363" y="127421"/>
                      <a:pt x="15363" y="129228"/>
                    </a:cubicBezTo>
                    <a:cubicBezTo>
                      <a:pt x="15363" y="130132"/>
                      <a:pt x="14459" y="131940"/>
                      <a:pt x="12652" y="131940"/>
                    </a:cubicBezTo>
                    <a:cubicBezTo>
                      <a:pt x="10844" y="131940"/>
                      <a:pt x="9941" y="131036"/>
                      <a:pt x="9941" y="129228"/>
                    </a:cubicBezTo>
                    <a:cubicBezTo>
                      <a:pt x="9941" y="127421"/>
                      <a:pt x="10844" y="126517"/>
                      <a:pt x="12652" y="126517"/>
                    </a:cubicBezTo>
                    <a:lnTo>
                      <a:pt x="12652" y="126517"/>
                    </a:lnTo>
                    <a:close/>
                  </a:path>
                </a:pathLst>
              </a:custGeom>
              <a:solidFill>
                <a:srgbClr val="2C7167"/>
              </a:solidFill>
              <a:ln w="90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4143" name="文本框 4142"/>
            <p:cNvSpPr txBox="1"/>
            <p:nvPr>
              <p:custDataLst>
                <p:tags r:id="rId3867"/>
              </p:custDataLst>
            </p:nvPr>
          </p:nvSpPr>
          <p:spPr>
            <a:xfrm>
              <a:off x="6506" y="4661"/>
              <a:ext cx="6009" cy="1668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algn="ctr"/>
              <a:r>
                <a:rPr lang="zh-CN" altLang="en-US" sz="2000">
                  <a:solidFill>
                    <a:schemeClr val="tx1"/>
                  </a:solidFill>
                  <a:latin typeface="+mj-ea"/>
                  <a:ea typeface="+mj-ea"/>
                  <a:sym typeface="+mn-ea"/>
                </a:rPr>
                <a:t>观点二：菜价、肉价由市场自发决定，政府不应该干预。物价上涨，可以少消费一点；物价下降，可以多消费一点</a:t>
              </a:r>
              <a:endParaRPr lang="zh-CN" altLang="en-US" sz="1600" b="1">
                <a:solidFill>
                  <a:srgbClr val="F95353"/>
                </a:solidFill>
                <a:latin typeface="+mj-ea"/>
                <a:ea typeface="+mj-ea"/>
              </a:endParaRPr>
            </a:p>
            <a:p>
              <a:pPr algn="ctr"/>
              <a:endParaRPr lang="zh-CN" altLang="en-US" sz="1600" spc="200">
                <a:solidFill>
                  <a:schemeClr val="tx1"/>
                </a:solidFill>
                <a:uFillTx/>
                <a:latin typeface="汉仪君黑-55简" panose="020B0604020202020204" charset="-122"/>
                <a:ea typeface="汉仪君黑-55简" panose="020B0604020202020204" charset="-122"/>
              </a:endParaRP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内容占位符 3" descr="35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 cstate="print"/>
          <a:srcRect l="15888" t="16753" r="10743" b="26290"/>
          <a:stretch>
            <a:fillRect/>
          </a:stretch>
        </p:blipFill>
        <p:spPr>
          <a:xfrm>
            <a:off x="1582420" y="2387600"/>
            <a:ext cx="8550910" cy="3413125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855345" y="504190"/>
            <a:ext cx="10742930" cy="131381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/>
          <a:p>
            <a:pPr indent="0" algn="just" fontAlgn="auto">
              <a:lnSpc>
                <a:spcPct val="150000"/>
              </a:lnSpc>
              <a:buNone/>
            </a:pPr>
            <a:r>
              <a:rPr sz="2000" b="1" smtClean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+mn-ea"/>
                <a:cs typeface="+mn-ea"/>
                <a:sym typeface="+mn-ea"/>
              </a:rPr>
              <a:t>市场决定资源配置是市场经济的一般规律。</a:t>
            </a:r>
            <a:endParaRPr sz="2000" b="1" smtClean="0"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latin typeface="+mn-ea"/>
              <a:cs typeface="+mn-ea"/>
              <a:sym typeface="+mn-ea"/>
            </a:endParaRPr>
          </a:p>
          <a:p>
            <a:pPr indent="0" algn="just" fontAlgn="auto">
              <a:lnSpc>
                <a:spcPct val="150000"/>
              </a:lnSpc>
              <a:buNone/>
            </a:pPr>
            <a:r>
              <a:rPr sz="2000" smtClean="0">
                <a:latin typeface="+mn-ea"/>
                <a:cs typeface="+mn-ea"/>
                <a:sym typeface="+mn-ea"/>
              </a:rPr>
              <a:t>在市场经济中，生产什么、如何生产、产品如何分配，主要通过</a:t>
            </a:r>
            <a:r>
              <a:rPr sz="2000" b="1" smtClean="0">
                <a:latin typeface="+mn-ea"/>
                <a:cs typeface="+mn-ea"/>
                <a:sym typeface="+mn-ea"/>
              </a:rPr>
              <a:t>价格、供求、竞争</a:t>
            </a:r>
            <a:r>
              <a:rPr sz="2000" smtClean="0">
                <a:latin typeface="+mn-ea"/>
                <a:cs typeface="+mn-ea"/>
                <a:sym typeface="+mn-ea"/>
              </a:rPr>
              <a:t>等机制来调节。市场机制就像一只</a:t>
            </a:r>
            <a:r>
              <a:rPr sz="2000" b="1" smtClean="0">
                <a:latin typeface="+mn-ea"/>
                <a:cs typeface="+mn-ea"/>
                <a:sym typeface="+mn-ea"/>
              </a:rPr>
              <a:t>“看不见的手”</a:t>
            </a:r>
            <a:r>
              <a:rPr sz="2000" smtClean="0">
                <a:latin typeface="+mn-ea"/>
                <a:cs typeface="+mn-ea"/>
                <a:sym typeface="+mn-ea"/>
              </a:rPr>
              <a:t>，引导和调节着资源在全社会的配置。</a:t>
            </a:r>
            <a:endParaRPr lang="zh-CN" altLang="en-US" sz="2000" smtClean="0">
              <a:latin typeface="+mn-ea"/>
              <a:cs typeface="+mn-ea"/>
              <a:sym typeface="+mn-ea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/>
          <p:cNvSpPr txBox="1"/>
          <p:nvPr/>
        </p:nvSpPr>
        <p:spPr>
          <a:xfrm>
            <a:off x="635000" y="394970"/>
            <a:ext cx="11259185" cy="171640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/>
          <a:p>
            <a:pPr indent="532130" algn="l" defTabSz="1219200" eaLnBrk="1" hangingPunct="1">
              <a:lnSpc>
                <a:spcPct val="130000"/>
              </a:lnSpc>
            </a:pPr>
            <a:r>
              <a:rPr sz="2000" smtClean="0">
                <a:solidFill>
                  <a:srgbClr val="FF0000"/>
                </a:solidFill>
                <a:latin typeface="+mn-ea"/>
                <a:sym typeface="+mn-ea"/>
              </a:rPr>
              <a:t>★市场调节的局限性</a:t>
            </a:r>
            <a:endParaRPr lang="zh-CN" altLang="en-US" sz="2000" dirty="0" smtClean="0">
              <a:solidFill>
                <a:srgbClr val="FF0000"/>
              </a:solidFill>
              <a:latin typeface="+mn-ea"/>
            </a:endParaRPr>
          </a:p>
          <a:p>
            <a:pPr indent="532130" algn="l" defTabSz="1219200" eaLnBrk="1" hangingPunct="1">
              <a:lnSpc>
                <a:spcPct val="130000"/>
              </a:lnSpc>
            </a:pPr>
            <a:r>
              <a:rPr sz="2000" smtClean="0">
                <a:latin typeface="+mn-ea"/>
                <a:sym typeface="+mn-ea"/>
              </a:rPr>
              <a:t>市场调节不是万能的。市场调节有局限性，它存在着</a:t>
            </a:r>
            <a:r>
              <a:rPr sz="2000" b="1" smtClean="0">
                <a:latin typeface="+mn-ea"/>
                <a:sym typeface="+mn-ea"/>
              </a:rPr>
              <a:t>自发性、盲目性、滞后性</a:t>
            </a:r>
            <a:r>
              <a:rPr sz="2000" smtClean="0">
                <a:latin typeface="+mn-ea"/>
                <a:sym typeface="+mn-ea"/>
              </a:rPr>
              <a:t>等弊病。</a:t>
            </a:r>
            <a:endParaRPr lang="en-US" altLang="zh-CN" sz="2000" dirty="0" smtClean="0">
              <a:latin typeface="+mn-ea"/>
            </a:endParaRPr>
          </a:p>
          <a:p>
            <a:pPr indent="532130" algn="l" defTabSz="1219200" eaLnBrk="1" hangingPunct="1">
              <a:lnSpc>
                <a:spcPct val="130000"/>
              </a:lnSpc>
            </a:pPr>
            <a:r>
              <a:rPr sz="2000" smtClean="0">
                <a:latin typeface="+mn-ea"/>
                <a:sym typeface="+mn-ea"/>
              </a:rPr>
              <a:t>总之，单靠市场调节，会影响资源配置效率，导致资源浪费；会导致经济运行大起大落，社会经济不稳定；会产生不正当竞争、垄断，损害社会公平；会导致收入差距拉大。</a:t>
            </a:r>
            <a:endParaRPr lang="zh-CN" altLang="en-US" sz="2000" smtClean="0">
              <a:latin typeface="+mn-ea"/>
              <a:sym typeface="+mn-ea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1045845" y="2295525"/>
            <a:ext cx="10100310" cy="1076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</a:rPr>
              <a:t>因此，我们需要一只强有力的手来进行</a:t>
            </a:r>
            <a:r>
              <a:rPr lang="zh-CN" altLang="en-US" sz="3200" b="1" spc="500" dirty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</a:rPr>
              <a:t>宏观调控，这只手就是政府。</a:t>
            </a:r>
            <a:endParaRPr lang="zh-CN" altLang="en-US" sz="3200" b="1" spc="500" dirty="0">
              <a:solidFill>
                <a:schemeClr val="tx1"/>
              </a:solidFill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1983090" y="4063837"/>
            <a:ext cx="9071520" cy="1476375"/>
          </a:xfrm>
          <a:prstGeom prst="rect">
            <a:avLst/>
          </a:prstGeom>
          <a:effectLst>
            <a:outerShdw blurRad="63500" algn="ctr" rotWithShape="0">
              <a:prstClr val="black">
                <a:alpha val="40000"/>
              </a:prstClr>
            </a:outerShdw>
          </a:effectLst>
        </p:spPr>
        <p:txBody>
          <a:bodyPr wrap="square">
            <a:spAutoFit/>
          </a:bodyPr>
          <a:lstStyle/>
          <a:p>
            <a:pPr indent="485775" algn="just">
              <a:lnSpc>
                <a:spcPct val="150000"/>
              </a:lnSpc>
            </a:pPr>
            <a:r>
              <a:rPr lang="zh-CN" altLang="en-US" sz="2000" b="1" dirty="0" smtClean="0">
                <a:latin typeface="微软雅黑" panose="020B0503020204020204" charset="-122"/>
                <a:ea typeface="微软雅黑" panose="020B0503020204020204" charset="-122"/>
              </a:rPr>
              <a:t>宏观调控</a:t>
            </a:r>
            <a:r>
              <a:rPr lang="zh-CN" altLang="en-US" sz="2000" dirty="0">
                <a:latin typeface="微软雅黑" panose="020B0503020204020204" charset="-122"/>
                <a:ea typeface="微软雅黑" panose="020B0503020204020204" charset="-122"/>
              </a:rPr>
              <a:t>是指国家综合运用各种手段对经济总量进行调节和控制，主要目标是促进</a:t>
            </a:r>
            <a:r>
              <a:rPr lang="zh-CN" altLang="en-US" sz="2000" dirty="0" smtClean="0">
                <a:latin typeface="微软雅黑" panose="020B0503020204020204" charset="-122"/>
                <a:ea typeface="微软雅黑" panose="020B0503020204020204" charset="-122"/>
              </a:rPr>
              <a:t>经济</a:t>
            </a:r>
            <a:r>
              <a:rPr lang="zh-CN" altLang="en-US" sz="2000" dirty="0">
                <a:latin typeface="微软雅黑" panose="020B0503020204020204" charset="-122"/>
                <a:ea typeface="微软雅黑" panose="020B0503020204020204" charset="-122"/>
              </a:rPr>
              <a:t>增长、增加就业、稳定物价、保持国际收支平衡。宏观调控最常用的经济手段是财政政策和货币政策。 </a:t>
            </a:r>
            <a:endParaRPr lang="zh-CN" altLang="en-US" sz="2000" dirty="0"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7" name="下箭头 6"/>
          <p:cNvSpPr/>
          <p:nvPr/>
        </p:nvSpPr>
        <p:spPr>
          <a:xfrm>
            <a:off x="9431655" y="2981325"/>
            <a:ext cx="525780" cy="1082675"/>
          </a:xfrm>
          <a:prstGeom prst="down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7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5476875" y="1974850"/>
            <a:ext cx="6291580" cy="107632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en-US" sz="32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市场在资源配置中起</a:t>
            </a:r>
            <a:r>
              <a:rPr lang="zh-CN" altLang="en-US" sz="3200" b="1" spc="500" dirty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决定性</a:t>
            </a:r>
            <a:r>
              <a:rPr lang="zh-CN" altLang="en-US" sz="32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作用，</a:t>
            </a:r>
            <a:r>
              <a:rPr lang="zh-CN" altLang="en-US" sz="3200" b="1" spc="500" dirty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并不是起全部作用。</a:t>
            </a:r>
            <a:endParaRPr lang="zh-CN" altLang="en-US" sz="3200" b="1" spc="500" dirty="0">
              <a:solidFill>
                <a:schemeClr val="tx1"/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5477510" y="3567430"/>
            <a:ext cx="6096000" cy="122999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/>
          <a:p>
            <a:r>
              <a:rPr lang="zh-CN" altLang="en-US" sz="32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合理配置资源必须更好发挥</a:t>
            </a:r>
            <a:r>
              <a:rPr lang="zh-CN" altLang="en-US" sz="3200" b="1" spc="500" dirty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政府</a:t>
            </a:r>
            <a:r>
              <a:rPr lang="zh-CN" altLang="en-US" sz="32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这只</a:t>
            </a:r>
            <a:r>
              <a:rPr lang="zh-CN" altLang="en-US" sz="3200" b="1" spc="500" dirty="0">
                <a:solidFill>
                  <a:schemeClr val="tx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“看得见的手”</a:t>
            </a:r>
            <a:r>
              <a:rPr lang="zh-CN" altLang="en-US" sz="3200" b="1" spc="500" dirty="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charset="-122"/>
                <a:sym typeface="+mn-ea"/>
              </a:rPr>
              <a:t>的作用。</a:t>
            </a:r>
            <a:endParaRPr lang="zh-CN" altLang="en-US" sz="3200" b="1" spc="500" dirty="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charset="-122"/>
              <a:sym typeface="+mn-ea"/>
            </a:endParaRPr>
          </a:p>
        </p:txBody>
      </p:sp>
      <p:pic>
        <p:nvPicPr>
          <p:cNvPr id="9" name="http://photo-static-api.fotomore.com/creative/vcg/400/new/VCG211231980828.jpg?uid=386&amp;timestamp=1694868141&amp;sign=8654ed8b0c34c20c0549762a9a64df79" descr="templates\picture_hover\&amp;pky230_sjzg_VCG211231980828&amp;"/>
          <p:cNvPicPr>
            <a:picLocks noChangeAspect="1"/>
          </p:cNvPicPr>
          <p:nvPr/>
        </p:nvPicPr>
        <p:blipFill>
          <a:blip r:embed="rId1" cstate="print"/>
          <a:srcRect r="2374" b="11379"/>
          <a:stretch>
            <a:fillRect/>
          </a:stretch>
        </p:blipFill>
        <p:spPr>
          <a:xfrm>
            <a:off x="300990" y="690245"/>
            <a:ext cx="4965065" cy="4744720"/>
          </a:xfrm>
          <a:prstGeom prst="rect">
            <a:avLst/>
          </a:prstGeom>
        </p:spPr>
      </p:pic>
      <p:sp>
        <p:nvSpPr>
          <p:cNvPr id="10" name="文本框 9"/>
          <p:cNvSpPr txBox="1"/>
          <p:nvPr/>
        </p:nvSpPr>
        <p:spPr>
          <a:xfrm>
            <a:off x="2397760" y="5510530"/>
            <a:ext cx="11176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/>
              <a:t>有机统一</a:t>
            </a:r>
            <a:endParaRPr lang="zh-CN" altLang="en-US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69925" y="443230"/>
            <a:ext cx="10852150" cy="974090"/>
          </a:xfrm>
        </p:spPr>
        <p:txBody>
          <a:bodyPr/>
          <a:lstStyle/>
          <a:p>
            <a:r>
              <a:rPr lang="en-US" altLang="zh-CN"/>
              <a:t>2.</a:t>
            </a:r>
            <a:r>
              <a:t>社会主义制度和市场经济的有机结合</a:t>
            </a:r>
            <a:br/>
            <a:r>
              <a:rPr altLang="zh-CN" sz="1800" b="0"/>
              <a:t>观看视频《社会主义能不能搞市场经济？》</a:t>
            </a:r>
            <a:endParaRPr altLang="zh-CN" sz="1800" b="0"/>
          </a:p>
        </p:txBody>
      </p:sp>
      <p:sp>
        <p:nvSpPr>
          <p:cNvPr id="21" name="文本框 20"/>
          <p:cNvSpPr txBox="1"/>
          <p:nvPr>
            <p:custDataLst>
              <p:tags r:id="rId1"/>
            </p:custDataLst>
          </p:nvPr>
        </p:nvSpPr>
        <p:spPr>
          <a:xfrm>
            <a:off x="6495415" y="2356485"/>
            <a:ext cx="3926840" cy="239966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just">
              <a:lnSpc>
                <a:spcPct val="150000"/>
              </a:lnSpc>
              <a:defRPr sz="1600"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indent="521970"/>
            <a:r>
              <a:rPr lang="zh-CN" altLang="en-US" sz="2000" b="1" dirty="0">
                <a:solidFill>
                  <a:schemeClr val="tx1"/>
                </a:solidFill>
              </a:rPr>
              <a:t>党的十八届三中全会</a:t>
            </a:r>
            <a:r>
              <a:rPr lang="zh-CN" altLang="en-US" sz="2000" dirty="0">
                <a:solidFill>
                  <a:schemeClr val="tx1"/>
                </a:solidFill>
              </a:rPr>
              <a:t>把市场在资源配置中的“基础性作用”修改为“</a:t>
            </a:r>
            <a:r>
              <a:rPr lang="zh-CN" altLang="en-US" sz="2000" b="1" dirty="0">
                <a:solidFill>
                  <a:schemeClr val="tx1"/>
                </a:solidFill>
              </a:rPr>
              <a:t>决定性作用</a:t>
            </a:r>
            <a:r>
              <a:rPr lang="zh-CN" altLang="en-US" sz="2000" dirty="0">
                <a:solidFill>
                  <a:schemeClr val="tx1"/>
                </a:solidFill>
              </a:rPr>
              <a:t>”。这个定位，是党对中国特色社会主义建设规律认识的一个新突破。 </a:t>
            </a:r>
            <a:endParaRPr lang="zh-CN" altLang="en-US" sz="2000" dirty="0">
              <a:solidFill>
                <a:schemeClr val="tx1"/>
              </a:solidFill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3403600" y="1320800"/>
            <a:ext cx="5341620" cy="58356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zh-CN" sz="32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sym typeface="+mn-ea"/>
              </a:rPr>
              <a:t>党对政府和市场关系的认识</a:t>
            </a:r>
            <a:endParaRPr lang="zh-CN" altLang="zh-CN" sz="3200" b="1" dirty="0"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sym typeface="+mn-ea"/>
            </a:endParaRPr>
          </a:p>
        </p:txBody>
      </p:sp>
      <p:sp>
        <p:nvSpPr>
          <p:cNvPr id="6" name="矩形 5"/>
          <p:cNvSpPr/>
          <p:nvPr>
            <p:custDataLst>
              <p:tags r:id="rId2"/>
            </p:custDataLst>
          </p:nvPr>
        </p:nvSpPr>
        <p:spPr>
          <a:xfrm flipH="1">
            <a:off x="885190" y="2154555"/>
            <a:ext cx="4323715" cy="2802890"/>
          </a:xfrm>
          <a:prstGeom prst="rect">
            <a:avLst/>
          </a:prstGeom>
          <a:noFill/>
          <a:ln w="19050">
            <a:gradFill>
              <a:gsLst>
                <a:gs pos="0">
                  <a:srgbClr val="EF4223"/>
                </a:gs>
                <a:gs pos="35398">
                  <a:srgbClr val="E55003">
                    <a:alpha val="0"/>
                    <a:lumMod val="0"/>
                    <a:lumOff val="100000"/>
                  </a:srgbClr>
                </a:gs>
                <a:gs pos="70000">
                  <a:srgbClr val="E55003">
                    <a:alpha val="0"/>
                    <a:lumMod val="0"/>
                    <a:lumOff val="100000"/>
                  </a:srgbClr>
                </a:gs>
                <a:gs pos="100000">
                  <a:srgbClr val="EF4223"/>
                </a:gs>
              </a:gsLst>
              <a:lin ang="3600000" scaled="0"/>
            </a:gradFill>
          </a:ln>
          <a:effectLst>
            <a:outerShdw blurRad="101600" dist="127000" dir="2700000" algn="tl" rotWithShape="0">
              <a:srgbClr val="B00000">
                <a:alpha val="2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文本框 6"/>
          <p:cNvSpPr txBox="1"/>
          <p:nvPr/>
        </p:nvSpPr>
        <p:spPr>
          <a:xfrm>
            <a:off x="1125220" y="2356485"/>
            <a:ext cx="3802380" cy="189547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/>
          <a:p>
            <a:pPr indent="521970" fontAlgn="auto">
              <a:lnSpc>
                <a:spcPct val="150000"/>
              </a:lnSpc>
            </a:pPr>
            <a:r>
              <a:rPr lang="zh-CN" altLang="en-US" sz="2000" b="1" dirty="0">
                <a:sym typeface="+mn-ea"/>
              </a:rPr>
              <a:t>党的十四大</a:t>
            </a:r>
            <a:r>
              <a:rPr lang="zh-CN" altLang="en-US" sz="2000" dirty="0">
                <a:sym typeface="+mn-ea"/>
              </a:rPr>
              <a:t>确立了我国经济体制改革的目标是建立社会主义市场经济体制，提出要使市场在社会主义国家宏观调控下对资源配置起基础性作用。</a:t>
            </a:r>
            <a:endParaRPr lang="zh-CN" altLang="en-US" sz="2000" dirty="0">
              <a:sym typeface="+mn-ea"/>
            </a:endParaRPr>
          </a:p>
        </p:txBody>
      </p:sp>
      <p:sp>
        <p:nvSpPr>
          <p:cNvPr id="9" name="矩形 8"/>
          <p:cNvSpPr/>
          <p:nvPr>
            <p:custDataLst>
              <p:tags r:id="rId3"/>
            </p:custDataLst>
          </p:nvPr>
        </p:nvSpPr>
        <p:spPr>
          <a:xfrm flipH="1">
            <a:off x="6297295" y="2154555"/>
            <a:ext cx="4323715" cy="2802890"/>
          </a:xfrm>
          <a:prstGeom prst="rect">
            <a:avLst/>
          </a:prstGeom>
          <a:noFill/>
          <a:ln w="19050">
            <a:gradFill>
              <a:gsLst>
                <a:gs pos="0">
                  <a:srgbClr val="EF4223"/>
                </a:gs>
                <a:gs pos="35398">
                  <a:srgbClr val="E55003">
                    <a:alpha val="0"/>
                    <a:lumMod val="0"/>
                    <a:lumOff val="100000"/>
                  </a:srgbClr>
                </a:gs>
                <a:gs pos="70000">
                  <a:srgbClr val="E55003">
                    <a:alpha val="0"/>
                    <a:lumMod val="0"/>
                    <a:lumOff val="100000"/>
                  </a:srgbClr>
                </a:gs>
                <a:gs pos="100000">
                  <a:srgbClr val="EF4223"/>
                </a:gs>
              </a:gsLst>
              <a:lin ang="3600000" scaled="0"/>
            </a:gradFill>
          </a:ln>
          <a:effectLst>
            <a:outerShdw blurRad="101600" dist="127000" dir="2700000" algn="tl" rotWithShape="0">
              <a:srgbClr val="B00000">
                <a:alpha val="2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1" cstate="print"/>
          <a:srcRect r="267" b="5618"/>
          <a:stretch>
            <a:fillRect/>
          </a:stretch>
        </p:blipFill>
        <p:spPr>
          <a:xfrm>
            <a:off x="217805" y="249555"/>
            <a:ext cx="6868160" cy="6400800"/>
          </a:xfrm>
          <a:prstGeom prst="rect">
            <a:avLst/>
          </a:prstGeom>
        </p:spPr>
      </p:pic>
      <p:cxnSp>
        <p:nvCxnSpPr>
          <p:cNvPr id="9" name="直接连接符 8"/>
          <p:cNvCxnSpPr/>
          <p:nvPr>
            <p:custDataLst>
              <p:tags r:id="rId2"/>
            </p:custDataLst>
          </p:nvPr>
        </p:nvCxnSpPr>
        <p:spPr>
          <a:xfrm flipV="1">
            <a:off x="7180952" y="1893723"/>
            <a:ext cx="4585335" cy="31115"/>
          </a:xfrm>
          <a:prstGeom prst="line">
            <a:avLst/>
          </a:prstGeom>
          <a:ln w="12700">
            <a:solidFill>
              <a:srgbClr val="EF422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文本框 2"/>
          <p:cNvSpPr txBox="1"/>
          <p:nvPr/>
        </p:nvSpPr>
        <p:spPr>
          <a:xfrm>
            <a:off x="7376795" y="2165985"/>
            <a:ext cx="4389120" cy="39693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609600" fontAlgn="auto">
              <a:lnSpc>
                <a:spcPct val="150000"/>
              </a:lnSpc>
              <a:extLst>
                <a:ext uri="{35155182-B16C-46BC-9424-99874614C6A1}">
                  <wpsdc:indentchars xmlns:wpsdc="http://www.wps.cn/officeDocument/2017/drawingmlCustomData" val="200" checksum="4158780845"/>
                </a:ext>
              </a:extLst>
            </a:pPr>
            <a:r>
              <a:rPr lang="zh-CN" altLang="en-US" sz="2400"/>
              <a:t>改革开放以来我国成功走出了一条社会主义市场经济之路。构建高水平社会主义市场经济体制，必须进一步推动</a:t>
            </a:r>
            <a:r>
              <a:rPr lang="en-US" altLang="zh-CN" sz="2400" b="1"/>
              <a:t>“</a:t>
            </a:r>
            <a:r>
              <a:rPr lang="zh-CN" altLang="en-US" sz="2400" b="1"/>
              <a:t>看不见的手</a:t>
            </a:r>
            <a:r>
              <a:rPr lang="en-US" altLang="zh-CN" sz="2400" b="1"/>
              <a:t>”</a:t>
            </a:r>
            <a:r>
              <a:rPr lang="zh-CN" altLang="en-US" sz="2400"/>
              <a:t>和</a:t>
            </a:r>
            <a:r>
              <a:rPr lang="en-US" altLang="zh-CN" sz="2400" b="1"/>
              <a:t>“</a:t>
            </a:r>
            <a:r>
              <a:rPr lang="zh-CN" altLang="en-US" sz="2400" b="1"/>
              <a:t>看得见的手</a:t>
            </a:r>
            <a:r>
              <a:rPr lang="en-US" altLang="zh-CN" sz="2400" b="1"/>
              <a:t>”</a:t>
            </a:r>
            <a:r>
              <a:rPr lang="zh-CN" altLang="en-US" sz="2400"/>
              <a:t>协调发力，让</a:t>
            </a:r>
            <a:r>
              <a:rPr lang="zh-CN" altLang="en-US" sz="2400" b="1"/>
              <a:t>有效市场</a:t>
            </a:r>
            <a:r>
              <a:rPr lang="zh-CN" altLang="en-US" sz="2400"/>
              <a:t>和</a:t>
            </a:r>
            <a:r>
              <a:rPr lang="zh-CN" altLang="en-US" sz="2400" b="1"/>
              <a:t>有为政府</a:t>
            </a:r>
            <a:r>
              <a:rPr lang="zh-CN" altLang="en-US" sz="2400"/>
              <a:t>更好结合。</a:t>
            </a:r>
            <a:endParaRPr lang="zh-CN" altLang="en-US" sz="2400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矩形 7"/>
          <p:cNvSpPr/>
          <p:nvPr>
            <p:custDataLst>
              <p:tags r:id="rId3"/>
            </p:custDataLst>
          </p:nvPr>
        </p:nvSpPr>
        <p:spPr>
          <a:xfrm>
            <a:off x="1347470" y="473710"/>
            <a:ext cx="2734945" cy="1092200"/>
          </a:xfrm>
          <a:prstGeom prst="rect">
            <a:avLst/>
          </a:prstGeom>
        </p:spPr>
        <p:txBody>
          <a:bodyPr wrap="square">
            <a:noAutofit/>
          </a:bodyPr>
          <a:lstStyle/>
          <a:p>
            <a:pPr algn="just">
              <a:lnSpc>
                <a:spcPct val="150000"/>
              </a:lnSpc>
              <a:buClr>
                <a:srgbClr val="207FBA"/>
              </a:buClr>
            </a:pPr>
            <a:r>
              <a:rPr lang="zh-CN" altLang="en-US" sz="4400" b="1" kern="100" dirty="0">
                <a:solidFill>
                  <a:srgbClr val="EF4223"/>
                </a:solidFill>
                <a:latin typeface="华文中宋" panose="02010600040101010101" pitchFamily="2" charset="-122"/>
                <a:ea typeface="华文中宋" panose="02010600040101010101" pitchFamily="2" charset="-122"/>
                <a:cs typeface="Times New Roman" panose="02020603050405020304" pitchFamily="18" charset="0"/>
              </a:rPr>
              <a:t>课后作业：</a:t>
            </a:r>
            <a:endParaRPr lang="zh-CN" altLang="en-US" sz="4400" b="1" kern="100" dirty="0">
              <a:solidFill>
                <a:srgbClr val="EF4223"/>
              </a:solidFill>
              <a:latin typeface="华文中宋" panose="02010600040101010101" pitchFamily="2" charset="-122"/>
              <a:ea typeface="华文中宋" panose="02010600040101010101" pitchFamily="2" charset="-122"/>
              <a:cs typeface="Times New Roman" panose="02020603050405020304" pitchFamily="18" charset="0"/>
            </a:endParaRPr>
          </a:p>
        </p:txBody>
      </p:sp>
      <p:cxnSp>
        <p:nvCxnSpPr>
          <p:cNvPr id="9" name="直接连接符 8"/>
          <p:cNvCxnSpPr/>
          <p:nvPr>
            <p:custDataLst>
              <p:tags r:id="rId4"/>
            </p:custDataLst>
          </p:nvPr>
        </p:nvCxnSpPr>
        <p:spPr>
          <a:xfrm>
            <a:off x="1966967" y="2240433"/>
            <a:ext cx="8471727" cy="0"/>
          </a:xfrm>
          <a:prstGeom prst="line">
            <a:avLst/>
          </a:prstGeom>
          <a:ln w="12700">
            <a:solidFill>
              <a:srgbClr val="EF422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图文框 43"/>
          <p:cNvSpPr/>
          <p:nvPr>
            <p:custDataLst>
              <p:tags r:id="rId5"/>
            </p:custDataLst>
          </p:nvPr>
        </p:nvSpPr>
        <p:spPr>
          <a:xfrm>
            <a:off x="981710" y="947420"/>
            <a:ext cx="10424795" cy="4941570"/>
          </a:xfrm>
          <a:prstGeom prst="frame">
            <a:avLst>
              <a:gd name="adj1" fmla="val 0"/>
            </a:avLst>
          </a:prstGeom>
          <a:noFill/>
          <a:ln w="127000">
            <a:gradFill flip="none" rotWithShape="1">
              <a:gsLst>
                <a:gs pos="39000">
                  <a:srgbClr val="F69776">
                    <a:alpha val="0"/>
                    <a:lumMod val="20000"/>
                    <a:lumOff val="80000"/>
                  </a:srgbClr>
                </a:gs>
                <a:gs pos="100000">
                  <a:srgbClr val="F69776">
                    <a:lumMod val="22000"/>
                    <a:lumOff val="78000"/>
                  </a:srgbClr>
                </a:gs>
              </a:gsLst>
              <a:lin ang="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文本框 9"/>
          <p:cNvSpPr txBox="1"/>
          <p:nvPr>
            <p:custDataLst>
              <p:tags r:id="rId6"/>
            </p:custDataLst>
          </p:nvPr>
        </p:nvSpPr>
        <p:spPr>
          <a:xfrm>
            <a:off x="633095" y="2537460"/>
            <a:ext cx="10853420" cy="3277235"/>
          </a:xfrm>
          <a:prstGeom prst="rect">
            <a:avLst/>
          </a:prstGeom>
          <a:noFill/>
        </p:spPr>
        <p:txBody>
          <a:bodyPr wrap="square">
            <a:noAutofit/>
          </a:bodyPr>
          <a:lstStyle>
            <a:defPPr>
              <a:defRPr lang="zh-CN"/>
            </a:defPPr>
            <a:lvl1pPr algn="just">
              <a:lnSpc>
                <a:spcPct val="150000"/>
              </a:lnSpc>
              <a:defRPr sz="200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charset="-122"/>
                <a:ea typeface="微软雅黑" panose="020B0503020204020204" charset="-122"/>
              </a:defRPr>
            </a:lvl1pPr>
          </a:lstStyle>
          <a:p>
            <a:pPr lvl="0">
              <a:spcAft>
                <a:spcPts val="600"/>
              </a:spcAft>
              <a:buClr>
                <a:srgbClr val="EF4223"/>
              </a:buClr>
            </a:pPr>
            <a:r>
              <a:rPr lang="zh-CN" altLang="en-US" dirty="0">
                <a:solidFill>
                  <a:schemeClr val="tx1"/>
                </a:solidFill>
              </a:rPr>
              <a:t>     </a:t>
            </a:r>
            <a:r>
              <a:rPr lang="zh-CN" altLang="en-US" b="1" dirty="0">
                <a:solidFill>
                  <a:schemeClr val="accent1"/>
                </a:solidFill>
              </a:rPr>
              <a:t>  </a:t>
            </a:r>
            <a:r>
              <a:rPr lang="zh-CN" altLang="en-US" sz="2800" b="1" dirty="0">
                <a:solidFill>
                  <a:schemeClr val="accent1"/>
                </a:solidFill>
              </a:rPr>
              <a:t>至少写出三种自己心仪工作岗位，并分别写出其收入途径和类型。</a:t>
            </a:r>
            <a:endParaRPr lang="zh-CN" altLang="en-US" b="1" dirty="0">
              <a:solidFill>
                <a:schemeClr val="accent1"/>
              </a:solidFill>
            </a:endParaRPr>
          </a:p>
          <a:p>
            <a:pPr lvl="0">
              <a:spcAft>
                <a:spcPts val="600"/>
              </a:spcAft>
              <a:buClr>
                <a:srgbClr val="EF4223"/>
              </a:buClr>
            </a:pPr>
            <a:r>
              <a:rPr lang="en-US" altLang="zh-CN" dirty="0">
                <a:solidFill>
                  <a:schemeClr val="tx1"/>
                </a:solidFill>
              </a:rPr>
              <a:t> </a:t>
            </a:r>
            <a:r>
              <a:rPr lang="en-US" altLang="zh-CN" sz="3200" dirty="0">
                <a:solidFill>
                  <a:schemeClr val="tx1"/>
                </a:solidFill>
              </a:rPr>
              <a:t> </a:t>
            </a:r>
            <a:r>
              <a:rPr lang="zh-CN" altLang="en-US" sz="3200" dirty="0">
                <a:solidFill>
                  <a:schemeClr val="tx1"/>
                </a:solidFill>
              </a:rPr>
              <a:t>例</a:t>
            </a:r>
            <a:r>
              <a:rPr lang="en-US" altLang="zh-CN" sz="2400" dirty="0">
                <a:solidFill>
                  <a:schemeClr val="tx1"/>
                </a:solidFill>
              </a:rPr>
              <a:t> 1. </a:t>
            </a:r>
            <a:r>
              <a:rPr lang="zh-CN" altLang="en-US" sz="2400" dirty="0">
                <a:solidFill>
                  <a:schemeClr val="tx1"/>
                </a:solidFill>
              </a:rPr>
              <a:t>我以后想：</a:t>
            </a:r>
            <a:r>
              <a:rPr lang="en-US" altLang="zh-CN" sz="2400" u="sng" dirty="0">
                <a:solidFill>
                  <a:schemeClr val="tx1"/>
                </a:solidFill>
              </a:rPr>
              <a:t>           </a:t>
            </a:r>
            <a:r>
              <a:rPr lang="zh-CN" altLang="en-US" sz="2400" dirty="0">
                <a:solidFill>
                  <a:schemeClr val="tx1"/>
                </a:solidFill>
              </a:rPr>
              <a:t>，这属于</a:t>
            </a:r>
            <a:r>
              <a:rPr lang="en-US" altLang="zh-CN" sz="2400" u="sng" dirty="0">
                <a:solidFill>
                  <a:schemeClr val="tx1"/>
                </a:solidFill>
              </a:rPr>
              <a:t>          </a:t>
            </a:r>
            <a:r>
              <a:rPr lang="zh-CN" altLang="en-US" sz="2400" dirty="0">
                <a:solidFill>
                  <a:schemeClr val="tx1"/>
                </a:solidFill>
              </a:rPr>
              <a:t>经济类型，收入属于按</a:t>
            </a:r>
            <a:r>
              <a:rPr lang="en-US" altLang="zh-CN" sz="2400" u="sng" dirty="0">
                <a:solidFill>
                  <a:schemeClr val="tx1"/>
                </a:solidFill>
              </a:rPr>
              <a:t>            </a:t>
            </a:r>
            <a:r>
              <a:rPr lang="zh-CN" altLang="en-US" sz="2400" u="sng" dirty="0">
                <a:solidFill>
                  <a:schemeClr val="tx1"/>
                </a:solidFill>
              </a:rPr>
              <a:t>分配</a:t>
            </a:r>
            <a:r>
              <a:rPr lang="zh-CN" altLang="en-US" sz="2400" dirty="0">
                <a:solidFill>
                  <a:schemeClr val="tx1"/>
                </a:solidFill>
              </a:rPr>
              <a:t>。</a:t>
            </a:r>
            <a:r>
              <a:rPr lang="en-US" altLang="zh-CN" sz="2400" u="sng" dirty="0">
                <a:solidFill>
                  <a:schemeClr val="tx1"/>
                </a:solidFill>
              </a:rPr>
              <a:t>                         </a:t>
            </a:r>
            <a:endParaRPr lang="en-US" altLang="zh-CN" sz="2400" u="sng" dirty="0">
              <a:solidFill>
                <a:schemeClr val="tx1"/>
              </a:solidFill>
            </a:endParaRPr>
          </a:p>
          <a:p>
            <a:pPr lvl="0">
              <a:spcAft>
                <a:spcPts val="600"/>
              </a:spcAft>
              <a:buClr>
                <a:srgbClr val="EF4223"/>
              </a:buClr>
            </a:pPr>
            <a:r>
              <a:rPr lang="en-US" altLang="zh-CN" sz="2400" dirty="0">
                <a:solidFill>
                  <a:schemeClr val="tx1"/>
                </a:solidFill>
              </a:rPr>
              <a:t>       2.</a:t>
            </a:r>
            <a:endParaRPr lang="en-US" altLang="zh-CN" sz="2400" dirty="0">
              <a:solidFill>
                <a:schemeClr val="tx1"/>
              </a:solidFill>
            </a:endParaRPr>
          </a:p>
          <a:p>
            <a:pPr lvl="0">
              <a:spcAft>
                <a:spcPts val="600"/>
              </a:spcAft>
              <a:buClr>
                <a:srgbClr val="EF4223"/>
              </a:buClr>
            </a:pPr>
            <a:r>
              <a:rPr lang="en-US" altLang="zh-CN" sz="2400" dirty="0">
                <a:solidFill>
                  <a:schemeClr val="tx1"/>
                </a:solidFill>
              </a:rPr>
              <a:t>       3.</a:t>
            </a:r>
            <a:endParaRPr lang="en-US" altLang="zh-CN" sz="2400" dirty="0">
              <a:solidFill>
                <a:schemeClr val="tx1"/>
              </a:solidFill>
            </a:endParaRPr>
          </a:p>
        </p:txBody>
      </p:sp>
    </p:spTree>
    <p:custDataLst>
      <p:tags r:id="rId7"/>
    </p:custData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7" name="PA-102229"/>
          <p:cNvPicPr>
            <a:picLocks noChangeAspect="1" noChangeArrowheads="1"/>
          </p:cNvPicPr>
          <p:nvPr>
            <p:custDataLst>
              <p:tags r:id="rId3"/>
            </p:custDataLst>
          </p:nvPr>
        </p:nvPicPr>
        <p:blipFill>
          <a:blip r:embed="rId4" cstate="print"/>
          <a:stretch>
            <a:fillRect/>
          </a:stretch>
        </p:blipFill>
        <p:spPr bwMode="auto">
          <a:xfrm>
            <a:off x="808990" y="922020"/>
            <a:ext cx="1872615" cy="18389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PA-102237"/>
          <p:cNvSpPr txBox="1"/>
          <p:nvPr>
            <p:custDataLst>
              <p:tags r:id="rId5"/>
            </p:custDataLst>
          </p:nvPr>
        </p:nvSpPr>
        <p:spPr>
          <a:xfrm>
            <a:off x="641350" y="2760980"/>
            <a:ext cx="10568305" cy="236347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zh-CN" altLang="en-US" sz="8800" b="1" spc="600" dirty="0" smtClean="0">
                <a:gradFill>
                  <a:gsLst>
                    <a:gs pos="0">
                      <a:srgbClr val="E81E17"/>
                    </a:gs>
                    <a:gs pos="62000">
                      <a:srgbClr val="B91D21"/>
                    </a:gs>
                    <a:gs pos="100000">
                      <a:srgbClr val="E81E17">
                        <a:lumMod val="75000"/>
                      </a:srgbClr>
                    </a:gs>
                  </a:gsLst>
                  <a:lin ang="5400000" scaled="1"/>
                </a:gradFill>
                <a:latin typeface="微软雅黑" panose="020B0503020204020204" charset="-122"/>
                <a:ea typeface="微软雅黑" panose="020B0503020204020204" charset="-122"/>
              </a:rPr>
              <a:t>谢谢观看</a:t>
            </a:r>
            <a:endParaRPr lang="zh-CN" altLang="en-US" sz="8800" b="1" spc="600" dirty="0" smtClean="0">
              <a:gradFill>
                <a:gsLst>
                  <a:gs pos="0">
                    <a:srgbClr val="E81E17"/>
                  </a:gs>
                  <a:gs pos="62000">
                    <a:srgbClr val="B91D21"/>
                  </a:gs>
                  <a:gs pos="100000">
                    <a:srgbClr val="E81E17">
                      <a:lumMod val="75000"/>
                    </a:srgbClr>
                  </a:gs>
                </a:gsLst>
                <a:lin ang="5400000" scaled="1"/>
              </a:gradFill>
              <a:latin typeface="微软雅黑" panose="020B0503020204020204" charset="-122"/>
              <a:ea typeface="微软雅黑" panose="020B0503020204020204" charset="-122"/>
            </a:endParaRPr>
          </a:p>
        </p:txBody>
      </p:sp>
    </p:spTree>
    <p:custDataLst>
      <p:tags r:id="rId6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tags/tag1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*i*1"/>
  <p:tag name="KSO_WM_BEAUTIFY_FLAG" val="#wm#"/>
  <p:tag name="KSO_WM_TAG_VERSION" val="1.0"/>
  <p:tag name="KSO_WM_CHIP_GROUPID" val="61b85dc1c9524cd5e8bdc7b8"/>
  <p:tag name="KSO_WM_CHIP_XID" val="61b85dc1c9524cd5e8bdc7bd"/>
  <p:tag name="KSO_WM_UNIT_DEC_AREA_ID" val="5eb03c3a26394563ad5cf4de397af2ae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8d2969d4c1a84ea686b5ec08c0e4578f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5.xml><?xml version="1.0" encoding="utf-8"?>
<p:tagLst xmlns:p="http://schemas.openxmlformats.org/presentationml/2006/main">
  <p:tag name="KSO_WM_UNIT_ISCONTENTSTITLE" val="0"/>
  <p:tag name="KSO_WM_UNIT_ISNUMDGMTITLE" val="0"/>
  <p:tag name="KSO_WM_UNIT_PRESET_TEXT" val="卡通风工作总结"/>
  <p:tag name="KSO_WM_UNIT_NOCLEAR" val="0"/>
  <p:tag name="KSO_WM_UNIT_VALUE" val="12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*a*1"/>
  <p:tag name="KSO_WM_UNIT_LAYERLEVEL" val="1"/>
  <p:tag name="KSO_WM_TAG_VERSION" val="1.0"/>
  <p:tag name="KSO_WM_BEAUTIFY_FLAG" val="#wm#"/>
  <p:tag name="KSO_WM_UNIT_DEFAULT_FONT" val="56;58;2"/>
  <p:tag name="KSO_WM_UNIT_BLOCK" val="0"/>
  <p:tag name="KSO_WM_UNIT_DEC_AREA_ID" val="505d9738a27844a7bade3ba8408f14e6"/>
  <p:tag name="KSO_WM_CHIP_GROUPID" val="61512f1ed3dcef8fee32c219"/>
  <p:tag name="KSO_WM_CHIP_XID" val="61512f1ed3dcef8fee32c21a"/>
  <p:tag name="KSO_WM_CHIP_FILLAREA_FILL_RULE" val="{&quot;fill_align&quot;:&quot;lm&quot;,&quot;fill_mode&quot;:&quot;adaptive&quot;,&quot;sacle_strategy&quot;:&quot;smart&quot;}"/>
  <p:tag name="KSO_WM_ASSEMBLE_CHIP_INDEX" val="46beade9dde647a8b62ec62456a13362"/>
  <p:tag name="KSO_WM_UNIT_TEXT_FILL_FORE_SCHEMECOLOR_INDEX_BRIGHTNESS" val="0"/>
  <p:tag name="KSO_WM_UNIT_TEXT_FILL_FORE_SCHEMECOLOR_INDEX" val="13"/>
  <p:tag name="KSO_WM_UNIT_TEXT_FILL_TYPE" val="1"/>
  <p:tag name="KSO_WM_TEMPLATE_ASSEMBLE_XID" val="61baf353c9524cd5e8be926e"/>
  <p:tag name="KSO_WM_TEMPLATE_ASSEMBLE_GROUPID" val="61b85dc1c9524cd5e8bdc7b8"/>
</p:tagLst>
</file>

<file path=ppt/tags/tag6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此处添加副标题"/>
  <p:tag name="KSO_WM_UNIT_NOCLEAR" val="0"/>
  <p:tag name="KSO_WM_UNIT_VALUE" val="52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1*b*1"/>
  <p:tag name="KSO_WM_UNIT_LAYERLEVEL" val="1"/>
  <p:tag name="KSO_WM_TAG_VERSION" val="1.0"/>
  <p:tag name="KSO_WM_BEAUTIFY_FLAG" val="#wm#"/>
  <p:tag name="KSO_WM_UNIT_DEFAULT_FONT" val="16;24;2"/>
  <p:tag name="KSO_WM_UNIT_BLOCK" val="0"/>
  <p:tag name="KSO_WM_UNIT_DEC_AREA_ID" val="e52dd559705f4616a1560d642dd6a511"/>
  <p:tag name="KSO_WM_CHIP_GROUPID" val="61512f1ed3dcef8fee32c219"/>
  <p:tag name="KSO_WM_CHIP_XID" val="61512f1ed3dcef8fee32c21a"/>
  <p:tag name="KSO_WM_CHIP_FILLAREA_FILL_RULE" val="{&quot;fill_align&quot;:&quot;lm&quot;,&quot;fill_mode&quot;:&quot;adaptive&quot;,&quot;sacle_strategy&quot;:&quot;smart&quot;}"/>
  <p:tag name="KSO_WM_ASSEMBLE_CHIP_INDEX" val="46beade9dde647a8b62ec62456a13362"/>
  <p:tag name="KSO_WM_UNIT_TEXT_FILL_FORE_SCHEMECOLOR_INDEX_BRIGHTNESS" val="0"/>
  <p:tag name="KSO_WM_UNIT_TEXT_FILL_FORE_SCHEMECOLOR_INDEX" val="13"/>
  <p:tag name="KSO_WM_UNIT_TEXT_FILL_TYPE" val="1"/>
  <p:tag name="KSO_WM_TEMPLATE_ASSEMBLE_XID" val="61baf353c9524cd5e8be926e"/>
  <p:tag name="KSO_WM_TEMPLATE_ASSEMBLE_GROUPID" val="61b85dc1c9524cd5e8bdc7b8"/>
</p:tagLst>
</file>

<file path=ppt/tags/tag7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2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75fb6139b17847e1955de3bee91f87a2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SM_LIMIT_TYPE" val="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7b51dcdc5c014d1885a8dd5151134dc7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3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3*i*1"/>
  <p:tag name="KSO_WM_BEAUTIFY_FLAG" val="#wm#"/>
  <p:tag name="KSO_WM_TAG_VERSION" val="1.0"/>
  <p:tag name="KSO_WM_CHIP_GROUPID" val="61b85dc1c9524cd5e8bdc7b8"/>
  <p:tag name="KSO_WM_CHIP_XID" val="61b85dc1c9524cd5e8bdc7b9"/>
  <p:tag name="KSO_WM_UNIT_DEC_AREA_ID" val="a19e168b406244bbb04d5851cbe8913b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296759df1b354fcfa4a86a505ac33cd3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7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3*i*1"/>
  <p:tag name="KSO_WM_BEAUTIFY_FLAG" val="#wm#"/>
  <p:tag name="KSO_WM_TAG_VERSION" val="1.0"/>
  <p:tag name="KSO_WM_CHIP_GROUPID" val="61b85dc1c9524cd5e8bdc7b8"/>
  <p:tag name="KSO_WM_CHIP_XID" val="61b85dc1c9524cd5e8bdc7b9"/>
  <p:tag name="KSO_WM_UNIT_DEC_AREA_ID" val="a19e168b406244bbb04d5851cbe8913b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296759df1b354fcfa4a86a505ac33cd3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8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4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75fb6139b17847e1955de3bee91f87a2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SM_LIMIT_TYPE" val="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7b51dcdc5c014d1885a8dd5151134dc7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5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5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75fb6139b17847e1955de3bee91f87a2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SM_LIMIT_TYPE" val="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7b51dcdc5c014d1885a8dd5151134dc7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4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6*i*1"/>
  <p:tag name="KSO_WM_BEAUTIFY_FLAG" val="#wm#"/>
  <p:tag name="KSO_WM_TAG_VERSION" val="1.0"/>
  <p:tag name="KSO_WM_CHIP_GROUPID" val="61b85dc1c9524cd5e8bdc7b8"/>
  <p:tag name="KSO_WM_CHIP_XID" val="61b85dc1c9524cd5e8bdc7b9"/>
  <p:tag name="KSO_WM_UNIT_DEC_AREA_ID" val="a19e168b406244bbb04d5851cbe8913b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296759df1b354fcfa4a86a505ac33cd3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4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4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42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8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75fb6139b17847e1955de3bee91f87a2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SM_LIMIT_TYPE" val="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7b51dcdc5c014d1885a8dd5151134dc7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4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9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9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75fb6139b17847e1955de3bee91f87a2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SM_LIMIT_TYPE" val="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7b51dcdc5c014d1885a8dd5151134dc7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5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5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5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5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5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55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0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75fb6139b17847e1955de3bee91f87a2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SM_LIMIT_TYPE" val="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7b51dcdc5c014d1885a8dd5151134dc7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5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60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1*i*1"/>
  <p:tag name="KSO_WM_BEAUTIFY_FLAG" val="#wm#"/>
  <p:tag name="KSO_WM_TAG_VERSION" val="1.0"/>
  <p:tag name="KSO_WM_CHIP_GROUPID" val="61b85dc1c9524cd5e8bdc7b8"/>
  <p:tag name="KSO_WM_CHIP_XID" val="61b85dc1c9524cd5e8bdc7ba"/>
  <p:tag name="KSO_WM_UNIT_DEC_AREA_ID" val="194644f751464005a25aa2a0515ed68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12a66c7156ba41999529029408f5b31a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6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6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6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64.xml><?xml version="1.0" encoding="utf-8"?>
<p:tagLst xmlns:p="http://schemas.openxmlformats.org/presentationml/2006/main">
  <p:tag name="KSO_WM_UNIT_ISCONTENTSTITLE" val="0"/>
  <p:tag name="KSO_WM_UNIT_ISNUMDGMTITLE" val="0"/>
  <p:tag name="KSO_WM_UNIT_PRESET_TEXT" val="感谢各位的观看"/>
  <p:tag name="KSO_WM_UNIT_NOCLEAR" val="0"/>
  <p:tag name="KSO_WM_UNIT_VALUE" val="12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1*a*1"/>
  <p:tag name="KSO_WM_UNIT_LAYERLEVEL" val="1"/>
  <p:tag name="KSO_WM_TAG_VERSION" val="1.0"/>
  <p:tag name="KSO_WM_BEAUTIFY_FLAG" val="#wm#"/>
  <p:tag name="KSO_WM_UNIT_DEFAULT_FONT" val="56;58;2"/>
  <p:tag name="KSO_WM_UNIT_BLOCK" val="0"/>
  <p:tag name="KSO_WM_UNIT_DEC_AREA_ID" val="adedee949266479a9f65da845d166ffd"/>
  <p:tag name="KSO_WM_CHIP_GROUPID" val="61512f1ed3dcef8fee32c219"/>
  <p:tag name="KSO_WM_CHIP_XID" val="61512f1ed3dcef8fee32c21a"/>
  <p:tag name="KSO_WM_CHIP_FILLAREA_FILL_RULE" val="{&quot;fill_align&quot;:&quot;lm&quot;,&quot;fill_mode&quot;:&quot;adaptive&quot;,&quot;sacle_strategy&quot;:&quot;smart&quot;}"/>
  <p:tag name="KSO_WM_ASSEMBLE_CHIP_INDEX" val="c0ac2eb8c51a4e788d14a9d1b7ff8d25"/>
  <p:tag name="KSO_WM_UNIT_TEXT_FILL_FORE_SCHEMECOLOR_INDEX_BRIGHTNESS" val="0"/>
  <p:tag name="KSO_WM_UNIT_TEXT_FILL_FORE_SCHEMECOLOR_INDEX" val="13"/>
  <p:tag name="KSO_WM_UNIT_TEXT_FILL_TYPE" val="1"/>
  <p:tag name="KSO_WM_TEMPLATE_ASSEMBLE_XID" val="61baf34bc9524cd5e8be8f9b"/>
  <p:tag name="KSO_WM_TEMPLATE_ASSEMBLE_GROUPID" val="61b85dc1c9524cd5e8bdc7b8"/>
</p:tagLst>
</file>

<file path=ppt/tags/tag65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此处添加副标题"/>
  <p:tag name="KSO_WM_UNIT_NOCLEAR" val="0"/>
  <p:tag name="KSO_WM_UNIT_VALUE" val="52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11*b*1"/>
  <p:tag name="KSO_WM_UNIT_LAYERLEVEL" val="1"/>
  <p:tag name="KSO_WM_TAG_VERSION" val="1.0"/>
  <p:tag name="KSO_WM_BEAUTIFY_FLAG" val="#wm#"/>
  <p:tag name="KSO_WM_UNIT_DEFAULT_FONT" val="16;24;2"/>
  <p:tag name="KSO_WM_UNIT_BLOCK" val="0"/>
  <p:tag name="KSO_WM_UNIT_DEC_AREA_ID" val="56030e5d22df4befa2dfd3bf8d2f1260"/>
  <p:tag name="KSO_WM_CHIP_GROUPID" val="61512f1ed3dcef8fee32c219"/>
  <p:tag name="KSO_WM_CHIP_XID" val="61512f1ed3dcef8fee32c21a"/>
  <p:tag name="KSO_WM_CHIP_FILLAREA_FILL_RULE" val="{&quot;fill_align&quot;:&quot;lm&quot;,&quot;fill_mode&quot;:&quot;adaptive&quot;,&quot;sacle_strategy&quot;:&quot;smart&quot;}"/>
  <p:tag name="KSO_WM_ASSEMBLE_CHIP_INDEX" val="c0ac2eb8c51a4e788d14a9d1b7ff8d25"/>
  <p:tag name="KSO_WM_UNIT_TEXT_FILL_FORE_SCHEMECOLOR_INDEX_BRIGHTNESS" val="0"/>
  <p:tag name="KSO_WM_UNIT_TEXT_FILL_FORE_SCHEMECOLOR_INDEX" val="13"/>
  <p:tag name="KSO_WM_UNIT_TEXT_FILL_TYPE" val="1"/>
  <p:tag name="KSO_WM_TEMPLATE_ASSEMBLE_XID" val="61baf34bc9524cd5e8be8f9b"/>
  <p:tag name="KSO_WM_TEMPLATE_ASSEMBLE_GROUPID" val="61b85dc1c9524cd5e8bdc7b8"/>
</p:tagLst>
</file>

<file path=ppt/tags/tag66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2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75fb6139b17847e1955de3bee91f87a2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SM_LIMIT_TYPE" val="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7b51dcdc5c014d1885a8dd5151134dc7"/>
  <p:tag name="KSO_WM_SLIDE_BACKGROUND_TYPE" val="general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67.xml><?xml version="1.0" encoding="utf-8"?>
<p:tagLst xmlns:p="http://schemas.openxmlformats.org/presentationml/2006/main">
  <p:tag name="KSO_WM_SLIDE_BACKGROUND_TYPE" val="general"/>
  <p:tag name="KSO_WM_UNIT_HIGHLIGHT" val="0"/>
  <p:tag name="KSO_WM_UNIT_COMPATIBLE" val="0"/>
  <p:tag name="KSO_WM_UNIT_DIAGRAM_ISNUMVISUAL" val="0"/>
  <p:tag name="KSO_WM_UNIT_DIAGRAM_ISREFERUNIT" val="0"/>
  <p:tag name="KSO_WM_UNIT_ID" val="_12**"/>
  <p:tag name="KSO_WM_UNIT_LAYERLEVEL" val="1"/>
  <p:tag name="KSO_WM_TAG_VERSION" val="1.0"/>
  <p:tag name="KSO_WM_BEAUTIFY_FLAG" val="#wm#"/>
</p:tagLst>
</file>

<file path=ppt/tags/tag68.xml><?xml version="1.0" encoding="utf-8"?>
<p:tagLst xmlns:p="http://schemas.openxmlformats.org/presentationml/2006/main">
  <p:tag name="KSO_WM_SLIDE_BACKGROUND_TYPE" val="general"/>
  <p:tag name="KSO_WM_UNIT_HIGHLIGHT" val="0"/>
  <p:tag name="KSO_WM_UNIT_COMPATIBLE" val="0"/>
  <p:tag name="KSO_WM_UNIT_DIAGRAM_ISNUMVISUAL" val="0"/>
  <p:tag name="KSO_WM_UNIT_DIAGRAM_ISREFERUNIT" val="0"/>
  <p:tag name="KSO_WM_UNIT_ID" val="_12**"/>
  <p:tag name="KSO_WM_UNIT_LAYERLEVEL" val="1"/>
  <p:tag name="KSO_WM_TAG_VERSION" val="1.0"/>
  <p:tag name="KSO_WM_BEAUTIFY_FLAG" val="#wm#"/>
</p:tagLst>
</file>

<file path=ppt/tags/tag69.xml><?xml version="1.0" encoding="utf-8"?>
<p:tagLst xmlns:p="http://schemas.openxmlformats.org/presentationml/2006/main">
  <p:tag name="KSO_WM_SLIDE_BACKGROUND_TYPE" val="general"/>
  <p:tag name="KSO_WM_UNIT_HIGHLIGHT" val="0"/>
  <p:tag name="KSO_WM_UNIT_COMPATIBLE" val="0"/>
  <p:tag name="KSO_WM_UNIT_DIAGRAM_ISNUMVISUAL" val="0"/>
  <p:tag name="KSO_WM_UNIT_DIAGRAM_ISREFERUNIT" val="0"/>
  <p:tag name="KSO_WM_UNIT_ID" val="_12**"/>
  <p:tag name="KSO_WM_UNIT_LAYERLEVEL" val="1"/>
  <p:tag name="KSO_WM_TAG_VERSION" val="1.0"/>
  <p:tag name="KSO_WM_BEAUTIFY_FLAG" val="#wm#"/>
</p:tagLst>
</file>

<file path=ppt/tags/tag70.xml><?xml version="1.0" encoding="utf-8"?>
<p:tagLst xmlns:p="http://schemas.openxmlformats.org/presentationml/2006/main">
  <p:tag name="KSO_WM_SLIDE_BACKGROUND_TYPE" val="general"/>
  <p:tag name="KSO_WM_UNIT_HIGHLIGHT" val="0"/>
  <p:tag name="KSO_WM_UNIT_COMPATIBLE" val="0"/>
  <p:tag name="KSO_WM_UNIT_DIAGRAM_ISNUMVISUAL" val="0"/>
  <p:tag name="KSO_WM_UNIT_DIAGRAM_ISREFERUNIT" val="0"/>
  <p:tag name="KSO_WM_UNIT_ID" val="_12**"/>
  <p:tag name="KSO_WM_UNIT_LAYERLEVEL" val="1"/>
  <p:tag name="KSO_WM_TAG_VERSION" val="1.0"/>
  <p:tag name="KSO_WM_BEAUTIFY_FLAG" val="#wm#"/>
</p:tagLst>
</file>

<file path=ppt/tags/tag71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3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b9fa82ae898442a7b6ba6d8aa64d6146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4bd9bb92089b433b894af030f8b266a9"/>
  <p:tag name="KSO_WM_SLIDE_BACKGROUND_TYPE" val="frame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72.xml><?xml version="1.0" encoding="utf-8"?>
<p:tagLst xmlns:p="http://schemas.openxmlformats.org/presentationml/2006/main">
  <p:tag name="KSO_WM_SLIDE_BACKGROUND_TYPE" val="frame"/>
  <p:tag name="KSO_WM_UNIT_HIGHLIGHT" val="0"/>
  <p:tag name="KSO_WM_UNIT_COMPATIBLE" val="0"/>
  <p:tag name="KSO_WM_UNIT_DIAGRAM_ISNUMVISUAL" val="0"/>
  <p:tag name="KSO_WM_UNIT_DIAGRAM_ISREFERUNIT" val="0"/>
  <p:tag name="KSO_WM_UNIT_ID" val="_13*i*1"/>
  <p:tag name="KSO_WM_UNIT_LAYERLEVEL" val="1"/>
  <p:tag name="KSO_WM_TAG_VERSION" val="1.0"/>
  <p:tag name="KSO_WM_BEAUTIFY_FLAG" val="#wm#"/>
  <p:tag name="KSO_WM_UNIT_BK_DARK_LIGHT" val="2"/>
  <p:tag name="KSO_WM_UNIT_SUBTYPE" val="h"/>
  <p:tag name="KSO_WM_UNIT_TYPE" val="i"/>
  <p:tag name="KSO_WM_UNIT_INDEX" val="1"/>
  <p:tag name="KSO_WM_CHIP_GROUPID" val="612f6a61c37455bdf62a9584"/>
  <p:tag name="KSO_WM_CHIP_XID" val="612f6a61c37455bdf62a9586"/>
  <p:tag name="KSO_WM_UNIT_FILL_FORE_SCHEMECOLOR_INDEX_BRIGHTNESS" val="0"/>
  <p:tag name="KSO_WM_UNIT_FILL_FORE_SCHEMECOLOR_INDEX" val="16"/>
  <p:tag name="KSO_WM_UNIT_FILL_TYPE" val="1"/>
  <p:tag name="KSO_WM_UNIT_TEXT_FILL_FORE_SCHEMECOLOR_INDEX_BRIGHTNESS" val="0"/>
  <p:tag name="KSO_WM_UNIT_TEXT_FILL_FORE_SCHEMECOLOR_INDEX" val="2"/>
  <p:tag name="KSO_WM_UNIT_TEXT_FILL_TYPE" val="1"/>
</p:tagLst>
</file>

<file path=ppt/tags/tag73.xml><?xml version="1.0" encoding="utf-8"?>
<p:tagLst xmlns:p="http://schemas.openxmlformats.org/presentationml/2006/main">
  <p:tag name="KSO_WM_SLIDE_BACKGROUND_TYPE" val="frame"/>
  <p:tag name="KSO_WM_UNIT_HIGHLIGHT" val="0"/>
  <p:tag name="KSO_WM_UNIT_COMPATIBLE" val="0"/>
  <p:tag name="KSO_WM_UNIT_DIAGRAM_ISNUMVISUAL" val="0"/>
  <p:tag name="KSO_WM_UNIT_DIAGRAM_ISREFERUNIT" val="0"/>
  <p:tag name="KSO_WM_UNIT_ID" val="_13**"/>
  <p:tag name="KSO_WM_UNIT_LAYERLEVEL" val="1"/>
  <p:tag name="KSO_WM_TAG_VERSION" val="1.0"/>
  <p:tag name="KSO_WM_BEAUTIFY_FLAG" val="#wm#"/>
</p:tagLst>
</file>

<file path=ppt/tags/tag74.xml><?xml version="1.0" encoding="utf-8"?>
<p:tagLst xmlns:p="http://schemas.openxmlformats.org/presentationml/2006/main">
  <p:tag name="KSO_WM_SLIDE_BACKGROUND_TYPE" val="frame"/>
  <p:tag name="KSO_WM_UNIT_HIGHLIGHT" val="0"/>
  <p:tag name="KSO_WM_UNIT_COMPATIBLE" val="0"/>
  <p:tag name="KSO_WM_UNIT_DIAGRAM_ISNUMVISUAL" val="0"/>
  <p:tag name="KSO_WM_UNIT_DIAGRAM_ISREFERUNIT" val="0"/>
  <p:tag name="KSO_WM_UNIT_ID" val="_13**"/>
  <p:tag name="KSO_WM_UNIT_LAYERLEVEL" val="1"/>
  <p:tag name="KSO_WM_TAG_VERSION" val="1.0"/>
  <p:tag name="KSO_WM_BEAUTIFY_FLAG" val="#wm#"/>
</p:tagLst>
</file>

<file path=ppt/tags/tag75.xml><?xml version="1.0" encoding="utf-8"?>
<p:tagLst xmlns:p="http://schemas.openxmlformats.org/presentationml/2006/main">
  <p:tag name="KSO_WM_SLIDE_BACKGROUND_TYPE" val="frame"/>
  <p:tag name="KSO_WM_UNIT_HIGHLIGHT" val="0"/>
  <p:tag name="KSO_WM_UNIT_COMPATIBLE" val="0"/>
  <p:tag name="KSO_WM_UNIT_DIAGRAM_ISNUMVISUAL" val="0"/>
  <p:tag name="KSO_WM_UNIT_DIAGRAM_ISREFERUNIT" val="0"/>
  <p:tag name="KSO_WM_UNIT_ID" val="_13**"/>
  <p:tag name="KSO_WM_UNIT_LAYERLEVEL" val="1"/>
  <p:tag name="KSO_WM_TAG_VERSION" val="1.0"/>
  <p:tag name="KSO_WM_BEAUTIFY_FLAG" val="#wm#"/>
</p:tagLst>
</file>

<file path=ppt/tags/tag76.xml><?xml version="1.0" encoding="utf-8"?>
<p:tagLst xmlns:p="http://schemas.openxmlformats.org/presentationml/2006/main">
  <p:tag name="KSO_WM_SLIDE_BACKGROUND_TYPE" val="frame"/>
  <p:tag name="KSO_WM_UNIT_HIGHLIGHT" val="0"/>
  <p:tag name="KSO_WM_UNIT_COMPATIBLE" val="0"/>
  <p:tag name="KSO_WM_UNIT_DIAGRAM_ISNUMVISUAL" val="0"/>
  <p:tag name="KSO_WM_UNIT_DIAGRAM_ISREFERUNIT" val="0"/>
  <p:tag name="KSO_WM_UNIT_ID" val="_13**"/>
  <p:tag name="KSO_WM_UNIT_LAYERLEVEL" val="1"/>
  <p:tag name="KSO_WM_TAG_VERSION" val="1.0"/>
  <p:tag name="KSO_WM_BEAUTIFY_FLAG" val="#wm#"/>
</p:tagLst>
</file>

<file path=ppt/tags/tag77.xml><?xml version="1.0" encoding="utf-8"?>
<p:tagLst xmlns:p="http://schemas.openxmlformats.org/presentationml/2006/main">
  <p:tag name="KSO_WM_SLIDE_BACKGROUND_TYPE" val="frame"/>
  <p:tag name="KSO_WM_UNIT_HIGHLIGHT" val="0"/>
  <p:tag name="KSO_WM_UNIT_COMPATIBLE" val="0"/>
  <p:tag name="KSO_WM_UNIT_DIAGRAM_ISNUMVISUAL" val="0"/>
  <p:tag name="KSO_WM_UNIT_DIAGRAM_ISREFERUNIT" val="0"/>
  <p:tag name="KSO_WM_UNIT_ID" val="_13**"/>
  <p:tag name="KSO_WM_UNIT_LAYERLEVEL" val="1"/>
  <p:tag name="KSO_WM_TAG_VERSION" val="1.0"/>
  <p:tag name="KSO_WM_BEAUTIFY_FLAG" val="#wm#"/>
</p:tagLst>
</file>

<file path=ppt/tags/tag78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4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3f693c467fe8415f872a4f4d3eaa2dfe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ffd5b407a03f45118269b985cfaffe11"/>
  <p:tag name="KSO_WM_SLIDE_BACKGROUND_TYPE" val="leftRight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79.xml><?xml version="1.0" encoding="utf-8"?>
<p:tagLst xmlns:p="http://schemas.openxmlformats.org/presentationml/2006/main">
  <p:tag name="KSO_WM_SLIDE_BACKGROUND_TYPE" val="leftRight"/>
  <p:tag name="KSO_WM_UNIT_HIGHLIGHT" val="0"/>
  <p:tag name="KSO_WM_UNIT_COMPATIBLE" val="0"/>
  <p:tag name="KSO_WM_UNIT_DIAGRAM_ISNUMVISUAL" val="0"/>
  <p:tag name="KSO_WM_UNIT_DIAGRAM_ISREFERUNIT" val="0"/>
  <p:tag name="KSO_WM_UNIT_ID" val="_14*i*1"/>
  <p:tag name="KSO_WM_UNIT_LAYERLEVEL" val="1"/>
  <p:tag name="KSO_WM_TAG_VERSION" val="1.0"/>
  <p:tag name="KSO_WM_BEAUTIFY_FLAG" val="#wm#"/>
  <p:tag name="KSO_WM_UNIT_SUBTYPE" val="h"/>
  <p:tag name="KSO_WM_UNIT_TYPE" val="i"/>
  <p:tag name="KSO_WM_UNIT_INDEX" val="1"/>
  <p:tag name="KSO_WM_UNIT_BK_DARK_LIGHT" val="2"/>
  <p:tag name="KSO_WM_CHIP_GROUPID" val="612f6a61c37455bdf62a9584"/>
  <p:tag name="KSO_WM_CHIP_XID" val="612f6a61c37455bdf62a9587"/>
  <p:tag name="KSO_WM_UNIT_FILL_FORE_SCHEMECOLOR_INDEX_BRIGHTNESS" val="0"/>
  <p:tag name="KSO_WM_UNIT_FILL_FORE_SCHEMECOLOR_INDEX" val="15"/>
  <p:tag name="KSO_WM_UNIT_FILL_TYPE" val="1"/>
  <p:tag name="KSO_WM_UNIT_TEXT_FILL_FORE_SCHEMECOLOR_INDEX_BRIGHTNESS" val="0"/>
  <p:tag name="KSO_WM_UNIT_TEXT_FILL_FORE_SCHEMECOLOR_INDEX" val="2"/>
  <p:tag name="KSO_WM_UNIT_TEXT_FILL_TYPE" val="1"/>
</p:tagLst>
</file>

<file path=ppt/tags/tag80.xml><?xml version="1.0" encoding="utf-8"?>
<p:tagLst xmlns:p="http://schemas.openxmlformats.org/presentationml/2006/main">
  <p:tag name="KSO_WM_SLIDE_BACKGROUND_TYPE" val="leftRight"/>
  <p:tag name="KSO_WM_UNIT_HIGHLIGHT" val="0"/>
  <p:tag name="KSO_WM_UNIT_COMPATIBLE" val="0"/>
  <p:tag name="KSO_WM_UNIT_DIAGRAM_ISNUMVISUAL" val="0"/>
  <p:tag name="KSO_WM_UNIT_DIAGRAM_ISREFERUNIT" val="0"/>
  <p:tag name="KSO_WM_UNIT_ID" val="_14**"/>
  <p:tag name="KSO_WM_UNIT_LAYERLEVEL" val="1"/>
  <p:tag name="KSO_WM_TAG_VERSION" val="1.0"/>
  <p:tag name="KSO_WM_BEAUTIFY_FLAG" val="#wm#"/>
</p:tagLst>
</file>

<file path=ppt/tags/tag81.xml><?xml version="1.0" encoding="utf-8"?>
<p:tagLst xmlns:p="http://schemas.openxmlformats.org/presentationml/2006/main">
  <p:tag name="KSO_WM_SLIDE_BACKGROUND_TYPE" val="leftRight"/>
  <p:tag name="KSO_WM_UNIT_HIGHLIGHT" val="0"/>
  <p:tag name="KSO_WM_UNIT_COMPATIBLE" val="0"/>
  <p:tag name="KSO_WM_UNIT_DIAGRAM_ISNUMVISUAL" val="0"/>
  <p:tag name="KSO_WM_UNIT_DIAGRAM_ISREFERUNIT" val="0"/>
  <p:tag name="KSO_WM_UNIT_ID" val="_14**"/>
  <p:tag name="KSO_WM_UNIT_LAYERLEVEL" val="1"/>
  <p:tag name="KSO_WM_TAG_VERSION" val="1.0"/>
  <p:tag name="KSO_WM_BEAUTIFY_FLAG" val="#wm#"/>
</p:tagLst>
</file>

<file path=ppt/tags/tag82.xml><?xml version="1.0" encoding="utf-8"?>
<p:tagLst xmlns:p="http://schemas.openxmlformats.org/presentationml/2006/main">
  <p:tag name="KSO_WM_SLIDE_BACKGROUND_TYPE" val="leftRight"/>
  <p:tag name="KSO_WM_UNIT_HIGHLIGHT" val="0"/>
  <p:tag name="KSO_WM_UNIT_COMPATIBLE" val="0"/>
  <p:tag name="KSO_WM_UNIT_DIAGRAM_ISNUMVISUAL" val="0"/>
  <p:tag name="KSO_WM_UNIT_DIAGRAM_ISREFERUNIT" val="0"/>
  <p:tag name="KSO_WM_UNIT_ID" val="_14**"/>
  <p:tag name="KSO_WM_UNIT_LAYERLEVEL" val="1"/>
  <p:tag name="KSO_WM_TAG_VERSION" val="1.0"/>
  <p:tag name="KSO_WM_BEAUTIFY_FLAG" val="#wm#"/>
</p:tagLst>
</file>

<file path=ppt/tags/tag83.xml><?xml version="1.0" encoding="utf-8"?>
<p:tagLst xmlns:p="http://schemas.openxmlformats.org/presentationml/2006/main">
  <p:tag name="KSO_WM_SLIDE_BACKGROUND_TYPE" val="leftRight"/>
  <p:tag name="KSO_WM_UNIT_HIGHLIGHT" val="0"/>
  <p:tag name="KSO_WM_UNIT_COMPATIBLE" val="0"/>
  <p:tag name="KSO_WM_UNIT_DIAGRAM_ISNUMVISUAL" val="0"/>
  <p:tag name="KSO_WM_UNIT_DIAGRAM_ISREFERUNIT" val="0"/>
  <p:tag name="KSO_WM_UNIT_ID" val="_14**"/>
  <p:tag name="KSO_WM_UNIT_LAYERLEVEL" val="1"/>
  <p:tag name="KSO_WM_TAG_VERSION" val="1.0"/>
  <p:tag name="KSO_WM_BEAUTIFY_FLAG" val="#wm#"/>
</p:tagLst>
</file>

<file path=ppt/tags/tag84.xml><?xml version="1.0" encoding="utf-8"?>
<p:tagLst xmlns:p="http://schemas.openxmlformats.org/presentationml/2006/main">
  <p:tag name="KSO_WM_SLIDE_BACKGROUND_TYPE" val="leftRight"/>
  <p:tag name="KSO_WM_UNIT_HIGHLIGHT" val="0"/>
  <p:tag name="KSO_WM_UNIT_COMPATIBLE" val="0"/>
  <p:tag name="KSO_WM_UNIT_DIAGRAM_ISNUMVISUAL" val="0"/>
  <p:tag name="KSO_WM_UNIT_DIAGRAM_ISREFERUNIT" val="0"/>
  <p:tag name="KSO_WM_UNIT_ID" val="_14**"/>
  <p:tag name="KSO_WM_UNIT_LAYERLEVEL" val="1"/>
  <p:tag name="KSO_WM_TAG_VERSION" val="1.0"/>
  <p:tag name="KSO_WM_BEAUTIFY_FLAG" val="#wm#"/>
</p:tagLst>
</file>

<file path=ppt/tags/tag85.xml><?xml version="1.0" encoding="utf-8"?>
<p:tagLst xmlns:p="http://schemas.openxmlformats.org/presentationml/2006/main">
  <p:tag name="KSO_WM_SLIDE_BACKGROUND_TYPE" val="leftRight"/>
  <p:tag name="KSO_WM_UNIT_HIGHLIGHT" val="0"/>
  <p:tag name="KSO_WM_UNIT_COMPATIBLE" val="0"/>
  <p:tag name="KSO_WM_UNIT_DIAGRAM_ISNUMVISUAL" val="0"/>
  <p:tag name="KSO_WM_UNIT_DIAGRAM_ISREFERUNIT" val="0"/>
  <p:tag name="KSO_WM_UNIT_ID" val="_14**"/>
  <p:tag name="KSO_WM_UNIT_LAYERLEVEL" val="1"/>
  <p:tag name="KSO_WM_TAG_VERSION" val="1.0"/>
  <p:tag name="KSO_WM_BEAUTIFY_FLAG" val="#wm#"/>
</p:tagLst>
</file>

<file path=ppt/tags/tag86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5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a5f37edc0ab44f96a7badbf3be728368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4f4482a392bb44a2931b42c26eaf9bc2"/>
  <p:tag name="KSO_WM_SLIDE_BACKGROUND_TYPE" val="topBottom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87.xml><?xml version="1.0" encoding="utf-8"?>
<p:tagLst xmlns:p="http://schemas.openxmlformats.org/presentationml/2006/main">
  <p:tag name="KSO_WM_SLIDE_BACKGROUND_TYPE" val="topBottom"/>
  <p:tag name="KSO_WM_UNIT_HIGHLIGHT" val="0"/>
  <p:tag name="KSO_WM_UNIT_COMPATIBLE" val="0"/>
  <p:tag name="KSO_WM_UNIT_DIAGRAM_ISNUMVISUAL" val="0"/>
  <p:tag name="KSO_WM_UNIT_DIAGRAM_ISREFERUNIT" val="0"/>
  <p:tag name="KSO_WM_UNIT_ID" val="_15*i*1"/>
  <p:tag name="KSO_WM_UNIT_LAYERLEVEL" val="1"/>
  <p:tag name="KSO_WM_TAG_VERSION" val="1.0"/>
  <p:tag name="KSO_WM_BEAUTIFY_FLAG" val="#wm#"/>
  <p:tag name="KSO_WM_UNIT_SUBTYPE" val="h"/>
  <p:tag name="KSO_WM_UNIT_TYPE" val="i"/>
  <p:tag name="KSO_WM_UNIT_INDEX" val="1"/>
  <p:tag name="KSO_WM_UNIT_BK_DARK_LIGHT" val="2"/>
  <p:tag name="KSO_WM_CHIP_GROUPID" val="612f6a61c37455bdf62a9584"/>
  <p:tag name="KSO_WM_CHIP_XID" val="612f6a61c37455bdf62a9588"/>
  <p:tag name="KSO_WM_UNIT_FILL_FORE_SCHEMECOLOR_INDEX_BRIGHTNESS" val="0"/>
  <p:tag name="KSO_WM_UNIT_FILL_FORE_SCHEMECOLOR_INDEX" val="15"/>
  <p:tag name="KSO_WM_UNIT_FILL_TYPE" val="1"/>
  <p:tag name="KSO_WM_UNIT_TEXT_FILL_FORE_SCHEMECOLOR_INDEX_BRIGHTNESS" val="0"/>
  <p:tag name="KSO_WM_UNIT_TEXT_FILL_FORE_SCHEMECOLOR_INDEX" val="2"/>
  <p:tag name="KSO_WM_UNIT_TEXT_FILL_TYPE" val="1"/>
</p:tagLst>
</file>

<file path=ppt/tags/tag88.xml><?xml version="1.0" encoding="utf-8"?>
<p:tagLst xmlns:p="http://schemas.openxmlformats.org/presentationml/2006/main">
  <p:tag name="KSO_WM_SLIDE_BACKGROUND_TYPE" val="topBottom"/>
  <p:tag name="KSO_WM_UNIT_HIGHLIGHT" val="0"/>
  <p:tag name="KSO_WM_UNIT_COMPATIBLE" val="0"/>
  <p:tag name="KSO_WM_UNIT_DIAGRAM_ISNUMVISUAL" val="0"/>
  <p:tag name="KSO_WM_UNIT_DIAGRAM_ISREFERUNIT" val="0"/>
  <p:tag name="KSO_WM_UNIT_ID" val="_15**"/>
  <p:tag name="KSO_WM_UNIT_LAYERLEVEL" val="1"/>
  <p:tag name="KSO_WM_TAG_VERSION" val="1.0"/>
  <p:tag name="KSO_WM_BEAUTIFY_FLAG" val="#wm#"/>
</p:tagLst>
</file>

<file path=ppt/tags/tag89.xml><?xml version="1.0" encoding="utf-8"?>
<p:tagLst xmlns:p="http://schemas.openxmlformats.org/presentationml/2006/main">
  <p:tag name="KSO_WM_SLIDE_BACKGROUND_TYPE" val="topBottom"/>
  <p:tag name="KSO_WM_UNIT_HIGHLIGHT" val="0"/>
  <p:tag name="KSO_WM_UNIT_COMPATIBLE" val="0"/>
  <p:tag name="KSO_WM_UNIT_DIAGRAM_ISNUMVISUAL" val="0"/>
  <p:tag name="KSO_WM_UNIT_DIAGRAM_ISREFERUNIT" val="0"/>
  <p:tag name="KSO_WM_UNIT_ID" val="_15**"/>
  <p:tag name="KSO_WM_UNIT_LAYERLEVEL" val="1"/>
  <p:tag name="KSO_WM_TAG_VERSION" val="1.0"/>
  <p:tag name="KSO_WM_BEAUTIFY_FLAG" val="#wm#"/>
</p:tagLst>
</file>

<file path=ppt/tags/tag90.xml><?xml version="1.0" encoding="utf-8"?>
<p:tagLst xmlns:p="http://schemas.openxmlformats.org/presentationml/2006/main">
  <p:tag name="KSO_WM_SLIDE_BACKGROUND_TYPE" val="topBottom"/>
  <p:tag name="KSO_WM_UNIT_HIGHLIGHT" val="0"/>
  <p:tag name="KSO_WM_UNIT_COMPATIBLE" val="0"/>
  <p:tag name="KSO_WM_UNIT_DIAGRAM_ISNUMVISUAL" val="0"/>
  <p:tag name="KSO_WM_UNIT_DIAGRAM_ISREFERUNIT" val="0"/>
  <p:tag name="KSO_WM_UNIT_ID" val="_15**"/>
  <p:tag name="KSO_WM_UNIT_LAYERLEVEL" val="1"/>
  <p:tag name="KSO_WM_TAG_VERSION" val="1.0"/>
  <p:tag name="KSO_WM_BEAUTIFY_FLAG" val="#wm#"/>
</p:tagLst>
</file>

<file path=ppt/tags/tag91.xml><?xml version="1.0" encoding="utf-8"?>
<p:tagLst xmlns:p="http://schemas.openxmlformats.org/presentationml/2006/main">
  <p:tag name="KSO_WM_SLIDE_BACKGROUND_TYPE" val="topBottom"/>
  <p:tag name="KSO_WM_UNIT_HIGHLIGHT" val="0"/>
  <p:tag name="KSO_WM_UNIT_COMPATIBLE" val="0"/>
  <p:tag name="KSO_WM_UNIT_DIAGRAM_ISNUMVISUAL" val="0"/>
  <p:tag name="KSO_WM_UNIT_DIAGRAM_ISREFERUNIT" val="0"/>
  <p:tag name="KSO_WM_UNIT_ID" val="_15**"/>
  <p:tag name="KSO_WM_UNIT_LAYERLEVEL" val="1"/>
  <p:tag name="KSO_WM_TAG_VERSION" val="1.0"/>
  <p:tag name="KSO_WM_BEAUTIFY_FLAG" val="#wm#"/>
</p:tagLst>
</file>

<file path=ppt/tags/tag92.xml><?xml version="1.0" encoding="utf-8"?>
<p:tagLst xmlns:p="http://schemas.openxmlformats.org/presentationml/2006/main">
  <p:tag name="KSO_WM_SLIDE_BACKGROUND_TYPE" val="topBottom"/>
  <p:tag name="KSO_WM_UNIT_HIGHLIGHT" val="0"/>
  <p:tag name="KSO_WM_UNIT_COMPATIBLE" val="0"/>
  <p:tag name="KSO_WM_UNIT_DIAGRAM_ISNUMVISUAL" val="0"/>
  <p:tag name="KSO_WM_UNIT_DIAGRAM_ISREFERUNIT" val="0"/>
  <p:tag name="KSO_WM_UNIT_ID" val="_15**"/>
  <p:tag name="KSO_WM_UNIT_LAYERLEVEL" val="1"/>
  <p:tag name="KSO_WM_TAG_VERSION" val="1.0"/>
  <p:tag name="KSO_WM_BEAUTIFY_FLAG" val="#wm#"/>
</p:tagLst>
</file>

<file path=ppt/tags/tag93.xml><?xml version="1.0" encoding="utf-8"?>
<p:tagLst xmlns:p="http://schemas.openxmlformats.org/presentationml/2006/main">
  <p:tag name="KSO_WM_SLIDE_BACKGROUND_TYPE" val="topBottom"/>
  <p:tag name="KSO_WM_UNIT_HIGHLIGHT" val="0"/>
  <p:tag name="KSO_WM_UNIT_COMPATIBLE" val="0"/>
  <p:tag name="KSO_WM_UNIT_DIAGRAM_ISNUMVISUAL" val="0"/>
  <p:tag name="KSO_WM_UNIT_DIAGRAM_ISREFERUNIT" val="0"/>
  <p:tag name="KSO_WM_UNIT_ID" val="_15**"/>
  <p:tag name="KSO_WM_UNIT_LAYERLEVEL" val="1"/>
  <p:tag name="KSO_WM_TAG_VERSION" val="1.0"/>
  <p:tag name="KSO_WM_BEAUTIFY_FLAG" val="#wm#"/>
</p:tagLst>
</file>

<file path=ppt/tags/tag94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6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ec4369dbf4874508a84c8db16aeffc7c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24ebb233ff8242918c0dd12c2845cfcb"/>
  <p:tag name="KSO_WM_SLIDE_BACKGROUND_TYPE" val="bottomTop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95.xml><?xml version="1.0" encoding="utf-8"?>
<p:tagLst xmlns:p="http://schemas.openxmlformats.org/presentationml/2006/main">
  <p:tag name="KSO_WM_SLIDE_BACKGROUND_TYPE" val="bottomTop"/>
  <p:tag name="KSO_WM_UNIT_HIGHLIGHT" val="0"/>
  <p:tag name="KSO_WM_UNIT_COMPATIBLE" val="0"/>
  <p:tag name="KSO_WM_UNIT_DIAGRAM_ISNUMVISUAL" val="0"/>
  <p:tag name="KSO_WM_UNIT_DIAGRAM_ISREFERUNIT" val="0"/>
  <p:tag name="KSO_WM_UNIT_ID" val="_16*i*1"/>
  <p:tag name="KSO_WM_UNIT_LAYERLEVEL" val="1"/>
  <p:tag name="KSO_WM_TAG_VERSION" val="1.0"/>
  <p:tag name="KSO_WM_BEAUTIFY_FLAG" val="#wm#"/>
  <p:tag name="KSO_WM_UNIT_SUBTYPE" val="h"/>
  <p:tag name="KSO_WM_UNIT_TYPE" val="i"/>
  <p:tag name="KSO_WM_UNIT_INDEX" val="1"/>
  <p:tag name="KSO_WM_UNIT_BK_DARK_LIGHT" val="2"/>
  <p:tag name="KSO_WM_CHIP_GROUPID" val="612f6a61c37455bdf62a9584"/>
  <p:tag name="KSO_WM_CHIP_XID" val="612f6a61c37455bdf62a9589"/>
  <p:tag name="KSO_WM_UNIT_FILL_FORE_SCHEMECOLOR_INDEX_BRIGHTNESS" val="0"/>
  <p:tag name="KSO_WM_UNIT_FILL_FORE_SCHEMECOLOR_INDEX" val="15"/>
  <p:tag name="KSO_WM_UNIT_FILL_TYPE" val="1"/>
  <p:tag name="KSO_WM_UNIT_TEXT_FILL_FORE_SCHEMECOLOR_INDEX_BRIGHTNESS" val="0"/>
  <p:tag name="KSO_WM_UNIT_TEXT_FILL_FORE_SCHEMECOLOR_INDEX" val="2"/>
  <p:tag name="KSO_WM_UNIT_TEXT_FILL_TYPE" val="1"/>
</p:tagLst>
</file>

<file path=ppt/tags/tag96.xml><?xml version="1.0" encoding="utf-8"?>
<p:tagLst xmlns:p="http://schemas.openxmlformats.org/presentationml/2006/main">
  <p:tag name="KSO_WM_SLIDE_BACKGROUND_TYPE" val="bottomTop"/>
  <p:tag name="KSO_WM_UNIT_HIGHLIGHT" val="0"/>
  <p:tag name="KSO_WM_UNIT_COMPATIBLE" val="0"/>
  <p:tag name="KSO_WM_UNIT_DIAGRAM_ISNUMVISUAL" val="0"/>
  <p:tag name="KSO_WM_UNIT_DIAGRAM_ISREFERUNIT" val="0"/>
  <p:tag name="KSO_WM_UNIT_ID" val="_16**"/>
  <p:tag name="KSO_WM_UNIT_LAYERLEVEL" val="1"/>
  <p:tag name="KSO_WM_TAG_VERSION" val="1.0"/>
  <p:tag name="KSO_WM_BEAUTIFY_FLAG" val="#wm#"/>
</p:tagLst>
</file>

<file path=ppt/tags/tag97.xml><?xml version="1.0" encoding="utf-8"?>
<p:tagLst xmlns:p="http://schemas.openxmlformats.org/presentationml/2006/main">
  <p:tag name="KSO_WM_SLIDE_BACKGROUND_TYPE" val="bottomTop"/>
  <p:tag name="KSO_WM_UNIT_HIGHLIGHT" val="0"/>
  <p:tag name="KSO_WM_UNIT_COMPATIBLE" val="0"/>
  <p:tag name="KSO_WM_UNIT_DIAGRAM_ISNUMVISUAL" val="0"/>
  <p:tag name="KSO_WM_UNIT_DIAGRAM_ISREFERUNIT" val="0"/>
  <p:tag name="KSO_WM_UNIT_ID" val="_16**"/>
  <p:tag name="KSO_WM_UNIT_LAYERLEVEL" val="1"/>
  <p:tag name="KSO_WM_TAG_VERSION" val="1.0"/>
  <p:tag name="KSO_WM_BEAUTIFY_FLAG" val="#wm#"/>
</p:tagLst>
</file>

<file path=ppt/tags/tag98.xml><?xml version="1.0" encoding="utf-8"?>
<p:tagLst xmlns:p="http://schemas.openxmlformats.org/presentationml/2006/main">
  <p:tag name="KSO_WM_SLIDE_BACKGROUND_TYPE" val="bottomTop"/>
  <p:tag name="KSO_WM_UNIT_HIGHLIGHT" val="0"/>
  <p:tag name="KSO_WM_UNIT_COMPATIBLE" val="0"/>
  <p:tag name="KSO_WM_UNIT_DIAGRAM_ISNUMVISUAL" val="0"/>
  <p:tag name="KSO_WM_UNIT_DIAGRAM_ISREFERUNIT" val="0"/>
  <p:tag name="KSO_WM_UNIT_ID" val="_16**"/>
  <p:tag name="KSO_WM_UNIT_LAYERLEVEL" val="1"/>
  <p:tag name="KSO_WM_TAG_VERSION" val="1.0"/>
  <p:tag name="KSO_WM_BEAUTIFY_FLAG" val="#wm#"/>
</p:tagLst>
</file>

<file path=ppt/tags/tag99.xml><?xml version="1.0" encoding="utf-8"?>
<p:tagLst xmlns:p="http://schemas.openxmlformats.org/presentationml/2006/main">
  <p:tag name="KSO_WM_SLIDE_BACKGROUND_TYPE" val="bottomTop"/>
  <p:tag name="KSO_WM_UNIT_HIGHLIGHT" val="0"/>
  <p:tag name="KSO_WM_UNIT_COMPATIBLE" val="0"/>
  <p:tag name="KSO_WM_UNIT_DIAGRAM_ISNUMVISUAL" val="0"/>
  <p:tag name="KSO_WM_UNIT_DIAGRAM_ISREFERUNIT" val="0"/>
  <p:tag name="KSO_WM_UNIT_ID" val="_16**"/>
  <p:tag name="KSO_WM_UNIT_LAYERLEVEL" val="1"/>
  <p:tag name="KSO_WM_TAG_VERSION" val="1.0"/>
  <p:tag name="KSO_WM_BEAUTIFY_FLAG" val="#wm#"/>
</p:tagLst>
</file>

<file path=ppt/tags/tag100.xml><?xml version="1.0" encoding="utf-8"?>
<p:tagLst xmlns:p="http://schemas.openxmlformats.org/presentationml/2006/main">
  <p:tag name="KSO_WM_SLIDE_BACKGROUND_TYPE" val="bottomTop"/>
  <p:tag name="KSO_WM_UNIT_HIGHLIGHT" val="0"/>
  <p:tag name="KSO_WM_UNIT_COMPATIBLE" val="0"/>
  <p:tag name="KSO_WM_UNIT_DIAGRAM_ISNUMVISUAL" val="0"/>
  <p:tag name="KSO_WM_UNIT_DIAGRAM_ISREFERUNIT" val="0"/>
  <p:tag name="KSO_WM_UNIT_ID" val="_16**"/>
  <p:tag name="KSO_WM_UNIT_LAYERLEVEL" val="1"/>
  <p:tag name="KSO_WM_TAG_VERSION" val="1.0"/>
  <p:tag name="KSO_WM_BEAUTIFY_FLAG" val="#wm#"/>
</p:tagLst>
</file>

<file path=ppt/tags/tag101.xml><?xml version="1.0" encoding="utf-8"?>
<p:tagLst xmlns:p="http://schemas.openxmlformats.org/presentationml/2006/main">
  <p:tag name="KSO_WM_SLIDE_BACKGROUND_TYPE" val="bottomTop"/>
  <p:tag name="KSO_WM_UNIT_HIGHLIGHT" val="0"/>
  <p:tag name="KSO_WM_UNIT_COMPATIBLE" val="0"/>
  <p:tag name="KSO_WM_UNIT_DIAGRAM_ISNUMVISUAL" val="0"/>
  <p:tag name="KSO_WM_UNIT_DIAGRAM_ISREFERUNIT" val="0"/>
  <p:tag name="KSO_WM_UNIT_ID" val="_16**"/>
  <p:tag name="KSO_WM_UNIT_LAYERLEVEL" val="1"/>
  <p:tag name="KSO_WM_TAG_VERSION" val="1.0"/>
  <p:tag name="KSO_WM_BEAUTIFY_FLAG" val="#wm#"/>
</p:tagLst>
</file>

<file path=ppt/tags/tag102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7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346ad20b1e664b5ba6e0b2a9723d212b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c6b6e1f0c59e431c869fab437e33dab9"/>
  <p:tag name="KSO_WM_SLIDE_BACKGROUND_TYPE" val="navigation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03.xml><?xml version="1.0" encoding="utf-8"?>
<p:tagLst xmlns:p="http://schemas.openxmlformats.org/presentationml/2006/main">
  <p:tag name="KSO_WM_SLIDE_BACKGROUND_TYPE" val="navigation"/>
  <p:tag name="KSO_WM_UNIT_HIGHLIGHT" val="0"/>
  <p:tag name="KSO_WM_UNIT_COMPATIBLE" val="0"/>
  <p:tag name="KSO_WM_UNIT_DIAGRAM_ISNUMVISUAL" val="0"/>
  <p:tag name="KSO_WM_UNIT_DIAGRAM_ISREFERUNIT" val="0"/>
  <p:tag name="KSO_WM_UNIT_ID" val="_17*i*1"/>
  <p:tag name="KSO_WM_UNIT_LAYERLEVEL" val="1"/>
  <p:tag name="KSO_WM_TAG_VERSION" val="1.0"/>
  <p:tag name="KSO_WM_BEAUTIFY_FLAG" val="#wm#"/>
  <p:tag name="KSO_WM_UNIT_SUBTYPE" val="h"/>
  <p:tag name="KSO_WM_UNIT_TYPE" val="i"/>
  <p:tag name="KSO_WM_UNIT_INDEX" val="1"/>
  <p:tag name="KSO_WM_UNIT_BK_DARK_LIGHT" val="2"/>
  <p:tag name="KSO_WM_CHIP_GROUPID" val="612f6a61c37455bdf62a9584"/>
  <p:tag name="KSO_WM_CHIP_XID" val="612f6a61c37455bdf62a958a"/>
  <p:tag name="KSO_WM_UNIT_FILL_FORE_SCHEMECOLOR_INDEX_BRIGHTNESS" val="0"/>
  <p:tag name="KSO_WM_UNIT_FILL_FORE_SCHEMECOLOR_INDEX" val="15"/>
  <p:tag name="KSO_WM_UNIT_FILL_TYPE" val="1"/>
  <p:tag name="KSO_WM_UNIT_TEXT_FILL_FORE_SCHEMECOLOR_INDEX_BRIGHTNESS" val="0"/>
  <p:tag name="KSO_WM_UNIT_TEXT_FILL_FORE_SCHEMECOLOR_INDEX" val="2"/>
  <p:tag name="KSO_WM_UNIT_TEXT_FILL_TYPE" val="1"/>
</p:tagLst>
</file>

<file path=ppt/tags/tag104.xml><?xml version="1.0" encoding="utf-8"?>
<p:tagLst xmlns:p="http://schemas.openxmlformats.org/presentationml/2006/main">
  <p:tag name="KSO_WM_SLIDE_BACKGROUND_TYPE" val="navigation"/>
  <p:tag name="KSO_WM_UNIT_HIGHLIGHT" val="0"/>
  <p:tag name="KSO_WM_UNIT_COMPATIBLE" val="0"/>
  <p:tag name="KSO_WM_UNIT_DIAGRAM_ISNUMVISUAL" val="0"/>
  <p:tag name="KSO_WM_UNIT_DIAGRAM_ISREFERUNIT" val="0"/>
  <p:tag name="KSO_WM_UNIT_ID" val="_17**"/>
  <p:tag name="KSO_WM_UNIT_LAYERLEVEL" val="1"/>
  <p:tag name="KSO_WM_TAG_VERSION" val="1.0"/>
  <p:tag name="KSO_WM_BEAUTIFY_FLAG" val="#wm#"/>
</p:tagLst>
</file>

<file path=ppt/tags/tag105.xml><?xml version="1.0" encoding="utf-8"?>
<p:tagLst xmlns:p="http://schemas.openxmlformats.org/presentationml/2006/main">
  <p:tag name="KSO_WM_SLIDE_BACKGROUND_TYPE" val="navigation"/>
  <p:tag name="KSO_WM_UNIT_HIGHLIGHT" val="0"/>
  <p:tag name="KSO_WM_UNIT_COMPATIBLE" val="0"/>
  <p:tag name="KSO_WM_UNIT_DIAGRAM_ISNUMVISUAL" val="0"/>
  <p:tag name="KSO_WM_UNIT_DIAGRAM_ISREFERUNIT" val="0"/>
  <p:tag name="KSO_WM_UNIT_ID" val="_17**"/>
  <p:tag name="KSO_WM_UNIT_LAYERLEVEL" val="1"/>
  <p:tag name="KSO_WM_TAG_VERSION" val="1.0"/>
  <p:tag name="KSO_WM_BEAUTIFY_FLAG" val="#wm#"/>
</p:tagLst>
</file>

<file path=ppt/tags/tag106.xml><?xml version="1.0" encoding="utf-8"?>
<p:tagLst xmlns:p="http://schemas.openxmlformats.org/presentationml/2006/main">
  <p:tag name="KSO_WM_SLIDE_BACKGROUND_TYPE" val="navigation"/>
  <p:tag name="KSO_WM_UNIT_HIGHLIGHT" val="0"/>
  <p:tag name="KSO_WM_UNIT_COMPATIBLE" val="0"/>
  <p:tag name="KSO_WM_UNIT_DIAGRAM_ISNUMVISUAL" val="0"/>
  <p:tag name="KSO_WM_UNIT_DIAGRAM_ISREFERUNIT" val="0"/>
  <p:tag name="KSO_WM_UNIT_ID" val="_17**"/>
  <p:tag name="KSO_WM_UNIT_LAYERLEVEL" val="1"/>
  <p:tag name="KSO_WM_TAG_VERSION" val="1.0"/>
  <p:tag name="KSO_WM_BEAUTIFY_FLAG" val="#wm#"/>
</p:tagLst>
</file>

<file path=ppt/tags/tag107.xml><?xml version="1.0" encoding="utf-8"?>
<p:tagLst xmlns:p="http://schemas.openxmlformats.org/presentationml/2006/main">
  <p:tag name="KSO_WM_SLIDE_BACKGROUND_TYPE" val="navigation"/>
  <p:tag name="KSO_WM_UNIT_HIGHLIGHT" val="0"/>
  <p:tag name="KSO_WM_UNIT_COMPATIBLE" val="0"/>
  <p:tag name="KSO_WM_UNIT_DIAGRAM_ISNUMVISUAL" val="0"/>
  <p:tag name="KSO_WM_UNIT_DIAGRAM_ISREFERUNIT" val="0"/>
  <p:tag name="KSO_WM_UNIT_ID" val="_17**"/>
  <p:tag name="KSO_WM_UNIT_LAYERLEVEL" val="1"/>
  <p:tag name="KSO_WM_TAG_VERSION" val="1.0"/>
  <p:tag name="KSO_WM_BEAUTIFY_FLAG" val="#wm#"/>
</p:tagLst>
</file>

<file path=ppt/tags/tag108.xml><?xml version="1.0" encoding="utf-8"?>
<p:tagLst xmlns:p="http://schemas.openxmlformats.org/presentationml/2006/main">
  <p:tag name="KSO_WM_SLIDE_BACKGROUND_TYPE" val="navigation"/>
  <p:tag name="KSO_WM_UNIT_HIGHLIGHT" val="0"/>
  <p:tag name="KSO_WM_UNIT_COMPATIBLE" val="0"/>
  <p:tag name="KSO_WM_UNIT_DIAGRAM_ISNUMVISUAL" val="0"/>
  <p:tag name="KSO_WM_UNIT_DIAGRAM_ISREFERUNIT" val="0"/>
  <p:tag name="KSO_WM_UNIT_ID" val="_17**"/>
  <p:tag name="KSO_WM_UNIT_LAYERLEVEL" val="1"/>
  <p:tag name="KSO_WM_TAG_VERSION" val="1.0"/>
  <p:tag name="KSO_WM_BEAUTIFY_FLAG" val="#wm#"/>
</p:tagLst>
</file>

<file path=ppt/tags/tag109.xml><?xml version="1.0" encoding="utf-8"?>
<p:tagLst xmlns:p="http://schemas.openxmlformats.org/presentationml/2006/main">
  <p:tag name="KSO_WM_SLIDE_BACKGROUND_TYPE" val="navigation"/>
  <p:tag name="KSO_WM_UNIT_HIGHLIGHT" val="0"/>
  <p:tag name="KSO_WM_UNIT_COMPATIBLE" val="0"/>
  <p:tag name="KSO_WM_UNIT_DIAGRAM_ISNUMVISUAL" val="0"/>
  <p:tag name="KSO_WM_UNIT_DIAGRAM_ISREFERUNIT" val="0"/>
  <p:tag name="KSO_WM_UNIT_ID" val="_17**"/>
  <p:tag name="KSO_WM_UNIT_LAYERLEVEL" val="1"/>
  <p:tag name="KSO_WM_TAG_VERSION" val="1.0"/>
  <p:tag name="KSO_WM_BEAUTIFY_FLAG" val="#wm#"/>
</p:tagLst>
</file>

<file path=ppt/tags/tag110.xml><?xml version="1.0" encoding="utf-8"?>
<p:tagLst xmlns:p="http://schemas.openxmlformats.org/presentationml/2006/main">
  <p:tag name="KSO_WM_SLIDE_BACKGROUND_TYPE" val="navigation"/>
  <p:tag name="KSO_WM_UNIT_HIGHLIGHT" val="0"/>
  <p:tag name="KSO_WM_UNIT_COMPATIBLE" val="0"/>
  <p:tag name="KSO_WM_UNIT_DIAGRAM_ISNUMVISUAL" val="0"/>
  <p:tag name="KSO_WM_UNIT_DIAGRAM_ISREFERUNIT" val="0"/>
  <p:tag name="KSO_WM_UNIT_ID" val="_17**"/>
  <p:tag name="KSO_WM_UNIT_LAYERLEVEL" val="1"/>
  <p:tag name="KSO_WM_TAG_VERSION" val="1.0"/>
  <p:tag name="KSO_WM_BEAUTIFY_FLAG" val="#wm#"/>
</p:tagLst>
</file>

<file path=ppt/tags/tag111.xml><?xml version="1.0" encoding="utf-8"?>
<p:tagLst xmlns:p="http://schemas.openxmlformats.org/presentationml/2006/main">
  <p:tag name="KSO_WM_SLIDE_BACKGROUND_TYPE" val="navigation"/>
  <p:tag name="KSO_WM_UNIT_HIGHLIGHT" val="0"/>
  <p:tag name="KSO_WM_UNIT_COMPATIBLE" val="0"/>
  <p:tag name="KSO_WM_UNIT_DIAGRAM_ISNUMVISUAL" val="0"/>
  <p:tag name="KSO_WM_UNIT_DIAGRAM_ISREFERUNIT" val="0"/>
  <p:tag name="KSO_WM_UNIT_ID" val="_17**"/>
  <p:tag name="KSO_WM_UNIT_LAYERLEVEL" val="1"/>
  <p:tag name="KSO_WM_TAG_VERSION" val="1.0"/>
  <p:tag name="KSO_WM_BEAUTIFY_FLAG" val="#wm#"/>
</p:tagLst>
</file>

<file path=ppt/tags/tag112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8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0949f613c64d4d3eb717431309b111ae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4886dd57cece4629b9a19a9f7484652b"/>
  <p:tag name="KSO_WM_SLIDE_BACKGROUND_TYPE" val="belt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13.xml><?xml version="1.0" encoding="utf-8"?>
<p:tagLst xmlns:p="http://schemas.openxmlformats.org/presentationml/2006/main">
  <p:tag name="KSO_WM_SLIDE_BACKGROUND_TYPE" val="belt"/>
  <p:tag name="KSO_WM_UNIT_HIGHLIGHT" val="0"/>
  <p:tag name="KSO_WM_UNIT_COMPATIBLE" val="0"/>
  <p:tag name="KSO_WM_UNIT_DIAGRAM_ISNUMVISUAL" val="0"/>
  <p:tag name="KSO_WM_UNIT_DIAGRAM_ISREFERUNIT" val="0"/>
  <p:tag name="KSO_WM_UNIT_ID" val="_18*i*1"/>
  <p:tag name="KSO_WM_UNIT_LAYERLEVEL" val="1"/>
  <p:tag name="KSO_WM_TAG_VERSION" val="1.0"/>
  <p:tag name="KSO_WM_BEAUTIFY_FLAG" val="#wm#"/>
  <p:tag name="KSO_WM_UNIT_SUBTYPE" val="h"/>
  <p:tag name="KSO_WM_UNIT_TYPE" val="i"/>
  <p:tag name="KSO_WM_UNIT_INDEX" val="1"/>
  <p:tag name="KSO_WM_UNIT_BK_DARK_LIGHT" val="2"/>
  <p:tag name="KSO_WM_CHIP_GROUPID" val="612f6a61c37455bdf62a9584"/>
  <p:tag name="KSO_WM_CHIP_XID" val="612f6a61c37455bdf62a958b"/>
  <p:tag name="KSO_WM_UNIT_FILL_FORE_SCHEMECOLOR_INDEX_BRIGHTNESS" val="0"/>
  <p:tag name="KSO_WM_UNIT_FILL_FORE_SCHEMECOLOR_INDEX" val="15"/>
  <p:tag name="KSO_WM_UNIT_FILL_TYPE" val="1"/>
  <p:tag name="KSO_WM_UNIT_TEXT_FILL_FORE_SCHEMECOLOR_INDEX_BRIGHTNESS" val="0"/>
  <p:tag name="KSO_WM_UNIT_TEXT_FILL_FORE_SCHEMECOLOR_INDEX" val="2"/>
  <p:tag name="KSO_WM_UNIT_TEXT_FILL_TYPE" val="1"/>
</p:tagLst>
</file>

<file path=ppt/tags/tag114.xml><?xml version="1.0" encoding="utf-8"?>
<p:tagLst xmlns:p="http://schemas.openxmlformats.org/presentationml/2006/main">
  <p:tag name="KSO_WM_SLIDE_BACKGROUND_TYPE" val="belt"/>
  <p:tag name="KSO_WM_UNIT_HIGHLIGHT" val="0"/>
  <p:tag name="KSO_WM_UNIT_COMPATIBLE" val="0"/>
  <p:tag name="KSO_WM_UNIT_DIAGRAM_ISNUMVISUAL" val="0"/>
  <p:tag name="KSO_WM_UNIT_DIAGRAM_ISREFERUNIT" val="0"/>
  <p:tag name="KSO_WM_UNIT_ID" val="_18**"/>
  <p:tag name="KSO_WM_UNIT_LAYERLEVEL" val="1"/>
  <p:tag name="KSO_WM_TAG_VERSION" val="1.0"/>
  <p:tag name="KSO_WM_BEAUTIFY_FLAG" val="#wm#"/>
</p:tagLst>
</file>

<file path=ppt/tags/tag115.xml><?xml version="1.0" encoding="utf-8"?>
<p:tagLst xmlns:p="http://schemas.openxmlformats.org/presentationml/2006/main">
  <p:tag name="KSO_WM_SLIDE_BACKGROUND_TYPE" val="belt"/>
  <p:tag name="KSO_WM_UNIT_HIGHLIGHT" val="0"/>
  <p:tag name="KSO_WM_UNIT_COMPATIBLE" val="0"/>
  <p:tag name="KSO_WM_UNIT_DIAGRAM_ISNUMVISUAL" val="0"/>
  <p:tag name="KSO_WM_UNIT_DIAGRAM_ISREFERUNIT" val="0"/>
  <p:tag name="KSO_WM_UNIT_ID" val="_18**"/>
  <p:tag name="KSO_WM_UNIT_LAYERLEVEL" val="1"/>
  <p:tag name="KSO_WM_TAG_VERSION" val="1.0"/>
  <p:tag name="KSO_WM_BEAUTIFY_FLAG" val="#wm#"/>
</p:tagLst>
</file>

<file path=ppt/tags/tag116.xml><?xml version="1.0" encoding="utf-8"?>
<p:tagLst xmlns:p="http://schemas.openxmlformats.org/presentationml/2006/main">
  <p:tag name="KSO_WM_SLIDE_BACKGROUND_TYPE" val="belt"/>
  <p:tag name="KSO_WM_UNIT_HIGHLIGHT" val="0"/>
  <p:tag name="KSO_WM_UNIT_COMPATIBLE" val="0"/>
  <p:tag name="KSO_WM_UNIT_DIAGRAM_ISNUMVISUAL" val="0"/>
  <p:tag name="KSO_WM_UNIT_DIAGRAM_ISREFERUNIT" val="0"/>
  <p:tag name="KSO_WM_UNIT_ID" val="_18**"/>
  <p:tag name="KSO_WM_UNIT_LAYERLEVEL" val="1"/>
  <p:tag name="KSO_WM_TAG_VERSION" val="1.0"/>
  <p:tag name="KSO_WM_BEAUTIFY_FLAG" val="#wm#"/>
</p:tagLst>
</file>

<file path=ppt/tags/tag117.xml><?xml version="1.0" encoding="utf-8"?>
<p:tagLst xmlns:p="http://schemas.openxmlformats.org/presentationml/2006/main">
  <p:tag name="KSO_WM_SLIDE_BACKGROUND_TYPE" val="belt"/>
  <p:tag name="KSO_WM_UNIT_HIGHLIGHT" val="0"/>
  <p:tag name="KSO_WM_UNIT_COMPATIBLE" val="0"/>
  <p:tag name="KSO_WM_UNIT_DIAGRAM_ISNUMVISUAL" val="0"/>
  <p:tag name="KSO_WM_UNIT_DIAGRAM_ISREFERUNIT" val="0"/>
  <p:tag name="KSO_WM_UNIT_ID" val="_18**"/>
  <p:tag name="KSO_WM_UNIT_LAYERLEVEL" val="1"/>
  <p:tag name="KSO_WM_TAG_VERSION" val="1.0"/>
  <p:tag name="KSO_WM_BEAUTIFY_FLAG" val="#wm#"/>
</p:tagLst>
</file>

<file path=ppt/tags/tag118.xml><?xml version="1.0" encoding="utf-8"?>
<p:tagLst xmlns:p="http://schemas.openxmlformats.org/presentationml/2006/main">
  <p:tag name="KSO_WM_SLIDE_BACKGROUND_TYPE" val="belt"/>
  <p:tag name="KSO_WM_UNIT_HIGHLIGHT" val="0"/>
  <p:tag name="KSO_WM_UNIT_COMPATIBLE" val="0"/>
  <p:tag name="KSO_WM_UNIT_DIAGRAM_ISNUMVISUAL" val="0"/>
  <p:tag name="KSO_WM_UNIT_DIAGRAM_ISREFERUNIT" val="0"/>
  <p:tag name="KSO_WM_UNIT_ID" val="_18**"/>
  <p:tag name="KSO_WM_UNIT_LAYERLEVEL" val="1"/>
  <p:tag name="KSO_WM_TAG_VERSION" val="1.0"/>
  <p:tag name="KSO_WM_BEAUTIFY_FLAG" val="#wm#"/>
</p:tagLst>
</file>

<file path=ppt/tags/tag11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21203"/>
</p:tagLst>
</file>

<file path=ppt/tags/tag12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21203"/>
</p:tagLst>
</file>

<file path=ppt/tags/tag12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12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12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124.xml><?xml version="1.0" encoding="utf-8"?>
<p:tagLst xmlns:p="http://schemas.openxmlformats.org/presentationml/2006/main">
  <p:tag name="KSO_WM_BEAUTIFY_FLAG" val="#wm#"/>
  <p:tag name="KSO_WM_TAG_VERSION" val="1.0"/>
  <p:tag name="KSO_WM_TEMPLATE_CATEGORY" val="custom"/>
  <p:tag name="KSO_WM_TEMPLATE_INDEX" val="20221203"/>
  <p:tag name="KSO_WM_CHIP_COLORING" val="3"/>
  <p:tag name="KSO_WM_TEMPLATE_MASTER_TYPE" val="1"/>
  <p:tag name="KSO_WM_TEMPLATE_SUBCATEGORY" val="21"/>
  <p:tag name="KSO_WM_TEMPLATE_COLOR_TYPE" val="1"/>
  <p:tag name="KSO_WM_CHIP_INFOS" val="{&quot;type&quot;:0,&quot;layout_type&quot;:&quot;1_NF_LC_10&quot;,&quot;layout_feature&quot;:1,&quot;aspect_ratio&quot;:&quot;16:9&quot;,&quot;same_font_size&quot;:false,&quot;diagram&quot;:{&quot;type&quot;:[],&quot;direction&quot;:0,&quot;isSupportDecBetweenItems&quot;:false},&quot;tags&quot;:{&quot;style&quot;:[&quot;商务&quot;,&quot;简约&quot;,&quot;文艺清新&quot;,&quot;中国风&quot;,&quot;卡通&quot;,&quot;欧美风&quot;,&quot;黑板风&quot;,&quot;渐变风&quot;,&quot;党政风&quot;]},&quot;slide_type&quot;:[&quot;title&quot;,&quot;sectionTitle&quot;,&quot;contents&quot;,&quot;endPage&quot;],&quot;useType&quot;:[&quot;ppt&quot;]}"/>
  <p:tag name="KSO_WM_CHIP_XID" val="61512c68d3dcef8fee32c214"/>
  <p:tag name="KSO_WM_CHIP_FILLPROP" val="[[{&quot;text_align&quot;:&quot;lm&quot;,&quot;text_direction&quot;:&quot;horizontal&quot;,&quot;support_big_font&quot;:false,&quot;picture_toward&quot;:0,&quot;picture_dockside&quot;:[],&quot;fill_id&quot;:&quot;e1551c52eae24919b121ea6e15175291&quot;,&quot;fill_align&quot;:&quot;lm&quot;,&quot;chip_types&quot;:[&quot;diagram&quot;,&quot;header&quot;]}]]"/>
  <p:tag name="KSO_WM_CHIP_DECFILLPROP" val="[]"/>
  <p:tag name="KSO_WM_CHIP_GROUPID" val="61512c68d3dcef8fee32c213"/>
  <p:tag name="KSO_WM_TEMPLATE_MASTER_THUMB_INDEX" val="13"/>
  <p:tag name="KSO_WM_TEMPLATE_ASSEMBLE_XID" val="61baf353c9524cd5e8be926e"/>
  <p:tag name="KSO_WM_TEMPLATE_ASSEMBLE_GROUPID" val="61b85dc1c9524cd5e8bdc7b8"/>
  <p:tag name="KSO_WM_TEMPLATE_THUMBS_INDEX" val="1、4、7、30、31"/>
</p:tagLst>
</file>

<file path=ppt/tags/tag125.xml><?xml version="1.0" encoding="utf-8"?>
<p:tagLst xmlns:p="http://schemas.openxmlformats.org/presentationml/2006/main">
  <p:tag name="KSO_WM_BEAUTIFY_FLAG" val="#wm#"/>
  <p:tag name="KSO_WM_TAG_VERSION" val="1.0"/>
  <p:tag name="KSO_WM_TEMPLATE_CATEGORY" val="custom"/>
  <p:tag name="KSO_WM_TEMPLATE_INDEX" val="20221203"/>
  <p:tag name="KSO_WM_CHIP_COLORING" val="3"/>
  <p:tag name="KSO_WM_TEMPLATE_MASTER_TYPE" val="1"/>
  <p:tag name="KSO_WM_TEMPLATE_SUBCATEGORY" val="21"/>
  <p:tag name="KSO_WM_TEMPLATE_COLOR_TYPE" val="1"/>
  <p:tag name="KSO_WM_CHIP_INFOS" val="{&quot;type&quot;:0,&quot;layout_type&quot;:&quot;1_NF_LC_10&quot;,&quot;layout_feature&quot;:1,&quot;aspect_ratio&quot;:&quot;16:9&quot;,&quot;same_font_size&quot;:false,&quot;diagram&quot;:{&quot;type&quot;:[],&quot;direction&quot;:0,&quot;isSupportDecBetweenItems&quot;:false},&quot;tags&quot;:{&quot;style&quot;:[&quot;商务&quot;,&quot;简约&quot;,&quot;文艺清新&quot;,&quot;中国风&quot;,&quot;卡通&quot;,&quot;欧美风&quot;,&quot;黑板风&quot;,&quot;渐变风&quot;,&quot;党政风&quot;]},&quot;slide_type&quot;:[&quot;title&quot;,&quot;sectionTitle&quot;,&quot;contents&quot;,&quot;endPage&quot;],&quot;useType&quot;:[&quot;ppt&quot;]}"/>
  <p:tag name="KSO_WM_CHIP_XID" val="61512c68d3dcef8fee32c214"/>
  <p:tag name="KSO_WM_CHIP_FILLPROP" val="[[{&quot;text_align&quot;:&quot;lm&quot;,&quot;text_direction&quot;:&quot;horizontal&quot;,&quot;support_big_font&quot;:false,&quot;picture_toward&quot;:0,&quot;picture_dockside&quot;:[],&quot;fill_id&quot;:&quot;e1551c52eae24919b121ea6e15175291&quot;,&quot;fill_align&quot;:&quot;lm&quot;,&quot;chip_types&quot;:[&quot;diagram&quot;,&quot;header&quot;]}]]"/>
  <p:tag name="KSO_WM_CHIP_DECFILLPROP" val="[]"/>
  <p:tag name="KSO_WM_CHIP_GROUPID" val="61512c68d3dcef8fee32c213"/>
  <p:tag name="KSO_WM_TEMPLATE_MASTER_THUMB_INDEX" val="13"/>
  <p:tag name="KSO_WM_TEMPLATE_ASSEMBLE_XID" val="61baf353c9524cd5e8be926e"/>
  <p:tag name="KSO_WM_TEMPLATE_ASSEMBLE_GROUPID" val="61b85dc1c9524cd5e8bdc7b8"/>
  <p:tag name="KSO_WM_TEMPLATE_THUMBS_INDEX" val="1、4、7、30、31"/>
</p:tagLst>
</file>

<file path=ppt/tags/tag126.xml><?xml version="1.0" encoding="utf-8"?>
<p:tagLst xmlns:p="http://schemas.openxmlformats.org/presentationml/2006/main">
  <p:tag name="KSO_WM_UNIT_SMARTLAYOUT_COMPRESS_INFO" val="{&#10;    &quot;id&quot;: &quot;2021-12-16T16:06:37&quot;&#10;}&#10;"/>
</p:tagLst>
</file>

<file path=ppt/tags/tag127.xml><?xml version="1.0" encoding="utf-8"?>
<p:tagLst xmlns:p="http://schemas.openxmlformats.org/presentationml/2006/main">
  <p:tag name="KSO_WM_UNIT_ISCONTENTSTITLE" val="0"/>
  <p:tag name="KSO_WM_UNIT_ISNUMDGMTITLE" val="0"/>
  <p:tag name="KSO_WM_UNIT_PRESET_TEXT" val="卡通风工作总结"/>
  <p:tag name="KSO_WM_UNIT_NOCLEAR" val="0"/>
  <p:tag name="KSO_WM_UNIT_VALUE" val="12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21203_1*a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DEFAULT_FONT" val="56;58;2"/>
  <p:tag name="KSO_WM_UNIT_BLOCK" val="0"/>
  <p:tag name="KSO_WM_UNIT_DEC_AREA_ID" val="505d9738a27844a7bade3ba8408f14e6"/>
  <p:tag name="KSO_WM_CHIP_GROUPID" val="61512f1ed3dcef8fee32c219"/>
  <p:tag name="KSO_WM_CHIP_XID" val="61512f1ed3dcef8fee32c21a"/>
  <p:tag name="KSO_WM_CHIP_FILLAREA_FILL_RULE" val="{&quot;fill_align&quot;:&quot;lm&quot;,&quot;fill_mode&quot;:&quot;adaptive&quot;,&quot;sacle_strategy&quot;:&quot;smart&quot;}"/>
  <p:tag name="KSO_WM_ASSEMBLE_CHIP_INDEX" val="46beade9dde647a8b62ec62456a13362"/>
  <p:tag name="KSO_WM_UNIT_TEXT_FILL_FORE_SCHEMECOLOR_INDEX_BRIGHTNESS" val="0"/>
  <p:tag name="KSO_WM_UNIT_TEXT_FILL_FORE_SCHEMECOLOR_INDEX" val="13"/>
  <p:tag name="KSO_WM_UNIT_TEXT_FILL_TYPE" val="1"/>
</p:tagLst>
</file>

<file path=ppt/tags/tag128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此处添加副标题"/>
  <p:tag name="KSO_WM_UNIT_NOCLEAR" val="0"/>
  <p:tag name="KSO_WM_UNIT_VALUE" val="52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custom20221203_1*b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DEFAULT_FONT" val="16;24;2"/>
  <p:tag name="KSO_WM_UNIT_BLOCK" val="0"/>
  <p:tag name="KSO_WM_UNIT_DEC_AREA_ID" val="e52dd559705f4616a1560d642dd6a511"/>
  <p:tag name="KSO_WM_CHIP_GROUPID" val="61512f1ed3dcef8fee32c219"/>
  <p:tag name="KSO_WM_CHIP_XID" val="61512f1ed3dcef8fee32c21a"/>
  <p:tag name="KSO_WM_CHIP_FILLAREA_FILL_RULE" val="{&quot;fill_align&quot;:&quot;lm&quot;,&quot;fill_mode&quot;:&quot;adaptive&quot;,&quot;sacle_strategy&quot;:&quot;smart&quot;}"/>
  <p:tag name="KSO_WM_ASSEMBLE_CHIP_INDEX" val="46beade9dde647a8b62ec62456a13362"/>
  <p:tag name="KSO_WM_UNIT_TEXT_FILL_FORE_SCHEMECOLOR_INDEX_BRIGHTNESS" val="0"/>
  <p:tag name="KSO_WM_UNIT_TEXT_FILL_FORE_SCHEMECOLOR_INDEX" val="13"/>
  <p:tag name="KSO_WM_UNIT_TEXT_FILL_TYPE" val="1"/>
</p:tagLst>
</file>

<file path=ppt/tags/tag1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1"/>
  <p:tag name="KSO_WM_UNIT_ID" val="custom20221203_1*i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BLOCK" val="0"/>
  <p:tag name="KSO_WM_UNIT_SM_LIMIT_TYPE" val="3"/>
  <p:tag name="KSO_WM_UNIT_DEC_AREA_ID" val="1804718d6fb94df1b1e300f626cee636"/>
  <p:tag name="KSO_WM_UNIT_DECORATE_INFO" val="{&quot;DecorateInfoH&quot;:{&quot;IsAbs&quot;:true},&quot;DecorateInfoW&quot;:{&quot;IsAbs&quot;:false},&quot;DecorateInfoX&quot;:{&quot;IsAbs&quot;:true,&quot;Pos&quot;:0},&quot;DecorateInfoY&quot;:{&quot;IsAbs&quot;:true,&quot;Pos&quot;:0},&quot;ReferentInfo&quot;:{&quot;Id&quot;:&quot;e054647deb754845962e728b95bea483&quot;,&quot;X&quot;:{&quot;Pos&quot;:0},&quot;Y&quot;:{&quot;Pos&quot;:2}},&quot;whChangeMode&quot;:0}"/>
  <p:tag name="KSO_WM_CHIP_GROUPID" val="61512f1ed3dcef8fee32c219"/>
  <p:tag name="KSO_WM_CHIP_XID" val="61512f1ed3dcef8fee32c21a"/>
  <p:tag name="KSO_WM_CHIP_FILLAREA_FILL_RULE" val="{&quot;fill_align&quot;:&quot;lm&quot;,&quot;fill_mode&quot;:&quot;adaptive&quot;,&quot;sacle_strategy&quot;:&quot;smart&quot;}"/>
  <p:tag name="KSO_WM_UNIT_DEC_SUPPORTCHANGEPIC" val="0"/>
  <p:tag name="KSO_WM_UNIT_DEC_CHANGEPICRESERVED" val="0"/>
  <p:tag name="KSO_WM_ASSEMBLE_CHIP_INDEX" val="46beade9dde647a8b62ec62456a13362"/>
  <p:tag name="KSO_WM_UNIT_LINE_FORE_SCHEMECOLOR_INDEX_BRIGHTNESS" val="0"/>
  <p:tag name="KSO_WM_UNIT_LINE_FORE_SCHEMECOLOR_INDEX" val="5"/>
  <p:tag name="KSO_WM_UNIT_LINE_FILL_TYPE" val="2"/>
</p:tagLst>
</file>

<file path=ppt/tags/tag130.xml><?xml version="1.0" encoding="utf-8"?>
<p:tagLst xmlns:p="http://schemas.openxmlformats.org/presentationml/2006/main">
  <p:tag name="KSO_WM_SLIDE_ID" val="custom20221203_1"/>
  <p:tag name="KSO_WM_TEMPLATE_SUBCATEGORY" val="21"/>
  <p:tag name="KSO_WM_TEMPLATE_MASTER_TYPE" val="1"/>
  <p:tag name="KSO_WM_TEMPLATE_COLOR_TYPE" val="1"/>
  <p:tag name="KSO_WM_SLIDE_ITEM_CNT" val="0"/>
  <p:tag name="KSO_WM_SLIDE_INDEX" val="1"/>
  <p:tag name="KSO_WM_TAG_VERSION" val="1.0"/>
  <p:tag name="KSO_WM_BEAUTIFY_FLAG" val="#wm#"/>
  <p:tag name="KSO_WM_TEMPLATE_CATEGORY" val="custom"/>
  <p:tag name="KSO_WM_TEMPLATE_INDEX" val="20221203"/>
  <p:tag name="KSO_WM_SLIDE_LAYOUT" val="a_b_f"/>
  <p:tag name="KSO_WM_SLIDE_LAYOUT_CNT" val="1_1_2"/>
  <p:tag name="KSO_WM_CHIP_INFOS" val="{&quot;type&quot;:0,&quot;layout_type&quot;:&quot;1_NF_LC_10&quot;,&quot;layout_feature&quot;:1,&quot;aspect_ratio&quot;:&quot;16:9&quot;,&quot;same_font_size&quot;:false,&quot;diagram&quot;:{&quot;type&quot;:[],&quot;direction&quot;:0,&quot;isSupportDecBetweenItems&quot;:false},&quot;tags&quot;:{&quot;style&quot;:[&quot;商务&quot;,&quot;简约&quot;,&quot;文艺清新&quot;,&quot;中国风&quot;,&quot;卡通&quot;,&quot;欧美风&quot;,&quot;黑板风&quot;,&quot;渐变风&quot;,&quot;党政风&quot;]},&quot;slide_type&quot;:[&quot;title&quot;,&quot;sectionTitle&quot;,&quot;contents&quot;,&quot;endPage&quot;],&quot;useType&quot;:[&quot;ppt&quot;]}"/>
  <p:tag name="KSO_WM_CHIP_XID" val="61512c68d3dcef8fee32c214"/>
  <p:tag name="KSO_WM_CHIP_FILLPROP" val="[[{&quot;text_align&quot;:&quot;lm&quot;,&quot;text_direction&quot;:&quot;horizontal&quot;,&quot;support_big_font&quot;:false,&quot;picture_toward&quot;:0,&quot;picture_dockside&quot;:[],&quot;fill_id&quot;:&quot;e1551c52eae24919b121ea6e15175291&quot;,&quot;fill_align&quot;:&quot;lm&quot;,&quot;chip_types&quot;:[&quot;diagram&quot;,&quot;header&quot;]}]]"/>
  <p:tag name="KSO_WM_CHIP_DECFILLPROP" val="[]"/>
  <p:tag name="KSO_WM_CHIP_GROUPID" val="61512c68d3dcef8fee32c213"/>
  <p:tag name="KSO_WM_SLIDE_LAYOUT_INFO" val="{&quot;id&quot;:&quot;2021-12-16T16:06:37&quot;,&quot;margin&quot;:{&quot;bottom&quot;:6.003155708312988,&quot;left&quot;:0.3463444411754608,&quot;right&quot;:13.161834716796875,&quot;top&quot;:4.732118606567383},&quot;type&quot;:0}"/>
  <p:tag name="KSO_WM_SLIDE_BK_DARK_LIGHT" val="2"/>
  <p:tag name="KSO_WM_SLIDE_BACKGROUND_TYPE" val="general"/>
  <p:tag name="KSO_WM_SLIDE_SUPPORT_FEATURE_TYPE" val="0"/>
  <p:tag name="KSO_WM_SLIDE_TYPE" val="title"/>
  <p:tag name="KSO_WM_TEMPLATE_MASTER_THUMB_INDEX" val="13"/>
  <p:tag name="KSO_WM_CHIP_COLORING" val="3"/>
  <p:tag name="KSO_WM_SLIDE_SUBTYPE" val="pureTxt"/>
  <p:tag name="KSO_WM_TEMPLATE_ASSEMBLE_XID" val="61baf353c9524cd5e8be926e"/>
  <p:tag name="KSO_WM_TEMPLATE_ASSEMBLE_GROUPID" val="61b85dc1c9524cd5e8bdc7b8"/>
  <p:tag name="KSO_WM_TEMPLATE_THUMBS_INDEX" val="1、4、7、30、31"/>
</p:tagLst>
</file>

<file path=ppt/tags/tag131.xml><?xml version="1.0" encoding="utf-8"?>
<p:tagLst xmlns:p="http://schemas.openxmlformats.org/presentationml/2006/main">
  <p:tag name="PA" val="v5.2.8"/>
</p:tagLst>
</file>

<file path=ppt/tags/tag132.xml><?xml version="1.0" encoding="utf-8"?>
<p:tagLst xmlns:p="http://schemas.openxmlformats.org/presentationml/2006/main">
  <p:tag name="KSO_WM_UNIT_DEFAULT_FONT" val="44;48;2"/>
  <p:tag name="KSO_WM_UNIT_BLOCK" val="0"/>
  <p:tag name="KSO_WM_UNIT_DEC_AREA_ID" val="515a0e73733a41168262941b29e6fad4"/>
  <p:tag name="KSO_WM_UNIT_ISCONTENTSTITLE" val="1"/>
  <p:tag name="KSO_WM_UNIT_ISNUMDGMTITLE" val="0"/>
  <p:tag name="KSO_WM_UNIT_PRESET_TEXT" val="目录"/>
  <p:tag name="KSO_WM_UNIT_NOCLEAR" val="0"/>
  <p:tag name="KSO_WM_UNIT_VALUE" val="3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a"/>
  <p:tag name="KSO_WM_UNIT_INDEX" val="1"/>
  <p:tag name="KSO_WM_UNIT_ID" val="custom20221203_3*a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CHIP_GROUPID" val="6188808b04b8904ebc644eec"/>
  <p:tag name="KSO_WM_CHIP_XID" val="6188810904b8904ebc644f00"/>
  <p:tag name="KSO_WM_CHIP_FILLAREA_FILL_RULE" val="{&quot;fill_align&quot;:&quot;lm&quot;,&quot;fill_mode&quot;:&quot;fix&quot;,&quot;sacle_strategy&quot;:&quot;stretch&quot;}"/>
  <p:tag name="KSO_WM_ASSEMBLE_CHIP_INDEX" val="fbc03be5995b494697322d50e8971462"/>
  <p:tag name="KSO_WM_UNIT_TEXT_FILL_FORE_SCHEMECOLOR_INDEX_BRIGHTNESS" val="0"/>
  <p:tag name="KSO_WM_UNIT_TEXT_FILL_FORE_SCHEMECOLOR_INDEX" val="5"/>
  <p:tag name="KSO_WM_UNIT_TEXT_FILL_TYPE" val="1"/>
  <p:tag name="KSO_WM_UNIT_USESOURCEFORMAT_APPLY" val="1"/>
</p:tagLst>
</file>

<file path=ppt/tags/tag1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SUBTYPE" val="d"/>
  <p:tag name="KSO_WM_UNIT_TYPE" val="l_h_i"/>
  <p:tag name="KSO_WM_UNIT_INDEX" val="1_1_1"/>
  <p:tag name="KSO_WM_UNIT_ID" val="custom20221203_3*l_h_i*1_1_1"/>
  <p:tag name="KSO_WM_TEMPLATE_CATEGORY" val="custom"/>
  <p:tag name="KSO_WM_TEMPLATE_INDEX" val="20221203"/>
  <p:tag name="KSO_WM_UNIT_LAYERLEVEL" val="1_1_1"/>
  <p:tag name="KSO_WM_TAG_VERSION" val="1.0"/>
  <p:tag name="KSO_WM_BEAUTIFY_FLAG" val="#wm#"/>
  <p:tag name="KSO_WM_CHIP_GROUPID" val="6188808b04b8904ebc644eec"/>
  <p:tag name="KSO_WM_CHIP_XID" val="6188810904b8904ebc644f00"/>
  <p:tag name="KSO_WM_UNIT_DEC_AREA_ID" val="55d2be898f2d49b6be6c9d98b1f57550"/>
  <p:tag name="KSO_WM_CHIP_FILLAREA_FILL_RULE" val="{&quot;fill_align&quot;:&quot;lm&quot;,&quot;fill_mode&quot;:&quot;fix&quot;,&quot;sacle_strategy&quot;:&quot;stretch&quot;}"/>
  <p:tag name="KSO_WM_UNIT_DEC_SUPPORTCHANGEPIC" val="0"/>
  <p:tag name="KSO_WM_UNIT_DEC_CHANGEPICRESERVED" val="0"/>
  <p:tag name="KSO_WM_ASSEMBLE_CHIP_INDEX" val="fbc03be5995b494697322d50e8971462"/>
  <p:tag name="KSO_WM_UNIT_TEXT_FILL_FORE_SCHEMECOLOR_INDEX_BRIGHTNESS" val="0"/>
  <p:tag name="KSO_WM_UNIT_TEXT_FILL_FORE_SCHEMECOLOR_INDEX" val="5"/>
  <p:tag name="KSO_WM_UNIT_TEXT_FILL_TYPE" val="1"/>
  <p:tag name="KSO_WM_UNIT_VALUE" val="1"/>
  <p:tag name="KSO_WM_UNIT_USESOURCEFORMAT_APPLY" val="1"/>
</p:tagLst>
</file>

<file path=ppt/tags/tag13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SUBTYPE" val="d"/>
  <p:tag name="KSO_WM_UNIT_TYPE" val="l_h_i"/>
  <p:tag name="KSO_WM_UNIT_INDEX" val="1_3_1"/>
  <p:tag name="KSO_WM_UNIT_ID" val="custom20221203_3*l_h_i*1_3_1"/>
  <p:tag name="KSO_WM_TEMPLATE_CATEGORY" val="custom"/>
  <p:tag name="KSO_WM_TEMPLATE_INDEX" val="20221203"/>
  <p:tag name="KSO_WM_UNIT_LAYERLEVEL" val="1_1_1"/>
  <p:tag name="KSO_WM_TAG_VERSION" val="1.0"/>
  <p:tag name="KSO_WM_BEAUTIFY_FLAG" val="#wm#"/>
  <p:tag name="KSO_WM_CHIP_GROUPID" val="6188808b04b8904ebc644eec"/>
  <p:tag name="KSO_WM_CHIP_XID" val="6188810904b8904ebc644f00"/>
  <p:tag name="KSO_WM_UNIT_DEC_AREA_ID" val="36a04831e98b45beb2948676a8e2322c"/>
  <p:tag name="KSO_WM_CHIP_FILLAREA_FILL_RULE" val="{&quot;fill_align&quot;:&quot;lm&quot;,&quot;fill_mode&quot;:&quot;fix&quot;,&quot;sacle_strategy&quot;:&quot;stretch&quot;}"/>
  <p:tag name="KSO_WM_UNIT_DEC_SUPPORTCHANGEPIC" val="0"/>
  <p:tag name="KSO_WM_UNIT_DEC_CHANGEPICRESERVED" val="0"/>
  <p:tag name="KSO_WM_ASSEMBLE_CHIP_INDEX" val="fbc03be5995b494697322d50e8971462"/>
  <p:tag name="KSO_WM_UNIT_TEXT_FILL_FORE_SCHEMECOLOR_INDEX_BRIGHTNESS" val="0"/>
  <p:tag name="KSO_WM_UNIT_TEXT_FILL_FORE_SCHEMECOLOR_INDEX" val="5"/>
  <p:tag name="KSO_WM_UNIT_TEXT_FILL_TYPE" val="1"/>
  <p:tag name="KSO_WM_UNIT_VALUE" val="2"/>
  <p:tag name="KSO_WM_UNIT_USESOURCEFORMAT_APPLY" val="1"/>
</p:tagLst>
</file>

<file path=ppt/tags/tag13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SUBTYPE" val="d"/>
  <p:tag name="KSO_WM_UNIT_TYPE" val="l_h_i"/>
  <p:tag name="KSO_WM_UNIT_INDEX" val="1_2_1"/>
  <p:tag name="KSO_WM_UNIT_ID" val="custom20221203_3*l_h_i*1_2_1"/>
  <p:tag name="KSO_WM_TEMPLATE_CATEGORY" val="custom"/>
  <p:tag name="KSO_WM_TEMPLATE_INDEX" val="20221203"/>
  <p:tag name="KSO_WM_UNIT_LAYERLEVEL" val="1_1_1"/>
  <p:tag name="KSO_WM_TAG_VERSION" val="1.0"/>
  <p:tag name="KSO_WM_BEAUTIFY_FLAG" val="#wm#"/>
  <p:tag name="KSO_WM_CHIP_GROUPID" val="6188808b04b8904ebc644eec"/>
  <p:tag name="KSO_WM_CHIP_XID" val="6188810904b8904ebc644f00"/>
  <p:tag name="KSO_WM_UNIT_DEC_AREA_ID" val="6fd5cb7cf2654982a3cd2f8d48b19f17"/>
  <p:tag name="KSO_WM_CHIP_FILLAREA_FILL_RULE" val="{&quot;fill_align&quot;:&quot;lm&quot;,&quot;fill_mode&quot;:&quot;fix&quot;,&quot;sacle_strategy&quot;:&quot;stretch&quot;}"/>
  <p:tag name="KSO_WM_UNIT_DEC_SUPPORTCHANGEPIC" val="0"/>
  <p:tag name="KSO_WM_UNIT_DEC_CHANGEPICRESERVED" val="0"/>
  <p:tag name="KSO_WM_ASSEMBLE_CHIP_INDEX" val="fbc03be5995b494697322d50e8971462"/>
  <p:tag name="KSO_WM_UNIT_TEXT_FILL_FORE_SCHEMECOLOR_INDEX_BRIGHTNESS" val="0"/>
  <p:tag name="KSO_WM_UNIT_TEXT_FILL_FORE_SCHEMECOLOR_INDEX" val="5"/>
  <p:tag name="KSO_WM_UNIT_TEXT_FILL_TYPE" val="1"/>
  <p:tag name="KSO_WM_UNIT_VALUE" val="1"/>
  <p:tag name="KSO_WM_UNIT_USESOURCEFORMAT_APPLY" val="1"/>
</p:tagLst>
</file>

<file path=ppt/tags/tag136.xml><?xml version="1.0" encoding="utf-8"?>
<p:tagLst xmlns:p="http://schemas.openxmlformats.org/presentationml/2006/main">
  <p:tag name="KSO_WM_UNIT_BLOCK" val="0"/>
  <p:tag name="KSO_WM_UNIT_DEC_AREA_ID" val="40f819b1cc1b4c98b6e98309c7d10c7b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SUBTYPE" val="d"/>
  <p:tag name="KSO_WM_UNIT_TYPE" val="i"/>
  <p:tag name="KSO_WM_UNIT_INDEX" val="2"/>
  <p:tag name="KSO_WM_UNIT_ID" val="custom20221203_3*i*2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CHIP_GROUPID" val="6188808b04b8904ebc644eec"/>
  <p:tag name="KSO_WM_CHIP_XID" val="6188810904b8904ebc644f00"/>
  <p:tag name="KSO_WM_CHIP_FILLAREA_FILL_RULE" val="{&quot;fill_align&quot;:&quot;lm&quot;,&quot;fill_mode&quot;:&quot;fix&quot;,&quot;sacle_strategy&quot;:&quot;stretch&quot;}"/>
  <p:tag name="KSO_WM_UNIT_DEC_SUPPORTCHANGEPIC" val="0"/>
  <p:tag name="KSO_WM_UNIT_DEC_CHANGEPICRESERVED" val="0"/>
  <p:tag name="KSO_WM_ASSEMBLE_CHIP_INDEX" val="fbc03be5995b494697322d50e8971462"/>
  <p:tag name="KSO_WM_UNIT_LINE_FORE_SCHEMECOLOR_INDEX_BRIGHTNESS" val="0"/>
  <p:tag name="KSO_WM_UNIT_LINE_FORE_SCHEMECOLOR_INDEX" val="5"/>
  <p:tag name="KSO_WM_UNIT_LINE_FILL_TYPE" val="2"/>
  <p:tag name="KSO_WM_UNIT_USESOURCEFORMAT_APPLY" val="1"/>
</p:tagLst>
</file>

<file path=ppt/tags/tag137.xml><?xml version="1.0" encoding="utf-8"?>
<p:tagLst xmlns:p="http://schemas.openxmlformats.org/presentationml/2006/main">
  <p:tag name="KSO_WM_UNIT_BLOCK" val="0"/>
  <p:tag name="KSO_WM_UNIT_DEC_AREA_ID" val="e0be58cf43f84e2781978a1e2e32e723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i"/>
  <p:tag name="KSO_WM_UNIT_INDEX" val="3"/>
  <p:tag name="KSO_WM_UNIT_ID" val="custom20221203_3*i*3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CHIP_GROUPID" val="6188808b04b8904ebc644eec"/>
  <p:tag name="KSO_WM_CHIP_XID" val="6188810904b8904ebc644f00"/>
  <p:tag name="KSO_WM_CHIP_FILLAREA_FILL_RULE" val="{&quot;fill_align&quot;:&quot;lm&quot;,&quot;fill_mode&quot;:&quot;fix&quot;,&quot;sacle_strategy&quot;:&quot;stretch&quot;}"/>
  <p:tag name="KSO_WM_UNIT_DEC_SUPPORTCHANGEPIC" val="0"/>
  <p:tag name="KSO_WM_UNIT_DEC_CHANGEPICRESERVED" val="0"/>
  <p:tag name="KSO_WM_ASSEMBLE_CHIP_INDEX" val="fbc03be5995b494697322d50e8971462"/>
  <p:tag name="KSO_WM_UNIT_LINE_FORE_SCHEMECOLOR_INDEX_BRIGHTNESS" val="0"/>
  <p:tag name="KSO_WM_UNIT_LINE_FORE_SCHEMECOLOR_INDEX" val="5"/>
  <p:tag name="KSO_WM_UNIT_LINE_FILL_TYPE" val="2"/>
  <p:tag name="KSO_WM_UNIT_USESOURCEFORMAT_APPLY" val="1"/>
</p:tagLst>
</file>

<file path=ppt/tags/tag138.xml><?xml version="1.0" encoding="utf-8"?>
<p:tagLst xmlns:p="http://schemas.openxmlformats.org/presentationml/2006/main">
  <p:tag name="KSO_WM_UNIT_TEXT_FILL_FORE_SCHEMECOLOR_INDEX_BRIGHTNESS" val="0"/>
  <p:tag name="KSO_WM_UNIT_TEXT_FILL_FORE_SCHEMECOLOR_INDEX" val="13"/>
  <p:tag name="KSO_WM_UNIT_TEXT_FILL_TYPE" val="1"/>
</p:tagLst>
</file>

<file path=ppt/tags/tag139.xml><?xml version="1.0" encoding="utf-8"?>
<p:tagLst xmlns:p="http://schemas.openxmlformats.org/presentationml/2006/main">
  <p:tag name="KSO_WM_UNIT_DEFAULT_FONT" val="44;48;2"/>
  <p:tag name="KSO_WM_UNIT_BLOCK" val="0"/>
  <p:tag name="KSO_WM_UNIT_DEC_AREA_ID" val="515a0e73733a41168262941b29e6fad4"/>
  <p:tag name="KSO_WM_UNIT_ISCONTENTSTITLE" val="1"/>
  <p:tag name="KSO_WM_UNIT_ISNUMDGMTITLE" val="0"/>
  <p:tag name="KSO_WM_UNIT_PRESET_TEXT" val="目录"/>
  <p:tag name="KSO_WM_UNIT_NOCLEAR" val="0"/>
  <p:tag name="KSO_WM_UNIT_VALUE" val="3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a"/>
  <p:tag name="KSO_WM_UNIT_INDEX" val="1"/>
  <p:tag name="KSO_WM_UNIT_ID" val="custom20221203_3*a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CHIP_GROUPID" val="6188808b04b8904ebc644eec"/>
  <p:tag name="KSO_WM_CHIP_XID" val="6188810904b8904ebc644f00"/>
  <p:tag name="KSO_WM_CHIP_FILLAREA_FILL_RULE" val="{&quot;fill_align&quot;:&quot;lm&quot;,&quot;fill_mode&quot;:&quot;fix&quot;,&quot;sacle_strategy&quot;:&quot;stretch&quot;}"/>
  <p:tag name="KSO_WM_ASSEMBLE_CHIP_INDEX" val="fbc03be5995b494697322d50e8971462"/>
  <p:tag name="KSO_WM_UNIT_TEXT_FILL_FORE_SCHEMECOLOR_INDEX_BRIGHTNESS" val="0"/>
  <p:tag name="KSO_WM_UNIT_TEXT_FILL_FORE_SCHEMECOLOR_INDEX" val="5"/>
  <p:tag name="KSO_WM_UNIT_TEXT_FILL_TYPE" val="1"/>
  <p:tag name="KSO_WM_UNIT_USESOURCEFORMAT_APPLY" val="1"/>
</p:tagLst>
</file>

<file path=ppt/tags/tag140.xml><?xml version="1.0" encoding="utf-8"?>
<p:tagLst xmlns:p="http://schemas.openxmlformats.org/presentationml/2006/main">
  <p:tag name="KSO_WM_UNIT_DEFAULT_FONT" val="44;48;2"/>
  <p:tag name="KSO_WM_UNIT_BLOCK" val="0"/>
  <p:tag name="KSO_WM_UNIT_DEC_AREA_ID" val="515a0e73733a41168262941b29e6fad4"/>
  <p:tag name="KSO_WM_UNIT_ISCONTENTSTITLE" val="1"/>
  <p:tag name="KSO_WM_UNIT_ISNUMDGMTITLE" val="0"/>
  <p:tag name="KSO_WM_UNIT_PRESET_TEXT" val="目录"/>
  <p:tag name="KSO_WM_UNIT_NOCLEAR" val="0"/>
  <p:tag name="KSO_WM_UNIT_VALUE" val="3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a"/>
  <p:tag name="KSO_WM_UNIT_INDEX" val="1"/>
  <p:tag name="KSO_WM_UNIT_ID" val="custom20221203_3*a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CHIP_GROUPID" val="6188808b04b8904ebc644eec"/>
  <p:tag name="KSO_WM_CHIP_XID" val="6188810904b8904ebc644f00"/>
  <p:tag name="KSO_WM_CHIP_FILLAREA_FILL_RULE" val="{&quot;fill_align&quot;:&quot;lm&quot;,&quot;fill_mode&quot;:&quot;fix&quot;,&quot;sacle_strategy&quot;:&quot;stretch&quot;}"/>
  <p:tag name="KSO_WM_ASSEMBLE_CHIP_INDEX" val="fbc03be5995b494697322d50e8971462"/>
  <p:tag name="KSO_WM_UNIT_TEXT_FILL_FORE_SCHEMECOLOR_INDEX_BRIGHTNESS" val="0"/>
  <p:tag name="KSO_WM_UNIT_TEXT_FILL_FORE_SCHEMECOLOR_INDEX" val="5"/>
  <p:tag name="KSO_WM_UNIT_TEXT_FILL_TYPE" val="1"/>
  <p:tag name="KSO_WM_UNIT_USESOURCEFORMAT_APPLY" val="1"/>
</p:tagLst>
</file>

<file path=ppt/tags/tag141.xml><?xml version="1.0" encoding="utf-8"?>
<p:tagLst xmlns:p="http://schemas.openxmlformats.org/presentationml/2006/main">
  <p:tag name="KSO_WM_BEAUTIFY_FLAG" val="#wm#"/>
  <p:tag name="KSO_WM_TEMPLATE_CATEGORY" val="custom"/>
  <p:tag name="KSO_WM_TEMPLATE_INDEX" val="20221203"/>
  <p:tag name="KSO_WM_SLIDE_ID" val="custom20221203_3"/>
  <p:tag name="KSO_WM_TEMPLATE_SUBCATEGORY" val="21"/>
  <p:tag name="KSO_WM_TEMPLATE_MASTER_TYPE" val="1"/>
  <p:tag name="KSO_WM_TEMPLATE_COLOR_TYPE" val="1"/>
  <p:tag name="KSO_WM_SLIDE_ITEM_CNT" val="3"/>
  <p:tag name="KSO_WM_SLIDE_INDEX" val="3"/>
  <p:tag name="KSO_WM_TAG_VERSION" val="1.0"/>
  <p:tag name="KSO_WM_SLIDE_LAYOUT" val="a_b_i_l"/>
  <p:tag name="KSO_WM_SLIDE_LAYOUT_CNT" val="1_1_1_1"/>
  <p:tag name="KSO_WM_CHIP_INFOS" val="{&quot;type&quot;:0,&quot;layout_type&quot;:&quot;1_NF_LC_23&quot;,&quot;layout_feature&quot;:1,&quot;aspect_ratio&quot;:&quot;16:9&quot;,&quot;same_font_size&quot;:false,&quot;diagram&quot;:{&quot;type&quot;:[],&quot;direction&quot;:0,&quot;isSupportDecBetweenItems&quot;:false},&quot;tags&quot;:{&quot;style&quot;:[&quot;商务&quot;,&quot;简约&quot;,&quot;文艺清新&quot;,&quot;中国风&quot;,&quot;卡通&quot;,&quot;欧美风&quot;,&quot;黑板风&quot;,&quot;渐变风&quot;,&quot;党政风&quot;]},&quot;slide_type&quot;:[&quot;contents&quot;],&quot;useType&quot;:[&quot;ppt&quot;]}"/>
  <p:tag name="KSO_WM_CHIP_XID" val="6188956504b8904ebc6455a6"/>
  <p:tag name="KSO_WM_CHIP_FILLPROP" val="[[{&quot;text_align&quot;:&quot;lm&quot;,&quot;text_direction&quot;:&quot;horizontal&quot;,&quot;support_big_font&quot;:false,&quot;picture_toward&quot;:0,&quot;picture_dockside&quot;:[],&quot;fill_id&quot;:&quot;32a4333bf2904524830cb751ed5f70e9&quot;,&quot;fill_align&quot;:&quot;lm&quot;,&quot;chip_types&quot;:[&quot;diagram&quot;,&quot;header&quot;]}]]"/>
  <p:tag name="KSO_WM_CHIP_DECFILLPROP" val="[]"/>
  <p:tag name="KSO_WM_CHIP_GROUPID" val="6188956504b8904ebc6455a8"/>
  <p:tag name="KSO_WM_SLIDE_BK_DARK_LIGHT" val="2"/>
  <p:tag name="KSO_WM_SLIDE_BACKGROUND_TYPE" val="general"/>
  <p:tag name="KSO_WM_DIAGRAM_GROUP_CODE" val="l1-1"/>
  <p:tag name="KSO_WM_SLIDE_DIAGTYPE" val="l"/>
  <p:tag name="KSO_WM_SLIDE_SUPPORT_FEATURE_TYPE" val="0"/>
  <p:tag name="KSO_WM_SLIDE_TYPE" val="contents"/>
  <p:tag name="KSO_WM_CHIP_COLORING" val="3"/>
  <p:tag name="KSO_WM_SLIDE_SUBTYPE" val="diag"/>
  <p:tag name="KSO_WM_TEMPLATE_ASSEMBLE_XID" val="61baf351c9524cd5e8be9070"/>
  <p:tag name="KSO_WM_TEMPLATE_ASSEMBLE_GROUPID" val="61b85dc1c9524cd5e8bdc7b8"/>
</p:tagLst>
</file>

<file path=ppt/tags/tag142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2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75fb6139b17847e1955de3bee91f87a2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SM_LIMIT_TYPE" val="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7b51dcdc5c014d1885a8dd5151134dc7"/>
  <p:tag name="KSO_WM_SLIDE_BACKGROUND_TYPE" val="general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43.xml><?xml version="1.0" encoding="utf-8"?>
<p:tagLst xmlns:p="http://schemas.openxmlformats.org/presentationml/2006/main">
  <p:tag name="PA" val="v5.2.8"/>
</p:tagLst>
</file>

<file path=ppt/tags/tag144.xml><?xml version="1.0" encoding="utf-8"?>
<p:tagLst xmlns:p="http://schemas.openxmlformats.org/presentationml/2006/main">
  <p:tag name="PA" val="v5.2.8"/>
  <p:tag name="KSO_WM_UNIT_LINE_FORE_SCHEMECOLOR_INDEX_BRIGHTNESS" val="0"/>
  <p:tag name="KSO_WM_UNIT_LINE_FORE_SCHEMECOLOR_INDEX" val="6"/>
  <p:tag name="KSO_WM_UNIT_LINE_FILL_TYPE" val="2"/>
</p:tagLst>
</file>

<file path=ppt/tags/tag145.xml><?xml version="1.0" encoding="utf-8"?>
<p:tagLst xmlns:p="http://schemas.openxmlformats.org/presentationml/2006/main">
  <p:tag name="PA" val="v5.2.8"/>
  <p:tag name="KSO_WM_UNIT_FILL_FORE_SCHEMECOLOR_INDEX_BRIGHTNESS" val="0"/>
  <p:tag name="KSO_WM_UNIT_FILL_FORE_SCHEMECOLOR_INDEX" val="6"/>
  <p:tag name="KSO_WM_UNIT_FILL_TYPE" val="1"/>
</p:tagLst>
</file>

<file path=ppt/tags/tag146.xml><?xml version="1.0" encoding="utf-8"?>
<p:tagLst xmlns:p="http://schemas.openxmlformats.org/presentationml/2006/main">
  <p:tag name="PA" val="v5.2.8"/>
  <p:tag name="KSO_WM_UNIT_FILL_FORE_SCHEMECOLOR_INDEX_BRIGHTNESS" val="0"/>
  <p:tag name="KSO_WM_UNIT_FILL_FORE_SCHEMECOLOR_INDEX" val="6"/>
  <p:tag name="KSO_WM_UNIT_FILL_TYPE" val="1"/>
</p:tagLst>
</file>

<file path=ppt/tags/tag147.xml><?xml version="1.0" encoding="utf-8"?>
<p:tagLst xmlns:p="http://schemas.openxmlformats.org/presentationml/2006/main">
  <p:tag name="PA" val="v5.2.8"/>
  <p:tag name="KSO_WM_UNIT_FILL_FORE_SCHEMECOLOR_INDEX_BRIGHTNESS" val="0"/>
  <p:tag name="KSO_WM_UNIT_FILL_FORE_SCHEMECOLOR_INDEX" val="6"/>
  <p:tag name="KSO_WM_UNIT_FILL_TYPE" val="1"/>
</p:tagLst>
</file>

<file path=ppt/tags/tag148.xml><?xml version="1.0" encoding="utf-8"?>
<p:tagLst xmlns:p="http://schemas.openxmlformats.org/presentationml/2006/main">
  <p:tag name="PA" val="v5.2.8"/>
</p:tagLst>
</file>

<file path=ppt/tags/tag149.xml><?xml version="1.0" encoding="utf-8"?>
<p:tagLst xmlns:p="http://schemas.openxmlformats.org/presentationml/2006/main">
  <p:tag name="PA" val="v5.2.8"/>
  <p:tag name="KSO_WM_UNIT_LINE_FORE_SCHEMECOLOR_INDEX_BRIGHTNESS" val="0"/>
  <p:tag name="KSO_WM_UNIT_LINE_FORE_SCHEMECOLOR_INDEX" val="6"/>
  <p:tag name="KSO_WM_UNIT_LINE_FILL_TYPE" val="2"/>
</p:tagLst>
</file>

<file path=ppt/tags/tag150.xml><?xml version="1.0" encoding="utf-8"?>
<p:tagLst xmlns:p="http://schemas.openxmlformats.org/presentationml/2006/main">
  <p:tag name="PA" val="v5.2.8"/>
  <p:tag name="KSO_WM_UNIT_FILL_FORE_SCHEMECOLOR_INDEX_BRIGHTNESS" val="0"/>
  <p:tag name="KSO_WM_UNIT_FILL_FORE_SCHEMECOLOR_INDEX" val="6"/>
  <p:tag name="KSO_WM_UNIT_FILL_TYPE" val="1"/>
</p:tagLst>
</file>

<file path=ppt/tags/tag151.xml><?xml version="1.0" encoding="utf-8"?>
<p:tagLst xmlns:p="http://schemas.openxmlformats.org/presentationml/2006/main">
  <p:tag name="PA" val="v5.2.8"/>
  <p:tag name="KSO_WM_UNIT_FILL_FORE_SCHEMECOLOR_INDEX_BRIGHTNESS" val="0"/>
  <p:tag name="KSO_WM_UNIT_FILL_FORE_SCHEMECOLOR_INDEX" val="6"/>
  <p:tag name="KSO_WM_UNIT_FILL_TYPE" val="1"/>
</p:tagLst>
</file>

<file path=ppt/tags/tag152.xml><?xml version="1.0" encoding="utf-8"?>
<p:tagLst xmlns:p="http://schemas.openxmlformats.org/presentationml/2006/main">
  <p:tag name="PA" val="v5.2.8"/>
  <p:tag name="KSO_WM_UNIT_FILL_FORE_SCHEMECOLOR_INDEX_BRIGHTNESS" val="0"/>
  <p:tag name="KSO_WM_UNIT_FILL_FORE_SCHEMECOLOR_INDEX" val="6"/>
  <p:tag name="KSO_WM_UNIT_FILL_TYPE" val="1"/>
</p:tagLst>
</file>

<file path=ppt/tags/tag153.xml><?xml version="1.0" encoding="utf-8"?>
<p:tagLst xmlns:p="http://schemas.openxmlformats.org/presentationml/2006/main">
  <p:tag name="PA" val="v5.2.8"/>
</p:tagLst>
</file>

<file path=ppt/tags/tag154.xml><?xml version="1.0" encoding="utf-8"?>
<p:tagLst xmlns:p="http://schemas.openxmlformats.org/presentationml/2006/main">
  <p:tag name="PA" val="v5.2.8"/>
</p:tagLst>
</file>

<file path=ppt/tags/tag155.xml><?xml version="1.0" encoding="utf-8"?>
<p:tagLst xmlns:p="http://schemas.openxmlformats.org/presentationml/2006/main">
  <p:tag name="PA" val="v5.2.8"/>
</p:tagLst>
</file>

<file path=ppt/tags/tag156.xml><?xml version="1.0" encoding="utf-8"?>
<p:tagLst xmlns:p="http://schemas.openxmlformats.org/presentationml/2006/main">
  <p:tag name="PA" val="v5.2.8"/>
  <p:tag name="KSO_WM_UNIT_FILL_FORE_SCHEMECOLOR_INDEX_BRIGHTNESS" val="0"/>
  <p:tag name="KSO_WM_UNIT_FILL_FORE_SCHEMECOLOR_INDEX" val="6"/>
  <p:tag name="KSO_WM_UNIT_FILL_TYPE" val="1"/>
</p:tagLst>
</file>

<file path=ppt/tags/tag157.xml><?xml version="1.0" encoding="utf-8"?>
<p:tagLst xmlns:p="http://schemas.openxmlformats.org/presentationml/2006/main">
  <p:tag name="PA" val="v5.2.8"/>
  <p:tag name="KSO_WM_UNIT_FILL_FORE_SCHEMECOLOR_INDEX_BRIGHTNESS" val="0"/>
  <p:tag name="KSO_WM_UNIT_FILL_FORE_SCHEMECOLOR_INDEX" val="6"/>
  <p:tag name="KSO_WM_UNIT_FILL_TYPE" val="1"/>
</p:tagLst>
</file>

<file path=ppt/tags/tag158.xml><?xml version="1.0" encoding="utf-8"?>
<p:tagLst xmlns:p="http://schemas.openxmlformats.org/presentationml/2006/main">
  <p:tag name="PA" val="v5.2.8"/>
  <p:tag name="KSO_WM_UNIT_LINE_FORE_SCHEMECOLOR_INDEX_BRIGHTNESS" val="0"/>
  <p:tag name="KSO_WM_UNIT_LINE_FORE_SCHEMECOLOR_INDEX" val="6"/>
  <p:tag name="KSO_WM_UNIT_LINE_FILL_TYPE" val="2"/>
</p:tagLst>
</file>

<file path=ppt/tags/tag159.xml><?xml version="1.0" encoding="utf-8"?>
<p:tagLst xmlns:p="http://schemas.openxmlformats.org/presentationml/2006/main">
  <p:tag name="PA" val="v5.2.8"/>
  <p:tag name="KSO_WM_UNIT_FILL_FORE_SCHEMECOLOR_INDEX_BRIGHTNESS" val="0"/>
  <p:tag name="KSO_WM_UNIT_FILL_FORE_SCHEMECOLOR_INDEX" val="6"/>
  <p:tag name="KSO_WM_UNIT_FILL_TYPE" val="1"/>
</p:tagLst>
</file>

<file path=ppt/tags/tag160.xml><?xml version="1.0" encoding="utf-8"?>
<p:tagLst xmlns:p="http://schemas.openxmlformats.org/presentationml/2006/main">
  <p:tag name="KSO_WM_SLIDE_BACKGROUND_TYPE" val="general"/>
</p:tagLst>
</file>

<file path=ppt/tags/tag161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2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75fb6139b17847e1955de3bee91f87a2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SM_LIMIT_TYPE" val="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7b51dcdc5c014d1885a8dd5151134dc7"/>
  <p:tag name="KSO_WM_SLIDE_BACKGROUND_TYPE" val="general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62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  <p:tag name="KSO_WM_UNIT_TEXT_FILL_FORE_SCHEMECOLOR_INDEX_BRIGHTNESS" val="0"/>
  <p:tag name="KSO_WM_UNIT_TEXT_FILL_FORE_SCHEMECOLOR_INDEX" val="2"/>
  <p:tag name="KSO_WM_UNIT_TEXT_FILL_TYPE" val="1"/>
</p:tagLst>
</file>

<file path=ppt/tags/tag163.xml><?xml version="1.0" encoding="utf-8"?>
<p:tagLst xmlns:p="http://schemas.openxmlformats.org/presentationml/2006/main">
  <p:tag name="KSO_WM_UNIT_FILL_FORE_SCHEMECOLOR_INDEX_BRIGHTNESS" val="0"/>
  <p:tag name="KSO_WM_UNIT_FILL_FORE_SCHEMECOLOR_INDEX" val="6"/>
  <p:tag name="KSO_WM_UNIT_FILL_TYPE" val="1"/>
</p:tagLst>
</file>

<file path=ppt/tags/tag164.xml><?xml version="1.0" encoding="utf-8"?>
<p:tagLst xmlns:p="http://schemas.openxmlformats.org/presentationml/2006/main">
  <p:tag name="KSO_WM_BEAUTIFY_FLAG" val=""/>
</p:tagLst>
</file>

<file path=ppt/tags/tag165.xml><?xml version="1.0" encoding="utf-8"?>
<p:tagLst xmlns:p="http://schemas.openxmlformats.org/presentationml/2006/main">
  <p:tag name="KSO_WM_BEAUTIFY_FLAG" val=""/>
</p:tagLst>
</file>

<file path=ppt/tags/tag166.xml><?xml version="1.0" encoding="utf-8"?>
<p:tagLst xmlns:p="http://schemas.openxmlformats.org/presentationml/2006/main">
  <p:tag name="KSO_WM_SLIDE_BACKGROUND_TYPE" val="general"/>
</p:tagLst>
</file>

<file path=ppt/tags/tag167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添加标题"/>
  <p:tag name="KSO_WM_UNIT_NOCLEAR" val="0"/>
  <p:tag name="KSO_WM_UNIT_VALUE" val="7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21203_7*a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DEFAULT_FONT" val="36;44;2"/>
  <p:tag name="KSO_WM_UNIT_BLOCK" val="0"/>
  <p:tag name="KSO_WM_UNIT_SM_LIMIT_TYPE" val="2"/>
  <p:tag name="KSO_WM_UNIT_DEC_AREA_ID" val="0c91cdeb3ee04258a1fddfe35ae78e5a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</p:tagLst>
</file>

<file path=ppt/tags/tag168.xml><?xml version="1.0" encoding="utf-8"?>
<p:tagLst xmlns:p="http://schemas.openxmlformats.org/presentationml/2006/main"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21203_7*e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BLOCK" val="0"/>
  <p:tag name="KSO_WM_UNIT_SM_LIMIT_TYPE" val="2"/>
  <p:tag name="KSO_WM_UNIT_DEC_AREA_ID" val="9798278f2fe245829522138ae6b90a97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DEFAULT_FONT" val="118;142;2"/>
  <p:tag name="KSO_WM_UNIT_PRESET_TEXT" val="01"/>
  <p:tag name="KSO_WM_UNIT_NOCLEAR" val="0"/>
  <p:tag name="KSO_WM_UNIT_VALUE" val="1"/>
</p:tagLst>
</file>

<file path=ppt/tags/tag16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2"/>
  <p:tag name="KSO_WM_UNIT_ID" val="custom20221203_7*i*2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BLOCK" val="0"/>
  <p:tag name="KSO_WM_UNIT_SM_LIMIT_TYPE" val="4"/>
  <p:tag name="KSO_WM_UNIT_DEC_AREA_ID" val="8e38d6959daa470281f15b4260590158"/>
  <p:tag name="KSO_WM_UNIT_DECORATE_INFO" val="{&quot;ReferentInfo&quot;:{&quot;Id&quot;:&quot;0c91cdeb3ee04258a1fddfe35ae78e5a;e354e8fb4fee4671bfc19f41ce3f555d&quot;,&quot;X&quot;:{&quot;Pos&quot;:0},&quot;Y&quot;:{&quot;Pos&quot;:1}},&quot;DecorateInfoX&quot;:{&quot;Pos&quot;:2,&quot;IsAbs&quot;:true},&quot;DecorateInfoY&quot;:{&quot;Pos&quot;:1,&quot;IsAbs&quot;:true},&quot;DecorateInfoW&quot;:{&quot;IsAbs&quot;:true},&quot;DecorateInfoH&quot;:{&quot;IsAbs&quot;:false},&quot;whChangeMode&quot;:0}"/>
</p:tagLst>
</file>

<file path=ppt/tags/tag170.xml><?xml version="1.0" encoding="utf-8"?>
<p:tagLst xmlns:p="http://schemas.openxmlformats.org/presentationml/2006/main">
  <p:tag name="KSO_WM_UNIT_SUBTYPE" val="a"/>
  <p:tag name="KSO_WM_UNIT_PRESET_TEXT" val="单击此处添加文本具体内容，简明扼要地阐述你的观点"/>
  <p:tag name="KSO_WM_UNIT_NOCLEAR" val="0"/>
  <p:tag name="KSO_WM_UNIT_VALUE" val="42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custom20221203_7*f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DEFAULT_FONT" val="16;22;2"/>
  <p:tag name="KSO_WM_UNIT_BLOCK" val="0"/>
  <p:tag name="KSO_WM_UNIT_SM_LIMIT_TYPE" val="2"/>
  <p:tag name="KSO_WM_UNIT_DEC_AREA_ID" val="e354e8fb4fee4671bfc19f41ce3f555d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</p:tagLst>
</file>

<file path=ppt/tags/tag171.xml><?xml version="1.0" encoding="utf-8"?>
<p:tagLst xmlns:p="http://schemas.openxmlformats.org/presentationml/2006/main">
  <p:tag name="KSO_WM_SLIDE_ID" val="custom20221203_7"/>
  <p:tag name="KSO_WM_TEMPLATE_SUBCATEGORY" val="0"/>
  <p:tag name="KSO_WM_TEMPLATE_MASTER_TYPE" val="1"/>
  <p:tag name="KSO_WM_TEMPLATE_COLOR_TYPE" val="1"/>
  <p:tag name="KSO_WM_SLIDE_TYPE" val="sectionTitle"/>
  <p:tag name="KSO_WM_SLIDE_SUBTYPE" val="picTxt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21203"/>
  <p:tag name="KSO_WM_SLIDE_LAYOUT" val="a_e_f"/>
  <p:tag name="KSO_WM_SLIDE_LAYOUT_CNT" val="1_1_1"/>
</p:tagLst>
</file>

<file path=ppt/tags/tag172.xml><?xml version="1.0" encoding="utf-8"?>
<p:tagLst xmlns:p="http://schemas.openxmlformats.org/presentationml/2006/main">
  <p:tag name="KSO_WM_UNIT_SUBTYPE" val="a"/>
  <p:tag name="KSO_WM_UNIT_PRESET_TEXT" val="单击此处添加文本具体内容，简明扼要地阐述你的观点"/>
  <p:tag name="KSO_WM_UNIT_NOCLEAR" val="0"/>
  <p:tag name="KSO_WM_UNIT_VALUE" val="42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custom20221203_7*f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DEFAULT_FONT" val="16;22;2"/>
  <p:tag name="KSO_WM_UNIT_BLOCK" val="0"/>
  <p:tag name="KSO_WM_UNIT_SM_LIMIT_TYPE" val="2"/>
  <p:tag name="KSO_WM_UNIT_DEC_AREA_ID" val="e354e8fb4fee4671bfc19f41ce3f555d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</p:tagLst>
</file>

<file path=ppt/tags/tag173.xml><?xml version="1.0" encoding="utf-8"?>
<p:tagLst xmlns:p="http://schemas.openxmlformats.org/presentationml/2006/main">
  <p:tag name="KSO_WM_BEAUTIFY_FLAG" val=""/>
</p:tagLst>
</file>

<file path=ppt/tags/tag174.xml><?xml version="1.0" encoding="utf-8"?>
<p:tagLst xmlns:p="http://schemas.openxmlformats.org/presentationml/2006/main">
  <p:tag name="KSO_WM_BEAUTIFY_FLAG" val=""/>
</p:tagLst>
</file>

<file path=ppt/tags/tag175.xml><?xml version="1.0" encoding="utf-8"?>
<p:tagLst xmlns:p="http://schemas.openxmlformats.org/presentationml/2006/main">
  <p:tag name="KSO_WM_BEAUTIFY_FLAG" val=""/>
</p:tagLst>
</file>

<file path=ppt/tags/tag176.xml><?xml version="1.0" encoding="utf-8"?>
<p:tagLst xmlns:p="http://schemas.openxmlformats.org/presentationml/2006/main">
  <p:tag name="KSO_WM_BEAUTIFY_FLAG" val=""/>
</p:tagLst>
</file>

<file path=ppt/tags/tag177.xml><?xml version="1.0" encoding="utf-8"?>
<p:tagLst xmlns:p="http://schemas.openxmlformats.org/presentationml/2006/main">
  <p:tag name="KSO_WM_BEAUTIFY_FLAG" val=""/>
</p:tagLst>
</file>

<file path=ppt/tags/tag178.xml><?xml version="1.0" encoding="utf-8"?>
<p:tagLst xmlns:p="http://schemas.openxmlformats.org/presentationml/2006/main">
  <p:tag name="KSO_WM_UNIT_COLOR_SCHEME_SHAPE_ID" val="2"/>
  <p:tag name="KSO_WM_UNIT_COLOR_SCHEME_PARENT_PAGE" val="0_1"/>
  <p:tag name="KSO_WM_UNIT_ADJUSTLAYOUT_ID" val="2"/>
  <p:tag name="KSO_WM_UNIT_HIGHLIGHT" val="0"/>
  <p:tag name="KSO_WM_UNIT_COMPATIBLE" val="0"/>
  <p:tag name="KSO_WM_UNIT_DIAGRAM_ISNUMVISUAL" val="0"/>
  <p:tag name="KSO_WM_UNIT_DIAGRAM_ISREFERUNIT" val="0"/>
  <p:tag name="KSO_WM_DIAGRAM_GROUP_CODE" val="m1-3"/>
  <p:tag name="KSO_WM_UNIT_TYPE" val="i"/>
  <p:tag name="KSO_WM_UNIT_INDEX" val="1"/>
  <p:tag name="KSO_WM_UNIT_ID" val="diagram20191584_6*i*1"/>
  <p:tag name="KSO_WM_TEMPLATE_CATEGORY" val="diagram"/>
  <p:tag name="KSO_WM_TEMPLATE_INDEX" val="20191584"/>
  <p:tag name="KSO_WM_UNIT_LAYERLEVEL" val="1"/>
  <p:tag name="KSO_WM_TAG_VERSION" val="1.0"/>
  <p:tag name="KSO_WM_BEAUTIFY_FLAG" val="#wm#"/>
  <p:tag name="KSO_WM_UNIT_FILL_FORE_SCHEMECOLOR_INDEX" val="16"/>
  <p:tag name="KSO_WM_UNIT_FILL_TYPE" val="1"/>
  <p:tag name="KSO_WM_UNIT_TEXT_FILL_FORE_SCHEMECOLOR_INDEX" val="2"/>
  <p:tag name="KSO_WM_UNIT_TEXT_FILL_TYPE" val="1"/>
  <p:tag name="KSO_WM_UNIT_USESOURCEFORMAT_APPLY" val="1"/>
</p:tagLst>
</file>

<file path=ppt/tags/tag179.xml><?xml version="1.0" encoding="utf-8"?>
<p:tagLst xmlns:p="http://schemas.openxmlformats.org/presentationml/2006/main">
  <p:tag name="KSO_WM_UNIT_COLOR_SCHEME_SHAPE_ID" val="46"/>
  <p:tag name="KSO_WM_UNIT_COLOR_SCHEME_PARENT_PAGE" val="0_1"/>
  <p:tag name="KSO_WM_UNIT_ADJUSTLAYOUT_ID" val="46"/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DIAGRAM_GROUP_CODE" val="m1-3"/>
  <p:tag name="KSO_WM_UNIT_TYPE" val="a"/>
  <p:tag name="KSO_WM_UNIT_INDEX" val="1"/>
  <p:tag name="KSO_WM_UNIT_ID" val="diagram20191584_6*a*1"/>
  <p:tag name="KSO_WM_TEMPLATE_CATEGORY" val="diagram"/>
  <p:tag name="KSO_WM_TEMPLATE_INDEX" val="20191584"/>
  <p:tag name="KSO_WM_UNIT_LAYERLEVEL" val="1"/>
  <p:tag name="KSO_WM_TAG_VERSION" val="1.0"/>
  <p:tag name="KSO_WM_BEAUTIFY_FLAG" val="#wm#"/>
  <p:tag name="KSO_WM_UNIT_PRESET_TEXT" val="大事件概括标题"/>
  <p:tag name="KSO_WM_UNIT_TEXT_FILL_FORE_SCHEMECOLOR_INDEX" val="13"/>
  <p:tag name="KSO_WM_UNIT_TEXT_FILL_TYPE" val="1"/>
  <p:tag name="KSO_WM_UNIT_USESOURCEFORMAT_APPLY" val="1"/>
</p:tagLst>
</file>

<file path=ppt/tags/tag180.xml><?xml version="1.0" encoding="utf-8"?>
<p:tagLst xmlns:p="http://schemas.openxmlformats.org/presentationml/2006/main">
  <p:tag name="KSO_WM_UNIT_COLOR_SCHEME_SHAPE_ID" val="20"/>
  <p:tag name="KSO_WM_UNIT_COLOR_SCHEME_PARENT_PAGE" val="0_1"/>
  <p:tag name="KSO_WM_UNIT_ADJUSTLAYOUT_ID" val="20"/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DIAGRAM_GROUP_CODE" val="m1-3"/>
  <p:tag name="KSO_WM_UNIT_TYPE" val="f"/>
  <p:tag name="KSO_WM_UNIT_INDEX" val="1"/>
  <p:tag name="KSO_WM_UNIT_ID" val="diagram20191584_6*f*1"/>
  <p:tag name="KSO_WM_TEMPLATE_CATEGORY" val="diagram"/>
  <p:tag name="KSO_WM_TEMPLATE_INDEX" val="20191584"/>
  <p:tag name="KSO_WM_UNIT_LAYERLEVEL" val="1"/>
  <p:tag name="KSO_WM_TAG_VERSION" val="1.0"/>
  <p:tag name="KSO_WM_BEAUTIFY_FLAG" val="#wm#"/>
  <p:tag name="KSO_WM_UNIT_PRESET_TEXT" val="点击输入本栏的具体文字，简明扼要地说明分项内容。作为概念的解说，请根据您的具体内容酌情进行修改。"/>
  <p:tag name="KSO_WM_UNIT_TEXT_FILL_FORE_SCHEMECOLOR_INDEX" val="13"/>
  <p:tag name="KSO_WM_UNIT_TEXT_FILL_TYPE" val="1"/>
  <p:tag name="KSO_WM_UNIT_USESOURCEFORMAT_APPLY" val="1"/>
</p:tagLst>
</file>

<file path=ppt/tags/tag181.xml><?xml version="1.0" encoding="utf-8"?>
<p:tagLst xmlns:p="http://schemas.openxmlformats.org/presentationml/2006/main">
  <p:tag name="KSO_WM_SLIDE_COLORSCHEME_VERSION" val="3.2"/>
  <p:tag name="KSO_WM_SLIDE_TIMELINE_TYPE" val="middle"/>
  <p:tag name="KSO_WM_SLIDE_MODEL_TYPE" val="timeline"/>
  <p:tag name="KSO_WM_SLIDE_TIMELINE_MINITEMS" val="2"/>
  <p:tag name="KSO_WM_SLIDE_TIMELINE_MAXITEMS" val="3"/>
  <p:tag name="KSO_WM_SLIDE_CONSTRAINT" val="%7b%22slideConstraint%22%3a%7b%22seriesAreas%22%3a%5b%5d%2c%22singleAreas%22%3a%5b%7b%22shapes%22%3a%5b13%5d%2c%22serialConstraintIndex%22%3a-1%2c%22areatextmark%22%3a0%2c%22pictureprocessmark%22%3a0%7d%2c%7b%22shapes%22%3a%5b14%5d%2c%22serialConstraintIndex%22%3a-1%2c%22areatextmark%22%3a0%2c%22pictureprocessmark%22%3a0%7d%2c%7b%22shapes%22%3a%5b21%5d%2c%22serialConstraintIndex%22%3a-1%2c%22areatextmark%22%3a0%2c%22pictureprocessmark%22%3a0%7d%5d%7d%7d"/>
  <p:tag name="KSO_WM_SLIDE_ID" val="diagram20191584_6"/>
  <p:tag name="KSO_WM_TEMPLATE_SUBCATEGORY" val="0"/>
  <p:tag name="KSO_WM_TEMPLATE_MASTER_TYPE" val="0"/>
  <p:tag name="KSO_WM_TEMPLATE_COLOR_TYPE" val="1"/>
  <p:tag name="KSO_WM_SLIDE_TYPE" val="text"/>
  <p:tag name="KSO_WM_SLIDE_SUBTYPE" val="diag"/>
  <p:tag name="KSO_WM_SLIDE_ITEM_CNT" val="3"/>
  <p:tag name="KSO_WM_SLIDE_INDEX" val="6"/>
  <p:tag name="KSO_WM_SLIDE_SIZE" val="560.517*277.063"/>
  <p:tag name="KSO_WM_SLIDE_POSITION" val="360.1*159.05"/>
  <p:tag name="KSO_WM_DIAGRAM_GROUP_CODE" val="m1-1"/>
  <p:tag name="KSO_WM_SLIDE_DIAGTYPE" val="m"/>
  <p:tag name="KSO_WM_TAG_VERSION" val="1.0"/>
  <p:tag name="KSO_WM_BEAUTIFY_FLAG" val="#wm#"/>
  <p:tag name="KSO_WM_TEMPLATE_CATEGORY" val="diagram"/>
  <p:tag name="KSO_WM_TEMPLATE_INDEX" val="20191584"/>
  <p:tag name="KSO_WM_SLIDE_LAYOUT" val="a_f_m"/>
  <p:tag name="KSO_WM_SLIDE_LAYOUT_CNT" val="1_1_1"/>
</p:tagLst>
</file>

<file path=ppt/tags/tag182.xml><?xml version="1.0" encoding="utf-8"?>
<p:tagLst xmlns:p="http://schemas.openxmlformats.org/presentationml/2006/main">
  <p:tag name="KSO_WM_UNIT_COLOR_SCHEME_SHAPE_ID" val="2"/>
  <p:tag name="KSO_WM_UNIT_COLOR_SCHEME_PARENT_PAGE" val="0_1"/>
  <p:tag name="KSO_WM_UNIT_ADJUSTLAYOUT_ID" val="2"/>
  <p:tag name="KSO_WM_UNIT_HIGHLIGHT" val="0"/>
  <p:tag name="KSO_WM_UNIT_COMPATIBLE" val="0"/>
  <p:tag name="KSO_WM_UNIT_DIAGRAM_ISNUMVISUAL" val="0"/>
  <p:tag name="KSO_WM_UNIT_DIAGRAM_ISREFERUNIT" val="0"/>
  <p:tag name="KSO_WM_DIAGRAM_GROUP_CODE" val="m1-3"/>
  <p:tag name="KSO_WM_UNIT_TYPE" val="i"/>
  <p:tag name="KSO_WM_UNIT_INDEX" val="1"/>
  <p:tag name="KSO_WM_UNIT_ID" val="diagram20191584_6*i*1"/>
  <p:tag name="KSO_WM_TEMPLATE_CATEGORY" val="diagram"/>
  <p:tag name="KSO_WM_TEMPLATE_INDEX" val="20191584"/>
  <p:tag name="KSO_WM_UNIT_LAYERLEVEL" val="1"/>
  <p:tag name="KSO_WM_TAG_VERSION" val="1.0"/>
  <p:tag name="KSO_WM_BEAUTIFY_FLAG" val="#wm#"/>
  <p:tag name="KSO_WM_UNIT_FILL_FORE_SCHEMECOLOR_INDEX" val="16"/>
  <p:tag name="KSO_WM_UNIT_FILL_TYPE" val="1"/>
  <p:tag name="KSO_WM_UNIT_TEXT_FILL_FORE_SCHEMECOLOR_INDEX" val="2"/>
  <p:tag name="KSO_WM_UNIT_TEXT_FILL_TYPE" val="1"/>
  <p:tag name="KSO_WM_UNIT_USESOURCEFORMAT_APPLY" val="1"/>
</p:tagLst>
</file>

<file path=ppt/tags/tag183.xml><?xml version="1.0" encoding="utf-8"?>
<p:tagLst xmlns:p="http://schemas.openxmlformats.org/presentationml/2006/main">
  <p:tag name="KSO_WM_UNIT_COLOR_SCHEME_SHAPE_ID" val="46"/>
  <p:tag name="KSO_WM_UNIT_COLOR_SCHEME_PARENT_PAGE" val="0_1"/>
  <p:tag name="KSO_WM_UNIT_ADJUSTLAYOUT_ID" val="46"/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DIAGRAM_GROUP_CODE" val="m1-3"/>
  <p:tag name="KSO_WM_UNIT_TYPE" val="a"/>
  <p:tag name="KSO_WM_UNIT_INDEX" val="1"/>
  <p:tag name="KSO_WM_UNIT_ID" val="diagram20191584_6*a*1"/>
  <p:tag name="KSO_WM_TEMPLATE_CATEGORY" val="diagram"/>
  <p:tag name="KSO_WM_TEMPLATE_INDEX" val="20191584"/>
  <p:tag name="KSO_WM_UNIT_LAYERLEVEL" val="1"/>
  <p:tag name="KSO_WM_TAG_VERSION" val="1.0"/>
  <p:tag name="KSO_WM_BEAUTIFY_FLAG" val="#wm#"/>
  <p:tag name="KSO_WM_UNIT_PRESET_TEXT" val="大事件概括标题"/>
  <p:tag name="KSO_WM_UNIT_TEXT_FILL_FORE_SCHEMECOLOR_INDEX" val="13"/>
  <p:tag name="KSO_WM_UNIT_TEXT_FILL_TYPE" val="1"/>
  <p:tag name="KSO_WM_UNIT_USESOURCEFORMAT_APPLY" val="1"/>
</p:tagLst>
</file>

<file path=ppt/tags/tag184.xml><?xml version="1.0" encoding="utf-8"?>
<p:tagLst xmlns:p="http://schemas.openxmlformats.org/presentationml/2006/main">
  <p:tag name="KSO_WM_BEAUTIFY_FLAG" val=""/>
</p:tagLst>
</file>

<file path=ppt/tags/tag185.xml><?xml version="1.0" encoding="utf-8"?>
<p:tagLst xmlns:p="http://schemas.openxmlformats.org/presentationml/2006/main">
  <p:tag name="KSO_WM_BEAUTIFY_FLAG" val=""/>
</p:tagLst>
</file>

<file path=ppt/tags/tag186.xml><?xml version="1.0" encoding="utf-8"?>
<p:tagLst xmlns:p="http://schemas.openxmlformats.org/presentationml/2006/main">
  <p:tag name="KSO_WM_SLIDE_COLORSCHEME_VERSION" val="3.2"/>
  <p:tag name="KSO_WM_SLIDE_TIMELINE_TYPE" val="middle"/>
  <p:tag name="KSO_WM_SLIDE_MODEL_TYPE" val="timeline"/>
  <p:tag name="KSO_WM_SLIDE_TIMELINE_MINITEMS" val="2"/>
  <p:tag name="KSO_WM_SLIDE_TIMELINE_MAXITEMS" val="3"/>
  <p:tag name="KSO_WM_SLIDE_CONSTRAINT" val="%7b%22slideConstraint%22%3a%7b%22seriesAreas%22%3a%5b%5d%2c%22singleAreas%22%3a%5b%7b%22shapes%22%3a%5b13%5d%2c%22serialConstraintIndex%22%3a-1%2c%22areatextmark%22%3a0%2c%22pictureprocessmark%22%3a0%7d%2c%7b%22shapes%22%3a%5b14%5d%2c%22serialConstraintIndex%22%3a-1%2c%22areatextmark%22%3a0%2c%22pictureprocessmark%22%3a0%7d%2c%7b%22shapes%22%3a%5b21%5d%2c%22serialConstraintIndex%22%3a-1%2c%22areatextmark%22%3a0%2c%22pictureprocessmark%22%3a0%7d%5d%7d%7d"/>
  <p:tag name="KSO_WM_SLIDE_ID" val="diagram20191584_6"/>
  <p:tag name="KSO_WM_TEMPLATE_SUBCATEGORY" val="0"/>
  <p:tag name="KSO_WM_TEMPLATE_MASTER_TYPE" val="0"/>
  <p:tag name="KSO_WM_TEMPLATE_COLOR_TYPE" val="1"/>
  <p:tag name="KSO_WM_SLIDE_TYPE" val="text"/>
  <p:tag name="KSO_WM_SLIDE_SUBTYPE" val="diag"/>
  <p:tag name="KSO_WM_SLIDE_ITEM_CNT" val="3"/>
  <p:tag name="KSO_WM_SLIDE_INDEX" val="6"/>
  <p:tag name="KSO_WM_SLIDE_SIZE" val="560.517*277.063"/>
  <p:tag name="KSO_WM_SLIDE_POSITION" val="360.1*159.05"/>
  <p:tag name="KSO_WM_DIAGRAM_GROUP_CODE" val="m1-1"/>
  <p:tag name="KSO_WM_SLIDE_DIAGTYPE" val="m"/>
  <p:tag name="KSO_WM_TAG_VERSION" val="1.0"/>
  <p:tag name="KSO_WM_BEAUTIFY_FLAG" val="#wm#"/>
  <p:tag name="KSO_WM_TEMPLATE_CATEGORY" val="diagram"/>
  <p:tag name="KSO_WM_TEMPLATE_INDEX" val="20191584"/>
  <p:tag name="KSO_WM_SLIDE_LAYOUT" val="a_f_m"/>
  <p:tag name="KSO_WM_SLIDE_LAYOUT_CNT" val="1_1_1"/>
</p:tagLst>
</file>

<file path=ppt/tags/tag187.xml><?xml version="1.0" encoding="utf-8"?>
<p:tagLst xmlns:p="http://schemas.openxmlformats.org/presentationml/2006/main">
  <p:tag name="KSO_WM_BEAUTIFY_FLAG" val=""/>
</p:tagLst>
</file>

<file path=ppt/tags/tag188.xml><?xml version="1.0" encoding="utf-8"?>
<p:tagLst xmlns:p="http://schemas.openxmlformats.org/presentationml/2006/main">
  <p:tag name="KSO_WM_BEAUTIFY_FLAG" val=""/>
</p:tagLst>
</file>

<file path=ppt/tags/tag189.xml><?xml version="1.0" encoding="utf-8"?>
<p:tagLst xmlns:p="http://schemas.openxmlformats.org/presentationml/2006/main">
  <p:tag name="KSO_WM_BEAUTIFY_FLAG" val=""/>
</p:tagLst>
</file>

<file path=ppt/tags/tag190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此处添加大标题内容"/>
  <p:tag name="KSO_WM_UNIT_NOCLEAR" val="0"/>
  <p:tag name="KSO_WM_UNIT_VALUE" val="13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a"/>
  <p:tag name="KSO_WM_UNIT_INDEX" val="1"/>
  <p:tag name="KSO_WM_UNIT_ID" val="diagram20228090_3*a*1"/>
  <p:tag name="KSO_WM_TEMPLATE_CATEGORY" val="diagram"/>
  <p:tag name="KSO_WM_TEMPLATE_INDEX" val="20228090"/>
  <p:tag name="KSO_WM_UNIT_LAYERLEVEL" val="1"/>
  <p:tag name="KSO_WM_TAG_VERSION" val="1.0"/>
  <p:tag name="KSO_WM_BEAUTIFY_FLAG" val="#wm#"/>
  <p:tag name="KSO_WM_UNIT_TEXT_FILL_FORE_SCHEMECOLOR_INDEX" val="15"/>
  <p:tag name="KSO_WM_UNIT_TEXT_FILL_TYPE" val="1"/>
  <p:tag name="KSO_WM_UNIT_USESOURCEFORMAT_APPLY" val="1"/>
</p:tagLst>
</file>

<file path=ppt/tags/tag191.xml><?xml version="1.0" encoding="utf-8"?>
<p:tagLst xmlns:p="http://schemas.openxmlformats.org/presentationml/2006/main">
  <p:tag name="KSO_WM_TAG_VERSION" val="1.0"/>
  <p:tag name="KSO_WM_BEAUTIFY_FLAG" val="#wm#"/>
  <p:tag name="KSO_WM_UNIT_TYPE" val="i"/>
  <p:tag name="KSO_WM_UNIT_ID" val="diagram160813_4*i*1"/>
  <p:tag name="KSO_WM_TEMPLATE_CATEGORY" val="diagram"/>
  <p:tag name="KSO_WM_TEMPLATE_INDEX" val="160813"/>
  <p:tag name="KSO_WM_UNIT_INDEX" val="1"/>
</p:tagLst>
</file>

<file path=ppt/tags/tag192.xml><?xml version="1.0" encoding="utf-8"?>
<p:tagLst xmlns:p="http://schemas.openxmlformats.org/presentationml/2006/main">
  <p:tag name="KSO_WM_TEMPLATE_CATEGORY" val="diagram"/>
  <p:tag name="KSO_WM_TEMPLATE_INDEX" val="160813"/>
  <p:tag name="KSO_WM_UNIT_TYPE" val="r_i"/>
  <p:tag name="KSO_WM_UNIT_INDEX" val="1_1"/>
  <p:tag name="KSO_WM_UNIT_ID" val="257*r_i*1_1"/>
  <p:tag name="KSO_WM_UNIT_CLEAR" val="1"/>
  <p:tag name="KSO_WM_UNIT_LAYERLEVEL" val="1_1"/>
  <p:tag name="KSO_WM_BEAUTIFY_FLAG" val="#wm#"/>
  <p:tag name="KSO_WM_TAG_VERSION" val="1.0"/>
  <p:tag name="KSO_WM_DIAGRAM_GROUP_CODE" val="r1-1"/>
  <p:tag name="KSO_WM_UNIT_FILL_FORE_SCHEMECOLOR_INDEX" val="5"/>
  <p:tag name="KSO_WM_UNIT_FILL_TYPE" val="1"/>
</p:tagLst>
</file>

<file path=ppt/tags/tag193.xml><?xml version="1.0" encoding="utf-8"?>
<p:tagLst xmlns:p="http://schemas.openxmlformats.org/presentationml/2006/main">
  <p:tag name="KSO_WM_UNIT_VALUE" val="72"/>
  <p:tag name="KSO_WM_UNIT_HIGHLIGHT" val="0"/>
  <p:tag name="KSO_WM_UNIT_COMPATIBLE" val="0"/>
  <p:tag name="KSO_WM_UNIT_PRESET_TEXT_INDEX" val="3"/>
  <p:tag name="KSO_WM_UNIT_PRESET_TEXT_LEN" val="17"/>
  <p:tag name="KSO_WM_TEMPLATE_CATEGORY" val="diagram"/>
  <p:tag name="KSO_WM_TEMPLATE_INDEX" val="160813"/>
  <p:tag name="KSO_WM_UNIT_TYPE" val="r_i"/>
  <p:tag name="KSO_WM_UNIT_INDEX" val="1_2"/>
  <p:tag name="KSO_WM_UNIT_ID" val="257*r_i*1_2"/>
  <p:tag name="KSO_WM_UNIT_CLEAR" val="1"/>
  <p:tag name="KSO_WM_UNIT_LAYERLEVEL" val="1_1"/>
  <p:tag name="KSO_WM_BEAUTIFY_FLAG" val="#wm#"/>
  <p:tag name="KSO_WM_TAG_VERSION" val="1.0"/>
  <p:tag name="KSO_WM_DIAGRAM_GROUP_CODE" val="r1-1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194.xml><?xml version="1.0" encoding="utf-8"?>
<p:tagLst xmlns:p="http://schemas.openxmlformats.org/presentationml/2006/main">
  <p:tag name="KSO_WM_TEMPLATE_CATEGORY" val="diagram"/>
  <p:tag name="KSO_WM_TEMPLATE_INDEX" val="160813"/>
  <p:tag name="KSO_WM_UNIT_TYPE" val="r_i"/>
  <p:tag name="KSO_WM_UNIT_INDEX" val="1_3"/>
  <p:tag name="KSO_WM_UNIT_ID" val="257*r_i*1_3"/>
  <p:tag name="KSO_WM_UNIT_CLEAR" val="1"/>
  <p:tag name="KSO_WM_UNIT_LAYERLEVEL" val="1_1"/>
  <p:tag name="KSO_WM_BEAUTIFY_FLAG" val="#wm#"/>
  <p:tag name="KSO_WM_TAG_VERSION" val="1.0"/>
  <p:tag name="KSO_WM_DIAGRAM_GROUP_CODE" val="r1-1"/>
  <p:tag name="KSO_WM_UNIT_FILL_FORE_SCHEMECOLOR_INDEX" val="13"/>
  <p:tag name="KSO_WM_UNIT_FILL_TYPE" val="1"/>
  <p:tag name="KSO_WM_UNIT_TEXT_FILL_FORE_SCHEMECOLOR_INDEX" val="2"/>
  <p:tag name="KSO_WM_UNIT_TEXT_FILL_TYPE" val="1"/>
</p:tagLst>
</file>

<file path=ppt/tags/tag195.xml><?xml version="1.0" encoding="utf-8"?>
<p:tagLst xmlns:p="http://schemas.openxmlformats.org/presentationml/2006/main">
  <p:tag name="KSO_WM_TEMPLATE_CATEGORY" val="diagram"/>
  <p:tag name="KSO_WM_TEMPLATE_INDEX" val="160813"/>
  <p:tag name="KSO_WM_UNIT_TYPE" val="r_t"/>
  <p:tag name="KSO_WM_UNIT_INDEX" val="1_1"/>
  <p:tag name="KSO_WM_UNIT_ID" val="257*r_t*1_1"/>
  <p:tag name="KSO_WM_UNIT_CLEAR" val="1"/>
  <p:tag name="KSO_WM_UNIT_LAYERLEVEL" val="1_1"/>
  <p:tag name="KSO_WM_UNIT_DIAGRAM_CONTRAST_TITLE_CNT" val="3"/>
  <p:tag name="KSO_WM_UNIT_DIAGRAM_DIMENSION_TITLE_CNT" val="1"/>
  <p:tag name="KSO_WM_UNIT_VALUE" val="22"/>
  <p:tag name="KSO_WM_UNIT_HIGHLIGHT" val="0"/>
  <p:tag name="KSO_WM_UNIT_COMPATIBLE" val="0"/>
  <p:tag name="KSO_WM_UNIT_PRESET_TEXT_INDEX" val="3"/>
  <p:tag name="KSO_WM_UNIT_PRESET_TEXT_LEN" val="5"/>
  <p:tag name="KSO_WM_BEAUTIFY_FLAG" val="#wm#"/>
  <p:tag name="KSO_WM_TAG_VERSION" val="1.0"/>
  <p:tag name="KSO_WM_DIAGRAM_GROUP_CODE" val="r1-1"/>
  <p:tag name="KSO_WM_UNIT_FILL_FORE_SCHEMECOLOR_INDEX" val="6"/>
  <p:tag name="KSO_WM_UNIT_FILL_TYPE" val="1"/>
</p:tagLst>
</file>

<file path=ppt/tags/tag196.xml><?xml version="1.0" encoding="utf-8"?>
<p:tagLst xmlns:p="http://schemas.openxmlformats.org/presentationml/2006/main">
  <p:tag name="KSO_WM_TAG_VERSION" val="1.0"/>
  <p:tag name="KSO_WM_BEAUTIFY_FLAG" val="#wm#"/>
  <p:tag name="KSO_WM_UNIT_TYPE" val="i"/>
  <p:tag name="KSO_WM_UNIT_ID" val="diagram160813_4*i*10"/>
  <p:tag name="KSO_WM_TEMPLATE_CATEGORY" val="diagram"/>
  <p:tag name="KSO_WM_TEMPLATE_INDEX" val="160813"/>
  <p:tag name="KSO_WM_UNIT_INDEX" val="10"/>
</p:tagLst>
</file>

<file path=ppt/tags/tag197.xml><?xml version="1.0" encoding="utf-8"?>
<p:tagLst xmlns:p="http://schemas.openxmlformats.org/presentationml/2006/main">
  <p:tag name="KSO_WM_TEMPLATE_CATEGORY" val="diagram"/>
  <p:tag name="KSO_WM_TEMPLATE_INDEX" val="160813"/>
  <p:tag name="KSO_WM_UNIT_TYPE" val="r_i"/>
  <p:tag name="KSO_WM_UNIT_INDEX" val="1_4"/>
  <p:tag name="KSO_WM_UNIT_ID" val="257*r_i*1_4"/>
  <p:tag name="KSO_WM_UNIT_CLEAR" val="1"/>
  <p:tag name="KSO_WM_UNIT_LAYERLEVEL" val="1_1"/>
  <p:tag name="KSO_WM_BEAUTIFY_FLAG" val="#wm#"/>
  <p:tag name="KSO_WM_TAG_VERSION" val="1.0"/>
  <p:tag name="KSO_WM_DIAGRAM_GROUP_CODE" val="r1-1"/>
  <p:tag name="KSO_WM_UNIT_FILL_FORE_SCHEMECOLOR_INDEX" val="5"/>
  <p:tag name="KSO_WM_UNIT_FILL_TYPE" val="1"/>
</p:tagLst>
</file>

<file path=ppt/tags/tag198.xml><?xml version="1.0" encoding="utf-8"?>
<p:tagLst xmlns:p="http://schemas.openxmlformats.org/presentationml/2006/main">
  <p:tag name="KSO_WM_UNIT_VALUE" val="72"/>
  <p:tag name="KSO_WM_UNIT_HIGHLIGHT" val="0"/>
  <p:tag name="KSO_WM_UNIT_COMPATIBLE" val="0"/>
  <p:tag name="KSO_WM_UNIT_PRESET_TEXT_INDEX" val="3"/>
  <p:tag name="KSO_WM_UNIT_PRESET_TEXT_LEN" val="17"/>
  <p:tag name="KSO_WM_TEMPLATE_CATEGORY" val="diagram"/>
  <p:tag name="KSO_WM_TEMPLATE_INDEX" val="160813"/>
  <p:tag name="KSO_WM_UNIT_TYPE" val="r_i"/>
  <p:tag name="KSO_WM_UNIT_INDEX" val="1_5"/>
  <p:tag name="KSO_WM_UNIT_ID" val="257*r_i*1_5"/>
  <p:tag name="KSO_WM_UNIT_CLEAR" val="1"/>
  <p:tag name="KSO_WM_UNIT_LAYERLEVEL" val="1_1"/>
  <p:tag name="KSO_WM_BEAUTIFY_FLAG" val="#wm#"/>
  <p:tag name="KSO_WM_TAG_VERSION" val="1.0"/>
  <p:tag name="KSO_WM_DIAGRAM_GROUP_CODE" val="r1-1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199.xml><?xml version="1.0" encoding="utf-8"?>
<p:tagLst xmlns:p="http://schemas.openxmlformats.org/presentationml/2006/main">
  <p:tag name="KSO_WM_TEMPLATE_CATEGORY" val="diagram"/>
  <p:tag name="KSO_WM_TEMPLATE_INDEX" val="160813"/>
  <p:tag name="KSO_WM_UNIT_TYPE" val="r_i"/>
  <p:tag name="KSO_WM_UNIT_INDEX" val="1_6"/>
  <p:tag name="KSO_WM_UNIT_ID" val="257*r_i*1_6"/>
  <p:tag name="KSO_WM_UNIT_CLEAR" val="1"/>
  <p:tag name="KSO_WM_UNIT_LAYERLEVEL" val="1_1"/>
  <p:tag name="KSO_WM_BEAUTIFY_FLAG" val="#wm#"/>
  <p:tag name="KSO_WM_TAG_VERSION" val="1.0"/>
  <p:tag name="KSO_WM_DIAGRAM_GROUP_CODE" val="r1-1"/>
  <p:tag name="KSO_WM_UNIT_FILL_FORE_SCHEMECOLOR_INDEX" val="13"/>
  <p:tag name="KSO_WM_UNIT_FILL_TYPE" val="1"/>
  <p:tag name="KSO_WM_UNIT_TEXT_FILL_FORE_SCHEMECOLOR_INDEX" val="2"/>
  <p:tag name="KSO_WM_UNIT_TEXT_FILL_TYPE" val="1"/>
</p:tagLst>
</file>

<file path=ppt/tags/tag200.xml><?xml version="1.0" encoding="utf-8"?>
<p:tagLst xmlns:p="http://schemas.openxmlformats.org/presentationml/2006/main">
  <p:tag name="KSO_WM_TEMPLATE_CATEGORY" val="diagram"/>
  <p:tag name="KSO_WM_TEMPLATE_INDEX" val="160813"/>
  <p:tag name="KSO_WM_UNIT_TYPE" val="r_t"/>
  <p:tag name="KSO_WM_UNIT_INDEX" val="1_2"/>
  <p:tag name="KSO_WM_UNIT_ID" val="257*r_t*1_2"/>
  <p:tag name="KSO_WM_UNIT_CLEAR" val="1"/>
  <p:tag name="KSO_WM_UNIT_LAYERLEVEL" val="1_1"/>
  <p:tag name="KSO_WM_UNIT_DIAGRAM_CONTRAST_TITLE_CNT" val="3"/>
  <p:tag name="KSO_WM_UNIT_DIAGRAM_DIMENSION_TITLE_CNT" val="1"/>
  <p:tag name="KSO_WM_UNIT_VALUE" val="22"/>
  <p:tag name="KSO_WM_UNIT_HIGHLIGHT" val="0"/>
  <p:tag name="KSO_WM_UNIT_COMPATIBLE" val="0"/>
  <p:tag name="KSO_WM_UNIT_PRESET_TEXT_INDEX" val="3"/>
  <p:tag name="KSO_WM_UNIT_PRESET_TEXT_LEN" val="5"/>
  <p:tag name="KSO_WM_BEAUTIFY_FLAG" val="#wm#"/>
  <p:tag name="KSO_WM_TAG_VERSION" val="1.0"/>
  <p:tag name="KSO_WM_DIAGRAM_GROUP_CODE" val="r1-1"/>
  <p:tag name="KSO_WM_UNIT_FILL_FORE_SCHEMECOLOR_INDEX" val="6"/>
  <p:tag name="KSO_WM_UNIT_FILL_TYPE" val="1"/>
</p:tagLst>
</file>

<file path=ppt/tags/tag201.xml><?xml version="1.0" encoding="utf-8"?>
<p:tagLst xmlns:p="http://schemas.openxmlformats.org/presentationml/2006/main">
  <p:tag name="KSO_WM_TAG_VERSION" val="1.0"/>
  <p:tag name="KSO_WM_BEAUTIFY_FLAG" val="#wm#"/>
  <p:tag name="KSO_WM_UNIT_TYPE" val="i"/>
  <p:tag name="KSO_WM_UNIT_ID" val="diagram160813_4*i*19"/>
  <p:tag name="KSO_WM_TEMPLATE_CATEGORY" val="diagram"/>
  <p:tag name="KSO_WM_TEMPLATE_INDEX" val="160813"/>
  <p:tag name="KSO_WM_UNIT_INDEX" val="19"/>
</p:tagLst>
</file>

<file path=ppt/tags/tag202.xml><?xml version="1.0" encoding="utf-8"?>
<p:tagLst xmlns:p="http://schemas.openxmlformats.org/presentationml/2006/main">
  <p:tag name="KSO_WM_TEMPLATE_CATEGORY" val="diagram"/>
  <p:tag name="KSO_WM_TEMPLATE_INDEX" val="160813"/>
  <p:tag name="KSO_WM_UNIT_TYPE" val="r_i"/>
  <p:tag name="KSO_WM_UNIT_INDEX" val="1_7"/>
  <p:tag name="KSO_WM_UNIT_ID" val="257*r_i*1_7"/>
  <p:tag name="KSO_WM_UNIT_CLEAR" val="1"/>
  <p:tag name="KSO_WM_UNIT_LAYERLEVEL" val="1_1"/>
  <p:tag name="KSO_WM_BEAUTIFY_FLAG" val="#wm#"/>
  <p:tag name="KSO_WM_TAG_VERSION" val="1.0"/>
  <p:tag name="KSO_WM_DIAGRAM_GROUP_CODE" val="r1-1"/>
  <p:tag name="KSO_WM_UNIT_FILL_FORE_SCHEMECOLOR_INDEX" val="5"/>
  <p:tag name="KSO_WM_UNIT_FILL_TYPE" val="1"/>
</p:tagLst>
</file>

<file path=ppt/tags/tag203.xml><?xml version="1.0" encoding="utf-8"?>
<p:tagLst xmlns:p="http://schemas.openxmlformats.org/presentationml/2006/main">
  <p:tag name="KSO_WM_UNIT_VALUE" val="72"/>
  <p:tag name="KSO_WM_UNIT_HIGHLIGHT" val="0"/>
  <p:tag name="KSO_WM_UNIT_COMPATIBLE" val="0"/>
  <p:tag name="KSO_WM_UNIT_PRESET_TEXT_INDEX" val="3"/>
  <p:tag name="KSO_WM_UNIT_PRESET_TEXT_LEN" val="17"/>
  <p:tag name="KSO_WM_TEMPLATE_CATEGORY" val="diagram"/>
  <p:tag name="KSO_WM_TEMPLATE_INDEX" val="160813"/>
  <p:tag name="KSO_WM_UNIT_TYPE" val="r_i"/>
  <p:tag name="KSO_WM_UNIT_INDEX" val="1_8"/>
  <p:tag name="KSO_WM_UNIT_ID" val="257*r_i*1_8"/>
  <p:tag name="KSO_WM_UNIT_CLEAR" val="1"/>
  <p:tag name="KSO_WM_UNIT_LAYERLEVEL" val="1_1"/>
  <p:tag name="KSO_WM_BEAUTIFY_FLAG" val="#wm#"/>
  <p:tag name="KSO_WM_TAG_VERSION" val="1.0"/>
  <p:tag name="KSO_WM_DIAGRAM_GROUP_CODE" val="r1-1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204.xml><?xml version="1.0" encoding="utf-8"?>
<p:tagLst xmlns:p="http://schemas.openxmlformats.org/presentationml/2006/main">
  <p:tag name="KSO_WM_TEMPLATE_CATEGORY" val="diagram"/>
  <p:tag name="KSO_WM_TEMPLATE_INDEX" val="160813"/>
  <p:tag name="KSO_WM_UNIT_TYPE" val="r_i"/>
  <p:tag name="KSO_WM_UNIT_INDEX" val="1_9"/>
  <p:tag name="KSO_WM_UNIT_ID" val="257*r_i*1_9"/>
  <p:tag name="KSO_WM_UNIT_CLEAR" val="1"/>
  <p:tag name="KSO_WM_UNIT_LAYERLEVEL" val="1_1"/>
  <p:tag name="KSO_WM_BEAUTIFY_FLAG" val="#wm#"/>
  <p:tag name="KSO_WM_TAG_VERSION" val="1.0"/>
  <p:tag name="KSO_WM_DIAGRAM_GROUP_CODE" val="r1-1"/>
  <p:tag name="KSO_WM_UNIT_FILL_FORE_SCHEMECOLOR_INDEX" val="13"/>
  <p:tag name="KSO_WM_UNIT_FILL_TYPE" val="1"/>
  <p:tag name="KSO_WM_UNIT_TEXT_FILL_FORE_SCHEMECOLOR_INDEX" val="2"/>
  <p:tag name="KSO_WM_UNIT_TEXT_FILL_TYPE" val="1"/>
</p:tagLst>
</file>

<file path=ppt/tags/tag205.xml><?xml version="1.0" encoding="utf-8"?>
<p:tagLst xmlns:p="http://schemas.openxmlformats.org/presentationml/2006/main">
  <p:tag name="KSO_WM_TEMPLATE_CATEGORY" val="diagram"/>
  <p:tag name="KSO_WM_TEMPLATE_INDEX" val="160813"/>
  <p:tag name="KSO_WM_UNIT_TYPE" val="r_t"/>
  <p:tag name="KSO_WM_UNIT_INDEX" val="1_3"/>
  <p:tag name="KSO_WM_UNIT_ID" val="257*r_t*1_3"/>
  <p:tag name="KSO_WM_UNIT_CLEAR" val="1"/>
  <p:tag name="KSO_WM_UNIT_LAYERLEVEL" val="1_1"/>
  <p:tag name="KSO_WM_UNIT_DIAGRAM_CONTRAST_TITLE_CNT" val="3"/>
  <p:tag name="KSO_WM_UNIT_DIAGRAM_DIMENSION_TITLE_CNT" val="1"/>
  <p:tag name="KSO_WM_UNIT_VALUE" val="22"/>
  <p:tag name="KSO_WM_UNIT_HIGHLIGHT" val="0"/>
  <p:tag name="KSO_WM_UNIT_COMPATIBLE" val="0"/>
  <p:tag name="KSO_WM_UNIT_PRESET_TEXT_INDEX" val="3"/>
  <p:tag name="KSO_WM_UNIT_PRESET_TEXT_LEN" val="5"/>
  <p:tag name="KSO_WM_BEAUTIFY_FLAG" val="#wm#"/>
  <p:tag name="KSO_WM_TAG_VERSION" val="1.0"/>
  <p:tag name="KSO_WM_DIAGRAM_GROUP_CODE" val="r1-1"/>
  <p:tag name="KSO_WM_UNIT_FILL_FORE_SCHEMECOLOR_INDEX" val="6"/>
  <p:tag name="KSO_WM_UNIT_FILL_TYPE" val="1"/>
</p:tagLst>
</file>

<file path=ppt/tags/tag206.xml><?xml version="1.0" encoding="utf-8"?>
<p:tagLst xmlns:p="http://schemas.openxmlformats.org/presentationml/2006/main">
  <p:tag name="KSO_WM_TEMPLATE_CATEGORY" val="diagram"/>
  <p:tag name="KSO_WM_TEMPLATE_INDEX" val="160813"/>
  <p:tag name="KSO_WM_UNIT_TYPE" val="r_v"/>
  <p:tag name="KSO_WM_UNIT_INDEX" val="1_1"/>
  <p:tag name="KSO_WM_UNIT_ID" val="257*r_v*1_1"/>
  <p:tag name="KSO_WM_UNIT_CLEAR" val="1"/>
  <p:tag name="KSO_WM_UNIT_LAYERLEVEL" val="1_1"/>
  <p:tag name="KSO_WM_UNIT_DIAGRAM_CONTRAST_TITLE_CNT" val="3"/>
  <p:tag name="KSO_WM_UNIT_DIAGRAM_DIMENSION_TITLE_CNT" val="1"/>
  <p:tag name="KSO_WM_UNIT_VALUE" val="44"/>
  <p:tag name="KSO_WM_UNIT_HIGHLIGHT" val="0"/>
  <p:tag name="KSO_WM_UNIT_COMPATIBLE" val="0"/>
  <p:tag name="KSO_WM_UNIT_PRESET_TEXT_INDEX" val="3"/>
  <p:tag name="KSO_WM_UNIT_PRESET_TEXT_LEN" val="35"/>
  <p:tag name="KSO_WM_BEAUTIFY_FLAG" val="#wm#"/>
  <p:tag name="KSO_WM_TAG_VERSION" val="1.0"/>
  <p:tag name="KSO_WM_DIAGRAM_GROUP_CODE" val="r1-1"/>
  <p:tag name="KSO_WM_UNIT_TEXT_FILL_FORE_SCHEMECOLOR_INDEX" val="13"/>
  <p:tag name="KSO_WM_UNIT_TEXT_FILL_TYPE" val="1"/>
</p:tagLst>
</file>

<file path=ppt/tags/tag207.xml><?xml version="1.0" encoding="utf-8"?>
<p:tagLst xmlns:p="http://schemas.openxmlformats.org/presentationml/2006/main">
  <p:tag name="KSO_WM_TEMPLATE_CATEGORY" val="diagram"/>
  <p:tag name="KSO_WM_TEMPLATE_INDEX" val="160813"/>
  <p:tag name="KSO_WM_UNIT_TYPE" val="r_v"/>
  <p:tag name="KSO_WM_UNIT_INDEX" val="1_2"/>
  <p:tag name="KSO_WM_UNIT_ID" val="257*r_v*1_2"/>
  <p:tag name="KSO_WM_UNIT_CLEAR" val="1"/>
  <p:tag name="KSO_WM_UNIT_LAYERLEVEL" val="1_1"/>
  <p:tag name="KSO_WM_UNIT_DIAGRAM_CONTRAST_TITLE_CNT" val="3"/>
  <p:tag name="KSO_WM_UNIT_DIAGRAM_DIMENSION_TITLE_CNT" val="1"/>
  <p:tag name="KSO_WM_UNIT_VALUE" val="44"/>
  <p:tag name="KSO_WM_UNIT_HIGHLIGHT" val="0"/>
  <p:tag name="KSO_WM_UNIT_COMPATIBLE" val="0"/>
  <p:tag name="KSO_WM_UNIT_PRESET_TEXT_INDEX" val="3"/>
  <p:tag name="KSO_WM_UNIT_PRESET_TEXT_LEN" val="35"/>
  <p:tag name="KSO_WM_BEAUTIFY_FLAG" val="#wm#"/>
  <p:tag name="KSO_WM_TAG_VERSION" val="1.0"/>
  <p:tag name="KSO_WM_DIAGRAM_GROUP_CODE" val="r1-1"/>
  <p:tag name="KSO_WM_UNIT_TEXT_FILL_FORE_SCHEMECOLOR_INDEX" val="13"/>
  <p:tag name="KSO_WM_UNIT_TEXT_FILL_TYPE" val="1"/>
</p:tagLst>
</file>

<file path=ppt/tags/tag208.xml><?xml version="1.0" encoding="utf-8"?>
<p:tagLst xmlns:p="http://schemas.openxmlformats.org/presentationml/2006/main">
  <p:tag name="KSO_WM_TEMPLATE_CATEGORY" val="diagram"/>
  <p:tag name="KSO_WM_TEMPLATE_INDEX" val="160813"/>
  <p:tag name="KSO_WM_UNIT_TYPE" val="r_v"/>
  <p:tag name="KSO_WM_UNIT_INDEX" val="1_3"/>
  <p:tag name="KSO_WM_UNIT_ID" val="257*r_v*1_3"/>
  <p:tag name="KSO_WM_UNIT_CLEAR" val="1"/>
  <p:tag name="KSO_WM_UNIT_LAYERLEVEL" val="1_1"/>
  <p:tag name="KSO_WM_UNIT_DIAGRAM_CONTRAST_TITLE_CNT" val="3"/>
  <p:tag name="KSO_WM_UNIT_DIAGRAM_DIMENSION_TITLE_CNT" val="1"/>
  <p:tag name="KSO_WM_UNIT_VALUE" val="44"/>
  <p:tag name="KSO_WM_UNIT_HIGHLIGHT" val="0"/>
  <p:tag name="KSO_WM_UNIT_COMPATIBLE" val="0"/>
  <p:tag name="KSO_WM_UNIT_PRESET_TEXT_INDEX" val="3"/>
  <p:tag name="KSO_WM_UNIT_PRESET_TEXT_LEN" val="35"/>
  <p:tag name="KSO_WM_BEAUTIFY_FLAG" val="#wm#"/>
  <p:tag name="KSO_WM_TAG_VERSION" val="1.0"/>
  <p:tag name="KSO_WM_DIAGRAM_GROUP_CODE" val="r1-1"/>
  <p:tag name="KSO_WM_UNIT_TEXT_FILL_FORE_SCHEMECOLOR_INDEX" val="13"/>
  <p:tag name="KSO_WM_UNIT_TEXT_FILL_TYPE" val="1"/>
</p:tagLst>
</file>

<file path=ppt/tags/tag209.xml><?xml version="1.0" encoding="utf-8"?>
<p:tagLst xmlns:p="http://schemas.openxmlformats.org/presentationml/2006/main">
  <p:tag name="KSO_WM_UNIT_VALUE" val="72"/>
  <p:tag name="KSO_WM_UNIT_HIGHLIGHT" val="0"/>
  <p:tag name="KSO_WM_UNIT_COMPATIBLE" val="0"/>
  <p:tag name="KSO_WM_UNIT_PRESET_TEXT_INDEX" val="3"/>
  <p:tag name="KSO_WM_UNIT_PRESET_TEXT_LEN" val="17"/>
  <p:tag name="KSO_WM_TEMPLATE_CATEGORY" val="diagram"/>
  <p:tag name="KSO_WM_TEMPLATE_INDEX" val="160813"/>
  <p:tag name="KSO_WM_UNIT_TYPE" val="r_i"/>
  <p:tag name="KSO_WM_UNIT_INDEX" val="1_2"/>
  <p:tag name="KSO_WM_UNIT_ID" val="257*r_i*1_2"/>
  <p:tag name="KSO_WM_UNIT_CLEAR" val="1"/>
  <p:tag name="KSO_WM_UNIT_LAYERLEVEL" val="1_1"/>
  <p:tag name="KSO_WM_BEAUTIFY_FLAG" val=""/>
  <p:tag name="KSO_WM_TAG_VERSION" val="1.0"/>
  <p:tag name="KSO_WM_DIAGRAM_GROUP_CODE" val="r1-1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210.xml><?xml version="1.0" encoding="utf-8"?>
<p:tagLst xmlns:p="http://schemas.openxmlformats.org/presentationml/2006/main">
  <p:tag name="KSO_WM_UNIT_VALUE" val="72"/>
  <p:tag name="KSO_WM_UNIT_HIGHLIGHT" val="0"/>
  <p:tag name="KSO_WM_UNIT_COMPATIBLE" val="0"/>
  <p:tag name="KSO_WM_UNIT_PRESET_TEXT_INDEX" val="3"/>
  <p:tag name="KSO_WM_UNIT_PRESET_TEXT_LEN" val="17"/>
  <p:tag name="KSO_WM_TEMPLATE_CATEGORY" val="diagram"/>
  <p:tag name="KSO_WM_TEMPLATE_INDEX" val="160813"/>
  <p:tag name="KSO_WM_UNIT_TYPE" val="r_i"/>
  <p:tag name="KSO_WM_UNIT_INDEX" val="1_2"/>
  <p:tag name="KSO_WM_UNIT_ID" val="257*r_i*1_2"/>
  <p:tag name="KSO_WM_UNIT_CLEAR" val="1"/>
  <p:tag name="KSO_WM_UNIT_LAYERLEVEL" val="1_1"/>
  <p:tag name="KSO_WM_BEAUTIFY_FLAG" val=""/>
  <p:tag name="KSO_WM_TAG_VERSION" val="1.0"/>
  <p:tag name="KSO_WM_DIAGRAM_GROUP_CODE" val="r1-1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211.xml><?xml version="1.0" encoding="utf-8"?>
<p:tagLst xmlns:p="http://schemas.openxmlformats.org/presentationml/2006/main">
  <p:tag name="KSO_WM_UNIT_VALUE" val="72"/>
  <p:tag name="KSO_WM_UNIT_HIGHLIGHT" val="0"/>
  <p:tag name="KSO_WM_UNIT_COMPATIBLE" val="0"/>
  <p:tag name="KSO_WM_UNIT_PRESET_TEXT_INDEX" val="3"/>
  <p:tag name="KSO_WM_UNIT_PRESET_TEXT_LEN" val="17"/>
  <p:tag name="KSO_WM_TEMPLATE_CATEGORY" val="diagram"/>
  <p:tag name="KSO_WM_TEMPLATE_INDEX" val="160813"/>
  <p:tag name="KSO_WM_UNIT_TYPE" val="r_i"/>
  <p:tag name="KSO_WM_UNIT_INDEX" val="1_2"/>
  <p:tag name="KSO_WM_UNIT_ID" val="257*r_i*1_2"/>
  <p:tag name="KSO_WM_UNIT_CLEAR" val="1"/>
  <p:tag name="KSO_WM_UNIT_LAYERLEVEL" val="1_1"/>
  <p:tag name="KSO_WM_BEAUTIFY_FLAG" val=""/>
  <p:tag name="KSO_WM_TAG_VERSION" val="1.0"/>
  <p:tag name="KSO_WM_DIAGRAM_GROUP_CODE" val="r1-1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212.xml><?xml version="1.0" encoding="utf-8"?>
<p:tagLst xmlns:p="http://schemas.openxmlformats.org/presentationml/2006/main">
  <p:tag name="KSO_WM_UNIT_VALUE" val="72"/>
  <p:tag name="KSO_WM_UNIT_HIGHLIGHT" val="0"/>
  <p:tag name="KSO_WM_UNIT_COMPATIBLE" val="0"/>
  <p:tag name="KSO_WM_UNIT_PRESET_TEXT_INDEX" val="3"/>
  <p:tag name="KSO_WM_UNIT_PRESET_TEXT_LEN" val="17"/>
  <p:tag name="KSO_WM_TEMPLATE_CATEGORY" val="diagram"/>
  <p:tag name="KSO_WM_TEMPLATE_INDEX" val="160813"/>
  <p:tag name="KSO_WM_UNIT_TYPE" val="r_i"/>
  <p:tag name="KSO_WM_UNIT_INDEX" val="1_2"/>
  <p:tag name="KSO_WM_UNIT_ID" val="257*r_i*1_2"/>
  <p:tag name="KSO_WM_UNIT_CLEAR" val="1"/>
  <p:tag name="KSO_WM_UNIT_LAYERLEVEL" val="1_1"/>
  <p:tag name="KSO_WM_BEAUTIFY_FLAG" val=""/>
  <p:tag name="KSO_WM_TAG_VERSION" val="1.0"/>
  <p:tag name="KSO_WM_DIAGRAM_GROUP_CODE" val="r1-1"/>
  <p:tag name="KSO_WM_UNIT_FILL_FORE_SCHEMECOLOR_INDEX" val="5"/>
  <p:tag name="KSO_WM_UNIT_FILL_TYPE" val="1"/>
  <p:tag name="KSO_WM_UNIT_TEXT_FILL_FORE_SCHEMECOLOR_INDEX" val="5"/>
  <p:tag name="KSO_WM_UNIT_TEXT_FILL_TYPE" val="1"/>
</p:tagLst>
</file>

<file path=ppt/tags/tag213.xml><?xml version="1.0" encoding="utf-8"?>
<p:tagLst xmlns:p="http://schemas.openxmlformats.org/presentationml/2006/main">
  <p:tag name="KSO_WM_SLIDE_ITEM_CNT" val="6"/>
</p:tagLst>
</file>

<file path=ppt/tags/tag21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i"/>
  <p:tag name="KSO_WM_UNIT_INDEX" val="1_1_1"/>
  <p:tag name="KSO_WM_UNIT_ID" val="diagram20228677_5*n_h_i*1_1_1"/>
  <p:tag name="KSO_WM_TEMPLATE_CATEGORY" val="diagram"/>
  <p:tag name="KSO_WM_TEMPLATE_INDEX" val="20228677"/>
  <p:tag name="KSO_WM_UNIT_LAYERLEVEL" val="1_1_1"/>
  <p:tag name="KSO_WM_TAG_VERSION" val="1.0"/>
  <p:tag name="KSO_WM_BEAUTIFY_FLAG" val="#wm#"/>
  <p:tag name="KSO_WM_UNIT_LINE_FORE_SCHEMECOLOR_INDEX" val="5"/>
  <p:tag name="KSO_WM_UNIT_LINE_FILL_TYPE" val="2"/>
  <p:tag name="KSO_WM_UNIT_TEXT_FILL_FORE_SCHEMECOLOR_INDEX" val="2"/>
  <p:tag name="KSO_WM_UNIT_TEXT_FILL_TYPE" val="1"/>
</p:tagLst>
</file>

<file path=ppt/tags/tag215.xml><?xml version="1.0" encoding="utf-8"?>
<p:tagLst xmlns:p="http://schemas.openxmlformats.org/presentationml/2006/main">
  <p:tag name="KSO_WM_UNIT_TEXT_FILL_FORE_SCHEMECOLOR_INDEX_BRIGHTNESS" val="0"/>
  <p:tag name="KSO_WM_UNIT_TEXT_FILL_FORE_SCHEMECOLOR_INDEX" val="2"/>
  <p:tag name="KSO_WM_UNIT_TEXT_FILL_TYPE" val="1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5_1"/>
  <p:tag name="KSO_WM_UNIT_ID" val="diagram20228677_5*n_h_h_i*1_2_5_1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</p:tagLst>
</file>

<file path=ppt/tags/tag216.xml><?xml version="1.0" encoding="utf-8"?>
<p:tagLst xmlns:p="http://schemas.openxmlformats.org/presentationml/2006/main">
  <p:tag name="KSO_WM_UNIT_TEXT_FILL_FORE_SCHEMECOLOR_INDEX_BRIGHTNESS" val="0"/>
  <p:tag name="KSO_WM_UNIT_TEXT_FILL_FORE_SCHEMECOLOR_INDEX" val="2"/>
  <p:tag name="KSO_WM_UNIT_TEXT_FILL_TYPE" val="1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1_3"/>
  <p:tag name="KSO_WM_UNIT_ID" val="diagram20228677_5*n_h_h_i*1_2_1_3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</p:tagLst>
</file>

<file path=ppt/tags/tag21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i"/>
  <p:tag name="KSO_WM_UNIT_INDEX" val="1_1_2"/>
  <p:tag name="KSO_WM_UNIT_ID" val="diagram20228677_5*n_h_i*1_1_2"/>
  <p:tag name="KSO_WM_TEMPLATE_CATEGORY" val="diagram"/>
  <p:tag name="KSO_WM_TEMPLATE_INDEX" val="20228677"/>
  <p:tag name="KSO_WM_UNIT_LAYERLEVEL" val="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1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i"/>
  <p:tag name="KSO_WM_UNIT_INDEX" val="1_1_3"/>
  <p:tag name="KSO_WM_UNIT_ID" val="diagram20228677_5*n_h_i*1_1_3"/>
  <p:tag name="KSO_WM_TEMPLATE_CATEGORY" val="diagram"/>
  <p:tag name="KSO_WM_TEMPLATE_INDEX" val="20228677"/>
  <p:tag name="KSO_WM_UNIT_LAYERLEVEL" val="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1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i"/>
  <p:tag name="KSO_WM_UNIT_INDEX" val="1_1_4"/>
  <p:tag name="KSO_WM_UNIT_ID" val="diagram20228677_5*n_h_i*1_1_4"/>
  <p:tag name="KSO_WM_TEMPLATE_CATEGORY" val="diagram"/>
  <p:tag name="KSO_WM_TEMPLATE_INDEX" val="20228677"/>
  <p:tag name="KSO_WM_UNIT_LAYERLEVEL" val="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2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i"/>
  <p:tag name="KSO_WM_UNIT_INDEX" val="1_1_5"/>
  <p:tag name="KSO_WM_UNIT_ID" val="diagram20228677_5*n_h_i*1_1_5"/>
  <p:tag name="KSO_WM_TEMPLATE_CATEGORY" val="diagram"/>
  <p:tag name="KSO_WM_TEMPLATE_INDEX" val="20228677"/>
  <p:tag name="KSO_WM_UNIT_LAYERLEVEL" val="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21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标题"/>
  <p:tag name="KSO_WM_UNIT_NOCLEAR" val="0"/>
  <p:tag name="KSO_WM_UNIT_VALUE" val="12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a"/>
  <p:tag name="KSO_WM_UNIT_INDEX" val="1_1_1"/>
  <p:tag name="KSO_WM_UNIT_ID" val="diagram20228677_5*n_h_a*1_1_1"/>
  <p:tag name="KSO_WM_TEMPLATE_CATEGORY" val="diagram"/>
  <p:tag name="KSO_WM_TEMPLATE_INDEX" val="20228677"/>
  <p:tag name="KSO_WM_UNIT_LAYERLEVEL" val="1_1_1"/>
  <p:tag name="KSO_WM_TAG_VERSION" val="1.0"/>
  <p:tag name="KSO_WM_BEAUTIFY_FLAG" val="#wm#"/>
  <p:tag name="KSO_WM_UNIT_TEXT_FILL_FORE_SCHEMECOLOR_INDEX" val="14"/>
  <p:tag name="KSO_WM_UNIT_TEXT_FILL_TYPE" val="1"/>
</p:tagLst>
</file>

<file path=ppt/tags/tag222.xml><?xml version="1.0" encoding="utf-8"?>
<p:tagLst xmlns:p="http://schemas.openxmlformats.org/presentationml/2006/main">
  <p:tag name="KSO_WM_UNIT_TEXT_FILL_FORE_SCHEMECOLOR_INDEX_BRIGHTNESS" val="0"/>
  <p:tag name="KSO_WM_UNIT_TEXT_FILL_FORE_SCHEMECOLOR_INDEX" val="2"/>
  <p:tag name="KSO_WM_UNIT_TEXT_FILL_TYPE" val="1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4_1"/>
  <p:tag name="KSO_WM_UNIT_ID" val="diagram20228677_5*n_h_h_i*1_2_4_1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</p:tagLst>
</file>

<file path=ppt/tags/tag223.xml><?xml version="1.0" encoding="utf-8"?>
<p:tagLst xmlns:p="http://schemas.openxmlformats.org/presentationml/2006/main">
  <p:tag name="KSO_WM_UNIT_TEXT_FILL_FORE_SCHEMECOLOR_INDEX_BRIGHTNESS" val="0"/>
  <p:tag name="KSO_WM_UNIT_TEXT_FILL_FORE_SCHEMECOLOR_INDEX" val="2"/>
  <p:tag name="KSO_WM_UNIT_TEXT_FILL_TYPE" val="1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2_3"/>
  <p:tag name="KSO_WM_UNIT_ID" val="diagram20228677_5*n_h_h_i*1_2_2_3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</p:tagLst>
</file>

<file path=ppt/tags/tag224.xml><?xml version="1.0" encoding="utf-8"?>
<p:tagLst xmlns:p="http://schemas.openxmlformats.org/presentationml/2006/main">
  <p:tag name="KSO_WM_UNIT_TEXT_FILL_FORE_SCHEMECOLOR_INDEX_BRIGHTNESS" val="0"/>
  <p:tag name="KSO_WM_UNIT_TEXT_FILL_FORE_SCHEMECOLOR_INDEX" val="2"/>
  <p:tag name="KSO_WM_UNIT_TEXT_FILL_TYPE" val="1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3_2"/>
  <p:tag name="KSO_WM_UNIT_ID" val="diagram20228677_5*n_h_h_i*1_2_3_2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</p:tagLst>
</file>

<file path=ppt/tags/tag22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1_1"/>
  <p:tag name="KSO_WM_UNIT_ID" val="diagram20228677_5*n_h_h_i*1_2_1_1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26.xml><?xml version="1.0" encoding="utf-8"?>
<p:tagLst xmlns:p="http://schemas.openxmlformats.org/presentationml/2006/main">
  <p:tag name="KSO_WM_UNIT_ISCONTENTSTITLE" val="0"/>
  <p:tag name="KSO_WM_UNIT_ISNUMDGMTITLE" val="0"/>
  <p:tag name="KSO_WM_UNIT_PRESET_TEXT" val="请输入标题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a"/>
  <p:tag name="KSO_WM_UNIT_INDEX" val="1_2_1_1"/>
  <p:tag name="KSO_WM_UNIT_ID" val="diagram20228677_5*n_h_h_a*1_2_1_1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TEXT_FILL_FORE_SCHEMECOLOR_INDEX" val="14"/>
  <p:tag name="KSO_WM_UNIT_TEXT_FILL_TYPE" val="1"/>
</p:tagLst>
</file>

<file path=ppt/tags/tag22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1_2"/>
  <p:tag name="KSO_WM_UNIT_ID" val="diagram20228677_5*n_h_h_i*1_2_1_2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28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UNIT_SUBTYPE" val="a"/>
  <p:tag name="KSO_WM_UNIT_PRESET_TEXT" val="点击此处添加正文，文字是您思想的提炼，请言简意赅的阐述您的观点。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f"/>
  <p:tag name="KSO_WM_UNIT_INDEX" val="1_2_1_1"/>
  <p:tag name="KSO_WM_UNIT_ID" val="diagram20228677_5*n_h_h_f*1_2_1_1"/>
  <p:tag name="KSO_WM_TEMPLATE_CATEGORY" val="diagram"/>
  <p:tag name="KSO_WM_TEMPLATE_INDEX" val="20228677"/>
  <p:tag name="KSO_WM_UNIT_LAYERLEVEL" val="1_1_1_1"/>
  <p:tag name="KSO_WM_TAG_VERSION" val="1.0"/>
  <p:tag name="KSO_WM_BEAUTIFY_FLAG" val="#wm#"/>
</p:tagLst>
</file>

<file path=ppt/tags/tag2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2_1"/>
  <p:tag name="KSO_WM_UNIT_ID" val="diagram20228677_5*n_h_h_i*1_2_2_1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30.xml><?xml version="1.0" encoding="utf-8"?>
<p:tagLst xmlns:p="http://schemas.openxmlformats.org/presentationml/2006/main">
  <p:tag name="KSO_WM_UNIT_ISCONTENTSTITLE" val="0"/>
  <p:tag name="KSO_WM_UNIT_ISNUMDGMTITLE" val="0"/>
  <p:tag name="KSO_WM_UNIT_PRESET_TEXT" val="请输入标题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a"/>
  <p:tag name="KSO_WM_UNIT_INDEX" val="1_2_2_1"/>
  <p:tag name="KSO_WM_UNIT_ID" val="diagram20228677_5*n_h_h_a*1_2_2_1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TEXT_FILL_FORE_SCHEMECOLOR_INDEX" val="14"/>
  <p:tag name="KSO_WM_UNIT_TEXT_FILL_TYPE" val="1"/>
</p:tagLst>
</file>

<file path=ppt/tags/tag2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2_2"/>
  <p:tag name="KSO_WM_UNIT_ID" val="diagram20228677_5*n_h_h_i*1_2_2_2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32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UNIT_SUBTYPE" val="a"/>
  <p:tag name="KSO_WM_UNIT_PRESET_TEXT" val="点击此处添加正文，文字是您思想的提炼，请言简意赅的阐述您的观点。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f"/>
  <p:tag name="KSO_WM_UNIT_INDEX" val="1_2_2_1"/>
  <p:tag name="KSO_WM_UNIT_ID" val="diagram20228677_5*n_h_h_f*1_2_2_1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VALUE" val="51"/>
</p:tagLst>
</file>

<file path=ppt/tags/tag2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3_3"/>
  <p:tag name="KSO_WM_UNIT_ID" val="diagram20228677_5*n_h_h_i*1_2_3_3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34.xml><?xml version="1.0" encoding="utf-8"?>
<p:tagLst xmlns:p="http://schemas.openxmlformats.org/presentationml/2006/main">
  <p:tag name="KSO_WM_UNIT_ISCONTENTSTITLE" val="0"/>
  <p:tag name="KSO_WM_UNIT_ISNUMDGMTITLE" val="0"/>
  <p:tag name="KSO_WM_UNIT_PRESET_TEXT" val="请输入标题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a"/>
  <p:tag name="KSO_WM_UNIT_INDEX" val="1_2_3_1"/>
  <p:tag name="KSO_WM_UNIT_ID" val="diagram20228677_5*n_h_h_a*1_2_3_1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TEXT_FILL_FORE_SCHEMECOLOR_INDEX" val="14"/>
  <p:tag name="KSO_WM_UNIT_TEXT_FILL_TYPE" val="1"/>
</p:tagLst>
</file>

<file path=ppt/tags/tag23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3_1"/>
  <p:tag name="KSO_WM_UNIT_ID" val="diagram20228677_5*n_h_h_i*1_2_3_1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36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UNIT_SUBTYPE" val="a"/>
  <p:tag name="KSO_WM_UNIT_PRESET_TEXT" val="点击此处添加正文，文字是您思想的提炼，请言简意赅的阐述您的观点。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f"/>
  <p:tag name="KSO_WM_UNIT_INDEX" val="1_2_3_1"/>
  <p:tag name="KSO_WM_UNIT_ID" val="diagram20228677_5*n_h_h_f*1_2_3_1"/>
  <p:tag name="KSO_WM_TEMPLATE_CATEGORY" val="diagram"/>
  <p:tag name="KSO_WM_TEMPLATE_INDEX" val="20228677"/>
  <p:tag name="KSO_WM_UNIT_LAYERLEVEL" val="1_1_1_1"/>
  <p:tag name="KSO_WM_TAG_VERSION" val="1.0"/>
  <p:tag name="KSO_WM_BEAUTIFY_FLAG" val="#wm#"/>
</p:tagLst>
</file>

<file path=ppt/tags/tag23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4_2"/>
  <p:tag name="KSO_WM_UNIT_ID" val="diagram20228677_5*n_h_h_i*1_2_4_2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38.xml><?xml version="1.0" encoding="utf-8"?>
<p:tagLst xmlns:p="http://schemas.openxmlformats.org/presentationml/2006/main">
  <p:tag name="KSO_WM_UNIT_ISCONTENTSTITLE" val="0"/>
  <p:tag name="KSO_WM_UNIT_ISNUMDGMTITLE" val="0"/>
  <p:tag name="KSO_WM_UNIT_PRESET_TEXT" val="请输入标题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a"/>
  <p:tag name="KSO_WM_UNIT_INDEX" val="1_2_4_1"/>
  <p:tag name="KSO_WM_UNIT_ID" val="diagram20228677_5*n_h_h_a*1_2_4_1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TEXT_FILL_FORE_SCHEMECOLOR_INDEX" val="14"/>
  <p:tag name="KSO_WM_UNIT_TEXT_FILL_TYPE" val="1"/>
</p:tagLst>
</file>

<file path=ppt/tags/tag2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4_3"/>
  <p:tag name="KSO_WM_UNIT_ID" val="diagram20228677_5*n_h_h_i*1_2_4_3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40.xml><?xml version="1.0" encoding="utf-8"?>
<p:tagLst xmlns:p="http://schemas.openxmlformats.org/presentationml/2006/main">
  <p:tag name="KSO_WM_UNIT_TEXT_FILL_FORE_SCHEMECOLOR_INDEX_BRIGHTNESS" val="0"/>
  <p:tag name="KSO_WM_UNIT_TEXT_FILL_FORE_SCHEMECOLOR_INDEX" val="14"/>
  <p:tag name="KSO_WM_UNIT_TEXT_FILL_TYPE" val="1"/>
  <p:tag name="KSO_WM_UNIT_SUBTYPE" val="a"/>
  <p:tag name="KSO_WM_UNIT_PRESET_TEXT" val="点击此处添加正文，文字是您思想的提炼，请言简意赅的阐述您的观点。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f"/>
  <p:tag name="KSO_WM_UNIT_INDEX" val="1_2_4_1"/>
  <p:tag name="KSO_WM_UNIT_ID" val="diagram20228677_5*n_h_h_f*1_2_4_1"/>
  <p:tag name="KSO_WM_TEMPLATE_CATEGORY" val="diagram"/>
  <p:tag name="KSO_WM_TEMPLATE_INDEX" val="20228677"/>
  <p:tag name="KSO_WM_UNIT_LAYERLEVEL" val="1_1_1_1"/>
  <p:tag name="KSO_WM_TAG_VERSION" val="1.0"/>
  <p:tag name="KSO_WM_BEAUTIFY_FLAG" val="#wm#"/>
</p:tagLst>
</file>

<file path=ppt/tags/tag24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i"/>
  <p:tag name="KSO_WM_UNIT_INDEX" val="1_2_5_2"/>
  <p:tag name="KSO_WM_UNIT_ID" val="diagram20228677_5*n_h_h_i*1_2_5_2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FILL_FORE_SCHEMECOLOR_INDEX" val="5"/>
  <p:tag name="KSO_WM_UNIT_FILL_TYPE" val="1"/>
  <p:tag name="KSO_WM_UNIT_TEXT_FILL_FORE_SCHEMECOLOR_INDEX" val="2"/>
  <p:tag name="KSO_WM_UNIT_TEXT_FILL_TYPE" val="1"/>
</p:tagLst>
</file>

<file path=ppt/tags/tag242.xml><?xml version="1.0" encoding="utf-8"?>
<p:tagLst xmlns:p="http://schemas.openxmlformats.org/presentationml/2006/main">
  <p:tag name="KSO_WM_UNIT_ISCONTENTSTITLE" val="0"/>
  <p:tag name="KSO_WM_UNIT_ISNUMDGMTITLE" val="0"/>
  <p:tag name="KSO_WM_UNIT_PRESET_TEXT" val="请输入标题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n1-1"/>
  <p:tag name="KSO_WM_UNIT_TYPE" val="n_h_h_a"/>
  <p:tag name="KSO_WM_UNIT_INDEX" val="1_2_5_1"/>
  <p:tag name="KSO_WM_UNIT_ID" val="diagram20228677_5*n_h_h_a*1_2_5_1"/>
  <p:tag name="KSO_WM_TEMPLATE_CATEGORY" val="diagram"/>
  <p:tag name="KSO_WM_TEMPLATE_INDEX" val="20228677"/>
  <p:tag name="KSO_WM_UNIT_LAYERLEVEL" val="1_1_1_1"/>
  <p:tag name="KSO_WM_TAG_VERSION" val="1.0"/>
  <p:tag name="KSO_WM_BEAUTIFY_FLAG" val="#wm#"/>
  <p:tag name="KSO_WM_UNIT_TEXT_FILL_FORE_SCHEMECOLOR_INDEX" val="14"/>
  <p:tag name="KSO_WM_UNIT_TEXT_FILL_TYPE" val="1"/>
</p:tagLst>
</file>

<file path=ppt/tags/tag243.xml><?xml version="1.0" encoding="utf-8"?>
<p:tagLst xmlns:p="http://schemas.openxmlformats.org/presentationml/2006/main">
  <p:tag name="TABLE_ENDDRAG_ORIGIN_RECT" val="671*255"/>
  <p:tag name="TABLE_ENDDRAG_RECT" val="144*180*671*255"/>
</p:tagLst>
</file>

<file path=ppt/tags/tag244.xml><?xml version="1.0" encoding="utf-8"?>
<p:tagLst xmlns:p="http://schemas.openxmlformats.org/presentationml/2006/main">
  <p:tag name="KSO_WM_BEAUTIFY_FLAG" val=""/>
</p:tagLst>
</file>

<file path=ppt/tags/tag245.xml><?xml version="1.0" encoding="utf-8"?>
<p:tagLst xmlns:p="http://schemas.openxmlformats.org/presentationml/2006/main">
  <p:tag name="KSO_WM_BEAUTIFY_FLAG" val=""/>
</p:tagLst>
</file>

<file path=ppt/tags/tag246.xml><?xml version="1.0" encoding="utf-8"?>
<p:tagLst xmlns:p="http://schemas.openxmlformats.org/presentationml/2006/main">
  <p:tag name="KSO_WM_BEAUTIFY_FLAG" val=""/>
</p:tagLst>
</file>

<file path=ppt/tags/tag247.xml><?xml version="1.0" encoding="utf-8"?>
<p:tagLst xmlns:p="http://schemas.openxmlformats.org/presentationml/2006/main">
  <p:tag name="KSO_WM_BEAUTIFY_FLAG" val=""/>
</p:tagLst>
</file>

<file path=ppt/tags/tag248.xml><?xml version="1.0" encoding="utf-8"?>
<p:tagLst xmlns:p="http://schemas.openxmlformats.org/presentationml/2006/main">
  <p:tag name="KSO_WM_BEAUTIFY_FLAG" val=""/>
</p:tagLst>
</file>

<file path=ppt/tags/tag249.xml><?xml version="1.0" encoding="utf-8"?>
<p:tagLst xmlns:p="http://schemas.openxmlformats.org/presentationml/2006/main">
  <p:tag name="KSO_WM_BEAUTIFY_FLAG" val=""/>
</p:tagLst>
</file>

<file path=ppt/tags/tag250.xml><?xml version="1.0" encoding="utf-8"?>
<p:tagLst xmlns:p="http://schemas.openxmlformats.org/presentationml/2006/main">
  <p:tag name="KSO_WM_BEAUTIFY_FLAG" val=""/>
</p:tagLst>
</file>

<file path=ppt/tags/tag251.xml><?xml version="1.0" encoding="utf-8"?>
<p:tagLst xmlns:p="http://schemas.openxmlformats.org/presentationml/2006/main">
  <p:tag name="KSO_WM_BEAUTIFY_FLAG" val=""/>
</p:tagLst>
</file>

<file path=ppt/tags/tag252.xml><?xml version="1.0" encoding="utf-8"?>
<p:tagLst xmlns:p="http://schemas.openxmlformats.org/presentationml/2006/main">
  <p:tag name="KSO_WM_BEAUTIFY_FLAG" val=""/>
</p:tagLst>
</file>

<file path=ppt/tags/tag253.xml><?xml version="1.0" encoding="utf-8"?>
<p:tagLst xmlns:p="http://schemas.openxmlformats.org/presentationml/2006/main">
  <p:tag name="KSO_WM_BEAUTIFY_FLAG" val=""/>
</p:tagLst>
</file>

<file path=ppt/tags/tag254.xml><?xml version="1.0" encoding="utf-8"?>
<p:tagLst xmlns:p="http://schemas.openxmlformats.org/presentationml/2006/main">
  <p:tag name="KSO_WM_BEAUTIFY_FLAG" val=""/>
</p:tagLst>
</file>

<file path=ppt/tags/tag255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添加标题"/>
  <p:tag name="KSO_WM_UNIT_NOCLEAR" val="0"/>
  <p:tag name="KSO_WM_UNIT_VALUE" val="7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21203_7*a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DEFAULT_FONT" val="36;44;2"/>
  <p:tag name="KSO_WM_UNIT_BLOCK" val="0"/>
  <p:tag name="KSO_WM_UNIT_SM_LIMIT_TYPE" val="2"/>
  <p:tag name="KSO_WM_UNIT_DEC_AREA_ID" val="0c91cdeb3ee04258a1fddfe35ae78e5a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</p:tagLst>
</file>

<file path=ppt/tags/tag256.xml><?xml version="1.0" encoding="utf-8"?>
<p:tagLst xmlns:p="http://schemas.openxmlformats.org/presentationml/2006/main"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21203_7*e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BLOCK" val="0"/>
  <p:tag name="KSO_WM_UNIT_SM_LIMIT_TYPE" val="2"/>
  <p:tag name="KSO_WM_UNIT_DEC_AREA_ID" val="9798278f2fe245829522138ae6b90a97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DEFAULT_FONT" val="118;142;2"/>
  <p:tag name="KSO_WM_UNIT_PRESET_TEXT" val="01"/>
  <p:tag name="KSO_WM_UNIT_NOCLEAR" val="0"/>
  <p:tag name="KSO_WM_UNIT_VALUE" val="1"/>
</p:tagLst>
</file>

<file path=ppt/tags/tag2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2"/>
  <p:tag name="KSO_WM_UNIT_ID" val="custom20221203_7*i*2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BLOCK" val="0"/>
  <p:tag name="KSO_WM_UNIT_SM_LIMIT_TYPE" val="4"/>
  <p:tag name="KSO_WM_UNIT_DEC_AREA_ID" val="8e38d6959daa470281f15b4260590158"/>
  <p:tag name="KSO_WM_UNIT_DECORATE_INFO" val="{&quot;ReferentInfo&quot;:{&quot;Id&quot;:&quot;0c91cdeb3ee04258a1fddfe35ae78e5a;e354e8fb4fee4671bfc19f41ce3f555d&quot;,&quot;X&quot;:{&quot;Pos&quot;:0},&quot;Y&quot;:{&quot;Pos&quot;:1}},&quot;DecorateInfoX&quot;:{&quot;Pos&quot;:2,&quot;IsAbs&quot;:true},&quot;DecorateInfoY&quot;:{&quot;Pos&quot;:1,&quot;IsAbs&quot;:true},&quot;DecorateInfoW&quot;:{&quot;IsAbs&quot;:true},&quot;DecorateInfoH&quot;:{&quot;IsAbs&quot;:false},&quot;whChangeMode&quot;:0}"/>
</p:tagLst>
</file>

<file path=ppt/tags/tag258.xml><?xml version="1.0" encoding="utf-8"?>
<p:tagLst xmlns:p="http://schemas.openxmlformats.org/presentationml/2006/main">
  <p:tag name="KSO_WM_UNIT_SUBTYPE" val="a"/>
  <p:tag name="KSO_WM_UNIT_PRESET_TEXT" val="单击此处添加文本具体内容，简明扼要地阐述你的观点"/>
  <p:tag name="KSO_WM_UNIT_NOCLEAR" val="0"/>
  <p:tag name="KSO_WM_UNIT_VALUE" val="42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custom20221203_7*f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DEFAULT_FONT" val="16;22;2"/>
  <p:tag name="KSO_WM_UNIT_BLOCK" val="0"/>
  <p:tag name="KSO_WM_UNIT_SM_LIMIT_TYPE" val="2"/>
  <p:tag name="KSO_WM_UNIT_DEC_AREA_ID" val="e354e8fb4fee4671bfc19f41ce3f555d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</p:tagLst>
</file>

<file path=ppt/tags/tag259.xml><?xml version="1.0" encoding="utf-8"?>
<p:tagLst xmlns:p="http://schemas.openxmlformats.org/presentationml/2006/main">
  <p:tag name="KSO_WM_SLIDE_ID" val="custom20221203_7"/>
  <p:tag name="KSO_WM_TEMPLATE_SUBCATEGORY" val="0"/>
  <p:tag name="KSO_WM_TEMPLATE_MASTER_TYPE" val="1"/>
  <p:tag name="KSO_WM_TEMPLATE_COLOR_TYPE" val="1"/>
  <p:tag name="KSO_WM_SLIDE_TYPE" val="sectionTitle"/>
  <p:tag name="KSO_WM_SLIDE_SUBTYPE" val="picTxt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21203"/>
  <p:tag name="KSO_WM_SLIDE_LAYOUT" val="a_e_f"/>
  <p:tag name="KSO_WM_SLIDE_LAYOUT_CNT" val="1_1_1"/>
</p:tagLst>
</file>

<file path=ppt/tags/tag260.xml><?xml version="1.0" encoding="utf-8"?>
<p:tagLst xmlns:p="http://schemas.openxmlformats.org/presentationml/2006/main">
  <p:tag name="KSO_WM_BEAUTIFY_FLAG" val=""/>
</p:tagLst>
</file>

<file path=ppt/tags/tag261.xml><?xml version="1.0" encoding="utf-8"?>
<p:tagLst xmlns:p="http://schemas.openxmlformats.org/presentationml/2006/main">
  <p:tag name="KSO_WM_BEAUTIFY_FLAG" val=""/>
</p:tagLst>
</file>

<file path=ppt/tags/tag262.xml><?xml version="1.0" encoding="utf-8"?>
<p:tagLst xmlns:p="http://schemas.openxmlformats.org/presentationml/2006/main">
  <p:tag name="KSO_WM_BEAUTIFY_FLAG" val=""/>
</p:tagLst>
</file>

<file path=ppt/tags/tag263.xml><?xml version="1.0" encoding="utf-8"?>
<p:tagLst xmlns:p="http://schemas.openxmlformats.org/presentationml/2006/main">
  <p:tag name="KSO_WM_BEAUTIFY_FLAG" val=""/>
</p:tagLst>
</file>

<file path=ppt/tags/tag264.xml><?xml version="1.0" encoding="utf-8"?>
<p:tagLst xmlns:p="http://schemas.openxmlformats.org/presentationml/2006/main">
  <p:tag name="KSO_WM_BEAUTIFY_FLAG" val=""/>
</p:tagLst>
</file>

<file path=ppt/tags/tag265.xml><?xml version="1.0" encoding="utf-8"?>
<p:tagLst xmlns:p="http://schemas.openxmlformats.org/presentationml/2006/main">
  <p:tag name="KSO_WM_BEAUTIFY_FLAG" val=""/>
</p:tagLst>
</file>

<file path=ppt/tags/tag266.xml><?xml version="1.0" encoding="utf-8"?>
<p:tagLst xmlns:p="http://schemas.openxmlformats.org/presentationml/2006/main">
  <p:tag name="KSO_WM_BEAUTIFY_FLAG" val=""/>
</p:tagLst>
</file>

<file path=ppt/tags/tag267.xml><?xml version="1.0" encoding="utf-8"?>
<p:tagLst xmlns:p="http://schemas.openxmlformats.org/presentationml/2006/main">
  <p:tag name="KSO_WM_BEAUTIFY_FLAG" val=""/>
</p:tagLst>
</file>

<file path=ppt/tags/tag268.xml><?xml version="1.0" encoding="utf-8"?>
<p:tagLst xmlns:p="http://schemas.openxmlformats.org/presentationml/2006/main">
  <p:tag name="KSO_WM_BEAUTIFY_FLAG" val=""/>
</p:tagLst>
</file>

<file path=ppt/tags/tag269.xml><?xml version="1.0" encoding="utf-8"?>
<p:tagLst xmlns:p="http://schemas.openxmlformats.org/presentationml/2006/main">
  <p:tag name="KSO_WM_BEAUTIFY_FLAG" val=""/>
</p:tagLst>
</file>

<file path=ppt/tags/tag270.xml><?xml version="1.0" encoding="utf-8"?>
<p:tagLst xmlns:p="http://schemas.openxmlformats.org/presentationml/2006/main">
  <p:tag name="KSO_WM_BEAUTIFY_FLAG" val=""/>
</p:tagLst>
</file>

<file path=ppt/tags/tag271.xml><?xml version="1.0" encoding="utf-8"?>
<p:tagLst xmlns:p="http://schemas.openxmlformats.org/presentationml/2006/main">
  <p:tag name="KSO_WM_BEAUTIFY_FLAG" val=""/>
</p:tagLst>
</file>

<file path=ppt/tags/tag272.xml><?xml version="1.0" encoding="utf-8"?>
<p:tagLst xmlns:p="http://schemas.openxmlformats.org/presentationml/2006/main">
  <p:tag name="KSO_WM_BEAUTIFY_FLAG" val=""/>
</p:tagLst>
</file>

<file path=ppt/tags/tag273.xml><?xml version="1.0" encoding="utf-8"?>
<p:tagLst xmlns:p="http://schemas.openxmlformats.org/presentationml/2006/main">
  <p:tag name="KSO_WM_BEAUTIFY_FLAG" val=""/>
</p:tagLst>
</file>

<file path=ppt/tags/tag274.xml><?xml version="1.0" encoding="utf-8"?>
<p:tagLst xmlns:p="http://schemas.openxmlformats.org/presentationml/2006/main">
  <p:tag name="KSO_WM_BEAUTIFY_FLAG" val=""/>
</p:tagLst>
</file>

<file path=ppt/tags/tag275.xml><?xml version="1.0" encoding="utf-8"?>
<p:tagLst xmlns:p="http://schemas.openxmlformats.org/presentationml/2006/main">
  <p:tag name="KSO_WM_BEAUTIFY_FLAG" val=""/>
</p:tagLst>
</file>

<file path=ppt/tags/tag276.xml><?xml version="1.0" encoding="utf-8"?>
<p:tagLst xmlns:p="http://schemas.openxmlformats.org/presentationml/2006/main">
  <p:tag name="KSO_WM_BEAUTIFY_FLAG" val=""/>
</p:tagLst>
</file>

<file path=ppt/tags/tag277.xml><?xml version="1.0" encoding="utf-8"?>
<p:tagLst xmlns:p="http://schemas.openxmlformats.org/presentationml/2006/main">
  <p:tag name="KSO_WM_BEAUTIFY_FLAG" val=""/>
</p:tagLst>
</file>

<file path=ppt/tags/tag278.xml><?xml version="1.0" encoding="utf-8"?>
<p:tagLst xmlns:p="http://schemas.openxmlformats.org/presentationml/2006/main">
  <p:tag name="KSO_WM_BEAUTIFY_FLAG" val=""/>
</p:tagLst>
</file>

<file path=ppt/tags/tag279.xml><?xml version="1.0" encoding="utf-8"?>
<p:tagLst xmlns:p="http://schemas.openxmlformats.org/presentationml/2006/main">
  <p:tag name="KSO_WM_BEAUTIFY_FLAG" val=""/>
</p:tagLst>
</file>

<file path=ppt/tags/tag280.xml><?xml version="1.0" encoding="utf-8"?>
<p:tagLst xmlns:p="http://schemas.openxmlformats.org/presentationml/2006/main">
  <p:tag name="KSO_WM_BEAUTIFY_FLAG" val=""/>
</p:tagLst>
</file>

<file path=ppt/tags/tag281.xml><?xml version="1.0" encoding="utf-8"?>
<p:tagLst xmlns:p="http://schemas.openxmlformats.org/presentationml/2006/main">
  <p:tag name="KSO_WM_BEAUTIFY_FLAG" val=""/>
</p:tagLst>
</file>

<file path=ppt/tags/tag282.xml><?xml version="1.0" encoding="utf-8"?>
<p:tagLst xmlns:p="http://schemas.openxmlformats.org/presentationml/2006/main">
  <p:tag name="KSO_WM_BEAUTIFY_FLAG" val=""/>
</p:tagLst>
</file>

<file path=ppt/tags/tag283.xml><?xml version="1.0" encoding="utf-8"?>
<p:tagLst xmlns:p="http://schemas.openxmlformats.org/presentationml/2006/main">
  <p:tag name="KSO_WM_BEAUTIFY_FLAG" val=""/>
</p:tagLst>
</file>

<file path=ppt/tags/tag284.xml><?xml version="1.0" encoding="utf-8"?>
<p:tagLst xmlns:p="http://schemas.openxmlformats.org/presentationml/2006/main">
  <p:tag name="KSO_WM_BEAUTIFY_FLAG" val=""/>
</p:tagLst>
</file>

<file path=ppt/tags/tag285.xml><?xml version="1.0" encoding="utf-8"?>
<p:tagLst xmlns:p="http://schemas.openxmlformats.org/presentationml/2006/main">
  <p:tag name="KSO_WM_BEAUTIFY_FLAG" val=""/>
</p:tagLst>
</file>

<file path=ppt/tags/tag286.xml><?xml version="1.0" encoding="utf-8"?>
<p:tagLst xmlns:p="http://schemas.openxmlformats.org/presentationml/2006/main">
  <p:tag name="KSO_WM_BEAUTIFY_FLAG" val=""/>
</p:tagLst>
</file>

<file path=ppt/tags/tag287.xml><?xml version="1.0" encoding="utf-8"?>
<p:tagLst xmlns:p="http://schemas.openxmlformats.org/presentationml/2006/main">
  <p:tag name="KSO_WM_BEAUTIFY_FLAG" val=""/>
</p:tagLst>
</file>

<file path=ppt/tags/tag288.xml><?xml version="1.0" encoding="utf-8"?>
<p:tagLst xmlns:p="http://schemas.openxmlformats.org/presentationml/2006/main">
  <p:tag name="KSO_WM_BEAUTIFY_FLAG" val=""/>
</p:tagLst>
</file>

<file path=ppt/tags/tag289.xml><?xml version="1.0" encoding="utf-8"?>
<p:tagLst xmlns:p="http://schemas.openxmlformats.org/presentationml/2006/main">
  <p:tag name="KSO_WM_BEAUTIFY_FLAG" val=""/>
</p:tagLst>
</file>

<file path=ppt/tags/tag290.xml><?xml version="1.0" encoding="utf-8"?>
<p:tagLst xmlns:p="http://schemas.openxmlformats.org/presentationml/2006/main">
  <p:tag name="KSO_WM_BEAUTIFY_FLAG" val=""/>
</p:tagLst>
</file>

<file path=ppt/tags/tag291.xml><?xml version="1.0" encoding="utf-8"?>
<p:tagLst xmlns:p="http://schemas.openxmlformats.org/presentationml/2006/main">
  <p:tag name="KSO_WM_BEAUTIFY_FLAG" val=""/>
</p:tagLst>
</file>

<file path=ppt/tags/tag292.xml><?xml version="1.0" encoding="utf-8"?>
<p:tagLst xmlns:p="http://schemas.openxmlformats.org/presentationml/2006/main">
  <p:tag name="KSO_WM_BEAUTIFY_FLAG" val=""/>
</p:tagLst>
</file>

<file path=ppt/tags/tag293.xml><?xml version="1.0" encoding="utf-8"?>
<p:tagLst xmlns:p="http://schemas.openxmlformats.org/presentationml/2006/main">
  <p:tag name="KSO_WM_BEAUTIFY_FLAG" val=""/>
</p:tagLst>
</file>

<file path=ppt/tags/tag294.xml><?xml version="1.0" encoding="utf-8"?>
<p:tagLst xmlns:p="http://schemas.openxmlformats.org/presentationml/2006/main">
  <p:tag name="KSO_WM_BEAUTIFY_FLAG" val=""/>
</p:tagLst>
</file>

<file path=ppt/tags/tag295.xml><?xml version="1.0" encoding="utf-8"?>
<p:tagLst xmlns:p="http://schemas.openxmlformats.org/presentationml/2006/main">
  <p:tag name="KSO_WM_BEAUTIFY_FLAG" val=""/>
</p:tagLst>
</file>

<file path=ppt/tags/tag296.xml><?xml version="1.0" encoding="utf-8"?>
<p:tagLst xmlns:p="http://schemas.openxmlformats.org/presentationml/2006/main">
  <p:tag name="KSO_WM_BEAUTIFY_FLAG" val=""/>
</p:tagLst>
</file>

<file path=ppt/tags/tag297.xml><?xml version="1.0" encoding="utf-8"?>
<p:tagLst xmlns:p="http://schemas.openxmlformats.org/presentationml/2006/main">
  <p:tag name="KSO_WM_BEAUTIFY_FLAG" val=""/>
</p:tagLst>
</file>

<file path=ppt/tags/tag298.xml><?xml version="1.0" encoding="utf-8"?>
<p:tagLst xmlns:p="http://schemas.openxmlformats.org/presentationml/2006/main">
  <p:tag name="KSO_WM_BEAUTIFY_FLAG" val=""/>
</p:tagLst>
</file>

<file path=ppt/tags/tag299.xml><?xml version="1.0" encoding="utf-8"?>
<p:tagLst xmlns:p="http://schemas.openxmlformats.org/presentationml/2006/main">
  <p:tag name="KSO_WM_BEAUTIFY_FLAG" val=""/>
</p:tagLst>
</file>

<file path=ppt/tags/tag300.xml><?xml version="1.0" encoding="utf-8"?>
<p:tagLst xmlns:p="http://schemas.openxmlformats.org/presentationml/2006/main">
  <p:tag name="KSO_WM_BEAUTIFY_FLAG" val=""/>
</p:tagLst>
</file>

<file path=ppt/tags/tag301.xml><?xml version="1.0" encoding="utf-8"?>
<p:tagLst xmlns:p="http://schemas.openxmlformats.org/presentationml/2006/main">
  <p:tag name="KSO_WM_BEAUTIFY_FLAG" val=""/>
</p:tagLst>
</file>

<file path=ppt/tags/tag302.xml><?xml version="1.0" encoding="utf-8"?>
<p:tagLst xmlns:p="http://schemas.openxmlformats.org/presentationml/2006/main">
  <p:tag name="KSO_WM_BEAUTIFY_FLAG" val=""/>
</p:tagLst>
</file>

<file path=ppt/tags/tag303.xml><?xml version="1.0" encoding="utf-8"?>
<p:tagLst xmlns:p="http://schemas.openxmlformats.org/presentationml/2006/main">
  <p:tag name="KSO_WM_BEAUTIFY_FLAG" val=""/>
</p:tagLst>
</file>

<file path=ppt/tags/tag304.xml><?xml version="1.0" encoding="utf-8"?>
<p:tagLst xmlns:p="http://schemas.openxmlformats.org/presentationml/2006/main">
  <p:tag name="KSO_WM_BEAUTIFY_FLAG" val=""/>
</p:tagLst>
</file>

<file path=ppt/tags/tag305.xml><?xml version="1.0" encoding="utf-8"?>
<p:tagLst xmlns:p="http://schemas.openxmlformats.org/presentationml/2006/main">
  <p:tag name="KSO_WM_BEAUTIFY_FLAG" val=""/>
</p:tagLst>
</file>

<file path=ppt/tags/tag306.xml><?xml version="1.0" encoding="utf-8"?>
<p:tagLst xmlns:p="http://schemas.openxmlformats.org/presentationml/2006/main">
  <p:tag name="KSO_WM_BEAUTIFY_FLAG" val=""/>
</p:tagLst>
</file>

<file path=ppt/tags/tag307.xml><?xml version="1.0" encoding="utf-8"?>
<p:tagLst xmlns:p="http://schemas.openxmlformats.org/presentationml/2006/main">
  <p:tag name="KSO_WM_BEAUTIFY_FLAG" val=""/>
</p:tagLst>
</file>

<file path=ppt/tags/tag308.xml><?xml version="1.0" encoding="utf-8"?>
<p:tagLst xmlns:p="http://schemas.openxmlformats.org/presentationml/2006/main">
  <p:tag name="KSO_WM_BEAUTIFY_FLAG" val=""/>
</p:tagLst>
</file>

<file path=ppt/tags/tag309.xml><?xml version="1.0" encoding="utf-8"?>
<p:tagLst xmlns:p="http://schemas.openxmlformats.org/presentationml/2006/main">
  <p:tag name="KSO_WM_BEAUTIFY_FLAG" val=""/>
</p:tagLst>
</file>

<file path=ppt/tags/tag310.xml><?xml version="1.0" encoding="utf-8"?>
<p:tagLst xmlns:p="http://schemas.openxmlformats.org/presentationml/2006/main">
  <p:tag name="KSO_WM_BEAUTIFY_FLAG" val=""/>
</p:tagLst>
</file>

<file path=ppt/tags/tag311.xml><?xml version="1.0" encoding="utf-8"?>
<p:tagLst xmlns:p="http://schemas.openxmlformats.org/presentationml/2006/main">
  <p:tag name="KSO_WM_BEAUTIFY_FLAG" val=""/>
</p:tagLst>
</file>

<file path=ppt/tags/tag312.xml><?xml version="1.0" encoding="utf-8"?>
<p:tagLst xmlns:p="http://schemas.openxmlformats.org/presentationml/2006/main">
  <p:tag name="KSO_WM_BEAUTIFY_FLAG" val=""/>
</p:tagLst>
</file>

<file path=ppt/tags/tag313.xml><?xml version="1.0" encoding="utf-8"?>
<p:tagLst xmlns:p="http://schemas.openxmlformats.org/presentationml/2006/main">
  <p:tag name="KSO_WM_BEAUTIFY_FLAG" val=""/>
</p:tagLst>
</file>

<file path=ppt/tags/tag314.xml><?xml version="1.0" encoding="utf-8"?>
<p:tagLst xmlns:p="http://schemas.openxmlformats.org/presentationml/2006/main">
  <p:tag name="KSO_WM_BEAUTIFY_FLAG" val=""/>
</p:tagLst>
</file>

<file path=ppt/tags/tag315.xml><?xml version="1.0" encoding="utf-8"?>
<p:tagLst xmlns:p="http://schemas.openxmlformats.org/presentationml/2006/main">
  <p:tag name="KSO_WM_BEAUTIFY_FLAG" val=""/>
</p:tagLst>
</file>

<file path=ppt/tags/tag316.xml><?xml version="1.0" encoding="utf-8"?>
<p:tagLst xmlns:p="http://schemas.openxmlformats.org/presentationml/2006/main">
  <p:tag name="KSO_WM_BEAUTIFY_FLAG" val=""/>
</p:tagLst>
</file>

<file path=ppt/tags/tag317.xml><?xml version="1.0" encoding="utf-8"?>
<p:tagLst xmlns:p="http://schemas.openxmlformats.org/presentationml/2006/main">
  <p:tag name="KSO_WM_BEAUTIFY_FLAG" val=""/>
</p:tagLst>
</file>

<file path=ppt/tags/tag318.xml><?xml version="1.0" encoding="utf-8"?>
<p:tagLst xmlns:p="http://schemas.openxmlformats.org/presentationml/2006/main">
  <p:tag name="KSO_WM_BEAUTIFY_FLAG" val=""/>
</p:tagLst>
</file>

<file path=ppt/tags/tag319.xml><?xml version="1.0" encoding="utf-8"?>
<p:tagLst xmlns:p="http://schemas.openxmlformats.org/presentationml/2006/main">
  <p:tag name="KSO_WM_BEAUTIFY_FLAG" val=""/>
</p:tagLst>
</file>

<file path=ppt/tags/tag320.xml><?xml version="1.0" encoding="utf-8"?>
<p:tagLst xmlns:p="http://schemas.openxmlformats.org/presentationml/2006/main">
  <p:tag name="KSO_WM_BEAUTIFY_FLAG" val=""/>
</p:tagLst>
</file>

<file path=ppt/tags/tag321.xml><?xml version="1.0" encoding="utf-8"?>
<p:tagLst xmlns:p="http://schemas.openxmlformats.org/presentationml/2006/main">
  <p:tag name="KSO_WM_BEAUTIFY_FLAG" val=""/>
</p:tagLst>
</file>

<file path=ppt/tags/tag322.xml><?xml version="1.0" encoding="utf-8"?>
<p:tagLst xmlns:p="http://schemas.openxmlformats.org/presentationml/2006/main">
  <p:tag name="KSO_WM_BEAUTIFY_FLAG" val=""/>
</p:tagLst>
</file>

<file path=ppt/tags/tag323.xml><?xml version="1.0" encoding="utf-8"?>
<p:tagLst xmlns:p="http://schemas.openxmlformats.org/presentationml/2006/main">
  <p:tag name="KSO_WM_BEAUTIFY_FLAG" val=""/>
</p:tagLst>
</file>

<file path=ppt/tags/tag324.xml><?xml version="1.0" encoding="utf-8"?>
<p:tagLst xmlns:p="http://schemas.openxmlformats.org/presentationml/2006/main">
  <p:tag name="KSO_WM_BEAUTIFY_FLAG" val=""/>
</p:tagLst>
</file>

<file path=ppt/tags/tag325.xml><?xml version="1.0" encoding="utf-8"?>
<p:tagLst xmlns:p="http://schemas.openxmlformats.org/presentationml/2006/main">
  <p:tag name="KSO_WM_BEAUTIFY_FLAG" val=""/>
</p:tagLst>
</file>

<file path=ppt/tags/tag326.xml><?xml version="1.0" encoding="utf-8"?>
<p:tagLst xmlns:p="http://schemas.openxmlformats.org/presentationml/2006/main">
  <p:tag name="KSO_WM_BEAUTIFY_FLAG" val=""/>
</p:tagLst>
</file>

<file path=ppt/tags/tag327.xml><?xml version="1.0" encoding="utf-8"?>
<p:tagLst xmlns:p="http://schemas.openxmlformats.org/presentationml/2006/main">
  <p:tag name="KSO_WM_BEAUTIFY_FLAG" val=""/>
</p:tagLst>
</file>

<file path=ppt/tags/tag328.xml><?xml version="1.0" encoding="utf-8"?>
<p:tagLst xmlns:p="http://schemas.openxmlformats.org/presentationml/2006/main">
  <p:tag name="KSO_WM_BEAUTIFY_FLAG" val=""/>
</p:tagLst>
</file>

<file path=ppt/tags/tag329.xml><?xml version="1.0" encoding="utf-8"?>
<p:tagLst xmlns:p="http://schemas.openxmlformats.org/presentationml/2006/main">
  <p:tag name="KSO_WM_BEAUTIFY_FLAG" val=""/>
</p:tagLst>
</file>

<file path=ppt/tags/tag330.xml><?xml version="1.0" encoding="utf-8"?>
<p:tagLst xmlns:p="http://schemas.openxmlformats.org/presentationml/2006/main">
  <p:tag name="KSO_WM_BEAUTIFY_FLAG" val=""/>
</p:tagLst>
</file>

<file path=ppt/tags/tag331.xml><?xml version="1.0" encoding="utf-8"?>
<p:tagLst xmlns:p="http://schemas.openxmlformats.org/presentationml/2006/main">
  <p:tag name="KSO_WM_BEAUTIFY_FLAG" val=""/>
</p:tagLst>
</file>

<file path=ppt/tags/tag332.xml><?xml version="1.0" encoding="utf-8"?>
<p:tagLst xmlns:p="http://schemas.openxmlformats.org/presentationml/2006/main">
  <p:tag name="KSO_WM_BEAUTIFY_FLAG" val=""/>
</p:tagLst>
</file>

<file path=ppt/tags/tag333.xml><?xml version="1.0" encoding="utf-8"?>
<p:tagLst xmlns:p="http://schemas.openxmlformats.org/presentationml/2006/main">
  <p:tag name="KSO_WM_BEAUTIFY_FLAG" val=""/>
</p:tagLst>
</file>

<file path=ppt/tags/tag334.xml><?xml version="1.0" encoding="utf-8"?>
<p:tagLst xmlns:p="http://schemas.openxmlformats.org/presentationml/2006/main">
  <p:tag name="KSO_WM_BEAUTIFY_FLAG" val=""/>
</p:tagLst>
</file>

<file path=ppt/tags/tag335.xml><?xml version="1.0" encoding="utf-8"?>
<p:tagLst xmlns:p="http://schemas.openxmlformats.org/presentationml/2006/main">
  <p:tag name="KSO_WM_BEAUTIFY_FLAG" val=""/>
</p:tagLst>
</file>

<file path=ppt/tags/tag336.xml><?xml version="1.0" encoding="utf-8"?>
<p:tagLst xmlns:p="http://schemas.openxmlformats.org/presentationml/2006/main">
  <p:tag name="KSO_WM_BEAUTIFY_FLAG" val=""/>
</p:tagLst>
</file>

<file path=ppt/tags/tag337.xml><?xml version="1.0" encoding="utf-8"?>
<p:tagLst xmlns:p="http://schemas.openxmlformats.org/presentationml/2006/main">
  <p:tag name="KSO_WM_BEAUTIFY_FLAG" val=""/>
</p:tagLst>
</file>

<file path=ppt/tags/tag338.xml><?xml version="1.0" encoding="utf-8"?>
<p:tagLst xmlns:p="http://schemas.openxmlformats.org/presentationml/2006/main">
  <p:tag name="KSO_WM_BEAUTIFY_FLAG" val=""/>
</p:tagLst>
</file>

<file path=ppt/tags/tag339.xml><?xml version="1.0" encoding="utf-8"?>
<p:tagLst xmlns:p="http://schemas.openxmlformats.org/presentationml/2006/main">
  <p:tag name="KSO_WM_BEAUTIFY_FLAG" val=""/>
</p:tagLst>
</file>

<file path=ppt/tags/tag340.xml><?xml version="1.0" encoding="utf-8"?>
<p:tagLst xmlns:p="http://schemas.openxmlformats.org/presentationml/2006/main">
  <p:tag name="KSO_WM_BEAUTIFY_FLAG" val=""/>
</p:tagLst>
</file>

<file path=ppt/tags/tag341.xml><?xml version="1.0" encoding="utf-8"?>
<p:tagLst xmlns:p="http://schemas.openxmlformats.org/presentationml/2006/main">
  <p:tag name="KSO_WM_BEAUTIFY_FLAG" val=""/>
</p:tagLst>
</file>

<file path=ppt/tags/tag342.xml><?xml version="1.0" encoding="utf-8"?>
<p:tagLst xmlns:p="http://schemas.openxmlformats.org/presentationml/2006/main">
  <p:tag name="KSO_WM_BEAUTIFY_FLAG" val=""/>
</p:tagLst>
</file>

<file path=ppt/tags/tag343.xml><?xml version="1.0" encoding="utf-8"?>
<p:tagLst xmlns:p="http://schemas.openxmlformats.org/presentationml/2006/main">
  <p:tag name="KSO_WM_BEAUTIFY_FLAG" val=""/>
</p:tagLst>
</file>

<file path=ppt/tags/tag344.xml><?xml version="1.0" encoding="utf-8"?>
<p:tagLst xmlns:p="http://schemas.openxmlformats.org/presentationml/2006/main">
  <p:tag name="KSO_WM_BEAUTIFY_FLAG" val=""/>
</p:tagLst>
</file>

<file path=ppt/tags/tag345.xml><?xml version="1.0" encoding="utf-8"?>
<p:tagLst xmlns:p="http://schemas.openxmlformats.org/presentationml/2006/main">
  <p:tag name="KSO_WM_BEAUTIFY_FLAG" val=""/>
</p:tagLst>
</file>

<file path=ppt/tags/tag346.xml><?xml version="1.0" encoding="utf-8"?>
<p:tagLst xmlns:p="http://schemas.openxmlformats.org/presentationml/2006/main">
  <p:tag name="KSO_WM_BEAUTIFY_FLAG" val=""/>
</p:tagLst>
</file>

<file path=ppt/tags/tag347.xml><?xml version="1.0" encoding="utf-8"?>
<p:tagLst xmlns:p="http://schemas.openxmlformats.org/presentationml/2006/main">
  <p:tag name="KSO_WM_BEAUTIFY_FLAG" val=""/>
</p:tagLst>
</file>

<file path=ppt/tags/tag348.xml><?xml version="1.0" encoding="utf-8"?>
<p:tagLst xmlns:p="http://schemas.openxmlformats.org/presentationml/2006/main">
  <p:tag name="KSO_WM_BEAUTIFY_FLAG" val=""/>
</p:tagLst>
</file>

<file path=ppt/tags/tag349.xml><?xml version="1.0" encoding="utf-8"?>
<p:tagLst xmlns:p="http://schemas.openxmlformats.org/presentationml/2006/main">
  <p:tag name="KSO_WM_BEAUTIFY_FLAG" val=""/>
</p:tagLst>
</file>

<file path=ppt/tags/tag350.xml><?xml version="1.0" encoding="utf-8"?>
<p:tagLst xmlns:p="http://schemas.openxmlformats.org/presentationml/2006/main">
  <p:tag name="KSO_WM_BEAUTIFY_FLAG" val=""/>
</p:tagLst>
</file>

<file path=ppt/tags/tag351.xml><?xml version="1.0" encoding="utf-8"?>
<p:tagLst xmlns:p="http://schemas.openxmlformats.org/presentationml/2006/main">
  <p:tag name="KSO_WM_BEAUTIFY_FLAG" val=""/>
</p:tagLst>
</file>

<file path=ppt/tags/tag352.xml><?xml version="1.0" encoding="utf-8"?>
<p:tagLst xmlns:p="http://schemas.openxmlformats.org/presentationml/2006/main">
  <p:tag name="KSO_WM_BEAUTIFY_FLAG" val=""/>
</p:tagLst>
</file>

<file path=ppt/tags/tag353.xml><?xml version="1.0" encoding="utf-8"?>
<p:tagLst xmlns:p="http://schemas.openxmlformats.org/presentationml/2006/main">
  <p:tag name="KSO_WM_BEAUTIFY_FLAG" val=""/>
</p:tagLst>
</file>

<file path=ppt/tags/tag354.xml><?xml version="1.0" encoding="utf-8"?>
<p:tagLst xmlns:p="http://schemas.openxmlformats.org/presentationml/2006/main">
  <p:tag name="KSO_WM_BEAUTIFY_FLAG" val=""/>
</p:tagLst>
</file>

<file path=ppt/tags/tag355.xml><?xml version="1.0" encoding="utf-8"?>
<p:tagLst xmlns:p="http://schemas.openxmlformats.org/presentationml/2006/main">
  <p:tag name="KSO_WM_BEAUTIFY_FLAG" val=""/>
</p:tagLst>
</file>

<file path=ppt/tags/tag356.xml><?xml version="1.0" encoding="utf-8"?>
<p:tagLst xmlns:p="http://schemas.openxmlformats.org/presentationml/2006/main">
  <p:tag name="KSO_WM_BEAUTIFY_FLAG" val=""/>
</p:tagLst>
</file>

<file path=ppt/tags/tag357.xml><?xml version="1.0" encoding="utf-8"?>
<p:tagLst xmlns:p="http://schemas.openxmlformats.org/presentationml/2006/main">
  <p:tag name="KSO_WM_BEAUTIFY_FLAG" val=""/>
</p:tagLst>
</file>

<file path=ppt/tags/tag358.xml><?xml version="1.0" encoding="utf-8"?>
<p:tagLst xmlns:p="http://schemas.openxmlformats.org/presentationml/2006/main">
  <p:tag name="KSO_WM_BEAUTIFY_FLAG" val=""/>
</p:tagLst>
</file>

<file path=ppt/tags/tag359.xml><?xml version="1.0" encoding="utf-8"?>
<p:tagLst xmlns:p="http://schemas.openxmlformats.org/presentationml/2006/main">
  <p:tag name="KSO_WM_BEAUTIFY_FLAG" val=""/>
</p:tagLst>
</file>

<file path=ppt/tags/tag360.xml><?xml version="1.0" encoding="utf-8"?>
<p:tagLst xmlns:p="http://schemas.openxmlformats.org/presentationml/2006/main">
  <p:tag name="KSO_WM_BEAUTIFY_FLAG" val=""/>
</p:tagLst>
</file>

<file path=ppt/tags/tag361.xml><?xml version="1.0" encoding="utf-8"?>
<p:tagLst xmlns:p="http://schemas.openxmlformats.org/presentationml/2006/main">
  <p:tag name="KSO_WM_BEAUTIFY_FLAG" val=""/>
</p:tagLst>
</file>

<file path=ppt/tags/tag362.xml><?xml version="1.0" encoding="utf-8"?>
<p:tagLst xmlns:p="http://schemas.openxmlformats.org/presentationml/2006/main">
  <p:tag name="KSO_WM_BEAUTIFY_FLAG" val=""/>
</p:tagLst>
</file>

<file path=ppt/tags/tag363.xml><?xml version="1.0" encoding="utf-8"?>
<p:tagLst xmlns:p="http://schemas.openxmlformats.org/presentationml/2006/main">
  <p:tag name="KSO_WM_BEAUTIFY_FLAG" val=""/>
</p:tagLst>
</file>

<file path=ppt/tags/tag364.xml><?xml version="1.0" encoding="utf-8"?>
<p:tagLst xmlns:p="http://schemas.openxmlformats.org/presentationml/2006/main">
  <p:tag name="KSO_WM_BEAUTIFY_FLAG" val=""/>
</p:tagLst>
</file>

<file path=ppt/tags/tag365.xml><?xml version="1.0" encoding="utf-8"?>
<p:tagLst xmlns:p="http://schemas.openxmlformats.org/presentationml/2006/main">
  <p:tag name="KSO_WM_BEAUTIFY_FLAG" val=""/>
</p:tagLst>
</file>

<file path=ppt/tags/tag366.xml><?xml version="1.0" encoding="utf-8"?>
<p:tagLst xmlns:p="http://schemas.openxmlformats.org/presentationml/2006/main">
  <p:tag name="KSO_WM_BEAUTIFY_FLAG" val=""/>
</p:tagLst>
</file>

<file path=ppt/tags/tag367.xml><?xml version="1.0" encoding="utf-8"?>
<p:tagLst xmlns:p="http://schemas.openxmlformats.org/presentationml/2006/main">
  <p:tag name="KSO_WM_BEAUTIFY_FLAG" val=""/>
</p:tagLst>
</file>

<file path=ppt/tags/tag368.xml><?xml version="1.0" encoding="utf-8"?>
<p:tagLst xmlns:p="http://schemas.openxmlformats.org/presentationml/2006/main">
  <p:tag name="KSO_WM_BEAUTIFY_FLAG" val=""/>
</p:tagLst>
</file>

<file path=ppt/tags/tag369.xml><?xml version="1.0" encoding="utf-8"?>
<p:tagLst xmlns:p="http://schemas.openxmlformats.org/presentationml/2006/main">
  <p:tag name="KSO_WM_BEAUTIFY_FLAG" val=""/>
</p:tagLst>
</file>

<file path=ppt/tags/tag370.xml><?xml version="1.0" encoding="utf-8"?>
<p:tagLst xmlns:p="http://schemas.openxmlformats.org/presentationml/2006/main">
  <p:tag name="KSO_WM_BEAUTIFY_FLAG" val=""/>
</p:tagLst>
</file>

<file path=ppt/tags/tag371.xml><?xml version="1.0" encoding="utf-8"?>
<p:tagLst xmlns:p="http://schemas.openxmlformats.org/presentationml/2006/main">
  <p:tag name="KSO_WM_BEAUTIFY_FLAG" val=""/>
</p:tagLst>
</file>

<file path=ppt/tags/tag372.xml><?xml version="1.0" encoding="utf-8"?>
<p:tagLst xmlns:p="http://schemas.openxmlformats.org/presentationml/2006/main">
  <p:tag name="KSO_WM_BEAUTIFY_FLAG" val=""/>
</p:tagLst>
</file>

<file path=ppt/tags/tag373.xml><?xml version="1.0" encoding="utf-8"?>
<p:tagLst xmlns:p="http://schemas.openxmlformats.org/presentationml/2006/main">
  <p:tag name="KSO_WM_BEAUTIFY_FLAG" val=""/>
</p:tagLst>
</file>

<file path=ppt/tags/tag374.xml><?xml version="1.0" encoding="utf-8"?>
<p:tagLst xmlns:p="http://schemas.openxmlformats.org/presentationml/2006/main">
  <p:tag name="KSO_WM_BEAUTIFY_FLAG" val=""/>
</p:tagLst>
</file>

<file path=ppt/tags/tag375.xml><?xml version="1.0" encoding="utf-8"?>
<p:tagLst xmlns:p="http://schemas.openxmlformats.org/presentationml/2006/main">
  <p:tag name="KSO_WM_BEAUTIFY_FLAG" val=""/>
</p:tagLst>
</file>

<file path=ppt/tags/tag376.xml><?xml version="1.0" encoding="utf-8"?>
<p:tagLst xmlns:p="http://schemas.openxmlformats.org/presentationml/2006/main">
  <p:tag name="KSO_WM_BEAUTIFY_FLAG" val=""/>
</p:tagLst>
</file>

<file path=ppt/tags/tag377.xml><?xml version="1.0" encoding="utf-8"?>
<p:tagLst xmlns:p="http://schemas.openxmlformats.org/presentationml/2006/main">
  <p:tag name="KSO_WM_BEAUTIFY_FLAG" val=""/>
</p:tagLst>
</file>

<file path=ppt/tags/tag378.xml><?xml version="1.0" encoding="utf-8"?>
<p:tagLst xmlns:p="http://schemas.openxmlformats.org/presentationml/2006/main">
  <p:tag name="KSO_WM_BEAUTIFY_FLAG" val=""/>
</p:tagLst>
</file>

<file path=ppt/tags/tag379.xml><?xml version="1.0" encoding="utf-8"?>
<p:tagLst xmlns:p="http://schemas.openxmlformats.org/presentationml/2006/main">
  <p:tag name="KSO_WM_BEAUTIFY_FLAG" val=""/>
</p:tagLst>
</file>

<file path=ppt/tags/tag380.xml><?xml version="1.0" encoding="utf-8"?>
<p:tagLst xmlns:p="http://schemas.openxmlformats.org/presentationml/2006/main">
  <p:tag name="KSO_WM_BEAUTIFY_FLAG" val=""/>
</p:tagLst>
</file>

<file path=ppt/tags/tag381.xml><?xml version="1.0" encoding="utf-8"?>
<p:tagLst xmlns:p="http://schemas.openxmlformats.org/presentationml/2006/main">
  <p:tag name="KSO_WM_BEAUTIFY_FLAG" val=""/>
</p:tagLst>
</file>

<file path=ppt/tags/tag382.xml><?xml version="1.0" encoding="utf-8"?>
<p:tagLst xmlns:p="http://schemas.openxmlformats.org/presentationml/2006/main">
  <p:tag name="KSO_WM_BEAUTIFY_FLAG" val=""/>
</p:tagLst>
</file>

<file path=ppt/tags/tag383.xml><?xml version="1.0" encoding="utf-8"?>
<p:tagLst xmlns:p="http://schemas.openxmlformats.org/presentationml/2006/main">
  <p:tag name="KSO_WM_BEAUTIFY_FLAG" val=""/>
</p:tagLst>
</file>

<file path=ppt/tags/tag384.xml><?xml version="1.0" encoding="utf-8"?>
<p:tagLst xmlns:p="http://schemas.openxmlformats.org/presentationml/2006/main">
  <p:tag name="KSO_WM_BEAUTIFY_FLAG" val=""/>
</p:tagLst>
</file>

<file path=ppt/tags/tag385.xml><?xml version="1.0" encoding="utf-8"?>
<p:tagLst xmlns:p="http://schemas.openxmlformats.org/presentationml/2006/main">
  <p:tag name="KSO_WM_BEAUTIFY_FLAG" val=""/>
</p:tagLst>
</file>

<file path=ppt/tags/tag386.xml><?xml version="1.0" encoding="utf-8"?>
<p:tagLst xmlns:p="http://schemas.openxmlformats.org/presentationml/2006/main">
  <p:tag name="KSO_WM_BEAUTIFY_FLAG" val=""/>
</p:tagLst>
</file>

<file path=ppt/tags/tag387.xml><?xml version="1.0" encoding="utf-8"?>
<p:tagLst xmlns:p="http://schemas.openxmlformats.org/presentationml/2006/main">
  <p:tag name="KSO_WM_BEAUTIFY_FLAG" val=""/>
</p:tagLst>
</file>

<file path=ppt/tags/tag388.xml><?xml version="1.0" encoding="utf-8"?>
<p:tagLst xmlns:p="http://schemas.openxmlformats.org/presentationml/2006/main">
  <p:tag name="KSO_WM_BEAUTIFY_FLAG" val=""/>
</p:tagLst>
</file>

<file path=ppt/tags/tag389.xml><?xml version="1.0" encoding="utf-8"?>
<p:tagLst xmlns:p="http://schemas.openxmlformats.org/presentationml/2006/main">
  <p:tag name="KSO_WM_BEAUTIFY_FLAG" val=""/>
</p:tagLst>
</file>

<file path=ppt/tags/tag390.xml><?xml version="1.0" encoding="utf-8"?>
<p:tagLst xmlns:p="http://schemas.openxmlformats.org/presentationml/2006/main">
  <p:tag name="KSO_WM_BEAUTIFY_FLAG" val=""/>
</p:tagLst>
</file>

<file path=ppt/tags/tag391.xml><?xml version="1.0" encoding="utf-8"?>
<p:tagLst xmlns:p="http://schemas.openxmlformats.org/presentationml/2006/main">
  <p:tag name="KSO_WM_BEAUTIFY_FLAG" val=""/>
</p:tagLst>
</file>

<file path=ppt/tags/tag392.xml><?xml version="1.0" encoding="utf-8"?>
<p:tagLst xmlns:p="http://schemas.openxmlformats.org/presentationml/2006/main">
  <p:tag name="KSO_WM_BEAUTIFY_FLAG" val=""/>
</p:tagLst>
</file>

<file path=ppt/tags/tag393.xml><?xml version="1.0" encoding="utf-8"?>
<p:tagLst xmlns:p="http://schemas.openxmlformats.org/presentationml/2006/main">
  <p:tag name="KSO_WM_BEAUTIFY_FLAG" val=""/>
</p:tagLst>
</file>

<file path=ppt/tags/tag394.xml><?xml version="1.0" encoding="utf-8"?>
<p:tagLst xmlns:p="http://schemas.openxmlformats.org/presentationml/2006/main">
  <p:tag name="KSO_WM_BEAUTIFY_FLAG" val=""/>
</p:tagLst>
</file>

<file path=ppt/tags/tag395.xml><?xml version="1.0" encoding="utf-8"?>
<p:tagLst xmlns:p="http://schemas.openxmlformats.org/presentationml/2006/main">
  <p:tag name="KSO_WM_BEAUTIFY_FLAG" val=""/>
</p:tagLst>
</file>

<file path=ppt/tags/tag396.xml><?xml version="1.0" encoding="utf-8"?>
<p:tagLst xmlns:p="http://schemas.openxmlformats.org/presentationml/2006/main">
  <p:tag name="KSO_WM_BEAUTIFY_FLAG" val=""/>
</p:tagLst>
</file>

<file path=ppt/tags/tag397.xml><?xml version="1.0" encoding="utf-8"?>
<p:tagLst xmlns:p="http://schemas.openxmlformats.org/presentationml/2006/main">
  <p:tag name="KSO_WM_BEAUTIFY_FLAG" val=""/>
</p:tagLst>
</file>

<file path=ppt/tags/tag398.xml><?xml version="1.0" encoding="utf-8"?>
<p:tagLst xmlns:p="http://schemas.openxmlformats.org/presentationml/2006/main">
  <p:tag name="KSO_WM_BEAUTIFY_FLAG" val=""/>
</p:tagLst>
</file>

<file path=ppt/tags/tag399.xml><?xml version="1.0" encoding="utf-8"?>
<p:tagLst xmlns:p="http://schemas.openxmlformats.org/presentationml/2006/main">
  <p:tag name="KSO_WM_BEAUTIFY_FLAG" val=""/>
</p:tagLst>
</file>

<file path=ppt/tags/tag400.xml><?xml version="1.0" encoding="utf-8"?>
<p:tagLst xmlns:p="http://schemas.openxmlformats.org/presentationml/2006/main">
  <p:tag name="KSO_WM_BEAUTIFY_FLAG" val=""/>
</p:tagLst>
</file>

<file path=ppt/tags/tag401.xml><?xml version="1.0" encoding="utf-8"?>
<p:tagLst xmlns:p="http://schemas.openxmlformats.org/presentationml/2006/main">
  <p:tag name="KSO_WM_BEAUTIFY_FLAG" val=""/>
</p:tagLst>
</file>

<file path=ppt/tags/tag402.xml><?xml version="1.0" encoding="utf-8"?>
<p:tagLst xmlns:p="http://schemas.openxmlformats.org/presentationml/2006/main">
  <p:tag name="KSO_WM_BEAUTIFY_FLAG" val=""/>
</p:tagLst>
</file>

<file path=ppt/tags/tag403.xml><?xml version="1.0" encoding="utf-8"?>
<p:tagLst xmlns:p="http://schemas.openxmlformats.org/presentationml/2006/main">
  <p:tag name="KSO_WM_BEAUTIFY_FLAG" val=""/>
</p:tagLst>
</file>

<file path=ppt/tags/tag404.xml><?xml version="1.0" encoding="utf-8"?>
<p:tagLst xmlns:p="http://schemas.openxmlformats.org/presentationml/2006/main">
  <p:tag name="KSO_WM_BEAUTIFY_FLAG" val=""/>
</p:tagLst>
</file>

<file path=ppt/tags/tag405.xml><?xml version="1.0" encoding="utf-8"?>
<p:tagLst xmlns:p="http://schemas.openxmlformats.org/presentationml/2006/main">
  <p:tag name="KSO_WM_BEAUTIFY_FLAG" val=""/>
</p:tagLst>
</file>

<file path=ppt/tags/tag406.xml><?xml version="1.0" encoding="utf-8"?>
<p:tagLst xmlns:p="http://schemas.openxmlformats.org/presentationml/2006/main">
  <p:tag name="KSO_WM_BEAUTIFY_FLAG" val=""/>
</p:tagLst>
</file>

<file path=ppt/tags/tag407.xml><?xml version="1.0" encoding="utf-8"?>
<p:tagLst xmlns:p="http://schemas.openxmlformats.org/presentationml/2006/main">
  <p:tag name="KSO_WM_BEAUTIFY_FLAG" val=""/>
</p:tagLst>
</file>

<file path=ppt/tags/tag408.xml><?xml version="1.0" encoding="utf-8"?>
<p:tagLst xmlns:p="http://schemas.openxmlformats.org/presentationml/2006/main">
  <p:tag name="KSO_WM_BEAUTIFY_FLAG" val=""/>
</p:tagLst>
</file>

<file path=ppt/tags/tag409.xml><?xml version="1.0" encoding="utf-8"?>
<p:tagLst xmlns:p="http://schemas.openxmlformats.org/presentationml/2006/main">
  <p:tag name="KSO_WM_BEAUTIFY_FLAG" val=""/>
</p:tagLst>
</file>

<file path=ppt/tags/tag410.xml><?xml version="1.0" encoding="utf-8"?>
<p:tagLst xmlns:p="http://schemas.openxmlformats.org/presentationml/2006/main">
  <p:tag name="KSO_WM_BEAUTIFY_FLAG" val=""/>
</p:tagLst>
</file>

<file path=ppt/tags/tag411.xml><?xml version="1.0" encoding="utf-8"?>
<p:tagLst xmlns:p="http://schemas.openxmlformats.org/presentationml/2006/main">
  <p:tag name="KSO_WM_BEAUTIFY_FLAG" val=""/>
</p:tagLst>
</file>

<file path=ppt/tags/tag412.xml><?xml version="1.0" encoding="utf-8"?>
<p:tagLst xmlns:p="http://schemas.openxmlformats.org/presentationml/2006/main">
  <p:tag name="KSO_WM_BEAUTIFY_FLAG" val=""/>
</p:tagLst>
</file>

<file path=ppt/tags/tag413.xml><?xml version="1.0" encoding="utf-8"?>
<p:tagLst xmlns:p="http://schemas.openxmlformats.org/presentationml/2006/main">
  <p:tag name="KSO_WM_BEAUTIFY_FLAG" val=""/>
</p:tagLst>
</file>

<file path=ppt/tags/tag414.xml><?xml version="1.0" encoding="utf-8"?>
<p:tagLst xmlns:p="http://schemas.openxmlformats.org/presentationml/2006/main">
  <p:tag name="KSO_WM_BEAUTIFY_FLAG" val=""/>
</p:tagLst>
</file>

<file path=ppt/tags/tag415.xml><?xml version="1.0" encoding="utf-8"?>
<p:tagLst xmlns:p="http://schemas.openxmlformats.org/presentationml/2006/main">
  <p:tag name="KSO_WM_BEAUTIFY_FLAG" val=""/>
</p:tagLst>
</file>

<file path=ppt/tags/tag416.xml><?xml version="1.0" encoding="utf-8"?>
<p:tagLst xmlns:p="http://schemas.openxmlformats.org/presentationml/2006/main">
  <p:tag name="KSO_WM_BEAUTIFY_FLAG" val=""/>
</p:tagLst>
</file>

<file path=ppt/tags/tag417.xml><?xml version="1.0" encoding="utf-8"?>
<p:tagLst xmlns:p="http://schemas.openxmlformats.org/presentationml/2006/main">
  <p:tag name="KSO_WM_BEAUTIFY_FLAG" val=""/>
</p:tagLst>
</file>

<file path=ppt/tags/tag418.xml><?xml version="1.0" encoding="utf-8"?>
<p:tagLst xmlns:p="http://schemas.openxmlformats.org/presentationml/2006/main">
  <p:tag name="KSO_WM_BEAUTIFY_FLAG" val=""/>
</p:tagLst>
</file>

<file path=ppt/tags/tag419.xml><?xml version="1.0" encoding="utf-8"?>
<p:tagLst xmlns:p="http://schemas.openxmlformats.org/presentationml/2006/main">
  <p:tag name="KSO_WM_BEAUTIFY_FLAG" val=""/>
</p:tagLst>
</file>

<file path=ppt/tags/tag420.xml><?xml version="1.0" encoding="utf-8"?>
<p:tagLst xmlns:p="http://schemas.openxmlformats.org/presentationml/2006/main">
  <p:tag name="KSO_WM_BEAUTIFY_FLAG" val=""/>
</p:tagLst>
</file>

<file path=ppt/tags/tag421.xml><?xml version="1.0" encoding="utf-8"?>
<p:tagLst xmlns:p="http://schemas.openxmlformats.org/presentationml/2006/main">
  <p:tag name="KSO_WM_BEAUTIFY_FLAG" val=""/>
</p:tagLst>
</file>

<file path=ppt/tags/tag422.xml><?xml version="1.0" encoding="utf-8"?>
<p:tagLst xmlns:p="http://schemas.openxmlformats.org/presentationml/2006/main">
  <p:tag name="KSO_WM_BEAUTIFY_FLAG" val=""/>
</p:tagLst>
</file>

<file path=ppt/tags/tag423.xml><?xml version="1.0" encoding="utf-8"?>
<p:tagLst xmlns:p="http://schemas.openxmlformats.org/presentationml/2006/main">
  <p:tag name="KSO_WM_BEAUTIFY_FLAG" val=""/>
</p:tagLst>
</file>

<file path=ppt/tags/tag424.xml><?xml version="1.0" encoding="utf-8"?>
<p:tagLst xmlns:p="http://schemas.openxmlformats.org/presentationml/2006/main">
  <p:tag name="KSO_WM_BEAUTIFY_FLAG" val=""/>
</p:tagLst>
</file>

<file path=ppt/tags/tag425.xml><?xml version="1.0" encoding="utf-8"?>
<p:tagLst xmlns:p="http://schemas.openxmlformats.org/presentationml/2006/main">
  <p:tag name="KSO_WM_BEAUTIFY_FLAG" val=""/>
</p:tagLst>
</file>

<file path=ppt/tags/tag426.xml><?xml version="1.0" encoding="utf-8"?>
<p:tagLst xmlns:p="http://schemas.openxmlformats.org/presentationml/2006/main">
  <p:tag name="KSO_WM_BEAUTIFY_FLAG" val=""/>
</p:tagLst>
</file>

<file path=ppt/tags/tag427.xml><?xml version="1.0" encoding="utf-8"?>
<p:tagLst xmlns:p="http://schemas.openxmlformats.org/presentationml/2006/main">
  <p:tag name="KSO_WM_BEAUTIFY_FLAG" val=""/>
</p:tagLst>
</file>

<file path=ppt/tags/tag428.xml><?xml version="1.0" encoding="utf-8"?>
<p:tagLst xmlns:p="http://schemas.openxmlformats.org/presentationml/2006/main">
  <p:tag name="KSO_WM_BEAUTIFY_FLAG" val=""/>
</p:tagLst>
</file>

<file path=ppt/tags/tag429.xml><?xml version="1.0" encoding="utf-8"?>
<p:tagLst xmlns:p="http://schemas.openxmlformats.org/presentationml/2006/main">
  <p:tag name="KSO_WM_BEAUTIFY_FLAG" val=""/>
</p:tagLst>
</file>

<file path=ppt/tags/tag430.xml><?xml version="1.0" encoding="utf-8"?>
<p:tagLst xmlns:p="http://schemas.openxmlformats.org/presentationml/2006/main">
  <p:tag name="KSO_WM_BEAUTIFY_FLAG" val=""/>
</p:tagLst>
</file>

<file path=ppt/tags/tag431.xml><?xml version="1.0" encoding="utf-8"?>
<p:tagLst xmlns:p="http://schemas.openxmlformats.org/presentationml/2006/main">
  <p:tag name="KSO_WM_BEAUTIFY_FLAG" val=""/>
</p:tagLst>
</file>

<file path=ppt/tags/tag432.xml><?xml version="1.0" encoding="utf-8"?>
<p:tagLst xmlns:p="http://schemas.openxmlformats.org/presentationml/2006/main">
  <p:tag name="KSO_WM_BEAUTIFY_FLAG" val=""/>
</p:tagLst>
</file>

<file path=ppt/tags/tag433.xml><?xml version="1.0" encoding="utf-8"?>
<p:tagLst xmlns:p="http://schemas.openxmlformats.org/presentationml/2006/main">
  <p:tag name="KSO_WM_BEAUTIFY_FLAG" val=""/>
</p:tagLst>
</file>

<file path=ppt/tags/tag434.xml><?xml version="1.0" encoding="utf-8"?>
<p:tagLst xmlns:p="http://schemas.openxmlformats.org/presentationml/2006/main">
  <p:tag name="KSO_WM_BEAUTIFY_FLAG" val=""/>
</p:tagLst>
</file>

<file path=ppt/tags/tag435.xml><?xml version="1.0" encoding="utf-8"?>
<p:tagLst xmlns:p="http://schemas.openxmlformats.org/presentationml/2006/main">
  <p:tag name="KSO_WM_BEAUTIFY_FLAG" val=""/>
</p:tagLst>
</file>

<file path=ppt/tags/tag436.xml><?xml version="1.0" encoding="utf-8"?>
<p:tagLst xmlns:p="http://schemas.openxmlformats.org/presentationml/2006/main">
  <p:tag name="KSO_WM_BEAUTIFY_FLAG" val=""/>
</p:tagLst>
</file>

<file path=ppt/tags/tag437.xml><?xml version="1.0" encoding="utf-8"?>
<p:tagLst xmlns:p="http://schemas.openxmlformats.org/presentationml/2006/main">
  <p:tag name="KSO_WM_BEAUTIFY_FLAG" val=""/>
</p:tagLst>
</file>

<file path=ppt/tags/tag438.xml><?xml version="1.0" encoding="utf-8"?>
<p:tagLst xmlns:p="http://schemas.openxmlformats.org/presentationml/2006/main">
  <p:tag name="KSO_WM_BEAUTIFY_FLAG" val=""/>
</p:tagLst>
</file>

<file path=ppt/tags/tag439.xml><?xml version="1.0" encoding="utf-8"?>
<p:tagLst xmlns:p="http://schemas.openxmlformats.org/presentationml/2006/main">
  <p:tag name="KSO_WM_BEAUTIFY_FLAG" val=""/>
</p:tagLst>
</file>

<file path=ppt/tags/tag440.xml><?xml version="1.0" encoding="utf-8"?>
<p:tagLst xmlns:p="http://schemas.openxmlformats.org/presentationml/2006/main">
  <p:tag name="KSO_WM_BEAUTIFY_FLAG" val=""/>
</p:tagLst>
</file>

<file path=ppt/tags/tag441.xml><?xml version="1.0" encoding="utf-8"?>
<p:tagLst xmlns:p="http://schemas.openxmlformats.org/presentationml/2006/main">
  <p:tag name="KSO_WM_BEAUTIFY_FLAG" val=""/>
</p:tagLst>
</file>

<file path=ppt/tags/tag442.xml><?xml version="1.0" encoding="utf-8"?>
<p:tagLst xmlns:p="http://schemas.openxmlformats.org/presentationml/2006/main">
  <p:tag name="KSO_WM_BEAUTIFY_FLAG" val=""/>
</p:tagLst>
</file>

<file path=ppt/tags/tag443.xml><?xml version="1.0" encoding="utf-8"?>
<p:tagLst xmlns:p="http://schemas.openxmlformats.org/presentationml/2006/main">
  <p:tag name="KSO_WM_BEAUTIFY_FLAG" val=""/>
</p:tagLst>
</file>

<file path=ppt/tags/tag444.xml><?xml version="1.0" encoding="utf-8"?>
<p:tagLst xmlns:p="http://schemas.openxmlformats.org/presentationml/2006/main">
  <p:tag name="KSO_WM_BEAUTIFY_FLAG" val=""/>
</p:tagLst>
</file>

<file path=ppt/tags/tag445.xml><?xml version="1.0" encoding="utf-8"?>
<p:tagLst xmlns:p="http://schemas.openxmlformats.org/presentationml/2006/main">
  <p:tag name="KSO_WM_BEAUTIFY_FLAG" val=""/>
</p:tagLst>
</file>

<file path=ppt/tags/tag446.xml><?xml version="1.0" encoding="utf-8"?>
<p:tagLst xmlns:p="http://schemas.openxmlformats.org/presentationml/2006/main">
  <p:tag name="KSO_WM_BEAUTIFY_FLAG" val=""/>
</p:tagLst>
</file>

<file path=ppt/tags/tag447.xml><?xml version="1.0" encoding="utf-8"?>
<p:tagLst xmlns:p="http://schemas.openxmlformats.org/presentationml/2006/main">
  <p:tag name="KSO_WM_BEAUTIFY_FLAG" val=""/>
</p:tagLst>
</file>

<file path=ppt/tags/tag448.xml><?xml version="1.0" encoding="utf-8"?>
<p:tagLst xmlns:p="http://schemas.openxmlformats.org/presentationml/2006/main">
  <p:tag name="KSO_WM_BEAUTIFY_FLAG" val=""/>
</p:tagLst>
</file>

<file path=ppt/tags/tag449.xml><?xml version="1.0" encoding="utf-8"?>
<p:tagLst xmlns:p="http://schemas.openxmlformats.org/presentationml/2006/main">
  <p:tag name="KSO_WM_BEAUTIFY_FLAG" val=""/>
</p:tagLst>
</file>

<file path=ppt/tags/tag450.xml><?xml version="1.0" encoding="utf-8"?>
<p:tagLst xmlns:p="http://schemas.openxmlformats.org/presentationml/2006/main">
  <p:tag name="KSO_WM_BEAUTIFY_FLAG" val=""/>
</p:tagLst>
</file>

<file path=ppt/tags/tag451.xml><?xml version="1.0" encoding="utf-8"?>
<p:tagLst xmlns:p="http://schemas.openxmlformats.org/presentationml/2006/main">
  <p:tag name="KSO_WM_BEAUTIFY_FLAG" val=""/>
</p:tagLst>
</file>

<file path=ppt/tags/tag452.xml><?xml version="1.0" encoding="utf-8"?>
<p:tagLst xmlns:p="http://schemas.openxmlformats.org/presentationml/2006/main">
  <p:tag name="KSO_WM_BEAUTIFY_FLAG" val=""/>
</p:tagLst>
</file>

<file path=ppt/tags/tag453.xml><?xml version="1.0" encoding="utf-8"?>
<p:tagLst xmlns:p="http://schemas.openxmlformats.org/presentationml/2006/main">
  <p:tag name="KSO_WM_BEAUTIFY_FLAG" val=""/>
</p:tagLst>
</file>

<file path=ppt/tags/tag454.xml><?xml version="1.0" encoding="utf-8"?>
<p:tagLst xmlns:p="http://schemas.openxmlformats.org/presentationml/2006/main">
  <p:tag name="KSO_WM_BEAUTIFY_FLAG" val=""/>
</p:tagLst>
</file>

<file path=ppt/tags/tag455.xml><?xml version="1.0" encoding="utf-8"?>
<p:tagLst xmlns:p="http://schemas.openxmlformats.org/presentationml/2006/main">
  <p:tag name="KSO_WM_BEAUTIFY_FLAG" val=""/>
</p:tagLst>
</file>

<file path=ppt/tags/tag456.xml><?xml version="1.0" encoding="utf-8"?>
<p:tagLst xmlns:p="http://schemas.openxmlformats.org/presentationml/2006/main">
  <p:tag name="KSO_WM_BEAUTIFY_FLAG" val=""/>
</p:tagLst>
</file>

<file path=ppt/tags/tag457.xml><?xml version="1.0" encoding="utf-8"?>
<p:tagLst xmlns:p="http://schemas.openxmlformats.org/presentationml/2006/main">
  <p:tag name="KSO_WM_BEAUTIFY_FLAG" val=""/>
</p:tagLst>
</file>

<file path=ppt/tags/tag458.xml><?xml version="1.0" encoding="utf-8"?>
<p:tagLst xmlns:p="http://schemas.openxmlformats.org/presentationml/2006/main">
  <p:tag name="KSO_WM_BEAUTIFY_FLAG" val=""/>
</p:tagLst>
</file>

<file path=ppt/tags/tag459.xml><?xml version="1.0" encoding="utf-8"?>
<p:tagLst xmlns:p="http://schemas.openxmlformats.org/presentationml/2006/main">
  <p:tag name="KSO_WM_BEAUTIFY_FLAG" val=""/>
</p:tagLst>
</file>

<file path=ppt/tags/tag460.xml><?xml version="1.0" encoding="utf-8"?>
<p:tagLst xmlns:p="http://schemas.openxmlformats.org/presentationml/2006/main">
  <p:tag name="KSO_WM_BEAUTIFY_FLAG" val=""/>
</p:tagLst>
</file>

<file path=ppt/tags/tag461.xml><?xml version="1.0" encoding="utf-8"?>
<p:tagLst xmlns:p="http://schemas.openxmlformats.org/presentationml/2006/main">
  <p:tag name="KSO_WM_BEAUTIFY_FLAG" val=""/>
</p:tagLst>
</file>

<file path=ppt/tags/tag462.xml><?xml version="1.0" encoding="utf-8"?>
<p:tagLst xmlns:p="http://schemas.openxmlformats.org/presentationml/2006/main">
  <p:tag name="KSO_WM_BEAUTIFY_FLAG" val=""/>
</p:tagLst>
</file>

<file path=ppt/tags/tag463.xml><?xml version="1.0" encoding="utf-8"?>
<p:tagLst xmlns:p="http://schemas.openxmlformats.org/presentationml/2006/main">
  <p:tag name="KSO_WM_BEAUTIFY_FLAG" val=""/>
</p:tagLst>
</file>

<file path=ppt/tags/tag464.xml><?xml version="1.0" encoding="utf-8"?>
<p:tagLst xmlns:p="http://schemas.openxmlformats.org/presentationml/2006/main">
  <p:tag name="KSO_WM_BEAUTIFY_FLAG" val=""/>
</p:tagLst>
</file>

<file path=ppt/tags/tag465.xml><?xml version="1.0" encoding="utf-8"?>
<p:tagLst xmlns:p="http://schemas.openxmlformats.org/presentationml/2006/main">
  <p:tag name="KSO_WM_BEAUTIFY_FLAG" val=""/>
</p:tagLst>
</file>

<file path=ppt/tags/tag466.xml><?xml version="1.0" encoding="utf-8"?>
<p:tagLst xmlns:p="http://schemas.openxmlformats.org/presentationml/2006/main">
  <p:tag name="KSO_WM_BEAUTIFY_FLAG" val=""/>
</p:tagLst>
</file>

<file path=ppt/tags/tag467.xml><?xml version="1.0" encoding="utf-8"?>
<p:tagLst xmlns:p="http://schemas.openxmlformats.org/presentationml/2006/main">
  <p:tag name="KSO_WM_BEAUTIFY_FLAG" val=""/>
</p:tagLst>
</file>

<file path=ppt/tags/tag468.xml><?xml version="1.0" encoding="utf-8"?>
<p:tagLst xmlns:p="http://schemas.openxmlformats.org/presentationml/2006/main">
  <p:tag name="KSO_WM_BEAUTIFY_FLAG" val=""/>
</p:tagLst>
</file>

<file path=ppt/tags/tag469.xml><?xml version="1.0" encoding="utf-8"?>
<p:tagLst xmlns:p="http://schemas.openxmlformats.org/presentationml/2006/main">
  <p:tag name="KSO_WM_BEAUTIFY_FLAG" val=""/>
</p:tagLst>
</file>

<file path=ppt/tags/tag470.xml><?xml version="1.0" encoding="utf-8"?>
<p:tagLst xmlns:p="http://schemas.openxmlformats.org/presentationml/2006/main">
  <p:tag name="KSO_WM_BEAUTIFY_FLAG" val=""/>
</p:tagLst>
</file>

<file path=ppt/tags/tag471.xml><?xml version="1.0" encoding="utf-8"?>
<p:tagLst xmlns:p="http://schemas.openxmlformats.org/presentationml/2006/main">
  <p:tag name="KSO_WM_BEAUTIFY_FLAG" val=""/>
</p:tagLst>
</file>

<file path=ppt/tags/tag472.xml><?xml version="1.0" encoding="utf-8"?>
<p:tagLst xmlns:p="http://schemas.openxmlformats.org/presentationml/2006/main">
  <p:tag name="KSO_WM_BEAUTIFY_FLAG" val=""/>
</p:tagLst>
</file>

<file path=ppt/tags/tag473.xml><?xml version="1.0" encoding="utf-8"?>
<p:tagLst xmlns:p="http://schemas.openxmlformats.org/presentationml/2006/main">
  <p:tag name="KSO_WM_BEAUTIFY_FLAG" val=""/>
</p:tagLst>
</file>

<file path=ppt/tags/tag474.xml><?xml version="1.0" encoding="utf-8"?>
<p:tagLst xmlns:p="http://schemas.openxmlformats.org/presentationml/2006/main">
  <p:tag name="KSO_WM_BEAUTIFY_FLAG" val=""/>
</p:tagLst>
</file>

<file path=ppt/tags/tag475.xml><?xml version="1.0" encoding="utf-8"?>
<p:tagLst xmlns:p="http://schemas.openxmlformats.org/presentationml/2006/main">
  <p:tag name="KSO_WM_BEAUTIFY_FLAG" val=""/>
</p:tagLst>
</file>

<file path=ppt/tags/tag476.xml><?xml version="1.0" encoding="utf-8"?>
<p:tagLst xmlns:p="http://schemas.openxmlformats.org/presentationml/2006/main">
  <p:tag name="KSO_WM_BEAUTIFY_FLAG" val=""/>
</p:tagLst>
</file>

<file path=ppt/tags/tag477.xml><?xml version="1.0" encoding="utf-8"?>
<p:tagLst xmlns:p="http://schemas.openxmlformats.org/presentationml/2006/main">
  <p:tag name="KSO_WM_BEAUTIFY_FLAG" val=""/>
</p:tagLst>
</file>

<file path=ppt/tags/tag478.xml><?xml version="1.0" encoding="utf-8"?>
<p:tagLst xmlns:p="http://schemas.openxmlformats.org/presentationml/2006/main">
  <p:tag name="KSO_WM_BEAUTIFY_FLAG" val=""/>
</p:tagLst>
</file>

<file path=ppt/tags/tag479.xml><?xml version="1.0" encoding="utf-8"?>
<p:tagLst xmlns:p="http://schemas.openxmlformats.org/presentationml/2006/main">
  <p:tag name="KSO_WM_BEAUTIFY_FLAG" val=""/>
</p:tagLst>
</file>

<file path=ppt/tags/tag480.xml><?xml version="1.0" encoding="utf-8"?>
<p:tagLst xmlns:p="http://schemas.openxmlformats.org/presentationml/2006/main">
  <p:tag name="KSO_WM_BEAUTIFY_FLAG" val=""/>
</p:tagLst>
</file>

<file path=ppt/tags/tag481.xml><?xml version="1.0" encoding="utf-8"?>
<p:tagLst xmlns:p="http://schemas.openxmlformats.org/presentationml/2006/main">
  <p:tag name="KSO_WM_BEAUTIFY_FLAG" val=""/>
</p:tagLst>
</file>

<file path=ppt/tags/tag482.xml><?xml version="1.0" encoding="utf-8"?>
<p:tagLst xmlns:p="http://schemas.openxmlformats.org/presentationml/2006/main">
  <p:tag name="KSO_WM_BEAUTIFY_FLAG" val=""/>
</p:tagLst>
</file>

<file path=ppt/tags/tag483.xml><?xml version="1.0" encoding="utf-8"?>
<p:tagLst xmlns:p="http://schemas.openxmlformats.org/presentationml/2006/main">
  <p:tag name="KSO_WM_BEAUTIFY_FLAG" val=""/>
</p:tagLst>
</file>

<file path=ppt/tags/tag484.xml><?xml version="1.0" encoding="utf-8"?>
<p:tagLst xmlns:p="http://schemas.openxmlformats.org/presentationml/2006/main">
  <p:tag name="KSO_WM_BEAUTIFY_FLAG" val=""/>
</p:tagLst>
</file>

<file path=ppt/tags/tag485.xml><?xml version="1.0" encoding="utf-8"?>
<p:tagLst xmlns:p="http://schemas.openxmlformats.org/presentationml/2006/main">
  <p:tag name="KSO_WM_BEAUTIFY_FLAG" val=""/>
</p:tagLst>
</file>

<file path=ppt/tags/tag486.xml><?xml version="1.0" encoding="utf-8"?>
<p:tagLst xmlns:p="http://schemas.openxmlformats.org/presentationml/2006/main">
  <p:tag name="KSO_WM_BEAUTIFY_FLAG" val=""/>
</p:tagLst>
</file>

<file path=ppt/tags/tag487.xml><?xml version="1.0" encoding="utf-8"?>
<p:tagLst xmlns:p="http://schemas.openxmlformats.org/presentationml/2006/main">
  <p:tag name="KSO_WM_BEAUTIFY_FLAG" val=""/>
</p:tagLst>
</file>

<file path=ppt/tags/tag488.xml><?xml version="1.0" encoding="utf-8"?>
<p:tagLst xmlns:p="http://schemas.openxmlformats.org/presentationml/2006/main">
  <p:tag name="KSO_WM_BEAUTIFY_FLAG" val=""/>
</p:tagLst>
</file>

<file path=ppt/tags/tag489.xml><?xml version="1.0" encoding="utf-8"?>
<p:tagLst xmlns:p="http://schemas.openxmlformats.org/presentationml/2006/main">
  <p:tag name="KSO_WM_BEAUTIFY_FLAG" val=""/>
</p:tagLst>
</file>

<file path=ppt/tags/tag490.xml><?xml version="1.0" encoding="utf-8"?>
<p:tagLst xmlns:p="http://schemas.openxmlformats.org/presentationml/2006/main">
  <p:tag name="KSO_WM_BEAUTIFY_FLAG" val=""/>
</p:tagLst>
</file>

<file path=ppt/tags/tag491.xml><?xml version="1.0" encoding="utf-8"?>
<p:tagLst xmlns:p="http://schemas.openxmlformats.org/presentationml/2006/main">
  <p:tag name="KSO_WM_BEAUTIFY_FLAG" val=""/>
</p:tagLst>
</file>

<file path=ppt/tags/tag492.xml><?xml version="1.0" encoding="utf-8"?>
<p:tagLst xmlns:p="http://schemas.openxmlformats.org/presentationml/2006/main">
  <p:tag name="KSO_WM_BEAUTIFY_FLAG" val=""/>
</p:tagLst>
</file>

<file path=ppt/tags/tag493.xml><?xml version="1.0" encoding="utf-8"?>
<p:tagLst xmlns:p="http://schemas.openxmlformats.org/presentationml/2006/main">
  <p:tag name="KSO_WM_BEAUTIFY_FLAG" val=""/>
</p:tagLst>
</file>

<file path=ppt/tags/tag494.xml><?xml version="1.0" encoding="utf-8"?>
<p:tagLst xmlns:p="http://schemas.openxmlformats.org/presentationml/2006/main">
  <p:tag name="KSO_WM_BEAUTIFY_FLAG" val=""/>
</p:tagLst>
</file>

<file path=ppt/tags/tag495.xml><?xml version="1.0" encoding="utf-8"?>
<p:tagLst xmlns:p="http://schemas.openxmlformats.org/presentationml/2006/main">
  <p:tag name="KSO_WM_BEAUTIFY_FLAG" val=""/>
</p:tagLst>
</file>

<file path=ppt/tags/tag496.xml><?xml version="1.0" encoding="utf-8"?>
<p:tagLst xmlns:p="http://schemas.openxmlformats.org/presentationml/2006/main">
  <p:tag name="KSO_WM_BEAUTIFY_FLAG" val=""/>
</p:tagLst>
</file>

<file path=ppt/tags/tag497.xml><?xml version="1.0" encoding="utf-8"?>
<p:tagLst xmlns:p="http://schemas.openxmlformats.org/presentationml/2006/main">
  <p:tag name="KSO_WM_BEAUTIFY_FLAG" val=""/>
</p:tagLst>
</file>

<file path=ppt/tags/tag498.xml><?xml version="1.0" encoding="utf-8"?>
<p:tagLst xmlns:p="http://schemas.openxmlformats.org/presentationml/2006/main">
  <p:tag name="KSO_WM_BEAUTIFY_FLAG" val=""/>
</p:tagLst>
</file>

<file path=ppt/tags/tag499.xml><?xml version="1.0" encoding="utf-8"?>
<p:tagLst xmlns:p="http://schemas.openxmlformats.org/presentationml/2006/main">
  <p:tag name="KSO_WM_BEAUTIFY_FLAG" val=""/>
</p:tagLst>
</file>

<file path=ppt/tags/tag500.xml><?xml version="1.0" encoding="utf-8"?>
<p:tagLst xmlns:p="http://schemas.openxmlformats.org/presentationml/2006/main">
  <p:tag name="KSO_WM_BEAUTIFY_FLAG" val=""/>
</p:tagLst>
</file>

<file path=ppt/tags/tag501.xml><?xml version="1.0" encoding="utf-8"?>
<p:tagLst xmlns:p="http://schemas.openxmlformats.org/presentationml/2006/main">
  <p:tag name="KSO_WM_BEAUTIFY_FLAG" val=""/>
</p:tagLst>
</file>

<file path=ppt/tags/tag502.xml><?xml version="1.0" encoding="utf-8"?>
<p:tagLst xmlns:p="http://schemas.openxmlformats.org/presentationml/2006/main">
  <p:tag name="KSO_WM_BEAUTIFY_FLAG" val=""/>
</p:tagLst>
</file>

<file path=ppt/tags/tag503.xml><?xml version="1.0" encoding="utf-8"?>
<p:tagLst xmlns:p="http://schemas.openxmlformats.org/presentationml/2006/main">
  <p:tag name="KSO_WM_BEAUTIFY_FLAG" val=""/>
</p:tagLst>
</file>

<file path=ppt/tags/tag504.xml><?xml version="1.0" encoding="utf-8"?>
<p:tagLst xmlns:p="http://schemas.openxmlformats.org/presentationml/2006/main">
  <p:tag name="KSO_WM_BEAUTIFY_FLAG" val=""/>
</p:tagLst>
</file>

<file path=ppt/tags/tag505.xml><?xml version="1.0" encoding="utf-8"?>
<p:tagLst xmlns:p="http://schemas.openxmlformats.org/presentationml/2006/main">
  <p:tag name="KSO_WM_BEAUTIFY_FLAG" val=""/>
</p:tagLst>
</file>

<file path=ppt/tags/tag506.xml><?xml version="1.0" encoding="utf-8"?>
<p:tagLst xmlns:p="http://schemas.openxmlformats.org/presentationml/2006/main">
  <p:tag name="KSO_WM_BEAUTIFY_FLAG" val=""/>
</p:tagLst>
</file>

<file path=ppt/tags/tag507.xml><?xml version="1.0" encoding="utf-8"?>
<p:tagLst xmlns:p="http://schemas.openxmlformats.org/presentationml/2006/main">
  <p:tag name="KSO_WM_BEAUTIFY_FLAG" val=""/>
</p:tagLst>
</file>

<file path=ppt/tags/tag508.xml><?xml version="1.0" encoding="utf-8"?>
<p:tagLst xmlns:p="http://schemas.openxmlformats.org/presentationml/2006/main">
  <p:tag name="KSO_WM_BEAUTIFY_FLAG" val=""/>
</p:tagLst>
</file>

<file path=ppt/tags/tag509.xml><?xml version="1.0" encoding="utf-8"?>
<p:tagLst xmlns:p="http://schemas.openxmlformats.org/presentationml/2006/main">
  <p:tag name="KSO_WM_BEAUTIFY_FLAG" val=""/>
</p:tagLst>
</file>

<file path=ppt/tags/tag510.xml><?xml version="1.0" encoding="utf-8"?>
<p:tagLst xmlns:p="http://schemas.openxmlformats.org/presentationml/2006/main">
  <p:tag name="KSO_WM_BEAUTIFY_FLAG" val=""/>
</p:tagLst>
</file>

<file path=ppt/tags/tag511.xml><?xml version="1.0" encoding="utf-8"?>
<p:tagLst xmlns:p="http://schemas.openxmlformats.org/presentationml/2006/main">
  <p:tag name="KSO_WM_BEAUTIFY_FLAG" val=""/>
</p:tagLst>
</file>

<file path=ppt/tags/tag512.xml><?xml version="1.0" encoding="utf-8"?>
<p:tagLst xmlns:p="http://schemas.openxmlformats.org/presentationml/2006/main">
  <p:tag name="KSO_WM_BEAUTIFY_FLAG" val=""/>
</p:tagLst>
</file>

<file path=ppt/tags/tag513.xml><?xml version="1.0" encoding="utf-8"?>
<p:tagLst xmlns:p="http://schemas.openxmlformats.org/presentationml/2006/main">
  <p:tag name="KSO_WM_BEAUTIFY_FLAG" val=""/>
</p:tagLst>
</file>

<file path=ppt/tags/tag514.xml><?xml version="1.0" encoding="utf-8"?>
<p:tagLst xmlns:p="http://schemas.openxmlformats.org/presentationml/2006/main">
  <p:tag name="KSO_WM_BEAUTIFY_FLAG" val=""/>
</p:tagLst>
</file>

<file path=ppt/tags/tag515.xml><?xml version="1.0" encoding="utf-8"?>
<p:tagLst xmlns:p="http://schemas.openxmlformats.org/presentationml/2006/main">
  <p:tag name="KSO_WM_BEAUTIFY_FLAG" val=""/>
</p:tagLst>
</file>

<file path=ppt/tags/tag516.xml><?xml version="1.0" encoding="utf-8"?>
<p:tagLst xmlns:p="http://schemas.openxmlformats.org/presentationml/2006/main">
  <p:tag name="KSO_WM_BEAUTIFY_FLAG" val=""/>
</p:tagLst>
</file>

<file path=ppt/tags/tag517.xml><?xml version="1.0" encoding="utf-8"?>
<p:tagLst xmlns:p="http://schemas.openxmlformats.org/presentationml/2006/main">
  <p:tag name="KSO_WM_BEAUTIFY_FLAG" val=""/>
</p:tagLst>
</file>

<file path=ppt/tags/tag518.xml><?xml version="1.0" encoding="utf-8"?>
<p:tagLst xmlns:p="http://schemas.openxmlformats.org/presentationml/2006/main">
  <p:tag name="KSO_WM_BEAUTIFY_FLAG" val=""/>
</p:tagLst>
</file>

<file path=ppt/tags/tag519.xml><?xml version="1.0" encoding="utf-8"?>
<p:tagLst xmlns:p="http://schemas.openxmlformats.org/presentationml/2006/main">
  <p:tag name="KSO_WM_BEAUTIFY_FLAG" val=""/>
</p:tagLst>
</file>

<file path=ppt/tags/tag520.xml><?xml version="1.0" encoding="utf-8"?>
<p:tagLst xmlns:p="http://schemas.openxmlformats.org/presentationml/2006/main">
  <p:tag name="KSO_WM_BEAUTIFY_FLAG" val=""/>
</p:tagLst>
</file>

<file path=ppt/tags/tag521.xml><?xml version="1.0" encoding="utf-8"?>
<p:tagLst xmlns:p="http://schemas.openxmlformats.org/presentationml/2006/main">
  <p:tag name="KSO_WM_BEAUTIFY_FLAG" val=""/>
</p:tagLst>
</file>

<file path=ppt/tags/tag522.xml><?xml version="1.0" encoding="utf-8"?>
<p:tagLst xmlns:p="http://schemas.openxmlformats.org/presentationml/2006/main">
  <p:tag name="KSO_WM_BEAUTIFY_FLAG" val=""/>
</p:tagLst>
</file>

<file path=ppt/tags/tag523.xml><?xml version="1.0" encoding="utf-8"?>
<p:tagLst xmlns:p="http://schemas.openxmlformats.org/presentationml/2006/main">
  <p:tag name="KSO_WM_BEAUTIFY_FLAG" val=""/>
</p:tagLst>
</file>

<file path=ppt/tags/tag524.xml><?xml version="1.0" encoding="utf-8"?>
<p:tagLst xmlns:p="http://schemas.openxmlformats.org/presentationml/2006/main">
  <p:tag name="KSO_WM_BEAUTIFY_FLAG" val=""/>
</p:tagLst>
</file>

<file path=ppt/tags/tag525.xml><?xml version="1.0" encoding="utf-8"?>
<p:tagLst xmlns:p="http://schemas.openxmlformats.org/presentationml/2006/main">
  <p:tag name="KSO_WM_BEAUTIFY_FLAG" val=""/>
</p:tagLst>
</file>

<file path=ppt/tags/tag526.xml><?xml version="1.0" encoding="utf-8"?>
<p:tagLst xmlns:p="http://schemas.openxmlformats.org/presentationml/2006/main">
  <p:tag name="KSO_WM_BEAUTIFY_FLAG" val=""/>
</p:tagLst>
</file>

<file path=ppt/tags/tag527.xml><?xml version="1.0" encoding="utf-8"?>
<p:tagLst xmlns:p="http://schemas.openxmlformats.org/presentationml/2006/main">
  <p:tag name="KSO_WM_BEAUTIFY_FLAG" val=""/>
</p:tagLst>
</file>

<file path=ppt/tags/tag528.xml><?xml version="1.0" encoding="utf-8"?>
<p:tagLst xmlns:p="http://schemas.openxmlformats.org/presentationml/2006/main">
  <p:tag name="KSO_WM_BEAUTIFY_FLAG" val=""/>
</p:tagLst>
</file>

<file path=ppt/tags/tag529.xml><?xml version="1.0" encoding="utf-8"?>
<p:tagLst xmlns:p="http://schemas.openxmlformats.org/presentationml/2006/main">
  <p:tag name="KSO_WM_BEAUTIFY_FLAG" val=""/>
</p:tagLst>
</file>

<file path=ppt/tags/tag530.xml><?xml version="1.0" encoding="utf-8"?>
<p:tagLst xmlns:p="http://schemas.openxmlformats.org/presentationml/2006/main">
  <p:tag name="KSO_WM_BEAUTIFY_FLAG" val=""/>
</p:tagLst>
</file>

<file path=ppt/tags/tag531.xml><?xml version="1.0" encoding="utf-8"?>
<p:tagLst xmlns:p="http://schemas.openxmlformats.org/presentationml/2006/main">
  <p:tag name="KSO_WM_BEAUTIFY_FLAG" val=""/>
</p:tagLst>
</file>

<file path=ppt/tags/tag532.xml><?xml version="1.0" encoding="utf-8"?>
<p:tagLst xmlns:p="http://schemas.openxmlformats.org/presentationml/2006/main">
  <p:tag name="KSO_WM_BEAUTIFY_FLAG" val=""/>
</p:tagLst>
</file>

<file path=ppt/tags/tag533.xml><?xml version="1.0" encoding="utf-8"?>
<p:tagLst xmlns:p="http://schemas.openxmlformats.org/presentationml/2006/main">
  <p:tag name="KSO_WM_BEAUTIFY_FLAG" val=""/>
</p:tagLst>
</file>

<file path=ppt/tags/tag534.xml><?xml version="1.0" encoding="utf-8"?>
<p:tagLst xmlns:p="http://schemas.openxmlformats.org/presentationml/2006/main">
  <p:tag name="KSO_WM_BEAUTIFY_FLAG" val=""/>
</p:tagLst>
</file>

<file path=ppt/tags/tag535.xml><?xml version="1.0" encoding="utf-8"?>
<p:tagLst xmlns:p="http://schemas.openxmlformats.org/presentationml/2006/main">
  <p:tag name="KSO_WM_BEAUTIFY_FLAG" val=""/>
</p:tagLst>
</file>

<file path=ppt/tags/tag536.xml><?xml version="1.0" encoding="utf-8"?>
<p:tagLst xmlns:p="http://schemas.openxmlformats.org/presentationml/2006/main">
  <p:tag name="KSO_WM_BEAUTIFY_FLAG" val=""/>
</p:tagLst>
</file>

<file path=ppt/tags/tag537.xml><?xml version="1.0" encoding="utf-8"?>
<p:tagLst xmlns:p="http://schemas.openxmlformats.org/presentationml/2006/main">
  <p:tag name="KSO_WM_BEAUTIFY_FLAG" val=""/>
</p:tagLst>
</file>

<file path=ppt/tags/tag538.xml><?xml version="1.0" encoding="utf-8"?>
<p:tagLst xmlns:p="http://schemas.openxmlformats.org/presentationml/2006/main">
  <p:tag name="KSO_WM_BEAUTIFY_FLAG" val=""/>
</p:tagLst>
</file>

<file path=ppt/tags/tag539.xml><?xml version="1.0" encoding="utf-8"?>
<p:tagLst xmlns:p="http://schemas.openxmlformats.org/presentationml/2006/main">
  <p:tag name="KSO_WM_BEAUTIFY_FLAG" val=""/>
</p:tagLst>
</file>

<file path=ppt/tags/tag540.xml><?xml version="1.0" encoding="utf-8"?>
<p:tagLst xmlns:p="http://schemas.openxmlformats.org/presentationml/2006/main">
  <p:tag name="KSO_WM_BEAUTIFY_FLAG" val=""/>
</p:tagLst>
</file>

<file path=ppt/tags/tag541.xml><?xml version="1.0" encoding="utf-8"?>
<p:tagLst xmlns:p="http://schemas.openxmlformats.org/presentationml/2006/main">
  <p:tag name="KSO_WM_BEAUTIFY_FLAG" val=""/>
</p:tagLst>
</file>

<file path=ppt/tags/tag542.xml><?xml version="1.0" encoding="utf-8"?>
<p:tagLst xmlns:p="http://schemas.openxmlformats.org/presentationml/2006/main">
  <p:tag name="KSO_WM_BEAUTIFY_FLAG" val=""/>
</p:tagLst>
</file>

<file path=ppt/tags/tag543.xml><?xml version="1.0" encoding="utf-8"?>
<p:tagLst xmlns:p="http://schemas.openxmlformats.org/presentationml/2006/main">
  <p:tag name="KSO_WM_BEAUTIFY_FLAG" val=""/>
</p:tagLst>
</file>

<file path=ppt/tags/tag544.xml><?xml version="1.0" encoding="utf-8"?>
<p:tagLst xmlns:p="http://schemas.openxmlformats.org/presentationml/2006/main">
  <p:tag name="KSO_WM_BEAUTIFY_FLAG" val=""/>
</p:tagLst>
</file>

<file path=ppt/tags/tag545.xml><?xml version="1.0" encoding="utf-8"?>
<p:tagLst xmlns:p="http://schemas.openxmlformats.org/presentationml/2006/main">
  <p:tag name="KSO_WM_BEAUTIFY_FLAG" val=""/>
</p:tagLst>
</file>

<file path=ppt/tags/tag546.xml><?xml version="1.0" encoding="utf-8"?>
<p:tagLst xmlns:p="http://schemas.openxmlformats.org/presentationml/2006/main">
  <p:tag name="KSO_WM_BEAUTIFY_FLAG" val=""/>
</p:tagLst>
</file>

<file path=ppt/tags/tag547.xml><?xml version="1.0" encoding="utf-8"?>
<p:tagLst xmlns:p="http://schemas.openxmlformats.org/presentationml/2006/main">
  <p:tag name="KSO_WM_BEAUTIFY_FLAG" val=""/>
</p:tagLst>
</file>

<file path=ppt/tags/tag548.xml><?xml version="1.0" encoding="utf-8"?>
<p:tagLst xmlns:p="http://schemas.openxmlformats.org/presentationml/2006/main">
  <p:tag name="KSO_WM_BEAUTIFY_FLAG" val=""/>
</p:tagLst>
</file>

<file path=ppt/tags/tag549.xml><?xml version="1.0" encoding="utf-8"?>
<p:tagLst xmlns:p="http://schemas.openxmlformats.org/presentationml/2006/main">
  <p:tag name="KSO_WM_BEAUTIFY_FLAG" val=""/>
</p:tagLst>
</file>

<file path=ppt/tags/tag550.xml><?xml version="1.0" encoding="utf-8"?>
<p:tagLst xmlns:p="http://schemas.openxmlformats.org/presentationml/2006/main">
  <p:tag name="KSO_WM_BEAUTIFY_FLAG" val=""/>
</p:tagLst>
</file>

<file path=ppt/tags/tag551.xml><?xml version="1.0" encoding="utf-8"?>
<p:tagLst xmlns:p="http://schemas.openxmlformats.org/presentationml/2006/main">
  <p:tag name="KSO_WM_BEAUTIFY_FLAG" val=""/>
</p:tagLst>
</file>

<file path=ppt/tags/tag552.xml><?xml version="1.0" encoding="utf-8"?>
<p:tagLst xmlns:p="http://schemas.openxmlformats.org/presentationml/2006/main">
  <p:tag name="KSO_WM_BEAUTIFY_FLAG" val=""/>
</p:tagLst>
</file>

<file path=ppt/tags/tag553.xml><?xml version="1.0" encoding="utf-8"?>
<p:tagLst xmlns:p="http://schemas.openxmlformats.org/presentationml/2006/main">
  <p:tag name="KSO_WM_BEAUTIFY_FLAG" val=""/>
</p:tagLst>
</file>

<file path=ppt/tags/tag554.xml><?xml version="1.0" encoding="utf-8"?>
<p:tagLst xmlns:p="http://schemas.openxmlformats.org/presentationml/2006/main">
  <p:tag name="KSO_WM_BEAUTIFY_FLAG" val=""/>
</p:tagLst>
</file>

<file path=ppt/tags/tag555.xml><?xml version="1.0" encoding="utf-8"?>
<p:tagLst xmlns:p="http://schemas.openxmlformats.org/presentationml/2006/main">
  <p:tag name="KSO_WM_BEAUTIFY_FLAG" val=""/>
</p:tagLst>
</file>

<file path=ppt/tags/tag556.xml><?xml version="1.0" encoding="utf-8"?>
<p:tagLst xmlns:p="http://schemas.openxmlformats.org/presentationml/2006/main">
  <p:tag name="KSO_WM_BEAUTIFY_FLAG" val=""/>
</p:tagLst>
</file>

<file path=ppt/tags/tag557.xml><?xml version="1.0" encoding="utf-8"?>
<p:tagLst xmlns:p="http://schemas.openxmlformats.org/presentationml/2006/main">
  <p:tag name="KSO_WM_BEAUTIFY_FLAG" val=""/>
</p:tagLst>
</file>

<file path=ppt/tags/tag558.xml><?xml version="1.0" encoding="utf-8"?>
<p:tagLst xmlns:p="http://schemas.openxmlformats.org/presentationml/2006/main">
  <p:tag name="KSO_WM_BEAUTIFY_FLAG" val=""/>
</p:tagLst>
</file>

<file path=ppt/tags/tag559.xml><?xml version="1.0" encoding="utf-8"?>
<p:tagLst xmlns:p="http://schemas.openxmlformats.org/presentationml/2006/main">
  <p:tag name="KSO_WM_BEAUTIFY_FLAG" val=""/>
</p:tagLst>
</file>

<file path=ppt/tags/tag560.xml><?xml version="1.0" encoding="utf-8"?>
<p:tagLst xmlns:p="http://schemas.openxmlformats.org/presentationml/2006/main">
  <p:tag name="KSO_WM_BEAUTIFY_FLAG" val=""/>
</p:tagLst>
</file>

<file path=ppt/tags/tag561.xml><?xml version="1.0" encoding="utf-8"?>
<p:tagLst xmlns:p="http://schemas.openxmlformats.org/presentationml/2006/main">
  <p:tag name="KSO_WM_BEAUTIFY_FLAG" val=""/>
</p:tagLst>
</file>

<file path=ppt/tags/tag562.xml><?xml version="1.0" encoding="utf-8"?>
<p:tagLst xmlns:p="http://schemas.openxmlformats.org/presentationml/2006/main">
  <p:tag name="KSO_WM_BEAUTIFY_FLAG" val=""/>
</p:tagLst>
</file>

<file path=ppt/tags/tag563.xml><?xml version="1.0" encoding="utf-8"?>
<p:tagLst xmlns:p="http://schemas.openxmlformats.org/presentationml/2006/main">
  <p:tag name="KSO_WM_BEAUTIFY_FLAG" val=""/>
</p:tagLst>
</file>

<file path=ppt/tags/tag564.xml><?xml version="1.0" encoding="utf-8"?>
<p:tagLst xmlns:p="http://schemas.openxmlformats.org/presentationml/2006/main">
  <p:tag name="KSO_WM_BEAUTIFY_FLAG" val=""/>
</p:tagLst>
</file>

<file path=ppt/tags/tag565.xml><?xml version="1.0" encoding="utf-8"?>
<p:tagLst xmlns:p="http://schemas.openxmlformats.org/presentationml/2006/main">
  <p:tag name="KSO_WM_BEAUTIFY_FLAG" val=""/>
</p:tagLst>
</file>

<file path=ppt/tags/tag566.xml><?xml version="1.0" encoding="utf-8"?>
<p:tagLst xmlns:p="http://schemas.openxmlformats.org/presentationml/2006/main">
  <p:tag name="KSO_WM_BEAUTIFY_FLAG" val=""/>
</p:tagLst>
</file>

<file path=ppt/tags/tag567.xml><?xml version="1.0" encoding="utf-8"?>
<p:tagLst xmlns:p="http://schemas.openxmlformats.org/presentationml/2006/main">
  <p:tag name="KSO_WM_BEAUTIFY_FLAG" val=""/>
</p:tagLst>
</file>

<file path=ppt/tags/tag568.xml><?xml version="1.0" encoding="utf-8"?>
<p:tagLst xmlns:p="http://schemas.openxmlformats.org/presentationml/2006/main">
  <p:tag name="KSO_WM_BEAUTIFY_FLAG" val=""/>
</p:tagLst>
</file>

<file path=ppt/tags/tag569.xml><?xml version="1.0" encoding="utf-8"?>
<p:tagLst xmlns:p="http://schemas.openxmlformats.org/presentationml/2006/main">
  <p:tag name="KSO_WM_BEAUTIFY_FLAG" val=""/>
</p:tagLst>
</file>

<file path=ppt/tags/tag570.xml><?xml version="1.0" encoding="utf-8"?>
<p:tagLst xmlns:p="http://schemas.openxmlformats.org/presentationml/2006/main">
  <p:tag name="KSO_WM_BEAUTIFY_FLAG" val=""/>
</p:tagLst>
</file>

<file path=ppt/tags/tag571.xml><?xml version="1.0" encoding="utf-8"?>
<p:tagLst xmlns:p="http://schemas.openxmlformats.org/presentationml/2006/main">
  <p:tag name="KSO_WM_BEAUTIFY_FLAG" val=""/>
</p:tagLst>
</file>

<file path=ppt/tags/tag572.xml><?xml version="1.0" encoding="utf-8"?>
<p:tagLst xmlns:p="http://schemas.openxmlformats.org/presentationml/2006/main">
  <p:tag name="KSO_WM_BEAUTIFY_FLAG" val=""/>
</p:tagLst>
</file>

<file path=ppt/tags/tag573.xml><?xml version="1.0" encoding="utf-8"?>
<p:tagLst xmlns:p="http://schemas.openxmlformats.org/presentationml/2006/main">
  <p:tag name="KSO_WM_BEAUTIFY_FLAG" val=""/>
</p:tagLst>
</file>

<file path=ppt/tags/tag574.xml><?xml version="1.0" encoding="utf-8"?>
<p:tagLst xmlns:p="http://schemas.openxmlformats.org/presentationml/2006/main">
  <p:tag name="KSO_WM_BEAUTIFY_FLAG" val=""/>
</p:tagLst>
</file>

<file path=ppt/tags/tag575.xml><?xml version="1.0" encoding="utf-8"?>
<p:tagLst xmlns:p="http://schemas.openxmlformats.org/presentationml/2006/main">
  <p:tag name="KSO_WM_BEAUTIFY_FLAG" val=""/>
</p:tagLst>
</file>

<file path=ppt/tags/tag576.xml><?xml version="1.0" encoding="utf-8"?>
<p:tagLst xmlns:p="http://schemas.openxmlformats.org/presentationml/2006/main">
  <p:tag name="KSO_WM_BEAUTIFY_FLAG" val=""/>
</p:tagLst>
</file>

<file path=ppt/tags/tag577.xml><?xml version="1.0" encoding="utf-8"?>
<p:tagLst xmlns:p="http://schemas.openxmlformats.org/presentationml/2006/main">
  <p:tag name="KSO_WM_BEAUTIFY_FLAG" val=""/>
</p:tagLst>
</file>

<file path=ppt/tags/tag578.xml><?xml version="1.0" encoding="utf-8"?>
<p:tagLst xmlns:p="http://schemas.openxmlformats.org/presentationml/2006/main">
  <p:tag name="KSO_WM_BEAUTIFY_FLAG" val=""/>
</p:tagLst>
</file>

<file path=ppt/tags/tag579.xml><?xml version="1.0" encoding="utf-8"?>
<p:tagLst xmlns:p="http://schemas.openxmlformats.org/presentationml/2006/main">
  <p:tag name="KSO_WM_BEAUTIFY_FLAG" val=""/>
</p:tagLst>
</file>

<file path=ppt/tags/tag580.xml><?xml version="1.0" encoding="utf-8"?>
<p:tagLst xmlns:p="http://schemas.openxmlformats.org/presentationml/2006/main">
  <p:tag name="KSO_WM_BEAUTIFY_FLAG" val=""/>
</p:tagLst>
</file>

<file path=ppt/tags/tag581.xml><?xml version="1.0" encoding="utf-8"?>
<p:tagLst xmlns:p="http://schemas.openxmlformats.org/presentationml/2006/main">
  <p:tag name="KSO_WM_BEAUTIFY_FLAG" val=""/>
</p:tagLst>
</file>

<file path=ppt/tags/tag582.xml><?xml version="1.0" encoding="utf-8"?>
<p:tagLst xmlns:p="http://schemas.openxmlformats.org/presentationml/2006/main">
  <p:tag name="KSO_WM_BEAUTIFY_FLAG" val=""/>
</p:tagLst>
</file>

<file path=ppt/tags/tag583.xml><?xml version="1.0" encoding="utf-8"?>
<p:tagLst xmlns:p="http://schemas.openxmlformats.org/presentationml/2006/main">
  <p:tag name="KSO_WM_BEAUTIFY_FLAG" val=""/>
</p:tagLst>
</file>

<file path=ppt/tags/tag584.xml><?xml version="1.0" encoding="utf-8"?>
<p:tagLst xmlns:p="http://schemas.openxmlformats.org/presentationml/2006/main">
  <p:tag name="KSO_WM_BEAUTIFY_FLAG" val=""/>
</p:tagLst>
</file>

<file path=ppt/tags/tag585.xml><?xml version="1.0" encoding="utf-8"?>
<p:tagLst xmlns:p="http://schemas.openxmlformats.org/presentationml/2006/main">
  <p:tag name="KSO_WM_BEAUTIFY_FLAG" val=""/>
</p:tagLst>
</file>

<file path=ppt/tags/tag586.xml><?xml version="1.0" encoding="utf-8"?>
<p:tagLst xmlns:p="http://schemas.openxmlformats.org/presentationml/2006/main">
  <p:tag name="KSO_WM_BEAUTIFY_FLAG" val=""/>
</p:tagLst>
</file>

<file path=ppt/tags/tag587.xml><?xml version="1.0" encoding="utf-8"?>
<p:tagLst xmlns:p="http://schemas.openxmlformats.org/presentationml/2006/main">
  <p:tag name="KSO_WM_BEAUTIFY_FLAG" val=""/>
</p:tagLst>
</file>

<file path=ppt/tags/tag588.xml><?xml version="1.0" encoding="utf-8"?>
<p:tagLst xmlns:p="http://schemas.openxmlformats.org/presentationml/2006/main">
  <p:tag name="KSO_WM_BEAUTIFY_FLAG" val=""/>
</p:tagLst>
</file>

<file path=ppt/tags/tag589.xml><?xml version="1.0" encoding="utf-8"?>
<p:tagLst xmlns:p="http://schemas.openxmlformats.org/presentationml/2006/main">
  <p:tag name="KSO_WM_BEAUTIFY_FLAG" val=""/>
</p:tagLst>
</file>

<file path=ppt/tags/tag590.xml><?xml version="1.0" encoding="utf-8"?>
<p:tagLst xmlns:p="http://schemas.openxmlformats.org/presentationml/2006/main">
  <p:tag name="KSO_WM_BEAUTIFY_FLAG" val=""/>
</p:tagLst>
</file>

<file path=ppt/tags/tag591.xml><?xml version="1.0" encoding="utf-8"?>
<p:tagLst xmlns:p="http://schemas.openxmlformats.org/presentationml/2006/main">
  <p:tag name="KSO_WM_BEAUTIFY_FLAG" val=""/>
</p:tagLst>
</file>

<file path=ppt/tags/tag592.xml><?xml version="1.0" encoding="utf-8"?>
<p:tagLst xmlns:p="http://schemas.openxmlformats.org/presentationml/2006/main">
  <p:tag name="KSO_WM_BEAUTIFY_FLAG" val=""/>
</p:tagLst>
</file>

<file path=ppt/tags/tag593.xml><?xml version="1.0" encoding="utf-8"?>
<p:tagLst xmlns:p="http://schemas.openxmlformats.org/presentationml/2006/main">
  <p:tag name="KSO_WM_BEAUTIFY_FLAG" val=""/>
</p:tagLst>
</file>

<file path=ppt/tags/tag594.xml><?xml version="1.0" encoding="utf-8"?>
<p:tagLst xmlns:p="http://schemas.openxmlformats.org/presentationml/2006/main">
  <p:tag name="KSO_WM_BEAUTIFY_FLAG" val=""/>
</p:tagLst>
</file>

<file path=ppt/tags/tag595.xml><?xml version="1.0" encoding="utf-8"?>
<p:tagLst xmlns:p="http://schemas.openxmlformats.org/presentationml/2006/main">
  <p:tag name="KSO_WM_BEAUTIFY_FLAG" val=""/>
</p:tagLst>
</file>

<file path=ppt/tags/tag596.xml><?xml version="1.0" encoding="utf-8"?>
<p:tagLst xmlns:p="http://schemas.openxmlformats.org/presentationml/2006/main">
  <p:tag name="KSO_WM_BEAUTIFY_FLAG" val=""/>
</p:tagLst>
</file>

<file path=ppt/tags/tag597.xml><?xml version="1.0" encoding="utf-8"?>
<p:tagLst xmlns:p="http://schemas.openxmlformats.org/presentationml/2006/main">
  <p:tag name="KSO_WM_BEAUTIFY_FLAG" val=""/>
</p:tagLst>
</file>

<file path=ppt/tags/tag598.xml><?xml version="1.0" encoding="utf-8"?>
<p:tagLst xmlns:p="http://schemas.openxmlformats.org/presentationml/2006/main">
  <p:tag name="KSO_WM_BEAUTIFY_FLAG" val=""/>
</p:tagLst>
</file>

<file path=ppt/tags/tag599.xml><?xml version="1.0" encoding="utf-8"?>
<p:tagLst xmlns:p="http://schemas.openxmlformats.org/presentationml/2006/main">
  <p:tag name="KSO_WM_BEAUTIFY_FLAG" val=""/>
</p:tagLst>
</file>

<file path=ppt/tags/tag600.xml><?xml version="1.0" encoding="utf-8"?>
<p:tagLst xmlns:p="http://schemas.openxmlformats.org/presentationml/2006/main">
  <p:tag name="KSO_WM_BEAUTIFY_FLAG" val=""/>
</p:tagLst>
</file>

<file path=ppt/tags/tag601.xml><?xml version="1.0" encoding="utf-8"?>
<p:tagLst xmlns:p="http://schemas.openxmlformats.org/presentationml/2006/main">
  <p:tag name="KSO_WM_BEAUTIFY_FLAG" val=""/>
</p:tagLst>
</file>

<file path=ppt/tags/tag602.xml><?xml version="1.0" encoding="utf-8"?>
<p:tagLst xmlns:p="http://schemas.openxmlformats.org/presentationml/2006/main">
  <p:tag name="KSO_WM_BEAUTIFY_FLAG" val=""/>
</p:tagLst>
</file>

<file path=ppt/tags/tag603.xml><?xml version="1.0" encoding="utf-8"?>
<p:tagLst xmlns:p="http://schemas.openxmlformats.org/presentationml/2006/main">
  <p:tag name="KSO_WM_BEAUTIFY_FLAG" val=""/>
</p:tagLst>
</file>

<file path=ppt/tags/tag604.xml><?xml version="1.0" encoding="utf-8"?>
<p:tagLst xmlns:p="http://schemas.openxmlformats.org/presentationml/2006/main">
  <p:tag name="KSO_WM_BEAUTIFY_FLAG" val=""/>
</p:tagLst>
</file>

<file path=ppt/tags/tag605.xml><?xml version="1.0" encoding="utf-8"?>
<p:tagLst xmlns:p="http://schemas.openxmlformats.org/presentationml/2006/main">
  <p:tag name="KSO_WM_BEAUTIFY_FLAG" val=""/>
</p:tagLst>
</file>

<file path=ppt/tags/tag606.xml><?xml version="1.0" encoding="utf-8"?>
<p:tagLst xmlns:p="http://schemas.openxmlformats.org/presentationml/2006/main">
  <p:tag name="KSO_WM_BEAUTIFY_FLAG" val=""/>
</p:tagLst>
</file>

<file path=ppt/tags/tag607.xml><?xml version="1.0" encoding="utf-8"?>
<p:tagLst xmlns:p="http://schemas.openxmlformats.org/presentationml/2006/main">
  <p:tag name="KSO_WM_BEAUTIFY_FLAG" val=""/>
</p:tagLst>
</file>

<file path=ppt/tags/tag608.xml><?xml version="1.0" encoding="utf-8"?>
<p:tagLst xmlns:p="http://schemas.openxmlformats.org/presentationml/2006/main">
  <p:tag name="KSO_WM_BEAUTIFY_FLAG" val=""/>
</p:tagLst>
</file>

<file path=ppt/tags/tag609.xml><?xml version="1.0" encoding="utf-8"?>
<p:tagLst xmlns:p="http://schemas.openxmlformats.org/presentationml/2006/main">
  <p:tag name="KSO_WM_BEAUTIFY_FLAG" val=""/>
</p:tagLst>
</file>

<file path=ppt/tags/tag610.xml><?xml version="1.0" encoding="utf-8"?>
<p:tagLst xmlns:p="http://schemas.openxmlformats.org/presentationml/2006/main">
  <p:tag name="KSO_WM_BEAUTIFY_FLAG" val=""/>
</p:tagLst>
</file>

<file path=ppt/tags/tag611.xml><?xml version="1.0" encoding="utf-8"?>
<p:tagLst xmlns:p="http://schemas.openxmlformats.org/presentationml/2006/main">
  <p:tag name="KSO_WM_BEAUTIFY_FLAG" val=""/>
</p:tagLst>
</file>

<file path=ppt/tags/tag612.xml><?xml version="1.0" encoding="utf-8"?>
<p:tagLst xmlns:p="http://schemas.openxmlformats.org/presentationml/2006/main">
  <p:tag name="KSO_WM_BEAUTIFY_FLAG" val=""/>
</p:tagLst>
</file>

<file path=ppt/tags/tag613.xml><?xml version="1.0" encoding="utf-8"?>
<p:tagLst xmlns:p="http://schemas.openxmlformats.org/presentationml/2006/main">
  <p:tag name="KSO_WM_BEAUTIFY_FLAG" val=""/>
</p:tagLst>
</file>

<file path=ppt/tags/tag614.xml><?xml version="1.0" encoding="utf-8"?>
<p:tagLst xmlns:p="http://schemas.openxmlformats.org/presentationml/2006/main">
  <p:tag name="KSO_WM_BEAUTIFY_FLAG" val=""/>
</p:tagLst>
</file>

<file path=ppt/tags/tag615.xml><?xml version="1.0" encoding="utf-8"?>
<p:tagLst xmlns:p="http://schemas.openxmlformats.org/presentationml/2006/main">
  <p:tag name="KSO_WM_BEAUTIFY_FLAG" val=""/>
</p:tagLst>
</file>

<file path=ppt/tags/tag616.xml><?xml version="1.0" encoding="utf-8"?>
<p:tagLst xmlns:p="http://schemas.openxmlformats.org/presentationml/2006/main">
  <p:tag name="KSO_WM_BEAUTIFY_FLAG" val=""/>
</p:tagLst>
</file>

<file path=ppt/tags/tag617.xml><?xml version="1.0" encoding="utf-8"?>
<p:tagLst xmlns:p="http://schemas.openxmlformats.org/presentationml/2006/main">
  <p:tag name="KSO_WM_BEAUTIFY_FLAG" val=""/>
</p:tagLst>
</file>

<file path=ppt/tags/tag618.xml><?xml version="1.0" encoding="utf-8"?>
<p:tagLst xmlns:p="http://schemas.openxmlformats.org/presentationml/2006/main">
  <p:tag name="KSO_WM_BEAUTIFY_FLAG" val=""/>
</p:tagLst>
</file>

<file path=ppt/tags/tag619.xml><?xml version="1.0" encoding="utf-8"?>
<p:tagLst xmlns:p="http://schemas.openxmlformats.org/presentationml/2006/main">
  <p:tag name="KSO_WM_BEAUTIFY_FLAG" val=""/>
</p:tagLst>
</file>

<file path=ppt/tags/tag620.xml><?xml version="1.0" encoding="utf-8"?>
<p:tagLst xmlns:p="http://schemas.openxmlformats.org/presentationml/2006/main">
  <p:tag name="KSO_WM_BEAUTIFY_FLAG" val=""/>
</p:tagLst>
</file>

<file path=ppt/tags/tag621.xml><?xml version="1.0" encoding="utf-8"?>
<p:tagLst xmlns:p="http://schemas.openxmlformats.org/presentationml/2006/main">
  <p:tag name="KSO_WM_BEAUTIFY_FLAG" val=""/>
</p:tagLst>
</file>

<file path=ppt/tags/tag622.xml><?xml version="1.0" encoding="utf-8"?>
<p:tagLst xmlns:p="http://schemas.openxmlformats.org/presentationml/2006/main">
  <p:tag name="KSO_WM_BEAUTIFY_FLAG" val=""/>
</p:tagLst>
</file>

<file path=ppt/tags/tag623.xml><?xml version="1.0" encoding="utf-8"?>
<p:tagLst xmlns:p="http://schemas.openxmlformats.org/presentationml/2006/main">
  <p:tag name="KSO_WM_BEAUTIFY_FLAG" val=""/>
</p:tagLst>
</file>

<file path=ppt/tags/tag624.xml><?xml version="1.0" encoding="utf-8"?>
<p:tagLst xmlns:p="http://schemas.openxmlformats.org/presentationml/2006/main">
  <p:tag name="KSO_WM_BEAUTIFY_FLAG" val=""/>
</p:tagLst>
</file>

<file path=ppt/tags/tag625.xml><?xml version="1.0" encoding="utf-8"?>
<p:tagLst xmlns:p="http://schemas.openxmlformats.org/presentationml/2006/main">
  <p:tag name="KSO_WM_BEAUTIFY_FLAG" val=""/>
</p:tagLst>
</file>

<file path=ppt/tags/tag626.xml><?xml version="1.0" encoding="utf-8"?>
<p:tagLst xmlns:p="http://schemas.openxmlformats.org/presentationml/2006/main">
  <p:tag name="KSO_WM_BEAUTIFY_FLAG" val=""/>
</p:tagLst>
</file>

<file path=ppt/tags/tag627.xml><?xml version="1.0" encoding="utf-8"?>
<p:tagLst xmlns:p="http://schemas.openxmlformats.org/presentationml/2006/main">
  <p:tag name="KSO_WM_BEAUTIFY_FLAG" val=""/>
</p:tagLst>
</file>

<file path=ppt/tags/tag628.xml><?xml version="1.0" encoding="utf-8"?>
<p:tagLst xmlns:p="http://schemas.openxmlformats.org/presentationml/2006/main">
  <p:tag name="KSO_WM_BEAUTIFY_FLAG" val=""/>
</p:tagLst>
</file>

<file path=ppt/tags/tag629.xml><?xml version="1.0" encoding="utf-8"?>
<p:tagLst xmlns:p="http://schemas.openxmlformats.org/presentationml/2006/main">
  <p:tag name="KSO_WM_BEAUTIFY_FLAG" val=""/>
</p:tagLst>
</file>

<file path=ppt/tags/tag630.xml><?xml version="1.0" encoding="utf-8"?>
<p:tagLst xmlns:p="http://schemas.openxmlformats.org/presentationml/2006/main">
  <p:tag name="KSO_WM_BEAUTIFY_FLAG" val=""/>
</p:tagLst>
</file>

<file path=ppt/tags/tag631.xml><?xml version="1.0" encoding="utf-8"?>
<p:tagLst xmlns:p="http://schemas.openxmlformats.org/presentationml/2006/main">
  <p:tag name="KSO_WM_BEAUTIFY_FLAG" val=""/>
</p:tagLst>
</file>

<file path=ppt/tags/tag632.xml><?xml version="1.0" encoding="utf-8"?>
<p:tagLst xmlns:p="http://schemas.openxmlformats.org/presentationml/2006/main">
  <p:tag name="KSO_WM_BEAUTIFY_FLAG" val=""/>
</p:tagLst>
</file>

<file path=ppt/tags/tag633.xml><?xml version="1.0" encoding="utf-8"?>
<p:tagLst xmlns:p="http://schemas.openxmlformats.org/presentationml/2006/main">
  <p:tag name="KSO_WM_BEAUTIFY_FLAG" val=""/>
</p:tagLst>
</file>

<file path=ppt/tags/tag634.xml><?xml version="1.0" encoding="utf-8"?>
<p:tagLst xmlns:p="http://schemas.openxmlformats.org/presentationml/2006/main">
  <p:tag name="KSO_WM_BEAUTIFY_FLAG" val=""/>
</p:tagLst>
</file>

<file path=ppt/tags/tag635.xml><?xml version="1.0" encoding="utf-8"?>
<p:tagLst xmlns:p="http://schemas.openxmlformats.org/presentationml/2006/main">
  <p:tag name="KSO_WM_BEAUTIFY_FLAG" val=""/>
</p:tagLst>
</file>

<file path=ppt/tags/tag636.xml><?xml version="1.0" encoding="utf-8"?>
<p:tagLst xmlns:p="http://schemas.openxmlformats.org/presentationml/2006/main">
  <p:tag name="KSO_WM_BEAUTIFY_FLAG" val=""/>
</p:tagLst>
</file>

<file path=ppt/tags/tag637.xml><?xml version="1.0" encoding="utf-8"?>
<p:tagLst xmlns:p="http://schemas.openxmlformats.org/presentationml/2006/main">
  <p:tag name="KSO_WM_BEAUTIFY_FLAG" val=""/>
</p:tagLst>
</file>

<file path=ppt/tags/tag638.xml><?xml version="1.0" encoding="utf-8"?>
<p:tagLst xmlns:p="http://schemas.openxmlformats.org/presentationml/2006/main">
  <p:tag name="KSO_WM_BEAUTIFY_FLAG" val=""/>
</p:tagLst>
</file>

<file path=ppt/tags/tag639.xml><?xml version="1.0" encoding="utf-8"?>
<p:tagLst xmlns:p="http://schemas.openxmlformats.org/presentationml/2006/main">
  <p:tag name="KSO_WM_BEAUTIFY_FLAG" val=""/>
</p:tagLst>
</file>

<file path=ppt/tags/tag640.xml><?xml version="1.0" encoding="utf-8"?>
<p:tagLst xmlns:p="http://schemas.openxmlformats.org/presentationml/2006/main">
  <p:tag name="KSO_WM_BEAUTIFY_FLAG" val=""/>
</p:tagLst>
</file>

<file path=ppt/tags/tag641.xml><?xml version="1.0" encoding="utf-8"?>
<p:tagLst xmlns:p="http://schemas.openxmlformats.org/presentationml/2006/main">
  <p:tag name="KSO_WM_BEAUTIFY_FLAG" val=""/>
</p:tagLst>
</file>

<file path=ppt/tags/tag642.xml><?xml version="1.0" encoding="utf-8"?>
<p:tagLst xmlns:p="http://schemas.openxmlformats.org/presentationml/2006/main">
  <p:tag name="KSO_WM_BEAUTIFY_FLAG" val=""/>
</p:tagLst>
</file>

<file path=ppt/tags/tag643.xml><?xml version="1.0" encoding="utf-8"?>
<p:tagLst xmlns:p="http://schemas.openxmlformats.org/presentationml/2006/main">
  <p:tag name="KSO_WM_BEAUTIFY_FLAG" val=""/>
</p:tagLst>
</file>

<file path=ppt/tags/tag644.xml><?xml version="1.0" encoding="utf-8"?>
<p:tagLst xmlns:p="http://schemas.openxmlformats.org/presentationml/2006/main">
  <p:tag name="KSO_WM_BEAUTIFY_FLAG" val=""/>
</p:tagLst>
</file>

<file path=ppt/tags/tag645.xml><?xml version="1.0" encoding="utf-8"?>
<p:tagLst xmlns:p="http://schemas.openxmlformats.org/presentationml/2006/main">
  <p:tag name="KSO_WM_BEAUTIFY_FLAG" val=""/>
</p:tagLst>
</file>

<file path=ppt/tags/tag646.xml><?xml version="1.0" encoding="utf-8"?>
<p:tagLst xmlns:p="http://schemas.openxmlformats.org/presentationml/2006/main">
  <p:tag name="KSO_WM_BEAUTIFY_FLAG" val=""/>
</p:tagLst>
</file>

<file path=ppt/tags/tag647.xml><?xml version="1.0" encoding="utf-8"?>
<p:tagLst xmlns:p="http://schemas.openxmlformats.org/presentationml/2006/main">
  <p:tag name="KSO_WM_BEAUTIFY_FLAG" val=""/>
</p:tagLst>
</file>

<file path=ppt/tags/tag648.xml><?xml version="1.0" encoding="utf-8"?>
<p:tagLst xmlns:p="http://schemas.openxmlformats.org/presentationml/2006/main">
  <p:tag name="KSO_WM_BEAUTIFY_FLAG" val=""/>
</p:tagLst>
</file>

<file path=ppt/tags/tag649.xml><?xml version="1.0" encoding="utf-8"?>
<p:tagLst xmlns:p="http://schemas.openxmlformats.org/presentationml/2006/main">
  <p:tag name="KSO_WM_BEAUTIFY_FLAG" val=""/>
</p:tagLst>
</file>

<file path=ppt/tags/tag650.xml><?xml version="1.0" encoding="utf-8"?>
<p:tagLst xmlns:p="http://schemas.openxmlformats.org/presentationml/2006/main">
  <p:tag name="KSO_WM_BEAUTIFY_FLAG" val=""/>
</p:tagLst>
</file>

<file path=ppt/tags/tag651.xml><?xml version="1.0" encoding="utf-8"?>
<p:tagLst xmlns:p="http://schemas.openxmlformats.org/presentationml/2006/main">
  <p:tag name="KSO_WM_BEAUTIFY_FLAG" val=""/>
</p:tagLst>
</file>

<file path=ppt/tags/tag652.xml><?xml version="1.0" encoding="utf-8"?>
<p:tagLst xmlns:p="http://schemas.openxmlformats.org/presentationml/2006/main">
  <p:tag name="KSO_WM_BEAUTIFY_FLAG" val=""/>
</p:tagLst>
</file>

<file path=ppt/tags/tag653.xml><?xml version="1.0" encoding="utf-8"?>
<p:tagLst xmlns:p="http://schemas.openxmlformats.org/presentationml/2006/main">
  <p:tag name="KSO_WM_BEAUTIFY_FLAG" val=""/>
</p:tagLst>
</file>

<file path=ppt/tags/tag654.xml><?xml version="1.0" encoding="utf-8"?>
<p:tagLst xmlns:p="http://schemas.openxmlformats.org/presentationml/2006/main">
  <p:tag name="KSO_WM_BEAUTIFY_FLAG" val=""/>
</p:tagLst>
</file>

<file path=ppt/tags/tag655.xml><?xml version="1.0" encoding="utf-8"?>
<p:tagLst xmlns:p="http://schemas.openxmlformats.org/presentationml/2006/main">
  <p:tag name="KSO_WM_BEAUTIFY_FLAG" val=""/>
</p:tagLst>
</file>

<file path=ppt/tags/tag656.xml><?xml version="1.0" encoding="utf-8"?>
<p:tagLst xmlns:p="http://schemas.openxmlformats.org/presentationml/2006/main">
  <p:tag name="KSO_WM_BEAUTIFY_FLAG" val=""/>
</p:tagLst>
</file>

<file path=ppt/tags/tag657.xml><?xml version="1.0" encoding="utf-8"?>
<p:tagLst xmlns:p="http://schemas.openxmlformats.org/presentationml/2006/main">
  <p:tag name="KSO_WM_BEAUTIFY_FLAG" val=""/>
</p:tagLst>
</file>

<file path=ppt/tags/tag658.xml><?xml version="1.0" encoding="utf-8"?>
<p:tagLst xmlns:p="http://schemas.openxmlformats.org/presentationml/2006/main">
  <p:tag name="KSO_WM_BEAUTIFY_FLAG" val=""/>
</p:tagLst>
</file>

<file path=ppt/tags/tag659.xml><?xml version="1.0" encoding="utf-8"?>
<p:tagLst xmlns:p="http://schemas.openxmlformats.org/presentationml/2006/main">
  <p:tag name="KSO_WM_BEAUTIFY_FLAG" val=""/>
</p:tagLst>
</file>

<file path=ppt/tags/tag660.xml><?xml version="1.0" encoding="utf-8"?>
<p:tagLst xmlns:p="http://schemas.openxmlformats.org/presentationml/2006/main">
  <p:tag name="KSO_WM_BEAUTIFY_FLAG" val=""/>
</p:tagLst>
</file>

<file path=ppt/tags/tag661.xml><?xml version="1.0" encoding="utf-8"?>
<p:tagLst xmlns:p="http://schemas.openxmlformats.org/presentationml/2006/main">
  <p:tag name="KSO_WM_BEAUTIFY_FLAG" val=""/>
</p:tagLst>
</file>

<file path=ppt/tags/tag662.xml><?xml version="1.0" encoding="utf-8"?>
<p:tagLst xmlns:p="http://schemas.openxmlformats.org/presentationml/2006/main">
  <p:tag name="KSO_WM_BEAUTIFY_FLAG" val=""/>
</p:tagLst>
</file>

<file path=ppt/tags/tag663.xml><?xml version="1.0" encoding="utf-8"?>
<p:tagLst xmlns:p="http://schemas.openxmlformats.org/presentationml/2006/main">
  <p:tag name="KSO_WM_BEAUTIFY_FLAG" val=""/>
</p:tagLst>
</file>

<file path=ppt/tags/tag664.xml><?xml version="1.0" encoding="utf-8"?>
<p:tagLst xmlns:p="http://schemas.openxmlformats.org/presentationml/2006/main">
  <p:tag name="KSO_WM_BEAUTIFY_FLAG" val=""/>
</p:tagLst>
</file>

<file path=ppt/tags/tag665.xml><?xml version="1.0" encoding="utf-8"?>
<p:tagLst xmlns:p="http://schemas.openxmlformats.org/presentationml/2006/main">
  <p:tag name="KSO_WM_BEAUTIFY_FLAG" val=""/>
</p:tagLst>
</file>

<file path=ppt/tags/tag666.xml><?xml version="1.0" encoding="utf-8"?>
<p:tagLst xmlns:p="http://schemas.openxmlformats.org/presentationml/2006/main">
  <p:tag name="KSO_WM_BEAUTIFY_FLAG" val=""/>
</p:tagLst>
</file>

<file path=ppt/tags/tag667.xml><?xml version="1.0" encoding="utf-8"?>
<p:tagLst xmlns:p="http://schemas.openxmlformats.org/presentationml/2006/main">
  <p:tag name="KSO_WM_BEAUTIFY_FLAG" val=""/>
</p:tagLst>
</file>

<file path=ppt/tags/tag668.xml><?xml version="1.0" encoding="utf-8"?>
<p:tagLst xmlns:p="http://schemas.openxmlformats.org/presentationml/2006/main">
  <p:tag name="KSO_WM_BEAUTIFY_FLAG" val=""/>
</p:tagLst>
</file>

<file path=ppt/tags/tag669.xml><?xml version="1.0" encoding="utf-8"?>
<p:tagLst xmlns:p="http://schemas.openxmlformats.org/presentationml/2006/main">
  <p:tag name="KSO_WM_BEAUTIFY_FLAG" val=""/>
</p:tagLst>
</file>

<file path=ppt/tags/tag670.xml><?xml version="1.0" encoding="utf-8"?>
<p:tagLst xmlns:p="http://schemas.openxmlformats.org/presentationml/2006/main">
  <p:tag name="KSO_WM_BEAUTIFY_FLAG" val=""/>
</p:tagLst>
</file>

<file path=ppt/tags/tag671.xml><?xml version="1.0" encoding="utf-8"?>
<p:tagLst xmlns:p="http://schemas.openxmlformats.org/presentationml/2006/main">
  <p:tag name="KSO_WM_BEAUTIFY_FLAG" val=""/>
</p:tagLst>
</file>

<file path=ppt/tags/tag672.xml><?xml version="1.0" encoding="utf-8"?>
<p:tagLst xmlns:p="http://schemas.openxmlformats.org/presentationml/2006/main">
  <p:tag name="KSO_WM_BEAUTIFY_FLAG" val=""/>
</p:tagLst>
</file>

<file path=ppt/tags/tag673.xml><?xml version="1.0" encoding="utf-8"?>
<p:tagLst xmlns:p="http://schemas.openxmlformats.org/presentationml/2006/main">
  <p:tag name="KSO_WM_BEAUTIFY_FLAG" val=""/>
</p:tagLst>
</file>

<file path=ppt/tags/tag674.xml><?xml version="1.0" encoding="utf-8"?>
<p:tagLst xmlns:p="http://schemas.openxmlformats.org/presentationml/2006/main">
  <p:tag name="KSO_WM_BEAUTIFY_FLAG" val=""/>
</p:tagLst>
</file>

<file path=ppt/tags/tag675.xml><?xml version="1.0" encoding="utf-8"?>
<p:tagLst xmlns:p="http://schemas.openxmlformats.org/presentationml/2006/main">
  <p:tag name="KSO_WM_BEAUTIFY_FLAG" val=""/>
</p:tagLst>
</file>

<file path=ppt/tags/tag676.xml><?xml version="1.0" encoding="utf-8"?>
<p:tagLst xmlns:p="http://schemas.openxmlformats.org/presentationml/2006/main">
  <p:tag name="KSO_WM_BEAUTIFY_FLAG" val=""/>
</p:tagLst>
</file>

<file path=ppt/tags/tag677.xml><?xml version="1.0" encoding="utf-8"?>
<p:tagLst xmlns:p="http://schemas.openxmlformats.org/presentationml/2006/main">
  <p:tag name="KSO_WM_BEAUTIFY_FLAG" val=""/>
</p:tagLst>
</file>

<file path=ppt/tags/tag678.xml><?xml version="1.0" encoding="utf-8"?>
<p:tagLst xmlns:p="http://schemas.openxmlformats.org/presentationml/2006/main">
  <p:tag name="KSO_WM_BEAUTIFY_FLAG" val=""/>
</p:tagLst>
</file>

<file path=ppt/tags/tag679.xml><?xml version="1.0" encoding="utf-8"?>
<p:tagLst xmlns:p="http://schemas.openxmlformats.org/presentationml/2006/main">
  <p:tag name="KSO_WM_BEAUTIFY_FLAG" val=""/>
</p:tagLst>
</file>

<file path=ppt/tags/tag680.xml><?xml version="1.0" encoding="utf-8"?>
<p:tagLst xmlns:p="http://schemas.openxmlformats.org/presentationml/2006/main">
  <p:tag name="KSO_WM_BEAUTIFY_FLAG" val=""/>
</p:tagLst>
</file>

<file path=ppt/tags/tag681.xml><?xml version="1.0" encoding="utf-8"?>
<p:tagLst xmlns:p="http://schemas.openxmlformats.org/presentationml/2006/main">
  <p:tag name="KSO_WM_BEAUTIFY_FLAG" val=""/>
</p:tagLst>
</file>

<file path=ppt/tags/tag682.xml><?xml version="1.0" encoding="utf-8"?>
<p:tagLst xmlns:p="http://schemas.openxmlformats.org/presentationml/2006/main">
  <p:tag name="KSO_WM_BEAUTIFY_FLAG" val=""/>
</p:tagLst>
</file>

<file path=ppt/tags/tag683.xml><?xml version="1.0" encoding="utf-8"?>
<p:tagLst xmlns:p="http://schemas.openxmlformats.org/presentationml/2006/main">
  <p:tag name="KSO_WM_BEAUTIFY_FLAG" val=""/>
</p:tagLst>
</file>

<file path=ppt/tags/tag684.xml><?xml version="1.0" encoding="utf-8"?>
<p:tagLst xmlns:p="http://schemas.openxmlformats.org/presentationml/2006/main">
  <p:tag name="KSO_WM_BEAUTIFY_FLAG" val=""/>
</p:tagLst>
</file>

<file path=ppt/tags/tag685.xml><?xml version="1.0" encoding="utf-8"?>
<p:tagLst xmlns:p="http://schemas.openxmlformats.org/presentationml/2006/main">
  <p:tag name="KSO_WM_BEAUTIFY_FLAG" val=""/>
</p:tagLst>
</file>

<file path=ppt/tags/tag686.xml><?xml version="1.0" encoding="utf-8"?>
<p:tagLst xmlns:p="http://schemas.openxmlformats.org/presentationml/2006/main">
  <p:tag name="KSO_WM_BEAUTIFY_FLAG" val=""/>
</p:tagLst>
</file>

<file path=ppt/tags/tag687.xml><?xml version="1.0" encoding="utf-8"?>
<p:tagLst xmlns:p="http://schemas.openxmlformats.org/presentationml/2006/main">
  <p:tag name="KSO_WM_BEAUTIFY_FLAG" val=""/>
</p:tagLst>
</file>

<file path=ppt/tags/tag688.xml><?xml version="1.0" encoding="utf-8"?>
<p:tagLst xmlns:p="http://schemas.openxmlformats.org/presentationml/2006/main">
  <p:tag name="KSO_WM_BEAUTIFY_FLAG" val=""/>
</p:tagLst>
</file>

<file path=ppt/tags/tag689.xml><?xml version="1.0" encoding="utf-8"?>
<p:tagLst xmlns:p="http://schemas.openxmlformats.org/presentationml/2006/main">
  <p:tag name="KSO_WM_BEAUTIFY_FLAG" val=""/>
</p:tagLst>
</file>

<file path=ppt/tags/tag690.xml><?xml version="1.0" encoding="utf-8"?>
<p:tagLst xmlns:p="http://schemas.openxmlformats.org/presentationml/2006/main">
  <p:tag name="KSO_WM_BEAUTIFY_FLAG" val=""/>
</p:tagLst>
</file>

<file path=ppt/tags/tag691.xml><?xml version="1.0" encoding="utf-8"?>
<p:tagLst xmlns:p="http://schemas.openxmlformats.org/presentationml/2006/main">
  <p:tag name="KSO_WM_BEAUTIFY_FLAG" val=""/>
</p:tagLst>
</file>

<file path=ppt/tags/tag692.xml><?xml version="1.0" encoding="utf-8"?>
<p:tagLst xmlns:p="http://schemas.openxmlformats.org/presentationml/2006/main">
  <p:tag name="KSO_WM_BEAUTIFY_FLAG" val=""/>
</p:tagLst>
</file>

<file path=ppt/tags/tag693.xml><?xml version="1.0" encoding="utf-8"?>
<p:tagLst xmlns:p="http://schemas.openxmlformats.org/presentationml/2006/main">
  <p:tag name="KSO_WM_BEAUTIFY_FLAG" val=""/>
</p:tagLst>
</file>

<file path=ppt/tags/tag694.xml><?xml version="1.0" encoding="utf-8"?>
<p:tagLst xmlns:p="http://schemas.openxmlformats.org/presentationml/2006/main">
  <p:tag name="KSO_WM_BEAUTIFY_FLAG" val=""/>
</p:tagLst>
</file>

<file path=ppt/tags/tag695.xml><?xml version="1.0" encoding="utf-8"?>
<p:tagLst xmlns:p="http://schemas.openxmlformats.org/presentationml/2006/main">
  <p:tag name="KSO_WM_BEAUTIFY_FLAG" val=""/>
</p:tagLst>
</file>

<file path=ppt/tags/tag696.xml><?xml version="1.0" encoding="utf-8"?>
<p:tagLst xmlns:p="http://schemas.openxmlformats.org/presentationml/2006/main">
  <p:tag name="KSO_WM_BEAUTIFY_FLAG" val=""/>
</p:tagLst>
</file>

<file path=ppt/tags/tag697.xml><?xml version="1.0" encoding="utf-8"?>
<p:tagLst xmlns:p="http://schemas.openxmlformats.org/presentationml/2006/main">
  <p:tag name="KSO_WM_BEAUTIFY_FLAG" val=""/>
</p:tagLst>
</file>

<file path=ppt/tags/tag698.xml><?xml version="1.0" encoding="utf-8"?>
<p:tagLst xmlns:p="http://schemas.openxmlformats.org/presentationml/2006/main">
  <p:tag name="KSO_WM_BEAUTIFY_FLAG" val=""/>
</p:tagLst>
</file>

<file path=ppt/tags/tag699.xml><?xml version="1.0" encoding="utf-8"?>
<p:tagLst xmlns:p="http://schemas.openxmlformats.org/presentationml/2006/main">
  <p:tag name="KSO_WM_BEAUTIFY_FLAG" val=""/>
</p:tagLst>
</file>

<file path=ppt/tags/tag700.xml><?xml version="1.0" encoding="utf-8"?>
<p:tagLst xmlns:p="http://schemas.openxmlformats.org/presentationml/2006/main">
  <p:tag name="KSO_WM_BEAUTIFY_FLAG" val=""/>
</p:tagLst>
</file>

<file path=ppt/tags/tag701.xml><?xml version="1.0" encoding="utf-8"?>
<p:tagLst xmlns:p="http://schemas.openxmlformats.org/presentationml/2006/main">
  <p:tag name="KSO_WM_BEAUTIFY_FLAG" val=""/>
</p:tagLst>
</file>

<file path=ppt/tags/tag702.xml><?xml version="1.0" encoding="utf-8"?>
<p:tagLst xmlns:p="http://schemas.openxmlformats.org/presentationml/2006/main">
  <p:tag name="KSO_WM_BEAUTIFY_FLAG" val=""/>
</p:tagLst>
</file>

<file path=ppt/tags/tag703.xml><?xml version="1.0" encoding="utf-8"?>
<p:tagLst xmlns:p="http://schemas.openxmlformats.org/presentationml/2006/main">
  <p:tag name="KSO_WM_BEAUTIFY_FLAG" val=""/>
</p:tagLst>
</file>

<file path=ppt/tags/tag704.xml><?xml version="1.0" encoding="utf-8"?>
<p:tagLst xmlns:p="http://schemas.openxmlformats.org/presentationml/2006/main">
  <p:tag name="KSO_WM_BEAUTIFY_FLAG" val=""/>
</p:tagLst>
</file>

<file path=ppt/tags/tag705.xml><?xml version="1.0" encoding="utf-8"?>
<p:tagLst xmlns:p="http://schemas.openxmlformats.org/presentationml/2006/main">
  <p:tag name="KSO_WM_BEAUTIFY_FLAG" val=""/>
</p:tagLst>
</file>

<file path=ppt/tags/tag706.xml><?xml version="1.0" encoding="utf-8"?>
<p:tagLst xmlns:p="http://schemas.openxmlformats.org/presentationml/2006/main">
  <p:tag name="KSO_WM_BEAUTIFY_FLAG" val=""/>
</p:tagLst>
</file>

<file path=ppt/tags/tag707.xml><?xml version="1.0" encoding="utf-8"?>
<p:tagLst xmlns:p="http://schemas.openxmlformats.org/presentationml/2006/main">
  <p:tag name="KSO_WM_BEAUTIFY_FLAG" val=""/>
</p:tagLst>
</file>

<file path=ppt/tags/tag708.xml><?xml version="1.0" encoding="utf-8"?>
<p:tagLst xmlns:p="http://schemas.openxmlformats.org/presentationml/2006/main">
  <p:tag name="KSO_WM_BEAUTIFY_FLAG" val=""/>
</p:tagLst>
</file>

<file path=ppt/tags/tag709.xml><?xml version="1.0" encoding="utf-8"?>
<p:tagLst xmlns:p="http://schemas.openxmlformats.org/presentationml/2006/main">
  <p:tag name="KSO_WM_BEAUTIFY_FLAG" val=""/>
</p:tagLst>
</file>

<file path=ppt/tags/tag710.xml><?xml version="1.0" encoding="utf-8"?>
<p:tagLst xmlns:p="http://schemas.openxmlformats.org/presentationml/2006/main">
  <p:tag name="KSO_WM_BEAUTIFY_FLAG" val=""/>
</p:tagLst>
</file>

<file path=ppt/tags/tag711.xml><?xml version="1.0" encoding="utf-8"?>
<p:tagLst xmlns:p="http://schemas.openxmlformats.org/presentationml/2006/main">
  <p:tag name="KSO_WM_BEAUTIFY_FLAG" val=""/>
</p:tagLst>
</file>

<file path=ppt/tags/tag712.xml><?xml version="1.0" encoding="utf-8"?>
<p:tagLst xmlns:p="http://schemas.openxmlformats.org/presentationml/2006/main">
  <p:tag name="KSO_WM_BEAUTIFY_FLAG" val=""/>
</p:tagLst>
</file>

<file path=ppt/tags/tag713.xml><?xml version="1.0" encoding="utf-8"?>
<p:tagLst xmlns:p="http://schemas.openxmlformats.org/presentationml/2006/main">
  <p:tag name="KSO_WM_BEAUTIFY_FLAG" val=""/>
</p:tagLst>
</file>

<file path=ppt/tags/tag714.xml><?xml version="1.0" encoding="utf-8"?>
<p:tagLst xmlns:p="http://schemas.openxmlformats.org/presentationml/2006/main">
  <p:tag name="KSO_WM_BEAUTIFY_FLAG" val=""/>
</p:tagLst>
</file>

<file path=ppt/tags/tag715.xml><?xml version="1.0" encoding="utf-8"?>
<p:tagLst xmlns:p="http://schemas.openxmlformats.org/presentationml/2006/main">
  <p:tag name="KSO_WM_BEAUTIFY_FLAG" val=""/>
</p:tagLst>
</file>

<file path=ppt/tags/tag716.xml><?xml version="1.0" encoding="utf-8"?>
<p:tagLst xmlns:p="http://schemas.openxmlformats.org/presentationml/2006/main">
  <p:tag name="KSO_WM_BEAUTIFY_FLAG" val=""/>
</p:tagLst>
</file>

<file path=ppt/tags/tag717.xml><?xml version="1.0" encoding="utf-8"?>
<p:tagLst xmlns:p="http://schemas.openxmlformats.org/presentationml/2006/main">
  <p:tag name="KSO_WM_BEAUTIFY_FLAG" val=""/>
</p:tagLst>
</file>

<file path=ppt/tags/tag718.xml><?xml version="1.0" encoding="utf-8"?>
<p:tagLst xmlns:p="http://schemas.openxmlformats.org/presentationml/2006/main">
  <p:tag name="KSO_WM_BEAUTIFY_FLAG" val=""/>
</p:tagLst>
</file>

<file path=ppt/tags/tag719.xml><?xml version="1.0" encoding="utf-8"?>
<p:tagLst xmlns:p="http://schemas.openxmlformats.org/presentationml/2006/main">
  <p:tag name="KSO_WM_BEAUTIFY_FLAG" val=""/>
</p:tagLst>
</file>

<file path=ppt/tags/tag720.xml><?xml version="1.0" encoding="utf-8"?>
<p:tagLst xmlns:p="http://schemas.openxmlformats.org/presentationml/2006/main">
  <p:tag name="KSO_WM_BEAUTIFY_FLAG" val=""/>
</p:tagLst>
</file>

<file path=ppt/tags/tag721.xml><?xml version="1.0" encoding="utf-8"?>
<p:tagLst xmlns:p="http://schemas.openxmlformats.org/presentationml/2006/main">
  <p:tag name="KSO_WM_BEAUTIFY_FLAG" val=""/>
</p:tagLst>
</file>

<file path=ppt/tags/tag722.xml><?xml version="1.0" encoding="utf-8"?>
<p:tagLst xmlns:p="http://schemas.openxmlformats.org/presentationml/2006/main">
  <p:tag name="KSO_WM_BEAUTIFY_FLAG" val=""/>
</p:tagLst>
</file>

<file path=ppt/tags/tag723.xml><?xml version="1.0" encoding="utf-8"?>
<p:tagLst xmlns:p="http://schemas.openxmlformats.org/presentationml/2006/main">
  <p:tag name="KSO_WM_BEAUTIFY_FLAG" val=""/>
</p:tagLst>
</file>

<file path=ppt/tags/tag724.xml><?xml version="1.0" encoding="utf-8"?>
<p:tagLst xmlns:p="http://schemas.openxmlformats.org/presentationml/2006/main">
  <p:tag name="KSO_WM_BEAUTIFY_FLAG" val=""/>
</p:tagLst>
</file>

<file path=ppt/tags/tag725.xml><?xml version="1.0" encoding="utf-8"?>
<p:tagLst xmlns:p="http://schemas.openxmlformats.org/presentationml/2006/main">
  <p:tag name="KSO_WM_BEAUTIFY_FLAG" val=""/>
</p:tagLst>
</file>

<file path=ppt/tags/tag726.xml><?xml version="1.0" encoding="utf-8"?>
<p:tagLst xmlns:p="http://schemas.openxmlformats.org/presentationml/2006/main">
  <p:tag name="KSO_WM_BEAUTIFY_FLAG" val=""/>
</p:tagLst>
</file>

<file path=ppt/tags/tag727.xml><?xml version="1.0" encoding="utf-8"?>
<p:tagLst xmlns:p="http://schemas.openxmlformats.org/presentationml/2006/main">
  <p:tag name="KSO_WM_BEAUTIFY_FLAG" val=""/>
</p:tagLst>
</file>

<file path=ppt/tags/tag728.xml><?xml version="1.0" encoding="utf-8"?>
<p:tagLst xmlns:p="http://schemas.openxmlformats.org/presentationml/2006/main">
  <p:tag name="KSO_WM_BEAUTIFY_FLAG" val=""/>
</p:tagLst>
</file>

<file path=ppt/tags/tag729.xml><?xml version="1.0" encoding="utf-8"?>
<p:tagLst xmlns:p="http://schemas.openxmlformats.org/presentationml/2006/main">
  <p:tag name="KSO_WM_BEAUTIFY_FLAG" val=""/>
</p:tagLst>
</file>

<file path=ppt/tags/tag730.xml><?xml version="1.0" encoding="utf-8"?>
<p:tagLst xmlns:p="http://schemas.openxmlformats.org/presentationml/2006/main">
  <p:tag name="KSO_WM_BEAUTIFY_FLAG" val=""/>
</p:tagLst>
</file>

<file path=ppt/tags/tag731.xml><?xml version="1.0" encoding="utf-8"?>
<p:tagLst xmlns:p="http://schemas.openxmlformats.org/presentationml/2006/main">
  <p:tag name="KSO_WM_BEAUTIFY_FLAG" val=""/>
</p:tagLst>
</file>

<file path=ppt/tags/tag732.xml><?xml version="1.0" encoding="utf-8"?>
<p:tagLst xmlns:p="http://schemas.openxmlformats.org/presentationml/2006/main">
  <p:tag name="KSO_WM_BEAUTIFY_FLAG" val=""/>
</p:tagLst>
</file>

<file path=ppt/tags/tag733.xml><?xml version="1.0" encoding="utf-8"?>
<p:tagLst xmlns:p="http://schemas.openxmlformats.org/presentationml/2006/main">
  <p:tag name="KSO_WM_BEAUTIFY_FLAG" val=""/>
</p:tagLst>
</file>

<file path=ppt/tags/tag734.xml><?xml version="1.0" encoding="utf-8"?>
<p:tagLst xmlns:p="http://schemas.openxmlformats.org/presentationml/2006/main">
  <p:tag name="KSO_WM_BEAUTIFY_FLAG" val=""/>
</p:tagLst>
</file>

<file path=ppt/tags/tag735.xml><?xml version="1.0" encoding="utf-8"?>
<p:tagLst xmlns:p="http://schemas.openxmlformats.org/presentationml/2006/main">
  <p:tag name="KSO_WM_BEAUTIFY_FLAG" val=""/>
</p:tagLst>
</file>

<file path=ppt/tags/tag736.xml><?xml version="1.0" encoding="utf-8"?>
<p:tagLst xmlns:p="http://schemas.openxmlformats.org/presentationml/2006/main">
  <p:tag name="KSO_WM_BEAUTIFY_FLAG" val=""/>
</p:tagLst>
</file>

<file path=ppt/tags/tag737.xml><?xml version="1.0" encoding="utf-8"?>
<p:tagLst xmlns:p="http://schemas.openxmlformats.org/presentationml/2006/main">
  <p:tag name="KSO_WM_BEAUTIFY_FLAG" val=""/>
</p:tagLst>
</file>

<file path=ppt/tags/tag738.xml><?xml version="1.0" encoding="utf-8"?>
<p:tagLst xmlns:p="http://schemas.openxmlformats.org/presentationml/2006/main">
  <p:tag name="KSO_WM_BEAUTIFY_FLAG" val=""/>
</p:tagLst>
</file>

<file path=ppt/tags/tag739.xml><?xml version="1.0" encoding="utf-8"?>
<p:tagLst xmlns:p="http://schemas.openxmlformats.org/presentationml/2006/main">
  <p:tag name="KSO_WM_BEAUTIFY_FLAG" val=""/>
</p:tagLst>
</file>

<file path=ppt/tags/tag740.xml><?xml version="1.0" encoding="utf-8"?>
<p:tagLst xmlns:p="http://schemas.openxmlformats.org/presentationml/2006/main">
  <p:tag name="KSO_WM_BEAUTIFY_FLAG" val=""/>
</p:tagLst>
</file>

<file path=ppt/tags/tag741.xml><?xml version="1.0" encoding="utf-8"?>
<p:tagLst xmlns:p="http://schemas.openxmlformats.org/presentationml/2006/main">
  <p:tag name="KSO_WM_BEAUTIFY_FLAG" val=""/>
</p:tagLst>
</file>

<file path=ppt/tags/tag742.xml><?xml version="1.0" encoding="utf-8"?>
<p:tagLst xmlns:p="http://schemas.openxmlformats.org/presentationml/2006/main">
  <p:tag name="KSO_WM_BEAUTIFY_FLAG" val=""/>
</p:tagLst>
</file>

<file path=ppt/tags/tag743.xml><?xml version="1.0" encoding="utf-8"?>
<p:tagLst xmlns:p="http://schemas.openxmlformats.org/presentationml/2006/main">
  <p:tag name="KSO_WM_BEAUTIFY_FLAG" val=""/>
</p:tagLst>
</file>

<file path=ppt/tags/tag744.xml><?xml version="1.0" encoding="utf-8"?>
<p:tagLst xmlns:p="http://schemas.openxmlformats.org/presentationml/2006/main">
  <p:tag name="KSO_WM_BEAUTIFY_FLAG" val=""/>
</p:tagLst>
</file>

<file path=ppt/tags/tag745.xml><?xml version="1.0" encoding="utf-8"?>
<p:tagLst xmlns:p="http://schemas.openxmlformats.org/presentationml/2006/main">
  <p:tag name="KSO_WM_BEAUTIFY_FLAG" val=""/>
</p:tagLst>
</file>

<file path=ppt/tags/tag746.xml><?xml version="1.0" encoding="utf-8"?>
<p:tagLst xmlns:p="http://schemas.openxmlformats.org/presentationml/2006/main">
  <p:tag name="KSO_WM_BEAUTIFY_FLAG" val=""/>
</p:tagLst>
</file>

<file path=ppt/tags/tag747.xml><?xml version="1.0" encoding="utf-8"?>
<p:tagLst xmlns:p="http://schemas.openxmlformats.org/presentationml/2006/main">
  <p:tag name="KSO_WM_BEAUTIFY_FLAG" val=""/>
</p:tagLst>
</file>

<file path=ppt/tags/tag748.xml><?xml version="1.0" encoding="utf-8"?>
<p:tagLst xmlns:p="http://schemas.openxmlformats.org/presentationml/2006/main">
  <p:tag name="KSO_WM_BEAUTIFY_FLAG" val=""/>
</p:tagLst>
</file>

<file path=ppt/tags/tag749.xml><?xml version="1.0" encoding="utf-8"?>
<p:tagLst xmlns:p="http://schemas.openxmlformats.org/presentationml/2006/main">
  <p:tag name="KSO_WM_BEAUTIFY_FLAG" val=""/>
</p:tagLst>
</file>

<file path=ppt/tags/tag750.xml><?xml version="1.0" encoding="utf-8"?>
<p:tagLst xmlns:p="http://schemas.openxmlformats.org/presentationml/2006/main">
  <p:tag name="KSO_WM_BEAUTIFY_FLAG" val=""/>
</p:tagLst>
</file>

<file path=ppt/tags/tag751.xml><?xml version="1.0" encoding="utf-8"?>
<p:tagLst xmlns:p="http://schemas.openxmlformats.org/presentationml/2006/main">
  <p:tag name="KSO_WM_BEAUTIFY_FLAG" val=""/>
</p:tagLst>
</file>

<file path=ppt/tags/tag752.xml><?xml version="1.0" encoding="utf-8"?>
<p:tagLst xmlns:p="http://schemas.openxmlformats.org/presentationml/2006/main">
  <p:tag name="KSO_WM_BEAUTIFY_FLAG" val=""/>
</p:tagLst>
</file>

<file path=ppt/tags/tag753.xml><?xml version="1.0" encoding="utf-8"?>
<p:tagLst xmlns:p="http://schemas.openxmlformats.org/presentationml/2006/main">
  <p:tag name="KSO_WM_BEAUTIFY_FLAG" val=""/>
</p:tagLst>
</file>

<file path=ppt/tags/tag754.xml><?xml version="1.0" encoding="utf-8"?>
<p:tagLst xmlns:p="http://schemas.openxmlformats.org/presentationml/2006/main">
  <p:tag name="KSO_WM_BEAUTIFY_FLAG" val=""/>
</p:tagLst>
</file>

<file path=ppt/tags/tag755.xml><?xml version="1.0" encoding="utf-8"?>
<p:tagLst xmlns:p="http://schemas.openxmlformats.org/presentationml/2006/main">
  <p:tag name="KSO_WM_BEAUTIFY_FLAG" val=""/>
</p:tagLst>
</file>

<file path=ppt/tags/tag756.xml><?xml version="1.0" encoding="utf-8"?>
<p:tagLst xmlns:p="http://schemas.openxmlformats.org/presentationml/2006/main">
  <p:tag name="KSO_WM_BEAUTIFY_FLAG" val=""/>
</p:tagLst>
</file>

<file path=ppt/tags/tag757.xml><?xml version="1.0" encoding="utf-8"?>
<p:tagLst xmlns:p="http://schemas.openxmlformats.org/presentationml/2006/main">
  <p:tag name="KSO_WM_BEAUTIFY_FLAG" val=""/>
</p:tagLst>
</file>

<file path=ppt/tags/tag758.xml><?xml version="1.0" encoding="utf-8"?>
<p:tagLst xmlns:p="http://schemas.openxmlformats.org/presentationml/2006/main">
  <p:tag name="KSO_WM_BEAUTIFY_FLAG" val=""/>
</p:tagLst>
</file>

<file path=ppt/tags/tag759.xml><?xml version="1.0" encoding="utf-8"?>
<p:tagLst xmlns:p="http://schemas.openxmlformats.org/presentationml/2006/main">
  <p:tag name="KSO_WM_BEAUTIFY_FLAG" val=""/>
</p:tagLst>
</file>

<file path=ppt/tags/tag760.xml><?xml version="1.0" encoding="utf-8"?>
<p:tagLst xmlns:p="http://schemas.openxmlformats.org/presentationml/2006/main">
  <p:tag name="KSO_WM_BEAUTIFY_FLAG" val=""/>
</p:tagLst>
</file>

<file path=ppt/tags/tag761.xml><?xml version="1.0" encoding="utf-8"?>
<p:tagLst xmlns:p="http://schemas.openxmlformats.org/presentationml/2006/main">
  <p:tag name="KSO_WM_BEAUTIFY_FLAG" val=""/>
</p:tagLst>
</file>

<file path=ppt/tags/tag762.xml><?xml version="1.0" encoding="utf-8"?>
<p:tagLst xmlns:p="http://schemas.openxmlformats.org/presentationml/2006/main">
  <p:tag name="KSO_WM_BEAUTIFY_FLAG" val=""/>
</p:tagLst>
</file>

<file path=ppt/tags/tag763.xml><?xml version="1.0" encoding="utf-8"?>
<p:tagLst xmlns:p="http://schemas.openxmlformats.org/presentationml/2006/main">
  <p:tag name="KSO_WM_BEAUTIFY_FLAG" val=""/>
</p:tagLst>
</file>

<file path=ppt/tags/tag764.xml><?xml version="1.0" encoding="utf-8"?>
<p:tagLst xmlns:p="http://schemas.openxmlformats.org/presentationml/2006/main">
  <p:tag name="KSO_WM_BEAUTIFY_FLAG" val=""/>
</p:tagLst>
</file>

<file path=ppt/tags/tag765.xml><?xml version="1.0" encoding="utf-8"?>
<p:tagLst xmlns:p="http://schemas.openxmlformats.org/presentationml/2006/main">
  <p:tag name="KSO_WM_BEAUTIFY_FLAG" val=""/>
</p:tagLst>
</file>

<file path=ppt/tags/tag766.xml><?xml version="1.0" encoding="utf-8"?>
<p:tagLst xmlns:p="http://schemas.openxmlformats.org/presentationml/2006/main">
  <p:tag name="KSO_WM_BEAUTIFY_FLAG" val=""/>
</p:tagLst>
</file>

<file path=ppt/tags/tag767.xml><?xml version="1.0" encoding="utf-8"?>
<p:tagLst xmlns:p="http://schemas.openxmlformats.org/presentationml/2006/main">
  <p:tag name="KSO_WM_BEAUTIFY_FLAG" val=""/>
</p:tagLst>
</file>

<file path=ppt/tags/tag768.xml><?xml version="1.0" encoding="utf-8"?>
<p:tagLst xmlns:p="http://schemas.openxmlformats.org/presentationml/2006/main">
  <p:tag name="KSO_WM_BEAUTIFY_FLAG" val=""/>
</p:tagLst>
</file>

<file path=ppt/tags/tag769.xml><?xml version="1.0" encoding="utf-8"?>
<p:tagLst xmlns:p="http://schemas.openxmlformats.org/presentationml/2006/main">
  <p:tag name="KSO_WM_BEAUTIFY_FLAG" val=""/>
</p:tagLst>
</file>

<file path=ppt/tags/tag770.xml><?xml version="1.0" encoding="utf-8"?>
<p:tagLst xmlns:p="http://schemas.openxmlformats.org/presentationml/2006/main">
  <p:tag name="KSO_WM_BEAUTIFY_FLAG" val=""/>
</p:tagLst>
</file>

<file path=ppt/tags/tag771.xml><?xml version="1.0" encoding="utf-8"?>
<p:tagLst xmlns:p="http://schemas.openxmlformats.org/presentationml/2006/main">
  <p:tag name="KSO_WM_BEAUTIFY_FLAG" val=""/>
</p:tagLst>
</file>

<file path=ppt/tags/tag772.xml><?xml version="1.0" encoding="utf-8"?>
<p:tagLst xmlns:p="http://schemas.openxmlformats.org/presentationml/2006/main">
  <p:tag name="KSO_WM_BEAUTIFY_FLAG" val=""/>
</p:tagLst>
</file>

<file path=ppt/tags/tag773.xml><?xml version="1.0" encoding="utf-8"?>
<p:tagLst xmlns:p="http://schemas.openxmlformats.org/presentationml/2006/main">
  <p:tag name="KSO_WM_BEAUTIFY_FLAG" val=""/>
</p:tagLst>
</file>

<file path=ppt/tags/tag774.xml><?xml version="1.0" encoding="utf-8"?>
<p:tagLst xmlns:p="http://schemas.openxmlformats.org/presentationml/2006/main">
  <p:tag name="KSO_WM_BEAUTIFY_FLAG" val=""/>
</p:tagLst>
</file>

<file path=ppt/tags/tag775.xml><?xml version="1.0" encoding="utf-8"?>
<p:tagLst xmlns:p="http://schemas.openxmlformats.org/presentationml/2006/main">
  <p:tag name="KSO_WM_BEAUTIFY_FLAG" val=""/>
</p:tagLst>
</file>

<file path=ppt/tags/tag776.xml><?xml version="1.0" encoding="utf-8"?>
<p:tagLst xmlns:p="http://schemas.openxmlformats.org/presentationml/2006/main">
  <p:tag name="KSO_WM_BEAUTIFY_FLAG" val=""/>
</p:tagLst>
</file>

<file path=ppt/tags/tag777.xml><?xml version="1.0" encoding="utf-8"?>
<p:tagLst xmlns:p="http://schemas.openxmlformats.org/presentationml/2006/main">
  <p:tag name="KSO_WM_BEAUTIFY_FLAG" val=""/>
</p:tagLst>
</file>

<file path=ppt/tags/tag778.xml><?xml version="1.0" encoding="utf-8"?>
<p:tagLst xmlns:p="http://schemas.openxmlformats.org/presentationml/2006/main">
  <p:tag name="KSO_WM_BEAUTIFY_FLAG" val=""/>
</p:tagLst>
</file>

<file path=ppt/tags/tag779.xml><?xml version="1.0" encoding="utf-8"?>
<p:tagLst xmlns:p="http://schemas.openxmlformats.org/presentationml/2006/main">
  <p:tag name="KSO_WM_BEAUTIFY_FLAG" val=""/>
</p:tagLst>
</file>

<file path=ppt/tags/tag780.xml><?xml version="1.0" encoding="utf-8"?>
<p:tagLst xmlns:p="http://schemas.openxmlformats.org/presentationml/2006/main">
  <p:tag name="KSO_WM_BEAUTIFY_FLAG" val=""/>
</p:tagLst>
</file>

<file path=ppt/tags/tag781.xml><?xml version="1.0" encoding="utf-8"?>
<p:tagLst xmlns:p="http://schemas.openxmlformats.org/presentationml/2006/main">
  <p:tag name="KSO_WM_BEAUTIFY_FLAG" val=""/>
</p:tagLst>
</file>

<file path=ppt/tags/tag782.xml><?xml version="1.0" encoding="utf-8"?>
<p:tagLst xmlns:p="http://schemas.openxmlformats.org/presentationml/2006/main">
  <p:tag name="KSO_WM_BEAUTIFY_FLAG" val=""/>
</p:tagLst>
</file>

<file path=ppt/tags/tag783.xml><?xml version="1.0" encoding="utf-8"?>
<p:tagLst xmlns:p="http://schemas.openxmlformats.org/presentationml/2006/main">
  <p:tag name="KSO_WM_BEAUTIFY_FLAG" val=""/>
</p:tagLst>
</file>

<file path=ppt/tags/tag784.xml><?xml version="1.0" encoding="utf-8"?>
<p:tagLst xmlns:p="http://schemas.openxmlformats.org/presentationml/2006/main">
  <p:tag name="KSO_WM_BEAUTIFY_FLAG" val=""/>
</p:tagLst>
</file>

<file path=ppt/tags/tag785.xml><?xml version="1.0" encoding="utf-8"?>
<p:tagLst xmlns:p="http://schemas.openxmlformats.org/presentationml/2006/main">
  <p:tag name="KSO_WM_BEAUTIFY_FLAG" val=""/>
</p:tagLst>
</file>

<file path=ppt/tags/tag786.xml><?xml version="1.0" encoding="utf-8"?>
<p:tagLst xmlns:p="http://schemas.openxmlformats.org/presentationml/2006/main">
  <p:tag name="KSO_WM_BEAUTIFY_FLAG" val=""/>
</p:tagLst>
</file>

<file path=ppt/tags/tag787.xml><?xml version="1.0" encoding="utf-8"?>
<p:tagLst xmlns:p="http://schemas.openxmlformats.org/presentationml/2006/main">
  <p:tag name="KSO_WM_BEAUTIFY_FLAG" val=""/>
</p:tagLst>
</file>

<file path=ppt/tags/tag788.xml><?xml version="1.0" encoding="utf-8"?>
<p:tagLst xmlns:p="http://schemas.openxmlformats.org/presentationml/2006/main">
  <p:tag name="KSO_WM_BEAUTIFY_FLAG" val=""/>
</p:tagLst>
</file>

<file path=ppt/tags/tag789.xml><?xml version="1.0" encoding="utf-8"?>
<p:tagLst xmlns:p="http://schemas.openxmlformats.org/presentationml/2006/main">
  <p:tag name="KSO_WM_BEAUTIFY_FLAG" val=""/>
</p:tagLst>
</file>

<file path=ppt/tags/tag790.xml><?xml version="1.0" encoding="utf-8"?>
<p:tagLst xmlns:p="http://schemas.openxmlformats.org/presentationml/2006/main">
  <p:tag name="KSO_WM_BEAUTIFY_FLAG" val=""/>
</p:tagLst>
</file>

<file path=ppt/tags/tag791.xml><?xml version="1.0" encoding="utf-8"?>
<p:tagLst xmlns:p="http://schemas.openxmlformats.org/presentationml/2006/main">
  <p:tag name="KSO_WM_BEAUTIFY_FLAG" val=""/>
</p:tagLst>
</file>

<file path=ppt/tags/tag792.xml><?xml version="1.0" encoding="utf-8"?>
<p:tagLst xmlns:p="http://schemas.openxmlformats.org/presentationml/2006/main">
  <p:tag name="KSO_WM_BEAUTIFY_FLAG" val=""/>
</p:tagLst>
</file>

<file path=ppt/tags/tag793.xml><?xml version="1.0" encoding="utf-8"?>
<p:tagLst xmlns:p="http://schemas.openxmlformats.org/presentationml/2006/main">
  <p:tag name="KSO_WM_BEAUTIFY_FLAG" val=""/>
</p:tagLst>
</file>

<file path=ppt/tags/tag794.xml><?xml version="1.0" encoding="utf-8"?>
<p:tagLst xmlns:p="http://schemas.openxmlformats.org/presentationml/2006/main">
  <p:tag name="KSO_WM_BEAUTIFY_FLAG" val=""/>
</p:tagLst>
</file>

<file path=ppt/tags/tag795.xml><?xml version="1.0" encoding="utf-8"?>
<p:tagLst xmlns:p="http://schemas.openxmlformats.org/presentationml/2006/main">
  <p:tag name="KSO_WM_BEAUTIFY_FLAG" val=""/>
</p:tagLst>
</file>

<file path=ppt/tags/tag796.xml><?xml version="1.0" encoding="utf-8"?>
<p:tagLst xmlns:p="http://schemas.openxmlformats.org/presentationml/2006/main">
  <p:tag name="KSO_WM_BEAUTIFY_FLAG" val=""/>
</p:tagLst>
</file>

<file path=ppt/tags/tag797.xml><?xml version="1.0" encoding="utf-8"?>
<p:tagLst xmlns:p="http://schemas.openxmlformats.org/presentationml/2006/main">
  <p:tag name="KSO_WM_BEAUTIFY_FLAG" val=""/>
</p:tagLst>
</file>

<file path=ppt/tags/tag798.xml><?xml version="1.0" encoding="utf-8"?>
<p:tagLst xmlns:p="http://schemas.openxmlformats.org/presentationml/2006/main">
  <p:tag name="KSO_WM_BEAUTIFY_FLAG" val=""/>
</p:tagLst>
</file>

<file path=ppt/tags/tag799.xml><?xml version="1.0" encoding="utf-8"?>
<p:tagLst xmlns:p="http://schemas.openxmlformats.org/presentationml/2006/main">
  <p:tag name="KSO_WM_BEAUTIFY_FLAG" val=""/>
</p:tagLst>
</file>

<file path=ppt/tags/tag800.xml><?xml version="1.0" encoding="utf-8"?>
<p:tagLst xmlns:p="http://schemas.openxmlformats.org/presentationml/2006/main">
  <p:tag name="KSO_WM_BEAUTIFY_FLAG" val=""/>
</p:tagLst>
</file>

<file path=ppt/tags/tag801.xml><?xml version="1.0" encoding="utf-8"?>
<p:tagLst xmlns:p="http://schemas.openxmlformats.org/presentationml/2006/main">
  <p:tag name="KSO_WM_BEAUTIFY_FLAG" val=""/>
</p:tagLst>
</file>

<file path=ppt/tags/tag802.xml><?xml version="1.0" encoding="utf-8"?>
<p:tagLst xmlns:p="http://schemas.openxmlformats.org/presentationml/2006/main">
  <p:tag name="KSO_WM_BEAUTIFY_FLAG" val=""/>
</p:tagLst>
</file>

<file path=ppt/tags/tag803.xml><?xml version="1.0" encoding="utf-8"?>
<p:tagLst xmlns:p="http://schemas.openxmlformats.org/presentationml/2006/main">
  <p:tag name="KSO_WM_BEAUTIFY_FLAG" val=""/>
</p:tagLst>
</file>

<file path=ppt/tags/tag804.xml><?xml version="1.0" encoding="utf-8"?>
<p:tagLst xmlns:p="http://schemas.openxmlformats.org/presentationml/2006/main">
  <p:tag name="KSO_WM_BEAUTIFY_FLAG" val=""/>
</p:tagLst>
</file>

<file path=ppt/tags/tag805.xml><?xml version="1.0" encoding="utf-8"?>
<p:tagLst xmlns:p="http://schemas.openxmlformats.org/presentationml/2006/main">
  <p:tag name="KSO_WM_BEAUTIFY_FLAG" val=""/>
</p:tagLst>
</file>

<file path=ppt/tags/tag806.xml><?xml version="1.0" encoding="utf-8"?>
<p:tagLst xmlns:p="http://schemas.openxmlformats.org/presentationml/2006/main">
  <p:tag name="KSO_WM_BEAUTIFY_FLAG" val=""/>
</p:tagLst>
</file>

<file path=ppt/tags/tag807.xml><?xml version="1.0" encoding="utf-8"?>
<p:tagLst xmlns:p="http://schemas.openxmlformats.org/presentationml/2006/main">
  <p:tag name="KSO_WM_BEAUTIFY_FLAG" val=""/>
</p:tagLst>
</file>

<file path=ppt/tags/tag808.xml><?xml version="1.0" encoding="utf-8"?>
<p:tagLst xmlns:p="http://schemas.openxmlformats.org/presentationml/2006/main">
  <p:tag name="KSO_WM_BEAUTIFY_FLAG" val=""/>
</p:tagLst>
</file>

<file path=ppt/tags/tag809.xml><?xml version="1.0" encoding="utf-8"?>
<p:tagLst xmlns:p="http://schemas.openxmlformats.org/presentationml/2006/main">
  <p:tag name="KSO_WM_BEAUTIFY_FLAG" val=""/>
</p:tagLst>
</file>

<file path=ppt/tags/tag810.xml><?xml version="1.0" encoding="utf-8"?>
<p:tagLst xmlns:p="http://schemas.openxmlformats.org/presentationml/2006/main">
  <p:tag name="KSO_WM_BEAUTIFY_FLAG" val=""/>
</p:tagLst>
</file>

<file path=ppt/tags/tag811.xml><?xml version="1.0" encoding="utf-8"?>
<p:tagLst xmlns:p="http://schemas.openxmlformats.org/presentationml/2006/main">
  <p:tag name="KSO_WM_BEAUTIFY_FLAG" val=""/>
</p:tagLst>
</file>

<file path=ppt/tags/tag812.xml><?xml version="1.0" encoding="utf-8"?>
<p:tagLst xmlns:p="http://schemas.openxmlformats.org/presentationml/2006/main">
  <p:tag name="KSO_WM_BEAUTIFY_FLAG" val=""/>
</p:tagLst>
</file>

<file path=ppt/tags/tag813.xml><?xml version="1.0" encoding="utf-8"?>
<p:tagLst xmlns:p="http://schemas.openxmlformats.org/presentationml/2006/main">
  <p:tag name="KSO_WM_BEAUTIFY_FLAG" val=""/>
</p:tagLst>
</file>

<file path=ppt/tags/tag814.xml><?xml version="1.0" encoding="utf-8"?>
<p:tagLst xmlns:p="http://schemas.openxmlformats.org/presentationml/2006/main">
  <p:tag name="KSO_WM_BEAUTIFY_FLAG" val=""/>
</p:tagLst>
</file>

<file path=ppt/tags/tag815.xml><?xml version="1.0" encoding="utf-8"?>
<p:tagLst xmlns:p="http://schemas.openxmlformats.org/presentationml/2006/main">
  <p:tag name="KSO_WM_BEAUTIFY_FLAG" val=""/>
</p:tagLst>
</file>

<file path=ppt/tags/tag816.xml><?xml version="1.0" encoding="utf-8"?>
<p:tagLst xmlns:p="http://schemas.openxmlformats.org/presentationml/2006/main">
  <p:tag name="KSO_WM_BEAUTIFY_FLAG" val=""/>
</p:tagLst>
</file>

<file path=ppt/tags/tag817.xml><?xml version="1.0" encoding="utf-8"?>
<p:tagLst xmlns:p="http://schemas.openxmlformats.org/presentationml/2006/main">
  <p:tag name="KSO_WM_BEAUTIFY_FLAG" val=""/>
</p:tagLst>
</file>

<file path=ppt/tags/tag818.xml><?xml version="1.0" encoding="utf-8"?>
<p:tagLst xmlns:p="http://schemas.openxmlformats.org/presentationml/2006/main">
  <p:tag name="KSO_WM_BEAUTIFY_FLAG" val=""/>
</p:tagLst>
</file>

<file path=ppt/tags/tag819.xml><?xml version="1.0" encoding="utf-8"?>
<p:tagLst xmlns:p="http://schemas.openxmlformats.org/presentationml/2006/main">
  <p:tag name="KSO_WM_BEAUTIFY_FLAG" val=""/>
</p:tagLst>
</file>

<file path=ppt/tags/tag820.xml><?xml version="1.0" encoding="utf-8"?>
<p:tagLst xmlns:p="http://schemas.openxmlformats.org/presentationml/2006/main">
  <p:tag name="KSO_WM_BEAUTIFY_FLAG" val=""/>
</p:tagLst>
</file>

<file path=ppt/tags/tag821.xml><?xml version="1.0" encoding="utf-8"?>
<p:tagLst xmlns:p="http://schemas.openxmlformats.org/presentationml/2006/main">
  <p:tag name="KSO_WM_BEAUTIFY_FLAG" val=""/>
</p:tagLst>
</file>

<file path=ppt/tags/tag822.xml><?xml version="1.0" encoding="utf-8"?>
<p:tagLst xmlns:p="http://schemas.openxmlformats.org/presentationml/2006/main">
  <p:tag name="KSO_WM_BEAUTIFY_FLAG" val=""/>
</p:tagLst>
</file>

<file path=ppt/tags/tag823.xml><?xml version="1.0" encoding="utf-8"?>
<p:tagLst xmlns:p="http://schemas.openxmlformats.org/presentationml/2006/main">
  <p:tag name="KSO_WM_BEAUTIFY_FLAG" val=""/>
</p:tagLst>
</file>

<file path=ppt/tags/tag824.xml><?xml version="1.0" encoding="utf-8"?>
<p:tagLst xmlns:p="http://schemas.openxmlformats.org/presentationml/2006/main">
  <p:tag name="KSO_WM_BEAUTIFY_FLAG" val=""/>
</p:tagLst>
</file>

<file path=ppt/tags/tag825.xml><?xml version="1.0" encoding="utf-8"?>
<p:tagLst xmlns:p="http://schemas.openxmlformats.org/presentationml/2006/main">
  <p:tag name="KSO_WM_BEAUTIFY_FLAG" val=""/>
</p:tagLst>
</file>

<file path=ppt/tags/tag826.xml><?xml version="1.0" encoding="utf-8"?>
<p:tagLst xmlns:p="http://schemas.openxmlformats.org/presentationml/2006/main">
  <p:tag name="KSO_WM_BEAUTIFY_FLAG" val=""/>
</p:tagLst>
</file>

<file path=ppt/tags/tag827.xml><?xml version="1.0" encoding="utf-8"?>
<p:tagLst xmlns:p="http://schemas.openxmlformats.org/presentationml/2006/main">
  <p:tag name="KSO_WM_BEAUTIFY_FLAG" val=""/>
</p:tagLst>
</file>

<file path=ppt/tags/tag828.xml><?xml version="1.0" encoding="utf-8"?>
<p:tagLst xmlns:p="http://schemas.openxmlformats.org/presentationml/2006/main">
  <p:tag name="KSO_WM_BEAUTIFY_FLAG" val=""/>
</p:tagLst>
</file>

<file path=ppt/tags/tag829.xml><?xml version="1.0" encoding="utf-8"?>
<p:tagLst xmlns:p="http://schemas.openxmlformats.org/presentationml/2006/main">
  <p:tag name="KSO_WM_BEAUTIFY_FLAG" val=""/>
</p:tagLst>
</file>

<file path=ppt/tags/tag830.xml><?xml version="1.0" encoding="utf-8"?>
<p:tagLst xmlns:p="http://schemas.openxmlformats.org/presentationml/2006/main">
  <p:tag name="KSO_WM_BEAUTIFY_FLAG" val=""/>
</p:tagLst>
</file>

<file path=ppt/tags/tag831.xml><?xml version="1.0" encoding="utf-8"?>
<p:tagLst xmlns:p="http://schemas.openxmlformats.org/presentationml/2006/main">
  <p:tag name="KSO_WM_BEAUTIFY_FLAG" val=""/>
</p:tagLst>
</file>

<file path=ppt/tags/tag832.xml><?xml version="1.0" encoding="utf-8"?>
<p:tagLst xmlns:p="http://schemas.openxmlformats.org/presentationml/2006/main">
  <p:tag name="KSO_WM_BEAUTIFY_FLAG" val=""/>
</p:tagLst>
</file>

<file path=ppt/tags/tag833.xml><?xml version="1.0" encoding="utf-8"?>
<p:tagLst xmlns:p="http://schemas.openxmlformats.org/presentationml/2006/main">
  <p:tag name="KSO_WM_BEAUTIFY_FLAG" val=""/>
</p:tagLst>
</file>

<file path=ppt/tags/tag834.xml><?xml version="1.0" encoding="utf-8"?>
<p:tagLst xmlns:p="http://schemas.openxmlformats.org/presentationml/2006/main">
  <p:tag name="KSO_WM_BEAUTIFY_FLAG" val=""/>
</p:tagLst>
</file>

<file path=ppt/tags/tag835.xml><?xml version="1.0" encoding="utf-8"?>
<p:tagLst xmlns:p="http://schemas.openxmlformats.org/presentationml/2006/main">
  <p:tag name="KSO_WM_BEAUTIFY_FLAG" val=""/>
</p:tagLst>
</file>

<file path=ppt/tags/tag836.xml><?xml version="1.0" encoding="utf-8"?>
<p:tagLst xmlns:p="http://schemas.openxmlformats.org/presentationml/2006/main">
  <p:tag name="KSO_WM_BEAUTIFY_FLAG" val=""/>
</p:tagLst>
</file>

<file path=ppt/tags/tag837.xml><?xml version="1.0" encoding="utf-8"?>
<p:tagLst xmlns:p="http://schemas.openxmlformats.org/presentationml/2006/main">
  <p:tag name="KSO_WM_BEAUTIFY_FLAG" val=""/>
</p:tagLst>
</file>

<file path=ppt/tags/tag838.xml><?xml version="1.0" encoding="utf-8"?>
<p:tagLst xmlns:p="http://schemas.openxmlformats.org/presentationml/2006/main">
  <p:tag name="KSO_WM_BEAUTIFY_FLAG" val=""/>
</p:tagLst>
</file>

<file path=ppt/tags/tag839.xml><?xml version="1.0" encoding="utf-8"?>
<p:tagLst xmlns:p="http://schemas.openxmlformats.org/presentationml/2006/main">
  <p:tag name="KSO_WM_BEAUTIFY_FLAG" val=""/>
</p:tagLst>
</file>

<file path=ppt/tags/tag840.xml><?xml version="1.0" encoding="utf-8"?>
<p:tagLst xmlns:p="http://schemas.openxmlformats.org/presentationml/2006/main">
  <p:tag name="KSO_WM_BEAUTIFY_FLAG" val=""/>
</p:tagLst>
</file>

<file path=ppt/tags/tag841.xml><?xml version="1.0" encoding="utf-8"?>
<p:tagLst xmlns:p="http://schemas.openxmlformats.org/presentationml/2006/main">
  <p:tag name="KSO_WM_BEAUTIFY_FLAG" val=""/>
</p:tagLst>
</file>

<file path=ppt/tags/tag842.xml><?xml version="1.0" encoding="utf-8"?>
<p:tagLst xmlns:p="http://schemas.openxmlformats.org/presentationml/2006/main">
  <p:tag name="KSO_WM_BEAUTIFY_FLAG" val=""/>
</p:tagLst>
</file>

<file path=ppt/tags/tag843.xml><?xml version="1.0" encoding="utf-8"?>
<p:tagLst xmlns:p="http://schemas.openxmlformats.org/presentationml/2006/main">
  <p:tag name="KSO_WM_BEAUTIFY_FLAG" val=""/>
</p:tagLst>
</file>

<file path=ppt/tags/tag844.xml><?xml version="1.0" encoding="utf-8"?>
<p:tagLst xmlns:p="http://schemas.openxmlformats.org/presentationml/2006/main">
  <p:tag name="KSO_WM_BEAUTIFY_FLAG" val=""/>
</p:tagLst>
</file>

<file path=ppt/tags/tag845.xml><?xml version="1.0" encoding="utf-8"?>
<p:tagLst xmlns:p="http://schemas.openxmlformats.org/presentationml/2006/main">
  <p:tag name="KSO_WM_BEAUTIFY_FLAG" val=""/>
</p:tagLst>
</file>

<file path=ppt/tags/tag846.xml><?xml version="1.0" encoding="utf-8"?>
<p:tagLst xmlns:p="http://schemas.openxmlformats.org/presentationml/2006/main">
  <p:tag name="KSO_WM_BEAUTIFY_FLAG" val=""/>
</p:tagLst>
</file>

<file path=ppt/tags/tag847.xml><?xml version="1.0" encoding="utf-8"?>
<p:tagLst xmlns:p="http://schemas.openxmlformats.org/presentationml/2006/main">
  <p:tag name="KSO_WM_BEAUTIFY_FLAG" val=""/>
</p:tagLst>
</file>

<file path=ppt/tags/tag848.xml><?xml version="1.0" encoding="utf-8"?>
<p:tagLst xmlns:p="http://schemas.openxmlformats.org/presentationml/2006/main">
  <p:tag name="KSO_WM_BEAUTIFY_FLAG" val=""/>
</p:tagLst>
</file>

<file path=ppt/tags/tag849.xml><?xml version="1.0" encoding="utf-8"?>
<p:tagLst xmlns:p="http://schemas.openxmlformats.org/presentationml/2006/main">
  <p:tag name="KSO_WM_BEAUTIFY_FLAG" val=""/>
</p:tagLst>
</file>

<file path=ppt/tags/tag850.xml><?xml version="1.0" encoding="utf-8"?>
<p:tagLst xmlns:p="http://schemas.openxmlformats.org/presentationml/2006/main">
  <p:tag name="KSO_WM_BEAUTIFY_FLAG" val=""/>
</p:tagLst>
</file>

<file path=ppt/tags/tag851.xml><?xml version="1.0" encoding="utf-8"?>
<p:tagLst xmlns:p="http://schemas.openxmlformats.org/presentationml/2006/main">
  <p:tag name="KSO_WM_BEAUTIFY_FLAG" val=""/>
</p:tagLst>
</file>

<file path=ppt/tags/tag852.xml><?xml version="1.0" encoding="utf-8"?>
<p:tagLst xmlns:p="http://schemas.openxmlformats.org/presentationml/2006/main">
  <p:tag name="KSO_WM_BEAUTIFY_FLAG" val=""/>
</p:tagLst>
</file>

<file path=ppt/tags/tag853.xml><?xml version="1.0" encoding="utf-8"?>
<p:tagLst xmlns:p="http://schemas.openxmlformats.org/presentationml/2006/main">
  <p:tag name="KSO_WM_BEAUTIFY_FLAG" val=""/>
</p:tagLst>
</file>

<file path=ppt/tags/tag854.xml><?xml version="1.0" encoding="utf-8"?>
<p:tagLst xmlns:p="http://schemas.openxmlformats.org/presentationml/2006/main">
  <p:tag name="KSO_WM_BEAUTIFY_FLAG" val=""/>
</p:tagLst>
</file>

<file path=ppt/tags/tag855.xml><?xml version="1.0" encoding="utf-8"?>
<p:tagLst xmlns:p="http://schemas.openxmlformats.org/presentationml/2006/main">
  <p:tag name="KSO_WM_BEAUTIFY_FLAG" val=""/>
</p:tagLst>
</file>

<file path=ppt/tags/tag856.xml><?xml version="1.0" encoding="utf-8"?>
<p:tagLst xmlns:p="http://schemas.openxmlformats.org/presentationml/2006/main">
  <p:tag name="KSO_WM_BEAUTIFY_FLAG" val=""/>
</p:tagLst>
</file>

<file path=ppt/tags/tag857.xml><?xml version="1.0" encoding="utf-8"?>
<p:tagLst xmlns:p="http://schemas.openxmlformats.org/presentationml/2006/main">
  <p:tag name="KSO_WM_BEAUTIFY_FLAG" val=""/>
</p:tagLst>
</file>

<file path=ppt/tags/tag858.xml><?xml version="1.0" encoding="utf-8"?>
<p:tagLst xmlns:p="http://schemas.openxmlformats.org/presentationml/2006/main">
  <p:tag name="KSO_WM_BEAUTIFY_FLAG" val=""/>
</p:tagLst>
</file>

<file path=ppt/tags/tag859.xml><?xml version="1.0" encoding="utf-8"?>
<p:tagLst xmlns:p="http://schemas.openxmlformats.org/presentationml/2006/main">
  <p:tag name="KSO_WM_BEAUTIFY_FLAG" val=""/>
</p:tagLst>
</file>

<file path=ppt/tags/tag860.xml><?xml version="1.0" encoding="utf-8"?>
<p:tagLst xmlns:p="http://schemas.openxmlformats.org/presentationml/2006/main">
  <p:tag name="KSO_WM_BEAUTIFY_FLAG" val=""/>
</p:tagLst>
</file>

<file path=ppt/tags/tag861.xml><?xml version="1.0" encoding="utf-8"?>
<p:tagLst xmlns:p="http://schemas.openxmlformats.org/presentationml/2006/main">
  <p:tag name="KSO_WM_BEAUTIFY_FLAG" val=""/>
</p:tagLst>
</file>

<file path=ppt/tags/tag862.xml><?xml version="1.0" encoding="utf-8"?>
<p:tagLst xmlns:p="http://schemas.openxmlformats.org/presentationml/2006/main">
  <p:tag name="KSO_WM_BEAUTIFY_FLAG" val=""/>
</p:tagLst>
</file>

<file path=ppt/tags/tag863.xml><?xml version="1.0" encoding="utf-8"?>
<p:tagLst xmlns:p="http://schemas.openxmlformats.org/presentationml/2006/main">
  <p:tag name="KSO_WM_BEAUTIFY_FLAG" val=""/>
</p:tagLst>
</file>

<file path=ppt/tags/tag864.xml><?xml version="1.0" encoding="utf-8"?>
<p:tagLst xmlns:p="http://schemas.openxmlformats.org/presentationml/2006/main">
  <p:tag name="KSO_WM_BEAUTIFY_FLAG" val=""/>
</p:tagLst>
</file>

<file path=ppt/tags/tag865.xml><?xml version="1.0" encoding="utf-8"?>
<p:tagLst xmlns:p="http://schemas.openxmlformats.org/presentationml/2006/main">
  <p:tag name="KSO_WM_BEAUTIFY_FLAG" val=""/>
</p:tagLst>
</file>

<file path=ppt/tags/tag866.xml><?xml version="1.0" encoding="utf-8"?>
<p:tagLst xmlns:p="http://schemas.openxmlformats.org/presentationml/2006/main">
  <p:tag name="KSO_WM_BEAUTIFY_FLAG" val=""/>
</p:tagLst>
</file>

<file path=ppt/tags/tag867.xml><?xml version="1.0" encoding="utf-8"?>
<p:tagLst xmlns:p="http://schemas.openxmlformats.org/presentationml/2006/main">
  <p:tag name="KSO_WM_BEAUTIFY_FLAG" val=""/>
</p:tagLst>
</file>

<file path=ppt/tags/tag868.xml><?xml version="1.0" encoding="utf-8"?>
<p:tagLst xmlns:p="http://schemas.openxmlformats.org/presentationml/2006/main">
  <p:tag name="KSO_WM_BEAUTIFY_FLAG" val=""/>
</p:tagLst>
</file>

<file path=ppt/tags/tag869.xml><?xml version="1.0" encoding="utf-8"?>
<p:tagLst xmlns:p="http://schemas.openxmlformats.org/presentationml/2006/main">
  <p:tag name="KSO_WM_BEAUTIFY_FLAG" val=""/>
</p:tagLst>
</file>

<file path=ppt/tags/tag870.xml><?xml version="1.0" encoding="utf-8"?>
<p:tagLst xmlns:p="http://schemas.openxmlformats.org/presentationml/2006/main">
  <p:tag name="KSO_WM_BEAUTIFY_FLAG" val=""/>
</p:tagLst>
</file>

<file path=ppt/tags/tag871.xml><?xml version="1.0" encoding="utf-8"?>
<p:tagLst xmlns:p="http://schemas.openxmlformats.org/presentationml/2006/main">
  <p:tag name="KSO_WM_BEAUTIFY_FLAG" val=""/>
</p:tagLst>
</file>

<file path=ppt/tags/tag872.xml><?xml version="1.0" encoding="utf-8"?>
<p:tagLst xmlns:p="http://schemas.openxmlformats.org/presentationml/2006/main">
  <p:tag name="KSO_WM_BEAUTIFY_FLAG" val=""/>
</p:tagLst>
</file>

<file path=ppt/tags/tag873.xml><?xml version="1.0" encoding="utf-8"?>
<p:tagLst xmlns:p="http://schemas.openxmlformats.org/presentationml/2006/main">
  <p:tag name="KSO_WM_BEAUTIFY_FLAG" val=""/>
</p:tagLst>
</file>

<file path=ppt/tags/tag874.xml><?xml version="1.0" encoding="utf-8"?>
<p:tagLst xmlns:p="http://schemas.openxmlformats.org/presentationml/2006/main">
  <p:tag name="KSO_WM_BEAUTIFY_FLAG" val=""/>
</p:tagLst>
</file>

<file path=ppt/tags/tag875.xml><?xml version="1.0" encoding="utf-8"?>
<p:tagLst xmlns:p="http://schemas.openxmlformats.org/presentationml/2006/main">
  <p:tag name="KSO_WM_BEAUTIFY_FLAG" val=""/>
</p:tagLst>
</file>

<file path=ppt/tags/tag876.xml><?xml version="1.0" encoding="utf-8"?>
<p:tagLst xmlns:p="http://schemas.openxmlformats.org/presentationml/2006/main">
  <p:tag name="KSO_WM_BEAUTIFY_FLAG" val=""/>
</p:tagLst>
</file>

<file path=ppt/tags/tag877.xml><?xml version="1.0" encoding="utf-8"?>
<p:tagLst xmlns:p="http://schemas.openxmlformats.org/presentationml/2006/main">
  <p:tag name="KSO_WM_BEAUTIFY_FLAG" val=""/>
</p:tagLst>
</file>

<file path=ppt/tags/tag878.xml><?xml version="1.0" encoding="utf-8"?>
<p:tagLst xmlns:p="http://schemas.openxmlformats.org/presentationml/2006/main">
  <p:tag name="KSO_WM_BEAUTIFY_FLAG" val=""/>
</p:tagLst>
</file>

<file path=ppt/tags/tag879.xml><?xml version="1.0" encoding="utf-8"?>
<p:tagLst xmlns:p="http://schemas.openxmlformats.org/presentationml/2006/main">
  <p:tag name="KSO_WM_BEAUTIFY_FLAG" val=""/>
</p:tagLst>
</file>

<file path=ppt/tags/tag880.xml><?xml version="1.0" encoding="utf-8"?>
<p:tagLst xmlns:p="http://schemas.openxmlformats.org/presentationml/2006/main">
  <p:tag name="KSO_WM_BEAUTIFY_FLAG" val=""/>
</p:tagLst>
</file>

<file path=ppt/tags/tag881.xml><?xml version="1.0" encoding="utf-8"?>
<p:tagLst xmlns:p="http://schemas.openxmlformats.org/presentationml/2006/main">
  <p:tag name="KSO_WM_BEAUTIFY_FLAG" val=""/>
</p:tagLst>
</file>

<file path=ppt/tags/tag882.xml><?xml version="1.0" encoding="utf-8"?>
<p:tagLst xmlns:p="http://schemas.openxmlformats.org/presentationml/2006/main">
  <p:tag name="KSO_WM_BEAUTIFY_FLAG" val=""/>
</p:tagLst>
</file>

<file path=ppt/tags/tag883.xml><?xml version="1.0" encoding="utf-8"?>
<p:tagLst xmlns:p="http://schemas.openxmlformats.org/presentationml/2006/main">
  <p:tag name="KSO_WM_BEAUTIFY_FLAG" val=""/>
</p:tagLst>
</file>

<file path=ppt/tags/tag884.xml><?xml version="1.0" encoding="utf-8"?>
<p:tagLst xmlns:p="http://schemas.openxmlformats.org/presentationml/2006/main">
  <p:tag name="KSO_WM_BEAUTIFY_FLAG" val=""/>
</p:tagLst>
</file>

<file path=ppt/tags/tag885.xml><?xml version="1.0" encoding="utf-8"?>
<p:tagLst xmlns:p="http://schemas.openxmlformats.org/presentationml/2006/main">
  <p:tag name="KSO_WM_BEAUTIFY_FLAG" val=""/>
</p:tagLst>
</file>

<file path=ppt/tags/tag886.xml><?xml version="1.0" encoding="utf-8"?>
<p:tagLst xmlns:p="http://schemas.openxmlformats.org/presentationml/2006/main">
  <p:tag name="KSO_WM_BEAUTIFY_FLAG" val=""/>
</p:tagLst>
</file>

<file path=ppt/tags/tag887.xml><?xml version="1.0" encoding="utf-8"?>
<p:tagLst xmlns:p="http://schemas.openxmlformats.org/presentationml/2006/main">
  <p:tag name="KSO_WM_BEAUTIFY_FLAG" val=""/>
</p:tagLst>
</file>

<file path=ppt/tags/tag888.xml><?xml version="1.0" encoding="utf-8"?>
<p:tagLst xmlns:p="http://schemas.openxmlformats.org/presentationml/2006/main">
  <p:tag name="KSO_WM_BEAUTIFY_FLAG" val=""/>
</p:tagLst>
</file>

<file path=ppt/tags/tag889.xml><?xml version="1.0" encoding="utf-8"?>
<p:tagLst xmlns:p="http://schemas.openxmlformats.org/presentationml/2006/main">
  <p:tag name="KSO_WM_BEAUTIFY_FLAG" val=""/>
</p:tagLst>
</file>

<file path=ppt/tags/tag890.xml><?xml version="1.0" encoding="utf-8"?>
<p:tagLst xmlns:p="http://schemas.openxmlformats.org/presentationml/2006/main">
  <p:tag name="KSO_WM_BEAUTIFY_FLAG" val=""/>
</p:tagLst>
</file>

<file path=ppt/tags/tag891.xml><?xml version="1.0" encoding="utf-8"?>
<p:tagLst xmlns:p="http://schemas.openxmlformats.org/presentationml/2006/main">
  <p:tag name="KSO_WM_BEAUTIFY_FLAG" val=""/>
</p:tagLst>
</file>

<file path=ppt/tags/tag892.xml><?xml version="1.0" encoding="utf-8"?>
<p:tagLst xmlns:p="http://schemas.openxmlformats.org/presentationml/2006/main">
  <p:tag name="KSO_WM_BEAUTIFY_FLAG" val=""/>
</p:tagLst>
</file>

<file path=ppt/tags/tag893.xml><?xml version="1.0" encoding="utf-8"?>
<p:tagLst xmlns:p="http://schemas.openxmlformats.org/presentationml/2006/main">
  <p:tag name="KSO_WM_BEAUTIFY_FLAG" val=""/>
</p:tagLst>
</file>

<file path=ppt/tags/tag894.xml><?xml version="1.0" encoding="utf-8"?>
<p:tagLst xmlns:p="http://schemas.openxmlformats.org/presentationml/2006/main">
  <p:tag name="KSO_WM_BEAUTIFY_FLAG" val=""/>
</p:tagLst>
</file>

<file path=ppt/tags/tag895.xml><?xml version="1.0" encoding="utf-8"?>
<p:tagLst xmlns:p="http://schemas.openxmlformats.org/presentationml/2006/main">
  <p:tag name="KSO_WM_BEAUTIFY_FLAG" val=""/>
</p:tagLst>
</file>

<file path=ppt/tags/tag896.xml><?xml version="1.0" encoding="utf-8"?>
<p:tagLst xmlns:p="http://schemas.openxmlformats.org/presentationml/2006/main">
  <p:tag name="KSO_WM_BEAUTIFY_FLAG" val=""/>
</p:tagLst>
</file>

<file path=ppt/tags/tag897.xml><?xml version="1.0" encoding="utf-8"?>
<p:tagLst xmlns:p="http://schemas.openxmlformats.org/presentationml/2006/main">
  <p:tag name="KSO_WM_BEAUTIFY_FLAG" val=""/>
</p:tagLst>
</file>

<file path=ppt/tags/tag898.xml><?xml version="1.0" encoding="utf-8"?>
<p:tagLst xmlns:p="http://schemas.openxmlformats.org/presentationml/2006/main">
  <p:tag name="KSO_WM_BEAUTIFY_FLAG" val=""/>
</p:tagLst>
</file>

<file path=ppt/tags/tag899.xml><?xml version="1.0" encoding="utf-8"?>
<p:tagLst xmlns:p="http://schemas.openxmlformats.org/presentationml/2006/main">
  <p:tag name="KSO_WM_BEAUTIFY_FLAG" val=""/>
</p:tagLst>
</file>

<file path=ppt/tags/tag900.xml><?xml version="1.0" encoding="utf-8"?>
<p:tagLst xmlns:p="http://schemas.openxmlformats.org/presentationml/2006/main">
  <p:tag name="KSO_WM_BEAUTIFY_FLAG" val=""/>
</p:tagLst>
</file>

<file path=ppt/tags/tag901.xml><?xml version="1.0" encoding="utf-8"?>
<p:tagLst xmlns:p="http://schemas.openxmlformats.org/presentationml/2006/main">
  <p:tag name="KSO_WM_BEAUTIFY_FLAG" val=""/>
</p:tagLst>
</file>

<file path=ppt/tags/tag902.xml><?xml version="1.0" encoding="utf-8"?>
<p:tagLst xmlns:p="http://schemas.openxmlformats.org/presentationml/2006/main">
  <p:tag name="KSO_WM_BEAUTIFY_FLAG" val=""/>
</p:tagLst>
</file>

<file path=ppt/tags/tag903.xml><?xml version="1.0" encoding="utf-8"?>
<p:tagLst xmlns:p="http://schemas.openxmlformats.org/presentationml/2006/main">
  <p:tag name="KSO_WM_BEAUTIFY_FLAG" val=""/>
</p:tagLst>
</file>

<file path=ppt/tags/tag904.xml><?xml version="1.0" encoding="utf-8"?>
<p:tagLst xmlns:p="http://schemas.openxmlformats.org/presentationml/2006/main">
  <p:tag name="KSO_WM_BEAUTIFY_FLAG" val=""/>
</p:tagLst>
</file>

<file path=ppt/tags/tag905.xml><?xml version="1.0" encoding="utf-8"?>
<p:tagLst xmlns:p="http://schemas.openxmlformats.org/presentationml/2006/main">
  <p:tag name="KSO_WM_BEAUTIFY_FLAG" val=""/>
</p:tagLst>
</file>

<file path=ppt/tags/tag906.xml><?xml version="1.0" encoding="utf-8"?>
<p:tagLst xmlns:p="http://schemas.openxmlformats.org/presentationml/2006/main">
  <p:tag name="KSO_WM_BEAUTIFY_FLAG" val=""/>
</p:tagLst>
</file>

<file path=ppt/tags/tag907.xml><?xml version="1.0" encoding="utf-8"?>
<p:tagLst xmlns:p="http://schemas.openxmlformats.org/presentationml/2006/main">
  <p:tag name="KSO_WM_BEAUTIFY_FLAG" val=""/>
</p:tagLst>
</file>

<file path=ppt/tags/tag908.xml><?xml version="1.0" encoding="utf-8"?>
<p:tagLst xmlns:p="http://schemas.openxmlformats.org/presentationml/2006/main">
  <p:tag name="KSO_WM_BEAUTIFY_FLAG" val=""/>
</p:tagLst>
</file>

<file path=ppt/tags/tag909.xml><?xml version="1.0" encoding="utf-8"?>
<p:tagLst xmlns:p="http://schemas.openxmlformats.org/presentationml/2006/main">
  <p:tag name="KSO_WM_BEAUTIFY_FLAG" val=""/>
</p:tagLst>
</file>

<file path=ppt/tags/tag910.xml><?xml version="1.0" encoding="utf-8"?>
<p:tagLst xmlns:p="http://schemas.openxmlformats.org/presentationml/2006/main">
  <p:tag name="KSO_WM_BEAUTIFY_FLAG" val=""/>
</p:tagLst>
</file>

<file path=ppt/tags/tag911.xml><?xml version="1.0" encoding="utf-8"?>
<p:tagLst xmlns:p="http://schemas.openxmlformats.org/presentationml/2006/main">
  <p:tag name="KSO_WM_BEAUTIFY_FLAG" val=""/>
</p:tagLst>
</file>

<file path=ppt/tags/tag912.xml><?xml version="1.0" encoding="utf-8"?>
<p:tagLst xmlns:p="http://schemas.openxmlformats.org/presentationml/2006/main">
  <p:tag name="KSO_WM_BEAUTIFY_FLAG" val=""/>
</p:tagLst>
</file>

<file path=ppt/tags/tag913.xml><?xml version="1.0" encoding="utf-8"?>
<p:tagLst xmlns:p="http://schemas.openxmlformats.org/presentationml/2006/main">
  <p:tag name="KSO_WM_BEAUTIFY_FLAG" val=""/>
</p:tagLst>
</file>

<file path=ppt/tags/tag914.xml><?xml version="1.0" encoding="utf-8"?>
<p:tagLst xmlns:p="http://schemas.openxmlformats.org/presentationml/2006/main">
  <p:tag name="KSO_WM_BEAUTIFY_FLAG" val=""/>
</p:tagLst>
</file>

<file path=ppt/tags/tag915.xml><?xml version="1.0" encoding="utf-8"?>
<p:tagLst xmlns:p="http://schemas.openxmlformats.org/presentationml/2006/main">
  <p:tag name="KSO_WM_BEAUTIFY_FLAG" val=""/>
</p:tagLst>
</file>

<file path=ppt/tags/tag916.xml><?xml version="1.0" encoding="utf-8"?>
<p:tagLst xmlns:p="http://schemas.openxmlformats.org/presentationml/2006/main">
  <p:tag name="KSO_WM_BEAUTIFY_FLAG" val=""/>
</p:tagLst>
</file>

<file path=ppt/tags/tag917.xml><?xml version="1.0" encoding="utf-8"?>
<p:tagLst xmlns:p="http://schemas.openxmlformats.org/presentationml/2006/main">
  <p:tag name="KSO_WM_BEAUTIFY_FLAG" val=""/>
</p:tagLst>
</file>

<file path=ppt/tags/tag918.xml><?xml version="1.0" encoding="utf-8"?>
<p:tagLst xmlns:p="http://schemas.openxmlformats.org/presentationml/2006/main">
  <p:tag name="KSO_WM_BEAUTIFY_FLAG" val=""/>
</p:tagLst>
</file>

<file path=ppt/tags/tag919.xml><?xml version="1.0" encoding="utf-8"?>
<p:tagLst xmlns:p="http://schemas.openxmlformats.org/presentationml/2006/main">
  <p:tag name="KSO_WM_BEAUTIFY_FLAG" val=""/>
</p:tagLst>
</file>

<file path=ppt/tags/tag920.xml><?xml version="1.0" encoding="utf-8"?>
<p:tagLst xmlns:p="http://schemas.openxmlformats.org/presentationml/2006/main">
  <p:tag name="KSO_WM_BEAUTIFY_FLAG" val=""/>
</p:tagLst>
</file>

<file path=ppt/tags/tag921.xml><?xml version="1.0" encoding="utf-8"?>
<p:tagLst xmlns:p="http://schemas.openxmlformats.org/presentationml/2006/main">
  <p:tag name="KSO_WM_BEAUTIFY_FLAG" val=""/>
</p:tagLst>
</file>

<file path=ppt/tags/tag922.xml><?xml version="1.0" encoding="utf-8"?>
<p:tagLst xmlns:p="http://schemas.openxmlformats.org/presentationml/2006/main">
  <p:tag name="KSO_WM_BEAUTIFY_FLAG" val=""/>
</p:tagLst>
</file>

<file path=ppt/tags/tag923.xml><?xml version="1.0" encoding="utf-8"?>
<p:tagLst xmlns:p="http://schemas.openxmlformats.org/presentationml/2006/main">
  <p:tag name="KSO_WM_BEAUTIFY_FLAG" val=""/>
</p:tagLst>
</file>

<file path=ppt/tags/tag924.xml><?xml version="1.0" encoding="utf-8"?>
<p:tagLst xmlns:p="http://schemas.openxmlformats.org/presentationml/2006/main">
  <p:tag name="KSO_WM_BEAUTIFY_FLAG" val=""/>
</p:tagLst>
</file>

<file path=ppt/tags/tag925.xml><?xml version="1.0" encoding="utf-8"?>
<p:tagLst xmlns:p="http://schemas.openxmlformats.org/presentationml/2006/main">
  <p:tag name="KSO_WM_BEAUTIFY_FLAG" val=""/>
</p:tagLst>
</file>

<file path=ppt/tags/tag926.xml><?xml version="1.0" encoding="utf-8"?>
<p:tagLst xmlns:p="http://schemas.openxmlformats.org/presentationml/2006/main">
  <p:tag name="KSO_WM_BEAUTIFY_FLAG" val=""/>
</p:tagLst>
</file>

<file path=ppt/tags/tag927.xml><?xml version="1.0" encoding="utf-8"?>
<p:tagLst xmlns:p="http://schemas.openxmlformats.org/presentationml/2006/main">
  <p:tag name="KSO_WM_BEAUTIFY_FLAG" val=""/>
</p:tagLst>
</file>

<file path=ppt/tags/tag928.xml><?xml version="1.0" encoding="utf-8"?>
<p:tagLst xmlns:p="http://schemas.openxmlformats.org/presentationml/2006/main">
  <p:tag name="KSO_WM_BEAUTIFY_FLAG" val=""/>
</p:tagLst>
</file>

<file path=ppt/tags/tag929.xml><?xml version="1.0" encoding="utf-8"?>
<p:tagLst xmlns:p="http://schemas.openxmlformats.org/presentationml/2006/main">
  <p:tag name="KSO_WM_BEAUTIFY_FLAG" val=""/>
</p:tagLst>
</file>

<file path=ppt/tags/tag930.xml><?xml version="1.0" encoding="utf-8"?>
<p:tagLst xmlns:p="http://schemas.openxmlformats.org/presentationml/2006/main">
  <p:tag name="KSO_WM_BEAUTIFY_FLAG" val=""/>
</p:tagLst>
</file>

<file path=ppt/tags/tag931.xml><?xml version="1.0" encoding="utf-8"?>
<p:tagLst xmlns:p="http://schemas.openxmlformats.org/presentationml/2006/main">
  <p:tag name="KSO_WM_BEAUTIFY_FLAG" val=""/>
</p:tagLst>
</file>

<file path=ppt/tags/tag932.xml><?xml version="1.0" encoding="utf-8"?>
<p:tagLst xmlns:p="http://schemas.openxmlformats.org/presentationml/2006/main">
  <p:tag name="KSO_WM_BEAUTIFY_FLAG" val=""/>
</p:tagLst>
</file>

<file path=ppt/tags/tag933.xml><?xml version="1.0" encoding="utf-8"?>
<p:tagLst xmlns:p="http://schemas.openxmlformats.org/presentationml/2006/main">
  <p:tag name="KSO_WM_BEAUTIFY_FLAG" val=""/>
</p:tagLst>
</file>

<file path=ppt/tags/tag934.xml><?xml version="1.0" encoding="utf-8"?>
<p:tagLst xmlns:p="http://schemas.openxmlformats.org/presentationml/2006/main">
  <p:tag name="KSO_WM_BEAUTIFY_FLAG" val=""/>
</p:tagLst>
</file>

<file path=ppt/tags/tag935.xml><?xml version="1.0" encoding="utf-8"?>
<p:tagLst xmlns:p="http://schemas.openxmlformats.org/presentationml/2006/main">
  <p:tag name="KSO_WM_BEAUTIFY_FLAG" val=""/>
</p:tagLst>
</file>

<file path=ppt/tags/tag936.xml><?xml version="1.0" encoding="utf-8"?>
<p:tagLst xmlns:p="http://schemas.openxmlformats.org/presentationml/2006/main">
  <p:tag name="KSO_WM_BEAUTIFY_FLAG" val=""/>
</p:tagLst>
</file>

<file path=ppt/tags/tag937.xml><?xml version="1.0" encoding="utf-8"?>
<p:tagLst xmlns:p="http://schemas.openxmlformats.org/presentationml/2006/main">
  <p:tag name="KSO_WM_BEAUTIFY_FLAG" val=""/>
</p:tagLst>
</file>

<file path=ppt/tags/tag938.xml><?xml version="1.0" encoding="utf-8"?>
<p:tagLst xmlns:p="http://schemas.openxmlformats.org/presentationml/2006/main">
  <p:tag name="KSO_WM_BEAUTIFY_FLAG" val=""/>
</p:tagLst>
</file>

<file path=ppt/tags/tag939.xml><?xml version="1.0" encoding="utf-8"?>
<p:tagLst xmlns:p="http://schemas.openxmlformats.org/presentationml/2006/main">
  <p:tag name="KSO_WM_BEAUTIFY_FLAG" val=""/>
</p:tagLst>
</file>

<file path=ppt/tags/tag940.xml><?xml version="1.0" encoding="utf-8"?>
<p:tagLst xmlns:p="http://schemas.openxmlformats.org/presentationml/2006/main">
  <p:tag name="KSO_WM_BEAUTIFY_FLAG" val=""/>
</p:tagLst>
</file>

<file path=ppt/tags/tag941.xml><?xml version="1.0" encoding="utf-8"?>
<p:tagLst xmlns:p="http://schemas.openxmlformats.org/presentationml/2006/main">
  <p:tag name="KSO_WM_BEAUTIFY_FLAG" val=""/>
</p:tagLst>
</file>

<file path=ppt/tags/tag942.xml><?xml version="1.0" encoding="utf-8"?>
<p:tagLst xmlns:p="http://schemas.openxmlformats.org/presentationml/2006/main">
  <p:tag name="KSO_WM_BEAUTIFY_FLAG" val=""/>
</p:tagLst>
</file>

<file path=ppt/tags/tag943.xml><?xml version="1.0" encoding="utf-8"?>
<p:tagLst xmlns:p="http://schemas.openxmlformats.org/presentationml/2006/main">
  <p:tag name="KSO_WM_BEAUTIFY_FLAG" val=""/>
</p:tagLst>
</file>

<file path=ppt/tags/tag944.xml><?xml version="1.0" encoding="utf-8"?>
<p:tagLst xmlns:p="http://schemas.openxmlformats.org/presentationml/2006/main">
  <p:tag name="KSO_WM_BEAUTIFY_FLAG" val=""/>
</p:tagLst>
</file>

<file path=ppt/tags/tag945.xml><?xml version="1.0" encoding="utf-8"?>
<p:tagLst xmlns:p="http://schemas.openxmlformats.org/presentationml/2006/main">
  <p:tag name="KSO_WM_BEAUTIFY_FLAG" val=""/>
</p:tagLst>
</file>

<file path=ppt/tags/tag946.xml><?xml version="1.0" encoding="utf-8"?>
<p:tagLst xmlns:p="http://schemas.openxmlformats.org/presentationml/2006/main">
  <p:tag name="KSO_WM_BEAUTIFY_FLAG" val=""/>
</p:tagLst>
</file>

<file path=ppt/tags/tag947.xml><?xml version="1.0" encoding="utf-8"?>
<p:tagLst xmlns:p="http://schemas.openxmlformats.org/presentationml/2006/main">
  <p:tag name="KSO_WM_BEAUTIFY_FLAG" val=""/>
</p:tagLst>
</file>

<file path=ppt/tags/tag948.xml><?xml version="1.0" encoding="utf-8"?>
<p:tagLst xmlns:p="http://schemas.openxmlformats.org/presentationml/2006/main">
  <p:tag name="KSO_WM_BEAUTIFY_FLAG" val=""/>
</p:tagLst>
</file>

<file path=ppt/tags/tag949.xml><?xml version="1.0" encoding="utf-8"?>
<p:tagLst xmlns:p="http://schemas.openxmlformats.org/presentationml/2006/main">
  <p:tag name="KSO_WM_BEAUTIFY_FLAG" val=""/>
</p:tagLst>
</file>

<file path=ppt/tags/tag950.xml><?xml version="1.0" encoding="utf-8"?>
<p:tagLst xmlns:p="http://schemas.openxmlformats.org/presentationml/2006/main">
  <p:tag name="KSO_WM_BEAUTIFY_FLAG" val=""/>
</p:tagLst>
</file>

<file path=ppt/tags/tag951.xml><?xml version="1.0" encoding="utf-8"?>
<p:tagLst xmlns:p="http://schemas.openxmlformats.org/presentationml/2006/main">
  <p:tag name="KSO_WM_BEAUTIFY_FLAG" val=""/>
</p:tagLst>
</file>

<file path=ppt/tags/tag952.xml><?xml version="1.0" encoding="utf-8"?>
<p:tagLst xmlns:p="http://schemas.openxmlformats.org/presentationml/2006/main">
  <p:tag name="KSO_WM_BEAUTIFY_FLAG" val=""/>
</p:tagLst>
</file>

<file path=ppt/tags/tag953.xml><?xml version="1.0" encoding="utf-8"?>
<p:tagLst xmlns:p="http://schemas.openxmlformats.org/presentationml/2006/main">
  <p:tag name="KSO_WM_BEAUTIFY_FLAG" val=""/>
</p:tagLst>
</file>

<file path=ppt/tags/tag954.xml><?xml version="1.0" encoding="utf-8"?>
<p:tagLst xmlns:p="http://schemas.openxmlformats.org/presentationml/2006/main">
  <p:tag name="KSO_WM_BEAUTIFY_FLAG" val=""/>
</p:tagLst>
</file>

<file path=ppt/tags/tag955.xml><?xml version="1.0" encoding="utf-8"?>
<p:tagLst xmlns:p="http://schemas.openxmlformats.org/presentationml/2006/main">
  <p:tag name="KSO_WM_BEAUTIFY_FLAG" val=""/>
</p:tagLst>
</file>

<file path=ppt/tags/tag956.xml><?xml version="1.0" encoding="utf-8"?>
<p:tagLst xmlns:p="http://schemas.openxmlformats.org/presentationml/2006/main">
  <p:tag name="KSO_WM_BEAUTIFY_FLAG" val=""/>
</p:tagLst>
</file>

<file path=ppt/tags/tag957.xml><?xml version="1.0" encoding="utf-8"?>
<p:tagLst xmlns:p="http://schemas.openxmlformats.org/presentationml/2006/main">
  <p:tag name="KSO_WM_BEAUTIFY_FLAG" val=""/>
</p:tagLst>
</file>

<file path=ppt/tags/tag958.xml><?xml version="1.0" encoding="utf-8"?>
<p:tagLst xmlns:p="http://schemas.openxmlformats.org/presentationml/2006/main">
  <p:tag name="KSO_WM_BEAUTIFY_FLAG" val=""/>
</p:tagLst>
</file>

<file path=ppt/tags/tag959.xml><?xml version="1.0" encoding="utf-8"?>
<p:tagLst xmlns:p="http://schemas.openxmlformats.org/presentationml/2006/main">
  <p:tag name="KSO_WM_BEAUTIFY_FLAG" val=""/>
</p:tagLst>
</file>

<file path=ppt/tags/tag960.xml><?xml version="1.0" encoding="utf-8"?>
<p:tagLst xmlns:p="http://schemas.openxmlformats.org/presentationml/2006/main">
  <p:tag name="KSO_WM_BEAUTIFY_FLAG" val=""/>
</p:tagLst>
</file>

<file path=ppt/tags/tag961.xml><?xml version="1.0" encoding="utf-8"?>
<p:tagLst xmlns:p="http://schemas.openxmlformats.org/presentationml/2006/main">
  <p:tag name="KSO_WM_BEAUTIFY_FLAG" val=""/>
</p:tagLst>
</file>

<file path=ppt/tags/tag962.xml><?xml version="1.0" encoding="utf-8"?>
<p:tagLst xmlns:p="http://schemas.openxmlformats.org/presentationml/2006/main">
  <p:tag name="KSO_WM_BEAUTIFY_FLAG" val=""/>
</p:tagLst>
</file>

<file path=ppt/tags/tag963.xml><?xml version="1.0" encoding="utf-8"?>
<p:tagLst xmlns:p="http://schemas.openxmlformats.org/presentationml/2006/main">
  <p:tag name="KSO_WM_BEAUTIFY_FLAG" val=""/>
</p:tagLst>
</file>

<file path=ppt/tags/tag964.xml><?xml version="1.0" encoding="utf-8"?>
<p:tagLst xmlns:p="http://schemas.openxmlformats.org/presentationml/2006/main">
  <p:tag name="KSO_WM_BEAUTIFY_FLAG" val=""/>
</p:tagLst>
</file>

<file path=ppt/tags/tag965.xml><?xml version="1.0" encoding="utf-8"?>
<p:tagLst xmlns:p="http://schemas.openxmlformats.org/presentationml/2006/main">
  <p:tag name="KSO_WM_BEAUTIFY_FLAG" val=""/>
</p:tagLst>
</file>

<file path=ppt/tags/tag966.xml><?xml version="1.0" encoding="utf-8"?>
<p:tagLst xmlns:p="http://schemas.openxmlformats.org/presentationml/2006/main">
  <p:tag name="KSO_WM_BEAUTIFY_FLAG" val=""/>
</p:tagLst>
</file>

<file path=ppt/tags/tag967.xml><?xml version="1.0" encoding="utf-8"?>
<p:tagLst xmlns:p="http://schemas.openxmlformats.org/presentationml/2006/main">
  <p:tag name="KSO_WM_BEAUTIFY_FLAG" val=""/>
</p:tagLst>
</file>

<file path=ppt/tags/tag968.xml><?xml version="1.0" encoding="utf-8"?>
<p:tagLst xmlns:p="http://schemas.openxmlformats.org/presentationml/2006/main">
  <p:tag name="KSO_WM_BEAUTIFY_FLAG" val=""/>
</p:tagLst>
</file>

<file path=ppt/tags/tag969.xml><?xml version="1.0" encoding="utf-8"?>
<p:tagLst xmlns:p="http://schemas.openxmlformats.org/presentationml/2006/main">
  <p:tag name="KSO_WM_BEAUTIFY_FLAG" val=""/>
</p:tagLst>
</file>

<file path=ppt/tags/tag970.xml><?xml version="1.0" encoding="utf-8"?>
<p:tagLst xmlns:p="http://schemas.openxmlformats.org/presentationml/2006/main">
  <p:tag name="KSO_WM_BEAUTIFY_FLAG" val=""/>
</p:tagLst>
</file>

<file path=ppt/tags/tag971.xml><?xml version="1.0" encoding="utf-8"?>
<p:tagLst xmlns:p="http://schemas.openxmlformats.org/presentationml/2006/main">
  <p:tag name="KSO_WM_BEAUTIFY_FLAG" val=""/>
</p:tagLst>
</file>

<file path=ppt/tags/tag972.xml><?xml version="1.0" encoding="utf-8"?>
<p:tagLst xmlns:p="http://schemas.openxmlformats.org/presentationml/2006/main">
  <p:tag name="KSO_WM_BEAUTIFY_FLAG" val=""/>
</p:tagLst>
</file>

<file path=ppt/tags/tag973.xml><?xml version="1.0" encoding="utf-8"?>
<p:tagLst xmlns:p="http://schemas.openxmlformats.org/presentationml/2006/main">
  <p:tag name="KSO_WM_BEAUTIFY_FLAG" val=""/>
</p:tagLst>
</file>

<file path=ppt/tags/tag974.xml><?xml version="1.0" encoding="utf-8"?>
<p:tagLst xmlns:p="http://schemas.openxmlformats.org/presentationml/2006/main">
  <p:tag name="KSO_WM_BEAUTIFY_FLAG" val=""/>
</p:tagLst>
</file>

<file path=ppt/tags/tag975.xml><?xml version="1.0" encoding="utf-8"?>
<p:tagLst xmlns:p="http://schemas.openxmlformats.org/presentationml/2006/main">
  <p:tag name="KSO_WM_BEAUTIFY_FLAG" val=""/>
</p:tagLst>
</file>

<file path=ppt/tags/tag976.xml><?xml version="1.0" encoding="utf-8"?>
<p:tagLst xmlns:p="http://schemas.openxmlformats.org/presentationml/2006/main">
  <p:tag name="KSO_WM_BEAUTIFY_FLAG" val=""/>
</p:tagLst>
</file>

<file path=ppt/tags/tag977.xml><?xml version="1.0" encoding="utf-8"?>
<p:tagLst xmlns:p="http://schemas.openxmlformats.org/presentationml/2006/main">
  <p:tag name="KSO_WM_BEAUTIFY_FLAG" val=""/>
</p:tagLst>
</file>

<file path=ppt/tags/tag978.xml><?xml version="1.0" encoding="utf-8"?>
<p:tagLst xmlns:p="http://schemas.openxmlformats.org/presentationml/2006/main">
  <p:tag name="KSO_WM_BEAUTIFY_FLAG" val=""/>
</p:tagLst>
</file>

<file path=ppt/tags/tag979.xml><?xml version="1.0" encoding="utf-8"?>
<p:tagLst xmlns:p="http://schemas.openxmlformats.org/presentationml/2006/main">
  <p:tag name="KSO_WM_BEAUTIFY_FLAG" val=""/>
</p:tagLst>
</file>

<file path=ppt/tags/tag980.xml><?xml version="1.0" encoding="utf-8"?>
<p:tagLst xmlns:p="http://schemas.openxmlformats.org/presentationml/2006/main">
  <p:tag name="KSO_WM_BEAUTIFY_FLAG" val=""/>
</p:tagLst>
</file>

<file path=ppt/tags/tag981.xml><?xml version="1.0" encoding="utf-8"?>
<p:tagLst xmlns:p="http://schemas.openxmlformats.org/presentationml/2006/main">
  <p:tag name="KSO_WM_BEAUTIFY_FLAG" val=""/>
</p:tagLst>
</file>

<file path=ppt/tags/tag982.xml><?xml version="1.0" encoding="utf-8"?>
<p:tagLst xmlns:p="http://schemas.openxmlformats.org/presentationml/2006/main">
  <p:tag name="KSO_WM_BEAUTIFY_FLAG" val=""/>
</p:tagLst>
</file>

<file path=ppt/tags/tag983.xml><?xml version="1.0" encoding="utf-8"?>
<p:tagLst xmlns:p="http://schemas.openxmlformats.org/presentationml/2006/main">
  <p:tag name="KSO_WM_BEAUTIFY_FLAG" val=""/>
</p:tagLst>
</file>

<file path=ppt/tags/tag984.xml><?xml version="1.0" encoding="utf-8"?>
<p:tagLst xmlns:p="http://schemas.openxmlformats.org/presentationml/2006/main">
  <p:tag name="KSO_WM_BEAUTIFY_FLAG" val=""/>
</p:tagLst>
</file>

<file path=ppt/tags/tag985.xml><?xml version="1.0" encoding="utf-8"?>
<p:tagLst xmlns:p="http://schemas.openxmlformats.org/presentationml/2006/main">
  <p:tag name="KSO_WM_BEAUTIFY_FLAG" val=""/>
</p:tagLst>
</file>

<file path=ppt/tags/tag986.xml><?xml version="1.0" encoding="utf-8"?>
<p:tagLst xmlns:p="http://schemas.openxmlformats.org/presentationml/2006/main">
  <p:tag name="KSO_WM_BEAUTIFY_FLAG" val=""/>
</p:tagLst>
</file>

<file path=ppt/tags/tag987.xml><?xml version="1.0" encoding="utf-8"?>
<p:tagLst xmlns:p="http://schemas.openxmlformats.org/presentationml/2006/main">
  <p:tag name="KSO_WM_BEAUTIFY_FLAG" val=""/>
</p:tagLst>
</file>

<file path=ppt/tags/tag988.xml><?xml version="1.0" encoding="utf-8"?>
<p:tagLst xmlns:p="http://schemas.openxmlformats.org/presentationml/2006/main">
  <p:tag name="KSO_WM_BEAUTIFY_FLAG" val=""/>
</p:tagLst>
</file>

<file path=ppt/tags/tag989.xml><?xml version="1.0" encoding="utf-8"?>
<p:tagLst xmlns:p="http://schemas.openxmlformats.org/presentationml/2006/main">
  <p:tag name="KSO_WM_BEAUTIFY_FLAG" val=""/>
</p:tagLst>
</file>

<file path=ppt/tags/tag990.xml><?xml version="1.0" encoding="utf-8"?>
<p:tagLst xmlns:p="http://schemas.openxmlformats.org/presentationml/2006/main">
  <p:tag name="KSO_WM_BEAUTIFY_FLAG" val=""/>
</p:tagLst>
</file>

<file path=ppt/tags/tag991.xml><?xml version="1.0" encoding="utf-8"?>
<p:tagLst xmlns:p="http://schemas.openxmlformats.org/presentationml/2006/main">
  <p:tag name="KSO_WM_BEAUTIFY_FLAG" val=""/>
</p:tagLst>
</file>

<file path=ppt/tags/tag992.xml><?xml version="1.0" encoding="utf-8"?>
<p:tagLst xmlns:p="http://schemas.openxmlformats.org/presentationml/2006/main">
  <p:tag name="KSO_WM_BEAUTIFY_FLAG" val=""/>
</p:tagLst>
</file>

<file path=ppt/tags/tag993.xml><?xml version="1.0" encoding="utf-8"?>
<p:tagLst xmlns:p="http://schemas.openxmlformats.org/presentationml/2006/main">
  <p:tag name="KSO_WM_BEAUTIFY_FLAG" val=""/>
</p:tagLst>
</file>

<file path=ppt/tags/tag994.xml><?xml version="1.0" encoding="utf-8"?>
<p:tagLst xmlns:p="http://schemas.openxmlformats.org/presentationml/2006/main">
  <p:tag name="KSO_WM_BEAUTIFY_FLAG" val=""/>
</p:tagLst>
</file>

<file path=ppt/tags/tag995.xml><?xml version="1.0" encoding="utf-8"?>
<p:tagLst xmlns:p="http://schemas.openxmlformats.org/presentationml/2006/main">
  <p:tag name="KSO_WM_BEAUTIFY_FLAG" val=""/>
</p:tagLst>
</file>

<file path=ppt/tags/tag996.xml><?xml version="1.0" encoding="utf-8"?>
<p:tagLst xmlns:p="http://schemas.openxmlformats.org/presentationml/2006/main">
  <p:tag name="KSO_WM_BEAUTIFY_FLAG" val=""/>
</p:tagLst>
</file>

<file path=ppt/tags/tag997.xml><?xml version="1.0" encoding="utf-8"?>
<p:tagLst xmlns:p="http://schemas.openxmlformats.org/presentationml/2006/main">
  <p:tag name="KSO_WM_BEAUTIFY_FLAG" val=""/>
</p:tagLst>
</file>

<file path=ppt/tags/tag998.xml><?xml version="1.0" encoding="utf-8"?>
<p:tagLst xmlns:p="http://schemas.openxmlformats.org/presentationml/2006/main">
  <p:tag name="KSO_WM_BEAUTIFY_FLAG" val=""/>
</p:tagLst>
</file>

<file path=ppt/tags/tag999.xml><?xml version="1.0" encoding="utf-8"?>
<p:tagLst xmlns:p="http://schemas.openxmlformats.org/presentationml/2006/main">
  <p:tag name="KSO_WM_BEAUTIFY_FLAG" val=""/>
</p:tagLst>
</file>

<file path=ppt/tags/tag1000.xml><?xml version="1.0" encoding="utf-8"?>
<p:tagLst xmlns:p="http://schemas.openxmlformats.org/presentationml/2006/main">
  <p:tag name="KSO_WM_BEAUTIFY_FLAG" val=""/>
</p:tagLst>
</file>

<file path=ppt/tags/tag1001.xml><?xml version="1.0" encoding="utf-8"?>
<p:tagLst xmlns:p="http://schemas.openxmlformats.org/presentationml/2006/main">
  <p:tag name="KSO_WM_BEAUTIFY_FLAG" val=""/>
</p:tagLst>
</file>

<file path=ppt/tags/tag1002.xml><?xml version="1.0" encoding="utf-8"?>
<p:tagLst xmlns:p="http://schemas.openxmlformats.org/presentationml/2006/main">
  <p:tag name="KSO_WM_BEAUTIFY_FLAG" val=""/>
</p:tagLst>
</file>

<file path=ppt/tags/tag1003.xml><?xml version="1.0" encoding="utf-8"?>
<p:tagLst xmlns:p="http://schemas.openxmlformats.org/presentationml/2006/main">
  <p:tag name="KSO_WM_BEAUTIFY_FLAG" val=""/>
</p:tagLst>
</file>

<file path=ppt/tags/tag1004.xml><?xml version="1.0" encoding="utf-8"?>
<p:tagLst xmlns:p="http://schemas.openxmlformats.org/presentationml/2006/main">
  <p:tag name="KSO_WM_BEAUTIFY_FLAG" val=""/>
</p:tagLst>
</file>

<file path=ppt/tags/tag1005.xml><?xml version="1.0" encoding="utf-8"?>
<p:tagLst xmlns:p="http://schemas.openxmlformats.org/presentationml/2006/main">
  <p:tag name="KSO_WM_BEAUTIFY_FLAG" val=""/>
</p:tagLst>
</file>

<file path=ppt/tags/tag1006.xml><?xml version="1.0" encoding="utf-8"?>
<p:tagLst xmlns:p="http://schemas.openxmlformats.org/presentationml/2006/main">
  <p:tag name="KSO_WM_BEAUTIFY_FLAG" val=""/>
</p:tagLst>
</file>

<file path=ppt/tags/tag1007.xml><?xml version="1.0" encoding="utf-8"?>
<p:tagLst xmlns:p="http://schemas.openxmlformats.org/presentationml/2006/main">
  <p:tag name="KSO_WM_BEAUTIFY_FLAG" val=""/>
</p:tagLst>
</file>

<file path=ppt/tags/tag1008.xml><?xml version="1.0" encoding="utf-8"?>
<p:tagLst xmlns:p="http://schemas.openxmlformats.org/presentationml/2006/main">
  <p:tag name="KSO_WM_BEAUTIFY_FLAG" val=""/>
</p:tagLst>
</file>

<file path=ppt/tags/tag1009.xml><?xml version="1.0" encoding="utf-8"?>
<p:tagLst xmlns:p="http://schemas.openxmlformats.org/presentationml/2006/main">
  <p:tag name="KSO_WM_BEAUTIFY_FLAG" val=""/>
</p:tagLst>
</file>

<file path=ppt/tags/tag1010.xml><?xml version="1.0" encoding="utf-8"?>
<p:tagLst xmlns:p="http://schemas.openxmlformats.org/presentationml/2006/main">
  <p:tag name="KSO_WM_BEAUTIFY_FLAG" val=""/>
</p:tagLst>
</file>

<file path=ppt/tags/tag1011.xml><?xml version="1.0" encoding="utf-8"?>
<p:tagLst xmlns:p="http://schemas.openxmlformats.org/presentationml/2006/main">
  <p:tag name="KSO_WM_BEAUTIFY_FLAG" val=""/>
</p:tagLst>
</file>

<file path=ppt/tags/tag1012.xml><?xml version="1.0" encoding="utf-8"?>
<p:tagLst xmlns:p="http://schemas.openxmlformats.org/presentationml/2006/main">
  <p:tag name="KSO_WM_BEAUTIFY_FLAG" val=""/>
</p:tagLst>
</file>

<file path=ppt/tags/tag1013.xml><?xml version="1.0" encoding="utf-8"?>
<p:tagLst xmlns:p="http://schemas.openxmlformats.org/presentationml/2006/main">
  <p:tag name="KSO_WM_BEAUTIFY_FLAG" val=""/>
</p:tagLst>
</file>

<file path=ppt/tags/tag1014.xml><?xml version="1.0" encoding="utf-8"?>
<p:tagLst xmlns:p="http://schemas.openxmlformats.org/presentationml/2006/main">
  <p:tag name="KSO_WM_BEAUTIFY_FLAG" val=""/>
</p:tagLst>
</file>

<file path=ppt/tags/tag1015.xml><?xml version="1.0" encoding="utf-8"?>
<p:tagLst xmlns:p="http://schemas.openxmlformats.org/presentationml/2006/main">
  <p:tag name="KSO_WM_BEAUTIFY_FLAG" val=""/>
</p:tagLst>
</file>

<file path=ppt/tags/tag1016.xml><?xml version="1.0" encoding="utf-8"?>
<p:tagLst xmlns:p="http://schemas.openxmlformats.org/presentationml/2006/main">
  <p:tag name="KSO_WM_BEAUTIFY_FLAG" val=""/>
</p:tagLst>
</file>

<file path=ppt/tags/tag1017.xml><?xml version="1.0" encoding="utf-8"?>
<p:tagLst xmlns:p="http://schemas.openxmlformats.org/presentationml/2006/main">
  <p:tag name="KSO_WM_BEAUTIFY_FLAG" val=""/>
</p:tagLst>
</file>

<file path=ppt/tags/tag1018.xml><?xml version="1.0" encoding="utf-8"?>
<p:tagLst xmlns:p="http://schemas.openxmlformats.org/presentationml/2006/main">
  <p:tag name="KSO_WM_BEAUTIFY_FLAG" val=""/>
</p:tagLst>
</file>

<file path=ppt/tags/tag1019.xml><?xml version="1.0" encoding="utf-8"?>
<p:tagLst xmlns:p="http://schemas.openxmlformats.org/presentationml/2006/main">
  <p:tag name="KSO_WM_BEAUTIFY_FLAG" val=""/>
</p:tagLst>
</file>

<file path=ppt/tags/tag1020.xml><?xml version="1.0" encoding="utf-8"?>
<p:tagLst xmlns:p="http://schemas.openxmlformats.org/presentationml/2006/main">
  <p:tag name="KSO_WM_BEAUTIFY_FLAG" val=""/>
</p:tagLst>
</file>

<file path=ppt/tags/tag1021.xml><?xml version="1.0" encoding="utf-8"?>
<p:tagLst xmlns:p="http://schemas.openxmlformats.org/presentationml/2006/main">
  <p:tag name="KSO_WM_BEAUTIFY_FLAG" val=""/>
</p:tagLst>
</file>

<file path=ppt/tags/tag1022.xml><?xml version="1.0" encoding="utf-8"?>
<p:tagLst xmlns:p="http://schemas.openxmlformats.org/presentationml/2006/main">
  <p:tag name="KSO_WM_BEAUTIFY_FLAG" val=""/>
</p:tagLst>
</file>

<file path=ppt/tags/tag1023.xml><?xml version="1.0" encoding="utf-8"?>
<p:tagLst xmlns:p="http://schemas.openxmlformats.org/presentationml/2006/main">
  <p:tag name="KSO_WM_BEAUTIFY_FLAG" val=""/>
</p:tagLst>
</file>

<file path=ppt/tags/tag1024.xml><?xml version="1.0" encoding="utf-8"?>
<p:tagLst xmlns:p="http://schemas.openxmlformats.org/presentationml/2006/main">
  <p:tag name="KSO_WM_BEAUTIFY_FLAG" val=""/>
</p:tagLst>
</file>

<file path=ppt/tags/tag1025.xml><?xml version="1.0" encoding="utf-8"?>
<p:tagLst xmlns:p="http://schemas.openxmlformats.org/presentationml/2006/main">
  <p:tag name="KSO_WM_BEAUTIFY_FLAG" val=""/>
</p:tagLst>
</file>

<file path=ppt/tags/tag1026.xml><?xml version="1.0" encoding="utf-8"?>
<p:tagLst xmlns:p="http://schemas.openxmlformats.org/presentationml/2006/main">
  <p:tag name="KSO_WM_BEAUTIFY_FLAG" val=""/>
</p:tagLst>
</file>

<file path=ppt/tags/tag1027.xml><?xml version="1.0" encoding="utf-8"?>
<p:tagLst xmlns:p="http://schemas.openxmlformats.org/presentationml/2006/main">
  <p:tag name="KSO_WM_BEAUTIFY_FLAG" val=""/>
</p:tagLst>
</file>

<file path=ppt/tags/tag1028.xml><?xml version="1.0" encoding="utf-8"?>
<p:tagLst xmlns:p="http://schemas.openxmlformats.org/presentationml/2006/main">
  <p:tag name="KSO_WM_BEAUTIFY_FLAG" val=""/>
</p:tagLst>
</file>

<file path=ppt/tags/tag1029.xml><?xml version="1.0" encoding="utf-8"?>
<p:tagLst xmlns:p="http://schemas.openxmlformats.org/presentationml/2006/main">
  <p:tag name="KSO_WM_BEAUTIFY_FLAG" val=""/>
</p:tagLst>
</file>

<file path=ppt/tags/tag1030.xml><?xml version="1.0" encoding="utf-8"?>
<p:tagLst xmlns:p="http://schemas.openxmlformats.org/presentationml/2006/main">
  <p:tag name="KSO_WM_BEAUTIFY_FLAG" val=""/>
</p:tagLst>
</file>

<file path=ppt/tags/tag1031.xml><?xml version="1.0" encoding="utf-8"?>
<p:tagLst xmlns:p="http://schemas.openxmlformats.org/presentationml/2006/main">
  <p:tag name="KSO_WM_BEAUTIFY_FLAG" val=""/>
</p:tagLst>
</file>

<file path=ppt/tags/tag1032.xml><?xml version="1.0" encoding="utf-8"?>
<p:tagLst xmlns:p="http://schemas.openxmlformats.org/presentationml/2006/main">
  <p:tag name="KSO_WM_BEAUTIFY_FLAG" val=""/>
</p:tagLst>
</file>

<file path=ppt/tags/tag1033.xml><?xml version="1.0" encoding="utf-8"?>
<p:tagLst xmlns:p="http://schemas.openxmlformats.org/presentationml/2006/main">
  <p:tag name="KSO_WM_BEAUTIFY_FLAG" val=""/>
</p:tagLst>
</file>

<file path=ppt/tags/tag1034.xml><?xml version="1.0" encoding="utf-8"?>
<p:tagLst xmlns:p="http://schemas.openxmlformats.org/presentationml/2006/main">
  <p:tag name="KSO_WM_BEAUTIFY_FLAG" val=""/>
</p:tagLst>
</file>

<file path=ppt/tags/tag1035.xml><?xml version="1.0" encoding="utf-8"?>
<p:tagLst xmlns:p="http://schemas.openxmlformats.org/presentationml/2006/main">
  <p:tag name="KSO_WM_BEAUTIFY_FLAG" val=""/>
</p:tagLst>
</file>

<file path=ppt/tags/tag1036.xml><?xml version="1.0" encoding="utf-8"?>
<p:tagLst xmlns:p="http://schemas.openxmlformats.org/presentationml/2006/main">
  <p:tag name="KSO_WM_BEAUTIFY_FLAG" val=""/>
</p:tagLst>
</file>

<file path=ppt/tags/tag1037.xml><?xml version="1.0" encoding="utf-8"?>
<p:tagLst xmlns:p="http://schemas.openxmlformats.org/presentationml/2006/main">
  <p:tag name="KSO_WM_BEAUTIFY_FLAG" val=""/>
</p:tagLst>
</file>

<file path=ppt/tags/tag1038.xml><?xml version="1.0" encoding="utf-8"?>
<p:tagLst xmlns:p="http://schemas.openxmlformats.org/presentationml/2006/main">
  <p:tag name="KSO_WM_BEAUTIFY_FLAG" val=""/>
</p:tagLst>
</file>

<file path=ppt/tags/tag1039.xml><?xml version="1.0" encoding="utf-8"?>
<p:tagLst xmlns:p="http://schemas.openxmlformats.org/presentationml/2006/main">
  <p:tag name="KSO_WM_BEAUTIFY_FLAG" val=""/>
</p:tagLst>
</file>

<file path=ppt/tags/tag1040.xml><?xml version="1.0" encoding="utf-8"?>
<p:tagLst xmlns:p="http://schemas.openxmlformats.org/presentationml/2006/main">
  <p:tag name="KSO_WM_BEAUTIFY_FLAG" val=""/>
</p:tagLst>
</file>

<file path=ppt/tags/tag1041.xml><?xml version="1.0" encoding="utf-8"?>
<p:tagLst xmlns:p="http://schemas.openxmlformats.org/presentationml/2006/main">
  <p:tag name="KSO_WM_BEAUTIFY_FLAG" val=""/>
</p:tagLst>
</file>

<file path=ppt/tags/tag1042.xml><?xml version="1.0" encoding="utf-8"?>
<p:tagLst xmlns:p="http://schemas.openxmlformats.org/presentationml/2006/main">
  <p:tag name="KSO_WM_BEAUTIFY_FLAG" val=""/>
</p:tagLst>
</file>

<file path=ppt/tags/tag1043.xml><?xml version="1.0" encoding="utf-8"?>
<p:tagLst xmlns:p="http://schemas.openxmlformats.org/presentationml/2006/main">
  <p:tag name="KSO_WM_BEAUTIFY_FLAG" val=""/>
</p:tagLst>
</file>

<file path=ppt/tags/tag1044.xml><?xml version="1.0" encoding="utf-8"?>
<p:tagLst xmlns:p="http://schemas.openxmlformats.org/presentationml/2006/main">
  <p:tag name="KSO_WM_BEAUTIFY_FLAG" val=""/>
</p:tagLst>
</file>

<file path=ppt/tags/tag1045.xml><?xml version="1.0" encoding="utf-8"?>
<p:tagLst xmlns:p="http://schemas.openxmlformats.org/presentationml/2006/main">
  <p:tag name="KSO_WM_BEAUTIFY_FLAG" val=""/>
</p:tagLst>
</file>

<file path=ppt/tags/tag1046.xml><?xml version="1.0" encoding="utf-8"?>
<p:tagLst xmlns:p="http://schemas.openxmlformats.org/presentationml/2006/main">
  <p:tag name="KSO_WM_BEAUTIFY_FLAG" val=""/>
</p:tagLst>
</file>

<file path=ppt/tags/tag1047.xml><?xml version="1.0" encoding="utf-8"?>
<p:tagLst xmlns:p="http://schemas.openxmlformats.org/presentationml/2006/main">
  <p:tag name="KSO_WM_BEAUTIFY_FLAG" val=""/>
</p:tagLst>
</file>

<file path=ppt/tags/tag1048.xml><?xml version="1.0" encoding="utf-8"?>
<p:tagLst xmlns:p="http://schemas.openxmlformats.org/presentationml/2006/main">
  <p:tag name="KSO_WM_BEAUTIFY_FLAG" val=""/>
</p:tagLst>
</file>

<file path=ppt/tags/tag1049.xml><?xml version="1.0" encoding="utf-8"?>
<p:tagLst xmlns:p="http://schemas.openxmlformats.org/presentationml/2006/main">
  <p:tag name="KSO_WM_BEAUTIFY_FLAG" val=""/>
</p:tagLst>
</file>

<file path=ppt/tags/tag1050.xml><?xml version="1.0" encoding="utf-8"?>
<p:tagLst xmlns:p="http://schemas.openxmlformats.org/presentationml/2006/main">
  <p:tag name="KSO_WM_BEAUTIFY_FLAG" val=""/>
</p:tagLst>
</file>

<file path=ppt/tags/tag1051.xml><?xml version="1.0" encoding="utf-8"?>
<p:tagLst xmlns:p="http://schemas.openxmlformats.org/presentationml/2006/main">
  <p:tag name="KSO_WM_BEAUTIFY_FLAG" val=""/>
</p:tagLst>
</file>

<file path=ppt/tags/tag1052.xml><?xml version="1.0" encoding="utf-8"?>
<p:tagLst xmlns:p="http://schemas.openxmlformats.org/presentationml/2006/main">
  <p:tag name="KSO_WM_BEAUTIFY_FLAG" val=""/>
</p:tagLst>
</file>

<file path=ppt/tags/tag1053.xml><?xml version="1.0" encoding="utf-8"?>
<p:tagLst xmlns:p="http://schemas.openxmlformats.org/presentationml/2006/main">
  <p:tag name="KSO_WM_BEAUTIFY_FLAG" val=""/>
</p:tagLst>
</file>

<file path=ppt/tags/tag1054.xml><?xml version="1.0" encoding="utf-8"?>
<p:tagLst xmlns:p="http://schemas.openxmlformats.org/presentationml/2006/main">
  <p:tag name="KSO_WM_BEAUTIFY_FLAG" val=""/>
</p:tagLst>
</file>

<file path=ppt/tags/tag1055.xml><?xml version="1.0" encoding="utf-8"?>
<p:tagLst xmlns:p="http://schemas.openxmlformats.org/presentationml/2006/main">
  <p:tag name="KSO_WM_BEAUTIFY_FLAG" val=""/>
</p:tagLst>
</file>

<file path=ppt/tags/tag1056.xml><?xml version="1.0" encoding="utf-8"?>
<p:tagLst xmlns:p="http://schemas.openxmlformats.org/presentationml/2006/main">
  <p:tag name="KSO_WM_BEAUTIFY_FLAG" val=""/>
</p:tagLst>
</file>

<file path=ppt/tags/tag1057.xml><?xml version="1.0" encoding="utf-8"?>
<p:tagLst xmlns:p="http://schemas.openxmlformats.org/presentationml/2006/main">
  <p:tag name="KSO_WM_BEAUTIFY_FLAG" val=""/>
</p:tagLst>
</file>

<file path=ppt/tags/tag1058.xml><?xml version="1.0" encoding="utf-8"?>
<p:tagLst xmlns:p="http://schemas.openxmlformats.org/presentationml/2006/main">
  <p:tag name="KSO_WM_BEAUTIFY_FLAG" val=""/>
</p:tagLst>
</file>

<file path=ppt/tags/tag1059.xml><?xml version="1.0" encoding="utf-8"?>
<p:tagLst xmlns:p="http://schemas.openxmlformats.org/presentationml/2006/main">
  <p:tag name="KSO_WM_BEAUTIFY_FLAG" val=""/>
</p:tagLst>
</file>

<file path=ppt/tags/tag1060.xml><?xml version="1.0" encoding="utf-8"?>
<p:tagLst xmlns:p="http://schemas.openxmlformats.org/presentationml/2006/main">
  <p:tag name="KSO_WM_BEAUTIFY_FLAG" val=""/>
</p:tagLst>
</file>

<file path=ppt/tags/tag1061.xml><?xml version="1.0" encoding="utf-8"?>
<p:tagLst xmlns:p="http://schemas.openxmlformats.org/presentationml/2006/main">
  <p:tag name="KSO_WM_BEAUTIFY_FLAG" val=""/>
</p:tagLst>
</file>

<file path=ppt/tags/tag1062.xml><?xml version="1.0" encoding="utf-8"?>
<p:tagLst xmlns:p="http://schemas.openxmlformats.org/presentationml/2006/main">
  <p:tag name="KSO_WM_BEAUTIFY_FLAG" val=""/>
</p:tagLst>
</file>

<file path=ppt/tags/tag1063.xml><?xml version="1.0" encoding="utf-8"?>
<p:tagLst xmlns:p="http://schemas.openxmlformats.org/presentationml/2006/main">
  <p:tag name="KSO_WM_BEAUTIFY_FLAG" val=""/>
</p:tagLst>
</file>

<file path=ppt/tags/tag1064.xml><?xml version="1.0" encoding="utf-8"?>
<p:tagLst xmlns:p="http://schemas.openxmlformats.org/presentationml/2006/main">
  <p:tag name="KSO_WM_BEAUTIFY_FLAG" val=""/>
</p:tagLst>
</file>

<file path=ppt/tags/tag1065.xml><?xml version="1.0" encoding="utf-8"?>
<p:tagLst xmlns:p="http://schemas.openxmlformats.org/presentationml/2006/main">
  <p:tag name="KSO_WM_BEAUTIFY_FLAG" val=""/>
</p:tagLst>
</file>

<file path=ppt/tags/tag1066.xml><?xml version="1.0" encoding="utf-8"?>
<p:tagLst xmlns:p="http://schemas.openxmlformats.org/presentationml/2006/main">
  <p:tag name="KSO_WM_BEAUTIFY_FLAG" val=""/>
</p:tagLst>
</file>

<file path=ppt/tags/tag1067.xml><?xml version="1.0" encoding="utf-8"?>
<p:tagLst xmlns:p="http://schemas.openxmlformats.org/presentationml/2006/main">
  <p:tag name="KSO_WM_BEAUTIFY_FLAG" val=""/>
</p:tagLst>
</file>

<file path=ppt/tags/tag1068.xml><?xml version="1.0" encoding="utf-8"?>
<p:tagLst xmlns:p="http://schemas.openxmlformats.org/presentationml/2006/main">
  <p:tag name="KSO_WM_BEAUTIFY_FLAG" val=""/>
</p:tagLst>
</file>

<file path=ppt/tags/tag1069.xml><?xml version="1.0" encoding="utf-8"?>
<p:tagLst xmlns:p="http://schemas.openxmlformats.org/presentationml/2006/main">
  <p:tag name="KSO_WM_BEAUTIFY_FLAG" val=""/>
</p:tagLst>
</file>

<file path=ppt/tags/tag1070.xml><?xml version="1.0" encoding="utf-8"?>
<p:tagLst xmlns:p="http://schemas.openxmlformats.org/presentationml/2006/main">
  <p:tag name="KSO_WM_BEAUTIFY_FLAG" val=""/>
</p:tagLst>
</file>

<file path=ppt/tags/tag1071.xml><?xml version="1.0" encoding="utf-8"?>
<p:tagLst xmlns:p="http://schemas.openxmlformats.org/presentationml/2006/main">
  <p:tag name="KSO_WM_BEAUTIFY_FLAG" val=""/>
</p:tagLst>
</file>

<file path=ppt/tags/tag1072.xml><?xml version="1.0" encoding="utf-8"?>
<p:tagLst xmlns:p="http://schemas.openxmlformats.org/presentationml/2006/main">
  <p:tag name="KSO_WM_BEAUTIFY_FLAG" val=""/>
</p:tagLst>
</file>

<file path=ppt/tags/tag1073.xml><?xml version="1.0" encoding="utf-8"?>
<p:tagLst xmlns:p="http://schemas.openxmlformats.org/presentationml/2006/main">
  <p:tag name="KSO_WM_BEAUTIFY_FLAG" val=""/>
</p:tagLst>
</file>

<file path=ppt/tags/tag1074.xml><?xml version="1.0" encoding="utf-8"?>
<p:tagLst xmlns:p="http://schemas.openxmlformats.org/presentationml/2006/main">
  <p:tag name="KSO_WM_BEAUTIFY_FLAG" val=""/>
</p:tagLst>
</file>

<file path=ppt/tags/tag1075.xml><?xml version="1.0" encoding="utf-8"?>
<p:tagLst xmlns:p="http://schemas.openxmlformats.org/presentationml/2006/main">
  <p:tag name="KSO_WM_BEAUTIFY_FLAG" val=""/>
</p:tagLst>
</file>

<file path=ppt/tags/tag1076.xml><?xml version="1.0" encoding="utf-8"?>
<p:tagLst xmlns:p="http://schemas.openxmlformats.org/presentationml/2006/main">
  <p:tag name="KSO_WM_BEAUTIFY_FLAG" val=""/>
</p:tagLst>
</file>

<file path=ppt/tags/tag1077.xml><?xml version="1.0" encoding="utf-8"?>
<p:tagLst xmlns:p="http://schemas.openxmlformats.org/presentationml/2006/main">
  <p:tag name="KSO_WM_BEAUTIFY_FLAG" val=""/>
</p:tagLst>
</file>

<file path=ppt/tags/tag1078.xml><?xml version="1.0" encoding="utf-8"?>
<p:tagLst xmlns:p="http://schemas.openxmlformats.org/presentationml/2006/main">
  <p:tag name="KSO_WM_BEAUTIFY_FLAG" val=""/>
</p:tagLst>
</file>

<file path=ppt/tags/tag1079.xml><?xml version="1.0" encoding="utf-8"?>
<p:tagLst xmlns:p="http://schemas.openxmlformats.org/presentationml/2006/main">
  <p:tag name="KSO_WM_BEAUTIFY_FLAG" val=""/>
</p:tagLst>
</file>

<file path=ppt/tags/tag1080.xml><?xml version="1.0" encoding="utf-8"?>
<p:tagLst xmlns:p="http://schemas.openxmlformats.org/presentationml/2006/main">
  <p:tag name="KSO_WM_BEAUTIFY_FLAG" val=""/>
</p:tagLst>
</file>

<file path=ppt/tags/tag1081.xml><?xml version="1.0" encoding="utf-8"?>
<p:tagLst xmlns:p="http://schemas.openxmlformats.org/presentationml/2006/main">
  <p:tag name="KSO_WM_BEAUTIFY_FLAG" val=""/>
</p:tagLst>
</file>

<file path=ppt/tags/tag1082.xml><?xml version="1.0" encoding="utf-8"?>
<p:tagLst xmlns:p="http://schemas.openxmlformats.org/presentationml/2006/main">
  <p:tag name="KSO_WM_BEAUTIFY_FLAG" val=""/>
</p:tagLst>
</file>

<file path=ppt/tags/tag1083.xml><?xml version="1.0" encoding="utf-8"?>
<p:tagLst xmlns:p="http://schemas.openxmlformats.org/presentationml/2006/main">
  <p:tag name="KSO_WM_BEAUTIFY_FLAG" val=""/>
</p:tagLst>
</file>

<file path=ppt/tags/tag1084.xml><?xml version="1.0" encoding="utf-8"?>
<p:tagLst xmlns:p="http://schemas.openxmlformats.org/presentationml/2006/main">
  <p:tag name="KSO_WM_BEAUTIFY_FLAG" val=""/>
</p:tagLst>
</file>

<file path=ppt/tags/tag1085.xml><?xml version="1.0" encoding="utf-8"?>
<p:tagLst xmlns:p="http://schemas.openxmlformats.org/presentationml/2006/main">
  <p:tag name="KSO_WM_BEAUTIFY_FLAG" val=""/>
</p:tagLst>
</file>

<file path=ppt/tags/tag1086.xml><?xml version="1.0" encoding="utf-8"?>
<p:tagLst xmlns:p="http://schemas.openxmlformats.org/presentationml/2006/main">
  <p:tag name="KSO_WM_BEAUTIFY_FLAG" val=""/>
</p:tagLst>
</file>

<file path=ppt/tags/tag1087.xml><?xml version="1.0" encoding="utf-8"?>
<p:tagLst xmlns:p="http://schemas.openxmlformats.org/presentationml/2006/main">
  <p:tag name="KSO_WM_BEAUTIFY_FLAG" val=""/>
</p:tagLst>
</file>

<file path=ppt/tags/tag1088.xml><?xml version="1.0" encoding="utf-8"?>
<p:tagLst xmlns:p="http://schemas.openxmlformats.org/presentationml/2006/main">
  <p:tag name="KSO_WM_BEAUTIFY_FLAG" val=""/>
</p:tagLst>
</file>

<file path=ppt/tags/tag1089.xml><?xml version="1.0" encoding="utf-8"?>
<p:tagLst xmlns:p="http://schemas.openxmlformats.org/presentationml/2006/main">
  <p:tag name="KSO_WM_BEAUTIFY_FLAG" val=""/>
</p:tagLst>
</file>

<file path=ppt/tags/tag1090.xml><?xml version="1.0" encoding="utf-8"?>
<p:tagLst xmlns:p="http://schemas.openxmlformats.org/presentationml/2006/main">
  <p:tag name="KSO_WM_BEAUTIFY_FLAG" val=""/>
</p:tagLst>
</file>

<file path=ppt/tags/tag1091.xml><?xml version="1.0" encoding="utf-8"?>
<p:tagLst xmlns:p="http://schemas.openxmlformats.org/presentationml/2006/main">
  <p:tag name="KSO_WM_BEAUTIFY_FLAG" val=""/>
</p:tagLst>
</file>

<file path=ppt/tags/tag1092.xml><?xml version="1.0" encoding="utf-8"?>
<p:tagLst xmlns:p="http://schemas.openxmlformats.org/presentationml/2006/main">
  <p:tag name="KSO_WM_BEAUTIFY_FLAG" val=""/>
</p:tagLst>
</file>

<file path=ppt/tags/tag1093.xml><?xml version="1.0" encoding="utf-8"?>
<p:tagLst xmlns:p="http://schemas.openxmlformats.org/presentationml/2006/main">
  <p:tag name="KSO_WM_BEAUTIFY_FLAG" val=""/>
</p:tagLst>
</file>

<file path=ppt/tags/tag1094.xml><?xml version="1.0" encoding="utf-8"?>
<p:tagLst xmlns:p="http://schemas.openxmlformats.org/presentationml/2006/main">
  <p:tag name="KSO_WM_BEAUTIFY_FLAG" val=""/>
</p:tagLst>
</file>

<file path=ppt/tags/tag1095.xml><?xml version="1.0" encoding="utf-8"?>
<p:tagLst xmlns:p="http://schemas.openxmlformats.org/presentationml/2006/main">
  <p:tag name="KSO_WM_BEAUTIFY_FLAG" val=""/>
</p:tagLst>
</file>

<file path=ppt/tags/tag1096.xml><?xml version="1.0" encoding="utf-8"?>
<p:tagLst xmlns:p="http://schemas.openxmlformats.org/presentationml/2006/main">
  <p:tag name="KSO_WM_BEAUTIFY_FLAG" val=""/>
</p:tagLst>
</file>

<file path=ppt/tags/tag1097.xml><?xml version="1.0" encoding="utf-8"?>
<p:tagLst xmlns:p="http://schemas.openxmlformats.org/presentationml/2006/main">
  <p:tag name="KSO_WM_BEAUTIFY_FLAG" val=""/>
</p:tagLst>
</file>

<file path=ppt/tags/tag1098.xml><?xml version="1.0" encoding="utf-8"?>
<p:tagLst xmlns:p="http://schemas.openxmlformats.org/presentationml/2006/main">
  <p:tag name="KSO_WM_BEAUTIFY_FLAG" val=""/>
</p:tagLst>
</file>

<file path=ppt/tags/tag1099.xml><?xml version="1.0" encoding="utf-8"?>
<p:tagLst xmlns:p="http://schemas.openxmlformats.org/presentationml/2006/main">
  <p:tag name="KSO_WM_BEAUTIFY_FLAG" val=""/>
</p:tagLst>
</file>

<file path=ppt/tags/tag1100.xml><?xml version="1.0" encoding="utf-8"?>
<p:tagLst xmlns:p="http://schemas.openxmlformats.org/presentationml/2006/main">
  <p:tag name="KSO_WM_BEAUTIFY_FLAG" val=""/>
</p:tagLst>
</file>

<file path=ppt/tags/tag1101.xml><?xml version="1.0" encoding="utf-8"?>
<p:tagLst xmlns:p="http://schemas.openxmlformats.org/presentationml/2006/main">
  <p:tag name="KSO_WM_BEAUTIFY_FLAG" val=""/>
</p:tagLst>
</file>

<file path=ppt/tags/tag1102.xml><?xml version="1.0" encoding="utf-8"?>
<p:tagLst xmlns:p="http://schemas.openxmlformats.org/presentationml/2006/main">
  <p:tag name="KSO_WM_BEAUTIFY_FLAG" val=""/>
</p:tagLst>
</file>

<file path=ppt/tags/tag1103.xml><?xml version="1.0" encoding="utf-8"?>
<p:tagLst xmlns:p="http://schemas.openxmlformats.org/presentationml/2006/main">
  <p:tag name="KSO_WM_BEAUTIFY_FLAG" val=""/>
</p:tagLst>
</file>

<file path=ppt/tags/tag1104.xml><?xml version="1.0" encoding="utf-8"?>
<p:tagLst xmlns:p="http://schemas.openxmlformats.org/presentationml/2006/main">
  <p:tag name="KSO_WM_BEAUTIFY_FLAG" val=""/>
</p:tagLst>
</file>

<file path=ppt/tags/tag1105.xml><?xml version="1.0" encoding="utf-8"?>
<p:tagLst xmlns:p="http://schemas.openxmlformats.org/presentationml/2006/main">
  <p:tag name="KSO_WM_BEAUTIFY_FLAG" val=""/>
</p:tagLst>
</file>

<file path=ppt/tags/tag1106.xml><?xml version="1.0" encoding="utf-8"?>
<p:tagLst xmlns:p="http://schemas.openxmlformats.org/presentationml/2006/main">
  <p:tag name="KSO_WM_BEAUTIFY_FLAG" val=""/>
</p:tagLst>
</file>

<file path=ppt/tags/tag1107.xml><?xml version="1.0" encoding="utf-8"?>
<p:tagLst xmlns:p="http://schemas.openxmlformats.org/presentationml/2006/main">
  <p:tag name="KSO_WM_BEAUTIFY_FLAG" val=""/>
</p:tagLst>
</file>

<file path=ppt/tags/tag1108.xml><?xml version="1.0" encoding="utf-8"?>
<p:tagLst xmlns:p="http://schemas.openxmlformats.org/presentationml/2006/main">
  <p:tag name="KSO_WM_BEAUTIFY_FLAG" val=""/>
</p:tagLst>
</file>

<file path=ppt/tags/tag1109.xml><?xml version="1.0" encoding="utf-8"?>
<p:tagLst xmlns:p="http://schemas.openxmlformats.org/presentationml/2006/main">
  <p:tag name="KSO_WM_BEAUTIFY_FLAG" val=""/>
</p:tagLst>
</file>

<file path=ppt/tags/tag1110.xml><?xml version="1.0" encoding="utf-8"?>
<p:tagLst xmlns:p="http://schemas.openxmlformats.org/presentationml/2006/main">
  <p:tag name="KSO_WM_BEAUTIFY_FLAG" val=""/>
</p:tagLst>
</file>

<file path=ppt/tags/tag1111.xml><?xml version="1.0" encoding="utf-8"?>
<p:tagLst xmlns:p="http://schemas.openxmlformats.org/presentationml/2006/main">
  <p:tag name="KSO_WM_BEAUTIFY_FLAG" val=""/>
</p:tagLst>
</file>

<file path=ppt/tags/tag1112.xml><?xml version="1.0" encoding="utf-8"?>
<p:tagLst xmlns:p="http://schemas.openxmlformats.org/presentationml/2006/main">
  <p:tag name="KSO_WM_BEAUTIFY_FLAG" val=""/>
</p:tagLst>
</file>

<file path=ppt/tags/tag1113.xml><?xml version="1.0" encoding="utf-8"?>
<p:tagLst xmlns:p="http://schemas.openxmlformats.org/presentationml/2006/main">
  <p:tag name="KSO_WM_BEAUTIFY_FLAG" val=""/>
</p:tagLst>
</file>

<file path=ppt/tags/tag1114.xml><?xml version="1.0" encoding="utf-8"?>
<p:tagLst xmlns:p="http://schemas.openxmlformats.org/presentationml/2006/main">
  <p:tag name="KSO_WM_BEAUTIFY_FLAG" val=""/>
</p:tagLst>
</file>

<file path=ppt/tags/tag1115.xml><?xml version="1.0" encoding="utf-8"?>
<p:tagLst xmlns:p="http://schemas.openxmlformats.org/presentationml/2006/main">
  <p:tag name="KSO_WM_BEAUTIFY_FLAG" val=""/>
</p:tagLst>
</file>

<file path=ppt/tags/tag1116.xml><?xml version="1.0" encoding="utf-8"?>
<p:tagLst xmlns:p="http://schemas.openxmlformats.org/presentationml/2006/main">
  <p:tag name="KSO_WM_BEAUTIFY_FLAG" val=""/>
</p:tagLst>
</file>

<file path=ppt/tags/tag1117.xml><?xml version="1.0" encoding="utf-8"?>
<p:tagLst xmlns:p="http://schemas.openxmlformats.org/presentationml/2006/main">
  <p:tag name="KSO_WM_BEAUTIFY_FLAG" val=""/>
</p:tagLst>
</file>

<file path=ppt/tags/tag1118.xml><?xml version="1.0" encoding="utf-8"?>
<p:tagLst xmlns:p="http://schemas.openxmlformats.org/presentationml/2006/main">
  <p:tag name="KSO_WM_BEAUTIFY_FLAG" val=""/>
</p:tagLst>
</file>

<file path=ppt/tags/tag1119.xml><?xml version="1.0" encoding="utf-8"?>
<p:tagLst xmlns:p="http://schemas.openxmlformats.org/presentationml/2006/main">
  <p:tag name="KSO_WM_BEAUTIFY_FLAG" val=""/>
</p:tagLst>
</file>

<file path=ppt/tags/tag1120.xml><?xml version="1.0" encoding="utf-8"?>
<p:tagLst xmlns:p="http://schemas.openxmlformats.org/presentationml/2006/main">
  <p:tag name="KSO_WM_BEAUTIFY_FLAG" val=""/>
</p:tagLst>
</file>

<file path=ppt/tags/tag1121.xml><?xml version="1.0" encoding="utf-8"?>
<p:tagLst xmlns:p="http://schemas.openxmlformats.org/presentationml/2006/main">
  <p:tag name="KSO_WM_BEAUTIFY_FLAG" val=""/>
</p:tagLst>
</file>

<file path=ppt/tags/tag1122.xml><?xml version="1.0" encoding="utf-8"?>
<p:tagLst xmlns:p="http://schemas.openxmlformats.org/presentationml/2006/main">
  <p:tag name="KSO_WM_BEAUTIFY_FLAG" val=""/>
</p:tagLst>
</file>

<file path=ppt/tags/tag1123.xml><?xml version="1.0" encoding="utf-8"?>
<p:tagLst xmlns:p="http://schemas.openxmlformats.org/presentationml/2006/main">
  <p:tag name="KSO_WM_BEAUTIFY_FLAG" val=""/>
</p:tagLst>
</file>

<file path=ppt/tags/tag1124.xml><?xml version="1.0" encoding="utf-8"?>
<p:tagLst xmlns:p="http://schemas.openxmlformats.org/presentationml/2006/main">
  <p:tag name="KSO_WM_BEAUTIFY_FLAG" val=""/>
</p:tagLst>
</file>

<file path=ppt/tags/tag1125.xml><?xml version="1.0" encoding="utf-8"?>
<p:tagLst xmlns:p="http://schemas.openxmlformats.org/presentationml/2006/main">
  <p:tag name="KSO_WM_BEAUTIFY_FLAG" val=""/>
</p:tagLst>
</file>

<file path=ppt/tags/tag1126.xml><?xml version="1.0" encoding="utf-8"?>
<p:tagLst xmlns:p="http://schemas.openxmlformats.org/presentationml/2006/main">
  <p:tag name="KSO_WM_BEAUTIFY_FLAG" val=""/>
</p:tagLst>
</file>

<file path=ppt/tags/tag1127.xml><?xml version="1.0" encoding="utf-8"?>
<p:tagLst xmlns:p="http://schemas.openxmlformats.org/presentationml/2006/main">
  <p:tag name="KSO_WM_BEAUTIFY_FLAG" val=""/>
</p:tagLst>
</file>

<file path=ppt/tags/tag1128.xml><?xml version="1.0" encoding="utf-8"?>
<p:tagLst xmlns:p="http://schemas.openxmlformats.org/presentationml/2006/main">
  <p:tag name="KSO_WM_BEAUTIFY_FLAG" val=""/>
</p:tagLst>
</file>

<file path=ppt/tags/tag1129.xml><?xml version="1.0" encoding="utf-8"?>
<p:tagLst xmlns:p="http://schemas.openxmlformats.org/presentationml/2006/main">
  <p:tag name="KSO_WM_BEAUTIFY_FLAG" val=""/>
</p:tagLst>
</file>

<file path=ppt/tags/tag1130.xml><?xml version="1.0" encoding="utf-8"?>
<p:tagLst xmlns:p="http://schemas.openxmlformats.org/presentationml/2006/main">
  <p:tag name="KSO_WM_BEAUTIFY_FLAG" val=""/>
</p:tagLst>
</file>

<file path=ppt/tags/tag1131.xml><?xml version="1.0" encoding="utf-8"?>
<p:tagLst xmlns:p="http://schemas.openxmlformats.org/presentationml/2006/main">
  <p:tag name="KSO_WM_BEAUTIFY_FLAG" val=""/>
</p:tagLst>
</file>

<file path=ppt/tags/tag1132.xml><?xml version="1.0" encoding="utf-8"?>
<p:tagLst xmlns:p="http://schemas.openxmlformats.org/presentationml/2006/main">
  <p:tag name="KSO_WM_BEAUTIFY_FLAG" val=""/>
</p:tagLst>
</file>

<file path=ppt/tags/tag1133.xml><?xml version="1.0" encoding="utf-8"?>
<p:tagLst xmlns:p="http://schemas.openxmlformats.org/presentationml/2006/main">
  <p:tag name="KSO_WM_BEAUTIFY_FLAG" val=""/>
</p:tagLst>
</file>

<file path=ppt/tags/tag1134.xml><?xml version="1.0" encoding="utf-8"?>
<p:tagLst xmlns:p="http://schemas.openxmlformats.org/presentationml/2006/main">
  <p:tag name="KSO_WM_BEAUTIFY_FLAG" val=""/>
</p:tagLst>
</file>

<file path=ppt/tags/tag1135.xml><?xml version="1.0" encoding="utf-8"?>
<p:tagLst xmlns:p="http://schemas.openxmlformats.org/presentationml/2006/main">
  <p:tag name="KSO_WM_BEAUTIFY_FLAG" val=""/>
</p:tagLst>
</file>

<file path=ppt/tags/tag1136.xml><?xml version="1.0" encoding="utf-8"?>
<p:tagLst xmlns:p="http://schemas.openxmlformats.org/presentationml/2006/main">
  <p:tag name="KSO_WM_BEAUTIFY_FLAG" val=""/>
</p:tagLst>
</file>

<file path=ppt/tags/tag1137.xml><?xml version="1.0" encoding="utf-8"?>
<p:tagLst xmlns:p="http://schemas.openxmlformats.org/presentationml/2006/main">
  <p:tag name="KSO_WM_BEAUTIFY_FLAG" val=""/>
</p:tagLst>
</file>

<file path=ppt/tags/tag1138.xml><?xml version="1.0" encoding="utf-8"?>
<p:tagLst xmlns:p="http://schemas.openxmlformats.org/presentationml/2006/main">
  <p:tag name="KSO_WM_BEAUTIFY_FLAG" val=""/>
</p:tagLst>
</file>

<file path=ppt/tags/tag1139.xml><?xml version="1.0" encoding="utf-8"?>
<p:tagLst xmlns:p="http://schemas.openxmlformats.org/presentationml/2006/main">
  <p:tag name="KSO_WM_BEAUTIFY_FLAG" val=""/>
</p:tagLst>
</file>

<file path=ppt/tags/tag1140.xml><?xml version="1.0" encoding="utf-8"?>
<p:tagLst xmlns:p="http://schemas.openxmlformats.org/presentationml/2006/main">
  <p:tag name="KSO_WM_BEAUTIFY_FLAG" val=""/>
</p:tagLst>
</file>

<file path=ppt/tags/tag1141.xml><?xml version="1.0" encoding="utf-8"?>
<p:tagLst xmlns:p="http://schemas.openxmlformats.org/presentationml/2006/main">
  <p:tag name="KSO_WM_BEAUTIFY_FLAG" val=""/>
</p:tagLst>
</file>

<file path=ppt/tags/tag1142.xml><?xml version="1.0" encoding="utf-8"?>
<p:tagLst xmlns:p="http://schemas.openxmlformats.org/presentationml/2006/main">
  <p:tag name="KSO_WM_BEAUTIFY_FLAG" val=""/>
</p:tagLst>
</file>

<file path=ppt/tags/tag1143.xml><?xml version="1.0" encoding="utf-8"?>
<p:tagLst xmlns:p="http://schemas.openxmlformats.org/presentationml/2006/main">
  <p:tag name="KSO_WM_BEAUTIFY_FLAG" val=""/>
</p:tagLst>
</file>

<file path=ppt/tags/tag1144.xml><?xml version="1.0" encoding="utf-8"?>
<p:tagLst xmlns:p="http://schemas.openxmlformats.org/presentationml/2006/main">
  <p:tag name="KSO_WM_BEAUTIFY_FLAG" val=""/>
</p:tagLst>
</file>

<file path=ppt/tags/tag1145.xml><?xml version="1.0" encoding="utf-8"?>
<p:tagLst xmlns:p="http://schemas.openxmlformats.org/presentationml/2006/main">
  <p:tag name="KSO_WM_BEAUTIFY_FLAG" val=""/>
</p:tagLst>
</file>

<file path=ppt/tags/tag1146.xml><?xml version="1.0" encoding="utf-8"?>
<p:tagLst xmlns:p="http://schemas.openxmlformats.org/presentationml/2006/main">
  <p:tag name="KSO_WM_BEAUTIFY_FLAG" val=""/>
</p:tagLst>
</file>

<file path=ppt/tags/tag1147.xml><?xml version="1.0" encoding="utf-8"?>
<p:tagLst xmlns:p="http://schemas.openxmlformats.org/presentationml/2006/main">
  <p:tag name="KSO_WM_BEAUTIFY_FLAG" val=""/>
</p:tagLst>
</file>

<file path=ppt/tags/tag1148.xml><?xml version="1.0" encoding="utf-8"?>
<p:tagLst xmlns:p="http://schemas.openxmlformats.org/presentationml/2006/main">
  <p:tag name="KSO_WM_BEAUTIFY_FLAG" val=""/>
</p:tagLst>
</file>

<file path=ppt/tags/tag1149.xml><?xml version="1.0" encoding="utf-8"?>
<p:tagLst xmlns:p="http://schemas.openxmlformats.org/presentationml/2006/main">
  <p:tag name="KSO_WM_BEAUTIFY_FLAG" val=""/>
</p:tagLst>
</file>

<file path=ppt/tags/tag1150.xml><?xml version="1.0" encoding="utf-8"?>
<p:tagLst xmlns:p="http://schemas.openxmlformats.org/presentationml/2006/main">
  <p:tag name="KSO_WM_BEAUTIFY_FLAG" val=""/>
</p:tagLst>
</file>

<file path=ppt/tags/tag1151.xml><?xml version="1.0" encoding="utf-8"?>
<p:tagLst xmlns:p="http://schemas.openxmlformats.org/presentationml/2006/main">
  <p:tag name="KSO_WM_BEAUTIFY_FLAG" val=""/>
</p:tagLst>
</file>

<file path=ppt/tags/tag1152.xml><?xml version="1.0" encoding="utf-8"?>
<p:tagLst xmlns:p="http://schemas.openxmlformats.org/presentationml/2006/main">
  <p:tag name="KSO_WM_BEAUTIFY_FLAG" val=""/>
</p:tagLst>
</file>

<file path=ppt/tags/tag1153.xml><?xml version="1.0" encoding="utf-8"?>
<p:tagLst xmlns:p="http://schemas.openxmlformats.org/presentationml/2006/main">
  <p:tag name="KSO_WM_BEAUTIFY_FLAG" val=""/>
</p:tagLst>
</file>

<file path=ppt/tags/tag1154.xml><?xml version="1.0" encoding="utf-8"?>
<p:tagLst xmlns:p="http://schemas.openxmlformats.org/presentationml/2006/main">
  <p:tag name="KSO_WM_BEAUTIFY_FLAG" val=""/>
</p:tagLst>
</file>

<file path=ppt/tags/tag1155.xml><?xml version="1.0" encoding="utf-8"?>
<p:tagLst xmlns:p="http://schemas.openxmlformats.org/presentationml/2006/main">
  <p:tag name="KSO_WM_BEAUTIFY_FLAG" val=""/>
</p:tagLst>
</file>

<file path=ppt/tags/tag1156.xml><?xml version="1.0" encoding="utf-8"?>
<p:tagLst xmlns:p="http://schemas.openxmlformats.org/presentationml/2006/main">
  <p:tag name="KSO_WM_BEAUTIFY_FLAG" val=""/>
</p:tagLst>
</file>

<file path=ppt/tags/tag1157.xml><?xml version="1.0" encoding="utf-8"?>
<p:tagLst xmlns:p="http://schemas.openxmlformats.org/presentationml/2006/main">
  <p:tag name="KSO_WM_BEAUTIFY_FLAG" val=""/>
</p:tagLst>
</file>

<file path=ppt/tags/tag1158.xml><?xml version="1.0" encoding="utf-8"?>
<p:tagLst xmlns:p="http://schemas.openxmlformats.org/presentationml/2006/main">
  <p:tag name="KSO_WM_BEAUTIFY_FLAG" val=""/>
</p:tagLst>
</file>

<file path=ppt/tags/tag1159.xml><?xml version="1.0" encoding="utf-8"?>
<p:tagLst xmlns:p="http://schemas.openxmlformats.org/presentationml/2006/main">
  <p:tag name="KSO_WM_BEAUTIFY_FLAG" val=""/>
</p:tagLst>
</file>

<file path=ppt/tags/tag1160.xml><?xml version="1.0" encoding="utf-8"?>
<p:tagLst xmlns:p="http://schemas.openxmlformats.org/presentationml/2006/main">
  <p:tag name="KSO_WM_BEAUTIFY_FLAG" val=""/>
</p:tagLst>
</file>

<file path=ppt/tags/tag1161.xml><?xml version="1.0" encoding="utf-8"?>
<p:tagLst xmlns:p="http://schemas.openxmlformats.org/presentationml/2006/main">
  <p:tag name="KSO_WM_BEAUTIFY_FLAG" val=""/>
</p:tagLst>
</file>

<file path=ppt/tags/tag1162.xml><?xml version="1.0" encoding="utf-8"?>
<p:tagLst xmlns:p="http://schemas.openxmlformats.org/presentationml/2006/main">
  <p:tag name="KSO_WM_BEAUTIFY_FLAG" val=""/>
</p:tagLst>
</file>

<file path=ppt/tags/tag1163.xml><?xml version="1.0" encoding="utf-8"?>
<p:tagLst xmlns:p="http://schemas.openxmlformats.org/presentationml/2006/main">
  <p:tag name="KSO_WM_BEAUTIFY_FLAG" val=""/>
</p:tagLst>
</file>

<file path=ppt/tags/tag1164.xml><?xml version="1.0" encoding="utf-8"?>
<p:tagLst xmlns:p="http://schemas.openxmlformats.org/presentationml/2006/main">
  <p:tag name="KSO_WM_BEAUTIFY_FLAG" val=""/>
</p:tagLst>
</file>

<file path=ppt/tags/tag1165.xml><?xml version="1.0" encoding="utf-8"?>
<p:tagLst xmlns:p="http://schemas.openxmlformats.org/presentationml/2006/main">
  <p:tag name="KSO_WM_BEAUTIFY_FLAG" val=""/>
</p:tagLst>
</file>

<file path=ppt/tags/tag1166.xml><?xml version="1.0" encoding="utf-8"?>
<p:tagLst xmlns:p="http://schemas.openxmlformats.org/presentationml/2006/main">
  <p:tag name="KSO_WM_BEAUTIFY_FLAG" val=""/>
</p:tagLst>
</file>

<file path=ppt/tags/tag1167.xml><?xml version="1.0" encoding="utf-8"?>
<p:tagLst xmlns:p="http://schemas.openxmlformats.org/presentationml/2006/main">
  <p:tag name="KSO_WM_BEAUTIFY_FLAG" val=""/>
</p:tagLst>
</file>

<file path=ppt/tags/tag1168.xml><?xml version="1.0" encoding="utf-8"?>
<p:tagLst xmlns:p="http://schemas.openxmlformats.org/presentationml/2006/main">
  <p:tag name="KSO_WM_BEAUTIFY_FLAG" val=""/>
</p:tagLst>
</file>

<file path=ppt/tags/tag1169.xml><?xml version="1.0" encoding="utf-8"?>
<p:tagLst xmlns:p="http://schemas.openxmlformats.org/presentationml/2006/main">
  <p:tag name="KSO_WM_BEAUTIFY_FLAG" val=""/>
</p:tagLst>
</file>

<file path=ppt/tags/tag1170.xml><?xml version="1.0" encoding="utf-8"?>
<p:tagLst xmlns:p="http://schemas.openxmlformats.org/presentationml/2006/main">
  <p:tag name="KSO_WM_BEAUTIFY_FLAG" val=""/>
</p:tagLst>
</file>

<file path=ppt/tags/tag1171.xml><?xml version="1.0" encoding="utf-8"?>
<p:tagLst xmlns:p="http://schemas.openxmlformats.org/presentationml/2006/main">
  <p:tag name="KSO_WM_BEAUTIFY_FLAG" val=""/>
</p:tagLst>
</file>

<file path=ppt/tags/tag1172.xml><?xml version="1.0" encoding="utf-8"?>
<p:tagLst xmlns:p="http://schemas.openxmlformats.org/presentationml/2006/main">
  <p:tag name="KSO_WM_BEAUTIFY_FLAG" val=""/>
</p:tagLst>
</file>

<file path=ppt/tags/tag1173.xml><?xml version="1.0" encoding="utf-8"?>
<p:tagLst xmlns:p="http://schemas.openxmlformats.org/presentationml/2006/main">
  <p:tag name="KSO_WM_BEAUTIFY_FLAG" val=""/>
</p:tagLst>
</file>

<file path=ppt/tags/tag1174.xml><?xml version="1.0" encoding="utf-8"?>
<p:tagLst xmlns:p="http://schemas.openxmlformats.org/presentationml/2006/main">
  <p:tag name="KSO_WM_BEAUTIFY_FLAG" val=""/>
</p:tagLst>
</file>

<file path=ppt/tags/tag1175.xml><?xml version="1.0" encoding="utf-8"?>
<p:tagLst xmlns:p="http://schemas.openxmlformats.org/presentationml/2006/main">
  <p:tag name="KSO_WM_BEAUTIFY_FLAG" val=""/>
</p:tagLst>
</file>

<file path=ppt/tags/tag1176.xml><?xml version="1.0" encoding="utf-8"?>
<p:tagLst xmlns:p="http://schemas.openxmlformats.org/presentationml/2006/main">
  <p:tag name="KSO_WM_BEAUTIFY_FLAG" val=""/>
</p:tagLst>
</file>

<file path=ppt/tags/tag1177.xml><?xml version="1.0" encoding="utf-8"?>
<p:tagLst xmlns:p="http://schemas.openxmlformats.org/presentationml/2006/main">
  <p:tag name="KSO_WM_BEAUTIFY_FLAG" val=""/>
</p:tagLst>
</file>

<file path=ppt/tags/tag1178.xml><?xml version="1.0" encoding="utf-8"?>
<p:tagLst xmlns:p="http://schemas.openxmlformats.org/presentationml/2006/main">
  <p:tag name="KSO_WM_BEAUTIFY_FLAG" val=""/>
</p:tagLst>
</file>

<file path=ppt/tags/tag1179.xml><?xml version="1.0" encoding="utf-8"?>
<p:tagLst xmlns:p="http://schemas.openxmlformats.org/presentationml/2006/main">
  <p:tag name="KSO_WM_BEAUTIFY_FLAG" val=""/>
</p:tagLst>
</file>

<file path=ppt/tags/tag1180.xml><?xml version="1.0" encoding="utf-8"?>
<p:tagLst xmlns:p="http://schemas.openxmlformats.org/presentationml/2006/main">
  <p:tag name="KSO_WM_BEAUTIFY_FLAG" val=""/>
</p:tagLst>
</file>

<file path=ppt/tags/tag1181.xml><?xml version="1.0" encoding="utf-8"?>
<p:tagLst xmlns:p="http://schemas.openxmlformats.org/presentationml/2006/main">
  <p:tag name="KSO_WM_BEAUTIFY_FLAG" val=""/>
</p:tagLst>
</file>

<file path=ppt/tags/tag1182.xml><?xml version="1.0" encoding="utf-8"?>
<p:tagLst xmlns:p="http://schemas.openxmlformats.org/presentationml/2006/main">
  <p:tag name="KSO_WM_BEAUTIFY_FLAG" val=""/>
</p:tagLst>
</file>

<file path=ppt/tags/tag1183.xml><?xml version="1.0" encoding="utf-8"?>
<p:tagLst xmlns:p="http://schemas.openxmlformats.org/presentationml/2006/main">
  <p:tag name="KSO_WM_BEAUTIFY_FLAG" val=""/>
</p:tagLst>
</file>

<file path=ppt/tags/tag1184.xml><?xml version="1.0" encoding="utf-8"?>
<p:tagLst xmlns:p="http://schemas.openxmlformats.org/presentationml/2006/main">
  <p:tag name="KSO_WM_BEAUTIFY_FLAG" val=""/>
</p:tagLst>
</file>

<file path=ppt/tags/tag1185.xml><?xml version="1.0" encoding="utf-8"?>
<p:tagLst xmlns:p="http://schemas.openxmlformats.org/presentationml/2006/main">
  <p:tag name="KSO_WM_BEAUTIFY_FLAG" val=""/>
</p:tagLst>
</file>

<file path=ppt/tags/tag1186.xml><?xml version="1.0" encoding="utf-8"?>
<p:tagLst xmlns:p="http://schemas.openxmlformats.org/presentationml/2006/main">
  <p:tag name="KSO_WM_BEAUTIFY_FLAG" val=""/>
</p:tagLst>
</file>

<file path=ppt/tags/tag1187.xml><?xml version="1.0" encoding="utf-8"?>
<p:tagLst xmlns:p="http://schemas.openxmlformats.org/presentationml/2006/main">
  <p:tag name="KSO_WM_BEAUTIFY_FLAG" val=""/>
</p:tagLst>
</file>

<file path=ppt/tags/tag1188.xml><?xml version="1.0" encoding="utf-8"?>
<p:tagLst xmlns:p="http://schemas.openxmlformats.org/presentationml/2006/main">
  <p:tag name="KSO_WM_BEAUTIFY_FLAG" val=""/>
</p:tagLst>
</file>

<file path=ppt/tags/tag1189.xml><?xml version="1.0" encoding="utf-8"?>
<p:tagLst xmlns:p="http://schemas.openxmlformats.org/presentationml/2006/main">
  <p:tag name="KSO_WM_BEAUTIFY_FLAG" val=""/>
</p:tagLst>
</file>

<file path=ppt/tags/tag1190.xml><?xml version="1.0" encoding="utf-8"?>
<p:tagLst xmlns:p="http://schemas.openxmlformats.org/presentationml/2006/main">
  <p:tag name="KSO_WM_BEAUTIFY_FLAG" val=""/>
</p:tagLst>
</file>

<file path=ppt/tags/tag1191.xml><?xml version="1.0" encoding="utf-8"?>
<p:tagLst xmlns:p="http://schemas.openxmlformats.org/presentationml/2006/main">
  <p:tag name="KSO_WM_BEAUTIFY_FLAG" val=""/>
</p:tagLst>
</file>

<file path=ppt/tags/tag1192.xml><?xml version="1.0" encoding="utf-8"?>
<p:tagLst xmlns:p="http://schemas.openxmlformats.org/presentationml/2006/main">
  <p:tag name="KSO_WM_BEAUTIFY_FLAG" val=""/>
</p:tagLst>
</file>

<file path=ppt/tags/tag1193.xml><?xml version="1.0" encoding="utf-8"?>
<p:tagLst xmlns:p="http://schemas.openxmlformats.org/presentationml/2006/main">
  <p:tag name="KSO_WM_BEAUTIFY_FLAG" val=""/>
</p:tagLst>
</file>

<file path=ppt/tags/tag1194.xml><?xml version="1.0" encoding="utf-8"?>
<p:tagLst xmlns:p="http://schemas.openxmlformats.org/presentationml/2006/main">
  <p:tag name="KSO_WM_BEAUTIFY_FLAG" val=""/>
</p:tagLst>
</file>

<file path=ppt/tags/tag1195.xml><?xml version="1.0" encoding="utf-8"?>
<p:tagLst xmlns:p="http://schemas.openxmlformats.org/presentationml/2006/main">
  <p:tag name="KSO_WM_BEAUTIFY_FLAG" val=""/>
</p:tagLst>
</file>

<file path=ppt/tags/tag1196.xml><?xml version="1.0" encoding="utf-8"?>
<p:tagLst xmlns:p="http://schemas.openxmlformats.org/presentationml/2006/main">
  <p:tag name="KSO_WM_BEAUTIFY_FLAG" val=""/>
</p:tagLst>
</file>

<file path=ppt/tags/tag1197.xml><?xml version="1.0" encoding="utf-8"?>
<p:tagLst xmlns:p="http://schemas.openxmlformats.org/presentationml/2006/main">
  <p:tag name="KSO_WM_BEAUTIFY_FLAG" val=""/>
</p:tagLst>
</file>

<file path=ppt/tags/tag1198.xml><?xml version="1.0" encoding="utf-8"?>
<p:tagLst xmlns:p="http://schemas.openxmlformats.org/presentationml/2006/main">
  <p:tag name="KSO_WM_BEAUTIFY_FLAG" val=""/>
</p:tagLst>
</file>

<file path=ppt/tags/tag1199.xml><?xml version="1.0" encoding="utf-8"?>
<p:tagLst xmlns:p="http://schemas.openxmlformats.org/presentationml/2006/main">
  <p:tag name="KSO_WM_BEAUTIFY_FLAG" val=""/>
</p:tagLst>
</file>

<file path=ppt/tags/tag1200.xml><?xml version="1.0" encoding="utf-8"?>
<p:tagLst xmlns:p="http://schemas.openxmlformats.org/presentationml/2006/main">
  <p:tag name="KSO_WM_BEAUTIFY_FLAG" val=""/>
</p:tagLst>
</file>

<file path=ppt/tags/tag1201.xml><?xml version="1.0" encoding="utf-8"?>
<p:tagLst xmlns:p="http://schemas.openxmlformats.org/presentationml/2006/main">
  <p:tag name="KSO_WM_BEAUTIFY_FLAG" val=""/>
</p:tagLst>
</file>

<file path=ppt/tags/tag1202.xml><?xml version="1.0" encoding="utf-8"?>
<p:tagLst xmlns:p="http://schemas.openxmlformats.org/presentationml/2006/main">
  <p:tag name="KSO_WM_BEAUTIFY_FLAG" val=""/>
</p:tagLst>
</file>

<file path=ppt/tags/tag1203.xml><?xml version="1.0" encoding="utf-8"?>
<p:tagLst xmlns:p="http://schemas.openxmlformats.org/presentationml/2006/main">
  <p:tag name="KSO_WM_BEAUTIFY_FLAG" val=""/>
</p:tagLst>
</file>

<file path=ppt/tags/tag1204.xml><?xml version="1.0" encoding="utf-8"?>
<p:tagLst xmlns:p="http://schemas.openxmlformats.org/presentationml/2006/main">
  <p:tag name="KSO_WM_BEAUTIFY_FLAG" val=""/>
</p:tagLst>
</file>

<file path=ppt/tags/tag1205.xml><?xml version="1.0" encoding="utf-8"?>
<p:tagLst xmlns:p="http://schemas.openxmlformats.org/presentationml/2006/main">
  <p:tag name="KSO_WM_BEAUTIFY_FLAG" val=""/>
</p:tagLst>
</file>

<file path=ppt/tags/tag1206.xml><?xml version="1.0" encoding="utf-8"?>
<p:tagLst xmlns:p="http://schemas.openxmlformats.org/presentationml/2006/main">
  <p:tag name="KSO_WM_BEAUTIFY_FLAG" val=""/>
</p:tagLst>
</file>

<file path=ppt/tags/tag1207.xml><?xml version="1.0" encoding="utf-8"?>
<p:tagLst xmlns:p="http://schemas.openxmlformats.org/presentationml/2006/main">
  <p:tag name="KSO_WM_BEAUTIFY_FLAG" val=""/>
</p:tagLst>
</file>

<file path=ppt/tags/tag1208.xml><?xml version="1.0" encoding="utf-8"?>
<p:tagLst xmlns:p="http://schemas.openxmlformats.org/presentationml/2006/main">
  <p:tag name="KSO_WM_BEAUTIFY_FLAG" val=""/>
</p:tagLst>
</file>

<file path=ppt/tags/tag1209.xml><?xml version="1.0" encoding="utf-8"?>
<p:tagLst xmlns:p="http://schemas.openxmlformats.org/presentationml/2006/main">
  <p:tag name="KSO_WM_BEAUTIFY_FLAG" val=""/>
</p:tagLst>
</file>

<file path=ppt/tags/tag1210.xml><?xml version="1.0" encoding="utf-8"?>
<p:tagLst xmlns:p="http://schemas.openxmlformats.org/presentationml/2006/main">
  <p:tag name="KSO_WM_BEAUTIFY_FLAG" val=""/>
</p:tagLst>
</file>

<file path=ppt/tags/tag1211.xml><?xml version="1.0" encoding="utf-8"?>
<p:tagLst xmlns:p="http://schemas.openxmlformats.org/presentationml/2006/main">
  <p:tag name="KSO_WM_BEAUTIFY_FLAG" val=""/>
</p:tagLst>
</file>

<file path=ppt/tags/tag1212.xml><?xml version="1.0" encoding="utf-8"?>
<p:tagLst xmlns:p="http://schemas.openxmlformats.org/presentationml/2006/main">
  <p:tag name="KSO_WM_BEAUTIFY_FLAG" val=""/>
</p:tagLst>
</file>

<file path=ppt/tags/tag1213.xml><?xml version="1.0" encoding="utf-8"?>
<p:tagLst xmlns:p="http://schemas.openxmlformats.org/presentationml/2006/main">
  <p:tag name="KSO_WM_BEAUTIFY_FLAG" val=""/>
</p:tagLst>
</file>

<file path=ppt/tags/tag1214.xml><?xml version="1.0" encoding="utf-8"?>
<p:tagLst xmlns:p="http://schemas.openxmlformats.org/presentationml/2006/main">
  <p:tag name="KSO_WM_BEAUTIFY_FLAG" val=""/>
</p:tagLst>
</file>

<file path=ppt/tags/tag1215.xml><?xml version="1.0" encoding="utf-8"?>
<p:tagLst xmlns:p="http://schemas.openxmlformats.org/presentationml/2006/main">
  <p:tag name="KSO_WM_BEAUTIFY_FLAG" val=""/>
</p:tagLst>
</file>

<file path=ppt/tags/tag1216.xml><?xml version="1.0" encoding="utf-8"?>
<p:tagLst xmlns:p="http://schemas.openxmlformats.org/presentationml/2006/main">
  <p:tag name="KSO_WM_BEAUTIFY_FLAG" val=""/>
</p:tagLst>
</file>

<file path=ppt/tags/tag1217.xml><?xml version="1.0" encoding="utf-8"?>
<p:tagLst xmlns:p="http://schemas.openxmlformats.org/presentationml/2006/main">
  <p:tag name="KSO_WM_BEAUTIFY_FLAG" val=""/>
</p:tagLst>
</file>

<file path=ppt/tags/tag1218.xml><?xml version="1.0" encoding="utf-8"?>
<p:tagLst xmlns:p="http://schemas.openxmlformats.org/presentationml/2006/main">
  <p:tag name="KSO_WM_BEAUTIFY_FLAG" val=""/>
</p:tagLst>
</file>

<file path=ppt/tags/tag1219.xml><?xml version="1.0" encoding="utf-8"?>
<p:tagLst xmlns:p="http://schemas.openxmlformats.org/presentationml/2006/main">
  <p:tag name="KSO_WM_BEAUTIFY_FLAG" val=""/>
</p:tagLst>
</file>

<file path=ppt/tags/tag1220.xml><?xml version="1.0" encoding="utf-8"?>
<p:tagLst xmlns:p="http://schemas.openxmlformats.org/presentationml/2006/main">
  <p:tag name="KSO_WM_BEAUTIFY_FLAG" val=""/>
</p:tagLst>
</file>

<file path=ppt/tags/tag1221.xml><?xml version="1.0" encoding="utf-8"?>
<p:tagLst xmlns:p="http://schemas.openxmlformats.org/presentationml/2006/main">
  <p:tag name="KSO_WM_BEAUTIFY_FLAG" val=""/>
</p:tagLst>
</file>

<file path=ppt/tags/tag1222.xml><?xml version="1.0" encoding="utf-8"?>
<p:tagLst xmlns:p="http://schemas.openxmlformats.org/presentationml/2006/main">
  <p:tag name="KSO_WM_BEAUTIFY_FLAG" val=""/>
</p:tagLst>
</file>

<file path=ppt/tags/tag1223.xml><?xml version="1.0" encoding="utf-8"?>
<p:tagLst xmlns:p="http://schemas.openxmlformats.org/presentationml/2006/main">
  <p:tag name="KSO_WM_BEAUTIFY_FLAG" val=""/>
</p:tagLst>
</file>

<file path=ppt/tags/tag1224.xml><?xml version="1.0" encoding="utf-8"?>
<p:tagLst xmlns:p="http://schemas.openxmlformats.org/presentationml/2006/main">
  <p:tag name="KSO_WM_BEAUTIFY_FLAG" val=""/>
</p:tagLst>
</file>

<file path=ppt/tags/tag1225.xml><?xml version="1.0" encoding="utf-8"?>
<p:tagLst xmlns:p="http://schemas.openxmlformats.org/presentationml/2006/main">
  <p:tag name="KSO_WM_BEAUTIFY_FLAG" val=""/>
</p:tagLst>
</file>

<file path=ppt/tags/tag1226.xml><?xml version="1.0" encoding="utf-8"?>
<p:tagLst xmlns:p="http://schemas.openxmlformats.org/presentationml/2006/main">
  <p:tag name="KSO_WM_BEAUTIFY_FLAG" val=""/>
</p:tagLst>
</file>

<file path=ppt/tags/tag1227.xml><?xml version="1.0" encoding="utf-8"?>
<p:tagLst xmlns:p="http://schemas.openxmlformats.org/presentationml/2006/main">
  <p:tag name="KSO_WM_BEAUTIFY_FLAG" val=""/>
</p:tagLst>
</file>

<file path=ppt/tags/tag1228.xml><?xml version="1.0" encoding="utf-8"?>
<p:tagLst xmlns:p="http://schemas.openxmlformats.org/presentationml/2006/main">
  <p:tag name="KSO_WM_BEAUTIFY_FLAG" val=""/>
</p:tagLst>
</file>

<file path=ppt/tags/tag1229.xml><?xml version="1.0" encoding="utf-8"?>
<p:tagLst xmlns:p="http://schemas.openxmlformats.org/presentationml/2006/main">
  <p:tag name="KSO_WM_BEAUTIFY_FLAG" val=""/>
</p:tagLst>
</file>

<file path=ppt/tags/tag1230.xml><?xml version="1.0" encoding="utf-8"?>
<p:tagLst xmlns:p="http://schemas.openxmlformats.org/presentationml/2006/main">
  <p:tag name="KSO_WM_BEAUTIFY_FLAG" val=""/>
</p:tagLst>
</file>

<file path=ppt/tags/tag1231.xml><?xml version="1.0" encoding="utf-8"?>
<p:tagLst xmlns:p="http://schemas.openxmlformats.org/presentationml/2006/main">
  <p:tag name="KSO_WM_BEAUTIFY_FLAG" val=""/>
</p:tagLst>
</file>

<file path=ppt/tags/tag1232.xml><?xml version="1.0" encoding="utf-8"?>
<p:tagLst xmlns:p="http://schemas.openxmlformats.org/presentationml/2006/main">
  <p:tag name="KSO_WM_BEAUTIFY_FLAG" val=""/>
</p:tagLst>
</file>

<file path=ppt/tags/tag1233.xml><?xml version="1.0" encoding="utf-8"?>
<p:tagLst xmlns:p="http://schemas.openxmlformats.org/presentationml/2006/main">
  <p:tag name="KSO_WM_BEAUTIFY_FLAG" val=""/>
</p:tagLst>
</file>

<file path=ppt/tags/tag1234.xml><?xml version="1.0" encoding="utf-8"?>
<p:tagLst xmlns:p="http://schemas.openxmlformats.org/presentationml/2006/main">
  <p:tag name="KSO_WM_BEAUTIFY_FLAG" val=""/>
</p:tagLst>
</file>

<file path=ppt/tags/tag1235.xml><?xml version="1.0" encoding="utf-8"?>
<p:tagLst xmlns:p="http://schemas.openxmlformats.org/presentationml/2006/main">
  <p:tag name="KSO_WM_BEAUTIFY_FLAG" val=""/>
</p:tagLst>
</file>

<file path=ppt/tags/tag1236.xml><?xml version="1.0" encoding="utf-8"?>
<p:tagLst xmlns:p="http://schemas.openxmlformats.org/presentationml/2006/main">
  <p:tag name="KSO_WM_BEAUTIFY_FLAG" val=""/>
</p:tagLst>
</file>

<file path=ppt/tags/tag1237.xml><?xml version="1.0" encoding="utf-8"?>
<p:tagLst xmlns:p="http://schemas.openxmlformats.org/presentationml/2006/main">
  <p:tag name="KSO_WM_BEAUTIFY_FLAG" val=""/>
</p:tagLst>
</file>

<file path=ppt/tags/tag1238.xml><?xml version="1.0" encoding="utf-8"?>
<p:tagLst xmlns:p="http://schemas.openxmlformats.org/presentationml/2006/main">
  <p:tag name="KSO_WM_BEAUTIFY_FLAG" val=""/>
</p:tagLst>
</file>

<file path=ppt/tags/tag1239.xml><?xml version="1.0" encoding="utf-8"?>
<p:tagLst xmlns:p="http://schemas.openxmlformats.org/presentationml/2006/main">
  <p:tag name="KSO_WM_BEAUTIFY_FLAG" val=""/>
</p:tagLst>
</file>

<file path=ppt/tags/tag1240.xml><?xml version="1.0" encoding="utf-8"?>
<p:tagLst xmlns:p="http://schemas.openxmlformats.org/presentationml/2006/main">
  <p:tag name="KSO_WM_BEAUTIFY_FLAG" val=""/>
</p:tagLst>
</file>

<file path=ppt/tags/tag1241.xml><?xml version="1.0" encoding="utf-8"?>
<p:tagLst xmlns:p="http://schemas.openxmlformats.org/presentationml/2006/main">
  <p:tag name="KSO_WM_BEAUTIFY_FLAG" val=""/>
</p:tagLst>
</file>

<file path=ppt/tags/tag1242.xml><?xml version="1.0" encoding="utf-8"?>
<p:tagLst xmlns:p="http://schemas.openxmlformats.org/presentationml/2006/main">
  <p:tag name="KSO_WM_BEAUTIFY_FLAG" val=""/>
</p:tagLst>
</file>

<file path=ppt/tags/tag1243.xml><?xml version="1.0" encoding="utf-8"?>
<p:tagLst xmlns:p="http://schemas.openxmlformats.org/presentationml/2006/main">
  <p:tag name="KSO_WM_BEAUTIFY_FLAG" val=""/>
</p:tagLst>
</file>

<file path=ppt/tags/tag1244.xml><?xml version="1.0" encoding="utf-8"?>
<p:tagLst xmlns:p="http://schemas.openxmlformats.org/presentationml/2006/main">
  <p:tag name="KSO_WM_BEAUTIFY_FLAG" val=""/>
</p:tagLst>
</file>

<file path=ppt/tags/tag1245.xml><?xml version="1.0" encoding="utf-8"?>
<p:tagLst xmlns:p="http://schemas.openxmlformats.org/presentationml/2006/main">
  <p:tag name="KSO_WM_BEAUTIFY_FLAG" val=""/>
</p:tagLst>
</file>

<file path=ppt/tags/tag1246.xml><?xml version="1.0" encoding="utf-8"?>
<p:tagLst xmlns:p="http://schemas.openxmlformats.org/presentationml/2006/main">
  <p:tag name="KSO_WM_BEAUTIFY_FLAG" val=""/>
</p:tagLst>
</file>

<file path=ppt/tags/tag1247.xml><?xml version="1.0" encoding="utf-8"?>
<p:tagLst xmlns:p="http://schemas.openxmlformats.org/presentationml/2006/main">
  <p:tag name="KSO_WM_BEAUTIFY_FLAG" val=""/>
</p:tagLst>
</file>

<file path=ppt/tags/tag1248.xml><?xml version="1.0" encoding="utf-8"?>
<p:tagLst xmlns:p="http://schemas.openxmlformats.org/presentationml/2006/main">
  <p:tag name="KSO_WM_BEAUTIFY_FLAG" val=""/>
</p:tagLst>
</file>

<file path=ppt/tags/tag1249.xml><?xml version="1.0" encoding="utf-8"?>
<p:tagLst xmlns:p="http://schemas.openxmlformats.org/presentationml/2006/main">
  <p:tag name="KSO_WM_BEAUTIFY_FLAG" val=""/>
</p:tagLst>
</file>

<file path=ppt/tags/tag1250.xml><?xml version="1.0" encoding="utf-8"?>
<p:tagLst xmlns:p="http://schemas.openxmlformats.org/presentationml/2006/main">
  <p:tag name="KSO_WM_BEAUTIFY_FLAG" val=""/>
</p:tagLst>
</file>

<file path=ppt/tags/tag1251.xml><?xml version="1.0" encoding="utf-8"?>
<p:tagLst xmlns:p="http://schemas.openxmlformats.org/presentationml/2006/main">
  <p:tag name="KSO_WM_BEAUTIFY_FLAG" val=""/>
</p:tagLst>
</file>

<file path=ppt/tags/tag1252.xml><?xml version="1.0" encoding="utf-8"?>
<p:tagLst xmlns:p="http://schemas.openxmlformats.org/presentationml/2006/main">
  <p:tag name="KSO_WM_BEAUTIFY_FLAG" val=""/>
</p:tagLst>
</file>

<file path=ppt/tags/tag1253.xml><?xml version="1.0" encoding="utf-8"?>
<p:tagLst xmlns:p="http://schemas.openxmlformats.org/presentationml/2006/main">
  <p:tag name="KSO_WM_BEAUTIFY_FLAG" val=""/>
</p:tagLst>
</file>

<file path=ppt/tags/tag1254.xml><?xml version="1.0" encoding="utf-8"?>
<p:tagLst xmlns:p="http://schemas.openxmlformats.org/presentationml/2006/main">
  <p:tag name="KSO_WM_BEAUTIFY_FLAG" val=""/>
</p:tagLst>
</file>

<file path=ppt/tags/tag1255.xml><?xml version="1.0" encoding="utf-8"?>
<p:tagLst xmlns:p="http://schemas.openxmlformats.org/presentationml/2006/main">
  <p:tag name="KSO_WM_BEAUTIFY_FLAG" val=""/>
</p:tagLst>
</file>

<file path=ppt/tags/tag1256.xml><?xml version="1.0" encoding="utf-8"?>
<p:tagLst xmlns:p="http://schemas.openxmlformats.org/presentationml/2006/main">
  <p:tag name="KSO_WM_BEAUTIFY_FLAG" val=""/>
</p:tagLst>
</file>

<file path=ppt/tags/tag1257.xml><?xml version="1.0" encoding="utf-8"?>
<p:tagLst xmlns:p="http://schemas.openxmlformats.org/presentationml/2006/main">
  <p:tag name="KSO_WM_BEAUTIFY_FLAG" val=""/>
</p:tagLst>
</file>

<file path=ppt/tags/tag1258.xml><?xml version="1.0" encoding="utf-8"?>
<p:tagLst xmlns:p="http://schemas.openxmlformats.org/presentationml/2006/main">
  <p:tag name="KSO_WM_BEAUTIFY_FLAG" val=""/>
</p:tagLst>
</file>

<file path=ppt/tags/tag1259.xml><?xml version="1.0" encoding="utf-8"?>
<p:tagLst xmlns:p="http://schemas.openxmlformats.org/presentationml/2006/main">
  <p:tag name="KSO_WM_BEAUTIFY_FLAG" val=""/>
</p:tagLst>
</file>

<file path=ppt/tags/tag1260.xml><?xml version="1.0" encoding="utf-8"?>
<p:tagLst xmlns:p="http://schemas.openxmlformats.org/presentationml/2006/main">
  <p:tag name="KSO_WM_BEAUTIFY_FLAG" val=""/>
</p:tagLst>
</file>

<file path=ppt/tags/tag1261.xml><?xml version="1.0" encoding="utf-8"?>
<p:tagLst xmlns:p="http://schemas.openxmlformats.org/presentationml/2006/main">
  <p:tag name="KSO_WM_BEAUTIFY_FLAG" val=""/>
</p:tagLst>
</file>

<file path=ppt/tags/tag1262.xml><?xml version="1.0" encoding="utf-8"?>
<p:tagLst xmlns:p="http://schemas.openxmlformats.org/presentationml/2006/main">
  <p:tag name="KSO_WM_BEAUTIFY_FLAG" val=""/>
</p:tagLst>
</file>

<file path=ppt/tags/tag1263.xml><?xml version="1.0" encoding="utf-8"?>
<p:tagLst xmlns:p="http://schemas.openxmlformats.org/presentationml/2006/main">
  <p:tag name="KSO_WM_BEAUTIFY_FLAG" val=""/>
</p:tagLst>
</file>

<file path=ppt/tags/tag1264.xml><?xml version="1.0" encoding="utf-8"?>
<p:tagLst xmlns:p="http://schemas.openxmlformats.org/presentationml/2006/main">
  <p:tag name="KSO_WM_BEAUTIFY_FLAG" val=""/>
</p:tagLst>
</file>

<file path=ppt/tags/tag1265.xml><?xml version="1.0" encoding="utf-8"?>
<p:tagLst xmlns:p="http://schemas.openxmlformats.org/presentationml/2006/main">
  <p:tag name="KSO_WM_BEAUTIFY_FLAG" val=""/>
</p:tagLst>
</file>

<file path=ppt/tags/tag1266.xml><?xml version="1.0" encoding="utf-8"?>
<p:tagLst xmlns:p="http://schemas.openxmlformats.org/presentationml/2006/main">
  <p:tag name="KSO_WM_BEAUTIFY_FLAG" val=""/>
</p:tagLst>
</file>

<file path=ppt/tags/tag1267.xml><?xml version="1.0" encoding="utf-8"?>
<p:tagLst xmlns:p="http://schemas.openxmlformats.org/presentationml/2006/main">
  <p:tag name="KSO_WM_BEAUTIFY_FLAG" val=""/>
</p:tagLst>
</file>

<file path=ppt/tags/tag1268.xml><?xml version="1.0" encoding="utf-8"?>
<p:tagLst xmlns:p="http://schemas.openxmlformats.org/presentationml/2006/main">
  <p:tag name="KSO_WM_BEAUTIFY_FLAG" val=""/>
</p:tagLst>
</file>

<file path=ppt/tags/tag1269.xml><?xml version="1.0" encoding="utf-8"?>
<p:tagLst xmlns:p="http://schemas.openxmlformats.org/presentationml/2006/main">
  <p:tag name="KSO_WM_BEAUTIFY_FLAG" val=""/>
</p:tagLst>
</file>

<file path=ppt/tags/tag1270.xml><?xml version="1.0" encoding="utf-8"?>
<p:tagLst xmlns:p="http://schemas.openxmlformats.org/presentationml/2006/main">
  <p:tag name="KSO_WM_BEAUTIFY_FLAG" val=""/>
</p:tagLst>
</file>

<file path=ppt/tags/tag1271.xml><?xml version="1.0" encoding="utf-8"?>
<p:tagLst xmlns:p="http://schemas.openxmlformats.org/presentationml/2006/main">
  <p:tag name="KSO_WM_BEAUTIFY_FLAG" val=""/>
</p:tagLst>
</file>

<file path=ppt/tags/tag1272.xml><?xml version="1.0" encoding="utf-8"?>
<p:tagLst xmlns:p="http://schemas.openxmlformats.org/presentationml/2006/main">
  <p:tag name="KSO_WM_BEAUTIFY_FLAG" val=""/>
</p:tagLst>
</file>

<file path=ppt/tags/tag1273.xml><?xml version="1.0" encoding="utf-8"?>
<p:tagLst xmlns:p="http://schemas.openxmlformats.org/presentationml/2006/main">
  <p:tag name="KSO_WM_BEAUTIFY_FLAG" val=""/>
</p:tagLst>
</file>

<file path=ppt/tags/tag1274.xml><?xml version="1.0" encoding="utf-8"?>
<p:tagLst xmlns:p="http://schemas.openxmlformats.org/presentationml/2006/main">
  <p:tag name="KSO_WM_BEAUTIFY_FLAG" val=""/>
</p:tagLst>
</file>

<file path=ppt/tags/tag1275.xml><?xml version="1.0" encoding="utf-8"?>
<p:tagLst xmlns:p="http://schemas.openxmlformats.org/presentationml/2006/main">
  <p:tag name="KSO_WM_BEAUTIFY_FLAG" val=""/>
</p:tagLst>
</file>

<file path=ppt/tags/tag1276.xml><?xml version="1.0" encoding="utf-8"?>
<p:tagLst xmlns:p="http://schemas.openxmlformats.org/presentationml/2006/main">
  <p:tag name="KSO_WM_BEAUTIFY_FLAG" val=""/>
</p:tagLst>
</file>

<file path=ppt/tags/tag1277.xml><?xml version="1.0" encoding="utf-8"?>
<p:tagLst xmlns:p="http://schemas.openxmlformats.org/presentationml/2006/main">
  <p:tag name="KSO_WM_BEAUTIFY_FLAG" val=""/>
</p:tagLst>
</file>

<file path=ppt/tags/tag1278.xml><?xml version="1.0" encoding="utf-8"?>
<p:tagLst xmlns:p="http://schemas.openxmlformats.org/presentationml/2006/main">
  <p:tag name="KSO_WM_BEAUTIFY_FLAG" val=""/>
</p:tagLst>
</file>

<file path=ppt/tags/tag1279.xml><?xml version="1.0" encoding="utf-8"?>
<p:tagLst xmlns:p="http://schemas.openxmlformats.org/presentationml/2006/main">
  <p:tag name="KSO_WM_BEAUTIFY_FLAG" val=""/>
</p:tagLst>
</file>

<file path=ppt/tags/tag1280.xml><?xml version="1.0" encoding="utf-8"?>
<p:tagLst xmlns:p="http://schemas.openxmlformats.org/presentationml/2006/main">
  <p:tag name="KSO_WM_BEAUTIFY_FLAG" val=""/>
</p:tagLst>
</file>

<file path=ppt/tags/tag1281.xml><?xml version="1.0" encoding="utf-8"?>
<p:tagLst xmlns:p="http://schemas.openxmlformats.org/presentationml/2006/main">
  <p:tag name="KSO_WM_BEAUTIFY_FLAG" val=""/>
</p:tagLst>
</file>

<file path=ppt/tags/tag1282.xml><?xml version="1.0" encoding="utf-8"?>
<p:tagLst xmlns:p="http://schemas.openxmlformats.org/presentationml/2006/main">
  <p:tag name="KSO_WM_BEAUTIFY_FLAG" val=""/>
</p:tagLst>
</file>

<file path=ppt/tags/tag1283.xml><?xml version="1.0" encoding="utf-8"?>
<p:tagLst xmlns:p="http://schemas.openxmlformats.org/presentationml/2006/main">
  <p:tag name="KSO_WM_BEAUTIFY_FLAG" val=""/>
</p:tagLst>
</file>

<file path=ppt/tags/tag1284.xml><?xml version="1.0" encoding="utf-8"?>
<p:tagLst xmlns:p="http://schemas.openxmlformats.org/presentationml/2006/main">
  <p:tag name="KSO_WM_BEAUTIFY_FLAG" val=""/>
</p:tagLst>
</file>

<file path=ppt/tags/tag1285.xml><?xml version="1.0" encoding="utf-8"?>
<p:tagLst xmlns:p="http://schemas.openxmlformats.org/presentationml/2006/main">
  <p:tag name="KSO_WM_BEAUTIFY_FLAG" val=""/>
</p:tagLst>
</file>

<file path=ppt/tags/tag1286.xml><?xml version="1.0" encoding="utf-8"?>
<p:tagLst xmlns:p="http://schemas.openxmlformats.org/presentationml/2006/main">
  <p:tag name="KSO_WM_BEAUTIFY_FLAG" val=""/>
</p:tagLst>
</file>

<file path=ppt/tags/tag1287.xml><?xml version="1.0" encoding="utf-8"?>
<p:tagLst xmlns:p="http://schemas.openxmlformats.org/presentationml/2006/main">
  <p:tag name="KSO_WM_BEAUTIFY_FLAG" val=""/>
</p:tagLst>
</file>

<file path=ppt/tags/tag1288.xml><?xml version="1.0" encoding="utf-8"?>
<p:tagLst xmlns:p="http://schemas.openxmlformats.org/presentationml/2006/main">
  <p:tag name="KSO_WM_BEAUTIFY_FLAG" val=""/>
</p:tagLst>
</file>

<file path=ppt/tags/tag1289.xml><?xml version="1.0" encoding="utf-8"?>
<p:tagLst xmlns:p="http://schemas.openxmlformats.org/presentationml/2006/main">
  <p:tag name="KSO_WM_BEAUTIFY_FLAG" val=""/>
</p:tagLst>
</file>

<file path=ppt/tags/tag1290.xml><?xml version="1.0" encoding="utf-8"?>
<p:tagLst xmlns:p="http://schemas.openxmlformats.org/presentationml/2006/main">
  <p:tag name="KSO_WM_BEAUTIFY_FLAG" val=""/>
</p:tagLst>
</file>

<file path=ppt/tags/tag1291.xml><?xml version="1.0" encoding="utf-8"?>
<p:tagLst xmlns:p="http://schemas.openxmlformats.org/presentationml/2006/main">
  <p:tag name="KSO_WM_BEAUTIFY_FLAG" val=""/>
</p:tagLst>
</file>

<file path=ppt/tags/tag1292.xml><?xml version="1.0" encoding="utf-8"?>
<p:tagLst xmlns:p="http://schemas.openxmlformats.org/presentationml/2006/main">
  <p:tag name="KSO_WM_BEAUTIFY_FLAG" val=""/>
</p:tagLst>
</file>

<file path=ppt/tags/tag1293.xml><?xml version="1.0" encoding="utf-8"?>
<p:tagLst xmlns:p="http://schemas.openxmlformats.org/presentationml/2006/main">
  <p:tag name="KSO_WM_BEAUTIFY_FLAG" val=""/>
</p:tagLst>
</file>

<file path=ppt/tags/tag1294.xml><?xml version="1.0" encoding="utf-8"?>
<p:tagLst xmlns:p="http://schemas.openxmlformats.org/presentationml/2006/main">
  <p:tag name="KSO_WM_BEAUTIFY_FLAG" val=""/>
</p:tagLst>
</file>

<file path=ppt/tags/tag1295.xml><?xml version="1.0" encoding="utf-8"?>
<p:tagLst xmlns:p="http://schemas.openxmlformats.org/presentationml/2006/main">
  <p:tag name="KSO_WM_BEAUTIFY_FLAG" val=""/>
</p:tagLst>
</file>

<file path=ppt/tags/tag1296.xml><?xml version="1.0" encoding="utf-8"?>
<p:tagLst xmlns:p="http://schemas.openxmlformats.org/presentationml/2006/main">
  <p:tag name="KSO_WM_BEAUTIFY_FLAG" val=""/>
</p:tagLst>
</file>

<file path=ppt/tags/tag1297.xml><?xml version="1.0" encoding="utf-8"?>
<p:tagLst xmlns:p="http://schemas.openxmlformats.org/presentationml/2006/main">
  <p:tag name="KSO_WM_BEAUTIFY_FLAG" val=""/>
</p:tagLst>
</file>

<file path=ppt/tags/tag1298.xml><?xml version="1.0" encoding="utf-8"?>
<p:tagLst xmlns:p="http://schemas.openxmlformats.org/presentationml/2006/main">
  <p:tag name="KSO_WM_BEAUTIFY_FLAG" val=""/>
</p:tagLst>
</file>

<file path=ppt/tags/tag1299.xml><?xml version="1.0" encoding="utf-8"?>
<p:tagLst xmlns:p="http://schemas.openxmlformats.org/presentationml/2006/main">
  <p:tag name="KSO_WM_BEAUTIFY_FLAG" val=""/>
</p:tagLst>
</file>

<file path=ppt/tags/tag1300.xml><?xml version="1.0" encoding="utf-8"?>
<p:tagLst xmlns:p="http://schemas.openxmlformats.org/presentationml/2006/main">
  <p:tag name="KSO_WM_BEAUTIFY_FLAG" val=""/>
</p:tagLst>
</file>

<file path=ppt/tags/tag1301.xml><?xml version="1.0" encoding="utf-8"?>
<p:tagLst xmlns:p="http://schemas.openxmlformats.org/presentationml/2006/main">
  <p:tag name="KSO_WM_BEAUTIFY_FLAG" val=""/>
</p:tagLst>
</file>

<file path=ppt/tags/tag1302.xml><?xml version="1.0" encoding="utf-8"?>
<p:tagLst xmlns:p="http://schemas.openxmlformats.org/presentationml/2006/main">
  <p:tag name="KSO_WM_BEAUTIFY_FLAG" val=""/>
</p:tagLst>
</file>

<file path=ppt/tags/tag1303.xml><?xml version="1.0" encoding="utf-8"?>
<p:tagLst xmlns:p="http://schemas.openxmlformats.org/presentationml/2006/main">
  <p:tag name="KSO_WM_BEAUTIFY_FLAG" val=""/>
</p:tagLst>
</file>

<file path=ppt/tags/tag1304.xml><?xml version="1.0" encoding="utf-8"?>
<p:tagLst xmlns:p="http://schemas.openxmlformats.org/presentationml/2006/main">
  <p:tag name="KSO_WM_BEAUTIFY_FLAG" val=""/>
</p:tagLst>
</file>

<file path=ppt/tags/tag1305.xml><?xml version="1.0" encoding="utf-8"?>
<p:tagLst xmlns:p="http://schemas.openxmlformats.org/presentationml/2006/main">
  <p:tag name="KSO_WM_BEAUTIFY_FLAG" val=""/>
</p:tagLst>
</file>

<file path=ppt/tags/tag1306.xml><?xml version="1.0" encoding="utf-8"?>
<p:tagLst xmlns:p="http://schemas.openxmlformats.org/presentationml/2006/main">
  <p:tag name="KSO_WM_BEAUTIFY_FLAG" val=""/>
</p:tagLst>
</file>

<file path=ppt/tags/tag1307.xml><?xml version="1.0" encoding="utf-8"?>
<p:tagLst xmlns:p="http://schemas.openxmlformats.org/presentationml/2006/main">
  <p:tag name="KSO_WM_BEAUTIFY_FLAG" val=""/>
</p:tagLst>
</file>

<file path=ppt/tags/tag1308.xml><?xml version="1.0" encoding="utf-8"?>
<p:tagLst xmlns:p="http://schemas.openxmlformats.org/presentationml/2006/main">
  <p:tag name="KSO_WM_BEAUTIFY_FLAG" val=""/>
</p:tagLst>
</file>

<file path=ppt/tags/tag1309.xml><?xml version="1.0" encoding="utf-8"?>
<p:tagLst xmlns:p="http://schemas.openxmlformats.org/presentationml/2006/main">
  <p:tag name="KSO_WM_BEAUTIFY_FLAG" val=""/>
</p:tagLst>
</file>

<file path=ppt/tags/tag1310.xml><?xml version="1.0" encoding="utf-8"?>
<p:tagLst xmlns:p="http://schemas.openxmlformats.org/presentationml/2006/main">
  <p:tag name="KSO_WM_BEAUTIFY_FLAG" val=""/>
</p:tagLst>
</file>

<file path=ppt/tags/tag1311.xml><?xml version="1.0" encoding="utf-8"?>
<p:tagLst xmlns:p="http://schemas.openxmlformats.org/presentationml/2006/main">
  <p:tag name="KSO_WM_BEAUTIFY_FLAG" val=""/>
</p:tagLst>
</file>

<file path=ppt/tags/tag1312.xml><?xml version="1.0" encoding="utf-8"?>
<p:tagLst xmlns:p="http://schemas.openxmlformats.org/presentationml/2006/main">
  <p:tag name="KSO_WM_BEAUTIFY_FLAG" val=""/>
</p:tagLst>
</file>

<file path=ppt/tags/tag1313.xml><?xml version="1.0" encoding="utf-8"?>
<p:tagLst xmlns:p="http://schemas.openxmlformats.org/presentationml/2006/main">
  <p:tag name="KSO_WM_BEAUTIFY_FLAG" val=""/>
</p:tagLst>
</file>

<file path=ppt/tags/tag1314.xml><?xml version="1.0" encoding="utf-8"?>
<p:tagLst xmlns:p="http://schemas.openxmlformats.org/presentationml/2006/main">
  <p:tag name="KSO_WM_BEAUTIFY_FLAG" val=""/>
</p:tagLst>
</file>

<file path=ppt/tags/tag1315.xml><?xml version="1.0" encoding="utf-8"?>
<p:tagLst xmlns:p="http://schemas.openxmlformats.org/presentationml/2006/main">
  <p:tag name="KSO_WM_BEAUTIFY_FLAG" val=""/>
</p:tagLst>
</file>

<file path=ppt/tags/tag1316.xml><?xml version="1.0" encoding="utf-8"?>
<p:tagLst xmlns:p="http://schemas.openxmlformats.org/presentationml/2006/main">
  <p:tag name="KSO_WM_BEAUTIFY_FLAG" val=""/>
</p:tagLst>
</file>

<file path=ppt/tags/tag1317.xml><?xml version="1.0" encoding="utf-8"?>
<p:tagLst xmlns:p="http://schemas.openxmlformats.org/presentationml/2006/main">
  <p:tag name="KSO_WM_BEAUTIFY_FLAG" val=""/>
</p:tagLst>
</file>

<file path=ppt/tags/tag1318.xml><?xml version="1.0" encoding="utf-8"?>
<p:tagLst xmlns:p="http://schemas.openxmlformats.org/presentationml/2006/main">
  <p:tag name="KSO_WM_BEAUTIFY_FLAG" val=""/>
</p:tagLst>
</file>

<file path=ppt/tags/tag1319.xml><?xml version="1.0" encoding="utf-8"?>
<p:tagLst xmlns:p="http://schemas.openxmlformats.org/presentationml/2006/main">
  <p:tag name="KSO_WM_BEAUTIFY_FLAG" val=""/>
</p:tagLst>
</file>

<file path=ppt/tags/tag1320.xml><?xml version="1.0" encoding="utf-8"?>
<p:tagLst xmlns:p="http://schemas.openxmlformats.org/presentationml/2006/main">
  <p:tag name="KSO_WM_BEAUTIFY_FLAG" val=""/>
</p:tagLst>
</file>

<file path=ppt/tags/tag1321.xml><?xml version="1.0" encoding="utf-8"?>
<p:tagLst xmlns:p="http://schemas.openxmlformats.org/presentationml/2006/main">
  <p:tag name="KSO_WM_BEAUTIFY_FLAG" val=""/>
</p:tagLst>
</file>

<file path=ppt/tags/tag1322.xml><?xml version="1.0" encoding="utf-8"?>
<p:tagLst xmlns:p="http://schemas.openxmlformats.org/presentationml/2006/main">
  <p:tag name="KSO_WM_BEAUTIFY_FLAG" val=""/>
</p:tagLst>
</file>

<file path=ppt/tags/tag1323.xml><?xml version="1.0" encoding="utf-8"?>
<p:tagLst xmlns:p="http://schemas.openxmlformats.org/presentationml/2006/main">
  <p:tag name="KSO_WM_BEAUTIFY_FLAG" val=""/>
</p:tagLst>
</file>

<file path=ppt/tags/tag1324.xml><?xml version="1.0" encoding="utf-8"?>
<p:tagLst xmlns:p="http://schemas.openxmlformats.org/presentationml/2006/main">
  <p:tag name="KSO_WM_BEAUTIFY_FLAG" val=""/>
</p:tagLst>
</file>

<file path=ppt/tags/tag1325.xml><?xml version="1.0" encoding="utf-8"?>
<p:tagLst xmlns:p="http://schemas.openxmlformats.org/presentationml/2006/main">
  <p:tag name="KSO_WM_BEAUTIFY_FLAG" val=""/>
</p:tagLst>
</file>

<file path=ppt/tags/tag1326.xml><?xml version="1.0" encoding="utf-8"?>
<p:tagLst xmlns:p="http://schemas.openxmlformats.org/presentationml/2006/main">
  <p:tag name="KSO_WM_BEAUTIFY_FLAG" val=""/>
</p:tagLst>
</file>

<file path=ppt/tags/tag1327.xml><?xml version="1.0" encoding="utf-8"?>
<p:tagLst xmlns:p="http://schemas.openxmlformats.org/presentationml/2006/main">
  <p:tag name="KSO_WM_BEAUTIFY_FLAG" val=""/>
</p:tagLst>
</file>

<file path=ppt/tags/tag1328.xml><?xml version="1.0" encoding="utf-8"?>
<p:tagLst xmlns:p="http://schemas.openxmlformats.org/presentationml/2006/main">
  <p:tag name="KSO_WM_BEAUTIFY_FLAG" val=""/>
</p:tagLst>
</file>

<file path=ppt/tags/tag1329.xml><?xml version="1.0" encoding="utf-8"?>
<p:tagLst xmlns:p="http://schemas.openxmlformats.org/presentationml/2006/main">
  <p:tag name="KSO_WM_BEAUTIFY_FLAG" val=""/>
</p:tagLst>
</file>

<file path=ppt/tags/tag1330.xml><?xml version="1.0" encoding="utf-8"?>
<p:tagLst xmlns:p="http://schemas.openxmlformats.org/presentationml/2006/main">
  <p:tag name="KSO_WM_BEAUTIFY_FLAG" val=""/>
</p:tagLst>
</file>

<file path=ppt/tags/tag1331.xml><?xml version="1.0" encoding="utf-8"?>
<p:tagLst xmlns:p="http://schemas.openxmlformats.org/presentationml/2006/main">
  <p:tag name="KSO_WM_BEAUTIFY_FLAG" val=""/>
</p:tagLst>
</file>

<file path=ppt/tags/tag1332.xml><?xml version="1.0" encoding="utf-8"?>
<p:tagLst xmlns:p="http://schemas.openxmlformats.org/presentationml/2006/main">
  <p:tag name="KSO_WM_BEAUTIFY_FLAG" val=""/>
</p:tagLst>
</file>

<file path=ppt/tags/tag1333.xml><?xml version="1.0" encoding="utf-8"?>
<p:tagLst xmlns:p="http://schemas.openxmlformats.org/presentationml/2006/main">
  <p:tag name="KSO_WM_BEAUTIFY_FLAG" val=""/>
</p:tagLst>
</file>

<file path=ppt/tags/tag1334.xml><?xml version="1.0" encoding="utf-8"?>
<p:tagLst xmlns:p="http://schemas.openxmlformats.org/presentationml/2006/main">
  <p:tag name="KSO_WM_BEAUTIFY_FLAG" val=""/>
</p:tagLst>
</file>

<file path=ppt/tags/tag1335.xml><?xml version="1.0" encoding="utf-8"?>
<p:tagLst xmlns:p="http://schemas.openxmlformats.org/presentationml/2006/main">
  <p:tag name="KSO_WM_BEAUTIFY_FLAG" val=""/>
</p:tagLst>
</file>

<file path=ppt/tags/tag1336.xml><?xml version="1.0" encoding="utf-8"?>
<p:tagLst xmlns:p="http://schemas.openxmlformats.org/presentationml/2006/main">
  <p:tag name="KSO_WM_BEAUTIFY_FLAG" val=""/>
</p:tagLst>
</file>

<file path=ppt/tags/tag1337.xml><?xml version="1.0" encoding="utf-8"?>
<p:tagLst xmlns:p="http://schemas.openxmlformats.org/presentationml/2006/main">
  <p:tag name="KSO_WM_BEAUTIFY_FLAG" val=""/>
</p:tagLst>
</file>

<file path=ppt/tags/tag1338.xml><?xml version="1.0" encoding="utf-8"?>
<p:tagLst xmlns:p="http://schemas.openxmlformats.org/presentationml/2006/main">
  <p:tag name="KSO_WM_BEAUTIFY_FLAG" val=""/>
</p:tagLst>
</file>

<file path=ppt/tags/tag1339.xml><?xml version="1.0" encoding="utf-8"?>
<p:tagLst xmlns:p="http://schemas.openxmlformats.org/presentationml/2006/main">
  <p:tag name="KSO_WM_BEAUTIFY_FLAG" val=""/>
</p:tagLst>
</file>

<file path=ppt/tags/tag1340.xml><?xml version="1.0" encoding="utf-8"?>
<p:tagLst xmlns:p="http://schemas.openxmlformats.org/presentationml/2006/main">
  <p:tag name="KSO_WM_BEAUTIFY_FLAG" val=""/>
</p:tagLst>
</file>

<file path=ppt/tags/tag1341.xml><?xml version="1.0" encoding="utf-8"?>
<p:tagLst xmlns:p="http://schemas.openxmlformats.org/presentationml/2006/main">
  <p:tag name="KSO_WM_BEAUTIFY_FLAG" val=""/>
</p:tagLst>
</file>

<file path=ppt/tags/tag1342.xml><?xml version="1.0" encoding="utf-8"?>
<p:tagLst xmlns:p="http://schemas.openxmlformats.org/presentationml/2006/main">
  <p:tag name="KSO_WM_BEAUTIFY_FLAG" val=""/>
</p:tagLst>
</file>

<file path=ppt/tags/tag1343.xml><?xml version="1.0" encoding="utf-8"?>
<p:tagLst xmlns:p="http://schemas.openxmlformats.org/presentationml/2006/main">
  <p:tag name="KSO_WM_BEAUTIFY_FLAG" val=""/>
</p:tagLst>
</file>

<file path=ppt/tags/tag1344.xml><?xml version="1.0" encoding="utf-8"?>
<p:tagLst xmlns:p="http://schemas.openxmlformats.org/presentationml/2006/main">
  <p:tag name="KSO_WM_BEAUTIFY_FLAG" val=""/>
</p:tagLst>
</file>

<file path=ppt/tags/tag1345.xml><?xml version="1.0" encoding="utf-8"?>
<p:tagLst xmlns:p="http://schemas.openxmlformats.org/presentationml/2006/main">
  <p:tag name="KSO_WM_BEAUTIFY_FLAG" val=""/>
</p:tagLst>
</file>

<file path=ppt/tags/tag1346.xml><?xml version="1.0" encoding="utf-8"?>
<p:tagLst xmlns:p="http://schemas.openxmlformats.org/presentationml/2006/main">
  <p:tag name="KSO_WM_BEAUTIFY_FLAG" val=""/>
</p:tagLst>
</file>

<file path=ppt/tags/tag1347.xml><?xml version="1.0" encoding="utf-8"?>
<p:tagLst xmlns:p="http://schemas.openxmlformats.org/presentationml/2006/main">
  <p:tag name="KSO_WM_BEAUTIFY_FLAG" val=""/>
</p:tagLst>
</file>

<file path=ppt/tags/tag1348.xml><?xml version="1.0" encoding="utf-8"?>
<p:tagLst xmlns:p="http://schemas.openxmlformats.org/presentationml/2006/main">
  <p:tag name="KSO_WM_BEAUTIFY_FLAG" val=""/>
</p:tagLst>
</file>

<file path=ppt/tags/tag1349.xml><?xml version="1.0" encoding="utf-8"?>
<p:tagLst xmlns:p="http://schemas.openxmlformats.org/presentationml/2006/main">
  <p:tag name="KSO_WM_BEAUTIFY_FLAG" val=""/>
</p:tagLst>
</file>

<file path=ppt/tags/tag1350.xml><?xml version="1.0" encoding="utf-8"?>
<p:tagLst xmlns:p="http://schemas.openxmlformats.org/presentationml/2006/main">
  <p:tag name="KSO_WM_BEAUTIFY_FLAG" val=""/>
</p:tagLst>
</file>

<file path=ppt/tags/tag1351.xml><?xml version="1.0" encoding="utf-8"?>
<p:tagLst xmlns:p="http://schemas.openxmlformats.org/presentationml/2006/main">
  <p:tag name="KSO_WM_BEAUTIFY_FLAG" val=""/>
</p:tagLst>
</file>

<file path=ppt/tags/tag1352.xml><?xml version="1.0" encoding="utf-8"?>
<p:tagLst xmlns:p="http://schemas.openxmlformats.org/presentationml/2006/main">
  <p:tag name="KSO_WM_BEAUTIFY_FLAG" val=""/>
</p:tagLst>
</file>

<file path=ppt/tags/tag1353.xml><?xml version="1.0" encoding="utf-8"?>
<p:tagLst xmlns:p="http://schemas.openxmlformats.org/presentationml/2006/main">
  <p:tag name="KSO_WM_BEAUTIFY_FLAG" val=""/>
</p:tagLst>
</file>

<file path=ppt/tags/tag1354.xml><?xml version="1.0" encoding="utf-8"?>
<p:tagLst xmlns:p="http://schemas.openxmlformats.org/presentationml/2006/main">
  <p:tag name="KSO_WM_BEAUTIFY_FLAG" val=""/>
</p:tagLst>
</file>

<file path=ppt/tags/tag1355.xml><?xml version="1.0" encoding="utf-8"?>
<p:tagLst xmlns:p="http://schemas.openxmlformats.org/presentationml/2006/main">
  <p:tag name="KSO_WM_BEAUTIFY_FLAG" val=""/>
</p:tagLst>
</file>

<file path=ppt/tags/tag1356.xml><?xml version="1.0" encoding="utf-8"?>
<p:tagLst xmlns:p="http://schemas.openxmlformats.org/presentationml/2006/main">
  <p:tag name="KSO_WM_BEAUTIFY_FLAG" val=""/>
</p:tagLst>
</file>

<file path=ppt/tags/tag1357.xml><?xml version="1.0" encoding="utf-8"?>
<p:tagLst xmlns:p="http://schemas.openxmlformats.org/presentationml/2006/main">
  <p:tag name="KSO_WM_BEAUTIFY_FLAG" val=""/>
</p:tagLst>
</file>

<file path=ppt/tags/tag1358.xml><?xml version="1.0" encoding="utf-8"?>
<p:tagLst xmlns:p="http://schemas.openxmlformats.org/presentationml/2006/main">
  <p:tag name="KSO_WM_BEAUTIFY_FLAG" val=""/>
</p:tagLst>
</file>

<file path=ppt/tags/tag1359.xml><?xml version="1.0" encoding="utf-8"?>
<p:tagLst xmlns:p="http://schemas.openxmlformats.org/presentationml/2006/main">
  <p:tag name="KSO_WM_BEAUTIFY_FLAG" val=""/>
</p:tagLst>
</file>

<file path=ppt/tags/tag1360.xml><?xml version="1.0" encoding="utf-8"?>
<p:tagLst xmlns:p="http://schemas.openxmlformats.org/presentationml/2006/main">
  <p:tag name="KSO_WM_BEAUTIFY_FLAG" val=""/>
</p:tagLst>
</file>

<file path=ppt/tags/tag1361.xml><?xml version="1.0" encoding="utf-8"?>
<p:tagLst xmlns:p="http://schemas.openxmlformats.org/presentationml/2006/main">
  <p:tag name="KSO_WM_BEAUTIFY_FLAG" val=""/>
</p:tagLst>
</file>

<file path=ppt/tags/tag1362.xml><?xml version="1.0" encoding="utf-8"?>
<p:tagLst xmlns:p="http://schemas.openxmlformats.org/presentationml/2006/main">
  <p:tag name="KSO_WM_BEAUTIFY_FLAG" val=""/>
</p:tagLst>
</file>

<file path=ppt/tags/tag1363.xml><?xml version="1.0" encoding="utf-8"?>
<p:tagLst xmlns:p="http://schemas.openxmlformats.org/presentationml/2006/main">
  <p:tag name="KSO_WM_BEAUTIFY_FLAG" val=""/>
</p:tagLst>
</file>

<file path=ppt/tags/tag1364.xml><?xml version="1.0" encoding="utf-8"?>
<p:tagLst xmlns:p="http://schemas.openxmlformats.org/presentationml/2006/main">
  <p:tag name="KSO_WM_BEAUTIFY_FLAG" val=""/>
</p:tagLst>
</file>

<file path=ppt/tags/tag1365.xml><?xml version="1.0" encoding="utf-8"?>
<p:tagLst xmlns:p="http://schemas.openxmlformats.org/presentationml/2006/main">
  <p:tag name="KSO_WM_BEAUTIFY_FLAG" val=""/>
</p:tagLst>
</file>

<file path=ppt/tags/tag1366.xml><?xml version="1.0" encoding="utf-8"?>
<p:tagLst xmlns:p="http://schemas.openxmlformats.org/presentationml/2006/main">
  <p:tag name="KSO_WM_BEAUTIFY_FLAG" val=""/>
</p:tagLst>
</file>

<file path=ppt/tags/tag1367.xml><?xml version="1.0" encoding="utf-8"?>
<p:tagLst xmlns:p="http://schemas.openxmlformats.org/presentationml/2006/main">
  <p:tag name="KSO_WM_BEAUTIFY_FLAG" val=""/>
</p:tagLst>
</file>

<file path=ppt/tags/tag1368.xml><?xml version="1.0" encoding="utf-8"?>
<p:tagLst xmlns:p="http://schemas.openxmlformats.org/presentationml/2006/main">
  <p:tag name="KSO_WM_BEAUTIFY_FLAG" val=""/>
</p:tagLst>
</file>

<file path=ppt/tags/tag1369.xml><?xml version="1.0" encoding="utf-8"?>
<p:tagLst xmlns:p="http://schemas.openxmlformats.org/presentationml/2006/main">
  <p:tag name="KSO_WM_BEAUTIFY_FLAG" val=""/>
</p:tagLst>
</file>

<file path=ppt/tags/tag1370.xml><?xml version="1.0" encoding="utf-8"?>
<p:tagLst xmlns:p="http://schemas.openxmlformats.org/presentationml/2006/main">
  <p:tag name="KSO_WM_BEAUTIFY_FLAG" val=""/>
</p:tagLst>
</file>

<file path=ppt/tags/tag1371.xml><?xml version="1.0" encoding="utf-8"?>
<p:tagLst xmlns:p="http://schemas.openxmlformats.org/presentationml/2006/main">
  <p:tag name="KSO_WM_BEAUTIFY_FLAG" val=""/>
</p:tagLst>
</file>

<file path=ppt/tags/tag1372.xml><?xml version="1.0" encoding="utf-8"?>
<p:tagLst xmlns:p="http://schemas.openxmlformats.org/presentationml/2006/main">
  <p:tag name="KSO_WM_BEAUTIFY_FLAG" val=""/>
</p:tagLst>
</file>

<file path=ppt/tags/tag1373.xml><?xml version="1.0" encoding="utf-8"?>
<p:tagLst xmlns:p="http://schemas.openxmlformats.org/presentationml/2006/main">
  <p:tag name="KSO_WM_BEAUTIFY_FLAG" val=""/>
</p:tagLst>
</file>

<file path=ppt/tags/tag1374.xml><?xml version="1.0" encoding="utf-8"?>
<p:tagLst xmlns:p="http://schemas.openxmlformats.org/presentationml/2006/main">
  <p:tag name="KSO_WM_BEAUTIFY_FLAG" val=""/>
</p:tagLst>
</file>

<file path=ppt/tags/tag1375.xml><?xml version="1.0" encoding="utf-8"?>
<p:tagLst xmlns:p="http://schemas.openxmlformats.org/presentationml/2006/main">
  <p:tag name="KSO_WM_BEAUTIFY_FLAG" val=""/>
</p:tagLst>
</file>

<file path=ppt/tags/tag1376.xml><?xml version="1.0" encoding="utf-8"?>
<p:tagLst xmlns:p="http://schemas.openxmlformats.org/presentationml/2006/main">
  <p:tag name="KSO_WM_BEAUTIFY_FLAG" val=""/>
</p:tagLst>
</file>

<file path=ppt/tags/tag1377.xml><?xml version="1.0" encoding="utf-8"?>
<p:tagLst xmlns:p="http://schemas.openxmlformats.org/presentationml/2006/main">
  <p:tag name="KSO_WM_BEAUTIFY_FLAG" val=""/>
</p:tagLst>
</file>

<file path=ppt/tags/tag1378.xml><?xml version="1.0" encoding="utf-8"?>
<p:tagLst xmlns:p="http://schemas.openxmlformats.org/presentationml/2006/main">
  <p:tag name="KSO_WM_BEAUTIFY_FLAG" val=""/>
</p:tagLst>
</file>

<file path=ppt/tags/tag1379.xml><?xml version="1.0" encoding="utf-8"?>
<p:tagLst xmlns:p="http://schemas.openxmlformats.org/presentationml/2006/main">
  <p:tag name="KSO_WM_BEAUTIFY_FLAG" val=""/>
</p:tagLst>
</file>

<file path=ppt/tags/tag1380.xml><?xml version="1.0" encoding="utf-8"?>
<p:tagLst xmlns:p="http://schemas.openxmlformats.org/presentationml/2006/main">
  <p:tag name="KSO_WM_BEAUTIFY_FLAG" val=""/>
</p:tagLst>
</file>

<file path=ppt/tags/tag1381.xml><?xml version="1.0" encoding="utf-8"?>
<p:tagLst xmlns:p="http://schemas.openxmlformats.org/presentationml/2006/main">
  <p:tag name="KSO_WM_BEAUTIFY_FLAG" val=""/>
</p:tagLst>
</file>

<file path=ppt/tags/tag1382.xml><?xml version="1.0" encoding="utf-8"?>
<p:tagLst xmlns:p="http://schemas.openxmlformats.org/presentationml/2006/main">
  <p:tag name="KSO_WM_BEAUTIFY_FLAG" val=""/>
</p:tagLst>
</file>

<file path=ppt/tags/tag1383.xml><?xml version="1.0" encoding="utf-8"?>
<p:tagLst xmlns:p="http://schemas.openxmlformats.org/presentationml/2006/main">
  <p:tag name="KSO_WM_BEAUTIFY_FLAG" val=""/>
</p:tagLst>
</file>

<file path=ppt/tags/tag1384.xml><?xml version="1.0" encoding="utf-8"?>
<p:tagLst xmlns:p="http://schemas.openxmlformats.org/presentationml/2006/main">
  <p:tag name="KSO_WM_BEAUTIFY_FLAG" val=""/>
</p:tagLst>
</file>

<file path=ppt/tags/tag1385.xml><?xml version="1.0" encoding="utf-8"?>
<p:tagLst xmlns:p="http://schemas.openxmlformats.org/presentationml/2006/main">
  <p:tag name="KSO_WM_BEAUTIFY_FLAG" val=""/>
</p:tagLst>
</file>

<file path=ppt/tags/tag1386.xml><?xml version="1.0" encoding="utf-8"?>
<p:tagLst xmlns:p="http://schemas.openxmlformats.org/presentationml/2006/main">
  <p:tag name="KSO_WM_BEAUTIFY_FLAG" val=""/>
</p:tagLst>
</file>

<file path=ppt/tags/tag1387.xml><?xml version="1.0" encoding="utf-8"?>
<p:tagLst xmlns:p="http://schemas.openxmlformats.org/presentationml/2006/main">
  <p:tag name="KSO_WM_BEAUTIFY_FLAG" val=""/>
</p:tagLst>
</file>

<file path=ppt/tags/tag1388.xml><?xml version="1.0" encoding="utf-8"?>
<p:tagLst xmlns:p="http://schemas.openxmlformats.org/presentationml/2006/main">
  <p:tag name="KSO_WM_BEAUTIFY_FLAG" val=""/>
</p:tagLst>
</file>

<file path=ppt/tags/tag1389.xml><?xml version="1.0" encoding="utf-8"?>
<p:tagLst xmlns:p="http://schemas.openxmlformats.org/presentationml/2006/main">
  <p:tag name="KSO_WM_BEAUTIFY_FLAG" val=""/>
</p:tagLst>
</file>

<file path=ppt/tags/tag1390.xml><?xml version="1.0" encoding="utf-8"?>
<p:tagLst xmlns:p="http://schemas.openxmlformats.org/presentationml/2006/main">
  <p:tag name="KSO_WM_BEAUTIFY_FLAG" val=""/>
</p:tagLst>
</file>

<file path=ppt/tags/tag1391.xml><?xml version="1.0" encoding="utf-8"?>
<p:tagLst xmlns:p="http://schemas.openxmlformats.org/presentationml/2006/main">
  <p:tag name="KSO_WM_BEAUTIFY_FLAG" val=""/>
</p:tagLst>
</file>

<file path=ppt/tags/tag1392.xml><?xml version="1.0" encoding="utf-8"?>
<p:tagLst xmlns:p="http://schemas.openxmlformats.org/presentationml/2006/main">
  <p:tag name="KSO_WM_BEAUTIFY_FLAG" val=""/>
</p:tagLst>
</file>

<file path=ppt/tags/tag1393.xml><?xml version="1.0" encoding="utf-8"?>
<p:tagLst xmlns:p="http://schemas.openxmlformats.org/presentationml/2006/main">
  <p:tag name="KSO_WM_BEAUTIFY_FLAG" val=""/>
</p:tagLst>
</file>

<file path=ppt/tags/tag1394.xml><?xml version="1.0" encoding="utf-8"?>
<p:tagLst xmlns:p="http://schemas.openxmlformats.org/presentationml/2006/main">
  <p:tag name="KSO_WM_BEAUTIFY_FLAG" val=""/>
</p:tagLst>
</file>

<file path=ppt/tags/tag1395.xml><?xml version="1.0" encoding="utf-8"?>
<p:tagLst xmlns:p="http://schemas.openxmlformats.org/presentationml/2006/main">
  <p:tag name="KSO_WM_BEAUTIFY_FLAG" val=""/>
</p:tagLst>
</file>

<file path=ppt/tags/tag1396.xml><?xml version="1.0" encoding="utf-8"?>
<p:tagLst xmlns:p="http://schemas.openxmlformats.org/presentationml/2006/main">
  <p:tag name="KSO_WM_BEAUTIFY_FLAG" val=""/>
</p:tagLst>
</file>

<file path=ppt/tags/tag1397.xml><?xml version="1.0" encoding="utf-8"?>
<p:tagLst xmlns:p="http://schemas.openxmlformats.org/presentationml/2006/main">
  <p:tag name="KSO_WM_BEAUTIFY_FLAG" val=""/>
</p:tagLst>
</file>

<file path=ppt/tags/tag1398.xml><?xml version="1.0" encoding="utf-8"?>
<p:tagLst xmlns:p="http://schemas.openxmlformats.org/presentationml/2006/main">
  <p:tag name="KSO_WM_BEAUTIFY_FLAG" val=""/>
</p:tagLst>
</file>

<file path=ppt/tags/tag1399.xml><?xml version="1.0" encoding="utf-8"?>
<p:tagLst xmlns:p="http://schemas.openxmlformats.org/presentationml/2006/main">
  <p:tag name="KSO_WM_BEAUTIFY_FLAG" val=""/>
</p:tagLst>
</file>

<file path=ppt/tags/tag1400.xml><?xml version="1.0" encoding="utf-8"?>
<p:tagLst xmlns:p="http://schemas.openxmlformats.org/presentationml/2006/main">
  <p:tag name="KSO_WM_BEAUTIFY_FLAG" val=""/>
</p:tagLst>
</file>

<file path=ppt/tags/tag1401.xml><?xml version="1.0" encoding="utf-8"?>
<p:tagLst xmlns:p="http://schemas.openxmlformats.org/presentationml/2006/main">
  <p:tag name="KSO_WM_BEAUTIFY_FLAG" val=""/>
</p:tagLst>
</file>

<file path=ppt/tags/tag1402.xml><?xml version="1.0" encoding="utf-8"?>
<p:tagLst xmlns:p="http://schemas.openxmlformats.org/presentationml/2006/main">
  <p:tag name="KSO_WM_BEAUTIFY_FLAG" val=""/>
</p:tagLst>
</file>

<file path=ppt/tags/tag1403.xml><?xml version="1.0" encoding="utf-8"?>
<p:tagLst xmlns:p="http://schemas.openxmlformats.org/presentationml/2006/main">
  <p:tag name="KSO_WM_BEAUTIFY_FLAG" val=""/>
</p:tagLst>
</file>

<file path=ppt/tags/tag1404.xml><?xml version="1.0" encoding="utf-8"?>
<p:tagLst xmlns:p="http://schemas.openxmlformats.org/presentationml/2006/main">
  <p:tag name="KSO_WM_BEAUTIFY_FLAG" val=""/>
</p:tagLst>
</file>

<file path=ppt/tags/tag1405.xml><?xml version="1.0" encoding="utf-8"?>
<p:tagLst xmlns:p="http://schemas.openxmlformats.org/presentationml/2006/main">
  <p:tag name="KSO_WM_BEAUTIFY_FLAG" val=""/>
</p:tagLst>
</file>

<file path=ppt/tags/tag1406.xml><?xml version="1.0" encoding="utf-8"?>
<p:tagLst xmlns:p="http://schemas.openxmlformats.org/presentationml/2006/main">
  <p:tag name="KSO_WM_BEAUTIFY_FLAG" val=""/>
</p:tagLst>
</file>

<file path=ppt/tags/tag1407.xml><?xml version="1.0" encoding="utf-8"?>
<p:tagLst xmlns:p="http://schemas.openxmlformats.org/presentationml/2006/main">
  <p:tag name="KSO_WM_BEAUTIFY_FLAG" val=""/>
</p:tagLst>
</file>

<file path=ppt/tags/tag1408.xml><?xml version="1.0" encoding="utf-8"?>
<p:tagLst xmlns:p="http://schemas.openxmlformats.org/presentationml/2006/main">
  <p:tag name="KSO_WM_BEAUTIFY_FLAG" val=""/>
</p:tagLst>
</file>

<file path=ppt/tags/tag1409.xml><?xml version="1.0" encoding="utf-8"?>
<p:tagLst xmlns:p="http://schemas.openxmlformats.org/presentationml/2006/main">
  <p:tag name="KSO_WM_BEAUTIFY_FLAG" val=""/>
</p:tagLst>
</file>

<file path=ppt/tags/tag1410.xml><?xml version="1.0" encoding="utf-8"?>
<p:tagLst xmlns:p="http://schemas.openxmlformats.org/presentationml/2006/main">
  <p:tag name="KSO_WM_BEAUTIFY_FLAG" val=""/>
</p:tagLst>
</file>

<file path=ppt/tags/tag1411.xml><?xml version="1.0" encoding="utf-8"?>
<p:tagLst xmlns:p="http://schemas.openxmlformats.org/presentationml/2006/main">
  <p:tag name="KSO_WM_BEAUTIFY_FLAG" val=""/>
</p:tagLst>
</file>

<file path=ppt/tags/tag1412.xml><?xml version="1.0" encoding="utf-8"?>
<p:tagLst xmlns:p="http://schemas.openxmlformats.org/presentationml/2006/main">
  <p:tag name="KSO_WM_BEAUTIFY_FLAG" val=""/>
</p:tagLst>
</file>

<file path=ppt/tags/tag1413.xml><?xml version="1.0" encoding="utf-8"?>
<p:tagLst xmlns:p="http://schemas.openxmlformats.org/presentationml/2006/main">
  <p:tag name="KSO_WM_BEAUTIFY_FLAG" val=""/>
</p:tagLst>
</file>

<file path=ppt/tags/tag1414.xml><?xml version="1.0" encoding="utf-8"?>
<p:tagLst xmlns:p="http://schemas.openxmlformats.org/presentationml/2006/main">
  <p:tag name="KSO_WM_BEAUTIFY_FLAG" val=""/>
</p:tagLst>
</file>

<file path=ppt/tags/tag1415.xml><?xml version="1.0" encoding="utf-8"?>
<p:tagLst xmlns:p="http://schemas.openxmlformats.org/presentationml/2006/main">
  <p:tag name="KSO_WM_BEAUTIFY_FLAG" val=""/>
</p:tagLst>
</file>

<file path=ppt/tags/tag1416.xml><?xml version="1.0" encoding="utf-8"?>
<p:tagLst xmlns:p="http://schemas.openxmlformats.org/presentationml/2006/main">
  <p:tag name="KSO_WM_BEAUTIFY_FLAG" val=""/>
</p:tagLst>
</file>

<file path=ppt/tags/tag1417.xml><?xml version="1.0" encoding="utf-8"?>
<p:tagLst xmlns:p="http://schemas.openxmlformats.org/presentationml/2006/main">
  <p:tag name="KSO_WM_BEAUTIFY_FLAG" val=""/>
</p:tagLst>
</file>

<file path=ppt/tags/tag1418.xml><?xml version="1.0" encoding="utf-8"?>
<p:tagLst xmlns:p="http://schemas.openxmlformats.org/presentationml/2006/main">
  <p:tag name="KSO_WM_BEAUTIFY_FLAG" val=""/>
</p:tagLst>
</file>

<file path=ppt/tags/tag1419.xml><?xml version="1.0" encoding="utf-8"?>
<p:tagLst xmlns:p="http://schemas.openxmlformats.org/presentationml/2006/main">
  <p:tag name="KSO_WM_BEAUTIFY_FLAG" val=""/>
</p:tagLst>
</file>

<file path=ppt/tags/tag1420.xml><?xml version="1.0" encoding="utf-8"?>
<p:tagLst xmlns:p="http://schemas.openxmlformats.org/presentationml/2006/main">
  <p:tag name="KSO_WM_BEAUTIFY_FLAG" val=""/>
</p:tagLst>
</file>

<file path=ppt/tags/tag1421.xml><?xml version="1.0" encoding="utf-8"?>
<p:tagLst xmlns:p="http://schemas.openxmlformats.org/presentationml/2006/main">
  <p:tag name="KSO_WM_BEAUTIFY_FLAG" val=""/>
</p:tagLst>
</file>

<file path=ppt/tags/tag1422.xml><?xml version="1.0" encoding="utf-8"?>
<p:tagLst xmlns:p="http://schemas.openxmlformats.org/presentationml/2006/main">
  <p:tag name="KSO_WM_BEAUTIFY_FLAG" val=""/>
</p:tagLst>
</file>

<file path=ppt/tags/tag1423.xml><?xml version="1.0" encoding="utf-8"?>
<p:tagLst xmlns:p="http://schemas.openxmlformats.org/presentationml/2006/main">
  <p:tag name="KSO_WM_BEAUTIFY_FLAG" val=""/>
</p:tagLst>
</file>

<file path=ppt/tags/tag1424.xml><?xml version="1.0" encoding="utf-8"?>
<p:tagLst xmlns:p="http://schemas.openxmlformats.org/presentationml/2006/main">
  <p:tag name="KSO_WM_BEAUTIFY_FLAG" val=""/>
</p:tagLst>
</file>

<file path=ppt/tags/tag1425.xml><?xml version="1.0" encoding="utf-8"?>
<p:tagLst xmlns:p="http://schemas.openxmlformats.org/presentationml/2006/main">
  <p:tag name="KSO_WM_BEAUTIFY_FLAG" val=""/>
</p:tagLst>
</file>

<file path=ppt/tags/tag1426.xml><?xml version="1.0" encoding="utf-8"?>
<p:tagLst xmlns:p="http://schemas.openxmlformats.org/presentationml/2006/main">
  <p:tag name="KSO_WM_BEAUTIFY_FLAG" val=""/>
</p:tagLst>
</file>

<file path=ppt/tags/tag1427.xml><?xml version="1.0" encoding="utf-8"?>
<p:tagLst xmlns:p="http://schemas.openxmlformats.org/presentationml/2006/main">
  <p:tag name="KSO_WM_BEAUTIFY_FLAG" val=""/>
</p:tagLst>
</file>

<file path=ppt/tags/tag1428.xml><?xml version="1.0" encoding="utf-8"?>
<p:tagLst xmlns:p="http://schemas.openxmlformats.org/presentationml/2006/main">
  <p:tag name="KSO_WM_BEAUTIFY_FLAG" val=""/>
</p:tagLst>
</file>

<file path=ppt/tags/tag1429.xml><?xml version="1.0" encoding="utf-8"?>
<p:tagLst xmlns:p="http://schemas.openxmlformats.org/presentationml/2006/main">
  <p:tag name="KSO_WM_BEAUTIFY_FLAG" val=""/>
</p:tagLst>
</file>

<file path=ppt/tags/tag1430.xml><?xml version="1.0" encoding="utf-8"?>
<p:tagLst xmlns:p="http://schemas.openxmlformats.org/presentationml/2006/main">
  <p:tag name="KSO_WM_BEAUTIFY_FLAG" val=""/>
</p:tagLst>
</file>

<file path=ppt/tags/tag1431.xml><?xml version="1.0" encoding="utf-8"?>
<p:tagLst xmlns:p="http://schemas.openxmlformats.org/presentationml/2006/main">
  <p:tag name="KSO_WM_BEAUTIFY_FLAG" val=""/>
</p:tagLst>
</file>

<file path=ppt/tags/tag1432.xml><?xml version="1.0" encoding="utf-8"?>
<p:tagLst xmlns:p="http://schemas.openxmlformats.org/presentationml/2006/main">
  <p:tag name="KSO_WM_BEAUTIFY_FLAG" val=""/>
</p:tagLst>
</file>

<file path=ppt/tags/tag1433.xml><?xml version="1.0" encoding="utf-8"?>
<p:tagLst xmlns:p="http://schemas.openxmlformats.org/presentationml/2006/main">
  <p:tag name="KSO_WM_BEAUTIFY_FLAG" val=""/>
</p:tagLst>
</file>

<file path=ppt/tags/tag1434.xml><?xml version="1.0" encoding="utf-8"?>
<p:tagLst xmlns:p="http://schemas.openxmlformats.org/presentationml/2006/main">
  <p:tag name="KSO_WM_BEAUTIFY_FLAG" val=""/>
</p:tagLst>
</file>

<file path=ppt/tags/tag1435.xml><?xml version="1.0" encoding="utf-8"?>
<p:tagLst xmlns:p="http://schemas.openxmlformats.org/presentationml/2006/main">
  <p:tag name="KSO_WM_BEAUTIFY_FLAG" val=""/>
</p:tagLst>
</file>

<file path=ppt/tags/tag1436.xml><?xml version="1.0" encoding="utf-8"?>
<p:tagLst xmlns:p="http://schemas.openxmlformats.org/presentationml/2006/main">
  <p:tag name="KSO_WM_BEAUTIFY_FLAG" val=""/>
</p:tagLst>
</file>

<file path=ppt/tags/tag1437.xml><?xml version="1.0" encoding="utf-8"?>
<p:tagLst xmlns:p="http://schemas.openxmlformats.org/presentationml/2006/main">
  <p:tag name="KSO_WM_BEAUTIFY_FLAG" val=""/>
</p:tagLst>
</file>

<file path=ppt/tags/tag1438.xml><?xml version="1.0" encoding="utf-8"?>
<p:tagLst xmlns:p="http://schemas.openxmlformats.org/presentationml/2006/main">
  <p:tag name="KSO_WM_BEAUTIFY_FLAG" val=""/>
</p:tagLst>
</file>

<file path=ppt/tags/tag1439.xml><?xml version="1.0" encoding="utf-8"?>
<p:tagLst xmlns:p="http://schemas.openxmlformats.org/presentationml/2006/main">
  <p:tag name="KSO_WM_BEAUTIFY_FLAG" val=""/>
</p:tagLst>
</file>

<file path=ppt/tags/tag1440.xml><?xml version="1.0" encoding="utf-8"?>
<p:tagLst xmlns:p="http://schemas.openxmlformats.org/presentationml/2006/main">
  <p:tag name="KSO_WM_BEAUTIFY_FLAG" val=""/>
</p:tagLst>
</file>

<file path=ppt/tags/tag1441.xml><?xml version="1.0" encoding="utf-8"?>
<p:tagLst xmlns:p="http://schemas.openxmlformats.org/presentationml/2006/main">
  <p:tag name="KSO_WM_BEAUTIFY_FLAG" val=""/>
</p:tagLst>
</file>

<file path=ppt/tags/tag1442.xml><?xml version="1.0" encoding="utf-8"?>
<p:tagLst xmlns:p="http://schemas.openxmlformats.org/presentationml/2006/main">
  <p:tag name="KSO_WM_BEAUTIFY_FLAG" val=""/>
</p:tagLst>
</file>

<file path=ppt/tags/tag1443.xml><?xml version="1.0" encoding="utf-8"?>
<p:tagLst xmlns:p="http://schemas.openxmlformats.org/presentationml/2006/main">
  <p:tag name="KSO_WM_BEAUTIFY_FLAG" val=""/>
</p:tagLst>
</file>

<file path=ppt/tags/tag1444.xml><?xml version="1.0" encoding="utf-8"?>
<p:tagLst xmlns:p="http://schemas.openxmlformats.org/presentationml/2006/main">
  <p:tag name="KSO_WM_BEAUTIFY_FLAG" val=""/>
</p:tagLst>
</file>

<file path=ppt/tags/tag1445.xml><?xml version="1.0" encoding="utf-8"?>
<p:tagLst xmlns:p="http://schemas.openxmlformats.org/presentationml/2006/main">
  <p:tag name="KSO_WM_BEAUTIFY_FLAG" val=""/>
</p:tagLst>
</file>

<file path=ppt/tags/tag1446.xml><?xml version="1.0" encoding="utf-8"?>
<p:tagLst xmlns:p="http://schemas.openxmlformats.org/presentationml/2006/main">
  <p:tag name="KSO_WM_BEAUTIFY_FLAG" val=""/>
</p:tagLst>
</file>

<file path=ppt/tags/tag1447.xml><?xml version="1.0" encoding="utf-8"?>
<p:tagLst xmlns:p="http://schemas.openxmlformats.org/presentationml/2006/main">
  <p:tag name="KSO_WM_BEAUTIFY_FLAG" val=""/>
</p:tagLst>
</file>

<file path=ppt/tags/tag1448.xml><?xml version="1.0" encoding="utf-8"?>
<p:tagLst xmlns:p="http://schemas.openxmlformats.org/presentationml/2006/main">
  <p:tag name="KSO_WM_BEAUTIFY_FLAG" val=""/>
</p:tagLst>
</file>

<file path=ppt/tags/tag1449.xml><?xml version="1.0" encoding="utf-8"?>
<p:tagLst xmlns:p="http://schemas.openxmlformats.org/presentationml/2006/main">
  <p:tag name="KSO_WM_BEAUTIFY_FLAG" val=""/>
</p:tagLst>
</file>

<file path=ppt/tags/tag1450.xml><?xml version="1.0" encoding="utf-8"?>
<p:tagLst xmlns:p="http://schemas.openxmlformats.org/presentationml/2006/main">
  <p:tag name="KSO_WM_BEAUTIFY_FLAG" val=""/>
</p:tagLst>
</file>

<file path=ppt/tags/tag1451.xml><?xml version="1.0" encoding="utf-8"?>
<p:tagLst xmlns:p="http://schemas.openxmlformats.org/presentationml/2006/main">
  <p:tag name="KSO_WM_BEAUTIFY_FLAG" val=""/>
</p:tagLst>
</file>

<file path=ppt/tags/tag1452.xml><?xml version="1.0" encoding="utf-8"?>
<p:tagLst xmlns:p="http://schemas.openxmlformats.org/presentationml/2006/main">
  <p:tag name="KSO_WM_BEAUTIFY_FLAG" val=""/>
</p:tagLst>
</file>

<file path=ppt/tags/tag1453.xml><?xml version="1.0" encoding="utf-8"?>
<p:tagLst xmlns:p="http://schemas.openxmlformats.org/presentationml/2006/main">
  <p:tag name="KSO_WM_BEAUTIFY_FLAG" val=""/>
</p:tagLst>
</file>

<file path=ppt/tags/tag1454.xml><?xml version="1.0" encoding="utf-8"?>
<p:tagLst xmlns:p="http://schemas.openxmlformats.org/presentationml/2006/main">
  <p:tag name="KSO_WM_BEAUTIFY_FLAG" val=""/>
</p:tagLst>
</file>

<file path=ppt/tags/tag1455.xml><?xml version="1.0" encoding="utf-8"?>
<p:tagLst xmlns:p="http://schemas.openxmlformats.org/presentationml/2006/main">
  <p:tag name="KSO_WM_BEAUTIFY_FLAG" val=""/>
</p:tagLst>
</file>

<file path=ppt/tags/tag1456.xml><?xml version="1.0" encoding="utf-8"?>
<p:tagLst xmlns:p="http://schemas.openxmlformats.org/presentationml/2006/main">
  <p:tag name="KSO_WM_BEAUTIFY_FLAG" val=""/>
</p:tagLst>
</file>

<file path=ppt/tags/tag1457.xml><?xml version="1.0" encoding="utf-8"?>
<p:tagLst xmlns:p="http://schemas.openxmlformats.org/presentationml/2006/main">
  <p:tag name="KSO_WM_BEAUTIFY_FLAG" val=""/>
</p:tagLst>
</file>

<file path=ppt/tags/tag1458.xml><?xml version="1.0" encoding="utf-8"?>
<p:tagLst xmlns:p="http://schemas.openxmlformats.org/presentationml/2006/main">
  <p:tag name="KSO_WM_BEAUTIFY_FLAG" val=""/>
</p:tagLst>
</file>

<file path=ppt/tags/tag1459.xml><?xml version="1.0" encoding="utf-8"?>
<p:tagLst xmlns:p="http://schemas.openxmlformats.org/presentationml/2006/main">
  <p:tag name="KSO_WM_BEAUTIFY_FLAG" val=""/>
</p:tagLst>
</file>

<file path=ppt/tags/tag1460.xml><?xml version="1.0" encoding="utf-8"?>
<p:tagLst xmlns:p="http://schemas.openxmlformats.org/presentationml/2006/main">
  <p:tag name="KSO_WM_BEAUTIFY_FLAG" val=""/>
</p:tagLst>
</file>

<file path=ppt/tags/tag1461.xml><?xml version="1.0" encoding="utf-8"?>
<p:tagLst xmlns:p="http://schemas.openxmlformats.org/presentationml/2006/main">
  <p:tag name="KSO_WM_BEAUTIFY_FLAG" val=""/>
</p:tagLst>
</file>

<file path=ppt/tags/tag1462.xml><?xml version="1.0" encoding="utf-8"?>
<p:tagLst xmlns:p="http://schemas.openxmlformats.org/presentationml/2006/main">
  <p:tag name="KSO_WM_BEAUTIFY_FLAG" val=""/>
</p:tagLst>
</file>

<file path=ppt/tags/tag1463.xml><?xml version="1.0" encoding="utf-8"?>
<p:tagLst xmlns:p="http://schemas.openxmlformats.org/presentationml/2006/main">
  <p:tag name="KSO_WM_BEAUTIFY_FLAG" val=""/>
</p:tagLst>
</file>

<file path=ppt/tags/tag1464.xml><?xml version="1.0" encoding="utf-8"?>
<p:tagLst xmlns:p="http://schemas.openxmlformats.org/presentationml/2006/main">
  <p:tag name="KSO_WM_BEAUTIFY_FLAG" val=""/>
</p:tagLst>
</file>

<file path=ppt/tags/tag1465.xml><?xml version="1.0" encoding="utf-8"?>
<p:tagLst xmlns:p="http://schemas.openxmlformats.org/presentationml/2006/main">
  <p:tag name="KSO_WM_BEAUTIFY_FLAG" val=""/>
</p:tagLst>
</file>

<file path=ppt/tags/tag1466.xml><?xml version="1.0" encoding="utf-8"?>
<p:tagLst xmlns:p="http://schemas.openxmlformats.org/presentationml/2006/main">
  <p:tag name="KSO_WM_BEAUTIFY_FLAG" val=""/>
</p:tagLst>
</file>

<file path=ppt/tags/tag1467.xml><?xml version="1.0" encoding="utf-8"?>
<p:tagLst xmlns:p="http://schemas.openxmlformats.org/presentationml/2006/main">
  <p:tag name="KSO_WM_BEAUTIFY_FLAG" val=""/>
</p:tagLst>
</file>

<file path=ppt/tags/tag1468.xml><?xml version="1.0" encoding="utf-8"?>
<p:tagLst xmlns:p="http://schemas.openxmlformats.org/presentationml/2006/main">
  <p:tag name="KSO_WM_BEAUTIFY_FLAG" val=""/>
</p:tagLst>
</file>

<file path=ppt/tags/tag1469.xml><?xml version="1.0" encoding="utf-8"?>
<p:tagLst xmlns:p="http://schemas.openxmlformats.org/presentationml/2006/main">
  <p:tag name="KSO_WM_BEAUTIFY_FLAG" val=""/>
</p:tagLst>
</file>

<file path=ppt/tags/tag1470.xml><?xml version="1.0" encoding="utf-8"?>
<p:tagLst xmlns:p="http://schemas.openxmlformats.org/presentationml/2006/main">
  <p:tag name="KSO_WM_BEAUTIFY_FLAG" val=""/>
</p:tagLst>
</file>

<file path=ppt/tags/tag1471.xml><?xml version="1.0" encoding="utf-8"?>
<p:tagLst xmlns:p="http://schemas.openxmlformats.org/presentationml/2006/main">
  <p:tag name="KSO_WM_BEAUTIFY_FLAG" val=""/>
</p:tagLst>
</file>

<file path=ppt/tags/tag1472.xml><?xml version="1.0" encoding="utf-8"?>
<p:tagLst xmlns:p="http://schemas.openxmlformats.org/presentationml/2006/main">
  <p:tag name="KSO_WM_BEAUTIFY_FLAG" val=""/>
</p:tagLst>
</file>

<file path=ppt/tags/tag1473.xml><?xml version="1.0" encoding="utf-8"?>
<p:tagLst xmlns:p="http://schemas.openxmlformats.org/presentationml/2006/main">
  <p:tag name="KSO_WM_BEAUTIFY_FLAG" val=""/>
</p:tagLst>
</file>

<file path=ppt/tags/tag1474.xml><?xml version="1.0" encoding="utf-8"?>
<p:tagLst xmlns:p="http://schemas.openxmlformats.org/presentationml/2006/main">
  <p:tag name="KSO_WM_BEAUTIFY_FLAG" val=""/>
</p:tagLst>
</file>

<file path=ppt/tags/tag1475.xml><?xml version="1.0" encoding="utf-8"?>
<p:tagLst xmlns:p="http://schemas.openxmlformats.org/presentationml/2006/main">
  <p:tag name="KSO_WM_BEAUTIFY_FLAG" val=""/>
</p:tagLst>
</file>

<file path=ppt/tags/tag1476.xml><?xml version="1.0" encoding="utf-8"?>
<p:tagLst xmlns:p="http://schemas.openxmlformats.org/presentationml/2006/main">
  <p:tag name="KSO_WM_BEAUTIFY_FLAG" val=""/>
</p:tagLst>
</file>

<file path=ppt/tags/tag1477.xml><?xml version="1.0" encoding="utf-8"?>
<p:tagLst xmlns:p="http://schemas.openxmlformats.org/presentationml/2006/main">
  <p:tag name="KSO_WM_BEAUTIFY_FLAG" val=""/>
</p:tagLst>
</file>

<file path=ppt/tags/tag1478.xml><?xml version="1.0" encoding="utf-8"?>
<p:tagLst xmlns:p="http://schemas.openxmlformats.org/presentationml/2006/main">
  <p:tag name="KSO_WM_BEAUTIFY_FLAG" val=""/>
</p:tagLst>
</file>

<file path=ppt/tags/tag1479.xml><?xml version="1.0" encoding="utf-8"?>
<p:tagLst xmlns:p="http://schemas.openxmlformats.org/presentationml/2006/main">
  <p:tag name="KSO_WM_BEAUTIFY_FLAG" val=""/>
</p:tagLst>
</file>

<file path=ppt/tags/tag1480.xml><?xml version="1.0" encoding="utf-8"?>
<p:tagLst xmlns:p="http://schemas.openxmlformats.org/presentationml/2006/main">
  <p:tag name="KSO_WM_BEAUTIFY_FLAG" val=""/>
</p:tagLst>
</file>

<file path=ppt/tags/tag1481.xml><?xml version="1.0" encoding="utf-8"?>
<p:tagLst xmlns:p="http://schemas.openxmlformats.org/presentationml/2006/main">
  <p:tag name="KSO_WM_BEAUTIFY_FLAG" val=""/>
</p:tagLst>
</file>

<file path=ppt/tags/tag1482.xml><?xml version="1.0" encoding="utf-8"?>
<p:tagLst xmlns:p="http://schemas.openxmlformats.org/presentationml/2006/main">
  <p:tag name="KSO_WM_BEAUTIFY_FLAG" val=""/>
</p:tagLst>
</file>

<file path=ppt/tags/tag1483.xml><?xml version="1.0" encoding="utf-8"?>
<p:tagLst xmlns:p="http://schemas.openxmlformats.org/presentationml/2006/main">
  <p:tag name="KSO_WM_BEAUTIFY_FLAG" val=""/>
</p:tagLst>
</file>

<file path=ppt/tags/tag1484.xml><?xml version="1.0" encoding="utf-8"?>
<p:tagLst xmlns:p="http://schemas.openxmlformats.org/presentationml/2006/main">
  <p:tag name="KSO_WM_BEAUTIFY_FLAG" val=""/>
</p:tagLst>
</file>

<file path=ppt/tags/tag1485.xml><?xml version="1.0" encoding="utf-8"?>
<p:tagLst xmlns:p="http://schemas.openxmlformats.org/presentationml/2006/main">
  <p:tag name="KSO_WM_BEAUTIFY_FLAG" val=""/>
</p:tagLst>
</file>

<file path=ppt/tags/tag1486.xml><?xml version="1.0" encoding="utf-8"?>
<p:tagLst xmlns:p="http://schemas.openxmlformats.org/presentationml/2006/main">
  <p:tag name="KSO_WM_BEAUTIFY_FLAG" val=""/>
</p:tagLst>
</file>

<file path=ppt/tags/tag1487.xml><?xml version="1.0" encoding="utf-8"?>
<p:tagLst xmlns:p="http://schemas.openxmlformats.org/presentationml/2006/main">
  <p:tag name="KSO_WM_BEAUTIFY_FLAG" val=""/>
</p:tagLst>
</file>

<file path=ppt/tags/tag1488.xml><?xml version="1.0" encoding="utf-8"?>
<p:tagLst xmlns:p="http://schemas.openxmlformats.org/presentationml/2006/main">
  <p:tag name="KSO_WM_BEAUTIFY_FLAG" val=""/>
</p:tagLst>
</file>

<file path=ppt/tags/tag1489.xml><?xml version="1.0" encoding="utf-8"?>
<p:tagLst xmlns:p="http://schemas.openxmlformats.org/presentationml/2006/main">
  <p:tag name="KSO_WM_BEAUTIFY_FLAG" val=""/>
</p:tagLst>
</file>

<file path=ppt/tags/tag1490.xml><?xml version="1.0" encoding="utf-8"?>
<p:tagLst xmlns:p="http://schemas.openxmlformats.org/presentationml/2006/main">
  <p:tag name="KSO_WM_BEAUTIFY_FLAG" val=""/>
</p:tagLst>
</file>

<file path=ppt/tags/tag1491.xml><?xml version="1.0" encoding="utf-8"?>
<p:tagLst xmlns:p="http://schemas.openxmlformats.org/presentationml/2006/main">
  <p:tag name="KSO_WM_BEAUTIFY_FLAG" val=""/>
</p:tagLst>
</file>

<file path=ppt/tags/tag1492.xml><?xml version="1.0" encoding="utf-8"?>
<p:tagLst xmlns:p="http://schemas.openxmlformats.org/presentationml/2006/main">
  <p:tag name="KSO_WM_BEAUTIFY_FLAG" val=""/>
</p:tagLst>
</file>

<file path=ppt/tags/tag1493.xml><?xml version="1.0" encoding="utf-8"?>
<p:tagLst xmlns:p="http://schemas.openxmlformats.org/presentationml/2006/main">
  <p:tag name="KSO_WM_BEAUTIFY_FLAG" val=""/>
</p:tagLst>
</file>

<file path=ppt/tags/tag1494.xml><?xml version="1.0" encoding="utf-8"?>
<p:tagLst xmlns:p="http://schemas.openxmlformats.org/presentationml/2006/main">
  <p:tag name="KSO_WM_BEAUTIFY_FLAG" val=""/>
</p:tagLst>
</file>

<file path=ppt/tags/tag1495.xml><?xml version="1.0" encoding="utf-8"?>
<p:tagLst xmlns:p="http://schemas.openxmlformats.org/presentationml/2006/main">
  <p:tag name="KSO_WM_BEAUTIFY_FLAG" val=""/>
</p:tagLst>
</file>

<file path=ppt/tags/tag1496.xml><?xml version="1.0" encoding="utf-8"?>
<p:tagLst xmlns:p="http://schemas.openxmlformats.org/presentationml/2006/main">
  <p:tag name="KSO_WM_BEAUTIFY_FLAG" val=""/>
</p:tagLst>
</file>

<file path=ppt/tags/tag1497.xml><?xml version="1.0" encoding="utf-8"?>
<p:tagLst xmlns:p="http://schemas.openxmlformats.org/presentationml/2006/main">
  <p:tag name="KSO_WM_BEAUTIFY_FLAG" val=""/>
</p:tagLst>
</file>

<file path=ppt/tags/tag1498.xml><?xml version="1.0" encoding="utf-8"?>
<p:tagLst xmlns:p="http://schemas.openxmlformats.org/presentationml/2006/main">
  <p:tag name="KSO_WM_BEAUTIFY_FLAG" val=""/>
</p:tagLst>
</file>

<file path=ppt/tags/tag1499.xml><?xml version="1.0" encoding="utf-8"?>
<p:tagLst xmlns:p="http://schemas.openxmlformats.org/presentationml/2006/main">
  <p:tag name="KSO_WM_BEAUTIFY_FLAG" val=""/>
</p:tagLst>
</file>

<file path=ppt/tags/tag1500.xml><?xml version="1.0" encoding="utf-8"?>
<p:tagLst xmlns:p="http://schemas.openxmlformats.org/presentationml/2006/main">
  <p:tag name="KSO_WM_BEAUTIFY_FLAG" val=""/>
</p:tagLst>
</file>

<file path=ppt/tags/tag1501.xml><?xml version="1.0" encoding="utf-8"?>
<p:tagLst xmlns:p="http://schemas.openxmlformats.org/presentationml/2006/main">
  <p:tag name="KSO_WM_BEAUTIFY_FLAG" val=""/>
</p:tagLst>
</file>

<file path=ppt/tags/tag1502.xml><?xml version="1.0" encoding="utf-8"?>
<p:tagLst xmlns:p="http://schemas.openxmlformats.org/presentationml/2006/main">
  <p:tag name="KSO_WM_BEAUTIFY_FLAG" val=""/>
</p:tagLst>
</file>

<file path=ppt/tags/tag1503.xml><?xml version="1.0" encoding="utf-8"?>
<p:tagLst xmlns:p="http://schemas.openxmlformats.org/presentationml/2006/main">
  <p:tag name="KSO_WM_BEAUTIFY_FLAG" val=""/>
</p:tagLst>
</file>

<file path=ppt/tags/tag1504.xml><?xml version="1.0" encoding="utf-8"?>
<p:tagLst xmlns:p="http://schemas.openxmlformats.org/presentationml/2006/main">
  <p:tag name="KSO_WM_BEAUTIFY_FLAG" val=""/>
</p:tagLst>
</file>

<file path=ppt/tags/tag1505.xml><?xml version="1.0" encoding="utf-8"?>
<p:tagLst xmlns:p="http://schemas.openxmlformats.org/presentationml/2006/main">
  <p:tag name="KSO_WM_BEAUTIFY_FLAG" val=""/>
</p:tagLst>
</file>

<file path=ppt/tags/tag1506.xml><?xml version="1.0" encoding="utf-8"?>
<p:tagLst xmlns:p="http://schemas.openxmlformats.org/presentationml/2006/main">
  <p:tag name="KSO_WM_BEAUTIFY_FLAG" val=""/>
</p:tagLst>
</file>

<file path=ppt/tags/tag1507.xml><?xml version="1.0" encoding="utf-8"?>
<p:tagLst xmlns:p="http://schemas.openxmlformats.org/presentationml/2006/main">
  <p:tag name="KSO_WM_BEAUTIFY_FLAG" val=""/>
</p:tagLst>
</file>

<file path=ppt/tags/tag1508.xml><?xml version="1.0" encoding="utf-8"?>
<p:tagLst xmlns:p="http://schemas.openxmlformats.org/presentationml/2006/main">
  <p:tag name="KSO_WM_BEAUTIFY_FLAG" val=""/>
</p:tagLst>
</file>

<file path=ppt/tags/tag1509.xml><?xml version="1.0" encoding="utf-8"?>
<p:tagLst xmlns:p="http://schemas.openxmlformats.org/presentationml/2006/main">
  <p:tag name="KSO_WM_BEAUTIFY_FLAG" val=""/>
</p:tagLst>
</file>

<file path=ppt/tags/tag1510.xml><?xml version="1.0" encoding="utf-8"?>
<p:tagLst xmlns:p="http://schemas.openxmlformats.org/presentationml/2006/main">
  <p:tag name="KSO_WM_BEAUTIFY_FLAG" val=""/>
</p:tagLst>
</file>

<file path=ppt/tags/tag1511.xml><?xml version="1.0" encoding="utf-8"?>
<p:tagLst xmlns:p="http://schemas.openxmlformats.org/presentationml/2006/main">
  <p:tag name="KSO_WM_BEAUTIFY_FLAG" val=""/>
</p:tagLst>
</file>

<file path=ppt/tags/tag1512.xml><?xml version="1.0" encoding="utf-8"?>
<p:tagLst xmlns:p="http://schemas.openxmlformats.org/presentationml/2006/main">
  <p:tag name="KSO_WM_BEAUTIFY_FLAG" val=""/>
</p:tagLst>
</file>

<file path=ppt/tags/tag1513.xml><?xml version="1.0" encoding="utf-8"?>
<p:tagLst xmlns:p="http://schemas.openxmlformats.org/presentationml/2006/main">
  <p:tag name="KSO_WM_BEAUTIFY_FLAG" val=""/>
</p:tagLst>
</file>

<file path=ppt/tags/tag1514.xml><?xml version="1.0" encoding="utf-8"?>
<p:tagLst xmlns:p="http://schemas.openxmlformats.org/presentationml/2006/main">
  <p:tag name="KSO_WM_BEAUTIFY_FLAG" val=""/>
</p:tagLst>
</file>

<file path=ppt/tags/tag1515.xml><?xml version="1.0" encoding="utf-8"?>
<p:tagLst xmlns:p="http://schemas.openxmlformats.org/presentationml/2006/main">
  <p:tag name="KSO_WM_BEAUTIFY_FLAG" val=""/>
</p:tagLst>
</file>

<file path=ppt/tags/tag1516.xml><?xml version="1.0" encoding="utf-8"?>
<p:tagLst xmlns:p="http://schemas.openxmlformats.org/presentationml/2006/main">
  <p:tag name="KSO_WM_BEAUTIFY_FLAG" val=""/>
</p:tagLst>
</file>

<file path=ppt/tags/tag1517.xml><?xml version="1.0" encoding="utf-8"?>
<p:tagLst xmlns:p="http://schemas.openxmlformats.org/presentationml/2006/main">
  <p:tag name="KSO_WM_BEAUTIFY_FLAG" val=""/>
</p:tagLst>
</file>

<file path=ppt/tags/tag1518.xml><?xml version="1.0" encoding="utf-8"?>
<p:tagLst xmlns:p="http://schemas.openxmlformats.org/presentationml/2006/main">
  <p:tag name="KSO_WM_BEAUTIFY_FLAG" val=""/>
</p:tagLst>
</file>

<file path=ppt/tags/tag1519.xml><?xml version="1.0" encoding="utf-8"?>
<p:tagLst xmlns:p="http://schemas.openxmlformats.org/presentationml/2006/main">
  <p:tag name="KSO_WM_BEAUTIFY_FLAG" val=""/>
</p:tagLst>
</file>

<file path=ppt/tags/tag1520.xml><?xml version="1.0" encoding="utf-8"?>
<p:tagLst xmlns:p="http://schemas.openxmlformats.org/presentationml/2006/main">
  <p:tag name="KSO_WM_BEAUTIFY_FLAG" val=""/>
</p:tagLst>
</file>

<file path=ppt/tags/tag1521.xml><?xml version="1.0" encoding="utf-8"?>
<p:tagLst xmlns:p="http://schemas.openxmlformats.org/presentationml/2006/main">
  <p:tag name="KSO_WM_BEAUTIFY_FLAG" val=""/>
</p:tagLst>
</file>

<file path=ppt/tags/tag1522.xml><?xml version="1.0" encoding="utf-8"?>
<p:tagLst xmlns:p="http://schemas.openxmlformats.org/presentationml/2006/main">
  <p:tag name="KSO_WM_BEAUTIFY_FLAG" val=""/>
</p:tagLst>
</file>

<file path=ppt/tags/tag1523.xml><?xml version="1.0" encoding="utf-8"?>
<p:tagLst xmlns:p="http://schemas.openxmlformats.org/presentationml/2006/main">
  <p:tag name="KSO_WM_BEAUTIFY_FLAG" val=""/>
</p:tagLst>
</file>

<file path=ppt/tags/tag1524.xml><?xml version="1.0" encoding="utf-8"?>
<p:tagLst xmlns:p="http://schemas.openxmlformats.org/presentationml/2006/main">
  <p:tag name="KSO_WM_BEAUTIFY_FLAG" val=""/>
</p:tagLst>
</file>

<file path=ppt/tags/tag1525.xml><?xml version="1.0" encoding="utf-8"?>
<p:tagLst xmlns:p="http://schemas.openxmlformats.org/presentationml/2006/main">
  <p:tag name="KSO_WM_BEAUTIFY_FLAG" val=""/>
</p:tagLst>
</file>

<file path=ppt/tags/tag1526.xml><?xml version="1.0" encoding="utf-8"?>
<p:tagLst xmlns:p="http://schemas.openxmlformats.org/presentationml/2006/main">
  <p:tag name="KSO_WM_BEAUTIFY_FLAG" val=""/>
</p:tagLst>
</file>

<file path=ppt/tags/tag1527.xml><?xml version="1.0" encoding="utf-8"?>
<p:tagLst xmlns:p="http://schemas.openxmlformats.org/presentationml/2006/main">
  <p:tag name="KSO_WM_BEAUTIFY_FLAG" val=""/>
</p:tagLst>
</file>

<file path=ppt/tags/tag1528.xml><?xml version="1.0" encoding="utf-8"?>
<p:tagLst xmlns:p="http://schemas.openxmlformats.org/presentationml/2006/main">
  <p:tag name="KSO_WM_BEAUTIFY_FLAG" val=""/>
</p:tagLst>
</file>

<file path=ppt/tags/tag1529.xml><?xml version="1.0" encoding="utf-8"?>
<p:tagLst xmlns:p="http://schemas.openxmlformats.org/presentationml/2006/main">
  <p:tag name="KSO_WM_BEAUTIFY_FLAG" val=""/>
</p:tagLst>
</file>

<file path=ppt/tags/tag1530.xml><?xml version="1.0" encoding="utf-8"?>
<p:tagLst xmlns:p="http://schemas.openxmlformats.org/presentationml/2006/main">
  <p:tag name="KSO_WM_BEAUTIFY_FLAG" val=""/>
</p:tagLst>
</file>

<file path=ppt/tags/tag1531.xml><?xml version="1.0" encoding="utf-8"?>
<p:tagLst xmlns:p="http://schemas.openxmlformats.org/presentationml/2006/main">
  <p:tag name="KSO_WM_BEAUTIFY_FLAG" val=""/>
</p:tagLst>
</file>

<file path=ppt/tags/tag1532.xml><?xml version="1.0" encoding="utf-8"?>
<p:tagLst xmlns:p="http://schemas.openxmlformats.org/presentationml/2006/main">
  <p:tag name="KSO_WM_BEAUTIFY_FLAG" val=""/>
</p:tagLst>
</file>

<file path=ppt/tags/tag1533.xml><?xml version="1.0" encoding="utf-8"?>
<p:tagLst xmlns:p="http://schemas.openxmlformats.org/presentationml/2006/main">
  <p:tag name="KSO_WM_BEAUTIFY_FLAG" val=""/>
</p:tagLst>
</file>

<file path=ppt/tags/tag1534.xml><?xml version="1.0" encoding="utf-8"?>
<p:tagLst xmlns:p="http://schemas.openxmlformats.org/presentationml/2006/main">
  <p:tag name="KSO_WM_BEAUTIFY_FLAG" val=""/>
</p:tagLst>
</file>

<file path=ppt/tags/tag1535.xml><?xml version="1.0" encoding="utf-8"?>
<p:tagLst xmlns:p="http://schemas.openxmlformats.org/presentationml/2006/main">
  <p:tag name="KSO_WM_BEAUTIFY_FLAG" val=""/>
</p:tagLst>
</file>

<file path=ppt/tags/tag1536.xml><?xml version="1.0" encoding="utf-8"?>
<p:tagLst xmlns:p="http://schemas.openxmlformats.org/presentationml/2006/main">
  <p:tag name="KSO_WM_BEAUTIFY_FLAG" val=""/>
</p:tagLst>
</file>

<file path=ppt/tags/tag1537.xml><?xml version="1.0" encoding="utf-8"?>
<p:tagLst xmlns:p="http://schemas.openxmlformats.org/presentationml/2006/main">
  <p:tag name="KSO_WM_BEAUTIFY_FLAG" val=""/>
</p:tagLst>
</file>

<file path=ppt/tags/tag1538.xml><?xml version="1.0" encoding="utf-8"?>
<p:tagLst xmlns:p="http://schemas.openxmlformats.org/presentationml/2006/main">
  <p:tag name="KSO_WM_BEAUTIFY_FLAG" val=""/>
</p:tagLst>
</file>

<file path=ppt/tags/tag1539.xml><?xml version="1.0" encoding="utf-8"?>
<p:tagLst xmlns:p="http://schemas.openxmlformats.org/presentationml/2006/main">
  <p:tag name="KSO_WM_BEAUTIFY_FLAG" val=""/>
</p:tagLst>
</file>

<file path=ppt/tags/tag1540.xml><?xml version="1.0" encoding="utf-8"?>
<p:tagLst xmlns:p="http://schemas.openxmlformats.org/presentationml/2006/main">
  <p:tag name="KSO_WM_BEAUTIFY_FLAG" val=""/>
</p:tagLst>
</file>

<file path=ppt/tags/tag1541.xml><?xml version="1.0" encoding="utf-8"?>
<p:tagLst xmlns:p="http://schemas.openxmlformats.org/presentationml/2006/main">
  <p:tag name="KSO_WM_BEAUTIFY_FLAG" val=""/>
</p:tagLst>
</file>

<file path=ppt/tags/tag1542.xml><?xml version="1.0" encoding="utf-8"?>
<p:tagLst xmlns:p="http://schemas.openxmlformats.org/presentationml/2006/main">
  <p:tag name="KSO_WM_BEAUTIFY_FLAG" val=""/>
</p:tagLst>
</file>

<file path=ppt/tags/tag1543.xml><?xml version="1.0" encoding="utf-8"?>
<p:tagLst xmlns:p="http://schemas.openxmlformats.org/presentationml/2006/main">
  <p:tag name="KSO_WM_BEAUTIFY_FLAG" val=""/>
</p:tagLst>
</file>

<file path=ppt/tags/tag1544.xml><?xml version="1.0" encoding="utf-8"?>
<p:tagLst xmlns:p="http://schemas.openxmlformats.org/presentationml/2006/main">
  <p:tag name="KSO_WM_BEAUTIFY_FLAG" val=""/>
</p:tagLst>
</file>

<file path=ppt/tags/tag1545.xml><?xml version="1.0" encoding="utf-8"?>
<p:tagLst xmlns:p="http://schemas.openxmlformats.org/presentationml/2006/main">
  <p:tag name="KSO_WM_BEAUTIFY_FLAG" val=""/>
</p:tagLst>
</file>

<file path=ppt/tags/tag1546.xml><?xml version="1.0" encoding="utf-8"?>
<p:tagLst xmlns:p="http://schemas.openxmlformats.org/presentationml/2006/main">
  <p:tag name="KSO_WM_BEAUTIFY_FLAG" val=""/>
</p:tagLst>
</file>

<file path=ppt/tags/tag1547.xml><?xml version="1.0" encoding="utf-8"?>
<p:tagLst xmlns:p="http://schemas.openxmlformats.org/presentationml/2006/main">
  <p:tag name="KSO_WM_BEAUTIFY_FLAG" val=""/>
</p:tagLst>
</file>

<file path=ppt/tags/tag1548.xml><?xml version="1.0" encoding="utf-8"?>
<p:tagLst xmlns:p="http://schemas.openxmlformats.org/presentationml/2006/main">
  <p:tag name="KSO_WM_BEAUTIFY_FLAG" val=""/>
</p:tagLst>
</file>

<file path=ppt/tags/tag1549.xml><?xml version="1.0" encoding="utf-8"?>
<p:tagLst xmlns:p="http://schemas.openxmlformats.org/presentationml/2006/main">
  <p:tag name="KSO_WM_BEAUTIFY_FLAG" val=""/>
</p:tagLst>
</file>

<file path=ppt/tags/tag1550.xml><?xml version="1.0" encoding="utf-8"?>
<p:tagLst xmlns:p="http://schemas.openxmlformats.org/presentationml/2006/main">
  <p:tag name="KSO_WM_BEAUTIFY_FLAG" val=""/>
</p:tagLst>
</file>

<file path=ppt/tags/tag155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1"/>
  <p:tag name="KSO_WM_UNIT_ID" val="diagram20176545_3*r_i*1_1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8"/>
  <p:tag name="KSO_WM_UNIT_FILL_TYPE" val="1"/>
  <p:tag name="KSO_WM_UNIT_TEXT_FILL_FORE_SCHEMECOLOR_INDEX" val="13"/>
  <p:tag name="KSO_WM_UNIT_TEXT_FILL_TYPE" val="1"/>
</p:tagLst>
</file>

<file path=ppt/tags/tag155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2"/>
  <p:tag name="KSO_WM_UNIT_ID" val="diagram20176545_3*r_i*1_2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5"/>
  <p:tag name="KSO_WM_UNIT_FILL_TYPE" val="1"/>
  <p:tag name="KSO_WM_UNIT_TEXT_FILL_FORE_SCHEMECOLOR_INDEX" val="13"/>
  <p:tag name="KSO_WM_UNIT_TEXT_FILL_TYPE" val="1"/>
</p:tagLst>
</file>

<file path=ppt/tags/tag155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3"/>
  <p:tag name="KSO_WM_UNIT_ID" val="diagram20176545_3*r_i*1_3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5"/>
  <p:tag name="KSO_WM_UNIT_FILL_TYPE" val="1"/>
  <p:tag name="KSO_WM_UNIT_TEXT_FILL_FORE_SCHEMECOLOR_INDEX" val="13"/>
  <p:tag name="KSO_WM_UNIT_TEXT_FILL_TYPE" val="1"/>
</p:tagLst>
</file>

<file path=ppt/tags/tag155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4"/>
  <p:tag name="KSO_WM_UNIT_ID" val="diagram20176545_3*r_i*1_4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9"/>
  <p:tag name="KSO_WM_UNIT_FILL_TYPE" val="1"/>
  <p:tag name="KSO_WM_UNIT_TEXT_FILL_FORE_SCHEMECOLOR_INDEX" val="13"/>
  <p:tag name="KSO_WM_UNIT_TEXT_FILL_TYPE" val="1"/>
</p:tagLst>
</file>

<file path=ppt/tags/tag155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5"/>
  <p:tag name="KSO_WM_UNIT_ID" val="diagram20176545_3*r_i*1_5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6"/>
  <p:tag name="KSO_WM_UNIT_FILL_TYPE" val="1"/>
  <p:tag name="KSO_WM_UNIT_TEXT_FILL_FORE_SCHEMECOLOR_INDEX" val="13"/>
  <p:tag name="KSO_WM_UNIT_TEXT_FILL_TYPE" val="1"/>
</p:tagLst>
</file>

<file path=ppt/tags/tag155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6"/>
  <p:tag name="KSO_WM_UNIT_ID" val="diagram20176545_3*r_i*1_6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6"/>
  <p:tag name="KSO_WM_UNIT_FILL_TYPE" val="1"/>
  <p:tag name="KSO_WM_UNIT_TEXT_FILL_FORE_SCHEMECOLOR_INDEX" val="13"/>
  <p:tag name="KSO_WM_UNIT_TEXT_FILL_TYPE" val="1"/>
</p:tagLst>
</file>

<file path=ppt/tags/tag15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7"/>
  <p:tag name="KSO_WM_UNIT_ID" val="diagram20176545_3*r_i*1_7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9"/>
  <p:tag name="KSO_WM_UNIT_FILL_TYPE" val="1"/>
  <p:tag name="KSO_WM_UNIT_TEXT_FILL_FORE_SCHEMECOLOR_INDEX" val="13"/>
  <p:tag name="KSO_WM_UNIT_TEXT_FILL_TYPE" val="1"/>
</p:tagLst>
</file>

<file path=ppt/tags/tag15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8"/>
  <p:tag name="KSO_WM_UNIT_ID" val="diagram20176545_3*r_i*1_8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10"/>
  <p:tag name="KSO_WM_UNIT_FILL_TYPE" val="1"/>
  <p:tag name="KSO_WM_UNIT_TEXT_FILL_FORE_SCHEMECOLOR_INDEX" val="13"/>
  <p:tag name="KSO_WM_UNIT_TEXT_FILL_TYPE" val="1"/>
</p:tagLst>
</file>

<file path=ppt/tags/tag155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9"/>
  <p:tag name="KSO_WM_UNIT_ID" val="diagram20176545_3*r_i*1_9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7"/>
  <p:tag name="KSO_WM_UNIT_FILL_TYPE" val="1"/>
  <p:tag name="KSO_WM_UNIT_TEXT_FILL_FORE_SCHEMECOLOR_INDEX" val="13"/>
  <p:tag name="KSO_WM_UNIT_TEXT_FILL_TYPE" val="1"/>
</p:tagLst>
</file>

<file path=ppt/tags/tag156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10"/>
  <p:tag name="KSO_WM_UNIT_ID" val="diagram20176545_3*r_i*1_10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7"/>
  <p:tag name="KSO_WM_UNIT_FILL_TYPE" val="1"/>
  <p:tag name="KSO_WM_UNIT_TEXT_FILL_FORE_SCHEMECOLOR_INDEX" val="13"/>
  <p:tag name="KSO_WM_UNIT_TEXT_FILL_TYPE" val="1"/>
</p:tagLst>
</file>

<file path=ppt/tags/tag156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11"/>
  <p:tag name="KSO_WM_UNIT_ID" val="diagram20176545_3*r_i*1_11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10"/>
  <p:tag name="KSO_WM_UNIT_FILL_TYPE" val="1"/>
  <p:tag name="KSO_WM_UNIT_TEXT_FILL_FORE_SCHEMECOLOR_INDEX" val="13"/>
  <p:tag name="KSO_WM_UNIT_TEXT_FILL_TYPE" val="1"/>
</p:tagLst>
</file>

<file path=ppt/tags/tag156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12"/>
  <p:tag name="KSO_WM_UNIT_ID" val="diagram20176545_3*r_i*1_12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FILL_FORE_SCHEMECOLOR_INDEX" val="8"/>
  <p:tag name="KSO_WM_UNIT_FILL_TYPE" val="1"/>
  <p:tag name="KSO_WM_UNIT_TEXT_FILL_FORE_SCHEMECOLOR_INDEX" val="13"/>
  <p:tag name="KSO_WM_UNIT_TEXT_FILL_TYPE" val="1"/>
</p:tagLst>
</file>

<file path=ppt/tags/tag156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13"/>
  <p:tag name="KSO_WM_UNIT_ID" val="diagram20176545_3*r_i*1_13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LINE_FORE_SCHEMECOLOR_INDEX" val="6"/>
  <p:tag name="KSO_WM_UNIT_LINE_FILL_TYPE" val="2"/>
</p:tagLst>
</file>

<file path=ppt/tags/tag156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14"/>
  <p:tag name="KSO_WM_UNIT_ID" val="diagram20176545_3*r_i*1_14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LINE_FORE_SCHEMECOLOR_INDEX" val="6"/>
  <p:tag name="KSO_WM_UNIT_LINE_FILL_TYPE" val="2"/>
</p:tagLst>
</file>

<file path=ppt/tags/tag156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15"/>
  <p:tag name="KSO_WM_UNIT_ID" val="diagram20176545_3*r_i*1_15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LINE_FORE_SCHEMECOLOR_INDEX" val="6"/>
  <p:tag name="KSO_WM_UNIT_LINE_FILL_TYPE" val="2"/>
</p:tagLst>
</file>

<file path=ppt/tags/tag1566.xml><?xml version="1.0" encoding="utf-8"?>
<p:tagLst xmlns:p="http://schemas.openxmlformats.org/presentationml/2006/main"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t"/>
  <p:tag name="KSO_WM_UNIT_INDEX" val="1_1"/>
  <p:tag name="KSO_WM_UNIT_ID" val="diagram20176545_3*r_t*1_1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PRESET_TEXT" val="单击此处添加标题"/>
  <p:tag name="KSO_WM_UNIT_TEXT_FILL_FORE_SCHEMECOLOR_INDEX" val="13"/>
  <p:tag name="KSO_WM_UNIT_TEXT_FILL_TYPE" val="1"/>
</p:tagLst>
</file>

<file path=ppt/tags/tag1567.xml><?xml version="1.0" encoding="utf-8"?>
<p:tagLst xmlns:p="http://schemas.openxmlformats.org/presentationml/2006/main">
  <p:tag name="KSO_WM_UNIT_NOCLEAR" val="0"/>
  <p:tag name="KSO_WM_UNIT_VALUE" val="3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v"/>
  <p:tag name="KSO_WM_UNIT_INDEX" val="1_1"/>
  <p:tag name="KSO_WM_UNIT_ID" val="diagram20176545_3*r_v*1_1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PRESET_TEXT" val="单击此处添加文本具体内容，简明扼要的阐述您的观点。"/>
  <p:tag name="KSO_WM_UNIT_TEXT_FILL_FORE_SCHEMECOLOR_INDEX" val="13"/>
  <p:tag name="KSO_WM_UNIT_TEXT_FILL_TYPE" val="1"/>
</p:tagLst>
</file>

<file path=ppt/tags/tag1568.xml><?xml version="1.0" encoding="utf-8"?>
<p:tagLst xmlns:p="http://schemas.openxmlformats.org/presentationml/2006/main">
  <p:tag name="KSO_WM_UNIT_NOCLEAR" val="0"/>
  <p:tag name="KSO_WM_UNIT_VALUE" val="3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v"/>
  <p:tag name="KSO_WM_UNIT_INDEX" val="1_3"/>
  <p:tag name="KSO_WM_UNIT_ID" val="diagram20176545_3*r_v*1_3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PRESET_TEXT" val="单击此处添加文本具体内容，简明扼要的阐述您的观点。"/>
  <p:tag name="KSO_WM_UNIT_TEXT_FILL_FORE_SCHEMECOLOR_INDEX" val="13"/>
  <p:tag name="KSO_WM_UNIT_TEXT_FILL_TYPE" val="1"/>
</p:tagLst>
</file>

<file path=ppt/tags/tag1569.xml><?xml version="1.0" encoding="utf-8"?>
<p:tagLst xmlns:p="http://schemas.openxmlformats.org/presentationml/2006/main">
  <p:tag name="KSO_WM_UNIT_NOCLEAR" val="0"/>
  <p:tag name="KSO_WM_UNIT_VALUE" val="3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v"/>
  <p:tag name="KSO_WM_UNIT_INDEX" val="1_5"/>
  <p:tag name="KSO_WM_UNIT_ID" val="diagram20176545_3*r_v*1_5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PRESET_TEXT" val="单击此处添加文本具体内容，简明扼要的阐述您的观点。"/>
  <p:tag name="KSO_WM_UNIT_TEXT_FILL_FORE_SCHEMECOLOR_INDEX" val="13"/>
  <p:tag name="KSO_WM_UNIT_TEXT_FILL_TYPE" val="1"/>
</p:tagLst>
</file>

<file path=ppt/tags/tag157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16"/>
  <p:tag name="KSO_WM_UNIT_ID" val="diagram20176545_3*r_i*1_16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LINE_FORE_SCHEMECOLOR_INDEX" val="6"/>
  <p:tag name="KSO_WM_UNIT_LINE_FILL_TYPE" val="2"/>
</p:tagLst>
</file>

<file path=ppt/tags/tag157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17"/>
  <p:tag name="KSO_WM_UNIT_ID" val="diagram20176545_3*r_i*1_17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LINE_FORE_SCHEMECOLOR_INDEX" val="6"/>
  <p:tag name="KSO_WM_UNIT_LINE_FILL_TYPE" val="2"/>
</p:tagLst>
</file>

<file path=ppt/tags/tag157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i"/>
  <p:tag name="KSO_WM_UNIT_INDEX" val="1_18"/>
  <p:tag name="KSO_WM_UNIT_ID" val="diagram20176545_3*r_i*1_18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LINE_FORE_SCHEMECOLOR_INDEX" val="6"/>
  <p:tag name="KSO_WM_UNIT_LINE_FILL_TYPE" val="2"/>
</p:tagLst>
</file>

<file path=ppt/tags/tag1573.xml><?xml version="1.0" encoding="utf-8"?>
<p:tagLst xmlns:p="http://schemas.openxmlformats.org/presentationml/2006/main">
  <p:tag name="KSO_WM_UNIT_NOCLEAR" val="0"/>
  <p:tag name="KSO_WM_UNIT_VALUE" val="3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v"/>
  <p:tag name="KSO_WM_UNIT_INDEX" val="1_2"/>
  <p:tag name="KSO_WM_UNIT_ID" val="diagram20176545_3*r_v*1_2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PRESET_TEXT" val="单击此处添加文本具体内容，简明扼要的阐述您的观点。"/>
  <p:tag name="KSO_WM_UNIT_TEXT_FILL_FORE_SCHEMECOLOR_INDEX" val="13"/>
  <p:tag name="KSO_WM_UNIT_TEXT_FILL_TYPE" val="1"/>
</p:tagLst>
</file>

<file path=ppt/tags/tag1574.xml><?xml version="1.0" encoding="utf-8"?>
<p:tagLst xmlns:p="http://schemas.openxmlformats.org/presentationml/2006/main">
  <p:tag name="KSO_WM_UNIT_NOCLEAR" val="0"/>
  <p:tag name="KSO_WM_UNIT_VALUE" val="3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v"/>
  <p:tag name="KSO_WM_UNIT_INDEX" val="1_4"/>
  <p:tag name="KSO_WM_UNIT_ID" val="diagram20176545_3*r_v*1_4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PRESET_TEXT" val="单击此处添加文本具体内容，简明扼要的阐述您的观点。"/>
  <p:tag name="KSO_WM_UNIT_TEXT_FILL_FORE_SCHEMECOLOR_INDEX" val="13"/>
  <p:tag name="KSO_WM_UNIT_TEXT_FILL_TYPE" val="1"/>
</p:tagLst>
</file>

<file path=ppt/tags/tag1575.xml><?xml version="1.0" encoding="utf-8"?>
<p:tagLst xmlns:p="http://schemas.openxmlformats.org/presentationml/2006/main">
  <p:tag name="KSO_WM_UNIT_NOCLEAR" val="0"/>
  <p:tag name="KSO_WM_UNIT_VALUE" val="3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v"/>
  <p:tag name="KSO_WM_UNIT_INDEX" val="1_6"/>
  <p:tag name="KSO_WM_UNIT_ID" val="diagram20176545_3*r_v*1_6"/>
  <p:tag name="KSO_WM_TEMPLATE_CATEGORY" val="diagram"/>
  <p:tag name="KSO_WM_TEMPLATE_INDEX" val="20176545"/>
  <p:tag name="KSO_WM_UNIT_LAYERLEVEL" val="1_1"/>
  <p:tag name="KSO_WM_TAG_VERSION" val="1.0"/>
  <p:tag name="KSO_WM_BEAUTIFY_FLAG" val="#wm#"/>
  <p:tag name="KSO_WM_UNIT_DIAGRAM_CONTRAST_TITLE_CNT" val="2"/>
  <p:tag name="KSO_WM_UNIT_DIAGRAM_DIMENSION_TITLE_CNT" val="3"/>
  <p:tag name="KSO_WM_UNIT_PRESET_TEXT" val="单击此处添加文本具体内容，简明扼要的阐述您的观点。"/>
  <p:tag name="KSO_WM_UNIT_TEXT_FILL_FORE_SCHEMECOLOR_INDEX" val="13"/>
  <p:tag name="KSO_WM_UNIT_TEXT_FILL_TYPE" val="1"/>
</p:tagLst>
</file>

<file path=ppt/tags/tag1576.xml><?xml version="1.0" encoding="utf-8"?>
<p:tagLst xmlns:p="http://schemas.openxmlformats.org/presentationml/2006/main"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t"/>
  <p:tag name="KSO_WM_UNIT_INDEX" val="1_1"/>
  <p:tag name="KSO_WM_UNIT_ID" val="diagram20176545_3*r_t*1_1"/>
  <p:tag name="KSO_WM_TEMPLATE_CATEGORY" val="diagram"/>
  <p:tag name="KSO_WM_TEMPLATE_INDEX" val="20176545"/>
  <p:tag name="KSO_WM_UNIT_LAYERLEVEL" val="1_1"/>
  <p:tag name="KSO_WM_TAG_VERSION" val="1.0"/>
  <p:tag name="KSO_WM_BEAUTIFY_FLAG" val=""/>
  <p:tag name="KSO_WM_UNIT_DIAGRAM_CONTRAST_TITLE_CNT" val="2"/>
  <p:tag name="KSO_WM_UNIT_DIAGRAM_DIMENSION_TITLE_CNT" val="3"/>
  <p:tag name="KSO_WM_UNIT_PRESET_TEXT" val="单击此处添加标题"/>
  <p:tag name="KSO_WM_UNIT_TEXT_FILL_FORE_SCHEMECOLOR_INDEX" val="13"/>
  <p:tag name="KSO_WM_UNIT_TEXT_FILL_TYPE" val="1"/>
</p:tagLst>
</file>

<file path=ppt/tags/tag1577.xml><?xml version="1.0" encoding="utf-8"?>
<p:tagLst xmlns:p="http://schemas.openxmlformats.org/presentationml/2006/main"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t"/>
  <p:tag name="KSO_WM_UNIT_INDEX" val="1_1"/>
  <p:tag name="KSO_WM_UNIT_ID" val="diagram20176545_3*r_t*1_1"/>
  <p:tag name="KSO_WM_TEMPLATE_CATEGORY" val="diagram"/>
  <p:tag name="KSO_WM_TEMPLATE_INDEX" val="20176545"/>
  <p:tag name="KSO_WM_UNIT_LAYERLEVEL" val="1_1"/>
  <p:tag name="KSO_WM_TAG_VERSION" val="1.0"/>
  <p:tag name="KSO_WM_BEAUTIFY_FLAG" val=""/>
  <p:tag name="KSO_WM_UNIT_DIAGRAM_CONTRAST_TITLE_CNT" val="2"/>
  <p:tag name="KSO_WM_UNIT_DIAGRAM_DIMENSION_TITLE_CNT" val="3"/>
  <p:tag name="KSO_WM_UNIT_PRESET_TEXT" val="单击此处添加标题"/>
  <p:tag name="KSO_WM_UNIT_TEXT_FILL_FORE_SCHEMECOLOR_INDEX" val="13"/>
  <p:tag name="KSO_WM_UNIT_TEXT_FILL_TYPE" val="1"/>
</p:tagLst>
</file>

<file path=ppt/tags/tag1578.xml><?xml version="1.0" encoding="utf-8"?>
<p:tagLst xmlns:p="http://schemas.openxmlformats.org/presentationml/2006/main"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t"/>
  <p:tag name="KSO_WM_UNIT_INDEX" val="1_1"/>
  <p:tag name="KSO_WM_UNIT_ID" val="diagram20176545_3*r_t*1_1"/>
  <p:tag name="KSO_WM_TEMPLATE_CATEGORY" val="diagram"/>
  <p:tag name="KSO_WM_TEMPLATE_INDEX" val="20176545"/>
  <p:tag name="KSO_WM_UNIT_LAYERLEVEL" val="1_1"/>
  <p:tag name="KSO_WM_TAG_VERSION" val="1.0"/>
  <p:tag name="KSO_WM_BEAUTIFY_FLAG" val=""/>
  <p:tag name="KSO_WM_UNIT_DIAGRAM_CONTRAST_TITLE_CNT" val="2"/>
  <p:tag name="KSO_WM_UNIT_DIAGRAM_DIMENSION_TITLE_CNT" val="3"/>
  <p:tag name="KSO_WM_UNIT_PRESET_TEXT" val="单击此处添加标题"/>
  <p:tag name="KSO_WM_UNIT_TEXT_FILL_FORE_SCHEMECOLOR_INDEX" val="13"/>
  <p:tag name="KSO_WM_UNIT_TEXT_FILL_TYPE" val="1"/>
</p:tagLst>
</file>

<file path=ppt/tags/tag1579.xml><?xml version="1.0" encoding="utf-8"?>
<p:tagLst xmlns:p="http://schemas.openxmlformats.org/presentationml/2006/main"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t"/>
  <p:tag name="KSO_WM_UNIT_INDEX" val="1_1"/>
  <p:tag name="KSO_WM_UNIT_ID" val="diagram20176545_3*r_t*1_1"/>
  <p:tag name="KSO_WM_TEMPLATE_CATEGORY" val="diagram"/>
  <p:tag name="KSO_WM_TEMPLATE_INDEX" val="20176545"/>
  <p:tag name="KSO_WM_UNIT_LAYERLEVEL" val="1_1"/>
  <p:tag name="KSO_WM_TAG_VERSION" val="1.0"/>
  <p:tag name="KSO_WM_BEAUTIFY_FLAG" val=""/>
  <p:tag name="KSO_WM_UNIT_DIAGRAM_CONTRAST_TITLE_CNT" val="2"/>
  <p:tag name="KSO_WM_UNIT_DIAGRAM_DIMENSION_TITLE_CNT" val="3"/>
  <p:tag name="KSO_WM_UNIT_PRESET_TEXT" val="单击此处添加标题"/>
  <p:tag name="KSO_WM_UNIT_TEXT_FILL_FORE_SCHEMECOLOR_INDEX" val="13"/>
  <p:tag name="KSO_WM_UNIT_TEXT_FILL_TYPE" val="1"/>
</p:tagLst>
</file>

<file path=ppt/tags/tag1580.xml><?xml version="1.0" encoding="utf-8"?>
<p:tagLst xmlns:p="http://schemas.openxmlformats.org/presentationml/2006/main"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t"/>
  <p:tag name="KSO_WM_UNIT_INDEX" val="1_1"/>
  <p:tag name="KSO_WM_UNIT_ID" val="diagram20176545_3*r_t*1_1"/>
  <p:tag name="KSO_WM_TEMPLATE_CATEGORY" val="diagram"/>
  <p:tag name="KSO_WM_TEMPLATE_INDEX" val="20176545"/>
  <p:tag name="KSO_WM_UNIT_LAYERLEVEL" val="1_1"/>
  <p:tag name="KSO_WM_TAG_VERSION" val="1.0"/>
  <p:tag name="KSO_WM_BEAUTIFY_FLAG" val=""/>
  <p:tag name="KSO_WM_UNIT_DIAGRAM_CONTRAST_TITLE_CNT" val="2"/>
  <p:tag name="KSO_WM_UNIT_DIAGRAM_DIMENSION_TITLE_CNT" val="3"/>
  <p:tag name="KSO_WM_UNIT_PRESET_TEXT" val="单击此处添加标题"/>
  <p:tag name="KSO_WM_UNIT_TEXT_FILL_FORE_SCHEMECOLOR_INDEX" val="13"/>
  <p:tag name="KSO_WM_UNIT_TEXT_FILL_TYPE" val="1"/>
</p:tagLst>
</file>

<file path=ppt/tags/tag1581.xml><?xml version="1.0" encoding="utf-8"?>
<p:tagLst xmlns:p="http://schemas.openxmlformats.org/presentationml/2006/main"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t"/>
  <p:tag name="KSO_WM_UNIT_INDEX" val="1_1"/>
  <p:tag name="KSO_WM_UNIT_ID" val="diagram20176545_3*r_t*1_1"/>
  <p:tag name="KSO_WM_TEMPLATE_CATEGORY" val="diagram"/>
  <p:tag name="KSO_WM_TEMPLATE_INDEX" val="20176545"/>
  <p:tag name="KSO_WM_UNIT_LAYERLEVEL" val="1_1"/>
  <p:tag name="KSO_WM_TAG_VERSION" val="1.0"/>
  <p:tag name="KSO_WM_BEAUTIFY_FLAG" val=""/>
  <p:tag name="KSO_WM_UNIT_DIAGRAM_CONTRAST_TITLE_CNT" val="2"/>
  <p:tag name="KSO_WM_UNIT_DIAGRAM_DIMENSION_TITLE_CNT" val="3"/>
  <p:tag name="KSO_WM_UNIT_PRESET_TEXT" val="单击此处添加标题"/>
  <p:tag name="KSO_WM_UNIT_TEXT_FILL_FORE_SCHEMECOLOR_INDEX" val="13"/>
  <p:tag name="KSO_WM_UNIT_TEXT_FILL_TYPE" val="1"/>
</p:tagLst>
</file>

<file path=ppt/tags/tag1582.xml><?xml version="1.0" encoding="utf-8"?>
<p:tagLst xmlns:p="http://schemas.openxmlformats.org/presentationml/2006/main">
  <p:tag name="KSO_WM_UNIT_NOCLEAR" val="0"/>
  <p:tag name="KSO_WM_UNIT_VALUE" val="30"/>
  <p:tag name="KSO_WM_UNIT_HIGHLIGHT" val="0"/>
  <p:tag name="KSO_WM_UNIT_COMPATIBLE" val="0"/>
  <p:tag name="KSO_WM_UNIT_DIAGRAM_ISNUMVISUAL" val="0"/>
  <p:tag name="KSO_WM_UNIT_DIAGRAM_ISREFERUNIT" val="0"/>
  <p:tag name="KSO_WM_DIAGRAM_GROUP_CODE" val="r1-1"/>
  <p:tag name="KSO_WM_UNIT_TYPE" val="r_v"/>
  <p:tag name="KSO_WM_UNIT_INDEX" val="1_6"/>
  <p:tag name="KSO_WM_UNIT_ID" val="diagram20176545_3*r_v*1_6"/>
  <p:tag name="KSO_WM_TEMPLATE_CATEGORY" val="diagram"/>
  <p:tag name="KSO_WM_TEMPLATE_INDEX" val="20176545"/>
  <p:tag name="KSO_WM_UNIT_LAYERLEVEL" val="1_1"/>
  <p:tag name="KSO_WM_TAG_VERSION" val="1.0"/>
  <p:tag name="KSO_WM_BEAUTIFY_FLAG" val=""/>
  <p:tag name="KSO_WM_UNIT_DIAGRAM_CONTRAST_TITLE_CNT" val="2"/>
  <p:tag name="KSO_WM_UNIT_DIAGRAM_DIMENSION_TITLE_CNT" val="3"/>
  <p:tag name="KSO_WM_UNIT_PRESET_TEXT" val="单击此处添加文本具体内容，简明扼要的阐述您的观点。"/>
  <p:tag name="KSO_WM_UNIT_TEXT_FILL_FORE_SCHEMECOLOR_INDEX" val="13"/>
  <p:tag name="KSO_WM_UNIT_TEXT_FILL_TYPE" val="1"/>
</p:tagLst>
</file>

<file path=ppt/tags/tag1583.xml><?xml version="1.0" encoding="utf-8"?>
<p:tagLst xmlns:p="http://schemas.openxmlformats.org/presentationml/2006/main">
  <p:tag name="KSO_WM_BEAUTIFY_FLAG" val=""/>
</p:tagLst>
</file>

<file path=ppt/tags/tag1584.xml><?xml version="1.0" encoding="utf-8"?>
<p:tagLst xmlns:p="http://schemas.openxmlformats.org/presentationml/2006/main">
  <p:tag name="KSO_WM_UNIT_COLOR_SCHEME_SHAPE_ID" val="2"/>
  <p:tag name="KSO_WM_UNIT_COLOR_SCHEME_PARENT_PAGE" val="0_1"/>
  <p:tag name="KSO_WM_UNIT_ADJUSTLAYOUT_ID" val="2"/>
  <p:tag name="KSO_WM_UNIT_HIGHLIGHT" val="0"/>
  <p:tag name="KSO_WM_UNIT_COMPATIBLE" val="0"/>
  <p:tag name="KSO_WM_UNIT_DIAGRAM_ISNUMVISUAL" val="0"/>
  <p:tag name="KSO_WM_UNIT_DIAGRAM_ISREFERUNIT" val="0"/>
  <p:tag name="KSO_WM_DIAGRAM_GROUP_CODE" val="m1-3"/>
  <p:tag name="KSO_WM_UNIT_TYPE" val="i"/>
  <p:tag name="KSO_WM_UNIT_INDEX" val="1"/>
  <p:tag name="KSO_WM_UNIT_ID" val="diagram20191584_6*i*1"/>
  <p:tag name="KSO_WM_TEMPLATE_CATEGORY" val="diagram"/>
  <p:tag name="KSO_WM_TEMPLATE_INDEX" val="20191584"/>
  <p:tag name="KSO_WM_UNIT_LAYERLEVEL" val="1"/>
  <p:tag name="KSO_WM_TAG_VERSION" val="1.0"/>
  <p:tag name="KSO_WM_BEAUTIFY_FLAG" val=""/>
  <p:tag name="KSO_WM_UNIT_FILL_FORE_SCHEMECOLOR_INDEX" val="16"/>
  <p:tag name="KSO_WM_UNIT_FILL_TYPE" val="1"/>
  <p:tag name="KSO_WM_UNIT_TEXT_FILL_FORE_SCHEMECOLOR_INDEX" val="2"/>
  <p:tag name="KSO_WM_UNIT_TEXT_FILL_TYPE" val="1"/>
  <p:tag name="KSO_WM_UNIT_USESOURCEFORMAT_APPLY" val="1"/>
</p:tagLst>
</file>

<file path=ppt/tags/tag1585.xml><?xml version="1.0" encoding="utf-8"?>
<p:tagLst xmlns:p="http://schemas.openxmlformats.org/presentationml/2006/main">
  <p:tag name="KSO_WM_UNIT_COLOR_SCHEME_SHAPE_ID" val="46"/>
  <p:tag name="KSO_WM_UNIT_COLOR_SCHEME_PARENT_PAGE" val="0_1"/>
  <p:tag name="KSO_WM_UNIT_ADJUSTLAYOUT_ID" val="46"/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DIAGRAM_GROUP_CODE" val="m1-3"/>
  <p:tag name="KSO_WM_UNIT_TYPE" val="a"/>
  <p:tag name="KSO_WM_UNIT_INDEX" val="1"/>
  <p:tag name="KSO_WM_UNIT_ID" val="diagram20191584_6*a*1"/>
  <p:tag name="KSO_WM_TEMPLATE_CATEGORY" val="diagram"/>
  <p:tag name="KSO_WM_TEMPLATE_INDEX" val="20191584"/>
  <p:tag name="KSO_WM_UNIT_LAYERLEVEL" val="1"/>
  <p:tag name="KSO_WM_TAG_VERSION" val="1.0"/>
  <p:tag name="KSO_WM_BEAUTIFY_FLAG" val=""/>
  <p:tag name="KSO_WM_UNIT_PRESET_TEXT" val="大事件概括标题"/>
  <p:tag name="KSO_WM_UNIT_TEXT_FILL_FORE_SCHEMECOLOR_INDEX" val="13"/>
  <p:tag name="KSO_WM_UNIT_TEXT_FILL_TYPE" val="1"/>
  <p:tag name="KSO_WM_UNIT_USESOURCEFORMAT_APPLY" val="1"/>
</p:tagLst>
</file>

<file path=ppt/tags/tag1586.xml><?xml version="1.0" encoding="utf-8"?>
<p:tagLst xmlns:p="http://schemas.openxmlformats.org/presentationml/2006/main">
  <p:tag name="KSO_WM_BEAUTIFY_FLAG" val=""/>
</p:tagLst>
</file>

<file path=ppt/tags/tag1587.xml><?xml version="1.0" encoding="utf-8"?>
<p:tagLst xmlns:p="http://schemas.openxmlformats.org/presentationml/2006/main">
  <p:tag name="KSO_WM_BEAUTIFY_FLAG" val=""/>
</p:tagLst>
</file>

<file path=ppt/tags/tag1588.xml><?xml version="1.0" encoding="utf-8"?>
<p:tagLst xmlns:p="http://schemas.openxmlformats.org/presentationml/2006/main">
  <p:tag name="KSO_WM_BEAUTIFY_FLAG" val=""/>
</p:tagLst>
</file>

<file path=ppt/tags/tag1589.xml><?xml version="1.0" encoding="utf-8"?>
<p:tagLst xmlns:p="http://schemas.openxmlformats.org/presentationml/2006/main">
  <p:tag name="KSO_WM_BEAUTIFY_FLAG" val=""/>
</p:tagLst>
</file>

<file path=ppt/tags/tag1590.xml><?xml version="1.0" encoding="utf-8"?>
<p:tagLst xmlns:p="http://schemas.openxmlformats.org/presentationml/2006/main">
  <p:tag name="KSO_WM_BEAUTIFY_FLAG" val=""/>
</p:tagLst>
</file>

<file path=ppt/tags/tag1591.xml><?xml version="1.0" encoding="utf-8"?>
<p:tagLst xmlns:p="http://schemas.openxmlformats.org/presentationml/2006/main">
  <p:tag name="KSO_WM_BEAUTIFY_FLAG" val=""/>
</p:tagLst>
</file>

<file path=ppt/tags/tag1592.xml><?xml version="1.0" encoding="utf-8"?>
<p:tagLst xmlns:p="http://schemas.openxmlformats.org/presentationml/2006/main">
  <p:tag name="KSO_WM_BEAUTIFY_FLAG" val=""/>
</p:tagLst>
</file>

<file path=ppt/tags/tag1593.xml><?xml version="1.0" encoding="utf-8"?>
<p:tagLst xmlns:p="http://schemas.openxmlformats.org/presentationml/2006/main">
  <p:tag name="KSO_WM_BEAUTIFY_FLAG" val=""/>
</p:tagLst>
</file>

<file path=ppt/tags/tag1594.xml><?xml version="1.0" encoding="utf-8"?>
<p:tagLst xmlns:p="http://schemas.openxmlformats.org/presentationml/2006/main">
  <p:tag name="KSO_WM_TAG_VERSION" val="1.0"/>
  <p:tag name="KSO_WM_BEAUTIFY_FLAG" val="#wm#"/>
  <p:tag name="KSO_WM_TEMPLATE_CATEGORY" val="diagram"/>
  <p:tag name="KSO_WM_TEMPLATE_INDEX" val="587"/>
  <p:tag name="KSO_WM_UNIT_TYPE" val="m_i"/>
  <p:tag name="KSO_WM_UNIT_INDEX" val="459_1"/>
  <p:tag name="KSO_WM_UNIT_ID" val="diagram587_3*m_i*459_1"/>
  <p:tag name="KSO_WM_UNIT_CLEAR" val="1"/>
  <p:tag name="KSO_WM_UNIT_LAYERLEVEL" val="1_1"/>
  <p:tag name="KSO_WM_DIAGRAM_GROUP_CODE" val="m1-1"/>
  <p:tag name="KSO_WM_UNIT_FILL_FORE_SCHEMECOLOR_INDEX" val="5"/>
  <p:tag name="KSO_WM_UNIT_FILL_TYPE" val="1"/>
  <p:tag name="KSO_WM_UNIT_LINE_FORE_SCHEMECOLOR_INDEX" val="5"/>
  <p:tag name="KSO_WM_UNIT_LINE_FILL_TYPE" val="2"/>
</p:tagLst>
</file>

<file path=ppt/tags/tag1595.xml><?xml version="1.0" encoding="utf-8"?>
<p:tagLst xmlns:p="http://schemas.openxmlformats.org/presentationml/2006/main">
  <p:tag name="KSO_WM_TAG_VERSION" val="1.0"/>
  <p:tag name="KSO_WM_BEAUTIFY_FLAG" val="#wm#"/>
  <p:tag name="KSO_WM_UNIT_TYPE" val="i"/>
  <p:tag name="KSO_WM_UNIT_ID" val="diagram587_3*i*1"/>
  <p:tag name="KSO_WM_TEMPLATE_CATEGORY" val="diagram"/>
  <p:tag name="KSO_WM_TEMPLATE_INDEX" val="587"/>
  <p:tag name="KSO_WM_UNIT_INDEX" val="1"/>
</p:tagLst>
</file>

<file path=ppt/tags/tag1596.xml><?xml version="1.0" encoding="utf-8"?>
<p:tagLst xmlns:p="http://schemas.openxmlformats.org/presentationml/2006/main">
  <p:tag name="KSO_WM_TAG_VERSION" val="1.0"/>
  <p:tag name="KSO_WM_BEAUTIFY_FLAG" val="#wm#"/>
  <p:tag name="KSO_WM_TEMPLATE_CATEGORY" val="diagram"/>
  <p:tag name="KSO_WM_TEMPLATE_INDEX" val="587"/>
  <p:tag name="KSO_WM_UNIT_TYPE" val="m_i"/>
  <p:tag name="KSO_WM_UNIT_INDEX" val="459_2"/>
  <p:tag name="KSO_WM_UNIT_ID" val="diagram587_3*m_i*459_2"/>
  <p:tag name="KSO_WM_UNIT_CLEAR" val="1"/>
  <p:tag name="KSO_WM_UNIT_LAYERLEVEL" val="1_1"/>
  <p:tag name="KSO_WM_DIAGRAM_GROUP_CODE" val="m1-1"/>
  <p:tag name="KSO_WM_UNIT_LINE_FORE_SCHEMECOLOR_INDEX" val="6"/>
  <p:tag name="KSO_WM_UNIT_LINE_FILL_TYPE" val="2"/>
</p:tagLst>
</file>

<file path=ppt/tags/tag1597.xml><?xml version="1.0" encoding="utf-8"?>
<p:tagLst xmlns:p="http://schemas.openxmlformats.org/presentationml/2006/main">
  <p:tag name="KSO_WM_TAG_VERSION" val="1.0"/>
  <p:tag name="KSO_WM_BEAUTIFY_FLAG" val="#wm#"/>
  <p:tag name="KSO_WM_TEMPLATE_CATEGORY" val="diagram"/>
  <p:tag name="KSO_WM_TEMPLATE_INDEX" val="587"/>
  <p:tag name="KSO_WM_UNIT_TYPE" val="m_h_f"/>
  <p:tag name="KSO_WM_UNIT_INDEX" val="459_2_1"/>
  <p:tag name="KSO_WM_UNIT_ID" val="diagram587_3*m_h_f*459_2_1"/>
  <p:tag name="KSO_WM_UNIT_CLEAR" val="1"/>
  <p:tag name="KSO_WM_UNIT_LAYERLEVEL" val="1_1_1"/>
  <p:tag name="KSO_WM_UNIT_VALUE" val="9"/>
  <p:tag name="KSO_WM_UNIT_HIGHLIGHT" val="0"/>
  <p:tag name="KSO_WM_UNIT_COMPATIBLE" val="0"/>
  <p:tag name="KSO_WM_DIAGRAM_GROUP_CODE" val="m1-1"/>
  <p:tag name="KSO_WM_UNIT_PRESET_TEXT" val="amet"/>
  <p:tag name="KSO_WM_UNIT_FILL_FORE_SCHEMECOLOR_INDEX" val="6"/>
  <p:tag name="KSO_WM_UNIT_FILL_TYPE" val="1"/>
  <p:tag name="KSO_WM_UNIT_TEXT_FILL_FORE_SCHEMECOLOR_INDEX" val="14"/>
  <p:tag name="KSO_WM_UNIT_TEXT_FILL_TYPE" val="1"/>
</p:tagLst>
</file>

<file path=ppt/tags/tag1598.xml><?xml version="1.0" encoding="utf-8"?>
<p:tagLst xmlns:p="http://schemas.openxmlformats.org/presentationml/2006/main">
  <p:tag name="KSO_WM_TAG_VERSION" val="1.0"/>
  <p:tag name="KSO_WM_BEAUTIFY_FLAG" val="#wm#"/>
  <p:tag name="KSO_WM_UNIT_TYPE" val="i"/>
  <p:tag name="KSO_WM_UNIT_ID" val="diagram587_3*i*6"/>
  <p:tag name="KSO_WM_TEMPLATE_CATEGORY" val="diagram"/>
  <p:tag name="KSO_WM_TEMPLATE_INDEX" val="587"/>
  <p:tag name="KSO_WM_UNIT_INDEX" val="6"/>
</p:tagLst>
</file>

<file path=ppt/tags/tag1599.xml><?xml version="1.0" encoding="utf-8"?>
<p:tagLst xmlns:p="http://schemas.openxmlformats.org/presentationml/2006/main">
  <p:tag name="KSO_WM_TAG_VERSION" val="1.0"/>
  <p:tag name="KSO_WM_BEAUTIFY_FLAG" val="#wm#"/>
  <p:tag name="KSO_WM_TEMPLATE_CATEGORY" val="diagram"/>
  <p:tag name="KSO_WM_TEMPLATE_INDEX" val="587"/>
  <p:tag name="KSO_WM_UNIT_TYPE" val="m_i"/>
  <p:tag name="KSO_WM_UNIT_INDEX" val="459_3"/>
  <p:tag name="KSO_WM_UNIT_ID" val="diagram587_3*m_i*459_3"/>
  <p:tag name="KSO_WM_UNIT_CLEAR" val="1"/>
  <p:tag name="KSO_WM_UNIT_LAYERLEVEL" val="1_1"/>
  <p:tag name="KSO_WM_DIAGRAM_GROUP_CODE" val="m1-1"/>
  <p:tag name="KSO_WM_UNIT_LINE_FORE_SCHEMECOLOR_INDEX" val="6"/>
  <p:tag name="KSO_WM_UNIT_LINE_FILL_TYPE" val="2"/>
</p:tagLst>
</file>

<file path=ppt/tags/tag1600.xml><?xml version="1.0" encoding="utf-8"?>
<p:tagLst xmlns:p="http://schemas.openxmlformats.org/presentationml/2006/main">
  <p:tag name="KSO_WM_TAG_VERSION" val="1.0"/>
  <p:tag name="KSO_WM_BEAUTIFY_FLAG" val="#wm#"/>
  <p:tag name="KSO_WM_TEMPLATE_CATEGORY" val="diagram"/>
  <p:tag name="KSO_WM_TEMPLATE_INDEX" val="587"/>
  <p:tag name="KSO_WM_UNIT_TYPE" val="m_h_f"/>
  <p:tag name="KSO_WM_UNIT_INDEX" val="459_3_1"/>
  <p:tag name="KSO_WM_UNIT_ID" val="diagram587_3*m_h_f*459_3_1"/>
  <p:tag name="KSO_WM_UNIT_CLEAR" val="1"/>
  <p:tag name="KSO_WM_UNIT_LAYERLEVEL" val="1_1_1"/>
  <p:tag name="KSO_WM_UNIT_VALUE" val="9"/>
  <p:tag name="KSO_WM_UNIT_HIGHLIGHT" val="0"/>
  <p:tag name="KSO_WM_UNIT_COMPATIBLE" val="0"/>
  <p:tag name="KSO_WM_DIAGRAM_GROUP_CODE" val="m1-1"/>
  <p:tag name="KSO_WM_UNIT_PRESET_TEXT" val="amet"/>
  <p:tag name="KSO_WM_UNIT_FILL_FORE_SCHEMECOLOR_INDEX" val="6"/>
  <p:tag name="KSO_WM_UNIT_FILL_TYPE" val="1"/>
  <p:tag name="KSO_WM_UNIT_TEXT_FILL_FORE_SCHEMECOLOR_INDEX" val="14"/>
  <p:tag name="KSO_WM_UNIT_TEXT_FILL_TYPE" val="1"/>
</p:tagLst>
</file>

<file path=ppt/tags/tag1601.xml><?xml version="1.0" encoding="utf-8"?>
<p:tagLst xmlns:p="http://schemas.openxmlformats.org/presentationml/2006/main">
  <p:tag name="KSO_WM_TAG_VERSION" val="1.0"/>
  <p:tag name="KSO_WM_BEAUTIFY_FLAG" val="#wm#"/>
  <p:tag name="KSO_WM_UNIT_TYPE" val="i"/>
  <p:tag name="KSO_WM_UNIT_ID" val="diagram587_3*i*11"/>
  <p:tag name="KSO_WM_TEMPLATE_CATEGORY" val="diagram"/>
  <p:tag name="KSO_WM_TEMPLATE_INDEX" val="587"/>
  <p:tag name="KSO_WM_UNIT_INDEX" val="11"/>
</p:tagLst>
</file>

<file path=ppt/tags/tag1602.xml><?xml version="1.0" encoding="utf-8"?>
<p:tagLst xmlns:p="http://schemas.openxmlformats.org/presentationml/2006/main">
  <p:tag name="KSO_WM_TAG_VERSION" val="1.0"/>
  <p:tag name="KSO_WM_BEAUTIFY_FLAG" val="#wm#"/>
  <p:tag name="KSO_WM_TEMPLATE_CATEGORY" val="diagram"/>
  <p:tag name="KSO_WM_TEMPLATE_INDEX" val="587"/>
  <p:tag name="KSO_WM_UNIT_TYPE" val="m_i"/>
  <p:tag name="KSO_WM_UNIT_INDEX" val="459_4"/>
  <p:tag name="KSO_WM_UNIT_ID" val="diagram587_3*m_i*459_4"/>
  <p:tag name="KSO_WM_UNIT_CLEAR" val="1"/>
  <p:tag name="KSO_WM_UNIT_LAYERLEVEL" val="1_1"/>
  <p:tag name="KSO_WM_DIAGRAM_GROUP_CODE" val="m1-1"/>
  <p:tag name="KSO_WM_UNIT_LINE_FORE_SCHEMECOLOR_INDEX" val="6"/>
  <p:tag name="KSO_WM_UNIT_LINE_FILL_TYPE" val="2"/>
</p:tagLst>
</file>

<file path=ppt/tags/tag1603.xml><?xml version="1.0" encoding="utf-8"?>
<p:tagLst xmlns:p="http://schemas.openxmlformats.org/presentationml/2006/main">
  <p:tag name="KSO_WM_TAG_VERSION" val="1.0"/>
  <p:tag name="KSO_WM_BEAUTIFY_FLAG" val="#wm#"/>
  <p:tag name="KSO_WM_TEMPLATE_CATEGORY" val="diagram"/>
  <p:tag name="KSO_WM_TEMPLATE_INDEX" val="587"/>
  <p:tag name="KSO_WM_UNIT_TYPE" val="m_h_f"/>
  <p:tag name="KSO_WM_UNIT_INDEX" val="459_1_1"/>
  <p:tag name="KSO_WM_UNIT_ID" val="diagram587_3*m_h_f*459_1_1"/>
  <p:tag name="KSO_WM_UNIT_CLEAR" val="1"/>
  <p:tag name="KSO_WM_UNIT_LAYERLEVEL" val="1_1_1"/>
  <p:tag name="KSO_WM_UNIT_VALUE" val="9"/>
  <p:tag name="KSO_WM_UNIT_HIGHLIGHT" val="0"/>
  <p:tag name="KSO_WM_UNIT_COMPATIBLE" val="0"/>
  <p:tag name="KSO_WM_DIAGRAM_GROUP_CODE" val="m1-1"/>
  <p:tag name="KSO_WM_UNIT_PRESET_TEXT" val="amet"/>
  <p:tag name="KSO_WM_UNIT_FILL_FORE_SCHEMECOLOR_INDEX" val="6"/>
  <p:tag name="KSO_WM_UNIT_FILL_TYPE" val="1"/>
  <p:tag name="KSO_WM_UNIT_TEXT_FILL_FORE_SCHEMECOLOR_INDEX" val="14"/>
  <p:tag name="KSO_WM_UNIT_TEXT_FILL_TYPE" val="1"/>
</p:tagLst>
</file>

<file path=ppt/tags/tag1604.xml><?xml version="1.0" encoding="utf-8"?>
<p:tagLst xmlns:p="http://schemas.openxmlformats.org/presentationml/2006/main">
  <p:tag name="KSO_WM_BEAUTIFY_FLAG" val=""/>
</p:tagLst>
</file>

<file path=ppt/tags/tag1605.xml><?xml version="1.0" encoding="utf-8"?>
<p:tagLst xmlns:p="http://schemas.openxmlformats.org/presentationml/2006/main">
  <p:tag name="KSO_WM_BEAUTIFY_FLAG" val=""/>
</p:tagLst>
</file>

<file path=ppt/tags/tag1606.xml><?xml version="1.0" encoding="utf-8"?>
<p:tagLst xmlns:p="http://schemas.openxmlformats.org/presentationml/2006/main">
  <p:tag name="KSO_WM_BEAUTIFY_FLAG" val=""/>
</p:tagLst>
</file>

<file path=ppt/tags/tag1607.xml><?xml version="1.0" encoding="utf-8"?>
<p:tagLst xmlns:p="http://schemas.openxmlformats.org/presentationml/2006/main">
  <p:tag name="KSO_WM_BEAUTIFY_FLAG" val=""/>
</p:tagLst>
</file>

<file path=ppt/tags/tag1608.xml><?xml version="1.0" encoding="utf-8"?>
<p:tagLst xmlns:p="http://schemas.openxmlformats.org/presentationml/2006/main">
  <p:tag name="KSO_WM_BEAUTIFY_FLAG" val=""/>
</p:tagLst>
</file>

<file path=ppt/tags/tag1609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添加标题"/>
  <p:tag name="KSO_WM_UNIT_NOCLEAR" val="0"/>
  <p:tag name="KSO_WM_UNIT_VALUE" val="7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21203_7*a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DEFAULT_FONT" val="36;44;2"/>
  <p:tag name="KSO_WM_UNIT_BLOCK" val="0"/>
  <p:tag name="KSO_WM_UNIT_SM_LIMIT_TYPE" val="2"/>
  <p:tag name="KSO_WM_UNIT_DEC_AREA_ID" val="0c91cdeb3ee04258a1fddfe35ae78e5a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</p:tagLst>
</file>

<file path=ppt/tags/tag1610.xml><?xml version="1.0" encoding="utf-8"?>
<p:tagLst xmlns:p="http://schemas.openxmlformats.org/presentationml/2006/main"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21203_7*e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BLOCK" val="0"/>
  <p:tag name="KSO_WM_UNIT_SM_LIMIT_TYPE" val="2"/>
  <p:tag name="KSO_WM_UNIT_DEC_AREA_ID" val="9798278f2fe245829522138ae6b90a97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DEFAULT_FONT" val="118;142;2"/>
  <p:tag name="KSO_WM_UNIT_PRESET_TEXT" val="01"/>
  <p:tag name="KSO_WM_UNIT_NOCLEAR" val="0"/>
  <p:tag name="KSO_WM_UNIT_VALUE" val="1"/>
</p:tagLst>
</file>

<file path=ppt/tags/tag161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2"/>
  <p:tag name="KSO_WM_UNIT_ID" val="custom20221203_7*i*2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BLOCK" val="0"/>
  <p:tag name="KSO_WM_UNIT_SM_LIMIT_TYPE" val="4"/>
  <p:tag name="KSO_WM_UNIT_DEC_AREA_ID" val="8e38d6959daa470281f15b4260590158"/>
  <p:tag name="KSO_WM_UNIT_DECORATE_INFO" val="{&quot;ReferentInfo&quot;:{&quot;Id&quot;:&quot;0c91cdeb3ee04258a1fddfe35ae78e5a;e354e8fb4fee4671bfc19f41ce3f555d&quot;,&quot;X&quot;:{&quot;Pos&quot;:0},&quot;Y&quot;:{&quot;Pos&quot;:1}},&quot;DecorateInfoX&quot;:{&quot;Pos&quot;:2,&quot;IsAbs&quot;:true},&quot;DecorateInfoY&quot;:{&quot;Pos&quot;:1,&quot;IsAbs&quot;:true},&quot;DecorateInfoW&quot;:{&quot;IsAbs&quot;:true},&quot;DecorateInfoH&quot;:{&quot;IsAbs&quot;:false},&quot;whChangeMode&quot;:0}"/>
</p:tagLst>
</file>

<file path=ppt/tags/tag1612.xml><?xml version="1.0" encoding="utf-8"?>
<p:tagLst xmlns:p="http://schemas.openxmlformats.org/presentationml/2006/main">
  <p:tag name="KSO_WM_UNIT_SUBTYPE" val="a"/>
  <p:tag name="KSO_WM_UNIT_PRESET_TEXT" val="单击此处添加文本具体内容，简明扼要地阐述你的观点"/>
  <p:tag name="KSO_WM_UNIT_NOCLEAR" val="0"/>
  <p:tag name="KSO_WM_UNIT_VALUE" val="42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custom20221203_7*f*1"/>
  <p:tag name="KSO_WM_TEMPLATE_CATEGORY" val="custom"/>
  <p:tag name="KSO_WM_TEMPLATE_INDEX" val="20221203"/>
  <p:tag name="KSO_WM_UNIT_LAYERLEVEL" val="1"/>
  <p:tag name="KSO_WM_TAG_VERSION" val="1.0"/>
  <p:tag name="KSO_WM_BEAUTIFY_FLAG" val="#wm#"/>
  <p:tag name="KSO_WM_UNIT_DEFAULT_FONT" val="16;22;2"/>
  <p:tag name="KSO_WM_UNIT_BLOCK" val="0"/>
  <p:tag name="KSO_WM_UNIT_SM_LIMIT_TYPE" val="2"/>
  <p:tag name="KSO_WM_UNIT_DEC_AREA_ID" val="e354e8fb4fee4671bfc19f41ce3f555d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</p:tagLst>
</file>

<file path=ppt/tags/tag1613.xml><?xml version="1.0" encoding="utf-8"?>
<p:tagLst xmlns:p="http://schemas.openxmlformats.org/presentationml/2006/main">
  <p:tag name="KSO_WM_SLIDE_ID" val="custom20221203_7"/>
  <p:tag name="KSO_WM_TEMPLATE_SUBCATEGORY" val="0"/>
  <p:tag name="KSO_WM_TEMPLATE_MASTER_TYPE" val="1"/>
  <p:tag name="KSO_WM_TEMPLATE_COLOR_TYPE" val="1"/>
  <p:tag name="KSO_WM_SLIDE_TYPE" val="sectionTitle"/>
  <p:tag name="KSO_WM_SLIDE_SUBTYPE" val="picTxt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21203"/>
  <p:tag name="KSO_WM_SLIDE_LAYOUT" val="a_e_f"/>
  <p:tag name="KSO_WM_SLIDE_LAYOUT_CNT" val="1_1_1"/>
</p:tagLst>
</file>

<file path=ppt/tags/tag1614.xml><?xml version="1.0" encoding="utf-8"?>
<p:tagLst xmlns:p="http://schemas.openxmlformats.org/presentationml/2006/main">
  <p:tag name="KSO_WM_BEAUTIFY_FLAG" val=""/>
</p:tagLst>
</file>

<file path=ppt/tags/tag1615.xml><?xml version="1.0" encoding="utf-8"?>
<p:tagLst xmlns:p="http://schemas.openxmlformats.org/presentationml/2006/main">
  <p:tag name="KSO_WM_BEAUTIFY_FLAG" val=""/>
</p:tagLst>
</file>

<file path=ppt/tags/tag1616.xml><?xml version="1.0" encoding="utf-8"?>
<p:tagLst xmlns:p="http://schemas.openxmlformats.org/presentationml/2006/main">
  <p:tag name="KSO_WM_BEAUTIFY_FLAG" val=""/>
</p:tagLst>
</file>

<file path=ppt/tags/tag1617.xml><?xml version="1.0" encoding="utf-8"?>
<p:tagLst xmlns:p="http://schemas.openxmlformats.org/presentationml/2006/main">
  <p:tag name="KSO_WM_BEAUTIFY_FLAG" val=""/>
</p:tagLst>
</file>

<file path=ppt/tags/tag1618.xml><?xml version="1.0" encoding="utf-8"?>
<p:tagLst xmlns:p="http://schemas.openxmlformats.org/presentationml/2006/main">
  <p:tag name="KSO_WM_BEAUTIFY_FLAG" val=""/>
</p:tagLst>
</file>

<file path=ppt/tags/tag1619.xml><?xml version="1.0" encoding="utf-8"?>
<p:tagLst xmlns:p="http://schemas.openxmlformats.org/presentationml/2006/main">
  <p:tag name="KSO_WM_BEAUTIFY_FLAG" val=""/>
</p:tagLst>
</file>

<file path=ppt/tags/tag1620.xml><?xml version="1.0" encoding="utf-8"?>
<p:tagLst xmlns:p="http://schemas.openxmlformats.org/presentationml/2006/main">
  <p:tag name="KSO_WM_BEAUTIFY_FLAG" val=""/>
</p:tagLst>
</file>

<file path=ppt/tags/tag1621.xml><?xml version="1.0" encoding="utf-8"?>
<p:tagLst xmlns:p="http://schemas.openxmlformats.org/presentationml/2006/main">
  <p:tag name="KSO_WM_BEAUTIFY_FLAG" val=""/>
</p:tagLst>
</file>

<file path=ppt/tags/tag1622.xml><?xml version="1.0" encoding="utf-8"?>
<p:tagLst xmlns:p="http://schemas.openxmlformats.org/presentationml/2006/main">
  <p:tag name="KSO_WM_BEAUTIFY_FLAG" val=""/>
</p:tagLst>
</file>

<file path=ppt/tags/tag1623.xml><?xml version="1.0" encoding="utf-8"?>
<p:tagLst xmlns:p="http://schemas.openxmlformats.org/presentationml/2006/main">
  <p:tag name="KSO_WM_BEAUTIFY_FLAG" val=""/>
</p:tagLst>
</file>

<file path=ppt/tags/tag1624.xml><?xml version="1.0" encoding="utf-8"?>
<p:tagLst xmlns:p="http://schemas.openxmlformats.org/presentationml/2006/main">
  <p:tag name="KSO_WM_BEAUTIFY_FLAG" val=""/>
</p:tagLst>
</file>

<file path=ppt/tags/tag1625.xml><?xml version="1.0" encoding="utf-8"?>
<p:tagLst xmlns:p="http://schemas.openxmlformats.org/presentationml/2006/main">
  <p:tag name="KSO_WM_BEAUTIFY_FLAG" val=""/>
</p:tagLst>
</file>

<file path=ppt/tags/tag1626.xml><?xml version="1.0" encoding="utf-8"?>
<p:tagLst xmlns:p="http://schemas.openxmlformats.org/presentationml/2006/main">
  <p:tag name="KSO_WM_BEAUTIFY_FLAG" val=""/>
</p:tagLst>
</file>

<file path=ppt/tags/tag1627.xml><?xml version="1.0" encoding="utf-8"?>
<p:tagLst xmlns:p="http://schemas.openxmlformats.org/presentationml/2006/main">
  <p:tag name="KSO_WM_BEAUTIFY_FLAG" val=""/>
</p:tagLst>
</file>

<file path=ppt/tags/tag1628.xml><?xml version="1.0" encoding="utf-8"?>
<p:tagLst xmlns:p="http://schemas.openxmlformats.org/presentationml/2006/main">
  <p:tag name="KSO_WM_BEAUTIFY_FLAG" val=""/>
</p:tagLst>
</file>

<file path=ppt/tags/tag1629.xml><?xml version="1.0" encoding="utf-8"?>
<p:tagLst xmlns:p="http://schemas.openxmlformats.org/presentationml/2006/main">
  <p:tag name="KSO_WM_BEAUTIFY_FLAG" val=""/>
</p:tagLst>
</file>

<file path=ppt/tags/tag1630.xml><?xml version="1.0" encoding="utf-8"?>
<p:tagLst xmlns:p="http://schemas.openxmlformats.org/presentationml/2006/main">
  <p:tag name="KSO_WM_BEAUTIFY_FLAG" val=""/>
</p:tagLst>
</file>

<file path=ppt/tags/tag1631.xml><?xml version="1.0" encoding="utf-8"?>
<p:tagLst xmlns:p="http://schemas.openxmlformats.org/presentationml/2006/main">
  <p:tag name="KSO_WM_BEAUTIFY_FLAG" val=""/>
</p:tagLst>
</file>

<file path=ppt/tags/tag1632.xml><?xml version="1.0" encoding="utf-8"?>
<p:tagLst xmlns:p="http://schemas.openxmlformats.org/presentationml/2006/main">
  <p:tag name="KSO_WM_BEAUTIFY_FLAG" val=""/>
</p:tagLst>
</file>

<file path=ppt/tags/tag1633.xml><?xml version="1.0" encoding="utf-8"?>
<p:tagLst xmlns:p="http://schemas.openxmlformats.org/presentationml/2006/main">
  <p:tag name="KSO_WM_BEAUTIFY_FLAG" val=""/>
</p:tagLst>
</file>

<file path=ppt/tags/tag1634.xml><?xml version="1.0" encoding="utf-8"?>
<p:tagLst xmlns:p="http://schemas.openxmlformats.org/presentationml/2006/main">
  <p:tag name="KSO_WM_BEAUTIFY_FLAG" val=""/>
</p:tagLst>
</file>

<file path=ppt/tags/tag1635.xml><?xml version="1.0" encoding="utf-8"?>
<p:tagLst xmlns:p="http://schemas.openxmlformats.org/presentationml/2006/main">
  <p:tag name="KSO_WM_BEAUTIFY_FLAG" val=""/>
</p:tagLst>
</file>

<file path=ppt/tags/tag1636.xml><?xml version="1.0" encoding="utf-8"?>
<p:tagLst xmlns:p="http://schemas.openxmlformats.org/presentationml/2006/main">
  <p:tag name="KSO_WM_BEAUTIFY_FLAG" val=""/>
</p:tagLst>
</file>

<file path=ppt/tags/tag1637.xml><?xml version="1.0" encoding="utf-8"?>
<p:tagLst xmlns:p="http://schemas.openxmlformats.org/presentationml/2006/main">
  <p:tag name="KSO_WM_BEAUTIFY_FLAG" val=""/>
</p:tagLst>
</file>

<file path=ppt/tags/tag1638.xml><?xml version="1.0" encoding="utf-8"?>
<p:tagLst xmlns:p="http://schemas.openxmlformats.org/presentationml/2006/main">
  <p:tag name="KSO_WM_BEAUTIFY_FLAG" val=""/>
</p:tagLst>
</file>

<file path=ppt/tags/tag1639.xml><?xml version="1.0" encoding="utf-8"?>
<p:tagLst xmlns:p="http://schemas.openxmlformats.org/presentationml/2006/main">
  <p:tag name="KSO_WM_BEAUTIFY_FLAG" val=""/>
</p:tagLst>
</file>

<file path=ppt/tags/tag1640.xml><?xml version="1.0" encoding="utf-8"?>
<p:tagLst xmlns:p="http://schemas.openxmlformats.org/presentationml/2006/main">
  <p:tag name="KSO_WM_BEAUTIFY_FLAG" val=""/>
</p:tagLst>
</file>

<file path=ppt/tags/tag1641.xml><?xml version="1.0" encoding="utf-8"?>
<p:tagLst xmlns:p="http://schemas.openxmlformats.org/presentationml/2006/main">
  <p:tag name="KSO_WM_BEAUTIFY_FLAG" val=""/>
</p:tagLst>
</file>

<file path=ppt/tags/tag1642.xml><?xml version="1.0" encoding="utf-8"?>
<p:tagLst xmlns:p="http://schemas.openxmlformats.org/presentationml/2006/main">
  <p:tag name="KSO_WM_BEAUTIFY_FLAG" val=""/>
</p:tagLst>
</file>

<file path=ppt/tags/tag1643.xml><?xml version="1.0" encoding="utf-8"?>
<p:tagLst xmlns:p="http://schemas.openxmlformats.org/presentationml/2006/main">
  <p:tag name="KSO_WM_BEAUTIFY_FLAG" val=""/>
</p:tagLst>
</file>

<file path=ppt/tags/tag1644.xml><?xml version="1.0" encoding="utf-8"?>
<p:tagLst xmlns:p="http://schemas.openxmlformats.org/presentationml/2006/main">
  <p:tag name="KSO_WM_BEAUTIFY_FLAG" val=""/>
</p:tagLst>
</file>

<file path=ppt/tags/tag1645.xml><?xml version="1.0" encoding="utf-8"?>
<p:tagLst xmlns:p="http://schemas.openxmlformats.org/presentationml/2006/main">
  <p:tag name="KSO_WM_BEAUTIFY_FLAG" val=""/>
</p:tagLst>
</file>

<file path=ppt/tags/tag1646.xml><?xml version="1.0" encoding="utf-8"?>
<p:tagLst xmlns:p="http://schemas.openxmlformats.org/presentationml/2006/main">
  <p:tag name="KSO_WM_BEAUTIFY_FLAG" val=""/>
</p:tagLst>
</file>

<file path=ppt/tags/tag1647.xml><?xml version="1.0" encoding="utf-8"?>
<p:tagLst xmlns:p="http://schemas.openxmlformats.org/presentationml/2006/main">
  <p:tag name="KSO_WM_BEAUTIFY_FLAG" val=""/>
</p:tagLst>
</file>

<file path=ppt/tags/tag1648.xml><?xml version="1.0" encoding="utf-8"?>
<p:tagLst xmlns:p="http://schemas.openxmlformats.org/presentationml/2006/main">
  <p:tag name="KSO_WM_BEAUTIFY_FLAG" val=""/>
</p:tagLst>
</file>

<file path=ppt/tags/tag1649.xml><?xml version="1.0" encoding="utf-8"?>
<p:tagLst xmlns:p="http://schemas.openxmlformats.org/presentationml/2006/main">
  <p:tag name="KSO_WM_BEAUTIFY_FLAG" val=""/>
</p:tagLst>
</file>

<file path=ppt/tags/tag1650.xml><?xml version="1.0" encoding="utf-8"?>
<p:tagLst xmlns:p="http://schemas.openxmlformats.org/presentationml/2006/main">
  <p:tag name="KSO_WM_BEAUTIFY_FLAG" val=""/>
</p:tagLst>
</file>

<file path=ppt/tags/tag1651.xml><?xml version="1.0" encoding="utf-8"?>
<p:tagLst xmlns:p="http://schemas.openxmlformats.org/presentationml/2006/main">
  <p:tag name="KSO_WM_BEAUTIFY_FLAG" val=""/>
</p:tagLst>
</file>

<file path=ppt/tags/tag1652.xml><?xml version="1.0" encoding="utf-8"?>
<p:tagLst xmlns:p="http://schemas.openxmlformats.org/presentationml/2006/main">
  <p:tag name="KSO_WM_BEAUTIFY_FLAG" val=""/>
</p:tagLst>
</file>

<file path=ppt/tags/tag1653.xml><?xml version="1.0" encoding="utf-8"?>
<p:tagLst xmlns:p="http://schemas.openxmlformats.org/presentationml/2006/main">
  <p:tag name="KSO_WM_BEAUTIFY_FLAG" val=""/>
</p:tagLst>
</file>

<file path=ppt/tags/tag1654.xml><?xml version="1.0" encoding="utf-8"?>
<p:tagLst xmlns:p="http://schemas.openxmlformats.org/presentationml/2006/main">
  <p:tag name="KSO_WM_BEAUTIFY_FLAG" val=""/>
</p:tagLst>
</file>

<file path=ppt/tags/tag1655.xml><?xml version="1.0" encoding="utf-8"?>
<p:tagLst xmlns:p="http://schemas.openxmlformats.org/presentationml/2006/main">
  <p:tag name="KSO_WM_BEAUTIFY_FLAG" val=""/>
</p:tagLst>
</file>

<file path=ppt/tags/tag1656.xml><?xml version="1.0" encoding="utf-8"?>
<p:tagLst xmlns:p="http://schemas.openxmlformats.org/presentationml/2006/main">
  <p:tag name="KSO_WM_BEAUTIFY_FLAG" val=""/>
</p:tagLst>
</file>

<file path=ppt/tags/tag1657.xml><?xml version="1.0" encoding="utf-8"?>
<p:tagLst xmlns:p="http://schemas.openxmlformats.org/presentationml/2006/main">
  <p:tag name="KSO_WM_BEAUTIFY_FLAG" val=""/>
</p:tagLst>
</file>

<file path=ppt/tags/tag1658.xml><?xml version="1.0" encoding="utf-8"?>
<p:tagLst xmlns:p="http://schemas.openxmlformats.org/presentationml/2006/main">
  <p:tag name="KSO_WM_BEAUTIFY_FLAG" val=""/>
</p:tagLst>
</file>

<file path=ppt/tags/tag1659.xml><?xml version="1.0" encoding="utf-8"?>
<p:tagLst xmlns:p="http://schemas.openxmlformats.org/presentationml/2006/main">
  <p:tag name="KSO_WM_BEAUTIFY_FLAG" val=""/>
</p:tagLst>
</file>

<file path=ppt/tags/tag1660.xml><?xml version="1.0" encoding="utf-8"?>
<p:tagLst xmlns:p="http://schemas.openxmlformats.org/presentationml/2006/main">
  <p:tag name="KSO_WM_BEAUTIFY_FLAG" val=""/>
</p:tagLst>
</file>

<file path=ppt/tags/tag1661.xml><?xml version="1.0" encoding="utf-8"?>
<p:tagLst xmlns:p="http://schemas.openxmlformats.org/presentationml/2006/main">
  <p:tag name="KSO_WM_BEAUTIFY_FLAG" val=""/>
</p:tagLst>
</file>

<file path=ppt/tags/tag1662.xml><?xml version="1.0" encoding="utf-8"?>
<p:tagLst xmlns:p="http://schemas.openxmlformats.org/presentationml/2006/main">
  <p:tag name="KSO_WM_BEAUTIFY_FLAG" val=""/>
</p:tagLst>
</file>

<file path=ppt/tags/tag1663.xml><?xml version="1.0" encoding="utf-8"?>
<p:tagLst xmlns:p="http://schemas.openxmlformats.org/presentationml/2006/main">
  <p:tag name="KSO_WM_BEAUTIFY_FLAG" val=""/>
</p:tagLst>
</file>

<file path=ppt/tags/tag1664.xml><?xml version="1.0" encoding="utf-8"?>
<p:tagLst xmlns:p="http://schemas.openxmlformats.org/presentationml/2006/main">
  <p:tag name="KSO_WM_BEAUTIFY_FLAG" val=""/>
</p:tagLst>
</file>

<file path=ppt/tags/tag1665.xml><?xml version="1.0" encoding="utf-8"?>
<p:tagLst xmlns:p="http://schemas.openxmlformats.org/presentationml/2006/main">
  <p:tag name="KSO_WM_BEAUTIFY_FLAG" val=""/>
</p:tagLst>
</file>

<file path=ppt/tags/tag1666.xml><?xml version="1.0" encoding="utf-8"?>
<p:tagLst xmlns:p="http://schemas.openxmlformats.org/presentationml/2006/main">
  <p:tag name="KSO_WM_BEAUTIFY_FLAG" val=""/>
</p:tagLst>
</file>

<file path=ppt/tags/tag1667.xml><?xml version="1.0" encoding="utf-8"?>
<p:tagLst xmlns:p="http://schemas.openxmlformats.org/presentationml/2006/main">
  <p:tag name="KSO_WM_BEAUTIFY_FLAG" val=""/>
</p:tagLst>
</file>

<file path=ppt/tags/tag1668.xml><?xml version="1.0" encoding="utf-8"?>
<p:tagLst xmlns:p="http://schemas.openxmlformats.org/presentationml/2006/main">
  <p:tag name="KSO_WM_BEAUTIFY_FLAG" val=""/>
</p:tagLst>
</file>

<file path=ppt/tags/tag1669.xml><?xml version="1.0" encoding="utf-8"?>
<p:tagLst xmlns:p="http://schemas.openxmlformats.org/presentationml/2006/main">
  <p:tag name="KSO_WM_BEAUTIFY_FLAG" val=""/>
</p:tagLst>
</file>

<file path=ppt/tags/tag1670.xml><?xml version="1.0" encoding="utf-8"?>
<p:tagLst xmlns:p="http://schemas.openxmlformats.org/presentationml/2006/main">
  <p:tag name="KSO_WM_BEAUTIFY_FLAG" val=""/>
</p:tagLst>
</file>

<file path=ppt/tags/tag1671.xml><?xml version="1.0" encoding="utf-8"?>
<p:tagLst xmlns:p="http://schemas.openxmlformats.org/presentationml/2006/main">
  <p:tag name="KSO_WM_BEAUTIFY_FLAG" val=""/>
</p:tagLst>
</file>

<file path=ppt/tags/tag1672.xml><?xml version="1.0" encoding="utf-8"?>
<p:tagLst xmlns:p="http://schemas.openxmlformats.org/presentationml/2006/main">
  <p:tag name="KSO_WM_BEAUTIFY_FLAG" val=""/>
</p:tagLst>
</file>

<file path=ppt/tags/tag1673.xml><?xml version="1.0" encoding="utf-8"?>
<p:tagLst xmlns:p="http://schemas.openxmlformats.org/presentationml/2006/main">
  <p:tag name="KSO_WM_BEAUTIFY_FLAG" val=""/>
</p:tagLst>
</file>

<file path=ppt/tags/tag1674.xml><?xml version="1.0" encoding="utf-8"?>
<p:tagLst xmlns:p="http://schemas.openxmlformats.org/presentationml/2006/main">
  <p:tag name="KSO_WM_BEAUTIFY_FLAG" val=""/>
</p:tagLst>
</file>

<file path=ppt/tags/tag1675.xml><?xml version="1.0" encoding="utf-8"?>
<p:tagLst xmlns:p="http://schemas.openxmlformats.org/presentationml/2006/main">
  <p:tag name="KSO_WM_BEAUTIFY_FLAG" val=""/>
</p:tagLst>
</file>

<file path=ppt/tags/tag1676.xml><?xml version="1.0" encoding="utf-8"?>
<p:tagLst xmlns:p="http://schemas.openxmlformats.org/presentationml/2006/main">
  <p:tag name="KSO_WM_BEAUTIFY_FLAG" val=""/>
</p:tagLst>
</file>

<file path=ppt/tags/tag1677.xml><?xml version="1.0" encoding="utf-8"?>
<p:tagLst xmlns:p="http://schemas.openxmlformats.org/presentationml/2006/main">
  <p:tag name="KSO_WM_BEAUTIFY_FLAG" val=""/>
</p:tagLst>
</file>

<file path=ppt/tags/tag1678.xml><?xml version="1.0" encoding="utf-8"?>
<p:tagLst xmlns:p="http://schemas.openxmlformats.org/presentationml/2006/main">
  <p:tag name="KSO_WM_BEAUTIFY_FLAG" val=""/>
</p:tagLst>
</file>

<file path=ppt/tags/tag1679.xml><?xml version="1.0" encoding="utf-8"?>
<p:tagLst xmlns:p="http://schemas.openxmlformats.org/presentationml/2006/main">
  <p:tag name="KSO_WM_BEAUTIFY_FLAG" val=""/>
</p:tagLst>
</file>

<file path=ppt/tags/tag1680.xml><?xml version="1.0" encoding="utf-8"?>
<p:tagLst xmlns:p="http://schemas.openxmlformats.org/presentationml/2006/main">
  <p:tag name="KSO_WM_BEAUTIFY_FLAG" val=""/>
</p:tagLst>
</file>

<file path=ppt/tags/tag1681.xml><?xml version="1.0" encoding="utf-8"?>
<p:tagLst xmlns:p="http://schemas.openxmlformats.org/presentationml/2006/main">
  <p:tag name="KSO_WM_BEAUTIFY_FLAG" val=""/>
</p:tagLst>
</file>

<file path=ppt/tags/tag1682.xml><?xml version="1.0" encoding="utf-8"?>
<p:tagLst xmlns:p="http://schemas.openxmlformats.org/presentationml/2006/main">
  <p:tag name="KSO_WM_BEAUTIFY_FLAG" val=""/>
</p:tagLst>
</file>

<file path=ppt/tags/tag1683.xml><?xml version="1.0" encoding="utf-8"?>
<p:tagLst xmlns:p="http://schemas.openxmlformats.org/presentationml/2006/main">
  <p:tag name="KSO_WM_BEAUTIFY_FLAG" val=""/>
</p:tagLst>
</file>

<file path=ppt/tags/tag1684.xml><?xml version="1.0" encoding="utf-8"?>
<p:tagLst xmlns:p="http://schemas.openxmlformats.org/presentationml/2006/main">
  <p:tag name="KSO_WM_BEAUTIFY_FLAG" val=""/>
</p:tagLst>
</file>

<file path=ppt/tags/tag1685.xml><?xml version="1.0" encoding="utf-8"?>
<p:tagLst xmlns:p="http://schemas.openxmlformats.org/presentationml/2006/main">
  <p:tag name="KSO_WM_BEAUTIFY_FLAG" val=""/>
</p:tagLst>
</file>

<file path=ppt/tags/tag1686.xml><?xml version="1.0" encoding="utf-8"?>
<p:tagLst xmlns:p="http://schemas.openxmlformats.org/presentationml/2006/main">
  <p:tag name="KSO_WM_BEAUTIFY_FLAG" val=""/>
</p:tagLst>
</file>

<file path=ppt/tags/tag1687.xml><?xml version="1.0" encoding="utf-8"?>
<p:tagLst xmlns:p="http://schemas.openxmlformats.org/presentationml/2006/main">
  <p:tag name="KSO_WM_BEAUTIFY_FLAG" val=""/>
</p:tagLst>
</file>

<file path=ppt/tags/tag1688.xml><?xml version="1.0" encoding="utf-8"?>
<p:tagLst xmlns:p="http://schemas.openxmlformats.org/presentationml/2006/main">
  <p:tag name="KSO_WM_BEAUTIFY_FLAG" val=""/>
</p:tagLst>
</file>

<file path=ppt/tags/tag1689.xml><?xml version="1.0" encoding="utf-8"?>
<p:tagLst xmlns:p="http://schemas.openxmlformats.org/presentationml/2006/main">
  <p:tag name="KSO_WM_BEAUTIFY_FLAG" val=""/>
</p:tagLst>
</file>

<file path=ppt/tags/tag1690.xml><?xml version="1.0" encoding="utf-8"?>
<p:tagLst xmlns:p="http://schemas.openxmlformats.org/presentationml/2006/main">
  <p:tag name="KSO_WM_BEAUTIFY_FLAG" val=""/>
</p:tagLst>
</file>

<file path=ppt/tags/tag1691.xml><?xml version="1.0" encoding="utf-8"?>
<p:tagLst xmlns:p="http://schemas.openxmlformats.org/presentationml/2006/main">
  <p:tag name="KSO_WM_BEAUTIFY_FLAG" val=""/>
</p:tagLst>
</file>

<file path=ppt/tags/tag1692.xml><?xml version="1.0" encoding="utf-8"?>
<p:tagLst xmlns:p="http://schemas.openxmlformats.org/presentationml/2006/main">
  <p:tag name="KSO_WM_BEAUTIFY_FLAG" val=""/>
</p:tagLst>
</file>

<file path=ppt/tags/tag1693.xml><?xml version="1.0" encoding="utf-8"?>
<p:tagLst xmlns:p="http://schemas.openxmlformats.org/presentationml/2006/main">
  <p:tag name="KSO_WM_BEAUTIFY_FLAG" val=""/>
</p:tagLst>
</file>

<file path=ppt/tags/tag1694.xml><?xml version="1.0" encoding="utf-8"?>
<p:tagLst xmlns:p="http://schemas.openxmlformats.org/presentationml/2006/main">
  <p:tag name="KSO_WM_BEAUTIFY_FLAG" val=""/>
</p:tagLst>
</file>

<file path=ppt/tags/tag1695.xml><?xml version="1.0" encoding="utf-8"?>
<p:tagLst xmlns:p="http://schemas.openxmlformats.org/presentationml/2006/main">
  <p:tag name="KSO_WM_BEAUTIFY_FLAG" val=""/>
</p:tagLst>
</file>

<file path=ppt/tags/tag1696.xml><?xml version="1.0" encoding="utf-8"?>
<p:tagLst xmlns:p="http://schemas.openxmlformats.org/presentationml/2006/main">
  <p:tag name="KSO_WM_BEAUTIFY_FLAG" val=""/>
</p:tagLst>
</file>

<file path=ppt/tags/tag1697.xml><?xml version="1.0" encoding="utf-8"?>
<p:tagLst xmlns:p="http://schemas.openxmlformats.org/presentationml/2006/main">
  <p:tag name="KSO_WM_BEAUTIFY_FLAG" val=""/>
</p:tagLst>
</file>

<file path=ppt/tags/tag1698.xml><?xml version="1.0" encoding="utf-8"?>
<p:tagLst xmlns:p="http://schemas.openxmlformats.org/presentationml/2006/main">
  <p:tag name="KSO_WM_BEAUTIFY_FLAG" val=""/>
</p:tagLst>
</file>

<file path=ppt/tags/tag1699.xml><?xml version="1.0" encoding="utf-8"?>
<p:tagLst xmlns:p="http://schemas.openxmlformats.org/presentationml/2006/main">
  <p:tag name="KSO_WM_BEAUTIFY_FLAG" val=""/>
</p:tagLst>
</file>

<file path=ppt/tags/tag1700.xml><?xml version="1.0" encoding="utf-8"?>
<p:tagLst xmlns:p="http://schemas.openxmlformats.org/presentationml/2006/main">
  <p:tag name="KSO_WM_BEAUTIFY_FLAG" val=""/>
</p:tagLst>
</file>

<file path=ppt/tags/tag1701.xml><?xml version="1.0" encoding="utf-8"?>
<p:tagLst xmlns:p="http://schemas.openxmlformats.org/presentationml/2006/main">
  <p:tag name="KSO_WM_BEAUTIFY_FLAG" val=""/>
</p:tagLst>
</file>

<file path=ppt/tags/tag1702.xml><?xml version="1.0" encoding="utf-8"?>
<p:tagLst xmlns:p="http://schemas.openxmlformats.org/presentationml/2006/main">
  <p:tag name="KSO_WM_BEAUTIFY_FLAG" val=""/>
</p:tagLst>
</file>

<file path=ppt/tags/tag1703.xml><?xml version="1.0" encoding="utf-8"?>
<p:tagLst xmlns:p="http://schemas.openxmlformats.org/presentationml/2006/main">
  <p:tag name="KSO_WM_BEAUTIFY_FLAG" val=""/>
</p:tagLst>
</file>

<file path=ppt/tags/tag1704.xml><?xml version="1.0" encoding="utf-8"?>
<p:tagLst xmlns:p="http://schemas.openxmlformats.org/presentationml/2006/main">
  <p:tag name="KSO_WM_BEAUTIFY_FLAG" val=""/>
</p:tagLst>
</file>

<file path=ppt/tags/tag1705.xml><?xml version="1.0" encoding="utf-8"?>
<p:tagLst xmlns:p="http://schemas.openxmlformats.org/presentationml/2006/main">
  <p:tag name="KSO_WM_BEAUTIFY_FLAG" val=""/>
</p:tagLst>
</file>

<file path=ppt/tags/tag1706.xml><?xml version="1.0" encoding="utf-8"?>
<p:tagLst xmlns:p="http://schemas.openxmlformats.org/presentationml/2006/main">
  <p:tag name="KSO_WM_BEAUTIFY_FLAG" val=""/>
</p:tagLst>
</file>

<file path=ppt/tags/tag1707.xml><?xml version="1.0" encoding="utf-8"?>
<p:tagLst xmlns:p="http://schemas.openxmlformats.org/presentationml/2006/main">
  <p:tag name="KSO_WM_BEAUTIFY_FLAG" val=""/>
</p:tagLst>
</file>

<file path=ppt/tags/tag1708.xml><?xml version="1.0" encoding="utf-8"?>
<p:tagLst xmlns:p="http://schemas.openxmlformats.org/presentationml/2006/main">
  <p:tag name="KSO_WM_BEAUTIFY_FLAG" val=""/>
</p:tagLst>
</file>

<file path=ppt/tags/tag1709.xml><?xml version="1.0" encoding="utf-8"?>
<p:tagLst xmlns:p="http://schemas.openxmlformats.org/presentationml/2006/main">
  <p:tag name="KSO_WM_BEAUTIFY_FLAG" val=""/>
</p:tagLst>
</file>

<file path=ppt/tags/tag1710.xml><?xml version="1.0" encoding="utf-8"?>
<p:tagLst xmlns:p="http://schemas.openxmlformats.org/presentationml/2006/main">
  <p:tag name="KSO_WM_BEAUTIFY_FLAG" val=""/>
</p:tagLst>
</file>

<file path=ppt/tags/tag1711.xml><?xml version="1.0" encoding="utf-8"?>
<p:tagLst xmlns:p="http://schemas.openxmlformats.org/presentationml/2006/main">
  <p:tag name="KSO_WM_BEAUTIFY_FLAG" val=""/>
</p:tagLst>
</file>

<file path=ppt/tags/tag1712.xml><?xml version="1.0" encoding="utf-8"?>
<p:tagLst xmlns:p="http://schemas.openxmlformats.org/presentationml/2006/main">
  <p:tag name="KSO_WM_BEAUTIFY_FLAG" val=""/>
</p:tagLst>
</file>

<file path=ppt/tags/tag1713.xml><?xml version="1.0" encoding="utf-8"?>
<p:tagLst xmlns:p="http://schemas.openxmlformats.org/presentationml/2006/main">
  <p:tag name="KSO_WM_BEAUTIFY_FLAG" val=""/>
</p:tagLst>
</file>

<file path=ppt/tags/tag1714.xml><?xml version="1.0" encoding="utf-8"?>
<p:tagLst xmlns:p="http://schemas.openxmlformats.org/presentationml/2006/main">
  <p:tag name="KSO_WM_BEAUTIFY_FLAG" val=""/>
</p:tagLst>
</file>

<file path=ppt/tags/tag1715.xml><?xml version="1.0" encoding="utf-8"?>
<p:tagLst xmlns:p="http://schemas.openxmlformats.org/presentationml/2006/main">
  <p:tag name="KSO_WM_BEAUTIFY_FLAG" val=""/>
</p:tagLst>
</file>

<file path=ppt/tags/tag1716.xml><?xml version="1.0" encoding="utf-8"?>
<p:tagLst xmlns:p="http://schemas.openxmlformats.org/presentationml/2006/main">
  <p:tag name="KSO_WM_BEAUTIFY_FLAG" val=""/>
</p:tagLst>
</file>

<file path=ppt/tags/tag1717.xml><?xml version="1.0" encoding="utf-8"?>
<p:tagLst xmlns:p="http://schemas.openxmlformats.org/presentationml/2006/main">
  <p:tag name="KSO_WM_BEAUTIFY_FLAG" val=""/>
</p:tagLst>
</file>

<file path=ppt/tags/tag1718.xml><?xml version="1.0" encoding="utf-8"?>
<p:tagLst xmlns:p="http://schemas.openxmlformats.org/presentationml/2006/main">
  <p:tag name="KSO_WM_BEAUTIFY_FLAG" val=""/>
</p:tagLst>
</file>

<file path=ppt/tags/tag1719.xml><?xml version="1.0" encoding="utf-8"?>
<p:tagLst xmlns:p="http://schemas.openxmlformats.org/presentationml/2006/main">
  <p:tag name="KSO_WM_BEAUTIFY_FLAG" val=""/>
</p:tagLst>
</file>

<file path=ppt/tags/tag1720.xml><?xml version="1.0" encoding="utf-8"?>
<p:tagLst xmlns:p="http://schemas.openxmlformats.org/presentationml/2006/main">
  <p:tag name="KSO_WM_BEAUTIFY_FLAG" val=""/>
</p:tagLst>
</file>

<file path=ppt/tags/tag1721.xml><?xml version="1.0" encoding="utf-8"?>
<p:tagLst xmlns:p="http://schemas.openxmlformats.org/presentationml/2006/main">
  <p:tag name="KSO_WM_BEAUTIFY_FLAG" val=""/>
</p:tagLst>
</file>

<file path=ppt/tags/tag1722.xml><?xml version="1.0" encoding="utf-8"?>
<p:tagLst xmlns:p="http://schemas.openxmlformats.org/presentationml/2006/main">
  <p:tag name="KSO_WM_BEAUTIFY_FLAG" val=""/>
</p:tagLst>
</file>

<file path=ppt/tags/tag1723.xml><?xml version="1.0" encoding="utf-8"?>
<p:tagLst xmlns:p="http://schemas.openxmlformats.org/presentationml/2006/main">
  <p:tag name="KSO_WM_BEAUTIFY_FLAG" val=""/>
</p:tagLst>
</file>

<file path=ppt/tags/tag1724.xml><?xml version="1.0" encoding="utf-8"?>
<p:tagLst xmlns:p="http://schemas.openxmlformats.org/presentationml/2006/main">
  <p:tag name="KSO_WM_BEAUTIFY_FLAG" val=""/>
</p:tagLst>
</file>

<file path=ppt/tags/tag1725.xml><?xml version="1.0" encoding="utf-8"?>
<p:tagLst xmlns:p="http://schemas.openxmlformats.org/presentationml/2006/main">
  <p:tag name="KSO_WM_BEAUTIFY_FLAG" val=""/>
</p:tagLst>
</file>

<file path=ppt/tags/tag1726.xml><?xml version="1.0" encoding="utf-8"?>
<p:tagLst xmlns:p="http://schemas.openxmlformats.org/presentationml/2006/main">
  <p:tag name="KSO_WM_BEAUTIFY_FLAG" val=""/>
</p:tagLst>
</file>

<file path=ppt/tags/tag1727.xml><?xml version="1.0" encoding="utf-8"?>
<p:tagLst xmlns:p="http://schemas.openxmlformats.org/presentationml/2006/main">
  <p:tag name="KSO_WM_BEAUTIFY_FLAG" val=""/>
</p:tagLst>
</file>

<file path=ppt/tags/tag1728.xml><?xml version="1.0" encoding="utf-8"?>
<p:tagLst xmlns:p="http://schemas.openxmlformats.org/presentationml/2006/main">
  <p:tag name="KSO_WM_BEAUTIFY_FLAG" val=""/>
</p:tagLst>
</file>

<file path=ppt/tags/tag1729.xml><?xml version="1.0" encoding="utf-8"?>
<p:tagLst xmlns:p="http://schemas.openxmlformats.org/presentationml/2006/main">
  <p:tag name="KSO_WM_BEAUTIFY_FLAG" val=""/>
</p:tagLst>
</file>

<file path=ppt/tags/tag1730.xml><?xml version="1.0" encoding="utf-8"?>
<p:tagLst xmlns:p="http://schemas.openxmlformats.org/presentationml/2006/main">
  <p:tag name="KSO_WM_BEAUTIFY_FLAG" val=""/>
</p:tagLst>
</file>

<file path=ppt/tags/tag1731.xml><?xml version="1.0" encoding="utf-8"?>
<p:tagLst xmlns:p="http://schemas.openxmlformats.org/presentationml/2006/main">
  <p:tag name="KSO_WM_BEAUTIFY_FLAG" val=""/>
</p:tagLst>
</file>

<file path=ppt/tags/tag1732.xml><?xml version="1.0" encoding="utf-8"?>
<p:tagLst xmlns:p="http://schemas.openxmlformats.org/presentationml/2006/main">
  <p:tag name="KSO_WM_BEAUTIFY_FLAG" val=""/>
</p:tagLst>
</file>

<file path=ppt/tags/tag1733.xml><?xml version="1.0" encoding="utf-8"?>
<p:tagLst xmlns:p="http://schemas.openxmlformats.org/presentationml/2006/main">
  <p:tag name="KSO_WM_BEAUTIFY_FLAG" val=""/>
</p:tagLst>
</file>

<file path=ppt/tags/tag1734.xml><?xml version="1.0" encoding="utf-8"?>
<p:tagLst xmlns:p="http://schemas.openxmlformats.org/presentationml/2006/main">
  <p:tag name="KSO_WM_BEAUTIFY_FLAG" val=""/>
</p:tagLst>
</file>

<file path=ppt/tags/tag1735.xml><?xml version="1.0" encoding="utf-8"?>
<p:tagLst xmlns:p="http://schemas.openxmlformats.org/presentationml/2006/main">
  <p:tag name="KSO_WM_BEAUTIFY_FLAG" val=""/>
</p:tagLst>
</file>

<file path=ppt/tags/tag1736.xml><?xml version="1.0" encoding="utf-8"?>
<p:tagLst xmlns:p="http://schemas.openxmlformats.org/presentationml/2006/main">
  <p:tag name="KSO_WM_BEAUTIFY_FLAG" val=""/>
</p:tagLst>
</file>

<file path=ppt/tags/tag1737.xml><?xml version="1.0" encoding="utf-8"?>
<p:tagLst xmlns:p="http://schemas.openxmlformats.org/presentationml/2006/main">
  <p:tag name="KSO_WM_BEAUTIFY_FLAG" val=""/>
</p:tagLst>
</file>

<file path=ppt/tags/tag1738.xml><?xml version="1.0" encoding="utf-8"?>
<p:tagLst xmlns:p="http://schemas.openxmlformats.org/presentationml/2006/main">
  <p:tag name="KSO_WM_BEAUTIFY_FLAG" val=""/>
</p:tagLst>
</file>

<file path=ppt/tags/tag1739.xml><?xml version="1.0" encoding="utf-8"?>
<p:tagLst xmlns:p="http://schemas.openxmlformats.org/presentationml/2006/main">
  <p:tag name="KSO_WM_BEAUTIFY_FLAG" val=""/>
</p:tagLst>
</file>

<file path=ppt/tags/tag1740.xml><?xml version="1.0" encoding="utf-8"?>
<p:tagLst xmlns:p="http://schemas.openxmlformats.org/presentationml/2006/main">
  <p:tag name="KSO_WM_BEAUTIFY_FLAG" val=""/>
</p:tagLst>
</file>

<file path=ppt/tags/tag1741.xml><?xml version="1.0" encoding="utf-8"?>
<p:tagLst xmlns:p="http://schemas.openxmlformats.org/presentationml/2006/main">
  <p:tag name="KSO_WM_BEAUTIFY_FLAG" val=""/>
</p:tagLst>
</file>

<file path=ppt/tags/tag1742.xml><?xml version="1.0" encoding="utf-8"?>
<p:tagLst xmlns:p="http://schemas.openxmlformats.org/presentationml/2006/main">
  <p:tag name="KSO_WM_BEAUTIFY_FLAG" val=""/>
</p:tagLst>
</file>

<file path=ppt/tags/tag1743.xml><?xml version="1.0" encoding="utf-8"?>
<p:tagLst xmlns:p="http://schemas.openxmlformats.org/presentationml/2006/main">
  <p:tag name="KSO_WM_BEAUTIFY_FLAG" val=""/>
</p:tagLst>
</file>

<file path=ppt/tags/tag1744.xml><?xml version="1.0" encoding="utf-8"?>
<p:tagLst xmlns:p="http://schemas.openxmlformats.org/presentationml/2006/main">
  <p:tag name="KSO_WM_BEAUTIFY_FLAG" val=""/>
</p:tagLst>
</file>

<file path=ppt/tags/tag1745.xml><?xml version="1.0" encoding="utf-8"?>
<p:tagLst xmlns:p="http://schemas.openxmlformats.org/presentationml/2006/main">
  <p:tag name="KSO_WM_BEAUTIFY_FLAG" val=""/>
</p:tagLst>
</file>

<file path=ppt/tags/tag1746.xml><?xml version="1.0" encoding="utf-8"?>
<p:tagLst xmlns:p="http://schemas.openxmlformats.org/presentationml/2006/main">
  <p:tag name="KSO_WM_BEAUTIFY_FLAG" val=""/>
</p:tagLst>
</file>

<file path=ppt/tags/tag1747.xml><?xml version="1.0" encoding="utf-8"?>
<p:tagLst xmlns:p="http://schemas.openxmlformats.org/presentationml/2006/main">
  <p:tag name="KSO_WM_BEAUTIFY_FLAG" val=""/>
</p:tagLst>
</file>

<file path=ppt/tags/tag1748.xml><?xml version="1.0" encoding="utf-8"?>
<p:tagLst xmlns:p="http://schemas.openxmlformats.org/presentationml/2006/main">
  <p:tag name="KSO_WM_BEAUTIFY_FLAG" val=""/>
</p:tagLst>
</file>

<file path=ppt/tags/tag1749.xml><?xml version="1.0" encoding="utf-8"?>
<p:tagLst xmlns:p="http://schemas.openxmlformats.org/presentationml/2006/main">
  <p:tag name="KSO_WM_BEAUTIFY_FLAG" val=""/>
</p:tagLst>
</file>

<file path=ppt/tags/tag1750.xml><?xml version="1.0" encoding="utf-8"?>
<p:tagLst xmlns:p="http://schemas.openxmlformats.org/presentationml/2006/main">
  <p:tag name="KSO_WM_BEAUTIFY_FLAG" val=""/>
</p:tagLst>
</file>

<file path=ppt/tags/tag1751.xml><?xml version="1.0" encoding="utf-8"?>
<p:tagLst xmlns:p="http://schemas.openxmlformats.org/presentationml/2006/main">
  <p:tag name="KSO_WM_BEAUTIFY_FLAG" val=""/>
</p:tagLst>
</file>

<file path=ppt/tags/tag1752.xml><?xml version="1.0" encoding="utf-8"?>
<p:tagLst xmlns:p="http://schemas.openxmlformats.org/presentationml/2006/main">
  <p:tag name="KSO_WM_BEAUTIFY_FLAG" val=""/>
</p:tagLst>
</file>

<file path=ppt/tags/tag1753.xml><?xml version="1.0" encoding="utf-8"?>
<p:tagLst xmlns:p="http://schemas.openxmlformats.org/presentationml/2006/main">
  <p:tag name="KSO_WM_BEAUTIFY_FLAG" val=""/>
</p:tagLst>
</file>

<file path=ppt/tags/tag1754.xml><?xml version="1.0" encoding="utf-8"?>
<p:tagLst xmlns:p="http://schemas.openxmlformats.org/presentationml/2006/main">
  <p:tag name="KSO_WM_BEAUTIFY_FLAG" val=""/>
</p:tagLst>
</file>

<file path=ppt/tags/tag1755.xml><?xml version="1.0" encoding="utf-8"?>
<p:tagLst xmlns:p="http://schemas.openxmlformats.org/presentationml/2006/main">
  <p:tag name="KSO_WM_BEAUTIFY_FLAG" val=""/>
</p:tagLst>
</file>

<file path=ppt/tags/tag1756.xml><?xml version="1.0" encoding="utf-8"?>
<p:tagLst xmlns:p="http://schemas.openxmlformats.org/presentationml/2006/main">
  <p:tag name="KSO_WM_BEAUTIFY_FLAG" val=""/>
</p:tagLst>
</file>

<file path=ppt/tags/tag1757.xml><?xml version="1.0" encoding="utf-8"?>
<p:tagLst xmlns:p="http://schemas.openxmlformats.org/presentationml/2006/main">
  <p:tag name="KSO_WM_BEAUTIFY_FLAG" val=""/>
</p:tagLst>
</file>

<file path=ppt/tags/tag1758.xml><?xml version="1.0" encoding="utf-8"?>
<p:tagLst xmlns:p="http://schemas.openxmlformats.org/presentationml/2006/main">
  <p:tag name="KSO_WM_BEAUTIFY_FLAG" val=""/>
</p:tagLst>
</file>

<file path=ppt/tags/tag1759.xml><?xml version="1.0" encoding="utf-8"?>
<p:tagLst xmlns:p="http://schemas.openxmlformats.org/presentationml/2006/main">
  <p:tag name="KSO_WM_BEAUTIFY_FLAG" val=""/>
</p:tagLst>
</file>

<file path=ppt/tags/tag1760.xml><?xml version="1.0" encoding="utf-8"?>
<p:tagLst xmlns:p="http://schemas.openxmlformats.org/presentationml/2006/main">
  <p:tag name="KSO_WM_BEAUTIFY_FLAG" val=""/>
</p:tagLst>
</file>

<file path=ppt/tags/tag1761.xml><?xml version="1.0" encoding="utf-8"?>
<p:tagLst xmlns:p="http://schemas.openxmlformats.org/presentationml/2006/main">
  <p:tag name="KSO_WM_BEAUTIFY_FLAG" val=""/>
</p:tagLst>
</file>

<file path=ppt/tags/tag1762.xml><?xml version="1.0" encoding="utf-8"?>
<p:tagLst xmlns:p="http://schemas.openxmlformats.org/presentationml/2006/main">
  <p:tag name="KSO_WM_BEAUTIFY_FLAG" val=""/>
</p:tagLst>
</file>

<file path=ppt/tags/tag1763.xml><?xml version="1.0" encoding="utf-8"?>
<p:tagLst xmlns:p="http://schemas.openxmlformats.org/presentationml/2006/main">
  <p:tag name="KSO_WM_BEAUTIFY_FLAG" val=""/>
</p:tagLst>
</file>

<file path=ppt/tags/tag1764.xml><?xml version="1.0" encoding="utf-8"?>
<p:tagLst xmlns:p="http://schemas.openxmlformats.org/presentationml/2006/main">
  <p:tag name="KSO_WM_BEAUTIFY_FLAG" val=""/>
</p:tagLst>
</file>

<file path=ppt/tags/tag1765.xml><?xml version="1.0" encoding="utf-8"?>
<p:tagLst xmlns:p="http://schemas.openxmlformats.org/presentationml/2006/main">
  <p:tag name="KSO_WM_BEAUTIFY_FLAG" val=""/>
</p:tagLst>
</file>

<file path=ppt/tags/tag1766.xml><?xml version="1.0" encoding="utf-8"?>
<p:tagLst xmlns:p="http://schemas.openxmlformats.org/presentationml/2006/main">
  <p:tag name="KSO_WM_BEAUTIFY_FLAG" val=""/>
</p:tagLst>
</file>

<file path=ppt/tags/tag1767.xml><?xml version="1.0" encoding="utf-8"?>
<p:tagLst xmlns:p="http://schemas.openxmlformats.org/presentationml/2006/main">
  <p:tag name="KSO_WM_BEAUTIFY_FLAG" val=""/>
</p:tagLst>
</file>

<file path=ppt/tags/tag1768.xml><?xml version="1.0" encoding="utf-8"?>
<p:tagLst xmlns:p="http://schemas.openxmlformats.org/presentationml/2006/main">
  <p:tag name="KSO_WM_BEAUTIFY_FLAG" val=""/>
</p:tagLst>
</file>

<file path=ppt/tags/tag1769.xml><?xml version="1.0" encoding="utf-8"?>
<p:tagLst xmlns:p="http://schemas.openxmlformats.org/presentationml/2006/main">
  <p:tag name="KSO_WM_BEAUTIFY_FLAG" val=""/>
</p:tagLst>
</file>

<file path=ppt/tags/tag1770.xml><?xml version="1.0" encoding="utf-8"?>
<p:tagLst xmlns:p="http://schemas.openxmlformats.org/presentationml/2006/main">
  <p:tag name="KSO_WM_BEAUTIFY_FLAG" val=""/>
</p:tagLst>
</file>

<file path=ppt/tags/tag1771.xml><?xml version="1.0" encoding="utf-8"?>
<p:tagLst xmlns:p="http://schemas.openxmlformats.org/presentationml/2006/main">
  <p:tag name="KSO_WM_BEAUTIFY_FLAG" val=""/>
</p:tagLst>
</file>

<file path=ppt/tags/tag1772.xml><?xml version="1.0" encoding="utf-8"?>
<p:tagLst xmlns:p="http://schemas.openxmlformats.org/presentationml/2006/main">
  <p:tag name="KSO_WM_BEAUTIFY_FLAG" val=""/>
</p:tagLst>
</file>

<file path=ppt/tags/tag1773.xml><?xml version="1.0" encoding="utf-8"?>
<p:tagLst xmlns:p="http://schemas.openxmlformats.org/presentationml/2006/main">
  <p:tag name="KSO_WM_BEAUTIFY_FLAG" val=""/>
</p:tagLst>
</file>

<file path=ppt/tags/tag1774.xml><?xml version="1.0" encoding="utf-8"?>
<p:tagLst xmlns:p="http://schemas.openxmlformats.org/presentationml/2006/main">
  <p:tag name="KSO_WM_BEAUTIFY_FLAG" val=""/>
</p:tagLst>
</file>

<file path=ppt/tags/tag1775.xml><?xml version="1.0" encoding="utf-8"?>
<p:tagLst xmlns:p="http://schemas.openxmlformats.org/presentationml/2006/main">
  <p:tag name="KSO_WM_BEAUTIFY_FLAG" val=""/>
</p:tagLst>
</file>

<file path=ppt/tags/tag1776.xml><?xml version="1.0" encoding="utf-8"?>
<p:tagLst xmlns:p="http://schemas.openxmlformats.org/presentationml/2006/main">
  <p:tag name="KSO_WM_BEAUTIFY_FLAG" val=""/>
</p:tagLst>
</file>

<file path=ppt/tags/tag1777.xml><?xml version="1.0" encoding="utf-8"?>
<p:tagLst xmlns:p="http://schemas.openxmlformats.org/presentationml/2006/main">
  <p:tag name="KSO_WM_BEAUTIFY_FLAG" val=""/>
</p:tagLst>
</file>

<file path=ppt/tags/tag1778.xml><?xml version="1.0" encoding="utf-8"?>
<p:tagLst xmlns:p="http://schemas.openxmlformats.org/presentationml/2006/main">
  <p:tag name="KSO_WM_BEAUTIFY_FLAG" val=""/>
</p:tagLst>
</file>

<file path=ppt/tags/tag1779.xml><?xml version="1.0" encoding="utf-8"?>
<p:tagLst xmlns:p="http://schemas.openxmlformats.org/presentationml/2006/main">
  <p:tag name="KSO_WM_BEAUTIFY_FLAG" val=""/>
</p:tagLst>
</file>

<file path=ppt/tags/tag1780.xml><?xml version="1.0" encoding="utf-8"?>
<p:tagLst xmlns:p="http://schemas.openxmlformats.org/presentationml/2006/main">
  <p:tag name="KSO_WM_BEAUTIFY_FLAG" val=""/>
</p:tagLst>
</file>

<file path=ppt/tags/tag1781.xml><?xml version="1.0" encoding="utf-8"?>
<p:tagLst xmlns:p="http://schemas.openxmlformats.org/presentationml/2006/main">
  <p:tag name="KSO_WM_BEAUTIFY_FLAG" val=""/>
</p:tagLst>
</file>

<file path=ppt/tags/tag1782.xml><?xml version="1.0" encoding="utf-8"?>
<p:tagLst xmlns:p="http://schemas.openxmlformats.org/presentationml/2006/main">
  <p:tag name="KSO_WM_BEAUTIFY_FLAG" val=""/>
</p:tagLst>
</file>

<file path=ppt/tags/tag1783.xml><?xml version="1.0" encoding="utf-8"?>
<p:tagLst xmlns:p="http://schemas.openxmlformats.org/presentationml/2006/main">
  <p:tag name="KSO_WM_BEAUTIFY_FLAG" val=""/>
</p:tagLst>
</file>

<file path=ppt/tags/tag1784.xml><?xml version="1.0" encoding="utf-8"?>
<p:tagLst xmlns:p="http://schemas.openxmlformats.org/presentationml/2006/main">
  <p:tag name="KSO_WM_BEAUTIFY_FLAG" val=""/>
</p:tagLst>
</file>

<file path=ppt/tags/tag1785.xml><?xml version="1.0" encoding="utf-8"?>
<p:tagLst xmlns:p="http://schemas.openxmlformats.org/presentationml/2006/main">
  <p:tag name="KSO_WM_BEAUTIFY_FLAG" val=""/>
</p:tagLst>
</file>

<file path=ppt/tags/tag1786.xml><?xml version="1.0" encoding="utf-8"?>
<p:tagLst xmlns:p="http://schemas.openxmlformats.org/presentationml/2006/main">
  <p:tag name="KSO_WM_BEAUTIFY_FLAG" val=""/>
</p:tagLst>
</file>

<file path=ppt/tags/tag1787.xml><?xml version="1.0" encoding="utf-8"?>
<p:tagLst xmlns:p="http://schemas.openxmlformats.org/presentationml/2006/main">
  <p:tag name="KSO_WM_BEAUTIFY_FLAG" val=""/>
</p:tagLst>
</file>

<file path=ppt/tags/tag1788.xml><?xml version="1.0" encoding="utf-8"?>
<p:tagLst xmlns:p="http://schemas.openxmlformats.org/presentationml/2006/main">
  <p:tag name="KSO_WM_BEAUTIFY_FLAG" val=""/>
</p:tagLst>
</file>

<file path=ppt/tags/tag1789.xml><?xml version="1.0" encoding="utf-8"?>
<p:tagLst xmlns:p="http://schemas.openxmlformats.org/presentationml/2006/main">
  <p:tag name="KSO_WM_BEAUTIFY_FLAG" val=""/>
</p:tagLst>
</file>

<file path=ppt/tags/tag1790.xml><?xml version="1.0" encoding="utf-8"?>
<p:tagLst xmlns:p="http://schemas.openxmlformats.org/presentationml/2006/main">
  <p:tag name="KSO_WM_BEAUTIFY_FLAG" val=""/>
</p:tagLst>
</file>

<file path=ppt/tags/tag1791.xml><?xml version="1.0" encoding="utf-8"?>
<p:tagLst xmlns:p="http://schemas.openxmlformats.org/presentationml/2006/main">
  <p:tag name="KSO_WM_BEAUTIFY_FLAG" val=""/>
</p:tagLst>
</file>

<file path=ppt/tags/tag1792.xml><?xml version="1.0" encoding="utf-8"?>
<p:tagLst xmlns:p="http://schemas.openxmlformats.org/presentationml/2006/main">
  <p:tag name="KSO_WM_BEAUTIFY_FLAG" val=""/>
</p:tagLst>
</file>

<file path=ppt/tags/tag1793.xml><?xml version="1.0" encoding="utf-8"?>
<p:tagLst xmlns:p="http://schemas.openxmlformats.org/presentationml/2006/main">
  <p:tag name="KSO_WM_BEAUTIFY_FLAG" val=""/>
</p:tagLst>
</file>

<file path=ppt/tags/tag1794.xml><?xml version="1.0" encoding="utf-8"?>
<p:tagLst xmlns:p="http://schemas.openxmlformats.org/presentationml/2006/main">
  <p:tag name="KSO_WM_BEAUTIFY_FLAG" val=""/>
</p:tagLst>
</file>

<file path=ppt/tags/tag1795.xml><?xml version="1.0" encoding="utf-8"?>
<p:tagLst xmlns:p="http://schemas.openxmlformats.org/presentationml/2006/main">
  <p:tag name="KSO_WM_BEAUTIFY_FLAG" val=""/>
</p:tagLst>
</file>

<file path=ppt/tags/tag1796.xml><?xml version="1.0" encoding="utf-8"?>
<p:tagLst xmlns:p="http://schemas.openxmlformats.org/presentationml/2006/main">
  <p:tag name="KSO_WM_BEAUTIFY_FLAG" val=""/>
</p:tagLst>
</file>

<file path=ppt/tags/tag1797.xml><?xml version="1.0" encoding="utf-8"?>
<p:tagLst xmlns:p="http://schemas.openxmlformats.org/presentationml/2006/main">
  <p:tag name="KSO_WM_BEAUTIFY_FLAG" val=""/>
</p:tagLst>
</file>

<file path=ppt/tags/tag1798.xml><?xml version="1.0" encoding="utf-8"?>
<p:tagLst xmlns:p="http://schemas.openxmlformats.org/presentationml/2006/main">
  <p:tag name="KSO_WM_BEAUTIFY_FLAG" val=""/>
</p:tagLst>
</file>

<file path=ppt/tags/tag1799.xml><?xml version="1.0" encoding="utf-8"?>
<p:tagLst xmlns:p="http://schemas.openxmlformats.org/presentationml/2006/main">
  <p:tag name="KSO_WM_BEAUTIFY_FLAG" val=""/>
</p:tagLst>
</file>

<file path=ppt/tags/tag1800.xml><?xml version="1.0" encoding="utf-8"?>
<p:tagLst xmlns:p="http://schemas.openxmlformats.org/presentationml/2006/main">
  <p:tag name="KSO_WM_BEAUTIFY_FLAG" val=""/>
</p:tagLst>
</file>

<file path=ppt/tags/tag1801.xml><?xml version="1.0" encoding="utf-8"?>
<p:tagLst xmlns:p="http://schemas.openxmlformats.org/presentationml/2006/main">
  <p:tag name="KSO_WM_BEAUTIFY_FLAG" val=""/>
</p:tagLst>
</file>

<file path=ppt/tags/tag1802.xml><?xml version="1.0" encoding="utf-8"?>
<p:tagLst xmlns:p="http://schemas.openxmlformats.org/presentationml/2006/main">
  <p:tag name="KSO_WM_BEAUTIFY_FLAG" val=""/>
</p:tagLst>
</file>

<file path=ppt/tags/tag1803.xml><?xml version="1.0" encoding="utf-8"?>
<p:tagLst xmlns:p="http://schemas.openxmlformats.org/presentationml/2006/main">
  <p:tag name="KSO_WM_BEAUTIFY_FLAG" val=""/>
</p:tagLst>
</file>

<file path=ppt/tags/tag1804.xml><?xml version="1.0" encoding="utf-8"?>
<p:tagLst xmlns:p="http://schemas.openxmlformats.org/presentationml/2006/main">
  <p:tag name="KSO_WM_BEAUTIFY_FLAG" val=""/>
</p:tagLst>
</file>

<file path=ppt/tags/tag1805.xml><?xml version="1.0" encoding="utf-8"?>
<p:tagLst xmlns:p="http://schemas.openxmlformats.org/presentationml/2006/main">
  <p:tag name="KSO_WM_BEAUTIFY_FLAG" val=""/>
</p:tagLst>
</file>

<file path=ppt/tags/tag1806.xml><?xml version="1.0" encoding="utf-8"?>
<p:tagLst xmlns:p="http://schemas.openxmlformats.org/presentationml/2006/main">
  <p:tag name="KSO_WM_BEAUTIFY_FLAG" val=""/>
</p:tagLst>
</file>

<file path=ppt/tags/tag1807.xml><?xml version="1.0" encoding="utf-8"?>
<p:tagLst xmlns:p="http://schemas.openxmlformats.org/presentationml/2006/main">
  <p:tag name="KSO_WM_BEAUTIFY_FLAG" val=""/>
</p:tagLst>
</file>

<file path=ppt/tags/tag1808.xml><?xml version="1.0" encoding="utf-8"?>
<p:tagLst xmlns:p="http://schemas.openxmlformats.org/presentationml/2006/main">
  <p:tag name="KSO_WM_BEAUTIFY_FLAG" val=""/>
</p:tagLst>
</file>

<file path=ppt/tags/tag1809.xml><?xml version="1.0" encoding="utf-8"?>
<p:tagLst xmlns:p="http://schemas.openxmlformats.org/presentationml/2006/main">
  <p:tag name="KSO_WM_BEAUTIFY_FLAG" val=""/>
</p:tagLst>
</file>

<file path=ppt/tags/tag1810.xml><?xml version="1.0" encoding="utf-8"?>
<p:tagLst xmlns:p="http://schemas.openxmlformats.org/presentationml/2006/main">
  <p:tag name="KSO_WM_BEAUTIFY_FLAG" val=""/>
</p:tagLst>
</file>

<file path=ppt/tags/tag1811.xml><?xml version="1.0" encoding="utf-8"?>
<p:tagLst xmlns:p="http://schemas.openxmlformats.org/presentationml/2006/main">
  <p:tag name="KSO_WM_BEAUTIFY_FLAG" val=""/>
</p:tagLst>
</file>

<file path=ppt/tags/tag1812.xml><?xml version="1.0" encoding="utf-8"?>
<p:tagLst xmlns:p="http://schemas.openxmlformats.org/presentationml/2006/main">
  <p:tag name="KSO_WM_BEAUTIFY_FLAG" val=""/>
</p:tagLst>
</file>

<file path=ppt/tags/tag1813.xml><?xml version="1.0" encoding="utf-8"?>
<p:tagLst xmlns:p="http://schemas.openxmlformats.org/presentationml/2006/main">
  <p:tag name="KSO_WM_BEAUTIFY_FLAG" val=""/>
</p:tagLst>
</file>

<file path=ppt/tags/tag1814.xml><?xml version="1.0" encoding="utf-8"?>
<p:tagLst xmlns:p="http://schemas.openxmlformats.org/presentationml/2006/main">
  <p:tag name="KSO_WM_BEAUTIFY_FLAG" val=""/>
</p:tagLst>
</file>

<file path=ppt/tags/tag1815.xml><?xml version="1.0" encoding="utf-8"?>
<p:tagLst xmlns:p="http://schemas.openxmlformats.org/presentationml/2006/main">
  <p:tag name="KSO_WM_BEAUTIFY_FLAG" val=""/>
</p:tagLst>
</file>

<file path=ppt/tags/tag1816.xml><?xml version="1.0" encoding="utf-8"?>
<p:tagLst xmlns:p="http://schemas.openxmlformats.org/presentationml/2006/main">
  <p:tag name="KSO_WM_BEAUTIFY_FLAG" val=""/>
</p:tagLst>
</file>

<file path=ppt/tags/tag1817.xml><?xml version="1.0" encoding="utf-8"?>
<p:tagLst xmlns:p="http://schemas.openxmlformats.org/presentationml/2006/main">
  <p:tag name="KSO_WM_BEAUTIFY_FLAG" val=""/>
</p:tagLst>
</file>

<file path=ppt/tags/tag1818.xml><?xml version="1.0" encoding="utf-8"?>
<p:tagLst xmlns:p="http://schemas.openxmlformats.org/presentationml/2006/main">
  <p:tag name="KSO_WM_BEAUTIFY_FLAG" val=""/>
</p:tagLst>
</file>

<file path=ppt/tags/tag1819.xml><?xml version="1.0" encoding="utf-8"?>
<p:tagLst xmlns:p="http://schemas.openxmlformats.org/presentationml/2006/main">
  <p:tag name="KSO_WM_BEAUTIFY_FLAG" val=""/>
</p:tagLst>
</file>

<file path=ppt/tags/tag1820.xml><?xml version="1.0" encoding="utf-8"?>
<p:tagLst xmlns:p="http://schemas.openxmlformats.org/presentationml/2006/main">
  <p:tag name="KSO_WM_BEAUTIFY_FLAG" val=""/>
</p:tagLst>
</file>

<file path=ppt/tags/tag1821.xml><?xml version="1.0" encoding="utf-8"?>
<p:tagLst xmlns:p="http://schemas.openxmlformats.org/presentationml/2006/main">
  <p:tag name="KSO_WM_BEAUTIFY_FLAG" val=""/>
</p:tagLst>
</file>

<file path=ppt/tags/tag1822.xml><?xml version="1.0" encoding="utf-8"?>
<p:tagLst xmlns:p="http://schemas.openxmlformats.org/presentationml/2006/main">
  <p:tag name="KSO_WM_BEAUTIFY_FLAG" val=""/>
</p:tagLst>
</file>

<file path=ppt/tags/tag1823.xml><?xml version="1.0" encoding="utf-8"?>
<p:tagLst xmlns:p="http://schemas.openxmlformats.org/presentationml/2006/main">
  <p:tag name="KSO_WM_BEAUTIFY_FLAG" val=""/>
</p:tagLst>
</file>

<file path=ppt/tags/tag1824.xml><?xml version="1.0" encoding="utf-8"?>
<p:tagLst xmlns:p="http://schemas.openxmlformats.org/presentationml/2006/main">
  <p:tag name="KSO_WM_BEAUTIFY_FLAG" val=""/>
</p:tagLst>
</file>

<file path=ppt/tags/tag1825.xml><?xml version="1.0" encoding="utf-8"?>
<p:tagLst xmlns:p="http://schemas.openxmlformats.org/presentationml/2006/main">
  <p:tag name="KSO_WM_BEAUTIFY_FLAG" val=""/>
</p:tagLst>
</file>

<file path=ppt/tags/tag1826.xml><?xml version="1.0" encoding="utf-8"?>
<p:tagLst xmlns:p="http://schemas.openxmlformats.org/presentationml/2006/main">
  <p:tag name="KSO_WM_BEAUTIFY_FLAG" val=""/>
</p:tagLst>
</file>

<file path=ppt/tags/tag1827.xml><?xml version="1.0" encoding="utf-8"?>
<p:tagLst xmlns:p="http://schemas.openxmlformats.org/presentationml/2006/main">
  <p:tag name="KSO_WM_BEAUTIFY_FLAG" val=""/>
</p:tagLst>
</file>

<file path=ppt/tags/tag1828.xml><?xml version="1.0" encoding="utf-8"?>
<p:tagLst xmlns:p="http://schemas.openxmlformats.org/presentationml/2006/main">
  <p:tag name="KSO_WM_BEAUTIFY_FLAG" val=""/>
</p:tagLst>
</file>

<file path=ppt/tags/tag1829.xml><?xml version="1.0" encoding="utf-8"?>
<p:tagLst xmlns:p="http://schemas.openxmlformats.org/presentationml/2006/main">
  <p:tag name="KSO_WM_BEAUTIFY_FLAG" val=""/>
</p:tagLst>
</file>

<file path=ppt/tags/tag1830.xml><?xml version="1.0" encoding="utf-8"?>
<p:tagLst xmlns:p="http://schemas.openxmlformats.org/presentationml/2006/main">
  <p:tag name="KSO_WM_BEAUTIFY_FLAG" val=""/>
</p:tagLst>
</file>

<file path=ppt/tags/tag1831.xml><?xml version="1.0" encoding="utf-8"?>
<p:tagLst xmlns:p="http://schemas.openxmlformats.org/presentationml/2006/main">
  <p:tag name="KSO_WM_BEAUTIFY_FLAG" val=""/>
</p:tagLst>
</file>

<file path=ppt/tags/tag1832.xml><?xml version="1.0" encoding="utf-8"?>
<p:tagLst xmlns:p="http://schemas.openxmlformats.org/presentationml/2006/main">
  <p:tag name="KSO_WM_BEAUTIFY_FLAG" val=""/>
</p:tagLst>
</file>

<file path=ppt/tags/tag1833.xml><?xml version="1.0" encoding="utf-8"?>
<p:tagLst xmlns:p="http://schemas.openxmlformats.org/presentationml/2006/main">
  <p:tag name="KSO_WM_BEAUTIFY_FLAG" val=""/>
</p:tagLst>
</file>

<file path=ppt/tags/tag1834.xml><?xml version="1.0" encoding="utf-8"?>
<p:tagLst xmlns:p="http://schemas.openxmlformats.org/presentationml/2006/main">
  <p:tag name="KSO_WM_BEAUTIFY_FLAG" val=""/>
</p:tagLst>
</file>

<file path=ppt/tags/tag1835.xml><?xml version="1.0" encoding="utf-8"?>
<p:tagLst xmlns:p="http://schemas.openxmlformats.org/presentationml/2006/main">
  <p:tag name="KSO_WM_BEAUTIFY_FLAG" val=""/>
</p:tagLst>
</file>

<file path=ppt/tags/tag1836.xml><?xml version="1.0" encoding="utf-8"?>
<p:tagLst xmlns:p="http://schemas.openxmlformats.org/presentationml/2006/main">
  <p:tag name="KSO_WM_BEAUTIFY_FLAG" val=""/>
</p:tagLst>
</file>

<file path=ppt/tags/tag1837.xml><?xml version="1.0" encoding="utf-8"?>
<p:tagLst xmlns:p="http://schemas.openxmlformats.org/presentationml/2006/main">
  <p:tag name="KSO_WM_BEAUTIFY_FLAG" val=""/>
</p:tagLst>
</file>

<file path=ppt/tags/tag1838.xml><?xml version="1.0" encoding="utf-8"?>
<p:tagLst xmlns:p="http://schemas.openxmlformats.org/presentationml/2006/main">
  <p:tag name="KSO_WM_BEAUTIFY_FLAG" val=""/>
</p:tagLst>
</file>

<file path=ppt/tags/tag1839.xml><?xml version="1.0" encoding="utf-8"?>
<p:tagLst xmlns:p="http://schemas.openxmlformats.org/presentationml/2006/main">
  <p:tag name="KSO_WM_BEAUTIFY_FLAG" val=""/>
</p:tagLst>
</file>

<file path=ppt/tags/tag1840.xml><?xml version="1.0" encoding="utf-8"?>
<p:tagLst xmlns:p="http://schemas.openxmlformats.org/presentationml/2006/main">
  <p:tag name="KSO_WM_BEAUTIFY_FLAG" val=""/>
</p:tagLst>
</file>

<file path=ppt/tags/tag1841.xml><?xml version="1.0" encoding="utf-8"?>
<p:tagLst xmlns:p="http://schemas.openxmlformats.org/presentationml/2006/main">
  <p:tag name="KSO_WM_BEAUTIFY_FLAG" val=""/>
</p:tagLst>
</file>

<file path=ppt/tags/tag1842.xml><?xml version="1.0" encoding="utf-8"?>
<p:tagLst xmlns:p="http://schemas.openxmlformats.org/presentationml/2006/main">
  <p:tag name="KSO_WM_BEAUTIFY_FLAG" val=""/>
</p:tagLst>
</file>

<file path=ppt/tags/tag1843.xml><?xml version="1.0" encoding="utf-8"?>
<p:tagLst xmlns:p="http://schemas.openxmlformats.org/presentationml/2006/main">
  <p:tag name="KSO_WM_BEAUTIFY_FLAG" val=""/>
</p:tagLst>
</file>

<file path=ppt/tags/tag1844.xml><?xml version="1.0" encoding="utf-8"?>
<p:tagLst xmlns:p="http://schemas.openxmlformats.org/presentationml/2006/main">
  <p:tag name="KSO_WM_BEAUTIFY_FLAG" val=""/>
</p:tagLst>
</file>

<file path=ppt/tags/tag1845.xml><?xml version="1.0" encoding="utf-8"?>
<p:tagLst xmlns:p="http://schemas.openxmlformats.org/presentationml/2006/main">
  <p:tag name="KSO_WM_BEAUTIFY_FLAG" val=""/>
</p:tagLst>
</file>

<file path=ppt/tags/tag1846.xml><?xml version="1.0" encoding="utf-8"?>
<p:tagLst xmlns:p="http://schemas.openxmlformats.org/presentationml/2006/main">
  <p:tag name="KSO_WM_BEAUTIFY_FLAG" val=""/>
</p:tagLst>
</file>

<file path=ppt/tags/tag1847.xml><?xml version="1.0" encoding="utf-8"?>
<p:tagLst xmlns:p="http://schemas.openxmlformats.org/presentationml/2006/main">
  <p:tag name="KSO_WM_BEAUTIFY_FLAG" val=""/>
</p:tagLst>
</file>

<file path=ppt/tags/tag1848.xml><?xml version="1.0" encoding="utf-8"?>
<p:tagLst xmlns:p="http://schemas.openxmlformats.org/presentationml/2006/main">
  <p:tag name="KSO_WM_BEAUTIFY_FLAG" val=""/>
</p:tagLst>
</file>

<file path=ppt/tags/tag1849.xml><?xml version="1.0" encoding="utf-8"?>
<p:tagLst xmlns:p="http://schemas.openxmlformats.org/presentationml/2006/main">
  <p:tag name="KSO_WM_BEAUTIFY_FLAG" val=""/>
</p:tagLst>
</file>

<file path=ppt/tags/tag1850.xml><?xml version="1.0" encoding="utf-8"?>
<p:tagLst xmlns:p="http://schemas.openxmlformats.org/presentationml/2006/main">
  <p:tag name="KSO_WM_BEAUTIFY_FLAG" val=""/>
</p:tagLst>
</file>

<file path=ppt/tags/tag1851.xml><?xml version="1.0" encoding="utf-8"?>
<p:tagLst xmlns:p="http://schemas.openxmlformats.org/presentationml/2006/main">
  <p:tag name="KSO_WM_BEAUTIFY_FLAG" val=""/>
</p:tagLst>
</file>

<file path=ppt/tags/tag1852.xml><?xml version="1.0" encoding="utf-8"?>
<p:tagLst xmlns:p="http://schemas.openxmlformats.org/presentationml/2006/main">
  <p:tag name="KSO_WM_BEAUTIFY_FLAG" val=""/>
</p:tagLst>
</file>

<file path=ppt/tags/tag1853.xml><?xml version="1.0" encoding="utf-8"?>
<p:tagLst xmlns:p="http://schemas.openxmlformats.org/presentationml/2006/main">
  <p:tag name="KSO_WM_BEAUTIFY_FLAG" val=""/>
</p:tagLst>
</file>

<file path=ppt/tags/tag1854.xml><?xml version="1.0" encoding="utf-8"?>
<p:tagLst xmlns:p="http://schemas.openxmlformats.org/presentationml/2006/main">
  <p:tag name="KSO_WM_BEAUTIFY_FLAG" val=""/>
</p:tagLst>
</file>

<file path=ppt/tags/tag1855.xml><?xml version="1.0" encoding="utf-8"?>
<p:tagLst xmlns:p="http://schemas.openxmlformats.org/presentationml/2006/main">
  <p:tag name="KSO_WM_BEAUTIFY_FLAG" val=""/>
</p:tagLst>
</file>

<file path=ppt/tags/tag1856.xml><?xml version="1.0" encoding="utf-8"?>
<p:tagLst xmlns:p="http://schemas.openxmlformats.org/presentationml/2006/main">
  <p:tag name="KSO_WM_BEAUTIFY_FLAG" val=""/>
</p:tagLst>
</file>

<file path=ppt/tags/tag1857.xml><?xml version="1.0" encoding="utf-8"?>
<p:tagLst xmlns:p="http://schemas.openxmlformats.org/presentationml/2006/main">
  <p:tag name="KSO_WM_BEAUTIFY_FLAG" val=""/>
</p:tagLst>
</file>

<file path=ppt/tags/tag1858.xml><?xml version="1.0" encoding="utf-8"?>
<p:tagLst xmlns:p="http://schemas.openxmlformats.org/presentationml/2006/main">
  <p:tag name="KSO_WM_BEAUTIFY_FLAG" val=""/>
</p:tagLst>
</file>

<file path=ppt/tags/tag1859.xml><?xml version="1.0" encoding="utf-8"?>
<p:tagLst xmlns:p="http://schemas.openxmlformats.org/presentationml/2006/main">
  <p:tag name="KSO_WM_BEAUTIFY_FLAG" val=""/>
</p:tagLst>
</file>

<file path=ppt/tags/tag1860.xml><?xml version="1.0" encoding="utf-8"?>
<p:tagLst xmlns:p="http://schemas.openxmlformats.org/presentationml/2006/main">
  <p:tag name="KSO_WM_BEAUTIFY_FLAG" val=""/>
</p:tagLst>
</file>

<file path=ppt/tags/tag1861.xml><?xml version="1.0" encoding="utf-8"?>
<p:tagLst xmlns:p="http://schemas.openxmlformats.org/presentationml/2006/main">
  <p:tag name="KSO_WM_BEAUTIFY_FLAG" val=""/>
</p:tagLst>
</file>

<file path=ppt/tags/tag1862.xml><?xml version="1.0" encoding="utf-8"?>
<p:tagLst xmlns:p="http://schemas.openxmlformats.org/presentationml/2006/main">
  <p:tag name="KSO_WM_BEAUTIFY_FLAG" val=""/>
</p:tagLst>
</file>

<file path=ppt/tags/tag1863.xml><?xml version="1.0" encoding="utf-8"?>
<p:tagLst xmlns:p="http://schemas.openxmlformats.org/presentationml/2006/main">
  <p:tag name="KSO_WM_BEAUTIFY_FLAG" val=""/>
</p:tagLst>
</file>

<file path=ppt/tags/tag1864.xml><?xml version="1.0" encoding="utf-8"?>
<p:tagLst xmlns:p="http://schemas.openxmlformats.org/presentationml/2006/main">
  <p:tag name="KSO_WM_BEAUTIFY_FLAG" val=""/>
</p:tagLst>
</file>

<file path=ppt/tags/tag1865.xml><?xml version="1.0" encoding="utf-8"?>
<p:tagLst xmlns:p="http://schemas.openxmlformats.org/presentationml/2006/main">
  <p:tag name="KSO_WM_BEAUTIFY_FLAG" val=""/>
</p:tagLst>
</file>

<file path=ppt/tags/tag1866.xml><?xml version="1.0" encoding="utf-8"?>
<p:tagLst xmlns:p="http://schemas.openxmlformats.org/presentationml/2006/main">
  <p:tag name="KSO_WM_BEAUTIFY_FLAG" val=""/>
</p:tagLst>
</file>

<file path=ppt/tags/tag1867.xml><?xml version="1.0" encoding="utf-8"?>
<p:tagLst xmlns:p="http://schemas.openxmlformats.org/presentationml/2006/main">
  <p:tag name="KSO_WM_BEAUTIFY_FLAG" val=""/>
</p:tagLst>
</file>

<file path=ppt/tags/tag1868.xml><?xml version="1.0" encoding="utf-8"?>
<p:tagLst xmlns:p="http://schemas.openxmlformats.org/presentationml/2006/main">
  <p:tag name="KSO_WM_BEAUTIFY_FLAG" val=""/>
</p:tagLst>
</file>

<file path=ppt/tags/tag1869.xml><?xml version="1.0" encoding="utf-8"?>
<p:tagLst xmlns:p="http://schemas.openxmlformats.org/presentationml/2006/main">
  <p:tag name="KSO_WM_BEAUTIFY_FLAG" val=""/>
</p:tagLst>
</file>

<file path=ppt/tags/tag1870.xml><?xml version="1.0" encoding="utf-8"?>
<p:tagLst xmlns:p="http://schemas.openxmlformats.org/presentationml/2006/main">
  <p:tag name="KSO_WM_BEAUTIFY_FLAG" val=""/>
</p:tagLst>
</file>

<file path=ppt/tags/tag1871.xml><?xml version="1.0" encoding="utf-8"?>
<p:tagLst xmlns:p="http://schemas.openxmlformats.org/presentationml/2006/main">
  <p:tag name="KSO_WM_BEAUTIFY_FLAG" val=""/>
</p:tagLst>
</file>

<file path=ppt/tags/tag1872.xml><?xml version="1.0" encoding="utf-8"?>
<p:tagLst xmlns:p="http://schemas.openxmlformats.org/presentationml/2006/main">
  <p:tag name="KSO_WM_BEAUTIFY_FLAG" val=""/>
</p:tagLst>
</file>

<file path=ppt/tags/tag1873.xml><?xml version="1.0" encoding="utf-8"?>
<p:tagLst xmlns:p="http://schemas.openxmlformats.org/presentationml/2006/main">
  <p:tag name="KSO_WM_BEAUTIFY_FLAG" val=""/>
</p:tagLst>
</file>

<file path=ppt/tags/tag1874.xml><?xml version="1.0" encoding="utf-8"?>
<p:tagLst xmlns:p="http://schemas.openxmlformats.org/presentationml/2006/main">
  <p:tag name="KSO_WM_BEAUTIFY_FLAG" val=""/>
</p:tagLst>
</file>

<file path=ppt/tags/tag1875.xml><?xml version="1.0" encoding="utf-8"?>
<p:tagLst xmlns:p="http://schemas.openxmlformats.org/presentationml/2006/main">
  <p:tag name="KSO_WM_BEAUTIFY_FLAG" val=""/>
</p:tagLst>
</file>

<file path=ppt/tags/tag1876.xml><?xml version="1.0" encoding="utf-8"?>
<p:tagLst xmlns:p="http://schemas.openxmlformats.org/presentationml/2006/main">
  <p:tag name="KSO_WM_BEAUTIFY_FLAG" val=""/>
</p:tagLst>
</file>

<file path=ppt/tags/tag1877.xml><?xml version="1.0" encoding="utf-8"?>
<p:tagLst xmlns:p="http://schemas.openxmlformats.org/presentationml/2006/main">
  <p:tag name="KSO_WM_BEAUTIFY_FLAG" val=""/>
</p:tagLst>
</file>

<file path=ppt/tags/tag1878.xml><?xml version="1.0" encoding="utf-8"?>
<p:tagLst xmlns:p="http://schemas.openxmlformats.org/presentationml/2006/main">
  <p:tag name="KSO_WM_BEAUTIFY_FLAG" val=""/>
</p:tagLst>
</file>

<file path=ppt/tags/tag1879.xml><?xml version="1.0" encoding="utf-8"?>
<p:tagLst xmlns:p="http://schemas.openxmlformats.org/presentationml/2006/main">
  <p:tag name="KSO_WM_BEAUTIFY_FLAG" val=""/>
</p:tagLst>
</file>

<file path=ppt/tags/tag1880.xml><?xml version="1.0" encoding="utf-8"?>
<p:tagLst xmlns:p="http://schemas.openxmlformats.org/presentationml/2006/main">
  <p:tag name="KSO_WM_BEAUTIFY_FLAG" val=""/>
</p:tagLst>
</file>

<file path=ppt/tags/tag1881.xml><?xml version="1.0" encoding="utf-8"?>
<p:tagLst xmlns:p="http://schemas.openxmlformats.org/presentationml/2006/main">
  <p:tag name="KSO_WM_BEAUTIFY_FLAG" val=""/>
</p:tagLst>
</file>

<file path=ppt/tags/tag1882.xml><?xml version="1.0" encoding="utf-8"?>
<p:tagLst xmlns:p="http://schemas.openxmlformats.org/presentationml/2006/main">
  <p:tag name="KSO_WM_BEAUTIFY_FLAG" val=""/>
</p:tagLst>
</file>

<file path=ppt/tags/tag1883.xml><?xml version="1.0" encoding="utf-8"?>
<p:tagLst xmlns:p="http://schemas.openxmlformats.org/presentationml/2006/main">
  <p:tag name="KSO_WM_BEAUTIFY_FLAG" val=""/>
</p:tagLst>
</file>

<file path=ppt/tags/tag1884.xml><?xml version="1.0" encoding="utf-8"?>
<p:tagLst xmlns:p="http://schemas.openxmlformats.org/presentationml/2006/main">
  <p:tag name="KSO_WM_BEAUTIFY_FLAG" val=""/>
</p:tagLst>
</file>

<file path=ppt/tags/tag1885.xml><?xml version="1.0" encoding="utf-8"?>
<p:tagLst xmlns:p="http://schemas.openxmlformats.org/presentationml/2006/main">
  <p:tag name="KSO_WM_BEAUTIFY_FLAG" val=""/>
</p:tagLst>
</file>

<file path=ppt/tags/tag1886.xml><?xml version="1.0" encoding="utf-8"?>
<p:tagLst xmlns:p="http://schemas.openxmlformats.org/presentationml/2006/main">
  <p:tag name="KSO_WM_BEAUTIFY_FLAG" val=""/>
</p:tagLst>
</file>

<file path=ppt/tags/tag1887.xml><?xml version="1.0" encoding="utf-8"?>
<p:tagLst xmlns:p="http://schemas.openxmlformats.org/presentationml/2006/main">
  <p:tag name="KSO_WM_BEAUTIFY_FLAG" val=""/>
</p:tagLst>
</file>

<file path=ppt/tags/tag1888.xml><?xml version="1.0" encoding="utf-8"?>
<p:tagLst xmlns:p="http://schemas.openxmlformats.org/presentationml/2006/main">
  <p:tag name="KSO_WM_BEAUTIFY_FLAG" val=""/>
</p:tagLst>
</file>

<file path=ppt/tags/tag1889.xml><?xml version="1.0" encoding="utf-8"?>
<p:tagLst xmlns:p="http://schemas.openxmlformats.org/presentationml/2006/main">
  <p:tag name="KSO_WM_BEAUTIFY_FLAG" val=""/>
</p:tagLst>
</file>

<file path=ppt/tags/tag1890.xml><?xml version="1.0" encoding="utf-8"?>
<p:tagLst xmlns:p="http://schemas.openxmlformats.org/presentationml/2006/main">
  <p:tag name="KSO_WM_BEAUTIFY_FLAG" val=""/>
</p:tagLst>
</file>

<file path=ppt/tags/tag1891.xml><?xml version="1.0" encoding="utf-8"?>
<p:tagLst xmlns:p="http://schemas.openxmlformats.org/presentationml/2006/main">
  <p:tag name="KSO_WM_BEAUTIFY_FLAG" val=""/>
</p:tagLst>
</file>

<file path=ppt/tags/tag1892.xml><?xml version="1.0" encoding="utf-8"?>
<p:tagLst xmlns:p="http://schemas.openxmlformats.org/presentationml/2006/main">
  <p:tag name="KSO_WM_BEAUTIFY_FLAG" val=""/>
</p:tagLst>
</file>

<file path=ppt/tags/tag1893.xml><?xml version="1.0" encoding="utf-8"?>
<p:tagLst xmlns:p="http://schemas.openxmlformats.org/presentationml/2006/main">
  <p:tag name="KSO_WM_BEAUTIFY_FLAG" val=""/>
</p:tagLst>
</file>

<file path=ppt/tags/tag1894.xml><?xml version="1.0" encoding="utf-8"?>
<p:tagLst xmlns:p="http://schemas.openxmlformats.org/presentationml/2006/main">
  <p:tag name="KSO_WM_BEAUTIFY_FLAG" val=""/>
</p:tagLst>
</file>

<file path=ppt/tags/tag1895.xml><?xml version="1.0" encoding="utf-8"?>
<p:tagLst xmlns:p="http://schemas.openxmlformats.org/presentationml/2006/main">
  <p:tag name="KSO_WM_BEAUTIFY_FLAG" val=""/>
</p:tagLst>
</file>

<file path=ppt/tags/tag1896.xml><?xml version="1.0" encoding="utf-8"?>
<p:tagLst xmlns:p="http://schemas.openxmlformats.org/presentationml/2006/main">
  <p:tag name="KSO_WM_BEAUTIFY_FLAG" val=""/>
</p:tagLst>
</file>

<file path=ppt/tags/tag1897.xml><?xml version="1.0" encoding="utf-8"?>
<p:tagLst xmlns:p="http://schemas.openxmlformats.org/presentationml/2006/main">
  <p:tag name="KSO_WM_BEAUTIFY_FLAG" val=""/>
</p:tagLst>
</file>

<file path=ppt/tags/tag1898.xml><?xml version="1.0" encoding="utf-8"?>
<p:tagLst xmlns:p="http://schemas.openxmlformats.org/presentationml/2006/main">
  <p:tag name="KSO_WM_BEAUTIFY_FLAG" val=""/>
</p:tagLst>
</file>

<file path=ppt/tags/tag1899.xml><?xml version="1.0" encoding="utf-8"?>
<p:tagLst xmlns:p="http://schemas.openxmlformats.org/presentationml/2006/main">
  <p:tag name="KSO_WM_BEAUTIFY_FLAG" val=""/>
</p:tagLst>
</file>

<file path=ppt/tags/tag1900.xml><?xml version="1.0" encoding="utf-8"?>
<p:tagLst xmlns:p="http://schemas.openxmlformats.org/presentationml/2006/main">
  <p:tag name="KSO_WM_BEAUTIFY_FLAG" val=""/>
</p:tagLst>
</file>

<file path=ppt/tags/tag1901.xml><?xml version="1.0" encoding="utf-8"?>
<p:tagLst xmlns:p="http://schemas.openxmlformats.org/presentationml/2006/main">
  <p:tag name="KSO_WM_BEAUTIFY_FLAG" val=""/>
</p:tagLst>
</file>

<file path=ppt/tags/tag1902.xml><?xml version="1.0" encoding="utf-8"?>
<p:tagLst xmlns:p="http://schemas.openxmlformats.org/presentationml/2006/main">
  <p:tag name="KSO_WM_BEAUTIFY_FLAG" val=""/>
</p:tagLst>
</file>

<file path=ppt/tags/tag1903.xml><?xml version="1.0" encoding="utf-8"?>
<p:tagLst xmlns:p="http://schemas.openxmlformats.org/presentationml/2006/main">
  <p:tag name="KSO_WM_BEAUTIFY_FLAG" val=""/>
</p:tagLst>
</file>

<file path=ppt/tags/tag1904.xml><?xml version="1.0" encoding="utf-8"?>
<p:tagLst xmlns:p="http://schemas.openxmlformats.org/presentationml/2006/main">
  <p:tag name="KSO_WM_BEAUTIFY_FLAG" val=""/>
</p:tagLst>
</file>

<file path=ppt/tags/tag1905.xml><?xml version="1.0" encoding="utf-8"?>
<p:tagLst xmlns:p="http://schemas.openxmlformats.org/presentationml/2006/main">
  <p:tag name="KSO_WM_BEAUTIFY_FLAG" val=""/>
</p:tagLst>
</file>

<file path=ppt/tags/tag1906.xml><?xml version="1.0" encoding="utf-8"?>
<p:tagLst xmlns:p="http://schemas.openxmlformats.org/presentationml/2006/main">
  <p:tag name="KSO_WM_BEAUTIFY_FLAG" val=""/>
</p:tagLst>
</file>

<file path=ppt/tags/tag1907.xml><?xml version="1.0" encoding="utf-8"?>
<p:tagLst xmlns:p="http://schemas.openxmlformats.org/presentationml/2006/main">
  <p:tag name="KSO_WM_BEAUTIFY_FLAG" val=""/>
</p:tagLst>
</file>

<file path=ppt/tags/tag1908.xml><?xml version="1.0" encoding="utf-8"?>
<p:tagLst xmlns:p="http://schemas.openxmlformats.org/presentationml/2006/main">
  <p:tag name="KSO_WM_BEAUTIFY_FLAG" val=""/>
</p:tagLst>
</file>

<file path=ppt/tags/tag1909.xml><?xml version="1.0" encoding="utf-8"?>
<p:tagLst xmlns:p="http://schemas.openxmlformats.org/presentationml/2006/main">
  <p:tag name="KSO_WM_BEAUTIFY_FLAG" val=""/>
</p:tagLst>
</file>

<file path=ppt/tags/tag1910.xml><?xml version="1.0" encoding="utf-8"?>
<p:tagLst xmlns:p="http://schemas.openxmlformats.org/presentationml/2006/main">
  <p:tag name="KSO_WM_BEAUTIFY_FLAG" val=""/>
</p:tagLst>
</file>

<file path=ppt/tags/tag1911.xml><?xml version="1.0" encoding="utf-8"?>
<p:tagLst xmlns:p="http://schemas.openxmlformats.org/presentationml/2006/main">
  <p:tag name="KSO_WM_BEAUTIFY_FLAG" val=""/>
</p:tagLst>
</file>

<file path=ppt/tags/tag1912.xml><?xml version="1.0" encoding="utf-8"?>
<p:tagLst xmlns:p="http://schemas.openxmlformats.org/presentationml/2006/main">
  <p:tag name="KSO_WM_BEAUTIFY_FLAG" val=""/>
</p:tagLst>
</file>

<file path=ppt/tags/tag1913.xml><?xml version="1.0" encoding="utf-8"?>
<p:tagLst xmlns:p="http://schemas.openxmlformats.org/presentationml/2006/main">
  <p:tag name="KSO_WM_BEAUTIFY_FLAG" val=""/>
</p:tagLst>
</file>

<file path=ppt/tags/tag1914.xml><?xml version="1.0" encoding="utf-8"?>
<p:tagLst xmlns:p="http://schemas.openxmlformats.org/presentationml/2006/main">
  <p:tag name="KSO_WM_BEAUTIFY_FLAG" val=""/>
</p:tagLst>
</file>

<file path=ppt/tags/tag1915.xml><?xml version="1.0" encoding="utf-8"?>
<p:tagLst xmlns:p="http://schemas.openxmlformats.org/presentationml/2006/main">
  <p:tag name="KSO_WM_BEAUTIFY_FLAG" val=""/>
</p:tagLst>
</file>

<file path=ppt/tags/tag1916.xml><?xml version="1.0" encoding="utf-8"?>
<p:tagLst xmlns:p="http://schemas.openxmlformats.org/presentationml/2006/main">
  <p:tag name="KSO_WM_BEAUTIFY_FLAG" val=""/>
</p:tagLst>
</file>

<file path=ppt/tags/tag1917.xml><?xml version="1.0" encoding="utf-8"?>
<p:tagLst xmlns:p="http://schemas.openxmlformats.org/presentationml/2006/main">
  <p:tag name="KSO_WM_BEAUTIFY_FLAG" val=""/>
</p:tagLst>
</file>

<file path=ppt/tags/tag1918.xml><?xml version="1.0" encoding="utf-8"?>
<p:tagLst xmlns:p="http://schemas.openxmlformats.org/presentationml/2006/main">
  <p:tag name="KSO_WM_BEAUTIFY_FLAG" val=""/>
</p:tagLst>
</file>

<file path=ppt/tags/tag1919.xml><?xml version="1.0" encoding="utf-8"?>
<p:tagLst xmlns:p="http://schemas.openxmlformats.org/presentationml/2006/main">
  <p:tag name="KSO_WM_BEAUTIFY_FLAG" val=""/>
</p:tagLst>
</file>

<file path=ppt/tags/tag1920.xml><?xml version="1.0" encoding="utf-8"?>
<p:tagLst xmlns:p="http://schemas.openxmlformats.org/presentationml/2006/main">
  <p:tag name="KSO_WM_BEAUTIFY_FLAG" val=""/>
</p:tagLst>
</file>

<file path=ppt/tags/tag1921.xml><?xml version="1.0" encoding="utf-8"?>
<p:tagLst xmlns:p="http://schemas.openxmlformats.org/presentationml/2006/main">
  <p:tag name="KSO_WM_BEAUTIFY_FLAG" val=""/>
</p:tagLst>
</file>

<file path=ppt/tags/tag1922.xml><?xml version="1.0" encoding="utf-8"?>
<p:tagLst xmlns:p="http://schemas.openxmlformats.org/presentationml/2006/main">
  <p:tag name="KSO_WM_BEAUTIFY_FLAG" val=""/>
</p:tagLst>
</file>

<file path=ppt/tags/tag1923.xml><?xml version="1.0" encoding="utf-8"?>
<p:tagLst xmlns:p="http://schemas.openxmlformats.org/presentationml/2006/main">
  <p:tag name="KSO_WM_BEAUTIFY_FLAG" val=""/>
</p:tagLst>
</file>

<file path=ppt/tags/tag1924.xml><?xml version="1.0" encoding="utf-8"?>
<p:tagLst xmlns:p="http://schemas.openxmlformats.org/presentationml/2006/main">
  <p:tag name="KSO_WM_BEAUTIFY_FLAG" val=""/>
</p:tagLst>
</file>

<file path=ppt/tags/tag1925.xml><?xml version="1.0" encoding="utf-8"?>
<p:tagLst xmlns:p="http://schemas.openxmlformats.org/presentationml/2006/main">
  <p:tag name="KSO_WM_BEAUTIFY_FLAG" val=""/>
</p:tagLst>
</file>

<file path=ppt/tags/tag1926.xml><?xml version="1.0" encoding="utf-8"?>
<p:tagLst xmlns:p="http://schemas.openxmlformats.org/presentationml/2006/main">
  <p:tag name="KSO_WM_BEAUTIFY_FLAG" val=""/>
</p:tagLst>
</file>

<file path=ppt/tags/tag1927.xml><?xml version="1.0" encoding="utf-8"?>
<p:tagLst xmlns:p="http://schemas.openxmlformats.org/presentationml/2006/main">
  <p:tag name="KSO_WM_BEAUTIFY_FLAG" val=""/>
</p:tagLst>
</file>

<file path=ppt/tags/tag1928.xml><?xml version="1.0" encoding="utf-8"?>
<p:tagLst xmlns:p="http://schemas.openxmlformats.org/presentationml/2006/main">
  <p:tag name="KSO_WM_BEAUTIFY_FLAG" val=""/>
</p:tagLst>
</file>

<file path=ppt/tags/tag1929.xml><?xml version="1.0" encoding="utf-8"?>
<p:tagLst xmlns:p="http://schemas.openxmlformats.org/presentationml/2006/main">
  <p:tag name="KSO_WM_BEAUTIFY_FLAG" val=""/>
</p:tagLst>
</file>

<file path=ppt/tags/tag1930.xml><?xml version="1.0" encoding="utf-8"?>
<p:tagLst xmlns:p="http://schemas.openxmlformats.org/presentationml/2006/main">
  <p:tag name="KSO_WM_BEAUTIFY_FLAG" val=""/>
</p:tagLst>
</file>

<file path=ppt/tags/tag1931.xml><?xml version="1.0" encoding="utf-8"?>
<p:tagLst xmlns:p="http://schemas.openxmlformats.org/presentationml/2006/main">
  <p:tag name="KSO_WM_BEAUTIFY_FLAG" val=""/>
</p:tagLst>
</file>

<file path=ppt/tags/tag1932.xml><?xml version="1.0" encoding="utf-8"?>
<p:tagLst xmlns:p="http://schemas.openxmlformats.org/presentationml/2006/main">
  <p:tag name="KSO_WM_BEAUTIFY_FLAG" val=""/>
</p:tagLst>
</file>

<file path=ppt/tags/tag1933.xml><?xml version="1.0" encoding="utf-8"?>
<p:tagLst xmlns:p="http://schemas.openxmlformats.org/presentationml/2006/main">
  <p:tag name="KSO_WM_BEAUTIFY_FLAG" val=""/>
</p:tagLst>
</file>

<file path=ppt/tags/tag1934.xml><?xml version="1.0" encoding="utf-8"?>
<p:tagLst xmlns:p="http://schemas.openxmlformats.org/presentationml/2006/main">
  <p:tag name="KSO_WM_BEAUTIFY_FLAG" val=""/>
</p:tagLst>
</file>

<file path=ppt/tags/tag1935.xml><?xml version="1.0" encoding="utf-8"?>
<p:tagLst xmlns:p="http://schemas.openxmlformats.org/presentationml/2006/main">
  <p:tag name="KSO_WM_BEAUTIFY_FLAG" val=""/>
</p:tagLst>
</file>

<file path=ppt/tags/tag1936.xml><?xml version="1.0" encoding="utf-8"?>
<p:tagLst xmlns:p="http://schemas.openxmlformats.org/presentationml/2006/main">
  <p:tag name="KSO_WM_BEAUTIFY_FLAG" val=""/>
</p:tagLst>
</file>

<file path=ppt/tags/tag1937.xml><?xml version="1.0" encoding="utf-8"?>
<p:tagLst xmlns:p="http://schemas.openxmlformats.org/presentationml/2006/main">
  <p:tag name="KSO_WM_BEAUTIFY_FLAG" val=""/>
</p:tagLst>
</file>

<file path=ppt/tags/tag1938.xml><?xml version="1.0" encoding="utf-8"?>
<p:tagLst xmlns:p="http://schemas.openxmlformats.org/presentationml/2006/main">
  <p:tag name="KSO_WM_BEAUTIFY_FLAG" val=""/>
</p:tagLst>
</file>

<file path=ppt/tags/tag1939.xml><?xml version="1.0" encoding="utf-8"?>
<p:tagLst xmlns:p="http://schemas.openxmlformats.org/presentationml/2006/main">
  <p:tag name="KSO_WM_BEAUTIFY_FLAG" val=""/>
</p:tagLst>
</file>

<file path=ppt/tags/tag1940.xml><?xml version="1.0" encoding="utf-8"?>
<p:tagLst xmlns:p="http://schemas.openxmlformats.org/presentationml/2006/main">
  <p:tag name="KSO_WM_BEAUTIFY_FLAG" val=""/>
</p:tagLst>
</file>

<file path=ppt/tags/tag1941.xml><?xml version="1.0" encoding="utf-8"?>
<p:tagLst xmlns:p="http://schemas.openxmlformats.org/presentationml/2006/main">
  <p:tag name="KSO_WM_BEAUTIFY_FLAG" val=""/>
</p:tagLst>
</file>

<file path=ppt/tags/tag1942.xml><?xml version="1.0" encoding="utf-8"?>
<p:tagLst xmlns:p="http://schemas.openxmlformats.org/presentationml/2006/main">
  <p:tag name="KSO_WM_BEAUTIFY_FLAG" val=""/>
</p:tagLst>
</file>

<file path=ppt/tags/tag1943.xml><?xml version="1.0" encoding="utf-8"?>
<p:tagLst xmlns:p="http://schemas.openxmlformats.org/presentationml/2006/main">
  <p:tag name="KSO_WM_BEAUTIFY_FLAG" val=""/>
</p:tagLst>
</file>

<file path=ppt/tags/tag1944.xml><?xml version="1.0" encoding="utf-8"?>
<p:tagLst xmlns:p="http://schemas.openxmlformats.org/presentationml/2006/main">
  <p:tag name="KSO_WM_BEAUTIFY_FLAG" val=""/>
</p:tagLst>
</file>

<file path=ppt/tags/tag1945.xml><?xml version="1.0" encoding="utf-8"?>
<p:tagLst xmlns:p="http://schemas.openxmlformats.org/presentationml/2006/main">
  <p:tag name="KSO_WM_BEAUTIFY_FLAG" val=""/>
</p:tagLst>
</file>

<file path=ppt/tags/tag1946.xml><?xml version="1.0" encoding="utf-8"?>
<p:tagLst xmlns:p="http://schemas.openxmlformats.org/presentationml/2006/main">
  <p:tag name="KSO_WM_BEAUTIFY_FLAG" val=""/>
</p:tagLst>
</file>

<file path=ppt/tags/tag1947.xml><?xml version="1.0" encoding="utf-8"?>
<p:tagLst xmlns:p="http://schemas.openxmlformats.org/presentationml/2006/main">
  <p:tag name="KSO_WM_BEAUTIFY_FLAG" val=""/>
</p:tagLst>
</file>

<file path=ppt/tags/tag1948.xml><?xml version="1.0" encoding="utf-8"?>
<p:tagLst xmlns:p="http://schemas.openxmlformats.org/presentationml/2006/main">
  <p:tag name="KSO_WM_BEAUTIFY_FLAG" val=""/>
</p:tagLst>
</file>

<file path=ppt/tags/tag1949.xml><?xml version="1.0" encoding="utf-8"?>
<p:tagLst xmlns:p="http://schemas.openxmlformats.org/presentationml/2006/main">
  <p:tag name="KSO_WM_BEAUTIFY_FLAG" val=""/>
</p:tagLst>
</file>

<file path=ppt/tags/tag1950.xml><?xml version="1.0" encoding="utf-8"?>
<p:tagLst xmlns:p="http://schemas.openxmlformats.org/presentationml/2006/main">
  <p:tag name="KSO_WM_BEAUTIFY_FLAG" val=""/>
</p:tagLst>
</file>

<file path=ppt/tags/tag1951.xml><?xml version="1.0" encoding="utf-8"?>
<p:tagLst xmlns:p="http://schemas.openxmlformats.org/presentationml/2006/main">
  <p:tag name="KSO_WM_BEAUTIFY_FLAG" val=""/>
</p:tagLst>
</file>

<file path=ppt/tags/tag1952.xml><?xml version="1.0" encoding="utf-8"?>
<p:tagLst xmlns:p="http://schemas.openxmlformats.org/presentationml/2006/main">
  <p:tag name="KSO_WM_BEAUTIFY_FLAG" val=""/>
</p:tagLst>
</file>

<file path=ppt/tags/tag1953.xml><?xml version="1.0" encoding="utf-8"?>
<p:tagLst xmlns:p="http://schemas.openxmlformats.org/presentationml/2006/main">
  <p:tag name="KSO_WM_BEAUTIFY_FLAG" val=""/>
</p:tagLst>
</file>

<file path=ppt/tags/tag1954.xml><?xml version="1.0" encoding="utf-8"?>
<p:tagLst xmlns:p="http://schemas.openxmlformats.org/presentationml/2006/main">
  <p:tag name="KSO_WM_BEAUTIFY_FLAG" val=""/>
</p:tagLst>
</file>

<file path=ppt/tags/tag1955.xml><?xml version="1.0" encoding="utf-8"?>
<p:tagLst xmlns:p="http://schemas.openxmlformats.org/presentationml/2006/main">
  <p:tag name="KSO_WM_BEAUTIFY_FLAG" val=""/>
</p:tagLst>
</file>

<file path=ppt/tags/tag1956.xml><?xml version="1.0" encoding="utf-8"?>
<p:tagLst xmlns:p="http://schemas.openxmlformats.org/presentationml/2006/main">
  <p:tag name="KSO_WM_BEAUTIFY_FLAG" val=""/>
</p:tagLst>
</file>

<file path=ppt/tags/tag1957.xml><?xml version="1.0" encoding="utf-8"?>
<p:tagLst xmlns:p="http://schemas.openxmlformats.org/presentationml/2006/main">
  <p:tag name="KSO_WM_BEAUTIFY_FLAG" val=""/>
</p:tagLst>
</file>

<file path=ppt/tags/tag1958.xml><?xml version="1.0" encoding="utf-8"?>
<p:tagLst xmlns:p="http://schemas.openxmlformats.org/presentationml/2006/main">
  <p:tag name="KSO_WM_BEAUTIFY_FLAG" val=""/>
</p:tagLst>
</file>

<file path=ppt/tags/tag1959.xml><?xml version="1.0" encoding="utf-8"?>
<p:tagLst xmlns:p="http://schemas.openxmlformats.org/presentationml/2006/main">
  <p:tag name="KSO_WM_BEAUTIFY_FLAG" val=""/>
</p:tagLst>
</file>

<file path=ppt/tags/tag1960.xml><?xml version="1.0" encoding="utf-8"?>
<p:tagLst xmlns:p="http://schemas.openxmlformats.org/presentationml/2006/main">
  <p:tag name="KSO_WM_BEAUTIFY_FLAG" val=""/>
</p:tagLst>
</file>

<file path=ppt/tags/tag1961.xml><?xml version="1.0" encoding="utf-8"?>
<p:tagLst xmlns:p="http://schemas.openxmlformats.org/presentationml/2006/main">
  <p:tag name="KSO_WM_BEAUTIFY_FLAG" val=""/>
</p:tagLst>
</file>

<file path=ppt/tags/tag1962.xml><?xml version="1.0" encoding="utf-8"?>
<p:tagLst xmlns:p="http://schemas.openxmlformats.org/presentationml/2006/main">
  <p:tag name="KSO_WM_BEAUTIFY_FLAG" val=""/>
</p:tagLst>
</file>

<file path=ppt/tags/tag1963.xml><?xml version="1.0" encoding="utf-8"?>
<p:tagLst xmlns:p="http://schemas.openxmlformats.org/presentationml/2006/main">
  <p:tag name="KSO_WM_BEAUTIFY_FLAG" val=""/>
</p:tagLst>
</file>

<file path=ppt/tags/tag1964.xml><?xml version="1.0" encoding="utf-8"?>
<p:tagLst xmlns:p="http://schemas.openxmlformats.org/presentationml/2006/main">
  <p:tag name="KSO_WM_BEAUTIFY_FLAG" val=""/>
</p:tagLst>
</file>

<file path=ppt/tags/tag1965.xml><?xml version="1.0" encoding="utf-8"?>
<p:tagLst xmlns:p="http://schemas.openxmlformats.org/presentationml/2006/main">
  <p:tag name="KSO_WM_BEAUTIFY_FLAG" val=""/>
</p:tagLst>
</file>

<file path=ppt/tags/tag1966.xml><?xml version="1.0" encoding="utf-8"?>
<p:tagLst xmlns:p="http://schemas.openxmlformats.org/presentationml/2006/main">
  <p:tag name="KSO_WM_BEAUTIFY_FLAG" val=""/>
</p:tagLst>
</file>

<file path=ppt/tags/tag1967.xml><?xml version="1.0" encoding="utf-8"?>
<p:tagLst xmlns:p="http://schemas.openxmlformats.org/presentationml/2006/main">
  <p:tag name="KSO_WM_BEAUTIFY_FLAG" val=""/>
</p:tagLst>
</file>

<file path=ppt/tags/tag1968.xml><?xml version="1.0" encoding="utf-8"?>
<p:tagLst xmlns:p="http://schemas.openxmlformats.org/presentationml/2006/main">
  <p:tag name="KSO_WM_BEAUTIFY_FLAG" val=""/>
</p:tagLst>
</file>

<file path=ppt/tags/tag1969.xml><?xml version="1.0" encoding="utf-8"?>
<p:tagLst xmlns:p="http://schemas.openxmlformats.org/presentationml/2006/main">
  <p:tag name="KSO_WM_BEAUTIFY_FLAG" val=""/>
</p:tagLst>
</file>

<file path=ppt/tags/tag1970.xml><?xml version="1.0" encoding="utf-8"?>
<p:tagLst xmlns:p="http://schemas.openxmlformats.org/presentationml/2006/main">
  <p:tag name="KSO_WM_BEAUTIFY_FLAG" val=""/>
</p:tagLst>
</file>

<file path=ppt/tags/tag1971.xml><?xml version="1.0" encoding="utf-8"?>
<p:tagLst xmlns:p="http://schemas.openxmlformats.org/presentationml/2006/main">
  <p:tag name="KSO_WM_BEAUTIFY_FLAG" val=""/>
</p:tagLst>
</file>

<file path=ppt/tags/tag1972.xml><?xml version="1.0" encoding="utf-8"?>
<p:tagLst xmlns:p="http://schemas.openxmlformats.org/presentationml/2006/main">
  <p:tag name="KSO_WM_BEAUTIFY_FLAG" val=""/>
</p:tagLst>
</file>

<file path=ppt/tags/tag1973.xml><?xml version="1.0" encoding="utf-8"?>
<p:tagLst xmlns:p="http://schemas.openxmlformats.org/presentationml/2006/main">
  <p:tag name="KSO_WM_BEAUTIFY_FLAG" val=""/>
</p:tagLst>
</file>

<file path=ppt/tags/tag1974.xml><?xml version="1.0" encoding="utf-8"?>
<p:tagLst xmlns:p="http://schemas.openxmlformats.org/presentationml/2006/main">
  <p:tag name="KSO_WM_BEAUTIFY_FLAG" val=""/>
</p:tagLst>
</file>

<file path=ppt/tags/tag1975.xml><?xml version="1.0" encoding="utf-8"?>
<p:tagLst xmlns:p="http://schemas.openxmlformats.org/presentationml/2006/main">
  <p:tag name="KSO_WM_BEAUTIFY_FLAG" val=""/>
</p:tagLst>
</file>

<file path=ppt/tags/tag1976.xml><?xml version="1.0" encoding="utf-8"?>
<p:tagLst xmlns:p="http://schemas.openxmlformats.org/presentationml/2006/main">
  <p:tag name="KSO_WM_BEAUTIFY_FLAG" val=""/>
</p:tagLst>
</file>

<file path=ppt/tags/tag1977.xml><?xml version="1.0" encoding="utf-8"?>
<p:tagLst xmlns:p="http://schemas.openxmlformats.org/presentationml/2006/main">
  <p:tag name="KSO_WM_BEAUTIFY_FLAG" val=""/>
</p:tagLst>
</file>

<file path=ppt/tags/tag1978.xml><?xml version="1.0" encoding="utf-8"?>
<p:tagLst xmlns:p="http://schemas.openxmlformats.org/presentationml/2006/main">
  <p:tag name="KSO_WM_BEAUTIFY_FLAG" val=""/>
</p:tagLst>
</file>

<file path=ppt/tags/tag1979.xml><?xml version="1.0" encoding="utf-8"?>
<p:tagLst xmlns:p="http://schemas.openxmlformats.org/presentationml/2006/main">
  <p:tag name="KSO_WM_BEAUTIFY_FLAG" val=""/>
</p:tagLst>
</file>

<file path=ppt/tags/tag1980.xml><?xml version="1.0" encoding="utf-8"?>
<p:tagLst xmlns:p="http://schemas.openxmlformats.org/presentationml/2006/main">
  <p:tag name="KSO_WM_BEAUTIFY_FLAG" val=""/>
</p:tagLst>
</file>

<file path=ppt/tags/tag1981.xml><?xml version="1.0" encoding="utf-8"?>
<p:tagLst xmlns:p="http://schemas.openxmlformats.org/presentationml/2006/main">
  <p:tag name="KSO_WM_BEAUTIFY_FLAG" val=""/>
</p:tagLst>
</file>

<file path=ppt/tags/tag1982.xml><?xml version="1.0" encoding="utf-8"?>
<p:tagLst xmlns:p="http://schemas.openxmlformats.org/presentationml/2006/main">
  <p:tag name="KSO_WM_BEAUTIFY_FLAG" val=""/>
</p:tagLst>
</file>

<file path=ppt/tags/tag1983.xml><?xml version="1.0" encoding="utf-8"?>
<p:tagLst xmlns:p="http://schemas.openxmlformats.org/presentationml/2006/main">
  <p:tag name="KSO_WM_BEAUTIFY_FLAG" val=""/>
</p:tagLst>
</file>

<file path=ppt/tags/tag1984.xml><?xml version="1.0" encoding="utf-8"?>
<p:tagLst xmlns:p="http://schemas.openxmlformats.org/presentationml/2006/main">
  <p:tag name="KSO_WM_BEAUTIFY_FLAG" val=""/>
</p:tagLst>
</file>

<file path=ppt/tags/tag1985.xml><?xml version="1.0" encoding="utf-8"?>
<p:tagLst xmlns:p="http://schemas.openxmlformats.org/presentationml/2006/main">
  <p:tag name="KSO_WM_BEAUTIFY_FLAG" val=""/>
</p:tagLst>
</file>

<file path=ppt/tags/tag1986.xml><?xml version="1.0" encoding="utf-8"?>
<p:tagLst xmlns:p="http://schemas.openxmlformats.org/presentationml/2006/main">
  <p:tag name="KSO_WM_BEAUTIFY_FLAG" val=""/>
</p:tagLst>
</file>

<file path=ppt/tags/tag1987.xml><?xml version="1.0" encoding="utf-8"?>
<p:tagLst xmlns:p="http://schemas.openxmlformats.org/presentationml/2006/main">
  <p:tag name="KSO_WM_BEAUTIFY_FLAG" val=""/>
</p:tagLst>
</file>

<file path=ppt/tags/tag1988.xml><?xml version="1.0" encoding="utf-8"?>
<p:tagLst xmlns:p="http://schemas.openxmlformats.org/presentationml/2006/main">
  <p:tag name="KSO_WM_BEAUTIFY_FLAG" val=""/>
</p:tagLst>
</file>

<file path=ppt/tags/tag1989.xml><?xml version="1.0" encoding="utf-8"?>
<p:tagLst xmlns:p="http://schemas.openxmlformats.org/presentationml/2006/main">
  <p:tag name="KSO_WM_BEAUTIFY_FLAG" val=""/>
</p:tagLst>
</file>

<file path=ppt/tags/tag1990.xml><?xml version="1.0" encoding="utf-8"?>
<p:tagLst xmlns:p="http://schemas.openxmlformats.org/presentationml/2006/main">
  <p:tag name="KSO_WM_BEAUTIFY_FLAG" val=""/>
</p:tagLst>
</file>

<file path=ppt/tags/tag1991.xml><?xml version="1.0" encoding="utf-8"?>
<p:tagLst xmlns:p="http://schemas.openxmlformats.org/presentationml/2006/main">
  <p:tag name="KSO_WM_BEAUTIFY_FLAG" val=""/>
</p:tagLst>
</file>

<file path=ppt/tags/tag1992.xml><?xml version="1.0" encoding="utf-8"?>
<p:tagLst xmlns:p="http://schemas.openxmlformats.org/presentationml/2006/main">
  <p:tag name="KSO_WM_BEAUTIFY_FLAG" val=""/>
</p:tagLst>
</file>

<file path=ppt/tags/tag1993.xml><?xml version="1.0" encoding="utf-8"?>
<p:tagLst xmlns:p="http://schemas.openxmlformats.org/presentationml/2006/main">
  <p:tag name="KSO_WM_BEAUTIFY_FLAG" val=""/>
</p:tagLst>
</file>

<file path=ppt/tags/tag1994.xml><?xml version="1.0" encoding="utf-8"?>
<p:tagLst xmlns:p="http://schemas.openxmlformats.org/presentationml/2006/main">
  <p:tag name="KSO_WM_BEAUTIFY_FLAG" val=""/>
</p:tagLst>
</file>

<file path=ppt/tags/tag1995.xml><?xml version="1.0" encoding="utf-8"?>
<p:tagLst xmlns:p="http://schemas.openxmlformats.org/presentationml/2006/main">
  <p:tag name="KSO_WM_BEAUTIFY_FLAG" val=""/>
</p:tagLst>
</file>

<file path=ppt/tags/tag1996.xml><?xml version="1.0" encoding="utf-8"?>
<p:tagLst xmlns:p="http://schemas.openxmlformats.org/presentationml/2006/main">
  <p:tag name="KSO_WM_BEAUTIFY_FLAG" val=""/>
</p:tagLst>
</file>

<file path=ppt/tags/tag1997.xml><?xml version="1.0" encoding="utf-8"?>
<p:tagLst xmlns:p="http://schemas.openxmlformats.org/presentationml/2006/main">
  <p:tag name="KSO_WM_BEAUTIFY_FLAG" val=""/>
</p:tagLst>
</file>

<file path=ppt/tags/tag1998.xml><?xml version="1.0" encoding="utf-8"?>
<p:tagLst xmlns:p="http://schemas.openxmlformats.org/presentationml/2006/main">
  <p:tag name="KSO_WM_BEAUTIFY_FLAG" val=""/>
</p:tagLst>
</file>

<file path=ppt/tags/tag1999.xml><?xml version="1.0" encoding="utf-8"?>
<p:tagLst xmlns:p="http://schemas.openxmlformats.org/presentationml/2006/main">
  <p:tag name="KSO_WM_BEAUTIFY_FLAG" val=""/>
</p:tagLst>
</file>

<file path=ppt/tags/tag2000.xml><?xml version="1.0" encoding="utf-8"?>
<p:tagLst xmlns:p="http://schemas.openxmlformats.org/presentationml/2006/main">
  <p:tag name="KSO_WM_BEAUTIFY_FLAG" val=""/>
</p:tagLst>
</file>

<file path=ppt/tags/tag2001.xml><?xml version="1.0" encoding="utf-8"?>
<p:tagLst xmlns:p="http://schemas.openxmlformats.org/presentationml/2006/main">
  <p:tag name="KSO_WM_BEAUTIFY_FLAG" val=""/>
</p:tagLst>
</file>

<file path=ppt/tags/tag2002.xml><?xml version="1.0" encoding="utf-8"?>
<p:tagLst xmlns:p="http://schemas.openxmlformats.org/presentationml/2006/main">
  <p:tag name="KSO_WM_BEAUTIFY_FLAG" val=""/>
</p:tagLst>
</file>

<file path=ppt/tags/tag2003.xml><?xml version="1.0" encoding="utf-8"?>
<p:tagLst xmlns:p="http://schemas.openxmlformats.org/presentationml/2006/main">
  <p:tag name="KSO_WM_BEAUTIFY_FLAG" val=""/>
</p:tagLst>
</file>

<file path=ppt/tags/tag2004.xml><?xml version="1.0" encoding="utf-8"?>
<p:tagLst xmlns:p="http://schemas.openxmlformats.org/presentationml/2006/main">
  <p:tag name="KSO_WM_BEAUTIFY_FLAG" val=""/>
</p:tagLst>
</file>

<file path=ppt/tags/tag2005.xml><?xml version="1.0" encoding="utf-8"?>
<p:tagLst xmlns:p="http://schemas.openxmlformats.org/presentationml/2006/main">
  <p:tag name="KSO_WM_BEAUTIFY_FLAG" val=""/>
</p:tagLst>
</file>

<file path=ppt/tags/tag2006.xml><?xml version="1.0" encoding="utf-8"?>
<p:tagLst xmlns:p="http://schemas.openxmlformats.org/presentationml/2006/main">
  <p:tag name="KSO_WM_BEAUTIFY_FLAG" val=""/>
</p:tagLst>
</file>

<file path=ppt/tags/tag2007.xml><?xml version="1.0" encoding="utf-8"?>
<p:tagLst xmlns:p="http://schemas.openxmlformats.org/presentationml/2006/main">
  <p:tag name="KSO_WM_BEAUTIFY_FLAG" val=""/>
</p:tagLst>
</file>

<file path=ppt/tags/tag2008.xml><?xml version="1.0" encoding="utf-8"?>
<p:tagLst xmlns:p="http://schemas.openxmlformats.org/presentationml/2006/main">
  <p:tag name="KSO_WM_BEAUTIFY_FLAG" val=""/>
</p:tagLst>
</file>

<file path=ppt/tags/tag2009.xml><?xml version="1.0" encoding="utf-8"?>
<p:tagLst xmlns:p="http://schemas.openxmlformats.org/presentationml/2006/main">
  <p:tag name="KSO_WM_BEAUTIFY_FLAG" val=""/>
</p:tagLst>
</file>

<file path=ppt/tags/tag2010.xml><?xml version="1.0" encoding="utf-8"?>
<p:tagLst xmlns:p="http://schemas.openxmlformats.org/presentationml/2006/main">
  <p:tag name="KSO_WM_BEAUTIFY_FLAG" val=""/>
</p:tagLst>
</file>

<file path=ppt/tags/tag2011.xml><?xml version="1.0" encoding="utf-8"?>
<p:tagLst xmlns:p="http://schemas.openxmlformats.org/presentationml/2006/main">
  <p:tag name="KSO_WM_BEAUTIFY_FLAG" val=""/>
</p:tagLst>
</file>

<file path=ppt/tags/tag2012.xml><?xml version="1.0" encoding="utf-8"?>
<p:tagLst xmlns:p="http://schemas.openxmlformats.org/presentationml/2006/main">
  <p:tag name="KSO_WM_BEAUTIFY_FLAG" val=""/>
</p:tagLst>
</file>

<file path=ppt/tags/tag2013.xml><?xml version="1.0" encoding="utf-8"?>
<p:tagLst xmlns:p="http://schemas.openxmlformats.org/presentationml/2006/main">
  <p:tag name="KSO_WM_BEAUTIFY_FLAG" val=""/>
</p:tagLst>
</file>

<file path=ppt/tags/tag2014.xml><?xml version="1.0" encoding="utf-8"?>
<p:tagLst xmlns:p="http://schemas.openxmlformats.org/presentationml/2006/main">
  <p:tag name="KSO_WM_BEAUTIFY_FLAG" val=""/>
</p:tagLst>
</file>

<file path=ppt/tags/tag2015.xml><?xml version="1.0" encoding="utf-8"?>
<p:tagLst xmlns:p="http://schemas.openxmlformats.org/presentationml/2006/main">
  <p:tag name="KSO_WM_BEAUTIFY_FLAG" val=""/>
</p:tagLst>
</file>

<file path=ppt/tags/tag2016.xml><?xml version="1.0" encoding="utf-8"?>
<p:tagLst xmlns:p="http://schemas.openxmlformats.org/presentationml/2006/main">
  <p:tag name="KSO_WM_BEAUTIFY_FLAG" val=""/>
</p:tagLst>
</file>

<file path=ppt/tags/tag2017.xml><?xml version="1.0" encoding="utf-8"?>
<p:tagLst xmlns:p="http://schemas.openxmlformats.org/presentationml/2006/main">
  <p:tag name="KSO_WM_BEAUTIFY_FLAG" val=""/>
</p:tagLst>
</file>

<file path=ppt/tags/tag2018.xml><?xml version="1.0" encoding="utf-8"?>
<p:tagLst xmlns:p="http://schemas.openxmlformats.org/presentationml/2006/main">
  <p:tag name="KSO_WM_BEAUTIFY_FLAG" val=""/>
</p:tagLst>
</file>

<file path=ppt/tags/tag2019.xml><?xml version="1.0" encoding="utf-8"?>
<p:tagLst xmlns:p="http://schemas.openxmlformats.org/presentationml/2006/main">
  <p:tag name="KSO_WM_BEAUTIFY_FLAG" val=""/>
</p:tagLst>
</file>

<file path=ppt/tags/tag2020.xml><?xml version="1.0" encoding="utf-8"?>
<p:tagLst xmlns:p="http://schemas.openxmlformats.org/presentationml/2006/main">
  <p:tag name="KSO_WM_BEAUTIFY_FLAG" val=""/>
</p:tagLst>
</file>

<file path=ppt/tags/tag2021.xml><?xml version="1.0" encoding="utf-8"?>
<p:tagLst xmlns:p="http://schemas.openxmlformats.org/presentationml/2006/main">
  <p:tag name="KSO_WM_BEAUTIFY_FLAG" val=""/>
</p:tagLst>
</file>

<file path=ppt/tags/tag2022.xml><?xml version="1.0" encoding="utf-8"?>
<p:tagLst xmlns:p="http://schemas.openxmlformats.org/presentationml/2006/main">
  <p:tag name="KSO_WM_BEAUTIFY_FLAG" val=""/>
</p:tagLst>
</file>

<file path=ppt/tags/tag2023.xml><?xml version="1.0" encoding="utf-8"?>
<p:tagLst xmlns:p="http://schemas.openxmlformats.org/presentationml/2006/main">
  <p:tag name="KSO_WM_BEAUTIFY_FLAG" val=""/>
</p:tagLst>
</file>

<file path=ppt/tags/tag2024.xml><?xml version="1.0" encoding="utf-8"?>
<p:tagLst xmlns:p="http://schemas.openxmlformats.org/presentationml/2006/main">
  <p:tag name="KSO_WM_BEAUTIFY_FLAG" val=""/>
</p:tagLst>
</file>

<file path=ppt/tags/tag2025.xml><?xml version="1.0" encoding="utf-8"?>
<p:tagLst xmlns:p="http://schemas.openxmlformats.org/presentationml/2006/main">
  <p:tag name="KSO_WM_BEAUTIFY_FLAG" val=""/>
</p:tagLst>
</file>

<file path=ppt/tags/tag2026.xml><?xml version="1.0" encoding="utf-8"?>
<p:tagLst xmlns:p="http://schemas.openxmlformats.org/presentationml/2006/main">
  <p:tag name="KSO_WM_BEAUTIFY_FLAG" val=""/>
</p:tagLst>
</file>

<file path=ppt/tags/tag2027.xml><?xml version="1.0" encoding="utf-8"?>
<p:tagLst xmlns:p="http://schemas.openxmlformats.org/presentationml/2006/main">
  <p:tag name="KSO_WM_BEAUTIFY_FLAG" val=""/>
</p:tagLst>
</file>

<file path=ppt/tags/tag2028.xml><?xml version="1.0" encoding="utf-8"?>
<p:tagLst xmlns:p="http://schemas.openxmlformats.org/presentationml/2006/main">
  <p:tag name="KSO_WM_BEAUTIFY_FLAG" val=""/>
</p:tagLst>
</file>

<file path=ppt/tags/tag2029.xml><?xml version="1.0" encoding="utf-8"?>
<p:tagLst xmlns:p="http://schemas.openxmlformats.org/presentationml/2006/main">
  <p:tag name="KSO_WM_BEAUTIFY_FLAG" val=""/>
</p:tagLst>
</file>

<file path=ppt/tags/tag2030.xml><?xml version="1.0" encoding="utf-8"?>
<p:tagLst xmlns:p="http://schemas.openxmlformats.org/presentationml/2006/main">
  <p:tag name="KSO_WM_BEAUTIFY_FLAG" val=""/>
</p:tagLst>
</file>

<file path=ppt/tags/tag2031.xml><?xml version="1.0" encoding="utf-8"?>
<p:tagLst xmlns:p="http://schemas.openxmlformats.org/presentationml/2006/main">
  <p:tag name="KSO_WM_BEAUTIFY_FLAG" val=""/>
</p:tagLst>
</file>

<file path=ppt/tags/tag2032.xml><?xml version="1.0" encoding="utf-8"?>
<p:tagLst xmlns:p="http://schemas.openxmlformats.org/presentationml/2006/main">
  <p:tag name="KSO_WM_BEAUTIFY_FLAG" val=""/>
</p:tagLst>
</file>

<file path=ppt/tags/tag2033.xml><?xml version="1.0" encoding="utf-8"?>
<p:tagLst xmlns:p="http://schemas.openxmlformats.org/presentationml/2006/main">
  <p:tag name="KSO_WM_BEAUTIFY_FLAG" val=""/>
</p:tagLst>
</file>

<file path=ppt/tags/tag2034.xml><?xml version="1.0" encoding="utf-8"?>
<p:tagLst xmlns:p="http://schemas.openxmlformats.org/presentationml/2006/main">
  <p:tag name="KSO_WM_BEAUTIFY_FLAG" val=""/>
</p:tagLst>
</file>

<file path=ppt/tags/tag2035.xml><?xml version="1.0" encoding="utf-8"?>
<p:tagLst xmlns:p="http://schemas.openxmlformats.org/presentationml/2006/main">
  <p:tag name="KSO_WM_BEAUTIFY_FLAG" val=""/>
</p:tagLst>
</file>

<file path=ppt/tags/tag2036.xml><?xml version="1.0" encoding="utf-8"?>
<p:tagLst xmlns:p="http://schemas.openxmlformats.org/presentationml/2006/main">
  <p:tag name="KSO_WM_BEAUTIFY_FLAG" val=""/>
</p:tagLst>
</file>

<file path=ppt/tags/tag2037.xml><?xml version="1.0" encoding="utf-8"?>
<p:tagLst xmlns:p="http://schemas.openxmlformats.org/presentationml/2006/main">
  <p:tag name="KSO_WM_BEAUTIFY_FLAG" val=""/>
</p:tagLst>
</file>

<file path=ppt/tags/tag2038.xml><?xml version="1.0" encoding="utf-8"?>
<p:tagLst xmlns:p="http://schemas.openxmlformats.org/presentationml/2006/main">
  <p:tag name="KSO_WM_BEAUTIFY_FLAG" val=""/>
</p:tagLst>
</file>

<file path=ppt/tags/tag2039.xml><?xml version="1.0" encoding="utf-8"?>
<p:tagLst xmlns:p="http://schemas.openxmlformats.org/presentationml/2006/main">
  <p:tag name="KSO_WM_BEAUTIFY_FLAG" val=""/>
</p:tagLst>
</file>

<file path=ppt/tags/tag2040.xml><?xml version="1.0" encoding="utf-8"?>
<p:tagLst xmlns:p="http://schemas.openxmlformats.org/presentationml/2006/main">
  <p:tag name="KSO_WM_BEAUTIFY_FLAG" val=""/>
</p:tagLst>
</file>

<file path=ppt/tags/tag2041.xml><?xml version="1.0" encoding="utf-8"?>
<p:tagLst xmlns:p="http://schemas.openxmlformats.org/presentationml/2006/main">
  <p:tag name="KSO_WM_BEAUTIFY_FLAG" val=""/>
</p:tagLst>
</file>

<file path=ppt/tags/tag2042.xml><?xml version="1.0" encoding="utf-8"?>
<p:tagLst xmlns:p="http://schemas.openxmlformats.org/presentationml/2006/main">
  <p:tag name="KSO_WM_BEAUTIFY_FLAG" val=""/>
</p:tagLst>
</file>

<file path=ppt/tags/tag2043.xml><?xml version="1.0" encoding="utf-8"?>
<p:tagLst xmlns:p="http://schemas.openxmlformats.org/presentationml/2006/main">
  <p:tag name="KSO_WM_BEAUTIFY_FLAG" val=""/>
</p:tagLst>
</file>

<file path=ppt/tags/tag2044.xml><?xml version="1.0" encoding="utf-8"?>
<p:tagLst xmlns:p="http://schemas.openxmlformats.org/presentationml/2006/main">
  <p:tag name="KSO_WM_BEAUTIFY_FLAG" val=""/>
</p:tagLst>
</file>

<file path=ppt/tags/tag2045.xml><?xml version="1.0" encoding="utf-8"?>
<p:tagLst xmlns:p="http://schemas.openxmlformats.org/presentationml/2006/main">
  <p:tag name="KSO_WM_BEAUTIFY_FLAG" val=""/>
</p:tagLst>
</file>

<file path=ppt/tags/tag2046.xml><?xml version="1.0" encoding="utf-8"?>
<p:tagLst xmlns:p="http://schemas.openxmlformats.org/presentationml/2006/main">
  <p:tag name="KSO_WM_BEAUTIFY_FLAG" val=""/>
</p:tagLst>
</file>

<file path=ppt/tags/tag2047.xml><?xml version="1.0" encoding="utf-8"?>
<p:tagLst xmlns:p="http://schemas.openxmlformats.org/presentationml/2006/main">
  <p:tag name="KSO_WM_BEAUTIFY_FLAG" val=""/>
</p:tagLst>
</file>

<file path=ppt/tags/tag2048.xml><?xml version="1.0" encoding="utf-8"?>
<p:tagLst xmlns:p="http://schemas.openxmlformats.org/presentationml/2006/main">
  <p:tag name="KSO_WM_BEAUTIFY_FLAG" val=""/>
</p:tagLst>
</file>

<file path=ppt/tags/tag2049.xml><?xml version="1.0" encoding="utf-8"?>
<p:tagLst xmlns:p="http://schemas.openxmlformats.org/presentationml/2006/main">
  <p:tag name="KSO_WM_BEAUTIFY_FLAG" val=""/>
</p:tagLst>
</file>

<file path=ppt/tags/tag2050.xml><?xml version="1.0" encoding="utf-8"?>
<p:tagLst xmlns:p="http://schemas.openxmlformats.org/presentationml/2006/main">
  <p:tag name="KSO_WM_BEAUTIFY_FLAG" val=""/>
</p:tagLst>
</file>

<file path=ppt/tags/tag2051.xml><?xml version="1.0" encoding="utf-8"?>
<p:tagLst xmlns:p="http://schemas.openxmlformats.org/presentationml/2006/main">
  <p:tag name="KSO_WM_BEAUTIFY_FLAG" val=""/>
</p:tagLst>
</file>

<file path=ppt/tags/tag2052.xml><?xml version="1.0" encoding="utf-8"?>
<p:tagLst xmlns:p="http://schemas.openxmlformats.org/presentationml/2006/main">
  <p:tag name="KSO_WM_BEAUTIFY_FLAG" val=""/>
</p:tagLst>
</file>

<file path=ppt/tags/tag2053.xml><?xml version="1.0" encoding="utf-8"?>
<p:tagLst xmlns:p="http://schemas.openxmlformats.org/presentationml/2006/main">
  <p:tag name="KSO_WM_BEAUTIFY_FLAG" val=""/>
</p:tagLst>
</file>

<file path=ppt/tags/tag2054.xml><?xml version="1.0" encoding="utf-8"?>
<p:tagLst xmlns:p="http://schemas.openxmlformats.org/presentationml/2006/main">
  <p:tag name="KSO_WM_BEAUTIFY_FLAG" val=""/>
</p:tagLst>
</file>

<file path=ppt/tags/tag2055.xml><?xml version="1.0" encoding="utf-8"?>
<p:tagLst xmlns:p="http://schemas.openxmlformats.org/presentationml/2006/main">
  <p:tag name="KSO_WM_BEAUTIFY_FLAG" val=""/>
</p:tagLst>
</file>

<file path=ppt/tags/tag2056.xml><?xml version="1.0" encoding="utf-8"?>
<p:tagLst xmlns:p="http://schemas.openxmlformats.org/presentationml/2006/main">
  <p:tag name="KSO_WM_BEAUTIFY_FLAG" val=""/>
</p:tagLst>
</file>

<file path=ppt/tags/tag2057.xml><?xml version="1.0" encoding="utf-8"?>
<p:tagLst xmlns:p="http://schemas.openxmlformats.org/presentationml/2006/main">
  <p:tag name="KSO_WM_BEAUTIFY_FLAG" val=""/>
</p:tagLst>
</file>

<file path=ppt/tags/tag2058.xml><?xml version="1.0" encoding="utf-8"?>
<p:tagLst xmlns:p="http://schemas.openxmlformats.org/presentationml/2006/main">
  <p:tag name="KSO_WM_BEAUTIFY_FLAG" val=""/>
</p:tagLst>
</file>

<file path=ppt/tags/tag2059.xml><?xml version="1.0" encoding="utf-8"?>
<p:tagLst xmlns:p="http://schemas.openxmlformats.org/presentationml/2006/main">
  <p:tag name="KSO_WM_BEAUTIFY_FLAG" val=""/>
</p:tagLst>
</file>

<file path=ppt/tags/tag2060.xml><?xml version="1.0" encoding="utf-8"?>
<p:tagLst xmlns:p="http://schemas.openxmlformats.org/presentationml/2006/main">
  <p:tag name="KSO_WM_BEAUTIFY_FLAG" val=""/>
</p:tagLst>
</file>

<file path=ppt/tags/tag2061.xml><?xml version="1.0" encoding="utf-8"?>
<p:tagLst xmlns:p="http://schemas.openxmlformats.org/presentationml/2006/main">
  <p:tag name="KSO_WM_BEAUTIFY_FLAG" val=""/>
</p:tagLst>
</file>

<file path=ppt/tags/tag2062.xml><?xml version="1.0" encoding="utf-8"?>
<p:tagLst xmlns:p="http://schemas.openxmlformats.org/presentationml/2006/main">
  <p:tag name="KSO_WM_BEAUTIFY_FLAG" val=""/>
</p:tagLst>
</file>

<file path=ppt/tags/tag2063.xml><?xml version="1.0" encoding="utf-8"?>
<p:tagLst xmlns:p="http://schemas.openxmlformats.org/presentationml/2006/main">
  <p:tag name="KSO_WM_BEAUTIFY_FLAG" val=""/>
</p:tagLst>
</file>

<file path=ppt/tags/tag2064.xml><?xml version="1.0" encoding="utf-8"?>
<p:tagLst xmlns:p="http://schemas.openxmlformats.org/presentationml/2006/main">
  <p:tag name="KSO_WM_BEAUTIFY_FLAG" val=""/>
</p:tagLst>
</file>

<file path=ppt/tags/tag2065.xml><?xml version="1.0" encoding="utf-8"?>
<p:tagLst xmlns:p="http://schemas.openxmlformats.org/presentationml/2006/main">
  <p:tag name="KSO_WM_BEAUTIFY_FLAG" val=""/>
</p:tagLst>
</file>

<file path=ppt/tags/tag2066.xml><?xml version="1.0" encoding="utf-8"?>
<p:tagLst xmlns:p="http://schemas.openxmlformats.org/presentationml/2006/main">
  <p:tag name="KSO_WM_BEAUTIFY_FLAG" val=""/>
</p:tagLst>
</file>

<file path=ppt/tags/tag2067.xml><?xml version="1.0" encoding="utf-8"?>
<p:tagLst xmlns:p="http://schemas.openxmlformats.org/presentationml/2006/main">
  <p:tag name="KSO_WM_BEAUTIFY_FLAG" val=""/>
</p:tagLst>
</file>

<file path=ppt/tags/tag2068.xml><?xml version="1.0" encoding="utf-8"?>
<p:tagLst xmlns:p="http://schemas.openxmlformats.org/presentationml/2006/main">
  <p:tag name="KSO_WM_BEAUTIFY_FLAG" val=""/>
</p:tagLst>
</file>

<file path=ppt/tags/tag2069.xml><?xml version="1.0" encoding="utf-8"?>
<p:tagLst xmlns:p="http://schemas.openxmlformats.org/presentationml/2006/main">
  <p:tag name="KSO_WM_BEAUTIFY_FLAG" val=""/>
</p:tagLst>
</file>

<file path=ppt/tags/tag2070.xml><?xml version="1.0" encoding="utf-8"?>
<p:tagLst xmlns:p="http://schemas.openxmlformats.org/presentationml/2006/main">
  <p:tag name="KSO_WM_BEAUTIFY_FLAG" val=""/>
</p:tagLst>
</file>

<file path=ppt/tags/tag2071.xml><?xml version="1.0" encoding="utf-8"?>
<p:tagLst xmlns:p="http://schemas.openxmlformats.org/presentationml/2006/main">
  <p:tag name="KSO_WM_BEAUTIFY_FLAG" val=""/>
</p:tagLst>
</file>

<file path=ppt/tags/tag2072.xml><?xml version="1.0" encoding="utf-8"?>
<p:tagLst xmlns:p="http://schemas.openxmlformats.org/presentationml/2006/main">
  <p:tag name="KSO_WM_BEAUTIFY_FLAG" val=""/>
</p:tagLst>
</file>

<file path=ppt/tags/tag2073.xml><?xml version="1.0" encoding="utf-8"?>
<p:tagLst xmlns:p="http://schemas.openxmlformats.org/presentationml/2006/main">
  <p:tag name="KSO_WM_BEAUTIFY_FLAG" val=""/>
</p:tagLst>
</file>

<file path=ppt/tags/tag2074.xml><?xml version="1.0" encoding="utf-8"?>
<p:tagLst xmlns:p="http://schemas.openxmlformats.org/presentationml/2006/main">
  <p:tag name="KSO_WM_BEAUTIFY_FLAG" val=""/>
</p:tagLst>
</file>

<file path=ppt/tags/tag2075.xml><?xml version="1.0" encoding="utf-8"?>
<p:tagLst xmlns:p="http://schemas.openxmlformats.org/presentationml/2006/main">
  <p:tag name="KSO_WM_BEAUTIFY_FLAG" val=""/>
</p:tagLst>
</file>

<file path=ppt/tags/tag2076.xml><?xml version="1.0" encoding="utf-8"?>
<p:tagLst xmlns:p="http://schemas.openxmlformats.org/presentationml/2006/main">
  <p:tag name="KSO_WM_BEAUTIFY_FLAG" val=""/>
</p:tagLst>
</file>

<file path=ppt/tags/tag2077.xml><?xml version="1.0" encoding="utf-8"?>
<p:tagLst xmlns:p="http://schemas.openxmlformats.org/presentationml/2006/main">
  <p:tag name="KSO_WM_BEAUTIFY_FLAG" val=""/>
</p:tagLst>
</file>

<file path=ppt/tags/tag2078.xml><?xml version="1.0" encoding="utf-8"?>
<p:tagLst xmlns:p="http://schemas.openxmlformats.org/presentationml/2006/main">
  <p:tag name="KSO_WM_BEAUTIFY_FLAG" val=""/>
</p:tagLst>
</file>

<file path=ppt/tags/tag2079.xml><?xml version="1.0" encoding="utf-8"?>
<p:tagLst xmlns:p="http://schemas.openxmlformats.org/presentationml/2006/main">
  <p:tag name="KSO_WM_BEAUTIFY_FLAG" val=""/>
</p:tagLst>
</file>

<file path=ppt/tags/tag2080.xml><?xml version="1.0" encoding="utf-8"?>
<p:tagLst xmlns:p="http://schemas.openxmlformats.org/presentationml/2006/main">
  <p:tag name="KSO_WM_BEAUTIFY_FLAG" val=""/>
</p:tagLst>
</file>

<file path=ppt/tags/tag2081.xml><?xml version="1.0" encoding="utf-8"?>
<p:tagLst xmlns:p="http://schemas.openxmlformats.org/presentationml/2006/main">
  <p:tag name="KSO_WM_BEAUTIFY_FLAG" val=""/>
</p:tagLst>
</file>

<file path=ppt/tags/tag2082.xml><?xml version="1.0" encoding="utf-8"?>
<p:tagLst xmlns:p="http://schemas.openxmlformats.org/presentationml/2006/main">
  <p:tag name="KSO_WM_BEAUTIFY_FLAG" val=""/>
</p:tagLst>
</file>

<file path=ppt/tags/tag2083.xml><?xml version="1.0" encoding="utf-8"?>
<p:tagLst xmlns:p="http://schemas.openxmlformats.org/presentationml/2006/main">
  <p:tag name="KSO_WM_BEAUTIFY_FLAG" val=""/>
</p:tagLst>
</file>

<file path=ppt/tags/tag2084.xml><?xml version="1.0" encoding="utf-8"?>
<p:tagLst xmlns:p="http://schemas.openxmlformats.org/presentationml/2006/main">
  <p:tag name="KSO_WM_BEAUTIFY_FLAG" val=""/>
</p:tagLst>
</file>

<file path=ppt/tags/tag2085.xml><?xml version="1.0" encoding="utf-8"?>
<p:tagLst xmlns:p="http://schemas.openxmlformats.org/presentationml/2006/main">
  <p:tag name="KSO_WM_BEAUTIFY_FLAG" val=""/>
</p:tagLst>
</file>

<file path=ppt/tags/tag2086.xml><?xml version="1.0" encoding="utf-8"?>
<p:tagLst xmlns:p="http://schemas.openxmlformats.org/presentationml/2006/main">
  <p:tag name="KSO_WM_BEAUTIFY_FLAG" val=""/>
</p:tagLst>
</file>

<file path=ppt/tags/tag2087.xml><?xml version="1.0" encoding="utf-8"?>
<p:tagLst xmlns:p="http://schemas.openxmlformats.org/presentationml/2006/main">
  <p:tag name="KSO_WM_BEAUTIFY_FLAG" val=""/>
</p:tagLst>
</file>

<file path=ppt/tags/tag2088.xml><?xml version="1.0" encoding="utf-8"?>
<p:tagLst xmlns:p="http://schemas.openxmlformats.org/presentationml/2006/main">
  <p:tag name="KSO_WM_BEAUTIFY_FLAG" val=""/>
</p:tagLst>
</file>

<file path=ppt/tags/tag2089.xml><?xml version="1.0" encoding="utf-8"?>
<p:tagLst xmlns:p="http://schemas.openxmlformats.org/presentationml/2006/main">
  <p:tag name="KSO_WM_BEAUTIFY_FLAG" val=""/>
</p:tagLst>
</file>

<file path=ppt/tags/tag2090.xml><?xml version="1.0" encoding="utf-8"?>
<p:tagLst xmlns:p="http://schemas.openxmlformats.org/presentationml/2006/main">
  <p:tag name="KSO_WM_BEAUTIFY_FLAG" val=""/>
</p:tagLst>
</file>

<file path=ppt/tags/tag2091.xml><?xml version="1.0" encoding="utf-8"?>
<p:tagLst xmlns:p="http://schemas.openxmlformats.org/presentationml/2006/main">
  <p:tag name="KSO_WM_BEAUTIFY_FLAG" val=""/>
</p:tagLst>
</file>

<file path=ppt/tags/tag2092.xml><?xml version="1.0" encoding="utf-8"?>
<p:tagLst xmlns:p="http://schemas.openxmlformats.org/presentationml/2006/main">
  <p:tag name="KSO_WM_BEAUTIFY_FLAG" val=""/>
</p:tagLst>
</file>

<file path=ppt/tags/tag2093.xml><?xml version="1.0" encoding="utf-8"?>
<p:tagLst xmlns:p="http://schemas.openxmlformats.org/presentationml/2006/main">
  <p:tag name="KSO_WM_BEAUTIFY_FLAG" val=""/>
</p:tagLst>
</file>

<file path=ppt/tags/tag2094.xml><?xml version="1.0" encoding="utf-8"?>
<p:tagLst xmlns:p="http://schemas.openxmlformats.org/presentationml/2006/main">
  <p:tag name="KSO_WM_BEAUTIFY_FLAG" val=""/>
</p:tagLst>
</file>

<file path=ppt/tags/tag2095.xml><?xml version="1.0" encoding="utf-8"?>
<p:tagLst xmlns:p="http://schemas.openxmlformats.org/presentationml/2006/main">
  <p:tag name="KSO_WM_BEAUTIFY_FLAG" val=""/>
</p:tagLst>
</file>

<file path=ppt/tags/tag2096.xml><?xml version="1.0" encoding="utf-8"?>
<p:tagLst xmlns:p="http://schemas.openxmlformats.org/presentationml/2006/main">
  <p:tag name="KSO_WM_BEAUTIFY_FLAG" val=""/>
</p:tagLst>
</file>

<file path=ppt/tags/tag2097.xml><?xml version="1.0" encoding="utf-8"?>
<p:tagLst xmlns:p="http://schemas.openxmlformats.org/presentationml/2006/main">
  <p:tag name="KSO_WM_BEAUTIFY_FLAG" val=""/>
</p:tagLst>
</file>

<file path=ppt/tags/tag2098.xml><?xml version="1.0" encoding="utf-8"?>
<p:tagLst xmlns:p="http://schemas.openxmlformats.org/presentationml/2006/main">
  <p:tag name="KSO_WM_BEAUTIFY_FLAG" val=""/>
</p:tagLst>
</file>

<file path=ppt/tags/tag2099.xml><?xml version="1.0" encoding="utf-8"?>
<p:tagLst xmlns:p="http://schemas.openxmlformats.org/presentationml/2006/main">
  <p:tag name="KSO_WM_BEAUTIFY_FLAG" val=""/>
</p:tagLst>
</file>

<file path=ppt/tags/tag2100.xml><?xml version="1.0" encoding="utf-8"?>
<p:tagLst xmlns:p="http://schemas.openxmlformats.org/presentationml/2006/main">
  <p:tag name="KSO_WM_BEAUTIFY_FLAG" val=""/>
</p:tagLst>
</file>

<file path=ppt/tags/tag2101.xml><?xml version="1.0" encoding="utf-8"?>
<p:tagLst xmlns:p="http://schemas.openxmlformats.org/presentationml/2006/main">
  <p:tag name="KSO_WM_BEAUTIFY_FLAG" val=""/>
</p:tagLst>
</file>

<file path=ppt/tags/tag2102.xml><?xml version="1.0" encoding="utf-8"?>
<p:tagLst xmlns:p="http://schemas.openxmlformats.org/presentationml/2006/main">
  <p:tag name="KSO_WM_BEAUTIFY_FLAG" val=""/>
</p:tagLst>
</file>

<file path=ppt/tags/tag2103.xml><?xml version="1.0" encoding="utf-8"?>
<p:tagLst xmlns:p="http://schemas.openxmlformats.org/presentationml/2006/main">
  <p:tag name="KSO_WM_BEAUTIFY_FLAG" val=""/>
</p:tagLst>
</file>

<file path=ppt/tags/tag2104.xml><?xml version="1.0" encoding="utf-8"?>
<p:tagLst xmlns:p="http://schemas.openxmlformats.org/presentationml/2006/main">
  <p:tag name="KSO_WM_BEAUTIFY_FLAG" val=""/>
</p:tagLst>
</file>

<file path=ppt/tags/tag2105.xml><?xml version="1.0" encoding="utf-8"?>
<p:tagLst xmlns:p="http://schemas.openxmlformats.org/presentationml/2006/main">
  <p:tag name="KSO_WM_BEAUTIFY_FLAG" val=""/>
</p:tagLst>
</file>

<file path=ppt/tags/tag2106.xml><?xml version="1.0" encoding="utf-8"?>
<p:tagLst xmlns:p="http://schemas.openxmlformats.org/presentationml/2006/main">
  <p:tag name="KSO_WM_BEAUTIFY_FLAG" val=""/>
</p:tagLst>
</file>

<file path=ppt/tags/tag2107.xml><?xml version="1.0" encoding="utf-8"?>
<p:tagLst xmlns:p="http://schemas.openxmlformats.org/presentationml/2006/main">
  <p:tag name="KSO_WM_BEAUTIFY_FLAG" val=""/>
</p:tagLst>
</file>

<file path=ppt/tags/tag2108.xml><?xml version="1.0" encoding="utf-8"?>
<p:tagLst xmlns:p="http://schemas.openxmlformats.org/presentationml/2006/main">
  <p:tag name="KSO_WM_BEAUTIFY_FLAG" val=""/>
</p:tagLst>
</file>

<file path=ppt/tags/tag2109.xml><?xml version="1.0" encoding="utf-8"?>
<p:tagLst xmlns:p="http://schemas.openxmlformats.org/presentationml/2006/main">
  <p:tag name="KSO_WM_BEAUTIFY_FLAG" val=""/>
</p:tagLst>
</file>

<file path=ppt/tags/tag2110.xml><?xml version="1.0" encoding="utf-8"?>
<p:tagLst xmlns:p="http://schemas.openxmlformats.org/presentationml/2006/main">
  <p:tag name="KSO_WM_BEAUTIFY_FLAG" val=""/>
</p:tagLst>
</file>

<file path=ppt/tags/tag2111.xml><?xml version="1.0" encoding="utf-8"?>
<p:tagLst xmlns:p="http://schemas.openxmlformats.org/presentationml/2006/main">
  <p:tag name="KSO_WM_BEAUTIFY_FLAG" val=""/>
</p:tagLst>
</file>

<file path=ppt/tags/tag2112.xml><?xml version="1.0" encoding="utf-8"?>
<p:tagLst xmlns:p="http://schemas.openxmlformats.org/presentationml/2006/main">
  <p:tag name="KSO_WM_BEAUTIFY_FLAG" val=""/>
</p:tagLst>
</file>

<file path=ppt/tags/tag2113.xml><?xml version="1.0" encoding="utf-8"?>
<p:tagLst xmlns:p="http://schemas.openxmlformats.org/presentationml/2006/main">
  <p:tag name="KSO_WM_BEAUTIFY_FLAG" val=""/>
</p:tagLst>
</file>

<file path=ppt/tags/tag2114.xml><?xml version="1.0" encoding="utf-8"?>
<p:tagLst xmlns:p="http://schemas.openxmlformats.org/presentationml/2006/main">
  <p:tag name="KSO_WM_BEAUTIFY_FLAG" val=""/>
</p:tagLst>
</file>

<file path=ppt/tags/tag2115.xml><?xml version="1.0" encoding="utf-8"?>
<p:tagLst xmlns:p="http://schemas.openxmlformats.org/presentationml/2006/main">
  <p:tag name="KSO_WM_BEAUTIFY_FLAG" val=""/>
</p:tagLst>
</file>

<file path=ppt/tags/tag2116.xml><?xml version="1.0" encoding="utf-8"?>
<p:tagLst xmlns:p="http://schemas.openxmlformats.org/presentationml/2006/main">
  <p:tag name="KSO_WM_BEAUTIFY_FLAG" val=""/>
</p:tagLst>
</file>

<file path=ppt/tags/tag2117.xml><?xml version="1.0" encoding="utf-8"?>
<p:tagLst xmlns:p="http://schemas.openxmlformats.org/presentationml/2006/main">
  <p:tag name="KSO_WM_BEAUTIFY_FLAG" val=""/>
</p:tagLst>
</file>

<file path=ppt/tags/tag2118.xml><?xml version="1.0" encoding="utf-8"?>
<p:tagLst xmlns:p="http://schemas.openxmlformats.org/presentationml/2006/main">
  <p:tag name="KSO_WM_BEAUTIFY_FLAG" val=""/>
</p:tagLst>
</file>

<file path=ppt/tags/tag2119.xml><?xml version="1.0" encoding="utf-8"?>
<p:tagLst xmlns:p="http://schemas.openxmlformats.org/presentationml/2006/main">
  <p:tag name="KSO_WM_BEAUTIFY_FLAG" val=""/>
</p:tagLst>
</file>

<file path=ppt/tags/tag2120.xml><?xml version="1.0" encoding="utf-8"?>
<p:tagLst xmlns:p="http://schemas.openxmlformats.org/presentationml/2006/main">
  <p:tag name="KSO_WM_BEAUTIFY_FLAG" val=""/>
</p:tagLst>
</file>

<file path=ppt/tags/tag2121.xml><?xml version="1.0" encoding="utf-8"?>
<p:tagLst xmlns:p="http://schemas.openxmlformats.org/presentationml/2006/main">
  <p:tag name="KSO_WM_BEAUTIFY_FLAG" val=""/>
</p:tagLst>
</file>

<file path=ppt/tags/tag2122.xml><?xml version="1.0" encoding="utf-8"?>
<p:tagLst xmlns:p="http://schemas.openxmlformats.org/presentationml/2006/main">
  <p:tag name="KSO_WM_BEAUTIFY_FLAG" val=""/>
</p:tagLst>
</file>

<file path=ppt/tags/tag2123.xml><?xml version="1.0" encoding="utf-8"?>
<p:tagLst xmlns:p="http://schemas.openxmlformats.org/presentationml/2006/main">
  <p:tag name="KSO_WM_BEAUTIFY_FLAG" val=""/>
</p:tagLst>
</file>

<file path=ppt/tags/tag2124.xml><?xml version="1.0" encoding="utf-8"?>
<p:tagLst xmlns:p="http://schemas.openxmlformats.org/presentationml/2006/main">
  <p:tag name="KSO_WM_BEAUTIFY_FLAG" val=""/>
</p:tagLst>
</file>

<file path=ppt/tags/tag2125.xml><?xml version="1.0" encoding="utf-8"?>
<p:tagLst xmlns:p="http://schemas.openxmlformats.org/presentationml/2006/main">
  <p:tag name="KSO_WM_BEAUTIFY_FLAG" val=""/>
</p:tagLst>
</file>

<file path=ppt/tags/tag2126.xml><?xml version="1.0" encoding="utf-8"?>
<p:tagLst xmlns:p="http://schemas.openxmlformats.org/presentationml/2006/main">
  <p:tag name="KSO_WM_BEAUTIFY_FLAG" val=""/>
</p:tagLst>
</file>

<file path=ppt/tags/tag2127.xml><?xml version="1.0" encoding="utf-8"?>
<p:tagLst xmlns:p="http://schemas.openxmlformats.org/presentationml/2006/main">
  <p:tag name="KSO_WM_BEAUTIFY_FLAG" val=""/>
</p:tagLst>
</file>

<file path=ppt/tags/tag2128.xml><?xml version="1.0" encoding="utf-8"?>
<p:tagLst xmlns:p="http://schemas.openxmlformats.org/presentationml/2006/main">
  <p:tag name="KSO_WM_BEAUTIFY_FLAG" val=""/>
</p:tagLst>
</file>

<file path=ppt/tags/tag2129.xml><?xml version="1.0" encoding="utf-8"?>
<p:tagLst xmlns:p="http://schemas.openxmlformats.org/presentationml/2006/main">
  <p:tag name="KSO_WM_BEAUTIFY_FLAG" val=""/>
</p:tagLst>
</file>

<file path=ppt/tags/tag2130.xml><?xml version="1.0" encoding="utf-8"?>
<p:tagLst xmlns:p="http://schemas.openxmlformats.org/presentationml/2006/main">
  <p:tag name="KSO_WM_BEAUTIFY_FLAG" val=""/>
</p:tagLst>
</file>

<file path=ppt/tags/tag2131.xml><?xml version="1.0" encoding="utf-8"?>
<p:tagLst xmlns:p="http://schemas.openxmlformats.org/presentationml/2006/main">
  <p:tag name="KSO_WM_BEAUTIFY_FLAG" val=""/>
</p:tagLst>
</file>

<file path=ppt/tags/tag2132.xml><?xml version="1.0" encoding="utf-8"?>
<p:tagLst xmlns:p="http://schemas.openxmlformats.org/presentationml/2006/main">
  <p:tag name="KSO_WM_BEAUTIFY_FLAG" val=""/>
</p:tagLst>
</file>

<file path=ppt/tags/tag2133.xml><?xml version="1.0" encoding="utf-8"?>
<p:tagLst xmlns:p="http://schemas.openxmlformats.org/presentationml/2006/main">
  <p:tag name="KSO_WM_BEAUTIFY_FLAG" val=""/>
</p:tagLst>
</file>

<file path=ppt/tags/tag2134.xml><?xml version="1.0" encoding="utf-8"?>
<p:tagLst xmlns:p="http://schemas.openxmlformats.org/presentationml/2006/main">
  <p:tag name="KSO_WM_BEAUTIFY_FLAG" val=""/>
</p:tagLst>
</file>

<file path=ppt/tags/tag2135.xml><?xml version="1.0" encoding="utf-8"?>
<p:tagLst xmlns:p="http://schemas.openxmlformats.org/presentationml/2006/main">
  <p:tag name="KSO_WM_BEAUTIFY_FLAG" val=""/>
</p:tagLst>
</file>

<file path=ppt/tags/tag2136.xml><?xml version="1.0" encoding="utf-8"?>
<p:tagLst xmlns:p="http://schemas.openxmlformats.org/presentationml/2006/main">
  <p:tag name="KSO_WM_BEAUTIFY_FLAG" val=""/>
</p:tagLst>
</file>

<file path=ppt/tags/tag2137.xml><?xml version="1.0" encoding="utf-8"?>
<p:tagLst xmlns:p="http://schemas.openxmlformats.org/presentationml/2006/main">
  <p:tag name="KSO_WM_BEAUTIFY_FLAG" val=""/>
</p:tagLst>
</file>

<file path=ppt/tags/tag2138.xml><?xml version="1.0" encoding="utf-8"?>
<p:tagLst xmlns:p="http://schemas.openxmlformats.org/presentationml/2006/main">
  <p:tag name="KSO_WM_BEAUTIFY_FLAG" val=""/>
</p:tagLst>
</file>

<file path=ppt/tags/tag2139.xml><?xml version="1.0" encoding="utf-8"?>
<p:tagLst xmlns:p="http://schemas.openxmlformats.org/presentationml/2006/main">
  <p:tag name="KSO_WM_BEAUTIFY_FLAG" val=""/>
</p:tagLst>
</file>

<file path=ppt/tags/tag2140.xml><?xml version="1.0" encoding="utf-8"?>
<p:tagLst xmlns:p="http://schemas.openxmlformats.org/presentationml/2006/main">
  <p:tag name="KSO_WM_BEAUTIFY_FLAG" val=""/>
</p:tagLst>
</file>

<file path=ppt/tags/tag2141.xml><?xml version="1.0" encoding="utf-8"?>
<p:tagLst xmlns:p="http://schemas.openxmlformats.org/presentationml/2006/main">
  <p:tag name="KSO_WM_BEAUTIFY_FLAG" val=""/>
</p:tagLst>
</file>

<file path=ppt/tags/tag2142.xml><?xml version="1.0" encoding="utf-8"?>
<p:tagLst xmlns:p="http://schemas.openxmlformats.org/presentationml/2006/main">
  <p:tag name="KSO_WM_BEAUTIFY_FLAG" val=""/>
</p:tagLst>
</file>

<file path=ppt/tags/tag2143.xml><?xml version="1.0" encoding="utf-8"?>
<p:tagLst xmlns:p="http://schemas.openxmlformats.org/presentationml/2006/main">
  <p:tag name="KSO_WM_BEAUTIFY_FLAG" val=""/>
</p:tagLst>
</file>

<file path=ppt/tags/tag2144.xml><?xml version="1.0" encoding="utf-8"?>
<p:tagLst xmlns:p="http://schemas.openxmlformats.org/presentationml/2006/main">
  <p:tag name="KSO_WM_BEAUTIFY_FLAG" val=""/>
</p:tagLst>
</file>

<file path=ppt/tags/tag2145.xml><?xml version="1.0" encoding="utf-8"?>
<p:tagLst xmlns:p="http://schemas.openxmlformats.org/presentationml/2006/main">
  <p:tag name="KSO_WM_BEAUTIFY_FLAG" val=""/>
</p:tagLst>
</file>

<file path=ppt/tags/tag2146.xml><?xml version="1.0" encoding="utf-8"?>
<p:tagLst xmlns:p="http://schemas.openxmlformats.org/presentationml/2006/main">
  <p:tag name="KSO_WM_BEAUTIFY_FLAG" val=""/>
</p:tagLst>
</file>

<file path=ppt/tags/tag2147.xml><?xml version="1.0" encoding="utf-8"?>
<p:tagLst xmlns:p="http://schemas.openxmlformats.org/presentationml/2006/main">
  <p:tag name="KSO_WM_BEAUTIFY_FLAG" val=""/>
</p:tagLst>
</file>

<file path=ppt/tags/tag2148.xml><?xml version="1.0" encoding="utf-8"?>
<p:tagLst xmlns:p="http://schemas.openxmlformats.org/presentationml/2006/main">
  <p:tag name="KSO_WM_BEAUTIFY_FLAG" val=""/>
</p:tagLst>
</file>

<file path=ppt/tags/tag2149.xml><?xml version="1.0" encoding="utf-8"?>
<p:tagLst xmlns:p="http://schemas.openxmlformats.org/presentationml/2006/main">
  <p:tag name="KSO_WM_BEAUTIFY_FLAG" val=""/>
</p:tagLst>
</file>

<file path=ppt/tags/tag2150.xml><?xml version="1.0" encoding="utf-8"?>
<p:tagLst xmlns:p="http://schemas.openxmlformats.org/presentationml/2006/main">
  <p:tag name="KSO_WM_BEAUTIFY_FLAG" val=""/>
</p:tagLst>
</file>

<file path=ppt/tags/tag2151.xml><?xml version="1.0" encoding="utf-8"?>
<p:tagLst xmlns:p="http://schemas.openxmlformats.org/presentationml/2006/main">
  <p:tag name="KSO_WM_BEAUTIFY_FLAG" val=""/>
</p:tagLst>
</file>

<file path=ppt/tags/tag2152.xml><?xml version="1.0" encoding="utf-8"?>
<p:tagLst xmlns:p="http://schemas.openxmlformats.org/presentationml/2006/main">
  <p:tag name="KSO_WM_BEAUTIFY_FLAG" val=""/>
</p:tagLst>
</file>

<file path=ppt/tags/tag2153.xml><?xml version="1.0" encoding="utf-8"?>
<p:tagLst xmlns:p="http://schemas.openxmlformats.org/presentationml/2006/main">
  <p:tag name="KSO_WM_BEAUTIFY_FLAG" val=""/>
</p:tagLst>
</file>

<file path=ppt/tags/tag2154.xml><?xml version="1.0" encoding="utf-8"?>
<p:tagLst xmlns:p="http://schemas.openxmlformats.org/presentationml/2006/main">
  <p:tag name="KSO_WM_BEAUTIFY_FLAG" val=""/>
</p:tagLst>
</file>

<file path=ppt/tags/tag2155.xml><?xml version="1.0" encoding="utf-8"?>
<p:tagLst xmlns:p="http://schemas.openxmlformats.org/presentationml/2006/main">
  <p:tag name="KSO_WM_BEAUTIFY_FLAG" val=""/>
</p:tagLst>
</file>

<file path=ppt/tags/tag2156.xml><?xml version="1.0" encoding="utf-8"?>
<p:tagLst xmlns:p="http://schemas.openxmlformats.org/presentationml/2006/main">
  <p:tag name="KSO_WM_BEAUTIFY_FLAG" val=""/>
</p:tagLst>
</file>

<file path=ppt/tags/tag2157.xml><?xml version="1.0" encoding="utf-8"?>
<p:tagLst xmlns:p="http://schemas.openxmlformats.org/presentationml/2006/main">
  <p:tag name="KSO_WM_BEAUTIFY_FLAG" val=""/>
</p:tagLst>
</file>

<file path=ppt/tags/tag2158.xml><?xml version="1.0" encoding="utf-8"?>
<p:tagLst xmlns:p="http://schemas.openxmlformats.org/presentationml/2006/main">
  <p:tag name="KSO_WM_BEAUTIFY_FLAG" val=""/>
</p:tagLst>
</file>

<file path=ppt/tags/tag2159.xml><?xml version="1.0" encoding="utf-8"?>
<p:tagLst xmlns:p="http://schemas.openxmlformats.org/presentationml/2006/main">
  <p:tag name="KSO_WM_BEAUTIFY_FLAG" val=""/>
</p:tagLst>
</file>

<file path=ppt/tags/tag2160.xml><?xml version="1.0" encoding="utf-8"?>
<p:tagLst xmlns:p="http://schemas.openxmlformats.org/presentationml/2006/main">
  <p:tag name="KSO_WM_BEAUTIFY_FLAG" val=""/>
</p:tagLst>
</file>

<file path=ppt/tags/tag2161.xml><?xml version="1.0" encoding="utf-8"?>
<p:tagLst xmlns:p="http://schemas.openxmlformats.org/presentationml/2006/main">
  <p:tag name="KSO_WM_BEAUTIFY_FLAG" val=""/>
</p:tagLst>
</file>

<file path=ppt/tags/tag2162.xml><?xml version="1.0" encoding="utf-8"?>
<p:tagLst xmlns:p="http://schemas.openxmlformats.org/presentationml/2006/main">
  <p:tag name="KSO_WM_BEAUTIFY_FLAG" val=""/>
</p:tagLst>
</file>

<file path=ppt/tags/tag2163.xml><?xml version="1.0" encoding="utf-8"?>
<p:tagLst xmlns:p="http://schemas.openxmlformats.org/presentationml/2006/main">
  <p:tag name="KSO_WM_BEAUTIFY_FLAG" val=""/>
</p:tagLst>
</file>

<file path=ppt/tags/tag2164.xml><?xml version="1.0" encoding="utf-8"?>
<p:tagLst xmlns:p="http://schemas.openxmlformats.org/presentationml/2006/main">
  <p:tag name="KSO_WM_BEAUTIFY_FLAG" val=""/>
</p:tagLst>
</file>

<file path=ppt/tags/tag2165.xml><?xml version="1.0" encoding="utf-8"?>
<p:tagLst xmlns:p="http://schemas.openxmlformats.org/presentationml/2006/main">
  <p:tag name="KSO_WM_BEAUTIFY_FLAG" val=""/>
</p:tagLst>
</file>

<file path=ppt/tags/tag2166.xml><?xml version="1.0" encoding="utf-8"?>
<p:tagLst xmlns:p="http://schemas.openxmlformats.org/presentationml/2006/main">
  <p:tag name="KSO_WM_BEAUTIFY_FLAG" val=""/>
</p:tagLst>
</file>

<file path=ppt/tags/tag2167.xml><?xml version="1.0" encoding="utf-8"?>
<p:tagLst xmlns:p="http://schemas.openxmlformats.org/presentationml/2006/main">
  <p:tag name="KSO_WM_BEAUTIFY_FLAG" val=""/>
</p:tagLst>
</file>

<file path=ppt/tags/tag2168.xml><?xml version="1.0" encoding="utf-8"?>
<p:tagLst xmlns:p="http://schemas.openxmlformats.org/presentationml/2006/main">
  <p:tag name="KSO_WM_BEAUTIFY_FLAG" val=""/>
</p:tagLst>
</file>

<file path=ppt/tags/tag2169.xml><?xml version="1.0" encoding="utf-8"?>
<p:tagLst xmlns:p="http://schemas.openxmlformats.org/presentationml/2006/main">
  <p:tag name="KSO_WM_BEAUTIFY_FLAG" val=""/>
</p:tagLst>
</file>

<file path=ppt/tags/tag2170.xml><?xml version="1.0" encoding="utf-8"?>
<p:tagLst xmlns:p="http://schemas.openxmlformats.org/presentationml/2006/main">
  <p:tag name="KSO_WM_BEAUTIFY_FLAG" val=""/>
</p:tagLst>
</file>

<file path=ppt/tags/tag2171.xml><?xml version="1.0" encoding="utf-8"?>
<p:tagLst xmlns:p="http://schemas.openxmlformats.org/presentationml/2006/main">
  <p:tag name="KSO_WM_BEAUTIFY_FLAG" val=""/>
</p:tagLst>
</file>

<file path=ppt/tags/tag2172.xml><?xml version="1.0" encoding="utf-8"?>
<p:tagLst xmlns:p="http://schemas.openxmlformats.org/presentationml/2006/main">
  <p:tag name="KSO_WM_BEAUTIFY_FLAG" val=""/>
</p:tagLst>
</file>

<file path=ppt/tags/tag2173.xml><?xml version="1.0" encoding="utf-8"?>
<p:tagLst xmlns:p="http://schemas.openxmlformats.org/presentationml/2006/main">
  <p:tag name="KSO_WM_BEAUTIFY_FLAG" val=""/>
</p:tagLst>
</file>

<file path=ppt/tags/tag2174.xml><?xml version="1.0" encoding="utf-8"?>
<p:tagLst xmlns:p="http://schemas.openxmlformats.org/presentationml/2006/main">
  <p:tag name="KSO_WM_BEAUTIFY_FLAG" val=""/>
</p:tagLst>
</file>

<file path=ppt/tags/tag2175.xml><?xml version="1.0" encoding="utf-8"?>
<p:tagLst xmlns:p="http://schemas.openxmlformats.org/presentationml/2006/main">
  <p:tag name="KSO_WM_BEAUTIFY_FLAG" val=""/>
</p:tagLst>
</file>

<file path=ppt/tags/tag2176.xml><?xml version="1.0" encoding="utf-8"?>
<p:tagLst xmlns:p="http://schemas.openxmlformats.org/presentationml/2006/main">
  <p:tag name="KSO_WM_BEAUTIFY_FLAG" val=""/>
</p:tagLst>
</file>

<file path=ppt/tags/tag2177.xml><?xml version="1.0" encoding="utf-8"?>
<p:tagLst xmlns:p="http://schemas.openxmlformats.org/presentationml/2006/main">
  <p:tag name="KSO_WM_BEAUTIFY_FLAG" val=""/>
</p:tagLst>
</file>

<file path=ppt/tags/tag2178.xml><?xml version="1.0" encoding="utf-8"?>
<p:tagLst xmlns:p="http://schemas.openxmlformats.org/presentationml/2006/main">
  <p:tag name="KSO_WM_BEAUTIFY_FLAG" val=""/>
</p:tagLst>
</file>

<file path=ppt/tags/tag2179.xml><?xml version="1.0" encoding="utf-8"?>
<p:tagLst xmlns:p="http://schemas.openxmlformats.org/presentationml/2006/main">
  <p:tag name="KSO_WM_BEAUTIFY_FLAG" val=""/>
</p:tagLst>
</file>

<file path=ppt/tags/tag2180.xml><?xml version="1.0" encoding="utf-8"?>
<p:tagLst xmlns:p="http://schemas.openxmlformats.org/presentationml/2006/main">
  <p:tag name="KSO_WM_BEAUTIFY_FLAG" val=""/>
</p:tagLst>
</file>

<file path=ppt/tags/tag2181.xml><?xml version="1.0" encoding="utf-8"?>
<p:tagLst xmlns:p="http://schemas.openxmlformats.org/presentationml/2006/main">
  <p:tag name="KSO_WM_BEAUTIFY_FLAG" val=""/>
</p:tagLst>
</file>

<file path=ppt/tags/tag2182.xml><?xml version="1.0" encoding="utf-8"?>
<p:tagLst xmlns:p="http://schemas.openxmlformats.org/presentationml/2006/main">
  <p:tag name="KSO_WM_BEAUTIFY_FLAG" val=""/>
</p:tagLst>
</file>

<file path=ppt/tags/tag2183.xml><?xml version="1.0" encoding="utf-8"?>
<p:tagLst xmlns:p="http://schemas.openxmlformats.org/presentationml/2006/main">
  <p:tag name="KSO_WM_BEAUTIFY_FLAG" val=""/>
</p:tagLst>
</file>

<file path=ppt/tags/tag2184.xml><?xml version="1.0" encoding="utf-8"?>
<p:tagLst xmlns:p="http://schemas.openxmlformats.org/presentationml/2006/main">
  <p:tag name="KSO_WM_BEAUTIFY_FLAG" val=""/>
</p:tagLst>
</file>

<file path=ppt/tags/tag2185.xml><?xml version="1.0" encoding="utf-8"?>
<p:tagLst xmlns:p="http://schemas.openxmlformats.org/presentationml/2006/main">
  <p:tag name="KSO_WM_BEAUTIFY_FLAG" val=""/>
</p:tagLst>
</file>

<file path=ppt/tags/tag2186.xml><?xml version="1.0" encoding="utf-8"?>
<p:tagLst xmlns:p="http://schemas.openxmlformats.org/presentationml/2006/main">
  <p:tag name="KSO_WM_BEAUTIFY_FLAG" val=""/>
</p:tagLst>
</file>

<file path=ppt/tags/tag2187.xml><?xml version="1.0" encoding="utf-8"?>
<p:tagLst xmlns:p="http://schemas.openxmlformats.org/presentationml/2006/main">
  <p:tag name="KSO_WM_BEAUTIFY_FLAG" val=""/>
</p:tagLst>
</file>

<file path=ppt/tags/tag2188.xml><?xml version="1.0" encoding="utf-8"?>
<p:tagLst xmlns:p="http://schemas.openxmlformats.org/presentationml/2006/main">
  <p:tag name="KSO_WM_BEAUTIFY_FLAG" val=""/>
</p:tagLst>
</file>

<file path=ppt/tags/tag2189.xml><?xml version="1.0" encoding="utf-8"?>
<p:tagLst xmlns:p="http://schemas.openxmlformats.org/presentationml/2006/main">
  <p:tag name="KSO_WM_BEAUTIFY_FLAG" val=""/>
</p:tagLst>
</file>

<file path=ppt/tags/tag2190.xml><?xml version="1.0" encoding="utf-8"?>
<p:tagLst xmlns:p="http://schemas.openxmlformats.org/presentationml/2006/main">
  <p:tag name="KSO_WM_BEAUTIFY_FLAG" val=""/>
</p:tagLst>
</file>

<file path=ppt/tags/tag2191.xml><?xml version="1.0" encoding="utf-8"?>
<p:tagLst xmlns:p="http://schemas.openxmlformats.org/presentationml/2006/main">
  <p:tag name="KSO_WM_BEAUTIFY_FLAG" val=""/>
</p:tagLst>
</file>

<file path=ppt/tags/tag2192.xml><?xml version="1.0" encoding="utf-8"?>
<p:tagLst xmlns:p="http://schemas.openxmlformats.org/presentationml/2006/main">
  <p:tag name="KSO_WM_BEAUTIFY_FLAG" val=""/>
</p:tagLst>
</file>

<file path=ppt/tags/tag2193.xml><?xml version="1.0" encoding="utf-8"?>
<p:tagLst xmlns:p="http://schemas.openxmlformats.org/presentationml/2006/main">
  <p:tag name="KSO_WM_BEAUTIFY_FLAG" val=""/>
</p:tagLst>
</file>

<file path=ppt/tags/tag2194.xml><?xml version="1.0" encoding="utf-8"?>
<p:tagLst xmlns:p="http://schemas.openxmlformats.org/presentationml/2006/main">
  <p:tag name="KSO_WM_BEAUTIFY_FLAG" val=""/>
</p:tagLst>
</file>

<file path=ppt/tags/tag2195.xml><?xml version="1.0" encoding="utf-8"?>
<p:tagLst xmlns:p="http://schemas.openxmlformats.org/presentationml/2006/main">
  <p:tag name="KSO_WM_BEAUTIFY_FLAG" val=""/>
</p:tagLst>
</file>

<file path=ppt/tags/tag2196.xml><?xml version="1.0" encoding="utf-8"?>
<p:tagLst xmlns:p="http://schemas.openxmlformats.org/presentationml/2006/main">
  <p:tag name="KSO_WM_BEAUTIFY_FLAG" val=""/>
</p:tagLst>
</file>

<file path=ppt/tags/tag2197.xml><?xml version="1.0" encoding="utf-8"?>
<p:tagLst xmlns:p="http://schemas.openxmlformats.org/presentationml/2006/main">
  <p:tag name="KSO_WM_BEAUTIFY_FLAG" val=""/>
</p:tagLst>
</file>

<file path=ppt/tags/tag2198.xml><?xml version="1.0" encoding="utf-8"?>
<p:tagLst xmlns:p="http://schemas.openxmlformats.org/presentationml/2006/main">
  <p:tag name="KSO_WM_BEAUTIFY_FLAG" val=""/>
</p:tagLst>
</file>

<file path=ppt/tags/tag2199.xml><?xml version="1.0" encoding="utf-8"?>
<p:tagLst xmlns:p="http://schemas.openxmlformats.org/presentationml/2006/main">
  <p:tag name="KSO_WM_BEAUTIFY_FLAG" val=""/>
</p:tagLst>
</file>

<file path=ppt/tags/tag2200.xml><?xml version="1.0" encoding="utf-8"?>
<p:tagLst xmlns:p="http://schemas.openxmlformats.org/presentationml/2006/main">
  <p:tag name="KSO_WM_BEAUTIFY_FLAG" val=""/>
</p:tagLst>
</file>

<file path=ppt/tags/tag2201.xml><?xml version="1.0" encoding="utf-8"?>
<p:tagLst xmlns:p="http://schemas.openxmlformats.org/presentationml/2006/main">
  <p:tag name="KSO_WM_BEAUTIFY_FLAG" val=""/>
</p:tagLst>
</file>

<file path=ppt/tags/tag2202.xml><?xml version="1.0" encoding="utf-8"?>
<p:tagLst xmlns:p="http://schemas.openxmlformats.org/presentationml/2006/main">
  <p:tag name="KSO_WM_BEAUTIFY_FLAG" val=""/>
</p:tagLst>
</file>

<file path=ppt/tags/tag2203.xml><?xml version="1.0" encoding="utf-8"?>
<p:tagLst xmlns:p="http://schemas.openxmlformats.org/presentationml/2006/main">
  <p:tag name="KSO_WM_BEAUTIFY_FLAG" val=""/>
</p:tagLst>
</file>

<file path=ppt/tags/tag2204.xml><?xml version="1.0" encoding="utf-8"?>
<p:tagLst xmlns:p="http://schemas.openxmlformats.org/presentationml/2006/main">
  <p:tag name="KSO_WM_BEAUTIFY_FLAG" val=""/>
</p:tagLst>
</file>

<file path=ppt/tags/tag2205.xml><?xml version="1.0" encoding="utf-8"?>
<p:tagLst xmlns:p="http://schemas.openxmlformats.org/presentationml/2006/main">
  <p:tag name="KSO_WM_BEAUTIFY_FLAG" val=""/>
</p:tagLst>
</file>

<file path=ppt/tags/tag2206.xml><?xml version="1.0" encoding="utf-8"?>
<p:tagLst xmlns:p="http://schemas.openxmlformats.org/presentationml/2006/main">
  <p:tag name="KSO_WM_BEAUTIFY_FLAG" val=""/>
</p:tagLst>
</file>

<file path=ppt/tags/tag2207.xml><?xml version="1.0" encoding="utf-8"?>
<p:tagLst xmlns:p="http://schemas.openxmlformats.org/presentationml/2006/main">
  <p:tag name="KSO_WM_BEAUTIFY_FLAG" val=""/>
</p:tagLst>
</file>

<file path=ppt/tags/tag2208.xml><?xml version="1.0" encoding="utf-8"?>
<p:tagLst xmlns:p="http://schemas.openxmlformats.org/presentationml/2006/main">
  <p:tag name="KSO_WM_BEAUTIFY_FLAG" val=""/>
</p:tagLst>
</file>

<file path=ppt/tags/tag2209.xml><?xml version="1.0" encoding="utf-8"?>
<p:tagLst xmlns:p="http://schemas.openxmlformats.org/presentationml/2006/main">
  <p:tag name="KSO_WM_BEAUTIFY_FLAG" val=""/>
</p:tagLst>
</file>

<file path=ppt/tags/tag2210.xml><?xml version="1.0" encoding="utf-8"?>
<p:tagLst xmlns:p="http://schemas.openxmlformats.org/presentationml/2006/main">
  <p:tag name="KSO_WM_BEAUTIFY_FLAG" val=""/>
</p:tagLst>
</file>

<file path=ppt/tags/tag2211.xml><?xml version="1.0" encoding="utf-8"?>
<p:tagLst xmlns:p="http://schemas.openxmlformats.org/presentationml/2006/main">
  <p:tag name="KSO_WM_BEAUTIFY_FLAG" val=""/>
</p:tagLst>
</file>

<file path=ppt/tags/tag2212.xml><?xml version="1.0" encoding="utf-8"?>
<p:tagLst xmlns:p="http://schemas.openxmlformats.org/presentationml/2006/main">
  <p:tag name="KSO_WM_BEAUTIFY_FLAG" val=""/>
</p:tagLst>
</file>

<file path=ppt/tags/tag2213.xml><?xml version="1.0" encoding="utf-8"?>
<p:tagLst xmlns:p="http://schemas.openxmlformats.org/presentationml/2006/main">
  <p:tag name="KSO_WM_BEAUTIFY_FLAG" val=""/>
</p:tagLst>
</file>

<file path=ppt/tags/tag2214.xml><?xml version="1.0" encoding="utf-8"?>
<p:tagLst xmlns:p="http://schemas.openxmlformats.org/presentationml/2006/main">
  <p:tag name="KSO_WM_BEAUTIFY_FLAG" val=""/>
</p:tagLst>
</file>

<file path=ppt/tags/tag2215.xml><?xml version="1.0" encoding="utf-8"?>
<p:tagLst xmlns:p="http://schemas.openxmlformats.org/presentationml/2006/main">
  <p:tag name="KSO_WM_BEAUTIFY_FLAG" val=""/>
</p:tagLst>
</file>

<file path=ppt/tags/tag2216.xml><?xml version="1.0" encoding="utf-8"?>
<p:tagLst xmlns:p="http://schemas.openxmlformats.org/presentationml/2006/main">
  <p:tag name="KSO_WM_BEAUTIFY_FLAG" val=""/>
</p:tagLst>
</file>

<file path=ppt/tags/tag2217.xml><?xml version="1.0" encoding="utf-8"?>
<p:tagLst xmlns:p="http://schemas.openxmlformats.org/presentationml/2006/main">
  <p:tag name="KSO_WM_BEAUTIFY_FLAG" val=""/>
</p:tagLst>
</file>

<file path=ppt/tags/tag2218.xml><?xml version="1.0" encoding="utf-8"?>
<p:tagLst xmlns:p="http://schemas.openxmlformats.org/presentationml/2006/main">
  <p:tag name="KSO_WM_BEAUTIFY_FLAG" val=""/>
</p:tagLst>
</file>

<file path=ppt/tags/tag2219.xml><?xml version="1.0" encoding="utf-8"?>
<p:tagLst xmlns:p="http://schemas.openxmlformats.org/presentationml/2006/main">
  <p:tag name="KSO_WM_BEAUTIFY_FLAG" val=""/>
</p:tagLst>
</file>

<file path=ppt/tags/tag2220.xml><?xml version="1.0" encoding="utf-8"?>
<p:tagLst xmlns:p="http://schemas.openxmlformats.org/presentationml/2006/main">
  <p:tag name="KSO_WM_BEAUTIFY_FLAG" val=""/>
</p:tagLst>
</file>

<file path=ppt/tags/tag2221.xml><?xml version="1.0" encoding="utf-8"?>
<p:tagLst xmlns:p="http://schemas.openxmlformats.org/presentationml/2006/main">
  <p:tag name="KSO_WM_BEAUTIFY_FLAG" val=""/>
</p:tagLst>
</file>

<file path=ppt/tags/tag2222.xml><?xml version="1.0" encoding="utf-8"?>
<p:tagLst xmlns:p="http://schemas.openxmlformats.org/presentationml/2006/main">
  <p:tag name="KSO_WM_BEAUTIFY_FLAG" val=""/>
</p:tagLst>
</file>

<file path=ppt/tags/tag2223.xml><?xml version="1.0" encoding="utf-8"?>
<p:tagLst xmlns:p="http://schemas.openxmlformats.org/presentationml/2006/main">
  <p:tag name="KSO_WM_BEAUTIFY_FLAG" val=""/>
</p:tagLst>
</file>

<file path=ppt/tags/tag2224.xml><?xml version="1.0" encoding="utf-8"?>
<p:tagLst xmlns:p="http://schemas.openxmlformats.org/presentationml/2006/main">
  <p:tag name="KSO_WM_BEAUTIFY_FLAG" val=""/>
</p:tagLst>
</file>

<file path=ppt/tags/tag2225.xml><?xml version="1.0" encoding="utf-8"?>
<p:tagLst xmlns:p="http://schemas.openxmlformats.org/presentationml/2006/main">
  <p:tag name="KSO_WM_BEAUTIFY_FLAG" val=""/>
</p:tagLst>
</file>

<file path=ppt/tags/tag2226.xml><?xml version="1.0" encoding="utf-8"?>
<p:tagLst xmlns:p="http://schemas.openxmlformats.org/presentationml/2006/main">
  <p:tag name="KSO_WM_BEAUTIFY_FLAG" val=""/>
</p:tagLst>
</file>

<file path=ppt/tags/tag2227.xml><?xml version="1.0" encoding="utf-8"?>
<p:tagLst xmlns:p="http://schemas.openxmlformats.org/presentationml/2006/main">
  <p:tag name="KSO_WM_BEAUTIFY_FLAG" val=""/>
</p:tagLst>
</file>

<file path=ppt/tags/tag2228.xml><?xml version="1.0" encoding="utf-8"?>
<p:tagLst xmlns:p="http://schemas.openxmlformats.org/presentationml/2006/main">
  <p:tag name="KSO_WM_BEAUTIFY_FLAG" val=""/>
</p:tagLst>
</file>

<file path=ppt/tags/tag2229.xml><?xml version="1.0" encoding="utf-8"?>
<p:tagLst xmlns:p="http://schemas.openxmlformats.org/presentationml/2006/main">
  <p:tag name="KSO_WM_BEAUTIFY_FLAG" val=""/>
</p:tagLst>
</file>

<file path=ppt/tags/tag2230.xml><?xml version="1.0" encoding="utf-8"?>
<p:tagLst xmlns:p="http://schemas.openxmlformats.org/presentationml/2006/main">
  <p:tag name="KSO_WM_BEAUTIFY_FLAG" val=""/>
</p:tagLst>
</file>

<file path=ppt/tags/tag2231.xml><?xml version="1.0" encoding="utf-8"?>
<p:tagLst xmlns:p="http://schemas.openxmlformats.org/presentationml/2006/main">
  <p:tag name="KSO_WM_BEAUTIFY_FLAG" val=""/>
</p:tagLst>
</file>

<file path=ppt/tags/tag2232.xml><?xml version="1.0" encoding="utf-8"?>
<p:tagLst xmlns:p="http://schemas.openxmlformats.org/presentationml/2006/main">
  <p:tag name="KSO_WM_BEAUTIFY_FLAG" val=""/>
</p:tagLst>
</file>

<file path=ppt/tags/tag2233.xml><?xml version="1.0" encoding="utf-8"?>
<p:tagLst xmlns:p="http://schemas.openxmlformats.org/presentationml/2006/main">
  <p:tag name="KSO_WM_BEAUTIFY_FLAG" val=""/>
</p:tagLst>
</file>

<file path=ppt/tags/tag2234.xml><?xml version="1.0" encoding="utf-8"?>
<p:tagLst xmlns:p="http://schemas.openxmlformats.org/presentationml/2006/main">
  <p:tag name="KSO_WM_BEAUTIFY_FLAG" val=""/>
</p:tagLst>
</file>

<file path=ppt/tags/tag2235.xml><?xml version="1.0" encoding="utf-8"?>
<p:tagLst xmlns:p="http://schemas.openxmlformats.org/presentationml/2006/main">
  <p:tag name="KSO_WM_BEAUTIFY_FLAG" val=""/>
</p:tagLst>
</file>

<file path=ppt/tags/tag2236.xml><?xml version="1.0" encoding="utf-8"?>
<p:tagLst xmlns:p="http://schemas.openxmlformats.org/presentationml/2006/main">
  <p:tag name="KSO_WM_BEAUTIFY_FLAG" val=""/>
</p:tagLst>
</file>

<file path=ppt/tags/tag2237.xml><?xml version="1.0" encoding="utf-8"?>
<p:tagLst xmlns:p="http://schemas.openxmlformats.org/presentationml/2006/main">
  <p:tag name="KSO_WM_BEAUTIFY_FLAG" val=""/>
</p:tagLst>
</file>

<file path=ppt/tags/tag2238.xml><?xml version="1.0" encoding="utf-8"?>
<p:tagLst xmlns:p="http://schemas.openxmlformats.org/presentationml/2006/main">
  <p:tag name="KSO_WM_BEAUTIFY_FLAG" val=""/>
</p:tagLst>
</file>

<file path=ppt/tags/tag2239.xml><?xml version="1.0" encoding="utf-8"?>
<p:tagLst xmlns:p="http://schemas.openxmlformats.org/presentationml/2006/main">
  <p:tag name="KSO_WM_BEAUTIFY_FLAG" val=""/>
</p:tagLst>
</file>

<file path=ppt/tags/tag2240.xml><?xml version="1.0" encoding="utf-8"?>
<p:tagLst xmlns:p="http://schemas.openxmlformats.org/presentationml/2006/main">
  <p:tag name="KSO_WM_BEAUTIFY_FLAG" val=""/>
</p:tagLst>
</file>

<file path=ppt/tags/tag2241.xml><?xml version="1.0" encoding="utf-8"?>
<p:tagLst xmlns:p="http://schemas.openxmlformats.org/presentationml/2006/main">
  <p:tag name="KSO_WM_BEAUTIFY_FLAG" val=""/>
</p:tagLst>
</file>

<file path=ppt/tags/tag2242.xml><?xml version="1.0" encoding="utf-8"?>
<p:tagLst xmlns:p="http://schemas.openxmlformats.org/presentationml/2006/main">
  <p:tag name="KSO_WM_BEAUTIFY_FLAG" val=""/>
</p:tagLst>
</file>

<file path=ppt/tags/tag2243.xml><?xml version="1.0" encoding="utf-8"?>
<p:tagLst xmlns:p="http://schemas.openxmlformats.org/presentationml/2006/main">
  <p:tag name="KSO_WM_BEAUTIFY_FLAG" val=""/>
</p:tagLst>
</file>

<file path=ppt/tags/tag2244.xml><?xml version="1.0" encoding="utf-8"?>
<p:tagLst xmlns:p="http://schemas.openxmlformats.org/presentationml/2006/main">
  <p:tag name="KSO_WM_BEAUTIFY_FLAG" val=""/>
</p:tagLst>
</file>

<file path=ppt/tags/tag2245.xml><?xml version="1.0" encoding="utf-8"?>
<p:tagLst xmlns:p="http://schemas.openxmlformats.org/presentationml/2006/main">
  <p:tag name="KSO_WM_BEAUTIFY_FLAG" val=""/>
</p:tagLst>
</file>

<file path=ppt/tags/tag2246.xml><?xml version="1.0" encoding="utf-8"?>
<p:tagLst xmlns:p="http://schemas.openxmlformats.org/presentationml/2006/main">
  <p:tag name="KSO_WM_BEAUTIFY_FLAG" val=""/>
</p:tagLst>
</file>

<file path=ppt/tags/tag2247.xml><?xml version="1.0" encoding="utf-8"?>
<p:tagLst xmlns:p="http://schemas.openxmlformats.org/presentationml/2006/main">
  <p:tag name="KSO_WM_BEAUTIFY_FLAG" val=""/>
</p:tagLst>
</file>

<file path=ppt/tags/tag2248.xml><?xml version="1.0" encoding="utf-8"?>
<p:tagLst xmlns:p="http://schemas.openxmlformats.org/presentationml/2006/main">
  <p:tag name="KSO_WM_BEAUTIFY_FLAG" val=""/>
</p:tagLst>
</file>

<file path=ppt/tags/tag2249.xml><?xml version="1.0" encoding="utf-8"?>
<p:tagLst xmlns:p="http://schemas.openxmlformats.org/presentationml/2006/main">
  <p:tag name="KSO_WM_BEAUTIFY_FLAG" val=""/>
</p:tagLst>
</file>

<file path=ppt/tags/tag2250.xml><?xml version="1.0" encoding="utf-8"?>
<p:tagLst xmlns:p="http://schemas.openxmlformats.org/presentationml/2006/main">
  <p:tag name="KSO_WM_BEAUTIFY_FLAG" val=""/>
</p:tagLst>
</file>

<file path=ppt/tags/tag2251.xml><?xml version="1.0" encoding="utf-8"?>
<p:tagLst xmlns:p="http://schemas.openxmlformats.org/presentationml/2006/main">
  <p:tag name="KSO_WM_BEAUTIFY_FLAG" val=""/>
</p:tagLst>
</file>

<file path=ppt/tags/tag2252.xml><?xml version="1.0" encoding="utf-8"?>
<p:tagLst xmlns:p="http://schemas.openxmlformats.org/presentationml/2006/main">
  <p:tag name="KSO_WM_BEAUTIFY_FLAG" val=""/>
</p:tagLst>
</file>

<file path=ppt/tags/tag2253.xml><?xml version="1.0" encoding="utf-8"?>
<p:tagLst xmlns:p="http://schemas.openxmlformats.org/presentationml/2006/main">
  <p:tag name="KSO_WM_BEAUTIFY_FLAG" val=""/>
</p:tagLst>
</file>

<file path=ppt/tags/tag2254.xml><?xml version="1.0" encoding="utf-8"?>
<p:tagLst xmlns:p="http://schemas.openxmlformats.org/presentationml/2006/main">
  <p:tag name="KSO_WM_BEAUTIFY_FLAG" val=""/>
</p:tagLst>
</file>

<file path=ppt/tags/tag2255.xml><?xml version="1.0" encoding="utf-8"?>
<p:tagLst xmlns:p="http://schemas.openxmlformats.org/presentationml/2006/main">
  <p:tag name="KSO_WM_BEAUTIFY_FLAG" val=""/>
</p:tagLst>
</file>

<file path=ppt/tags/tag2256.xml><?xml version="1.0" encoding="utf-8"?>
<p:tagLst xmlns:p="http://schemas.openxmlformats.org/presentationml/2006/main">
  <p:tag name="KSO_WM_BEAUTIFY_FLAG" val=""/>
</p:tagLst>
</file>

<file path=ppt/tags/tag2257.xml><?xml version="1.0" encoding="utf-8"?>
<p:tagLst xmlns:p="http://schemas.openxmlformats.org/presentationml/2006/main">
  <p:tag name="KSO_WM_BEAUTIFY_FLAG" val=""/>
</p:tagLst>
</file>

<file path=ppt/tags/tag2258.xml><?xml version="1.0" encoding="utf-8"?>
<p:tagLst xmlns:p="http://schemas.openxmlformats.org/presentationml/2006/main">
  <p:tag name="KSO_WM_BEAUTIFY_FLAG" val=""/>
</p:tagLst>
</file>

<file path=ppt/tags/tag2259.xml><?xml version="1.0" encoding="utf-8"?>
<p:tagLst xmlns:p="http://schemas.openxmlformats.org/presentationml/2006/main">
  <p:tag name="KSO_WM_BEAUTIFY_FLAG" val=""/>
</p:tagLst>
</file>

<file path=ppt/tags/tag2260.xml><?xml version="1.0" encoding="utf-8"?>
<p:tagLst xmlns:p="http://schemas.openxmlformats.org/presentationml/2006/main">
  <p:tag name="KSO_WM_BEAUTIFY_FLAG" val=""/>
</p:tagLst>
</file>

<file path=ppt/tags/tag2261.xml><?xml version="1.0" encoding="utf-8"?>
<p:tagLst xmlns:p="http://schemas.openxmlformats.org/presentationml/2006/main">
  <p:tag name="KSO_WM_BEAUTIFY_FLAG" val=""/>
</p:tagLst>
</file>

<file path=ppt/tags/tag2262.xml><?xml version="1.0" encoding="utf-8"?>
<p:tagLst xmlns:p="http://schemas.openxmlformats.org/presentationml/2006/main">
  <p:tag name="KSO_WM_BEAUTIFY_FLAG" val=""/>
</p:tagLst>
</file>

<file path=ppt/tags/tag2263.xml><?xml version="1.0" encoding="utf-8"?>
<p:tagLst xmlns:p="http://schemas.openxmlformats.org/presentationml/2006/main">
  <p:tag name="KSO_WM_BEAUTIFY_FLAG" val=""/>
</p:tagLst>
</file>

<file path=ppt/tags/tag2264.xml><?xml version="1.0" encoding="utf-8"?>
<p:tagLst xmlns:p="http://schemas.openxmlformats.org/presentationml/2006/main">
  <p:tag name="KSO_WM_BEAUTIFY_FLAG" val=""/>
</p:tagLst>
</file>

<file path=ppt/tags/tag2265.xml><?xml version="1.0" encoding="utf-8"?>
<p:tagLst xmlns:p="http://schemas.openxmlformats.org/presentationml/2006/main">
  <p:tag name="KSO_WM_BEAUTIFY_FLAG" val=""/>
</p:tagLst>
</file>

<file path=ppt/tags/tag2266.xml><?xml version="1.0" encoding="utf-8"?>
<p:tagLst xmlns:p="http://schemas.openxmlformats.org/presentationml/2006/main">
  <p:tag name="KSO_WM_BEAUTIFY_FLAG" val=""/>
</p:tagLst>
</file>

<file path=ppt/tags/tag2267.xml><?xml version="1.0" encoding="utf-8"?>
<p:tagLst xmlns:p="http://schemas.openxmlformats.org/presentationml/2006/main">
  <p:tag name="KSO_WM_BEAUTIFY_FLAG" val=""/>
</p:tagLst>
</file>

<file path=ppt/tags/tag2268.xml><?xml version="1.0" encoding="utf-8"?>
<p:tagLst xmlns:p="http://schemas.openxmlformats.org/presentationml/2006/main">
  <p:tag name="KSO_WM_BEAUTIFY_FLAG" val=""/>
</p:tagLst>
</file>

<file path=ppt/tags/tag2269.xml><?xml version="1.0" encoding="utf-8"?>
<p:tagLst xmlns:p="http://schemas.openxmlformats.org/presentationml/2006/main">
  <p:tag name="KSO_WM_BEAUTIFY_FLAG" val=""/>
</p:tagLst>
</file>

<file path=ppt/tags/tag2270.xml><?xml version="1.0" encoding="utf-8"?>
<p:tagLst xmlns:p="http://schemas.openxmlformats.org/presentationml/2006/main">
  <p:tag name="KSO_WM_BEAUTIFY_FLAG" val=""/>
</p:tagLst>
</file>

<file path=ppt/tags/tag2271.xml><?xml version="1.0" encoding="utf-8"?>
<p:tagLst xmlns:p="http://schemas.openxmlformats.org/presentationml/2006/main">
  <p:tag name="KSO_WM_BEAUTIFY_FLAG" val=""/>
</p:tagLst>
</file>

<file path=ppt/tags/tag2272.xml><?xml version="1.0" encoding="utf-8"?>
<p:tagLst xmlns:p="http://schemas.openxmlformats.org/presentationml/2006/main">
  <p:tag name="KSO_WM_BEAUTIFY_FLAG" val=""/>
</p:tagLst>
</file>

<file path=ppt/tags/tag2273.xml><?xml version="1.0" encoding="utf-8"?>
<p:tagLst xmlns:p="http://schemas.openxmlformats.org/presentationml/2006/main">
  <p:tag name="KSO_WM_BEAUTIFY_FLAG" val=""/>
</p:tagLst>
</file>

<file path=ppt/tags/tag2274.xml><?xml version="1.0" encoding="utf-8"?>
<p:tagLst xmlns:p="http://schemas.openxmlformats.org/presentationml/2006/main">
  <p:tag name="KSO_WM_BEAUTIFY_FLAG" val=""/>
</p:tagLst>
</file>

<file path=ppt/tags/tag2275.xml><?xml version="1.0" encoding="utf-8"?>
<p:tagLst xmlns:p="http://schemas.openxmlformats.org/presentationml/2006/main">
  <p:tag name="KSO_WM_BEAUTIFY_FLAG" val=""/>
</p:tagLst>
</file>

<file path=ppt/tags/tag2276.xml><?xml version="1.0" encoding="utf-8"?>
<p:tagLst xmlns:p="http://schemas.openxmlformats.org/presentationml/2006/main">
  <p:tag name="KSO_WM_BEAUTIFY_FLAG" val=""/>
</p:tagLst>
</file>

<file path=ppt/tags/tag2277.xml><?xml version="1.0" encoding="utf-8"?>
<p:tagLst xmlns:p="http://schemas.openxmlformats.org/presentationml/2006/main">
  <p:tag name="KSO_WM_BEAUTIFY_FLAG" val=""/>
</p:tagLst>
</file>

<file path=ppt/tags/tag2278.xml><?xml version="1.0" encoding="utf-8"?>
<p:tagLst xmlns:p="http://schemas.openxmlformats.org/presentationml/2006/main">
  <p:tag name="KSO_WM_BEAUTIFY_FLAG" val=""/>
</p:tagLst>
</file>

<file path=ppt/tags/tag2279.xml><?xml version="1.0" encoding="utf-8"?>
<p:tagLst xmlns:p="http://schemas.openxmlformats.org/presentationml/2006/main">
  <p:tag name="KSO_WM_BEAUTIFY_FLAG" val=""/>
</p:tagLst>
</file>

<file path=ppt/tags/tag2280.xml><?xml version="1.0" encoding="utf-8"?>
<p:tagLst xmlns:p="http://schemas.openxmlformats.org/presentationml/2006/main">
  <p:tag name="KSO_WM_BEAUTIFY_FLAG" val=""/>
</p:tagLst>
</file>

<file path=ppt/tags/tag2281.xml><?xml version="1.0" encoding="utf-8"?>
<p:tagLst xmlns:p="http://schemas.openxmlformats.org/presentationml/2006/main">
  <p:tag name="KSO_WM_BEAUTIFY_FLAG" val=""/>
</p:tagLst>
</file>

<file path=ppt/tags/tag2282.xml><?xml version="1.0" encoding="utf-8"?>
<p:tagLst xmlns:p="http://schemas.openxmlformats.org/presentationml/2006/main">
  <p:tag name="KSO_WM_BEAUTIFY_FLAG" val=""/>
</p:tagLst>
</file>

<file path=ppt/tags/tag2283.xml><?xml version="1.0" encoding="utf-8"?>
<p:tagLst xmlns:p="http://schemas.openxmlformats.org/presentationml/2006/main">
  <p:tag name="KSO_WM_BEAUTIFY_FLAG" val=""/>
</p:tagLst>
</file>

<file path=ppt/tags/tag2284.xml><?xml version="1.0" encoding="utf-8"?>
<p:tagLst xmlns:p="http://schemas.openxmlformats.org/presentationml/2006/main">
  <p:tag name="KSO_WM_BEAUTIFY_FLAG" val=""/>
</p:tagLst>
</file>

<file path=ppt/tags/tag2285.xml><?xml version="1.0" encoding="utf-8"?>
<p:tagLst xmlns:p="http://schemas.openxmlformats.org/presentationml/2006/main">
  <p:tag name="KSO_WM_BEAUTIFY_FLAG" val=""/>
</p:tagLst>
</file>

<file path=ppt/tags/tag2286.xml><?xml version="1.0" encoding="utf-8"?>
<p:tagLst xmlns:p="http://schemas.openxmlformats.org/presentationml/2006/main">
  <p:tag name="KSO_WM_BEAUTIFY_FLAG" val=""/>
</p:tagLst>
</file>

<file path=ppt/tags/tag2287.xml><?xml version="1.0" encoding="utf-8"?>
<p:tagLst xmlns:p="http://schemas.openxmlformats.org/presentationml/2006/main">
  <p:tag name="KSO_WM_BEAUTIFY_FLAG" val=""/>
</p:tagLst>
</file>

<file path=ppt/tags/tag2288.xml><?xml version="1.0" encoding="utf-8"?>
<p:tagLst xmlns:p="http://schemas.openxmlformats.org/presentationml/2006/main">
  <p:tag name="KSO_WM_BEAUTIFY_FLAG" val=""/>
</p:tagLst>
</file>

<file path=ppt/tags/tag2289.xml><?xml version="1.0" encoding="utf-8"?>
<p:tagLst xmlns:p="http://schemas.openxmlformats.org/presentationml/2006/main">
  <p:tag name="KSO_WM_BEAUTIFY_FLAG" val=""/>
</p:tagLst>
</file>

<file path=ppt/tags/tag2290.xml><?xml version="1.0" encoding="utf-8"?>
<p:tagLst xmlns:p="http://schemas.openxmlformats.org/presentationml/2006/main">
  <p:tag name="KSO_WM_BEAUTIFY_FLAG" val=""/>
</p:tagLst>
</file>

<file path=ppt/tags/tag2291.xml><?xml version="1.0" encoding="utf-8"?>
<p:tagLst xmlns:p="http://schemas.openxmlformats.org/presentationml/2006/main">
  <p:tag name="KSO_WM_BEAUTIFY_FLAG" val=""/>
</p:tagLst>
</file>

<file path=ppt/tags/tag2292.xml><?xml version="1.0" encoding="utf-8"?>
<p:tagLst xmlns:p="http://schemas.openxmlformats.org/presentationml/2006/main">
  <p:tag name="KSO_WM_BEAUTIFY_FLAG" val=""/>
</p:tagLst>
</file>

<file path=ppt/tags/tag2293.xml><?xml version="1.0" encoding="utf-8"?>
<p:tagLst xmlns:p="http://schemas.openxmlformats.org/presentationml/2006/main">
  <p:tag name="KSO_WM_BEAUTIFY_FLAG" val=""/>
</p:tagLst>
</file>

<file path=ppt/tags/tag2294.xml><?xml version="1.0" encoding="utf-8"?>
<p:tagLst xmlns:p="http://schemas.openxmlformats.org/presentationml/2006/main">
  <p:tag name="KSO_WM_BEAUTIFY_FLAG" val=""/>
</p:tagLst>
</file>

<file path=ppt/tags/tag2295.xml><?xml version="1.0" encoding="utf-8"?>
<p:tagLst xmlns:p="http://schemas.openxmlformats.org/presentationml/2006/main">
  <p:tag name="KSO_WM_BEAUTIFY_FLAG" val=""/>
</p:tagLst>
</file>

<file path=ppt/tags/tag2296.xml><?xml version="1.0" encoding="utf-8"?>
<p:tagLst xmlns:p="http://schemas.openxmlformats.org/presentationml/2006/main">
  <p:tag name="KSO_WM_BEAUTIFY_FLAG" val=""/>
</p:tagLst>
</file>

<file path=ppt/tags/tag2297.xml><?xml version="1.0" encoding="utf-8"?>
<p:tagLst xmlns:p="http://schemas.openxmlformats.org/presentationml/2006/main">
  <p:tag name="KSO_WM_BEAUTIFY_FLAG" val=""/>
</p:tagLst>
</file>

<file path=ppt/tags/tag2298.xml><?xml version="1.0" encoding="utf-8"?>
<p:tagLst xmlns:p="http://schemas.openxmlformats.org/presentationml/2006/main">
  <p:tag name="KSO_WM_BEAUTIFY_FLAG" val=""/>
</p:tagLst>
</file>

<file path=ppt/tags/tag2299.xml><?xml version="1.0" encoding="utf-8"?>
<p:tagLst xmlns:p="http://schemas.openxmlformats.org/presentationml/2006/main">
  <p:tag name="KSO_WM_BEAUTIFY_FLAG" val=""/>
</p:tagLst>
</file>

<file path=ppt/tags/tag2300.xml><?xml version="1.0" encoding="utf-8"?>
<p:tagLst xmlns:p="http://schemas.openxmlformats.org/presentationml/2006/main">
  <p:tag name="KSO_WM_BEAUTIFY_FLAG" val=""/>
</p:tagLst>
</file>

<file path=ppt/tags/tag2301.xml><?xml version="1.0" encoding="utf-8"?>
<p:tagLst xmlns:p="http://schemas.openxmlformats.org/presentationml/2006/main">
  <p:tag name="KSO_WM_BEAUTIFY_FLAG" val=""/>
</p:tagLst>
</file>

<file path=ppt/tags/tag2302.xml><?xml version="1.0" encoding="utf-8"?>
<p:tagLst xmlns:p="http://schemas.openxmlformats.org/presentationml/2006/main">
  <p:tag name="KSO_WM_BEAUTIFY_FLAG" val=""/>
</p:tagLst>
</file>

<file path=ppt/tags/tag2303.xml><?xml version="1.0" encoding="utf-8"?>
<p:tagLst xmlns:p="http://schemas.openxmlformats.org/presentationml/2006/main">
  <p:tag name="KSO_WM_BEAUTIFY_FLAG" val=""/>
</p:tagLst>
</file>

<file path=ppt/tags/tag2304.xml><?xml version="1.0" encoding="utf-8"?>
<p:tagLst xmlns:p="http://schemas.openxmlformats.org/presentationml/2006/main">
  <p:tag name="KSO_WM_BEAUTIFY_FLAG" val=""/>
</p:tagLst>
</file>

<file path=ppt/tags/tag2305.xml><?xml version="1.0" encoding="utf-8"?>
<p:tagLst xmlns:p="http://schemas.openxmlformats.org/presentationml/2006/main">
  <p:tag name="KSO_WM_BEAUTIFY_FLAG" val=""/>
</p:tagLst>
</file>

<file path=ppt/tags/tag2306.xml><?xml version="1.0" encoding="utf-8"?>
<p:tagLst xmlns:p="http://schemas.openxmlformats.org/presentationml/2006/main">
  <p:tag name="KSO_WM_BEAUTIFY_FLAG" val=""/>
</p:tagLst>
</file>

<file path=ppt/tags/tag2307.xml><?xml version="1.0" encoding="utf-8"?>
<p:tagLst xmlns:p="http://schemas.openxmlformats.org/presentationml/2006/main">
  <p:tag name="KSO_WM_BEAUTIFY_FLAG" val=""/>
</p:tagLst>
</file>

<file path=ppt/tags/tag2308.xml><?xml version="1.0" encoding="utf-8"?>
<p:tagLst xmlns:p="http://schemas.openxmlformats.org/presentationml/2006/main">
  <p:tag name="KSO_WM_BEAUTIFY_FLAG" val=""/>
</p:tagLst>
</file>

<file path=ppt/tags/tag2309.xml><?xml version="1.0" encoding="utf-8"?>
<p:tagLst xmlns:p="http://schemas.openxmlformats.org/presentationml/2006/main">
  <p:tag name="KSO_WM_BEAUTIFY_FLAG" val=""/>
</p:tagLst>
</file>

<file path=ppt/tags/tag2310.xml><?xml version="1.0" encoding="utf-8"?>
<p:tagLst xmlns:p="http://schemas.openxmlformats.org/presentationml/2006/main">
  <p:tag name="KSO_WM_BEAUTIFY_FLAG" val=""/>
</p:tagLst>
</file>

<file path=ppt/tags/tag2311.xml><?xml version="1.0" encoding="utf-8"?>
<p:tagLst xmlns:p="http://schemas.openxmlformats.org/presentationml/2006/main">
  <p:tag name="KSO_WM_BEAUTIFY_FLAG" val=""/>
</p:tagLst>
</file>

<file path=ppt/tags/tag2312.xml><?xml version="1.0" encoding="utf-8"?>
<p:tagLst xmlns:p="http://schemas.openxmlformats.org/presentationml/2006/main">
  <p:tag name="KSO_WM_BEAUTIFY_FLAG" val=""/>
</p:tagLst>
</file>

<file path=ppt/tags/tag2313.xml><?xml version="1.0" encoding="utf-8"?>
<p:tagLst xmlns:p="http://schemas.openxmlformats.org/presentationml/2006/main">
  <p:tag name="KSO_WM_BEAUTIFY_FLAG" val=""/>
</p:tagLst>
</file>

<file path=ppt/tags/tag2314.xml><?xml version="1.0" encoding="utf-8"?>
<p:tagLst xmlns:p="http://schemas.openxmlformats.org/presentationml/2006/main">
  <p:tag name="KSO_WM_BEAUTIFY_FLAG" val=""/>
</p:tagLst>
</file>

<file path=ppt/tags/tag2315.xml><?xml version="1.0" encoding="utf-8"?>
<p:tagLst xmlns:p="http://schemas.openxmlformats.org/presentationml/2006/main">
  <p:tag name="KSO_WM_BEAUTIFY_FLAG" val=""/>
</p:tagLst>
</file>

<file path=ppt/tags/tag2316.xml><?xml version="1.0" encoding="utf-8"?>
<p:tagLst xmlns:p="http://schemas.openxmlformats.org/presentationml/2006/main">
  <p:tag name="KSO_WM_BEAUTIFY_FLAG" val=""/>
</p:tagLst>
</file>

<file path=ppt/tags/tag2317.xml><?xml version="1.0" encoding="utf-8"?>
<p:tagLst xmlns:p="http://schemas.openxmlformats.org/presentationml/2006/main">
  <p:tag name="KSO_WM_BEAUTIFY_FLAG" val=""/>
</p:tagLst>
</file>

<file path=ppt/tags/tag2318.xml><?xml version="1.0" encoding="utf-8"?>
<p:tagLst xmlns:p="http://schemas.openxmlformats.org/presentationml/2006/main">
  <p:tag name="KSO_WM_BEAUTIFY_FLAG" val=""/>
</p:tagLst>
</file>

<file path=ppt/tags/tag2319.xml><?xml version="1.0" encoding="utf-8"?>
<p:tagLst xmlns:p="http://schemas.openxmlformats.org/presentationml/2006/main">
  <p:tag name="KSO_WM_BEAUTIFY_FLAG" val=""/>
</p:tagLst>
</file>

<file path=ppt/tags/tag2320.xml><?xml version="1.0" encoding="utf-8"?>
<p:tagLst xmlns:p="http://schemas.openxmlformats.org/presentationml/2006/main">
  <p:tag name="KSO_WM_BEAUTIFY_FLAG" val=""/>
</p:tagLst>
</file>

<file path=ppt/tags/tag2321.xml><?xml version="1.0" encoding="utf-8"?>
<p:tagLst xmlns:p="http://schemas.openxmlformats.org/presentationml/2006/main">
  <p:tag name="KSO_WM_BEAUTIFY_FLAG" val=""/>
</p:tagLst>
</file>

<file path=ppt/tags/tag2322.xml><?xml version="1.0" encoding="utf-8"?>
<p:tagLst xmlns:p="http://schemas.openxmlformats.org/presentationml/2006/main">
  <p:tag name="KSO_WM_BEAUTIFY_FLAG" val=""/>
</p:tagLst>
</file>

<file path=ppt/tags/tag2323.xml><?xml version="1.0" encoding="utf-8"?>
<p:tagLst xmlns:p="http://schemas.openxmlformats.org/presentationml/2006/main">
  <p:tag name="KSO_WM_BEAUTIFY_FLAG" val=""/>
</p:tagLst>
</file>

<file path=ppt/tags/tag2324.xml><?xml version="1.0" encoding="utf-8"?>
<p:tagLst xmlns:p="http://schemas.openxmlformats.org/presentationml/2006/main">
  <p:tag name="KSO_WM_BEAUTIFY_FLAG" val=""/>
</p:tagLst>
</file>

<file path=ppt/tags/tag2325.xml><?xml version="1.0" encoding="utf-8"?>
<p:tagLst xmlns:p="http://schemas.openxmlformats.org/presentationml/2006/main">
  <p:tag name="KSO_WM_BEAUTIFY_FLAG" val=""/>
</p:tagLst>
</file>

<file path=ppt/tags/tag2326.xml><?xml version="1.0" encoding="utf-8"?>
<p:tagLst xmlns:p="http://schemas.openxmlformats.org/presentationml/2006/main">
  <p:tag name="KSO_WM_BEAUTIFY_FLAG" val=""/>
</p:tagLst>
</file>

<file path=ppt/tags/tag2327.xml><?xml version="1.0" encoding="utf-8"?>
<p:tagLst xmlns:p="http://schemas.openxmlformats.org/presentationml/2006/main">
  <p:tag name="KSO_WM_BEAUTIFY_FLAG" val=""/>
</p:tagLst>
</file>

<file path=ppt/tags/tag2328.xml><?xml version="1.0" encoding="utf-8"?>
<p:tagLst xmlns:p="http://schemas.openxmlformats.org/presentationml/2006/main">
  <p:tag name="KSO_WM_BEAUTIFY_FLAG" val=""/>
</p:tagLst>
</file>

<file path=ppt/tags/tag2329.xml><?xml version="1.0" encoding="utf-8"?>
<p:tagLst xmlns:p="http://schemas.openxmlformats.org/presentationml/2006/main">
  <p:tag name="KSO_WM_BEAUTIFY_FLAG" val=""/>
</p:tagLst>
</file>

<file path=ppt/tags/tag2330.xml><?xml version="1.0" encoding="utf-8"?>
<p:tagLst xmlns:p="http://schemas.openxmlformats.org/presentationml/2006/main">
  <p:tag name="KSO_WM_BEAUTIFY_FLAG" val=""/>
</p:tagLst>
</file>

<file path=ppt/tags/tag2331.xml><?xml version="1.0" encoding="utf-8"?>
<p:tagLst xmlns:p="http://schemas.openxmlformats.org/presentationml/2006/main">
  <p:tag name="KSO_WM_BEAUTIFY_FLAG" val=""/>
</p:tagLst>
</file>

<file path=ppt/tags/tag2332.xml><?xml version="1.0" encoding="utf-8"?>
<p:tagLst xmlns:p="http://schemas.openxmlformats.org/presentationml/2006/main">
  <p:tag name="KSO_WM_BEAUTIFY_FLAG" val=""/>
</p:tagLst>
</file>

<file path=ppt/tags/tag2333.xml><?xml version="1.0" encoding="utf-8"?>
<p:tagLst xmlns:p="http://schemas.openxmlformats.org/presentationml/2006/main">
  <p:tag name="KSO_WM_BEAUTIFY_FLAG" val=""/>
</p:tagLst>
</file>

<file path=ppt/tags/tag2334.xml><?xml version="1.0" encoding="utf-8"?>
<p:tagLst xmlns:p="http://schemas.openxmlformats.org/presentationml/2006/main">
  <p:tag name="KSO_WM_BEAUTIFY_FLAG" val=""/>
</p:tagLst>
</file>

<file path=ppt/tags/tag2335.xml><?xml version="1.0" encoding="utf-8"?>
<p:tagLst xmlns:p="http://schemas.openxmlformats.org/presentationml/2006/main">
  <p:tag name="KSO_WM_BEAUTIFY_FLAG" val=""/>
</p:tagLst>
</file>

<file path=ppt/tags/tag2336.xml><?xml version="1.0" encoding="utf-8"?>
<p:tagLst xmlns:p="http://schemas.openxmlformats.org/presentationml/2006/main">
  <p:tag name="KSO_WM_BEAUTIFY_FLAG" val=""/>
</p:tagLst>
</file>

<file path=ppt/tags/tag2337.xml><?xml version="1.0" encoding="utf-8"?>
<p:tagLst xmlns:p="http://schemas.openxmlformats.org/presentationml/2006/main">
  <p:tag name="KSO_WM_BEAUTIFY_FLAG" val=""/>
</p:tagLst>
</file>

<file path=ppt/tags/tag2338.xml><?xml version="1.0" encoding="utf-8"?>
<p:tagLst xmlns:p="http://schemas.openxmlformats.org/presentationml/2006/main">
  <p:tag name="KSO_WM_BEAUTIFY_FLAG" val=""/>
</p:tagLst>
</file>

<file path=ppt/tags/tag2339.xml><?xml version="1.0" encoding="utf-8"?>
<p:tagLst xmlns:p="http://schemas.openxmlformats.org/presentationml/2006/main">
  <p:tag name="KSO_WM_BEAUTIFY_FLAG" val=""/>
</p:tagLst>
</file>

<file path=ppt/tags/tag2340.xml><?xml version="1.0" encoding="utf-8"?>
<p:tagLst xmlns:p="http://schemas.openxmlformats.org/presentationml/2006/main">
  <p:tag name="KSO_WM_BEAUTIFY_FLAG" val=""/>
</p:tagLst>
</file>

<file path=ppt/tags/tag2341.xml><?xml version="1.0" encoding="utf-8"?>
<p:tagLst xmlns:p="http://schemas.openxmlformats.org/presentationml/2006/main">
  <p:tag name="KSO_WM_BEAUTIFY_FLAG" val=""/>
</p:tagLst>
</file>

<file path=ppt/tags/tag2342.xml><?xml version="1.0" encoding="utf-8"?>
<p:tagLst xmlns:p="http://schemas.openxmlformats.org/presentationml/2006/main">
  <p:tag name="KSO_WM_BEAUTIFY_FLAG" val=""/>
</p:tagLst>
</file>

<file path=ppt/tags/tag2343.xml><?xml version="1.0" encoding="utf-8"?>
<p:tagLst xmlns:p="http://schemas.openxmlformats.org/presentationml/2006/main">
  <p:tag name="KSO_WM_BEAUTIFY_FLAG" val=""/>
</p:tagLst>
</file>

<file path=ppt/tags/tag2344.xml><?xml version="1.0" encoding="utf-8"?>
<p:tagLst xmlns:p="http://schemas.openxmlformats.org/presentationml/2006/main">
  <p:tag name="KSO_WM_BEAUTIFY_FLAG" val=""/>
</p:tagLst>
</file>

<file path=ppt/tags/tag2345.xml><?xml version="1.0" encoding="utf-8"?>
<p:tagLst xmlns:p="http://schemas.openxmlformats.org/presentationml/2006/main">
  <p:tag name="KSO_WM_BEAUTIFY_FLAG" val=""/>
</p:tagLst>
</file>

<file path=ppt/tags/tag2346.xml><?xml version="1.0" encoding="utf-8"?>
<p:tagLst xmlns:p="http://schemas.openxmlformats.org/presentationml/2006/main">
  <p:tag name="KSO_WM_BEAUTIFY_FLAG" val=""/>
</p:tagLst>
</file>

<file path=ppt/tags/tag2347.xml><?xml version="1.0" encoding="utf-8"?>
<p:tagLst xmlns:p="http://schemas.openxmlformats.org/presentationml/2006/main">
  <p:tag name="KSO_WM_BEAUTIFY_FLAG" val=""/>
</p:tagLst>
</file>

<file path=ppt/tags/tag2348.xml><?xml version="1.0" encoding="utf-8"?>
<p:tagLst xmlns:p="http://schemas.openxmlformats.org/presentationml/2006/main">
  <p:tag name="KSO_WM_BEAUTIFY_FLAG" val=""/>
</p:tagLst>
</file>

<file path=ppt/tags/tag2349.xml><?xml version="1.0" encoding="utf-8"?>
<p:tagLst xmlns:p="http://schemas.openxmlformats.org/presentationml/2006/main">
  <p:tag name="KSO_WM_BEAUTIFY_FLAG" val=""/>
</p:tagLst>
</file>

<file path=ppt/tags/tag2350.xml><?xml version="1.0" encoding="utf-8"?>
<p:tagLst xmlns:p="http://schemas.openxmlformats.org/presentationml/2006/main">
  <p:tag name="KSO_WM_BEAUTIFY_FLAG" val=""/>
</p:tagLst>
</file>

<file path=ppt/tags/tag2351.xml><?xml version="1.0" encoding="utf-8"?>
<p:tagLst xmlns:p="http://schemas.openxmlformats.org/presentationml/2006/main">
  <p:tag name="KSO_WM_BEAUTIFY_FLAG" val=""/>
</p:tagLst>
</file>

<file path=ppt/tags/tag2352.xml><?xml version="1.0" encoding="utf-8"?>
<p:tagLst xmlns:p="http://schemas.openxmlformats.org/presentationml/2006/main">
  <p:tag name="KSO_WM_BEAUTIFY_FLAG" val=""/>
</p:tagLst>
</file>

<file path=ppt/tags/tag2353.xml><?xml version="1.0" encoding="utf-8"?>
<p:tagLst xmlns:p="http://schemas.openxmlformats.org/presentationml/2006/main">
  <p:tag name="KSO_WM_BEAUTIFY_FLAG" val=""/>
</p:tagLst>
</file>

<file path=ppt/tags/tag2354.xml><?xml version="1.0" encoding="utf-8"?>
<p:tagLst xmlns:p="http://schemas.openxmlformats.org/presentationml/2006/main">
  <p:tag name="KSO_WM_BEAUTIFY_FLAG" val=""/>
</p:tagLst>
</file>

<file path=ppt/tags/tag2355.xml><?xml version="1.0" encoding="utf-8"?>
<p:tagLst xmlns:p="http://schemas.openxmlformats.org/presentationml/2006/main">
  <p:tag name="KSO_WM_BEAUTIFY_FLAG" val=""/>
</p:tagLst>
</file>

<file path=ppt/tags/tag2356.xml><?xml version="1.0" encoding="utf-8"?>
<p:tagLst xmlns:p="http://schemas.openxmlformats.org/presentationml/2006/main">
  <p:tag name="KSO_WM_BEAUTIFY_FLAG" val=""/>
</p:tagLst>
</file>

<file path=ppt/tags/tag2357.xml><?xml version="1.0" encoding="utf-8"?>
<p:tagLst xmlns:p="http://schemas.openxmlformats.org/presentationml/2006/main">
  <p:tag name="KSO_WM_BEAUTIFY_FLAG" val=""/>
</p:tagLst>
</file>

<file path=ppt/tags/tag2358.xml><?xml version="1.0" encoding="utf-8"?>
<p:tagLst xmlns:p="http://schemas.openxmlformats.org/presentationml/2006/main">
  <p:tag name="KSO_WM_BEAUTIFY_FLAG" val=""/>
</p:tagLst>
</file>

<file path=ppt/tags/tag2359.xml><?xml version="1.0" encoding="utf-8"?>
<p:tagLst xmlns:p="http://schemas.openxmlformats.org/presentationml/2006/main">
  <p:tag name="KSO_WM_BEAUTIFY_FLAG" val=""/>
</p:tagLst>
</file>

<file path=ppt/tags/tag2360.xml><?xml version="1.0" encoding="utf-8"?>
<p:tagLst xmlns:p="http://schemas.openxmlformats.org/presentationml/2006/main">
  <p:tag name="KSO_WM_BEAUTIFY_FLAG" val=""/>
</p:tagLst>
</file>

<file path=ppt/tags/tag2361.xml><?xml version="1.0" encoding="utf-8"?>
<p:tagLst xmlns:p="http://schemas.openxmlformats.org/presentationml/2006/main">
  <p:tag name="KSO_WM_BEAUTIFY_FLAG" val=""/>
</p:tagLst>
</file>

<file path=ppt/tags/tag2362.xml><?xml version="1.0" encoding="utf-8"?>
<p:tagLst xmlns:p="http://schemas.openxmlformats.org/presentationml/2006/main">
  <p:tag name="KSO_WM_BEAUTIFY_FLAG" val=""/>
</p:tagLst>
</file>

<file path=ppt/tags/tag2363.xml><?xml version="1.0" encoding="utf-8"?>
<p:tagLst xmlns:p="http://schemas.openxmlformats.org/presentationml/2006/main">
  <p:tag name="KSO_WM_BEAUTIFY_FLAG" val=""/>
</p:tagLst>
</file>

<file path=ppt/tags/tag2364.xml><?xml version="1.0" encoding="utf-8"?>
<p:tagLst xmlns:p="http://schemas.openxmlformats.org/presentationml/2006/main">
  <p:tag name="KSO_WM_BEAUTIFY_FLAG" val=""/>
</p:tagLst>
</file>

<file path=ppt/tags/tag2365.xml><?xml version="1.0" encoding="utf-8"?>
<p:tagLst xmlns:p="http://schemas.openxmlformats.org/presentationml/2006/main">
  <p:tag name="KSO_WM_BEAUTIFY_FLAG" val=""/>
</p:tagLst>
</file>

<file path=ppt/tags/tag2366.xml><?xml version="1.0" encoding="utf-8"?>
<p:tagLst xmlns:p="http://schemas.openxmlformats.org/presentationml/2006/main">
  <p:tag name="KSO_WM_BEAUTIFY_FLAG" val=""/>
</p:tagLst>
</file>

<file path=ppt/tags/tag2367.xml><?xml version="1.0" encoding="utf-8"?>
<p:tagLst xmlns:p="http://schemas.openxmlformats.org/presentationml/2006/main">
  <p:tag name="KSO_WM_BEAUTIFY_FLAG" val=""/>
</p:tagLst>
</file>

<file path=ppt/tags/tag2368.xml><?xml version="1.0" encoding="utf-8"?>
<p:tagLst xmlns:p="http://schemas.openxmlformats.org/presentationml/2006/main">
  <p:tag name="KSO_WM_BEAUTIFY_FLAG" val=""/>
</p:tagLst>
</file>

<file path=ppt/tags/tag2369.xml><?xml version="1.0" encoding="utf-8"?>
<p:tagLst xmlns:p="http://schemas.openxmlformats.org/presentationml/2006/main">
  <p:tag name="KSO_WM_BEAUTIFY_FLAG" val=""/>
</p:tagLst>
</file>

<file path=ppt/tags/tag2370.xml><?xml version="1.0" encoding="utf-8"?>
<p:tagLst xmlns:p="http://schemas.openxmlformats.org/presentationml/2006/main">
  <p:tag name="KSO_WM_BEAUTIFY_FLAG" val=""/>
</p:tagLst>
</file>

<file path=ppt/tags/tag2371.xml><?xml version="1.0" encoding="utf-8"?>
<p:tagLst xmlns:p="http://schemas.openxmlformats.org/presentationml/2006/main">
  <p:tag name="KSO_WM_BEAUTIFY_FLAG" val=""/>
</p:tagLst>
</file>

<file path=ppt/tags/tag2372.xml><?xml version="1.0" encoding="utf-8"?>
<p:tagLst xmlns:p="http://schemas.openxmlformats.org/presentationml/2006/main">
  <p:tag name="KSO_WM_BEAUTIFY_FLAG" val=""/>
</p:tagLst>
</file>

<file path=ppt/tags/tag2373.xml><?xml version="1.0" encoding="utf-8"?>
<p:tagLst xmlns:p="http://schemas.openxmlformats.org/presentationml/2006/main">
  <p:tag name="KSO_WM_BEAUTIFY_FLAG" val=""/>
</p:tagLst>
</file>

<file path=ppt/tags/tag2374.xml><?xml version="1.0" encoding="utf-8"?>
<p:tagLst xmlns:p="http://schemas.openxmlformats.org/presentationml/2006/main">
  <p:tag name="KSO_WM_BEAUTIFY_FLAG" val=""/>
</p:tagLst>
</file>

<file path=ppt/tags/tag2375.xml><?xml version="1.0" encoding="utf-8"?>
<p:tagLst xmlns:p="http://schemas.openxmlformats.org/presentationml/2006/main">
  <p:tag name="KSO_WM_BEAUTIFY_FLAG" val=""/>
</p:tagLst>
</file>

<file path=ppt/tags/tag2376.xml><?xml version="1.0" encoding="utf-8"?>
<p:tagLst xmlns:p="http://schemas.openxmlformats.org/presentationml/2006/main">
  <p:tag name="KSO_WM_BEAUTIFY_FLAG" val=""/>
</p:tagLst>
</file>

<file path=ppt/tags/tag2377.xml><?xml version="1.0" encoding="utf-8"?>
<p:tagLst xmlns:p="http://schemas.openxmlformats.org/presentationml/2006/main">
  <p:tag name="KSO_WM_BEAUTIFY_FLAG" val=""/>
</p:tagLst>
</file>

<file path=ppt/tags/tag2378.xml><?xml version="1.0" encoding="utf-8"?>
<p:tagLst xmlns:p="http://schemas.openxmlformats.org/presentationml/2006/main">
  <p:tag name="KSO_WM_BEAUTIFY_FLAG" val=""/>
</p:tagLst>
</file>

<file path=ppt/tags/tag2379.xml><?xml version="1.0" encoding="utf-8"?>
<p:tagLst xmlns:p="http://schemas.openxmlformats.org/presentationml/2006/main">
  <p:tag name="KSO_WM_BEAUTIFY_FLAG" val=""/>
</p:tagLst>
</file>

<file path=ppt/tags/tag2380.xml><?xml version="1.0" encoding="utf-8"?>
<p:tagLst xmlns:p="http://schemas.openxmlformats.org/presentationml/2006/main">
  <p:tag name="KSO_WM_BEAUTIFY_FLAG" val=""/>
</p:tagLst>
</file>

<file path=ppt/tags/tag2381.xml><?xml version="1.0" encoding="utf-8"?>
<p:tagLst xmlns:p="http://schemas.openxmlformats.org/presentationml/2006/main">
  <p:tag name="KSO_WM_BEAUTIFY_FLAG" val=""/>
</p:tagLst>
</file>

<file path=ppt/tags/tag2382.xml><?xml version="1.0" encoding="utf-8"?>
<p:tagLst xmlns:p="http://schemas.openxmlformats.org/presentationml/2006/main">
  <p:tag name="KSO_WM_BEAUTIFY_FLAG" val=""/>
</p:tagLst>
</file>

<file path=ppt/tags/tag2383.xml><?xml version="1.0" encoding="utf-8"?>
<p:tagLst xmlns:p="http://schemas.openxmlformats.org/presentationml/2006/main">
  <p:tag name="KSO_WM_BEAUTIFY_FLAG" val=""/>
</p:tagLst>
</file>

<file path=ppt/tags/tag2384.xml><?xml version="1.0" encoding="utf-8"?>
<p:tagLst xmlns:p="http://schemas.openxmlformats.org/presentationml/2006/main">
  <p:tag name="KSO_WM_BEAUTIFY_FLAG" val=""/>
</p:tagLst>
</file>

<file path=ppt/tags/tag2385.xml><?xml version="1.0" encoding="utf-8"?>
<p:tagLst xmlns:p="http://schemas.openxmlformats.org/presentationml/2006/main">
  <p:tag name="KSO_WM_BEAUTIFY_FLAG" val=""/>
</p:tagLst>
</file>

<file path=ppt/tags/tag2386.xml><?xml version="1.0" encoding="utf-8"?>
<p:tagLst xmlns:p="http://schemas.openxmlformats.org/presentationml/2006/main">
  <p:tag name="KSO_WM_BEAUTIFY_FLAG" val=""/>
</p:tagLst>
</file>

<file path=ppt/tags/tag2387.xml><?xml version="1.0" encoding="utf-8"?>
<p:tagLst xmlns:p="http://schemas.openxmlformats.org/presentationml/2006/main">
  <p:tag name="KSO_WM_BEAUTIFY_FLAG" val=""/>
</p:tagLst>
</file>

<file path=ppt/tags/tag2388.xml><?xml version="1.0" encoding="utf-8"?>
<p:tagLst xmlns:p="http://schemas.openxmlformats.org/presentationml/2006/main">
  <p:tag name="KSO_WM_BEAUTIFY_FLAG" val=""/>
</p:tagLst>
</file>

<file path=ppt/tags/tag2389.xml><?xml version="1.0" encoding="utf-8"?>
<p:tagLst xmlns:p="http://schemas.openxmlformats.org/presentationml/2006/main">
  <p:tag name="KSO_WM_BEAUTIFY_FLAG" val=""/>
</p:tagLst>
</file>

<file path=ppt/tags/tag2390.xml><?xml version="1.0" encoding="utf-8"?>
<p:tagLst xmlns:p="http://schemas.openxmlformats.org/presentationml/2006/main">
  <p:tag name="KSO_WM_BEAUTIFY_FLAG" val=""/>
</p:tagLst>
</file>

<file path=ppt/tags/tag2391.xml><?xml version="1.0" encoding="utf-8"?>
<p:tagLst xmlns:p="http://schemas.openxmlformats.org/presentationml/2006/main">
  <p:tag name="KSO_WM_BEAUTIFY_FLAG" val=""/>
</p:tagLst>
</file>

<file path=ppt/tags/tag2392.xml><?xml version="1.0" encoding="utf-8"?>
<p:tagLst xmlns:p="http://schemas.openxmlformats.org/presentationml/2006/main">
  <p:tag name="KSO_WM_BEAUTIFY_FLAG" val=""/>
</p:tagLst>
</file>

<file path=ppt/tags/tag2393.xml><?xml version="1.0" encoding="utf-8"?>
<p:tagLst xmlns:p="http://schemas.openxmlformats.org/presentationml/2006/main">
  <p:tag name="KSO_WM_BEAUTIFY_FLAG" val=""/>
</p:tagLst>
</file>

<file path=ppt/tags/tag2394.xml><?xml version="1.0" encoding="utf-8"?>
<p:tagLst xmlns:p="http://schemas.openxmlformats.org/presentationml/2006/main">
  <p:tag name="KSO_WM_BEAUTIFY_FLAG" val=""/>
</p:tagLst>
</file>

<file path=ppt/tags/tag2395.xml><?xml version="1.0" encoding="utf-8"?>
<p:tagLst xmlns:p="http://schemas.openxmlformats.org/presentationml/2006/main">
  <p:tag name="KSO_WM_BEAUTIFY_FLAG" val=""/>
</p:tagLst>
</file>

<file path=ppt/tags/tag2396.xml><?xml version="1.0" encoding="utf-8"?>
<p:tagLst xmlns:p="http://schemas.openxmlformats.org/presentationml/2006/main">
  <p:tag name="KSO_WM_BEAUTIFY_FLAG" val=""/>
</p:tagLst>
</file>

<file path=ppt/tags/tag2397.xml><?xml version="1.0" encoding="utf-8"?>
<p:tagLst xmlns:p="http://schemas.openxmlformats.org/presentationml/2006/main">
  <p:tag name="KSO_WM_BEAUTIFY_FLAG" val=""/>
</p:tagLst>
</file>

<file path=ppt/tags/tag2398.xml><?xml version="1.0" encoding="utf-8"?>
<p:tagLst xmlns:p="http://schemas.openxmlformats.org/presentationml/2006/main">
  <p:tag name="KSO_WM_BEAUTIFY_FLAG" val=""/>
</p:tagLst>
</file>

<file path=ppt/tags/tag2399.xml><?xml version="1.0" encoding="utf-8"?>
<p:tagLst xmlns:p="http://schemas.openxmlformats.org/presentationml/2006/main">
  <p:tag name="KSO_WM_BEAUTIFY_FLAG" val=""/>
</p:tagLst>
</file>

<file path=ppt/tags/tag2400.xml><?xml version="1.0" encoding="utf-8"?>
<p:tagLst xmlns:p="http://schemas.openxmlformats.org/presentationml/2006/main">
  <p:tag name="KSO_WM_BEAUTIFY_FLAG" val=""/>
</p:tagLst>
</file>

<file path=ppt/tags/tag2401.xml><?xml version="1.0" encoding="utf-8"?>
<p:tagLst xmlns:p="http://schemas.openxmlformats.org/presentationml/2006/main">
  <p:tag name="KSO_WM_BEAUTIFY_FLAG" val=""/>
</p:tagLst>
</file>

<file path=ppt/tags/tag2402.xml><?xml version="1.0" encoding="utf-8"?>
<p:tagLst xmlns:p="http://schemas.openxmlformats.org/presentationml/2006/main">
  <p:tag name="KSO_WM_BEAUTIFY_FLAG" val=""/>
</p:tagLst>
</file>

<file path=ppt/tags/tag2403.xml><?xml version="1.0" encoding="utf-8"?>
<p:tagLst xmlns:p="http://schemas.openxmlformats.org/presentationml/2006/main">
  <p:tag name="KSO_WM_BEAUTIFY_FLAG" val=""/>
</p:tagLst>
</file>

<file path=ppt/tags/tag2404.xml><?xml version="1.0" encoding="utf-8"?>
<p:tagLst xmlns:p="http://schemas.openxmlformats.org/presentationml/2006/main">
  <p:tag name="KSO_WM_BEAUTIFY_FLAG" val=""/>
</p:tagLst>
</file>

<file path=ppt/tags/tag2405.xml><?xml version="1.0" encoding="utf-8"?>
<p:tagLst xmlns:p="http://schemas.openxmlformats.org/presentationml/2006/main">
  <p:tag name="KSO_WM_BEAUTIFY_FLAG" val=""/>
</p:tagLst>
</file>

<file path=ppt/tags/tag2406.xml><?xml version="1.0" encoding="utf-8"?>
<p:tagLst xmlns:p="http://schemas.openxmlformats.org/presentationml/2006/main">
  <p:tag name="KSO_WM_BEAUTIFY_FLAG" val=""/>
</p:tagLst>
</file>

<file path=ppt/tags/tag2407.xml><?xml version="1.0" encoding="utf-8"?>
<p:tagLst xmlns:p="http://schemas.openxmlformats.org/presentationml/2006/main">
  <p:tag name="KSO_WM_BEAUTIFY_FLAG" val=""/>
</p:tagLst>
</file>

<file path=ppt/tags/tag2408.xml><?xml version="1.0" encoding="utf-8"?>
<p:tagLst xmlns:p="http://schemas.openxmlformats.org/presentationml/2006/main">
  <p:tag name="KSO_WM_BEAUTIFY_FLAG" val=""/>
</p:tagLst>
</file>

<file path=ppt/tags/tag2409.xml><?xml version="1.0" encoding="utf-8"?>
<p:tagLst xmlns:p="http://schemas.openxmlformats.org/presentationml/2006/main">
  <p:tag name="KSO_WM_BEAUTIFY_FLAG" val=""/>
</p:tagLst>
</file>

<file path=ppt/tags/tag2410.xml><?xml version="1.0" encoding="utf-8"?>
<p:tagLst xmlns:p="http://schemas.openxmlformats.org/presentationml/2006/main">
  <p:tag name="KSO_WM_BEAUTIFY_FLAG" val=""/>
</p:tagLst>
</file>

<file path=ppt/tags/tag2411.xml><?xml version="1.0" encoding="utf-8"?>
<p:tagLst xmlns:p="http://schemas.openxmlformats.org/presentationml/2006/main">
  <p:tag name="KSO_WM_BEAUTIFY_FLAG" val=""/>
</p:tagLst>
</file>

<file path=ppt/tags/tag2412.xml><?xml version="1.0" encoding="utf-8"?>
<p:tagLst xmlns:p="http://schemas.openxmlformats.org/presentationml/2006/main">
  <p:tag name="KSO_WM_BEAUTIFY_FLAG" val=""/>
</p:tagLst>
</file>

<file path=ppt/tags/tag2413.xml><?xml version="1.0" encoding="utf-8"?>
<p:tagLst xmlns:p="http://schemas.openxmlformats.org/presentationml/2006/main">
  <p:tag name="KSO_WM_BEAUTIFY_FLAG" val=""/>
</p:tagLst>
</file>

<file path=ppt/tags/tag2414.xml><?xml version="1.0" encoding="utf-8"?>
<p:tagLst xmlns:p="http://schemas.openxmlformats.org/presentationml/2006/main">
  <p:tag name="KSO_WM_BEAUTIFY_FLAG" val=""/>
</p:tagLst>
</file>

<file path=ppt/tags/tag2415.xml><?xml version="1.0" encoding="utf-8"?>
<p:tagLst xmlns:p="http://schemas.openxmlformats.org/presentationml/2006/main">
  <p:tag name="KSO_WM_BEAUTIFY_FLAG" val=""/>
</p:tagLst>
</file>

<file path=ppt/tags/tag2416.xml><?xml version="1.0" encoding="utf-8"?>
<p:tagLst xmlns:p="http://schemas.openxmlformats.org/presentationml/2006/main">
  <p:tag name="KSO_WM_BEAUTIFY_FLAG" val=""/>
</p:tagLst>
</file>

<file path=ppt/tags/tag2417.xml><?xml version="1.0" encoding="utf-8"?>
<p:tagLst xmlns:p="http://schemas.openxmlformats.org/presentationml/2006/main">
  <p:tag name="KSO_WM_BEAUTIFY_FLAG" val=""/>
</p:tagLst>
</file>

<file path=ppt/tags/tag2418.xml><?xml version="1.0" encoding="utf-8"?>
<p:tagLst xmlns:p="http://schemas.openxmlformats.org/presentationml/2006/main">
  <p:tag name="KSO_WM_BEAUTIFY_FLAG" val=""/>
</p:tagLst>
</file>

<file path=ppt/tags/tag2419.xml><?xml version="1.0" encoding="utf-8"?>
<p:tagLst xmlns:p="http://schemas.openxmlformats.org/presentationml/2006/main">
  <p:tag name="KSO_WM_BEAUTIFY_FLAG" val=""/>
</p:tagLst>
</file>

<file path=ppt/tags/tag2420.xml><?xml version="1.0" encoding="utf-8"?>
<p:tagLst xmlns:p="http://schemas.openxmlformats.org/presentationml/2006/main">
  <p:tag name="KSO_WM_BEAUTIFY_FLAG" val=""/>
</p:tagLst>
</file>

<file path=ppt/tags/tag2421.xml><?xml version="1.0" encoding="utf-8"?>
<p:tagLst xmlns:p="http://schemas.openxmlformats.org/presentationml/2006/main">
  <p:tag name="KSO_WM_BEAUTIFY_FLAG" val=""/>
</p:tagLst>
</file>

<file path=ppt/tags/tag2422.xml><?xml version="1.0" encoding="utf-8"?>
<p:tagLst xmlns:p="http://schemas.openxmlformats.org/presentationml/2006/main">
  <p:tag name="KSO_WM_BEAUTIFY_FLAG" val=""/>
</p:tagLst>
</file>

<file path=ppt/tags/tag2423.xml><?xml version="1.0" encoding="utf-8"?>
<p:tagLst xmlns:p="http://schemas.openxmlformats.org/presentationml/2006/main">
  <p:tag name="KSO_WM_BEAUTIFY_FLAG" val=""/>
</p:tagLst>
</file>

<file path=ppt/tags/tag2424.xml><?xml version="1.0" encoding="utf-8"?>
<p:tagLst xmlns:p="http://schemas.openxmlformats.org/presentationml/2006/main">
  <p:tag name="KSO_WM_BEAUTIFY_FLAG" val=""/>
</p:tagLst>
</file>

<file path=ppt/tags/tag2425.xml><?xml version="1.0" encoding="utf-8"?>
<p:tagLst xmlns:p="http://schemas.openxmlformats.org/presentationml/2006/main">
  <p:tag name="KSO_WM_BEAUTIFY_FLAG" val=""/>
</p:tagLst>
</file>

<file path=ppt/tags/tag2426.xml><?xml version="1.0" encoding="utf-8"?>
<p:tagLst xmlns:p="http://schemas.openxmlformats.org/presentationml/2006/main">
  <p:tag name="KSO_WM_BEAUTIFY_FLAG" val=""/>
</p:tagLst>
</file>

<file path=ppt/tags/tag2427.xml><?xml version="1.0" encoding="utf-8"?>
<p:tagLst xmlns:p="http://schemas.openxmlformats.org/presentationml/2006/main">
  <p:tag name="KSO_WM_BEAUTIFY_FLAG" val=""/>
</p:tagLst>
</file>

<file path=ppt/tags/tag2428.xml><?xml version="1.0" encoding="utf-8"?>
<p:tagLst xmlns:p="http://schemas.openxmlformats.org/presentationml/2006/main">
  <p:tag name="KSO_WM_BEAUTIFY_FLAG" val=""/>
</p:tagLst>
</file>

<file path=ppt/tags/tag2429.xml><?xml version="1.0" encoding="utf-8"?>
<p:tagLst xmlns:p="http://schemas.openxmlformats.org/presentationml/2006/main">
  <p:tag name="KSO_WM_BEAUTIFY_FLAG" val=""/>
</p:tagLst>
</file>

<file path=ppt/tags/tag2430.xml><?xml version="1.0" encoding="utf-8"?>
<p:tagLst xmlns:p="http://schemas.openxmlformats.org/presentationml/2006/main">
  <p:tag name="KSO_WM_BEAUTIFY_FLAG" val=""/>
</p:tagLst>
</file>

<file path=ppt/tags/tag2431.xml><?xml version="1.0" encoding="utf-8"?>
<p:tagLst xmlns:p="http://schemas.openxmlformats.org/presentationml/2006/main">
  <p:tag name="KSO_WM_BEAUTIFY_FLAG" val=""/>
</p:tagLst>
</file>

<file path=ppt/tags/tag2432.xml><?xml version="1.0" encoding="utf-8"?>
<p:tagLst xmlns:p="http://schemas.openxmlformats.org/presentationml/2006/main">
  <p:tag name="KSO_WM_BEAUTIFY_FLAG" val=""/>
</p:tagLst>
</file>

<file path=ppt/tags/tag2433.xml><?xml version="1.0" encoding="utf-8"?>
<p:tagLst xmlns:p="http://schemas.openxmlformats.org/presentationml/2006/main">
  <p:tag name="KSO_WM_BEAUTIFY_FLAG" val=""/>
</p:tagLst>
</file>

<file path=ppt/tags/tag2434.xml><?xml version="1.0" encoding="utf-8"?>
<p:tagLst xmlns:p="http://schemas.openxmlformats.org/presentationml/2006/main">
  <p:tag name="KSO_WM_BEAUTIFY_FLAG" val=""/>
</p:tagLst>
</file>

<file path=ppt/tags/tag2435.xml><?xml version="1.0" encoding="utf-8"?>
<p:tagLst xmlns:p="http://schemas.openxmlformats.org/presentationml/2006/main">
  <p:tag name="KSO_WM_BEAUTIFY_FLAG" val=""/>
</p:tagLst>
</file>

<file path=ppt/tags/tag2436.xml><?xml version="1.0" encoding="utf-8"?>
<p:tagLst xmlns:p="http://schemas.openxmlformats.org/presentationml/2006/main">
  <p:tag name="KSO_WM_BEAUTIFY_FLAG" val=""/>
</p:tagLst>
</file>

<file path=ppt/tags/tag2437.xml><?xml version="1.0" encoding="utf-8"?>
<p:tagLst xmlns:p="http://schemas.openxmlformats.org/presentationml/2006/main">
  <p:tag name="KSO_WM_BEAUTIFY_FLAG" val=""/>
</p:tagLst>
</file>

<file path=ppt/tags/tag2438.xml><?xml version="1.0" encoding="utf-8"?>
<p:tagLst xmlns:p="http://schemas.openxmlformats.org/presentationml/2006/main">
  <p:tag name="KSO_WM_BEAUTIFY_FLAG" val=""/>
</p:tagLst>
</file>

<file path=ppt/tags/tag2439.xml><?xml version="1.0" encoding="utf-8"?>
<p:tagLst xmlns:p="http://schemas.openxmlformats.org/presentationml/2006/main">
  <p:tag name="KSO_WM_BEAUTIFY_FLAG" val=""/>
</p:tagLst>
</file>

<file path=ppt/tags/tag2440.xml><?xml version="1.0" encoding="utf-8"?>
<p:tagLst xmlns:p="http://schemas.openxmlformats.org/presentationml/2006/main">
  <p:tag name="KSO_WM_BEAUTIFY_FLAG" val=""/>
</p:tagLst>
</file>

<file path=ppt/tags/tag2441.xml><?xml version="1.0" encoding="utf-8"?>
<p:tagLst xmlns:p="http://schemas.openxmlformats.org/presentationml/2006/main">
  <p:tag name="KSO_WM_BEAUTIFY_FLAG" val=""/>
</p:tagLst>
</file>

<file path=ppt/tags/tag2442.xml><?xml version="1.0" encoding="utf-8"?>
<p:tagLst xmlns:p="http://schemas.openxmlformats.org/presentationml/2006/main">
  <p:tag name="KSO_WM_BEAUTIFY_FLAG" val=""/>
</p:tagLst>
</file>

<file path=ppt/tags/tag2443.xml><?xml version="1.0" encoding="utf-8"?>
<p:tagLst xmlns:p="http://schemas.openxmlformats.org/presentationml/2006/main">
  <p:tag name="KSO_WM_BEAUTIFY_FLAG" val=""/>
</p:tagLst>
</file>

<file path=ppt/tags/tag2444.xml><?xml version="1.0" encoding="utf-8"?>
<p:tagLst xmlns:p="http://schemas.openxmlformats.org/presentationml/2006/main">
  <p:tag name="KSO_WM_BEAUTIFY_FLAG" val=""/>
</p:tagLst>
</file>

<file path=ppt/tags/tag2445.xml><?xml version="1.0" encoding="utf-8"?>
<p:tagLst xmlns:p="http://schemas.openxmlformats.org/presentationml/2006/main">
  <p:tag name="KSO_WM_BEAUTIFY_FLAG" val=""/>
</p:tagLst>
</file>

<file path=ppt/tags/tag2446.xml><?xml version="1.0" encoding="utf-8"?>
<p:tagLst xmlns:p="http://schemas.openxmlformats.org/presentationml/2006/main">
  <p:tag name="KSO_WM_BEAUTIFY_FLAG" val=""/>
</p:tagLst>
</file>

<file path=ppt/tags/tag2447.xml><?xml version="1.0" encoding="utf-8"?>
<p:tagLst xmlns:p="http://schemas.openxmlformats.org/presentationml/2006/main">
  <p:tag name="KSO_WM_BEAUTIFY_FLAG" val=""/>
</p:tagLst>
</file>

<file path=ppt/tags/tag2448.xml><?xml version="1.0" encoding="utf-8"?>
<p:tagLst xmlns:p="http://schemas.openxmlformats.org/presentationml/2006/main">
  <p:tag name="KSO_WM_BEAUTIFY_FLAG" val=""/>
</p:tagLst>
</file>

<file path=ppt/tags/tag2449.xml><?xml version="1.0" encoding="utf-8"?>
<p:tagLst xmlns:p="http://schemas.openxmlformats.org/presentationml/2006/main">
  <p:tag name="KSO_WM_BEAUTIFY_FLAG" val=""/>
</p:tagLst>
</file>

<file path=ppt/tags/tag2450.xml><?xml version="1.0" encoding="utf-8"?>
<p:tagLst xmlns:p="http://schemas.openxmlformats.org/presentationml/2006/main">
  <p:tag name="KSO_WM_BEAUTIFY_FLAG" val=""/>
</p:tagLst>
</file>

<file path=ppt/tags/tag2451.xml><?xml version="1.0" encoding="utf-8"?>
<p:tagLst xmlns:p="http://schemas.openxmlformats.org/presentationml/2006/main">
  <p:tag name="KSO_WM_BEAUTIFY_FLAG" val=""/>
</p:tagLst>
</file>

<file path=ppt/tags/tag2452.xml><?xml version="1.0" encoding="utf-8"?>
<p:tagLst xmlns:p="http://schemas.openxmlformats.org/presentationml/2006/main">
  <p:tag name="KSO_WM_BEAUTIFY_FLAG" val=""/>
</p:tagLst>
</file>

<file path=ppt/tags/tag2453.xml><?xml version="1.0" encoding="utf-8"?>
<p:tagLst xmlns:p="http://schemas.openxmlformats.org/presentationml/2006/main">
  <p:tag name="KSO_WM_BEAUTIFY_FLAG" val=""/>
</p:tagLst>
</file>

<file path=ppt/tags/tag2454.xml><?xml version="1.0" encoding="utf-8"?>
<p:tagLst xmlns:p="http://schemas.openxmlformats.org/presentationml/2006/main">
  <p:tag name="KSO_WM_BEAUTIFY_FLAG" val=""/>
</p:tagLst>
</file>

<file path=ppt/tags/tag2455.xml><?xml version="1.0" encoding="utf-8"?>
<p:tagLst xmlns:p="http://schemas.openxmlformats.org/presentationml/2006/main">
  <p:tag name="KSO_WM_BEAUTIFY_FLAG" val=""/>
</p:tagLst>
</file>

<file path=ppt/tags/tag2456.xml><?xml version="1.0" encoding="utf-8"?>
<p:tagLst xmlns:p="http://schemas.openxmlformats.org/presentationml/2006/main">
  <p:tag name="KSO_WM_BEAUTIFY_FLAG" val=""/>
</p:tagLst>
</file>

<file path=ppt/tags/tag2457.xml><?xml version="1.0" encoding="utf-8"?>
<p:tagLst xmlns:p="http://schemas.openxmlformats.org/presentationml/2006/main">
  <p:tag name="KSO_WM_BEAUTIFY_FLAG" val=""/>
</p:tagLst>
</file>

<file path=ppt/tags/tag2458.xml><?xml version="1.0" encoding="utf-8"?>
<p:tagLst xmlns:p="http://schemas.openxmlformats.org/presentationml/2006/main">
  <p:tag name="KSO_WM_BEAUTIFY_FLAG" val=""/>
</p:tagLst>
</file>

<file path=ppt/tags/tag2459.xml><?xml version="1.0" encoding="utf-8"?>
<p:tagLst xmlns:p="http://schemas.openxmlformats.org/presentationml/2006/main">
  <p:tag name="KSO_WM_BEAUTIFY_FLAG" val=""/>
</p:tagLst>
</file>

<file path=ppt/tags/tag2460.xml><?xml version="1.0" encoding="utf-8"?>
<p:tagLst xmlns:p="http://schemas.openxmlformats.org/presentationml/2006/main">
  <p:tag name="KSO_WM_BEAUTIFY_FLAG" val=""/>
</p:tagLst>
</file>

<file path=ppt/tags/tag2461.xml><?xml version="1.0" encoding="utf-8"?>
<p:tagLst xmlns:p="http://schemas.openxmlformats.org/presentationml/2006/main">
  <p:tag name="KSO_WM_BEAUTIFY_FLAG" val=""/>
</p:tagLst>
</file>

<file path=ppt/tags/tag2462.xml><?xml version="1.0" encoding="utf-8"?>
<p:tagLst xmlns:p="http://schemas.openxmlformats.org/presentationml/2006/main">
  <p:tag name="KSO_WM_BEAUTIFY_FLAG" val=""/>
</p:tagLst>
</file>

<file path=ppt/tags/tag2463.xml><?xml version="1.0" encoding="utf-8"?>
<p:tagLst xmlns:p="http://schemas.openxmlformats.org/presentationml/2006/main">
  <p:tag name="KSO_WM_BEAUTIFY_FLAG" val=""/>
</p:tagLst>
</file>

<file path=ppt/tags/tag2464.xml><?xml version="1.0" encoding="utf-8"?>
<p:tagLst xmlns:p="http://schemas.openxmlformats.org/presentationml/2006/main">
  <p:tag name="KSO_WM_BEAUTIFY_FLAG" val=""/>
</p:tagLst>
</file>

<file path=ppt/tags/tag2465.xml><?xml version="1.0" encoding="utf-8"?>
<p:tagLst xmlns:p="http://schemas.openxmlformats.org/presentationml/2006/main">
  <p:tag name="KSO_WM_BEAUTIFY_FLAG" val=""/>
</p:tagLst>
</file>

<file path=ppt/tags/tag2466.xml><?xml version="1.0" encoding="utf-8"?>
<p:tagLst xmlns:p="http://schemas.openxmlformats.org/presentationml/2006/main">
  <p:tag name="KSO_WM_BEAUTIFY_FLAG" val=""/>
</p:tagLst>
</file>

<file path=ppt/tags/tag2467.xml><?xml version="1.0" encoding="utf-8"?>
<p:tagLst xmlns:p="http://schemas.openxmlformats.org/presentationml/2006/main">
  <p:tag name="KSO_WM_BEAUTIFY_FLAG" val=""/>
</p:tagLst>
</file>

<file path=ppt/tags/tag2468.xml><?xml version="1.0" encoding="utf-8"?>
<p:tagLst xmlns:p="http://schemas.openxmlformats.org/presentationml/2006/main">
  <p:tag name="KSO_WM_BEAUTIFY_FLAG" val=""/>
</p:tagLst>
</file>

<file path=ppt/tags/tag2469.xml><?xml version="1.0" encoding="utf-8"?>
<p:tagLst xmlns:p="http://schemas.openxmlformats.org/presentationml/2006/main">
  <p:tag name="KSO_WM_BEAUTIFY_FLAG" val=""/>
</p:tagLst>
</file>

<file path=ppt/tags/tag2470.xml><?xml version="1.0" encoding="utf-8"?>
<p:tagLst xmlns:p="http://schemas.openxmlformats.org/presentationml/2006/main">
  <p:tag name="KSO_WM_BEAUTIFY_FLAG" val=""/>
</p:tagLst>
</file>

<file path=ppt/tags/tag2471.xml><?xml version="1.0" encoding="utf-8"?>
<p:tagLst xmlns:p="http://schemas.openxmlformats.org/presentationml/2006/main">
  <p:tag name="KSO_WM_BEAUTIFY_FLAG" val=""/>
</p:tagLst>
</file>

<file path=ppt/tags/tag2472.xml><?xml version="1.0" encoding="utf-8"?>
<p:tagLst xmlns:p="http://schemas.openxmlformats.org/presentationml/2006/main">
  <p:tag name="KSO_WM_BEAUTIFY_FLAG" val=""/>
</p:tagLst>
</file>

<file path=ppt/tags/tag2473.xml><?xml version="1.0" encoding="utf-8"?>
<p:tagLst xmlns:p="http://schemas.openxmlformats.org/presentationml/2006/main">
  <p:tag name="KSO_WM_BEAUTIFY_FLAG" val=""/>
</p:tagLst>
</file>

<file path=ppt/tags/tag2474.xml><?xml version="1.0" encoding="utf-8"?>
<p:tagLst xmlns:p="http://schemas.openxmlformats.org/presentationml/2006/main">
  <p:tag name="KSO_WM_BEAUTIFY_FLAG" val=""/>
</p:tagLst>
</file>

<file path=ppt/tags/tag2475.xml><?xml version="1.0" encoding="utf-8"?>
<p:tagLst xmlns:p="http://schemas.openxmlformats.org/presentationml/2006/main">
  <p:tag name="KSO_WM_BEAUTIFY_FLAG" val=""/>
</p:tagLst>
</file>

<file path=ppt/tags/tag2476.xml><?xml version="1.0" encoding="utf-8"?>
<p:tagLst xmlns:p="http://schemas.openxmlformats.org/presentationml/2006/main">
  <p:tag name="KSO_WM_BEAUTIFY_FLAG" val=""/>
</p:tagLst>
</file>

<file path=ppt/tags/tag2477.xml><?xml version="1.0" encoding="utf-8"?>
<p:tagLst xmlns:p="http://schemas.openxmlformats.org/presentationml/2006/main">
  <p:tag name="KSO_WM_BEAUTIFY_FLAG" val=""/>
</p:tagLst>
</file>

<file path=ppt/tags/tag2478.xml><?xml version="1.0" encoding="utf-8"?>
<p:tagLst xmlns:p="http://schemas.openxmlformats.org/presentationml/2006/main">
  <p:tag name="KSO_WM_BEAUTIFY_FLAG" val=""/>
</p:tagLst>
</file>

<file path=ppt/tags/tag2479.xml><?xml version="1.0" encoding="utf-8"?>
<p:tagLst xmlns:p="http://schemas.openxmlformats.org/presentationml/2006/main">
  <p:tag name="KSO_WM_BEAUTIFY_FLAG" val=""/>
</p:tagLst>
</file>

<file path=ppt/tags/tag2480.xml><?xml version="1.0" encoding="utf-8"?>
<p:tagLst xmlns:p="http://schemas.openxmlformats.org/presentationml/2006/main">
  <p:tag name="KSO_WM_BEAUTIFY_FLAG" val=""/>
</p:tagLst>
</file>

<file path=ppt/tags/tag2481.xml><?xml version="1.0" encoding="utf-8"?>
<p:tagLst xmlns:p="http://schemas.openxmlformats.org/presentationml/2006/main">
  <p:tag name="KSO_WM_BEAUTIFY_FLAG" val=""/>
</p:tagLst>
</file>

<file path=ppt/tags/tag2482.xml><?xml version="1.0" encoding="utf-8"?>
<p:tagLst xmlns:p="http://schemas.openxmlformats.org/presentationml/2006/main">
  <p:tag name="KSO_WM_BEAUTIFY_FLAG" val=""/>
</p:tagLst>
</file>

<file path=ppt/tags/tag2483.xml><?xml version="1.0" encoding="utf-8"?>
<p:tagLst xmlns:p="http://schemas.openxmlformats.org/presentationml/2006/main">
  <p:tag name="KSO_WM_BEAUTIFY_FLAG" val=""/>
</p:tagLst>
</file>

<file path=ppt/tags/tag2484.xml><?xml version="1.0" encoding="utf-8"?>
<p:tagLst xmlns:p="http://schemas.openxmlformats.org/presentationml/2006/main">
  <p:tag name="KSO_WM_BEAUTIFY_FLAG" val=""/>
</p:tagLst>
</file>

<file path=ppt/tags/tag2485.xml><?xml version="1.0" encoding="utf-8"?>
<p:tagLst xmlns:p="http://schemas.openxmlformats.org/presentationml/2006/main">
  <p:tag name="KSO_WM_BEAUTIFY_FLAG" val=""/>
</p:tagLst>
</file>

<file path=ppt/tags/tag2486.xml><?xml version="1.0" encoding="utf-8"?>
<p:tagLst xmlns:p="http://schemas.openxmlformats.org/presentationml/2006/main">
  <p:tag name="KSO_WM_BEAUTIFY_FLAG" val=""/>
</p:tagLst>
</file>

<file path=ppt/tags/tag2487.xml><?xml version="1.0" encoding="utf-8"?>
<p:tagLst xmlns:p="http://schemas.openxmlformats.org/presentationml/2006/main">
  <p:tag name="KSO_WM_BEAUTIFY_FLAG" val=""/>
</p:tagLst>
</file>

<file path=ppt/tags/tag2488.xml><?xml version="1.0" encoding="utf-8"?>
<p:tagLst xmlns:p="http://schemas.openxmlformats.org/presentationml/2006/main">
  <p:tag name="KSO_WM_BEAUTIFY_FLAG" val=""/>
</p:tagLst>
</file>

<file path=ppt/tags/tag2489.xml><?xml version="1.0" encoding="utf-8"?>
<p:tagLst xmlns:p="http://schemas.openxmlformats.org/presentationml/2006/main">
  <p:tag name="KSO_WM_BEAUTIFY_FLAG" val=""/>
</p:tagLst>
</file>

<file path=ppt/tags/tag2490.xml><?xml version="1.0" encoding="utf-8"?>
<p:tagLst xmlns:p="http://schemas.openxmlformats.org/presentationml/2006/main">
  <p:tag name="KSO_WM_BEAUTIFY_FLAG" val=""/>
</p:tagLst>
</file>

<file path=ppt/tags/tag2491.xml><?xml version="1.0" encoding="utf-8"?>
<p:tagLst xmlns:p="http://schemas.openxmlformats.org/presentationml/2006/main">
  <p:tag name="KSO_WM_BEAUTIFY_FLAG" val=""/>
</p:tagLst>
</file>

<file path=ppt/tags/tag2492.xml><?xml version="1.0" encoding="utf-8"?>
<p:tagLst xmlns:p="http://schemas.openxmlformats.org/presentationml/2006/main">
  <p:tag name="KSO_WM_BEAUTIFY_FLAG" val=""/>
</p:tagLst>
</file>

<file path=ppt/tags/tag2493.xml><?xml version="1.0" encoding="utf-8"?>
<p:tagLst xmlns:p="http://schemas.openxmlformats.org/presentationml/2006/main">
  <p:tag name="KSO_WM_BEAUTIFY_FLAG" val=""/>
</p:tagLst>
</file>

<file path=ppt/tags/tag2494.xml><?xml version="1.0" encoding="utf-8"?>
<p:tagLst xmlns:p="http://schemas.openxmlformats.org/presentationml/2006/main">
  <p:tag name="KSO_WM_BEAUTIFY_FLAG" val=""/>
</p:tagLst>
</file>

<file path=ppt/tags/tag2495.xml><?xml version="1.0" encoding="utf-8"?>
<p:tagLst xmlns:p="http://schemas.openxmlformats.org/presentationml/2006/main">
  <p:tag name="KSO_WM_BEAUTIFY_FLAG" val=""/>
</p:tagLst>
</file>

<file path=ppt/tags/tag2496.xml><?xml version="1.0" encoding="utf-8"?>
<p:tagLst xmlns:p="http://schemas.openxmlformats.org/presentationml/2006/main">
  <p:tag name="KSO_WM_BEAUTIFY_FLAG" val=""/>
</p:tagLst>
</file>

<file path=ppt/tags/tag2497.xml><?xml version="1.0" encoding="utf-8"?>
<p:tagLst xmlns:p="http://schemas.openxmlformats.org/presentationml/2006/main">
  <p:tag name="KSO_WM_BEAUTIFY_FLAG" val=""/>
</p:tagLst>
</file>

<file path=ppt/tags/tag2498.xml><?xml version="1.0" encoding="utf-8"?>
<p:tagLst xmlns:p="http://schemas.openxmlformats.org/presentationml/2006/main">
  <p:tag name="KSO_WM_BEAUTIFY_FLAG" val=""/>
</p:tagLst>
</file>

<file path=ppt/tags/tag2499.xml><?xml version="1.0" encoding="utf-8"?>
<p:tagLst xmlns:p="http://schemas.openxmlformats.org/presentationml/2006/main">
  <p:tag name="KSO_WM_BEAUTIFY_FLAG" val=""/>
</p:tagLst>
</file>

<file path=ppt/tags/tag2500.xml><?xml version="1.0" encoding="utf-8"?>
<p:tagLst xmlns:p="http://schemas.openxmlformats.org/presentationml/2006/main">
  <p:tag name="KSO_WM_BEAUTIFY_FLAG" val=""/>
</p:tagLst>
</file>

<file path=ppt/tags/tag2501.xml><?xml version="1.0" encoding="utf-8"?>
<p:tagLst xmlns:p="http://schemas.openxmlformats.org/presentationml/2006/main">
  <p:tag name="KSO_WM_BEAUTIFY_FLAG" val=""/>
</p:tagLst>
</file>

<file path=ppt/tags/tag2502.xml><?xml version="1.0" encoding="utf-8"?>
<p:tagLst xmlns:p="http://schemas.openxmlformats.org/presentationml/2006/main">
  <p:tag name="KSO_WM_BEAUTIFY_FLAG" val=""/>
</p:tagLst>
</file>

<file path=ppt/tags/tag2503.xml><?xml version="1.0" encoding="utf-8"?>
<p:tagLst xmlns:p="http://schemas.openxmlformats.org/presentationml/2006/main">
  <p:tag name="KSO_WM_BEAUTIFY_FLAG" val=""/>
</p:tagLst>
</file>

<file path=ppt/tags/tag2504.xml><?xml version="1.0" encoding="utf-8"?>
<p:tagLst xmlns:p="http://schemas.openxmlformats.org/presentationml/2006/main">
  <p:tag name="KSO_WM_BEAUTIFY_FLAG" val=""/>
</p:tagLst>
</file>

<file path=ppt/tags/tag2505.xml><?xml version="1.0" encoding="utf-8"?>
<p:tagLst xmlns:p="http://schemas.openxmlformats.org/presentationml/2006/main">
  <p:tag name="KSO_WM_BEAUTIFY_FLAG" val=""/>
</p:tagLst>
</file>

<file path=ppt/tags/tag2506.xml><?xml version="1.0" encoding="utf-8"?>
<p:tagLst xmlns:p="http://schemas.openxmlformats.org/presentationml/2006/main">
  <p:tag name="KSO_WM_BEAUTIFY_FLAG" val=""/>
</p:tagLst>
</file>

<file path=ppt/tags/tag2507.xml><?xml version="1.0" encoding="utf-8"?>
<p:tagLst xmlns:p="http://schemas.openxmlformats.org/presentationml/2006/main">
  <p:tag name="KSO_WM_BEAUTIFY_FLAG" val=""/>
</p:tagLst>
</file>

<file path=ppt/tags/tag2508.xml><?xml version="1.0" encoding="utf-8"?>
<p:tagLst xmlns:p="http://schemas.openxmlformats.org/presentationml/2006/main">
  <p:tag name="KSO_WM_BEAUTIFY_FLAG" val=""/>
</p:tagLst>
</file>

<file path=ppt/tags/tag2509.xml><?xml version="1.0" encoding="utf-8"?>
<p:tagLst xmlns:p="http://schemas.openxmlformats.org/presentationml/2006/main">
  <p:tag name="KSO_WM_BEAUTIFY_FLAG" val=""/>
</p:tagLst>
</file>

<file path=ppt/tags/tag2510.xml><?xml version="1.0" encoding="utf-8"?>
<p:tagLst xmlns:p="http://schemas.openxmlformats.org/presentationml/2006/main">
  <p:tag name="KSO_WM_BEAUTIFY_FLAG" val=""/>
</p:tagLst>
</file>

<file path=ppt/tags/tag2511.xml><?xml version="1.0" encoding="utf-8"?>
<p:tagLst xmlns:p="http://schemas.openxmlformats.org/presentationml/2006/main">
  <p:tag name="KSO_WM_BEAUTIFY_FLAG" val=""/>
</p:tagLst>
</file>

<file path=ppt/tags/tag2512.xml><?xml version="1.0" encoding="utf-8"?>
<p:tagLst xmlns:p="http://schemas.openxmlformats.org/presentationml/2006/main">
  <p:tag name="KSO_WM_BEAUTIFY_FLAG" val=""/>
</p:tagLst>
</file>

<file path=ppt/tags/tag2513.xml><?xml version="1.0" encoding="utf-8"?>
<p:tagLst xmlns:p="http://schemas.openxmlformats.org/presentationml/2006/main">
  <p:tag name="KSO_WM_BEAUTIFY_FLAG" val=""/>
</p:tagLst>
</file>

<file path=ppt/tags/tag2514.xml><?xml version="1.0" encoding="utf-8"?>
<p:tagLst xmlns:p="http://schemas.openxmlformats.org/presentationml/2006/main">
  <p:tag name="KSO_WM_BEAUTIFY_FLAG" val=""/>
</p:tagLst>
</file>

<file path=ppt/tags/tag2515.xml><?xml version="1.0" encoding="utf-8"?>
<p:tagLst xmlns:p="http://schemas.openxmlformats.org/presentationml/2006/main">
  <p:tag name="KSO_WM_BEAUTIFY_FLAG" val=""/>
</p:tagLst>
</file>

<file path=ppt/tags/tag2516.xml><?xml version="1.0" encoding="utf-8"?>
<p:tagLst xmlns:p="http://schemas.openxmlformats.org/presentationml/2006/main">
  <p:tag name="KSO_WM_BEAUTIFY_FLAG" val=""/>
</p:tagLst>
</file>

<file path=ppt/tags/tag2517.xml><?xml version="1.0" encoding="utf-8"?>
<p:tagLst xmlns:p="http://schemas.openxmlformats.org/presentationml/2006/main">
  <p:tag name="KSO_WM_BEAUTIFY_FLAG" val=""/>
</p:tagLst>
</file>

<file path=ppt/tags/tag2518.xml><?xml version="1.0" encoding="utf-8"?>
<p:tagLst xmlns:p="http://schemas.openxmlformats.org/presentationml/2006/main">
  <p:tag name="KSO_WM_BEAUTIFY_FLAG" val=""/>
</p:tagLst>
</file>

<file path=ppt/tags/tag2519.xml><?xml version="1.0" encoding="utf-8"?>
<p:tagLst xmlns:p="http://schemas.openxmlformats.org/presentationml/2006/main">
  <p:tag name="KSO_WM_BEAUTIFY_FLAG" val=""/>
</p:tagLst>
</file>

<file path=ppt/tags/tag2520.xml><?xml version="1.0" encoding="utf-8"?>
<p:tagLst xmlns:p="http://schemas.openxmlformats.org/presentationml/2006/main">
  <p:tag name="KSO_WM_BEAUTIFY_FLAG" val=""/>
</p:tagLst>
</file>

<file path=ppt/tags/tag2521.xml><?xml version="1.0" encoding="utf-8"?>
<p:tagLst xmlns:p="http://schemas.openxmlformats.org/presentationml/2006/main">
  <p:tag name="KSO_WM_BEAUTIFY_FLAG" val=""/>
</p:tagLst>
</file>

<file path=ppt/tags/tag2522.xml><?xml version="1.0" encoding="utf-8"?>
<p:tagLst xmlns:p="http://schemas.openxmlformats.org/presentationml/2006/main">
  <p:tag name="KSO_WM_BEAUTIFY_FLAG" val=""/>
</p:tagLst>
</file>

<file path=ppt/tags/tag2523.xml><?xml version="1.0" encoding="utf-8"?>
<p:tagLst xmlns:p="http://schemas.openxmlformats.org/presentationml/2006/main">
  <p:tag name="KSO_WM_BEAUTIFY_FLAG" val=""/>
</p:tagLst>
</file>

<file path=ppt/tags/tag2524.xml><?xml version="1.0" encoding="utf-8"?>
<p:tagLst xmlns:p="http://schemas.openxmlformats.org/presentationml/2006/main">
  <p:tag name="KSO_WM_BEAUTIFY_FLAG" val=""/>
</p:tagLst>
</file>

<file path=ppt/tags/tag2525.xml><?xml version="1.0" encoding="utf-8"?>
<p:tagLst xmlns:p="http://schemas.openxmlformats.org/presentationml/2006/main">
  <p:tag name="KSO_WM_BEAUTIFY_FLAG" val=""/>
</p:tagLst>
</file>

<file path=ppt/tags/tag2526.xml><?xml version="1.0" encoding="utf-8"?>
<p:tagLst xmlns:p="http://schemas.openxmlformats.org/presentationml/2006/main">
  <p:tag name="KSO_WM_BEAUTIFY_FLAG" val=""/>
</p:tagLst>
</file>

<file path=ppt/tags/tag2527.xml><?xml version="1.0" encoding="utf-8"?>
<p:tagLst xmlns:p="http://schemas.openxmlformats.org/presentationml/2006/main">
  <p:tag name="KSO_WM_BEAUTIFY_FLAG" val=""/>
</p:tagLst>
</file>

<file path=ppt/tags/tag2528.xml><?xml version="1.0" encoding="utf-8"?>
<p:tagLst xmlns:p="http://schemas.openxmlformats.org/presentationml/2006/main">
  <p:tag name="KSO_WM_BEAUTIFY_FLAG" val=""/>
</p:tagLst>
</file>

<file path=ppt/tags/tag2529.xml><?xml version="1.0" encoding="utf-8"?>
<p:tagLst xmlns:p="http://schemas.openxmlformats.org/presentationml/2006/main">
  <p:tag name="KSO_WM_BEAUTIFY_FLAG" val=""/>
</p:tagLst>
</file>

<file path=ppt/tags/tag2530.xml><?xml version="1.0" encoding="utf-8"?>
<p:tagLst xmlns:p="http://schemas.openxmlformats.org/presentationml/2006/main">
  <p:tag name="KSO_WM_BEAUTIFY_FLAG" val=""/>
</p:tagLst>
</file>

<file path=ppt/tags/tag2531.xml><?xml version="1.0" encoding="utf-8"?>
<p:tagLst xmlns:p="http://schemas.openxmlformats.org/presentationml/2006/main">
  <p:tag name="KSO_WM_BEAUTIFY_FLAG" val=""/>
</p:tagLst>
</file>

<file path=ppt/tags/tag2532.xml><?xml version="1.0" encoding="utf-8"?>
<p:tagLst xmlns:p="http://schemas.openxmlformats.org/presentationml/2006/main">
  <p:tag name="KSO_WM_BEAUTIFY_FLAG" val=""/>
</p:tagLst>
</file>

<file path=ppt/tags/tag2533.xml><?xml version="1.0" encoding="utf-8"?>
<p:tagLst xmlns:p="http://schemas.openxmlformats.org/presentationml/2006/main">
  <p:tag name="KSO_WM_BEAUTIFY_FLAG" val=""/>
</p:tagLst>
</file>

<file path=ppt/tags/tag2534.xml><?xml version="1.0" encoding="utf-8"?>
<p:tagLst xmlns:p="http://schemas.openxmlformats.org/presentationml/2006/main">
  <p:tag name="KSO_WM_BEAUTIFY_FLAG" val=""/>
</p:tagLst>
</file>

<file path=ppt/tags/tag2535.xml><?xml version="1.0" encoding="utf-8"?>
<p:tagLst xmlns:p="http://schemas.openxmlformats.org/presentationml/2006/main">
  <p:tag name="KSO_WM_BEAUTIFY_FLAG" val=""/>
</p:tagLst>
</file>

<file path=ppt/tags/tag2536.xml><?xml version="1.0" encoding="utf-8"?>
<p:tagLst xmlns:p="http://schemas.openxmlformats.org/presentationml/2006/main">
  <p:tag name="KSO_WM_BEAUTIFY_FLAG" val=""/>
</p:tagLst>
</file>

<file path=ppt/tags/tag2537.xml><?xml version="1.0" encoding="utf-8"?>
<p:tagLst xmlns:p="http://schemas.openxmlformats.org/presentationml/2006/main">
  <p:tag name="KSO_WM_BEAUTIFY_FLAG" val=""/>
</p:tagLst>
</file>

<file path=ppt/tags/tag2538.xml><?xml version="1.0" encoding="utf-8"?>
<p:tagLst xmlns:p="http://schemas.openxmlformats.org/presentationml/2006/main">
  <p:tag name="KSO_WM_BEAUTIFY_FLAG" val=""/>
</p:tagLst>
</file>

<file path=ppt/tags/tag2539.xml><?xml version="1.0" encoding="utf-8"?>
<p:tagLst xmlns:p="http://schemas.openxmlformats.org/presentationml/2006/main">
  <p:tag name="KSO_WM_BEAUTIFY_FLAG" val=""/>
</p:tagLst>
</file>

<file path=ppt/tags/tag2540.xml><?xml version="1.0" encoding="utf-8"?>
<p:tagLst xmlns:p="http://schemas.openxmlformats.org/presentationml/2006/main">
  <p:tag name="KSO_WM_BEAUTIFY_FLAG" val=""/>
</p:tagLst>
</file>

<file path=ppt/tags/tag2541.xml><?xml version="1.0" encoding="utf-8"?>
<p:tagLst xmlns:p="http://schemas.openxmlformats.org/presentationml/2006/main">
  <p:tag name="KSO_WM_BEAUTIFY_FLAG" val=""/>
</p:tagLst>
</file>

<file path=ppt/tags/tag2542.xml><?xml version="1.0" encoding="utf-8"?>
<p:tagLst xmlns:p="http://schemas.openxmlformats.org/presentationml/2006/main">
  <p:tag name="KSO_WM_BEAUTIFY_FLAG" val=""/>
</p:tagLst>
</file>

<file path=ppt/tags/tag2543.xml><?xml version="1.0" encoding="utf-8"?>
<p:tagLst xmlns:p="http://schemas.openxmlformats.org/presentationml/2006/main">
  <p:tag name="KSO_WM_BEAUTIFY_FLAG" val=""/>
</p:tagLst>
</file>

<file path=ppt/tags/tag2544.xml><?xml version="1.0" encoding="utf-8"?>
<p:tagLst xmlns:p="http://schemas.openxmlformats.org/presentationml/2006/main">
  <p:tag name="KSO_WM_BEAUTIFY_FLAG" val=""/>
</p:tagLst>
</file>

<file path=ppt/tags/tag2545.xml><?xml version="1.0" encoding="utf-8"?>
<p:tagLst xmlns:p="http://schemas.openxmlformats.org/presentationml/2006/main">
  <p:tag name="KSO_WM_BEAUTIFY_FLAG" val=""/>
</p:tagLst>
</file>

<file path=ppt/tags/tag2546.xml><?xml version="1.0" encoding="utf-8"?>
<p:tagLst xmlns:p="http://schemas.openxmlformats.org/presentationml/2006/main">
  <p:tag name="KSO_WM_BEAUTIFY_FLAG" val=""/>
</p:tagLst>
</file>

<file path=ppt/tags/tag2547.xml><?xml version="1.0" encoding="utf-8"?>
<p:tagLst xmlns:p="http://schemas.openxmlformats.org/presentationml/2006/main">
  <p:tag name="KSO_WM_BEAUTIFY_FLAG" val=""/>
</p:tagLst>
</file>

<file path=ppt/tags/tag2548.xml><?xml version="1.0" encoding="utf-8"?>
<p:tagLst xmlns:p="http://schemas.openxmlformats.org/presentationml/2006/main">
  <p:tag name="KSO_WM_BEAUTIFY_FLAG" val=""/>
</p:tagLst>
</file>

<file path=ppt/tags/tag2549.xml><?xml version="1.0" encoding="utf-8"?>
<p:tagLst xmlns:p="http://schemas.openxmlformats.org/presentationml/2006/main">
  <p:tag name="KSO_WM_BEAUTIFY_FLAG" val=""/>
</p:tagLst>
</file>

<file path=ppt/tags/tag2550.xml><?xml version="1.0" encoding="utf-8"?>
<p:tagLst xmlns:p="http://schemas.openxmlformats.org/presentationml/2006/main">
  <p:tag name="KSO_WM_BEAUTIFY_FLAG" val=""/>
</p:tagLst>
</file>

<file path=ppt/tags/tag2551.xml><?xml version="1.0" encoding="utf-8"?>
<p:tagLst xmlns:p="http://schemas.openxmlformats.org/presentationml/2006/main">
  <p:tag name="KSO_WM_BEAUTIFY_FLAG" val=""/>
</p:tagLst>
</file>

<file path=ppt/tags/tag2552.xml><?xml version="1.0" encoding="utf-8"?>
<p:tagLst xmlns:p="http://schemas.openxmlformats.org/presentationml/2006/main">
  <p:tag name="KSO_WM_BEAUTIFY_FLAG" val=""/>
</p:tagLst>
</file>

<file path=ppt/tags/tag2553.xml><?xml version="1.0" encoding="utf-8"?>
<p:tagLst xmlns:p="http://schemas.openxmlformats.org/presentationml/2006/main">
  <p:tag name="KSO_WM_BEAUTIFY_FLAG" val=""/>
</p:tagLst>
</file>

<file path=ppt/tags/tag2554.xml><?xml version="1.0" encoding="utf-8"?>
<p:tagLst xmlns:p="http://schemas.openxmlformats.org/presentationml/2006/main">
  <p:tag name="KSO_WM_BEAUTIFY_FLAG" val=""/>
</p:tagLst>
</file>

<file path=ppt/tags/tag2555.xml><?xml version="1.0" encoding="utf-8"?>
<p:tagLst xmlns:p="http://schemas.openxmlformats.org/presentationml/2006/main">
  <p:tag name="KSO_WM_BEAUTIFY_FLAG" val=""/>
</p:tagLst>
</file>

<file path=ppt/tags/tag2556.xml><?xml version="1.0" encoding="utf-8"?>
<p:tagLst xmlns:p="http://schemas.openxmlformats.org/presentationml/2006/main">
  <p:tag name="KSO_WM_BEAUTIFY_FLAG" val=""/>
</p:tagLst>
</file>

<file path=ppt/tags/tag2557.xml><?xml version="1.0" encoding="utf-8"?>
<p:tagLst xmlns:p="http://schemas.openxmlformats.org/presentationml/2006/main">
  <p:tag name="KSO_WM_BEAUTIFY_FLAG" val=""/>
</p:tagLst>
</file>

<file path=ppt/tags/tag2558.xml><?xml version="1.0" encoding="utf-8"?>
<p:tagLst xmlns:p="http://schemas.openxmlformats.org/presentationml/2006/main">
  <p:tag name="KSO_WM_BEAUTIFY_FLAG" val=""/>
</p:tagLst>
</file>

<file path=ppt/tags/tag2559.xml><?xml version="1.0" encoding="utf-8"?>
<p:tagLst xmlns:p="http://schemas.openxmlformats.org/presentationml/2006/main">
  <p:tag name="KSO_WM_BEAUTIFY_FLAG" val=""/>
</p:tagLst>
</file>

<file path=ppt/tags/tag2560.xml><?xml version="1.0" encoding="utf-8"?>
<p:tagLst xmlns:p="http://schemas.openxmlformats.org/presentationml/2006/main">
  <p:tag name="KSO_WM_BEAUTIFY_FLAG" val=""/>
</p:tagLst>
</file>

<file path=ppt/tags/tag2561.xml><?xml version="1.0" encoding="utf-8"?>
<p:tagLst xmlns:p="http://schemas.openxmlformats.org/presentationml/2006/main">
  <p:tag name="KSO_WM_BEAUTIFY_FLAG" val=""/>
</p:tagLst>
</file>

<file path=ppt/tags/tag2562.xml><?xml version="1.0" encoding="utf-8"?>
<p:tagLst xmlns:p="http://schemas.openxmlformats.org/presentationml/2006/main">
  <p:tag name="KSO_WM_BEAUTIFY_FLAG" val=""/>
</p:tagLst>
</file>

<file path=ppt/tags/tag2563.xml><?xml version="1.0" encoding="utf-8"?>
<p:tagLst xmlns:p="http://schemas.openxmlformats.org/presentationml/2006/main">
  <p:tag name="KSO_WM_BEAUTIFY_FLAG" val=""/>
</p:tagLst>
</file>

<file path=ppt/tags/tag2564.xml><?xml version="1.0" encoding="utf-8"?>
<p:tagLst xmlns:p="http://schemas.openxmlformats.org/presentationml/2006/main">
  <p:tag name="KSO_WM_BEAUTIFY_FLAG" val=""/>
</p:tagLst>
</file>

<file path=ppt/tags/tag2565.xml><?xml version="1.0" encoding="utf-8"?>
<p:tagLst xmlns:p="http://schemas.openxmlformats.org/presentationml/2006/main">
  <p:tag name="KSO_WM_BEAUTIFY_FLAG" val=""/>
</p:tagLst>
</file>

<file path=ppt/tags/tag2566.xml><?xml version="1.0" encoding="utf-8"?>
<p:tagLst xmlns:p="http://schemas.openxmlformats.org/presentationml/2006/main">
  <p:tag name="KSO_WM_BEAUTIFY_FLAG" val=""/>
</p:tagLst>
</file>

<file path=ppt/tags/tag2567.xml><?xml version="1.0" encoding="utf-8"?>
<p:tagLst xmlns:p="http://schemas.openxmlformats.org/presentationml/2006/main">
  <p:tag name="KSO_WM_BEAUTIFY_FLAG" val=""/>
</p:tagLst>
</file>

<file path=ppt/tags/tag2568.xml><?xml version="1.0" encoding="utf-8"?>
<p:tagLst xmlns:p="http://schemas.openxmlformats.org/presentationml/2006/main">
  <p:tag name="KSO_WM_BEAUTIFY_FLAG" val=""/>
</p:tagLst>
</file>

<file path=ppt/tags/tag2569.xml><?xml version="1.0" encoding="utf-8"?>
<p:tagLst xmlns:p="http://schemas.openxmlformats.org/presentationml/2006/main">
  <p:tag name="KSO_WM_BEAUTIFY_FLAG" val=""/>
</p:tagLst>
</file>

<file path=ppt/tags/tag2570.xml><?xml version="1.0" encoding="utf-8"?>
<p:tagLst xmlns:p="http://schemas.openxmlformats.org/presentationml/2006/main">
  <p:tag name="KSO_WM_BEAUTIFY_FLAG" val=""/>
</p:tagLst>
</file>

<file path=ppt/tags/tag2571.xml><?xml version="1.0" encoding="utf-8"?>
<p:tagLst xmlns:p="http://schemas.openxmlformats.org/presentationml/2006/main">
  <p:tag name="KSO_WM_BEAUTIFY_FLAG" val=""/>
</p:tagLst>
</file>

<file path=ppt/tags/tag2572.xml><?xml version="1.0" encoding="utf-8"?>
<p:tagLst xmlns:p="http://schemas.openxmlformats.org/presentationml/2006/main">
  <p:tag name="KSO_WM_BEAUTIFY_FLAG" val=""/>
</p:tagLst>
</file>

<file path=ppt/tags/tag2573.xml><?xml version="1.0" encoding="utf-8"?>
<p:tagLst xmlns:p="http://schemas.openxmlformats.org/presentationml/2006/main">
  <p:tag name="KSO_WM_BEAUTIFY_FLAG" val=""/>
</p:tagLst>
</file>

<file path=ppt/tags/tag2574.xml><?xml version="1.0" encoding="utf-8"?>
<p:tagLst xmlns:p="http://schemas.openxmlformats.org/presentationml/2006/main">
  <p:tag name="KSO_WM_BEAUTIFY_FLAG" val=""/>
</p:tagLst>
</file>

<file path=ppt/tags/tag2575.xml><?xml version="1.0" encoding="utf-8"?>
<p:tagLst xmlns:p="http://schemas.openxmlformats.org/presentationml/2006/main">
  <p:tag name="KSO_WM_BEAUTIFY_FLAG" val=""/>
</p:tagLst>
</file>

<file path=ppt/tags/tag2576.xml><?xml version="1.0" encoding="utf-8"?>
<p:tagLst xmlns:p="http://schemas.openxmlformats.org/presentationml/2006/main">
  <p:tag name="KSO_WM_BEAUTIFY_FLAG" val=""/>
</p:tagLst>
</file>

<file path=ppt/tags/tag2577.xml><?xml version="1.0" encoding="utf-8"?>
<p:tagLst xmlns:p="http://schemas.openxmlformats.org/presentationml/2006/main">
  <p:tag name="KSO_WM_BEAUTIFY_FLAG" val=""/>
</p:tagLst>
</file>

<file path=ppt/tags/tag2578.xml><?xml version="1.0" encoding="utf-8"?>
<p:tagLst xmlns:p="http://schemas.openxmlformats.org/presentationml/2006/main">
  <p:tag name="KSO_WM_BEAUTIFY_FLAG" val=""/>
</p:tagLst>
</file>

<file path=ppt/tags/tag2579.xml><?xml version="1.0" encoding="utf-8"?>
<p:tagLst xmlns:p="http://schemas.openxmlformats.org/presentationml/2006/main">
  <p:tag name="KSO_WM_BEAUTIFY_FLAG" val=""/>
</p:tagLst>
</file>

<file path=ppt/tags/tag2580.xml><?xml version="1.0" encoding="utf-8"?>
<p:tagLst xmlns:p="http://schemas.openxmlformats.org/presentationml/2006/main">
  <p:tag name="KSO_WM_BEAUTIFY_FLAG" val=""/>
</p:tagLst>
</file>

<file path=ppt/tags/tag2581.xml><?xml version="1.0" encoding="utf-8"?>
<p:tagLst xmlns:p="http://schemas.openxmlformats.org/presentationml/2006/main">
  <p:tag name="KSO_WM_BEAUTIFY_FLAG" val=""/>
</p:tagLst>
</file>

<file path=ppt/tags/tag2582.xml><?xml version="1.0" encoding="utf-8"?>
<p:tagLst xmlns:p="http://schemas.openxmlformats.org/presentationml/2006/main">
  <p:tag name="KSO_WM_BEAUTIFY_FLAG" val=""/>
</p:tagLst>
</file>

<file path=ppt/tags/tag2583.xml><?xml version="1.0" encoding="utf-8"?>
<p:tagLst xmlns:p="http://schemas.openxmlformats.org/presentationml/2006/main">
  <p:tag name="KSO_WM_BEAUTIFY_FLAG" val=""/>
</p:tagLst>
</file>

<file path=ppt/tags/tag2584.xml><?xml version="1.0" encoding="utf-8"?>
<p:tagLst xmlns:p="http://schemas.openxmlformats.org/presentationml/2006/main">
  <p:tag name="KSO_WM_BEAUTIFY_FLAG" val=""/>
</p:tagLst>
</file>

<file path=ppt/tags/tag2585.xml><?xml version="1.0" encoding="utf-8"?>
<p:tagLst xmlns:p="http://schemas.openxmlformats.org/presentationml/2006/main">
  <p:tag name="KSO_WM_BEAUTIFY_FLAG" val=""/>
</p:tagLst>
</file>

<file path=ppt/tags/tag2586.xml><?xml version="1.0" encoding="utf-8"?>
<p:tagLst xmlns:p="http://schemas.openxmlformats.org/presentationml/2006/main">
  <p:tag name="KSO_WM_BEAUTIFY_FLAG" val=""/>
</p:tagLst>
</file>

<file path=ppt/tags/tag2587.xml><?xml version="1.0" encoding="utf-8"?>
<p:tagLst xmlns:p="http://schemas.openxmlformats.org/presentationml/2006/main">
  <p:tag name="KSO_WM_BEAUTIFY_FLAG" val=""/>
</p:tagLst>
</file>

<file path=ppt/tags/tag2588.xml><?xml version="1.0" encoding="utf-8"?>
<p:tagLst xmlns:p="http://schemas.openxmlformats.org/presentationml/2006/main">
  <p:tag name="KSO_WM_BEAUTIFY_FLAG" val=""/>
</p:tagLst>
</file>

<file path=ppt/tags/tag2589.xml><?xml version="1.0" encoding="utf-8"?>
<p:tagLst xmlns:p="http://schemas.openxmlformats.org/presentationml/2006/main">
  <p:tag name="KSO_WM_BEAUTIFY_FLAG" val=""/>
</p:tagLst>
</file>

<file path=ppt/tags/tag2590.xml><?xml version="1.0" encoding="utf-8"?>
<p:tagLst xmlns:p="http://schemas.openxmlformats.org/presentationml/2006/main">
  <p:tag name="KSO_WM_BEAUTIFY_FLAG" val=""/>
</p:tagLst>
</file>

<file path=ppt/tags/tag2591.xml><?xml version="1.0" encoding="utf-8"?>
<p:tagLst xmlns:p="http://schemas.openxmlformats.org/presentationml/2006/main">
  <p:tag name="KSO_WM_BEAUTIFY_FLAG" val=""/>
</p:tagLst>
</file>

<file path=ppt/tags/tag2592.xml><?xml version="1.0" encoding="utf-8"?>
<p:tagLst xmlns:p="http://schemas.openxmlformats.org/presentationml/2006/main">
  <p:tag name="KSO_WM_BEAUTIFY_FLAG" val=""/>
</p:tagLst>
</file>

<file path=ppt/tags/tag2593.xml><?xml version="1.0" encoding="utf-8"?>
<p:tagLst xmlns:p="http://schemas.openxmlformats.org/presentationml/2006/main">
  <p:tag name="KSO_WM_BEAUTIFY_FLAG" val=""/>
</p:tagLst>
</file>

<file path=ppt/tags/tag2594.xml><?xml version="1.0" encoding="utf-8"?>
<p:tagLst xmlns:p="http://schemas.openxmlformats.org/presentationml/2006/main">
  <p:tag name="KSO_WM_BEAUTIFY_FLAG" val=""/>
</p:tagLst>
</file>

<file path=ppt/tags/tag2595.xml><?xml version="1.0" encoding="utf-8"?>
<p:tagLst xmlns:p="http://schemas.openxmlformats.org/presentationml/2006/main">
  <p:tag name="KSO_WM_BEAUTIFY_FLAG" val=""/>
</p:tagLst>
</file>

<file path=ppt/tags/tag2596.xml><?xml version="1.0" encoding="utf-8"?>
<p:tagLst xmlns:p="http://schemas.openxmlformats.org/presentationml/2006/main">
  <p:tag name="KSO_WM_BEAUTIFY_FLAG" val=""/>
</p:tagLst>
</file>

<file path=ppt/tags/tag2597.xml><?xml version="1.0" encoding="utf-8"?>
<p:tagLst xmlns:p="http://schemas.openxmlformats.org/presentationml/2006/main">
  <p:tag name="KSO_WM_BEAUTIFY_FLAG" val=""/>
</p:tagLst>
</file>

<file path=ppt/tags/tag2598.xml><?xml version="1.0" encoding="utf-8"?>
<p:tagLst xmlns:p="http://schemas.openxmlformats.org/presentationml/2006/main">
  <p:tag name="KSO_WM_BEAUTIFY_FLAG" val=""/>
</p:tagLst>
</file>

<file path=ppt/tags/tag2599.xml><?xml version="1.0" encoding="utf-8"?>
<p:tagLst xmlns:p="http://schemas.openxmlformats.org/presentationml/2006/main">
  <p:tag name="KSO_WM_BEAUTIFY_FLAG" val=""/>
</p:tagLst>
</file>

<file path=ppt/tags/tag2600.xml><?xml version="1.0" encoding="utf-8"?>
<p:tagLst xmlns:p="http://schemas.openxmlformats.org/presentationml/2006/main">
  <p:tag name="KSO_WM_BEAUTIFY_FLAG" val=""/>
</p:tagLst>
</file>

<file path=ppt/tags/tag2601.xml><?xml version="1.0" encoding="utf-8"?>
<p:tagLst xmlns:p="http://schemas.openxmlformats.org/presentationml/2006/main">
  <p:tag name="KSO_WM_BEAUTIFY_FLAG" val=""/>
</p:tagLst>
</file>

<file path=ppt/tags/tag2602.xml><?xml version="1.0" encoding="utf-8"?>
<p:tagLst xmlns:p="http://schemas.openxmlformats.org/presentationml/2006/main">
  <p:tag name="KSO_WM_BEAUTIFY_FLAG" val=""/>
</p:tagLst>
</file>

<file path=ppt/tags/tag2603.xml><?xml version="1.0" encoding="utf-8"?>
<p:tagLst xmlns:p="http://schemas.openxmlformats.org/presentationml/2006/main">
  <p:tag name="KSO_WM_BEAUTIFY_FLAG" val=""/>
</p:tagLst>
</file>

<file path=ppt/tags/tag2604.xml><?xml version="1.0" encoding="utf-8"?>
<p:tagLst xmlns:p="http://schemas.openxmlformats.org/presentationml/2006/main">
  <p:tag name="KSO_WM_BEAUTIFY_FLAG" val=""/>
</p:tagLst>
</file>

<file path=ppt/tags/tag2605.xml><?xml version="1.0" encoding="utf-8"?>
<p:tagLst xmlns:p="http://schemas.openxmlformats.org/presentationml/2006/main">
  <p:tag name="KSO_WM_BEAUTIFY_FLAG" val=""/>
</p:tagLst>
</file>

<file path=ppt/tags/tag2606.xml><?xml version="1.0" encoding="utf-8"?>
<p:tagLst xmlns:p="http://schemas.openxmlformats.org/presentationml/2006/main">
  <p:tag name="KSO_WM_BEAUTIFY_FLAG" val=""/>
</p:tagLst>
</file>

<file path=ppt/tags/tag2607.xml><?xml version="1.0" encoding="utf-8"?>
<p:tagLst xmlns:p="http://schemas.openxmlformats.org/presentationml/2006/main">
  <p:tag name="KSO_WM_BEAUTIFY_FLAG" val=""/>
</p:tagLst>
</file>

<file path=ppt/tags/tag2608.xml><?xml version="1.0" encoding="utf-8"?>
<p:tagLst xmlns:p="http://schemas.openxmlformats.org/presentationml/2006/main">
  <p:tag name="KSO_WM_BEAUTIFY_FLAG" val=""/>
</p:tagLst>
</file>

<file path=ppt/tags/tag2609.xml><?xml version="1.0" encoding="utf-8"?>
<p:tagLst xmlns:p="http://schemas.openxmlformats.org/presentationml/2006/main">
  <p:tag name="KSO_WM_BEAUTIFY_FLAG" val=""/>
</p:tagLst>
</file>

<file path=ppt/tags/tag2610.xml><?xml version="1.0" encoding="utf-8"?>
<p:tagLst xmlns:p="http://schemas.openxmlformats.org/presentationml/2006/main">
  <p:tag name="KSO_WM_BEAUTIFY_FLAG" val=""/>
</p:tagLst>
</file>

<file path=ppt/tags/tag2611.xml><?xml version="1.0" encoding="utf-8"?>
<p:tagLst xmlns:p="http://schemas.openxmlformats.org/presentationml/2006/main">
  <p:tag name="KSO_WM_BEAUTIFY_FLAG" val=""/>
</p:tagLst>
</file>

<file path=ppt/tags/tag2612.xml><?xml version="1.0" encoding="utf-8"?>
<p:tagLst xmlns:p="http://schemas.openxmlformats.org/presentationml/2006/main">
  <p:tag name="KSO_WM_BEAUTIFY_FLAG" val=""/>
</p:tagLst>
</file>

<file path=ppt/tags/tag2613.xml><?xml version="1.0" encoding="utf-8"?>
<p:tagLst xmlns:p="http://schemas.openxmlformats.org/presentationml/2006/main">
  <p:tag name="KSO_WM_BEAUTIFY_FLAG" val=""/>
</p:tagLst>
</file>

<file path=ppt/tags/tag2614.xml><?xml version="1.0" encoding="utf-8"?>
<p:tagLst xmlns:p="http://schemas.openxmlformats.org/presentationml/2006/main">
  <p:tag name="KSO_WM_BEAUTIFY_FLAG" val=""/>
</p:tagLst>
</file>

<file path=ppt/tags/tag2615.xml><?xml version="1.0" encoding="utf-8"?>
<p:tagLst xmlns:p="http://schemas.openxmlformats.org/presentationml/2006/main">
  <p:tag name="KSO_WM_BEAUTIFY_FLAG" val=""/>
</p:tagLst>
</file>

<file path=ppt/tags/tag2616.xml><?xml version="1.0" encoding="utf-8"?>
<p:tagLst xmlns:p="http://schemas.openxmlformats.org/presentationml/2006/main">
  <p:tag name="KSO_WM_BEAUTIFY_FLAG" val=""/>
</p:tagLst>
</file>

<file path=ppt/tags/tag2617.xml><?xml version="1.0" encoding="utf-8"?>
<p:tagLst xmlns:p="http://schemas.openxmlformats.org/presentationml/2006/main">
  <p:tag name="KSO_WM_BEAUTIFY_FLAG" val=""/>
</p:tagLst>
</file>

<file path=ppt/tags/tag2618.xml><?xml version="1.0" encoding="utf-8"?>
<p:tagLst xmlns:p="http://schemas.openxmlformats.org/presentationml/2006/main">
  <p:tag name="KSO_WM_BEAUTIFY_FLAG" val=""/>
</p:tagLst>
</file>

<file path=ppt/tags/tag2619.xml><?xml version="1.0" encoding="utf-8"?>
<p:tagLst xmlns:p="http://schemas.openxmlformats.org/presentationml/2006/main">
  <p:tag name="KSO_WM_BEAUTIFY_FLAG" val=""/>
</p:tagLst>
</file>

<file path=ppt/tags/tag2620.xml><?xml version="1.0" encoding="utf-8"?>
<p:tagLst xmlns:p="http://schemas.openxmlformats.org/presentationml/2006/main">
  <p:tag name="KSO_WM_BEAUTIFY_FLAG" val=""/>
</p:tagLst>
</file>

<file path=ppt/tags/tag2621.xml><?xml version="1.0" encoding="utf-8"?>
<p:tagLst xmlns:p="http://schemas.openxmlformats.org/presentationml/2006/main">
  <p:tag name="KSO_WM_BEAUTIFY_FLAG" val=""/>
</p:tagLst>
</file>

<file path=ppt/tags/tag2622.xml><?xml version="1.0" encoding="utf-8"?>
<p:tagLst xmlns:p="http://schemas.openxmlformats.org/presentationml/2006/main">
  <p:tag name="KSO_WM_BEAUTIFY_FLAG" val=""/>
</p:tagLst>
</file>

<file path=ppt/tags/tag2623.xml><?xml version="1.0" encoding="utf-8"?>
<p:tagLst xmlns:p="http://schemas.openxmlformats.org/presentationml/2006/main">
  <p:tag name="KSO_WM_BEAUTIFY_FLAG" val=""/>
</p:tagLst>
</file>

<file path=ppt/tags/tag2624.xml><?xml version="1.0" encoding="utf-8"?>
<p:tagLst xmlns:p="http://schemas.openxmlformats.org/presentationml/2006/main">
  <p:tag name="KSO_WM_BEAUTIFY_FLAG" val=""/>
</p:tagLst>
</file>

<file path=ppt/tags/tag2625.xml><?xml version="1.0" encoding="utf-8"?>
<p:tagLst xmlns:p="http://schemas.openxmlformats.org/presentationml/2006/main">
  <p:tag name="KSO_WM_BEAUTIFY_FLAG" val=""/>
</p:tagLst>
</file>

<file path=ppt/tags/tag2626.xml><?xml version="1.0" encoding="utf-8"?>
<p:tagLst xmlns:p="http://schemas.openxmlformats.org/presentationml/2006/main">
  <p:tag name="KSO_WM_BEAUTIFY_FLAG" val=""/>
</p:tagLst>
</file>

<file path=ppt/tags/tag2627.xml><?xml version="1.0" encoding="utf-8"?>
<p:tagLst xmlns:p="http://schemas.openxmlformats.org/presentationml/2006/main">
  <p:tag name="KSO_WM_BEAUTIFY_FLAG" val=""/>
</p:tagLst>
</file>

<file path=ppt/tags/tag2628.xml><?xml version="1.0" encoding="utf-8"?>
<p:tagLst xmlns:p="http://schemas.openxmlformats.org/presentationml/2006/main">
  <p:tag name="KSO_WM_BEAUTIFY_FLAG" val=""/>
</p:tagLst>
</file>

<file path=ppt/tags/tag2629.xml><?xml version="1.0" encoding="utf-8"?>
<p:tagLst xmlns:p="http://schemas.openxmlformats.org/presentationml/2006/main">
  <p:tag name="KSO_WM_BEAUTIFY_FLAG" val=""/>
</p:tagLst>
</file>

<file path=ppt/tags/tag2630.xml><?xml version="1.0" encoding="utf-8"?>
<p:tagLst xmlns:p="http://schemas.openxmlformats.org/presentationml/2006/main">
  <p:tag name="KSO_WM_BEAUTIFY_FLAG" val=""/>
</p:tagLst>
</file>

<file path=ppt/tags/tag2631.xml><?xml version="1.0" encoding="utf-8"?>
<p:tagLst xmlns:p="http://schemas.openxmlformats.org/presentationml/2006/main">
  <p:tag name="KSO_WM_BEAUTIFY_FLAG" val=""/>
</p:tagLst>
</file>

<file path=ppt/tags/tag2632.xml><?xml version="1.0" encoding="utf-8"?>
<p:tagLst xmlns:p="http://schemas.openxmlformats.org/presentationml/2006/main">
  <p:tag name="KSO_WM_BEAUTIFY_FLAG" val=""/>
</p:tagLst>
</file>

<file path=ppt/tags/tag2633.xml><?xml version="1.0" encoding="utf-8"?>
<p:tagLst xmlns:p="http://schemas.openxmlformats.org/presentationml/2006/main">
  <p:tag name="KSO_WM_BEAUTIFY_FLAG" val=""/>
</p:tagLst>
</file>

<file path=ppt/tags/tag2634.xml><?xml version="1.0" encoding="utf-8"?>
<p:tagLst xmlns:p="http://schemas.openxmlformats.org/presentationml/2006/main">
  <p:tag name="KSO_WM_BEAUTIFY_FLAG" val=""/>
</p:tagLst>
</file>

<file path=ppt/tags/tag2635.xml><?xml version="1.0" encoding="utf-8"?>
<p:tagLst xmlns:p="http://schemas.openxmlformats.org/presentationml/2006/main">
  <p:tag name="KSO_WM_BEAUTIFY_FLAG" val=""/>
</p:tagLst>
</file>

<file path=ppt/tags/tag2636.xml><?xml version="1.0" encoding="utf-8"?>
<p:tagLst xmlns:p="http://schemas.openxmlformats.org/presentationml/2006/main">
  <p:tag name="KSO_WM_BEAUTIFY_FLAG" val=""/>
</p:tagLst>
</file>

<file path=ppt/tags/tag2637.xml><?xml version="1.0" encoding="utf-8"?>
<p:tagLst xmlns:p="http://schemas.openxmlformats.org/presentationml/2006/main">
  <p:tag name="KSO_WM_BEAUTIFY_FLAG" val=""/>
</p:tagLst>
</file>

<file path=ppt/tags/tag2638.xml><?xml version="1.0" encoding="utf-8"?>
<p:tagLst xmlns:p="http://schemas.openxmlformats.org/presentationml/2006/main">
  <p:tag name="KSO_WM_BEAUTIFY_FLAG" val=""/>
</p:tagLst>
</file>

<file path=ppt/tags/tag2639.xml><?xml version="1.0" encoding="utf-8"?>
<p:tagLst xmlns:p="http://schemas.openxmlformats.org/presentationml/2006/main">
  <p:tag name="KSO_WM_BEAUTIFY_FLAG" val=""/>
</p:tagLst>
</file>

<file path=ppt/tags/tag2640.xml><?xml version="1.0" encoding="utf-8"?>
<p:tagLst xmlns:p="http://schemas.openxmlformats.org/presentationml/2006/main">
  <p:tag name="KSO_WM_BEAUTIFY_FLAG" val=""/>
</p:tagLst>
</file>

<file path=ppt/tags/tag2641.xml><?xml version="1.0" encoding="utf-8"?>
<p:tagLst xmlns:p="http://schemas.openxmlformats.org/presentationml/2006/main">
  <p:tag name="KSO_WM_BEAUTIFY_FLAG" val=""/>
</p:tagLst>
</file>

<file path=ppt/tags/tag2642.xml><?xml version="1.0" encoding="utf-8"?>
<p:tagLst xmlns:p="http://schemas.openxmlformats.org/presentationml/2006/main">
  <p:tag name="KSO_WM_BEAUTIFY_FLAG" val=""/>
</p:tagLst>
</file>

<file path=ppt/tags/tag2643.xml><?xml version="1.0" encoding="utf-8"?>
<p:tagLst xmlns:p="http://schemas.openxmlformats.org/presentationml/2006/main">
  <p:tag name="KSO_WM_BEAUTIFY_FLAG" val=""/>
</p:tagLst>
</file>

<file path=ppt/tags/tag2644.xml><?xml version="1.0" encoding="utf-8"?>
<p:tagLst xmlns:p="http://schemas.openxmlformats.org/presentationml/2006/main">
  <p:tag name="KSO_WM_BEAUTIFY_FLAG" val=""/>
</p:tagLst>
</file>

<file path=ppt/tags/tag2645.xml><?xml version="1.0" encoding="utf-8"?>
<p:tagLst xmlns:p="http://schemas.openxmlformats.org/presentationml/2006/main">
  <p:tag name="KSO_WM_BEAUTIFY_FLAG" val=""/>
</p:tagLst>
</file>

<file path=ppt/tags/tag2646.xml><?xml version="1.0" encoding="utf-8"?>
<p:tagLst xmlns:p="http://schemas.openxmlformats.org/presentationml/2006/main">
  <p:tag name="KSO_WM_BEAUTIFY_FLAG" val=""/>
</p:tagLst>
</file>

<file path=ppt/tags/tag2647.xml><?xml version="1.0" encoding="utf-8"?>
<p:tagLst xmlns:p="http://schemas.openxmlformats.org/presentationml/2006/main">
  <p:tag name="KSO_WM_BEAUTIFY_FLAG" val=""/>
</p:tagLst>
</file>

<file path=ppt/tags/tag2648.xml><?xml version="1.0" encoding="utf-8"?>
<p:tagLst xmlns:p="http://schemas.openxmlformats.org/presentationml/2006/main">
  <p:tag name="KSO_WM_BEAUTIFY_FLAG" val=""/>
</p:tagLst>
</file>

<file path=ppt/tags/tag2649.xml><?xml version="1.0" encoding="utf-8"?>
<p:tagLst xmlns:p="http://schemas.openxmlformats.org/presentationml/2006/main">
  <p:tag name="KSO_WM_BEAUTIFY_FLAG" val=""/>
</p:tagLst>
</file>

<file path=ppt/tags/tag2650.xml><?xml version="1.0" encoding="utf-8"?>
<p:tagLst xmlns:p="http://schemas.openxmlformats.org/presentationml/2006/main">
  <p:tag name="KSO_WM_BEAUTIFY_FLAG" val=""/>
</p:tagLst>
</file>

<file path=ppt/tags/tag2651.xml><?xml version="1.0" encoding="utf-8"?>
<p:tagLst xmlns:p="http://schemas.openxmlformats.org/presentationml/2006/main">
  <p:tag name="KSO_WM_BEAUTIFY_FLAG" val=""/>
</p:tagLst>
</file>

<file path=ppt/tags/tag2652.xml><?xml version="1.0" encoding="utf-8"?>
<p:tagLst xmlns:p="http://schemas.openxmlformats.org/presentationml/2006/main">
  <p:tag name="KSO_WM_BEAUTIFY_FLAG" val=""/>
</p:tagLst>
</file>

<file path=ppt/tags/tag2653.xml><?xml version="1.0" encoding="utf-8"?>
<p:tagLst xmlns:p="http://schemas.openxmlformats.org/presentationml/2006/main">
  <p:tag name="KSO_WM_BEAUTIFY_FLAG" val=""/>
</p:tagLst>
</file>

<file path=ppt/tags/tag2654.xml><?xml version="1.0" encoding="utf-8"?>
<p:tagLst xmlns:p="http://schemas.openxmlformats.org/presentationml/2006/main">
  <p:tag name="KSO_WM_BEAUTIFY_FLAG" val=""/>
</p:tagLst>
</file>

<file path=ppt/tags/tag2655.xml><?xml version="1.0" encoding="utf-8"?>
<p:tagLst xmlns:p="http://schemas.openxmlformats.org/presentationml/2006/main">
  <p:tag name="KSO_WM_BEAUTIFY_FLAG" val=""/>
</p:tagLst>
</file>

<file path=ppt/tags/tag2656.xml><?xml version="1.0" encoding="utf-8"?>
<p:tagLst xmlns:p="http://schemas.openxmlformats.org/presentationml/2006/main">
  <p:tag name="KSO_WM_BEAUTIFY_FLAG" val=""/>
</p:tagLst>
</file>

<file path=ppt/tags/tag2657.xml><?xml version="1.0" encoding="utf-8"?>
<p:tagLst xmlns:p="http://schemas.openxmlformats.org/presentationml/2006/main">
  <p:tag name="KSO_WM_BEAUTIFY_FLAG" val=""/>
</p:tagLst>
</file>

<file path=ppt/tags/tag2658.xml><?xml version="1.0" encoding="utf-8"?>
<p:tagLst xmlns:p="http://schemas.openxmlformats.org/presentationml/2006/main">
  <p:tag name="KSO_WM_BEAUTIFY_FLAG" val=""/>
</p:tagLst>
</file>

<file path=ppt/tags/tag2659.xml><?xml version="1.0" encoding="utf-8"?>
<p:tagLst xmlns:p="http://schemas.openxmlformats.org/presentationml/2006/main">
  <p:tag name="KSO_WM_BEAUTIFY_FLAG" val=""/>
</p:tagLst>
</file>

<file path=ppt/tags/tag2660.xml><?xml version="1.0" encoding="utf-8"?>
<p:tagLst xmlns:p="http://schemas.openxmlformats.org/presentationml/2006/main">
  <p:tag name="KSO_WM_BEAUTIFY_FLAG" val=""/>
</p:tagLst>
</file>

<file path=ppt/tags/tag2661.xml><?xml version="1.0" encoding="utf-8"?>
<p:tagLst xmlns:p="http://schemas.openxmlformats.org/presentationml/2006/main">
  <p:tag name="KSO_WM_BEAUTIFY_FLAG" val=""/>
</p:tagLst>
</file>

<file path=ppt/tags/tag2662.xml><?xml version="1.0" encoding="utf-8"?>
<p:tagLst xmlns:p="http://schemas.openxmlformats.org/presentationml/2006/main">
  <p:tag name="KSO_WM_BEAUTIFY_FLAG" val=""/>
</p:tagLst>
</file>

<file path=ppt/tags/tag2663.xml><?xml version="1.0" encoding="utf-8"?>
<p:tagLst xmlns:p="http://schemas.openxmlformats.org/presentationml/2006/main">
  <p:tag name="KSO_WM_BEAUTIFY_FLAG" val=""/>
</p:tagLst>
</file>

<file path=ppt/tags/tag2664.xml><?xml version="1.0" encoding="utf-8"?>
<p:tagLst xmlns:p="http://schemas.openxmlformats.org/presentationml/2006/main">
  <p:tag name="KSO_WM_BEAUTIFY_FLAG" val=""/>
</p:tagLst>
</file>

<file path=ppt/tags/tag2665.xml><?xml version="1.0" encoding="utf-8"?>
<p:tagLst xmlns:p="http://schemas.openxmlformats.org/presentationml/2006/main">
  <p:tag name="KSO_WM_BEAUTIFY_FLAG" val=""/>
</p:tagLst>
</file>

<file path=ppt/tags/tag2666.xml><?xml version="1.0" encoding="utf-8"?>
<p:tagLst xmlns:p="http://schemas.openxmlformats.org/presentationml/2006/main">
  <p:tag name="KSO_WM_BEAUTIFY_FLAG" val=""/>
</p:tagLst>
</file>

<file path=ppt/tags/tag2667.xml><?xml version="1.0" encoding="utf-8"?>
<p:tagLst xmlns:p="http://schemas.openxmlformats.org/presentationml/2006/main">
  <p:tag name="KSO_WM_BEAUTIFY_FLAG" val=""/>
</p:tagLst>
</file>

<file path=ppt/tags/tag2668.xml><?xml version="1.0" encoding="utf-8"?>
<p:tagLst xmlns:p="http://schemas.openxmlformats.org/presentationml/2006/main">
  <p:tag name="KSO_WM_BEAUTIFY_FLAG" val=""/>
</p:tagLst>
</file>

<file path=ppt/tags/tag2669.xml><?xml version="1.0" encoding="utf-8"?>
<p:tagLst xmlns:p="http://schemas.openxmlformats.org/presentationml/2006/main">
  <p:tag name="KSO_WM_BEAUTIFY_FLAG" val=""/>
</p:tagLst>
</file>

<file path=ppt/tags/tag2670.xml><?xml version="1.0" encoding="utf-8"?>
<p:tagLst xmlns:p="http://schemas.openxmlformats.org/presentationml/2006/main">
  <p:tag name="KSO_WM_BEAUTIFY_FLAG" val=""/>
</p:tagLst>
</file>

<file path=ppt/tags/tag2671.xml><?xml version="1.0" encoding="utf-8"?>
<p:tagLst xmlns:p="http://schemas.openxmlformats.org/presentationml/2006/main">
  <p:tag name="KSO_WM_BEAUTIFY_FLAG" val=""/>
</p:tagLst>
</file>

<file path=ppt/tags/tag2672.xml><?xml version="1.0" encoding="utf-8"?>
<p:tagLst xmlns:p="http://schemas.openxmlformats.org/presentationml/2006/main">
  <p:tag name="KSO_WM_BEAUTIFY_FLAG" val=""/>
</p:tagLst>
</file>

<file path=ppt/tags/tag2673.xml><?xml version="1.0" encoding="utf-8"?>
<p:tagLst xmlns:p="http://schemas.openxmlformats.org/presentationml/2006/main">
  <p:tag name="KSO_WM_BEAUTIFY_FLAG" val=""/>
</p:tagLst>
</file>

<file path=ppt/tags/tag2674.xml><?xml version="1.0" encoding="utf-8"?>
<p:tagLst xmlns:p="http://schemas.openxmlformats.org/presentationml/2006/main">
  <p:tag name="KSO_WM_BEAUTIFY_FLAG" val=""/>
</p:tagLst>
</file>

<file path=ppt/tags/tag2675.xml><?xml version="1.0" encoding="utf-8"?>
<p:tagLst xmlns:p="http://schemas.openxmlformats.org/presentationml/2006/main">
  <p:tag name="KSO_WM_BEAUTIFY_FLAG" val=""/>
</p:tagLst>
</file>

<file path=ppt/tags/tag2676.xml><?xml version="1.0" encoding="utf-8"?>
<p:tagLst xmlns:p="http://schemas.openxmlformats.org/presentationml/2006/main">
  <p:tag name="KSO_WM_BEAUTIFY_FLAG" val=""/>
</p:tagLst>
</file>

<file path=ppt/tags/tag2677.xml><?xml version="1.0" encoding="utf-8"?>
<p:tagLst xmlns:p="http://schemas.openxmlformats.org/presentationml/2006/main">
  <p:tag name="KSO_WM_BEAUTIFY_FLAG" val=""/>
</p:tagLst>
</file>

<file path=ppt/tags/tag2678.xml><?xml version="1.0" encoding="utf-8"?>
<p:tagLst xmlns:p="http://schemas.openxmlformats.org/presentationml/2006/main">
  <p:tag name="KSO_WM_BEAUTIFY_FLAG" val=""/>
</p:tagLst>
</file>

<file path=ppt/tags/tag2679.xml><?xml version="1.0" encoding="utf-8"?>
<p:tagLst xmlns:p="http://schemas.openxmlformats.org/presentationml/2006/main">
  <p:tag name="KSO_WM_BEAUTIFY_FLAG" val=""/>
</p:tagLst>
</file>

<file path=ppt/tags/tag2680.xml><?xml version="1.0" encoding="utf-8"?>
<p:tagLst xmlns:p="http://schemas.openxmlformats.org/presentationml/2006/main">
  <p:tag name="KSO_WM_BEAUTIFY_FLAG" val=""/>
</p:tagLst>
</file>

<file path=ppt/tags/tag2681.xml><?xml version="1.0" encoding="utf-8"?>
<p:tagLst xmlns:p="http://schemas.openxmlformats.org/presentationml/2006/main">
  <p:tag name="KSO_WM_BEAUTIFY_FLAG" val=""/>
</p:tagLst>
</file>

<file path=ppt/tags/tag2682.xml><?xml version="1.0" encoding="utf-8"?>
<p:tagLst xmlns:p="http://schemas.openxmlformats.org/presentationml/2006/main">
  <p:tag name="KSO_WM_BEAUTIFY_FLAG" val=""/>
</p:tagLst>
</file>

<file path=ppt/tags/tag2683.xml><?xml version="1.0" encoding="utf-8"?>
<p:tagLst xmlns:p="http://schemas.openxmlformats.org/presentationml/2006/main">
  <p:tag name="KSO_WM_BEAUTIFY_FLAG" val=""/>
</p:tagLst>
</file>

<file path=ppt/tags/tag2684.xml><?xml version="1.0" encoding="utf-8"?>
<p:tagLst xmlns:p="http://schemas.openxmlformats.org/presentationml/2006/main">
  <p:tag name="KSO_WM_BEAUTIFY_FLAG" val=""/>
</p:tagLst>
</file>

<file path=ppt/tags/tag2685.xml><?xml version="1.0" encoding="utf-8"?>
<p:tagLst xmlns:p="http://schemas.openxmlformats.org/presentationml/2006/main">
  <p:tag name="KSO_WM_BEAUTIFY_FLAG" val=""/>
</p:tagLst>
</file>

<file path=ppt/tags/tag2686.xml><?xml version="1.0" encoding="utf-8"?>
<p:tagLst xmlns:p="http://schemas.openxmlformats.org/presentationml/2006/main">
  <p:tag name="KSO_WM_BEAUTIFY_FLAG" val=""/>
</p:tagLst>
</file>

<file path=ppt/tags/tag2687.xml><?xml version="1.0" encoding="utf-8"?>
<p:tagLst xmlns:p="http://schemas.openxmlformats.org/presentationml/2006/main">
  <p:tag name="KSO_WM_BEAUTIFY_FLAG" val=""/>
</p:tagLst>
</file>

<file path=ppt/tags/tag2688.xml><?xml version="1.0" encoding="utf-8"?>
<p:tagLst xmlns:p="http://schemas.openxmlformats.org/presentationml/2006/main">
  <p:tag name="KSO_WM_BEAUTIFY_FLAG" val=""/>
</p:tagLst>
</file>

<file path=ppt/tags/tag2689.xml><?xml version="1.0" encoding="utf-8"?>
<p:tagLst xmlns:p="http://schemas.openxmlformats.org/presentationml/2006/main">
  <p:tag name="KSO_WM_BEAUTIFY_FLAG" val=""/>
</p:tagLst>
</file>

<file path=ppt/tags/tag2690.xml><?xml version="1.0" encoding="utf-8"?>
<p:tagLst xmlns:p="http://schemas.openxmlformats.org/presentationml/2006/main">
  <p:tag name="KSO_WM_BEAUTIFY_FLAG" val=""/>
</p:tagLst>
</file>

<file path=ppt/tags/tag2691.xml><?xml version="1.0" encoding="utf-8"?>
<p:tagLst xmlns:p="http://schemas.openxmlformats.org/presentationml/2006/main">
  <p:tag name="KSO_WM_BEAUTIFY_FLAG" val=""/>
</p:tagLst>
</file>

<file path=ppt/tags/tag2692.xml><?xml version="1.0" encoding="utf-8"?>
<p:tagLst xmlns:p="http://schemas.openxmlformats.org/presentationml/2006/main">
  <p:tag name="KSO_WM_BEAUTIFY_FLAG" val=""/>
</p:tagLst>
</file>

<file path=ppt/tags/tag2693.xml><?xml version="1.0" encoding="utf-8"?>
<p:tagLst xmlns:p="http://schemas.openxmlformats.org/presentationml/2006/main">
  <p:tag name="KSO_WM_BEAUTIFY_FLAG" val=""/>
</p:tagLst>
</file>

<file path=ppt/tags/tag2694.xml><?xml version="1.0" encoding="utf-8"?>
<p:tagLst xmlns:p="http://schemas.openxmlformats.org/presentationml/2006/main">
  <p:tag name="KSO_WM_BEAUTIFY_FLAG" val=""/>
</p:tagLst>
</file>

<file path=ppt/tags/tag2695.xml><?xml version="1.0" encoding="utf-8"?>
<p:tagLst xmlns:p="http://schemas.openxmlformats.org/presentationml/2006/main">
  <p:tag name="KSO_WM_BEAUTIFY_FLAG" val=""/>
</p:tagLst>
</file>

<file path=ppt/tags/tag2696.xml><?xml version="1.0" encoding="utf-8"?>
<p:tagLst xmlns:p="http://schemas.openxmlformats.org/presentationml/2006/main">
  <p:tag name="KSO_WM_BEAUTIFY_FLAG" val=""/>
</p:tagLst>
</file>

<file path=ppt/tags/tag2697.xml><?xml version="1.0" encoding="utf-8"?>
<p:tagLst xmlns:p="http://schemas.openxmlformats.org/presentationml/2006/main">
  <p:tag name="KSO_WM_BEAUTIFY_FLAG" val=""/>
</p:tagLst>
</file>

<file path=ppt/tags/tag2698.xml><?xml version="1.0" encoding="utf-8"?>
<p:tagLst xmlns:p="http://schemas.openxmlformats.org/presentationml/2006/main">
  <p:tag name="KSO_WM_BEAUTIFY_FLAG" val=""/>
</p:tagLst>
</file>

<file path=ppt/tags/tag2699.xml><?xml version="1.0" encoding="utf-8"?>
<p:tagLst xmlns:p="http://schemas.openxmlformats.org/presentationml/2006/main">
  <p:tag name="KSO_WM_BEAUTIFY_FLAG" val=""/>
</p:tagLst>
</file>

<file path=ppt/tags/tag2700.xml><?xml version="1.0" encoding="utf-8"?>
<p:tagLst xmlns:p="http://schemas.openxmlformats.org/presentationml/2006/main">
  <p:tag name="KSO_WM_BEAUTIFY_FLAG" val=""/>
</p:tagLst>
</file>

<file path=ppt/tags/tag2701.xml><?xml version="1.0" encoding="utf-8"?>
<p:tagLst xmlns:p="http://schemas.openxmlformats.org/presentationml/2006/main">
  <p:tag name="KSO_WM_BEAUTIFY_FLAG" val=""/>
</p:tagLst>
</file>

<file path=ppt/tags/tag2702.xml><?xml version="1.0" encoding="utf-8"?>
<p:tagLst xmlns:p="http://schemas.openxmlformats.org/presentationml/2006/main">
  <p:tag name="KSO_WM_BEAUTIFY_FLAG" val=""/>
</p:tagLst>
</file>

<file path=ppt/tags/tag2703.xml><?xml version="1.0" encoding="utf-8"?>
<p:tagLst xmlns:p="http://schemas.openxmlformats.org/presentationml/2006/main">
  <p:tag name="KSO_WM_BEAUTIFY_FLAG" val=""/>
</p:tagLst>
</file>

<file path=ppt/tags/tag2704.xml><?xml version="1.0" encoding="utf-8"?>
<p:tagLst xmlns:p="http://schemas.openxmlformats.org/presentationml/2006/main">
  <p:tag name="KSO_WM_BEAUTIFY_FLAG" val=""/>
</p:tagLst>
</file>

<file path=ppt/tags/tag2705.xml><?xml version="1.0" encoding="utf-8"?>
<p:tagLst xmlns:p="http://schemas.openxmlformats.org/presentationml/2006/main">
  <p:tag name="KSO_WM_BEAUTIFY_FLAG" val=""/>
</p:tagLst>
</file>

<file path=ppt/tags/tag2706.xml><?xml version="1.0" encoding="utf-8"?>
<p:tagLst xmlns:p="http://schemas.openxmlformats.org/presentationml/2006/main">
  <p:tag name="KSO_WM_BEAUTIFY_FLAG" val=""/>
</p:tagLst>
</file>

<file path=ppt/tags/tag2707.xml><?xml version="1.0" encoding="utf-8"?>
<p:tagLst xmlns:p="http://schemas.openxmlformats.org/presentationml/2006/main">
  <p:tag name="KSO_WM_BEAUTIFY_FLAG" val=""/>
</p:tagLst>
</file>

<file path=ppt/tags/tag2708.xml><?xml version="1.0" encoding="utf-8"?>
<p:tagLst xmlns:p="http://schemas.openxmlformats.org/presentationml/2006/main">
  <p:tag name="KSO_WM_BEAUTIFY_FLAG" val=""/>
</p:tagLst>
</file>

<file path=ppt/tags/tag2709.xml><?xml version="1.0" encoding="utf-8"?>
<p:tagLst xmlns:p="http://schemas.openxmlformats.org/presentationml/2006/main">
  <p:tag name="KSO_WM_BEAUTIFY_FLAG" val=""/>
</p:tagLst>
</file>

<file path=ppt/tags/tag2710.xml><?xml version="1.0" encoding="utf-8"?>
<p:tagLst xmlns:p="http://schemas.openxmlformats.org/presentationml/2006/main">
  <p:tag name="KSO_WM_BEAUTIFY_FLAG" val=""/>
</p:tagLst>
</file>

<file path=ppt/tags/tag2711.xml><?xml version="1.0" encoding="utf-8"?>
<p:tagLst xmlns:p="http://schemas.openxmlformats.org/presentationml/2006/main">
  <p:tag name="KSO_WM_BEAUTIFY_FLAG" val=""/>
</p:tagLst>
</file>

<file path=ppt/tags/tag2712.xml><?xml version="1.0" encoding="utf-8"?>
<p:tagLst xmlns:p="http://schemas.openxmlformats.org/presentationml/2006/main">
  <p:tag name="KSO_WM_BEAUTIFY_FLAG" val=""/>
</p:tagLst>
</file>

<file path=ppt/tags/tag2713.xml><?xml version="1.0" encoding="utf-8"?>
<p:tagLst xmlns:p="http://schemas.openxmlformats.org/presentationml/2006/main">
  <p:tag name="KSO_WM_BEAUTIFY_FLAG" val=""/>
</p:tagLst>
</file>

<file path=ppt/tags/tag2714.xml><?xml version="1.0" encoding="utf-8"?>
<p:tagLst xmlns:p="http://schemas.openxmlformats.org/presentationml/2006/main">
  <p:tag name="KSO_WM_BEAUTIFY_FLAG" val=""/>
</p:tagLst>
</file>

<file path=ppt/tags/tag2715.xml><?xml version="1.0" encoding="utf-8"?>
<p:tagLst xmlns:p="http://schemas.openxmlformats.org/presentationml/2006/main">
  <p:tag name="KSO_WM_BEAUTIFY_FLAG" val=""/>
</p:tagLst>
</file>

<file path=ppt/tags/tag2716.xml><?xml version="1.0" encoding="utf-8"?>
<p:tagLst xmlns:p="http://schemas.openxmlformats.org/presentationml/2006/main">
  <p:tag name="KSO_WM_BEAUTIFY_FLAG" val=""/>
</p:tagLst>
</file>

<file path=ppt/tags/tag2717.xml><?xml version="1.0" encoding="utf-8"?>
<p:tagLst xmlns:p="http://schemas.openxmlformats.org/presentationml/2006/main">
  <p:tag name="KSO_WM_BEAUTIFY_FLAG" val=""/>
</p:tagLst>
</file>

<file path=ppt/tags/tag2718.xml><?xml version="1.0" encoding="utf-8"?>
<p:tagLst xmlns:p="http://schemas.openxmlformats.org/presentationml/2006/main">
  <p:tag name="KSO_WM_BEAUTIFY_FLAG" val=""/>
</p:tagLst>
</file>

<file path=ppt/tags/tag2719.xml><?xml version="1.0" encoding="utf-8"?>
<p:tagLst xmlns:p="http://schemas.openxmlformats.org/presentationml/2006/main">
  <p:tag name="KSO_WM_BEAUTIFY_FLAG" val=""/>
</p:tagLst>
</file>

<file path=ppt/tags/tag2720.xml><?xml version="1.0" encoding="utf-8"?>
<p:tagLst xmlns:p="http://schemas.openxmlformats.org/presentationml/2006/main">
  <p:tag name="KSO_WM_BEAUTIFY_FLAG" val=""/>
</p:tagLst>
</file>

<file path=ppt/tags/tag2721.xml><?xml version="1.0" encoding="utf-8"?>
<p:tagLst xmlns:p="http://schemas.openxmlformats.org/presentationml/2006/main">
  <p:tag name="KSO_WM_BEAUTIFY_FLAG" val=""/>
</p:tagLst>
</file>

<file path=ppt/tags/tag2722.xml><?xml version="1.0" encoding="utf-8"?>
<p:tagLst xmlns:p="http://schemas.openxmlformats.org/presentationml/2006/main">
  <p:tag name="KSO_WM_BEAUTIFY_FLAG" val=""/>
</p:tagLst>
</file>

<file path=ppt/tags/tag2723.xml><?xml version="1.0" encoding="utf-8"?>
<p:tagLst xmlns:p="http://schemas.openxmlformats.org/presentationml/2006/main">
  <p:tag name="KSO_WM_BEAUTIFY_FLAG" val=""/>
</p:tagLst>
</file>

<file path=ppt/tags/tag2724.xml><?xml version="1.0" encoding="utf-8"?>
<p:tagLst xmlns:p="http://schemas.openxmlformats.org/presentationml/2006/main">
  <p:tag name="KSO_WM_BEAUTIFY_FLAG" val=""/>
</p:tagLst>
</file>

<file path=ppt/tags/tag2725.xml><?xml version="1.0" encoding="utf-8"?>
<p:tagLst xmlns:p="http://schemas.openxmlformats.org/presentationml/2006/main">
  <p:tag name="KSO_WM_BEAUTIFY_FLAG" val=""/>
</p:tagLst>
</file>

<file path=ppt/tags/tag2726.xml><?xml version="1.0" encoding="utf-8"?>
<p:tagLst xmlns:p="http://schemas.openxmlformats.org/presentationml/2006/main">
  <p:tag name="KSO_WM_BEAUTIFY_FLAG" val=""/>
</p:tagLst>
</file>

<file path=ppt/tags/tag2727.xml><?xml version="1.0" encoding="utf-8"?>
<p:tagLst xmlns:p="http://schemas.openxmlformats.org/presentationml/2006/main">
  <p:tag name="KSO_WM_BEAUTIFY_FLAG" val=""/>
</p:tagLst>
</file>

<file path=ppt/tags/tag2728.xml><?xml version="1.0" encoding="utf-8"?>
<p:tagLst xmlns:p="http://schemas.openxmlformats.org/presentationml/2006/main">
  <p:tag name="KSO_WM_BEAUTIFY_FLAG" val=""/>
</p:tagLst>
</file>

<file path=ppt/tags/tag2729.xml><?xml version="1.0" encoding="utf-8"?>
<p:tagLst xmlns:p="http://schemas.openxmlformats.org/presentationml/2006/main">
  <p:tag name="KSO_WM_BEAUTIFY_FLAG" val=""/>
</p:tagLst>
</file>

<file path=ppt/tags/tag2730.xml><?xml version="1.0" encoding="utf-8"?>
<p:tagLst xmlns:p="http://schemas.openxmlformats.org/presentationml/2006/main">
  <p:tag name="KSO_WM_BEAUTIFY_FLAG" val=""/>
</p:tagLst>
</file>

<file path=ppt/tags/tag2731.xml><?xml version="1.0" encoding="utf-8"?>
<p:tagLst xmlns:p="http://schemas.openxmlformats.org/presentationml/2006/main">
  <p:tag name="KSO_WM_BEAUTIFY_FLAG" val=""/>
</p:tagLst>
</file>

<file path=ppt/tags/tag2732.xml><?xml version="1.0" encoding="utf-8"?>
<p:tagLst xmlns:p="http://schemas.openxmlformats.org/presentationml/2006/main">
  <p:tag name="KSO_WM_BEAUTIFY_FLAG" val=""/>
</p:tagLst>
</file>

<file path=ppt/tags/tag2733.xml><?xml version="1.0" encoding="utf-8"?>
<p:tagLst xmlns:p="http://schemas.openxmlformats.org/presentationml/2006/main">
  <p:tag name="KSO_WM_BEAUTIFY_FLAG" val=""/>
</p:tagLst>
</file>

<file path=ppt/tags/tag2734.xml><?xml version="1.0" encoding="utf-8"?>
<p:tagLst xmlns:p="http://schemas.openxmlformats.org/presentationml/2006/main">
  <p:tag name="KSO_WM_BEAUTIFY_FLAG" val=""/>
</p:tagLst>
</file>

<file path=ppt/tags/tag2735.xml><?xml version="1.0" encoding="utf-8"?>
<p:tagLst xmlns:p="http://schemas.openxmlformats.org/presentationml/2006/main">
  <p:tag name="KSO_WM_BEAUTIFY_FLAG" val=""/>
</p:tagLst>
</file>

<file path=ppt/tags/tag2736.xml><?xml version="1.0" encoding="utf-8"?>
<p:tagLst xmlns:p="http://schemas.openxmlformats.org/presentationml/2006/main">
  <p:tag name="KSO_WM_BEAUTIFY_FLAG" val=""/>
</p:tagLst>
</file>

<file path=ppt/tags/tag2737.xml><?xml version="1.0" encoding="utf-8"?>
<p:tagLst xmlns:p="http://schemas.openxmlformats.org/presentationml/2006/main">
  <p:tag name="KSO_WM_BEAUTIFY_FLAG" val=""/>
</p:tagLst>
</file>

<file path=ppt/tags/tag2738.xml><?xml version="1.0" encoding="utf-8"?>
<p:tagLst xmlns:p="http://schemas.openxmlformats.org/presentationml/2006/main">
  <p:tag name="KSO_WM_BEAUTIFY_FLAG" val=""/>
</p:tagLst>
</file>

<file path=ppt/tags/tag2739.xml><?xml version="1.0" encoding="utf-8"?>
<p:tagLst xmlns:p="http://schemas.openxmlformats.org/presentationml/2006/main">
  <p:tag name="KSO_WM_BEAUTIFY_FLAG" val=""/>
</p:tagLst>
</file>

<file path=ppt/tags/tag2740.xml><?xml version="1.0" encoding="utf-8"?>
<p:tagLst xmlns:p="http://schemas.openxmlformats.org/presentationml/2006/main">
  <p:tag name="KSO_WM_BEAUTIFY_FLAG" val=""/>
</p:tagLst>
</file>

<file path=ppt/tags/tag2741.xml><?xml version="1.0" encoding="utf-8"?>
<p:tagLst xmlns:p="http://schemas.openxmlformats.org/presentationml/2006/main">
  <p:tag name="KSO_WM_BEAUTIFY_FLAG" val=""/>
</p:tagLst>
</file>

<file path=ppt/tags/tag2742.xml><?xml version="1.0" encoding="utf-8"?>
<p:tagLst xmlns:p="http://schemas.openxmlformats.org/presentationml/2006/main">
  <p:tag name="KSO_WM_BEAUTIFY_FLAG" val=""/>
</p:tagLst>
</file>

<file path=ppt/tags/tag2743.xml><?xml version="1.0" encoding="utf-8"?>
<p:tagLst xmlns:p="http://schemas.openxmlformats.org/presentationml/2006/main">
  <p:tag name="KSO_WM_BEAUTIFY_FLAG" val=""/>
</p:tagLst>
</file>

<file path=ppt/tags/tag2744.xml><?xml version="1.0" encoding="utf-8"?>
<p:tagLst xmlns:p="http://schemas.openxmlformats.org/presentationml/2006/main">
  <p:tag name="KSO_WM_BEAUTIFY_FLAG" val=""/>
</p:tagLst>
</file>

<file path=ppt/tags/tag2745.xml><?xml version="1.0" encoding="utf-8"?>
<p:tagLst xmlns:p="http://schemas.openxmlformats.org/presentationml/2006/main">
  <p:tag name="KSO_WM_BEAUTIFY_FLAG" val=""/>
</p:tagLst>
</file>

<file path=ppt/tags/tag2746.xml><?xml version="1.0" encoding="utf-8"?>
<p:tagLst xmlns:p="http://schemas.openxmlformats.org/presentationml/2006/main">
  <p:tag name="KSO_WM_BEAUTIFY_FLAG" val=""/>
</p:tagLst>
</file>

<file path=ppt/tags/tag2747.xml><?xml version="1.0" encoding="utf-8"?>
<p:tagLst xmlns:p="http://schemas.openxmlformats.org/presentationml/2006/main">
  <p:tag name="KSO_WM_BEAUTIFY_FLAG" val=""/>
</p:tagLst>
</file>

<file path=ppt/tags/tag2748.xml><?xml version="1.0" encoding="utf-8"?>
<p:tagLst xmlns:p="http://schemas.openxmlformats.org/presentationml/2006/main">
  <p:tag name="KSO_WM_BEAUTIFY_FLAG" val=""/>
</p:tagLst>
</file>

<file path=ppt/tags/tag2749.xml><?xml version="1.0" encoding="utf-8"?>
<p:tagLst xmlns:p="http://schemas.openxmlformats.org/presentationml/2006/main">
  <p:tag name="KSO_WM_BEAUTIFY_FLAG" val=""/>
</p:tagLst>
</file>

<file path=ppt/tags/tag2750.xml><?xml version="1.0" encoding="utf-8"?>
<p:tagLst xmlns:p="http://schemas.openxmlformats.org/presentationml/2006/main">
  <p:tag name="KSO_WM_BEAUTIFY_FLAG" val=""/>
</p:tagLst>
</file>

<file path=ppt/tags/tag2751.xml><?xml version="1.0" encoding="utf-8"?>
<p:tagLst xmlns:p="http://schemas.openxmlformats.org/presentationml/2006/main">
  <p:tag name="KSO_WM_BEAUTIFY_FLAG" val=""/>
</p:tagLst>
</file>

<file path=ppt/tags/tag2752.xml><?xml version="1.0" encoding="utf-8"?>
<p:tagLst xmlns:p="http://schemas.openxmlformats.org/presentationml/2006/main">
  <p:tag name="KSO_WM_BEAUTIFY_FLAG" val=""/>
</p:tagLst>
</file>

<file path=ppt/tags/tag2753.xml><?xml version="1.0" encoding="utf-8"?>
<p:tagLst xmlns:p="http://schemas.openxmlformats.org/presentationml/2006/main">
  <p:tag name="KSO_WM_BEAUTIFY_FLAG" val=""/>
</p:tagLst>
</file>

<file path=ppt/tags/tag2754.xml><?xml version="1.0" encoding="utf-8"?>
<p:tagLst xmlns:p="http://schemas.openxmlformats.org/presentationml/2006/main">
  <p:tag name="KSO_WM_BEAUTIFY_FLAG" val=""/>
</p:tagLst>
</file>

<file path=ppt/tags/tag2755.xml><?xml version="1.0" encoding="utf-8"?>
<p:tagLst xmlns:p="http://schemas.openxmlformats.org/presentationml/2006/main">
  <p:tag name="KSO_WM_BEAUTIFY_FLAG" val=""/>
</p:tagLst>
</file>

<file path=ppt/tags/tag2756.xml><?xml version="1.0" encoding="utf-8"?>
<p:tagLst xmlns:p="http://schemas.openxmlformats.org/presentationml/2006/main">
  <p:tag name="KSO_WM_BEAUTIFY_FLAG" val=""/>
</p:tagLst>
</file>

<file path=ppt/tags/tag2757.xml><?xml version="1.0" encoding="utf-8"?>
<p:tagLst xmlns:p="http://schemas.openxmlformats.org/presentationml/2006/main">
  <p:tag name="KSO_WM_BEAUTIFY_FLAG" val=""/>
</p:tagLst>
</file>

<file path=ppt/tags/tag2758.xml><?xml version="1.0" encoding="utf-8"?>
<p:tagLst xmlns:p="http://schemas.openxmlformats.org/presentationml/2006/main">
  <p:tag name="KSO_WM_BEAUTIFY_FLAG" val=""/>
</p:tagLst>
</file>

<file path=ppt/tags/tag2759.xml><?xml version="1.0" encoding="utf-8"?>
<p:tagLst xmlns:p="http://schemas.openxmlformats.org/presentationml/2006/main">
  <p:tag name="KSO_WM_BEAUTIFY_FLAG" val=""/>
</p:tagLst>
</file>

<file path=ppt/tags/tag2760.xml><?xml version="1.0" encoding="utf-8"?>
<p:tagLst xmlns:p="http://schemas.openxmlformats.org/presentationml/2006/main">
  <p:tag name="KSO_WM_BEAUTIFY_FLAG" val=""/>
</p:tagLst>
</file>

<file path=ppt/tags/tag2761.xml><?xml version="1.0" encoding="utf-8"?>
<p:tagLst xmlns:p="http://schemas.openxmlformats.org/presentationml/2006/main">
  <p:tag name="KSO_WM_BEAUTIFY_FLAG" val=""/>
</p:tagLst>
</file>

<file path=ppt/tags/tag2762.xml><?xml version="1.0" encoding="utf-8"?>
<p:tagLst xmlns:p="http://schemas.openxmlformats.org/presentationml/2006/main">
  <p:tag name="KSO_WM_BEAUTIFY_FLAG" val=""/>
</p:tagLst>
</file>

<file path=ppt/tags/tag2763.xml><?xml version="1.0" encoding="utf-8"?>
<p:tagLst xmlns:p="http://schemas.openxmlformats.org/presentationml/2006/main">
  <p:tag name="KSO_WM_BEAUTIFY_FLAG" val=""/>
</p:tagLst>
</file>

<file path=ppt/tags/tag2764.xml><?xml version="1.0" encoding="utf-8"?>
<p:tagLst xmlns:p="http://schemas.openxmlformats.org/presentationml/2006/main">
  <p:tag name="KSO_WM_BEAUTIFY_FLAG" val=""/>
</p:tagLst>
</file>

<file path=ppt/tags/tag2765.xml><?xml version="1.0" encoding="utf-8"?>
<p:tagLst xmlns:p="http://schemas.openxmlformats.org/presentationml/2006/main">
  <p:tag name="KSO_WM_BEAUTIFY_FLAG" val=""/>
</p:tagLst>
</file>

<file path=ppt/tags/tag2766.xml><?xml version="1.0" encoding="utf-8"?>
<p:tagLst xmlns:p="http://schemas.openxmlformats.org/presentationml/2006/main">
  <p:tag name="KSO_WM_BEAUTIFY_FLAG" val=""/>
</p:tagLst>
</file>

<file path=ppt/tags/tag2767.xml><?xml version="1.0" encoding="utf-8"?>
<p:tagLst xmlns:p="http://schemas.openxmlformats.org/presentationml/2006/main">
  <p:tag name="KSO_WM_BEAUTIFY_FLAG" val=""/>
</p:tagLst>
</file>

<file path=ppt/tags/tag2768.xml><?xml version="1.0" encoding="utf-8"?>
<p:tagLst xmlns:p="http://schemas.openxmlformats.org/presentationml/2006/main">
  <p:tag name="KSO_WM_BEAUTIFY_FLAG" val=""/>
</p:tagLst>
</file>

<file path=ppt/tags/tag2769.xml><?xml version="1.0" encoding="utf-8"?>
<p:tagLst xmlns:p="http://schemas.openxmlformats.org/presentationml/2006/main">
  <p:tag name="KSO_WM_BEAUTIFY_FLAG" val=""/>
</p:tagLst>
</file>

<file path=ppt/tags/tag2770.xml><?xml version="1.0" encoding="utf-8"?>
<p:tagLst xmlns:p="http://schemas.openxmlformats.org/presentationml/2006/main">
  <p:tag name="KSO_WM_BEAUTIFY_FLAG" val=""/>
</p:tagLst>
</file>

<file path=ppt/tags/tag2771.xml><?xml version="1.0" encoding="utf-8"?>
<p:tagLst xmlns:p="http://schemas.openxmlformats.org/presentationml/2006/main">
  <p:tag name="KSO_WM_BEAUTIFY_FLAG" val=""/>
</p:tagLst>
</file>

<file path=ppt/tags/tag2772.xml><?xml version="1.0" encoding="utf-8"?>
<p:tagLst xmlns:p="http://schemas.openxmlformats.org/presentationml/2006/main">
  <p:tag name="KSO_WM_BEAUTIFY_FLAG" val=""/>
</p:tagLst>
</file>

<file path=ppt/tags/tag2773.xml><?xml version="1.0" encoding="utf-8"?>
<p:tagLst xmlns:p="http://schemas.openxmlformats.org/presentationml/2006/main">
  <p:tag name="KSO_WM_BEAUTIFY_FLAG" val=""/>
</p:tagLst>
</file>

<file path=ppt/tags/tag2774.xml><?xml version="1.0" encoding="utf-8"?>
<p:tagLst xmlns:p="http://schemas.openxmlformats.org/presentationml/2006/main">
  <p:tag name="KSO_WM_BEAUTIFY_FLAG" val=""/>
</p:tagLst>
</file>

<file path=ppt/tags/tag2775.xml><?xml version="1.0" encoding="utf-8"?>
<p:tagLst xmlns:p="http://schemas.openxmlformats.org/presentationml/2006/main">
  <p:tag name="KSO_WM_BEAUTIFY_FLAG" val=""/>
</p:tagLst>
</file>

<file path=ppt/tags/tag2776.xml><?xml version="1.0" encoding="utf-8"?>
<p:tagLst xmlns:p="http://schemas.openxmlformats.org/presentationml/2006/main">
  <p:tag name="KSO_WM_BEAUTIFY_FLAG" val=""/>
</p:tagLst>
</file>

<file path=ppt/tags/tag2777.xml><?xml version="1.0" encoding="utf-8"?>
<p:tagLst xmlns:p="http://schemas.openxmlformats.org/presentationml/2006/main">
  <p:tag name="KSO_WM_BEAUTIFY_FLAG" val=""/>
</p:tagLst>
</file>

<file path=ppt/tags/tag2778.xml><?xml version="1.0" encoding="utf-8"?>
<p:tagLst xmlns:p="http://schemas.openxmlformats.org/presentationml/2006/main">
  <p:tag name="KSO_WM_BEAUTIFY_FLAG" val=""/>
</p:tagLst>
</file>

<file path=ppt/tags/tag2779.xml><?xml version="1.0" encoding="utf-8"?>
<p:tagLst xmlns:p="http://schemas.openxmlformats.org/presentationml/2006/main">
  <p:tag name="KSO_WM_BEAUTIFY_FLAG" val=""/>
</p:tagLst>
</file>

<file path=ppt/tags/tag2780.xml><?xml version="1.0" encoding="utf-8"?>
<p:tagLst xmlns:p="http://schemas.openxmlformats.org/presentationml/2006/main">
  <p:tag name="KSO_WM_BEAUTIFY_FLAG" val=""/>
</p:tagLst>
</file>

<file path=ppt/tags/tag2781.xml><?xml version="1.0" encoding="utf-8"?>
<p:tagLst xmlns:p="http://schemas.openxmlformats.org/presentationml/2006/main">
  <p:tag name="KSO_WM_BEAUTIFY_FLAG" val=""/>
</p:tagLst>
</file>

<file path=ppt/tags/tag2782.xml><?xml version="1.0" encoding="utf-8"?>
<p:tagLst xmlns:p="http://schemas.openxmlformats.org/presentationml/2006/main">
  <p:tag name="KSO_WM_BEAUTIFY_FLAG" val=""/>
</p:tagLst>
</file>

<file path=ppt/tags/tag2783.xml><?xml version="1.0" encoding="utf-8"?>
<p:tagLst xmlns:p="http://schemas.openxmlformats.org/presentationml/2006/main">
  <p:tag name="KSO_WM_BEAUTIFY_FLAG" val=""/>
</p:tagLst>
</file>

<file path=ppt/tags/tag2784.xml><?xml version="1.0" encoding="utf-8"?>
<p:tagLst xmlns:p="http://schemas.openxmlformats.org/presentationml/2006/main">
  <p:tag name="KSO_WM_BEAUTIFY_FLAG" val=""/>
</p:tagLst>
</file>

<file path=ppt/tags/tag2785.xml><?xml version="1.0" encoding="utf-8"?>
<p:tagLst xmlns:p="http://schemas.openxmlformats.org/presentationml/2006/main">
  <p:tag name="KSO_WM_BEAUTIFY_FLAG" val=""/>
</p:tagLst>
</file>

<file path=ppt/tags/tag2786.xml><?xml version="1.0" encoding="utf-8"?>
<p:tagLst xmlns:p="http://schemas.openxmlformats.org/presentationml/2006/main">
  <p:tag name="KSO_WM_BEAUTIFY_FLAG" val=""/>
</p:tagLst>
</file>

<file path=ppt/tags/tag2787.xml><?xml version="1.0" encoding="utf-8"?>
<p:tagLst xmlns:p="http://schemas.openxmlformats.org/presentationml/2006/main">
  <p:tag name="KSO_WM_BEAUTIFY_FLAG" val=""/>
</p:tagLst>
</file>

<file path=ppt/tags/tag2788.xml><?xml version="1.0" encoding="utf-8"?>
<p:tagLst xmlns:p="http://schemas.openxmlformats.org/presentationml/2006/main">
  <p:tag name="KSO_WM_BEAUTIFY_FLAG" val=""/>
</p:tagLst>
</file>

<file path=ppt/tags/tag2789.xml><?xml version="1.0" encoding="utf-8"?>
<p:tagLst xmlns:p="http://schemas.openxmlformats.org/presentationml/2006/main">
  <p:tag name="KSO_WM_BEAUTIFY_FLAG" val=""/>
</p:tagLst>
</file>

<file path=ppt/tags/tag2790.xml><?xml version="1.0" encoding="utf-8"?>
<p:tagLst xmlns:p="http://schemas.openxmlformats.org/presentationml/2006/main">
  <p:tag name="KSO_WM_BEAUTIFY_FLAG" val=""/>
</p:tagLst>
</file>

<file path=ppt/tags/tag2791.xml><?xml version="1.0" encoding="utf-8"?>
<p:tagLst xmlns:p="http://schemas.openxmlformats.org/presentationml/2006/main">
  <p:tag name="KSO_WM_BEAUTIFY_FLAG" val=""/>
</p:tagLst>
</file>

<file path=ppt/tags/tag2792.xml><?xml version="1.0" encoding="utf-8"?>
<p:tagLst xmlns:p="http://schemas.openxmlformats.org/presentationml/2006/main">
  <p:tag name="KSO_WM_BEAUTIFY_FLAG" val=""/>
</p:tagLst>
</file>

<file path=ppt/tags/tag2793.xml><?xml version="1.0" encoding="utf-8"?>
<p:tagLst xmlns:p="http://schemas.openxmlformats.org/presentationml/2006/main">
  <p:tag name="KSO_WM_BEAUTIFY_FLAG" val=""/>
</p:tagLst>
</file>

<file path=ppt/tags/tag2794.xml><?xml version="1.0" encoding="utf-8"?>
<p:tagLst xmlns:p="http://schemas.openxmlformats.org/presentationml/2006/main">
  <p:tag name="KSO_WM_BEAUTIFY_FLAG" val=""/>
</p:tagLst>
</file>

<file path=ppt/tags/tag2795.xml><?xml version="1.0" encoding="utf-8"?>
<p:tagLst xmlns:p="http://schemas.openxmlformats.org/presentationml/2006/main">
  <p:tag name="KSO_WM_BEAUTIFY_FLAG" val=""/>
</p:tagLst>
</file>

<file path=ppt/tags/tag2796.xml><?xml version="1.0" encoding="utf-8"?>
<p:tagLst xmlns:p="http://schemas.openxmlformats.org/presentationml/2006/main">
  <p:tag name="KSO_WM_BEAUTIFY_FLAG" val=""/>
</p:tagLst>
</file>

<file path=ppt/tags/tag2797.xml><?xml version="1.0" encoding="utf-8"?>
<p:tagLst xmlns:p="http://schemas.openxmlformats.org/presentationml/2006/main">
  <p:tag name="KSO_WM_BEAUTIFY_FLAG" val=""/>
</p:tagLst>
</file>

<file path=ppt/tags/tag2798.xml><?xml version="1.0" encoding="utf-8"?>
<p:tagLst xmlns:p="http://schemas.openxmlformats.org/presentationml/2006/main">
  <p:tag name="KSO_WM_BEAUTIFY_FLAG" val=""/>
</p:tagLst>
</file>

<file path=ppt/tags/tag2799.xml><?xml version="1.0" encoding="utf-8"?>
<p:tagLst xmlns:p="http://schemas.openxmlformats.org/presentationml/2006/main">
  <p:tag name="KSO_WM_BEAUTIFY_FLAG" val=""/>
</p:tagLst>
</file>

<file path=ppt/tags/tag2800.xml><?xml version="1.0" encoding="utf-8"?>
<p:tagLst xmlns:p="http://schemas.openxmlformats.org/presentationml/2006/main">
  <p:tag name="KSO_WM_BEAUTIFY_FLAG" val=""/>
</p:tagLst>
</file>

<file path=ppt/tags/tag2801.xml><?xml version="1.0" encoding="utf-8"?>
<p:tagLst xmlns:p="http://schemas.openxmlformats.org/presentationml/2006/main">
  <p:tag name="KSO_WM_BEAUTIFY_FLAG" val=""/>
</p:tagLst>
</file>

<file path=ppt/tags/tag2802.xml><?xml version="1.0" encoding="utf-8"?>
<p:tagLst xmlns:p="http://schemas.openxmlformats.org/presentationml/2006/main">
  <p:tag name="KSO_WM_BEAUTIFY_FLAG" val=""/>
</p:tagLst>
</file>

<file path=ppt/tags/tag2803.xml><?xml version="1.0" encoding="utf-8"?>
<p:tagLst xmlns:p="http://schemas.openxmlformats.org/presentationml/2006/main">
  <p:tag name="KSO_WM_BEAUTIFY_FLAG" val=""/>
</p:tagLst>
</file>

<file path=ppt/tags/tag2804.xml><?xml version="1.0" encoding="utf-8"?>
<p:tagLst xmlns:p="http://schemas.openxmlformats.org/presentationml/2006/main">
  <p:tag name="KSO_WM_BEAUTIFY_FLAG" val=""/>
</p:tagLst>
</file>

<file path=ppt/tags/tag2805.xml><?xml version="1.0" encoding="utf-8"?>
<p:tagLst xmlns:p="http://schemas.openxmlformats.org/presentationml/2006/main">
  <p:tag name="KSO_WM_BEAUTIFY_FLAG" val=""/>
</p:tagLst>
</file>

<file path=ppt/tags/tag2806.xml><?xml version="1.0" encoding="utf-8"?>
<p:tagLst xmlns:p="http://schemas.openxmlformats.org/presentationml/2006/main">
  <p:tag name="KSO_WM_BEAUTIFY_FLAG" val=""/>
</p:tagLst>
</file>

<file path=ppt/tags/tag2807.xml><?xml version="1.0" encoding="utf-8"?>
<p:tagLst xmlns:p="http://schemas.openxmlformats.org/presentationml/2006/main">
  <p:tag name="KSO_WM_BEAUTIFY_FLAG" val=""/>
</p:tagLst>
</file>

<file path=ppt/tags/tag2808.xml><?xml version="1.0" encoding="utf-8"?>
<p:tagLst xmlns:p="http://schemas.openxmlformats.org/presentationml/2006/main">
  <p:tag name="KSO_WM_BEAUTIFY_FLAG" val=""/>
</p:tagLst>
</file>

<file path=ppt/tags/tag2809.xml><?xml version="1.0" encoding="utf-8"?>
<p:tagLst xmlns:p="http://schemas.openxmlformats.org/presentationml/2006/main">
  <p:tag name="KSO_WM_BEAUTIFY_FLAG" val=""/>
</p:tagLst>
</file>

<file path=ppt/tags/tag2810.xml><?xml version="1.0" encoding="utf-8"?>
<p:tagLst xmlns:p="http://schemas.openxmlformats.org/presentationml/2006/main">
  <p:tag name="KSO_WM_BEAUTIFY_FLAG" val=""/>
</p:tagLst>
</file>

<file path=ppt/tags/tag2811.xml><?xml version="1.0" encoding="utf-8"?>
<p:tagLst xmlns:p="http://schemas.openxmlformats.org/presentationml/2006/main">
  <p:tag name="KSO_WM_BEAUTIFY_FLAG" val=""/>
</p:tagLst>
</file>

<file path=ppt/tags/tag2812.xml><?xml version="1.0" encoding="utf-8"?>
<p:tagLst xmlns:p="http://schemas.openxmlformats.org/presentationml/2006/main">
  <p:tag name="KSO_WM_BEAUTIFY_FLAG" val=""/>
</p:tagLst>
</file>

<file path=ppt/tags/tag2813.xml><?xml version="1.0" encoding="utf-8"?>
<p:tagLst xmlns:p="http://schemas.openxmlformats.org/presentationml/2006/main">
  <p:tag name="KSO_WM_BEAUTIFY_FLAG" val=""/>
</p:tagLst>
</file>

<file path=ppt/tags/tag2814.xml><?xml version="1.0" encoding="utf-8"?>
<p:tagLst xmlns:p="http://schemas.openxmlformats.org/presentationml/2006/main">
  <p:tag name="KSO_WM_BEAUTIFY_FLAG" val=""/>
</p:tagLst>
</file>

<file path=ppt/tags/tag2815.xml><?xml version="1.0" encoding="utf-8"?>
<p:tagLst xmlns:p="http://schemas.openxmlformats.org/presentationml/2006/main">
  <p:tag name="KSO_WM_BEAUTIFY_FLAG" val=""/>
</p:tagLst>
</file>

<file path=ppt/tags/tag2816.xml><?xml version="1.0" encoding="utf-8"?>
<p:tagLst xmlns:p="http://schemas.openxmlformats.org/presentationml/2006/main">
  <p:tag name="KSO_WM_BEAUTIFY_FLAG" val=""/>
</p:tagLst>
</file>

<file path=ppt/tags/tag2817.xml><?xml version="1.0" encoding="utf-8"?>
<p:tagLst xmlns:p="http://schemas.openxmlformats.org/presentationml/2006/main">
  <p:tag name="KSO_WM_BEAUTIFY_FLAG" val=""/>
</p:tagLst>
</file>

<file path=ppt/tags/tag2818.xml><?xml version="1.0" encoding="utf-8"?>
<p:tagLst xmlns:p="http://schemas.openxmlformats.org/presentationml/2006/main">
  <p:tag name="KSO_WM_BEAUTIFY_FLAG" val=""/>
</p:tagLst>
</file>

<file path=ppt/tags/tag2819.xml><?xml version="1.0" encoding="utf-8"?>
<p:tagLst xmlns:p="http://schemas.openxmlformats.org/presentationml/2006/main">
  <p:tag name="KSO_WM_BEAUTIFY_FLAG" val=""/>
</p:tagLst>
</file>

<file path=ppt/tags/tag2820.xml><?xml version="1.0" encoding="utf-8"?>
<p:tagLst xmlns:p="http://schemas.openxmlformats.org/presentationml/2006/main">
  <p:tag name="KSO_WM_BEAUTIFY_FLAG" val=""/>
</p:tagLst>
</file>

<file path=ppt/tags/tag2821.xml><?xml version="1.0" encoding="utf-8"?>
<p:tagLst xmlns:p="http://schemas.openxmlformats.org/presentationml/2006/main">
  <p:tag name="KSO_WM_BEAUTIFY_FLAG" val=""/>
</p:tagLst>
</file>

<file path=ppt/tags/tag2822.xml><?xml version="1.0" encoding="utf-8"?>
<p:tagLst xmlns:p="http://schemas.openxmlformats.org/presentationml/2006/main">
  <p:tag name="KSO_WM_BEAUTIFY_FLAG" val=""/>
</p:tagLst>
</file>

<file path=ppt/tags/tag2823.xml><?xml version="1.0" encoding="utf-8"?>
<p:tagLst xmlns:p="http://schemas.openxmlformats.org/presentationml/2006/main">
  <p:tag name="KSO_WM_BEAUTIFY_FLAG" val=""/>
</p:tagLst>
</file>

<file path=ppt/tags/tag2824.xml><?xml version="1.0" encoding="utf-8"?>
<p:tagLst xmlns:p="http://schemas.openxmlformats.org/presentationml/2006/main">
  <p:tag name="KSO_WM_BEAUTIFY_FLAG" val=""/>
</p:tagLst>
</file>

<file path=ppt/tags/tag2825.xml><?xml version="1.0" encoding="utf-8"?>
<p:tagLst xmlns:p="http://schemas.openxmlformats.org/presentationml/2006/main">
  <p:tag name="KSO_WM_BEAUTIFY_FLAG" val=""/>
</p:tagLst>
</file>

<file path=ppt/tags/tag2826.xml><?xml version="1.0" encoding="utf-8"?>
<p:tagLst xmlns:p="http://schemas.openxmlformats.org/presentationml/2006/main">
  <p:tag name="KSO_WM_BEAUTIFY_FLAG" val=""/>
</p:tagLst>
</file>

<file path=ppt/tags/tag2827.xml><?xml version="1.0" encoding="utf-8"?>
<p:tagLst xmlns:p="http://schemas.openxmlformats.org/presentationml/2006/main">
  <p:tag name="KSO_WM_BEAUTIFY_FLAG" val=""/>
</p:tagLst>
</file>

<file path=ppt/tags/tag2828.xml><?xml version="1.0" encoding="utf-8"?>
<p:tagLst xmlns:p="http://schemas.openxmlformats.org/presentationml/2006/main">
  <p:tag name="KSO_WM_BEAUTIFY_FLAG" val=""/>
</p:tagLst>
</file>

<file path=ppt/tags/tag2829.xml><?xml version="1.0" encoding="utf-8"?>
<p:tagLst xmlns:p="http://schemas.openxmlformats.org/presentationml/2006/main">
  <p:tag name="KSO_WM_BEAUTIFY_FLAG" val=""/>
</p:tagLst>
</file>

<file path=ppt/tags/tag2830.xml><?xml version="1.0" encoding="utf-8"?>
<p:tagLst xmlns:p="http://schemas.openxmlformats.org/presentationml/2006/main">
  <p:tag name="KSO_WM_BEAUTIFY_FLAG" val=""/>
</p:tagLst>
</file>

<file path=ppt/tags/tag2831.xml><?xml version="1.0" encoding="utf-8"?>
<p:tagLst xmlns:p="http://schemas.openxmlformats.org/presentationml/2006/main">
  <p:tag name="KSO_WM_BEAUTIFY_FLAG" val=""/>
</p:tagLst>
</file>

<file path=ppt/tags/tag2832.xml><?xml version="1.0" encoding="utf-8"?>
<p:tagLst xmlns:p="http://schemas.openxmlformats.org/presentationml/2006/main">
  <p:tag name="KSO_WM_BEAUTIFY_FLAG" val=""/>
</p:tagLst>
</file>

<file path=ppt/tags/tag2833.xml><?xml version="1.0" encoding="utf-8"?>
<p:tagLst xmlns:p="http://schemas.openxmlformats.org/presentationml/2006/main">
  <p:tag name="KSO_WM_BEAUTIFY_FLAG" val=""/>
</p:tagLst>
</file>

<file path=ppt/tags/tag2834.xml><?xml version="1.0" encoding="utf-8"?>
<p:tagLst xmlns:p="http://schemas.openxmlformats.org/presentationml/2006/main">
  <p:tag name="KSO_WM_BEAUTIFY_FLAG" val=""/>
</p:tagLst>
</file>

<file path=ppt/tags/tag2835.xml><?xml version="1.0" encoding="utf-8"?>
<p:tagLst xmlns:p="http://schemas.openxmlformats.org/presentationml/2006/main">
  <p:tag name="KSO_WM_BEAUTIFY_FLAG" val=""/>
</p:tagLst>
</file>

<file path=ppt/tags/tag2836.xml><?xml version="1.0" encoding="utf-8"?>
<p:tagLst xmlns:p="http://schemas.openxmlformats.org/presentationml/2006/main">
  <p:tag name="KSO_WM_BEAUTIFY_FLAG" val=""/>
</p:tagLst>
</file>

<file path=ppt/tags/tag2837.xml><?xml version="1.0" encoding="utf-8"?>
<p:tagLst xmlns:p="http://schemas.openxmlformats.org/presentationml/2006/main">
  <p:tag name="KSO_WM_BEAUTIFY_FLAG" val=""/>
</p:tagLst>
</file>

<file path=ppt/tags/tag2838.xml><?xml version="1.0" encoding="utf-8"?>
<p:tagLst xmlns:p="http://schemas.openxmlformats.org/presentationml/2006/main">
  <p:tag name="KSO_WM_BEAUTIFY_FLAG" val=""/>
</p:tagLst>
</file>

<file path=ppt/tags/tag2839.xml><?xml version="1.0" encoding="utf-8"?>
<p:tagLst xmlns:p="http://schemas.openxmlformats.org/presentationml/2006/main">
  <p:tag name="KSO_WM_BEAUTIFY_FLAG" val=""/>
</p:tagLst>
</file>

<file path=ppt/tags/tag2840.xml><?xml version="1.0" encoding="utf-8"?>
<p:tagLst xmlns:p="http://schemas.openxmlformats.org/presentationml/2006/main">
  <p:tag name="KSO_WM_BEAUTIFY_FLAG" val=""/>
</p:tagLst>
</file>

<file path=ppt/tags/tag2841.xml><?xml version="1.0" encoding="utf-8"?>
<p:tagLst xmlns:p="http://schemas.openxmlformats.org/presentationml/2006/main">
  <p:tag name="KSO_WM_BEAUTIFY_FLAG" val=""/>
</p:tagLst>
</file>

<file path=ppt/tags/tag2842.xml><?xml version="1.0" encoding="utf-8"?>
<p:tagLst xmlns:p="http://schemas.openxmlformats.org/presentationml/2006/main">
  <p:tag name="KSO_WM_BEAUTIFY_FLAG" val=""/>
</p:tagLst>
</file>

<file path=ppt/tags/tag2843.xml><?xml version="1.0" encoding="utf-8"?>
<p:tagLst xmlns:p="http://schemas.openxmlformats.org/presentationml/2006/main">
  <p:tag name="KSO_WM_BEAUTIFY_FLAG" val=""/>
</p:tagLst>
</file>

<file path=ppt/tags/tag2844.xml><?xml version="1.0" encoding="utf-8"?>
<p:tagLst xmlns:p="http://schemas.openxmlformats.org/presentationml/2006/main">
  <p:tag name="KSO_WM_BEAUTIFY_FLAG" val=""/>
</p:tagLst>
</file>

<file path=ppt/tags/tag2845.xml><?xml version="1.0" encoding="utf-8"?>
<p:tagLst xmlns:p="http://schemas.openxmlformats.org/presentationml/2006/main">
  <p:tag name="KSO_WM_BEAUTIFY_FLAG" val=""/>
</p:tagLst>
</file>

<file path=ppt/tags/tag2846.xml><?xml version="1.0" encoding="utf-8"?>
<p:tagLst xmlns:p="http://schemas.openxmlformats.org/presentationml/2006/main">
  <p:tag name="KSO_WM_BEAUTIFY_FLAG" val=""/>
</p:tagLst>
</file>

<file path=ppt/tags/tag2847.xml><?xml version="1.0" encoding="utf-8"?>
<p:tagLst xmlns:p="http://schemas.openxmlformats.org/presentationml/2006/main">
  <p:tag name="KSO_WM_BEAUTIFY_FLAG" val=""/>
</p:tagLst>
</file>

<file path=ppt/tags/tag2848.xml><?xml version="1.0" encoding="utf-8"?>
<p:tagLst xmlns:p="http://schemas.openxmlformats.org/presentationml/2006/main">
  <p:tag name="KSO_WM_BEAUTIFY_FLAG" val=""/>
</p:tagLst>
</file>

<file path=ppt/tags/tag2849.xml><?xml version="1.0" encoding="utf-8"?>
<p:tagLst xmlns:p="http://schemas.openxmlformats.org/presentationml/2006/main">
  <p:tag name="KSO_WM_BEAUTIFY_FLAG" val=""/>
</p:tagLst>
</file>

<file path=ppt/tags/tag2850.xml><?xml version="1.0" encoding="utf-8"?>
<p:tagLst xmlns:p="http://schemas.openxmlformats.org/presentationml/2006/main">
  <p:tag name="KSO_WM_BEAUTIFY_FLAG" val=""/>
</p:tagLst>
</file>

<file path=ppt/tags/tag2851.xml><?xml version="1.0" encoding="utf-8"?>
<p:tagLst xmlns:p="http://schemas.openxmlformats.org/presentationml/2006/main">
  <p:tag name="KSO_WM_BEAUTIFY_FLAG" val=""/>
</p:tagLst>
</file>

<file path=ppt/tags/tag2852.xml><?xml version="1.0" encoding="utf-8"?>
<p:tagLst xmlns:p="http://schemas.openxmlformats.org/presentationml/2006/main">
  <p:tag name="KSO_WM_BEAUTIFY_FLAG" val=""/>
</p:tagLst>
</file>

<file path=ppt/tags/tag2853.xml><?xml version="1.0" encoding="utf-8"?>
<p:tagLst xmlns:p="http://schemas.openxmlformats.org/presentationml/2006/main">
  <p:tag name="KSO_WM_BEAUTIFY_FLAG" val=""/>
</p:tagLst>
</file>

<file path=ppt/tags/tag2854.xml><?xml version="1.0" encoding="utf-8"?>
<p:tagLst xmlns:p="http://schemas.openxmlformats.org/presentationml/2006/main">
  <p:tag name="KSO_WM_BEAUTIFY_FLAG" val=""/>
</p:tagLst>
</file>

<file path=ppt/tags/tag2855.xml><?xml version="1.0" encoding="utf-8"?>
<p:tagLst xmlns:p="http://schemas.openxmlformats.org/presentationml/2006/main">
  <p:tag name="KSO_WM_BEAUTIFY_FLAG" val=""/>
</p:tagLst>
</file>

<file path=ppt/tags/tag2856.xml><?xml version="1.0" encoding="utf-8"?>
<p:tagLst xmlns:p="http://schemas.openxmlformats.org/presentationml/2006/main">
  <p:tag name="KSO_WM_BEAUTIFY_FLAG" val=""/>
</p:tagLst>
</file>

<file path=ppt/tags/tag2857.xml><?xml version="1.0" encoding="utf-8"?>
<p:tagLst xmlns:p="http://schemas.openxmlformats.org/presentationml/2006/main">
  <p:tag name="KSO_WM_BEAUTIFY_FLAG" val=""/>
</p:tagLst>
</file>

<file path=ppt/tags/tag2858.xml><?xml version="1.0" encoding="utf-8"?>
<p:tagLst xmlns:p="http://schemas.openxmlformats.org/presentationml/2006/main">
  <p:tag name="KSO_WM_BEAUTIFY_FLAG" val=""/>
</p:tagLst>
</file>

<file path=ppt/tags/tag2859.xml><?xml version="1.0" encoding="utf-8"?>
<p:tagLst xmlns:p="http://schemas.openxmlformats.org/presentationml/2006/main">
  <p:tag name="KSO_WM_BEAUTIFY_FLAG" val=""/>
</p:tagLst>
</file>

<file path=ppt/tags/tag2860.xml><?xml version="1.0" encoding="utf-8"?>
<p:tagLst xmlns:p="http://schemas.openxmlformats.org/presentationml/2006/main">
  <p:tag name="KSO_WM_BEAUTIFY_FLAG" val=""/>
</p:tagLst>
</file>

<file path=ppt/tags/tag2861.xml><?xml version="1.0" encoding="utf-8"?>
<p:tagLst xmlns:p="http://schemas.openxmlformats.org/presentationml/2006/main">
  <p:tag name="KSO_WM_BEAUTIFY_FLAG" val=""/>
</p:tagLst>
</file>

<file path=ppt/tags/tag2862.xml><?xml version="1.0" encoding="utf-8"?>
<p:tagLst xmlns:p="http://schemas.openxmlformats.org/presentationml/2006/main">
  <p:tag name="KSO_WM_BEAUTIFY_FLAG" val=""/>
</p:tagLst>
</file>

<file path=ppt/tags/tag2863.xml><?xml version="1.0" encoding="utf-8"?>
<p:tagLst xmlns:p="http://schemas.openxmlformats.org/presentationml/2006/main">
  <p:tag name="KSO_WM_BEAUTIFY_FLAG" val=""/>
</p:tagLst>
</file>

<file path=ppt/tags/tag2864.xml><?xml version="1.0" encoding="utf-8"?>
<p:tagLst xmlns:p="http://schemas.openxmlformats.org/presentationml/2006/main">
  <p:tag name="KSO_WM_BEAUTIFY_FLAG" val=""/>
</p:tagLst>
</file>

<file path=ppt/tags/tag2865.xml><?xml version="1.0" encoding="utf-8"?>
<p:tagLst xmlns:p="http://schemas.openxmlformats.org/presentationml/2006/main">
  <p:tag name="KSO_WM_BEAUTIFY_FLAG" val=""/>
</p:tagLst>
</file>

<file path=ppt/tags/tag2866.xml><?xml version="1.0" encoding="utf-8"?>
<p:tagLst xmlns:p="http://schemas.openxmlformats.org/presentationml/2006/main">
  <p:tag name="KSO_WM_BEAUTIFY_FLAG" val=""/>
</p:tagLst>
</file>

<file path=ppt/tags/tag2867.xml><?xml version="1.0" encoding="utf-8"?>
<p:tagLst xmlns:p="http://schemas.openxmlformats.org/presentationml/2006/main">
  <p:tag name="KSO_WM_BEAUTIFY_FLAG" val=""/>
</p:tagLst>
</file>

<file path=ppt/tags/tag2868.xml><?xml version="1.0" encoding="utf-8"?>
<p:tagLst xmlns:p="http://schemas.openxmlformats.org/presentationml/2006/main">
  <p:tag name="KSO_WM_BEAUTIFY_FLAG" val=""/>
</p:tagLst>
</file>

<file path=ppt/tags/tag2869.xml><?xml version="1.0" encoding="utf-8"?>
<p:tagLst xmlns:p="http://schemas.openxmlformats.org/presentationml/2006/main">
  <p:tag name="KSO_WM_BEAUTIFY_FLAG" val=""/>
</p:tagLst>
</file>

<file path=ppt/tags/tag2870.xml><?xml version="1.0" encoding="utf-8"?>
<p:tagLst xmlns:p="http://schemas.openxmlformats.org/presentationml/2006/main">
  <p:tag name="KSO_WM_BEAUTIFY_FLAG" val=""/>
</p:tagLst>
</file>

<file path=ppt/tags/tag2871.xml><?xml version="1.0" encoding="utf-8"?>
<p:tagLst xmlns:p="http://schemas.openxmlformats.org/presentationml/2006/main">
  <p:tag name="KSO_WM_BEAUTIFY_FLAG" val=""/>
</p:tagLst>
</file>

<file path=ppt/tags/tag2872.xml><?xml version="1.0" encoding="utf-8"?>
<p:tagLst xmlns:p="http://schemas.openxmlformats.org/presentationml/2006/main">
  <p:tag name="KSO_WM_BEAUTIFY_FLAG" val=""/>
</p:tagLst>
</file>

<file path=ppt/tags/tag2873.xml><?xml version="1.0" encoding="utf-8"?>
<p:tagLst xmlns:p="http://schemas.openxmlformats.org/presentationml/2006/main">
  <p:tag name="KSO_WM_BEAUTIFY_FLAG" val=""/>
</p:tagLst>
</file>

<file path=ppt/tags/tag2874.xml><?xml version="1.0" encoding="utf-8"?>
<p:tagLst xmlns:p="http://schemas.openxmlformats.org/presentationml/2006/main">
  <p:tag name="KSO_WM_BEAUTIFY_FLAG" val=""/>
</p:tagLst>
</file>

<file path=ppt/tags/tag2875.xml><?xml version="1.0" encoding="utf-8"?>
<p:tagLst xmlns:p="http://schemas.openxmlformats.org/presentationml/2006/main">
  <p:tag name="KSO_WM_BEAUTIFY_FLAG" val=""/>
</p:tagLst>
</file>

<file path=ppt/tags/tag2876.xml><?xml version="1.0" encoding="utf-8"?>
<p:tagLst xmlns:p="http://schemas.openxmlformats.org/presentationml/2006/main">
  <p:tag name="KSO_WM_BEAUTIFY_FLAG" val=""/>
</p:tagLst>
</file>

<file path=ppt/tags/tag2877.xml><?xml version="1.0" encoding="utf-8"?>
<p:tagLst xmlns:p="http://schemas.openxmlformats.org/presentationml/2006/main">
  <p:tag name="KSO_WM_BEAUTIFY_FLAG" val=""/>
</p:tagLst>
</file>

<file path=ppt/tags/tag2878.xml><?xml version="1.0" encoding="utf-8"?>
<p:tagLst xmlns:p="http://schemas.openxmlformats.org/presentationml/2006/main">
  <p:tag name="KSO_WM_BEAUTIFY_FLAG" val=""/>
</p:tagLst>
</file>

<file path=ppt/tags/tag2879.xml><?xml version="1.0" encoding="utf-8"?>
<p:tagLst xmlns:p="http://schemas.openxmlformats.org/presentationml/2006/main">
  <p:tag name="KSO_WM_BEAUTIFY_FLAG" val=""/>
</p:tagLst>
</file>

<file path=ppt/tags/tag2880.xml><?xml version="1.0" encoding="utf-8"?>
<p:tagLst xmlns:p="http://schemas.openxmlformats.org/presentationml/2006/main">
  <p:tag name="KSO_WM_BEAUTIFY_FLAG" val=""/>
</p:tagLst>
</file>

<file path=ppt/tags/tag2881.xml><?xml version="1.0" encoding="utf-8"?>
<p:tagLst xmlns:p="http://schemas.openxmlformats.org/presentationml/2006/main">
  <p:tag name="KSO_WM_BEAUTIFY_FLAG" val=""/>
</p:tagLst>
</file>

<file path=ppt/tags/tag2882.xml><?xml version="1.0" encoding="utf-8"?>
<p:tagLst xmlns:p="http://schemas.openxmlformats.org/presentationml/2006/main">
  <p:tag name="KSO_WM_BEAUTIFY_FLAG" val=""/>
</p:tagLst>
</file>

<file path=ppt/tags/tag2883.xml><?xml version="1.0" encoding="utf-8"?>
<p:tagLst xmlns:p="http://schemas.openxmlformats.org/presentationml/2006/main">
  <p:tag name="KSO_WM_BEAUTIFY_FLAG" val=""/>
</p:tagLst>
</file>

<file path=ppt/tags/tag2884.xml><?xml version="1.0" encoding="utf-8"?>
<p:tagLst xmlns:p="http://schemas.openxmlformats.org/presentationml/2006/main">
  <p:tag name="KSO_WM_BEAUTIFY_FLAG" val=""/>
</p:tagLst>
</file>

<file path=ppt/tags/tag2885.xml><?xml version="1.0" encoding="utf-8"?>
<p:tagLst xmlns:p="http://schemas.openxmlformats.org/presentationml/2006/main">
  <p:tag name="KSO_WM_BEAUTIFY_FLAG" val=""/>
</p:tagLst>
</file>

<file path=ppt/tags/tag2886.xml><?xml version="1.0" encoding="utf-8"?>
<p:tagLst xmlns:p="http://schemas.openxmlformats.org/presentationml/2006/main">
  <p:tag name="KSO_WM_BEAUTIFY_FLAG" val=""/>
</p:tagLst>
</file>

<file path=ppt/tags/tag2887.xml><?xml version="1.0" encoding="utf-8"?>
<p:tagLst xmlns:p="http://schemas.openxmlformats.org/presentationml/2006/main">
  <p:tag name="KSO_WM_BEAUTIFY_FLAG" val=""/>
</p:tagLst>
</file>

<file path=ppt/tags/tag2888.xml><?xml version="1.0" encoding="utf-8"?>
<p:tagLst xmlns:p="http://schemas.openxmlformats.org/presentationml/2006/main">
  <p:tag name="KSO_WM_BEAUTIFY_FLAG" val=""/>
</p:tagLst>
</file>

<file path=ppt/tags/tag2889.xml><?xml version="1.0" encoding="utf-8"?>
<p:tagLst xmlns:p="http://schemas.openxmlformats.org/presentationml/2006/main">
  <p:tag name="KSO_WM_BEAUTIFY_FLAG" val=""/>
</p:tagLst>
</file>

<file path=ppt/tags/tag2890.xml><?xml version="1.0" encoding="utf-8"?>
<p:tagLst xmlns:p="http://schemas.openxmlformats.org/presentationml/2006/main">
  <p:tag name="KSO_WM_BEAUTIFY_FLAG" val=""/>
</p:tagLst>
</file>

<file path=ppt/tags/tag2891.xml><?xml version="1.0" encoding="utf-8"?>
<p:tagLst xmlns:p="http://schemas.openxmlformats.org/presentationml/2006/main">
  <p:tag name="KSO_WM_BEAUTIFY_FLAG" val=""/>
</p:tagLst>
</file>

<file path=ppt/tags/tag2892.xml><?xml version="1.0" encoding="utf-8"?>
<p:tagLst xmlns:p="http://schemas.openxmlformats.org/presentationml/2006/main">
  <p:tag name="KSO_WM_BEAUTIFY_FLAG" val=""/>
</p:tagLst>
</file>

<file path=ppt/tags/tag2893.xml><?xml version="1.0" encoding="utf-8"?>
<p:tagLst xmlns:p="http://schemas.openxmlformats.org/presentationml/2006/main">
  <p:tag name="KSO_WM_BEAUTIFY_FLAG" val=""/>
</p:tagLst>
</file>

<file path=ppt/tags/tag2894.xml><?xml version="1.0" encoding="utf-8"?>
<p:tagLst xmlns:p="http://schemas.openxmlformats.org/presentationml/2006/main">
  <p:tag name="KSO_WM_BEAUTIFY_FLAG" val=""/>
</p:tagLst>
</file>

<file path=ppt/tags/tag2895.xml><?xml version="1.0" encoding="utf-8"?>
<p:tagLst xmlns:p="http://schemas.openxmlformats.org/presentationml/2006/main">
  <p:tag name="KSO_WM_BEAUTIFY_FLAG" val=""/>
</p:tagLst>
</file>

<file path=ppt/tags/tag2896.xml><?xml version="1.0" encoding="utf-8"?>
<p:tagLst xmlns:p="http://schemas.openxmlformats.org/presentationml/2006/main">
  <p:tag name="KSO_WM_BEAUTIFY_FLAG" val=""/>
</p:tagLst>
</file>

<file path=ppt/tags/tag2897.xml><?xml version="1.0" encoding="utf-8"?>
<p:tagLst xmlns:p="http://schemas.openxmlformats.org/presentationml/2006/main">
  <p:tag name="KSO_WM_BEAUTIFY_FLAG" val=""/>
</p:tagLst>
</file>

<file path=ppt/tags/tag2898.xml><?xml version="1.0" encoding="utf-8"?>
<p:tagLst xmlns:p="http://schemas.openxmlformats.org/presentationml/2006/main">
  <p:tag name="KSO_WM_BEAUTIFY_FLAG" val=""/>
</p:tagLst>
</file>

<file path=ppt/tags/tag2899.xml><?xml version="1.0" encoding="utf-8"?>
<p:tagLst xmlns:p="http://schemas.openxmlformats.org/presentationml/2006/main">
  <p:tag name="KSO_WM_BEAUTIFY_FLAG" val=""/>
</p:tagLst>
</file>

<file path=ppt/tags/tag2900.xml><?xml version="1.0" encoding="utf-8"?>
<p:tagLst xmlns:p="http://schemas.openxmlformats.org/presentationml/2006/main">
  <p:tag name="KSO_WM_BEAUTIFY_FLAG" val=""/>
</p:tagLst>
</file>

<file path=ppt/tags/tag2901.xml><?xml version="1.0" encoding="utf-8"?>
<p:tagLst xmlns:p="http://schemas.openxmlformats.org/presentationml/2006/main">
  <p:tag name="KSO_WM_BEAUTIFY_FLAG" val=""/>
</p:tagLst>
</file>

<file path=ppt/tags/tag2902.xml><?xml version="1.0" encoding="utf-8"?>
<p:tagLst xmlns:p="http://schemas.openxmlformats.org/presentationml/2006/main">
  <p:tag name="KSO_WM_BEAUTIFY_FLAG" val=""/>
</p:tagLst>
</file>

<file path=ppt/tags/tag2903.xml><?xml version="1.0" encoding="utf-8"?>
<p:tagLst xmlns:p="http://schemas.openxmlformats.org/presentationml/2006/main">
  <p:tag name="KSO_WM_BEAUTIFY_FLAG" val=""/>
</p:tagLst>
</file>

<file path=ppt/tags/tag2904.xml><?xml version="1.0" encoding="utf-8"?>
<p:tagLst xmlns:p="http://schemas.openxmlformats.org/presentationml/2006/main">
  <p:tag name="KSO_WM_BEAUTIFY_FLAG" val=""/>
</p:tagLst>
</file>

<file path=ppt/tags/tag2905.xml><?xml version="1.0" encoding="utf-8"?>
<p:tagLst xmlns:p="http://schemas.openxmlformats.org/presentationml/2006/main">
  <p:tag name="KSO_WM_BEAUTIFY_FLAG" val=""/>
</p:tagLst>
</file>

<file path=ppt/tags/tag2906.xml><?xml version="1.0" encoding="utf-8"?>
<p:tagLst xmlns:p="http://schemas.openxmlformats.org/presentationml/2006/main">
  <p:tag name="KSO_WM_BEAUTIFY_FLAG" val=""/>
</p:tagLst>
</file>

<file path=ppt/tags/tag2907.xml><?xml version="1.0" encoding="utf-8"?>
<p:tagLst xmlns:p="http://schemas.openxmlformats.org/presentationml/2006/main">
  <p:tag name="KSO_WM_BEAUTIFY_FLAG" val=""/>
</p:tagLst>
</file>

<file path=ppt/tags/tag2908.xml><?xml version="1.0" encoding="utf-8"?>
<p:tagLst xmlns:p="http://schemas.openxmlformats.org/presentationml/2006/main">
  <p:tag name="KSO_WM_BEAUTIFY_FLAG" val=""/>
</p:tagLst>
</file>

<file path=ppt/tags/tag2909.xml><?xml version="1.0" encoding="utf-8"?>
<p:tagLst xmlns:p="http://schemas.openxmlformats.org/presentationml/2006/main">
  <p:tag name="KSO_WM_BEAUTIFY_FLAG" val=""/>
</p:tagLst>
</file>

<file path=ppt/tags/tag2910.xml><?xml version="1.0" encoding="utf-8"?>
<p:tagLst xmlns:p="http://schemas.openxmlformats.org/presentationml/2006/main">
  <p:tag name="KSO_WM_BEAUTIFY_FLAG" val=""/>
</p:tagLst>
</file>

<file path=ppt/tags/tag2911.xml><?xml version="1.0" encoding="utf-8"?>
<p:tagLst xmlns:p="http://schemas.openxmlformats.org/presentationml/2006/main">
  <p:tag name="KSO_WM_BEAUTIFY_FLAG" val=""/>
</p:tagLst>
</file>

<file path=ppt/tags/tag2912.xml><?xml version="1.0" encoding="utf-8"?>
<p:tagLst xmlns:p="http://schemas.openxmlformats.org/presentationml/2006/main">
  <p:tag name="KSO_WM_BEAUTIFY_FLAG" val=""/>
</p:tagLst>
</file>

<file path=ppt/tags/tag2913.xml><?xml version="1.0" encoding="utf-8"?>
<p:tagLst xmlns:p="http://schemas.openxmlformats.org/presentationml/2006/main">
  <p:tag name="KSO_WM_BEAUTIFY_FLAG" val=""/>
</p:tagLst>
</file>

<file path=ppt/tags/tag2914.xml><?xml version="1.0" encoding="utf-8"?>
<p:tagLst xmlns:p="http://schemas.openxmlformats.org/presentationml/2006/main">
  <p:tag name="KSO_WM_BEAUTIFY_FLAG" val=""/>
</p:tagLst>
</file>

<file path=ppt/tags/tag2915.xml><?xml version="1.0" encoding="utf-8"?>
<p:tagLst xmlns:p="http://schemas.openxmlformats.org/presentationml/2006/main">
  <p:tag name="KSO_WM_BEAUTIFY_FLAG" val=""/>
</p:tagLst>
</file>

<file path=ppt/tags/tag2916.xml><?xml version="1.0" encoding="utf-8"?>
<p:tagLst xmlns:p="http://schemas.openxmlformats.org/presentationml/2006/main">
  <p:tag name="KSO_WM_BEAUTIFY_FLAG" val=""/>
</p:tagLst>
</file>

<file path=ppt/tags/tag2917.xml><?xml version="1.0" encoding="utf-8"?>
<p:tagLst xmlns:p="http://schemas.openxmlformats.org/presentationml/2006/main">
  <p:tag name="KSO_WM_BEAUTIFY_FLAG" val=""/>
</p:tagLst>
</file>

<file path=ppt/tags/tag2918.xml><?xml version="1.0" encoding="utf-8"?>
<p:tagLst xmlns:p="http://schemas.openxmlformats.org/presentationml/2006/main">
  <p:tag name="KSO_WM_BEAUTIFY_FLAG" val=""/>
</p:tagLst>
</file>

<file path=ppt/tags/tag2919.xml><?xml version="1.0" encoding="utf-8"?>
<p:tagLst xmlns:p="http://schemas.openxmlformats.org/presentationml/2006/main">
  <p:tag name="KSO_WM_BEAUTIFY_FLAG" val=""/>
</p:tagLst>
</file>

<file path=ppt/tags/tag2920.xml><?xml version="1.0" encoding="utf-8"?>
<p:tagLst xmlns:p="http://schemas.openxmlformats.org/presentationml/2006/main">
  <p:tag name="KSO_WM_BEAUTIFY_FLAG" val=""/>
</p:tagLst>
</file>

<file path=ppt/tags/tag2921.xml><?xml version="1.0" encoding="utf-8"?>
<p:tagLst xmlns:p="http://schemas.openxmlformats.org/presentationml/2006/main">
  <p:tag name="KSO_WM_BEAUTIFY_FLAG" val=""/>
</p:tagLst>
</file>

<file path=ppt/tags/tag2922.xml><?xml version="1.0" encoding="utf-8"?>
<p:tagLst xmlns:p="http://schemas.openxmlformats.org/presentationml/2006/main">
  <p:tag name="KSO_WM_BEAUTIFY_FLAG" val=""/>
</p:tagLst>
</file>

<file path=ppt/tags/tag2923.xml><?xml version="1.0" encoding="utf-8"?>
<p:tagLst xmlns:p="http://schemas.openxmlformats.org/presentationml/2006/main">
  <p:tag name="KSO_WM_BEAUTIFY_FLAG" val=""/>
</p:tagLst>
</file>

<file path=ppt/tags/tag2924.xml><?xml version="1.0" encoding="utf-8"?>
<p:tagLst xmlns:p="http://schemas.openxmlformats.org/presentationml/2006/main">
  <p:tag name="KSO_WM_BEAUTIFY_FLAG" val=""/>
</p:tagLst>
</file>

<file path=ppt/tags/tag2925.xml><?xml version="1.0" encoding="utf-8"?>
<p:tagLst xmlns:p="http://schemas.openxmlformats.org/presentationml/2006/main">
  <p:tag name="KSO_WM_BEAUTIFY_FLAG" val=""/>
</p:tagLst>
</file>

<file path=ppt/tags/tag2926.xml><?xml version="1.0" encoding="utf-8"?>
<p:tagLst xmlns:p="http://schemas.openxmlformats.org/presentationml/2006/main">
  <p:tag name="KSO_WM_BEAUTIFY_FLAG" val=""/>
</p:tagLst>
</file>

<file path=ppt/tags/tag2927.xml><?xml version="1.0" encoding="utf-8"?>
<p:tagLst xmlns:p="http://schemas.openxmlformats.org/presentationml/2006/main">
  <p:tag name="KSO_WM_BEAUTIFY_FLAG" val=""/>
</p:tagLst>
</file>

<file path=ppt/tags/tag2928.xml><?xml version="1.0" encoding="utf-8"?>
<p:tagLst xmlns:p="http://schemas.openxmlformats.org/presentationml/2006/main">
  <p:tag name="KSO_WM_BEAUTIFY_FLAG" val=""/>
</p:tagLst>
</file>

<file path=ppt/tags/tag2929.xml><?xml version="1.0" encoding="utf-8"?>
<p:tagLst xmlns:p="http://schemas.openxmlformats.org/presentationml/2006/main">
  <p:tag name="KSO_WM_BEAUTIFY_FLAG" val=""/>
</p:tagLst>
</file>

<file path=ppt/tags/tag2930.xml><?xml version="1.0" encoding="utf-8"?>
<p:tagLst xmlns:p="http://schemas.openxmlformats.org/presentationml/2006/main">
  <p:tag name="KSO_WM_BEAUTIFY_FLAG" val=""/>
</p:tagLst>
</file>

<file path=ppt/tags/tag2931.xml><?xml version="1.0" encoding="utf-8"?>
<p:tagLst xmlns:p="http://schemas.openxmlformats.org/presentationml/2006/main">
  <p:tag name="KSO_WM_BEAUTIFY_FLAG" val=""/>
</p:tagLst>
</file>

<file path=ppt/tags/tag2932.xml><?xml version="1.0" encoding="utf-8"?>
<p:tagLst xmlns:p="http://schemas.openxmlformats.org/presentationml/2006/main">
  <p:tag name="KSO_WM_BEAUTIFY_FLAG" val=""/>
</p:tagLst>
</file>

<file path=ppt/tags/tag2933.xml><?xml version="1.0" encoding="utf-8"?>
<p:tagLst xmlns:p="http://schemas.openxmlformats.org/presentationml/2006/main">
  <p:tag name="KSO_WM_BEAUTIFY_FLAG" val=""/>
</p:tagLst>
</file>

<file path=ppt/tags/tag2934.xml><?xml version="1.0" encoding="utf-8"?>
<p:tagLst xmlns:p="http://schemas.openxmlformats.org/presentationml/2006/main">
  <p:tag name="KSO_WM_BEAUTIFY_FLAG" val=""/>
</p:tagLst>
</file>

<file path=ppt/tags/tag2935.xml><?xml version="1.0" encoding="utf-8"?>
<p:tagLst xmlns:p="http://schemas.openxmlformats.org/presentationml/2006/main">
  <p:tag name="KSO_WM_BEAUTIFY_FLAG" val=""/>
</p:tagLst>
</file>

<file path=ppt/tags/tag2936.xml><?xml version="1.0" encoding="utf-8"?>
<p:tagLst xmlns:p="http://schemas.openxmlformats.org/presentationml/2006/main">
  <p:tag name="KSO_WM_BEAUTIFY_FLAG" val=""/>
</p:tagLst>
</file>

<file path=ppt/tags/tag2937.xml><?xml version="1.0" encoding="utf-8"?>
<p:tagLst xmlns:p="http://schemas.openxmlformats.org/presentationml/2006/main">
  <p:tag name="KSO_WM_BEAUTIFY_FLAG" val=""/>
</p:tagLst>
</file>

<file path=ppt/tags/tag2938.xml><?xml version="1.0" encoding="utf-8"?>
<p:tagLst xmlns:p="http://schemas.openxmlformats.org/presentationml/2006/main">
  <p:tag name="KSO_WM_BEAUTIFY_FLAG" val=""/>
</p:tagLst>
</file>

<file path=ppt/tags/tag2939.xml><?xml version="1.0" encoding="utf-8"?>
<p:tagLst xmlns:p="http://schemas.openxmlformats.org/presentationml/2006/main">
  <p:tag name="KSO_WM_BEAUTIFY_FLAG" val=""/>
</p:tagLst>
</file>

<file path=ppt/tags/tag2940.xml><?xml version="1.0" encoding="utf-8"?>
<p:tagLst xmlns:p="http://schemas.openxmlformats.org/presentationml/2006/main">
  <p:tag name="KSO_WM_BEAUTIFY_FLAG" val=""/>
</p:tagLst>
</file>

<file path=ppt/tags/tag2941.xml><?xml version="1.0" encoding="utf-8"?>
<p:tagLst xmlns:p="http://schemas.openxmlformats.org/presentationml/2006/main">
  <p:tag name="KSO_WM_BEAUTIFY_FLAG" val=""/>
</p:tagLst>
</file>

<file path=ppt/tags/tag2942.xml><?xml version="1.0" encoding="utf-8"?>
<p:tagLst xmlns:p="http://schemas.openxmlformats.org/presentationml/2006/main">
  <p:tag name="KSO_WM_BEAUTIFY_FLAG" val=""/>
</p:tagLst>
</file>

<file path=ppt/tags/tag2943.xml><?xml version="1.0" encoding="utf-8"?>
<p:tagLst xmlns:p="http://schemas.openxmlformats.org/presentationml/2006/main">
  <p:tag name="KSO_WM_BEAUTIFY_FLAG" val=""/>
</p:tagLst>
</file>

<file path=ppt/tags/tag2944.xml><?xml version="1.0" encoding="utf-8"?>
<p:tagLst xmlns:p="http://schemas.openxmlformats.org/presentationml/2006/main">
  <p:tag name="KSO_WM_BEAUTIFY_FLAG" val=""/>
</p:tagLst>
</file>

<file path=ppt/tags/tag2945.xml><?xml version="1.0" encoding="utf-8"?>
<p:tagLst xmlns:p="http://schemas.openxmlformats.org/presentationml/2006/main">
  <p:tag name="KSO_WM_BEAUTIFY_FLAG" val=""/>
</p:tagLst>
</file>

<file path=ppt/tags/tag2946.xml><?xml version="1.0" encoding="utf-8"?>
<p:tagLst xmlns:p="http://schemas.openxmlformats.org/presentationml/2006/main">
  <p:tag name="KSO_WM_BEAUTIFY_FLAG" val=""/>
</p:tagLst>
</file>

<file path=ppt/tags/tag2947.xml><?xml version="1.0" encoding="utf-8"?>
<p:tagLst xmlns:p="http://schemas.openxmlformats.org/presentationml/2006/main">
  <p:tag name="KSO_WM_BEAUTIFY_FLAG" val=""/>
</p:tagLst>
</file>

<file path=ppt/tags/tag2948.xml><?xml version="1.0" encoding="utf-8"?>
<p:tagLst xmlns:p="http://schemas.openxmlformats.org/presentationml/2006/main">
  <p:tag name="KSO_WM_BEAUTIFY_FLAG" val=""/>
</p:tagLst>
</file>

<file path=ppt/tags/tag2949.xml><?xml version="1.0" encoding="utf-8"?>
<p:tagLst xmlns:p="http://schemas.openxmlformats.org/presentationml/2006/main">
  <p:tag name="KSO_WM_BEAUTIFY_FLAG" val=""/>
</p:tagLst>
</file>

<file path=ppt/tags/tag2950.xml><?xml version="1.0" encoding="utf-8"?>
<p:tagLst xmlns:p="http://schemas.openxmlformats.org/presentationml/2006/main">
  <p:tag name="KSO_WM_BEAUTIFY_FLAG" val=""/>
</p:tagLst>
</file>

<file path=ppt/tags/tag2951.xml><?xml version="1.0" encoding="utf-8"?>
<p:tagLst xmlns:p="http://schemas.openxmlformats.org/presentationml/2006/main">
  <p:tag name="KSO_WM_BEAUTIFY_FLAG" val=""/>
</p:tagLst>
</file>

<file path=ppt/tags/tag2952.xml><?xml version="1.0" encoding="utf-8"?>
<p:tagLst xmlns:p="http://schemas.openxmlformats.org/presentationml/2006/main">
  <p:tag name="KSO_WM_BEAUTIFY_FLAG" val=""/>
</p:tagLst>
</file>

<file path=ppt/tags/tag2953.xml><?xml version="1.0" encoding="utf-8"?>
<p:tagLst xmlns:p="http://schemas.openxmlformats.org/presentationml/2006/main">
  <p:tag name="KSO_WM_BEAUTIFY_FLAG" val=""/>
</p:tagLst>
</file>

<file path=ppt/tags/tag2954.xml><?xml version="1.0" encoding="utf-8"?>
<p:tagLst xmlns:p="http://schemas.openxmlformats.org/presentationml/2006/main">
  <p:tag name="KSO_WM_BEAUTIFY_FLAG" val=""/>
</p:tagLst>
</file>

<file path=ppt/tags/tag2955.xml><?xml version="1.0" encoding="utf-8"?>
<p:tagLst xmlns:p="http://schemas.openxmlformats.org/presentationml/2006/main">
  <p:tag name="KSO_WM_BEAUTIFY_FLAG" val=""/>
</p:tagLst>
</file>

<file path=ppt/tags/tag2956.xml><?xml version="1.0" encoding="utf-8"?>
<p:tagLst xmlns:p="http://schemas.openxmlformats.org/presentationml/2006/main">
  <p:tag name="KSO_WM_BEAUTIFY_FLAG" val=""/>
</p:tagLst>
</file>

<file path=ppt/tags/tag2957.xml><?xml version="1.0" encoding="utf-8"?>
<p:tagLst xmlns:p="http://schemas.openxmlformats.org/presentationml/2006/main">
  <p:tag name="KSO_WM_BEAUTIFY_FLAG" val=""/>
</p:tagLst>
</file>

<file path=ppt/tags/tag2958.xml><?xml version="1.0" encoding="utf-8"?>
<p:tagLst xmlns:p="http://schemas.openxmlformats.org/presentationml/2006/main">
  <p:tag name="KSO_WM_BEAUTIFY_FLAG" val=""/>
</p:tagLst>
</file>

<file path=ppt/tags/tag2959.xml><?xml version="1.0" encoding="utf-8"?>
<p:tagLst xmlns:p="http://schemas.openxmlformats.org/presentationml/2006/main">
  <p:tag name="KSO_WM_BEAUTIFY_FLAG" val=""/>
</p:tagLst>
</file>

<file path=ppt/tags/tag2960.xml><?xml version="1.0" encoding="utf-8"?>
<p:tagLst xmlns:p="http://schemas.openxmlformats.org/presentationml/2006/main">
  <p:tag name="KSO_WM_BEAUTIFY_FLAG" val=""/>
</p:tagLst>
</file>

<file path=ppt/tags/tag2961.xml><?xml version="1.0" encoding="utf-8"?>
<p:tagLst xmlns:p="http://schemas.openxmlformats.org/presentationml/2006/main">
  <p:tag name="KSO_WM_BEAUTIFY_FLAG" val=""/>
</p:tagLst>
</file>

<file path=ppt/tags/tag2962.xml><?xml version="1.0" encoding="utf-8"?>
<p:tagLst xmlns:p="http://schemas.openxmlformats.org/presentationml/2006/main">
  <p:tag name="KSO_WM_BEAUTIFY_FLAG" val=""/>
</p:tagLst>
</file>

<file path=ppt/tags/tag2963.xml><?xml version="1.0" encoding="utf-8"?>
<p:tagLst xmlns:p="http://schemas.openxmlformats.org/presentationml/2006/main">
  <p:tag name="KSO_WM_BEAUTIFY_FLAG" val=""/>
</p:tagLst>
</file>

<file path=ppt/tags/tag2964.xml><?xml version="1.0" encoding="utf-8"?>
<p:tagLst xmlns:p="http://schemas.openxmlformats.org/presentationml/2006/main">
  <p:tag name="KSO_WM_BEAUTIFY_FLAG" val=""/>
</p:tagLst>
</file>

<file path=ppt/tags/tag2965.xml><?xml version="1.0" encoding="utf-8"?>
<p:tagLst xmlns:p="http://schemas.openxmlformats.org/presentationml/2006/main">
  <p:tag name="KSO_WM_BEAUTIFY_FLAG" val=""/>
</p:tagLst>
</file>

<file path=ppt/tags/tag2966.xml><?xml version="1.0" encoding="utf-8"?>
<p:tagLst xmlns:p="http://schemas.openxmlformats.org/presentationml/2006/main">
  <p:tag name="KSO_WM_BEAUTIFY_FLAG" val=""/>
</p:tagLst>
</file>

<file path=ppt/tags/tag2967.xml><?xml version="1.0" encoding="utf-8"?>
<p:tagLst xmlns:p="http://schemas.openxmlformats.org/presentationml/2006/main">
  <p:tag name="KSO_WM_BEAUTIFY_FLAG" val=""/>
</p:tagLst>
</file>

<file path=ppt/tags/tag2968.xml><?xml version="1.0" encoding="utf-8"?>
<p:tagLst xmlns:p="http://schemas.openxmlformats.org/presentationml/2006/main">
  <p:tag name="KSO_WM_BEAUTIFY_FLAG" val=""/>
</p:tagLst>
</file>

<file path=ppt/tags/tag2969.xml><?xml version="1.0" encoding="utf-8"?>
<p:tagLst xmlns:p="http://schemas.openxmlformats.org/presentationml/2006/main">
  <p:tag name="KSO_WM_BEAUTIFY_FLAG" val=""/>
</p:tagLst>
</file>

<file path=ppt/tags/tag2970.xml><?xml version="1.0" encoding="utf-8"?>
<p:tagLst xmlns:p="http://schemas.openxmlformats.org/presentationml/2006/main">
  <p:tag name="KSO_WM_BEAUTIFY_FLAG" val=""/>
</p:tagLst>
</file>

<file path=ppt/tags/tag2971.xml><?xml version="1.0" encoding="utf-8"?>
<p:tagLst xmlns:p="http://schemas.openxmlformats.org/presentationml/2006/main">
  <p:tag name="KSO_WM_BEAUTIFY_FLAG" val=""/>
</p:tagLst>
</file>

<file path=ppt/tags/tag2972.xml><?xml version="1.0" encoding="utf-8"?>
<p:tagLst xmlns:p="http://schemas.openxmlformats.org/presentationml/2006/main">
  <p:tag name="KSO_WM_BEAUTIFY_FLAG" val=""/>
</p:tagLst>
</file>

<file path=ppt/tags/tag2973.xml><?xml version="1.0" encoding="utf-8"?>
<p:tagLst xmlns:p="http://schemas.openxmlformats.org/presentationml/2006/main">
  <p:tag name="KSO_WM_BEAUTIFY_FLAG" val=""/>
</p:tagLst>
</file>

<file path=ppt/tags/tag2974.xml><?xml version="1.0" encoding="utf-8"?>
<p:tagLst xmlns:p="http://schemas.openxmlformats.org/presentationml/2006/main">
  <p:tag name="KSO_WM_BEAUTIFY_FLAG" val=""/>
</p:tagLst>
</file>

<file path=ppt/tags/tag2975.xml><?xml version="1.0" encoding="utf-8"?>
<p:tagLst xmlns:p="http://schemas.openxmlformats.org/presentationml/2006/main">
  <p:tag name="KSO_WM_BEAUTIFY_FLAG" val=""/>
</p:tagLst>
</file>

<file path=ppt/tags/tag2976.xml><?xml version="1.0" encoding="utf-8"?>
<p:tagLst xmlns:p="http://schemas.openxmlformats.org/presentationml/2006/main">
  <p:tag name="KSO_WM_BEAUTIFY_FLAG" val=""/>
</p:tagLst>
</file>

<file path=ppt/tags/tag2977.xml><?xml version="1.0" encoding="utf-8"?>
<p:tagLst xmlns:p="http://schemas.openxmlformats.org/presentationml/2006/main">
  <p:tag name="KSO_WM_BEAUTIFY_FLAG" val=""/>
</p:tagLst>
</file>

<file path=ppt/tags/tag2978.xml><?xml version="1.0" encoding="utf-8"?>
<p:tagLst xmlns:p="http://schemas.openxmlformats.org/presentationml/2006/main">
  <p:tag name="KSO_WM_BEAUTIFY_FLAG" val=""/>
</p:tagLst>
</file>

<file path=ppt/tags/tag2979.xml><?xml version="1.0" encoding="utf-8"?>
<p:tagLst xmlns:p="http://schemas.openxmlformats.org/presentationml/2006/main">
  <p:tag name="KSO_WM_BEAUTIFY_FLAG" val=""/>
</p:tagLst>
</file>

<file path=ppt/tags/tag2980.xml><?xml version="1.0" encoding="utf-8"?>
<p:tagLst xmlns:p="http://schemas.openxmlformats.org/presentationml/2006/main">
  <p:tag name="KSO_WM_BEAUTIFY_FLAG" val=""/>
</p:tagLst>
</file>

<file path=ppt/tags/tag2981.xml><?xml version="1.0" encoding="utf-8"?>
<p:tagLst xmlns:p="http://schemas.openxmlformats.org/presentationml/2006/main">
  <p:tag name="KSO_WM_BEAUTIFY_FLAG" val=""/>
</p:tagLst>
</file>

<file path=ppt/tags/tag2982.xml><?xml version="1.0" encoding="utf-8"?>
<p:tagLst xmlns:p="http://schemas.openxmlformats.org/presentationml/2006/main">
  <p:tag name="KSO_WM_BEAUTIFY_FLAG" val=""/>
</p:tagLst>
</file>

<file path=ppt/tags/tag2983.xml><?xml version="1.0" encoding="utf-8"?>
<p:tagLst xmlns:p="http://schemas.openxmlformats.org/presentationml/2006/main">
  <p:tag name="KSO_WM_BEAUTIFY_FLAG" val=""/>
</p:tagLst>
</file>

<file path=ppt/tags/tag2984.xml><?xml version="1.0" encoding="utf-8"?>
<p:tagLst xmlns:p="http://schemas.openxmlformats.org/presentationml/2006/main">
  <p:tag name="KSO_WM_BEAUTIFY_FLAG" val=""/>
</p:tagLst>
</file>

<file path=ppt/tags/tag2985.xml><?xml version="1.0" encoding="utf-8"?>
<p:tagLst xmlns:p="http://schemas.openxmlformats.org/presentationml/2006/main">
  <p:tag name="KSO_WM_BEAUTIFY_FLAG" val=""/>
</p:tagLst>
</file>

<file path=ppt/tags/tag2986.xml><?xml version="1.0" encoding="utf-8"?>
<p:tagLst xmlns:p="http://schemas.openxmlformats.org/presentationml/2006/main">
  <p:tag name="KSO_WM_BEAUTIFY_FLAG" val=""/>
</p:tagLst>
</file>

<file path=ppt/tags/tag2987.xml><?xml version="1.0" encoding="utf-8"?>
<p:tagLst xmlns:p="http://schemas.openxmlformats.org/presentationml/2006/main">
  <p:tag name="KSO_WM_BEAUTIFY_FLAG" val=""/>
</p:tagLst>
</file>

<file path=ppt/tags/tag2988.xml><?xml version="1.0" encoding="utf-8"?>
<p:tagLst xmlns:p="http://schemas.openxmlformats.org/presentationml/2006/main">
  <p:tag name="KSO_WM_BEAUTIFY_FLAG" val=""/>
</p:tagLst>
</file>

<file path=ppt/tags/tag2989.xml><?xml version="1.0" encoding="utf-8"?>
<p:tagLst xmlns:p="http://schemas.openxmlformats.org/presentationml/2006/main">
  <p:tag name="KSO_WM_BEAUTIFY_FLAG" val=""/>
</p:tagLst>
</file>

<file path=ppt/tags/tag2990.xml><?xml version="1.0" encoding="utf-8"?>
<p:tagLst xmlns:p="http://schemas.openxmlformats.org/presentationml/2006/main">
  <p:tag name="KSO_WM_BEAUTIFY_FLAG" val=""/>
</p:tagLst>
</file>

<file path=ppt/tags/tag2991.xml><?xml version="1.0" encoding="utf-8"?>
<p:tagLst xmlns:p="http://schemas.openxmlformats.org/presentationml/2006/main">
  <p:tag name="KSO_WM_BEAUTIFY_FLAG" val=""/>
</p:tagLst>
</file>

<file path=ppt/tags/tag2992.xml><?xml version="1.0" encoding="utf-8"?>
<p:tagLst xmlns:p="http://schemas.openxmlformats.org/presentationml/2006/main">
  <p:tag name="KSO_WM_BEAUTIFY_FLAG" val=""/>
</p:tagLst>
</file>

<file path=ppt/tags/tag2993.xml><?xml version="1.0" encoding="utf-8"?>
<p:tagLst xmlns:p="http://schemas.openxmlformats.org/presentationml/2006/main">
  <p:tag name="KSO_WM_BEAUTIFY_FLAG" val=""/>
</p:tagLst>
</file>

<file path=ppt/tags/tag2994.xml><?xml version="1.0" encoding="utf-8"?>
<p:tagLst xmlns:p="http://schemas.openxmlformats.org/presentationml/2006/main">
  <p:tag name="KSO_WM_BEAUTIFY_FLAG" val=""/>
</p:tagLst>
</file>

<file path=ppt/tags/tag2995.xml><?xml version="1.0" encoding="utf-8"?>
<p:tagLst xmlns:p="http://schemas.openxmlformats.org/presentationml/2006/main">
  <p:tag name="KSO_WM_BEAUTIFY_FLAG" val=""/>
</p:tagLst>
</file>

<file path=ppt/tags/tag2996.xml><?xml version="1.0" encoding="utf-8"?>
<p:tagLst xmlns:p="http://schemas.openxmlformats.org/presentationml/2006/main">
  <p:tag name="KSO_WM_BEAUTIFY_FLAG" val=""/>
</p:tagLst>
</file>

<file path=ppt/tags/tag2997.xml><?xml version="1.0" encoding="utf-8"?>
<p:tagLst xmlns:p="http://schemas.openxmlformats.org/presentationml/2006/main">
  <p:tag name="KSO_WM_BEAUTIFY_FLAG" val=""/>
</p:tagLst>
</file>

<file path=ppt/tags/tag2998.xml><?xml version="1.0" encoding="utf-8"?>
<p:tagLst xmlns:p="http://schemas.openxmlformats.org/presentationml/2006/main">
  <p:tag name="KSO_WM_BEAUTIFY_FLAG" val=""/>
</p:tagLst>
</file>

<file path=ppt/tags/tag2999.xml><?xml version="1.0" encoding="utf-8"?>
<p:tagLst xmlns:p="http://schemas.openxmlformats.org/presentationml/2006/main">
  <p:tag name="KSO_WM_BEAUTIFY_FLAG" val=""/>
</p:tagLst>
</file>

<file path=ppt/tags/tag3000.xml><?xml version="1.0" encoding="utf-8"?>
<p:tagLst xmlns:p="http://schemas.openxmlformats.org/presentationml/2006/main">
  <p:tag name="KSO_WM_BEAUTIFY_FLAG" val=""/>
</p:tagLst>
</file>

<file path=ppt/tags/tag3001.xml><?xml version="1.0" encoding="utf-8"?>
<p:tagLst xmlns:p="http://schemas.openxmlformats.org/presentationml/2006/main">
  <p:tag name="KSO_WM_BEAUTIFY_FLAG" val=""/>
</p:tagLst>
</file>

<file path=ppt/tags/tag3002.xml><?xml version="1.0" encoding="utf-8"?>
<p:tagLst xmlns:p="http://schemas.openxmlformats.org/presentationml/2006/main">
  <p:tag name="KSO_WM_BEAUTIFY_FLAG" val=""/>
</p:tagLst>
</file>

<file path=ppt/tags/tag3003.xml><?xml version="1.0" encoding="utf-8"?>
<p:tagLst xmlns:p="http://schemas.openxmlformats.org/presentationml/2006/main">
  <p:tag name="KSO_WM_BEAUTIFY_FLAG" val=""/>
</p:tagLst>
</file>

<file path=ppt/tags/tag3004.xml><?xml version="1.0" encoding="utf-8"?>
<p:tagLst xmlns:p="http://schemas.openxmlformats.org/presentationml/2006/main">
  <p:tag name="KSO_WM_BEAUTIFY_FLAG" val=""/>
</p:tagLst>
</file>

<file path=ppt/tags/tag3005.xml><?xml version="1.0" encoding="utf-8"?>
<p:tagLst xmlns:p="http://schemas.openxmlformats.org/presentationml/2006/main">
  <p:tag name="KSO_WM_BEAUTIFY_FLAG" val=""/>
</p:tagLst>
</file>

<file path=ppt/tags/tag3006.xml><?xml version="1.0" encoding="utf-8"?>
<p:tagLst xmlns:p="http://schemas.openxmlformats.org/presentationml/2006/main">
  <p:tag name="KSO_WM_BEAUTIFY_FLAG" val=""/>
</p:tagLst>
</file>

<file path=ppt/tags/tag3007.xml><?xml version="1.0" encoding="utf-8"?>
<p:tagLst xmlns:p="http://schemas.openxmlformats.org/presentationml/2006/main">
  <p:tag name="KSO_WM_BEAUTIFY_FLAG" val=""/>
</p:tagLst>
</file>

<file path=ppt/tags/tag3008.xml><?xml version="1.0" encoding="utf-8"?>
<p:tagLst xmlns:p="http://schemas.openxmlformats.org/presentationml/2006/main">
  <p:tag name="KSO_WM_BEAUTIFY_FLAG" val=""/>
</p:tagLst>
</file>

<file path=ppt/tags/tag3009.xml><?xml version="1.0" encoding="utf-8"?>
<p:tagLst xmlns:p="http://schemas.openxmlformats.org/presentationml/2006/main">
  <p:tag name="KSO_WM_BEAUTIFY_FLAG" val=""/>
</p:tagLst>
</file>

<file path=ppt/tags/tag3010.xml><?xml version="1.0" encoding="utf-8"?>
<p:tagLst xmlns:p="http://schemas.openxmlformats.org/presentationml/2006/main">
  <p:tag name="KSO_WM_BEAUTIFY_FLAG" val=""/>
</p:tagLst>
</file>

<file path=ppt/tags/tag3011.xml><?xml version="1.0" encoding="utf-8"?>
<p:tagLst xmlns:p="http://schemas.openxmlformats.org/presentationml/2006/main">
  <p:tag name="KSO_WM_BEAUTIFY_FLAG" val=""/>
</p:tagLst>
</file>

<file path=ppt/tags/tag3012.xml><?xml version="1.0" encoding="utf-8"?>
<p:tagLst xmlns:p="http://schemas.openxmlformats.org/presentationml/2006/main">
  <p:tag name="KSO_WM_BEAUTIFY_FLAG" val=""/>
</p:tagLst>
</file>

<file path=ppt/tags/tag3013.xml><?xml version="1.0" encoding="utf-8"?>
<p:tagLst xmlns:p="http://schemas.openxmlformats.org/presentationml/2006/main">
  <p:tag name="KSO_WM_BEAUTIFY_FLAG" val=""/>
</p:tagLst>
</file>

<file path=ppt/tags/tag3014.xml><?xml version="1.0" encoding="utf-8"?>
<p:tagLst xmlns:p="http://schemas.openxmlformats.org/presentationml/2006/main">
  <p:tag name="KSO_WM_BEAUTIFY_FLAG" val=""/>
</p:tagLst>
</file>

<file path=ppt/tags/tag3015.xml><?xml version="1.0" encoding="utf-8"?>
<p:tagLst xmlns:p="http://schemas.openxmlformats.org/presentationml/2006/main">
  <p:tag name="KSO_WM_BEAUTIFY_FLAG" val=""/>
</p:tagLst>
</file>

<file path=ppt/tags/tag3016.xml><?xml version="1.0" encoding="utf-8"?>
<p:tagLst xmlns:p="http://schemas.openxmlformats.org/presentationml/2006/main">
  <p:tag name="KSO_WM_BEAUTIFY_FLAG" val=""/>
</p:tagLst>
</file>

<file path=ppt/tags/tag3017.xml><?xml version="1.0" encoding="utf-8"?>
<p:tagLst xmlns:p="http://schemas.openxmlformats.org/presentationml/2006/main">
  <p:tag name="KSO_WM_BEAUTIFY_FLAG" val=""/>
</p:tagLst>
</file>

<file path=ppt/tags/tag3018.xml><?xml version="1.0" encoding="utf-8"?>
<p:tagLst xmlns:p="http://schemas.openxmlformats.org/presentationml/2006/main">
  <p:tag name="KSO_WM_BEAUTIFY_FLAG" val=""/>
</p:tagLst>
</file>

<file path=ppt/tags/tag3019.xml><?xml version="1.0" encoding="utf-8"?>
<p:tagLst xmlns:p="http://schemas.openxmlformats.org/presentationml/2006/main">
  <p:tag name="KSO_WM_BEAUTIFY_FLAG" val=""/>
</p:tagLst>
</file>

<file path=ppt/tags/tag3020.xml><?xml version="1.0" encoding="utf-8"?>
<p:tagLst xmlns:p="http://schemas.openxmlformats.org/presentationml/2006/main">
  <p:tag name="KSO_WM_BEAUTIFY_FLAG" val=""/>
</p:tagLst>
</file>

<file path=ppt/tags/tag3021.xml><?xml version="1.0" encoding="utf-8"?>
<p:tagLst xmlns:p="http://schemas.openxmlformats.org/presentationml/2006/main">
  <p:tag name="KSO_WM_BEAUTIFY_FLAG" val=""/>
</p:tagLst>
</file>

<file path=ppt/tags/tag3022.xml><?xml version="1.0" encoding="utf-8"?>
<p:tagLst xmlns:p="http://schemas.openxmlformats.org/presentationml/2006/main">
  <p:tag name="KSO_WM_BEAUTIFY_FLAG" val=""/>
</p:tagLst>
</file>

<file path=ppt/tags/tag3023.xml><?xml version="1.0" encoding="utf-8"?>
<p:tagLst xmlns:p="http://schemas.openxmlformats.org/presentationml/2006/main">
  <p:tag name="KSO_WM_BEAUTIFY_FLAG" val=""/>
</p:tagLst>
</file>

<file path=ppt/tags/tag3024.xml><?xml version="1.0" encoding="utf-8"?>
<p:tagLst xmlns:p="http://schemas.openxmlformats.org/presentationml/2006/main">
  <p:tag name="KSO_WM_BEAUTIFY_FLAG" val=""/>
</p:tagLst>
</file>

<file path=ppt/tags/tag3025.xml><?xml version="1.0" encoding="utf-8"?>
<p:tagLst xmlns:p="http://schemas.openxmlformats.org/presentationml/2006/main">
  <p:tag name="KSO_WM_BEAUTIFY_FLAG" val=""/>
</p:tagLst>
</file>

<file path=ppt/tags/tag3026.xml><?xml version="1.0" encoding="utf-8"?>
<p:tagLst xmlns:p="http://schemas.openxmlformats.org/presentationml/2006/main">
  <p:tag name="KSO_WM_BEAUTIFY_FLAG" val=""/>
</p:tagLst>
</file>

<file path=ppt/tags/tag3027.xml><?xml version="1.0" encoding="utf-8"?>
<p:tagLst xmlns:p="http://schemas.openxmlformats.org/presentationml/2006/main">
  <p:tag name="KSO_WM_BEAUTIFY_FLAG" val=""/>
</p:tagLst>
</file>

<file path=ppt/tags/tag3028.xml><?xml version="1.0" encoding="utf-8"?>
<p:tagLst xmlns:p="http://schemas.openxmlformats.org/presentationml/2006/main">
  <p:tag name="KSO_WM_BEAUTIFY_FLAG" val=""/>
</p:tagLst>
</file>

<file path=ppt/tags/tag3029.xml><?xml version="1.0" encoding="utf-8"?>
<p:tagLst xmlns:p="http://schemas.openxmlformats.org/presentationml/2006/main">
  <p:tag name="KSO_WM_BEAUTIFY_FLAG" val=""/>
</p:tagLst>
</file>

<file path=ppt/tags/tag3030.xml><?xml version="1.0" encoding="utf-8"?>
<p:tagLst xmlns:p="http://schemas.openxmlformats.org/presentationml/2006/main">
  <p:tag name="KSO_WM_BEAUTIFY_FLAG" val=""/>
</p:tagLst>
</file>

<file path=ppt/tags/tag3031.xml><?xml version="1.0" encoding="utf-8"?>
<p:tagLst xmlns:p="http://schemas.openxmlformats.org/presentationml/2006/main">
  <p:tag name="KSO_WM_BEAUTIFY_FLAG" val=""/>
</p:tagLst>
</file>

<file path=ppt/tags/tag3032.xml><?xml version="1.0" encoding="utf-8"?>
<p:tagLst xmlns:p="http://schemas.openxmlformats.org/presentationml/2006/main">
  <p:tag name="KSO_WM_BEAUTIFY_FLAG" val=""/>
</p:tagLst>
</file>

<file path=ppt/tags/tag3033.xml><?xml version="1.0" encoding="utf-8"?>
<p:tagLst xmlns:p="http://schemas.openxmlformats.org/presentationml/2006/main">
  <p:tag name="KSO_WM_BEAUTIFY_FLAG" val=""/>
</p:tagLst>
</file>

<file path=ppt/tags/tag3034.xml><?xml version="1.0" encoding="utf-8"?>
<p:tagLst xmlns:p="http://schemas.openxmlformats.org/presentationml/2006/main">
  <p:tag name="KSO_WM_BEAUTIFY_FLAG" val=""/>
</p:tagLst>
</file>

<file path=ppt/tags/tag3035.xml><?xml version="1.0" encoding="utf-8"?>
<p:tagLst xmlns:p="http://schemas.openxmlformats.org/presentationml/2006/main">
  <p:tag name="KSO_WM_BEAUTIFY_FLAG" val=""/>
</p:tagLst>
</file>

<file path=ppt/tags/tag3036.xml><?xml version="1.0" encoding="utf-8"?>
<p:tagLst xmlns:p="http://schemas.openxmlformats.org/presentationml/2006/main">
  <p:tag name="KSO_WM_BEAUTIFY_FLAG" val=""/>
</p:tagLst>
</file>

<file path=ppt/tags/tag3037.xml><?xml version="1.0" encoding="utf-8"?>
<p:tagLst xmlns:p="http://schemas.openxmlformats.org/presentationml/2006/main">
  <p:tag name="KSO_WM_BEAUTIFY_FLAG" val=""/>
</p:tagLst>
</file>

<file path=ppt/tags/tag3038.xml><?xml version="1.0" encoding="utf-8"?>
<p:tagLst xmlns:p="http://schemas.openxmlformats.org/presentationml/2006/main">
  <p:tag name="KSO_WM_BEAUTIFY_FLAG" val=""/>
</p:tagLst>
</file>

<file path=ppt/tags/tag3039.xml><?xml version="1.0" encoding="utf-8"?>
<p:tagLst xmlns:p="http://schemas.openxmlformats.org/presentationml/2006/main">
  <p:tag name="KSO_WM_BEAUTIFY_FLAG" val=""/>
</p:tagLst>
</file>

<file path=ppt/tags/tag3040.xml><?xml version="1.0" encoding="utf-8"?>
<p:tagLst xmlns:p="http://schemas.openxmlformats.org/presentationml/2006/main">
  <p:tag name="KSO_WM_BEAUTIFY_FLAG" val=""/>
</p:tagLst>
</file>

<file path=ppt/tags/tag3041.xml><?xml version="1.0" encoding="utf-8"?>
<p:tagLst xmlns:p="http://schemas.openxmlformats.org/presentationml/2006/main">
  <p:tag name="KSO_WM_BEAUTIFY_FLAG" val=""/>
</p:tagLst>
</file>

<file path=ppt/tags/tag3042.xml><?xml version="1.0" encoding="utf-8"?>
<p:tagLst xmlns:p="http://schemas.openxmlformats.org/presentationml/2006/main">
  <p:tag name="KSO_WM_BEAUTIFY_FLAG" val=""/>
</p:tagLst>
</file>

<file path=ppt/tags/tag3043.xml><?xml version="1.0" encoding="utf-8"?>
<p:tagLst xmlns:p="http://schemas.openxmlformats.org/presentationml/2006/main">
  <p:tag name="KSO_WM_BEAUTIFY_FLAG" val=""/>
</p:tagLst>
</file>

<file path=ppt/tags/tag3044.xml><?xml version="1.0" encoding="utf-8"?>
<p:tagLst xmlns:p="http://schemas.openxmlformats.org/presentationml/2006/main">
  <p:tag name="KSO_WM_BEAUTIFY_FLAG" val=""/>
</p:tagLst>
</file>

<file path=ppt/tags/tag3045.xml><?xml version="1.0" encoding="utf-8"?>
<p:tagLst xmlns:p="http://schemas.openxmlformats.org/presentationml/2006/main">
  <p:tag name="KSO_WM_BEAUTIFY_FLAG" val=""/>
</p:tagLst>
</file>

<file path=ppt/tags/tag3046.xml><?xml version="1.0" encoding="utf-8"?>
<p:tagLst xmlns:p="http://schemas.openxmlformats.org/presentationml/2006/main">
  <p:tag name="KSO_WM_BEAUTIFY_FLAG" val=""/>
</p:tagLst>
</file>

<file path=ppt/tags/tag3047.xml><?xml version="1.0" encoding="utf-8"?>
<p:tagLst xmlns:p="http://schemas.openxmlformats.org/presentationml/2006/main">
  <p:tag name="KSO_WM_BEAUTIFY_FLAG" val=""/>
</p:tagLst>
</file>

<file path=ppt/tags/tag3048.xml><?xml version="1.0" encoding="utf-8"?>
<p:tagLst xmlns:p="http://schemas.openxmlformats.org/presentationml/2006/main">
  <p:tag name="KSO_WM_BEAUTIFY_FLAG" val=""/>
</p:tagLst>
</file>

<file path=ppt/tags/tag3049.xml><?xml version="1.0" encoding="utf-8"?>
<p:tagLst xmlns:p="http://schemas.openxmlformats.org/presentationml/2006/main">
  <p:tag name="KSO_WM_BEAUTIFY_FLAG" val=""/>
</p:tagLst>
</file>

<file path=ppt/tags/tag3050.xml><?xml version="1.0" encoding="utf-8"?>
<p:tagLst xmlns:p="http://schemas.openxmlformats.org/presentationml/2006/main">
  <p:tag name="KSO_WM_BEAUTIFY_FLAG" val=""/>
</p:tagLst>
</file>

<file path=ppt/tags/tag3051.xml><?xml version="1.0" encoding="utf-8"?>
<p:tagLst xmlns:p="http://schemas.openxmlformats.org/presentationml/2006/main">
  <p:tag name="KSO_WM_BEAUTIFY_FLAG" val=""/>
</p:tagLst>
</file>

<file path=ppt/tags/tag3052.xml><?xml version="1.0" encoding="utf-8"?>
<p:tagLst xmlns:p="http://schemas.openxmlformats.org/presentationml/2006/main">
  <p:tag name="KSO_WM_BEAUTIFY_FLAG" val=""/>
</p:tagLst>
</file>

<file path=ppt/tags/tag3053.xml><?xml version="1.0" encoding="utf-8"?>
<p:tagLst xmlns:p="http://schemas.openxmlformats.org/presentationml/2006/main">
  <p:tag name="KSO_WM_BEAUTIFY_FLAG" val=""/>
</p:tagLst>
</file>

<file path=ppt/tags/tag3054.xml><?xml version="1.0" encoding="utf-8"?>
<p:tagLst xmlns:p="http://schemas.openxmlformats.org/presentationml/2006/main">
  <p:tag name="KSO_WM_BEAUTIFY_FLAG" val=""/>
</p:tagLst>
</file>

<file path=ppt/tags/tag3055.xml><?xml version="1.0" encoding="utf-8"?>
<p:tagLst xmlns:p="http://schemas.openxmlformats.org/presentationml/2006/main">
  <p:tag name="KSO_WM_BEAUTIFY_FLAG" val=""/>
</p:tagLst>
</file>

<file path=ppt/tags/tag3056.xml><?xml version="1.0" encoding="utf-8"?>
<p:tagLst xmlns:p="http://schemas.openxmlformats.org/presentationml/2006/main">
  <p:tag name="KSO_WM_BEAUTIFY_FLAG" val=""/>
</p:tagLst>
</file>

<file path=ppt/tags/tag3057.xml><?xml version="1.0" encoding="utf-8"?>
<p:tagLst xmlns:p="http://schemas.openxmlformats.org/presentationml/2006/main">
  <p:tag name="KSO_WM_BEAUTIFY_FLAG" val=""/>
</p:tagLst>
</file>

<file path=ppt/tags/tag3058.xml><?xml version="1.0" encoding="utf-8"?>
<p:tagLst xmlns:p="http://schemas.openxmlformats.org/presentationml/2006/main">
  <p:tag name="KSO_WM_BEAUTIFY_FLAG" val=""/>
</p:tagLst>
</file>

<file path=ppt/tags/tag3059.xml><?xml version="1.0" encoding="utf-8"?>
<p:tagLst xmlns:p="http://schemas.openxmlformats.org/presentationml/2006/main">
  <p:tag name="KSO_WM_BEAUTIFY_FLAG" val=""/>
</p:tagLst>
</file>

<file path=ppt/tags/tag3060.xml><?xml version="1.0" encoding="utf-8"?>
<p:tagLst xmlns:p="http://schemas.openxmlformats.org/presentationml/2006/main">
  <p:tag name="KSO_WM_BEAUTIFY_FLAG" val=""/>
</p:tagLst>
</file>

<file path=ppt/tags/tag3061.xml><?xml version="1.0" encoding="utf-8"?>
<p:tagLst xmlns:p="http://schemas.openxmlformats.org/presentationml/2006/main">
  <p:tag name="KSO_WM_BEAUTIFY_FLAG" val=""/>
</p:tagLst>
</file>

<file path=ppt/tags/tag3062.xml><?xml version="1.0" encoding="utf-8"?>
<p:tagLst xmlns:p="http://schemas.openxmlformats.org/presentationml/2006/main">
  <p:tag name="KSO_WM_BEAUTIFY_FLAG" val=""/>
</p:tagLst>
</file>

<file path=ppt/tags/tag3063.xml><?xml version="1.0" encoding="utf-8"?>
<p:tagLst xmlns:p="http://schemas.openxmlformats.org/presentationml/2006/main">
  <p:tag name="KSO_WM_BEAUTIFY_FLAG" val=""/>
</p:tagLst>
</file>

<file path=ppt/tags/tag3064.xml><?xml version="1.0" encoding="utf-8"?>
<p:tagLst xmlns:p="http://schemas.openxmlformats.org/presentationml/2006/main">
  <p:tag name="KSO_WM_BEAUTIFY_FLAG" val=""/>
</p:tagLst>
</file>

<file path=ppt/tags/tag3065.xml><?xml version="1.0" encoding="utf-8"?>
<p:tagLst xmlns:p="http://schemas.openxmlformats.org/presentationml/2006/main">
  <p:tag name="KSO_WM_BEAUTIFY_FLAG" val=""/>
</p:tagLst>
</file>

<file path=ppt/tags/tag3066.xml><?xml version="1.0" encoding="utf-8"?>
<p:tagLst xmlns:p="http://schemas.openxmlformats.org/presentationml/2006/main">
  <p:tag name="KSO_WM_BEAUTIFY_FLAG" val=""/>
</p:tagLst>
</file>

<file path=ppt/tags/tag3067.xml><?xml version="1.0" encoding="utf-8"?>
<p:tagLst xmlns:p="http://schemas.openxmlformats.org/presentationml/2006/main">
  <p:tag name="KSO_WM_BEAUTIFY_FLAG" val=""/>
</p:tagLst>
</file>

<file path=ppt/tags/tag3068.xml><?xml version="1.0" encoding="utf-8"?>
<p:tagLst xmlns:p="http://schemas.openxmlformats.org/presentationml/2006/main">
  <p:tag name="KSO_WM_BEAUTIFY_FLAG" val=""/>
</p:tagLst>
</file>

<file path=ppt/tags/tag3069.xml><?xml version="1.0" encoding="utf-8"?>
<p:tagLst xmlns:p="http://schemas.openxmlformats.org/presentationml/2006/main">
  <p:tag name="KSO_WM_BEAUTIFY_FLAG" val=""/>
</p:tagLst>
</file>

<file path=ppt/tags/tag3070.xml><?xml version="1.0" encoding="utf-8"?>
<p:tagLst xmlns:p="http://schemas.openxmlformats.org/presentationml/2006/main">
  <p:tag name="KSO_WM_BEAUTIFY_FLAG" val=""/>
</p:tagLst>
</file>

<file path=ppt/tags/tag3071.xml><?xml version="1.0" encoding="utf-8"?>
<p:tagLst xmlns:p="http://schemas.openxmlformats.org/presentationml/2006/main">
  <p:tag name="KSO_WM_BEAUTIFY_FLAG" val=""/>
</p:tagLst>
</file>

<file path=ppt/tags/tag3072.xml><?xml version="1.0" encoding="utf-8"?>
<p:tagLst xmlns:p="http://schemas.openxmlformats.org/presentationml/2006/main">
  <p:tag name="KSO_WM_BEAUTIFY_FLAG" val=""/>
</p:tagLst>
</file>

<file path=ppt/tags/tag3073.xml><?xml version="1.0" encoding="utf-8"?>
<p:tagLst xmlns:p="http://schemas.openxmlformats.org/presentationml/2006/main">
  <p:tag name="KSO_WM_BEAUTIFY_FLAG" val=""/>
</p:tagLst>
</file>

<file path=ppt/tags/tag3074.xml><?xml version="1.0" encoding="utf-8"?>
<p:tagLst xmlns:p="http://schemas.openxmlformats.org/presentationml/2006/main">
  <p:tag name="KSO_WM_BEAUTIFY_FLAG" val=""/>
</p:tagLst>
</file>

<file path=ppt/tags/tag3075.xml><?xml version="1.0" encoding="utf-8"?>
<p:tagLst xmlns:p="http://schemas.openxmlformats.org/presentationml/2006/main">
  <p:tag name="KSO_WM_BEAUTIFY_FLAG" val=""/>
</p:tagLst>
</file>

<file path=ppt/tags/tag3076.xml><?xml version="1.0" encoding="utf-8"?>
<p:tagLst xmlns:p="http://schemas.openxmlformats.org/presentationml/2006/main">
  <p:tag name="KSO_WM_BEAUTIFY_FLAG" val=""/>
</p:tagLst>
</file>

<file path=ppt/tags/tag3077.xml><?xml version="1.0" encoding="utf-8"?>
<p:tagLst xmlns:p="http://schemas.openxmlformats.org/presentationml/2006/main">
  <p:tag name="KSO_WM_BEAUTIFY_FLAG" val=""/>
</p:tagLst>
</file>

<file path=ppt/tags/tag3078.xml><?xml version="1.0" encoding="utf-8"?>
<p:tagLst xmlns:p="http://schemas.openxmlformats.org/presentationml/2006/main">
  <p:tag name="KSO_WM_BEAUTIFY_FLAG" val=""/>
</p:tagLst>
</file>

<file path=ppt/tags/tag3079.xml><?xml version="1.0" encoding="utf-8"?>
<p:tagLst xmlns:p="http://schemas.openxmlformats.org/presentationml/2006/main">
  <p:tag name="KSO_WM_BEAUTIFY_FLAG" val=""/>
</p:tagLst>
</file>

<file path=ppt/tags/tag3080.xml><?xml version="1.0" encoding="utf-8"?>
<p:tagLst xmlns:p="http://schemas.openxmlformats.org/presentationml/2006/main">
  <p:tag name="KSO_WM_BEAUTIFY_FLAG" val=""/>
</p:tagLst>
</file>

<file path=ppt/tags/tag3081.xml><?xml version="1.0" encoding="utf-8"?>
<p:tagLst xmlns:p="http://schemas.openxmlformats.org/presentationml/2006/main">
  <p:tag name="KSO_WM_BEAUTIFY_FLAG" val=""/>
</p:tagLst>
</file>

<file path=ppt/tags/tag3082.xml><?xml version="1.0" encoding="utf-8"?>
<p:tagLst xmlns:p="http://schemas.openxmlformats.org/presentationml/2006/main">
  <p:tag name="KSO_WM_BEAUTIFY_FLAG" val=""/>
</p:tagLst>
</file>

<file path=ppt/tags/tag3083.xml><?xml version="1.0" encoding="utf-8"?>
<p:tagLst xmlns:p="http://schemas.openxmlformats.org/presentationml/2006/main">
  <p:tag name="KSO_WM_BEAUTIFY_FLAG" val=""/>
</p:tagLst>
</file>

<file path=ppt/tags/tag3084.xml><?xml version="1.0" encoding="utf-8"?>
<p:tagLst xmlns:p="http://schemas.openxmlformats.org/presentationml/2006/main">
  <p:tag name="KSO_WM_BEAUTIFY_FLAG" val=""/>
</p:tagLst>
</file>

<file path=ppt/tags/tag3085.xml><?xml version="1.0" encoding="utf-8"?>
<p:tagLst xmlns:p="http://schemas.openxmlformats.org/presentationml/2006/main">
  <p:tag name="KSO_WM_BEAUTIFY_FLAG" val=""/>
</p:tagLst>
</file>

<file path=ppt/tags/tag3086.xml><?xml version="1.0" encoding="utf-8"?>
<p:tagLst xmlns:p="http://schemas.openxmlformats.org/presentationml/2006/main">
  <p:tag name="KSO_WM_BEAUTIFY_FLAG" val=""/>
</p:tagLst>
</file>

<file path=ppt/tags/tag3087.xml><?xml version="1.0" encoding="utf-8"?>
<p:tagLst xmlns:p="http://schemas.openxmlformats.org/presentationml/2006/main">
  <p:tag name="KSO_WM_BEAUTIFY_FLAG" val=""/>
</p:tagLst>
</file>

<file path=ppt/tags/tag3088.xml><?xml version="1.0" encoding="utf-8"?>
<p:tagLst xmlns:p="http://schemas.openxmlformats.org/presentationml/2006/main">
  <p:tag name="KSO_WM_BEAUTIFY_FLAG" val=""/>
</p:tagLst>
</file>

<file path=ppt/tags/tag3089.xml><?xml version="1.0" encoding="utf-8"?>
<p:tagLst xmlns:p="http://schemas.openxmlformats.org/presentationml/2006/main">
  <p:tag name="KSO_WM_BEAUTIFY_FLAG" val=""/>
</p:tagLst>
</file>

<file path=ppt/tags/tag3090.xml><?xml version="1.0" encoding="utf-8"?>
<p:tagLst xmlns:p="http://schemas.openxmlformats.org/presentationml/2006/main">
  <p:tag name="KSO_WM_BEAUTIFY_FLAG" val=""/>
</p:tagLst>
</file>

<file path=ppt/tags/tag3091.xml><?xml version="1.0" encoding="utf-8"?>
<p:tagLst xmlns:p="http://schemas.openxmlformats.org/presentationml/2006/main">
  <p:tag name="KSO_WM_BEAUTIFY_FLAG" val=""/>
</p:tagLst>
</file>

<file path=ppt/tags/tag3092.xml><?xml version="1.0" encoding="utf-8"?>
<p:tagLst xmlns:p="http://schemas.openxmlformats.org/presentationml/2006/main">
  <p:tag name="KSO_WM_BEAUTIFY_FLAG" val=""/>
</p:tagLst>
</file>

<file path=ppt/tags/tag3093.xml><?xml version="1.0" encoding="utf-8"?>
<p:tagLst xmlns:p="http://schemas.openxmlformats.org/presentationml/2006/main">
  <p:tag name="KSO_WM_BEAUTIFY_FLAG" val=""/>
</p:tagLst>
</file>

<file path=ppt/tags/tag3094.xml><?xml version="1.0" encoding="utf-8"?>
<p:tagLst xmlns:p="http://schemas.openxmlformats.org/presentationml/2006/main">
  <p:tag name="KSO_WM_BEAUTIFY_FLAG" val=""/>
</p:tagLst>
</file>

<file path=ppt/tags/tag3095.xml><?xml version="1.0" encoding="utf-8"?>
<p:tagLst xmlns:p="http://schemas.openxmlformats.org/presentationml/2006/main">
  <p:tag name="KSO_WM_BEAUTIFY_FLAG" val=""/>
</p:tagLst>
</file>

<file path=ppt/tags/tag3096.xml><?xml version="1.0" encoding="utf-8"?>
<p:tagLst xmlns:p="http://schemas.openxmlformats.org/presentationml/2006/main">
  <p:tag name="KSO_WM_BEAUTIFY_FLAG" val=""/>
</p:tagLst>
</file>

<file path=ppt/tags/tag3097.xml><?xml version="1.0" encoding="utf-8"?>
<p:tagLst xmlns:p="http://schemas.openxmlformats.org/presentationml/2006/main">
  <p:tag name="KSO_WM_BEAUTIFY_FLAG" val=""/>
</p:tagLst>
</file>

<file path=ppt/tags/tag3098.xml><?xml version="1.0" encoding="utf-8"?>
<p:tagLst xmlns:p="http://schemas.openxmlformats.org/presentationml/2006/main">
  <p:tag name="KSO_WM_BEAUTIFY_FLAG" val=""/>
</p:tagLst>
</file>

<file path=ppt/tags/tag3099.xml><?xml version="1.0" encoding="utf-8"?>
<p:tagLst xmlns:p="http://schemas.openxmlformats.org/presentationml/2006/main">
  <p:tag name="KSO_WM_BEAUTIFY_FLAG" val=""/>
</p:tagLst>
</file>

<file path=ppt/tags/tag3100.xml><?xml version="1.0" encoding="utf-8"?>
<p:tagLst xmlns:p="http://schemas.openxmlformats.org/presentationml/2006/main">
  <p:tag name="KSO_WM_BEAUTIFY_FLAG" val=""/>
</p:tagLst>
</file>

<file path=ppt/tags/tag3101.xml><?xml version="1.0" encoding="utf-8"?>
<p:tagLst xmlns:p="http://schemas.openxmlformats.org/presentationml/2006/main">
  <p:tag name="KSO_WM_BEAUTIFY_FLAG" val=""/>
</p:tagLst>
</file>

<file path=ppt/tags/tag3102.xml><?xml version="1.0" encoding="utf-8"?>
<p:tagLst xmlns:p="http://schemas.openxmlformats.org/presentationml/2006/main">
  <p:tag name="KSO_WM_BEAUTIFY_FLAG" val=""/>
</p:tagLst>
</file>

<file path=ppt/tags/tag3103.xml><?xml version="1.0" encoding="utf-8"?>
<p:tagLst xmlns:p="http://schemas.openxmlformats.org/presentationml/2006/main">
  <p:tag name="KSO_WM_BEAUTIFY_FLAG" val=""/>
</p:tagLst>
</file>

<file path=ppt/tags/tag3104.xml><?xml version="1.0" encoding="utf-8"?>
<p:tagLst xmlns:p="http://schemas.openxmlformats.org/presentationml/2006/main">
  <p:tag name="KSO_WM_BEAUTIFY_FLAG" val=""/>
</p:tagLst>
</file>

<file path=ppt/tags/tag3105.xml><?xml version="1.0" encoding="utf-8"?>
<p:tagLst xmlns:p="http://schemas.openxmlformats.org/presentationml/2006/main">
  <p:tag name="KSO_WM_BEAUTIFY_FLAG" val=""/>
</p:tagLst>
</file>

<file path=ppt/tags/tag3106.xml><?xml version="1.0" encoding="utf-8"?>
<p:tagLst xmlns:p="http://schemas.openxmlformats.org/presentationml/2006/main">
  <p:tag name="KSO_WM_BEAUTIFY_FLAG" val=""/>
</p:tagLst>
</file>

<file path=ppt/tags/tag3107.xml><?xml version="1.0" encoding="utf-8"?>
<p:tagLst xmlns:p="http://schemas.openxmlformats.org/presentationml/2006/main">
  <p:tag name="KSO_WM_BEAUTIFY_FLAG" val=""/>
</p:tagLst>
</file>

<file path=ppt/tags/tag3108.xml><?xml version="1.0" encoding="utf-8"?>
<p:tagLst xmlns:p="http://schemas.openxmlformats.org/presentationml/2006/main">
  <p:tag name="KSO_WM_BEAUTIFY_FLAG" val=""/>
</p:tagLst>
</file>

<file path=ppt/tags/tag3109.xml><?xml version="1.0" encoding="utf-8"?>
<p:tagLst xmlns:p="http://schemas.openxmlformats.org/presentationml/2006/main">
  <p:tag name="KSO_WM_BEAUTIFY_FLAG" val=""/>
</p:tagLst>
</file>

<file path=ppt/tags/tag3110.xml><?xml version="1.0" encoding="utf-8"?>
<p:tagLst xmlns:p="http://schemas.openxmlformats.org/presentationml/2006/main">
  <p:tag name="KSO_WM_BEAUTIFY_FLAG" val=""/>
</p:tagLst>
</file>

<file path=ppt/tags/tag3111.xml><?xml version="1.0" encoding="utf-8"?>
<p:tagLst xmlns:p="http://schemas.openxmlformats.org/presentationml/2006/main">
  <p:tag name="KSO_WM_BEAUTIFY_FLAG" val=""/>
</p:tagLst>
</file>

<file path=ppt/tags/tag3112.xml><?xml version="1.0" encoding="utf-8"?>
<p:tagLst xmlns:p="http://schemas.openxmlformats.org/presentationml/2006/main">
  <p:tag name="KSO_WM_BEAUTIFY_FLAG" val=""/>
</p:tagLst>
</file>

<file path=ppt/tags/tag3113.xml><?xml version="1.0" encoding="utf-8"?>
<p:tagLst xmlns:p="http://schemas.openxmlformats.org/presentationml/2006/main">
  <p:tag name="KSO_WM_BEAUTIFY_FLAG" val=""/>
</p:tagLst>
</file>

<file path=ppt/tags/tag3114.xml><?xml version="1.0" encoding="utf-8"?>
<p:tagLst xmlns:p="http://schemas.openxmlformats.org/presentationml/2006/main">
  <p:tag name="KSO_WM_BEAUTIFY_FLAG" val=""/>
</p:tagLst>
</file>

<file path=ppt/tags/tag3115.xml><?xml version="1.0" encoding="utf-8"?>
<p:tagLst xmlns:p="http://schemas.openxmlformats.org/presentationml/2006/main">
  <p:tag name="KSO_WM_BEAUTIFY_FLAG" val=""/>
</p:tagLst>
</file>

<file path=ppt/tags/tag3116.xml><?xml version="1.0" encoding="utf-8"?>
<p:tagLst xmlns:p="http://schemas.openxmlformats.org/presentationml/2006/main">
  <p:tag name="KSO_WM_BEAUTIFY_FLAG" val=""/>
</p:tagLst>
</file>

<file path=ppt/tags/tag3117.xml><?xml version="1.0" encoding="utf-8"?>
<p:tagLst xmlns:p="http://schemas.openxmlformats.org/presentationml/2006/main">
  <p:tag name="KSO_WM_BEAUTIFY_FLAG" val=""/>
</p:tagLst>
</file>

<file path=ppt/tags/tag3118.xml><?xml version="1.0" encoding="utf-8"?>
<p:tagLst xmlns:p="http://schemas.openxmlformats.org/presentationml/2006/main">
  <p:tag name="KSO_WM_BEAUTIFY_FLAG" val=""/>
</p:tagLst>
</file>

<file path=ppt/tags/tag3119.xml><?xml version="1.0" encoding="utf-8"?>
<p:tagLst xmlns:p="http://schemas.openxmlformats.org/presentationml/2006/main">
  <p:tag name="KSO_WM_BEAUTIFY_FLAG" val=""/>
</p:tagLst>
</file>

<file path=ppt/tags/tag3120.xml><?xml version="1.0" encoding="utf-8"?>
<p:tagLst xmlns:p="http://schemas.openxmlformats.org/presentationml/2006/main">
  <p:tag name="KSO_WM_BEAUTIFY_FLAG" val=""/>
</p:tagLst>
</file>

<file path=ppt/tags/tag3121.xml><?xml version="1.0" encoding="utf-8"?>
<p:tagLst xmlns:p="http://schemas.openxmlformats.org/presentationml/2006/main">
  <p:tag name="KSO_WM_BEAUTIFY_FLAG" val=""/>
</p:tagLst>
</file>

<file path=ppt/tags/tag3122.xml><?xml version="1.0" encoding="utf-8"?>
<p:tagLst xmlns:p="http://schemas.openxmlformats.org/presentationml/2006/main">
  <p:tag name="KSO_WM_BEAUTIFY_FLAG" val=""/>
</p:tagLst>
</file>

<file path=ppt/tags/tag3123.xml><?xml version="1.0" encoding="utf-8"?>
<p:tagLst xmlns:p="http://schemas.openxmlformats.org/presentationml/2006/main">
  <p:tag name="KSO_WM_BEAUTIFY_FLAG" val=""/>
</p:tagLst>
</file>

<file path=ppt/tags/tag3124.xml><?xml version="1.0" encoding="utf-8"?>
<p:tagLst xmlns:p="http://schemas.openxmlformats.org/presentationml/2006/main">
  <p:tag name="KSO_WM_BEAUTIFY_FLAG" val=""/>
</p:tagLst>
</file>

<file path=ppt/tags/tag3125.xml><?xml version="1.0" encoding="utf-8"?>
<p:tagLst xmlns:p="http://schemas.openxmlformats.org/presentationml/2006/main">
  <p:tag name="KSO_WM_BEAUTIFY_FLAG" val=""/>
</p:tagLst>
</file>

<file path=ppt/tags/tag3126.xml><?xml version="1.0" encoding="utf-8"?>
<p:tagLst xmlns:p="http://schemas.openxmlformats.org/presentationml/2006/main">
  <p:tag name="KSO_WM_BEAUTIFY_FLAG" val=""/>
</p:tagLst>
</file>

<file path=ppt/tags/tag3127.xml><?xml version="1.0" encoding="utf-8"?>
<p:tagLst xmlns:p="http://schemas.openxmlformats.org/presentationml/2006/main">
  <p:tag name="KSO_WM_BEAUTIFY_FLAG" val=""/>
</p:tagLst>
</file>

<file path=ppt/tags/tag3128.xml><?xml version="1.0" encoding="utf-8"?>
<p:tagLst xmlns:p="http://schemas.openxmlformats.org/presentationml/2006/main">
  <p:tag name="KSO_WM_BEAUTIFY_FLAG" val=""/>
</p:tagLst>
</file>

<file path=ppt/tags/tag3129.xml><?xml version="1.0" encoding="utf-8"?>
<p:tagLst xmlns:p="http://schemas.openxmlformats.org/presentationml/2006/main">
  <p:tag name="KSO_WM_BEAUTIFY_FLAG" val=""/>
</p:tagLst>
</file>

<file path=ppt/tags/tag3130.xml><?xml version="1.0" encoding="utf-8"?>
<p:tagLst xmlns:p="http://schemas.openxmlformats.org/presentationml/2006/main">
  <p:tag name="KSO_WM_BEAUTIFY_FLAG" val=""/>
</p:tagLst>
</file>

<file path=ppt/tags/tag3131.xml><?xml version="1.0" encoding="utf-8"?>
<p:tagLst xmlns:p="http://schemas.openxmlformats.org/presentationml/2006/main">
  <p:tag name="KSO_WM_BEAUTIFY_FLAG" val=""/>
</p:tagLst>
</file>

<file path=ppt/tags/tag3132.xml><?xml version="1.0" encoding="utf-8"?>
<p:tagLst xmlns:p="http://schemas.openxmlformats.org/presentationml/2006/main">
  <p:tag name="KSO_WM_BEAUTIFY_FLAG" val=""/>
</p:tagLst>
</file>

<file path=ppt/tags/tag3133.xml><?xml version="1.0" encoding="utf-8"?>
<p:tagLst xmlns:p="http://schemas.openxmlformats.org/presentationml/2006/main">
  <p:tag name="KSO_WM_BEAUTIFY_FLAG" val=""/>
</p:tagLst>
</file>

<file path=ppt/tags/tag3134.xml><?xml version="1.0" encoding="utf-8"?>
<p:tagLst xmlns:p="http://schemas.openxmlformats.org/presentationml/2006/main">
  <p:tag name="KSO_WM_BEAUTIFY_FLAG" val=""/>
</p:tagLst>
</file>

<file path=ppt/tags/tag3135.xml><?xml version="1.0" encoding="utf-8"?>
<p:tagLst xmlns:p="http://schemas.openxmlformats.org/presentationml/2006/main">
  <p:tag name="KSO_WM_BEAUTIFY_FLAG" val=""/>
</p:tagLst>
</file>

<file path=ppt/tags/tag3136.xml><?xml version="1.0" encoding="utf-8"?>
<p:tagLst xmlns:p="http://schemas.openxmlformats.org/presentationml/2006/main">
  <p:tag name="KSO_WM_BEAUTIFY_FLAG" val=""/>
</p:tagLst>
</file>

<file path=ppt/tags/tag3137.xml><?xml version="1.0" encoding="utf-8"?>
<p:tagLst xmlns:p="http://schemas.openxmlformats.org/presentationml/2006/main">
  <p:tag name="KSO_WM_BEAUTIFY_FLAG" val=""/>
</p:tagLst>
</file>

<file path=ppt/tags/tag3138.xml><?xml version="1.0" encoding="utf-8"?>
<p:tagLst xmlns:p="http://schemas.openxmlformats.org/presentationml/2006/main">
  <p:tag name="KSO_WM_BEAUTIFY_FLAG" val=""/>
</p:tagLst>
</file>

<file path=ppt/tags/tag3139.xml><?xml version="1.0" encoding="utf-8"?>
<p:tagLst xmlns:p="http://schemas.openxmlformats.org/presentationml/2006/main">
  <p:tag name="KSO_WM_BEAUTIFY_FLAG" val=""/>
</p:tagLst>
</file>

<file path=ppt/tags/tag3140.xml><?xml version="1.0" encoding="utf-8"?>
<p:tagLst xmlns:p="http://schemas.openxmlformats.org/presentationml/2006/main">
  <p:tag name="KSO_WM_BEAUTIFY_FLAG" val=""/>
</p:tagLst>
</file>

<file path=ppt/tags/tag3141.xml><?xml version="1.0" encoding="utf-8"?>
<p:tagLst xmlns:p="http://schemas.openxmlformats.org/presentationml/2006/main">
  <p:tag name="KSO_WM_BEAUTIFY_FLAG" val=""/>
</p:tagLst>
</file>

<file path=ppt/tags/tag3142.xml><?xml version="1.0" encoding="utf-8"?>
<p:tagLst xmlns:p="http://schemas.openxmlformats.org/presentationml/2006/main">
  <p:tag name="KSO_WM_BEAUTIFY_FLAG" val=""/>
</p:tagLst>
</file>

<file path=ppt/tags/tag3143.xml><?xml version="1.0" encoding="utf-8"?>
<p:tagLst xmlns:p="http://schemas.openxmlformats.org/presentationml/2006/main">
  <p:tag name="KSO_WM_BEAUTIFY_FLAG" val=""/>
</p:tagLst>
</file>

<file path=ppt/tags/tag3144.xml><?xml version="1.0" encoding="utf-8"?>
<p:tagLst xmlns:p="http://schemas.openxmlformats.org/presentationml/2006/main">
  <p:tag name="KSO_WM_BEAUTIFY_FLAG" val=""/>
</p:tagLst>
</file>

<file path=ppt/tags/tag3145.xml><?xml version="1.0" encoding="utf-8"?>
<p:tagLst xmlns:p="http://schemas.openxmlformats.org/presentationml/2006/main">
  <p:tag name="KSO_WM_BEAUTIFY_FLAG" val=""/>
</p:tagLst>
</file>

<file path=ppt/tags/tag3146.xml><?xml version="1.0" encoding="utf-8"?>
<p:tagLst xmlns:p="http://schemas.openxmlformats.org/presentationml/2006/main">
  <p:tag name="KSO_WM_BEAUTIFY_FLAG" val=""/>
</p:tagLst>
</file>

<file path=ppt/tags/tag3147.xml><?xml version="1.0" encoding="utf-8"?>
<p:tagLst xmlns:p="http://schemas.openxmlformats.org/presentationml/2006/main">
  <p:tag name="KSO_WM_BEAUTIFY_FLAG" val=""/>
</p:tagLst>
</file>

<file path=ppt/tags/tag3148.xml><?xml version="1.0" encoding="utf-8"?>
<p:tagLst xmlns:p="http://schemas.openxmlformats.org/presentationml/2006/main">
  <p:tag name="KSO_WM_BEAUTIFY_FLAG" val=""/>
</p:tagLst>
</file>

<file path=ppt/tags/tag3149.xml><?xml version="1.0" encoding="utf-8"?>
<p:tagLst xmlns:p="http://schemas.openxmlformats.org/presentationml/2006/main">
  <p:tag name="KSO_WM_BEAUTIFY_FLAG" val=""/>
</p:tagLst>
</file>

<file path=ppt/tags/tag3150.xml><?xml version="1.0" encoding="utf-8"?>
<p:tagLst xmlns:p="http://schemas.openxmlformats.org/presentationml/2006/main">
  <p:tag name="KSO_WM_BEAUTIFY_FLAG" val=""/>
</p:tagLst>
</file>

<file path=ppt/tags/tag3151.xml><?xml version="1.0" encoding="utf-8"?>
<p:tagLst xmlns:p="http://schemas.openxmlformats.org/presentationml/2006/main">
  <p:tag name="KSO_WM_BEAUTIFY_FLAG" val=""/>
</p:tagLst>
</file>

<file path=ppt/tags/tag3152.xml><?xml version="1.0" encoding="utf-8"?>
<p:tagLst xmlns:p="http://schemas.openxmlformats.org/presentationml/2006/main">
  <p:tag name="KSO_WM_BEAUTIFY_FLAG" val=""/>
</p:tagLst>
</file>

<file path=ppt/tags/tag3153.xml><?xml version="1.0" encoding="utf-8"?>
<p:tagLst xmlns:p="http://schemas.openxmlformats.org/presentationml/2006/main">
  <p:tag name="KSO_WM_BEAUTIFY_FLAG" val=""/>
</p:tagLst>
</file>

<file path=ppt/tags/tag3154.xml><?xml version="1.0" encoding="utf-8"?>
<p:tagLst xmlns:p="http://schemas.openxmlformats.org/presentationml/2006/main">
  <p:tag name="KSO_WM_BEAUTIFY_FLAG" val=""/>
</p:tagLst>
</file>

<file path=ppt/tags/tag3155.xml><?xml version="1.0" encoding="utf-8"?>
<p:tagLst xmlns:p="http://schemas.openxmlformats.org/presentationml/2006/main">
  <p:tag name="KSO_WM_BEAUTIFY_FLAG" val=""/>
</p:tagLst>
</file>

<file path=ppt/tags/tag3156.xml><?xml version="1.0" encoding="utf-8"?>
<p:tagLst xmlns:p="http://schemas.openxmlformats.org/presentationml/2006/main">
  <p:tag name="KSO_WM_BEAUTIFY_FLAG" val=""/>
</p:tagLst>
</file>

<file path=ppt/tags/tag3157.xml><?xml version="1.0" encoding="utf-8"?>
<p:tagLst xmlns:p="http://schemas.openxmlformats.org/presentationml/2006/main">
  <p:tag name="KSO_WM_BEAUTIFY_FLAG" val=""/>
</p:tagLst>
</file>

<file path=ppt/tags/tag3158.xml><?xml version="1.0" encoding="utf-8"?>
<p:tagLst xmlns:p="http://schemas.openxmlformats.org/presentationml/2006/main">
  <p:tag name="KSO_WM_BEAUTIFY_FLAG" val=""/>
</p:tagLst>
</file>

<file path=ppt/tags/tag3159.xml><?xml version="1.0" encoding="utf-8"?>
<p:tagLst xmlns:p="http://schemas.openxmlformats.org/presentationml/2006/main">
  <p:tag name="KSO_WM_BEAUTIFY_FLAG" val=""/>
</p:tagLst>
</file>

<file path=ppt/tags/tag3160.xml><?xml version="1.0" encoding="utf-8"?>
<p:tagLst xmlns:p="http://schemas.openxmlformats.org/presentationml/2006/main">
  <p:tag name="KSO_WM_BEAUTIFY_FLAG" val=""/>
</p:tagLst>
</file>

<file path=ppt/tags/tag3161.xml><?xml version="1.0" encoding="utf-8"?>
<p:tagLst xmlns:p="http://schemas.openxmlformats.org/presentationml/2006/main">
  <p:tag name="KSO_WM_BEAUTIFY_FLAG" val=""/>
</p:tagLst>
</file>

<file path=ppt/tags/tag3162.xml><?xml version="1.0" encoding="utf-8"?>
<p:tagLst xmlns:p="http://schemas.openxmlformats.org/presentationml/2006/main">
  <p:tag name="KSO_WM_BEAUTIFY_FLAG" val=""/>
</p:tagLst>
</file>

<file path=ppt/tags/tag3163.xml><?xml version="1.0" encoding="utf-8"?>
<p:tagLst xmlns:p="http://schemas.openxmlformats.org/presentationml/2006/main">
  <p:tag name="KSO_WM_BEAUTIFY_FLAG" val=""/>
</p:tagLst>
</file>

<file path=ppt/tags/tag3164.xml><?xml version="1.0" encoding="utf-8"?>
<p:tagLst xmlns:p="http://schemas.openxmlformats.org/presentationml/2006/main">
  <p:tag name="KSO_WM_BEAUTIFY_FLAG" val=""/>
</p:tagLst>
</file>

<file path=ppt/tags/tag3165.xml><?xml version="1.0" encoding="utf-8"?>
<p:tagLst xmlns:p="http://schemas.openxmlformats.org/presentationml/2006/main">
  <p:tag name="KSO_WM_BEAUTIFY_FLAG" val=""/>
</p:tagLst>
</file>

<file path=ppt/tags/tag3166.xml><?xml version="1.0" encoding="utf-8"?>
<p:tagLst xmlns:p="http://schemas.openxmlformats.org/presentationml/2006/main">
  <p:tag name="KSO_WM_BEAUTIFY_FLAG" val=""/>
</p:tagLst>
</file>

<file path=ppt/tags/tag3167.xml><?xml version="1.0" encoding="utf-8"?>
<p:tagLst xmlns:p="http://schemas.openxmlformats.org/presentationml/2006/main">
  <p:tag name="KSO_WM_BEAUTIFY_FLAG" val=""/>
</p:tagLst>
</file>

<file path=ppt/tags/tag3168.xml><?xml version="1.0" encoding="utf-8"?>
<p:tagLst xmlns:p="http://schemas.openxmlformats.org/presentationml/2006/main">
  <p:tag name="KSO_WM_BEAUTIFY_FLAG" val=""/>
</p:tagLst>
</file>

<file path=ppt/tags/tag3169.xml><?xml version="1.0" encoding="utf-8"?>
<p:tagLst xmlns:p="http://schemas.openxmlformats.org/presentationml/2006/main">
  <p:tag name="KSO_WM_BEAUTIFY_FLAG" val=""/>
</p:tagLst>
</file>

<file path=ppt/tags/tag3170.xml><?xml version="1.0" encoding="utf-8"?>
<p:tagLst xmlns:p="http://schemas.openxmlformats.org/presentationml/2006/main">
  <p:tag name="KSO_WM_BEAUTIFY_FLAG" val=""/>
</p:tagLst>
</file>

<file path=ppt/tags/tag3171.xml><?xml version="1.0" encoding="utf-8"?>
<p:tagLst xmlns:p="http://schemas.openxmlformats.org/presentationml/2006/main">
  <p:tag name="KSO_WM_BEAUTIFY_FLAG" val=""/>
</p:tagLst>
</file>

<file path=ppt/tags/tag3172.xml><?xml version="1.0" encoding="utf-8"?>
<p:tagLst xmlns:p="http://schemas.openxmlformats.org/presentationml/2006/main">
  <p:tag name="KSO_WM_BEAUTIFY_FLAG" val=""/>
</p:tagLst>
</file>

<file path=ppt/tags/tag3173.xml><?xml version="1.0" encoding="utf-8"?>
<p:tagLst xmlns:p="http://schemas.openxmlformats.org/presentationml/2006/main">
  <p:tag name="KSO_WM_BEAUTIFY_FLAG" val=""/>
</p:tagLst>
</file>

<file path=ppt/tags/tag3174.xml><?xml version="1.0" encoding="utf-8"?>
<p:tagLst xmlns:p="http://schemas.openxmlformats.org/presentationml/2006/main">
  <p:tag name="KSO_WM_BEAUTIFY_FLAG" val=""/>
</p:tagLst>
</file>

<file path=ppt/tags/tag3175.xml><?xml version="1.0" encoding="utf-8"?>
<p:tagLst xmlns:p="http://schemas.openxmlformats.org/presentationml/2006/main">
  <p:tag name="KSO_WM_BEAUTIFY_FLAG" val=""/>
</p:tagLst>
</file>

<file path=ppt/tags/tag3176.xml><?xml version="1.0" encoding="utf-8"?>
<p:tagLst xmlns:p="http://schemas.openxmlformats.org/presentationml/2006/main">
  <p:tag name="KSO_WM_BEAUTIFY_FLAG" val=""/>
</p:tagLst>
</file>

<file path=ppt/tags/tag3177.xml><?xml version="1.0" encoding="utf-8"?>
<p:tagLst xmlns:p="http://schemas.openxmlformats.org/presentationml/2006/main">
  <p:tag name="KSO_WM_BEAUTIFY_FLAG" val=""/>
</p:tagLst>
</file>

<file path=ppt/tags/tag3178.xml><?xml version="1.0" encoding="utf-8"?>
<p:tagLst xmlns:p="http://schemas.openxmlformats.org/presentationml/2006/main">
  <p:tag name="KSO_WM_BEAUTIFY_FLAG" val=""/>
</p:tagLst>
</file>

<file path=ppt/tags/tag3179.xml><?xml version="1.0" encoding="utf-8"?>
<p:tagLst xmlns:p="http://schemas.openxmlformats.org/presentationml/2006/main">
  <p:tag name="KSO_WM_BEAUTIFY_FLAG" val=""/>
</p:tagLst>
</file>

<file path=ppt/tags/tag3180.xml><?xml version="1.0" encoding="utf-8"?>
<p:tagLst xmlns:p="http://schemas.openxmlformats.org/presentationml/2006/main">
  <p:tag name="KSO_WM_BEAUTIFY_FLAG" val=""/>
</p:tagLst>
</file>

<file path=ppt/tags/tag3181.xml><?xml version="1.0" encoding="utf-8"?>
<p:tagLst xmlns:p="http://schemas.openxmlformats.org/presentationml/2006/main">
  <p:tag name="KSO_WM_BEAUTIFY_FLAG" val=""/>
</p:tagLst>
</file>

<file path=ppt/tags/tag3182.xml><?xml version="1.0" encoding="utf-8"?>
<p:tagLst xmlns:p="http://schemas.openxmlformats.org/presentationml/2006/main">
  <p:tag name="KSO_WM_BEAUTIFY_FLAG" val=""/>
</p:tagLst>
</file>

<file path=ppt/tags/tag3183.xml><?xml version="1.0" encoding="utf-8"?>
<p:tagLst xmlns:p="http://schemas.openxmlformats.org/presentationml/2006/main">
  <p:tag name="KSO_WM_BEAUTIFY_FLAG" val=""/>
</p:tagLst>
</file>

<file path=ppt/tags/tag3184.xml><?xml version="1.0" encoding="utf-8"?>
<p:tagLst xmlns:p="http://schemas.openxmlformats.org/presentationml/2006/main">
  <p:tag name="KSO_WM_BEAUTIFY_FLAG" val=""/>
</p:tagLst>
</file>

<file path=ppt/tags/tag3185.xml><?xml version="1.0" encoding="utf-8"?>
<p:tagLst xmlns:p="http://schemas.openxmlformats.org/presentationml/2006/main">
  <p:tag name="KSO_WM_BEAUTIFY_FLAG" val=""/>
</p:tagLst>
</file>

<file path=ppt/tags/tag3186.xml><?xml version="1.0" encoding="utf-8"?>
<p:tagLst xmlns:p="http://schemas.openxmlformats.org/presentationml/2006/main">
  <p:tag name="KSO_WM_BEAUTIFY_FLAG" val=""/>
</p:tagLst>
</file>

<file path=ppt/tags/tag3187.xml><?xml version="1.0" encoding="utf-8"?>
<p:tagLst xmlns:p="http://schemas.openxmlformats.org/presentationml/2006/main">
  <p:tag name="KSO_WM_BEAUTIFY_FLAG" val=""/>
</p:tagLst>
</file>

<file path=ppt/tags/tag3188.xml><?xml version="1.0" encoding="utf-8"?>
<p:tagLst xmlns:p="http://schemas.openxmlformats.org/presentationml/2006/main">
  <p:tag name="KSO_WM_BEAUTIFY_FLAG" val=""/>
</p:tagLst>
</file>

<file path=ppt/tags/tag3189.xml><?xml version="1.0" encoding="utf-8"?>
<p:tagLst xmlns:p="http://schemas.openxmlformats.org/presentationml/2006/main">
  <p:tag name="KSO_WM_BEAUTIFY_FLAG" val=""/>
</p:tagLst>
</file>

<file path=ppt/tags/tag3190.xml><?xml version="1.0" encoding="utf-8"?>
<p:tagLst xmlns:p="http://schemas.openxmlformats.org/presentationml/2006/main">
  <p:tag name="KSO_WM_BEAUTIFY_FLAG" val=""/>
</p:tagLst>
</file>

<file path=ppt/tags/tag3191.xml><?xml version="1.0" encoding="utf-8"?>
<p:tagLst xmlns:p="http://schemas.openxmlformats.org/presentationml/2006/main">
  <p:tag name="KSO_WM_BEAUTIFY_FLAG" val=""/>
</p:tagLst>
</file>

<file path=ppt/tags/tag3192.xml><?xml version="1.0" encoding="utf-8"?>
<p:tagLst xmlns:p="http://schemas.openxmlformats.org/presentationml/2006/main">
  <p:tag name="KSO_WM_BEAUTIFY_FLAG" val=""/>
</p:tagLst>
</file>

<file path=ppt/tags/tag3193.xml><?xml version="1.0" encoding="utf-8"?>
<p:tagLst xmlns:p="http://schemas.openxmlformats.org/presentationml/2006/main">
  <p:tag name="KSO_WM_BEAUTIFY_FLAG" val=""/>
</p:tagLst>
</file>

<file path=ppt/tags/tag3194.xml><?xml version="1.0" encoding="utf-8"?>
<p:tagLst xmlns:p="http://schemas.openxmlformats.org/presentationml/2006/main">
  <p:tag name="KSO_WM_BEAUTIFY_FLAG" val=""/>
</p:tagLst>
</file>

<file path=ppt/tags/tag3195.xml><?xml version="1.0" encoding="utf-8"?>
<p:tagLst xmlns:p="http://schemas.openxmlformats.org/presentationml/2006/main">
  <p:tag name="KSO_WM_BEAUTIFY_FLAG" val=""/>
</p:tagLst>
</file>

<file path=ppt/tags/tag3196.xml><?xml version="1.0" encoding="utf-8"?>
<p:tagLst xmlns:p="http://schemas.openxmlformats.org/presentationml/2006/main">
  <p:tag name="KSO_WM_BEAUTIFY_FLAG" val=""/>
</p:tagLst>
</file>

<file path=ppt/tags/tag3197.xml><?xml version="1.0" encoding="utf-8"?>
<p:tagLst xmlns:p="http://schemas.openxmlformats.org/presentationml/2006/main">
  <p:tag name="KSO_WM_BEAUTIFY_FLAG" val=""/>
</p:tagLst>
</file>

<file path=ppt/tags/tag3198.xml><?xml version="1.0" encoding="utf-8"?>
<p:tagLst xmlns:p="http://schemas.openxmlformats.org/presentationml/2006/main">
  <p:tag name="KSO_WM_BEAUTIFY_FLAG" val=""/>
</p:tagLst>
</file>

<file path=ppt/tags/tag3199.xml><?xml version="1.0" encoding="utf-8"?>
<p:tagLst xmlns:p="http://schemas.openxmlformats.org/presentationml/2006/main">
  <p:tag name="KSO_WM_BEAUTIFY_FLAG" val=""/>
</p:tagLst>
</file>

<file path=ppt/tags/tag3200.xml><?xml version="1.0" encoding="utf-8"?>
<p:tagLst xmlns:p="http://schemas.openxmlformats.org/presentationml/2006/main">
  <p:tag name="KSO_WM_BEAUTIFY_FLAG" val=""/>
</p:tagLst>
</file>

<file path=ppt/tags/tag3201.xml><?xml version="1.0" encoding="utf-8"?>
<p:tagLst xmlns:p="http://schemas.openxmlformats.org/presentationml/2006/main">
  <p:tag name="KSO_WM_BEAUTIFY_FLAG" val=""/>
</p:tagLst>
</file>

<file path=ppt/tags/tag3202.xml><?xml version="1.0" encoding="utf-8"?>
<p:tagLst xmlns:p="http://schemas.openxmlformats.org/presentationml/2006/main">
  <p:tag name="KSO_WM_BEAUTIFY_FLAG" val=""/>
</p:tagLst>
</file>

<file path=ppt/tags/tag3203.xml><?xml version="1.0" encoding="utf-8"?>
<p:tagLst xmlns:p="http://schemas.openxmlformats.org/presentationml/2006/main">
  <p:tag name="KSO_WM_BEAUTIFY_FLAG" val=""/>
</p:tagLst>
</file>

<file path=ppt/tags/tag3204.xml><?xml version="1.0" encoding="utf-8"?>
<p:tagLst xmlns:p="http://schemas.openxmlformats.org/presentationml/2006/main">
  <p:tag name="KSO_WM_BEAUTIFY_FLAG" val=""/>
</p:tagLst>
</file>

<file path=ppt/tags/tag3205.xml><?xml version="1.0" encoding="utf-8"?>
<p:tagLst xmlns:p="http://schemas.openxmlformats.org/presentationml/2006/main">
  <p:tag name="KSO_WM_BEAUTIFY_FLAG" val=""/>
</p:tagLst>
</file>

<file path=ppt/tags/tag3206.xml><?xml version="1.0" encoding="utf-8"?>
<p:tagLst xmlns:p="http://schemas.openxmlformats.org/presentationml/2006/main">
  <p:tag name="KSO_WM_BEAUTIFY_FLAG" val=""/>
</p:tagLst>
</file>

<file path=ppt/tags/tag3207.xml><?xml version="1.0" encoding="utf-8"?>
<p:tagLst xmlns:p="http://schemas.openxmlformats.org/presentationml/2006/main">
  <p:tag name="KSO_WM_BEAUTIFY_FLAG" val=""/>
</p:tagLst>
</file>

<file path=ppt/tags/tag3208.xml><?xml version="1.0" encoding="utf-8"?>
<p:tagLst xmlns:p="http://schemas.openxmlformats.org/presentationml/2006/main">
  <p:tag name="KSO_WM_BEAUTIFY_FLAG" val=""/>
</p:tagLst>
</file>

<file path=ppt/tags/tag3209.xml><?xml version="1.0" encoding="utf-8"?>
<p:tagLst xmlns:p="http://schemas.openxmlformats.org/presentationml/2006/main">
  <p:tag name="KSO_WM_BEAUTIFY_FLAG" val=""/>
</p:tagLst>
</file>

<file path=ppt/tags/tag3210.xml><?xml version="1.0" encoding="utf-8"?>
<p:tagLst xmlns:p="http://schemas.openxmlformats.org/presentationml/2006/main">
  <p:tag name="KSO_WM_BEAUTIFY_FLAG" val=""/>
</p:tagLst>
</file>

<file path=ppt/tags/tag3211.xml><?xml version="1.0" encoding="utf-8"?>
<p:tagLst xmlns:p="http://schemas.openxmlformats.org/presentationml/2006/main">
  <p:tag name="KSO_WM_BEAUTIFY_FLAG" val=""/>
</p:tagLst>
</file>

<file path=ppt/tags/tag3212.xml><?xml version="1.0" encoding="utf-8"?>
<p:tagLst xmlns:p="http://schemas.openxmlformats.org/presentationml/2006/main">
  <p:tag name="KSO_WM_BEAUTIFY_FLAG" val=""/>
</p:tagLst>
</file>

<file path=ppt/tags/tag3213.xml><?xml version="1.0" encoding="utf-8"?>
<p:tagLst xmlns:p="http://schemas.openxmlformats.org/presentationml/2006/main">
  <p:tag name="KSO_WM_BEAUTIFY_FLAG" val=""/>
</p:tagLst>
</file>

<file path=ppt/tags/tag3214.xml><?xml version="1.0" encoding="utf-8"?>
<p:tagLst xmlns:p="http://schemas.openxmlformats.org/presentationml/2006/main">
  <p:tag name="KSO_WM_BEAUTIFY_FLAG" val=""/>
</p:tagLst>
</file>

<file path=ppt/tags/tag3215.xml><?xml version="1.0" encoding="utf-8"?>
<p:tagLst xmlns:p="http://schemas.openxmlformats.org/presentationml/2006/main">
  <p:tag name="KSO_WM_BEAUTIFY_FLAG" val=""/>
</p:tagLst>
</file>

<file path=ppt/tags/tag3216.xml><?xml version="1.0" encoding="utf-8"?>
<p:tagLst xmlns:p="http://schemas.openxmlformats.org/presentationml/2006/main">
  <p:tag name="KSO_WM_BEAUTIFY_FLAG" val=""/>
</p:tagLst>
</file>

<file path=ppt/tags/tag3217.xml><?xml version="1.0" encoding="utf-8"?>
<p:tagLst xmlns:p="http://schemas.openxmlformats.org/presentationml/2006/main">
  <p:tag name="KSO_WM_BEAUTIFY_FLAG" val=""/>
</p:tagLst>
</file>

<file path=ppt/tags/tag3218.xml><?xml version="1.0" encoding="utf-8"?>
<p:tagLst xmlns:p="http://schemas.openxmlformats.org/presentationml/2006/main">
  <p:tag name="KSO_WM_BEAUTIFY_FLAG" val=""/>
</p:tagLst>
</file>

<file path=ppt/tags/tag3219.xml><?xml version="1.0" encoding="utf-8"?>
<p:tagLst xmlns:p="http://schemas.openxmlformats.org/presentationml/2006/main">
  <p:tag name="KSO_WM_BEAUTIFY_FLAG" val=""/>
</p:tagLst>
</file>

<file path=ppt/tags/tag3220.xml><?xml version="1.0" encoding="utf-8"?>
<p:tagLst xmlns:p="http://schemas.openxmlformats.org/presentationml/2006/main">
  <p:tag name="KSO_WM_BEAUTIFY_FLAG" val=""/>
</p:tagLst>
</file>

<file path=ppt/tags/tag3221.xml><?xml version="1.0" encoding="utf-8"?>
<p:tagLst xmlns:p="http://schemas.openxmlformats.org/presentationml/2006/main">
  <p:tag name="KSO_WM_BEAUTIFY_FLAG" val=""/>
</p:tagLst>
</file>

<file path=ppt/tags/tag3222.xml><?xml version="1.0" encoding="utf-8"?>
<p:tagLst xmlns:p="http://schemas.openxmlformats.org/presentationml/2006/main">
  <p:tag name="KSO_WM_BEAUTIFY_FLAG" val=""/>
</p:tagLst>
</file>

<file path=ppt/tags/tag3223.xml><?xml version="1.0" encoding="utf-8"?>
<p:tagLst xmlns:p="http://schemas.openxmlformats.org/presentationml/2006/main">
  <p:tag name="KSO_WM_BEAUTIFY_FLAG" val=""/>
</p:tagLst>
</file>

<file path=ppt/tags/tag3224.xml><?xml version="1.0" encoding="utf-8"?>
<p:tagLst xmlns:p="http://schemas.openxmlformats.org/presentationml/2006/main">
  <p:tag name="KSO_WM_BEAUTIFY_FLAG" val=""/>
</p:tagLst>
</file>

<file path=ppt/tags/tag3225.xml><?xml version="1.0" encoding="utf-8"?>
<p:tagLst xmlns:p="http://schemas.openxmlformats.org/presentationml/2006/main">
  <p:tag name="KSO_WM_BEAUTIFY_FLAG" val=""/>
</p:tagLst>
</file>

<file path=ppt/tags/tag3226.xml><?xml version="1.0" encoding="utf-8"?>
<p:tagLst xmlns:p="http://schemas.openxmlformats.org/presentationml/2006/main">
  <p:tag name="KSO_WM_BEAUTIFY_FLAG" val=""/>
</p:tagLst>
</file>

<file path=ppt/tags/tag3227.xml><?xml version="1.0" encoding="utf-8"?>
<p:tagLst xmlns:p="http://schemas.openxmlformats.org/presentationml/2006/main">
  <p:tag name="KSO_WM_BEAUTIFY_FLAG" val=""/>
</p:tagLst>
</file>

<file path=ppt/tags/tag3228.xml><?xml version="1.0" encoding="utf-8"?>
<p:tagLst xmlns:p="http://schemas.openxmlformats.org/presentationml/2006/main">
  <p:tag name="KSO_WM_BEAUTIFY_FLAG" val=""/>
</p:tagLst>
</file>

<file path=ppt/tags/tag3229.xml><?xml version="1.0" encoding="utf-8"?>
<p:tagLst xmlns:p="http://schemas.openxmlformats.org/presentationml/2006/main">
  <p:tag name="KSO_WM_BEAUTIFY_FLAG" val=""/>
</p:tagLst>
</file>

<file path=ppt/tags/tag3230.xml><?xml version="1.0" encoding="utf-8"?>
<p:tagLst xmlns:p="http://schemas.openxmlformats.org/presentationml/2006/main">
  <p:tag name="KSO_WM_BEAUTIFY_FLAG" val=""/>
</p:tagLst>
</file>

<file path=ppt/tags/tag3231.xml><?xml version="1.0" encoding="utf-8"?>
<p:tagLst xmlns:p="http://schemas.openxmlformats.org/presentationml/2006/main">
  <p:tag name="KSO_WM_BEAUTIFY_FLAG" val=""/>
</p:tagLst>
</file>

<file path=ppt/tags/tag3232.xml><?xml version="1.0" encoding="utf-8"?>
<p:tagLst xmlns:p="http://schemas.openxmlformats.org/presentationml/2006/main">
  <p:tag name="KSO_WM_BEAUTIFY_FLAG" val=""/>
</p:tagLst>
</file>

<file path=ppt/tags/tag3233.xml><?xml version="1.0" encoding="utf-8"?>
<p:tagLst xmlns:p="http://schemas.openxmlformats.org/presentationml/2006/main">
  <p:tag name="KSO_WM_BEAUTIFY_FLAG" val=""/>
</p:tagLst>
</file>

<file path=ppt/tags/tag3234.xml><?xml version="1.0" encoding="utf-8"?>
<p:tagLst xmlns:p="http://schemas.openxmlformats.org/presentationml/2006/main">
  <p:tag name="KSO_WM_BEAUTIFY_FLAG" val=""/>
</p:tagLst>
</file>

<file path=ppt/tags/tag3235.xml><?xml version="1.0" encoding="utf-8"?>
<p:tagLst xmlns:p="http://schemas.openxmlformats.org/presentationml/2006/main">
  <p:tag name="KSO_WM_BEAUTIFY_FLAG" val=""/>
</p:tagLst>
</file>

<file path=ppt/tags/tag3236.xml><?xml version="1.0" encoding="utf-8"?>
<p:tagLst xmlns:p="http://schemas.openxmlformats.org/presentationml/2006/main">
  <p:tag name="KSO_WM_BEAUTIFY_FLAG" val=""/>
</p:tagLst>
</file>

<file path=ppt/tags/tag3237.xml><?xml version="1.0" encoding="utf-8"?>
<p:tagLst xmlns:p="http://schemas.openxmlformats.org/presentationml/2006/main">
  <p:tag name="KSO_WM_BEAUTIFY_FLAG" val=""/>
</p:tagLst>
</file>

<file path=ppt/tags/tag3238.xml><?xml version="1.0" encoding="utf-8"?>
<p:tagLst xmlns:p="http://schemas.openxmlformats.org/presentationml/2006/main">
  <p:tag name="KSO_WM_BEAUTIFY_FLAG" val=""/>
</p:tagLst>
</file>

<file path=ppt/tags/tag3239.xml><?xml version="1.0" encoding="utf-8"?>
<p:tagLst xmlns:p="http://schemas.openxmlformats.org/presentationml/2006/main">
  <p:tag name="KSO_WM_BEAUTIFY_FLAG" val=""/>
</p:tagLst>
</file>

<file path=ppt/tags/tag3240.xml><?xml version="1.0" encoding="utf-8"?>
<p:tagLst xmlns:p="http://schemas.openxmlformats.org/presentationml/2006/main">
  <p:tag name="KSO_WM_BEAUTIFY_FLAG" val=""/>
</p:tagLst>
</file>

<file path=ppt/tags/tag3241.xml><?xml version="1.0" encoding="utf-8"?>
<p:tagLst xmlns:p="http://schemas.openxmlformats.org/presentationml/2006/main">
  <p:tag name="KSO_WM_BEAUTIFY_FLAG" val=""/>
</p:tagLst>
</file>

<file path=ppt/tags/tag3242.xml><?xml version="1.0" encoding="utf-8"?>
<p:tagLst xmlns:p="http://schemas.openxmlformats.org/presentationml/2006/main">
  <p:tag name="KSO_WM_BEAUTIFY_FLAG" val=""/>
</p:tagLst>
</file>

<file path=ppt/tags/tag3243.xml><?xml version="1.0" encoding="utf-8"?>
<p:tagLst xmlns:p="http://schemas.openxmlformats.org/presentationml/2006/main">
  <p:tag name="KSO_WM_BEAUTIFY_FLAG" val=""/>
</p:tagLst>
</file>

<file path=ppt/tags/tag3244.xml><?xml version="1.0" encoding="utf-8"?>
<p:tagLst xmlns:p="http://schemas.openxmlformats.org/presentationml/2006/main">
  <p:tag name="KSO_WM_BEAUTIFY_FLAG" val=""/>
</p:tagLst>
</file>

<file path=ppt/tags/tag3245.xml><?xml version="1.0" encoding="utf-8"?>
<p:tagLst xmlns:p="http://schemas.openxmlformats.org/presentationml/2006/main">
  <p:tag name="KSO_WM_BEAUTIFY_FLAG" val=""/>
</p:tagLst>
</file>

<file path=ppt/tags/tag3246.xml><?xml version="1.0" encoding="utf-8"?>
<p:tagLst xmlns:p="http://schemas.openxmlformats.org/presentationml/2006/main">
  <p:tag name="KSO_WM_BEAUTIFY_FLAG" val=""/>
</p:tagLst>
</file>

<file path=ppt/tags/tag3247.xml><?xml version="1.0" encoding="utf-8"?>
<p:tagLst xmlns:p="http://schemas.openxmlformats.org/presentationml/2006/main">
  <p:tag name="KSO_WM_BEAUTIFY_FLAG" val=""/>
</p:tagLst>
</file>

<file path=ppt/tags/tag3248.xml><?xml version="1.0" encoding="utf-8"?>
<p:tagLst xmlns:p="http://schemas.openxmlformats.org/presentationml/2006/main">
  <p:tag name="KSO_WM_BEAUTIFY_FLAG" val=""/>
</p:tagLst>
</file>

<file path=ppt/tags/tag3249.xml><?xml version="1.0" encoding="utf-8"?>
<p:tagLst xmlns:p="http://schemas.openxmlformats.org/presentationml/2006/main">
  <p:tag name="KSO_WM_BEAUTIFY_FLAG" val=""/>
</p:tagLst>
</file>

<file path=ppt/tags/tag3250.xml><?xml version="1.0" encoding="utf-8"?>
<p:tagLst xmlns:p="http://schemas.openxmlformats.org/presentationml/2006/main">
  <p:tag name="KSO_WM_BEAUTIFY_FLAG" val=""/>
</p:tagLst>
</file>

<file path=ppt/tags/tag3251.xml><?xml version="1.0" encoding="utf-8"?>
<p:tagLst xmlns:p="http://schemas.openxmlformats.org/presentationml/2006/main">
  <p:tag name="KSO_WM_BEAUTIFY_FLAG" val=""/>
</p:tagLst>
</file>

<file path=ppt/tags/tag3252.xml><?xml version="1.0" encoding="utf-8"?>
<p:tagLst xmlns:p="http://schemas.openxmlformats.org/presentationml/2006/main">
  <p:tag name="KSO_WM_BEAUTIFY_FLAG" val=""/>
</p:tagLst>
</file>

<file path=ppt/tags/tag3253.xml><?xml version="1.0" encoding="utf-8"?>
<p:tagLst xmlns:p="http://schemas.openxmlformats.org/presentationml/2006/main">
  <p:tag name="KSO_WM_BEAUTIFY_FLAG" val=""/>
</p:tagLst>
</file>

<file path=ppt/tags/tag3254.xml><?xml version="1.0" encoding="utf-8"?>
<p:tagLst xmlns:p="http://schemas.openxmlformats.org/presentationml/2006/main">
  <p:tag name="KSO_WM_BEAUTIFY_FLAG" val=""/>
</p:tagLst>
</file>

<file path=ppt/tags/tag3255.xml><?xml version="1.0" encoding="utf-8"?>
<p:tagLst xmlns:p="http://schemas.openxmlformats.org/presentationml/2006/main">
  <p:tag name="KSO_WM_BEAUTIFY_FLAG" val=""/>
</p:tagLst>
</file>

<file path=ppt/tags/tag3256.xml><?xml version="1.0" encoding="utf-8"?>
<p:tagLst xmlns:p="http://schemas.openxmlformats.org/presentationml/2006/main">
  <p:tag name="KSO_WM_BEAUTIFY_FLAG" val=""/>
</p:tagLst>
</file>

<file path=ppt/tags/tag3257.xml><?xml version="1.0" encoding="utf-8"?>
<p:tagLst xmlns:p="http://schemas.openxmlformats.org/presentationml/2006/main">
  <p:tag name="KSO_WM_BEAUTIFY_FLAG" val=""/>
</p:tagLst>
</file>

<file path=ppt/tags/tag3258.xml><?xml version="1.0" encoding="utf-8"?>
<p:tagLst xmlns:p="http://schemas.openxmlformats.org/presentationml/2006/main">
  <p:tag name="KSO_WM_BEAUTIFY_FLAG" val=""/>
</p:tagLst>
</file>

<file path=ppt/tags/tag3259.xml><?xml version="1.0" encoding="utf-8"?>
<p:tagLst xmlns:p="http://schemas.openxmlformats.org/presentationml/2006/main">
  <p:tag name="KSO_WM_BEAUTIFY_FLAG" val=""/>
</p:tagLst>
</file>

<file path=ppt/tags/tag3260.xml><?xml version="1.0" encoding="utf-8"?>
<p:tagLst xmlns:p="http://schemas.openxmlformats.org/presentationml/2006/main">
  <p:tag name="KSO_WM_BEAUTIFY_FLAG" val=""/>
</p:tagLst>
</file>

<file path=ppt/tags/tag3261.xml><?xml version="1.0" encoding="utf-8"?>
<p:tagLst xmlns:p="http://schemas.openxmlformats.org/presentationml/2006/main">
  <p:tag name="KSO_WM_BEAUTIFY_FLAG" val=""/>
</p:tagLst>
</file>

<file path=ppt/tags/tag3262.xml><?xml version="1.0" encoding="utf-8"?>
<p:tagLst xmlns:p="http://schemas.openxmlformats.org/presentationml/2006/main">
  <p:tag name="KSO_WM_BEAUTIFY_FLAG" val=""/>
</p:tagLst>
</file>

<file path=ppt/tags/tag3263.xml><?xml version="1.0" encoding="utf-8"?>
<p:tagLst xmlns:p="http://schemas.openxmlformats.org/presentationml/2006/main">
  <p:tag name="KSO_WM_BEAUTIFY_FLAG" val=""/>
</p:tagLst>
</file>

<file path=ppt/tags/tag3264.xml><?xml version="1.0" encoding="utf-8"?>
<p:tagLst xmlns:p="http://schemas.openxmlformats.org/presentationml/2006/main">
  <p:tag name="KSO_WM_BEAUTIFY_FLAG" val=""/>
</p:tagLst>
</file>

<file path=ppt/tags/tag3265.xml><?xml version="1.0" encoding="utf-8"?>
<p:tagLst xmlns:p="http://schemas.openxmlformats.org/presentationml/2006/main">
  <p:tag name="KSO_WM_BEAUTIFY_FLAG" val=""/>
</p:tagLst>
</file>

<file path=ppt/tags/tag3266.xml><?xml version="1.0" encoding="utf-8"?>
<p:tagLst xmlns:p="http://schemas.openxmlformats.org/presentationml/2006/main">
  <p:tag name="KSO_WM_BEAUTIFY_FLAG" val=""/>
</p:tagLst>
</file>

<file path=ppt/tags/tag3267.xml><?xml version="1.0" encoding="utf-8"?>
<p:tagLst xmlns:p="http://schemas.openxmlformats.org/presentationml/2006/main">
  <p:tag name="KSO_WM_BEAUTIFY_FLAG" val=""/>
</p:tagLst>
</file>

<file path=ppt/tags/tag3268.xml><?xml version="1.0" encoding="utf-8"?>
<p:tagLst xmlns:p="http://schemas.openxmlformats.org/presentationml/2006/main">
  <p:tag name="KSO_WM_BEAUTIFY_FLAG" val=""/>
</p:tagLst>
</file>

<file path=ppt/tags/tag3269.xml><?xml version="1.0" encoding="utf-8"?>
<p:tagLst xmlns:p="http://schemas.openxmlformats.org/presentationml/2006/main">
  <p:tag name="KSO_WM_BEAUTIFY_FLAG" val=""/>
</p:tagLst>
</file>

<file path=ppt/tags/tag3270.xml><?xml version="1.0" encoding="utf-8"?>
<p:tagLst xmlns:p="http://schemas.openxmlformats.org/presentationml/2006/main">
  <p:tag name="KSO_WM_BEAUTIFY_FLAG" val=""/>
</p:tagLst>
</file>

<file path=ppt/tags/tag3271.xml><?xml version="1.0" encoding="utf-8"?>
<p:tagLst xmlns:p="http://schemas.openxmlformats.org/presentationml/2006/main">
  <p:tag name="KSO_WM_BEAUTIFY_FLAG" val=""/>
</p:tagLst>
</file>

<file path=ppt/tags/tag3272.xml><?xml version="1.0" encoding="utf-8"?>
<p:tagLst xmlns:p="http://schemas.openxmlformats.org/presentationml/2006/main">
  <p:tag name="KSO_WM_BEAUTIFY_FLAG" val=""/>
</p:tagLst>
</file>

<file path=ppt/tags/tag3273.xml><?xml version="1.0" encoding="utf-8"?>
<p:tagLst xmlns:p="http://schemas.openxmlformats.org/presentationml/2006/main">
  <p:tag name="KSO_WM_BEAUTIFY_FLAG" val=""/>
</p:tagLst>
</file>

<file path=ppt/tags/tag3274.xml><?xml version="1.0" encoding="utf-8"?>
<p:tagLst xmlns:p="http://schemas.openxmlformats.org/presentationml/2006/main">
  <p:tag name="KSO_WM_BEAUTIFY_FLAG" val=""/>
</p:tagLst>
</file>

<file path=ppt/tags/tag3275.xml><?xml version="1.0" encoding="utf-8"?>
<p:tagLst xmlns:p="http://schemas.openxmlformats.org/presentationml/2006/main">
  <p:tag name="KSO_WM_BEAUTIFY_FLAG" val=""/>
</p:tagLst>
</file>

<file path=ppt/tags/tag3276.xml><?xml version="1.0" encoding="utf-8"?>
<p:tagLst xmlns:p="http://schemas.openxmlformats.org/presentationml/2006/main">
  <p:tag name="KSO_WM_BEAUTIFY_FLAG" val=""/>
</p:tagLst>
</file>

<file path=ppt/tags/tag3277.xml><?xml version="1.0" encoding="utf-8"?>
<p:tagLst xmlns:p="http://schemas.openxmlformats.org/presentationml/2006/main">
  <p:tag name="KSO_WM_BEAUTIFY_FLAG" val=""/>
</p:tagLst>
</file>

<file path=ppt/tags/tag3278.xml><?xml version="1.0" encoding="utf-8"?>
<p:tagLst xmlns:p="http://schemas.openxmlformats.org/presentationml/2006/main">
  <p:tag name="KSO_WM_BEAUTIFY_FLAG" val=""/>
</p:tagLst>
</file>

<file path=ppt/tags/tag3279.xml><?xml version="1.0" encoding="utf-8"?>
<p:tagLst xmlns:p="http://schemas.openxmlformats.org/presentationml/2006/main">
  <p:tag name="KSO_WM_BEAUTIFY_FLAG" val=""/>
</p:tagLst>
</file>

<file path=ppt/tags/tag3280.xml><?xml version="1.0" encoding="utf-8"?>
<p:tagLst xmlns:p="http://schemas.openxmlformats.org/presentationml/2006/main">
  <p:tag name="KSO_WM_BEAUTIFY_FLAG" val=""/>
</p:tagLst>
</file>

<file path=ppt/tags/tag3281.xml><?xml version="1.0" encoding="utf-8"?>
<p:tagLst xmlns:p="http://schemas.openxmlformats.org/presentationml/2006/main">
  <p:tag name="KSO_WM_BEAUTIFY_FLAG" val=""/>
</p:tagLst>
</file>

<file path=ppt/tags/tag3282.xml><?xml version="1.0" encoding="utf-8"?>
<p:tagLst xmlns:p="http://schemas.openxmlformats.org/presentationml/2006/main">
  <p:tag name="KSO_WM_BEAUTIFY_FLAG" val=""/>
</p:tagLst>
</file>

<file path=ppt/tags/tag3283.xml><?xml version="1.0" encoding="utf-8"?>
<p:tagLst xmlns:p="http://schemas.openxmlformats.org/presentationml/2006/main">
  <p:tag name="KSO_WM_BEAUTIFY_FLAG" val=""/>
</p:tagLst>
</file>

<file path=ppt/tags/tag3284.xml><?xml version="1.0" encoding="utf-8"?>
<p:tagLst xmlns:p="http://schemas.openxmlformats.org/presentationml/2006/main">
  <p:tag name="KSO_WM_BEAUTIFY_FLAG" val=""/>
</p:tagLst>
</file>

<file path=ppt/tags/tag3285.xml><?xml version="1.0" encoding="utf-8"?>
<p:tagLst xmlns:p="http://schemas.openxmlformats.org/presentationml/2006/main">
  <p:tag name="KSO_WM_BEAUTIFY_FLAG" val=""/>
</p:tagLst>
</file>

<file path=ppt/tags/tag3286.xml><?xml version="1.0" encoding="utf-8"?>
<p:tagLst xmlns:p="http://schemas.openxmlformats.org/presentationml/2006/main">
  <p:tag name="KSO_WM_BEAUTIFY_FLAG" val=""/>
</p:tagLst>
</file>

<file path=ppt/tags/tag3287.xml><?xml version="1.0" encoding="utf-8"?>
<p:tagLst xmlns:p="http://schemas.openxmlformats.org/presentationml/2006/main">
  <p:tag name="KSO_WM_BEAUTIFY_FLAG" val=""/>
</p:tagLst>
</file>

<file path=ppt/tags/tag3288.xml><?xml version="1.0" encoding="utf-8"?>
<p:tagLst xmlns:p="http://schemas.openxmlformats.org/presentationml/2006/main">
  <p:tag name="KSO_WM_BEAUTIFY_FLAG" val=""/>
</p:tagLst>
</file>

<file path=ppt/tags/tag3289.xml><?xml version="1.0" encoding="utf-8"?>
<p:tagLst xmlns:p="http://schemas.openxmlformats.org/presentationml/2006/main">
  <p:tag name="KSO_WM_BEAUTIFY_FLAG" val=""/>
</p:tagLst>
</file>

<file path=ppt/tags/tag3290.xml><?xml version="1.0" encoding="utf-8"?>
<p:tagLst xmlns:p="http://schemas.openxmlformats.org/presentationml/2006/main">
  <p:tag name="KSO_WM_BEAUTIFY_FLAG" val=""/>
</p:tagLst>
</file>

<file path=ppt/tags/tag3291.xml><?xml version="1.0" encoding="utf-8"?>
<p:tagLst xmlns:p="http://schemas.openxmlformats.org/presentationml/2006/main">
  <p:tag name="KSO_WM_BEAUTIFY_FLAG" val=""/>
</p:tagLst>
</file>

<file path=ppt/tags/tag3292.xml><?xml version="1.0" encoding="utf-8"?>
<p:tagLst xmlns:p="http://schemas.openxmlformats.org/presentationml/2006/main">
  <p:tag name="KSO_WM_BEAUTIFY_FLAG" val=""/>
</p:tagLst>
</file>

<file path=ppt/tags/tag3293.xml><?xml version="1.0" encoding="utf-8"?>
<p:tagLst xmlns:p="http://schemas.openxmlformats.org/presentationml/2006/main">
  <p:tag name="KSO_WM_BEAUTIFY_FLAG" val=""/>
</p:tagLst>
</file>

<file path=ppt/tags/tag3294.xml><?xml version="1.0" encoding="utf-8"?>
<p:tagLst xmlns:p="http://schemas.openxmlformats.org/presentationml/2006/main">
  <p:tag name="KSO_WM_BEAUTIFY_FLAG" val=""/>
</p:tagLst>
</file>

<file path=ppt/tags/tag3295.xml><?xml version="1.0" encoding="utf-8"?>
<p:tagLst xmlns:p="http://schemas.openxmlformats.org/presentationml/2006/main">
  <p:tag name="KSO_WM_BEAUTIFY_FLAG" val=""/>
</p:tagLst>
</file>

<file path=ppt/tags/tag3296.xml><?xml version="1.0" encoding="utf-8"?>
<p:tagLst xmlns:p="http://schemas.openxmlformats.org/presentationml/2006/main">
  <p:tag name="KSO_WM_BEAUTIFY_FLAG" val=""/>
</p:tagLst>
</file>

<file path=ppt/tags/tag3297.xml><?xml version="1.0" encoding="utf-8"?>
<p:tagLst xmlns:p="http://schemas.openxmlformats.org/presentationml/2006/main">
  <p:tag name="KSO_WM_BEAUTIFY_FLAG" val=""/>
</p:tagLst>
</file>

<file path=ppt/tags/tag3298.xml><?xml version="1.0" encoding="utf-8"?>
<p:tagLst xmlns:p="http://schemas.openxmlformats.org/presentationml/2006/main">
  <p:tag name="KSO_WM_BEAUTIFY_FLAG" val=""/>
</p:tagLst>
</file>

<file path=ppt/tags/tag3299.xml><?xml version="1.0" encoding="utf-8"?>
<p:tagLst xmlns:p="http://schemas.openxmlformats.org/presentationml/2006/main">
  <p:tag name="KSO_WM_BEAUTIFY_FLAG" val=""/>
</p:tagLst>
</file>

<file path=ppt/tags/tag3300.xml><?xml version="1.0" encoding="utf-8"?>
<p:tagLst xmlns:p="http://schemas.openxmlformats.org/presentationml/2006/main">
  <p:tag name="KSO_WM_BEAUTIFY_FLAG" val=""/>
</p:tagLst>
</file>

<file path=ppt/tags/tag3301.xml><?xml version="1.0" encoding="utf-8"?>
<p:tagLst xmlns:p="http://schemas.openxmlformats.org/presentationml/2006/main">
  <p:tag name="KSO_WM_BEAUTIFY_FLAG" val=""/>
</p:tagLst>
</file>

<file path=ppt/tags/tag3302.xml><?xml version="1.0" encoding="utf-8"?>
<p:tagLst xmlns:p="http://schemas.openxmlformats.org/presentationml/2006/main">
  <p:tag name="KSO_WM_BEAUTIFY_FLAG" val=""/>
</p:tagLst>
</file>

<file path=ppt/tags/tag3303.xml><?xml version="1.0" encoding="utf-8"?>
<p:tagLst xmlns:p="http://schemas.openxmlformats.org/presentationml/2006/main">
  <p:tag name="KSO_WM_BEAUTIFY_FLAG" val=""/>
</p:tagLst>
</file>

<file path=ppt/tags/tag3304.xml><?xml version="1.0" encoding="utf-8"?>
<p:tagLst xmlns:p="http://schemas.openxmlformats.org/presentationml/2006/main">
  <p:tag name="KSO_WM_BEAUTIFY_FLAG" val=""/>
</p:tagLst>
</file>

<file path=ppt/tags/tag3305.xml><?xml version="1.0" encoding="utf-8"?>
<p:tagLst xmlns:p="http://schemas.openxmlformats.org/presentationml/2006/main">
  <p:tag name="KSO_WM_BEAUTIFY_FLAG" val=""/>
</p:tagLst>
</file>

<file path=ppt/tags/tag3306.xml><?xml version="1.0" encoding="utf-8"?>
<p:tagLst xmlns:p="http://schemas.openxmlformats.org/presentationml/2006/main">
  <p:tag name="KSO_WM_BEAUTIFY_FLAG" val=""/>
</p:tagLst>
</file>

<file path=ppt/tags/tag3307.xml><?xml version="1.0" encoding="utf-8"?>
<p:tagLst xmlns:p="http://schemas.openxmlformats.org/presentationml/2006/main">
  <p:tag name="KSO_WM_BEAUTIFY_FLAG" val=""/>
</p:tagLst>
</file>

<file path=ppt/tags/tag3308.xml><?xml version="1.0" encoding="utf-8"?>
<p:tagLst xmlns:p="http://schemas.openxmlformats.org/presentationml/2006/main">
  <p:tag name="KSO_WM_BEAUTIFY_FLAG" val=""/>
</p:tagLst>
</file>

<file path=ppt/tags/tag3309.xml><?xml version="1.0" encoding="utf-8"?>
<p:tagLst xmlns:p="http://schemas.openxmlformats.org/presentationml/2006/main">
  <p:tag name="KSO_WM_BEAUTIFY_FLAG" val=""/>
</p:tagLst>
</file>

<file path=ppt/tags/tag3310.xml><?xml version="1.0" encoding="utf-8"?>
<p:tagLst xmlns:p="http://schemas.openxmlformats.org/presentationml/2006/main">
  <p:tag name="KSO_WM_BEAUTIFY_FLAG" val=""/>
</p:tagLst>
</file>

<file path=ppt/tags/tag3311.xml><?xml version="1.0" encoding="utf-8"?>
<p:tagLst xmlns:p="http://schemas.openxmlformats.org/presentationml/2006/main">
  <p:tag name="KSO_WM_BEAUTIFY_FLAG" val=""/>
</p:tagLst>
</file>

<file path=ppt/tags/tag3312.xml><?xml version="1.0" encoding="utf-8"?>
<p:tagLst xmlns:p="http://schemas.openxmlformats.org/presentationml/2006/main">
  <p:tag name="KSO_WM_BEAUTIFY_FLAG" val=""/>
</p:tagLst>
</file>

<file path=ppt/tags/tag3313.xml><?xml version="1.0" encoding="utf-8"?>
<p:tagLst xmlns:p="http://schemas.openxmlformats.org/presentationml/2006/main">
  <p:tag name="KSO_WM_BEAUTIFY_FLAG" val=""/>
</p:tagLst>
</file>

<file path=ppt/tags/tag3314.xml><?xml version="1.0" encoding="utf-8"?>
<p:tagLst xmlns:p="http://schemas.openxmlformats.org/presentationml/2006/main">
  <p:tag name="KSO_WM_BEAUTIFY_FLAG" val=""/>
</p:tagLst>
</file>

<file path=ppt/tags/tag3315.xml><?xml version="1.0" encoding="utf-8"?>
<p:tagLst xmlns:p="http://schemas.openxmlformats.org/presentationml/2006/main">
  <p:tag name="KSO_WM_BEAUTIFY_FLAG" val=""/>
</p:tagLst>
</file>

<file path=ppt/tags/tag3316.xml><?xml version="1.0" encoding="utf-8"?>
<p:tagLst xmlns:p="http://schemas.openxmlformats.org/presentationml/2006/main">
  <p:tag name="KSO_WM_BEAUTIFY_FLAG" val=""/>
</p:tagLst>
</file>

<file path=ppt/tags/tag3317.xml><?xml version="1.0" encoding="utf-8"?>
<p:tagLst xmlns:p="http://schemas.openxmlformats.org/presentationml/2006/main">
  <p:tag name="KSO_WM_BEAUTIFY_FLAG" val=""/>
</p:tagLst>
</file>

<file path=ppt/tags/tag3318.xml><?xml version="1.0" encoding="utf-8"?>
<p:tagLst xmlns:p="http://schemas.openxmlformats.org/presentationml/2006/main">
  <p:tag name="KSO_WM_BEAUTIFY_FLAG" val=""/>
</p:tagLst>
</file>

<file path=ppt/tags/tag3319.xml><?xml version="1.0" encoding="utf-8"?>
<p:tagLst xmlns:p="http://schemas.openxmlformats.org/presentationml/2006/main">
  <p:tag name="KSO_WM_BEAUTIFY_FLAG" val=""/>
</p:tagLst>
</file>

<file path=ppt/tags/tag3320.xml><?xml version="1.0" encoding="utf-8"?>
<p:tagLst xmlns:p="http://schemas.openxmlformats.org/presentationml/2006/main">
  <p:tag name="KSO_WM_BEAUTIFY_FLAG" val=""/>
</p:tagLst>
</file>

<file path=ppt/tags/tag3321.xml><?xml version="1.0" encoding="utf-8"?>
<p:tagLst xmlns:p="http://schemas.openxmlformats.org/presentationml/2006/main">
  <p:tag name="KSO_WM_BEAUTIFY_FLAG" val=""/>
</p:tagLst>
</file>

<file path=ppt/tags/tag3322.xml><?xml version="1.0" encoding="utf-8"?>
<p:tagLst xmlns:p="http://schemas.openxmlformats.org/presentationml/2006/main">
  <p:tag name="KSO_WM_BEAUTIFY_FLAG" val=""/>
</p:tagLst>
</file>

<file path=ppt/tags/tag3323.xml><?xml version="1.0" encoding="utf-8"?>
<p:tagLst xmlns:p="http://schemas.openxmlformats.org/presentationml/2006/main">
  <p:tag name="KSO_WM_BEAUTIFY_FLAG" val=""/>
</p:tagLst>
</file>

<file path=ppt/tags/tag3324.xml><?xml version="1.0" encoding="utf-8"?>
<p:tagLst xmlns:p="http://schemas.openxmlformats.org/presentationml/2006/main">
  <p:tag name="KSO_WM_BEAUTIFY_FLAG" val=""/>
</p:tagLst>
</file>

<file path=ppt/tags/tag3325.xml><?xml version="1.0" encoding="utf-8"?>
<p:tagLst xmlns:p="http://schemas.openxmlformats.org/presentationml/2006/main">
  <p:tag name="KSO_WM_BEAUTIFY_FLAG" val=""/>
</p:tagLst>
</file>

<file path=ppt/tags/tag3326.xml><?xml version="1.0" encoding="utf-8"?>
<p:tagLst xmlns:p="http://schemas.openxmlformats.org/presentationml/2006/main">
  <p:tag name="KSO_WM_BEAUTIFY_FLAG" val=""/>
</p:tagLst>
</file>

<file path=ppt/tags/tag3327.xml><?xml version="1.0" encoding="utf-8"?>
<p:tagLst xmlns:p="http://schemas.openxmlformats.org/presentationml/2006/main">
  <p:tag name="KSO_WM_BEAUTIFY_FLAG" val=""/>
</p:tagLst>
</file>

<file path=ppt/tags/tag3328.xml><?xml version="1.0" encoding="utf-8"?>
<p:tagLst xmlns:p="http://schemas.openxmlformats.org/presentationml/2006/main">
  <p:tag name="KSO_WM_BEAUTIFY_FLAG" val=""/>
</p:tagLst>
</file>

<file path=ppt/tags/tag3329.xml><?xml version="1.0" encoding="utf-8"?>
<p:tagLst xmlns:p="http://schemas.openxmlformats.org/presentationml/2006/main">
  <p:tag name="KSO_WM_BEAUTIFY_FLAG" val=""/>
</p:tagLst>
</file>

<file path=ppt/tags/tag3330.xml><?xml version="1.0" encoding="utf-8"?>
<p:tagLst xmlns:p="http://schemas.openxmlformats.org/presentationml/2006/main">
  <p:tag name="KSO_WM_BEAUTIFY_FLAG" val=""/>
</p:tagLst>
</file>

<file path=ppt/tags/tag3331.xml><?xml version="1.0" encoding="utf-8"?>
<p:tagLst xmlns:p="http://schemas.openxmlformats.org/presentationml/2006/main">
  <p:tag name="KSO_WM_BEAUTIFY_FLAG" val=""/>
</p:tagLst>
</file>

<file path=ppt/tags/tag3332.xml><?xml version="1.0" encoding="utf-8"?>
<p:tagLst xmlns:p="http://schemas.openxmlformats.org/presentationml/2006/main">
  <p:tag name="KSO_WM_BEAUTIFY_FLAG" val=""/>
</p:tagLst>
</file>

<file path=ppt/tags/tag3333.xml><?xml version="1.0" encoding="utf-8"?>
<p:tagLst xmlns:p="http://schemas.openxmlformats.org/presentationml/2006/main">
  <p:tag name="KSO_WM_BEAUTIFY_FLAG" val=""/>
</p:tagLst>
</file>

<file path=ppt/tags/tag3334.xml><?xml version="1.0" encoding="utf-8"?>
<p:tagLst xmlns:p="http://schemas.openxmlformats.org/presentationml/2006/main">
  <p:tag name="KSO_WM_BEAUTIFY_FLAG" val=""/>
</p:tagLst>
</file>

<file path=ppt/tags/tag3335.xml><?xml version="1.0" encoding="utf-8"?>
<p:tagLst xmlns:p="http://schemas.openxmlformats.org/presentationml/2006/main">
  <p:tag name="KSO_WM_BEAUTIFY_FLAG" val=""/>
</p:tagLst>
</file>

<file path=ppt/tags/tag3336.xml><?xml version="1.0" encoding="utf-8"?>
<p:tagLst xmlns:p="http://schemas.openxmlformats.org/presentationml/2006/main">
  <p:tag name="KSO_WM_BEAUTIFY_FLAG" val=""/>
</p:tagLst>
</file>

<file path=ppt/tags/tag3337.xml><?xml version="1.0" encoding="utf-8"?>
<p:tagLst xmlns:p="http://schemas.openxmlformats.org/presentationml/2006/main">
  <p:tag name="KSO_WM_BEAUTIFY_FLAG" val=""/>
</p:tagLst>
</file>

<file path=ppt/tags/tag3338.xml><?xml version="1.0" encoding="utf-8"?>
<p:tagLst xmlns:p="http://schemas.openxmlformats.org/presentationml/2006/main">
  <p:tag name="KSO_WM_BEAUTIFY_FLAG" val=""/>
</p:tagLst>
</file>

<file path=ppt/tags/tag3339.xml><?xml version="1.0" encoding="utf-8"?>
<p:tagLst xmlns:p="http://schemas.openxmlformats.org/presentationml/2006/main">
  <p:tag name="KSO_WM_BEAUTIFY_FLAG" val=""/>
</p:tagLst>
</file>

<file path=ppt/tags/tag3340.xml><?xml version="1.0" encoding="utf-8"?>
<p:tagLst xmlns:p="http://schemas.openxmlformats.org/presentationml/2006/main">
  <p:tag name="KSO_WM_BEAUTIFY_FLAG" val=""/>
</p:tagLst>
</file>

<file path=ppt/tags/tag3341.xml><?xml version="1.0" encoding="utf-8"?>
<p:tagLst xmlns:p="http://schemas.openxmlformats.org/presentationml/2006/main">
  <p:tag name="KSO_WM_BEAUTIFY_FLAG" val=""/>
</p:tagLst>
</file>

<file path=ppt/tags/tag3342.xml><?xml version="1.0" encoding="utf-8"?>
<p:tagLst xmlns:p="http://schemas.openxmlformats.org/presentationml/2006/main">
  <p:tag name="KSO_WM_BEAUTIFY_FLAG" val=""/>
</p:tagLst>
</file>

<file path=ppt/tags/tag3343.xml><?xml version="1.0" encoding="utf-8"?>
<p:tagLst xmlns:p="http://schemas.openxmlformats.org/presentationml/2006/main">
  <p:tag name="KSO_WM_BEAUTIFY_FLAG" val=""/>
</p:tagLst>
</file>

<file path=ppt/tags/tag3344.xml><?xml version="1.0" encoding="utf-8"?>
<p:tagLst xmlns:p="http://schemas.openxmlformats.org/presentationml/2006/main">
  <p:tag name="KSO_WM_BEAUTIFY_FLAG" val=""/>
</p:tagLst>
</file>

<file path=ppt/tags/tag3345.xml><?xml version="1.0" encoding="utf-8"?>
<p:tagLst xmlns:p="http://schemas.openxmlformats.org/presentationml/2006/main">
  <p:tag name="KSO_WM_BEAUTIFY_FLAG" val=""/>
</p:tagLst>
</file>

<file path=ppt/tags/tag3346.xml><?xml version="1.0" encoding="utf-8"?>
<p:tagLst xmlns:p="http://schemas.openxmlformats.org/presentationml/2006/main">
  <p:tag name="KSO_WM_BEAUTIFY_FLAG" val=""/>
</p:tagLst>
</file>

<file path=ppt/tags/tag3347.xml><?xml version="1.0" encoding="utf-8"?>
<p:tagLst xmlns:p="http://schemas.openxmlformats.org/presentationml/2006/main">
  <p:tag name="KSO_WM_BEAUTIFY_FLAG" val=""/>
</p:tagLst>
</file>

<file path=ppt/tags/tag3348.xml><?xml version="1.0" encoding="utf-8"?>
<p:tagLst xmlns:p="http://schemas.openxmlformats.org/presentationml/2006/main">
  <p:tag name="KSO_WM_BEAUTIFY_FLAG" val=""/>
</p:tagLst>
</file>

<file path=ppt/tags/tag3349.xml><?xml version="1.0" encoding="utf-8"?>
<p:tagLst xmlns:p="http://schemas.openxmlformats.org/presentationml/2006/main">
  <p:tag name="KSO_WM_BEAUTIFY_FLAG" val=""/>
</p:tagLst>
</file>

<file path=ppt/tags/tag3350.xml><?xml version="1.0" encoding="utf-8"?>
<p:tagLst xmlns:p="http://schemas.openxmlformats.org/presentationml/2006/main">
  <p:tag name="KSO_WM_BEAUTIFY_FLAG" val=""/>
</p:tagLst>
</file>

<file path=ppt/tags/tag3351.xml><?xml version="1.0" encoding="utf-8"?>
<p:tagLst xmlns:p="http://schemas.openxmlformats.org/presentationml/2006/main">
  <p:tag name="KSO_WM_BEAUTIFY_FLAG" val=""/>
</p:tagLst>
</file>

<file path=ppt/tags/tag3352.xml><?xml version="1.0" encoding="utf-8"?>
<p:tagLst xmlns:p="http://schemas.openxmlformats.org/presentationml/2006/main">
  <p:tag name="KSO_WM_BEAUTIFY_FLAG" val=""/>
</p:tagLst>
</file>

<file path=ppt/tags/tag3353.xml><?xml version="1.0" encoding="utf-8"?>
<p:tagLst xmlns:p="http://schemas.openxmlformats.org/presentationml/2006/main">
  <p:tag name="KSO_WM_BEAUTIFY_FLAG" val=""/>
</p:tagLst>
</file>

<file path=ppt/tags/tag3354.xml><?xml version="1.0" encoding="utf-8"?>
<p:tagLst xmlns:p="http://schemas.openxmlformats.org/presentationml/2006/main">
  <p:tag name="KSO_WM_BEAUTIFY_FLAG" val=""/>
</p:tagLst>
</file>

<file path=ppt/tags/tag3355.xml><?xml version="1.0" encoding="utf-8"?>
<p:tagLst xmlns:p="http://schemas.openxmlformats.org/presentationml/2006/main">
  <p:tag name="KSO_WM_BEAUTIFY_FLAG" val=""/>
</p:tagLst>
</file>

<file path=ppt/tags/tag3356.xml><?xml version="1.0" encoding="utf-8"?>
<p:tagLst xmlns:p="http://schemas.openxmlformats.org/presentationml/2006/main">
  <p:tag name="KSO_WM_BEAUTIFY_FLAG" val=""/>
</p:tagLst>
</file>

<file path=ppt/tags/tag3357.xml><?xml version="1.0" encoding="utf-8"?>
<p:tagLst xmlns:p="http://schemas.openxmlformats.org/presentationml/2006/main">
  <p:tag name="KSO_WM_BEAUTIFY_FLAG" val=""/>
</p:tagLst>
</file>

<file path=ppt/tags/tag3358.xml><?xml version="1.0" encoding="utf-8"?>
<p:tagLst xmlns:p="http://schemas.openxmlformats.org/presentationml/2006/main">
  <p:tag name="KSO_WM_BEAUTIFY_FLAG" val=""/>
</p:tagLst>
</file>

<file path=ppt/tags/tag3359.xml><?xml version="1.0" encoding="utf-8"?>
<p:tagLst xmlns:p="http://schemas.openxmlformats.org/presentationml/2006/main">
  <p:tag name="KSO_WM_BEAUTIFY_FLAG" val=""/>
</p:tagLst>
</file>

<file path=ppt/tags/tag3360.xml><?xml version="1.0" encoding="utf-8"?>
<p:tagLst xmlns:p="http://schemas.openxmlformats.org/presentationml/2006/main">
  <p:tag name="KSO_WM_BEAUTIFY_FLAG" val=""/>
</p:tagLst>
</file>

<file path=ppt/tags/tag3361.xml><?xml version="1.0" encoding="utf-8"?>
<p:tagLst xmlns:p="http://schemas.openxmlformats.org/presentationml/2006/main">
  <p:tag name="KSO_WM_BEAUTIFY_FLAG" val=""/>
</p:tagLst>
</file>

<file path=ppt/tags/tag3362.xml><?xml version="1.0" encoding="utf-8"?>
<p:tagLst xmlns:p="http://schemas.openxmlformats.org/presentationml/2006/main">
  <p:tag name="KSO_WM_BEAUTIFY_FLAG" val=""/>
</p:tagLst>
</file>

<file path=ppt/tags/tag3363.xml><?xml version="1.0" encoding="utf-8"?>
<p:tagLst xmlns:p="http://schemas.openxmlformats.org/presentationml/2006/main">
  <p:tag name="KSO_WM_BEAUTIFY_FLAG" val=""/>
</p:tagLst>
</file>

<file path=ppt/tags/tag3364.xml><?xml version="1.0" encoding="utf-8"?>
<p:tagLst xmlns:p="http://schemas.openxmlformats.org/presentationml/2006/main">
  <p:tag name="KSO_WM_BEAUTIFY_FLAG" val=""/>
</p:tagLst>
</file>

<file path=ppt/tags/tag3365.xml><?xml version="1.0" encoding="utf-8"?>
<p:tagLst xmlns:p="http://schemas.openxmlformats.org/presentationml/2006/main">
  <p:tag name="KSO_WM_BEAUTIFY_FLAG" val=""/>
</p:tagLst>
</file>

<file path=ppt/tags/tag3366.xml><?xml version="1.0" encoding="utf-8"?>
<p:tagLst xmlns:p="http://schemas.openxmlformats.org/presentationml/2006/main">
  <p:tag name="KSO_WM_BEAUTIFY_FLAG" val=""/>
</p:tagLst>
</file>

<file path=ppt/tags/tag3367.xml><?xml version="1.0" encoding="utf-8"?>
<p:tagLst xmlns:p="http://schemas.openxmlformats.org/presentationml/2006/main">
  <p:tag name="KSO_WM_BEAUTIFY_FLAG" val=""/>
</p:tagLst>
</file>

<file path=ppt/tags/tag3368.xml><?xml version="1.0" encoding="utf-8"?>
<p:tagLst xmlns:p="http://schemas.openxmlformats.org/presentationml/2006/main">
  <p:tag name="KSO_WM_BEAUTIFY_FLAG" val=""/>
</p:tagLst>
</file>

<file path=ppt/tags/tag3369.xml><?xml version="1.0" encoding="utf-8"?>
<p:tagLst xmlns:p="http://schemas.openxmlformats.org/presentationml/2006/main">
  <p:tag name="KSO_WM_BEAUTIFY_FLAG" val=""/>
</p:tagLst>
</file>

<file path=ppt/tags/tag3370.xml><?xml version="1.0" encoding="utf-8"?>
<p:tagLst xmlns:p="http://schemas.openxmlformats.org/presentationml/2006/main">
  <p:tag name="KSO_WM_BEAUTIFY_FLAG" val=""/>
</p:tagLst>
</file>

<file path=ppt/tags/tag3371.xml><?xml version="1.0" encoding="utf-8"?>
<p:tagLst xmlns:p="http://schemas.openxmlformats.org/presentationml/2006/main">
  <p:tag name="KSO_WM_BEAUTIFY_FLAG" val=""/>
</p:tagLst>
</file>

<file path=ppt/tags/tag3372.xml><?xml version="1.0" encoding="utf-8"?>
<p:tagLst xmlns:p="http://schemas.openxmlformats.org/presentationml/2006/main">
  <p:tag name="KSO_WM_BEAUTIFY_FLAG" val=""/>
</p:tagLst>
</file>

<file path=ppt/tags/tag3373.xml><?xml version="1.0" encoding="utf-8"?>
<p:tagLst xmlns:p="http://schemas.openxmlformats.org/presentationml/2006/main">
  <p:tag name="KSO_WM_BEAUTIFY_FLAG" val=""/>
</p:tagLst>
</file>

<file path=ppt/tags/tag3374.xml><?xml version="1.0" encoding="utf-8"?>
<p:tagLst xmlns:p="http://schemas.openxmlformats.org/presentationml/2006/main">
  <p:tag name="KSO_WM_BEAUTIFY_FLAG" val=""/>
</p:tagLst>
</file>

<file path=ppt/tags/tag3375.xml><?xml version="1.0" encoding="utf-8"?>
<p:tagLst xmlns:p="http://schemas.openxmlformats.org/presentationml/2006/main">
  <p:tag name="KSO_WM_BEAUTIFY_FLAG" val=""/>
</p:tagLst>
</file>

<file path=ppt/tags/tag3376.xml><?xml version="1.0" encoding="utf-8"?>
<p:tagLst xmlns:p="http://schemas.openxmlformats.org/presentationml/2006/main">
  <p:tag name="KSO_WM_BEAUTIFY_FLAG" val=""/>
</p:tagLst>
</file>

<file path=ppt/tags/tag3377.xml><?xml version="1.0" encoding="utf-8"?>
<p:tagLst xmlns:p="http://schemas.openxmlformats.org/presentationml/2006/main">
  <p:tag name="KSO_WM_BEAUTIFY_FLAG" val=""/>
</p:tagLst>
</file>

<file path=ppt/tags/tag3378.xml><?xml version="1.0" encoding="utf-8"?>
<p:tagLst xmlns:p="http://schemas.openxmlformats.org/presentationml/2006/main">
  <p:tag name="KSO_WM_BEAUTIFY_FLAG" val=""/>
</p:tagLst>
</file>

<file path=ppt/tags/tag3379.xml><?xml version="1.0" encoding="utf-8"?>
<p:tagLst xmlns:p="http://schemas.openxmlformats.org/presentationml/2006/main">
  <p:tag name="KSO_WM_BEAUTIFY_FLAG" val=""/>
</p:tagLst>
</file>

<file path=ppt/tags/tag3380.xml><?xml version="1.0" encoding="utf-8"?>
<p:tagLst xmlns:p="http://schemas.openxmlformats.org/presentationml/2006/main">
  <p:tag name="KSO_WM_BEAUTIFY_FLAG" val=""/>
</p:tagLst>
</file>

<file path=ppt/tags/tag3381.xml><?xml version="1.0" encoding="utf-8"?>
<p:tagLst xmlns:p="http://schemas.openxmlformats.org/presentationml/2006/main">
  <p:tag name="KSO_WM_BEAUTIFY_FLAG" val=""/>
</p:tagLst>
</file>

<file path=ppt/tags/tag3382.xml><?xml version="1.0" encoding="utf-8"?>
<p:tagLst xmlns:p="http://schemas.openxmlformats.org/presentationml/2006/main">
  <p:tag name="KSO_WM_BEAUTIFY_FLAG" val=""/>
</p:tagLst>
</file>

<file path=ppt/tags/tag3383.xml><?xml version="1.0" encoding="utf-8"?>
<p:tagLst xmlns:p="http://schemas.openxmlformats.org/presentationml/2006/main">
  <p:tag name="KSO_WM_BEAUTIFY_FLAG" val=""/>
</p:tagLst>
</file>

<file path=ppt/tags/tag3384.xml><?xml version="1.0" encoding="utf-8"?>
<p:tagLst xmlns:p="http://schemas.openxmlformats.org/presentationml/2006/main">
  <p:tag name="KSO_WM_BEAUTIFY_FLAG" val=""/>
</p:tagLst>
</file>

<file path=ppt/tags/tag3385.xml><?xml version="1.0" encoding="utf-8"?>
<p:tagLst xmlns:p="http://schemas.openxmlformats.org/presentationml/2006/main">
  <p:tag name="KSO_WM_BEAUTIFY_FLAG" val=""/>
</p:tagLst>
</file>

<file path=ppt/tags/tag3386.xml><?xml version="1.0" encoding="utf-8"?>
<p:tagLst xmlns:p="http://schemas.openxmlformats.org/presentationml/2006/main">
  <p:tag name="KSO_WM_BEAUTIFY_FLAG" val=""/>
</p:tagLst>
</file>

<file path=ppt/tags/tag3387.xml><?xml version="1.0" encoding="utf-8"?>
<p:tagLst xmlns:p="http://schemas.openxmlformats.org/presentationml/2006/main">
  <p:tag name="KSO_WM_BEAUTIFY_FLAG" val=""/>
</p:tagLst>
</file>

<file path=ppt/tags/tag3388.xml><?xml version="1.0" encoding="utf-8"?>
<p:tagLst xmlns:p="http://schemas.openxmlformats.org/presentationml/2006/main">
  <p:tag name="KSO_WM_BEAUTIFY_FLAG" val=""/>
</p:tagLst>
</file>

<file path=ppt/tags/tag3389.xml><?xml version="1.0" encoding="utf-8"?>
<p:tagLst xmlns:p="http://schemas.openxmlformats.org/presentationml/2006/main">
  <p:tag name="KSO_WM_BEAUTIFY_FLAG" val=""/>
</p:tagLst>
</file>

<file path=ppt/tags/tag3390.xml><?xml version="1.0" encoding="utf-8"?>
<p:tagLst xmlns:p="http://schemas.openxmlformats.org/presentationml/2006/main">
  <p:tag name="KSO_WM_BEAUTIFY_FLAG" val=""/>
</p:tagLst>
</file>

<file path=ppt/tags/tag3391.xml><?xml version="1.0" encoding="utf-8"?>
<p:tagLst xmlns:p="http://schemas.openxmlformats.org/presentationml/2006/main">
  <p:tag name="KSO_WM_BEAUTIFY_FLAG" val=""/>
</p:tagLst>
</file>

<file path=ppt/tags/tag3392.xml><?xml version="1.0" encoding="utf-8"?>
<p:tagLst xmlns:p="http://schemas.openxmlformats.org/presentationml/2006/main">
  <p:tag name="KSO_WM_BEAUTIFY_FLAG" val=""/>
</p:tagLst>
</file>

<file path=ppt/tags/tag3393.xml><?xml version="1.0" encoding="utf-8"?>
<p:tagLst xmlns:p="http://schemas.openxmlformats.org/presentationml/2006/main">
  <p:tag name="KSO_WM_BEAUTIFY_FLAG" val=""/>
</p:tagLst>
</file>

<file path=ppt/tags/tag3394.xml><?xml version="1.0" encoding="utf-8"?>
<p:tagLst xmlns:p="http://schemas.openxmlformats.org/presentationml/2006/main">
  <p:tag name="KSO_WM_BEAUTIFY_FLAG" val=""/>
</p:tagLst>
</file>

<file path=ppt/tags/tag3395.xml><?xml version="1.0" encoding="utf-8"?>
<p:tagLst xmlns:p="http://schemas.openxmlformats.org/presentationml/2006/main">
  <p:tag name="KSO_WM_BEAUTIFY_FLAG" val=""/>
</p:tagLst>
</file>

<file path=ppt/tags/tag3396.xml><?xml version="1.0" encoding="utf-8"?>
<p:tagLst xmlns:p="http://schemas.openxmlformats.org/presentationml/2006/main">
  <p:tag name="KSO_WM_BEAUTIFY_FLAG" val=""/>
</p:tagLst>
</file>

<file path=ppt/tags/tag3397.xml><?xml version="1.0" encoding="utf-8"?>
<p:tagLst xmlns:p="http://schemas.openxmlformats.org/presentationml/2006/main">
  <p:tag name="KSO_WM_BEAUTIFY_FLAG" val=""/>
</p:tagLst>
</file>

<file path=ppt/tags/tag3398.xml><?xml version="1.0" encoding="utf-8"?>
<p:tagLst xmlns:p="http://schemas.openxmlformats.org/presentationml/2006/main">
  <p:tag name="KSO_WM_BEAUTIFY_FLAG" val=""/>
</p:tagLst>
</file>

<file path=ppt/tags/tag3399.xml><?xml version="1.0" encoding="utf-8"?>
<p:tagLst xmlns:p="http://schemas.openxmlformats.org/presentationml/2006/main">
  <p:tag name="KSO_WM_BEAUTIFY_FLAG" val=""/>
</p:tagLst>
</file>

<file path=ppt/tags/tag3400.xml><?xml version="1.0" encoding="utf-8"?>
<p:tagLst xmlns:p="http://schemas.openxmlformats.org/presentationml/2006/main">
  <p:tag name="KSO_WM_BEAUTIFY_FLAG" val=""/>
</p:tagLst>
</file>

<file path=ppt/tags/tag3401.xml><?xml version="1.0" encoding="utf-8"?>
<p:tagLst xmlns:p="http://schemas.openxmlformats.org/presentationml/2006/main">
  <p:tag name="KSO_WM_BEAUTIFY_FLAG" val=""/>
</p:tagLst>
</file>

<file path=ppt/tags/tag3402.xml><?xml version="1.0" encoding="utf-8"?>
<p:tagLst xmlns:p="http://schemas.openxmlformats.org/presentationml/2006/main">
  <p:tag name="KSO_WM_BEAUTIFY_FLAG" val=""/>
</p:tagLst>
</file>

<file path=ppt/tags/tag3403.xml><?xml version="1.0" encoding="utf-8"?>
<p:tagLst xmlns:p="http://schemas.openxmlformats.org/presentationml/2006/main">
  <p:tag name="KSO_WM_BEAUTIFY_FLAG" val=""/>
</p:tagLst>
</file>

<file path=ppt/tags/tag3404.xml><?xml version="1.0" encoding="utf-8"?>
<p:tagLst xmlns:p="http://schemas.openxmlformats.org/presentationml/2006/main">
  <p:tag name="KSO_WM_BEAUTIFY_FLAG" val=""/>
</p:tagLst>
</file>

<file path=ppt/tags/tag3405.xml><?xml version="1.0" encoding="utf-8"?>
<p:tagLst xmlns:p="http://schemas.openxmlformats.org/presentationml/2006/main">
  <p:tag name="KSO_WM_BEAUTIFY_FLAG" val=""/>
</p:tagLst>
</file>

<file path=ppt/tags/tag3406.xml><?xml version="1.0" encoding="utf-8"?>
<p:tagLst xmlns:p="http://schemas.openxmlformats.org/presentationml/2006/main">
  <p:tag name="KSO_WM_BEAUTIFY_FLAG" val=""/>
</p:tagLst>
</file>

<file path=ppt/tags/tag3407.xml><?xml version="1.0" encoding="utf-8"?>
<p:tagLst xmlns:p="http://schemas.openxmlformats.org/presentationml/2006/main">
  <p:tag name="KSO_WM_BEAUTIFY_FLAG" val=""/>
</p:tagLst>
</file>

<file path=ppt/tags/tag3408.xml><?xml version="1.0" encoding="utf-8"?>
<p:tagLst xmlns:p="http://schemas.openxmlformats.org/presentationml/2006/main">
  <p:tag name="KSO_WM_BEAUTIFY_FLAG" val=""/>
</p:tagLst>
</file>

<file path=ppt/tags/tag3409.xml><?xml version="1.0" encoding="utf-8"?>
<p:tagLst xmlns:p="http://schemas.openxmlformats.org/presentationml/2006/main">
  <p:tag name="KSO_WM_BEAUTIFY_FLAG" val=""/>
</p:tagLst>
</file>

<file path=ppt/tags/tag3410.xml><?xml version="1.0" encoding="utf-8"?>
<p:tagLst xmlns:p="http://schemas.openxmlformats.org/presentationml/2006/main">
  <p:tag name="KSO_WM_BEAUTIFY_FLAG" val=""/>
</p:tagLst>
</file>

<file path=ppt/tags/tag3411.xml><?xml version="1.0" encoding="utf-8"?>
<p:tagLst xmlns:p="http://schemas.openxmlformats.org/presentationml/2006/main">
  <p:tag name="KSO_WM_BEAUTIFY_FLAG" val=""/>
</p:tagLst>
</file>

<file path=ppt/tags/tag3412.xml><?xml version="1.0" encoding="utf-8"?>
<p:tagLst xmlns:p="http://schemas.openxmlformats.org/presentationml/2006/main">
  <p:tag name="KSO_WM_BEAUTIFY_FLAG" val=""/>
</p:tagLst>
</file>

<file path=ppt/tags/tag3413.xml><?xml version="1.0" encoding="utf-8"?>
<p:tagLst xmlns:p="http://schemas.openxmlformats.org/presentationml/2006/main">
  <p:tag name="KSO_WM_BEAUTIFY_FLAG" val=""/>
</p:tagLst>
</file>

<file path=ppt/tags/tag3414.xml><?xml version="1.0" encoding="utf-8"?>
<p:tagLst xmlns:p="http://schemas.openxmlformats.org/presentationml/2006/main">
  <p:tag name="KSO_WM_BEAUTIFY_FLAG" val=""/>
</p:tagLst>
</file>

<file path=ppt/tags/tag3415.xml><?xml version="1.0" encoding="utf-8"?>
<p:tagLst xmlns:p="http://schemas.openxmlformats.org/presentationml/2006/main">
  <p:tag name="KSO_WM_BEAUTIFY_FLAG" val=""/>
</p:tagLst>
</file>

<file path=ppt/tags/tag3416.xml><?xml version="1.0" encoding="utf-8"?>
<p:tagLst xmlns:p="http://schemas.openxmlformats.org/presentationml/2006/main">
  <p:tag name="KSO_WM_BEAUTIFY_FLAG" val=""/>
</p:tagLst>
</file>

<file path=ppt/tags/tag3417.xml><?xml version="1.0" encoding="utf-8"?>
<p:tagLst xmlns:p="http://schemas.openxmlformats.org/presentationml/2006/main">
  <p:tag name="KSO_WM_BEAUTIFY_FLAG" val=""/>
</p:tagLst>
</file>

<file path=ppt/tags/tag3418.xml><?xml version="1.0" encoding="utf-8"?>
<p:tagLst xmlns:p="http://schemas.openxmlformats.org/presentationml/2006/main">
  <p:tag name="KSO_WM_BEAUTIFY_FLAG" val=""/>
</p:tagLst>
</file>

<file path=ppt/tags/tag3419.xml><?xml version="1.0" encoding="utf-8"?>
<p:tagLst xmlns:p="http://schemas.openxmlformats.org/presentationml/2006/main">
  <p:tag name="KSO_WM_BEAUTIFY_FLAG" val=""/>
</p:tagLst>
</file>

<file path=ppt/tags/tag3420.xml><?xml version="1.0" encoding="utf-8"?>
<p:tagLst xmlns:p="http://schemas.openxmlformats.org/presentationml/2006/main">
  <p:tag name="KSO_WM_BEAUTIFY_FLAG" val=""/>
</p:tagLst>
</file>

<file path=ppt/tags/tag3421.xml><?xml version="1.0" encoding="utf-8"?>
<p:tagLst xmlns:p="http://schemas.openxmlformats.org/presentationml/2006/main">
  <p:tag name="KSO_WM_BEAUTIFY_FLAG" val=""/>
</p:tagLst>
</file>

<file path=ppt/tags/tag3422.xml><?xml version="1.0" encoding="utf-8"?>
<p:tagLst xmlns:p="http://schemas.openxmlformats.org/presentationml/2006/main">
  <p:tag name="KSO_WM_BEAUTIFY_FLAG" val=""/>
</p:tagLst>
</file>

<file path=ppt/tags/tag3423.xml><?xml version="1.0" encoding="utf-8"?>
<p:tagLst xmlns:p="http://schemas.openxmlformats.org/presentationml/2006/main">
  <p:tag name="KSO_WM_BEAUTIFY_FLAG" val=""/>
</p:tagLst>
</file>

<file path=ppt/tags/tag3424.xml><?xml version="1.0" encoding="utf-8"?>
<p:tagLst xmlns:p="http://schemas.openxmlformats.org/presentationml/2006/main">
  <p:tag name="KSO_WM_BEAUTIFY_FLAG" val=""/>
</p:tagLst>
</file>

<file path=ppt/tags/tag3425.xml><?xml version="1.0" encoding="utf-8"?>
<p:tagLst xmlns:p="http://schemas.openxmlformats.org/presentationml/2006/main">
  <p:tag name="KSO_WM_BEAUTIFY_FLAG" val=""/>
</p:tagLst>
</file>

<file path=ppt/tags/tag3426.xml><?xml version="1.0" encoding="utf-8"?>
<p:tagLst xmlns:p="http://schemas.openxmlformats.org/presentationml/2006/main">
  <p:tag name="KSO_WM_BEAUTIFY_FLAG" val=""/>
</p:tagLst>
</file>

<file path=ppt/tags/tag3427.xml><?xml version="1.0" encoding="utf-8"?>
<p:tagLst xmlns:p="http://schemas.openxmlformats.org/presentationml/2006/main">
  <p:tag name="KSO_WM_BEAUTIFY_FLAG" val=""/>
</p:tagLst>
</file>

<file path=ppt/tags/tag3428.xml><?xml version="1.0" encoding="utf-8"?>
<p:tagLst xmlns:p="http://schemas.openxmlformats.org/presentationml/2006/main">
  <p:tag name="KSO_WM_BEAUTIFY_FLAG" val=""/>
</p:tagLst>
</file>

<file path=ppt/tags/tag3429.xml><?xml version="1.0" encoding="utf-8"?>
<p:tagLst xmlns:p="http://schemas.openxmlformats.org/presentationml/2006/main">
  <p:tag name="KSO_WM_BEAUTIFY_FLAG" val=""/>
</p:tagLst>
</file>

<file path=ppt/tags/tag3430.xml><?xml version="1.0" encoding="utf-8"?>
<p:tagLst xmlns:p="http://schemas.openxmlformats.org/presentationml/2006/main">
  <p:tag name="KSO_WM_BEAUTIFY_FLAG" val=""/>
</p:tagLst>
</file>

<file path=ppt/tags/tag3431.xml><?xml version="1.0" encoding="utf-8"?>
<p:tagLst xmlns:p="http://schemas.openxmlformats.org/presentationml/2006/main">
  <p:tag name="KSO_WM_BEAUTIFY_FLAG" val=""/>
</p:tagLst>
</file>

<file path=ppt/tags/tag3432.xml><?xml version="1.0" encoding="utf-8"?>
<p:tagLst xmlns:p="http://schemas.openxmlformats.org/presentationml/2006/main">
  <p:tag name="KSO_WM_BEAUTIFY_FLAG" val=""/>
</p:tagLst>
</file>

<file path=ppt/tags/tag3433.xml><?xml version="1.0" encoding="utf-8"?>
<p:tagLst xmlns:p="http://schemas.openxmlformats.org/presentationml/2006/main">
  <p:tag name="KSO_WM_BEAUTIFY_FLAG" val=""/>
</p:tagLst>
</file>

<file path=ppt/tags/tag3434.xml><?xml version="1.0" encoding="utf-8"?>
<p:tagLst xmlns:p="http://schemas.openxmlformats.org/presentationml/2006/main">
  <p:tag name="KSO_WM_BEAUTIFY_FLAG" val=""/>
</p:tagLst>
</file>

<file path=ppt/tags/tag3435.xml><?xml version="1.0" encoding="utf-8"?>
<p:tagLst xmlns:p="http://schemas.openxmlformats.org/presentationml/2006/main">
  <p:tag name="KSO_WM_BEAUTIFY_FLAG" val=""/>
</p:tagLst>
</file>

<file path=ppt/tags/tag3436.xml><?xml version="1.0" encoding="utf-8"?>
<p:tagLst xmlns:p="http://schemas.openxmlformats.org/presentationml/2006/main">
  <p:tag name="KSO_WM_BEAUTIFY_FLAG" val=""/>
</p:tagLst>
</file>

<file path=ppt/tags/tag3437.xml><?xml version="1.0" encoding="utf-8"?>
<p:tagLst xmlns:p="http://schemas.openxmlformats.org/presentationml/2006/main">
  <p:tag name="KSO_WM_BEAUTIFY_FLAG" val=""/>
</p:tagLst>
</file>

<file path=ppt/tags/tag3438.xml><?xml version="1.0" encoding="utf-8"?>
<p:tagLst xmlns:p="http://schemas.openxmlformats.org/presentationml/2006/main">
  <p:tag name="KSO_WM_BEAUTIFY_FLAG" val=""/>
</p:tagLst>
</file>

<file path=ppt/tags/tag3439.xml><?xml version="1.0" encoding="utf-8"?>
<p:tagLst xmlns:p="http://schemas.openxmlformats.org/presentationml/2006/main">
  <p:tag name="KSO_WM_BEAUTIFY_FLAG" val=""/>
</p:tagLst>
</file>

<file path=ppt/tags/tag3440.xml><?xml version="1.0" encoding="utf-8"?>
<p:tagLst xmlns:p="http://schemas.openxmlformats.org/presentationml/2006/main">
  <p:tag name="KSO_WM_BEAUTIFY_FLAG" val=""/>
</p:tagLst>
</file>

<file path=ppt/tags/tag3441.xml><?xml version="1.0" encoding="utf-8"?>
<p:tagLst xmlns:p="http://schemas.openxmlformats.org/presentationml/2006/main">
  <p:tag name="KSO_WM_BEAUTIFY_FLAG" val=""/>
</p:tagLst>
</file>

<file path=ppt/tags/tag3442.xml><?xml version="1.0" encoding="utf-8"?>
<p:tagLst xmlns:p="http://schemas.openxmlformats.org/presentationml/2006/main">
  <p:tag name="KSO_WM_BEAUTIFY_FLAG" val=""/>
</p:tagLst>
</file>

<file path=ppt/tags/tag3443.xml><?xml version="1.0" encoding="utf-8"?>
<p:tagLst xmlns:p="http://schemas.openxmlformats.org/presentationml/2006/main">
  <p:tag name="KSO_WM_BEAUTIFY_FLAG" val=""/>
</p:tagLst>
</file>

<file path=ppt/tags/tag3444.xml><?xml version="1.0" encoding="utf-8"?>
<p:tagLst xmlns:p="http://schemas.openxmlformats.org/presentationml/2006/main">
  <p:tag name="KSO_WM_BEAUTIFY_FLAG" val=""/>
</p:tagLst>
</file>

<file path=ppt/tags/tag3445.xml><?xml version="1.0" encoding="utf-8"?>
<p:tagLst xmlns:p="http://schemas.openxmlformats.org/presentationml/2006/main">
  <p:tag name="KSO_WM_BEAUTIFY_FLAG" val=""/>
</p:tagLst>
</file>

<file path=ppt/tags/tag3446.xml><?xml version="1.0" encoding="utf-8"?>
<p:tagLst xmlns:p="http://schemas.openxmlformats.org/presentationml/2006/main">
  <p:tag name="KSO_WM_BEAUTIFY_FLAG" val=""/>
</p:tagLst>
</file>

<file path=ppt/tags/tag3447.xml><?xml version="1.0" encoding="utf-8"?>
<p:tagLst xmlns:p="http://schemas.openxmlformats.org/presentationml/2006/main">
  <p:tag name="KSO_WM_BEAUTIFY_FLAG" val=""/>
</p:tagLst>
</file>

<file path=ppt/tags/tag3448.xml><?xml version="1.0" encoding="utf-8"?>
<p:tagLst xmlns:p="http://schemas.openxmlformats.org/presentationml/2006/main">
  <p:tag name="KSO_WM_BEAUTIFY_FLAG" val=""/>
</p:tagLst>
</file>

<file path=ppt/tags/tag3449.xml><?xml version="1.0" encoding="utf-8"?>
<p:tagLst xmlns:p="http://schemas.openxmlformats.org/presentationml/2006/main">
  <p:tag name="KSO_WM_BEAUTIFY_FLAG" val=""/>
</p:tagLst>
</file>

<file path=ppt/tags/tag3450.xml><?xml version="1.0" encoding="utf-8"?>
<p:tagLst xmlns:p="http://schemas.openxmlformats.org/presentationml/2006/main">
  <p:tag name="KSO_WM_BEAUTIFY_FLAG" val=""/>
</p:tagLst>
</file>

<file path=ppt/tags/tag3451.xml><?xml version="1.0" encoding="utf-8"?>
<p:tagLst xmlns:p="http://schemas.openxmlformats.org/presentationml/2006/main">
  <p:tag name="KSO_WM_BEAUTIFY_FLAG" val=""/>
</p:tagLst>
</file>

<file path=ppt/tags/tag3452.xml><?xml version="1.0" encoding="utf-8"?>
<p:tagLst xmlns:p="http://schemas.openxmlformats.org/presentationml/2006/main">
  <p:tag name="KSO_WM_BEAUTIFY_FLAG" val=""/>
</p:tagLst>
</file>

<file path=ppt/tags/tag3453.xml><?xml version="1.0" encoding="utf-8"?>
<p:tagLst xmlns:p="http://schemas.openxmlformats.org/presentationml/2006/main">
  <p:tag name="KSO_WM_BEAUTIFY_FLAG" val=""/>
</p:tagLst>
</file>

<file path=ppt/tags/tag3454.xml><?xml version="1.0" encoding="utf-8"?>
<p:tagLst xmlns:p="http://schemas.openxmlformats.org/presentationml/2006/main">
  <p:tag name="KSO_WM_BEAUTIFY_FLAG" val=""/>
</p:tagLst>
</file>

<file path=ppt/tags/tag3455.xml><?xml version="1.0" encoding="utf-8"?>
<p:tagLst xmlns:p="http://schemas.openxmlformats.org/presentationml/2006/main">
  <p:tag name="KSO_WM_BEAUTIFY_FLAG" val=""/>
</p:tagLst>
</file>

<file path=ppt/tags/tag3456.xml><?xml version="1.0" encoding="utf-8"?>
<p:tagLst xmlns:p="http://schemas.openxmlformats.org/presentationml/2006/main">
  <p:tag name="KSO_WM_BEAUTIFY_FLAG" val=""/>
</p:tagLst>
</file>

<file path=ppt/tags/tag3457.xml><?xml version="1.0" encoding="utf-8"?>
<p:tagLst xmlns:p="http://schemas.openxmlformats.org/presentationml/2006/main">
  <p:tag name="KSO_WM_BEAUTIFY_FLAG" val=""/>
</p:tagLst>
</file>

<file path=ppt/tags/tag3458.xml><?xml version="1.0" encoding="utf-8"?>
<p:tagLst xmlns:p="http://schemas.openxmlformats.org/presentationml/2006/main">
  <p:tag name="KSO_WM_BEAUTIFY_FLAG" val=""/>
</p:tagLst>
</file>

<file path=ppt/tags/tag3459.xml><?xml version="1.0" encoding="utf-8"?>
<p:tagLst xmlns:p="http://schemas.openxmlformats.org/presentationml/2006/main">
  <p:tag name="KSO_WM_BEAUTIFY_FLAG" val=""/>
</p:tagLst>
</file>

<file path=ppt/tags/tag3460.xml><?xml version="1.0" encoding="utf-8"?>
<p:tagLst xmlns:p="http://schemas.openxmlformats.org/presentationml/2006/main">
  <p:tag name="KSO_WM_BEAUTIFY_FLAG" val=""/>
</p:tagLst>
</file>

<file path=ppt/tags/tag3461.xml><?xml version="1.0" encoding="utf-8"?>
<p:tagLst xmlns:p="http://schemas.openxmlformats.org/presentationml/2006/main">
  <p:tag name="KSO_WM_BEAUTIFY_FLAG" val=""/>
</p:tagLst>
</file>

<file path=ppt/tags/tag3462.xml><?xml version="1.0" encoding="utf-8"?>
<p:tagLst xmlns:p="http://schemas.openxmlformats.org/presentationml/2006/main">
  <p:tag name="KSO_WM_BEAUTIFY_FLAG" val=""/>
</p:tagLst>
</file>

<file path=ppt/tags/tag3463.xml><?xml version="1.0" encoding="utf-8"?>
<p:tagLst xmlns:p="http://schemas.openxmlformats.org/presentationml/2006/main">
  <p:tag name="KSO_WM_BEAUTIFY_FLAG" val=""/>
</p:tagLst>
</file>

<file path=ppt/tags/tag3464.xml><?xml version="1.0" encoding="utf-8"?>
<p:tagLst xmlns:p="http://schemas.openxmlformats.org/presentationml/2006/main">
  <p:tag name="KSO_WM_BEAUTIFY_FLAG" val=""/>
</p:tagLst>
</file>

<file path=ppt/tags/tag3465.xml><?xml version="1.0" encoding="utf-8"?>
<p:tagLst xmlns:p="http://schemas.openxmlformats.org/presentationml/2006/main">
  <p:tag name="KSO_WM_BEAUTIFY_FLAG" val=""/>
</p:tagLst>
</file>

<file path=ppt/tags/tag3466.xml><?xml version="1.0" encoding="utf-8"?>
<p:tagLst xmlns:p="http://schemas.openxmlformats.org/presentationml/2006/main">
  <p:tag name="KSO_WM_BEAUTIFY_FLAG" val=""/>
</p:tagLst>
</file>

<file path=ppt/tags/tag3467.xml><?xml version="1.0" encoding="utf-8"?>
<p:tagLst xmlns:p="http://schemas.openxmlformats.org/presentationml/2006/main">
  <p:tag name="KSO_WM_BEAUTIFY_FLAG" val=""/>
</p:tagLst>
</file>

<file path=ppt/tags/tag3468.xml><?xml version="1.0" encoding="utf-8"?>
<p:tagLst xmlns:p="http://schemas.openxmlformats.org/presentationml/2006/main">
  <p:tag name="KSO_WM_BEAUTIFY_FLAG" val=""/>
</p:tagLst>
</file>

<file path=ppt/tags/tag3469.xml><?xml version="1.0" encoding="utf-8"?>
<p:tagLst xmlns:p="http://schemas.openxmlformats.org/presentationml/2006/main">
  <p:tag name="KSO_WM_BEAUTIFY_FLAG" val=""/>
</p:tagLst>
</file>

<file path=ppt/tags/tag3470.xml><?xml version="1.0" encoding="utf-8"?>
<p:tagLst xmlns:p="http://schemas.openxmlformats.org/presentationml/2006/main">
  <p:tag name="KSO_WM_BEAUTIFY_FLAG" val=""/>
</p:tagLst>
</file>

<file path=ppt/tags/tag3471.xml><?xml version="1.0" encoding="utf-8"?>
<p:tagLst xmlns:p="http://schemas.openxmlformats.org/presentationml/2006/main">
  <p:tag name="KSO_WM_BEAUTIFY_FLAG" val=""/>
</p:tagLst>
</file>

<file path=ppt/tags/tag3472.xml><?xml version="1.0" encoding="utf-8"?>
<p:tagLst xmlns:p="http://schemas.openxmlformats.org/presentationml/2006/main">
  <p:tag name="KSO_WM_BEAUTIFY_FLAG" val=""/>
</p:tagLst>
</file>

<file path=ppt/tags/tag3473.xml><?xml version="1.0" encoding="utf-8"?>
<p:tagLst xmlns:p="http://schemas.openxmlformats.org/presentationml/2006/main">
  <p:tag name="KSO_WM_BEAUTIFY_FLAG" val=""/>
</p:tagLst>
</file>

<file path=ppt/tags/tag3474.xml><?xml version="1.0" encoding="utf-8"?>
<p:tagLst xmlns:p="http://schemas.openxmlformats.org/presentationml/2006/main">
  <p:tag name="KSO_WM_BEAUTIFY_FLAG" val=""/>
</p:tagLst>
</file>

<file path=ppt/tags/tag3475.xml><?xml version="1.0" encoding="utf-8"?>
<p:tagLst xmlns:p="http://schemas.openxmlformats.org/presentationml/2006/main">
  <p:tag name="KSO_WM_BEAUTIFY_FLAG" val=""/>
</p:tagLst>
</file>

<file path=ppt/tags/tag3476.xml><?xml version="1.0" encoding="utf-8"?>
<p:tagLst xmlns:p="http://schemas.openxmlformats.org/presentationml/2006/main">
  <p:tag name="KSO_WM_BEAUTIFY_FLAG" val=""/>
</p:tagLst>
</file>

<file path=ppt/tags/tag3477.xml><?xml version="1.0" encoding="utf-8"?>
<p:tagLst xmlns:p="http://schemas.openxmlformats.org/presentationml/2006/main">
  <p:tag name="KSO_WM_BEAUTIFY_FLAG" val=""/>
</p:tagLst>
</file>

<file path=ppt/tags/tag3478.xml><?xml version="1.0" encoding="utf-8"?>
<p:tagLst xmlns:p="http://schemas.openxmlformats.org/presentationml/2006/main">
  <p:tag name="KSO_WM_BEAUTIFY_FLAG" val=""/>
</p:tagLst>
</file>

<file path=ppt/tags/tag3479.xml><?xml version="1.0" encoding="utf-8"?>
<p:tagLst xmlns:p="http://schemas.openxmlformats.org/presentationml/2006/main">
  <p:tag name="KSO_WM_BEAUTIFY_FLAG" val=""/>
</p:tagLst>
</file>

<file path=ppt/tags/tag3480.xml><?xml version="1.0" encoding="utf-8"?>
<p:tagLst xmlns:p="http://schemas.openxmlformats.org/presentationml/2006/main">
  <p:tag name="KSO_WM_BEAUTIFY_FLAG" val=""/>
</p:tagLst>
</file>

<file path=ppt/tags/tag3481.xml><?xml version="1.0" encoding="utf-8"?>
<p:tagLst xmlns:p="http://schemas.openxmlformats.org/presentationml/2006/main">
  <p:tag name="KSO_WM_BEAUTIFY_FLAG" val=""/>
</p:tagLst>
</file>

<file path=ppt/tags/tag3482.xml><?xml version="1.0" encoding="utf-8"?>
<p:tagLst xmlns:p="http://schemas.openxmlformats.org/presentationml/2006/main">
  <p:tag name="KSO_WM_BEAUTIFY_FLAG" val=""/>
</p:tagLst>
</file>

<file path=ppt/tags/tag3483.xml><?xml version="1.0" encoding="utf-8"?>
<p:tagLst xmlns:p="http://schemas.openxmlformats.org/presentationml/2006/main">
  <p:tag name="KSO_WM_BEAUTIFY_FLAG" val=""/>
</p:tagLst>
</file>

<file path=ppt/tags/tag3484.xml><?xml version="1.0" encoding="utf-8"?>
<p:tagLst xmlns:p="http://schemas.openxmlformats.org/presentationml/2006/main">
  <p:tag name="KSO_WM_BEAUTIFY_FLAG" val=""/>
</p:tagLst>
</file>

<file path=ppt/tags/tag3485.xml><?xml version="1.0" encoding="utf-8"?>
<p:tagLst xmlns:p="http://schemas.openxmlformats.org/presentationml/2006/main">
  <p:tag name="KSO_WM_BEAUTIFY_FLAG" val=""/>
</p:tagLst>
</file>

<file path=ppt/tags/tag3486.xml><?xml version="1.0" encoding="utf-8"?>
<p:tagLst xmlns:p="http://schemas.openxmlformats.org/presentationml/2006/main">
  <p:tag name="KSO_WM_BEAUTIFY_FLAG" val=""/>
</p:tagLst>
</file>

<file path=ppt/tags/tag3487.xml><?xml version="1.0" encoding="utf-8"?>
<p:tagLst xmlns:p="http://schemas.openxmlformats.org/presentationml/2006/main">
  <p:tag name="KSO_WM_BEAUTIFY_FLAG" val=""/>
</p:tagLst>
</file>

<file path=ppt/tags/tag3488.xml><?xml version="1.0" encoding="utf-8"?>
<p:tagLst xmlns:p="http://schemas.openxmlformats.org/presentationml/2006/main">
  <p:tag name="KSO_WM_BEAUTIFY_FLAG" val=""/>
</p:tagLst>
</file>

<file path=ppt/tags/tag3489.xml><?xml version="1.0" encoding="utf-8"?>
<p:tagLst xmlns:p="http://schemas.openxmlformats.org/presentationml/2006/main">
  <p:tag name="KSO_WM_BEAUTIFY_FLAG" val=""/>
</p:tagLst>
</file>

<file path=ppt/tags/tag3490.xml><?xml version="1.0" encoding="utf-8"?>
<p:tagLst xmlns:p="http://schemas.openxmlformats.org/presentationml/2006/main">
  <p:tag name="KSO_WM_BEAUTIFY_FLAG" val=""/>
</p:tagLst>
</file>

<file path=ppt/tags/tag3491.xml><?xml version="1.0" encoding="utf-8"?>
<p:tagLst xmlns:p="http://schemas.openxmlformats.org/presentationml/2006/main">
  <p:tag name="KSO_WM_BEAUTIFY_FLAG" val=""/>
</p:tagLst>
</file>

<file path=ppt/tags/tag3492.xml><?xml version="1.0" encoding="utf-8"?>
<p:tagLst xmlns:p="http://schemas.openxmlformats.org/presentationml/2006/main">
  <p:tag name="KSO_WM_BEAUTIFY_FLAG" val=""/>
</p:tagLst>
</file>

<file path=ppt/tags/tag3493.xml><?xml version="1.0" encoding="utf-8"?>
<p:tagLst xmlns:p="http://schemas.openxmlformats.org/presentationml/2006/main">
  <p:tag name="KSO_WM_BEAUTIFY_FLAG" val=""/>
</p:tagLst>
</file>

<file path=ppt/tags/tag3494.xml><?xml version="1.0" encoding="utf-8"?>
<p:tagLst xmlns:p="http://schemas.openxmlformats.org/presentationml/2006/main">
  <p:tag name="KSO_WM_BEAUTIFY_FLAG" val=""/>
</p:tagLst>
</file>

<file path=ppt/tags/tag3495.xml><?xml version="1.0" encoding="utf-8"?>
<p:tagLst xmlns:p="http://schemas.openxmlformats.org/presentationml/2006/main">
  <p:tag name="KSO_WM_BEAUTIFY_FLAG" val=""/>
</p:tagLst>
</file>

<file path=ppt/tags/tag3496.xml><?xml version="1.0" encoding="utf-8"?>
<p:tagLst xmlns:p="http://schemas.openxmlformats.org/presentationml/2006/main">
  <p:tag name="KSO_WM_BEAUTIFY_FLAG" val=""/>
</p:tagLst>
</file>

<file path=ppt/tags/tag3497.xml><?xml version="1.0" encoding="utf-8"?>
<p:tagLst xmlns:p="http://schemas.openxmlformats.org/presentationml/2006/main">
  <p:tag name="KSO_WM_BEAUTIFY_FLAG" val=""/>
</p:tagLst>
</file>

<file path=ppt/tags/tag3498.xml><?xml version="1.0" encoding="utf-8"?>
<p:tagLst xmlns:p="http://schemas.openxmlformats.org/presentationml/2006/main">
  <p:tag name="KSO_WM_BEAUTIFY_FLAG" val=""/>
</p:tagLst>
</file>

<file path=ppt/tags/tag3499.xml><?xml version="1.0" encoding="utf-8"?>
<p:tagLst xmlns:p="http://schemas.openxmlformats.org/presentationml/2006/main">
  <p:tag name="KSO_WM_BEAUTIFY_FLAG" val=""/>
</p:tagLst>
</file>

<file path=ppt/tags/tag3500.xml><?xml version="1.0" encoding="utf-8"?>
<p:tagLst xmlns:p="http://schemas.openxmlformats.org/presentationml/2006/main">
  <p:tag name="KSO_WM_BEAUTIFY_FLAG" val=""/>
</p:tagLst>
</file>

<file path=ppt/tags/tag3501.xml><?xml version="1.0" encoding="utf-8"?>
<p:tagLst xmlns:p="http://schemas.openxmlformats.org/presentationml/2006/main">
  <p:tag name="KSO_WM_BEAUTIFY_FLAG" val=""/>
</p:tagLst>
</file>

<file path=ppt/tags/tag3502.xml><?xml version="1.0" encoding="utf-8"?>
<p:tagLst xmlns:p="http://schemas.openxmlformats.org/presentationml/2006/main">
  <p:tag name="KSO_WM_BEAUTIFY_FLAG" val=""/>
</p:tagLst>
</file>

<file path=ppt/tags/tag3503.xml><?xml version="1.0" encoding="utf-8"?>
<p:tagLst xmlns:p="http://schemas.openxmlformats.org/presentationml/2006/main">
  <p:tag name="KSO_WM_BEAUTIFY_FLAG" val=""/>
</p:tagLst>
</file>

<file path=ppt/tags/tag3504.xml><?xml version="1.0" encoding="utf-8"?>
<p:tagLst xmlns:p="http://schemas.openxmlformats.org/presentationml/2006/main">
  <p:tag name="KSO_WM_BEAUTIFY_FLAG" val=""/>
</p:tagLst>
</file>

<file path=ppt/tags/tag3505.xml><?xml version="1.0" encoding="utf-8"?>
<p:tagLst xmlns:p="http://schemas.openxmlformats.org/presentationml/2006/main">
  <p:tag name="KSO_WM_BEAUTIFY_FLAG" val=""/>
</p:tagLst>
</file>

<file path=ppt/tags/tag3506.xml><?xml version="1.0" encoding="utf-8"?>
<p:tagLst xmlns:p="http://schemas.openxmlformats.org/presentationml/2006/main">
  <p:tag name="KSO_WM_BEAUTIFY_FLAG" val=""/>
</p:tagLst>
</file>

<file path=ppt/tags/tag3507.xml><?xml version="1.0" encoding="utf-8"?>
<p:tagLst xmlns:p="http://schemas.openxmlformats.org/presentationml/2006/main">
  <p:tag name="KSO_WM_BEAUTIFY_FLAG" val=""/>
</p:tagLst>
</file>

<file path=ppt/tags/tag3508.xml><?xml version="1.0" encoding="utf-8"?>
<p:tagLst xmlns:p="http://schemas.openxmlformats.org/presentationml/2006/main">
  <p:tag name="KSO_WM_BEAUTIFY_FLAG" val=""/>
</p:tagLst>
</file>

<file path=ppt/tags/tag3509.xml><?xml version="1.0" encoding="utf-8"?>
<p:tagLst xmlns:p="http://schemas.openxmlformats.org/presentationml/2006/main">
  <p:tag name="KSO_WM_BEAUTIFY_FLAG" val=""/>
</p:tagLst>
</file>

<file path=ppt/tags/tag3510.xml><?xml version="1.0" encoding="utf-8"?>
<p:tagLst xmlns:p="http://schemas.openxmlformats.org/presentationml/2006/main">
  <p:tag name="KSO_WM_BEAUTIFY_FLAG" val=""/>
</p:tagLst>
</file>

<file path=ppt/tags/tag3511.xml><?xml version="1.0" encoding="utf-8"?>
<p:tagLst xmlns:p="http://schemas.openxmlformats.org/presentationml/2006/main">
  <p:tag name="KSO_WM_BEAUTIFY_FLAG" val=""/>
</p:tagLst>
</file>

<file path=ppt/tags/tag3512.xml><?xml version="1.0" encoding="utf-8"?>
<p:tagLst xmlns:p="http://schemas.openxmlformats.org/presentationml/2006/main">
  <p:tag name="KSO_WM_BEAUTIFY_FLAG" val=""/>
</p:tagLst>
</file>

<file path=ppt/tags/tag3513.xml><?xml version="1.0" encoding="utf-8"?>
<p:tagLst xmlns:p="http://schemas.openxmlformats.org/presentationml/2006/main">
  <p:tag name="KSO_WM_BEAUTIFY_FLAG" val=""/>
</p:tagLst>
</file>

<file path=ppt/tags/tag3514.xml><?xml version="1.0" encoding="utf-8"?>
<p:tagLst xmlns:p="http://schemas.openxmlformats.org/presentationml/2006/main">
  <p:tag name="KSO_WM_BEAUTIFY_FLAG" val=""/>
</p:tagLst>
</file>

<file path=ppt/tags/tag3515.xml><?xml version="1.0" encoding="utf-8"?>
<p:tagLst xmlns:p="http://schemas.openxmlformats.org/presentationml/2006/main">
  <p:tag name="KSO_WM_BEAUTIFY_FLAG" val=""/>
</p:tagLst>
</file>

<file path=ppt/tags/tag3516.xml><?xml version="1.0" encoding="utf-8"?>
<p:tagLst xmlns:p="http://schemas.openxmlformats.org/presentationml/2006/main">
  <p:tag name="KSO_WM_BEAUTIFY_FLAG" val=""/>
</p:tagLst>
</file>

<file path=ppt/tags/tag3517.xml><?xml version="1.0" encoding="utf-8"?>
<p:tagLst xmlns:p="http://schemas.openxmlformats.org/presentationml/2006/main">
  <p:tag name="KSO_WM_BEAUTIFY_FLAG" val=""/>
</p:tagLst>
</file>

<file path=ppt/tags/tag3518.xml><?xml version="1.0" encoding="utf-8"?>
<p:tagLst xmlns:p="http://schemas.openxmlformats.org/presentationml/2006/main">
  <p:tag name="KSO_WM_BEAUTIFY_FLAG" val=""/>
</p:tagLst>
</file>

<file path=ppt/tags/tag3519.xml><?xml version="1.0" encoding="utf-8"?>
<p:tagLst xmlns:p="http://schemas.openxmlformats.org/presentationml/2006/main">
  <p:tag name="KSO_WM_BEAUTIFY_FLAG" val=""/>
</p:tagLst>
</file>

<file path=ppt/tags/tag3520.xml><?xml version="1.0" encoding="utf-8"?>
<p:tagLst xmlns:p="http://schemas.openxmlformats.org/presentationml/2006/main">
  <p:tag name="KSO_WM_BEAUTIFY_FLAG" val=""/>
</p:tagLst>
</file>

<file path=ppt/tags/tag3521.xml><?xml version="1.0" encoding="utf-8"?>
<p:tagLst xmlns:p="http://schemas.openxmlformats.org/presentationml/2006/main">
  <p:tag name="KSO_WM_BEAUTIFY_FLAG" val=""/>
</p:tagLst>
</file>

<file path=ppt/tags/tag3522.xml><?xml version="1.0" encoding="utf-8"?>
<p:tagLst xmlns:p="http://schemas.openxmlformats.org/presentationml/2006/main">
  <p:tag name="KSO_WM_BEAUTIFY_FLAG" val=""/>
</p:tagLst>
</file>

<file path=ppt/tags/tag3523.xml><?xml version="1.0" encoding="utf-8"?>
<p:tagLst xmlns:p="http://schemas.openxmlformats.org/presentationml/2006/main">
  <p:tag name="KSO_WM_BEAUTIFY_FLAG" val=""/>
</p:tagLst>
</file>

<file path=ppt/tags/tag3524.xml><?xml version="1.0" encoding="utf-8"?>
<p:tagLst xmlns:p="http://schemas.openxmlformats.org/presentationml/2006/main">
  <p:tag name="KSO_WM_BEAUTIFY_FLAG" val=""/>
</p:tagLst>
</file>

<file path=ppt/tags/tag3525.xml><?xml version="1.0" encoding="utf-8"?>
<p:tagLst xmlns:p="http://schemas.openxmlformats.org/presentationml/2006/main">
  <p:tag name="KSO_WM_BEAUTIFY_FLAG" val=""/>
</p:tagLst>
</file>

<file path=ppt/tags/tag3526.xml><?xml version="1.0" encoding="utf-8"?>
<p:tagLst xmlns:p="http://schemas.openxmlformats.org/presentationml/2006/main">
  <p:tag name="KSO_WM_BEAUTIFY_FLAG" val=""/>
</p:tagLst>
</file>

<file path=ppt/tags/tag3527.xml><?xml version="1.0" encoding="utf-8"?>
<p:tagLst xmlns:p="http://schemas.openxmlformats.org/presentationml/2006/main">
  <p:tag name="KSO_WM_BEAUTIFY_FLAG" val=""/>
</p:tagLst>
</file>

<file path=ppt/tags/tag3528.xml><?xml version="1.0" encoding="utf-8"?>
<p:tagLst xmlns:p="http://schemas.openxmlformats.org/presentationml/2006/main">
  <p:tag name="KSO_WM_BEAUTIFY_FLAG" val=""/>
</p:tagLst>
</file>

<file path=ppt/tags/tag3529.xml><?xml version="1.0" encoding="utf-8"?>
<p:tagLst xmlns:p="http://schemas.openxmlformats.org/presentationml/2006/main">
  <p:tag name="KSO_WM_BEAUTIFY_FLAG" val=""/>
</p:tagLst>
</file>

<file path=ppt/tags/tag3530.xml><?xml version="1.0" encoding="utf-8"?>
<p:tagLst xmlns:p="http://schemas.openxmlformats.org/presentationml/2006/main">
  <p:tag name="KSO_WM_BEAUTIFY_FLAG" val=""/>
</p:tagLst>
</file>

<file path=ppt/tags/tag3531.xml><?xml version="1.0" encoding="utf-8"?>
<p:tagLst xmlns:p="http://schemas.openxmlformats.org/presentationml/2006/main">
  <p:tag name="KSO_WM_BEAUTIFY_FLAG" val=""/>
</p:tagLst>
</file>

<file path=ppt/tags/tag3532.xml><?xml version="1.0" encoding="utf-8"?>
<p:tagLst xmlns:p="http://schemas.openxmlformats.org/presentationml/2006/main">
  <p:tag name="KSO_WM_BEAUTIFY_FLAG" val=""/>
</p:tagLst>
</file>

<file path=ppt/tags/tag3533.xml><?xml version="1.0" encoding="utf-8"?>
<p:tagLst xmlns:p="http://schemas.openxmlformats.org/presentationml/2006/main">
  <p:tag name="KSO_WM_BEAUTIFY_FLAG" val=""/>
</p:tagLst>
</file>

<file path=ppt/tags/tag3534.xml><?xml version="1.0" encoding="utf-8"?>
<p:tagLst xmlns:p="http://schemas.openxmlformats.org/presentationml/2006/main">
  <p:tag name="KSO_WM_BEAUTIFY_FLAG" val=""/>
</p:tagLst>
</file>

<file path=ppt/tags/tag3535.xml><?xml version="1.0" encoding="utf-8"?>
<p:tagLst xmlns:p="http://schemas.openxmlformats.org/presentationml/2006/main">
  <p:tag name="KSO_WM_BEAUTIFY_FLAG" val=""/>
</p:tagLst>
</file>

<file path=ppt/tags/tag3536.xml><?xml version="1.0" encoding="utf-8"?>
<p:tagLst xmlns:p="http://schemas.openxmlformats.org/presentationml/2006/main">
  <p:tag name="KSO_WM_BEAUTIFY_FLAG" val=""/>
</p:tagLst>
</file>

<file path=ppt/tags/tag3537.xml><?xml version="1.0" encoding="utf-8"?>
<p:tagLst xmlns:p="http://schemas.openxmlformats.org/presentationml/2006/main">
  <p:tag name="KSO_WM_BEAUTIFY_FLAG" val=""/>
</p:tagLst>
</file>

<file path=ppt/tags/tag3538.xml><?xml version="1.0" encoding="utf-8"?>
<p:tagLst xmlns:p="http://schemas.openxmlformats.org/presentationml/2006/main">
  <p:tag name="KSO_WM_BEAUTIFY_FLAG" val=""/>
</p:tagLst>
</file>

<file path=ppt/tags/tag3539.xml><?xml version="1.0" encoding="utf-8"?>
<p:tagLst xmlns:p="http://schemas.openxmlformats.org/presentationml/2006/main">
  <p:tag name="KSO_WM_BEAUTIFY_FLAG" val=""/>
</p:tagLst>
</file>

<file path=ppt/tags/tag3540.xml><?xml version="1.0" encoding="utf-8"?>
<p:tagLst xmlns:p="http://schemas.openxmlformats.org/presentationml/2006/main">
  <p:tag name="KSO_WM_BEAUTIFY_FLAG" val=""/>
</p:tagLst>
</file>

<file path=ppt/tags/tag3541.xml><?xml version="1.0" encoding="utf-8"?>
<p:tagLst xmlns:p="http://schemas.openxmlformats.org/presentationml/2006/main">
  <p:tag name="KSO_WM_BEAUTIFY_FLAG" val=""/>
</p:tagLst>
</file>

<file path=ppt/tags/tag3542.xml><?xml version="1.0" encoding="utf-8"?>
<p:tagLst xmlns:p="http://schemas.openxmlformats.org/presentationml/2006/main">
  <p:tag name="KSO_WM_BEAUTIFY_FLAG" val=""/>
</p:tagLst>
</file>

<file path=ppt/tags/tag3543.xml><?xml version="1.0" encoding="utf-8"?>
<p:tagLst xmlns:p="http://schemas.openxmlformats.org/presentationml/2006/main">
  <p:tag name="KSO_WM_BEAUTIFY_FLAG" val=""/>
</p:tagLst>
</file>

<file path=ppt/tags/tag3544.xml><?xml version="1.0" encoding="utf-8"?>
<p:tagLst xmlns:p="http://schemas.openxmlformats.org/presentationml/2006/main">
  <p:tag name="KSO_WM_BEAUTIFY_FLAG" val=""/>
</p:tagLst>
</file>

<file path=ppt/tags/tag3545.xml><?xml version="1.0" encoding="utf-8"?>
<p:tagLst xmlns:p="http://schemas.openxmlformats.org/presentationml/2006/main">
  <p:tag name="KSO_WM_BEAUTIFY_FLAG" val=""/>
</p:tagLst>
</file>

<file path=ppt/tags/tag3546.xml><?xml version="1.0" encoding="utf-8"?>
<p:tagLst xmlns:p="http://schemas.openxmlformats.org/presentationml/2006/main">
  <p:tag name="KSO_WM_BEAUTIFY_FLAG" val=""/>
</p:tagLst>
</file>

<file path=ppt/tags/tag3547.xml><?xml version="1.0" encoding="utf-8"?>
<p:tagLst xmlns:p="http://schemas.openxmlformats.org/presentationml/2006/main">
  <p:tag name="KSO_WM_BEAUTIFY_FLAG" val=""/>
</p:tagLst>
</file>

<file path=ppt/tags/tag3548.xml><?xml version="1.0" encoding="utf-8"?>
<p:tagLst xmlns:p="http://schemas.openxmlformats.org/presentationml/2006/main">
  <p:tag name="KSO_WM_BEAUTIFY_FLAG" val=""/>
</p:tagLst>
</file>

<file path=ppt/tags/tag3549.xml><?xml version="1.0" encoding="utf-8"?>
<p:tagLst xmlns:p="http://schemas.openxmlformats.org/presentationml/2006/main">
  <p:tag name="KSO_WM_BEAUTIFY_FLAG" val=""/>
</p:tagLst>
</file>

<file path=ppt/tags/tag3550.xml><?xml version="1.0" encoding="utf-8"?>
<p:tagLst xmlns:p="http://schemas.openxmlformats.org/presentationml/2006/main">
  <p:tag name="KSO_WM_BEAUTIFY_FLAG" val=""/>
</p:tagLst>
</file>

<file path=ppt/tags/tag3551.xml><?xml version="1.0" encoding="utf-8"?>
<p:tagLst xmlns:p="http://schemas.openxmlformats.org/presentationml/2006/main">
  <p:tag name="KSO_WM_BEAUTIFY_FLAG" val=""/>
</p:tagLst>
</file>

<file path=ppt/tags/tag3552.xml><?xml version="1.0" encoding="utf-8"?>
<p:tagLst xmlns:p="http://schemas.openxmlformats.org/presentationml/2006/main">
  <p:tag name="KSO_WM_BEAUTIFY_FLAG" val=""/>
</p:tagLst>
</file>

<file path=ppt/tags/tag3553.xml><?xml version="1.0" encoding="utf-8"?>
<p:tagLst xmlns:p="http://schemas.openxmlformats.org/presentationml/2006/main">
  <p:tag name="KSO_WM_BEAUTIFY_FLAG" val=""/>
</p:tagLst>
</file>

<file path=ppt/tags/tag3554.xml><?xml version="1.0" encoding="utf-8"?>
<p:tagLst xmlns:p="http://schemas.openxmlformats.org/presentationml/2006/main">
  <p:tag name="KSO_WM_BEAUTIFY_FLAG" val=""/>
</p:tagLst>
</file>

<file path=ppt/tags/tag3555.xml><?xml version="1.0" encoding="utf-8"?>
<p:tagLst xmlns:p="http://schemas.openxmlformats.org/presentationml/2006/main">
  <p:tag name="KSO_WM_BEAUTIFY_FLAG" val=""/>
</p:tagLst>
</file>

<file path=ppt/tags/tag3556.xml><?xml version="1.0" encoding="utf-8"?>
<p:tagLst xmlns:p="http://schemas.openxmlformats.org/presentationml/2006/main">
  <p:tag name="KSO_WM_BEAUTIFY_FLAG" val=""/>
</p:tagLst>
</file>

<file path=ppt/tags/tag3557.xml><?xml version="1.0" encoding="utf-8"?>
<p:tagLst xmlns:p="http://schemas.openxmlformats.org/presentationml/2006/main">
  <p:tag name="KSO_WM_BEAUTIFY_FLAG" val=""/>
</p:tagLst>
</file>

<file path=ppt/tags/tag3558.xml><?xml version="1.0" encoding="utf-8"?>
<p:tagLst xmlns:p="http://schemas.openxmlformats.org/presentationml/2006/main">
  <p:tag name="KSO_WM_BEAUTIFY_FLAG" val=""/>
</p:tagLst>
</file>

<file path=ppt/tags/tag3559.xml><?xml version="1.0" encoding="utf-8"?>
<p:tagLst xmlns:p="http://schemas.openxmlformats.org/presentationml/2006/main">
  <p:tag name="KSO_WM_BEAUTIFY_FLAG" val=""/>
</p:tagLst>
</file>

<file path=ppt/tags/tag3560.xml><?xml version="1.0" encoding="utf-8"?>
<p:tagLst xmlns:p="http://schemas.openxmlformats.org/presentationml/2006/main">
  <p:tag name="KSO_WM_BEAUTIFY_FLAG" val=""/>
</p:tagLst>
</file>

<file path=ppt/tags/tag3561.xml><?xml version="1.0" encoding="utf-8"?>
<p:tagLst xmlns:p="http://schemas.openxmlformats.org/presentationml/2006/main">
  <p:tag name="KSO_WM_BEAUTIFY_FLAG" val=""/>
</p:tagLst>
</file>

<file path=ppt/tags/tag3562.xml><?xml version="1.0" encoding="utf-8"?>
<p:tagLst xmlns:p="http://schemas.openxmlformats.org/presentationml/2006/main">
  <p:tag name="KSO_WM_BEAUTIFY_FLAG" val=""/>
</p:tagLst>
</file>

<file path=ppt/tags/tag3563.xml><?xml version="1.0" encoding="utf-8"?>
<p:tagLst xmlns:p="http://schemas.openxmlformats.org/presentationml/2006/main">
  <p:tag name="KSO_WM_BEAUTIFY_FLAG" val=""/>
</p:tagLst>
</file>

<file path=ppt/tags/tag3564.xml><?xml version="1.0" encoding="utf-8"?>
<p:tagLst xmlns:p="http://schemas.openxmlformats.org/presentationml/2006/main">
  <p:tag name="KSO_WM_BEAUTIFY_FLAG" val=""/>
</p:tagLst>
</file>

<file path=ppt/tags/tag3565.xml><?xml version="1.0" encoding="utf-8"?>
<p:tagLst xmlns:p="http://schemas.openxmlformats.org/presentationml/2006/main">
  <p:tag name="KSO_WM_BEAUTIFY_FLAG" val=""/>
</p:tagLst>
</file>

<file path=ppt/tags/tag3566.xml><?xml version="1.0" encoding="utf-8"?>
<p:tagLst xmlns:p="http://schemas.openxmlformats.org/presentationml/2006/main">
  <p:tag name="KSO_WM_BEAUTIFY_FLAG" val=""/>
</p:tagLst>
</file>

<file path=ppt/tags/tag3567.xml><?xml version="1.0" encoding="utf-8"?>
<p:tagLst xmlns:p="http://schemas.openxmlformats.org/presentationml/2006/main">
  <p:tag name="KSO_WM_BEAUTIFY_FLAG" val=""/>
</p:tagLst>
</file>

<file path=ppt/tags/tag3568.xml><?xml version="1.0" encoding="utf-8"?>
<p:tagLst xmlns:p="http://schemas.openxmlformats.org/presentationml/2006/main">
  <p:tag name="KSO_WM_BEAUTIFY_FLAG" val=""/>
</p:tagLst>
</file>

<file path=ppt/tags/tag3569.xml><?xml version="1.0" encoding="utf-8"?>
<p:tagLst xmlns:p="http://schemas.openxmlformats.org/presentationml/2006/main">
  <p:tag name="KSO_WM_BEAUTIFY_FLAG" val=""/>
</p:tagLst>
</file>

<file path=ppt/tags/tag3570.xml><?xml version="1.0" encoding="utf-8"?>
<p:tagLst xmlns:p="http://schemas.openxmlformats.org/presentationml/2006/main">
  <p:tag name="KSO_WM_BEAUTIFY_FLAG" val=""/>
</p:tagLst>
</file>

<file path=ppt/tags/tag3571.xml><?xml version="1.0" encoding="utf-8"?>
<p:tagLst xmlns:p="http://schemas.openxmlformats.org/presentationml/2006/main">
  <p:tag name="KSO_WM_BEAUTIFY_FLAG" val=""/>
</p:tagLst>
</file>

<file path=ppt/tags/tag3572.xml><?xml version="1.0" encoding="utf-8"?>
<p:tagLst xmlns:p="http://schemas.openxmlformats.org/presentationml/2006/main">
  <p:tag name="KSO_WM_BEAUTIFY_FLAG" val=""/>
</p:tagLst>
</file>

<file path=ppt/tags/tag3573.xml><?xml version="1.0" encoding="utf-8"?>
<p:tagLst xmlns:p="http://schemas.openxmlformats.org/presentationml/2006/main">
  <p:tag name="KSO_WM_BEAUTIFY_FLAG" val=""/>
</p:tagLst>
</file>

<file path=ppt/tags/tag3574.xml><?xml version="1.0" encoding="utf-8"?>
<p:tagLst xmlns:p="http://schemas.openxmlformats.org/presentationml/2006/main">
  <p:tag name="KSO_WM_BEAUTIFY_FLAG" val=""/>
</p:tagLst>
</file>

<file path=ppt/tags/tag3575.xml><?xml version="1.0" encoding="utf-8"?>
<p:tagLst xmlns:p="http://schemas.openxmlformats.org/presentationml/2006/main">
  <p:tag name="KSO_WM_BEAUTIFY_FLAG" val=""/>
</p:tagLst>
</file>

<file path=ppt/tags/tag3576.xml><?xml version="1.0" encoding="utf-8"?>
<p:tagLst xmlns:p="http://schemas.openxmlformats.org/presentationml/2006/main">
  <p:tag name="KSO_WM_BEAUTIFY_FLAG" val=""/>
</p:tagLst>
</file>

<file path=ppt/tags/tag3577.xml><?xml version="1.0" encoding="utf-8"?>
<p:tagLst xmlns:p="http://schemas.openxmlformats.org/presentationml/2006/main">
  <p:tag name="KSO_WM_BEAUTIFY_FLAG" val=""/>
</p:tagLst>
</file>

<file path=ppt/tags/tag3578.xml><?xml version="1.0" encoding="utf-8"?>
<p:tagLst xmlns:p="http://schemas.openxmlformats.org/presentationml/2006/main">
  <p:tag name="KSO_WM_BEAUTIFY_FLAG" val=""/>
</p:tagLst>
</file>

<file path=ppt/tags/tag3579.xml><?xml version="1.0" encoding="utf-8"?>
<p:tagLst xmlns:p="http://schemas.openxmlformats.org/presentationml/2006/main">
  <p:tag name="KSO_WM_BEAUTIFY_FLAG" val=""/>
</p:tagLst>
</file>

<file path=ppt/tags/tag3580.xml><?xml version="1.0" encoding="utf-8"?>
<p:tagLst xmlns:p="http://schemas.openxmlformats.org/presentationml/2006/main">
  <p:tag name="KSO_WM_BEAUTIFY_FLAG" val=""/>
</p:tagLst>
</file>

<file path=ppt/tags/tag3581.xml><?xml version="1.0" encoding="utf-8"?>
<p:tagLst xmlns:p="http://schemas.openxmlformats.org/presentationml/2006/main">
  <p:tag name="KSO_WM_BEAUTIFY_FLAG" val=""/>
</p:tagLst>
</file>

<file path=ppt/tags/tag3582.xml><?xml version="1.0" encoding="utf-8"?>
<p:tagLst xmlns:p="http://schemas.openxmlformats.org/presentationml/2006/main">
  <p:tag name="KSO_WM_BEAUTIFY_FLAG" val=""/>
</p:tagLst>
</file>

<file path=ppt/tags/tag3583.xml><?xml version="1.0" encoding="utf-8"?>
<p:tagLst xmlns:p="http://schemas.openxmlformats.org/presentationml/2006/main">
  <p:tag name="KSO_WM_BEAUTIFY_FLAG" val=""/>
</p:tagLst>
</file>

<file path=ppt/tags/tag3584.xml><?xml version="1.0" encoding="utf-8"?>
<p:tagLst xmlns:p="http://schemas.openxmlformats.org/presentationml/2006/main">
  <p:tag name="KSO_WM_BEAUTIFY_FLAG" val=""/>
</p:tagLst>
</file>

<file path=ppt/tags/tag3585.xml><?xml version="1.0" encoding="utf-8"?>
<p:tagLst xmlns:p="http://schemas.openxmlformats.org/presentationml/2006/main">
  <p:tag name="KSO_WM_BEAUTIFY_FLAG" val=""/>
</p:tagLst>
</file>

<file path=ppt/tags/tag3586.xml><?xml version="1.0" encoding="utf-8"?>
<p:tagLst xmlns:p="http://schemas.openxmlformats.org/presentationml/2006/main">
  <p:tag name="KSO_WM_BEAUTIFY_FLAG" val=""/>
</p:tagLst>
</file>

<file path=ppt/tags/tag3587.xml><?xml version="1.0" encoding="utf-8"?>
<p:tagLst xmlns:p="http://schemas.openxmlformats.org/presentationml/2006/main">
  <p:tag name="KSO_WM_BEAUTIFY_FLAG" val=""/>
</p:tagLst>
</file>

<file path=ppt/tags/tag3588.xml><?xml version="1.0" encoding="utf-8"?>
<p:tagLst xmlns:p="http://schemas.openxmlformats.org/presentationml/2006/main">
  <p:tag name="KSO_WM_BEAUTIFY_FLAG" val=""/>
</p:tagLst>
</file>

<file path=ppt/tags/tag3589.xml><?xml version="1.0" encoding="utf-8"?>
<p:tagLst xmlns:p="http://schemas.openxmlformats.org/presentationml/2006/main">
  <p:tag name="KSO_WM_BEAUTIFY_FLAG" val=""/>
</p:tagLst>
</file>

<file path=ppt/tags/tag3590.xml><?xml version="1.0" encoding="utf-8"?>
<p:tagLst xmlns:p="http://schemas.openxmlformats.org/presentationml/2006/main">
  <p:tag name="KSO_WM_BEAUTIFY_FLAG" val=""/>
</p:tagLst>
</file>

<file path=ppt/tags/tag3591.xml><?xml version="1.0" encoding="utf-8"?>
<p:tagLst xmlns:p="http://schemas.openxmlformats.org/presentationml/2006/main">
  <p:tag name="KSO_WM_BEAUTIFY_FLAG" val=""/>
</p:tagLst>
</file>

<file path=ppt/tags/tag3592.xml><?xml version="1.0" encoding="utf-8"?>
<p:tagLst xmlns:p="http://schemas.openxmlformats.org/presentationml/2006/main">
  <p:tag name="KSO_WM_BEAUTIFY_FLAG" val=""/>
</p:tagLst>
</file>

<file path=ppt/tags/tag3593.xml><?xml version="1.0" encoding="utf-8"?>
<p:tagLst xmlns:p="http://schemas.openxmlformats.org/presentationml/2006/main">
  <p:tag name="KSO_WM_BEAUTIFY_FLAG" val=""/>
</p:tagLst>
</file>

<file path=ppt/tags/tag3594.xml><?xml version="1.0" encoding="utf-8"?>
<p:tagLst xmlns:p="http://schemas.openxmlformats.org/presentationml/2006/main">
  <p:tag name="KSO_WM_BEAUTIFY_FLAG" val=""/>
</p:tagLst>
</file>

<file path=ppt/tags/tag3595.xml><?xml version="1.0" encoding="utf-8"?>
<p:tagLst xmlns:p="http://schemas.openxmlformats.org/presentationml/2006/main">
  <p:tag name="KSO_WM_BEAUTIFY_FLAG" val=""/>
</p:tagLst>
</file>

<file path=ppt/tags/tag3596.xml><?xml version="1.0" encoding="utf-8"?>
<p:tagLst xmlns:p="http://schemas.openxmlformats.org/presentationml/2006/main">
  <p:tag name="KSO_WM_BEAUTIFY_FLAG" val=""/>
</p:tagLst>
</file>

<file path=ppt/tags/tag3597.xml><?xml version="1.0" encoding="utf-8"?>
<p:tagLst xmlns:p="http://schemas.openxmlformats.org/presentationml/2006/main">
  <p:tag name="KSO_WM_BEAUTIFY_FLAG" val=""/>
</p:tagLst>
</file>

<file path=ppt/tags/tag3598.xml><?xml version="1.0" encoding="utf-8"?>
<p:tagLst xmlns:p="http://schemas.openxmlformats.org/presentationml/2006/main">
  <p:tag name="KSO_WM_BEAUTIFY_FLAG" val=""/>
</p:tagLst>
</file>

<file path=ppt/tags/tag3599.xml><?xml version="1.0" encoding="utf-8"?>
<p:tagLst xmlns:p="http://schemas.openxmlformats.org/presentationml/2006/main">
  <p:tag name="KSO_WM_BEAUTIFY_FLAG" val=""/>
</p:tagLst>
</file>

<file path=ppt/tags/tag3600.xml><?xml version="1.0" encoding="utf-8"?>
<p:tagLst xmlns:p="http://schemas.openxmlformats.org/presentationml/2006/main">
  <p:tag name="KSO_WM_BEAUTIFY_FLAG" val=""/>
</p:tagLst>
</file>

<file path=ppt/tags/tag3601.xml><?xml version="1.0" encoding="utf-8"?>
<p:tagLst xmlns:p="http://schemas.openxmlformats.org/presentationml/2006/main">
  <p:tag name="KSO_WM_BEAUTIFY_FLAG" val=""/>
</p:tagLst>
</file>

<file path=ppt/tags/tag3602.xml><?xml version="1.0" encoding="utf-8"?>
<p:tagLst xmlns:p="http://schemas.openxmlformats.org/presentationml/2006/main">
  <p:tag name="KSO_WM_BEAUTIFY_FLAG" val=""/>
</p:tagLst>
</file>

<file path=ppt/tags/tag3603.xml><?xml version="1.0" encoding="utf-8"?>
<p:tagLst xmlns:p="http://schemas.openxmlformats.org/presentationml/2006/main">
  <p:tag name="KSO_WM_BEAUTIFY_FLAG" val=""/>
</p:tagLst>
</file>

<file path=ppt/tags/tag3604.xml><?xml version="1.0" encoding="utf-8"?>
<p:tagLst xmlns:p="http://schemas.openxmlformats.org/presentationml/2006/main">
  <p:tag name="KSO_WM_BEAUTIFY_FLAG" val=""/>
</p:tagLst>
</file>

<file path=ppt/tags/tag3605.xml><?xml version="1.0" encoding="utf-8"?>
<p:tagLst xmlns:p="http://schemas.openxmlformats.org/presentationml/2006/main">
  <p:tag name="KSO_WM_BEAUTIFY_FLAG" val=""/>
</p:tagLst>
</file>

<file path=ppt/tags/tag3606.xml><?xml version="1.0" encoding="utf-8"?>
<p:tagLst xmlns:p="http://schemas.openxmlformats.org/presentationml/2006/main">
  <p:tag name="KSO_WM_BEAUTIFY_FLAG" val=""/>
</p:tagLst>
</file>

<file path=ppt/tags/tag3607.xml><?xml version="1.0" encoding="utf-8"?>
<p:tagLst xmlns:p="http://schemas.openxmlformats.org/presentationml/2006/main">
  <p:tag name="KSO_WM_BEAUTIFY_FLAG" val=""/>
</p:tagLst>
</file>

<file path=ppt/tags/tag3608.xml><?xml version="1.0" encoding="utf-8"?>
<p:tagLst xmlns:p="http://schemas.openxmlformats.org/presentationml/2006/main">
  <p:tag name="KSO_WM_BEAUTIFY_FLAG" val=""/>
</p:tagLst>
</file>

<file path=ppt/tags/tag3609.xml><?xml version="1.0" encoding="utf-8"?>
<p:tagLst xmlns:p="http://schemas.openxmlformats.org/presentationml/2006/main">
  <p:tag name="KSO_WM_BEAUTIFY_FLAG" val=""/>
</p:tagLst>
</file>

<file path=ppt/tags/tag3610.xml><?xml version="1.0" encoding="utf-8"?>
<p:tagLst xmlns:p="http://schemas.openxmlformats.org/presentationml/2006/main">
  <p:tag name="KSO_WM_BEAUTIFY_FLAG" val=""/>
</p:tagLst>
</file>

<file path=ppt/tags/tag3611.xml><?xml version="1.0" encoding="utf-8"?>
<p:tagLst xmlns:p="http://schemas.openxmlformats.org/presentationml/2006/main">
  <p:tag name="KSO_WM_BEAUTIFY_FLAG" val=""/>
</p:tagLst>
</file>

<file path=ppt/tags/tag3612.xml><?xml version="1.0" encoding="utf-8"?>
<p:tagLst xmlns:p="http://schemas.openxmlformats.org/presentationml/2006/main">
  <p:tag name="KSO_WM_BEAUTIFY_FLAG" val=""/>
</p:tagLst>
</file>

<file path=ppt/tags/tag3613.xml><?xml version="1.0" encoding="utf-8"?>
<p:tagLst xmlns:p="http://schemas.openxmlformats.org/presentationml/2006/main">
  <p:tag name="KSO_WM_BEAUTIFY_FLAG" val=""/>
</p:tagLst>
</file>

<file path=ppt/tags/tag3614.xml><?xml version="1.0" encoding="utf-8"?>
<p:tagLst xmlns:p="http://schemas.openxmlformats.org/presentationml/2006/main">
  <p:tag name="KSO_WM_BEAUTIFY_FLAG" val=""/>
</p:tagLst>
</file>

<file path=ppt/tags/tag3615.xml><?xml version="1.0" encoding="utf-8"?>
<p:tagLst xmlns:p="http://schemas.openxmlformats.org/presentationml/2006/main">
  <p:tag name="KSO_WM_BEAUTIFY_FLAG" val=""/>
</p:tagLst>
</file>

<file path=ppt/tags/tag3616.xml><?xml version="1.0" encoding="utf-8"?>
<p:tagLst xmlns:p="http://schemas.openxmlformats.org/presentationml/2006/main">
  <p:tag name="KSO_WM_BEAUTIFY_FLAG" val=""/>
</p:tagLst>
</file>

<file path=ppt/tags/tag3617.xml><?xml version="1.0" encoding="utf-8"?>
<p:tagLst xmlns:p="http://schemas.openxmlformats.org/presentationml/2006/main">
  <p:tag name="KSO_WM_BEAUTIFY_FLAG" val=""/>
</p:tagLst>
</file>

<file path=ppt/tags/tag3618.xml><?xml version="1.0" encoding="utf-8"?>
<p:tagLst xmlns:p="http://schemas.openxmlformats.org/presentationml/2006/main">
  <p:tag name="KSO_WM_BEAUTIFY_FLAG" val=""/>
</p:tagLst>
</file>

<file path=ppt/tags/tag3619.xml><?xml version="1.0" encoding="utf-8"?>
<p:tagLst xmlns:p="http://schemas.openxmlformats.org/presentationml/2006/main">
  <p:tag name="KSO_WM_BEAUTIFY_FLAG" val=""/>
</p:tagLst>
</file>

<file path=ppt/tags/tag3620.xml><?xml version="1.0" encoding="utf-8"?>
<p:tagLst xmlns:p="http://schemas.openxmlformats.org/presentationml/2006/main">
  <p:tag name="KSO_WM_BEAUTIFY_FLAG" val=""/>
</p:tagLst>
</file>

<file path=ppt/tags/tag3621.xml><?xml version="1.0" encoding="utf-8"?>
<p:tagLst xmlns:p="http://schemas.openxmlformats.org/presentationml/2006/main">
  <p:tag name="KSO_WM_BEAUTIFY_FLAG" val=""/>
</p:tagLst>
</file>

<file path=ppt/tags/tag3622.xml><?xml version="1.0" encoding="utf-8"?>
<p:tagLst xmlns:p="http://schemas.openxmlformats.org/presentationml/2006/main">
  <p:tag name="KSO_WM_BEAUTIFY_FLAG" val=""/>
</p:tagLst>
</file>

<file path=ppt/tags/tag3623.xml><?xml version="1.0" encoding="utf-8"?>
<p:tagLst xmlns:p="http://schemas.openxmlformats.org/presentationml/2006/main">
  <p:tag name="KSO_WM_BEAUTIFY_FLAG" val=""/>
</p:tagLst>
</file>

<file path=ppt/tags/tag3624.xml><?xml version="1.0" encoding="utf-8"?>
<p:tagLst xmlns:p="http://schemas.openxmlformats.org/presentationml/2006/main">
  <p:tag name="KSO_WM_BEAUTIFY_FLAG" val=""/>
</p:tagLst>
</file>

<file path=ppt/tags/tag3625.xml><?xml version="1.0" encoding="utf-8"?>
<p:tagLst xmlns:p="http://schemas.openxmlformats.org/presentationml/2006/main">
  <p:tag name="KSO_WM_BEAUTIFY_FLAG" val=""/>
</p:tagLst>
</file>

<file path=ppt/tags/tag3626.xml><?xml version="1.0" encoding="utf-8"?>
<p:tagLst xmlns:p="http://schemas.openxmlformats.org/presentationml/2006/main">
  <p:tag name="KSO_WM_BEAUTIFY_FLAG" val=""/>
</p:tagLst>
</file>

<file path=ppt/tags/tag3627.xml><?xml version="1.0" encoding="utf-8"?>
<p:tagLst xmlns:p="http://schemas.openxmlformats.org/presentationml/2006/main">
  <p:tag name="KSO_WM_BEAUTIFY_FLAG" val=""/>
</p:tagLst>
</file>

<file path=ppt/tags/tag3628.xml><?xml version="1.0" encoding="utf-8"?>
<p:tagLst xmlns:p="http://schemas.openxmlformats.org/presentationml/2006/main">
  <p:tag name="KSO_WM_BEAUTIFY_FLAG" val=""/>
</p:tagLst>
</file>

<file path=ppt/tags/tag3629.xml><?xml version="1.0" encoding="utf-8"?>
<p:tagLst xmlns:p="http://schemas.openxmlformats.org/presentationml/2006/main">
  <p:tag name="KSO_WM_BEAUTIFY_FLAG" val=""/>
</p:tagLst>
</file>

<file path=ppt/tags/tag3630.xml><?xml version="1.0" encoding="utf-8"?>
<p:tagLst xmlns:p="http://schemas.openxmlformats.org/presentationml/2006/main">
  <p:tag name="KSO_WM_BEAUTIFY_FLAG" val=""/>
</p:tagLst>
</file>

<file path=ppt/tags/tag3631.xml><?xml version="1.0" encoding="utf-8"?>
<p:tagLst xmlns:p="http://schemas.openxmlformats.org/presentationml/2006/main">
  <p:tag name="KSO_WM_BEAUTIFY_FLAG" val=""/>
</p:tagLst>
</file>

<file path=ppt/tags/tag3632.xml><?xml version="1.0" encoding="utf-8"?>
<p:tagLst xmlns:p="http://schemas.openxmlformats.org/presentationml/2006/main">
  <p:tag name="KSO_WM_BEAUTIFY_FLAG" val=""/>
</p:tagLst>
</file>

<file path=ppt/tags/tag3633.xml><?xml version="1.0" encoding="utf-8"?>
<p:tagLst xmlns:p="http://schemas.openxmlformats.org/presentationml/2006/main">
  <p:tag name="KSO_WM_BEAUTIFY_FLAG" val=""/>
</p:tagLst>
</file>

<file path=ppt/tags/tag3634.xml><?xml version="1.0" encoding="utf-8"?>
<p:tagLst xmlns:p="http://schemas.openxmlformats.org/presentationml/2006/main">
  <p:tag name="KSO_WM_BEAUTIFY_FLAG" val=""/>
</p:tagLst>
</file>

<file path=ppt/tags/tag3635.xml><?xml version="1.0" encoding="utf-8"?>
<p:tagLst xmlns:p="http://schemas.openxmlformats.org/presentationml/2006/main">
  <p:tag name="KSO_WM_BEAUTIFY_FLAG" val=""/>
</p:tagLst>
</file>

<file path=ppt/tags/tag3636.xml><?xml version="1.0" encoding="utf-8"?>
<p:tagLst xmlns:p="http://schemas.openxmlformats.org/presentationml/2006/main">
  <p:tag name="KSO_WM_BEAUTIFY_FLAG" val=""/>
</p:tagLst>
</file>

<file path=ppt/tags/tag3637.xml><?xml version="1.0" encoding="utf-8"?>
<p:tagLst xmlns:p="http://schemas.openxmlformats.org/presentationml/2006/main">
  <p:tag name="KSO_WM_BEAUTIFY_FLAG" val=""/>
</p:tagLst>
</file>

<file path=ppt/tags/tag3638.xml><?xml version="1.0" encoding="utf-8"?>
<p:tagLst xmlns:p="http://schemas.openxmlformats.org/presentationml/2006/main">
  <p:tag name="KSO_WM_BEAUTIFY_FLAG" val=""/>
</p:tagLst>
</file>

<file path=ppt/tags/tag3639.xml><?xml version="1.0" encoding="utf-8"?>
<p:tagLst xmlns:p="http://schemas.openxmlformats.org/presentationml/2006/main">
  <p:tag name="KSO_WM_BEAUTIFY_FLAG" val=""/>
</p:tagLst>
</file>

<file path=ppt/tags/tag3640.xml><?xml version="1.0" encoding="utf-8"?>
<p:tagLst xmlns:p="http://schemas.openxmlformats.org/presentationml/2006/main">
  <p:tag name="KSO_WM_BEAUTIFY_FLAG" val=""/>
</p:tagLst>
</file>

<file path=ppt/tags/tag3641.xml><?xml version="1.0" encoding="utf-8"?>
<p:tagLst xmlns:p="http://schemas.openxmlformats.org/presentationml/2006/main">
  <p:tag name="KSO_WM_BEAUTIFY_FLAG" val=""/>
</p:tagLst>
</file>

<file path=ppt/tags/tag3642.xml><?xml version="1.0" encoding="utf-8"?>
<p:tagLst xmlns:p="http://schemas.openxmlformats.org/presentationml/2006/main">
  <p:tag name="KSO_WM_BEAUTIFY_FLAG" val=""/>
</p:tagLst>
</file>

<file path=ppt/tags/tag3643.xml><?xml version="1.0" encoding="utf-8"?>
<p:tagLst xmlns:p="http://schemas.openxmlformats.org/presentationml/2006/main">
  <p:tag name="KSO_WM_BEAUTIFY_FLAG" val=""/>
</p:tagLst>
</file>

<file path=ppt/tags/tag3644.xml><?xml version="1.0" encoding="utf-8"?>
<p:tagLst xmlns:p="http://schemas.openxmlformats.org/presentationml/2006/main">
  <p:tag name="KSO_WM_BEAUTIFY_FLAG" val=""/>
</p:tagLst>
</file>

<file path=ppt/tags/tag3645.xml><?xml version="1.0" encoding="utf-8"?>
<p:tagLst xmlns:p="http://schemas.openxmlformats.org/presentationml/2006/main">
  <p:tag name="KSO_WM_BEAUTIFY_FLAG" val=""/>
</p:tagLst>
</file>

<file path=ppt/tags/tag3646.xml><?xml version="1.0" encoding="utf-8"?>
<p:tagLst xmlns:p="http://schemas.openxmlformats.org/presentationml/2006/main">
  <p:tag name="KSO_WM_BEAUTIFY_FLAG" val=""/>
</p:tagLst>
</file>

<file path=ppt/tags/tag3647.xml><?xml version="1.0" encoding="utf-8"?>
<p:tagLst xmlns:p="http://schemas.openxmlformats.org/presentationml/2006/main">
  <p:tag name="KSO_WM_BEAUTIFY_FLAG" val=""/>
</p:tagLst>
</file>

<file path=ppt/tags/tag3648.xml><?xml version="1.0" encoding="utf-8"?>
<p:tagLst xmlns:p="http://schemas.openxmlformats.org/presentationml/2006/main">
  <p:tag name="KSO_WM_BEAUTIFY_FLAG" val=""/>
</p:tagLst>
</file>

<file path=ppt/tags/tag3649.xml><?xml version="1.0" encoding="utf-8"?>
<p:tagLst xmlns:p="http://schemas.openxmlformats.org/presentationml/2006/main">
  <p:tag name="KSO_WM_BEAUTIFY_FLAG" val=""/>
</p:tagLst>
</file>

<file path=ppt/tags/tag3650.xml><?xml version="1.0" encoding="utf-8"?>
<p:tagLst xmlns:p="http://schemas.openxmlformats.org/presentationml/2006/main">
  <p:tag name="KSO_WM_BEAUTIFY_FLAG" val=""/>
</p:tagLst>
</file>

<file path=ppt/tags/tag3651.xml><?xml version="1.0" encoding="utf-8"?>
<p:tagLst xmlns:p="http://schemas.openxmlformats.org/presentationml/2006/main">
  <p:tag name="KSO_WM_BEAUTIFY_FLAG" val=""/>
</p:tagLst>
</file>

<file path=ppt/tags/tag3652.xml><?xml version="1.0" encoding="utf-8"?>
<p:tagLst xmlns:p="http://schemas.openxmlformats.org/presentationml/2006/main">
  <p:tag name="KSO_WM_BEAUTIFY_FLAG" val=""/>
</p:tagLst>
</file>

<file path=ppt/tags/tag3653.xml><?xml version="1.0" encoding="utf-8"?>
<p:tagLst xmlns:p="http://schemas.openxmlformats.org/presentationml/2006/main">
  <p:tag name="KSO_WM_BEAUTIFY_FLAG" val=""/>
</p:tagLst>
</file>

<file path=ppt/tags/tag3654.xml><?xml version="1.0" encoding="utf-8"?>
<p:tagLst xmlns:p="http://schemas.openxmlformats.org/presentationml/2006/main">
  <p:tag name="KSO_WM_BEAUTIFY_FLAG" val=""/>
</p:tagLst>
</file>

<file path=ppt/tags/tag3655.xml><?xml version="1.0" encoding="utf-8"?>
<p:tagLst xmlns:p="http://schemas.openxmlformats.org/presentationml/2006/main">
  <p:tag name="KSO_WM_BEAUTIFY_FLAG" val=""/>
</p:tagLst>
</file>

<file path=ppt/tags/tag3656.xml><?xml version="1.0" encoding="utf-8"?>
<p:tagLst xmlns:p="http://schemas.openxmlformats.org/presentationml/2006/main">
  <p:tag name="KSO_WM_BEAUTIFY_FLAG" val=""/>
</p:tagLst>
</file>

<file path=ppt/tags/tag3657.xml><?xml version="1.0" encoding="utf-8"?>
<p:tagLst xmlns:p="http://schemas.openxmlformats.org/presentationml/2006/main">
  <p:tag name="KSO_WM_BEAUTIFY_FLAG" val=""/>
</p:tagLst>
</file>

<file path=ppt/tags/tag3658.xml><?xml version="1.0" encoding="utf-8"?>
<p:tagLst xmlns:p="http://schemas.openxmlformats.org/presentationml/2006/main">
  <p:tag name="KSO_WM_BEAUTIFY_FLAG" val=""/>
</p:tagLst>
</file>

<file path=ppt/tags/tag3659.xml><?xml version="1.0" encoding="utf-8"?>
<p:tagLst xmlns:p="http://schemas.openxmlformats.org/presentationml/2006/main">
  <p:tag name="KSO_WM_BEAUTIFY_FLAG" val=""/>
</p:tagLst>
</file>

<file path=ppt/tags/tag3660.xml><?xml version="1.0" encoding="utf-8"?>
<p:tagLst xmlns:p="http://schemas.openxmlformats.org/presentationml/2006/main">
  <p:tag name="KSO_WM_BEAUTIFY_FLAG" val=""/>
</p:tagLst>
</file>

<file path=ppt/tags/tag3661.xml><?xml version="1.0" encoding="utf-8"?>
<p:tagLst xmlns:p="http://schemas.openxmlformats.org/presentationml/2006/main">
  <p:tag name="KSO_WM_BEAUTIFY_FLAG" val=""/>
</p:tagLst>
</file>

<file path=ppt/tags/tag3662.xml><?xml version="1.0" encoding="utf-8"?>
<p:tagLst xmlns:p="http://schemas.openxmlformats.org/presentationml/2006/main">
  <p:tag name="KSO_WM_BEAUTIFY_FLAG" val=""/>
</p:tagLst>
</file>

<file path=ppt/tags/tag3663.xml><?xml version="1.0" encoding="utf-8"?>
<p:tagLst xmlns:p="http://schemas.openxmlformats.org/presentationml/2006/main">
  <p:tag name="KSO_WM_BEAUTIFY_FLAG" val=""/>
</p:tagLst>
</file>

<file path=ppt/tags/tag3664.xml><?xml version="1.0" encoding="utf-8"?>
<p:tagLst xmlns:p="http://schemas.openxmlformats.org/presentationml/2006/main">
  <p:tag name="KSO_WM_BEAUTIFY_FLAG" val=""/>
</p:tagLst>
</file>

<file path=ppt/tags/tag3665.xml><?xml version="1.0" encoding="utf-8"?>
<p:tagLst xmlns:p="http://schemas.openxmlformats.org/presentationml/2006/main">
  <p:tag name="KSO_WM_BEAUTIFY_FLAG" val=""/>
</p:tagLst>
</file>

<file path=ppt/tags/tag3666.xml><?xml version="1.0" encoding="utf-8"?>
<p:tagLst xmlns:p="http://schemas.openxmlformats.org/presentationml/2006/main">
  <p:tag name="KSO_WM_BEAUTIFY_FLAG" val=""/>
</p:tagLst>
</file>

<file path=ppt/tags/tag3667.xml><?xml version="1.0" encoding="utf-8"?>
<p:tagLst xmlns:p="http://schemas.openxmlformats.org/presentationml/2006/main">
  <p:tag name="KSO_WM_BEAUTIFY_FLAG" val=""/>
</p:tagLst>
</file>

<file path=ppt/tags/tag3668.xml><?xml version="1.0" encoding="utf-8"?>
<p:tagLst xmlns:p="http://schemas.openxmlformats.org/presentationml/2006/main">
  <p:tag name="KSO_WM_BEAUTIFY_FLAG" val=""/>
</p:tagLst>
</file>

<file path=ppt/tags/tag3669.xml><?xml version="1.0" encoding="utf-8"?>
<p:tagLst xmlns:p="http://schemas.openxmlformats.org/presentationml/2006/main">
  <p:tag name="KSO_WM_BEAUTIFY_FLAG" val=""/>
</p:tagLst>
</file>

<file path=ppt/tags/tag3670.xml><?xml version="1.0" encoding="utf-8"?>
<p:tagLst xmlns:p="http://schemas.openxmlformats.org/presentationml/2006/main">
  <p:tag name="KSO_WM_BEAUTIFY_FLAG" val=""/>
</p:tagLst>
</file>

<file path=ppt/tags/tag3671.xml><?xml version="1.0" encoding="utf-8"?>
<p:tagLst xmlns:p="http://schemas.openxmlformats.org/presentationml/2006/main">
  <p:tag name="KSO_WM_BEAUTIFY_FLAG" val=""/>
</p:tagLst>
</file>

<file path=ppt/tags/tag3672.xml><?xml version="1.0" encoding="utf-8"?>
<p:tagLst xmlns:p="http://schemas.openxmlformats.org/presentationml/2006/main">
  <p:tag name="KSO_WM_BEAUTIFY_FLAG" val=""/>
</p:tagLst>
</file>

<file path=ppt/tags/tag3673.xml><?xml version="1.0" encoding="utf-8"?>
<p:tagLst xmlns:p="http://schemas.openxmlformats.org/presentationml/2006/main">
  <p:tag name="KSO_WM_BEAUTIFY_FLAG" val=""/>
</p:tagLst>
</file>

<file path=ppt/tags/tag3674.xml><?xml version="1.0" encoding="utf-8"?>
<p:tagLst xmlns:p="http://schemas.openxmlformats.org/presentationml/2006/main">
  <p:tag name="KSO_WM_BEAUTIFY_FLAG" val=""/>
</p:tagLst>
</file>

<file path=ppt/tags/tag3675.xml><?xml version="1.0" encoding="utf-8"?>
<p:tagLst xmlns:p="http://schemas.openxmlformats.org/presentationml/2006/main">
  <p:tag name="KSO_WM_BEAUTIFY_FLAG" val=""/>
</p:tagLst>
</file>

<file path=ppt/tags/tag3676.xml><?xml version="1.0" encoding="utf-8"?>
<p:tagLst xmlns:p="http://schemas.openxmlformats.org/presentationml/2006/main">
  <p:tag name="KSO_WM_BEAUTIFY_FLAG" val=""/>
</p:tagLst>
</file>

<file path=ppt/tags/tag3677.xml><?xml version="1.0" encoding="utf-8"?>
<p:tagLst xmlns:p="http://schemas.openxmlformats.org/presentationml/2006/main">
  <p:tag name="KSO_WM_BEAUTIFY_FLAG" val=""/>
</p:tagLst>
</file>

<file path=ppt/tags/tag3678.xml><?xml version="1.0" encoding="utf-8"?>
<p:tagLst xmlns:p="http://schemas.openxmlformats.org/presentationml/2006/main">
  <p:tag name="KSO_WM_BEAUTIFY_FLAG" val=""/>
</p:tagLst>
</file>

<file path=ppt/tags/tag3679.xml><?xml version="1.0" encoding="utf-8"?>
<p:tagLst xmlns:p="http://schemas.openxmlformats.org/presentationml/2006/main">
  <p:tag name="KSO_WM_BEAUTIFY_FLAG" val=""/>
</p:tagLst>
</file>

<file path=ppt/tags/tag3680.xml><?xml version="1.0" encoding="utf-8"?>
<p:tagLst xmlns:p="http://schemas.openxmlformats.org/presentationml/2006/main">
  <p:tag name="KSO_WM_BEAUTIFY_FLAG" val=""/>
</p:tagLst>
</file>

<file path=ppt/tags/tag3681.xml><?xml version="1.0" encoding="utf-8"?>
<p:tagLst xmlns:p="http://schemas.openxmlformats.org/presentationml/2006/main">
  <p:tag name="KSO_WM_BEAUTIFY_FLAG" val=""/>
</p:tagLst>
</file>

<file path=ppt/tags/tag3682.xml><?xml version="1.0" encoding="utf-8"?>
<p:tagLst xmlns:p="http://schemas.openxmlformats.org/presentationml/2006/main">
  <p:tag name="KSO_WM_BEAUTIFY_FLAG" val=""/>
</p:tagLst>
</file>

<file path=ppt/tags/tag3683.xml><?xml version="1.0" encoding="utf-8"?>
<p:tagLst xmlns:p="http://schemas.openxmlformats.org/presentationml/2006/main">
  <p:tag name="KSO_WM_BEAUTIFY_FLAG" val=""/>
</p:tagLst>
</file>

<file path=ppt/tags/tag3684.xml><?xml version="1.0" encoding="utf-8"?>
<p:tagLst xmlns:p="http://schemas.openxmlformats.org/presentationml/2006/main">
  <p:tag name="KSO_WM_BEAUTIFY_FLAG" val=""/>
</p:tagLst>
</file>

<file path=ppt/tags/tag3685.xml><?xml version="1.0" encoding="utf-8"?>
<p:tagLst xmlns:p="http://schemas.openxmlformats.org/presentationml/2006/main">
  <p:tag name="KSO_WM_BEAUTIFY_FLAG" val=""/>
</p:tagLst>
</file>

<file path=ppt/tags/tag3686.xml><?xml version="1.0" encoding="utf-8"?>
<p:tagLst xmlns:p="http://schemas.openxmlformats.org/presentationml/2006/main">
  <p:tag name="KSO_WM_BEAUTIFY_FLAG" val=""/>
</p:tagLst>
</file>

<file path=ppt/tags/tag3687.xml><?xml version="1.0" encoding="utf-8"?>
<p:tagLst xmlns:p="http://schemas.openxmlformats.org/presentationml/2006/main">
  <p:tag name="KSO_WM_BEAUTIFY_FLAG" val=""/>
</p:tagLst>
</file>

<file path=ppt/tags/tag3688.xml><?xml version="1.0" encoding="utf-8"?>
<p:tagLst xmlns:p="http://schemas.openxmlformats.org/presentationml/2006/main">
  <p:tag name="KSO_WM_BEAUTIFY_FLAG" val=""/>
</p:tagLst>
</file>

<file path=ppt/tags/tag3689.xml><?xml version="1.0" encoding="utf-8"?>
<p:tagLst xmlns:p="http://schemas.openxmlformats.org/presentationml/2006/main">
  <p:tag name="KSO_WM_BEAUTIFY_FLAG" val=""/>
</p:tagLst>
</file>

<file path=ppt/tags/tag3690.xml><?xml version="1.0" encoding="utf-8"?>
<p:tagLst xmlns:p="http://schemas.openxmlformats.org/presentationml/2006/main">
  <p:tag name="KSO_WM_BEAUTIFY_FLAG" val=""/>
</p:tagLst>
</file>

<file path=ppt/tags/tag3691.xml><?xml version="1.0" encoding="utf-8"?>
<p:tagLst xmlns:p="http://schemas.openxmlformats.org/presentationml/2006/main">
  <p:tag name="KSO_WM_BEAUTIFY_FLAG" val=""/>
</p:tagLst>
</file>

<file path=ppt/tags/tag3692.xml><?xml version="1.0" encoding="utf-8"?>
<p:tagLst xmlns:p="http://schemas.openxmlformats.org/presentationml/2006/main">
  <p:tag name="KSO_WM_BEAUTIFY_FLAG" val=""/>
</p:tagLst>
</file>

<file path=ppt/tags/tag3693.xml><?xml version="1.0" encoding="utf-8"?>
<p:tagLst xmlns:p="http://schemas.openxmlformats.org/presentationml/2006/main">
  <p:tag name="KSO_WM_BEAUTIFY_FLAG" val=""/>
</p:tagLst>
</file>

<file path=ppt/tags/tag3694.xml><?xml version="1.0" encoding="utf-8"?>
<p:tagLst xmlns:p="http://schemas.openxmlformats.org/presentationml/2006/main">
  <p:tag name="KSO_WM_BEAUTIFY_FLAG" val=""/>
</p:tagLst>
</file>

<file path=ppt/tags/tag3695.xml><?xml version="1.0" encoding="utf-8"?>
<p:tagLst xmlns:p="http://schemas.openxmlformats.org/presentationml/2006/main">
  <p:tag name="KSO_WM_BEAUTIFY_FLAG" val=""/>
</p:tagLst>
</file>

<file path=ppt/tags/tag3696.xml><?xml version="1.0" encoding="utf-8"?>
<p:tagLst xmlns:p="http://schemas.openxmlformats.org/presentationml/2006/main">
  <p:tag name="KSO_WM_BEAUTIFY_FLAG" val=""/>
</p:tagLst>
</file>

<file path=ppt/tags/tag3697.xml><?xml version="1.0" encoding="utf-8"?>
<p:tagLst xmlns:p="http://schemas.openxmlformats.org/presentationml/2006/main">
  <p:tag name="KSO_WM_BEAUTIFY_FLAG" val=""/>
</p:tagLst>
</file>

<file path=ppt/tags/tag3698.xml><?xml version="1.0" encoding="utf-8"?>
<p:tagLst xmlns:p="http://schemas.openxmlformats.org/presentationml/2006/main">
  <p:tag name="KSO_WM_BEAUTIFY_FLAG" val=""/>
</p:tagLst>
</file>

<file path=ppt/tags/tag3699.xml><?xml version="1.0" encoding="utf-8"?>
<p:tagLst xmlns:p="http://schemas.openxmlformats.org/presentationml/2006/main">
  <p:tag name="KSO_WM_BEAUTIFY_FLAG" val=""/>
</p:tagLst>
</file>

<file path=ppt/tags/tag3700.xml><?xml version="1.0" encoding="utf-8"?>
<p:tagLst xmlns:p="http://schemas.openxmlformats.org/presentationml/2006/main">
  <p:tag name="KSO_WM_BEAUTIFY_FLAG" val=""/>
</p:tagLst>
</file>

<file path=ppt/tags/tag3701.xml><?xml version="1.0" encoding="utf-8"?>
<p:tagLst xmlns:p="http://schemas.openxmlformats.org/presentationml/2006/main">
  <p:tag name="KSO_WM_BEAUTIFY_FLAG" val=""/>
</p:tagLst>
</file>

<file path=ppt/tags/tag3702.xml><?xml version="1.0" encoding="utf-8"?>
<p:tagLst xmlns:p="http://schemas.openxmlformats.org/presentationml/2006/main">
  <p:tag name="KSO_WM_BEAUTIFY_FLAG" val=""/>
</p:tagLst>
</file>

<file path=ppt/tags/tag3703.xml><?xml version="1.0" encoding="utf-8"?>
<p:tagLst xmlns:p="http://schemas.openxmlformats.org/presentationml/2006/main">
  <p:tag name="KSO_WM_BEAUTIFY_FLAG" val=""/>
</p:tagLst>
</file>

<file path=ppt/tags/tag3704.xml><?xml version="1.0" encoding="utf-8"?>
<p:tagLst xmlns:p="http://schemas.openxmlformats.org/presentationml/2006/main">
  <p:tag name="KSO_WM_BEAUTIFY_FLAG" val=""/>
</p:tagLst>
</file>

<file path=ppt/tags/tag3705.xml><?xml version="1.0" encoding="utf-8"?>
<p:tagLst xmlns:p="http://schemas.openxmlformats.org/presentationml/2006/main">
  <p:tag name="KSO_WM_BEAUTIFY_FLAG" val=""/>
</p:tagLst>
</file>

<file path=ppt/tags/tag3706.xml><?xml version="1.0" encoding="utf-8"?>
<p:tagLst xmlns:p="http://schemas.openxmlformats.org/presentationml/2006/main">
  <p:tag name="KSO_WM_BEAUTIFY_FLAG" val=""/>
</p:tagLst>
</file>

<file path=ppt/tags/tag3707.xml><?xml version="1.0" encoding="utf-8"?>
<p:tagLst xmlns:p="http://schemas.openxmlformats.org/presentationml/2006/main">
  <p:tag name="KSO_WM_BEAUTIFY_FLAG" val=""/>
</p:tagLst>
</file>

<file path=ppt/tags/tag3708.xml><?xml version="1.0" encoding="utf-8"?>
<p:tagLst xmlns:p="http://schemas.openxmlformats.org/presentationml/2006/main">
  <p:tag name="KSO_WM_BEAUTIFY_FLAG" val=""/>
</p:tagLst>
</file>

<file path=ppt/tags/tag3709.xml><?xml version="1.0" encoding="utf-8"?>
<p:tagLst xmlns:p="http://schemas.openxmlformats.org/presentationml/2006/main">
  <p:tag name="KSO_WM_BEAUTIFY_FLAG" val=""/>
</p:tagLst>
</file>

<file path=ppt/tags/tag3710.xml><?xml version="1.0" encoding="utf-8"?>
<p:tagLst xmlns:p="http://schemas.openxmlformats.org/presentationml/2006/main">
  <p:tag name="KSO_WM_BEAUTIFY_FLAG" val=""/>
</p:tagLst>
</file>

<file path=ppt/tags/tag3711.xml><?xml version="1.0" encoding="utf-8"?>
<p:tagLst xmlns:p="http://schemas.openxmlformats.org/presentationml/2006/main">
  <p:tag name="KSO_WM_BEAUTIFY_FLAG" val=""/>
</p:tagLst>
</file>

<file path=ppt/tags/tag3712.xml><?xml version="1.0" encoding="utf-8"?>
<p:tagLst xmlns:p="http://schemas.openxmlformats.org/presentationml/2006/main">
  <p:tag name="KSO_WM_BEAUTIFY_FLAG" val=""/>
</p:tagLst>
</file>

<file path=ppt/tags/tag3713.xml><?xml version="1.0" encoding="utf-8"?>
<p:tagLst xmlns:p="http://schemas.openxmlformats.org/presentationml/2006/main">
  <p:tag name="KSO_WM_BEAUTIFY_FLAG" val=""/>
</p:tagLst>
</file>

<file path=ppt/tags/tag3714.xml><?xml version="1.0" encoding="utf-8"?>
<p:tagLst xmlns:p="http://schemas.openxmlformats.org/presentationml/2006/main">
  <p:tag name="KSO_WM_BEAUTIFY_FLAG" val=""/>
</p:tagLst>
</file>

<file path=ppt/tags/tag3715.xml><?xml version="1.0" encoding="utf-8"?>
<p:tagLst xmlns:p="http://schemas.openxmlformats.org/presentationml/2006/main">
  <p:tag name="KSO_WM_BEAUTIFY_FLAG" val=""/>
</p:tagLst>
</file>

<file path=ppt/tags/tag3716.xml><?xml version="1.0" encoding="utf-8"?>
<p:tagLst xmlns:p="http://schemas.openxmlformats.org/presentationml/2006/main">
  <p:tag name="KSO_WM_BEAUTIFY_FLAG" val=""/>
</p:tagLst>
</file>

<file path=ppt/tags/tag3717.xml><?xml version="1.0" encoding="utf-8"?>
<p:tagLst xmlns:p="http://schemas.openxmlformats.org/presentationml/2006/main">
  <p:tag name="KSO_WM_BEAUTIFY_FLAG" val=""/>
</p:tagLst>
</file>

<file path=ppt/tags/tag3718.xml><?xml version="1.0" encoding="utf-8"?>
<p:tagLst xmlns:p="http://schemas.openxmlformats.org/presentationml/2006/main">
  <p:tag name="KSO_WM_BEAUTIFY_FLAG" val=""/>
</p:tagLst>
</file>

<file path=ppt/tags/tag3719.xml><?xml version="1.0" encoding="utf-8"?>
<p:tagLst xmlns:p="http://schemas.openxmlformats.org/presentationml/2006/main">
  <p:tag name="KSO_WM_BEAUTIFY_FLAG" val=""/>
</p:tagLst>
</file>

<file path=ppt/tags/tag3720.xml><?xml version="1.0" encoding="utf-8"?>
<p:tagLst xmlns:p="http://schemas.openxmlformats.org/presentationml/2006/main">
  <p:tag name="KSO_WM_BEAUTIFY_FLAG" val=""/>
</p:tagLst>
</file>

<file path=ppt/tags/tag3721.xml><?xml version="1.0" encoding="utf-8"?>
<p:tagLst xmlns:p="http://schemas.openxmlformats.org/presentationml/2006/main">
  <p:tag name="KSO_WM_BEAUTIFY_FLAG" val=""/>
</p:tagLst>
</file>

<file path=ppt/tags/tag3722.xml><?xml version="1.0" encoding="utf-8"?>
<p:tagLst xmlns:p="http://schemas.openxmlformats.org/presentationml/2006/main">
  <p:tag name="KSO_WM_BEAUTIFY_FLAG" val=""/>
</p:tagLst>
</file>

<file path=ppt/tags/tag3723.xml><?xml version="1.0" encoding="utf-8"?>
<p:tagLst xmlns:p="http://schemas.openxmlformats.org/presentationml/2006/main">
  <p:tag name="KSO_WM_BEAUTIFY_FLAG" val=""/>
</p:tagLst>
</file>

<file path=ppt/tags/tag3724.xml><?xml version="1.0" encoding="utf-8"?>
<p:tagLst xmlns:p="http://schemas.openxmlformats.org/presentationml/2006/main">
  <p:tag name="KSO_WM_BEAUTIFY_FLAG" val=""/>
</p:tagLst>
</file>

<file path=ppt/tags/tag3725.xml><?xml version="1.0" encoding="utf-8"?>
<p:tagLst xmlns:p="http://schemas.openxmlformats.org/presentationml/2006/main">
  <p:tag name="KSO_WM_BEAUTIFY_FLAG" val=""/>
</p:tagLst>
</file>

<file path=ppt/tags/tag3726.xml><?xml version="1.0" encoding="utf-8"?>
<p:tagLst xmlns:p="http://schemas.openxmlformats.org/presentationml/2006/main">
  <p:tag name="KSO_WM_BEAUTIFY_FLAG" val=""/>
</p:tagLst>
</file>

<file path=ppt/tags/tag3727.xml><?xml version="1.0" encoding="utf-8"?>
<p:tagLst xmlns:p="http://schemas.openxmlformats.org/presentationml/2006/main">
  <p:tag name="KSO_WM_BEAUTIFY_FLAG" val=""/>
</p:tagLst>
</file>

<file path=ppt/tags/tag3728.xml><?xml version="1.0" encoding="utf-8"?>
<p:tagLst xmlns:p="http://schemas.openxmlformats.org/presentationml/2006/main">
  <p:tag name="KSO_WM_BEAUTIFY_FLAG" val=""/>
</p:tagLst>
</file>

<file path=ppt/tags/tag3729.xml><?xml version="1.0" encoding="utf-8"?>
<p:tagLst xmlns:p="http://schemas.openxmlformats.org/presentationml/2006/main">
  <p:tag name="KSO_WM_BEAUTIFY_FLAG" val=""/>
</p:tagLst>
</file>

<file path=ppt/tags/tag3730.xml><?xml version="1.0" encoding="utf-8"?>
<p:tagLst xmlns:p="http://schemas.openxmlformats.org/presentationml/2006/main">
  <p:tag name="KSO_WM_BEAUTIFY_FLAG" val=""/>
</p:tagLst>
</file>

<file path=ppt/tags/tag3731.xml><?xml version="1.0" encoding="utf-8"?>
<p:tagLst xmlns:p="http://schemas.openxmlformats.org/presentationml/2006/main">
  <p:tag name="KSO_WM_BEAUTIFY_FLAG" val=""/>
</p:tagLst>
</file>

<file path=ppt/tags/tag3732.xml><?xml version="1.0" encoding="utf-8"?>
<p:tagLst xmlns:p="http://schemas.openxmlformats.org/presentationml/2006/main">
  <p:tag name="KSO_WM_BEAUTIFY_FLAG" val=""/>
</p:tagLst>
</file>

<file path=ppt/tags/tag3733.xml><?xml version="1.0" encoding="utf-8"?>
<p:tagLst xmlns:p="http://schemas.openxmlformats.org/presentationml/2006/main">
  <p:tag name="KSO_WM_BEAUTIFY_FLAG" val=""/>
</p:tagLst>
</file>

<file path=ppt/tags/tag3734.xml><?xml version="1.0" encoding="utf-8"?>
<p:tagLst xmlns:p="http://schemas.openxmlformats.org/presentationml/2006/main">
  <p:tag name="KSO_WM_BEAUTIFY_FLAG" val=""/>
</p:tagLst>
</file>

<file path=ppt/tags/tag3735.xml><?xml version="1.0" encoding="utf-8"?>
<p:tagLst xmlns:p="http://schemas.openxmlformats.org/presentationml/2006/main">
  <p:tag name="KSO_WM_BEAUTIFY_FLAG" val=""/>
</p:tagLst>
</file>

<file path=ppt/tags/tag3736.xml><?xml version="1.0" encoding="utf-8"?>
<p:tagLst xmlns:p="http://schemas.openxmlformats.org/presentationml/2006/main">
  <p:tag name="KSO_WM_BEAUTIFY_FLAG" val=""/>
</p:tagLst>
</file>

<file path=ppt/tags/tag3737.xml><?xml version="1.0" encoding="utf-8"?>
<p:tagLst xmlns:p="http://schemas.openxmlformats.org/presentationml/2006/main">
  <p:tag name="KSO_WM_BEAUTIFY_FLAG" val=""/>
</p:tagLst>
</file>

<file path=ppt/tags/tag3738.xml><?xml version="1.0" encoding="utf-8"?>
<p:tagLst xmlns:p="http://schemas.openxmlformats.org/presentationml/2006/main">
  <p:tag name="KSO_WM_BEAUTIFY_FLAG" val=""/>
</p:tagLst>
</file>

<file path=ppt/tags/tag3739.xml><?xml version="1.0" encoding="utf-8"?>
<p:tagLst xmlns:p="http://schemas.openxmlformats.org/presentationml/2006/main">
  <p:tag name="KSO_WM_BEAUTIFY_FLAG" val=""/>
</p:tagLst>
</file>

<file path=ppt/tags/tag3740.xml><?xml version="1.0" encoding="utf-8"?>
<p:tagLst xmlns:p="http://schemas.openxmlformats.org/presentationml/2006/main">
  <p:tag name="KSO_WM_BEAUTIFY_FLAG" val=""/>
</p:tagLst>
</file>

<file path=ppt/tags/tag3741.xml><?xml version="1.0" encoding="utf-8"?>
<p:tagLst xmlns:p="http://schemas.openxmlformats.org/presentationml/2006/main">
  <p:tag name="KSO_WM_BEAUTIFY_FLAG" val=""/>
</p:tagLst>
</file>

<file path=ppt/tags/tag3742.xml><?xml version="1.0" encoding="utf-8"?>
<p:tagLst xmlns:p="http://schemas.openxmlformats.org/presentationml/2006/main">
  <p:tag name="KSO_WM_BEAUTIFY_FLAG" val=""/>
</p:tagLst>
</file>

<file path=ppt/tags/tag3743.xml><?xml version="1.0" encoding="utf-8"?>
<p:tagLst xmlns:p="http://schemas.openxmlformats.org/presentationml/2006/main">
  <p:tag name="KSO_WM_BEAUTIFY_FLAG" val=""/>
</p:tagLst>
</file>

<file path=ppt/tags/tag3744.xml><?xml version="1.0" encoding="utf-8"?>
<p:tagLst xmlns:p="http://schemas.openxmlformats.org/presentationml/2006/main">
  <p:tag name="KSO_WM_BEAUTIFY_FLAG" val=""/>
</p:tagLst>
</file>

<file path=ppt/tags/tag3745.xml><?xml version="1.0" encoding="utf-8"?>
<p:tagLst xmlns:p="http://schemas.openxmlformats.org/presentationml/2006/main">
  <p:tag name="KSO_WM_BEAUTIFY_FLAG" val=""/>
</p:tagLst>
</file>

<file path=ppt/tags/tag3746.xml><?xml version="1.0" encoding="utf-8"?>
<p:tagLst xmlns:p="http://schemas.openxmlformats.org/presentationml/2006/main">
  <p:tag name="KSO_WM_BEAUTIFY_FLAG" val=""/>
</p:tagLst>
</file>

<file path=ppt/tags/tag3747.xml><?xml version="1.0" encoding="utf-8"?>
<p:tagLst xmlns:p="http://schemas.openxmlformats.org/presentationml/2006/main">
  <p:tag name="KSO_WM_BEAUTIFY_FLAG" val=""/>
</p:tagLst>
</file>

<file path=ppt/tags/tag3748.xml><?xml version="1.0" encoding="utf-8"?>
<p:tagLst xmlns:p="http://schemas.openxmlformats.org/presentationml/2006/main">
  <p:tag name="KSO_WM_BEAUTIFY_FLAG" val=""/>
</p:tagLst>
</file>

<file path=ppt/tags/tag3749.xml><?xml version="1.0" encoding="utf-8"?>
<p:tagLst xmlns:p="http://schemas.openxmlformats.org/presentationml/2006/main">
  <p:tag name="KSO_WM_BEAUTIFY_FLAG" val=""/>
</p:tagLst>
</file>

<file path=ppt/tags/tag3750.xml><?xml version="1.0" encoding="utf-8"?>
<p:tagLst xmlns:p="http://schemas.openxmlformats.org/presentationml/2006/main">
  <p:tag name="KSO_WM_BEAUTIFY_FLAG" val=""/>
</p:tagLst>
</file>

<file path=ppt/tags/tag3751.xml><?xml version="1.0" encoding="utf-8"?>
<p:tagLst xmlns:p="http://schemas.openxmlformats.org/presentationml/2006/main">
  <p:tag name="KSO_WM_BEAUTIFY_FLAG" val=""/>
</p:tagLst>
</file>

<file path=ppt/tags/tag3752.xml><?xml version="1.0" encoding="utf-8"?>
<p:tagLst xmlns:p="http://schemas.openxmlformats.org/presentationml/2006/main">
  <p:tag name="KSO_WM_BEAUTIFY_FLAG" val=""/>
</p:tagLst>
</file>

<file path=ppt/tags/tag3753.xml><?xml version="1.0" encoding="utf-8"?>
<p:tagLst xmlns:p="http://schemas.openxmlformats.org/presentationml/2006/main">
  <p:tag name="KSO_WM_BEAUTIFY_FLAG" val=""/>
</p:tagLst>
</file>

<file path=ppt/tags/tag3754.xml><?xml version="1.0" encoding="utf-8"?>
<p:tagLst xmlns:p="http://schemas.openxmlformats.org/presentationml/2006/main">
  <p:tag name="KSO_WM_BEAUTIFY_FLAG" val=""/>
</p:tagLst>
</file>

<file path=ppt/tags/tag3755.xml><?xml version="1.0" encoding="utf-8"?>
<p:tagLst xmlns:p="http://schemas.openxmlformats.org/presentationml/2006/main">
  <p:tag name="KSO_WM_BEAUTIFY_FLAG" val=""/>
</p:tagLst>
</file>

<file path=ppt/tags/tag3756.xml><?xml version="1.0" encoding="utf-8"?>
<p:tagLst xmlns:p="http://schemas.openxmlformats.org/presentationml/2006/main">
  <p:tag name="KSO_WM_BEAUTIFY_FLAG" val=""/>
</p:tagLst>
</file>

<file path=ppt/tags/tag3757.xml><?xml version="1.0" encoding="utf-8"?>
<p:tagLst xmlns:p="http://schemas.openxmlformats.org/presentationml/2006/main">
  <p:tag name="KSO_WM_BEAUTIFY_FLAG" val=""/>
</p:tagLst>
</file>

<file path=ppt/tags/tag3758.xml><?xml version="1.0" encoding="utf-8"?>
<p:tagLst xmlns:p="http://schemas.openxmlformats.org/presentationml/2006/main">
  <p:tag name="KSO_WM_BEAUTIFY_FLAG" val=""/>
</p:tagLst>
</file>

<file path=ppt/tags/tag3759.xml><?xml version="1.0" encoding="utf-8"?>
<p:tagLst xmlns:p="http://schemas.openxmlformats.org/presentationml/2006/main">
  <p:tag name="KSO_WM_BEAUTIFY_FLAG" val=""/>
</p:tagLst>
</file>

<file path=ppt/tags/tag3760.xml><?xml version="1.0" encoding="utf-8"?>
<p:tagLst xmlns:p="http://schemas.openxmlformats.org/presentationml/2006/main">
  <p:tag name="KSO_WM_BEAUTIFY_FLAG" val=""/>
</p:tagLst>
</file>

<file path=ppt/tags/tag3761.xml><?xml version="1.0" encoding="utf-8"?>
<p:tagLst xmlns:p="http://schemas.openxmlformats.org/presentationml/2006/main">
  <p:tag name="KSO_WM_BEAUTIFY_FLAG" val=""/>
</p:tagLst>
</file>

<file path=ppt/tags/tag3762.xml><?xml version="1.0" encoding="utf-8"?>
<p:tagLst xmlns:p="http://schemas.openxmlformats.org/presentationml/2006/main">
  <p:tag name="KSO_WM_BEAUTIFY_FLAG" val=""/>
</p:tagLst>
</file>

<file path=ppt/tags/tag3763.xml><?xml version="1.0" encoding="utf-8"?>
<p:tagLst xmlns:p="http://schemas.openxmlformats.org/presentationml/2006/main">
  <p:tag name="KSO_WM_BEAUTIFY_FLAG" val=""/>
</p:tagLst>
</file>

<file path=ppt/tags/tag3764.xml><?xml version="1.0" encoding="utf-8"?>
<p:tagLst xmlns:p="http://schemas.openxmlformats.org/presentationml/2006/main">
  <p:tag name="KSO_WM_BEAUTIFY_FLAG" val=""/>
</p:tagLst>
</file>

<file path=ppt/tags/tag3765.xml><?xml version="1.0" encoding="utf-8"?>
<p:tagLst xmlns:p="http://schemas.openxmlformats.org/presentationml/2006/main">
  <p:tag name="KSO_WM_BEAUTIFY_FLAG" val=""/>
</p:tagLst>
</file>

<file path=ppt/tags/tag3766.xml><?xml version="1.0" encoding="utf-8"?>
<p:tagLst xmlns:p="http://schemas.openxmlformats.org/presentationml/2006/main">
  <p:tag name="KSO_WM_BEAUTIFY_FLAG" val=""/>
</p:tagLst>
</file>

<file path=ppt/tags/tag3767.xml><?xml version="1.0" encoding="utf-8"?>
<p:tagLst xmlns:p="http://schemas.openxmlformats.org/presentationml/2006/main">
  <p:tag name="KSO_WM_BEAUTIFY_FLAG" val=""/>
</p:tagLst>
</file>

<file path=ppt/tags/tag3768.xml><?xml version="1.0" encoding="utf-8"?>
<p:tagLst xmlns:p="http://schemas.openxmlformats.org/presentationml/2006/main">
  <p:tag name="KSO_WM_BEAUTIFY_FLAG" val=""/>
</p:tagLst>
</file>

<file path=ppt/tags/tag3769.xml><?xml version="1.0" encoding="utf-8"?>
<p:tagLst xmlns:p="http://schemas.openxmlformats.org/presentationml/2006/main">
  <p:tag name="KSO_WM_BEAUTIFY_FLAG" val=""/>
</p:tagLst>
</file>

<file path=ppt/tags/tag3770.xml><?xml version="1.0" encoding="utf-8"?>
<p:tagLst xmlns:p="http://schemas.openxmlformats.org/presentationml/2006/main">
  <p:tag name="KSO_WM_BEAUTIFY_FLAG" val=""/>
</p:tagLst>
</file>

<file path=ppt/tags/tag3771.xml><?xml version="1.0" encoding="utf-8"?>
<p:tagLst xmlns:p="http://schemas.openxmlformats.org/presentationml/2006/main">
  <p:tag name="KSO_WM_BEAUTIFY_FLAG" val=""/>
</p:tagLst>
</file>

<file path=ppt/tags/tag3772.xml><?xml version="1.0" encoding="utf-8"?>
<p:tagLst xmlns:p="http://schemas.openxmlformats.org/presentationml/2006/main">
  <p:tag name="KSO_WM_BEAUTIFY_FLAG" val=""/>
</p:tagLst>
</file>

<file path=ppt/tags/tag3773.xml><?xml version="1.0" encoding="utf-8"?>
<p:tagLst xmlns:p="http://schemas.openxmlformats.org/presentationml/2006/main">
  <p:tag name="KSO_WM_BEAUTIFY_FLAG" val=""/>
</p:tagLst>
</file>

<file path=ppt/tags/tag3774.xml><?xml version="1.0" encoding="utf-8"?>
<p:tagLst xmlns:p="http://schemas.openxmlformats.org/presentationml/2006/main">
  <p:tag name="KSO_WM_BEAUTIFY_FLAG" val=""/>
</p:tagLst>
</file>

<file path=ppt/tags/tag3775.xml><?xml version="1.0" encoding="utf-8"?>
<p:tagLst xmlns:p="http://schemas.openxmlformats.org/presentationml/2006/main">
  <p:tag name="KSO_WM_BEAUTIFY_FLAG" val=""/>
</p:tagLst>
</file>

<file path=ppt/tags/tag3776.xml><?xml version="1.0" encoding="utf-8"?>
<p:tagLst xmlns:p="http://schemas.openxmlformats.org/presentationml/2006/main">
  <p:tag name="KSO_WM_BEAUTIFY_FLAG" val=""/>
</p:tagLst>
</file>

<file path=ppt/tags/tag3777.xml><?xml version="1.0" encoding="utf-8"?>
<p:tagLst xmlns:p="http://schemas.openxmlformats.org/presentationml/2006/main">
  <p:tag name="KSO_WM_BEAUTIFY_FLAG" val=""/>
</p:tagLst>
</file>

<file path=ppt/tags/tag3778.xml><?xml version="1.0" encoding="utf-8"?>
<p:tagLst xmlns:p="http://schemas.openxmlformats.org/presentationml/2006/main">
  <p:tag name="KSO_WM_BEAUTIFY_FLAG" val=""/>
</p:tagLst>
</file>

<file path=ppt/tags/tag3779.xml><?xml version="1.0" encoding="utf-8"?>
<p:tagLst xmlns:p="http://schemas.openxmlformats.org/presentationml/2006/main">
  <p:tag name="KSO_WM_BEAUTIFY_FLAG" val=""/>
</p:tagLst>
</file>

<file path=ppt/tags/tag3780.xml><?xml version="1.0" encoding="utf-8"?>
<p:tagLst xmlns:p="http://schemas.openxmlformats.org/presentationml/2006/main">
  <p:tag name="KSO_WM_BEAUTIFY_FLAG" val=""/>
</p:tagLst>
</file>

<file path=ppt/tags/tag3781.xml><?xml version="1.0" encoding="utf-8"?>
<p:tagLst xmlns:p="http://schemas.openxmlformats.org/presentationml/2006/main">
  <p:tag name="KSO_WM_BEAUTIFY_FLAG" val=""/>
</p:tagLst>
</file>

<file path=ppt/tags/tag3782.xml><?xml version="1.0" encoding="utf-8"?>
<p:tagLst xmlns:p="http://schemas.openxmlformats.org/presentationml/2006/main">
  <p:tag name="KSO_WM_BEAUTIFY_FLAG" val=""/>
</p:tagLst>
</file>

<file path=ppt/tags/tag3783.xml><?xml version="1.0" encoding="utf-8"?>
<p:tagLst xmlns:p="http://schemas.openxmlformats.org/presentationml/2006/main">
  <p:tag name="KSO_WM_BEAUTIFY_FLAG" val=""/>
</p:tagLst>
</file>

<file path=ppt/tags/tag3784.xml><?xml version="1.0" encoding="utf-8"?>
<p:tagLst xmlns:p="http://schemas.openxmlformats.org/presentationml/2006/main">
  <p:tag name="KSO_WM_BEAUTIFY_FLAG" val=""/>
</p:tagLst>
</file>

<file path=ppt/tags/tag3785.xml><?xml version="1.0" encoding="utf-8"?>
<p:tagLst xmlns:p="http://schemas.openxmlformats.org/presentationml/2006/main">
  <p:tag name="KSO_WM_BEAUTIFY_FLAG" val=""/>
</p:tagLst>
</file>

<file path=ppt/tags/tag3786.xml><?xml version="1.0" encoding="utf-8"?>
<p:tagLst xmlns:p="http://schemas.openxmlformats.org/presentationml/2006/main">
  <p:tag name="KSO_WM_BEAUTIFY_FLAG" val=""/>
</p:tagLst>
</file>

<file path=ppt/tags/tag3787.xml><?xml version="1.0" encoding="utf-8"?>
<p:tagLst xmlns:p="http://schemas.openxmlformats.org/presentationml/2006/main">
  <p:tag name="KSO_WM_BEAUTIFY_FLAG" val=""/>
</p:tagLst>
</file>

<file path=ppt/tags/tag3788.xml><?xml version="1.0" encoding="utf-8"?>
<p:tagLst xmlns:p="http://schemas.openxmlformats.org/presentationml/2006/main">
  <p:tag name="KSO_WM_BEAUTIFY_FLAG" val=""/>
</p:tagLst>
</file>

<file path=ppt/tags/tag3789.xml><?xml version="1.0" encoding="utf-8"?>
<p:tagLst xmlns:p="http://schemas.openxmlformats.org/presentationml/2006/main">
  <p:tag name="KSO_WM_BEAUTIFY_FLAG" val=""/>
</p:tagLst>
</file>

<file path=ppt/tags/tag3790.xml><?xml version="1.0" encoding="utf-8"?>
<p:tagLst xmlns:p="http://schemas.openxmlformats.org/presentationml/2006/main">
  <p:tag name="KSO_WM_BEAUTIFY_FLAG" val=""/>
</p:tagLst>
</file>

<file path=ppt/tags/tag3791.xml><?xml version="1.0" encoding="utf-8"?>
<p:tagLst xmlns:p="http://schemas.openxmlformats.org/presentationml/2006/main">
  <p:tag name="KSO_WM_BEAUTIFY_FLAG" val=""/>
</p:tagLst>
</file>

<file path=ppt/tags/tag3792.xml><?xml version="1.0" encoding="utf-8"?>
<p:tagLst xmlns:p="http://schemas.openxmlformats.org/presentationml/2006/main">
  <p:tag name="KSO_WM_BEAUTIFY_FLAG" val=""/>
</p:tagLst>
</file>

<file path=ppt/tags/tag3793.xml><?xml version="1.0" encoding="utf-8"?>
<p:tagLst xmlns:p="http://schemas.openxmlformats.org/presentationml/2006/main">
  <p:tag name="KSO_WM_BEAUTIFY_FLAG" val=""/>
</p:tagLst>
</file>

<file path=ppt/tags/tag3794.xml><?xml version="1.0" encoding="utf-8"?>
<p:tagLst xmlns:p="http://schemas.openxmlformats.org/presentationml/2006/main">
  <p:tag name="KSO_WM_BEAUTIFY_FLAG" val=""/>
</p:tagLst>
</file>

<file path=ppt/tags/tag3795.xml><?xml version="1.0" encoding="utf-8"?>
<p:tagLst xmlns:p="http://schemas.openxmlformats.org/presentationml/2006/main">
  <p:tag name="KSO_WM_BEAUTIFY_FLAG" val=""/>
</p:tagLst>
</file>

<file path=ppt/tags/tag3796.xml><?xml version="1.0" encoding="utf-8"?>
<p:tagLst xmlns:p="http://schemas.openxmlformats.org/presentationml/2006/main">
  <p:tag name="KSO_WM_BEAUTIFY_FLAG" val=""/>
</p:tagLst>
</file>

<file path=ppt/tags/tag3797.xml><?xml version="1.0" encoding="utf-8"?>
<p:tagLst xmlns:p="http://schemas.openxmlformats.org/presentationml/2006/main">
  <p:tag name="KSO_WM_BEAUTIFY_FLAG" val=""/>
</p:tagLst>
</file>

<file path=ppt/tags/tag3798.xml><?xml version="1.0" encoding="utf-8"?>
<p:tagLst xmlns:p="http://schemas.openxmlformats.org/presentationml/2006/main">
  <p:tag name="KSO_WM_BEAUTIFY_FLAG" val=""/>
</p:tagLst>
</file>

<file path=ppt/tags/tag3799.xml><?xml version="1.0" encoding="utf-8"?>
<p:tagLst xmlns:p="http://schemas.openxmlformats.org/presentationml/2006/main">
  <p:tag name="KSO_WM_BEAUTIFY_FLAG" val=""/>
</p:tagLst>
</file>

<file path=ppt/tags/tag3800.xml><?xml version="1.0" encoding="utf-8"?>
<p:tagLst xmlns:p="http://schemas.openxmlformats.org/presentationml/2006/main">
  <p:tag name="KSO_WM_BEAUTIFY_FLAG" val=""/>
</p:tagLst>
</file>

<file path=ppt/tags/tag3801.xml><?xml version="1.0" encoding="utf-8"?>
<p:tagLst xmlns:p="http://schemas.openxmlformats.org/presentationml/2006/main">
  <p:tag name="KSO_WM_BEAUTIFY_FLAG" val=""/>
</p:tagLst>
</file>

<file path=ppt/tags/tag3802.xml><?xml version="1.0" encoding="utf-8"?>
<p:tagLst xmlns:p="http://schemas.openxmlformats.org/presentationml/2006/main">
  <p:tag name="KSO_WM_BEAUTIFY_FLAG" val=""/>
</p:tagLst>
</file>

<file path=ppt/tags/tag3803.xml><?xml version="1.0" encoding="utf-8"?>
<p:tagLst xmlns:p="http://schemas.openxmlformats.org/presentationml/2006/main">
  <p:tag name="KSO_WM_BEAUTIFY_FLAG" val=""/>
</p:tagLst>
</file>

<file path=ppt/tags/tag3804.xml><?xml version="1.0" encoding="utf-8"?>
<p:tagLst xmlns:p="http://schemas.openxmlformats.org/presentationml/2006/main">
  <p:tag name="KSO_WM_BEAUTIFY_FLAG" val=""/>
</p:tagLst>
</file>

<file path=ppt/tags/tag3805.xml><?xml version="1.0" encoding="utf-8"?>
<p:tagLst xmlns:p="http://schemas.openxmlformats.org/presentationml/2006/main">
  <p:tag name="KSO_WM_BEAUTIFY_FLAG" val=""/>
</p:tagLst>
</file>

<file path=ppt/tags/tag3806.xml><?xml version="1.0" encoding="utf-8"?>
<p:tagLst xmlns:p="http://schemas.openxmlformats.org/presentationml/2006/main">
  <p:tag name="KSO_WM_BEAUTIFY_FLAG" val=""/>
</p:tagLst>
</file>

<file path=ppt/tags/tag3807.xml><?xml version="1.0" encoding="utf-8"?>
<p:tagLst xmlns:p="http://schemas.openxmlformats.org/presentationml/2006/main">
  <p:tag name="KSO_WM_BEAUTIFY_FLAG" val=""/>
</p:tagLst>
</file>

<file path=ppt/tags/tag3808.xml><?xml version="1.0" encoding="utf-8"?>
<p:tagLst xmlns:p="http://schemas.openxmlformats.org/presentationml/2006/main">
  <p:tag name="KSO_WM_BEAUTIFY_FLAG" val=""/>
</p:tagLst>
</file>

<file path=ppt/tags/tag3809.xml><?xml version="1.0" encoding="utf-8"?>
<p:tagLst xmlns:p="http://schemas.openxmlformats.org/presentationml/2006/main">
  <p:tag name="KSO_WM_BEAUTIFY_FLAG" val=""/>
</p:tagLst>
</file>

<file path=ppt/tags/tag3810.xml><?xml version="1.0" encoding="utf-8"?>
<p:tagLst xmlns:p="http://schemas.openxmlformats.org/presentationml/2006/main">
  <p:tag name="KSO_WM_BEAUTIFY_FLAG" val=""/>
</p:tagLst>
</file>

<file path=ppt/tags/tag3811.xml><?xml version="1.0" encoding="utf-8"?>
<p:tagLst xmlns:p="http://schemas.openxmlformats.org/presentationml/2006/main">
  <p:tag name="KSO_WM_BEAUTIFY_FLAG" val=""/>
</p:tagLst>
</file>

<file path=ppt/tags/tag3812.xml><?xml version="1.0" encoding="utf-8"?>
<p:tagLst xmlns:p="http://schemas.openxmlformats.org/presentationml/2006/main">
  <p:tag name="KSO_WM_BEAUTIFY_FLAG" val=""/>
</p:tagLst>
</file>

<file path=ppt/tags/tag3813.xml><?xml version="1.0" encoding="utf-8"?>
<p:tagLst xmlns:p="http://schemas.openxmlformats.org/presentationml/2006/main">
  <p:tag name="KSO_WM_BEAUTIFY_FLAG" val=""/>
</p:tagLst>
</file>

<file path=ppt/tags/tag3814.xml><?xml version="1.0" encoding="utf-8"?>
<p:tagLst xmlns:p="http://schemas.openxmlformats.org/presentationml/2006/main">
  <p:tag name="KSO_WM_BEAUTIFY_FLAG" val=""/>
</p:tagLst>
</file>

<file path=ppt/tags/tag3815.xml><?xml version="1.0" encoding="utf-8"?>
<p:tagLst xmlns:p="http://schemas.openxmlformats.org/presentationml/2006/main">
  <p:tag name="KSO_WM_BEAUTIFY_FLAG" val=""/>
</p:tagLst>
</file>

<file path=ppt/tags/tag3816.xml><?xml version="1.0" encoding="utf-8"?>
<p:tagLst xmlns:p="http://schemas.openxmlformats.org/presentationml/2006/main">
  <p:tag name="KSO_WM_BEAUTIFY_FLAG" val=""/>
</p:tagLst>
</file>

<file path=ppt/tags/tag3817.xml><?xml version="1.0" encoding="utf-8"?>
<p:tagLst xmlns:p="http://schemas.openxmlformats.org/presentationml/2006/main">
  <p:tag name="KSO_WM_BEAUTIFY_FLAG" val=""/>
</p:tagLst>
</file>

<file path=ppt/tags/tag3818.xml><?xml version="1.0" encoding="utf-8"?>
<p:tagLst xmlns:p="http://schemas.openxmlformats.org/presentationml/2006/main">
  <p:tag name="KSO_WM_BEAUTIFY_FLAG" val=""/>
</p:tagLst>
</file>

<file path=ppt/tags/tag3819.xml><?xml version="1.0" encoding="utf-8"?>
<p:tagLst xmlns:p="http://schemas.openxmlformats.org/presentationml/2006/main">
  <p:tag name="KSO_WM_BEAUTIFY_FLAG" val=""/>
</p:tagLst>
</file>

<file path=ppt/tags/tag3820.xml><?xml version="1.0" encoding="utf-8"?>
<p:tagLst xmlns:p="http://schemas.openxmlformats.org/presentationml/2006/main">
  <p:tag name="KSO_WM_BEAUTIFY_FLAG" val=""/>
</p:tagLst>
</file>

<file path=ppt/tags/tag3821.xml><?xml version="1.0" encoding="utf-8"?>
<p:tagLst xmlns:p="http://schemas.openxmlformats.org/presentationml/2006/main">
  <p:tag name="KSO_WM_BEAUTIFY_FLAG" val=""/>
</p:tagLst>
</file>

<file path=ppt/tags/tag3822.xml><?xml version="1.0" encoding="utf-8"?>
<p:tagLst xmlns:p="http://schemas.openxmlformats.org/presentationml/2006/main">
  <p:tag name="KSO_WM_BEAUTIFY_FLAG" val=""/>
</p:tagLst>
</file>

<file path=ppt/tags/tag3823.xml><?xml version="1.0" encoding="utf-8"?>
<p:tagLst xmlns:p="http://schemas.openxmlformats.org/presentationml/2006/main">
  <p:tag name="KSO_WM_BEAUTIFY_FLAG" val=""/>
</p:tagLst>
</file>

<file path=ppt/tags/tag3824.xml><?xml version="1.0" encoding="utf-8"?>
<p:tagLst xmlns:p="http://schemas.openxmlformats.org/presentationml/2006/main">
  <p:tag name="KSO_WM_BEAUTIFY_FLAG" val=""/>
</p:tagLst>
</file>

<file path=ppt/tags/tag3825.xml><?xml version="1.0" encoding="utf-8"?>
<p:tagLst xmlns:p="http://schemas.openxmlformats.org/presentationml/2006/main">
  <p:tag name="KSO_WM_BEAUTIFY_FLAG" val=""/>
</p:tagLst>
</file>

<file path=ppt/tags/tag3826.xml><?xml version="1.0" encoding="utf-8"?>
<p:tagLst xmlns:p="http://schemas.openxmlformats.org/presentationml/2006/main">
  <p:tag name="KSO_WM_BEAUTIFY_FLAG" val=""/>
</p:tagLst>
</file>

<file path=ppt/tags/tag3827.xml><?xml version="1.0" encoding="utf-8"?>
<p:tagLst xmlns:p="http://schemas.openxmlformats.org/presentationml/2006/main">
  <p:tag name="KSO_WM_BEAUTIFY_FLAG" val=""/>
</p:tagLst>
</file>

<file path=ppt/tags/tag3828.xml><?xml version="1.0" encoding="utf-8"?>
<p:tagLst xmlns:p="http://schemas.openxmlformats.org/presentationml/2006/main">
  <p:tag name="KSO_WM_BEAUTIFY_FLAG" val=""/>
</p:tagLst>
</file>

<file path=ppt/tags/tag3829.xml><?xml version="1.0" encoding="utf-8"?>
<p:tagLst xmlns:p="http://schemas.openxmlformats.org/presentationml/2006/main">
  <p:tag name="KSO_WM_BEAUTIFY_FLAG" val=""/>
</p:tagLst>
</file>

<file path=ppt/tags/tag3830.xml><?xml version="1.0" encoding="utf-8"?>
<p:tagLst xmlns:p="http://schemas.openxmlformats.org/presentationml/2006/main">
  <p:tag name="KSO_WM_BEAUTIFY_FLAG" val=""/>
</p:tagLst>
</file>

<file path=ppt/tags/tag3831.xml><?xml version="1.0" encoding="utf-8"?>
<p:tagLst xmlns:p="http://schemas.openxmlformats.org/presentationml/2006/main">
  <p:tag name="KSO_WM_BEAUTIFY_FLAG" val=""/>
</p:tagLst>
</file>

<file path=ppt/tags/tag3832.xml><?xml version="1.0" encoding="utf-8"?>
<p:tagLst xmlns:p="http://schemas.openxmlformats.org/presentationml/2006/main">
  <p:tag name="KSO_WM_BEAUTIFY_FLAG" val=""/>
</p:tagLst>
</file>

<file path=ppt/tags/tag3833.xml><?xml version="1.0" encoding="utf-8"?>
<p:tagLst xmlns:p="http://schemas.openxmlformats.org/presentationml/2006/main">
  <p:tag name="KSO_WM_BEAUTIFY_FLAG" val=""/>
</p:tagLst>
</file>

<file path=ppt/tags/tag3834.xml><?xml version="1.0" encoding="utf-8"?>
<p:tagLst xmlns:p="http://schemas.openxmlformats.org/presentationml/2006/main">
  <p:tag name="KSO_WM_BEAUTIFY_FLAG" val=""/>
</p:tagLst>
</file>

<file path=ppt/tags/tag3835.xml><?xml version="1.0" encoding="utf-8"?>
<p:tagLst xmlns:p="http://schemas.openxmlformats.org/presentationml/2006/main">
  <p:tag name="KSO_WM_BEAUTIFY_FLAG" val=""/>
</p:tagLst>
</file>

<file path=ppt/tags/tag3836.xml><?xml version="1.0" encoding="utf-8"?>
<p:tagLst xmlns:p="http://schemas.openxmlformats.org/presentationml/2006/main">
  <p:tag name="KSO_WM_BEAUTIFY_FLAG" val=""/>
</p:tagLst>
</file>

<file path=ppt/tags/tag3837.xml><?xml version="1.0" encoding="utf-8"?>
<p:tagLst xmlns:p="http://schemas.openxmlformats.org/presentationml/2006/main">
  <p:tag name="KSO_WM_BEAUTIFY_FLAG" val=""/>
</p:tagLst>
</file>

<file path=ppt/tags/tag3838.xml><?xml version="1.0" encoding="utf-8"?>
<p:tagLst xmlns:p="http://schemas.openxmlformats.org/presentationml/2006/main">
  <p:tag name="KSO_WM_BEAUTIFY_FLAG" val=""/>
</p:tagLst>
</file>

<file path=ppt/tags/tag3839.xml><?xml version="1.0" encoding="utf-8"?>
<p:tagLst xmlns:p="http://schemas.openxmlformats.org/presentationml/2006/main">
  <p:tag name="KSO_WM_BEAUTIFY_FLAG" val=""/>
</p:tagLst>
</file>

<file path=ppt/tags/tag3840.xml><?xml version="1.0" encoding="utf-8"?>
<p:tagLst xmlns:p="http://schemas.openxmlformats.org/presentationml/2006/main">
  <p:tag name="KSO_WM_BEAUTIFY_FLAG" val=""/>
</p:tagLst>
</file>

<file path=ppt/tags/tag3841.xml><?xml version="1.0" encoding="utf-8"?>
<p:tagLst xmlns:p="http://schemas.openxmlformats.org/presentationml/2006/main">
  <p:tag name="KSO_WM_BEAUTIFY_FLAG" val=""/>
</p:tagLst>
</file>

<file path=ppt/tags/tag3842.xml><?xml version="1.0" encoding="utf-8"?>
<p:tagLst xmlns:p="http://schemas.openxmlformats.org/presentationml/2006/main">
  <p:tag name="KSO_WM_BEAUTIFY_FLAG" val=""/>
</p:tagLst>
</file>

<file path=ppt/tags/tag3843.xml><?xml version="1.0" encoding="utf-8"?>
<p:tagLst xmlns:p="http://schemas.openxmlformats.org/presentationml/2006/main">
  <p:tag name="KSO_WM_BEAUTIFY_FLAG" val=""/>
</p:tagLst>
</file>

<file path=ppt/tags/tag3844.xml><?xml version="1.0" encoding="utf-8"?>
<p:tagLst xmlns:p="http://schemas.openxmlformats.org/presentationml/2006/main">
  <p:tag name="KSO_WM_BEAUTIFY_FLAG" val=""/>
</p:tagLst>
</file>

<file path=ppt/tags/tag3845.xml><?xml version="1.0" encoding="utf-8"?>
<p:tagLst xmlns:p="http://schemas.openxmlformats.org/presentationml/2006/main">
  <p:tag name="KSO_WM_BEAUTIFY_FLAG" val=""/>
</p:tagLst>
</file>

<file path=ppt/tags/tag3846.xml><?xml version="1.0" encoding="utf-8"?>
<p:tagLst xmlns:p="http://schemas.openxmlformats.org/presentationml/2006/main">
  <p:tag name="KSO_WM_BEAUTIFY_FLAG" val=""/>
</p:tagLst>
</file>

<file path=ppt/tags/tag3847.xml><?xml version="1.0" encoding="utf-8"?>
<p:tagLst xmlns:p="http://schemas.openxmlformats.org/presentationml/2006/main">
  <p:tag name="KSO_WM_BEAUTIFY_FLAG" val=""/>
</p:tagLst>
</file>

<file path=ppt/tags/tag3848.xml><?xml version="1.0" encoding="utf-8"?>
<p:tagLst xmlns:p="http://schemas.openxmlformats.org/presentationml/2006/main">
  <p:tag name="KSO_WM_BEAUTIFY_FLAG" val=""/>
</p:tagLst>
</file>

<file path=ppt/tags/tag3849.xml><?xml version="1.0" encoding="utf-8"?>
<p:tagLst xmlns:p="http://schemas.openxmlformats.org/presentationml/2006/main">
  <p:tag name="KSO_WM_BEAUTIFY_FLAG" val=""/>
</p:tagLst>
</file>

<file path=ppt/tags/tag3850.xml><?xml version="1.0" encoding="utf-8"?>
<p:tagLst xmlns:p="http://schemas.openxmlformats.org/presentationml/2006/main">
  <p:tag name="KSO_WM_BEAUTIFY_FLAG" val=""/>
</p:tagLst>
</file>

<file path=ppt/tags/tag3851.xml><?xml version="1.0" encoding="utf-8"?>
<p:tagLst xmlns:p="http://schemas.openxmlformats.org/presentationml/2006/main">
  <p:tag name="KSO_WM_BEAUTIFY_FLAG" val=""/>
</p:tagLst>
</file>

<file path=ppt/tags/tag3852.xml><?xml version="1.0" encoding="utf-8"?>
<p:tagLst xmlns:p="http://schemas.openxmlformats.org/presentationml/2006/main">
  <p:tag name="KSO_WM_BEAUTIFY_FLAG" val=""/>
</p:tagLst>
</file>

<file path=ppt/tags/tag3853.xml><?xml version="1.0" encoding="utf-8"?>
<p:tagLst xmlns:p="http://schemas.openxmlformats.org/presentationml/2006/main">
  <p:tag name="KSO_WM_BEAUTIFY_FLAG" val=""/>
</p:tagLst>
</file>

<file path=ppt/tags/tag3854.xml><?xml version="1.0" encoding="utf-8"?>
<p:tagLst xmlns:p="http://schemas.openxmlformats.org/presentationml/2006/main">
  <p:tag name="KSO_WM_BEAUTIFY_FLAG" val=""/>
</p:tagLst>
</file>

<file path=ppt/tags/tag3855.xml><?xml version="1.0" encoding="utf-8"?>
<p:tagLst xmlns:p="http://schemas.openxmlformats.org/presentationml/2006/main">
  <p:tag name="KSO_WM_BEAUTIFY_FLAG" val=""/>
</p:tagLst>
</file>

<file path=ppt/tags/tag3856.xml><?xml version="1.0" encoding="utf-8"?>
<p:tagLst xmlns:p="http://schemas.openxmlformats.org/presentationml/2006/main">
  <p:tag name="KSO_WM_BEAUTIFY_FLAG" val=""/>
</p:tagLst>
</file>

<file path=ppt/tags/tag3857.xml><?xml version="1.0" encoding="utf-8"?>
<p:tagLst xmlns:p="http://schemas.openxmlformats.org/presentationml/2006/main">
  <p:tag name="KSO_WM_BEAUTIFY_FLAG" val=""/>
</p:tagLst>
</file>

<file path=ppt/tags/tag3858.xml><?xml version="1.0" encoding="utf-8"?>
<p:tagLst xmlns:p="http://schemas.openxmlformats.org/presentationml/2006/main">
  <p:tag name="KSO_WM_BEAUTIFY_FLAG" val=""/>
</p:tagLst>
</file>

<file path=ppt/tags/tag3859.xml><?xml version="1.0" encoding="utf-8"?>
<p:tagLst xmlns:p="http://schemas.openxmlformats.org/presentationml/2006/main">
  <p:tag name="KSO_WM_BEAUTIFY_FLAG" val=""/>
</p:tagLst>
</file>

<file path=ppt/tags/tag3860.xml><?xml version="1.0" encoding="utf-8"?>
<p:tagLst xmlns:p="http://schemas.openxmlformats.org/presentationml/2006/main">
  <p:tag name="KSO_WM_BEAUTIFY_FLAG" val=""/>
</p:tagLst>
</file>

<file path=ppt/tags/tag3861.xml><?xml version="1.0" encoding="utf-8"?>
<p:tagLst xmlns:p="http://schemas.openxmlformats.org/presentationml/2006/main">
  <p:tag name="KSO_WM_BEAUTIFY_FLAG" val=""/>
</p:tagLst>
</file>

<file path=ppt/tags/tag3862.xml><?xml version="1.0" encoding="utf-8"?>
<p:tagLst xmlns:p="http://schemas.openxmlformats.org/presentationml/2006/main">
  <p:tag name="KSO_WM_BEAUTIFY_FLAG" val=""/>
</p:tagLst>
</file>

<file path=ppt/tags/tag3863.xml><?xml version="1.0" encoding="utf-8"?>
<p:tagLst xmlns:p="http://schemas.openxmlformats.org/presentationml/2006/main">
  <p:tag name="KSO_WM_BEAUTIFY_FLAG" val=""/>
</p:tagLst>
</file>

<file path=ppt/tags/tag3864.xml><?xml version="1.0" encoding="utf-8"?>
<p:tagLst xmlns:p="http://schemas.openxmlformats.org/presentationml/2006/main">
  <p:tag name="KSO_WM_BEAUTIFY_FLAG" val=""/>
</p:tagLst>
</file>

<file path=ppt/tags/tag3865.xml><?xml version="1.0" encoding="utf-8"?>
<p:tagLst xmlns:p="http://schemas.openxmlformats.org/presentationml/2006/main">
  <p:tag name="KSO_WM_BEAUTIFY_FLAG" val=""/>
</p:tagLst>
</file>

<file path=ppt/tags/tag3866.xml><?xml version="1.0" encoding="utf-8"?>
<p:tagLst xmlns:p="http://schemas.openxmlformats.org/presentationml/2006/main">
  <p:tag name="KSO_WM_BEAUTIFY_FLAG" val=""/>
</p:tagLst>
</file>

<file path=ppt/tags/tag3867.xml><?xml version="1.0" encoding="utf-8"?>
<p:tagLst xmlns:p="http://schemas.openxmlformats.org/presentationml/2006/main">
  <p:tag name="KSO_WM_BEAUTIFY_FLAG" val=""/>
</p:tagLst>
</file>

<file path=ppt/tags/tag3868.xml><?xml version="1.0" encoding="utf-8"?>
<p:tagLst xmlns:p="http://schemas.openxmlformats.org/presentationml/2006/main">
  <p:tag name="KSO_WM_BEAUTIFY_FLAG" val=""/>
</p:tagLst>
</file>

<file path=ppt/tags/tag3869.xml><?xml version="1.0" encoding="utf-8"?>
<p:tagLst xmlns:p="http://schemas.openxmlformats.org/presentationml/2006/main">
  <p:tag name="KSO_WM_BEAUTIFY_FLAG" val=""/>
</p:tagLst>
</file>

<file path=ppt/tags/tag3870.xml><?xml version="1.0" encoding="utf-8"?>
<p:tagLst xmlns:p="http://schemas.openxmlformats.org/presentationml/2006/main">
  <p:tag name="KSO_WM_BEAUTIFY_FLAG" val=""/>
</p:tagLst>
</file>

<file path=ppt/tags/tag3871.xml><?xml version="1.0" encoding="utf-8"?>
<p:tagLst xmlns:p="http://schemas.openxmlformats.org/presentationml/2006/main">
  <p:tag name="KSO_WM_BEAUTIFY_FLAG" val=""/>
</p:tagLst>
</file>

<file path=ppt/tags/tag3872.xml><?xml version="1.0" encoding="utf-8"?>
<p:tagLst xmlns:p="http://schemas.openxmlformats.org/presentationml/2006/main">
  <p:tag name="KSO_WM_BEAUTIFY_FLAG" val=""/>
</p:tagLst>
</file>

<file path=ppt/tags/tag3873.xml><?xml version="1.0" encoding="utf-8"?>
<p:tagLst xmlns:p="http://schemas.openxmlformats.org/presentationml/2006/main">
  <p:tag name="KSO_WM_BEAUTIFY_FLAG" val=""/>
</p:tagLst>
</file>

<file path=ppt/tags/tag3874.xml><?xml version="1.0" encoding="utf-8"?>
<p:tagLst xmlns:p="http://schemas.openxmlformats.org/presentationml/2006/main">
  <p:tag name="KSO_WM_BEAUTIFY_FLAG" val=""/>
</p:tagLst>
</file>

<file path=ppt/tags/tag3875.xml><?xml version="1.0" encoding="utf-8"?>
<p:tagLst xmlns:p="http://schemas.openxmlformats.org/presentationml/2006/main">
  <p:tag name="KSO_WM_BEAUTIFY_FLAG" val=""/>
</p:tagLst>
</file>

<file path=ppt/tags/tag3876.xml><?xml version="1.0" encoding="utf-8"?>
<p:tagLst xmlns:p="http://schemas.openxmlformats.org/presentationml/2006/main">
  <p:tag name="KSO_WM_BEAUTIFY_FLAG" val=""/>
</p:tagLst>
</file>

<file path=ppt/tags/tag3877.xml><?xml version="1.0" encoding="utf-8"?>
<p:tagLst xmlns:p="http://schemas.openxmlformats.org/presentationml/2006/main">
  <p:tag name="KSO_WM_BEAUTIFY_FLAG" val=""/>
</p:tagLst>
</file>

<file path=ppt/tags/tag3878.xml><?xml version="1.0" encoding="utf-8"?>
<p:tagLst xmlns:p="http://schemas.openxmlformats.org/presentationml/2006/main">
  <p:tag name="KSO_WM_BEAUTIFY_FLAG" val=""/>
</p:tagLst>
</file>

<file path=ppt/tags/tag3879.xml><?xml version="1.0" encoding="utf-8"?>
<p:tagLst xmlns:p="http://schemas.openxmlformats.org/presentationml/2006/main">
  <p:tag name="KSO_WM_BEAUTIFY_FLAG" val=""/>
</p:tagLst>
</file>

<file path=ppt/tags/tag3880.xml><?xml version="1.0" encoding="utf-8"?>
<p:tagLst xmlns:p="http://schemas.openxmlformats.org/presentationml/2006/main">
  <p:tag name="KSO_WM_BEAUTIFY_FLAG" val=""/>
</p:tagLst>
</file>

<file path=ppt/tags/tag3881.xml><?xml version="1.0" encoding="utf-8"?>
<p:tagLst xmlns:p="http://schemas.openxmlformats.org/presentationml/2006/main">
  <p:tag name="KSO_WM_BEAUTIFY_FLAG" val=""/>
</p:tagLst>
</file>

<file path=ppt/tags/tag3882.xml><?xml version="1.0" encoding="utf-8"?>
<p:tagLst xmlns:p="http://schemas.openxmlformats.org/presentationml/2006/main">
  <p:tag name="KSO_WM_BEAUTIFY_FLAG" val=""/>
</p:tagLst>
</file>

<file path=ppt/tags/tag3883.xml><?xml version="1.0" encoding="utf-8"?>
<p:tagLst xmlns:p="http://schemas.openxmlformats.org/presentationml/2006/main">
  <p:tag name="KSO_WM_BEAUTIFY_FLAG" val=""/>
</p:tagLst>
</file>

<file path=ppt/tags/tag3884.xml><?xml version="1.0" encoding="utf-8"?>
<p:tagLst xmlns:p="http://schemas.openxmlformats.org/presentationml/2006/main">
  <p:tag name="KSO_WM_BEAUTIFY_FLAG" val=""/>
</p:tagLst>
</file>

<file path=ppt/tags/tag3885.xml><?xml version="1.0" encoding="utf-8"?>
<p:tagLst xmlns:p="http://schemas.openxmlformats.org/presentationml/2006/main">
  <p:tag name="KSO_WM_BEAUTIFY_FLAG" val=""/>
</p:tagLst>
</file>

<file path=ppt/tags/tag3886.xml><?xml version="1.0" encoding="utf-8"?>
<p:tagLst xmlns:p="http://schemas.openxmlformats.org/presentationml/2006/main">
  <p:tag name="KSO_WM_BEAUTIFY_FLAG" val=""/>
</p:tagLst>
</file>

<file path=ppt/tags/tag3887.xml><?xml version="1.0" encoding="utf-8"?>
<p:tagLst xmlns:p="http://schemas.openxmlformats.org/presentationml/2006/main">
  <p:tag name="KSO_WM_BEAUTIFY_FLAG" val=""/>
</p:tagLst>
</file>

<file path=ppt/tags/tag3888.xml><?xml version="1.0" encoding="utf-8"?>
<p:tagLst xmlns:p="http://schemas.openxmlformats.org/presentationml/2006/main">
  <p:tag name="KSO_WM_BEAUTIFY_FLAG" val=""/>
</p:tagLst>
</file>

<file path=ppt/tags/tag3889.xml><?xml version="1.0" encoding="utf-8"?>
<p:tagLst xmlns:p="http://schemas.openxmlformats.org/presentationml/2006/main">
  <p:tag name="KSO_WM_BEAUTIFY_FLAG" val=""/>
</p:tagLst>
</file>

<file path=ppt/tags/tag3890.xml><?xml version="1.0" encoding="utf-8"?>
<p:tagLst xmlns:p="http://schemas.openxmlformats.org/presentationml/2006/main">
  <p:tag name="KSO_WM_BEAUTIFY_FLAG" val=""/>
</p:tagLst>
</file>

<file path=ppt/tags/tag3891.xml><?xml version="1.0" encoding="utf-8"?>
<p:tagLst xmlns:p="http://schemas.openxmlformats.org/presentationml/2006/main">
  <p:tag name="KSO_WM_BEAUTIFY_FLAG" val=""/>
</p:tagLst>
</file>

<file path=ppt/tags/tag3892.xml><?xml version="1.0" encoding="utf-8"?>
<p:tagLst xmlns:p="http://schemas.openxmlformats.org/presentationml/2006/main">
  <p:tag name="KSO_WM_BEAUTIFY_FLAG" val=""/>
</p:tagLst>
</file>

<file path=ppt/tags/tag3893.xml><?xml version="1.0" encoding="utf-8"?>
<p:tagLst xmlns:p="http://schemas.openxmlformats.org/presentationml/2006/main">
  <p:tag name="KSO_WM_BEAUTIFY_FLAG" val=""/>
</p:tagLst>
</file>

<file path=ppt/tags/tag3894.xml><?xml version="1.0" encoding="utf-8"?>
<p:tagLst xmlns:p="http://schemas.openxmlformats.org/presentationml/2006/main">
  <p:tag name="KSO_WM_BEAUTIFY_FLAG" val=""/>
</p:tagLst>
</file>

<file path=ppt/tags/tag3895.xml><?xml version="1.0" encoding="utf-8"?>
<p:tagLst xmlns:p="http://schemas.openxmlformats.org/presentationml/2006/main">
  <p:tag name="KSO_WM_BEAUTIFY_FLAG" val=""/>
</p:tagLst>
</file>

<file path=ppt/tags/tag3896.xml><?xml version="1.0" encoding="utf-8"?>
<p:tagLst xmlns:p="http://schemas.openxmlformats.org/presentationml/2006/main">
  <p:tag name="KSO_WM_BEAUTIFY_FLAG" val=""/>
</p:tagLst>
</file>

<file path=ppt/tags/tag3897.xml><?xml version="1.0" encoding="utf-8"?>
<p:tagLst xmlns:p="http://schemas.openxmlformats.org/presentationml/2006/main">
  <p:tag name="KSO_WM_BEAUTIFY_FLAG" val=""/>
</p:tagLst>
</file>

<file path=ppt/tags/tag3898.xml><?xml version="1.0" encoding="utf-8"?>
<p:tagLst xmlns:p="http://schemas.openxmlformats.org/presentationml/2006/main">
  <p:tag name="KSO_WM_BEAUTIFY_FLAG" val=""/>
</p:tagLst>
</file>

<file path=ppt/tags/tag3899.xml><?xml version="1.0" encoding="utf-8"?>
<p:tagLst xmlns:p="http://schemas.openxmlformats.org/presentationml/2006/main">
  <p:tag name="KSO_WM_BEAUTIFY_FLAG" val=""/>
</p:tagLst>
</file>

<file path=ppt/tags/tag3900.xml><?xml version="1.0" encoding="utf-8"?>
<p:tagLst xmlns:p="http://schemas.openxmlformats.org/presentationml/2006/main">
  <p:tag name="KSO_WM_BEAUTIFY_FLAG" val=""/>
</p:tagLst>
</file>

<file path=ppt/tags/tag3901.xml><?xml version="1.0" encoding="utf-8"?>
<p:tagLst xmlns:p="http://schemas.openxmlformats.org/presentationml/2006/main">
  <p:tag name="KSO_WM_BEAUTIFY_FLAG" val=""/>
</p:tagLst>
</file>

<file path=ppt/tags/tag3902.xml><?xml version="1.0" encoding="utf-8"?>
<p:tagLst xmlns:p="http://schemas.openxmlformats.org/presentationml/2006/main">
  <p:tag name="KSO_WM_BEAUTIFY_FLAG" val=""/>
</p:tagLst>
</file>

<file path=ppt/tags/tag3903.xml><?xml version="1.0" encoding="utf-8"?>
<p:tagLst xmlns:p="http://schemas.openxmlformats.org/presentationml/2006/main">
  <p:tag name="KSO_WM_BEAUTIFY_FLAG" val=""/>
</p:tagLst>
</file>

<file path=ppt/tags/tag3904.xml><?xml version="1.0" encoding="utf-8"?>
<p:tagLst xmlns:p="http://schemas.openxmlformats.org/presentationml/2006/main">
  <p:tag name="KSO_WM_BEAUTIFY_FLAG" val=""/>
</p:tagLst>
</file>

<file path=ppt/tags/tag3905.xml><?xml version="1.0" encoding="utf-8"?>
<p:tagLst xmlns:p="http://schemas.openxmlformats.org/presentationml/2006/main">
  <p:tag name="KSO_WM_BEAUTIFY_FLAG" val=""/>
</p:tagLst>
</file>

<file path=ppt/tags/tag3906.xml><?xml version="1.0" encoding="utf-8"?>
<p:tagLst xmlns:p="http://schemas.openxmlformats.org/presentationml/2006/main">
  <p:tag name="KSO_WM_BEAUTIFY_FLAG" val=""/>
</p:tagLst>
</file>

<file path=ppt/tags/tag3907.xml><?xml version="1.0" encoding="utf-8"?>
<p:tagLst xmlns:p="http://schemas.openxmlformats.org/presentationml/2006/main">
  <p:tag name="KSO_WM_BEAUTIFY_FLAG" val=""/>
</p:tagLst>
</file>

<file path=ppt/tags/tag3908.xml><?xml version="1.0" encoding="utf-8"?>
<p:tagLst xmlns:p="http://schemas.openxmlformats.org/presentationml/2006/main">
  <p:tag name="KSO_WM_BEAUTIFY_FLAG" val=""/>
</p:tagLst>
</file>

<file path=ppt/tags/tag3909.xml><?xml version="1.0" encoding="utf-8"?>
<p:tagLst xmlns:p="http://schemas.openxmlformats.org/presentationml/2006/main">
  <p:tag name="KSO_WM_BEAUTIFY_FLAG" val=""/>
</p:tagLst>
</file>

<file path=ppt/tags/tag3910.xml><?xml version="1.0" encoding="utf-8"?>
<p:tagLst xmlns:p="http://schemas.openxmlformats.org/presentationml/2006/main">
  <p:tag name="KSO_WM_BEAUTIFY_FLAG" val=""/>
</p:tagLst>
</file>

<file path=ppt/tags/tag3911.xml><?xml version="1.0" encoding="utf-8"?>
<p:tagLst xmlns:p="http://schemas.openxmlformats.org/presentationml/2006/main">
  <p:tag name="KSO_WM_BEAUTIFY_FLAG" val=""/>
</p:tagLst>
</file>

<file path=ppt/tags/tag3912.xml><?xml version="1.0" encoding="utf-8"?>
<p:tagLst xmlns:p="http://schemas.openxmlformats.org/presentationml/2006/main">
  <p:tag name="KSO_WM_BEAUTIFY_FLAG" val=""/>
</p:tagLst>
</file>

<file path=ppt/tags/tag3913.xml><?xml version="1.0" encoding="utf-8"?>
<p:tagLst xmlns:p="http://schemas.openxmlformats.org/presentationml/2006/main">
  <p:tag name="KSO_WM_BEAUTIFY_FLAG" val=""/>
</p:tagLst>
</file>

<file path=ppt/tags/tag3914.xml><?xml version="1.0" encoding="utf-8"?>
<p:tagLst xmlns:p="http://schemas.openxmlformats.org/presentationml/2006/main">
  <p:tag name="KSO_WM_BEAUTIFY_FLAG" val=""/>
</p:tagLst>
</file>

<file path=ppt/tags/tag3915.xml><?xml version="1.0" encoding="utf-8"?>
<p:tagLst xmlns:p="http://schemas.openxmlformats.org/presentationml/2006/main">
  <p:tag name="KSO_WM_BEAUTIFY_FLAG" val=""/>
</p:tagLst>
</file>

<file path=ppt/tags/tag3916.xml><?xml version="1.0" encoding="utf-8"?>
<p:tagLst xmlns:p="http://schemas.openxmlformats.org/presentationml/2006/main">
  <p:tag name="KSO_WM_BEAUTIFY_FLAG" val=""/>
</p:tagLst>
</file>

<file path=ppt/tags/tag3917.xml><?xml version="1.0" encoding="utf-8"?>
<p:tagLst xmlns:p="http://schemas.openxmlformats.org/presentationml/2006/main">
  <p:tag name="KSO_WM_BEAUTIFY_FLAG" val=""/>
</p:tagLst>
</file>

<file path=ppt/tags/tag3918.xml><?xml version="1.0" encoding="utf-8"?>
<p:tagLst xmlns:p="http://schemas.openxmlformats.org/presentationml/2006/main">
  <p:tag name="KSO_WM_BEAUTIFY_FLAG" val=""/>
</p:tagLst>
</file>

<file path=ppt/tags/tag3919.xml><?xml version="1.0" encoding="utf-8"?>
<p:tagLst xmlns:p="http://schemas.openxmlformats.org/presentationml/2006/main">
  <p:tag name="KSO_WM_BEAUTIFY_FLAG" val=""/>
</p:tagLst>
</file>

<file path=ppt/tags/tag3920.xml><?xml version="1.0" encoding="utf-8"?>
<p:tagLst xmlns:p="http://schemas.openxmlformats.org/presentationml/2006/main">
  <p:tag name="KSO_WM_BEAUTIFY_FLAG" val=""/>
</p:tagLst>
</file>

<file path=ppt/tags/tag3921.xml><?xml version="1.0" encoding="utf-8"?>
<p:tagLst xmlns:p="http://schemas.openxmlformats.org/presentationml/2006/main">
  <p:tag name="KSO_WM_BEAUTIFY_FLAG" val=""/>
</p:tagLst>
</file>

<file path=ppt/tags/tag3922.xml><?xml version="1.0" encoding="utf-8"?>
<p:tagLst xmlns:p="http://schemas.openxmlformats.org/presentationml/2006/main">
  <p:tag name="KSO_WM_BEAUTIFY_FLAG" val=""/>
</p:tagLst>
</file>

<file path=ppt/tags/tag3923.xml><?xml version="1.0" encoding="utf-8"?>
<p:tagLst xmlns:p="http://schemas.openxmlformats.org/presentationml/2006/main">
  <p:tag name="KSO_WM_BEAUTIFY_FLAG" val=""/>
</p:tagLst>
</file>

<file path=ppt/tags/tag3924.xml><?xml version="1.0" encoding="utf-8"?>
<p:tagLst xmlns:p="http://schemas.openxmlformats.org/presentationml/2006/main">
  <p:tag name="KSO_WM_BEAUTIFY_FLAG" val=""/>
</p:tagLst>
</file>

<file path=ppt/tags/tag3925.xml><?xml version="1.0" encoding="utf-8"?>
<p:tagLst xmlns:p="http://schemas.openxmlformats.org/presentationml/2006/main">
  <p:tag name="KSO_WM_BEAUTIFY_FLAG" val=""/>
</p:tagLst>
</file>

<file path=ppt/tags/tag3926.xml><?xml version="1.0" encoding="utf-8"?>
<p:tagLst xmlns:p="http://schemas.openxmlformats.org/presentationml/2006/main">
  <p:tag name="KSO_WM_BEAUTIFY_FLAG" val=""/>
</p:tagLst>
</file>

<file path=ppt/tags/tag3927.xml><?xml version="1.0" encoding="utf-8"?>
<p:tagLst xmlns:p="http://schemas.openxmlformats.org/presentationml/2006/main">
  <p:tag name="KSO_WM_BEAUTIFY_FLAG" val=""/>
</p:tagLst>
</file>

<file path=ppt/tags/tag3928.xml><?xml version="1.0" encoding="utf-8"?>
<p:tagLst xmlns:p="http://schemas.openxmlformats.org/presentationml/2006/main">
  <p:tag name="KSO_WM_BEAUTIFY_FLAG" val=""/>
</p:tagLst>
</file>

<file path=ppt/tags/tag3929.xml><?xml version="1.0" encoding="utf-8"?>
<p:tagLst xmlns:p="http://schemas.openxmlformats.org/presentationml/2006/main">
  <p:tag name="KSO_WM_BEAUTIFY_FLAG" val=""/>
</p:tagLst>
</file>

<file path=ppt/tags/tag3930.xml><?xml version="1.0" encoding="utf-8"?>
<p:tagLst xmlns:p="http://schemas.openxmlformats.org/presentationml/2006/main">
  <p:tag name="KSO_WM_BEAUTIFY_FLAG" val=""/>
</p:tagLst>
</file>

<file path=ppt/tags/tag3931.xml><?xml version="1.0" encoding="utf-8"?>
<p:tagLst xmlns:p="http://schemas.openxmlformats.org/presentationml/2006/main">
  <p:tag name="KSO_WM_BEAUTIFY_FLAG" val=""/>
</p:tagLst>
</file>

<file path=ppt/tags/tag3932.xml><?xml version="1.0" encoding="utf-8"?>
<p:tagLst xmlns:p="http://schemas.openxmlformats.org/presentationml/2006/main">
  <p:tag name="KSO_WM_BEAUTIFY_FLAG" val=""/>
</p:tagLst>
</file>

<file path=ppt/tags/tag3933.xml><?xml version="1.0" encoding="utf-8"?>
<p:tagLst xmlns:p="http://schemas.openxmlformats.org/presentationml/2006/main">
  <p:tag name="KSO_WM_BEAUTIFY_FLAG" val=""/>
</p:tagLst>
</file>

<file path=ppt/tags/tag3934.xml><?xml version="1.0" encoding="utf-8"?>
<p:tagLst xmlns:p="http://schemas.openxmlformats.org/presentationml/2006/main">
  <p:tag name="KSO_WM_BEAUTIFY_FLAG" val=""/>
</p:tagLst>
</file>

<file path=ppt/tags/tag3935.xml><?xml version="1.0" encoding="utf-8"?>
<p:tagLst xmlns:p="http://schemas.openxmlformats.org/presentationml/2006/main">
  <p:tag name="KSO_WM_BEAUTIFY_FLAG" val=""/>
</p:tagLst>
</file>

<file path=ppt/tags/tag3936.xml><?xml version="1.0" encoding="utf-8"?>
<p:tagLst xmlns:p="http://schemas.openxmlformats.org/presentationml/2006/main">
  <p:tag name="KSO_WM_BEAUTIFY_FLAG" val=""/>
</p:tagLst>
</file>

<file path=ppt/tags/tag3937.xml><?xml version="1.0" encoding="utf-8"?>
<p:tagLst xmlns:p="http://schemas.openxmlformats.org/presentationml/2006/main">
  <p:tag name="KSO_WM_BEAUTIFY_FLAG" val=""/>
</p:tagLst>
</file>

<file path=ppt/tags/tag3938.xml><?xml version="1.0" encoding="utf-8"?>
<p:tagLst xmlns:p="http://schemas.openxmlformats.org/presentationml/2006/main">
  <p:tag name="KSO_WM_BEAUTIFY_FLAG" val=""/>
</p:tagLst>
</file>

<file path=ppt/tags/tag3939.xml><?xml version="1.0" encoding="utf-8"?>
<p:tagLst xmlns:p="http://schemas.openxmlformats.org/presentationml/2006/main">
  <p:tag name="KSO_WM_BEAUTIFY_FLAG" val=""/>
</p:tagLst>
</file>

<file path=ppt/tags/tag3940.xml><?xml version="1.0" encoding="utf-8"?>
<p:tagLst xmlns:p="http://schemas.openxmlformats.org/presentationml/2006/main">
  <p:tag name="KSO_WM_BEAUTIFY_FLAG" val=""/>
</p:tagLst>
</file>

<file path=ppt/tags/tag3941.xml><?xml version="1.0" encoding="utf-8"?>
<p:tagLst xmlns:p="http://schemas.openxmlformats.org/presentationml/2006/main">
  <p:tag name="KSO_WM_BEAUTIFY_FLAG" val=""/>
</p:tagLst>
</file>

<file path=ppt/tags/tag3942.xml><?xml version="1.0" encoding="utf-8"?>
<p:tagLst xmlns:p="http://schemas.openxmlformats.org/presentationml/2006/main">
  <p:tag name="KSO_WM_BEAUTIFY_FLAG" val=""/>
</p:tagLst>
</file>

<file path=ppt/tags/tag3943.xml><?xml version="1.0" encoding="utf-8"?>
<p:tagLst xmlns:p="http://schemas.openxmlformats.org/presentationml/2006/main">
  <p:tag name="KSO_WM_BEAUTIFY_FLAG" val=""/>
</p:tagLst>
</file>

<file path=ppt/tags/tag3944.xml><?xml version="1.0" encoding="utf-8"?>
<p:tagLst xmlns:p="http://schemas.openxmlformats.org/presentationml/2006/main">
  <p:tag name="KSO_WM_BEAUTIFY_FLAG" val=""/>
</p:tagLst>
</file>

<file path=ppt/tags/tag3945.xml><?xml version="1.0" encoding="utf-8"?>
<p:tagLst xmlns:p="http://schemas.openxmlformats.org/presentationml/2006/main">
  <p:tag name="KSO_WM_BEAUTIFY_FLAG" val=""/>
</p:tagLst>
</file>

<file path=ppt/tags/tag3946.xml><?xml version="1.0" encoding="utf-8"?>
<p:tagLst xmlns:p="http://schemas.openxmlformats.org/presentationml/2006/main">
  <p:tag name="KSO_WM_BEAUTIFY_FLAG" val=""/>
</p:tagLst>
</file>

<file path=ppt/tags/tag3947.xml><?xml version="1.0" encoding="utf-8"?>
<p:tagLst xmlns:p="http://schemas.openxmlformats.org/presentationml/2006/main">
  <p:tag name="KSO_WM_BEAUTIFY_FLAG" val=""/>
</p:tagLst>
</file>

<file path=ppt/tags/tag3948.xml><?xml version="1.0" encoding="utf-8"?>
<p:tagLst xmlns:p="http://schemas.openxmlformats.org/presentationml/2006/main">
  <p:tag name="KSO_WM_BEAUTIFY_FLAG" val=""/>
</p:tagLst>
</file>

<file path=ppt/tags/tag3949.xml><?xml version="1.0" encoding="utf-8"?>
<p:tagLst xmlns:p="http://schemas.openxmlformats.org/presentationml/2006/main">
  <p:tag name="KSO_WM_BEAUTIFY_FLAG" val=""/>
</p:tagLst>
</file>

<file path=ppt/tags/tag3950.xml><?xml version="1.0" encoding="utf-8"?>
<p:tagLst xmlns:p="http://schemas.openxmlformats.org/presentationml/2006/main">
  <p:tag name="KSO_WM_BEAUTIFY_FLAG" val=""/>
</p:tagLst>
</file>

<file path=ppt/tags/tag3951.xml><?xml version="1.0" encoding="utf-8"?>
<p:tagLst xmlns:p="http://schemas.openxmlformats.org/presentationml/2006/main">
  <p:tag name="KSO_WM_BEAUTIFY_FLAG" val=""/>
</p:tagLst>
</file>

<file path=ppt/tags/tag3952.xml><?xml version="1.0" encoding="utf-8"?>
<p:tagLst xmlns:p="http://schemas.openxmlformats.org/presentationml/2006/main">
  <p:tag name="KSO_WM_BEAUTIFY_FLAG" val=""/>
</p:tagLst>
</file>

<file path=ppt/tags/tag3953.xml><?xml version="1.0" encoding="utf-8"?>
<p:tagLst xmlns:p="http://schemas.openxmlformats.org/presentationml/2006/main">
  <p:tag name="KSO_WM_BEAUTIFY_FLAG" val=""/>
</p:tagLst>
</file>

<file path=ppt/tags/tag3954.xml><?xml version="1.0" encoding="utf-8"?>
<p:tagLst xmlns:p="http://schemas.openxmlformats.org/presentationml/2006/main">
  <p:tag name="KSO_WM_BEAUTIFY_FLAG" val=""/>
</p:tagLst>
</file>

<file path=ppt/tags/tag3955.xml><?xml version="1.0" encoding="utf-8"?>
<p:tagLst xmlns:p="http://schemas.openxmlformats.org/presentationml/2006/main">
  <p:tag name="KSO_WM_BEAUTIFY_FLAG" val=""/>
</p:tagLst>
</file>

<file path=ppt/tags/tag3956.xml><?xml version="1.0" encoding="utf-8"?>
<p:tagLst xmlns:p="http://schemas.openxmlformats.org/presentationml/2006/main">
  <p:tag name="KSO_WM_BEAUTIFY_FLAG" val=""/>
</p:tagLst>
</file>

<file path=ppt/tags/tag3957.xml><?xml version="1.0" encoding="utf-8"?>
<p:tagLst xmlns:p="http://schemas.openxmlformats.org/presentationml/2006/main">
  <p:tag name="KSO_WM_BEAUTIFY_FLAG" val=""/>
</p:tagLst>
</file>

<file path=ppt/tags/tag3958.xml><?xml version="1.0" encoding="utf-8"?>
<p:tagLst xmlns:p="http://schemas.openxmlformats.org/presentationml/2006/main">
  <p:tag name="KSO_WM_BEAUTIFY_FLAG" val=""/>
</p:tagLst>
</file>

<file path=ppt/tags/tag3959.xml><?xml version="1.0" encoding="utf-8"?>
<p:tagLst xmlns:p="http://schemas.openxmlformats.org/presentationml/2006/main">
  <p:tag name="KSO_WM_BEAUTIFY_FLAG" val=""/>
</p:tagLst>
</file>

<file path=ppt/tags/tag3960.xml><?xml version="1.0" encoding="utf-8"?>
<p:tagLst xmlns:p="http://schemas.openxmlformats.org/presentationml/2006/main">
  <p:tag name="KSO_WM_BEAUTIFY_FLAG" val=""/>
</p:tagLst>
</file>

<file path=ppt/tags/tag3961.xml><?xml version="1.0" encoding="utf-8"?>
<p:tagLst xmlns:p="http://schemas.openxmlformats.org/presentationml/2006/main">
  <p:tag name="KSO_WM_BEAUTIFY_FLAG" val=""/>
</p:tagLst>
</file>

<file path=ppt/tags/tag3962.xml><?xml version="1.0" encoding="utf-8"?>
<p:tagLst xmlns:p="http://schemas.openxmlformats.org/presentationml/2006/main">
  <p:tag name="KSO_WM_BEAUTIFY_FLAG" val=""/>
</p:tagLst>
</file>

<file path=ppt/tags/tag3963.xml><?xml version="1.0" encoding="utf-8"?>
<p:tagLst xmlns:p="http://schemas.openxmlformats.org/presentationml/2006/main">
  <p:tag name="KSO_WM_BEAUTIFY_FLAG" val=""/>
</p:tagLst>
</file>

<file path=ppt/tags/tag3964.xml><?xml version="1.0" encoding="utf-8"?>
<p:tagLst xmlns:p="http://schemas.openxmlformats.org/presentationml/2006/main">
  <p:tag name="KSO_WM_BEAUTIFY_FLAG" val=""/>
</p:tagLst>
</file>

<file path=ppt/tags/tag3965.xml><?xml version="1.0" encoding="utf-8"?>
<p:tagLst xmlns:p="http://schemas.openxmlformats.org/presentationml/2006/main">
  <p:tag name="KSO_WM_BEAUTIFY_FLAG" val=""/>
</p:tagLst>
</file>

<file path=ppt/tags/tag3966.xml><?xml version="1.0" encoding="utf-8"?>
<p:tagLst xmlns:p="http://schemas.openxmlformats.org/presentationml/2006/main">
  <p:tag name="KSO_WM_BEAUTIFY_FLAG" val=""/>
</p:tagLst>
</file>

<file path=ppt/tags/tag3967.xml><?xml version="1.0" encoding="utf-8"?>
<p:tagLst xmlns:p="http://schemas.openxmlformats.org/presentationml/2006/main">
  <p:tag name="KSO_WM_BEAUTIFY_FLAG" val=""/>
</p:tagLst>
</file>

<file path=ppt/tags/tag3968.xml><?xml version="1.0" encoding="utf-8"?>
<p:tagLst xmlns:p="http://schemas.openxmlformats.org/presentationml/2006/main">
  <p:tag name="KSO_WM_BEAUTIFY_FLAG" val=""/>
</p:tagLst>
</file>

<file path=ppt/tags/tag3969.xml><?xml version="1.0" encoding="utf-8"?>
<p:tagLst xmlns:p="http://schemas.openxmlformats.org/presentationml/2006/main">
  <p:tag name="KSO_WM_BEAUTIFY_FLAG" val=""/>
</p:tagLst>
</file>

<file path=ppt/tags/tag3970.xml><?xml version="1.0" encoding="utf-8"?>
<p:tagLst xmlns:p="http://schemas.openxmlformats.org/presentationml/2006/main">
  <p:tag name="KSO_WM_BEAUTIFY_FLAG" val=""/>
</p:tagLst>
</file>

<file path=ppt/tags/tag3971.xml><?xml version="1.0" encoding="utf-8"?>
<p:tagLst xmlns:p="http://schemas.openxmlformats.org/presentationml/2006/main">
  <p:tag name="KSO_WM_BEAUTIFY_FLAG" val=""/>
</p:tagLst>
</file>

<file path=ppt/tags/tag3972.xml><?xml version="1.0" encoding="utf-8"?>
<p:tagLst xmlns:p="http://schemas.openxmlformats.org/presentationml/2006/main">
  <p:tag name="KSO_WM_BEAUTIFY_FLAG" val=""/>
</p:tagLst>
</file>

<file path=ppt/tags/tag3973.xml><?xml version="1.0" encoding="utf-8"?>
<p:tagLst xmlns:p="http://schemas.openxmlformats.org/presentationml/2006/main">
  <p:tag name="KSO_WM_BEAUTIFY_FLAG" val=""/>
</p:tagLst>
</file>

<file path=ppt/tags/tag3974.xml><?xml version="1.0" encoding="utf-8"?>
<p:tagLst xmlns:p="http://schemas.openxmlformats.org/presentationml/2006/main">
  <p:tag name="KSO_WM_BEAUTIFY_FLAG" val=""/>
</p:tagLst>
</file>

<file path=ppt/tags/tag3975.xml><?xml version="1.0" encoding="utf-8"?>
<p:tagLst xmlns:p="http://schemas.openxmlformats.org/presentationml/2006/main">
  <p:tag name="KSO_WM_BEAUTIFY_FLAG" val=""/>
</p:tagLst>
</file>

<file path=ppt/tags/tag3976.xml><?xml version="1.0" encoding="utf-8"?>
<p:tagLst xmlns:p="http://schemas.openxmlformats.org/presentationml/2006/main">
  <p:tag name="KSO_WM_BEAUTIFY_FLAG" val=""/>
</p:tagLst>
</file>

<file path=ppt/tags/tag3977.xml><?xml version="1.0" encoding="utf-8"?>
<p:tagLst xmlns:p="http://schemas.openxmlformats.org/presentationml/2006/main">
  <p:tag name="KSO_WM_BEAUTIFY_FLAG" val=""/>
</p:tagLst>
</file>

<file path=ppt/tags/tag3978.xml><?xml version="1.0" encoding="utf-8"?>
<p:tagLst xmlns:p="http://schemas.openxmlformats.org/presentationml/2006/main">
  <p:tag name="KSO_WM_BEAUTIFY_FLAG" val=""/>
</p:tagLst>
</file>

<file path=ppt/tags/tag3979.xml><?xml version="1.0" encoding="utf-8"?>
<p:tagLst xmlns:p="http://schemas.openxmlformats.org/presentationml/2006/main">
  <p:tag name="KSO_WM_BEAUTIFY_FLAG" val=""/>
</p:tagLst>
</file>

<file path=ppt/tags/tag3980.xml><?xml version="1.0" encoding="utf-8"?>
<p:tagLst xmlns:p="http://schemas.openxmlformats.org/presentationml/2006/main">
  <p:tag name="KSO_WM_BEAUTIFY_FLAG" val=""/>
</p:tagLst>
</file>

<file path=ppt/tags/tag3981.xml><?xml version="1.0" encoding="utf-8"?>
<p:tagLst xmlns:p="http://schemas.openxmlformats.org/presentationml/2006/main">
  <p:tag name="KSO_WM_BEAUTIFY_FLAG" val=""/>
</p:tagLst>
</file>

<file path=ppt/tags/tag3982.xml><?xml version="1.0" encoding="utf-8"?>
<p:tagLst xmlns:p="http://schemas.openxmlformats.org/presentationml/2006/main">
  <p:tag name="KSO_WM_BEAUTIFY_FLAG" val=""/>
</p:tagLst>
</file>

<file path=ppt/tags/tag3983.xml><?xml version="1.0" encoding="utf-8"?>
<p:tagLst xmlns:p="http://schemas.openxmlformats.org/presentationml/2006/main">
  <p:tag name="KSO_WM_BEAUTIFY_FLAG" val=""/>
</p:tagLst>
</file>

<file path=ppt/tags/tag3984.xml><?xml version="1.0" encoding="utf-8"?>
<p:tagLst xmlns:p="http://schemas.openxmlformats.org/presentationml/2006/main">
  <p:tag name="KSO_WM_BEAUTIFY_FLAG" val=""/>
</p:tagLst>
</file>

<file path=ppt/tags/tag3985.xml><?xml version="1.0" encoding="utf-8"?>
<p:tagLst xmlns:p="http://schemas.openxmlformats.org/presentationml/2006/main">
  <p:tag name="KSO_WM_BEAUTIFY_FLAG" val=""/>
</p:tagLst>
</file>

<file path=ppt/tags/tag3986.xml><?xml version="1.0" encoding="utf-8"?>
<p:tagLst xmlns:p="http://schemas.openxmlformats.org/presentationml/2006/main">
  <p:tag name="KSO_WM_BEAUTIFY_FLAG" val=""/>
</p:tagLst>
</file>

<file path=ppt/tags/tag3987.xml><?xml version="1.0" encoding="utf-8"?>
<p:tagLst xmlns:p="http://schemas.openxmlformats.org/presentationml/2006/main">
  <p:tag name="KSO_WM_BEAUTIFY_FLAG" val=""/>
</p:tagLst>
</file>

<file path=ppt/tags/tag3988.xml><?xml version="1.0" encoding="utf-8"?>
<p:tagLst xmlns:p="http://schemas.openxmlformats.org/presentationml/2006/main">
  <p:tag name="KSO_WM_BEAUTIFY_FLAG" val=""/>
</p:tagLst>
</file>

<file path=ppt/tags/tag3989.xml><?xml version="1.0" encoding="utf-8"?>
<p:tagLst xmlns:p="http://schemas.openxmlformats.org/presentationml/2006/main">
  <p:tag name="KSO_WM_BEAUTIFY_FLAG" val=""/>
</p:tagLst>
</file>

<file path=ppt/tags/tag3990.xml><?xml version="1.0" encoding="utf-8"?>
<p:tagLst xmlns:p="http://schemas.openxmlformats.org/presentationml/2006/main">
  <p:tag name="KSO_WM_BEAUTIFY_FLAG" val=""/>
</p:tagLst>
</file>

<file path=ppt/tags/tag3991.xml><?xml version="1.0" encoding="utf-8"?>
<p:tagLst xmlns:p="http://schemas.openxmlformats.org/presentationml/2006/main">
  <p:tag name="KSO_WM_BEAUTIFY_FLAG" val=""/>
</p:tagLst>
</file>

<file path=ppt/tags/tag3992.xml><?xml version="1.0" encoding="utf-8"?>
<p:tagLst xmlns:p="http://schemas.openxmlformats.org/presentationml/2006/main">
  <p:tag name="KSO_WM_BEAUTIFY_FLAG" val=""/>
</p:tagLst>
</file>

<file path=ppt/tags/tag3993.xml><?xml version="1.0" encoding="utf-8"?>
<p:tagLst xmlns:p="http://schemas.openxmlformats.org/presentationml/2006/main">
  <p:tag name="KSO_WM_BEAUTIFY_FLAG" val=""/>
</p:tagLst>
</file>

<file path=ppt/tags/tag3994.xml><?xml version="1.0" encoding="utf-8"?>
<p:tagLst xmlns:p="http://schemas.openxmlformats.org/presentationml/2006/main">
  <p:tag name="KSO_WM_BEAUTIFY_FLAG" val=""/>
</p:tagLst>
</file>

<file path=ppt/tags/tag3995.xml><?xml version="1.0" encoding="utf-8"?>
<p:tagLst xmlns:p="http://schemas.openxmlformats.org/presentationml/2006/main">
  <p:tag name="KSO_WM_BEAUTIFY_FLAG" val=""/>
</p:tagLst>
</file>

<file path=ppt/tags/tag3996.xml><?xml version="1.0" encoding="utf-8"?>
<p:tagLst xmlns:p="http://schemas.openxmlformats.org/presentationml/2006/main">
  <p:tag name="KSO_WM_BEAUTIFY_FLAG" val=""/>
</p:tagLst>
</file>

<file path=ppt/tags/tag3997.xml><?xml version="1.0" encoding="utf-8"?>
<p:tagLst xmlns:p="http://schemas.openxmlformats.org/presentationml/2006/main">
  <p:tag name="KSO_WM_BEAUTIFY_FLAG" val=""/>
</p:tagLst>
</file>

<file path=ppt/tags/tag3998.xml><?xml version="1.0" encoding="utf-8"?>
<p:tagLst xmlns:p="http://schemas.openxmlformats.org/presentationml/2006/main">
  <p:tag name="KSO_WM_BEAUTIFY_FLAG" val=""/>
</p:tagLst>
</file>

<file path=ppt/tags/tag3999.xml><?xml version="1.0" encoding="utf-8"?>
<p:tagLst xmlns:p="http://schemas.openxmlformats.org/presentationml/2006/main">
  <p:tag name="KSO_WM_BEAUTIFY_FLAG" val=""/>
</p:tagLst>
</file>

<file path=ppt/tags/tag4000.xml><?xml version="1.0" encoding="utf-8"?>
<p:tagLst xmlns:p="http://schemas.openxmlformats.org/presentationml/2006/main">
  <p:tag name="KSO_WM_BEAUTIFY_FLAG" val=""/>
</p:tagLst>
</file>

<file path=ppt/tags/tag4001.xml><?xml version="1.0" encoding="utf-8"?>
<p:tagLst xmlns:p="http://schemas.openxmlformats.org/presentationml/2006/main">
  <p:tag name="KSO_WM_BEAUTIFY_FLAG" val=""/>
</p:tagLst>
</file>

<file path=ppt/tags/tag4002.xml><?xml version="1.0" encoding="utf-8"?>
<p:tagLst xmlns:p="http://schemas.openxmlformats.org/presentationml/2006/main">
  <p:tag name="KSO_WM_BEAUTIFY_FLAG" val=""/>
</p:tagLst>
</file>

<file path=ppt/tags/tag4003.xml><?xml version="1.0" encoding="utf-8"?>
<p:tagLst xmlns:p="http://schemas.openxmlformats.org/presentationml/2006/main">
  <p:tag name="KSO_WM_BEAUTIFY_FLAG" val=""/>
</p:tagLst>
</file>

<file path=ppt/tags/tag4004.xml><?xml version="1.0" encoding="utf-8"?>
<p:tagLst xmlns:p="http://schemas.openxmlformats.org/presentationml/2006/main">
  <p:tag name="KSO_WM_BEAUTIFY_FLAG" val=""/>
</p:tagLst>
</file>

<file path=ppt/tags/tag4005.xml><?xml version="1.0" encoding="utf-8"?>
<p:tagLst xmlns:p="http://schemas.openxmlformats.org/presentationml/2006/main">
  <p:tag name="KSO_WM_BEAUTIFY_FLAG" val=""/>
</p:tagLst>
</file>

<file path=ppt/tags/tag4006.xml><?xml version="1.0" encoding="utf-8"?>
<p:tagLst xmlns:p="http://schemas.openxmlformats.org/presentationml/2006/main">
  <p:tag name="KSO_WM_BEAUTIFY_FLAG" val=""/>
</p:tagLst>
</file>

<file path=ppt/tags/tag4007.xml><?xml version="1.0" encoding="utf-8"?>
<p:tagLst xmlns:p="http://schemas.openxmlformats.org/presentationml/2006/main">
  <p:tag name="KSO_WM_BEAUTIFY_FLAG" val=""/>
</p:tagLst>
</file>

<file path=ppt/tags/tag4008.xml><?xml version="1.0" encoding="utf-8"?>
<p:tagLst xmlns:p="http://schemas.openxmlformats.org/presentationml/2006/main">
  <p:tag name="KSO_WM_BEAUTIFY_FLAG" val=""/>
</p:tagLst>
</file>

<file path=ppt/tags/tag4009.xml><?xml version="1.0" encoding="utf-8"?>
<p:tagLst xmlns:p="http://schemas.openxmlformats.org/presentationml/2006/main">
  <p:tag name="KSO_WM_BEAUTIFY_FLAG" val=""/>
</p:tagLst>
</file>

<file path=ppt/tags/tag4010.xml><?xml version="1.0" encoding="utf-8"?>
<p:tagLst xmlns:p="http://schemas.openxmlformats.org/presentationml/2006/main">
  <p:tag name="KSO_WM_BEAUTIFY_FLAG" val=""/>
</p:tagLst>
</file>

<file path=ppt/tags/tag4011.xml><?xml version="1.0" encoding="utf-8"?>
<p:tagLst xmlns:p="http://schemas.openxmlformats.org/presentationml/2006/main">
  <p:tag name="KSO_WM_BEAUTIFY_FLAG" val=""/>
</p:tagLst>
</file>

<file path=ppt/tags/tag4012.xml><?xml version="1.0" encoding="utf-8"?>
<p:tagLst xmlns:p="http://schemas.openxmlformats.org/presentationml/2006/main">
  <p:tag name="KSO_WM_BEAUTIFY_FLAG" val=""/>
</p:tagLst>
</file>

<file path=ppt/tags/tag4013.xml><?xml version="1.0" encoding="utf-8"?>
<p:tagLst xmlns:p="http://schemas.openxmlformats.org/presentationml/2006/main">
  <p:tag name="KSO_WM_BEAUTIFY_FLAG" val=""/>
</p:tagLst>
</file>

<file path=ppt/tags/tag4014.xml><?xml version="1.0" encoding="utf-8"?>
<p:tagLst xmlns:p="http://schemas.openxmlformats.org/presentationml/2006/main">
  <p:tag name="KSO_WM_BEAUTIFY_FLAG" val=""/>
</p:tagLst>
</file>

<file path=ppt/tags/tag4015.xml><?xml version="1.0" encoding="utf-8"?>
<p:tagLst xmlns:p="http://schemas.openxmlformats.org/presentationml/2006/main">
  <p:tag name="KSO_WM_BEAUTIFY_FLAG" val=""/>
</p:tagLst>
</file>

<file path=ppt/tags/tag4016.xml><?xml version="1.0" encoding="utf-8"?>
<p:tagLst xmlns:p="http://schemas.openxmlformats.org/presentationml/2006/main">
  <p:tag name="KSO_WM_BEAUTIFY_FLAG" val=""/>
</p:tagLst>
</file>

<file path=ppt/tags/tag4017.xml><?xml version="1.0" encoding="utf-8"?>
<p:tagLst xmlns:p="http://schemas.openxmlformats.org/presentationml/2006/main">
  <p:tag name="KSO_WM_BEAUTIFY_FLAG" val=""/>
</p:tagLst>
</file>

<file path=ppt/tags/tag4018.xml><?xml version="1.0" encoding="utf-8"?>
<p:tagLst xmlns:p="http://schemas.openxmlformats.org/presentationml/2006/main">
  <p:tag name="KSO_WM_BEAUTIFY_FLAG" val=""/>
</p:tagLst>
</file>

<file path=ppt/tags/tag4019.xml><?xml version="1.0" encoding="utf-8"?>
<p:tagLst xmlns:p="http://schemas.openxmlformats.org/presentationml/2006/main">
  <p:tag name="KSO_WM_BEAUTIFY_FLAG" val=""/>
</p:tagLst>
</file>

<file path=ppt/tags/tag4020.xml><?xml version="1.0" encoding="utf-8"?>
<p:tagLst xmlns:p="http://schemas.openxmlformats.org/presentationml/2006/main">
  <p:tag name="KSO_WM_BEAUTIFY_FLAG" val=""/>
</p:tagLst>
</file>

<file path=ppt/tags/tag4021.xml><?xml version="1.0" encoding="utf-8"?>
<p:tagLst xmlns:p="http://schemas.openxmlformats.org/presentationml/2006/main">
  <p:tag name="KSO_WM_BEAUTIFY_FLAG" val=""/>
</p:tagLst>
</file>

<file path=ppt/tags/tag4022.xml><?xml version="1.0" encoding="utf-8"?>
<p:tagLst xmlns:p="http://schemas.openxmlformats.org/presentationml/2006/main">
  <p:tag name="KSO_WM_BEAUTIFY_FLAG" val=""/>
</p:tagLst>
</file>

<file path=ppt/tags/tag4023.xml><?xml version="1.0" encoding="utf-8"?>
<p:tagLst xmlns:p="http://schemas.openxmlformats.org/presentationml/2006/main">
  <p:tag name="KSO_WM_BEAUTIFY_FLAG" val=""/>
</p:tagLst>
</file>

<file path=ppt/tags/tag4024.xml><?xml version="1.0" encoding="utf-8"?>
<p:tagLst xmlns:p="http://schemas.openxmlformats.org/presentationml/2006/main">
  <p:tag name="KSO_WM_BEAUTIFY_FLAG" val=""/>
</p:tagLst>
</file>

<file path=ppt/tags/tag4025.xml><?xml version="1.0" encoding="utf-8"?>
<p:tagLst xmlns:p="http://schemas.openxmlformats.org/presentationml/2006/main">
  <p:tag name="KSO_WM_BEAUTIFY_FLAG" val=""/>
</p:tagLst>
</file>

<file path=ppt/tags/tag4026.xml><?xml version="1.0" encoding="utf-8"?>
<p:tagLst xmlns:p="http://schemas.openxmlformats.org/presentationml/2006/main">
  <p:tag name="KSO_WM_BEAUTIFY_FLAG" val=""/>
</p:tagLst>
</file>

<file path=ppt/tags/tag4027.xml><?xml version="1.0" encoding="utf-8"?>
<p:tagLst xmlns:p="http://schemas.openxmlformats.org/presentationml/2006/main">
  <p:tag name="KSO_WM_BEAUTIFY_FLAG" val=""/>
</p:tagLst>
</file>

<file path=ppt/tags/tag4028.xml><?xml version="1.0" encoding="utf-8"?>
<p:tagLst xmlns:p="http://schemas.openxmlformats.org/presentationml/2006/main">
  <p:tag name="KSO_WM_BEAUTIFY_FLAG" val=""/>
</p:tagLst>
</file>

<file path=ppt/tags/tag4029.xml><?xml version="1.0" encoding="utf-8"?>
<p:tagLst xmlns:p="http://schemas.openxmlformats.org/presentationml/2006/main">
  <p:tag name="KSO_WM_BEAUTIFY_FLAG" val=""/>
</p:tagLst>
</file>

<file path=ppt/tags/tag4030.xml><?xml version="1.0" encoding="utf-8"?>
<p:tagLst xmlns:p="http://schemas.openxmlformats.org/presentationml/2006/main">
  <p:tag name="KSO_WM_BEAUTIFY_FLAG" val=""/>
</p:tagLst>
</file>

<file path=ppt/tags/tag4031.xml><?xml version="1.0" encoding="utf-8"?>
<p:tagLst xmlns:p="http://schemas.openxmlformats.org/presentationml/2006/main">
  <p:tag name="KSO_WM_BEAUTIFY_FLAG" val=""/>
</p:tagLst>
</file>

<file path=ppt/tags/tag4032.xml><?xml version="1.0" encoding="utf-8"?>
<p:tagLst xmlns:p="http://schemas.openxmlformats.org/presentationml/2006/main">
  <p:tag name="KSO_WM_BEAUTIFY_FLAG" val=""/>
</p:tagLst>
</file>

<file path=ppt/tags/tag4033.xml><?xml version="1.0" encoding="utf-8"?>
<p:tagLst xmlns:p="http://schemas.openxmlformats.org/presentationml/2006/main">
  <p:tag name="KSO_WM_BEAUTIFY_FLAG" val=""/>
</p:tagLst>
</file>

<file path=ppt/tags/tag4034.xml><?xml version="1.0" encoding="utf-8"?>
<p:tagLst xmlns:p="http://schemas.openxmlformats.org/presentationml/2006/main">
  <p:tag name="KSO_WM_BEAUTIFY_FLAG" val=""/>
</p:tagLst>
</file>

<file path=ppt/tags/tag4035.xml><?xml version="1.0" encoding="utf-8"?>
<p:tagLst xmlns:p="http://schemas.openxmlformats.org/presentationml/2006/main">
  <p:tag name="KSO_WM_BEAUTIFY_FLAG" val=""/>
</p:tagLst>
</file>

<file path=ppt/tags/tag4036.xml><?xml version="1.0" encoding="utf-8"?>
<p:tagLst xmlns:p="http://schemas.openxmlformats.org/presentationml/2006/main">
  <p:tag name="KSO_WM_BEAUTIFY_FLAG" val=""/>
</p:tagLst>
</file>

<file path=ppt/tags/tag4037.xml><?xml version="1.0" encoding="utf-8"?>
<p:tagLst xmlns:p="http://schemas.openxmlformats.org/presentationml/2006/main">
  <p:tag name="KSO_WM_BEAUTIFY_FLAG" val=""/>
</p:tagLst>
</file>

<file path=ppt/tags/tag4038.xml><?xml version="1.0" encoding="utf-8"?>
<p:tagLst xmlns:p="http://schemas.openxmlformats.org/presentationml/2006/main">
  <p:tag name="KSO_WM_BEAUTIFY_FLAG" val=""/>
</p:tagLst>
</file>

<file path=ppt/tags/tag4039.xml><?xml version="1.0" encoding="utf-8"?>
<p:tagLst xmlns:p="http://schemas.openxmlformats.org/presentationml/2006/main">
  <p:tag name="KSO_WM_BEAUTIFY_FLAG" val=""/>
</p:tagLst>
</file>

<file path=ppt/tags/tag4040.xml><?xml version="1.0" encoding="utf-8"?>
<p:tagLst xmlns:p="http://schemas.openxmlformats.org/presentationml/2006/main">
  <p:tag name="KSO_WM_BEAUTIFY_FLAG" val=""/>
</p:tagLst>
</file>

<file path=ppt/tags/tag4041.xml><?xml version="1.0" encoding="utf-8"?>
<p:tagLst xmlns:p="http://schemas.openxmlformats.org/presentationml/2006/main">
  <p:tag name="KSO_WM_BEAUTIFY_FLAG" val=""/>
</p:tagLst>
</file>

<file path=ppt/tags/tag4042.xml><?xml version="1.0" encoding="utf-8"?>
<p:tagLst xmlns:p="http://schemas.openxmlformats.org/presentationml/2006/main">
  <p:tag name="KSO_WM_BEAUTIFY_FLAG" val=""/>
</p:tagLst>
</file>

<file path=ppt/tags/tag4043.xml><?xml version="1.0" encoding="utf-8"?>
<p:tagLst xmlns:p="http://schemas.openxmlformats.org/presentationml/2006/main">
  <p:tag name="KSO_WM_BEAUTIFY_FLAG" val=""/>
</p:tagLst>
</file>

<file path=ppt/tags/tag4044.xml><?xml version="1.0" encoding="utf-8"?>
<p:tagLst xmlns:p="http://schemas.openxmlformats.org/presentationml/2006/main">
  <p:tag name="KSO_WM_BEAUTIFY_FLAG" val=""/>
</p:tagLst>
</file>

<file path=ppt/tags/tag4045.xml><?xml version="1.0" encoding="utf-8"?>
<p:tagLst xmlns:p="http://schemas.openxmlformats.org/presentationml/2006/main">
  <p:tag name="KSO_WM_BEAUTIFY_FLAG" val=""/>
</p:tagLst>
</file>

<file path=ppt/tags/tag4046.xml><?xml version="1.0" encoding="utf-8"?>
<p:tagLst xmlns:p="http://schemas.openxmlformats.org/presentationml/2006/main">
  <p:tag name="KSO_WM_BEAUTIFY_FLAG" val=""/>
</p:tagLst>
</file>

<file path=ppt/tags/tag4047.xml><?xml version="1.0" encoding="utf-8"?>
<p:tagLst xmlns:p="http://schemas.openxmlformats.org/presentationml/2006/main">
  <p:tag name="KSO_WM_BEAUTIFY_FLAG" val=""/>
</p:tagLst>
</file>

<file path=ppt/tags/tag4048.xml><?xml version="1.0" encoding="utf-8"?>
<p:tagLst xmlns:p="http://schemas.openxmlformats.org/presentationml/2006/main">
  <p:tag name="KSO_WM_BEAUTIFY_FLAG" val=""/>
</p:tagLst>
</file>

<file path=ppt/tags/tag4049.xml><?xml version="1.0" encoding="utf-8"?>
<p:tagLst xmlns:p="http://schemas.openxmlformats.org/presentationml/2006/main">
  <p:tag name="KSO_WM_BEAUTIFY_FLAG" val=""/>
</p:tagLst>
</file>

<file path=ppt/tags/tag4050.xml><?xml version="1.0" encoding="utf-8"?>
<p:tagLst xmlns:p="http://schemas.openxmlformats.org/presentationml/2006/main">
  <p:tag name="KSO_WM_BEAUTIFY_FLAG" val=""/>
</p:tagLst>
</file>

<file path=ppt/tags/tag4051.xml><?xml version="1.0" encoding="utf-8"?>
<p:tagLst xmlns:p="http://schemas.openxmlformats.org/presentationml/2006/main">
  <p:tag name="KSO_WM_BEAUTIFY_FLAG" val=""/>
</p:tagLst>
</file>

<file path=ppt/tags/tag4052.xml><?xml version="1.0" encoding="utf-8"?>
<p:tagLst xmlns:p="http://schemas.openxmlformats.org/presentationml/2006/main">
  <p:tag name="KSO_WM_BEAUTIFY_FLAG" val=""/>
</p:tagLst>
</file>

<file path=ppt/tags/tag4053.xml><?xml version="1.0" encoding="utf-8"?>
<p:tagLst xmlns:p="http://schemas.openxmlformats.org/presentationml/2006/main">
  <p:tag name="KSO_WM_BEAUTIFY_FLAG" val=""/>
</p:tagLst>
</file>

<file path=ppt/tags/tag4054.xml><?xml version="1.0" encoding="utf-8"?>
<p:tagLst xmlns:p="http://schemas.openxmlformats.org/presentationml/2006/main">
  <p:tag name="KSO_WM_BEAUTIFY_FLAG" val=""/>
</p:tagLst>
</file>

<file path=ppt/tags/tag4055.xml><?xml version="1.0" encoding="utf-8"?>
<p:tagLst xmlns:p="http://schemas.openxmlformats.org/presentationml/2006/main">
  <p:tag name="KSO_WM_BEAUTIFY_FLAG" val=""/>
</p:tagLst>
</file>

<file path=ppt/tags/tag4056.xml><?xml version="1.0" encoding="utf-8"?>
<p:tagLst xmlns:p="http://schemas.openxmlformats.org/presentationml/2006/main">
  <p:tag name="KSO_WM_BEAUTIFY_FLAG" val=""/>
</p:tagLst>
</file>

<file path=ppt/tags/tag4057.xml><?xml version="1.0" encoding="utf-8"?>
<p:tagLst xmlns:p="http://schemas.openxmlformats.org/presentationml/2006/main">
  <p:tag name="KSO_WM_BEAUTIFY_FLAG" val=""/>
</p:tagLst>
</file>

<file path=ppt/tags/tag4058.xml><?xml version="1.0" encoding="utf-8"?>
<p:tagLst xmlns:p="http://schemas.openxmlformats.org/presentationml/2006/main">
  <p:tag name="KSO_WM_BEAUTIFY_FLAG" val=""/>
</p:tagLst>
</file>

<file path=ppt/tags/tag4059.xml><?xml version="1.0" encoding="utf-8"?>
<p:tagLst xmlns:p="http://schemas.openxmlformats.org/presentationml/2006/main">
  <p:tag name="KSO_WM_BEAUTIFY_FLAG" val=""/>
</p:tagLst>
</file>

<file path=ppt/tags/tag4060.xml><?xml version="1.0" encoding="utf-8"?>
<p:tagLst xmlns:p="http://schemas.openxmlformats.org/presentationml/2006/main">
  <p:tag name="KSO_WM_BEAUTIFY_FLAG" val=""/>
</p:tagLst>
</file>

<file path=ppt/tags/tag4061.xml><?xml version="1.0" encoding="utf-8"?>
<p:tagLst xmlns:p="http://schemas.openxmlformats.org/presentationml/2006/main">
  <p:tag name="KSO_WM_BEAUTIFY_FLAG" val=""/>
</p:tagLst>
</file>

<file path=ppt/tags/tag4062.xml><?xml version="1.0" encoding="utf-8"?>
<p:tagLst xmlns:p="http://schemas.openxmlformats.org/presentationml/2006/main">
  <p:tag name="KSO_WM_BEAUTIFY_FLAG" val=""/>
</p:tagLst>
</file>

<file path=ppt/tags/tag4063.xml><?xml version="1.0" encoding="utf-8"?>
<p:tagLst xmlns:p="http://schemas.openxmlformats.org/presentationml/2006/main">
  <p:tag name="KSO_WM_BEAUTIFY_FLAG" val=""/>
</p:tagLst>
</file>

<file path=ppt/tags/tag4064.xml><?xml version="1.0" encoding="utf-8"?>
<p:tagLst xmlns:p="http://schemas.openxmlformats.org/presentationml/2006/main">
  <p:tag name="KSO_WM_BEAUTIFY_FLAG" val=""/>
</p:tagLst>
</file>

<file path=ppt/tags/tag4065.xml><?xml version="1.0" encoding="utf-8"?>
<p:tagLst xmlns:p="http://schemas.openxmlformats.org/presentationml/2006/main">
  <p:tag name="KSO_WM_BEAUTIFY_FLAG" val=""/>
</p:tagLst>
</file>

<file path=ppt/tags/tag4066.xml><?xml version="1.0" encoding="utf-8"?>
<p:tagLst xmlns:p="http://schemas.openxmlformats.org/presentationml/2006/main">
  <p:tag name="KSO_WM_BEAUTIFY_FLAG" val=""/>
</p:tagLst>
</file>

<file path=ppt/tags/tag4067.xml><?xml version="1.0" encoding="utf-8"?>
<p:tagLst xmlns:p="http://schemas.openxmlformats.org/presentationml/2006/main">
  <p:tag name="KSO_WM_BEAUTIFY_FLAG" val=""/>
</p:tagLst>
</file>

<file path=ppt/tags/tag4068.xml><?xml version="1.0" encoding="utf-8"?>
<p:tagLst xmlns:p="http://schemas.openxmlformats.org/presentationml/2006/main">
  <p:tag name="KSO_WM_BEAUTIFY_FLAG" val=""/>
</p:tagLst>
</file>

<file path=ppt/tags/tag4069.xml><?xml version="1.0" encoding="utf-8"?>
<p:tagLst xmlns:p="http://schemas.openxmlformats.org/presentationml/2006/main">
  <p:tag name="KSO_WM_BEAUTIFY_FLAG" val=""/>
</p:tagLst>
</file>

<file path=ppt/tags/tag4070.xml><?xml version="1.0" encoding="utf-8"?>
<p:tagLst xmlns:p="http://schemas.openxmlformats.org/presentationml/2006/main">
  <p:tag name="KSO_WM_BEAUTIFY_FLAG" val=""/>
</p:tagLst>
</file>

<file path=ppt/tags/tag4071.xml><?xml version="1.0" encoding="utf-8"?>
<p:tagLst xmlns:p="http://schemas.openxmlformats.org/presentationml/2006/main">
  <p:tag name="KSO_WM_BEAUTIFY_FLAG" val=""/>
</p:tagLst>
</file>

<file path=ppt/tags/tag4072.xml><?xml version="1.0" encoding="utf-8"?>
<p:tagLst xmlns:p="http://schemas.openxmlformats.org/presentationml/2006/main">
  <p:tag name="KSO_WM_BEAUTIFY_FLAG" val=""/>
</p:tagLst>
</file>

<file path=ppt/tags/tag4073.xml><?xml version="1.0" encoding="utf-8"?>
<p:tagLst xmlns:p="http://schemas.openxmlformats.org/presentationml/2006/main">
  <p:tag name="KSO_WM_BEAUTIFY_FLAG" val=""/>
</p:tagLst>
</file>

<file path=ppt/tags/tag4074.xml><?xml version="1.0" encoding="utf-8"?>
<p:tagLst xmlns:p="http://schemas.openxmlformats.org/presentationml/2006/main">
  <p:tag name="KSO_WM_BEAUTIFY_FLAG" val=""/>
</p:tagLst>
</file>

<file path=ppt/tags/tag4075.xml><?xml version="1.0" encoding="utf-8"?>
<p:tagLst xmlns:p="http://schemas.openxmlformats.org/presentationml/2006/main">
  <p:tag name="KSO_WM_BEAUTIFY_FLAG" val=""/>
</p:tagLst>
</file>

<file path=ppt/tags/tag4076.xml><?xml version="1.0" encoding="utf-8"?>
<p:tagLst xmlns:p="http://schemas.openxmlformats.org/presentationml/2006/main">
  <p:tag name="KSO_WM_BEAUTIFY_FLAG" val=""/>
</p:tagLst>
</file>

<file path=ppt/tags/tag4077.xml><?xml version="1.0" encoding="utf-8"?>
<p:tagLst xmlns:p="http://schemas.openxmlformats.org/presentationml/2006/main">
  <p:tag name="KSO_WM_BEAUTIFY_FLAG" val=""/>
</p:tagLst>
</file>

<file path=ppt/tags/tag4078.xml><?xml version="1.0" encoding="utf-8"?>
<p:tagLst xmlns:p="http://schemas.openxmlformats.org/presentationml/2006/main">
  <p:tag name="KSO_WM_BEAUTIFY_FLAG" val=""/>
</p:tagLst>
</file>

<file path=ppt/tags/tag4079.xml><?xml version="1.0" encoding="utf-8"?>
<p:tagLst xmlns:p="http://schemas.openxmlformats.org/presentationml/2006/main">
  <p:tag name="KSO_WM_BEAUTIFY_FLAG" val=""/>
</p:tagLst>
</file>

<file path=ppt/tags/tag4080.xml><?xml version="1.0" encoding="utf-8"?>
<p:tagLst xmlns:p="http://schemas.openxmlformats.org/presentationml/2006/main">
  <p:tag name="KSO_WM_BEAUTIFY_FLAG" val=""/>
</p:tagLst>
</file>

<file path=ppt/tags/tag4081.xml><?xml version="1.0" encoding="utf-8"?>
<p:tagLst xmlns:p="http://schemas.openxmlformats.org/presentationml/2006/main">
  <p:tag name="KSO_WM_BEAUTIFY_FLAG" val=""/>
</p:tagLst>
</file>

<file path=ppt/tags/tag4082.xml><?xml version="1.0" encoding="utf-8"?>
<p:tagLst xmlns:p="http://schemas.openxmlformats.org/presentationml/2006/main">
  <p:tag name="KSO_WM_BEAUTIFY_FLAG" val=""/>
</p:tagLst>
</file>

<file path=ppt/tags/tag4083.xml><?xml version="1.0" encoding="utf-8"?>
<p:tagLst xmlns:p="http://schemas.openxmlformats.org/presentationml/2006/main">
  <p:tag name="KSO_WM_BEAUTIFY_FLAG" val=""/>
</p:tagLst>
</file>

<file path=ppt/tags/tag4084.xml><?xml version="1.0" encoding="utf-8"?>
<p:tagLst xmlns:p="http://schemas.openxmlformats.org/presentationml/2006/main">
  <p:tag name="KSO_WM_BEAUTIFY_FLAG" val=""/>
</p:tagLst>
</file>

<file path=ppt/tags/tag4085.xml><?xml version="1.0" encoding="utf-8"?>
<p:tagLst xmlns:p="http://schemas.openxmlformats.org/presentationml/2006/main">
  <p:tag name="KSO_WM_BEAUTIFY_FLAG" val=""/>
</p:tagLst>
</file>

<file path=ppt/tags/tag4086.xml><?xml version="1.0" encoding="utf-8"?>
<p:tagLst xmlns:p="http://schemas.openxmlformats.org/presentationml/2006/main">
  <p:tag name="KSO_WM_BEAUTIFY_FLAG" val=""/>
</p:tagLst>
</file>

<file path=ppt/tags/tag4087.xml><?xml version="1.0" encoding="utf-8"?>
<p:tagLst xmlns:p="http://schemas.openxmlformats.org/presentationml/2006/main">
  <p:tag name="KSO_WM_BEAUTIFY_FLAG" val=""/>
</p:tagLst>
</file>

<file path=ppt/tags/tag4088.xml><?xml version="1.0" encoding="utf-8"?>
<p:tagLst xmlns:p="http://schemas.openxmlformats.org/presentationml/2006/main">
  <p:tag name="KSO_WM_BEAUTIFY_FLAG" val=""/>
</p:tagLst>
</file>

<file path=ppt/tags/tag4089.xml><?xml version="1.0" encoding="utf-8"?>
<p:tagLst xmlns:p="http://schemas.openxmlformats.org/presentationml/2006/main">
  <p:tag name="KSO_WM_BEAUTIFY_FLAG" val=""/>
</p:tagLst>
</file>

<file path=ppt/tags/tag4090.xml><?xml version="1.0" encoding="utf-8"?>
<p:tagLst xmlns:p="http://schemas.openxmlformats.org/presentationml/2006/main">
  <p:tag name="KSO_WM_BEAUTIFY_FLAG" val=""/>
</p:tagLst>
</file>

<file path=ppt/tags/tag4091.xml><?xml version="1.0" encoding="utf-8"?>
<p:tagLst xmlns:p="http://schemas.openxmlformats.org/presentationml/2006/main">
  <p:tag name="KSO_WM_BEAUTIFY_FLAG" val=""/>
</p:tagLst>
</file>

<file path=ppt/tags/tag4092.xml><?xml version="1.0" encoding="utf-8"?>
<p:tagLst xmlns:p="http://schemas.openxmlformats.org/presentationml/2006/main">
  <p:tag name="KSO_WM_BEAUTIFY_FLAG" val=""/>
</p:tagLst>
</file>

<file path=ppt/tags/tag4093.xml><?xml version="1.0" encoding="utf-8"?>
<p:tagLst xmlns:p="http://schemas.openxmlformats.org/presentationml/2006/main">
  <p:tag name="KSO_WM_BEAUTIFY_FLAG" val=""/>
</p:tagLst>
</file>

<file path=ppt/tags/tag4094.xml><?xml version="1.0" encoding="utf-8"?>
<p:tagLst xmlns:p="http://schemas.openxmlformats.org/presentationml/2006/main">
  <p:tag name="KSO_WM_BEAUTIFY_FLAG" val=""/>
</p:tagLst>
</file>

<file path=ppt/tags/tag4095.xml><?xml version="1.0" encoding="utf-8"?>
<p:tagLst xmlns:p="http://schemas.openxmlformats.org/presentationml/2006/main">
  <p:tag name="KSO_WM_BEAUTIFY_FLAG" val=""/>
</p:tagLst>
</file>

<file path=ppt/tags/tag4096.xml><?xml version="1.0" encoding="utf-8"?>
<p:tagLst xmlns:p="http://schemas.openxmlformats.org/presentationml/2006/main">
  <p:tag name="KSO_WM_BEAUTIFY_FLAG" val=""/>
</p:tagLst>
</file>

<file path=ppt/tags/tag4097.xml><?xml version="1.0" encoding="utf-8"?>
<p:tagLst xmlns:p="http://schemas.openxmlformats.org/presentationml/2006/main">
  <p:tag name="KSO_WM_BEAUTIFY_FLAG" val=""/>
</p:tagLst>
</file>

<file path=ppt/tags/tag4098.xml><?xml version="1.0" encoding="utf-8"?>
<p:tagLst xmlns:p="http://schemas.openxmlformats.org/presentationml/2006/main">
  <p:tag name="KSO_WM_BEAUTIFY_FLAG" val=""/>
</p:tagLst>
</file>

<file path=ppt/tags/tag4099.xml><?xml version="1.0" encoding="utf-8"?>
<p:tagLst xmlns:p="http://schemas.openxmlformats.org/presentationml/2006/main">
  <p:tag name="KSO_WM_BEAUTIFY_FLAG" val=""/>
</p:tagLst>
</file>

<file path=ppt/tags/tag4100.xml><?xml version="1.0" encoding="utf-8"?>
<p:tagLst xmlns:p="http://schemas.openxmlformats.org/presentationml/2006/main">
  <p:tag name="KSO_WM_BEAUTIFY_FLAG" val=""/>
</p:tagLst>
</file>

<file path=ppt/tags/tag4101.xml><?xml version="1.0" encoding="utf-8"?>
<p:tagLst xmlns:p="http://schemas.openxmlformats.org/presentationml/2006/main">
  <p:tag name="KSO_WM_BEAUTIFY_FLAG" val=""/>
</p:tagLst>
</file>

<file path=ppt/tags/tag4102.xml><?xml version="1.0" encoding="utf-8"?>
<p:tagLst xmlns:p="http://schemas.openxmlformats.org/presentationml/2006/main">
  <p:tag name="KSO_WM_BEAUTIFY_FLAG" val=""/>
</p:tagLst>
</file>

<file path=ppt/tags/tag4103.xml><?xml version="1.0" encoding="utf-8"?>
<p:tagLst xmlns:p="http://schemas.openxmlformats.org/presentationml/2006/main">
  <p:tag name="KSO_WM_BEAUTIFY_FLAG" val=""/>
</p:tagLst>
</file>

<file path=ppt/tags/tag4104.xml><?xml version="1.0" encoding="utf-8"?>
<p:tagLst xmlns:p="http://schemas.openxmlformats.org/presentationml/2006/main">
  <p:tag name="KSO_WM_BEAUTIFY_FLAG" val=""/>
</p:tagLst>
</file>

<file path=ppt/tags/tag4105.xml><?xml version="1.0" encoding="utf-8"?>
<p:tagLst xmlns:p="http://schemas.openxmlformats.org/presentationml/2006/main">
  <p:tag name="KSO_WM_BEAUTIFY_FLAG" val=""/>
</p:tagLst>
</file>

<file path=ppt/tags/tag4106.xml><?xml version="1.0" encoding="utf-8"?>
<p:tagLst xmlns:p="http://schemas.openxmlformats.org/presentationml/2006/main">
  <p:tag name="KSO_WM_BEAUTIFY_FLAG" val=""/>
</p:tagLst>
</file>

<file path=ppt/tags/tag4107.xml><?xml version="1.0" encoding="utf-8"?>
<p:tagLst xmlns:p="http://schemas.openxmlformats.org/presentationml/2006/main">
  <p:tag name="KSO_WM_BEAUTIFY_FLAG" val=""/>
</p:tagLst>
</file>

<file path=ppt/tags/tag4108.xml><?xml version="1.0" encoding="utf-8"?>
<p:tagLst xmlns:p="http://schemas.openxmlformats.org/presentationml/2006/main">
  <p:tag name="KSO_WM_BEAUTIFY_FLAG" val=""/>
</p:tagLst>
</file>

<file path=ppt/tags/tag4109.xml><?xml version="1.0" encoding="utf-8"?>
<p:tagLst xmlns:p="http://schemas.openxmlformats.org/presentationml/2006/main">
  <p:tag name="KSO_WM_BEAUTIFY_FLAG" val=""/>
</p:tagLst>
</file>

<file path=ppt/tags/tag4110.xml><?xml version="1.0" encoding="utf-8"?>
<p:tagLst xmlns:p="http://schemas.openxmlformats.org/presentationml/2006/main">
  <p:tag name="KSO_WM_BEAUTIFY_FLAG" val=""/>
</p:tagLst>
</file>

<file path=ppt/tags/tag4111.xml><?xml version="1.0" encoding="utf-8"?>
<p:tagLst xmlns:p="http://schemas.openxmlformats.org/presentationml/2006/main">
  <p:tag name="KSO_WM_BEAUTIFY_FLAG" val=""/>
</p:tagLst>
</file>

<file path=ppt/tags/tag4112.xml><?xml version="1.0" encoding="utf-8"?>
<p:tagLst xmlns:p="http://schemas.openxmlformats.org/presentationml/2006/main">
  <p:tag name="KSO_WM_BEAUTIFY_FLAG" val=""/>
</p:tagLst>
</file>

<file path=ppt/tags/tag4113.xml><?xml version="1.0" encoding="utf-8"?>
<p:tagLst xmlns:p="http://schemas.openxmlformats.org/presentationml/2006/main">
  <p:tag name="KSO_WM_BEAUTIFY_FLAG" val=""/>
</p:tagLst>
</file>

<file path=ppt/tags/tag4114.xml><?xml version="1.0" encoding="utf-8"?>
<p:tagLst xmlns:p="http://schemas.openxmlformats.org/presentationml/2006/main">
  <p:tag name="KSO_WM_BEAUTIFY_FLAG" val=""/>
</p:tagLst>
</file>

<file path=ppt/tags/tag4115.xml><?xml version="1.0" encoding="utf-8"?>
<p:tagLst xmlns:p="http://schemas.openxmlformats.org/presentationml/2006/main">
  <p:tag name="KSO_WM_BEAUTIFY_FLAG" val=""/>
</p:tagLst>
</file>

<file path=ppt/tags/tag4116.xml><?xml version="1.0" encoding="utf-8"?>
<p:tagLst xmlns:p="http://schemas.openxmlformats.org/presentationml/2006/main">
  <p:tag name="KSO_WM_BEAUTIFY_FLAG" val=""/>
</p:tagLst>
</file>

<file path=ppt/tags/tag4117.xml><?xml version="1.0" encoding="utf-8"?>
<p:tagLst xmlns:p="http://schemas.openxmlformats.org/presentationml/2006/main">
  <p:tag name="KSO_WM_BEAUTIFY_FLAG" val=""/>
</p:tagLst>
</file>

<file path=ppt/tags/tag4118.xml><?xml version="1.0" encoding="utf-8"?>
<p:tagLst xmlns:p="http://schemas.openxmlformats.org/presentationml/2006/main">
  <p:tag name="KSO_WM_BEAUTIFY_FLAG" val=""/>
</p:tagLst>
</file>

<file path=ppt/tags/tag4119.xml><?xml version="1.0" encoding="utf-8"?>
<p:tagLst xmlns:p="http://schemas.openxmlformats.org/presentationml/2006/main">
  <p:tag name="KSO_WM_BEAUTIFY_FLAG" val=""/>
</p:tagLst>
</file>

<file path=ppt/tags/tag4120.xml><?xml version="1.0" encoding="utf-8"?>
<p:tagLst xmlns:p="http://schemas.openxmlformats.org/presentationml/2006/main">
  <p:tag name="KSO_WM_BEAUTIFY_FLAG" val=""/>
</p:tagLst>
</file>

<file path=ppt/tags/tag4121.xml><?xml version="1.0" encoding="utf-8"?>
<p:tagLst xmlns:p="http://schemas.openxmlformats.org/presentationml/2006/main">
  <p:tag name="KSO_WM_BEAUTIFY_FLAG" val=""/>
</p:tagLst>
</file>

<file path=ppt/tags/tag4122.xml><?xml version="1.0" encoding="utf-8"?>
<p:tagLst xmlns:p="http://schemas.openxmlformats.org/presentationml/2006/main">
  <p:tag name="KSO_WM_BEAUTIFY_FLAG" val=""/>
</p:tagLst>
</file>

<file path=ppt/tags/tag4123.xml><?xml version="1.0" encoding="utf-8"?>
<p:tagLst xmlns:p="http://schemas.openxmlformats.org/presentationml/2006/main">
  <p:tag name="KSO_WM_BEAUTIFY_FLAG" val=""/>
</p:tagLst>
</file>

<file path=ppt/tags/tag4124.xml><?xml version="1.0" encoding="utf-8"?>
<p:tagLst xmlns:p="http://schemas.openxmlformats.org/presentationml/2006/main">
  <p:tag name="KSO_WM_BEAUTIFY_FLAG" val=""/>
</p:tagLst>
</file>

<file path=ppt/tags/tag4125.xml><?xml version="1.0" encoding="utf-8"?>
<p:tagLst xmlns:p="http://schemas.openxmlformats.org/presentationml/2006/main">
  <p:tag name="KSO_WM_BEAUTIFY_FLAG" val=""/>
</p:tagLst>
</file>

<file path=ppt/tags/tag4126.xml><?xml version="1.0" encoding="utf-8"?>
<p:tagLst xmlns:p="http://schemas.openxmlformats.org/presentationml/2006/main">
  <p:tag name="KSO_WM_BEAUTIFY_FLAG" val=""/>
</p:tagLst>
</file>

<file path=ppt/tags/tag4127.xml><?xml version="1.0" encoding="utf-8"?>
<p:tagLst xmlns:p="http://schemas.openxmlformats.org/presentationml/2006/main">
  <p:tag name="KSO_WM_BEAUTIFY_FLAG" val=""/>
</p:tagLst>
</file>

<file path=ppt/tags/tag4128.xml><?xml version="1.0" encoding="utf-8"?>
<p:tagLst xmlns:p="http://schemas.openxmlformats.org/presentationml/2006/main">
  <p:tag name="KSO_WM_BEAUTIFY_FLAG" val=""/>
</p:tagLst>
</file>

<file path=ppt/tags/tag4129.xml><?xml version="1.0" encoding="utf-8"?>
<p:tagLst xmlns:p="http://schemas.openxmlformats.org/presentationml/2006/main">
  <p:tag name="KSO_WM_BEAUTIFY_FLAG" val=""/>
</p:tagLst>
</file>

<file path=ppt/tags/tag4130.xml><?xml version="1.0" encoding="utf-8"?>
<p:tagLst xmlns:p="http://schemas.openxmlformats.org/presentationml/2006/main">
  <p:tag name="KSO_WM_BEAUTIFY_FLAG" val=""/>
</p:tagLst>
</file>

<file path=ppt/tags/tag4131.xml><?xml version="1.0" encoding="utf-8"?>
<p:tagLst xmlns:p="http://schemas.openxmlformats.org/presentationml/2006/main">
  <p:tag name="KSO_WM_BEAUTIFY_FLAG" val=""/>
</p:tagLst>
</file>

<file path=ppt/tags/tag4132.xml><?xml version="1.0" encoding="utf-8"?>
<p:tagLst xmlns:p="http://schemas.openxmlformats.org/presentationml/2006/main">
  <p:tag name="KSO_WM_BEAUTIFY_FLAG" val=""/>
</p:tagLst>
</file>

<file path=ppt/tags/tag4133.xml><?xml version="1.0" encoding="utf-8"?>
<p:tagLst xmlns:p="http://schemas.openxmlformats.org/presentationml/2006/main">
  <p:tag name="KSO_WM_BEAUTIFY_FLAG" val=""/>
</p:tagLst>
</file>

<file path=ppt/tags/tag4134.xml><?xml version="1.0" encoding="utf-8"?>
<p:tagLst xmlns:p="http://schemas.openxmlformats.org/presentationml/2006/main">
  <p:tag name="KSO_WM_BEAUTIFY_FLAG" val=""/>
</p:tagLst>
</file>

<file path=ppt/tags/tag4135.xml><?xml version="1.0" encoding="utf-8"?>
<p:tagLst xmlns:p="http://schemas.openxmlformats.org/presentationml/2006/main">
  <p:tag name="KSO_WM_BEAUTIFY_FLAG" val=""/>
</p:tagLst>
</file>

<file path=ppt/tags/tag4136.xml><?xml version="1.0" encoding="utf-8"?>
<p:tagLst xmlns:p="http://schemas.openxmlformats.org/presentationml/2006/main">
  <p:tag name="KSO_WM_BEAUTIFY_FLAG" val=""/>
</p:tagLst>
</file>

<file path=ppt/tags/tag4137.xml><?xml version="1.0" encoding="utf-8"?>
<p:tagLst xmlns:p="http://schemas.openxmlformats.org/presentationml/2006/main">
  <p:tag name="KSO_WM_BEAUTIFY_FLAG" val=""/>
</p:tagLst>
</file>

<file path=ppt/tags/tag4138.xml><?xml version="1.0" encoding="utf-8"?>
<p:tagLst xmlns:p="http://schemas.openxmlformats.org/presentationml/2006/main">
  <p:tag name="KSO_WM_BEAUTIFY_FLAG" val=""/>
</p:tagLst>
</file>

<file path=ppt/tags/tag4139.xml><?xml version="1.0" encoding="utf-8"?>
<p:tagLst xmlns:p="http://schemas.openxmlformats.org/presentationml/2006/main">
  <p:tag name="KSO_WM_BEAUTIFY_FLAG" val=""/>
</p:tagLst>
</file>

<file path=ppt/tags/tag4140.xml><?xml version="1.0" encoding="utf-8"?>
<p:tagLst xmlns:p="http://schemas.openxmlformats.org/presentationml/2006/main">
  <p:tag name="KSO_WM_BEAUTIFY_FLAG" val=""/>
</p:tagLst>
</file>

<file path=ppt/tags/tag4141.xml><?xml version="1.0" encoding="utf-8"?>
<p:tagLst xmlns:p="http://schemas.openxmlformats.org/presentationml/2006/main">
  <p:tag name="KSO_WM_BEAUTIFY_FLAG" val=""/>
</p:tagLst>
</file>

<file path=ppt/tags/tag4142.xml><?xml version="1.0" encoding="utf-8"?>
<p:tagLst xmlns:p="http://schemas.openxmlformats.org/presentationml/2006/main">
  <p:tag name="KSO_WM_BEAUTIFY_FLAG" val=""/>
</p:tagLst>
</file>

<file path=ppt/tags/tag4143.xml><?xml version="1.0" encoding="utf-8"?>
<p:tagLst xmlns:p="http://schemas.openxmlformats.org/presentationml/2006/main">
  <p:tag name="KSO_WM_BEAUTIFY_FLAG" val=""/>
</p:tagLst>
</file>

<file path=ppt/tags/tag4144.xml><?xml version="1.0" encoding="utf-8"?>
<p:tagLst xmlns:p="http://schemas.openxmlformats.org/presentationml/2006/main">
  <p:tag name="KSO_WM_BEAUTIFY_FLAG" val=""/>
</p:tagLst>
</file>

<file path=ppt/tags/tag4145.xml><?xml version="1.0" encoding="utf-8"?>
<p:tagLst xmlns:p="http://schemas.openxmlformats.org/presentationml/2006/main">
  <p:tag name="KSO_WM_BEAUTIFY_FLAG" val=""/>
</p:tagLst>
</file>

<file path=ppt/tags/tag4146.xml><?xml version="1.0" encoding="utf-8"?>
<p:tagLst xmlns:p="http://schemas.openxmlformats.org/presentationml/2006/main">
  <p:tag name="KSO_WM_BEAUTIFY_FLAG" val=""/>
</p:tagLst>
</file>

<file path=ppt/tags/tag4147.xml><?xml version="1.0" encoding="utf-8"?>
<p:tagLst xmlns:p="http://schemas.openxmlformats.org/presentationml/2006/main">
  <p:tag name="KSO_WM_BEAUTIFY_FLAG" val=""/>
</p:tagLst>
</file>

<file path=ppt/tags/tag4148.xml><?xml version="1.0" encoding="utf-8"?>
<p:tagLst xmlns:p="http://schemas.openxmlformats.org/presentationml/2006/main">
  <p:tag name="KSO_WM_BEAUTIFY_FLAG" val=""/>
</p:tagLst>
</file>

<file path=ppt/tags/tag4149.xml><?xml version="1.0" encoding="utf-8"?>
<p:tagLst xmlns:p="http://schemas.openxmlformats.org/presentationml/2006/main">
  <p:tag name="KSO_WM_BEAUTIFY_FLAG" val=""/>
</p:tagLst>
</file>

<file path=ppt/tags/tag4150.xml><?xml version="1.0" encoding="utf-8"?>
<p:tagLst xmlns:p="http://schemas.openxmlformats.org/presentationml/2006/main">
  <p:tag name="KSO_WM_BEAUTIFY_FLAG" val=""/>
</p:tagLst>
</file>

<file path=ppt/tags/tag4151.xml><?xml version="1.0" encoding="utf-8"?>
<p:tagLst xmlns:p="http://schemas.openxmlformats.org/presentationml/2006/main">
  <p:tag name="KSO_WM_BEAUTIFY_FLAG" val=""/>
</p:tagLst>
</file>

<file path=ppt/tags/tag4152.xml><?xml version="1.0" encoding="utf-8"?>
<p:tagLst xmlns:p="http://schemas.openxmlformats.org/presentationml/2006/main">
  <p:tag name="KSO_WM_BEAUTIFY_FLAG" val=""/>
</p:tagLst>
</file>

<file path=ppt/tags/tag4153.xml><?xml version="1.0" encoding="utf-8"?>
<p:tagLst xmlns:p="http://schemas.openxmlformats.org/presentationml/2006/main">
  <p:tag name="KSO_WM_BEAUTIFY_FLAG" val=""/>
</p:tagLst>
</file>

<file path=ppt/tags/tag4154.xml><?xml version="1.0" encoding="utf-8"?>
<p:tagLst xmlns:p="http://schemas.openxmlformats.org/presentationml/2006/main">
  <p:tag name="KSO_WM_BEAUTIFY_FLAG" val=""/>
</p:tagLst>
</file>

<file path=ppt/tags/tag4155.xml><?xml version="1.0" encoding="utf-8"?>
<p:tagLst xmlns:p="http://schemas.openxmlformats.org/presentationml/2006/main">
  <p:tag name="KSO_WM_BEAUTIFY_FLAG" val=""/>
</p:tagLst>
</file>

<file path=ppt/tags/tag4156.xml><?xml version="1.0" encoding="utf-8"?>
<p:tagLst xmlns:p="http://schemas.openxmlformats.org/presentationml/2006/main">
  <p:tag name="KSO_WM_BEAUTIFY_FLAG" val=""/>
</p:tagLst>
</file>

<file path=ppt/tags/tag4157.xml><?xml version="1.0" encoding="utf-8"?>
<p:tagLst xmlns:p="http://schemas.openxmlformats.org/presentationml/2006/main">
  <p:tag name="KSO_WM_BEAUTIFY_FLAG" val=""/>
</p:tagLst>
</file>

<file path=ppt/tags/tag4158.xml><?xml version="1.0" encoding="utf-8"?>
<p:tagLst xmlns:p="http://schemas.openxmlformats.org/presentationml/2006/main">
  <p:tag name="KSO_WM_BEAUTIFY_FLAG" val=""/>
</p:tagLst>
</file>

<file path=ppt/tags/tag4159.xml><?xml version="1.0" encoding="utf-8"?>
<p:tagLst xmlns:p="http://schemas.openxmlformats.org/presentationml/2006/main">
  <p:tag name="KSO_WM_BEAUTIFY_FLAG" val=""/>
</p:tagLst>
</file>

<file path=ppt/tags/tag4160.xml><?xml version="1.0" encoding="utf-8"?>
<p:tagLst xmlns:p="http://schemas.openxmlformats.org/presentationml/2006/main">
  <p:tag name="KSO_WM_BEAUTIFY_FLAG" val=""/>
</p:tagLst>
</file>

<file path=ppt/tags/tag4161.xml><?xml version="1.0" encoding="utf-8"?>
<p:tagLst xmlns:p="http://schemas.openxmlformats.org/presentationml/2006/main">
  <p:tag name="KSO_WM_BEAUTIFY_FLAG" val=""/>
</p:tagLst>
</file>

<file path=ppt/tags/tag4162.xml><?xml version="1.0" encoding="utf-8"?>
<p:tagLst xmlns:p="http://schemas.openxmlformats.org/presentationml/2006/main">
  <p:tag name="KSO_WM_BEAUTIFY_FLAG" val=""/>
</p:tagLst>
</file>

<file path=ppt/tags/tag4163.xml><?xml version="1.0" encoding="utf-8"?>
<p:tagLst xmlns:p="http://schemas.openxmlformats.org/presentationml/2006/main">
  <p:tag name="KSO_WM_BEAUTIFY_FLAG" val=""/>
</p:tagLst>
</file>

<file path=ppt/tags/tag4164.xml><?xml version="1.0" encoding="utf-8"?>
<p:tagLst xmlns:p="http://schemas.openxmlformats.org/presentationml/2006/main">
  <p:tag name="KSO_WM_BEAUTIFY_FLAG" val=""/>
</p:tagLst>
</file>

<file path=ppt/tags/tag4165.xml><?xml version="1.0" encoding="utf-8"?>
<p:tagLst xmlns:p="http://schemas.openxmlformats.org/presentationml/2006/main">
  <p:tag name="KSO_WM_BEAUTIFY_FLAG" val=""/>
</p:tagLst>
</file>

<file path=ppt/tags/tag4166.xml><?xml version="1.0" encoding="utf-8"?>
<p:tagLst xmlns:p="http://schemas.openxmlformats.org/presentationml/2006/main">
  <p:tag name="KSO_WM_BEAUTIFY_FLAG" val=""/>
</p:tagLst>
</file>

<file path=ppt/tags/tag4167.xml><?xml version="1.0" encoding="utf-8"?>
<p:tagLst xmlns:p="http://schemas.openxmlformats.org/presentationml/2006/main">
  <p:tag name="KSO_WM_BEAUTIFY_FLAG" val=""/>
</p:tagLst>
</file>

<file path=ppt/tags/tag4168.xml><?xml version="1.0" encoding="utf-8"?>
<p:tagLst xmlns:p="http://schemas.openxmlformats.org/presentationml/2006/main">
  <p:tag name="KSO_WM_BEAUTIFY_FLAG" val=""/>
</p:tagLst>
</file>

<file path=ppt/tags/tag4169.xml><?xml version="1.0" encoding="utf-8"?>
<p:tagLst xmlns:p="http://schemas.openxmlformats.org/presentationml/2006/main">
  <p:tag name="KSO_WM_BEAUTIFY_FLAG" val=""/>
</p:tagLst>
</file>

<file path=ppt/tags/tag4170.xml><?xml version="1.0" encoding="utf-8"?>
<p:tagLst xmlns:p="http://schemas.openxmlformats.org/presentationml/2006/main">
  <p:tag name="KSO_WM_BEAUTIFY_FLAG" val=""/>
</p:tagLst>
</file>

<file path=ppt/tags/tag4171.xml><?xml version="1.0" encoding="utf-8"?>
<p:tagLst xmlns:p="http://schemas.openxmlformats.org/presentationml/2006/main">
  <p:tag name="KSO_WM_BEAUTIFY_FLAG" val=""/>
</p:tagLst>
</file>

<file path=ppt/tags/tag4172.xml><?xml version="1.0" encoding="utf-8"?>
<p:tagLst xmlns:p="http://schemas.openxmlformats.org/presentationml/2006/main">
  <p:tag name="KSO_WM_BEAUTIFY_FLAG" val=""/>
</p:tagLst>
</file>

<file path=ppt/tags/tag4173.xml><?xml version="1.0" encoding="utf-8"?>
<p:tagLst xmlns:p="http://schemas.openxmlformats.org/presentationml/2006/main">
  <p:tag name="KSO_WM_BEAUTIFY_FLAG" val=""/>
</p:tagLst>
</file>

<file path=ppt/tags/tag4174.xml><?xml version="1.0" encoding="utf-8"?>
<p:tagLst xmlns:p="http://schemas.openxmlformats.org/presentationml/2006/main">
  <p:tag name="KSO_WM_BEAUTIFY_FLAG" val=""/>
</p:tagLst>
</file>

<file path=ppt/tags/tag4175.xml><?xml version="1.0" encoding="utf-8"?>
<p:tagLst xmlns:p="http://schemas.openxmlformats.org/presentationml/2006/main">
  <p:tag name="KSO_WM_BEAUTIFY_FLAG" val=""/>
</p:tagLst>
</file>

<file path=ppt/tags/tag4176.xml><?xml version="1.0" encoding="utf-8"?>
<p:tagLst xmlns:p="http://schemas.openxmlformats.org/presentationml/2006/main">
  <p:tag name="KSO_WM_BEAUTIFY_FLAG" val=""/>
</p:tagLst>
</file>

<file path=ppt/tags/tag4177.xml><?xml version="1.0" encoding="utf-8"?>
<p:tagLst xmlns:p="http://schemas.openxmlformats.org/presentationml/2006/main">
  <p:tag name="KSO_WM_BEAUTIFY_FLAG" val=""/>
</p:tagLst>
</file>

<file path=ppt/tags/tag4178.xml><?xml version="1.0" encoding="utf-8"?>
<p:tagLst xmlns:p="http://schemas.openxmlformats.org/presentationml/2006/main">
  <p:tag name="KSO_WM_BEAUTIFY_FLAG" val=""/>
</p:tagLst>
</file>

<file path=ppt/tags/tag4179.xml><?xml version="1.0" encoding="utf-8"?>
<p:tagLst xmlns:p="http://schemas.openxmlformats.org/presentationml/2006/main">
  <p:tag name="KSO_WM_BEAUTIFY_FLAG" val=""/>
</p:tagLst>
</file>

<file path=ppt/tags/tag4180.xml><?xml version="1.0" encoding="utf-8"?>
<p:tagLst xmlns:p="http://schemas.openxmlformats.org/presentationml/2006/main">
  <p:tag name="KSO_WM_BEAUTIFY_FLAG" val=""/>
</p:tagLst>
</file>

<file path=ppt/tags/tag4181.xml><?xml version="1.0" encoding="utf-8"?>
<p:tagLst xmlns:p="http://schemas.openxmlformats.org/presentationml/2006/main">
  <p:tag name="KSO_WM_BEAUTIFY_FLAG" val=""/>
</p:tagLst>
</file>

<file path=ppt/tags/tag4182.xml><?xml version="1.0" encoding="utf-8"?>
<p:tagLst xmlns:p="http://schemas.openxmlformats.org/presentationml/2006/main">
  <p:tag name="KSO_WM_BEAUTIFY_FLAG" val=""/>
</p:tagLst>
</file>

<file path=ppt/tags/tag4183.xml><?xml version="1.0" encoding="utf-8"?>
<p:tagLst xmlns:p="http://schemas.openxmlformats.org/presentationml/2006/main">
  <p:tag name="KSO_WM_BEAUTIFY_FLAG" val=""/>
</p:tagLst>
</file>

<file path=ppt/tags/tag4184.xml><?xml version="1.0" encoding="utf-8"?>
<p:tagLst xmlns:p="http://schemas.openxmlformats.org/presentationml/2006/main">
  <p:tag name="KSO_WM_BEAUTIFY_FLAG" val=""/>
</p:tagLst>
</file>

<file path=ppt/tags/tag4185.xml><?xml version="1.0" encoding="utf-8"?>
<p:tagLst xmlns:p="http://schemas.openxmlformats.org/presentationml/2006/main">
  <p:tag name="KSO_WM_BEAUTIFY_FLAG" val=""/>
</p:tagLst>
</file>

<file path=ppt/tags/tag4186.xml><?xml version="1.0" encoding="utf-8"?>
<p:tagLst xmlns:p="http://schemas.openxmlformats.org/presentationml/2006/main">
  <p:tag name="KSO_WM_BEAUTIFY_FLAG" val=""/>
</p:tagLst>
</file>

<file path=ppt/tags/tag4187.xml><?xml version="1.0" encoding="utf-8"?>
<p:tagLst xmlns:p="http://schemas.openxmlformats.org/presentationml/2006/main">
  <p:tag name="KSO_WM_BEAUTIFY_FLAG" val=""/>
</p:tagLst>
</file>

<file path=ppt/tags/tag4188.xml><?xml version="1.0" encoding="utf-8"?>
<p:tagLst xmlns:p="http://schemas.openxmlformats.org/presentationml/2006/main">
  <p:tag name="KSO_WM_BEAUTIFY_FLAG" val=""/>
</p:tagLst>
</file>

<file path=ppt/tags/tag4189.xml><?xml version="1.0" encoding="utf-8"?>
<p:tagLst xmlns:p="http://schemas.openxmlformats.org/presentationml/2006/main">
  <p:tag name="KSO_WM_BEAUTIFY_FLAG" val=""/>
</p:tagLst>
</file>

<file path=ppt/tags/tag4190.xml><?xml version="1.0" encoding="utf-8"?>
<p:tagLst xmlns:p="http://schemas.openxmlformats.org/presentationml/2006/main">
  <p:tag name="KSO_WM_BEAUTIFY_FLAG" val=""/>
</p:tagLst>
</file>

<file path=ppt/tags/tag4191.xml><?xml version="1.0" encoding="utf-8"?>
<p:tagLst xmlns:p="http://schemas.openxmlformats.org/presentationml/2006/main">
  <p:tag name="KSO_WM_BEAUTIFY_FLAG" val=""/>
</p:tagLst>
</file>

<file path=ppt/tags/tag4192.xml><?xml version="1.0" encoding="utf-8"?>
<p:tagLst xmlns:p="http://schemas.openxmlformats.org/presentationml/2006/main">
  <p:tag name="KSO_WM_BEAUTIFY_FLAG" val=""/>
</p:tagLst>
</file>

<file path=ppt/tags/tag4193.xml><?xml version="1.0" encoding="utf-8"?>
<p:tagLst xmlns:p="http://schemas.openxmlformats.org/presentationml/2006/main">
  <p:tag name="KSO_WM_BEAUTIFY_FLAG" val=""/>
</p:tagLst>
</file>

<file path=ppt/tags/tag4194.xml><?xml version="1.0" encoding="utf-8"?>
<p:tagLst xmlns:p="http://schemas.openxmlformats.org/presentationml/2006/main">
  <p:tag name="KSO_WM_BEAUTIFY_FLAG" val=""/>
</p:tagLst>
</file>

<file path=ppt/tags/tag4195.xml><?xml version="1.0" encoding="utf-8"?>
<p:tagLst xmlns:p="http://schemas.openxmlformats.org/presentationml/2006/main">
  <p:tag name="KSO_WM_BEAUTIFY_FLAG" val=""/>
</p:tagLst>
</file>

<file path=ppt/tags/tag4196.xml><?xml version="1.0" encoding="utf-8"?>
<p:tagLst xmlns:p="http://schemas.openxmlformats.org/presentationml/2006/main">
  <p:tag name="KSO_WM_BEAUTIFY_FLAG" val=""/>
</p:tagLst>
</file>

<file path=ppt/tags/tag4197.xml><?xml version="1.0" encoding="utf-8"?>
<p:tagLst xmlns:p="http://schemas.openxmlformats.org/presentationml/2006/main">
  <p:tag name="KSO_WM_BEAUTIFY_FLAG" val=""/>
</p:tagLst>
</file>

<file path=ppt/tags/tag4198.xml><?xml version="1.0" encoding="utf-8"?>
<p:tagLst xmlns:p="http://schemas.openxmlformats.org/presentationml/2006/main">
  <p:tag name="KSO_WM_BEAUTIFY_FLAG" val=""/>
</p:tagLst>
</file>

<file path=ppt/tags/tag4199.xml><?xml version="1.0" encoding="utf-8"?>
<p:tagLst xmlns:p="http://schemas.openxmlformats.org/presentationml/2006/main">
  <p:tag name="KSO_WM_BEAUTIFY_FLAG" val=""/>
</p:tagLst>
</file>

<file path=ppt/tags/tag4200.xml><?xml version="1.0" encoding="utf-8"?>
<p:tagLst xmlns:p="http://schemas.openxmlformats.org/presentationml/2006/main">
  <p:tag name="KSO_WM_BEAUTIFY_FLAG" val=""/>
</p:tagLst>
</file>

<file path=ppt/tags/tag4201.xml><?xml version="1.0" encoding="utf-8"?>
<p:tagLst xmlns:p="http://schemas.openxmlformats.org/presentationml/2006/main">
  <p:tag name="KSO_WM_BEAUTIFY_FLAG" val=""/>
</p:tagLst>
</file>

<file path=ppt/tags/tag4202.xml><?xml version="1.0" encoding="utf-8"?>
<p:tagLst xmlns:p="http://schemas.openxmlformats.org/presentationml/2006/main">
  <p:tag name="KSO_WM_BEAUTIFY_FLAG" val=""/>
</p:tagLst>
</file>

<file path=ppt/tags/tag4203.xml><?xml version="1.0" encoding="utf-8"?>
<p:tagLst xmlns:p="http://schemas.openxmlformats.org/presentationml/2006/main">
  <p:tag name="KSO_WM_BEAUTIFY_FLAG" val=""/>
</p:tagLst>
</file>

<file path=ppt/tags/tag4204.xml><?xml version="1.0" encoding="utf-8"?>
<p:tagLst xmlns:p="http://schemas.openxmlformats.org/presentationml/2006/main">
  <p:tag name="KSO_WM_BEAUTIFY_FLAG" val=""/>
</p:tagLst>
</file>

<file path=ppt/tags/tag4205.xml><?xml version="1.0" encoding="utf-8"?>
<p:tagLst xmlns:p="http://schemas.openxmlformats.org/presentationml/2006/main">
  <p:tag name="KSO_WM_BEAUTIFY_FLAG" val=""/>
</p:tagLst>
</file>

<file path=ppt/tags/tag4206.xml><?xml version="1.0" encoding="utf-8"?>
<p:tagLst xmlns:p="http://schemas.openxmlformats.org/presentationml/2006/main">
  <p:tag name="KSO_WM_BEAUTIFY_FLAG" val=""/>
</p:tagLst>
</file>

<file path=ppt/tags/tag4207.xml><?xml version="1.0" encoding="utf-8"?>
<p:tagLst xmlns:p="http://schemas.openxmlformats.org/presentationml/2006/main">
  <p:tag name="KSO_WM_BEAUTIFY_FLAG" val=""/>
</p:tagLst>
</file>

<file path=ppt/tags/tag4208.xml><?xml version="1.0" encoding="utf-8"?>
<p:tagLst xmlns:p="http://schemas.openxmlformats.org/presentationml/2006/main">
  <p:tag name="KSO_WM_BEAUTIFY_FLAG" val=""/>
</p:tagLst>
</file>

<file path=ppt/tags/tag4209.xml><?xml version="1.0" encoding="utf-8"?>
<p:tagLst xmlns:p="http://schemas.openxmlformats.org/presentationml/2006/main">
  <p:tag name="KSO_WM_BEAUTIFY_FLAG" val=""/>
</p:tagLst>
</file>

<file path=ppt/tags/tag4210.xml><?xml version="1.0" encoding="utf-8"?>
<p:tagLst xmlns:p="http://schemas.openxmlformats.org/presentationml/2006/main">
  <p:tag name="KSO_WM_BEAUTIFY_FLAG" val=""/>
</p:tagLst>
</file>

<file path=ppt/tags/tag4211.xml><?xml version="1.0" encoding="utf-8"?>
<p:tagLst xmlns:p="http://schemas.openxmlformats.org/presentationml/2006/main">
  <p:tag name="KSO_WM_BEAUTIFY_FLAG" val=""/>
</p:tagLst>
</file>

<file path=ppt/tags/tag4212.xml><?xml version="1.0" encoding="utf-8"?>
<p:tagLst xmlns:p="http://schemas.openxmlformats.org/presentationml/2006/main">
  <p:tag name="KSO_WM_BEAUTIFY_FLAG" val=""/>
</p:tagLst>
</file>

<file path=ppt/tags/tag4213.xml><?xml version="1.0" encoding="utf-8"?>
<p:tagLst xmlns:p="http://schemas.openxmlformats.org/presentationml/2006/main">
  <p:tag name="KSO_WM_BEAUTIFY_FLAG" val=""/>
</p:tagLst>
</file>

<file path=ppt/tags/tag4214.xml><?xml version="1.0" encoding="utf-8"?>
<p:tagLst xmlns:p="http://schemas.openxmlformats.org/presentationml/2006/main">
  <p:tag name="KSO_WM_BEAUTIFY_FLAG" val=""/>
</p:tagLst>
</file>

<file path=ppt/tags/tag4215.xml><?xml version="1.0" encoding="utf-8"?>
<p:tagLst xmlns:p="http://schemas.openxmlformats.org/presentationml/2006/main">
  <p:tag name="KSO_WM_BEAUTIFY_FLAG" val=""/>
</p:tagLst>
</file>

<file path=ppt/tags/tag4216.xml><?xml version="1.0" encoding="utf-8"?>
<p:tagLst xmlns:p="http://schemas.openxmlformats.org/presentationml/2006/main">
  <p:tag name="KSO_WM_BEAUTIFY_FLAG" val=""/>
</p:tagLst>
</file>

<file path=ppt/tags/tag4217.xml><?xml version="1.0" encoding="utf-8"?>
<p:tagLst xmlns:p="http://schemas.openxmlformats.org/presentationml/2006/main">
  <p:tag name="KSO_WM_BEAUTIFY_FLAG" val=""/>
</p:tagLst>
</file>

<file path=ppt/tags/tag4218.xml><?xml version="1.0" encoding="utf-8"?>
<p:tagLst xmlns:p="http://schemas.openxmlformats.org/presentationml/2006/main">
  <p:tag name="KSO_WM_BEAUTIFY_FLAG" val=""/>
</p:tagLst>
</file>

<file path=ppt/tags/tag4219.xml><?xml version="1.0" encoding="utf-8"?>
<p:tagLst xmlns:p="http://schemas.openxmlformats.org/presentationml/2006/main">
  <p:tag name="KSO_WM_BEAUTIFY_FLAG" val=""/>
</p:tagLst>
</file>

<file path=ppt/tags/tag4220.xml><?xml version="1.0" encoding="utf-8"?>
<p:tagLst xmlns:p="http://schemas.openxmlformats.org/presentationml/2006/main">
  <p:tag name="KSO_WM_BEAUTIFY_FLAG" val=""/>
</p:tagLst>
</file>

<file path=ppt/tags/tag4221.xml><?xml version="1.0" encoding="utf-8"?>
<p:tagLst xmlns:p="http://schemas.openxmlformats.org/presentationml/2006/main">
  <p:tag name="KSO_WM_BEAUTIFY_FLAG" val=""/>
</p:tagLst>
</file>

<file path=ppt/tags/tag4222.xml><?xml version="1.0" encoding="utf-8"?>
<p:tagLst xmlns:p="http://schemas.openxmlformats.org/presentationml/2006/main">
  <p:tag name="KSO_WM_BEAUTIFY_FLAG" val=""/>
</p:tagLst>
</file>

<file path=ppt/tags/tag4223.xml><?xml version="1.0" encoding="utf-8"?>
<p:tagLst xmlns:p="http://schemas.openxmlformats.org/presentationml/2006/main">
  <p:tag name="KSO_WM_BEAUTIFY_FLAG" val=""/>
</p:tagLst>
</file>

<file path=ppt/tags/tag4224.xml><?xml version="1.0" encoding="utf-8"?>
<p:tagLst xmlns:p="http://schemas.openxmlformats.org/presentationml/2006/main">
  <p:tag name="KSO_WM_BEAUTIFY_FLAG" val=""/>
</p:tagLst>
</file>

<file path=ppt/tags/tag4225.xml><?xml version="1.0" encoding="utf-8"?>
<p:tagLst xmlns:p="http://schemas.openxmlformats.org/presentationml/2006/main">
  <p:tag name="KSO_WM_BEAUTIFY_FLAG" val=""/>
</p:tagLst>
</file>

<file path=ppt/tags/tag4226.xml><?xml version="1.0" encoding="utf-8"?>
<p:tagLst xmlns:p="http://schemas.openxmlformats.org/presentationml/2006/main">
  <p:tag name="KSO_WM_BEAUTIFY_FLAG" val=""/>
</p:tagLst>
</file>

<file path=ppt/tags/tag4227.xml><?xml version="1.0" encoding="utf-8"?>
<p:tagLst xmlns:p="http://schemas.openxmlformats.org/presentationml/2006/main">
  <p:tag name="KSO_WM_BEAUTIFY_FLAG" val=""/>
</p:tagLst>
</file>

<file path=ppt/tags/tag4228.xml><?xml version="1.0" encoding="utf-8"?>
<p:tagLst xmlns:p="http://schemas.openxmlformats.org/presentationml/2006/main">
  <p:tag name="KSO_WM_BEAUTIFY_FLAG" val=""/>
</p:tagLst>
</file>

<file path=ppt/tags/tag4229.xml><?xml version="1.0" encoding="utf-8"?>
<p:tagLst xmlns:p="http://schemas.openxmlformats.org/presentationml/2006/main">
  <p:tag name="KSO_WM_BEAUTIFY_FLAG" val=""/>
</p:tagLst>
</file>

<file path=ppt/tags/tag4230.xml><?xml version="1.0" encoding="utf-8"?>
<p:tagLst xmlns:p="http://schemas.openxmlformats.org/presentationml/2006/main">
  <p:tag name="KSO_WM_BEAUTIFY_FLAG" val=""/>
</p:tagLst>
</file>

<file path=ppt/tags/tag4231.xml><?xml version="1.0" encoding="utf-8"?>
<p:tagLst xmlns:p="http://schemas.openxmlformats.org/presentationml/2006/main">
  <p:tag name="KSO_WM_BEAUTIFY_FLAG" val=""/>
</p:tagLst>
</file>

<file path=ppt/tags/tag4232.xml><?xml version="1.0" encoding="utf-8"?>
<p:tagLst xmlns:p="http://schemas.openxmlformats.org/presentationml/2006/main">
  <p:tag name="KSO_WM_BEAUTIFY_FLAG" val=""/>
</p:tagLst>
</file>

<file path=ppt/tags/tag4233.xml><?xml version="1.0" encoding="utf-8"?>
<p:tagLst xmlns:p="http://schemas.openxmlformats.org/presentationml/2006/main">
  <p:tag name="KSO_WM_BEAUTIFY_FLAG" val=""/>
</p:tagLst>
</file>

<file path=ppt/tags/tag4234.xml><?xml version="1.0" encoding="utf-8"?>
<p:tagLst xmlns:p="http://schemas.openxmlformats.org/presentationml/2006/main">
  <p:tag name="KSO_WM_BEAUTIFY_FLAG" val=""/>
</p:tagLst>
</file>

<file path=ppt/tags/tag4235.xml><?xml version="1.0" encoding="utf-8"?>
<p:tagLst xmlns:p="http://schemas.openxmlformats.org/presentationml/2006/main">
  <p:tag name="KSO_WM_BEAUTIFY_FLAG" val=""/>
</p:tagLst>
</file>

<file path=ppt/tags/tag4236.xml><?xml version="1.0" encoding="utf-8"?>
<p:tagLst xmlns:p="http://schemas.openxmlformats.org/presentationml/2006/main">
  <p:tag name="KSO_WM_BEAUTIFY_FLAG" val=""/>
</p:tagLst>
</file>

<file path=ppt/tags/tag4237.xml><?xml version="1.0" encoding="utf-8"?>
<p:tagLst xmlns:p="http://schemas.openxmlformats.org/presentationml/2006/main">
  <p:tag name="KSO_WM_BEAUTIFY_FLAG" val=""/>
</p:tagLst>
</file>

<file path=ppt/tags/tag4238.xml><?xml version="1.0" encoding="utf-8"?>
<p:tagLst xmlns:p="http://schemas.openxmlformats.org/presentationml/2006/main">
  <p:tag name="KSO_WM_BEAUTIFY_FLAG" val=""/>
</p:tagLst>
</file>

<file path=ppt/tags/tag4239.xml><?xml version="1.0" encoding="utf-8"?>
<p:tagLst xmlns:p="http://schemas.openxmlformats.org/presentationml/2006/main">
  <p:tag name="KSO_WM_BEAUTIFY_FLAG" val=""/>
</p:tagLst>
</file>

<file path=ppt/tags/tag4240.xml><?xml version="1.0" encoding="utf-8"?>
<p:tagLst xmlns:p="http://schemas.openxmlformats.org/presentationml/2006/main">
  <p:tag name="KSO_WM_BEAUTIFY_FLAG" val=""/>
</p:tagLst>
</file>

<file path=ppt/tags/tag4241.xml><?xml version="1.0" encoding="utf-8"?>
<p:tagLst xmlns:p="http://schemas.openxmlformats.org/presentationml/2006/main">
  <p:tag name="KSO_WM_BEAUTIFY_FLAG" val=""/>
</p:tagLst>
</file>

<file path=ppt/tags/tag4242.xml><?xml version="1.0" encoding="utf-8"?>
<p:tagLst xmlns:p="http://schemas.openxmlformats.org/presentationml/2006/main">
  <p:tag name="KSO_WM_BEAUTIFY_FLAG" val=""/>
</p:tagLst>
</file>

<file path=ppt/tags/tag4243.xml><?xml version="1.0" encoding="utf-8"?>
<p:tagLst xmlns:p="http://schemas.openxmlformats.org/presentationml/2006/main">
  <p:tag name="KSO_WM_BEAUTIFY_FLAG" val=""/>
</p:tagLst>
</file>

<file path=ppt/tags/tag4244.xml><?xml version="1.0" encoding="utf-8"?>
<p:tagLst xmlns:p="http://schemas.openxmlformats.org/presentationml/2006/main">
  <p:tag name="KSO_WM_BEAUTIFY_FLAG" val=""/>
</p:tagLst>
</file>

<file path=ppt/tags/tag4245.xml><?xml version="1.0" encoding="utf-8"?>
<p:tagLst xmlns:p="http://schemas.openxmlformats.org/presentationml/2006/main">
  <p:tag name="KSO_WM_BEAUTIFY_FLAG" val=""/>
</p:tagLst>
</file>

<file path=ppt/tags/tag4246.xml><?xml version="1.0" encoding="utf-8"?>
<p:tagLst xmlns:p="http://schemas.openxmlformats.org/presentationml/2006/main">
  <p:tag name="KSO_WM_BEAUTIFY_FLAG" val=""/>
</p:tagLst>
</file>

<file path=ppt/tags/tag4247.xml><?xml version="1.0" encoding="utf-8"?>
<p:tagLst xmlns:p="http://schemas.openxmlformats.org/presentationml/2006/main">
  <p:tag name="KSO_WM_BEAUTIFY_FLAG" val=""/>
</p:tagLst>
</file>

<file path=ppt/tags/tag4248.xml><?xml version="1.0" encoding="utf-8"?>
<p:tagLst xmlns:p="http://schemas.openxmlformats.org/presentationml/2006/main">
  <p:tag name="KSO_WM_BEAUTIFY_FLAG" val=""/>
</p:tagLst>
</file>

<file path=ppt/tags/tag4249.xml><?xml version="1.0" encoding="utf-8"?>
<p:tagLst xmlns:p="http://schemas.openxmlformats.org/presentationml/2006/main">
  <p:tag name="KSO_WM_BEAUTIFY_FLAG" val=""/>
</p:tagLst>
</file>

<file path=ppt/tags/tag4250.xml><?xml version="1.0" encoding="utf-8"?>
<p:tagLst xmlns:p="http://schemas.openxmlformats.org/presentationml/2006/main">
  <p:tag name="KSO_WM_BEAUTIFY_FLAG" val=""/>
</p:tagLst>
</file>

<file path=ppt/tags/tag4251.xml><?xml version="1.0" encoding="utf-8"?>
<p:tagLst xmlns:p="http://schemas.openxmlformats.org/presentationml/2006/main">
  <p:tag name="KSO_WM_BEAUTIFY_FLAG" val=""/>
</p:tagLst>
</file>

<file path=ppt/tags/tag4252.xml><?xml version="1.0" encoding="utf-8"?>
<p:tagLst xmlns:p="http://schemas.openxmlformats.org/presentationml/2006/main">
  <p:tag name="KSO_WM_BEAUTIFY_FLAG" val=""/>
</p:tagLst>
</file>

<file path=ppt/tags/tag4253.xml><?xml version="1.0" encoding="utf-8"?>
<p:tagLst xmlns:p="http://schemas.openxmlformats.org/presentationml/2006/main">
  <p:tag name="KSO_WM_BEAUTIFY_FLAG" val=""/>
</p:tagLst>
</file>

<file path=ppt/tags/tag4254.xml><?xml version="1.0" encoding="utf-8"?>
<p:tagLst xmlns:p="http://schemas.openxmlformats.org/presentationml/2006/main">
  <p:tag name="KSO_WM_BEAUTIFY_FLAG" val=""/>
</p:tagLst>
</file>

<file path=ppt/tags/tag4255.xml><?xml version="1.0" encoding="utf-8"?>
<p:tagLst xmlns:p="http://schemas.openxmlformats.org/presentationml/2006/main">
  <p:tag name="KSO_WM_BEAUTIFY_FLAG" val=""/>
</p:tagLst>
</file>

<file path=ppt/tags/tag4256.xml><?xml version="1.0" encoding="utf-8"?>
<p:tagLst xmlns:p="http://schemas.openxmlformats.org/presentationml/2006/main">
  <p:tag name="KSO_WM_BEAUTIFY_FLAG" val=""/>
</p:tagLst>
</file>

<file path=ppt/tags/tag4257.xml><?xml version="1.0" encoding="utf-8"?>
<p:tagLst xmlns:p="http://schemas.openxmlformats.org/presentationml/2006/main">
  <p:tag name="KSO_WM_BEAUTIFY_FLAG" val=""/>
</p:tagLst>
</file>

<file path=ppt/tags/tag4258.xml><?xml version="1.0" encoding="utf-8"?>
<p:tagLst xmlns:p="http://schemas.openxmlformats.org/presentationml/2006/main">
  <p:tag name="KSO_WM_BEAUTIFY_FLAG" val=""/>
</p:tagLst>
</file>

<file path=ppt/tags/tag4259.xml><?xml version="1.0" encoding="utf-8"?>
<p:tagLst xmlns:p="http://schemas.openxmlformats.org/presentationml/2006/main">
  <p:tag name="KSO_WM_BEAUTIFY_FLAG" val=""/>
</p:tagLst>
</file>

<file path=ppt/tags/tag4260.xml><?xml version="1.0" encoding="utf-8"?>
<p:tagLst xmlns:p="http://schemas.openxmlformats.org/presentationml/2006/main">
  <p:tag name="KSO_WM_BEAUTIFY_FLAG" val=""/>
</p:tagLst>
</file>

<file path=ppt/tags/tag4261.xml><?xml version="1.0" encoding="utf-8"?>
<p:tagLst xmlns:p="http://schemas.openxmlformats.org/presentationml/2006/main">
  <p:tag name="KSO_WM_BEAUTIFY_FLAG" val=""/>
</p:tagLst>
</file>

<file path=ppt/tags/tag4262.xml><?xml version="1.0" encoding="utf-8"?>
<p:tagLst xmlns:p="http://schemas.openxmlformats.org/presentationml/2006/main">
  <p:tag name="KSO_WM_BEAUTIFY_FLAG" val=""/>
</p:tagLst>
</file>

<file path=ppt/tags/tag4263.xml><?xml version="1.0" encoding="utf-8"?>
<p:tagLst xmlns:p="http://schemas.openxmlformats.org/presentationml/2006/main">
  <p:tag name="KSO_WM_BEAUTIFY_FLAG" val=""/>
</p:tagLst>
</file>

<file path=ppt/tags/tag4264.xml><?xml version="1.0" encoding="utf-8"?>
<p:tagLst xmlns:p="http://schemas.openxmlformats.org/presentationml/2006/main">
  <p:tag name="KSO_WM_BEAUTIFY_FLAG" val=""/>
</p:tagLst>
</file>

<file path=ppt/tags/tag4265.xml><?xml version="1.0" encoding="utf-8"?>
<p:tagLst xmlns:p="http://schemas.openxmlformats.org/presentationml/2006/main">
  <p:tag name="KSO_WM_BEAUTIFY_FLAG" val=""/>
</p:tagLst>
</file>

<file path=ppt/tags/tag4266.xml><?xml version="1.0" encoding="utf-8"?>
<p:tagLst xmlns:p="http://schemas.openxmlformats.org/presentationml/2006/main">
  <p:tag name="KSO_WM_BEAUTIFY_FLAG" val=""/>
</p:tagLst>
</file>

<file path=ppt/tags/tag4267.xml><?xml version="1.0" encoding="utf-8"?>
<p:tagLst xmlns:p="http://schemas.openxmlformats.org/presentationml/2006/main">
  <p:tag name="KSO_WM_BEAUTIFY_FLAG" val=""/>
</p:tagLst>
</file>

<file path=ppt/tags/tag4268.xml><?xml version="1.0" encoding="utf-8"?>
<p:tagLst xmlns:p="http://schemas.openxmlformats.org/presentationml/2006/main">
  <p:tag name="KSO_WM_BEAUTIFY_FLAG" val=""/>
</p:tagLst>
</file>

<file path=ppt/tags/tag4269.xml><?xml version="1.0" encoding="utf-8"?>
<p:tagLst xmlns:p="http://schemas.openxmlformats.org/presentationml/2006/main">
  <p:tag name="KSO_WM_BEAUTIFY_FLAG" val=""/>
</p:tagLst>
</file>

<file path=ppt/tags/tag4270.xml><?xml version="1.0" encoding="utf-8"?>
<p:tagLst xmlns:p="http://schemas.openxmlformats.org/presentationml/2006/main">
  <p:tag name="KSO_WM_BEAUTIFY_FLAG" val=""/>
</p:tagLst>
</file>

<file path=ppt/tags/tag4271.xml><?xml version="1.0" encoding="utf-8"?>
<p:tagLst xmlns:p="http://schemas.openxmlformats.org/presentationml/2006/main">
  <p:tag name="KSO_WM_BEAUTIFY_FLAG" val=""/>
</p:tagLst>
</file>

<file path=ppt/tags/tag4272.xml><?xml version="1.0" encoding="utf-8"?>
<p:tagLst xmlns:p="http://schemas.openxmlformats.org/presentationml/2006/main">
  <p:tag name="KSO_WM_BEAUTIFY_FLAG" val=""/>
</p:tagLst>
</file>

<file path=ppt/tags/tag4273.xml><?xml version="1.0" encoding="utf-8"?>
<p:tagLst xmlns:p="http://schemas.openxmlformats.org/presentationml/2006/main">
  <p:tag name="KSO_WM_BEAUTIFY_FLAG" val=""/>
</p:tagLst>
</file>

<file path=ppt/tags/tag4274.xml><?xml version="1.0" encoding="utf-8"?>
<p:tagLst xmlns:p="http://schemas.openxmlformats.org/presentationml/2006/main">
  <p:tag name="KSO_WM_BEAUTIFY_FLAG" val=""/>
</p:tagLst>
</file>

<file path=ppt/tags/tag4275.xml><?xml version="1.0" encoding="utf-8"?>
<p:tagLst xmlns:p="http://schemas.openxmlformats.org/presentationml/2006/main">
  <p:tag name="KSO_WM_BEAUTIFY_FLAG" val=""/>
</p:tagLst>
</file>

<file path=ppt/tags/tag4276.xml><?xml version="1.0" encoding="utf-8"?>
<p:tagLst xmlns:p="http://schemas.openxmlformats.org/presentationml/2006/main">
  <p:tag name="KSO_WM_BEAUTIFY_FLAG" val=""/>
</p:tagLst>
</file>

<file path=ppt/tags/tag4277.xml><?xml version="1.0" encoding="utf-8"?>
<p:tagLst xmlns:p="http://schemas.openxmlformats.org/presentationml/2006/main">
  <p:tag name="KSO_WM_BEAUTIFY_FLAG" val=""/>
</p:tagLst>
</file>

<file path=ppt/tags/tag4278.xml><?xml version="1.0" encoding="utf-8"?>
<p:tagLst xmlns:p="http://schemas.openxmlformats.org/presentationml/2006/main">
  <p:tag name="KSO_WM_BEAUTIFY_FLAG" val=""/>
</p:tagLst>
</file>

<file path=ppt/tags/tag4279.xml><?xml version="1.0" encoding="utf-8"?>
<p:tagLst xmlns:p="http://schemas.openxmlformats.org/presentationml/2006/main">
  <p:tag name="KSO_WM_BEAUTIFY_FLAG" val=""/>
</p:tagLst>
</file>

<file path=ppt/tags/tag4280.xml><?xml version="1.0" encoding="utf-8"?>
<p:tagLst xmlns:p="http://schemas.openxmlformats.org/presentationml/2006/main">
  <p:tag name="KSO_WM_BEAUTIFY_FLAG" val=""/>
</p:tagLst>
</file>

<file path=ppt/tags/tag4281.xml><?xml version="1.0" encoding="utf-8"?>
<p:tagLst xmlns:p="http://schemas.openxmlformats.org/presentationml/2006/main">
  <p:tag name="KSO_WM_BEAUTIFY_FLAG" val=""/>
</p:tagLst>
</file>

<file path=ppt/tags/tag4282.xml><?xml version="1.0" encoding="utf-8"?>
<p:tagLst xmlns:p="http://schemas.openxmlformats.org/presentationml/2006/main">
  <p:tag name="KSO_WM_BEAUTIFY_FLAG" val=""/>
</p:tagLst>
</file>

<file path=ppt/tags/tag4283.xml><?xml version="1.0" encoding="utf-8"?>
<p:tagLst xmlns:p="http://schemas.openxmlformats.org/presentationml/2006/main">
  <p:tag name="KSO_WM_BEAUTIFY_FLAG" val=""/>
</p:tagLst>
</file>

<file path=ppt/tags/tag4284.xml><?xml version="1.0" encoding="utf-8"?>
<p:tagLst xmlns:p="http://schemas.openxmlformats.org/presentationml/2006/main">
  <p:tag name="KSO_WM_BEAUTIFY_FLAG" val=""/>
</p:tagLst>
</file>

<file path=ppt/tags/tag4285.xml><?xml version="1.0" encoding="utf-8"?>
<p:tagLst xmlns:p="http://schemas.openxmlformats.org/presentationml/2006/main">
  <p:tag name="KSO_WM_BEAUTIFY_FLAG" val=""/>
</p:tagLst>
</file>

<file path=ppt/tags/tag4286.xml><?xml version="1.0" encoding="utf-8"?>
<p:tagLst xmlns:p="http://schemas.openxmlformats.org/presentationml/2006/main">
  <p:tag name="KSO_WM_BEAUTIFY_FLAG" val=""/>
</p:tagLst>
</file>

<file path=ppt/tags/tag4287.xml><?xml version="1.0" encoding="utf-8"?>
<p:tagLst xmlns:p="http://schemas.openxmlformats.org/presentationml/2006/main">
  <p:tag name="KSO_WM_BEAUTIFY_FLAG" val=""/>
</p:tagLst>
</file>

<file path=ppt/tags/tag4288.xml><?xml version="1.0" encoding="utf-8"?>
<p:tagLst xmlns:p="http://schemas.openxmlformats.org/presentationml/2006/main">
  <p:tag name="KSO_WM_BEAUTIFY_FLAG" val=""/>
</p:tagLst>
</file>

<file path=ppt/tags/tag4289.xml><?xml version="1.0" encoding="utf-8"?>
<p:tagLst xmlns:p="http://schemas.openxmlformats.org/presentationml/2006/main">
  <p:tag name="KSO_WM_BEAUTIFY_FLAG" val=""/>
</p:tagLst>
</file>

<file path=ppt/tags/tag4290.xml><?xml version="1.0" encoding="utf-8"?>
<p:tagLst xmlns:p="http://schemas.openxmlformats.org/presentationml/2006/main">
  <p:tag name="KSO_WM_BEAUTIFY_FLAG" val=""/>
</p:tagLst>
</file>

<file path=ppt/tags/tag4291.xml><?xml version="1.0" encoding="utf-8"?>
<p:tagLst xmlns:p="http://schemas.openxmlformats.org/presentationml/2006/main">
  <p:tag name="KSO_WM_BEAUTIFY_FLAG" val=""/>
</p:tagLst>
</file>

<file path=ppt/tags/tag4292.xml><?xml version="1.0" encoding="utf-8"?>
<p:tagLst xmlns:p="http://schemas.openxmlformats.org/presentationml/2006/main">
  <p:tag name="KSO_WM_BEAUTIFY_FLAG" val=""/>
</p:tagLst>
</file>

<file path=ppt/tags/tag4293.xml><?xml version="1.0" encoding="utf-8"?>
<p:tagLst xmlns:p="http://schemas.openxmlformats.org/presentationml/2006/main">
  <p:tag name="KSO_WM_BEAUTIFY_FLAG" val=""/>
</p:tagLst>
</file>

<file path=ppt/tags/tag4294.xml><?xml version="1.0" encoding="utf-8"?>
<p:tagLst xmlns:p="http://schemas.openxmlformats.org/presentationml/2006/main">
  <p:tag name="KSO_WM_BEAUTIFY_FLAG" val=""/>
</p:tagLst>
</file>

<file path=ppt/tags/tag4295.xml><?xml version="1.0" encoding="utf-8"?>
<p:tagLst xmlns:p="http://schemas.openxmlformats.org/presentationml/2006/main">
  <p:tag name="KSO_WM_BEAUTIFY_FLAG" val=""/>
</p:tagLst>
</file>

<file path=ppt/tags/tag4296.xml><?xml version="1.0" encoding="utf-8"?>
<p:tagLst xmlns:p="http://schemas.openxmlformats.org/presentationml/2006/main">
  <p:tag name="KSO_WM_BEAUTIFY_FLAG" val=""/>
</p:tagLst>
</file>

<file path=ppt/tags/tag4297.xml><?xml version="1.0" encoding="utf-8"?>
<p:tagLst xmlns:p="http://schemas.openxmlformats.org/presentationml/2006/main">
  <p:tag name="KSO_WM_BEAUTIFY_FLAG" val=""/>
</p:tagLst>
</file>

<file path=ppt/tags/tag4298.xml><?xml version="1.0" encoding="utf-8"?>
<p:tagLst xmlns:p="http://schemas.openxmlformats.org/presentationml/2006/main">
  <p:tag name="KSO_WM_BEAUTIFY_FLAG" val=""/>
</p:tagLst>
</file>

<file path=ppt/tags/tag4299.xml><?xml version="1.0" encoding="utf-8"?>
<p:tagLst xmlns:p="http://schemas.openxmlformats.org/presentationml/2006/main">
  <p:tag name="KSO_WM_BEAUTIFY_FLAG" val=""/>
</p:tagLst>
</file>

<file path=ppt/tags/tag4300.xml><?xml version="1.0" encoding="utf-8"?>
<p:tagLst xmlns:p="http://schemas.openxmlformats.org/presentationml/2006/main">
  <p:tag name="KSO_WM_BEAUTIFY_FLAG" val=""/>
</p:tagLst>
</file>

<file path=ppt/tags/tag4301.xml><?xml version="1.0" encoding="utf-8"?>
<p:tagLst xmlns:p="http://schemas.openxmlformats.org/presentationml/2006/main">
  <p:tag name="KSO_WM_BEAUTIFY_FLAG" val=""/>
</p:tagLst>
</file>

<file path=ppt/tags/tag4302.xml><?xml version="1.0" encoding="utf-8"?>
<p:tagLst xmlns:p="http://schemas.openxmlformats.org/presentationml/2006/main">
  <p:tag name="KSO_WM_BEAUTIFY_FLAG" val=""/>
</p:tagLst>
</file>

<file path=ppt/tags/tag4303.xml><?xml version="1.0" encoding="utf-8"?>
<p:tagLst xmlns:p="http://schemas.openxmlformats.org/presentationml/2006/main">
  <p:tag name="KSO_WM_BEAUTIFY_FLAG" val=""/>
</p:tagLst>
</file>

<file path=ppt/tags/tag4304.xml><?xml version="1.0" encoding="utf-8"?>
<p:tagLst xmlns:p="http://schemas.openxmlformats.org/presentationml/2006/main">
  <p:tag name="KSO_WM_BEAUTIFY_FLAG" val=""/>
</p:tagLst>
</file>

<file path=ppt/tags/tag4305.xml><?xml version="1.0" encoding="utf-8"?>
<p:tagLst xmlns:p="http://schemas.openxmlformats.org/presentationml/2006/main">
  <p:tag name="KSO_WM_BEAUTIFY_FLAG" val=""/>
</p:tagLst>
</file>

<file path=ppt/tags/tag4306.xml><?xml version="1.0" encoding="utf-8"?>
<p:tagLst xmlns:p="http://schemas.openxmlformats.org/presentationml/2006/main">
  <p:tag name="KSO_WM_BEAUTIFY_FLAG" val=""/>
</p:tagLst>
</file>

<file path=ppt/tags/tag4307.xml><?xml version="1.0" encoding="utf-8"?>
<p:tagLst xmlns:p="http://schemas.openxmlformats.org/presentationml/2006/main">
  <p:tag name="KSO_WM_BEAUTIFY_FLAG" val=""/>
</p:tagLst>
</file>

<file path=ppt/tags/tag4308.xml><?xml version="1.0" encoding="utf-8"?>
<p:tagLst xmlns:p="http://schemas.openxmlformats.org/presentationml/2006/main">
  <p:tag name="KSO_WM_BEAUTIFY_FLAG" val=""/>
</p:tagLst>
</file>

<file path=ppt/tags/tag4309.xml><?xml version="1.0" encoding="utf-8"?>
<p:tagLst xmlns:p="http://schemas.openxmlformats.org/presentationml/2006/main">
  <p:tag name="KSO_WM_BEAUTIFY_FLAG" val=""/>
</p:tagLst>
</file>

<file path=ppt/tags/tag4310.xml><?xml version="1.0" encoding="utf-8"?>
<p:tagLst xmlns:p="http://schemas.openxmlformats.org/presentationml/2006/main">
  <p:tag name="KSO_WM_BEAUTIFY_FLAG" val=""/>
</p:tagLst>
</file>

<file path=ppt/tags/tag4311.xml><?xml version="1.0" encoding="utf-8"?>
<p:tagLst xmlns:p="http://schemas.openxmlformats.org/presentationml/2006/main">
  <p:tag name="KSO_WM_BEAUTIFY_FLAG" val=""/>
</p:tagLst>
</file>

<file path=ppt/tags/tag4312.xml><?xml version="1.0" encoding="utf-8"?>
<p:tagLst xmlns:p="http://schemas.openxmlformats.org/presentationml/2006/main">
  <p:tag name="KSO_WM_BEAUTIFY_FLAG" val=""/>
</p:tagLst>
</file>

<file path=ppt/tags/tag4313.xml><?xml version="1.0" encoding="utf-8"?>
<p:tagLst xmlns:p="http://schemas.openxmlformats.org/presentationml/2006/main">
  <p:tag name="KSO_WM_BEAUTIFY_FLAG" val=""/>
</p:tagLst>
</file>

<file path=ppt/tags/tag4314.xml><?xml version="1.0" encoding="utf-8"?>
<p:tagLst xmlns:p="http://schemas.openxmlformats.org/presentationml/2006/main">
  <p:tag name="KSO_WM_BEAUTIFY_FLAG" val=""/>
</p:tagLst>
</file>

<file path=ppt/tags/tag4315.xml><?xml version="1.0" encoding="utf-8"?>
<p:tagLst xmlns:p="http://schemas.openxmlformats.org/presentationml/2006/main">
  <p:tag name="KSO_WM_BEAUTIFY_FLAG" val=""/>
</p:tagLst>
</file>

<file path=ppt/tags/tag4316.xml><?xml version="1.0" encoding="utf-8"?>
<p:tagLst xmlns:p="http://schemas.openxmlformats.org/presentationml/2006/main">
  <p:tag name="KSO_WM_BEAUTIFY_FLAG" val=""/>
</p:tagLst>
</file>

<file path=ppt/tags/tag4317.xml><?xml version="1.0" encoding="utf-8"?>
<p:tagLst xmlns:p="http://schemas.openxmlformats.org/presentationml/2006/main">
  <p:tag name="KSO_WM_BEAUTIFY_FLAG" val=""/>
</p:tagLst>
</file>

<file path=ppt/tags/tag4318.xml><?xml version="1.0" encoding="utf-8"?>
<p:tagLst xmlns:p="http://schemas.openxmlformats.org/presentationml/2006/main">
  <p:tag name="KSO_WM_BEAUTIFY_FLAG" val=""/>
</p:tagLst>
</file>

<file path=ppt/tags/tag4319.xml><?xml version="1.0" encoding="utf-8"?>
<p:tagLst xmlns:p="http://schemas.openxmlformats.org/presentationml/2006/main">
  <p:tag name="KSO_WM_BEAUTIFY_FLAG" val=""/>
</p:tagLst>
</file>

<file path=ppt/tags/tag4320.xml><?xml version="1.0" encoding="utf-8"?>
<p:tagLst xmlns:p="http://schemas.openxmlformats.org/presentationml/2006/main">
  <p:tag name="KSO_WM_BEAUTIFY_FLAG" val=""/>
</p:tagLst>
</file>

<file path=ppt/tags/tag4321.xml><?xml version="1.0" encoding="utf-8"?>
<p:tagLst xmlns:p="http://schemas.openxmlformats.org/presentationml/2006/main">
  <p:tag name="KSO_WM_BEAUTIFY_FLAG" val=""/>
</p:tagLst>
</file>

<file path=ppt/tags/tag4322.xml><?xml version="1.0" encoding="utf-8"?>
<p:tagLst xmlns:p="http://schemas.openxmlformats.org/presentationml/2006/main">
  <p:tag name="KSO_WM_BEAUTIFY_FLAG" val=""/>
</p:tagLst>
</file>

<file path=ppt/tags/tag4323.xml><?xml version="1.0" encoding="utf-8"?>
<p:tagLst xmlns:p="http://schemas.openxmlformats.org/presentationml/2006/main">
  <p:tag name="KSO_WM_BEAUTIFY_FLAG" val=""/>
</p:tagLst>
</file>

<file path=ppt/tags/tag4324.xml><?xml version="1.0" encoding="utf-8"?>
<p:tagLst xmlns:p="http://schemas.openxmlformats.org/presentationml/2006/main">
  <p:tag name="KSO_WM_BEAUTIFY_FLAG" val=""/>
</p:tagLst>
</file>

<file path=ppt/tags/tag4325.xml><?xml version="1.0" encoding="utf-8"?>
<p:tagLst xmlns:p="http://schemas.openxmlformats.org/presentationml/2006/main">
  <p:tag name="KSO_WM_BEAUTIFY_FLAG" val=""/>
</p:tagLst>
</file>

<file path=ppt/tags/tag4326.xml><?xml version="1.0" encoding="utf-8"?>
<p:tagLst xmlns:p="http://schemas.openxmlformats.org/presentationml/2006/main">
  <p:tag name="KSO_WM_BEAUTIFY_FLAG" val=""/>
</p:tagLst>
</file>

<file path=ppt/tags/tag4327.xml><?xml version="1.0" encoding="utf-8"?>
<p:tagLst xmlns:p="http://schemas.openxmlformats.org/presentationml/2006/main">
  <p:tag name="KSO_WM_BEAUTIFY_FLAG" val=""/>
</p:tagLst>
</file>

<file path=ppt/tags/tag4328.xml><?xml version="1.0" encoding="utf-8"?>
<p:tagLst xmlns:p="http://schemas.openxmlformats.org/presentationml/2006/main">
  <p:tag name="KSO_WM_BEAUTIFY_FLAG" val=""/>
</p:tagLst>
</file>

<file path=ppt/tags/tag4329.xml><?xml version="1.0" encoding="utf-8"?>
<p:tagLst xmlns:p="http://schemas.openxmlformats.org/presentationml/2006/main">
  <p:tag name="KSO_WM_BEAUTIFY_FLAG" val=""/>
</p:tagLst>
</file>

<file path=ppt/tags/tag4330.xml><?xml version="1.0" encoding="utf-8"?>
<p:tagLst xmlns:p="http://schemas.openxmlformats.org/presentationml/2006/main">
  <p:tag name="KSO_WM_BEAUTIFY_FLAG" val=""/>
</p:tagLst>
</file>

<file path=ppt/tags/tag4331.xml><?xml version="1.0" encoding="utf-8"?>
<p:tagLst xmlns:p="http://schemas.openxmlformats.org/presentationml/2006/main">
  <p:tag name="KSO_WM_BEAUTIFY_FLAG" val=""/>
</p:tagLst>
</file>

<file path=ppt/tags/tag4332.xml><?xml version="1.0" encoding="utf-8"?>
<p:tagLst xmlns:p="http://schemas.openxmlformats.org/presentationml/2006/main">
  <p:tag name="KSO_WM_BEAUTIFY_FLAG" val=""/>
</p:tagLst>
</file>

<file path=ppt/tags/tag4333.xml><?xml version="1.0" encoding="utf-8"?>
<p:tagLst xmlns:p="http://schemas.openxmlformats.org/presentationml/2006/main">
  <p:tag name="KSO_WM_BEAUTIFY_FLAG" val=""/>
</p:tagLst>
</file>

<file path=ppt/tags/tag4334.xml><?xml version="1.0" encoding="utf-8"?>
<p:tagLst xmlns:p="http://schemas.openxmlformats.org/presentationml/2006/main">
  <p:tag name="KSO_WM_BEAUTIFY_FLAG" val=""/>
</p:tagLst>
</file>

<file path=ppt/tags/tag4335.xml><?xml version="1.0" encoding="utf-8"?>
<p:tagLst xmlns:p="http://schemas.openxmlformats.org/presentationml/2006/main">
  <p:tag name="KSO_WM_BEAUTIFY_FLAG" val=""/>
</p:tagLst>
</file>

<file path=ppt/tags/tag4336.xml><?xml version="1.0" encoding="utf-8"?>
<p:tagLst xmlns:p="http://schemas.openxmlformats.org/presentationml/2006/main">
  <p:tag name="KSO_WM_BEAUTIFY_FLAG" val=""/>
</p:tagLst>
</file>

<file path=ppt/tags/tag4337.xml><?xml version="1.0" encoding="utf-8"?>
<p:tagLst xmlns:p="http://schemas.openxmlformats.org/presentationml/2006/main">
  <p:tag name="KSO_WM_BEAUTIFY_FLAG" val=""/>
</p:tagLst>
</file>

<file path=ppt/tags/tag4338.xml><?xml version="1.0" encoding="utf-8"?>
<p:tagLst xmlns:p="http://schemas.openxmlformats.org/presentationml/2006/main">
  <p:tag name="KSO_WM_BEAUTIFY_FLAG" val=""/>
</p:tagLst>
</file>

<file path=ppt/tags/tag4339.xml><?xml version="1.0" encoding="utf-8"?>
<p:tagLst xmlns:p="http://schemas.openxmlformats.org/presentationml/2006/main">
  <p:tag name="KSO_WM_BEAUTIFY_FLAG" val=""/>
</p:tagLst>
</file>

<file path=ppt/tags/tag4340.xml><?xml version="1.0" encoding="utf-8"?>
<p:tagLst xmlns:p="http://schemas.openxmlformats.org/presentationml/2006/main">
  <p:tag name="KSO_WM_BEAUTIFY_FLAG" val=""/>
</p:tagLst>
</file>

<file path=ppt/tags/tag4341.xml><?xml version="1.0" encoding="utf-8"?>
<p:tagLst xmlns:p="http://schemas.openxmlformats.org/presentationml/2006/main">
  <p:tag name="KSO_WM_BEAUTIFY_FLAG" val=""/>
</p:tagLst>
</file>

<file path=ppt/tags/tag4342.xml><?xml version="1.0" encoding="utf-8"?>
<p:tagLst xmlns:p="http://schemas.openxmlformats.org/presentationml/2006/main">
  <p:tag name="KSO_WM_BEAUTIFY_FLAG" val=""/>
</p:tagLst>
</file>

<file path=ppt/tags/tag4343.xml><?xml version="1.0" encoding="utf-8"?>
<p:tagLst xmlns:p="http://schemas.openxmlformats.org/presentationml/2006/main">
  <p:tag name="KSO_WM_BEAUTIFY_FLAG" val=""/>
</p:tagLst>
</file>

<file path=ppt/tags/tag4344.xml><?xml version="1.0" encoding="utf-8"?>
<p:tagLst xmlns:p="http://schemas.openxmlformats.org/presentationml/2006/main">
  <p:tag name="KSO_WM_BEAUTIFY_FLAG" val=""/>
</p:tagLst>
</file>

<file path=ppt/tags/tag4345.xml><?xml version="1.0" encoding="utf-8"?>
<p:tagLst xmlns:p="http://schemas.openxmlformats.org/presentationml/2006/main">
  <p:tag name="KSO_WM_BEAUTIFY_FLAG" val=""/>
</p:tagLst>
</file>

<file path=ppt/tags/tag4346.xml><?xml version="1.0" encoding="utf-8"?>
<p:tagLst xmlns:p="http://schemas.openxmlformats.org/presentationml/2006/main">
  <p:tag name="KSO_WM_BEAUTIFY_FLAG" val=""/>
</p:tagLst>
</file>

<file path=ppt/tags/tag4347.xml><?xml version="1.0" encoding="utf-8"?>
<p:tagLst xmlns:p="http://schemas.openxmlformats.org/presentationml/2006/main">
  <p:tag name="KSO_WM_BEAUTIFY_FLAG" val=""/>
</p:tagLst>
</file>

<file path=ppt/tags/tag4348.xml><?xml version="1.0" encoding="utf-8"?>
<p:tagLst xmlns:p="http://schemas.openxmlformats.org/presentationml/2006/main">
  <p:tag name="KSO_WM_BEAUTIFY_FLAG" val=""/>
</p:tagLst>
</file>

<file path=ppt/tags/tag4349.xml><?xml version="1.0" encoding="utf-8"?>
<p:tagLst xmlns:p="http://schemas.openxmlformats.org/presentationml/2006/main">
  <p:tag name="KSO_WM_BEAUTIFY_FLAG" val=""/>
</p:tagLst>
</file>

<file path=ppt/tags/tag4350.xml><?xml version="1.0" encoding="utf-8"?>
<p:tagLst xmlns:p="http://schemas.openxmlformats.org/presentationml/2006/main">
  <p:tag name="KSO_WM_BEAUTIFY_FLAG" val=""/>
</p:tagLst>
</file>

<file path=ppt/tags/tag4351.xml><?xml version="1.0" encoding="utf-8"?>
<p:tagLst xmlns:p="http://schemas.openxmlformats.org/presentationml/2006/main">
  <p:tag name="KSO_WM_BEAUTIFY_FLAG" val=""/>
</p:tagLst>
</file>

<file path=ppt/tags/tag4352.xml><?xml version="1.0" encoding="utf-8"?>
<p:tagLst xmlns:p="http://schemas.openxmlformats.org/presentationml/2006/main">
  <p:tag name="KSO_WM_BEAUTIFY_FLAG" val=""/>
</p:tagLst>
</file>

<file path=ppt/tags/tag4353.xml><?xml version="1.0" encoding="utf-8"?>
<p:tagLst xmlns:p="http://schemas.openxmlformats.org/presentationml/2006/main">
  <p:tag name="KSO_WM_BEAUTIFY_FLAG" val=""/>
</p:tagLst>
</file>

<file path=ppt/tags/tag4354.xml><?xml version="1.0" encoding="utf-8"?>
<p:tagLst xmlns:p="http://schemas.openxmlformats.org/presentationml/2006/main">
  <p:tag name="KSO_WM_BEAUTIFY_FLAG" val=""/>
</p:tagLst>
</file>

<file path=ppt/tags/tag4355.xml><?xml version="1.0" encoding="utf-8"?>
<p:tagLst xmlns:p="http://schemas.openxmlformats.org/presentationml/2006/main">
  <p:tag name="KSO_WM_BEAUTIFY_FLAG" val=""/>
</p:tagLst>
</file>

<file path=ppt/tags/tag4356.xml><?xml version="1.0" encoding="utf-8"?>
<p:tagLst xmlns:p="http://schemas.openxmlformats.org/presentationml/2006/main">
  <p:tag name="KSO_WM_BEAUTIFY_FLAG" val=""/>
</p:tagLst>
</file>

<file path=ppt/tags/tag4357.xml><?xml version="1.0" encoding="utf-8"?>
<p:tagLst xmlns:p="http://schemas.openxmlformats.org/presentationml/2006/main">
  <p:tag name="KSO_WM_BEAUTIFY_FLAG" val=""/>
</p:tagLst>
</file>

<file path=ppt/tags/tag4358.xml><?xml version="1.0" encoding="utf-8"?>
<p:tagLst xmlns:p="http://schemas.openxmlformats.org/presentationml/2006/main">
  <p:tag name="KSO_WM_BEAUTIFY_FLAG" val=""/>
</p:tagLst>
</file>

<file path=ppt/tags/tag4359.xml><?xml version="1.0" encoding="utf-8"?>
<p:tagLst xmlns:p="http://schemas.openxmlformats.org/presentationml/2006/main">
  <p:tag name="KSO_WM_BEAUTIFY_FLAG" val=""/>
</p:tagLst>
</file>

<file path=ppt/tags/tag4360.xml><?xml version="1.0" encoding="utf-8"?>
<p:tagLst xmlns:p="http://schemas.openxmlformats.org/presentationml/2006/main">
  <p:tag name="KSO_WM_BEAUTIFY_FLAG" val=""/>
</p:tagLst>
</file>

<file path=ppt/tags/tag4361.xml><?xml version="1.0" encoding="utf-8"?>
<p:tagLst xmlns:p="http://schemas.openxmlformats.org/presentationml/2006/main">
  <p:tag name="KSO_WM_BEAUTIFY_FLAG" val=""/>
</p:tagLst>
</file>

<file path=ppt/tags/tag4362.xml><?xml version="1.0" encoding="utf-8"?>
<p:tagLst xmlns:p="http://schemas.openxmlformats.org/presentationml/2006/main">
  <p:tag name="KSO_WM_BEAUTIFY_FLAG" val=""/>
</p:tagLst>
</file>

<file path=ppt/tags/tag4363.xml><?xml version="1.0" encoding="utf-8"?>
<p:tagLst xmlns:p="http://schemas.openxmlformats.org/presentationml/2006/main">
  <p:tag name="KSO_WM_BEAUTIFY_FLAG" val=""/>
</p:tagLst>
</file>

<file path=ppt/tags/tag4364.xml><?xml version="1.0" encoding="utf-8"?>
<p:tagLst xmlns:p="http://schemas.openxmlformats.org/presentationml/2006/main">
  <p:tag name="KSO_WM_BEAUTIFY_FLAG" val=""/>
</p:tagLst>
</file>

<file path=ppt/tags/tag4365.xml><?xml version="1.0" encoding="utf-8"?>
<p:tagLst xmlns:p="http://schemas.openxmlformats.org/presentationml/2006/main">
  <p:tag name="KSO_WM_BEAUTIFY_FLAG" val=""/>
</p:tagLst>
</file>

<file path=ppt/tags/tag4366.xml><?xml version="1.0" encoding="utf-8"?>
<p:tagLst xmlns:p="http://schemas.openxmlformats.org/presentationml/2006/main">
  <p:tag name="KSO_WM_BEAUTIFY_FLAG" val=""/>
</p:tagLst>
</file>

<file path=ppt/tags/tag4367.xml><?xml version="1.0" encoding="utf-8"?>
<p:tagLst xmlns:p="http://schemas.openxmlformats.org/presentationml/2006/main">
  <p:tag name="KSO_WM_BEAUTIFY_FLAG" val=""/>
</p:tagLst>
</file>

<file path=ppt/tags/tag4368.xml><?xml version="1.0" encoding="utf-8"?>
<p:tagLst xmlns:p="http://schemas.openxmlformats.org/presentationml/2006/main">
  <p:tag name="KSO_WM_BEAUTIFY_FLAG" val=""/>
</p:tagLst>
</file>

<file path=ppt/tags/tag4369.xml><?xml version="1.0" encoding="utf-8"?>
<p:tagLst xmlns:p="http://schemas.openxmlformats.org/presentationml/2006/main">
  <p:tag name="KSO_WM_BEAUTIFY_FLAG" val=""/>
</p:tagLst>
</file>

<file path=ppt/tags/tag4370.xml><?xml version="1.0" encoding="utf-8"?>
<p:tagLst xmlns:p="http://schemas.openxmlformats.org/presentationml/2006/main">
  <p:tag name="KSO_WM_BEAUTIFY_FLAG" val=""/>
</p:tagLst>
</file>

<file path=ppt/tags/tag4371.xml><?xml version="1.0" encoding="utf-8"?>
<p:tagLst xmlns:p="http://schemas.openxmlformats.org/presentationml/2006/main">
  <p:tag name="KSO_WM_BEAUTIFY_FLAG" val=""/>
</p:tagLst>
</file>

<file path=ppt/tags/tag4372.xml><?xml version="1.0" encoding="utf-8"?>
<p:tagLst xmlns:p="http://schemas.openxmlformats.org/presentationml/2006/main">
  <p:tag name="KSO_WM_BEAUTIFY_FLAG" val=""/>
</p:tagLst>
</file>

<file path=ppt/tags/tag4373.xml><?xml version="1.0" encoding="utf-8"?>
<p:tagLst xmlns:p="http://schemas.openxmlformats.org/presentationml/2006/main">
  <p:tag name="KSO_WM_BEAUTIFY_FLAG" val=""/>
</p:tagLst>
</file>

<file path=ppt/tags/tag4374.xml><?xml version="1.0" encoding="utf-8"?>
<p:tagLst xmlns:p="http://schemas.openxmlformats.org/presentationml/2006/main">
  <p:tag name="KSO_WM_BEAUTIFY_FLAG" val=""/>
</p:tagLst>
</file>

<file path=ppt/tags/tag4375.xml><?xml version="1.0" encoding="utf-8"?>
<p:tagLst xmlns:p="http://schemas.openxmlformats.org/presentationml/2006/main">
  <p:tag name="KSO_WM_BEAUTIFY_FLAG" val=""/>
</p:tagLst>
</file>

<file path=ppt/tags/tag4376.xml><?xml version="1.0" encoding="utf-8"?>
<p:tagLst xmlns:p="http://schemas.openxmlformats.org/presentationml/2006/main">
  <p:tag name="KSO_WM_BEAUTIFY_FLAG" val=""/>
</p:tagLst>
</file>

<file path=ppt/tags/tag4377.xml><?xml version="1.0" encoding="utf-8"?>
<p:tagLst xmlns:p="http://schemas.openxmlformats.org/presentationml/2006/main">
  <p:tag name="KSO_WM_BEAUTIFY_FLAG" val=""/>
</p:tagLst>
</file>

<file path=ppt/tags/tag4378.xml><?xml version="1.0" encoding="utf-8"?>
<p:tagLst xmlns:p="http://schemas.openxmlformats.org/presentationml/2006/main">
  <p:tag name="KSO_WM_BEAUTIFY_FLAG" val=""/>
</p:tagLst>
</file>

<file path=ppt/tags/tag4379.xml><?xml version="1.0" encoding="utf-8"?>
<p:tagLst xmlns:p="http://schemas.openxmlformats.org/presentationml/2006/main">
  <p:tag name="KSO_WM_BEAUTIFY_FLAG" val=""/>
</p:tagLst>
</file>

<file path=ppt/tags/tag4380.xml><?xml version="1.0" encoding="utf-8"?>
<p:tagLst xmlns:p="http://schemas.openxmlformats.org/presentationml/2006/main">
  <p:tag name="KSO_WM_BEAUTIFY_FLAG" val=""/>
</p:tagLst>
</file>

<file path=ppt/tags/tag4381.xml><?xml version="1.0" encoding="utf-8"?>
<p:tagLst xmlns:p="http://schemas.openxmlformats.org/presentationml/2006/main">
  <p:tag name="KSO_WM_BEAUTIFY_FLAG" val=""/>
</p:tagLst>
</file>

<file path=ppt/tags/tag4382.xml><?xml version="1.0" encoding="utf-8"?>
<p:tagLst xmlns:p="http://schemas.openxmlformats.org/presentationml/2006/main">
  <p:tag name="KSO_WM_BEAUTIFY_FLAG" val=""/>
</p:tagLst>
</file>

<file path=ppt/tags/tag4383.xml><?xml version="1.0" encoding="utf-8"?>
<p:tagLst xmlns:p="http://schemas.openxmlformats.org/presentationml/2006/main">
  <p:tag name="KSO_WM_BEAUTIFY_FLAG" val=""/>
</p:tagLst>
</file>

<file path=ppt/tags/tag4384.xml><?xml version="1.0" encoding="utf-8"?>
<p:tagLst xmlns:p="http://schemas.openxmlformats.org/presentationml/2006/main">
  <p:tag name="KSO_WM_BEAUTIFY_FLAG" val=""/>
</p:tagLst>
</file>

<file path=ppt/tags/tag4385.xml><?xml version="1.0" encoding="utf-8"?>
<p:tagLst xmlns:p="http://schemas.openxmlformats.org/presentationml/2006/main">
  <p:tag name="KSO_WM_BEAUTIFY_FLAG" val=""/>
</p:tagLst>
</file>

<file path=ppt/tags/tag4386.xml><?xml version="1.0" encoding="utf-8"?>
<p:tagLst xmlns:p="http://schemas.openxmlformats.org/presentationml/2006/main">
  <p:tag name="KSO_WM_BEAUTIFY_FLAG" val=""/>
</p:tagLst>
</file>

<file path=ppt/tags/tag4387.xml><?xml version="1.0" encoding="utf-8"?>
<p:tagLst xmlns:p="http://schemas.openxmlformats.org/presentationml/2006/main">
  <p:tag name="KSO_WM_BEAUTIFY_FLAG" val=""/>
</p:tagLst>
</file>

<file path=ppt/tags/tag4388.xml><?xml version="1.0" encoding="utf-8"?>
<p:tagLst xmlns:p="http://schemas.openxmlformats.org/presentationml/2006/main">
  <p:tag name="KSO_WM_BEAUTIFY_FLAG" val=""/>
</p:tagLst>
</file>

<file path=ppt/tags/tag4389.xml><?xml version="1.0" encoding="utf-8"?>
<p:tagLst xmlns:p="http://schemas.openxmlformats.org/presentationml/2006/main">
  <p:tag name="KSO_WM_BEAUTIFY_FLAG" val=""/>
</p:tagLst>
</file>

<file path=ppt/tags/tag4390.xml><?xml version="1.0" encoding="utf-8"?>
<p:tagLst xmlns:p="http://schemas.openxmlformats.org/presentationml/2006/main">
  <p:tag name="KSO_WM_BEAUTIFY_FLAG" val=""/>
</p:tagLst>
</file>

<file path=ppt/tags/tag4391.xml><?xml version="1.0" encoding="utf-8"?>
<p:tagLst xmlns:p="http://schemas.openxmlformats.org/presentationml/2006/main">
  <p:tag name="KSO_WM_BEAUTIFY_FLAG" val=""/>
</p:tagLst>
</file>

<file path=ppt/tags/tag4392.xml><?xml version="1.0" encoding="utf-8"?>
<p:tagLst xmlns:p="http://schemas.openxmlformats.org/presentationml/2006/main">
  <p:tag name="KSO_WM_BEAUTIFY_FLAG" val=""/>
</p:tagLst>
</file>

<file path=ppt/tags/tag4393.xml><?xml version="1.0" encoding="utf-8"?>
<p:tagLst xmlns:p="http://schemas.openxmlformats.org/presentationml/2006/main">
  <p:tag name="KSO_WM_BEAUTIFY_FLAG" val=""/>
</p:tagLst>
</file>

<file path=ppt/tags/tag4394.xml><?xml version="1.0" encoding="utf-8"?>
<p:tagLst xmlns:p="http://schemas.openxmlformats.org/presentationml/2006/main">
  <p:tag name="KSO_WM_BEAUTIFY_FLAG" val=""/>
</p:tagLst>
</file>

<file path=ppt/tags/tag4395.xml><?xml version="1.0" encoding="utf-8"?>
<p:tagLst xmlns:p="http://schemas.openxmlformats.org/presentationml/2006/main">
  <p:tag name="KSO_WM_BEAUTIFY_FLAG" val=""/>
</p:tagLst>
</file>

<file path=ppt/tags/tag4396.xml><?xml version="1.0" encoding="utf-8"?>
<p:tagLst xmlns:p="http://schemas.openxmlformats.org/presentationml/2006/main">
  <p:tag name="KSO_WM_BEAUTIFY_FLAG" val=""/>
</p:tagLst>
</file>

<file path=ppt/tags/tag4397.xml><?xml version="1.0" encoding="utf-8"?>
<p:tagLst xmlns:p="http://schemas.openxmlformats.org/presentationml/2006/main">
  <p:tag name="KSO_WM_BEAUTIFY_FLAG" val=""/>
</p:tagLst>
</file>

<file path=ppt/tags/tag4398.xml><?xml version="1.0" encoding="utf-8"?>
<p:tagLst xmlns:p="http://schemas.openxmlformats.org/presentationml/2006/main">
  <p:tag name="KSO_WM_BEAUTIFY_FLAG" val=""/>
</p:tagLst>
</file>

<file path=ppt/tags/tag4399.xml><?xml version="1.0" encoding="utf-8"?>
<p:tagLst xmlns:p="http://schemas.openxmlformats.org/presentationml/2006/main">
  <p:tag name="KSO_WM_BEAUTIFY_FLAG" val=""/>
</p:tagLst>
</file>

<file path=ppt/tags/tag4400.xml><?xml version="1.0" encoding="utf-8"?>
<p:tagLst xmlns:p="http://schemas.openxmlformats.org/presentationml/2006/main">
  <p:tag name="KSO_WM_BEAUTIFY_FLAG" val=""/>
</p:tagLst>
</file>

<file path=ppt/tags/tag4401.xml><?xml version="1.0" encoding="utf-8"?>
<p:tagLst xmlns:p="http://schemas.openxmlformats.org/presentationml/2006/main">
  <p:tag name="KSO_WM_BEAUTIFY_FLAG" val=""/>
</p:tagLst>
</file>

<file path=ppt/tags/tag4402.xml><?xml version="1.0" encoding="utf-8"?>
<p:tagLst xmlns:p="http://schemas.openxmlformats.org/presentationml/2006/main">
  <p:tag name="KSO_WM_BEAUTIFY_FLAG" val=""/>
</p:tagLst>
</file>

<file path=ppt/tags/tag4403.xml><?xml version="1.0" encoding="utf-8"?>
<p:tagLst xmlns:p="http://schemas.openxmlformats.org/presentationml/2006/main">
  <p:tag name="KSO_WM_BEAUTIFY_FLAG" val=""/>
</p:tagLst>
</file>

<file path=ppt/tags/tag4404.xml><?xml version="1.0" encoding="utf-8"?>
<p:tagLst xmlns:p="http://schemas.openxmlformats.org/presentationml/2006/main">
  <p:tag name="KSO_WM_BEAUTIFY_FLAG" val=""/>
</p:tagLst>
</file>

<file path=ppt/tags/tag4405.xml><?xml version="1.0" encoding="utf-8"?>
<p:tagLst xmlns:p="http://schemas.openxmlformats.org/presentationml/2006/main">
  <p:tag name="KSO_WM_BEAUTIFY_FLAG" val=""/>
</p:tagLst>
</file>

<file path=ppt/tags/tag4406.xml><?xml version="1.0" encoding="utf-8"?>
<p:tagLst xmlns:p="http://schemas.openxmlformats.org/presentationml/2006/main">
  <p:tag name="KSO_WM_BEAUTIFY_FLAG" val=""/>
</p:tagLst>
</file>

<file path=ppt/tags/tag4407.xml><?xml version="1.0" encoding="utf-8"?>
<p:tagLst xmlns:p="http://schemas.openxmlformats.org/presentationml/2006/main">
  <p:tag name="KSO_WM_BEAUTIFY_FLAG" val=""/>
</p:tagLst>
</file>

<file path=ppt/tags/tag4408.xml><?xml version="1.0" encoding="utf-8"?>
<p:tagLst xmlns:p="http://schemas.openxmlformats.org/presentationml/2006/main">
  <p:tag name="KSO_WM_BEAUTIFY_FLAG" val=""/>
</p:tagLst>
</file>

<file path=ppt/tags/tag4409.xml><?xml version="1.0" encoding="utf-8"?>
<p:tagLst xmlns:p="http://schemas.openxmlformats.org/presentationml/2006/main">
  <p:tag name="KSO_WM_BEAUTIFY_FLAG" val=""/>
</p:tagLst>
</file>

<file path=ppt/tags/tag4410.xml><?xml version="1.0" encoding="utf-8"?>
<p:tagLst xmlns:p="http://schemas.openxmlformats.org/presentationml/2006/main">
  <p:tag name="KSO_WM_BEAUTIFY_FLAG" val=""/>
</p:tagLst>
</file>

<file path=ppt/tags/tag4411.xml><?xml version="1.0" encoding="utf-8"?>
<p:tagLst xmlns:p="http://schemas.openxmlformats.org/presentationml/2006/main">
  <p:tag name="KSO_WM_BEAUTIFY_FLAG" val=""/>
</p:tagLst>
</file>

<file path=ppt/tags/tag4412.xml><?xml version="1.0" encoding="utf-8"?>
<p:tagLst xmlns:p="http://schemas.openxmlformats.org/presentationml/2006/main">
  <p:tag name="KSO_WM_BEAUTIFY_FLAG" val=""/>
</p:tagLst>
</file>

<file path=ppt/tags/tag4413.xml><?xml version="1.0" encoding="utf-8"?>
<p:tagLst xmlns:p="http://schemas.openxmlformats.org/presentationml/2006/main">
  <p:tag name="KSO_WM_BEAUTIFY_FLAG" val=""/>
</p:tagLst>
</file>

<file path=ppt/tags/tag4414.xml><?xml version="1.0" encoding="utf-8"?>
<p:tagLst xmlns:p="http://schemas.openxmlformats.org/presentationml/2006/main">
  <p:tag name="KSO_WM_BEAUTIFY_FLAG" val=""/>
</p:tagLst>
</file>

<file path=ppt/tags/tag4415.xml><?xml version="1.0" encoding="utf-8"?>
<p:tagLst xmlns:p="http://schemas.openxmlformats.org/presentationml/2006/main">
  <p:tag name="KSO_WM_BEAUTIFY_FLAG" val=""/>
</p:tagLst>
</file>

<file path=ppt/tags/tag4416.xml><?xml version="1.0" encoding="utf-8"?>
<p:tagLst xmlns:p="http://schemas.openxmlformats.org/presentationml/2006/main">
  <p:tag name="KSO_WM_BEAUTIFY_FLAG" val=""/>
</p:tagLst>
</file>

<file path=ppt/tags/tag4417.xml><?xml version="1.0" encoding="utf-8"?>
<p:tagLst xmlns:p="http://schemas.openxmlformats.org/presentationml/2006/main">
  <p:tag name="KSO_WM_BEAUTIFY_FLAG" val=""/>
</p:tagLst>
</file>

<file path=ppt/tags/tag4418.xml><?xml version="1.0" encoding="utf-8"?>
<p:tagLst xmlns:p="http://schemas.openxmlformats.org/presentationml/2006/main">
  <p:tag name="KSO_WM_BEAUTIFY_FLAG" val=""/>
</p:tagLst>
</file>

<file path=ppt/tags/tag4419.xml><?xml version="1.0" encoding="utf-8"?>
<p:tagLst xmlns:p="http://schemas.openxmlformats.org/presentationml/2006/main">
  <p:tag name="KSO_WM_BEAUTIFY_FLAG" val=""/>
</p:tagLst>
</file>

<file path=ppt/tags/tag4420.xml><?xml version="1.0" encoding="utf-8"?>
<p:tagLst xmlns:p="http://schemas.openxmlformats.org/presentationml/2006/main">
  <p:tag name="KSO_WM_BEAUTIFY_FLAG" val=""/>
</p:tagLst>
</file>

<file path=ppt/tags/tag4421.xml><?xml version="1.0" encoding="utf-8"?>
<p:tagLst xmlns:p="http://schemas.openxmlformats.org/presentationml/2006/main">
  <p:tag name="KSO_WM_BEAUTIFY_FLAG" val=""/>
</p:tagLst>
</file>

<file path=ppt/tags/tag4422.xml><?xml version="1.0" encoding="utf-8"?>
<p:tagLst xmlns:p="http://schemas.openxmlformats.org/presentationml/2006/main">
  <p:tag name="KSO_WM_BEAUTIFY_FLAG" val=""/>
</p:tagLst>
</file>

<file path=ppt/tags/tag4423.xml><?xml version="1.0" encoding="utf-8"?>
<p:tagLst xmlns:p="http://schemas.openxmlformats.org/presentationml/2006/main">
  <p:tag name="KSO_WM_BEAUTIFY_FLAG" val=""/>
</p:tagLst>
</file>

<file path=ppt/tags/tag4424.xml><?xml version="1.0" encoding="utf-8"?>
<p:tagLst xmlns:p="http://schemas.openxmlformats.org/presentationml/2006/main">
  <p:tag name="KSO_WM_BEAUTIFY_FLAG" val=""/>
</p:tagLst>
</file>

<file path=ppt/tags/tag4425.xml><?xml version="1.0" encoding="utf-8"?>
<p:tagLst xmlns:p="http://schemas.openxmlformats.org/presentationml/2006/main">
  <p:tag name="KSO_WM_BEAUTIFY_FLAG" val=""/>
</p:tagLst>
</file>

<file path=ppt/tags/tag4426.xml><?xml version="1.0" encoding="utf-8"?>
<p:tagLst xmlns:p="http://schemas.openxmlformats.org/presentationml/2006/main">
  <p:tag name="KSO_WM_BEAUTIFY_FLAG" val=""/>
</p:tagLst>
</file>

<file path=ppt/tags/tag4427.xml><?xml version="1.0" encoding="utf-8"?>
<p:tagLst xmlns:p="http://schemas.openxmlformats.org/presentationml/2006/main">
  <p:tag name="KSO_WM_BEAUTIFY_FLAG" val=""/>
</p:tagLst>
</file>

<file path=ppt/tags/tag4428.xml><?xml version="1.0" encoding="utf-8"?>
<p:tagLst xmlns:p="http://schemas.openxmlformats.org/presentationml/2006/main">
  <p:tag name="KSO_WM_BEAUTIFY_FLAG" val=""/>
</p:tagLst>
</file>

<file path=ppt/tags/tag4429.xml><?xml version="1.0" encoding="utf-8"?>
<p:tagLst xmlns:p="http://schemas.openxmlformats.org/presentationml/2006/main">
  <p:tag name="KSO_WM_BEAUTIFY_FLAG" val=""/>
</p:tagLst>
</file>

<file path=ppt/tags/tag4430.xml><?xml version="1.0" encoding="utf-8"?>
<p:tagLst xmlns:p="http://schemas.openxmlformats.org/presentationml/2006/main">
  <p:tag name="KSO_WM_BEAUTIFY_FLAG" val=""/>
</p:tagLst>
</file>

<file path=ppt/tags/tag4431.xml><?xml version="1.0" encoding="utf-8"?>
<p:tagLst xmlns:p="http://schemas.openxmlformats.org/presentationml/2006/main">
  <p:tag name="KSO_WM_BEAUTIFY_FLAG" val=""/>
</p:tagLst>
</file>

<file path=ppt/tags/tag4432.xml><?xml version="1.0" encoding="utf-8"?>
<p:tagLst xmlns:p="http://schemas.openxmlformats.org/presentationml/2006/main">
  <p:tag name="KSO_WM_BEAUTIFY_FLAG" val=""/>
</p:tagLst>
</file>

<file path=ppt/tags/tag4433.xml><?xml version="1.0" encoding="utf-8"?>
<p:tagLst xmlns:p="http://schemas.openxmlformats.org/presentationml/2006/main">
  <p:tag name="KSO_WM_BEAUTIFY_FLAG" val=""/>
</p:tagLst>
</file>

<file path=ppt/tags/tag4434.xml><?xml version="1.0" encoding="utf-8"?>
<p:tagLst xmlns:p="http://schemas.openxmlformats.org/presentationml/2006/main">
  <p:tag name="KSO_WM_BEAUTIFY_FLAG" val=""/>
</p:tagLst>
</file>

<file path=ppt/tags/tag4435.xml><?xml version="1.0" encoding="utf-8"?>
<p:tagLst xmlns:p="http://schemas.openxmlformats.org/presentationml/2006/main">
  <p:tag name="KSO_WM_BEAUTIFY_FLAG" val=""/>
</p:tagLst>
</file>

<file path=ppt/tags/tag4436.xml><?xml version="1.0" encoding="utf-8"?>
<p:tagLst xmlns:p="http://schemas.openxmlformats.org/presentationml/2006/main">
  <p:tag name="KSO_WM_BEAUTIFY_FLAG" val=""/>
</p:tagLst>
</file>

<file path=ppt/tags/tag4437.xml><?xml version="1.0" encoding="utf-8"?>
<p:tagLst xmlns:p="http://schemas.openxmlformats.org/presentationml/2006/main">
  <p:tag name="KSO_WM_BEAUTIFY_FLAG" val=""/>
</p:tagLst>
</file>

<file path=ppt/tags/tag4438.xml><?xml version="1.0" encoding="utf-8"?>
<p:tagLst xmlns:p="http://schemas.openxmlformats.org/presentationml/2006/main">
  <p:tag name="KSO_WM_BEAUTIFY_FLAG" val=""/>
</p:tagLst>
</file>

<file path=ppt/tags/tag4439.xml><?xml version="1.0" encoding="utf-8"?>
<p:tagLst xmlns:p="http://schemas.openxmlformats.org/presentationml/2006/main">
  <p:tag name="KSO_WM_BEAUTIFY_FLAG" val=""/>
</p:tagLst>
</file>

<file path=ppt/tags/tag4440.xml><?xml version="1.0" encoding="utf-8"?>
<p:tagLst xmlns:p="http://schemas.openxmlformats.org/presentationml/2006/main">
  <p:tag name="KSO_WM_BEAUTIFY_FLAG" val=""/>
</p:tagLst>
</file>

<file path=ppt/tags/tag4441.xml><?xml version="1.0" encoding="utf-8"?>
<p:tagLst xmlns:p="http://schemas.openxmlformats.org/presentationml/2006/main">
  <p:tag name="KSO_WM_BEAUTIFY_FLAG" val=""/>
</p:tagLst>
</file>

<file path=ppt/tags/tag4442.xml><?xml version="1.0" encoding="utf-8"?>
<p:tagLst xmlns:p="http://schemas.openxmlformats.org/presentationml/2006/main">
  <p:tag name="KSO_WM_BEAUTIFY_FLAG" val=""/>
</p:tagLst>
</file>

<file path=ppt/tags/tag4443.xml><?xml version="1.0" encoding="utf-8"?>
<p:tagLst xmlns:p="http://schemas.openxmlformats.org/presentationml/2006/main">
  <p:tag name="KSO_WM_BEAUTIFY_FLAG" val=""/>
</p:tagLst>
</file>

<file path=ppt/tags/tag4444.xml><?xml version="1.0" encoding="utf-8"?>
<p:tagLst xmlns:p="http://schemas.openxmlformats.org/presentationml/2006/main">
  <p:tag name="KSO_WM_BEAUTIFY_FLAG" val=""/>
</p:tagLst>
</file>

<file path=ppt/tags/tag4445.xml><?xml version="1.0" encoding="utf-8"?>
<p:tagLst xmlns:p="http://schemas.openxmlformats.org/presentationml/2006/main">
  <p:tag name="KSO_WM_BEAUTIFY_FLAG" val=""/>
</p:tagLst>
</file>

<file path=ppt/tags/tag4446.xml><?xml version="1.0" encoding="utf-8"?>
<p:tagLst xmlns:p="http://schemas.openxmlformats.org/presentationml/2006/main">
  <p:tag name="KSO_WM_BEAUTIFY_FLAG" val=""/>
</p:tagLst>
</file>

<file path=ppt/tags/tag4447.xml><?xml version="1.0" encoding="utf-8"?>
<p:tagLst xmlns:p="http://schemas.openxmlformats.org/presentationml/2006/main">
  <p:tag name="KSO_WM_BEAUTIFY_FLAG" val=""/>
</p:tagLst>
</file>

<file path=ppt/tags/tag4448.xml><?xml version="1.0" encoding="utf-8"?>
<p:tagLst xmlns:p="http://schemas.openxmlformats.org/presentationml/2006/main">
  <p:tag name="KSO_WM_BEAUTIFY_FLAG" val=""/>
</p:tagLst>
</file>

<file path=ppt/tags/tag4449.xml><?xml version="1.0" encoding="utf-8"?>
<p:tagLst xmlns:p="http://schemas.openxmlformats.org/presentationml/2006/main">
  <p:tag name="KSO_WM_BEAUTIFY_FLAG" val=""/>
</p:tagLst>
</file>

<file path=ppt/tags/tag4450.xml><?xml version="1.0" encoding="utf-8"?>
<p:tagLst xmlns:p="http://schemas.openxmlformats.org/presentationml/2006/main">
  <p:tag name="KSO_WM_BEAUTIFY_FLAG" val=""/>
</p:tagLst>
</file>

<file path=ppt/tags/tag4451.xml><?xml version="1.0" encoding="utf-8"?>
<p:tagLst xmlns:p="http://schemas.openxmlformats.org/presentationml/2006/main">
  <p:tag name="KSO_WM_BEAUTIFY_FLAG" val=""/>
</p:tagLst>
</file>

<file path=ppt/tags/tag4452.xml><?xml version="1.0" encoding="utf-8"?>
<p:tagLst xmlns:p="http://schemas.openxmlformats.org/presentationml/2006/main">
  <p:tag name="KSO_WM_BEAUTIFY_FLAG" val=""/>
</p:tagLst>
</file>

<file path=ppt/tags/tag4453.xml><?xml version="1.0" encoding="utf-8"?>
<p:tagLst xmlns:p="http://schemas.openxmlformats.org/presentationml/2006/main">
  <p:tag name="KSO_WM_BEAUTIFY_FLAG" val=""/>
</p:tagLst>
</file>

<file path=ppt/tags/tag4454.xml><?xml version="1.0" encoding="utf-8"?>
<p:tagLst xmlns:p="http://schemas.openxmlformats.org/presentationml/2006/main">
  <p:tag name="KSO_WM_BEAUTIFY_FLAG" val=""/>
</p:tagLst>
</file>

<file path=ppt/tags/tag4455.xml><?xml version="1.0" encoding="utf-8"?>
<p:tagLst xmlns:p="http://schemas.openxmlformats.org/presentationml/2006/main">
  <p:tag name="KSO_WM_BEAUTIFY_FLAG" val=""/>
</p:tagLst>
</file>

<file path=ppt/tags/tag4456.xml><?xml version="1.0" encoding="utf-8"?>
<p:tagLst xmlns:p="http://schemas.openxmlformats.org/presentationml/2006/main">
  <p:tag name="KSO_WM_BEAUTIFY_FLAG" val=""/>
</p:tagLst>
</file>

<file path=ppt/tags/tag4457.xml><?xml version="1.0" encoding="utf-8"?>
<p:tagLst xmlns:p="http://schemas.openxmlformats.org/presentationml/2006/main">
  <p:tag name="KSO_WM_BEAUTIFY_FLAG" val=""/>
</p:tagLst>
</file>

<file path=ppt/tags/tag4458.xml><?xml version="1.0" encoding="utf-8"?>
<p:tagLst xmlns:p="http://schemas.openxmlformats.org/presentationml/2006/main">
  <p:tag name="KSO_WM_BEAUTIFY_FLAG" val=""/>
</p:tagLst>
</file>

<file path=ppt/tags/tag4459.xml><?xml version="1.0" encoding="utf-8"?>
<p:tagLst xmlns:p="http://schemas.openxmlformats.org/presentationml/2006/main">
  <p:tag name="KSO_WM_BEAUTIFY_FLAG" val=""/>
</p:tagLst>
</file>

<file path=ppt/tags/tag4460.xml><?xml version="1.0" encoding="utf-8"?>
<p:tagLst xmlns:p="http://schemas.openxmlformats.org/presentationml/2006/main">
  <p:tag name="KSO_WM_BEAUTIFY_FLAG" val=""/>
</p:tagLst>
</file>

<file path=ppt/tags/tag4461.xml><?xml version="1.0" encoding="utf-8"?>
<p:tagLst xmlns:p="http://schemas.openxmlformats.org/presentationml/2006/main">
  <p:tag name="KSO_WM_BEAUTIFY_FLAG" val=""/>
</p:tagLst>
</file>

<file path=ppt/tags/tag4462.xml><?xml version="1.0" encoding="utf-8"?>
<p:tagLst xmlns:p="http://schemas.openxmlformats.org/presentationml/2006/main">
  <p:tag name="KSO_WM_BEAUTIFY_FLAG" val=""/>
</p:tagLst>
</file>

<file path=ppt/tags/tag4463.xml><?xml version="1.0" encoding="utf-8"?>
<p:tagLst xmlns:p="http://schemas.openxmlformats.org/presentationml/2006/main">
  <p:tag name="KSO_WM_BEAUTIFY_FLAG" val=""/>
</p:tagLst>
</file>

<file path=ppt/tags/tag4464.xml><?xml version="1.0" encoding="utf-8"?>
<p:tagLst xmlns:p="http://schemas.openxmlformats.org/presentationml/2006/main">
  <p:tag name="KSO_WM_BEAUTIFY_FLAG" val=""/>
</p:tagLst>
</file>

<file path=ppt/tags/tag4465.xml><?xml version="1.0" encoding="utf-8"?>
<p:tagLst xmlns:p="http://schemas.openxmlformats.org/presentationml/2006/main">
  <p:tag name="KSO_WM_BEAUTIFY_FLAG" val=""/>
</p:tagLst>
</file>

<file path=ppt/tags/tag4466.xml><?xml version="1.0" encoding="utf-8"?>
<p:tagLst xmlns:p="http://schemas.openxmlformats.org/presentationml/2006/main">
  <p:tag name="KSO_WM_BEAUTIFY_FLAG" val=""/>
</p:tagLst>
</file>

<file path=ppt/tags/tag4467.xml><?xml version="1.0" encoding="utf-8"?>
<p:tagLst xmlns:p="http://schemas.openxmlformats.org/presentationml/2006/main">
  <p:tag name="KSO_WM_BEAUTIFY_FLAG" val=""/>
</p:tagLst>
</file>

<file path=ppt/tags/tag4468.xml><?xml version="1.0" encoding="utf-8"?>
<p:tagLst xmlns:p="http://schemas.openxmlformats.org/presentationml/2006/main">
  <p:tag name="KSO_WM_BEAUTIFY_FLAG" val=""/>
</p:tagLst>
</file>

<file path=ppt/tags/tag4469.xml><?xml version="1.0" encoding="utf-8"?>
<p:tagLst xmlns:p="http://schemas.openxmlformats.org/presentationml/2006/main">
  <p:tag name="KSO_WM_BEAUTIFY_FLAG" val=""/>
</p:tagLst>
</file>

<file path=ppt/tags/tag4470.xml><?xml version="1.0" encoding="utf-8"?>
<p:tagLst xmlns:p="http://schemas.openxmlformats.org/presentationml/2006/main">
  <p:tag name="KSO_WM_BEAUTIFY_FLAG" val=""/>
</p:tagLst>
</file>

<file path=ppt/tags/tag4471.xml><?xml version="1.0" encoding="utf-8"?>
<p:tagLst xmlns:p="http://schemas.openxmlformats.org/presentationml/2006/main">
  <p:tag name="KSO_WM_BEAUTIFY_FLAG" val=""/>
</p:tagLst>
</file>

<file path=ppt/tags/tag4472.xml><?xml version="1.0" encoding="utf-8"?>
<p:tagLst xmlns:p="http://schemas.openxmlformats.org/presentationml/2006/main">
  <p:tag name="KSO_WM_BEAUTIFY_FLAG" val=""/>
</p:tagLst>
</file>

<file path=ppt/tags/tag4473.xml><?xml version="1.0" encoding="utf-8"?>
<p:tagLst xmlns:p="http://schemas.openxmlformats.org/presentationml/2006/main">
  <p:tag name="KSO_WM_BEAUTIFY_FLAG" val=""/>
</p:tagLst>
</file>

<file path=ppt/tags/tag4474.xml><?xml version="1.0" encoding="utf-8"?>
<p:tagLst xmlns:p="http://schemas.openxmlformats.org/presentationml/2006/main">
  <p:tag name="KSO_WM_BEAUTIFY_FLAG" val=""/>
</p:tagLst>
</file>

<file path=ppt/tags/tag4475.xml><?xml version="1.0" encoding="utf-8"?>
<p:tagLst xmlns:p="http://schemas.openxmlformats.org/presentationml/2006/main">
  <p:tag name="KSO_WM_BEAUTIFY_FLAG" val=""/>
</p:tagLst>
</file>

<file path=ppt/tags/tag4476.xml><?xml version="1.0" encoding="utf-8"?>
<p:tagLst xmlns:p="http://schemas.openxmlformats.org/presentationml/2006/main">
  <p:tag name="KSO_WM_BEAUTIFY_FLAG" val=""/>
</p:tagLst>
</file>

<file path=ppt/tags/tag4477.xml><?xml version="1.0" encoding="utf-8"?>
<p:tagLst xmlns:p="http://schemas.openxmlformats.org/presentationml/2006/main">
  <p:tag name="KSO_WM_BEAUTIFY_FLAG" val=""/>
</p:tagLst>
</file>

<file path=ppt/tags/tag4478.xml><?xml version="1.0" encoding="utf-8"?>
<p:tagLst xmlns:p="http://schemas.openxmlformats.org/presentationml/2006/main">
  <p:tag name="KSO_WM_BEAUTIFY_FLAG" val=""/>
</p:tagLst>
</file>

<file path=ppt/tags/tag4479.xml><?xml version="1.0" encoding="utf-8"?>
<p:tagLst xmlns:p="http://schemas.openxmlformats.org/presentationml/2006/main">
  <p:tag name="KSO_WM_BEAUTIFY_FLAG" val=""/>
</p:tagLst>
</file>

<file path=ppt/tags/tag4480.xml><?xml version="1.0" encoding="utf-8"?>
<p:tagLst xmlns:p="http://schemas.openxmlformats.org/presentationml/2006/main">
  <p:tag name="KSO_WM_BEAUTIFY_FLAG" val=""/>
</p:tagLst>
</file>

<file path=ppt/tags/tag4481.xml><?xml version="1.0" encoding="utf-8"?>
<p:tagLst xmlns:p="http://schemas.openxmlformats.org/presentationml/2006/main">
  <p:tag name="KSO_WM_BEAUTIFY_FLAG" val=""/>
</p:tagLst>
</file>

<file path=ppt/tags/tag4482.xml><?xml version="1.0" encoding="utf-8"?>
<p:tagLst xmlns:p="http://schemas.openxmlformats.org/presentationml/2006/main">
  <p:tag name="KSO_WM_BEAUTIFY_FLAG" val=""/>
</p:tagLst>
</file>

<file path=ppt/tags/tag4483.xml><?xml version="1.0" encoding="utf-8"?>
<p:tagLst xmlns:p="http://schemas.openxmlformats.org/presentationml/2006/main">
  <p:tag name="KSO_WM_BEAUTIFY_FLAG" val=""/>
</p:tagLst>
</file>

<file path=ppt/tags/tag4484.xml><?xml version="1.0" encoding="utf-8"?>
<p:tagLst xmlns:p="http://schemas.openxmlformats.org/presentationml/2006/main">
  <p:tag name="KSO_WM_BEAUTIFY_FLAG" val=""/>
</p:tagLst>
</file>

<file path=ppt/tags/tag4485.xml><?xml version="1.0" encoding="utf-8"?>
<p:tagLst xmlns:p="http://schemas.openxmlformats.org/presentationml/2006/main">
  <p:tag name="KSO_WM_BEAUTIFY_FLAG" val=""/>
</p:tagLst>
</file>

<file path=ppt/tags/tag4486.xml><?xml version="1.0" encoding="utf-8"?>
<p:tagLst xmlns:p="http://schemas.openxmlformats.org/presentationml/2006/main">
  <p:tag name="KSO_WM_BEAUTIFY_FLAG" val=""/>
</p:tagLst>
</file>

<file path=ppt/tags/tag4487.xml><?xml version="1.0" encoding="utf-8"?>
<p:tagLst xmlns:p="http://schemas.openxmlformats.org/presentationml/2006/main">
  <p:tag name="KSO_WM_BEAUTIFY_FLAG" val=""/>
</p:tagLst>
</file>

<file path=ppt/tags/tag4488.xml><?xml version="1.0" encoding="utf-8"?>
<p:tagLst xmlns:p="http://schemas.openxmlformats.org/presentationml/2006/main">
  <p:tag name="KSO_WM_BEAUTIFY_FLAG" val=""/>
</p:tagLst>
</file>

<file path=ppt/tags/tag4489.xml><?xml version="1.0" encoding="utf-8"?>
<p:tagLst xmlns:p="http://schemas.openxmlformats.org/presentationml/2006/main">
  <p:tag name="KSO_WM_BEAUTIFY_FLAG" val=""/>
</p:tagLst>
</file>

<file path=ppt/tags/tag4490.xml><?xml version="1.0" encoding="utf-8"?>
<p:tagLst xmlns:p="http://schemas.openxmlformats.org/presentationml/2006/main">
  <p:tag name="KSO_WM_BEAUTIFY_FLAG" val=""/>
</p:tagLst>
</file>

<file path=ppt/tags/tag4491.xml><?xml version="1.0" encoding="utf-8"?>
<p:tagLst xmlns:p="http://schemas.openxmlformats.org/presentationml/2006/main">
  <p:tag name="KSO_WM_BEAUTIFY_FLAG" val=""/>
</p:tagLst>
</file>

<file path=ppt/tags/tag4492.xml><?xml version="1.0" encoding="utf-8"?>
<p:tagLst xmlns:p="http://schemas.openxmlformats.org/presentationml/2006/main">
  <p:tag name="KSO_WM_BEAUTIFY_FLAG" val=""/>
</p:tagLst>
</file>

<file path=ppt/tags/tag4493.xml><?xml version="1.0" encoding="utf-8"?>
<p:tagLst xmlns:p="http://schemas.openxmlformats.org/presentationml/2006/main">
  <p:tag name="KSO_WM_BEAUTIFY_FLAG" val=""/>
</p:tagLst>
</file>

<file path=ppt/tags/tag4494.xml><?xml version="1.0" encoding="utf-8"?>
<p:tagLst xmlns:p="http://schemas.openxmlformats.org/presentationml/2006/main">
  <p:tag name="KSO_WM_BEAUTIFY_FLAG" val=""/>
</p:tagLst>
</file>

<file path=ppt/tags/tag4495.xml><?xml version="1.0" encoding="utf-8"?>
<p:tagLst xmlns:p="http://schemas.openxmlformats.org/presentationml/2006/main">
  <p:tag name="KSO_WM_BEAUTIFY_FLAG" val=""/>
</p:tagLst>
</file>

<file path=ppt/tags/tag4496.xml><?xml version="1.0" encoding="utf-8"?>
<p:tagLst xmlns:p="http://schemas.openxmlformats.org/presentationml/2006/main">
  <p:tag name="KSO_WM_BEAUTIFY_FLAG" val=""/>
</p:tagLst>
</file>

<file path=ppt/tags/tag4497.xml><?xml version="1.0" encoding="utf-8"?>
<p:tagLst xmlns:p="http://schemas.openxmlformats.org/presentationml/2006/main">
  <p:tag name="KSO_WM_BEAUTIFY_FLAG" val=""/>
</p:tagLst>
</file>

<file path=ppt/tags/tag4498.xml><?xml version="1.0" encoding="utf-8"?>
<p:tagLst xmlns:p="http://schemas.openxmlformats.org/presentationml/2006/main">
  <p:tag name="KSO_WM_BEAUTIFY_FLAG" val=""/>
</p:tagLst>
</file>

<file path=ppt/tags/tag4499.xml><?xml version="1.0" encoding="utf-8"?>
<p:tagLst xmlns:p="http://schemas.openxmlformats.org/presentationml/2006/main">
  <p:tag name="KSO_WM_BEAUTIFY_FLAG" val=""/>
</p:tagLst>
</file>

<file path=ppt/tags/tag4500.xml><?xml version="1.0" encoding="utf-8"?>
<p:tagLst xmlns:p="http://schemas.openxmlformats.org/presentationml/2006/main">
  <p:tag name="KSO_WM_BEAUTIFY_FLAG" val=""/>
</p:tagLst>
</file>

<file path=ppt/tags/tag4501.xml><?xml version="1.0" encoding="utf-8"?>
<p:tagLst xmlns:p="http://schemas.openxmlformats.org/presentationml/2006/main">
  <p:tag name="KSO_WM_BEAUTIFY_FLAG" val=""/>
</p:tagLst>
</file>

<file path=ppt/tags/tag4502.xml><?xml version="1.0" encoding="utf-8"?>
<p:tagLst xmlns:p="http://schemas.openxmlformats.org/presentationml/2006/main">
  <p:tag name="KSO_WM_BEAUTIFY_FLAG" val=""/>
</p:tagLst>
</file>

<file path=ppt/tags/tag4503.xml><?xml version="1.0" encoding="utf-8"?>
<p:tagLst xmlns:p="http://schemas.openxmlformats.org/presentationml/2006/main">
  <p:tag name="KSO_WM_BEAUTIFY_FLAG" val=""/>
</p:tagLst>
</file>

<file path=ppt/tags/tag4504.xml><?xml version="1.0" encoding="utf-8"?>
<p:tagLst xmlns:p="http://schemas.openxmlformats.org/presentationml/2006/main">
  <p:tag name="KSO_WM_BEAUTIFY_FLAG" val=""/>
</p:tagLst>
</file>

<file path=ppt/tags/tag4505.xml><?xml version="1.0" encoding="utf-8"?>
<p:tagLst xmlns:p="http://schemas.openxmlformats.org/presentationml/2006/main">
  <p:tag name="KSO_WM_BEAUTIFY_FLAG" val=""/>
</p:tagLst>
</file>

<file path=ppt/tags/tag4506.xml><?xml version="1.0" encoding="utf-8"?>
<p:tagLst xmlns:p="http://schemas.openxmlformats.org/presentationml/2006/main">
  <p:tag name="KSO_WM_BEAUTIFY_FLAG" val=""/>
</p:tagLst>
</file>

<file path=ppt/tags/tag4507.xml><?xml version="1.0" encoding="utf-8"?>
<p:tagLst xmlns:p="http://schemas.openxmlformats.org/presentationml/2006/main">
  <p:tag name="KSO_WM_BEAUTIFY_FLAG" val=""/>
</p:tagLst>
</file>

<file path=ppt/tags/tag4508.xml><?xml version="1.0" encoding="utf-8"?>
<p:tagLst xmlns:p="http://schemas.openxmlformats.org/presentationml/2006/main">
  <p:tag name="KSO_WM_BEAUTIFY_FLAG" val=""/>
</p:tagLst>
</file>

<file path=ppt/tags/tag4509.xml><?xml version="1.0" encoding="utf-8"?>
<p:tagLst xmlns:p="http://schemas.openxmlformats.org/presentationml/2006/main">
  <p:tag name="KSO_WM_BEAUTIFY_FLAG" val=""/>
</p:tagLst>
</file>

<file path=ppt/tags/tag4510.xml><?xml version="1.0" encoding="utf-8"?>
<p:tagLst xmlns:p="http://schemas.openxmlformats.org/presentationml/2006/main">
  <p:tag name="KSO_WM_BEAUTIFY_FLAG" val=""/>
</p:tagLst>
</file>

<file path=ppt/tags/tag4511.xml><?xml version="1.0" encoding="utf-8"?>
<p:tagLst xmlns:p="http://schemas.openxmlformats.org/presentationml/2006/main">
  <p:tag name="KSO_WM_BEAUTIFY_FLAG" val=""/>
</p:tagLst>
</file>

<file path=ppt/tags/tag4512.xml><?xml version="1.0" encoding="utf-8"?>
<p:tagLst xmlns:p="http://schemas.openxmlformats.org/presentationml/2006/main">
  <p:tag name="KSO_WM_BEAUTIFY_FLAG" val=""/>
</p:tagLst>
</file>

<file path=ppt/tags/tag4513.xml><?xml version="1.0" encoding="utf-8"?>
<p:tagLst xmlns:p="http://schemas.openxmlformats.org/presentationml/2006/main">
  <p:tag name="KSO_WM_BEAUTIFY_FLAG" val=""/>
</p:tagLst>
</file>

<file path=ppt/tags/tag4514.xml><?xml version="1.0" encoding="utf-8"?>
<p:tagLst xmlns:p="http://schemas.openxmlformats.org/presentationml/2006/main">
  <p:tag name="KSO_WM_BEAUTIFY_FLAG" val=""/>
</p:tagLst>
</file>

<file path=ppt/tags/tag4515.xml><?xml version="1.0" encoding="utf-8"?>
<p:tagLst xmlns:p="http://schemas.openxmlformats.org/presentationml/2006/main">
  <p:tag name="KSO_WM_BEAUTIFY_FLAG" val=""/>
</p:tagLst>
</file>

<file path=ppt/tags/tag4516.xml><?xml version="1.0" encoding="utf-8"?>
<p:tagLst xmlns:p="http://schemas.openxmlformats.org/presentationml/2006/main">
  <p:tag name="KSO_WM_BEAUTIFY_FLAG" val=""/>
</p:tagLst>
</file>

<file path=ppt/tags/tag4517.xml><?xml version="1.0" encoding="utf-8"?>
<p:tagLst xmlns:p="http://schemas.openxmlformats.org/presentationml/2006/main">
  <p:tag name="KSO_WM_BEAUTIFY_FLAG" val=""/>
</p:tagLst>
</file>

<file path=ppt/tags/tag4518.xml><?xml version="1.0" encoding="utf-8"?>
<p:tagLst xmlns:p="http://schemas.openxmlformats.org/presentationml/2006/main">
  <p:tag name="KSO_WM_BEAUTIFY_FLAG" val=""/>
</p:tagLst>
</file>

<file path=ppt/tags/tag4519.xml><?xml version="1.0" encoding="utf-8"?>
<p:tagLst xmlns:p="http://schemas.openxmlformats.org/presentationml/2006/main">
  <p:tag name="KSO_WM_BEAUTIFY_FLAG" val=""/>
</p:tagLst>
</file>

<file path=ppt/tags/tag4520.xml><?xml version="1.0" encoding="utf-8"?>
<p:tagLst xmlns:p="http://schemas.openxmlformats.org/presentationml/2006/main">
  <p:tag name="KSO_WM_BEAUTIFY_FLAG" val=""/>
</p:tagLst>
</file>

<file path=ppt/tags/tag4521.xml><?xml version="1.0" encoding="utf-8"?>
<p:tagLst xmlns:p="http://schemas.openxmlformats.org/presentationml/2006/main">
  <p:tag name="KSO_WM_BEAUTIFY_FLAG" val=""/>
</p:tagLst>
</file>

<file path=ppt/tags/tag4522.xml><?xml version="1.0" encoding="utf-8"?>
<p:tagLst xmlns:p="http://schemas.openxmlformats.org/presentationml/2006/main">
  <p:tag name="KSO_WM_BEAUTIFY_FLAG" val=""/>
</p:tagLst>
</file>

<file path=ppt/tags/tag4523.xml><?xml version="1.0" encoding="utf-8"?>
<p:tagLst xmlns:p="http://schemas.openxmlformats.org/presentationml/2006/main">
  <p:tag name="KSO_WM_BEAUTIFY_FLAG" val=""/>
</p:tagLst>
</file>

<file path=ppt/tags/tag4524.xml><?xml version="1.0" encoding="utf-8"?>
<p:tagLst xmlns:p="http://schemas.openxmlformats.org/presentationml/2006/main">
  <p:tag name="KSO_WM_BEAUTIFY_FLAG" val=""/>
</p:tagLst>
</file>

<file path=ppt/tags/tag4525.xml><?xml version="1.0" encoding="utf-8"?>
<p:tagLst xmlns:p="http://schemas.openxmlformats.org/presentationml/2006/main">
  <p:tag name="KSO_WM_BEAUTIFY_FLAG" val=""/>
</p:tagLst>
</file>

<file path=ppt/tags/tag4526.xml><?xml version="1.0" encoding="utf-8"?>
<p:tagLst xmlns:p="http://schemas.openxmlformats.org/presentationml/2006/main">
  <p:tag name="KSO_WM_BEAUTIFY_FLAG" val=""/>
</p:tagLst>
</file>

<file path=ppt/tags/tag4527.xml><?xml version="1.0" encoding="utf-8"?>
<p:tagLst xmlns:p="http://schemas.openxmlformats.org/presentationml/2006/main">
  <p:tag name="KSO_WM_BEAUTIFY_FLAG" val=""/>
</p:tagLst>
</file>

<file path=ppt/tags/tag4528.xml><?xml version="1.0" encoding="utf-8"?>
<p:tagLst xmlns:p="http://schemas.openxmlformats.org/presentationml/2006/main">
  <p:tag name="KSO_WM_BEAUTIFY_FLAG" val=""/>
</p:tagLst>
</file>

<file path=ppt/tags/tag4529.xml><?xml version="1.0" encoding="utf-8"?>
<p:tagLst xmlns:p="http://schemas.openxmlformats.org/presentationml/2006/main">
  <p:tag name="KSO_WM_BEAUTIFY_FLAG" val=""/>
</p:tagLst>
</file>

<file path=ppt/tags/tag4530.xml><?xml version="1.0" encoding="utf-8"?>
<p:tagLst xmlns:p="http://schemas.openxmlformats.org/presentationml/2006/main">
  <p:tag name="KSO_WM_BEAUTIFY_FLAG" val=""/>
</p:tagLst>
</file>

<file path=ppt/tags/tag4531.xml><?xml version="1.0" encoding="utf-8"?>
<p:tagLst xmlns:p="http://schemas.openxmlformats.org/presentationml/2006/main">
  <p:tag name="KSO_WM_BEAUTIFY_FLAG" val=""/>
</p:tagLst>
</file>

<file path=ppt/tags/tag4532.xml><?xml version="1.0" encoding="utf-8"?>
<p:tagLst xmlns:p="http://schemas.openxmlformats.org/presentationml/2006/main">
  <p:tag name="KSO_WM_BEAUTIFY_FLAG" val=""/>
</p:tagLst>
</file>

<file path=ppt/tags/tag4533.xml><?xml version="1.0" encoding="utf-8"?>
<p:tagLst xmlns:p="http://schemas.openxmlformats.org/presentationml/2006/main">
  <p:tag name="KSO_WM_BEAUTIFY_FLAG" val=""/>
</p:tagLst>
</file>

<file path=ppt/tags/tag4534.xml><?xml version="1.0" encoding="utf-8"?>
<p:tagLst xmlns:p="http://schemas.openxmlformats.org/presentationml/2006/main">
  <p:tag name="KSO_WM_BEAUTIFY_FLAG" val=""/>
</p:tagLst>
</file>

<file path=ppt/tags/tag4535.xml><?xml version="1.0" encoding="utf-8"?>
<p:tagLst xmlns:p="http://schemas.openxmlformats.org/presentationml/2006/main">
  <p:tag name="KSO_WM_BEAUTIFY_FLAG" val=""/>
</p:tagLst>
</file>

<file path=ppt/tags/tag4536.xml><?xml version="1.0" encoding="utf-8"?>
<p:tagLst xmlns:p="http://schemas.openxmlformats.org/presentationml/2006/main">
  <p:tag name="KSO_WM_BEAUTIFY_FLAG" val=""/>
</p:tagLst>
</file>

<file path=ppt/tags/tag4537.xml><?xml version="1.0" encoding="utf-8"?>
<p:tagLst xmlns:p="http://schemas.openxmlformats.org/presentationml/2006/main">
  <p:tag name="KSO_WM_BEAUTIFY_FLAG" val=""/>
</p:tagLst>
</file>

<file path=ppt/tags/tag4538.xml><?xml version="1.0" encoding="utf-8"?>
<p:tagLst xmlns:p="http://schemas.openxmlformats.org/presentationml/2006/main">
  <p:tag name="KSO_WM_BEAUTIFY_FLAG" val=""/>
</p:tagLst>
</file>

<file path=ppt/tags/tag4539.xml><?xml version="1.0" encoding="utf-8"?>
<p:tagLst xmlns:p="http://schemas.openxmlformats.org/presentationml/2006/main">
  <p:tag name="KSO_WM_BEAUTIFY_FLAG" val=""/>
</p:tagLst>
</file>

<file path=ppt/tags/tag4540.xml><?xml version="1.0" encoding="utf-8"?>
<p:tagLst xmlns:p="http://schemas.openxmlformats.org/presentationml/2006/main">
  <p:tag name="KSO_WM_BEAUTIFY_FLAG" val=""/>
</p:tagLst>
</file>

<file path=ppt/tags/tag4541.xml><?xml version="1.0" encoding="utf-8"?>
<p:tagLst xmlns:p="http://schemas.openxmlformats.org/presentationml/2006/main">
  <p:tag name="KSO_WM_BEAUTIFY_FLAG" val=""/>
</p:tagLst>
</file>

<file path=ppt/tags/tag4542.xml><?xml version="1.0" encoding="utf-8"?>
<p:tagLst xmlns:p="http://schemas.openxmlformats.org/presentationml/2006/main">
  <p:tag name="KSO_WM_BEAUTIFY_FLAG" val=""/>
</p:tagLst>
</file>

<file path=ppt/tags/tag4543.xml><?xml version="1.0" encoding="utf-8"?>
<p:tagLst xmlns:p="http://schemas.openxmlformats.org/presentationml/2006/main">
  <p:tag name="KSO_WM_BEAUTIFY_FLAG" val=""/>
</p:tagLst>
</file>

<file path=ppt/tags/tag4544.xml><?xml version="1.0" encoding="utf-8"?>
<p:tagLst xmlns:p="http://schemas.openxmlformats.org/presentationml/2006/main">
  <p:tag name="KSO_WM_BEAUTIFY_FLAG" val=""/>
</p:tagLst>
</file>

<file path=ppt/tags/tag4545.xml><?xml version="1.0" encoding="utf-8"?>
<p:tagLst xmlns:p="http://schemas.openxmlformats.org/presentationml/2006/main">
  <p:tag name="KSO_WM_BEAUTIFY_FLAG" val=""/>
</p:tagLst>
</file>

<file path=ppt/tags/tag4546.xml><?xml version="1.0" encoding="utf-8"?>
<p:tagLst xmlns:p="http://schemas.openxmlformats.org/presentationml/2006/main">
  <p:tag name="KSO_WM_BEAUTIFY_FLAG" val=""/>
</p:tagLst>
</file>

<file path=ppt/tags/tag4547.xml><?xml version="1.0" encoding="utf-8"?>
<p:tagLst xmlns:p="http://schemas.openxmlformats.org/presentationml/2006/main">
  <p:tag name="KSO_WM_BEAUTIFY_FLAG" val=""/>
</p:tagLst>
</file>

<file path=ppt/tags/tag4548.xml><?xml version="1.0" encoding="utf-8"?>
<p:tagLst xmlns:p="http://schemas.openxmlformats.org/presentationml/2006/main">
  <p:tag name="KSO_WM_BEAUTIFY_FLAG" val=""/>
</p:tagLst>
</file>

<file path=ppt/tags/tag4549.xml><?xml version="1.0" encoding="utf-8"?>
<p:tagLst xmlns:p="http://schemas.openxmlformats.org/presentationml/2006/main">
  <p:tag name="KSO_WM_BEAUTIFY_FLAG" val=""/>
</p:tagLst>
</file>

<file path=ppt/tags/tag4550.xml><?xml version="1.0" encoding="utf-8"?>
<p:tagLst xmlns:p="http://schemas.openxmlformats.org/presentationml/2006/main">
  <p:tag name="KSO_WM_BEAUTIFY_FLAG" val=""/>
</p:tagLst>
</file>

<file path=ppt/tags/tag4551.xml><?xml version="1.0" encoding="utf-8"?>
<p:tagLst xmlns:p="http://schemas.openxmlformats.org/presentationml/2006/main">
  <p:tag name="KSO_WM_BEAUTIFY_FLAG" val=""/>
</p:tagLst>
</file>

<file path=ppt/tags/tag4552.xml><?xml version="1.0" encoding="utf-8"?>
<p:tagLst xmlns:p="http://schemas.openxmlformats.org/presentationml/2006/main">
  <p:tag name="KSO_WM_BEAUTIFY_FLAG" val=""/>
</p:tagLst>
</file>

<file path=ppt/tags/tag4553.xml><?xml version="1.0" encoding="utf-8"?>
<p:tagLst xmlns:p="http://schemas.openxmlformats.org/presentationml/2006/main">
  <p:tag name="KSO_WM_BEAUTIFY_FLAG" val=""/>
</p:tagLst>
</file>

<file path=ppt/tags/tag4554.xml><?xml version="1.0" encoding="utf-8"?>
<p:tagLst xmlns:p="http://schemas.openxmlformats.org/presentationml/2006/main">
  <p:tag name="KSO_WM_BEAUTIFY_FLAG" val=""/>
</p:tagLst>
</file>

<file path=ppt/tags/tag4555.xml><?xml version="1.0" encoding="utf-8"?>
<p:tagLst xmlns:p="http://schemas.openxmlformats.org/presentationml/2006/main">
  <p:tag name="KSO_WM_BEAUTIFY_FLAG" val=""/>
</p:tagLst>
</file>

<file path=ppt/tags/tag4556.xml><?xml version="1.0" encoding="utf-8"?>
<p:tagLst xmlns:p="http://schemas.openxmlformats.org/presentationml/2006/main">
  <p:tag name="KSO_WM_BEAUTIFY_FLAG" val=""/>
</p:tagLst>
</file>

<file path=ppt/tags/tag4557.xml><?xml version="1.0" encoding="utf-8"?>
<p:tagLst xmlns:p="http://schemas.openxmlformats.org/presentationml/2006/main">
  <p:tag name="KSO_WM_BEAUTIFY_FLAG" val=""/>
</p:tagLst>
</file>

<file path=ppt/tags/tag4558.xml><?xml version="1.0" encoding="utf-8"?>
<p:tagLst xmlns:p="http://schemas.openxmlformats.org/presentationml/2006/main">
  <p:tag name="KSO_WM_BEAUTIFY_FLAG" val=""/>
</p:tagLst>
</file>

<file path=ppt/tags/tag4559.xml><?xml version="1.0" encoding="utf-8"?>
<p:tagLst xmlns:p="http://schemas.openxmlformats.org/presentationml/2006/main">
  <p:tag name="KSO_WM_BEAUTIFY_FLAG" val=""/>
</p:tagLst>
</file>

<file path=ppt/tags/tag4560.xml><?xml version="1.0" encoding="utf-8"?>
<p:tagLst xmlns:p="http://schemas.openxmlformats.org/presentationml/2006/main">
  <p:tag name="KSO_WM_BEAUTIFY_FLAG" val=""/>
</p:tagLst>
</file>

<file path=ppt/tags/tag4561.xml><?xml version="1.0" encoding="utf-8"?>
<p:tagLst xmlns:p="http://schemas.openxmlformats.org/presentationml/2006/main">
  <p:tag name="KSO_WM_BEAUTIFY_FLAG" val=""/>
</p:tagLst>
</file>

<file path=ppt/tags/tag4562.xml><?xml version="1.0" encoding="utf-8"?>
<p:tagLst xmlns:p="http://schemas.openxmlformats.org/presentationml/2006/main">
  <p:tag name="KSO_WM_BEAUTIFY_FLAG" val=""/>
</p:tagLst>
</file>

<file path=ppt/tags/tag4563.xml><?xml version="1.0" encoding="utf-8"?>
<p:tagLst xmlns:p="http://schemas.openxmlformats.org/presentationml/2006/main">
  <p:tag name="KSO_WM_BEAUTIFY_FLAG" val=""/>
</p:tagLst>
</file>

<file path=ppt/tags/tag4564.xml><?xml version="1.0" encoding="utf-8"?>
<p:tagLst xmlns:p="http://schemas.openxmlformats.org/presentationml/2006/main">
  <p:tag name="KSO_WM_BEAUTIFY_FLAG" val=""/>
</p:tagLst>
</file>

<file path=ppt/tags/tag4565.xml><?xml version="1.0" encoding="utf-8"?>
<p:tagLst xmlns:p="http://schemas.openxmlformats.org/presentationml/2006/main">
  <p:tag name="KSO_WM_BEAUTIFY_FLAG" val=""/>
</p:tagLst>
</file>

<file path=ppt/tags/tag4566.xml><?xml version="1.0" encoding="utf-8"?>
<p:tagLst xmlns:p="http://schemas.openxmlformats.org/presentationml/2006/main">
  <p:tag name="KSO_WM_BEAUTIFY_FLAG" val=""/>
</p:tagLst>
</file>

<file path=ppt/tags/tag4567.xml><?xml version="1.0" encoding="utf-8"?>
<p:tagLst xmlns:p="http://schemas.openxmlformats.org/presentationml/2006/main">
  <p:tag name="KSO_WM_BEAUTIFY_FLAG" val=""/>
</p:tagLst>
</file>

<file path=ppt/tags/tag4568.xml><?xml version="1.0" encoding="utf-8"?>
<p:tagLst xmlns:p="http://schemas.openxmlformats.org/presentationml/2006/main">
  <p:tag name="KSO_WM_BEAUTIFY_FLAG" val=""/>
</p:tagLst>
</file>

<file path=ppt/tags/tag4569.xml><?xml version="1.0" encoding="utf-8"?>
<p:tagLst xmlns:p="http://schemas.openxmlformats.org/presentationml/2006/main">
  <p:tag name="KSO_WM_BEAUTIFY_FLAG" val=""/>
</p:tagLst>
</file>

<file path=ppt/tags/tag4570.xml><?xml version="1.0" encoding="utf-8"?>
<p:tagLst xmlns:p="http://schemas.openxmlformats.org/presentationml/2006/main">
  <p:tag name="KSO_WM_BEAUTIFY_FLAG" val=""/>
</p:tagLst>
</file>

<file path=ppt/tags/tag4571.xml><?xml version="1.0" encoding="utf-8"?>
<p:tagLst xmlns:p="http://schemas.openxmlformats.org/presentationml/2006/main">
  <p:tag name="KSO_WM_BEAUTIFY_FLAG" val=""/>
</p:tagLst>
</file>

<file path=ppt/tags/tag4572.xml><?xml version="1.0" encoding="utf-8"?>
<p:tagLst xmlns:p="http://schemas.openxmlformats.org/presentationml/2006/main">
  <p:tag name="KSO_WM_BEAUTIFY_FLAG" val=""/>
</p:tagLst>
</file>

<file path=ppt/tags/tag4573.xml><?xml version="1.0" encoding="utf-8"?>
<p:tagLst xmlns:p="http://schemas.openxmlformats.org/presentationml/2006/main">
  <p:tag name="KSO_WM_BEAUTIFY_FLAG" val=""/>
</p:tagLst>
</file>

<file path=ppt/tags/tag4574.xml><?xml version="1.0" encoding="utf-8"?>
<p:tagLst xmlns:p="http://schemas.openxmlformats.org/presentationml/2006/main">
  <p:tag name="KSO_WM_BEAUTIFY_FLAG" val=""/>
</p:tagLst>
</file>

<file path=ppt/tags/tag4575.xml><?xml version="1.0" encoding="utf-8"?>
<p:tagLst xmlns:p="http://schemas.openxmlformats.org/presentationml/2006/main">
  <p:tag name="KSO_WM_BEAUTIFY_FLAG" val=""/>
</p:tagLst>
</file>

<file path=ppt/tags/tag4576.xml><?xml version="1.0" encoding="utf-8"?>
<p:tagLst xmlns:p="http://schemas.openxmlformats.org/presentationml/2006/main">
  <p:tag name="KSO_WM_BEAUTIFY_FLAG" val=""/>
</p:tagLst>
</file>

<file path=ppt/tags/tag4577.xml><?xml version="1.0" encoding="utf-8"?>
<p:tagLst xmlns:p="http://schemas.openxmlformats.org/presentationml/2006/main">
  <p:tag name="KSO_WM_BEAUTIFY_FLAG" val=""/>
</p:tagLst>
</file>

<file path=ppt/tags/tag4578.xml><?xml version="1.0" encoding="utf-8"?>
<p:tagLst xmlns:p="http://schemas.openxmlformats.org/presentationml/2006/main">
  <p:tag name="KSO_WM_BEAUTIFY_FLAG" val=""/>
</p:tagLst>
</file>

<file path=ppt/tags/tag4579.xml><?xml version="1.0" encoding="utf-8"?>
<p:tagLst xmlns:p="http://schemas.openxmlformats.org/presentationml/2006/main">
  <p:tag name="KSO_WM_BEAUTIFY_FLAG" val=""/>
</p:tagLst>
</file>

<file path=ppt/tags/tag4580.xml><?xml version="1.0" encoding="utf-8"?>
<p:tagLst xmlns:p="http://schemas.openxmlformats.org/presentationml/2006/main">
  <p:tag name="KSO_WM_BEAUTIFY_FLAG" val=""/>
</p:tagLst>
</file>

<file path=ppt/tags/tag4581.xml><?xml version="1.0" encoding="utf-8"?>
<p:tagLst xmlns:p="http://schemas.openxmlformats.org/presentationml/2006/main">
  <p:tag name="KSO_WM_BEAUTIFY_FLAG" val=""/>
</p:tagLst>
</file>

<file path=ppt/tags/tag4582.xml><?xml version="1.0" encoding="utf-8"?>
<p:tagLst xmlns:p="http://schemas.openxmlformats.org/presentationml/2006/main">
  <p:tag name="KSO_WM_BEAUTIFY_FLAG" val=""/>
</p:tagLst>
</file>

<file path=ppt/tags/tag4583.xml><?xml version="1.0" encoding="utf-8"?>
<p:tagLst xmlns:p="http://schemas.openxmlformats.org/presentationml/2006/main">
  <p:tag name="KSO_WM_BEAUTIFY_FLAG" val=""/>
</p:tagLst>
</file>

<file path=ppt/tags/tag4584.xml><?xml version="1.0" encoding="utf-8"?>
<p:tagLst xmlns:p="http://schemas.openxmlformats.org/presentationml/2006/main">
  <p:tag name="KSO_WM_BEAUTIFY_FLAG" val=""/>
</p:tagLst>
</file>

<file path=ppt/tags/tag4585.xml><?xml version="1.0" encoding="utf-8"?>
<p:tagLst xmlns:p="http://schemas.openxmlformats.org/presentationml/2006/main">
  <p:tag name="KSO_WM_BEAUTIFY_FLAG" val=""/>
</p:tagLst>
</file>

<file path=ppt/tags/tag4586.xml><?xml version="1.0" encoding="utf-8"?>
<p:tagLst xmlns:p="http://schemas.openxmlformats.org/presentationml/2006/main">
  <p:tag name="KSO_WM_BEAUTIFY_FLAG" val=""/>
</p:tagLst>
</file>

<file path=ppt/tags/tag4587.xml><?xml version="1.0" encoding="utf-8"?>
<p:tagLst xmlns:p="http://schemas.openxmlformats.org/presentationml/2006/main">
  <p:tag name="KSO_WM_BEAUTIFY_FLAG" val=""/>
</p:tagLst>
</file>

<file path=ppt/tags/tag4588.xml><?xml version="1.0" encoding="utf-8"?>
<p:tagLst xmlns:p="http://schemas.openxmlformats.org/presentationml/2006/main">
  <p:tag name="KSO_WM_BEAUTIFY_FLAG" val=""/>
</p:tagLst>
</file>

<file path=ppt/tags/tag4589.xml><?xml version="1.0" encoding="utf-8"?>
<p:tagLst xmlns:p="http://schemas.openxmlformats.org/presentationml/2006/main">
  <p:tag name="KSO_WM_BEAUTIFY_FLAG" val=""/>
</p:tagLst>
</file>

<file path=ppt/tags/tag4590.xml><?xml version="1.0" encoding="utf-8"?>
<p:tagLst xmlns:p="http://schemas.openxmlformats.org/presentationml/2006/main">
  <p:tag name="KSO_WM_BEAUTIFY_FLAG" val=""/>
</p:tagLst>
</file>

<file path=ppt/tags/tag4591.xml><?xml version="1.0" encoding="utf-8"?>
<p:tagLst xmlns:p="http://schemas.openxmlformats.org/presentationml/2006/main">
  <p:tag name="KSO_WM_BEAUTIFY_FLAG" val=""/>
</p:tagLst>
</file>

<file path=ppt/tags/tag4592.xml><?xml version="1.0" encoding="utf-8"?>
<p:tagLst xmlns:p="http://schemas.openxmlformats.org/presentationml/2006/main">
  <p:tag name="KSO_WM_BEAUTIFY_FLAG" val=""/>
</p:tagLst>
</file>

<file path=ppt/tags/tag4593.xml><?xml version="1.0" encoding="utf-8"?>
<p:tagLst xmlns:p="http://schemas.openxmlformats.org/presentationml/2006/main">
  <p:tag name="KSO_WM_BEAUTIFY_FLAG" val=""/>
</p:tagLst>
</file>

<file path=ppt/tags/tag4594.xml><?xml version="1.0" encoding="utf-8"?>
<p:tagLst xmlns:p="http://schemas.openxmlformats.org/presentationml/2006/main">
  <p:tag name="KSO_WM_BEAUTIFY_FLAG" val=""/>
</p:tagLst>
</file>

<file path=ppt/tags/tag4595.xml><?xml version="1.0" encoding="utf-8"?>
<p:tagLst xmlns:p="http://schemas.openxmlformats.org/presentationml/2006/main">
  <p:tag name="KSO_WM_BEAUTIFY_FLAG" val=""/>
</p:tagLst>
</file>

<file path=ppt/tags/tag4596.xml><?xml version="1.0" encoding="utf-8"?>
<p:tagLst xmlns:p="http://schemas.openxmlformats.org/presentationml/2006/main">
  <p:tag name="KSO_WM_BEAUTIFY_FLAG" val=""/>
</p:tagLst>
</file>

<file path=ppt/tags/tag4597.xml><?xml version="1.0" encoding="utf-8"?>
<p:tagLst xmlns:p="http://schemas.openxmlformats.org/presentationml/2006/main">
  <p:tag name="KSO_WM_BEAUTIFY_FLAG" val=""/>
</p:tagLst>
</file>

<file path=ppt/tags/tag4598.xml><?xml version="1.0" encoding="utf-8"?>
<p:tagLst xmlns:p="http://schemas.openxmlformats.org/presentationml/2006/main">
  <p:tag name="KSO_WM_BEAUTIFY_FLAG" val=""/>
</p:tagLst>
</file>

<file path=ppt/tags/tag4599.xml><?xml version="1.0" encoding="utf-8"?>
<p:tagLst xmlns:p="http://schemas.openxmlformats.org/presentationml/2006/main">
  <p:tag name="KSO_WM_BEAUTIFY_FLAG" val=""/>
</p:tagLst>
</file>

<file path=ppt/tags/tag4600.xml><?xml version="1.0" encoding="utf-8"?>
<p:tagLst xmlns:p="http://schemas.openxmlformats.org/presentationml/2006/main">
  <p:tag name="KSO_WM_BEAUTIFY_FLAG" val=""/>
</p:tagLst>
</file>

<file path=ppt/tags/tag4601.xml><?xml version="1.0" encoding="utf-8"?>
<p:tagLst xmlns:p="http://schemas.openxmlformats.org/presentationml/2006/main">
  <p:tag name="KSO_WM_BEAUTIFY_FLAG" val=""/>
</p:tagLst>
</file>

<file path=ppt/tags/tag4602.xml><?xml version="1.0" encoding="utf-8"?>
<p:tagLst xmlns:p="http://schemas.openxmlformats.org/presentationml/2006/main">
  <p:tag name="KSO_WM_BEAUTIFY_FLAG" val=""/>
</p:tagLst>
</file>

<file path=ppt/tags/tag4603.xml><?xml version="1.0" encoding="utf-8"?>
<p:tagLst xmlns:p="http://schemas.openxmlformats.org/presentationml/2006/main">
  <p:tag name="KSO_WM_BEAUTIFY_FLAG" val=""/>
</p:tagLst>
</file>

<file path=ppt/tags/tag4604.xml><?xml version="1.0" encoding="utf-8"?>
<p:tagLst xmlns:p="http://schemas.openxmlformats.org/presentationml/2006/main">
  <p:tag name="KSO_WM_BEAUTIFY_FLAG" val=""/>
</p:tagLst>
</file>

<file path=ppt/tags/tag4605.xml><?xml version="1.0" encoding="utf-8"?>
<p:tagLst xmlns:p="http://schemas.openxmlformats.org/presentationml/2006/main">
  <p:tag name="KSO_WM_BEAUTIFY_FLAG" val=""/>
</p:tagLst>
</file>

<file path=ppt/tags/tag4606.xml><?xml version="1.0" encoding="utf-8"?>
<p:tagLst xmlns:p="http://schemas.openxmlformats.org/presentationml/2006/main">
  <p:tag name="KSO_WM_BEAUTIFY_FLAG" val=""/>
</p:tagLst>
</file>

<file path=ppt/tags/tag4607.xml><?xml version="1.0" encoding="utf-8"?>
<p:tagLst xmlns:p="http://schemas.openxmlformats.org/presentationml/2006/main">
  <p:tag name="KSO_WM_BEAUTIFY_FLAG" val=""/>
</p:tagLst>
</file>

<file path=ppt/tags/tag4608.xml><?xml version="1.0" encoding="utf-8"?>
<p:tagLst xmlns:p="http://schemas.openxmlformats.org/presentationml/2006/main">
  <p:tag name="KSO_WM_BEAUTIFY_FLAG" val=""/>
</p:tagLst>
</file>

<file path=ppt/tags/tag4609.xml><?xml version="1.0" encoding="utf-8"?>
<p:tagLst xmlns:p="http://schemas.openxmlformats.org/presentationml/2006/main">
  <p:tag name="KSO_WM_BEAUTIFY_FLAG" val=""/>
</p:tagLst>
</file>

<file path=ppt/tags/tag4610.xml><?xml version="1.0" encoding="utf-8"?>
<p:tagLst xmlns:p="http://schemas.openxmlformats.org/presentationml/2006/main">
  <p:tag name="KSO_WM_BEAUTIFY_FLAG" val=""/>
</p:tagLst>
</file>

<file path=ppt/tags/tag4611.xml><?xml version="1.0" encoding="utf-8"?>
<p:tagLst xmlns:p="http://schemas.openxmlformats.org/presentationml/2006/main">
  <p:tag name="KSO_WM_BEAUTIFY_FLAG" val=""/>
</p:tagLst>
</file>

<file path=ppt/tags/tag4612.xml><?xml version="1.0" encoding="utf-8"?>
<p:tagLst xmlns:p="http://schemas.openxmlformats.org/presentationml/2006/main">
  <p:tag name="KSO_WM_BEAUTIFY_FLAG" val=""/>
</p:tagLst>
</file>

<file path=ppt/tags/tag4613.xml><?xml version="1.0" encoding="utf-8"?>
<p:tagLst xmlns:p="http://schemas.openxmlformats.org/presentationml/2006/main">
  <p:tag name="KSO_WM_BEAUTIFY_FLAG" val=""/>
</p:tagLst>
</file>

<file path=ppt/tags/tag4614.xml><?xml version="1.0" encoding="utf-8"?>
<p:tagLst xmlns:p="http://schemas.openxmlformats.org/presentationml/2006/main">
  <p:tag name="KSO_WM_BEAUTIFY_FLAG" val=""/>
</p:tagLst>
</file>

<file path=ppt/tags/tag4615.xml><?xml version="1.0" encoding="utf-8"?>
<p:tagLst xmlns:p="http://schemas.openxmlformats.org/presentationml/2006/main">
  <p:tag name="KSO_WM_BEAUTIFY_FLAG" val=""/>
</p:tagLst>
</file>

<file path=ppt/tags/tag4616.xml><?xml version="1.0" encoding="utf-8"?>
<p:tagLst xmlns:p="http://schemas.openxmlformats.org/presentationml/2006/main">
  <p:tag name="KSO_WM_BEAUTIFY_FLAG" val=""/>
</p:tagLst>
</file>

<file path=ppt/tags/tag4617.xml><?xml version="1.0" encoding="utf-8"?>
<p:tagLst xmlns:p="http://schemas.openxmlformats.org/presentationml/2006/main">
  <p:tag name="KSO_WM_BEAUTIFY_FLAG" val=""/>
</p:tagLst>
</file>

<file path=ppt/tags/tag4618.xml><?xml version="1.0" encoding="utf-8"?>
<p:tagLst xmlns:p="http://schemas.openxmlformats.org/presentationml/2006/main">
  <p:tag name="KSO_WM_BEAUTIFY_FLAG" val=""/>
</p:tagLst>
</file>

<file path=ppt/tags/tag4619.xml><?xml version="1.0" encoding="utf-8"?>
<p:tagLst xmlns:p="http://schemas.openxmlformats.org/presentationml/2006/main">
  <p:tag name="KSO_WM_BEAUTIFY_FLAG" val=""/>
</p:tagLst>
</file>

<file path=ppt/tags/tag4620.xml><?xml version="1.0" encoding="utf-8"?>
<p:tagLst xmlns:p="http://schemas.openxmlformats.org/presentationml/2006/main">
  <p:tag name="KSO_WM_BEAUTIFY_FLAG" val=""/>
</p:tagLst>
</file>

<file path=ppt/tags/tag4621.xml><?xml version="1.0" encoding="utf-8"?>
<p:tagLst xmlns:p="http://schemas.openxmlformats.org/presentationml/2006/main">
  <p:tag name="KSO_WM_BEAUTIFY_FLAG" val=""/>
</p:tagLst>
</file>

<file path=ppt/tags/tag4622.xml><?xml version="1.0" encoding="utf-8"?>
<p:tagLst xmlns:p="http://schemas.openxmlformats.org/presentationml/2006/main">
  <p:tag name="KSO_WM_BEAUTIFY_FLAG" val=""/>
</p:tagLst>
</file>

<file path=ppt/tags/tag4623.xml><?xml version="1.0" encoding="utf-8"?>
<p:tagLst xmlns:p="http://schemas.openxmlformats.org/presentationml/2006/main">
  <p:tag name="KSO_WM_BEAUTIFY_FLAG" val=""/>
</p:tagLst>
</file>

<file path=ppt/tags/tag4624.xml><?xml version="1.0" encoding="utf-8"?>
<p:tagLst xmlns:p="http://schemas.openxmlformats.org/presentationml/2006/main">
  <p:tag name="KSO_WM_BEAUTIFY_FLAG" val=""/>
</p:tagLst>
</file>

<file path=ppt/tags/tag4625.xml><?xml version="1.0" encoding="utf-8"?>
<p:tagLst xmlns:p="http://schemas.openxmlformats.org/presentationml/2006/main">
  <p:tag name="KSO_WM_BEAUTIFY_FLAG" val=""/>
</p:tagLst>
</file>

<file path=ppt/tags/tag4626.xml><?xml version="1.0" encoding="utf-8"?>
<p:tagLst xmlns:p="http://schemas.openxmlformats.org/presentationml/2006/main">
  <p:tag name="KSO_WM_BEAUTIFY_FLAG" val=""/>
</p:tagLst>
</file>

<file path=ppt/tags/tag4627.xml><?xml version="1.0" encoding="utf-8"?>
<p:tagLst xmlns:p="http://schemas.openxmlformats.org/presentationml/2006/main">
  <p:tag name="KSO_WM_BEAUTIFY_FLAG" val=""/>
</p:tagLst>
</file>

<file path=ppt/tags/tag4628.xml><?xml version="1.0" encoding="utf-8"?>
<p:tagLst xmlns:p="http://schemas.openxmlformats.org/presentationml/2006/main">
  <p:tag name="KSO_WM_BEAUTIFY_FLAG" val=""/>
</p:tagLst>
</file>

<file path=ppt/tags/tag4629.xml><?xml version="1.0" encoding="utf-8"?>
<p:tagLst xmlns:p="http://schemas.openxmlformats.org/presentationml/2006/main">
  <p:tag name="KSO_WM_BEAUTIFY_FLAG" val=""/>
</p:tagLst>
</file>

<file path=ppt/tags/tag4630.xml><?xml version="1.0" encoding="utf-8"?>
<p:tagLst xmlns:p="http://schemas.openxmlformats.org/presentationml/2006/main">
  <p:tag name="KSO_WM_BEAUTIFY_FLAG" val=""/>
</p:tagLst>
</file>

<file path=ppt/tags/tag4631.xml><?xml version="1.0" encoding="utf-8"?>
<p:tagLst xmlns:p="http://schemas.openxmlformats.org/presentationml/2006/main">
  <p:tag name="KSO_WM_BEAUTIFY_FLAG" val=""/>
</p:tagLst>
</file>

<file path=ppt/tags/tag4632.xml><?xml version="1.0" encoding="utf-8"?>
<p:tagLst xmlns:p="http://schemas.openxmlformats.org/presentationml/2006/main">
  <p:tag name="KSO_WM_BEAUTIFY_FLAG" val=""/>
</p:tagLst>
</file>

<file path=ppt/tags/tag4633.xml><?xml version="1.0" encoding="utf-8"?>
<p:tagLst xmlns:p="http://schemas.openxmlformats.org/presentationml/2006/main">
  <p:tag name="KSO_WM_BEAUTIFY_FLAG" val=""/>
</p:tagLst>
</file>

<file path=ppt/tags/tag4634.xml><?xml version="1.0" encoding="utf-8"?>
<p:tagLst xmlns:p="http://schemas.openxmlformats.org/presentationml/2006/main">
  <p:tag name="KSO_WM_BEAUTIFY_FLAG" val=""/>
</p:tagLst>
</file>

<file path=ppt/tags/tag4635.xml><?xml version="1.0" encoding="utf-8"?>
<p:tagLst xmlns:p="http://schemas.openxmlformats.org/presentationml/2006/main">
  <p:tag name="KSO_WM_BEAUTIFY_FLAG" val=""/>
</p:tagLst>
</file>

<file path=ppt/tags/tag4636.xml><?xml version="1.0" encoding="utf-8"?>
<p:tagLst xmlns:p="http://schemas.openxmlformats.org/presentationml/2006/main">
  <p:tag name="KSO_WM_BEAUTIFY_FLAG" val=""/>
</p:tagLst>
</file>

<file path=ppt/tags/tag4637.xml><?xml version="1.0" encoding="utf-8"?>
<p:tagLst xmlns:p="http://schemas.openxmlformats.org/presentationml/2006/main">
  <p:tag name="KSO_WM_BEAUTIFY_FLAG" val=""/>
</p:tagLst>
</file>

<file path=ppt/tags/tag4638.xml><?xml version="1.0" encoding="utf-8"?>
<p:tagLst xmlns:p="http://schemas.openxmlformats.org/presentationml/2006/main">
  <p:tag name="KSO_WM_BEAUTIFY_FLAG" val=""/>
</p:tagLst>
</file>

<file path=ppt/tags/tag4639.xml><?xml version="1.0" encoding="utf-8"?>
<p:tagLst xmlns:p="http://schemas.openxmlformats.org/presentationml/2006/main">
  <p:tag name="KSO_WM_BEAUTIFY_FLAG" val=""/>
</p:tagLst>
</file>

<file path=ppt/tags/tag4640.xml><?xml version="1.0" encoding="utf-8"?>
<p:tagLst xmlns:p="http://schemas.openxmlformats.org/presentationml/2006/main">
  <p:tag name="KSO_WM_BEAUTIFY_FLAG" val=""/>
</p:tagLst>
</file>

<file path=ppt/tags/tag4641.xml><?xml version="1.0" encoding="utf-8"?>
<p:tagLst xmlns:p="http://schemas.openxmlformats.org/presentationml/2006/main">
  <p:tag name="KSO_WM_BEAUTIFY_FLAG" val=""/>
</p:tagLst>
</file>

<file path=ppt/tags/tag4642.xml><?xml version="1.0" encoding="utf-8"?>
<p:tagLst xmlns:p="http://schemas.openxmlformats.org/presentationml/2006/main">
  <p:tag name="KSO_WM_BEAUTIFY_FLAG" val=""/>
</p:tagLst>
</file>

<file path=ppt/tags/tag4643.xml><?xml version="1.0" encoding="utf-8"?>
<p:tagLst xmlns:p="http://schemas.openxmlformats.org/presentationml/2006/main">
  <p:tag name="KSO_WM_BEAUTIFY_FLAG" val=""/>
</p:tagLst>
</file>

<file path=ppt/tags/tag4644.xml><?xml version="1.0" encoding="utf-8"?>
<p:tagLst xmlns:p="http://schemas.openxmlformats.org/presentationml/2006/main">
  <p:tag name="KSO_WM_BEAUTIFY_FLAG" val=""/>
</p:tagLst>
</file>

<file path=ppt/tags/tag4645.xml><?xml version="1.0" encoding="utf-8"?>
<p:tagLst xmlns:p="http://schemas.openxmlformats.org/presentationml/2006/main">
  <p:tag name="KSO_WM_BEAUTIFY_FLAG" val=""/>
</p:tagLst>
</file>

<file path=ppt/tags/tag4646.xml><?xml version="1.0" encoding="utf-8"?>
<p:tagLst xmlns:p="http://schemas.openxmlformats.org/presentationml/2006/main">
  <p:tag name="KSO_WM_BEAUTIFY_FLAG" val=""/>
</p:tagLst>
</file>

<file path=ppt/tags/tag4647.xml><?xml version="1.0" encoding="utf-8"?>
<p:tagLst xmlns:p="http://schemas.openxmlformats.org/presentationml/2006/main">
  <p:tag name="KSO_WM_BEAUTIFY_FLAG" val=""/>
</p:tagLst>
</file>

<file path=ppt/tags/tag4648.xml><?xml version="1.0" encoding="utf-8"?>
<p:tagLst xmlns:p="http://schemas.openxmlformats.org/presentationml/2006/main">
  <p:tag name="KSO_WM_BEAUTIFY_FLAG" val=""/>
</p:tagLst>
</file>

<file path=ppt/tags/tag4649.xml><?xml version="1.0" encoding="utf-8"?>
<p:tagLst xmlns:p="http://schemas.openxmlformats.org/presentationml/2006/main">
  <p:tag name="KSO_WM_BEAUTIFY_FLAG" val=""/>
</p:tagLst>
</file>

<file path=ppt/tags/tag4650.xml><?xml version="1.0" encoding="utf-8"?>
<p:tagLst xmlns:p="http://schemas.openxmlformats.org/presentationml/2006/main">
  <p:tag name="KSO_WM_BEAUTIFY_FLAG" val=""/>
</p:tagLst>
</file>

<file path=ppt/tags/tag4651.xml><?xml version="1.0" encoding="utf-8"?>
<p:tagLst xmlns:p="http://schemas.openxmlformats.org/presentationml/2006/main">
  <p:tag name="KSO_WM_BEAUTIFY_FLAG" val=""/>
</p:tagLst>
</file>

<file path=ppt/tags/tag4652.xml><?xml version="1.0" encoding="utf-8"?>
<p:tagLst xmlns:p="http://schemas.openxmlformats.org/presentationml/2006/main">
  <p:tag name="KSO_WM_BEAUTIFY_FLAG" val=""/>
</p:tagLst>
</file>

<file path=ppt/tags/tag4653.xml><?xml version="1.0" encoding="utf-8"?>
<p:tagLst xmlns:p="http://schemas.openxmlformats.org/presentationml/2006/main">
  <p:tag name="KSO_WM_BEAUTIFY_FLAG" val=""/>
</p:tagLst>
</file>

<file path=ppt/tags/tag4654.xml><?xml version="1.0" encoding="utf-8"?>
<p:tagLst xmlns:p="http://schemas.openxmlformats.org/presentationml/2006/main">
  <p:tag name="KSO_WM_BEAUTIFY_FLAG" val=""/>
</p:tagLst>
</file>

<file path=ppt/tags/tag4655.xml><?xml version="1.0" encoding="utf-8"?>
<p:tagLst xmlns:p="http://schemas.openxmlformats.org/presentationml/2006/main">
  <p:tag name="KSO_WM_BEAUTIFY_FLAG" val=""/>
</p:tagLst>
</file>

<file path=ppt/tags/tag4656.xml><?xml version="1.0" encoding="utf-8"?>
<p:tagLst xmlns:p="http://schemas.openxmlformats.org/presentationml/2006/main">
  <p:tag name="KSO_WM_BEAUTIFY_FLAG" val=""/>
</p:tagLst>
</file>

<file path=ppt/tags/tag4657.xml><?xml version="1.0" encoding="utf-8"?>
<p:tagLst xmlns:p="http://schemas.openxmlformats.org/presentationml/2006/main">
  <p:tag name="KSO_WM_BEAUTIFY_FLAG" val=""/>
</p:tagLst>
</file>

<file path=ppt/tags/tag4658.xml><?xml version="1.0" encoding="utf-8"?>
<p:tagLst xmlns:p="http://schemas.openxmlformats.org/presentationml/2006/main">
  <p:tag name="KSO_WM_BEAUTIFY_FLAG" val=""/>
</p:tagLst>
</file>

<file path=ppt/tags/tag4659.xml><?xml version="1.0" encoding="utf-8"?>
<p:tagLst xmlns:p="http://schemas.openxmlformats.org/presentationml/2006/main">
  <p:tag name="KSO_WM_BEAUTIFY_FLAG" val=""/>
</p:tagLst>
</file>

<file path=ppt/tags/tag4660.xml><?xml version="1.0" encoding="utf-8"?>
<p:tagLst xmlns:p="http://schemas.openxmlformats.org/presentationml/2006/main">
  <p:tag name="KSO_WM_BEAUTIFY_FLAG" val=""/>
</p:tagLst>
</file>

<file path=ppt/tags/tag4661.xml><?xml version="1.0" encoding="utf-8"?>
<p:tagLst xmlns:p="http://schemas.openxmlformats.org/presentationml/2006/main">
  <p:tag name="KSO_WM_BEAUTIFY_FLAG" val=""/>
</p:tagLst>
</file>

<file path=ppt/tags/tag4662.xml><?xml version="1.0" encoding="utf-8"?>
<p:tagLst xmlns:p="http://schemas.openxmlformats.org/presentationml/2006/main">
  <p:tag name="KSO_WM_BEAUTIFY_FLAG" val=""/>
</p:tagLst>
</file>

<file path=ppt/tags/tag4663.xml><?xml version="1.0" encoding="utf-8"?>
<p:tagLst xmlns:p="http://schemas.openxmlformats.org/presentationml/2006/main">
  <p:tag name="KSO_WM_BEAUTIFY_FLAG" val=""/>
</p:tagLst>
</file>

<file path=ppt/tags/tag4664.xml><?xml version="1.0" encoding="utf-8"?>
<p:tagLst xmlns:p="http://schemas.openxmlformats.org/presentationml/2006/main">
  <p:tag name="KSO_WM_BEAUTIFY_FLAG" val=""/>
</p:tagLst>
</file>

<file path=ppt/tags/tag4665.xml><?xml version="1.0" encoding="utf-8"?>
<p:tagLst xmlns:p="http://schemas.openxmlformats.org/presentationml/2006/main">
  <p:tag name="KSO_WM_BEAUTIFY_FLAG" val=""/>
</p:tagLst>
</file>

<file path=ppt/tags/tag4666.xml><?xml version="1.0" encoding="utf-8"?>
<p:tagLst xmlns:p="http://schemas.openxmlformats.org/presentationml/2006/main">
  <p:tag name="KSO_WM_BEAUTIFY_FLAG" val=""/>
</p:tagLst>
</file>

<file path=ppt/tags/tag4667.xml><?xml version="1.0" encoding="utf-8"?>
<p:tagLst xmlns:p="http://schemas.openxmlformats.org/presentationml/2006/main">
  <p:tag name="KSO_WM_BEAUTIFY_FLAG" val=""/>
</p:tagLst>
</file>

<file path=ppt/tags/tag4668.xml><?xml version="1.0" encoding="utf-8"?>
<p:tagLst xmlns:p="http://schemas.openxmlformats.org/presentationml/2006/main">
  <p:tag name="KSO_WM_BEAUTIFY_FLAG" val=""/>
</p:tagLst>
</file>

<file path=ppt/tags/tag4669.xml><?xml version="1.0" encoding="utf-8"?>
<p:tagLst xmlns:p="http://schemas.openxmlformats.org/presentationml/2006/main">
  <p:tag name="KSO_WM_BEAUTIFY_FLAG" val=""/>
</p:tagLst>
</file>

<file path=ppt/tags/tag4670.xml><?xml version="1.0" encoding="utf-8"?>
<p:tagLst xmlns:p="http://schemas.openxmlformats.org/presentationml/2006/main">
  <p:tag name="KSO_WM_BEAUTIFY_FLAG" val=""/>
</p:tagLst>
</file>

<file path=ppt/tags/tag4671.xml><?xml version="1.0" encoding="utf-8"?>
<p:tagLst xmlns:p="http://schemas.openxmlformats.org/presentationml/2006/main">
  <p:tag name="KSO_WM_BEAUTIFY_FLAG" val=""/>
</p:tagLst>
</file>

<file path=ppt/tags/tag4672.xml><?xml version="1.0" encoding="utf-8"?>
<p:tagLst xmlns:p="http://schemas.openxmlformats.org/presentationml/2006/main">
  <p:tag name="KSO_WM_BEAUTIFY_FLAG" val=""/>
</p:tagLst>
</file>

<file path=ppt/tags/tag4673.xml><?xml version="1.0" encoding="utf-8"?>
<p:tagLst xmlns:p="http://schemas.openxmlformats.org/presentationml/2006/main">
  <p:tag name="KSO_WM_BEAUTIFY_FLAG" val=""/>
</p:tagLst>
</file>

<file path=ppt/tags/tag4674.xml><?xml version="1.0" encoding="utf-8"?>
<p:tagLst xmlns:p="http://schemas.openxmlformats.org/presentationml/2006/main">
  <p:tag name="KSO_WM_BEAUTIFY_FLAG" val=""/>
</p:tagLst>
</file>

<file path=ppt/tags/tag4675.xml><?xml version="1.0" encoding="utf-8"?>
<p:tagLst xmlns:p="http://schemas.openxmlformats.org/presentationml/2006/main">
  <p:tag name="KSO_WM_BEAUTIFY_FLAG" val=""/>
</p:tagLst>
</file>

<file path=ppt/tags/tag4676.xml><?xml version="1.0" encoding="utf-8"?>
<p:tagLst xmlns:p="http://schemas.openxmlformats.org/presentationml/2006/main">
  <p:tag name="KSO_WM_BEAUTIFY_FLAG" val=""/>
</p:tagLst>
</file>

<file path=ppt/tags/tag4677.xml><?xml version="1.0" encoding="utf-8"?>
<p:tagLst xmlns:p="http://schemas.openxmlformats.org/presentationml/2006/main">
  <p:tag name="KSO_WM_BEAUTIFY_FLAG" val=""/>
</p:tagLst>
</file>

<file path=ppt/tags/tag4678.xml><?xml version="1.0" encoding="utf-8"?>
<p:tagLst xmlns:p="http://schemas.openxmlformats.org/presentationml/2006/main">
  <p:tag name="KSO_WM_BEAUTIFY_FLAG" val=""/>
</p:tagLst>
</file>

<file path=ppt/tags/tag4679.xml><?xml version="1.0" encoding="utf-8"?>
<p:tagLst xmlns:p="http://schemas.openxmlformats.org/presentationml/2006/main">
  <p:tag name="KSO_WM_BEAUTIFY_FLAG" val=""/>
</p:tagLst>
</file>

<file path=ppt/tags/tag4680.xml><?xml version="1.0" encoding="utf-8"?>
<p:tagLst xmlns:p="http://schemas.openxmlformats.org/presentationml/2006/main">
  <p:tag name="KSO_WM_BEAUTIFY_FLAG" val=""/>
</p:tagLst>
</file>

<file path=ppt/tags/tag4681.xml><?xml version="1.0" encoding="utf-8"?>
<p:tagLst xmlns:p="http://schemas.openxmlformats.org/presentationml/2006/main">
  <p:tag name="KSO_WM_BEAUTIFY_FLAG" val=""/>
</p:tagLst>
</file>

<file path=ppt/tags/tag4682.xml><?xml version="1.0" encoding="utf-8"?>
<p:tagLst xmlns:p="http://schemas.openxmlformats.org/presentationml/2006/main">
  <p:tag name="KSO_WM_BEAUTIFY_FLAG" val=""/>
</p:tagLst>
</file>

<file path=ppt/tags/tag4683.xml><?xml version="1.0" encoding="utf-8"?>
<p:tagLst xmlns:p="http://schemas.openxmlformats.org/presentationml/2006/main">
  <p:tag name="KSO_WM_BEAUTIFY_FLAG" val=""/>
</p:tagLst>
</file>

<file path=ppt/tags/tag4684.xml><?xml version="1.0" encoding="utf-8"?>
<p:tagLst xmlns:p="http://schemas.openxmlformats.org/presentationml/2006/main">
  <p:tag name="KSO_WM_BEAUTIFY_FLAG" val=""/>
</p:tagLst>
</file>

<file path=ppt/tags/tag4685.xml><?xml version="1.0" encoding="utf-8"?>
<p:tagLst xmlns:p="http://schemas.openxmlformats.org/presentationml/2006/main">
  <p:tag name="KSO_WM_BEAUTIFY_FLAG" val=""/>
</p:tagLst>
</file>

<file path=ppt/tags/tag4686.xml><?xml version="1.0" encoding="utf-8"?>
<p:tagLst xmlns:p="http://schemas.openxmlformats.org/presentationml/2006/main">
  <p:tag name="KSO_WM_BEAUTIFY_FLAG" val=""/>
</p:tagLst>
</file>

<file path=ppt/tags/tag4687.xml><?xml version="1.0" encoding="utf-8"?>
<p:tagLst xmlns:p="http://schemas.openxmlformats.org/presentationml/2006/main">
  <p:tag name="KSO_WM_BEAUTIFY_FLAG" val=""/>
</p:tagLst>
</file>

<file path=ppt/tags/tag4688.xml><?xml version="1.0" encoding="utf-8"?>
<p:tagLst xmlns:p="http://schemas.openxmlformats.org/presentationml/2006/main">
  <p:tag name="KSO_WM_BEAUTIFY_FLAG" val=""/>
</p:tagLst>
</file>

<file path=ppt/tags/tag4689.xml><?xml version="1.0" encoding="utf-8"?>
<p:tagLst xmlns:p="http://schemas.openxmlformats.org/presentationml/2006/main">
  <p:tag name="KSO_WM_BEAUTIFY_FLAG" val=""/>
</p:tagLst>
</file>

<file path=ppt/tags/tag4690.xml><?xml version="1.0" encoding="utf-8"?>
<p:tagLst xmlns:p="http://schemas.openxmlformats.org/presentationml/2006/main">
  <p:tag name="KSO_WM_BEAUTIFY_FLAG" val=""/>
</p:tagLst>
</file>

<file path=ppt/tags/tag4691.xml><?xml version="1.0" encoding="utf-8"?>
<p:tagLst xmlns:p="http://schemas.openxmlformats.org/presentationml/2006/main">
  <p:tag name="KSO_WM_BEAUTIFY_FLAG" val=""/>
</p:tagLst>
</file>

<file path=ppt/tags/tag4692.xml><?xml version="1.0" encoding="utf-8"?>
<p:tagLst xmlns:p="http://schemas.openxmlformats.org/presentationml/2006/main">
  <p:tag name="KSO_WM_BEAUTIFY_FLAG" val=""/>
</p:tagLst>
</file>

<file path=ppt/tags/tag4693.xml><?xml version="1.0" encoding="utf-8"?>
<p:tagLst xmlns:p="http://schemas.openxmlformats.org/presentationml/2006/main">
  <p:tag name="KSO_WM_BEAUTIFY_FLAG" val=""/>
</p:tagLst>
</file>

<file path=ppt/tags/tag4694.xml><?xml version="1.0" encoding="utf-8"?>
<p:tagLst xmlns:p="http://schemas.openxmlformats.org/presentationml/2006/main">
  <p:tag name="KSO_WM_BEAUTIFY_FLAG" val=""/>
</p:tagLst>
</file>

<file path=ppt/tags/tag4695.xml><?xml version="1.0" encoding="utf-8"?>
<p:tagLst xmlns:p="http://schemas.openxmlformats.org/presentationml/2006/main">
  <p:tag name="KSO_WM_BEAUTIFY_FLAG" val=""/>
</p:tagLst>
</file>

<file path=ppt/tags/tag4696.xml><?xml version="1.0" encoding="utf-8"?>
<p:tagLst xmlns:p="http://schemas.openxmlformats.org/presentationml/2006/main">
  <p:tag name="KSO_WM_BEAUTIFY_FLAG" val=""/>
</p:tagLst>
</file>

<file path=ppt/tags/tag4697.xml><?xml version="1.0" encoding="utf-8"?>
<p:tagLst xmlns:p="http://schemas.openxmlformats.org/presentationml/2006/main">
  <p:tag name="KSO_WM_BEAUTIFY_FLAG" val=""/>
</p:tagLst>
</file>

<file path=ppt/tags/tag4698.xml><?xml version="1.0" encoding="utf-8"?>
<p:tagLst xmlns:p="http://schemas.openxmlformats.org/presentationml/2006/main">
  <p:tag name="KSO_WM_BEAUTIFY_FLAG" val=""/>
</p:tagLst>
</file>

<file path=ppt/tags/tag4699.xml><?xml version="1.0" encoding="utf-8"?>
<p:tagLst xmlns:p="http://schemas.openxmlformats.org/presentationml/2006/main">
  <p:tag name="KSO_WM_BEAUTIFY_FLAG" val=""/>
</p:tagLst>
</file>

<file path=ppt/tags/tag4700.xml><?xml version="1.0" encoding="utf-8"?>
<p:tagLst xmlns:p="http://schemas.openxmlformats.org/presentationml/2006/main">
  <p:tag name="KSO_WM_BEAUTIFY_FLAG" val=""/>
</p:tagLst>
</file>

<file path=ppt/tags/tag4701.xml><?xml version="1.0" encoding="utf-8"?>
<p:tagLst xmlns:p="http://schemas.openxmlformats.org/presentationml/2006/main">
  <p:tag name="KSO_WM_BEAUTIFY_FLAG" val=""/>
</p:tagLst>
</file>

<file path=ppt/tags/tag4702.xml><?xml version="1.0" encoding="utf-8"?>
<p:tagLst xmlns:p="http://schemas.openxmlformats.org/presentationml/2006/main">
  <p:tag name="KSO_WM_BEAUTIFY_FLAG" val=""/>
</p:tagLst>
</file>

<file path=ppt/tags/tag4703.xml><?xml version="1.0" encoding="utf-8"?>
<p:tagLst xmlns:p="http://schemas.openxmlformats.org/presentationml/2006/main">
  <p:tag name="KSO_WM_BEAUTIFY_FLAG" val=""/>
</p:tagLst>
</file>

<file path=ppt/tags/tag4704.xml><?xml version="1.0" encoding="utf-8"?>
<p:tagLst xmlns:p="http://schemas.openxmlformats.org/presentationml/2006/main">
  <p:tag name="KSO_WM_BEAUTIFY_FLAG" val=""/>
</p:tagLst>
</file>

<file path=ppt/tags/tag4705.xml><?xml version="1.0" encoding="utf-8"?>
<p:tagLst xmlns:p="http://schemas.openxmlformats.org/presentationml/2006/main">
  <p:tag name="KSO_WM_BEAUTIFY_FLAG" val=""/>
</p:tagLst>
</file>

<file path=ppt/tags/tag4706.xml><?xml version="1.0" encoding="utf-8"?>
<p:tagLst xmlns:p="http://schemas.openxmlformats.org/presentationml/2006/main">
  <p:tag name="KSO_WM_BEAUTIFY_FLAG" val=""/>
</p:tagLst>
</file>

<file path=ppt/tags/tag4707.xml><?xml version="1.0" encoding="utf-8"?>
<p:tagLst xmlns:p="http://schemas.openxmlformats.org/presentationml/2006/main">
  <p:tag name="KSO_WM_BEAUTIFY_FLAG" val=""/>
</p:tagLst>
</file>

<file path=ppt/tags/tag4708.xml><?xml version="1.0" encoding="utf-8"?>
<p:tagLst xmlns:p="http://schemas.openxmlformats.org/presentationml/2006/main">
  <p:tag name="KSO_WM_BEAUTIFY_FLAG" val=""/>
</p:tagLst>
</file>

<file path=ppt/tags/tag4709.xml><?xml version="1.0" encoding="utf-8"?>
<p:tagLst xmlns:p="http://schemas.openxmlformats.org/presentationml/2006/main">
  <p:tag name="KSO_WM_BEAUTIFY_FLAG" val=""/>
</p:tagLst>
</file>

<file path=ppt/tags/tag4710.xml><?xml version="1.0" encoding="utf-8"?>
<p:tagLst xmlns:p="http://schemas.openxmlformats.org/presentationml/2006/main">
  <p:tag name="KSO_WM_BEAUTIFY_FLAG" val=""/>
</p:tagLst>
</file>

<file path=ppt/tags/tag4711.xml><?xml version="1.0" encoding="utf-8"?>
<p:tagLst xmlns:p="http://schemas.openxmlformats.org/presentationml/2006/main">
  <p:tag name="KSO_WM_BEAUTIFY_FLAG" val=""/>
</p:tagLst>
</file>

<file path=ppt/tags/tag4712.xml><?xml version="1.0" encoding="utf-8"?>
<p:tagLst xmlns:p="http://schemas.openxmlformats.org/presentationml/2006/main">
  <p:tag name="KSO_WM_BEAUTIFY_FLAG" val=""/>
</p:tagLst>
</file>

<file path=ppt/tags/tag4713.xml><?xml version="1.0" encoding="utf-8"?>
<p:tagLst xmlns:p="http://schemas.openxmlformats.org/presentationml/2006/main">
  <p:tag name="KSO_WM_BEAUTIFY_FLAG" val=""/>
</p:tagLst>
</file>

<file path=ppt/tags/tag4714.xml><?xml version="1.0" encoding="utf-8"?>
<p:tagLst xmlns:p="http://schemas.openxmlformats.org/presentationml/2006/main">
  <p:tag name="KSO_WM_BEAUTIFY_FLAG" val=""/>
</p:tagLst>
</file>

<file path=ppt/tags/tag4715.xml><?xml version="1.0" encoding="utf-8"?>
<p:tagLst xmlns:p="http://schemas.openxmlformats.org/presentationml/2006/main">
  <p:tag name="KSO_WM_BEAUTIFY_FLAG" val=""/>
</p:tagLst>
</file>

<file path=ppt/tags/tag4716.xml><?xml version="1.0" encoding="utf-8"?>
<p:tagLst xmlns:p="http://schemas.openxmlformats.org/presentationml/2006/main">
  <p:tag name="KSO_WM_BEAUTIFY_FLAG" val=""/>
</p:tagLst>
</file>

<file path=ppt/tags/tag4717.xml><?xml version="1.0" encoding="utf-8"?>
<p:tagLst xmlns:p="http://schemas.openxmlformats.org/presentationml/2006/main">
  <p:tag name="KSO_WM_BEAUTIFY_FLAG" val=""/>
</p:tagLst>
</file>

<file path=ppt/tags/tag4718.xml><?xml version="1.0" encoding="utf-8"?>
<p:tagLst xmlns:p="http://schemas.openxmlformats.org/presentationml/2006/main">
  <p:tag name="KSO_WM_BEAUTIFY_FLAG" val=""/>
</p:tagLst>
</file>

<file path=ppt/tags/tag4719.xml><?xml version="1.0" encoding="utf-8"?>
<p:tagLst xmlns:p="http://schemas.openxmlformats.org/presentationml/2006/main">
  <p:tag name="KSO_WM_BEAUTIFY_FLAG" val=""/>
</p:tagLst>
</file>

<file path=ppt/tags/tag4720.xml><?xml version="1.0" encoding="utf-8"?>
<p:tagLst xmlns:p="http://schemas.openxmlformats.org/presentationml/2006/main">
  <p:tag name="KSO_WM_BEAUTIFY_FLAG" val=""/>
</p:tagLst>
</file>

<file path=ppt/tags/tag4721.xml><?xml version="1.0" encoding="utf-8"?>
<p:tagLst xmlns:p="http://schemas.openxmlformats.org/presentationml/2006/main">
  <p:tag name="KSO_WM_BEAUTIFY_FLAG" val=""/>
</p:tagLst>
</file>

<file path=ppt/tags/tag4722.xml><?xml version="1.0" encoding="utf-8"?>
<p:tagLst xmlns:p="http://schemas.openxmlformats.org/presentationml/2006/main">
  <p:tag name="KSO_WM_BEAUTIFY_FLAG" val=""/>
</p:tagLst>
</file>

<file path=ppt/tags/tag4723.xml><?xml version="1.0" encoding="utf-8"?>
<p:tagLst xmlns:p="http://schemas.openxmlformats.org/presentationml/2006/main">
  <p:tag name="KSO_WM_BEAUTIFY_FLAG" val=""/>
</p:tagLst>
</file>

<file path=ppt/tags/tag4724.xml><?xml version="1.0" encoding="utf-8"?>
<p:tagLst xmlns:p="http://schemas.openxmlformats.org/presentationml/2006/main">
  <p:tag name="KSO_WM_BEAUTIFY_FLAG" val=""/>
</p:tagLst>
</file>

<file path=ppt/tags/tag4725.xml><?xml version="1.0" encoding="utf-8"?>
<p:tagLst xmlns:p="http://schemas.openxmlformats.org/presentationml/2006/main">
  <p:tag name="KSO_WM_BEAUTIFY_FLAG" val=""/>
</p:tagLst>
</file>

<file path=ppt/tags/tag4726.xml><?xml version="1.0" encoding="utf-8"?>
<p:tagLst xmlns:p="http://schemas.openxmlformats.org/presentationml/2006/main">
  <p:tag name="KSO_WM_BEAUTIFY_FLAG" val=""/>
</p:tagLst>
</file>

<file path=ppt/tags/tag4727.xml><?xml version="1.0" encoding="utf-8"?>
<p:tagLst xmlns:p="http://schemas.openxmlformats.org/presentationml/2006/main">
  <p:tag name="KSO_WM_BEAUTIFY_FLAG" val=""/>
</p:tagLst>
</file>

<file path=ppt/tags/tag4728.xml><?xml version="1.0" encoding="utf-8"?>
<p:tagLst xmlns:p="http://schemas.openxmlformats.org/presentationml/2006/main">
  <p:tag name="KSO_WM_BEAUTIFY_FLAG" val=""/>
</p:tagLst>
</file>

<file path=ppt/tags/tag4729.xml><?xml version="1.0" encoding="utf-8"?>
<p:tagLst xmlns:p="http://schemas.openxmlformats.org/presentationml/2006/main">
  <p:tag name="KSO_WM_BEAUTIFY_FLAG" val=""/>
</p:tagLst>
</file>

<file path=ppt/tags/tag4730.xml><?xml version="1.0" encoding="utf-8"?>
<p:tagLst xmlns:p="http://schemas.openxmlformats.org/presentationml/2006/main">
  <p:tag name="KSO_WM_BEAUTIFY_FLAG" val=""/>
</p:tagLst>
</file>

<file path=ppt/tags/tag4731.xml><?xml version="1.0" encoding="utf-8"?>
<p:tagLst xmlns:p="http://schemas.openxmlformats.org/presentationml/2006/main">
  <p:tag name="KSO_WM_BEAUTIFY_FLAG" val=""/>
</p:tagLst>
</file>

<file path=ppt/tags/tag4732.xml><?xml version="1.0" encoding="utf-8"?>
<p:tagLst xmlns:p="http://schemas.openxmlformats.org/presentationml/2006/main">
  <p:tag name="KSO_WM_BEAUTIFY_FLAG" val=""/>
</p:tagLst>
</file>

<file path=ppt/tags/tag4733.xml><?xml version="1.0" encoding="utf-8"?>
<p:tagLst xmlns:p="http://schemas.openxmlformats.org/presentationml/2006/main">
  <p:tag name="KSO_WM_BEAUTIFY_FLAG" val=""/>
</p:tagLst>
</file>

<file path=ppt/tags/tag4734.xml><?xml version="1.0" encoding="utf-8"?>
<p:tagLst xmlns:p="http://schemas.openxmlformats.org/presentationml/2006/main">
  <p:tag name="KSO_WM_BEAUTIFY_FLAG" val=""/>
</p:tagLst>
</file>

<file path=ppt/tags/tag4735.xml><?xml version="1.0" encoding="utf-8"?>
<p:tagLst xmlns:p="http://schemas.openxmlformats.org/presentationml/2006/main">
  <p:tag name="KSO_WM_BEAUTIFY_FLAG" val=""/>
</p:tagLst>
</file>

<file path=ppt/tags/tag4736.xml><?xml version="1.0" encoding="utf-8"?>
<p:tagLst xmlns:p="http://schemas.openxmlformats.org/presentationml/2006/main">
  <p:tag name="KSO_WM_BEAUTIFY_FLAG" val=""/>
</p:tagLst>
</file>

<file path=ppt/tags/tag4737.xml><?xml version="1.0" encoding="utf-8"?>
<p:tagLst xmlns:p="http://schemas.openxmlformats.org/presentationml/2006/main">
  <p:tag name="KSO_WM_BEAUTIFY_FLAG" val=""/>
</p:tagLst>
</file>

<file path=ppt/tags/tag4738.xml><?xml version="1.0" encoding="utf-8"?>
<p:tagLst xmlns:p="http://schemas.openxmlformats.org/presentationml/2006/main">
  <p:tag name="KSO_WM_BEAUTIFY_FLAG" val=""/>
</p:tagLst>
</file>

<file path=ppt/tags/tag4739.xml><?xml version="1.0" encoding="utf-8"?>
<p:tagLst xmlns:p="http://schemas.openxmlformats.org/presentationml/2006/main">
  <p:tag name="KSO_WM_BEAUTIFY_FLAG" val=""/>
</p:tagLst>
</file>

<file path=ppt/tags/tag4740.xml><?xml version="1.0" encoding="utf-8"?>
<p:tagLst xmlns:p="http://schemas.openxmlformats.org/presentationml/2006/main">
  <p:tag name="KSO_WM_BEAUTIFY_FLAG" val=""/>
</p:tagLst>
</file>

<file path=ppt/tags/tag4741.xml><?xml version="1.0" encoding="utf-8"?>
<p:tagLst xmlns:p="http://schemas.openxmlformats.org/presentationml/2006/main">
  <p:tag name="KSO_WM_BEAUTIFY_FLAG" val=""/>
</p:tagLst>
</file>

<file path=ppt/tags/tag4742.xml><?xml version="1.0" encoding="utf-8"?>
<p:tagLst xmlns:p="http://schemas.openxmlformats.org/presentationml/2006/main">
  <p:tag name="KSO_WM_BEAUTIFY_FLAG" val=""/>
</p:tagLst>
</file>

<file path=ppt/tags/tag4743.xml><?xml version="1.0" encoding="utf-8"?>
<p:tagLst xmlns:p="http://schemas.openxmlformats.org/presentationml/2006/main">
  <p:tag name="KSO_WM_BEAUTIFY_FLAG" val=""/>
</p:tagLst>
</file>

<file path=ppt/tags/tag4744.xml><?xml version="1.0" encoding="utf-8"?>
<p:tagLst xmlns:p="http://schemas.openxmlformats.org/presentationml/2006/main">
  <p:tag name="KSO_WM_BEAUTIFY_FLAG" val=""/>
</p:tagLst>
</file>

<file path=ppt/tags/tag4745.xml><?xml version="1.0" encoding="utf-8"?>
<p:tagLst xmlns:p="http://schemas.openxmlformats.org/presentationml/2006/main">
  <p:tag name="KSO_WM_BEAUTIFY_FLAG" val=""/>
</p:tagLst>
</file>

<file path=ppt/tags/tag4746.xml><?xml version="1.0" encoding="utf-8"?>
<p:tagLst xmlns:p="http://schemas.openxmlformats.org/presentationml/2006/main">
  <p:tag name="KSO_WM_BEAUTIFY_FLAG" val=""/>
</p:tagLst>
</file>

<file path=ppt/tags/tag4747.xml><?xml version="1.0" encoding="utf-8"?>
<p:tagLst xmlns:p="http://schemas.openxmlformats.org/presentationml/2006/main">
  <p:tag name="KSO_WM_BEAUTIFY_FLAG" val=""/>
</p:tagLst>
</file>

<file path=ppt/tags/tag4748.xml><?xml version="1.0" encoding="utf-8"?>
<p:tagLst xmlns:p="http://schemas.openxmlformats.org/presentationml/2006/main">
  <p:tag name="KSO_WM_BEAUTIFY_FLAG" val=""/>
</p:tagLst>
</file>

<file path=ppt/tags/tag4749.xml><?xml version="1.0" encoding="utf-8"?>
<p:tagLst xmlns:p="http://schemas.openxmlformats.org/presentationml/2006/main">
  <p:tag name="KSO_WM_BEAUTIFY_FLAG" val=""/>
</p:tagLst>
</file>

<file path=ppt/tags/tag4750.xml><?xml version="1.0" encoding="utf-8"?>
<p:tagLst xmlns:p="http://schemas.openxmlformats.org/presentationml/2006/main">
  <p:tag name="KSO_WM_BEAUTIFY_FLAG" val=""/>
</p:tagLst>
</file>

<file path=ppt/tags/tag4751.xml><?xml version="1.0" encoding="utf-8"?>
<p:tagLst xmlns:p="http://schemas.openxmlformats.org/presentationml/2006/main">
  <p:tag name="KSO_WM_BEAUTIFY_FLAG" val=""/>
</p:tagLst>
</file>

<file path=ppt/tags/tag4752.xml><?xml version="1.0" encoding="utf-8"?>
<p:tagLst xmlns:p="http://schemas.openxmlformats.org/presentationml/2006/main">
  <p:tag name="KSO_WM_BEAUTIFY_FLAG" val=""/>
</p:tagLst>
</file>

<file path=ppt/tags/tag4753.xml><?xml version="1.0" encoding="utf-8"?>
<p:tagLst xmlns:p="http://schemas.openxmlformats.org/presentationml/2006/main">
  <p:tag name="KSO_WM_BEAUTIFY_FLAG" val=""/>
</p:tagLst>
</file>

<file path=ppt/tags/tag4754.xml><?xml version="1.0" encoding="utf-8"?>
<p:tagLst xmlns:p="http://schemas.openxmlformats.org/presentationml/2006/main">
  <p:tag name="KSO_WM_BEAUTIFY_FLAG" val=""/>
</p:tagLst>
</file>

<file path=ppt/tags/tag4755.xml><?xml version="1.0" encoding="utf-8"?>
<p:tagLst xmlns:p="http://schemas.openxmlformats.org/presentationml/2006/main">
  <p:tag name="KSO_WM_BEAUTIFY_FLAG" val=""/>
</p:tagLst>
</file>

<file path=ppt/tags/tag4756.xml><?xml version="1.0" encoding="utf-8"?>
<p:tagLst xmlns:p="http://schemas.openxmlformats.org/presentationml/2006/main">
  <p:tag name="KSO_WM_BEAUTIFY_FLAG" val=""/>
</p:tagLst>
</file>

<file path=ppt/tags/tag4757.xml><?xml version="1.0" encoding="utf-8"?>
<p:tagLst xmlns:p="http://schemas.openxmlformats.org/presentationml/2006/main">
  <p:tag name="KSO_WM_BEAUTIFY_FLAG" val=""/>
</p:tagLst>
</file>

<file path=ppt/tags/tag4758.xml><?xml version="1.0" encoding="utf-8"?>
<p:tagLst xmlns:p="http://schemas.openxmlformats.org/presentationml/2006/main">
  <p:tag name="KSO_WM_BEAUTIFY_FLAG" val=""/>
</p:tagLst>
</file>

<file path=ppt/tags/tag4759.xml><?xml version="1.0" encoding="utf-8"?>
<p:tagLst xmlns:p="http://schemas.openxmlformats.org/presentationml/2006/main">
  <p:tag name="KSO_WM_BEAUTIFY_FLAG" val=""/>
</p:tagLst>
</file>

<file path=ppt/tags/tag4760.xml><?xml version="1.0" encoding="utf-8"?>
<p:tagLst xmlns:p="http://schemas.openxmlformats.org/presentationml/2006/main">
  <p:tag name="KSO_WM_BEAUTIFY_FLAG" val=""/>
</p:tagLst>
</file>

<file path=ppt/tags/tag4761.xml><?xml version="1.0" encoding="utf-8"?>
<p:tagLst xmlns:p="http://schemas.openxmlformats.org/presentationml/2006/main">
  <p:tag name="KSO_WM_BEAUTIFY_FLAG" val=""/>
</p:tagLst>
</file>

<file path=ppt/tags/tag4762.xml><?xml version="1.0" encoding="utf-8"?>
<p:tagLst xmlns:p="http://schemas.openxmlformats.org/presentationml/2006/main">
  <p:tag name="KSO_WM_BEAUTIFY_FLAG" val=""/>
</p:tagLst>
</file>

<file path=ppt/tags/tag4763.xml><?xml version="1.0" encoding="utf-8"?>
<p:tagLst xmlns:p="http://schemas.openxmlformats.org/presentationml/2006/main">
  <p:tag name="KSO_WM_BEAUTIFY_FLAG" val=""/>
</p:tagLst>
</file>

<file path=ppt/tags/tag4764.xml><?xml version="1.0" encoding="utf-8"?>
<p:tagLst xmlns:p="http://schemas.openxmlformats.org/presentationml/2006/main">
  <p:tag name="KSO_WM_BEAUTIFY_FLAG" val=""/>
</p:tagLst>
</file>

<file path=ppt/tags/tag4765.xml><?xml version="1.0" encoding="utf-8"?>
<p:tagLst xmlns:p="http://schemas.openxmlformats.org/presentationml/2006/main">
  <p:tag name="KSO_WM_BEAUTIFY_FLAG" val=""/>
</p:tagLst>
</file>

<file path=ppt/tags/tag4766.xml><?xml version="1.0" encoding="utf-8"?>
<p:tagLst xmlns:p="http://schemas.openxmlformats.org/presentationml/2006/main">
  <p:tag name="KSO_WM_BEAUTIFY_FLAG" val=""/>
</p:tagLst>
</file>

<file path=ppt/tags/tag4767.xml><?xml version="1.0" encoding="utf-8"?>
<p:tagLst xmlns:p="http://schemas.openxmlformats.org/presentationml/2006/main">
  <p:tag name="KSO_WM_BEAUTIFY_FLAG" val=""/>
</p:tagLst>
</file>

<file path=ppt/tags/tag4768.xml><?xml version="1.0" encoding="utf-8"?>
<p:tagLst xmlns:p="http://schemas.openxmlformats.org/presentationml/2006/main">
  <p:tag name="KSO_WM_BEAUTIFY_FLAG" val=""/>
</p:tagLst>
</file>

<file path=ppt/tags/tag4769.xml><?xml version="1.0" encoding="utf-8"?>
<p:tagLst xmlns:p="http://schemas.openxmlformats.org/presentationml/2006/main">
  <p:tag name="KSO_WM_BEAUTIFY_FLAG" val=""/>
</p:tagLst>
</file>

<file path=ppt/tags/tag4770.xml><?xml version="1.0" encoding="utf-8"?>
<p:tagLst xmlns:p="http://schemas.openxmlformats.org/presentationml/2006/main">
  <p:tag name="KSO_WM_BEAUTIFY_FLAG" val=""/>
</p:tagLst>
</file>

<file path=ppt/tags/tag4771.xml><?xml version="1.0" encoding="utf-8"?>
<p:tagLst xmlns:p="http://schemas.openxmlformats.org/presentationml/2006/main">
  <p:tag name="KSO_WM_BEAUTIFY_FLAG" val=""/>
</p:tagLst>
</file>

<file path=ppt/tags/tag4772.xml><?xml version="1.0" encoding="utf-8"?>
<p:tagLst xmlns:p="http://schemas.openxmlformats.org/presentationml/2006/main">
  <p:tag name="KSO_WM_BEAUTIFY_FLAG" val=""/>
</p:tagLst>
</file>

<file path=ppt/tags/tag4773.xml><?xml version="1.0" encoding="utf-8"?>
<p:tagLst xmlns:p="http://schemas.openxmlformats.org/presentationml/2006/main">
  <p:tag name="KSO_WM_BEAUTIFY_FLAG" val=""/>
</p:tagLst>
</file>

<file path=ppt/tags/tag4774.xml><?xml version="1.0" encoding="utf-8"?>
<p:tagLst xmlns:p="http://schemas.openxmlformats.org/presentationml/2006/main">
  <p:tag name="KSO_WM_BEAUTIFY_FLAG" val=""/>
</p:tagLst>
</file>

<file path=ppt/tags/tag4775.xml><?xml version="1.0" encoding="utf-8"?>
<p:tagLst xmlns:p="http://schemas.openxmlformats.org/presentationml/2006/main">
  <p:tag name="KSO_WM_BEAUTIFY_FLAG" val=""/>
</p:tagLst>
</file>

<file path=ppt/tags/tag4776.xml><?xml version="1.0" encoding="utf-8"?>
<p:tagLst xmlns:p="http://schemas.openxmlformats.org/presentationml/2006/main">
  <p:tag name="KSO_WM_BEAUTIFY_FLAG" val=""/>
</p:tagLst>
</file>

<file path=ppt/tags/tag4777.xml><?xml version="1.0" encoding="utf-8"?>
<p:tagLst xmlns:p="http://schemas.openxmlformats.org/presentationml/2006/main">
  <p:tag name="KSO_WM_BEAUTIFY_FLAG" val=""/>
</p:tagLst>
</file>

<file path=ppt/tags/tag4778.xml><?xml version="1.0" encoding="utf-8"?>
<p:tagLst xmlns:p="http://schemas.openxmlformats.org/presentationml/2006/main">
  <p:tag name="KSO_WM_BEAUTIFY_FLAG" val=""/>
</p:tagLst>
</file>

<file path=ppt/tags/tag4779.xml><?xml version="1.0" encoding="utf-8"?>
<p:tagLst xmlns:p="http://schemas.openxmlformats.org/presentationml/2006/main">
  <p:tag name="KSO_WM_BEAUTIFY_FLAG" val=""/>
</p:tagLst>
</file>

<file path=ppt/tags/tag4780.xml><?xml version="1.0" encoding="utf-8"?>
<p:tagLst xmlns:p="http://schemas.openxmlformats.org/presentationml/2006/main">
  <p:tag name="KSO_WM_BEAUTIFY_FLAG" val=""/>
</p:tagLst>
</file>

<file path=ppt/tags/tag4781.xml><?xml version="1.0" encoding="utf-8"?>
<p:tagLst xmlns:p="http://schemas.openxmlformats.org/presentationml/2006/main">
  <p:tag name="KSO_WM_BEAUTIFY_FLAG" val=""/>
</p:tagLst>
</file>

<file path=ppt/tags/tag4782.xml><?xml version="1.0" encoding="utf-8"?>
<p:tagLst xmlns:p="http://schemas.openxmlformats.org/presentationml/2006/main">
  <p:tag name="KSO_WM_BEAUTIFY_FLAG" val=""/>
</p:tagLst>
</file>

<file path=ppt/tags/tag4783.xml><?xml version="1.0" encoding="utf-8"?>
<p:tagLst xmlns:p="http://schemas.openxmlformats.org/presentationml/2006/main">
  <p:tag name="KSO_WM_BEAUTIFY_FLAG" val=""/>
</p:tagLst>
</file>

<file path=ppt/tags/tag4784.xml><?xml version="1.0" encoding="utf-8"?>
<p:tagLst xmlns:p="http://schemas.openxmlformats.org/presentationml/2006/main">
  <p:tag name="KSO_WM_BEAUTIFY_FLAG" val=""/>
</p:tagLst>
</file>

<file path=ppt/tags/tag4785.xml><?xml version="1.0" encoding="utf-8"?>
<p:tagLst xmlns:p="http://schemas.openxmlformats.org/presentationml/2006/main">
  <p:tag name="KSO_WM_BEAUTIFY_FLAG" val=""/>
</p:tagLst>
</file>

<file path=ppt/tags/tag4786.xml><?xml version="1.0" encoding="utf-8"?>
<p:tagLst xmlns:p="http://schemas.openxmlformats.org/presentationml/2006/main">
  <p:tag name="KSO_WM_BEAUTIFY_FLAG" val=""/>
</p:tagLst>
</file>

<file path=ppt/tags/tag4787.xml><?xml version="1.0" encoding="utf-8"?>
<p:tagLst xmlns:p="http://schemas.openxmlformats.org/presentationml/2006/main">
  <p:tag name="KSO_WM_BEAUTIFY_FLAG" val=""/>
</p:tagLst>
</file>

<file path=ppt/tags/tag4788.xml><?xml version="1.0" encoding="utf-8"?>
<p:tagLst xmlns:p="http://schemas.openxmlformats.org/presentationml/2006/main">
  <p:tag name="KSO_WM_BEAUTIFY_FLAG" val=""/>
</p:tagLst>
</file>

<file path=ppt/tags/tag4789.xml><?xml version="1.0" encoding="utf-8"?>
<p:tagLst xmlns:p="http://schemas.openxmlformats.org/presentationml/2006/main">
  <p:tag name="KSO_WM_BEAUTIFY_FLAG" val=""/>
</p:tagLst>
</file>

<file path=ppt/tags/tag4790.xml><?xml version="1.0" encoding="utf-8"?>
<p:tagLst xmlns:p="http://schemas.openxmlformats.org/presentationml/2006/main">
  <p:tag name="KSO_WM_BEAUTIFY_FLAG" val=""/>
</p:tagLst>
</file>

<file path=ppt/tags/tag4791.xml><?xml version="1.0" encoding="utf-8"?>
<p:tagLst xmlns:p="http://schemas.openxmlformats.org/presentationml/2006/main">
  <p:tag name="KSO_WM_BEAUTIFY_FLAG" val=""/>
</p:tagLst>
</file>

<file path=ppt/tags/tag4792.xml><?xml version="1.0" encoding="utf-8"?>
<p:tagLst xmlns:p="http://schemas.openxmlformats.org/presentationml/2006/main">
  <p:tag name="KSO_WM_BEAUTIFY_FLAG" val=""/>
</p:tagLst>
</file>

<file path=ppt/tags/tag4793.xml><?xml version="1.0" encoding="utf-8"?>
<p:tagLst xmlns:p="http://schemas.openxmlformats.org/presentationml/2006/main">
  <p:tag name="KSO_WM_BEAUTIFY_FLAG" val=""/>
</p:tagLst>
</file>

<file path=ppt/tags/tag4794.xml><?xml version="1.0" encoding="utf-8"?>
<p:tagLst xmlns:p="http://schemas.openxmlformats.org/presentationml/2006/main">
  <p:tag name="KSO_WM_BEAUTIFY_FLAG" val=""/>
</p:tagLst>
</file>

<file path=ppt/tags/tag4795.xml><?xml version="1.0" encoding="utf-8"?>
<p:tagLst xmlns:p="http://schemas.openxmlformats.org/presentationml/2006/main">
  <p:tag name="KSO_WM_BEAUTIFY_FLAG" val=""/>
</p:tagLst>
</file>

<file path=ppt/tags/tag4796.xml><?xml version="1.0" encoding="utf-8"?>
<p:tagLst xmlns:p="http://schemas.openxmlformats.org/presentationml/2006/main">
  <p:tag name="KSO_WM_BEAUTIFY_FLAG" val=""/>
</p:tagLst>
</file>

<file path=ppt/tags/tag4797.xml><?xml version="1.0" encoding="utf-8"?>
<p:tagLst xmlns:p="http://schemas.openxmlformats.org/presentationml/2006/main">
  <p:tag name="KSO_WM_BEAUTIFY_FLAG" val=""/>
</p:tagLst>
</file>

<file path=ppt/tags/tag4798.xml><?xml version="1.0" encoding="utf-8"?>
<p:tagLst xmlns:p="http://schemas.openxmlformats.org/presentationml/2006/main">
  <p:tag name="KSO_WM_BEAUTIFY_FLAG" val=""/>
</p:tagLst>
</file>

<file path=ppt/tags/tag4799.xml><?xml version="1.0" encoding="utf-8"?>
<p:tagLst xmlns:p="http://schemas.openxmlformats.org/presentationml/2006/main">
  <p:tag name="KSO_WM_BEAUTIFY_FLAG" val=""/>
</p:tagLst>
</file>

<file path=ppt/tags/tag4800.xml><?xml version="1.0" encoding="utf-8"?>
<p:tagLst xmlns:p="http://schemas.openxmlformats.org/presentationml/2006/main">
  <p:tag name="KSO_WM_BEAUTIFY_FLAG" val=""/>
</p:tagLst>
</file>

<file path=ppt/tags/tag4801.xml><?xml version="1.0" encoding="utf-8"?>
<p:tagLst xmlns:p="http://schemas.openxmlformats.org/presentationml/2006/main">
  <p:tag name="KSO_WM_BEAUTIFY_FLAG" val=""/>
</p:tagLst>
</file>

<file path=ppt/tags/tag4802.xml><?xml version="1.0" encoding="utf-8"?>
<p:tagLst xmlns:p="http://schemas.openxmlformats.org/presentationml/2006/main">
  <p:tag name="KSO_WM_BEAUTIFY_FLAG" val=""/>
</p:tagLst>
</file>

<file path=ppt/tags/tag4803.xml><?xml version="1.0" encoding="utf-8"?>
<p:tagLst xmlns:p="http://schemas.openxmlformats.org/presentationml/2006/main">
  <p:tag name="KSO_WM_BEAUTIFY_FLAG" val=""/>
</p:tagLst>
</file>

<file path=ppt/tags/tag4804.xml><?xml version="1.0" encoding="utf-8"?>
<p:tagLst xmlns:p="http://schemas.openxmlformats.org/presentationml/2006/main">
  <p:tag name="KSO_WM_BEAUTIFY_FLAG" val=""/>
</p:tagLst>
</file>

<file path=ppt/tags/tag4805.xml><?xml version="1.0" encoding="utf-8"?>
<p:tagLst xmlns:p="http://schemas.openxmlformats.org/presentationml/2006/main">
  <p:tag name="KSO_WM_BEAUTIFY_FLAG" val=""/>
</p:tagLst>
</file>

<file path=ppt/tags/tag4806.xml><?xml version="1.0" encoding="utf-8"?>
<p:tagLst xmlns:p="http://schemas.openxmlformats.org/presentationml/2006/main">
  <p:tag name="KSO_WM_BEAUTIFY_FLAG" val=""/>
</p:tagLst>
</file>

<file path=ppt/tags/tag4807.xml><?xml version="1.0" encoding="utf-8"?>
<p:tagLst xmlns:p="http://schemas.openxmlformats.org/presentationml/2006/main">
  <p:tag name="KSO_WM_BEAUTIFY_FLAG" val=""/>
</p:tagLst>
</file>

<file path=ppt/tags/tag4808.xml><?xml version="1.0" encoding="utf-8"?>
<p:tagLst xmlns:p="http://schemas.openxmlformats.org/presentationml/2006/main">
  <p:tag name="KSO_WM_BEAUTIFY_FLAG" val=""/>
</p:tagLst>
</file>

<file path=ppt/tags/tag4809.xml><?xml version="1.0" encoding="utf-8"?>
<p:tagLst xmlns:p="http://schemas.openxmlformats.org/presentationml/2006/main">
  <p:tag name="KSO_WM_BEAUTIFY_FLAG" val=""/>
</p:tagLst>
</file>

<file path=ppt/tags/tag4810.xml><?xml version="1.0" encoding="utf-8"?>
<p:tagLst xmlns:p="http://schemas.openxmlformats.org/presentationml/2006/main">
  <p:tag name="KSO_WM_BEAUTIFY_FLAG" val=""/>
</p:tagLst>
</file>

<file path=ppt/tags/tag4811.xml><?xml version="1.0" encoding="utf-8"?>
<p:tagLst xmlns:p="http://schemas.openxmlformats.org/presentationml/2006/main">
  <p:tag name="KSO_WM_BEAUTIFY_FLAG" val=""/>
</p:tagLst>
</file>

<file path=ppt/tags/tag4812.xml><?xml version="1.0" encoding="utf-8"?>
<p:tagLst xmlns:p="http://schemas.openxmlformats.org/presentationml/2006/main">
  <p:tag name="KSO_WM_BEAUTIFY_FLAG" val=""/>
</p:tagLst>
</file>

<file path=ppt/tags/tag4813.xml><?xml version="1.0" encoding="utf-8"?>
<p:tagLst xmlns:p="http://schemas.openxmlformats.org/presentationml/2006/main">
  <p:tag name="KSO_WM_BEAUTIFY_FLAG" val=""/>
</p:tagLst>
</file>

<file path=ppt/tags/tag4814.xml><?xml version="1.0" encoding="utf-8"?>
<p:tagLst xmlns:p="http://schemas.openxmlformats.org/presentationml/2006/main">
  <p:tag name="KSO_WM_BEAUTIFY_FLAG" val=""/>
</p:tagLst>
</file>

<file path=ppt/tags/tag4815.xml><?xml version="1.0" encoding="utf-8"?>
<p:tagLst xmlns:p="http://schemas.openxmlformats.org/presentationml/2006/main">
  <p:tag name="KSO_WM_BEAUTIFY_FLAG" val=""/>
</p:tagLst>
</file>

<file path=ppt/tags/tag4816.xml><?xml version="1.0" encoding="utf-8"?>
<p:tagLst xmlns:p="http://schemas.openxmlformats.org/presentationml/2006/main">
  <p:tag name="KSO_WM_BEAUTIFY_FLAG" val=""/>
</p:tagLst>
</file>

<file path=ppt/tags/tag4817.xml><?xml version="1.0" encoding="utf-8"?>
<p:tagLst xmlns:p="http://schemas.openxmlformats.org/presentationml/2006/main">
  <p:tag name="KSO_WM_BEAUTIFY_FLAG" val=""/>
</p:tagLst>
</file>

<file path=ppt/tags/tag4818.xml><?xml version="1.0" encoding="utf-8"?>
<p:tagLst xmlns:p="http://schemas.openxmlformats.org/presentationml/2006/main">
  <p:tag name="KSO_WM_BEAUTIFY_FLAG" val=""/>
</p:tagLst>
</file>

<file path=ppt/tags/tag4819.xml><?xml version="1.0" encoding="utf-8"?>
<p:tagLst xmlns:p="http://schemas.openxmlformats.org/presentationml/2006/main">
  <p:tag name="KSO_WM_BEAUTIFY_FLAG" val=""/>
</p:tagLst>
</file>

<file path=ppt/tags/tag4820.xml><?xml version="1.0" encoding="utf-8"?>
<p:tagLst xmlns:p="http://schemas.openxmlformats.org/presentationml/2006/main">
  <p:tag name="KSO_WM_BEAUTIFY_FLAG" val=""/>
</p:tagLst>
</file>

<file path=ppt/tags/tag4821.xml><?xml version="1.0" encoding="utf-8"?>
<p:tagLst xmlns:p="http://schemas.openxmlformats.org/presentationml/2006/main">
  <p:tag name="KSO_WM_BEAUTIFY_FLAG" val=""/>
</p:tagLst>
</file>

<file path=ppt/tags/tag4822.xml><?xml version="1.0" encoding="utf-8"?>
<p:tagLst xmlns:p="http://schemas.openxmlformats.org/presentationml/2006/main">
  <p:tag name="KSO_WM_BEAUTIFY_FLAG" val=""/>
</p:tagLst>
</file>

<file path=ppt/tags/tag4823.xml><?xml version="1.0" encoding="utf-8"?>
<p:tagLst xmlns:p="http://schemas.openxmlformats.org/presentationml/2006/main">
  <p:tag name="KSO_WM_BEAUTIFY_FLAG" val=""/>
</p:tagLst>
</file>

<file path=ppt/tags/tag4824.xml><?xml version="1.0" encoding="utf-8"?>
<p:tagLst xmlns:p="http://schemas.openxmlformats.org/presentationml/2006/main">
  <p:tag name="KSO_WM_BEAUTIFY_FLAG" val=""/>
</p:tagLst>
</file>

<file path=ppt/tags/tag4825.xml><?xml version="1.0" encoding="utf-8"?>
<p:tagLst xmlns:p="http://schemas.openxmlformats.org/presentationml/2006/main">
  <p:tag name="KSO_WM_BEAUTIFY_FLAG" val=""/>
</p:tagLst>
</file>

<file path=ppt/tags/tag4826.xml><?xml version="1.0" encoding="utf-8"?>
<p:tagLst xmlns:p="http://schemas.openxmlformats.org/presentationml/2006/main">
  <p:tag name="KSO_WM_BEAUTIFY_FLAG" val=""/>
</p:tagLst>
</file>

<file path=ppt/tags/tag4827.xml><?xml version="1.0" encoding="utf-8"?>
<p:tagLst xmlns:p="http://schemas.openxmlformats.org/presentationml/2006/main">
  <p:tag name="KSO_WM_BEAUTIFY_FLAG" val=""/>
</p:tagLst>
</file>

<file path=ppt/tags/tag4828.xml><?xml version="1.0" encoding="utf-8"?>
<p:tagLst xmlns:p="http://schemas.openxmlformats.org/presentationml/2006/main">
  <p:tag name="KSO_WM_BEAUTIFY_FLAG" val=""/>
</p:tagLst>
</file>

<file path=ppt/tags/tag4829.xml><?xml version="1.0" encoding="utf-8"?>
<p:tagLst xmlns:p="http://schemas.openxmlformats.org/presentationml/2006/main">
  <p:tag name="KSO_WM_BEAUTIFY_FLAG" val=""/>
</p:tagLst>
</file>

<file path=ppt/tags/tag4830.xml><?xml version="1.0" encoding="utf-8"?>
<p:tagLst xmlns:p="http://schemas.openxmlformats.org/presentationml/2006/main">
  <p:tag name="KSO_WM_BEAUTIFY_FLAG" val=""/>
</p:tagLst>
</file>

<file path=ppt/tags/tag4831.xml><?xml version="1.0" encoding="utf-8"?>
<p:tagLst xmlns:p="http://schemas.openxmlformats.org/presentationml/2006/main">
  <p:tag name="KSO_WM_BEAUTIFY_FLAG" val=""/>
</p:tagLst>
</file>

<file path=ppt/tags/tag4832.xml><?xml version="1.0" encoding="utf-8"?>
<p:tagLst xmlns:p="http://schemas.openxmlformats.org/presentationml/2006/main">
  <p:tag name="KSO_WM_BEAUTIFY_FLAG" val=""/>
</p:tagLst>
</file>

<file path=ppt/tags/tag4833.xml><?xml version="1.0" encoding="utf-8"?>
<p:tagLst xmlns:p="http://schemas.openxmlformats.org/presentationml/2006/main">
  <p:tag name="KSO_WM_BEAUTIFY_FLAG" val=""/>
</p:tagLst>
</file>

<file path=ppt/tags/tag4834.xml><?xml version="1.0" encoding="utf-8"?>
<p:tagLst xmlns:p="http://schemas.openxmlformats.org/presentationml/2006/main">
  <p:tag name="KSO_WM_BEAUTIFY_FLAG" val=""/>
</p:tagLst>
</file>

<file path=ppt/tags/tag4835.xml><?xml version="1.0" encoding="utf-8"?>
<p:tagLst xmlns:p="http://schemas.openxmlformats.org/presentationml/2006/main">
  <p:tag name="KSO_WM_BEAUTIFY_FLAG" val=""/>
</p:tagLst>
</file>

<file path=ppt/tags/tag4836.xml><?xml version="1.0" encoding="utf-8"?>
<p:tagLst xmlns:p="http://schemas.openxmlformats.org/presentationml/2006/main">
  <p:tag name="KSO_WM_BEAUTIFY_FLAG" val=""/>
</p:tagLst>
</file>

<file path=ppt/tags/tag4837.xml><?xml version="1.0" encoding="utf-8"?>
<p:tagLst xmlns:p="http://schemas.openxmlformats.org/presentationml/2006/main">
  <p:tag name="KSO_WM_BEAUTIFY_FLAG" val=""/>
</p:tagLst>
</file>

<file path=ppt/tags/tag4838.xml><?xml version="1.0" encoding="utf-8"?>
<p:tagLst xmlns:p="http://schemas.openxmlformats.org/presentationml/2006/main">
  <p:tag name="KSO_WM_BEAUTIFY_FLAG" val=""/>
</p:tagLst>
</file>

<file path=ppt/tags/tag4839.xml><?xml version="1.0" encoding="utf-8"?>
<p:tagLst xmlns:p="http://schemas.openxmlformats.org/presentationml/2006/main">
  <p:tag name="KSO_WM_BEAUTIFY_FLAG" val=""/>
</p:tagLst>
</file>

<file path=ppt/tags/tag4840.xml><?xml version="1.0" encoding="utf-8"?>
<p:tagLst xmlns:p="http://schemas.openxmlformats.org/presentationml/2006/main">
  <p:tag name="KSO_WM_BEAUTIFY_FLAG" val=""/>
</p:tagLst>
</file>

<file path=ppt/tags/tag4841.xml><?xml version="1.0" encoding="utf-8"?>
<p:tagLst xmlns:p="http://schemas.openxmlformats.org/presentationml/2006/main">
  <p:tag name="KSO_WM_BEAUTIFY_FLAG" val=""/>
</p:tagLst>
</file>

<file path=ppt/tags/tag4842.xml><?xml version="1.0" encoding="utf-8"?>
<p:tagLst xmlns:p="http://schemas.openxmlformats.org/presentationml/2006/main">
  <p:tag name="KSO_WM_BEAUTIFY_FLAG" val=""/>
</p:tagLst>
</file>

<file path=ppt/tags/tag4843.xml><?xml version="1.0" encoding="utf-8"?>
<p:tagLst xmlns:p="http://schemas.openxmlformats.org/presentationml/2006/main">
  <p:tag name="KSO_WM_BEAUTIFY_FLAG" val=""/>
</p:tagLst>
</file>

<file path=ppt/tags/tag4844.xml><?xml version="1.0" encoding="utf-8"?>
<p:tagLst xmlns:p="http://schemas.openxmlformats.org/presentationml/2006/main">
  <p:tag name="KSO_WM_BEAUTIFY_FLAG" val=""/>
</p:tagLst>
</file>

<file path=ppt/tags/tag4845.xml><?xml version="1.0" encoding="utf-8"?>
<p:tagLst xmlns:p="http://schemas.openxmlformats.org/presentationml/2006/main">
  <p:tag name="KSO_WM_BEAUTIFY_FLAG" val=""/>
</p:tagLst>
</file>

<file path=ppt/tags/tag4846.xml><?xml version="1.0" encoding="utf-8"?>
<p:tagLst xmlns:p="http://schemas.openxmlformats.org/presentationml/2006/main">
  <p:tag name="KSO_WM_BEAUTIFY_FLAG" val=""/>
</p:tagLst>
</file>

<file path=ppt/tags/tag4847.xml><?xml version="1.0" encoding="utf-8"?>
<p:tagLst xmlns:p="http://schemas.openxmlformats.org/presentationml/2006/main">
  <p:tag name="KSO_WM_BEAUTIFY_FLAG" val=""/>
</p:tagLst>
</file>

<file path=ppt/tags/tag4848.xml><?xml version="1.0" encoding="utf-8"?>
<p:tagLst xmlns:p="http://schemas.openxmlformats.org/presentationml/2006/main">
  <p:tag name="KSO_WM_BEAUTIFY_FLAG" val=""/>
</p:tagLst>
</file>

<file path=ppt/tags/tag4849.xml><?xml version="1.0" encoding="utf-8"?>
<p:tagLst xmlns:p="http://schemas.openxmlformats.org/presentationml/2006/main">
  <p:tag name="KSO_WM_BEAUTIFY_FLAG" val=""/>
</p:tagLst>
</file>

<file path=ppt/tags/tag4850.xml><?xml version="1.0" encoding="utf-8"?>
<p:tagLst xmlns:p="http://schemas.openxmlformats.org/presentationml/2006/main">
  <p:tag name="KSO_WM_BEAUTIFY_FLAG" val=""/>
</p:tagLst>
</file>

<file path=ppt/tags/tag4851.xml><?xml version="1.0" encoding="utf-8"?>
<p:tagLst xmlns:p="http://schemas.openxmlformats.org/presentationml/2006/main">
  <p:tag name="KSO_WM_BEAUTIFY_FLAG" val=""/>
</p:tagLst>
</file>

<file path=ppt/tags/tag4852.xml><?xml version="1.0" encoding="utf-8"?>
<p:tagLst xmlns:p="http://schemas.openxmlformats.org/presentationml/2006/main">
  <p:tag name="KSO_WM_BEAUTIFY_FLAG" val=""/>
</p:tagLst>
</file>

<file path=ppt/tags/tag4853.xml><?xml version="1.0" encoding="utf-8"?>
<p:tagLst xmlns:p="http://schemas.openxmlformats.org/presentationml/2006/main">
  <p:tag name="KSO_WM_BEAUTIFY_FLAG" val=""/>
</p:tagLst>
</file>

<file path=ppt/tags/tag4854.xml><?xml version="1.0" encoding="utf-8"?>
<p:tagLst xmlns:p="http://schemas.openxmlformats.org/presentationml/2006/main">
  <p:tag name="KSO_WM_BEAUTIFY_FLAG" val=""/>
</p:tagLst>
</file>

<file path=ppt/tags/tag4855.xml><?xml version="1.0" encoding="utf-8"?>
<p:tagLst xmlns:p="http://schemas.openxmlformats.org/presentationml/2006/main">
  <p:tag name="KSO_WM_BEAUTIFY_FLAG" val=""/>
</p:tagLst>
</file>

<file path=ppt/tags/tag4856.xml><?xml version="1.0" encoding="utf-8"?>
<p:tagLst xmlns:p="http://schemas.openxmlformats.org/presentationml/2006/main">
  <p:tag name="KSO_WM_BEAUTIFY_FLAG" val=""/>
</p:tagLst>
</file>

<file path=ppt/tags/tag4857.xml><?xml version="1.0" encoding="utf-8"?>
<p:tagLst xmlns:p="http://schemas.openxmlformats.org/presentationml/2006/main">
  <p:tag name="KSO_WM_BEAUTIFY_FLAG" val=""/>
</p:tagLst>
</file>

<file path=ppt/tags/tag4858.xml><?xml version="1.0" encoding="utf-8"?>
<p:tagLst xmlns:p="http://schemas.openxmlformats.org/presentationml/2006/main">
  <p:tag name="KSO_WM_BEAUTIFY_FLAG" val=""/>
</p:tagLst>
</file>

<file path=ppt/tags/tag4859.xml><?xml version="1.0" encoding="utf-8"?>
<p:tagLst xmlns:p="http://schemas.openxmlformats.org/presentationml/2006/main">
  <p:tag name="KSO_WM_BEAUTIFY_FLAG" val=""/>
</p:tagLst>
</file>

<file path=ppt/tags/tag4860.xml><?xml version="1.0" encoding="utf-8"?>
<p:tagLst xmlns:p="http://schemas.openxmlformats.org/presentationml/2006/main">
  <p:tag name="KSO_WM_BEAUTIFY_FLAG" val=""/>
</p:tagLst>
</file>

<file path=ppt/tags/tag4861.xml><?xml version="1.0" encoding="utf-8"?>
<p:tagLst xmlns:p="http://schemas.openxmlformats.org/presentationml/2006/main">
  <p:tag name="KSO_WM_BEAUTIFY_FLAG" val=""/>
</p:tagLst>
</file>

<file path=ppt/tags/tag4862.xml><?xml version="1.0" encoding="utf-8"?>
<p:tagLst xmlns:p="http://schemas.openxmlformats.org/presentationml/2006/main">
  <p:tag name="KSO_WM_BEAUTIFY_FLAG" val=""/>
</p:tagLst>
</file>

<file path=ppt/tags/tag4863.xml><?xml version="1.0" encoding="utf-8"?>
<p:tagLst xmlns:p="http://schemas.openxmlformats.org/presentationml/2006/main">
  <p:tag name="KSO_WM_BEAUTIFY_FLAG" val=""/>
</p:tagLst>
</file>

<file path=ppt/tags/tag4864.xml><?xml version="1.0" encoding="utf-8"?>
<p:tagLst xmlns:p="http://schemas.openxmlformats.org/presentationml/2006/main">
  <p:tag name="KSO_WM_BEAUTIFY_FLAG" val=""/>
</p:tagLst>
</file>

<file path=ppt/tags/tag4865.xml><?xml version="1.0" encoding="utf-8"?>
<p:tagLst xmlns:p="http://schemas.openxmlformats.org/presentationml/2006/main">
  <p:tag name="KSO_WM_BEAUTIFY_FLAG" val=""/>
</p:tagLst>
</file>

<file path=ppt/tags/tag4866.xml><?xml version="1.0" encoding="utf-8"?>
<p:tagLst xmlns:p="http://schemas.openxmlformats.org/presentationml/2006/main">
  <p:tag name="KSO_WM_BEAUTIFY_FLAG" val=""/>
</p:tagLst>
</file>

<file path=ppt/tags/tag4867.xml><?xml version="1.0" encoding="utf-8"?>
<p:tagLst xmlns:p="http://schemas.openxmlformats.org/presentationml/2006/main">
  <p:tag name="KSO_WM_BEAUTIFY_FLAG" val=""/>
</p:tagLst>
</file>

<file path=ppt/tags/tag4868.xml><?xml version="1.0" encoding="utf-8"?>
<p:tagLst xmlns:p="http://schemas.openxmlformats.org/presentationml/2006/main">
  <p:tag name="KSO_WM_BEAUTIFY_FLAG" val=""/>
</p:tagLst>
</file>

<file path=ppt/tags/tag4869.xml><?xml version="1.0" encoding="utf-8"?>
<p:tagLst xmlns:p="http://schemas.openxmlformats.org/presentationml/2006/main">
  <p:tag name="KSO_WM_BEAUTIFY_FLAG" val=""/>
</p:tagLst>
</file>

<file path=ppt/tags/tag4870.xml><?xml version="1.0" encoding="utf-8"?>
<p:tagLst xmlns:p="http://schemas.openxmlformats.org/presentationml/2006/main">
  <p:tag name="KSO_WM_BEAUTIFY_FLAG" val=""/>
</p:tagLst>
</file>

<file path=ppt/tags/tag4871.xml><?xml version="1.0" encoding="utf-8"?>
<p:tagLst xmlns:p="http://schemas.openxmlformats.org/presentationml/2006/main">
  <p:tag name="KSO_WM_BEAUTIFY_FLAG" val=""/>
</p:tagLst>
</file>

<file path=ppt/tags/tag4872.xml><?xml version="1.0" encoding="utf-8"?>
<p:tagLst xmlns:p="http://schemas.openxmlformats.org/presentationml/2006/main">
  <p:tag name="KSO_WM_BEAUTIFY_FLAG" val=""/>
</p:tagLst>
</file>

<file path=ppt/tags/tag4873.xml><?xml version="1.0" encoding="utf-8"?>
<p:tagLst xmlns:p="http://schemas.openxmlformats.org/presentationml/2006/main">
  <p:tag name="KSO_WM_BEAUTIFY_FLAG" val=""/>
</p:tagLst>
</file>

<file path=ppt/tags/tag4874.xml><?xml version="1.0" encoding="utf-8"?>
<p:tagLst xmlns:p="http://schemas.openxmlformats.org/presentationml/2006/main">
  <p:tag name="KSO_WM_BEAUTIFY_FLAG" val=""/>
</p:tagLst>
</file>

<file path=ppt/tags/tag4875.xml><?xml version="1.0" encoding="utf-8"?>
<p:tagLst xmlns:p="http://schemas.openxmlformats.org/presentationml/2006/main">
  <p:tag name="KSO_WM_BEAUTIFY_FLAG" val=""/>
</p:tagLst>
</file>

<file path=ppt/tags/tag4876.xml><?xml version="1.0" encoding="utf-8"?>
<p:tagLst xmlns:p="http://schemas.openxmlformats.org/presentationml/2006/main">
  <p:tag name="KSO_WM_BEAUTIFY_FLAG" val=""/>
</p:tagLst>
</file>

<file path=ppt/tags/tag4877.xml><?xml version="1.0" encoding="utf-8"?>
<p:tagLst xmlns:p="http://schemas.openxmlformats.org/presentationml/2006/main">
  <p:tag name="KSO_WM_BEAUTIFY_FLAG" val=""/>
</p:tagLst>
</file>

<file path=ppt/tags/tag4878.xml><?xml version="1.0" encoding="utf-8"?>
<p:tagLst xmlns:p="http://schemas.openxmlformats.org/presentationml/2006/main">
  <p:tag name="KSO_WM_BEAUTIFY_FLAG" val=""/>
</p:tagLst>
</file>

<file path=ppt/tags/tag4879.xml><?xml version="1.0" encoding="utf-8"?>
<p:tagLst xmlns:p="http://schemas.openxmlformats.org/presentationml/2006/main">
  <p:tag name="KSO_WM_BEAUTIFY_FLAG" val=""/>
</p:tagLst>
</file>

<file path=ppt/tags/tag4880.xml><?xml version="1.0" encoding="utf-8"?>
<p:tagLst xmlns:p="http://schemas.openxmlformats.org/presentationml/2006/main">
  <p:tag name="KSO_WM_BEAUTIFY_FLAG" val=""/>
</p:tagLst>
</file>

<file path=ppt/tags/tag4881.xml><?xml version="1.0" encoding="utf-8"?>
<p:tagLst xmlns:p="http://schemas.openxmlformats.org/presentationml/2006/main">
  <p:tag name="KSO_WM_BEAUTIFY_FLAG" val=""/>
</p:tagLst>
</file>

<file path=ppt/tags/tag4882.xml><?xml version="1.0" encoding="utf-8"?>
<p:tagLst xmlns:p="http://schemas.openxmlformats.org/presentationml/2006/main">
  <p:tag name="KSO_WM_BEAUTIFY_FLAG" val=""/>
</p:tagLst>
</file>

<file path=ppt/tags/tag4883.xml><?xml version="1.0" encoding="utf-8"?>
<p:tagLst xmlns:p="http://schemas.openxmlformats.org/presentationml/2006/main">
  <p:tag name="KSO_WM_BEAUTIFY_FLAG" val=""/>
</p:tagLst>
</file>

<file path=ppt/tags/tag4884.xml><?xml version="1.0" encoding="utf-8"?>
<p:tagLst xmlns:p="http://schemas.openxmlformats.org/presentationml/2006/main">
  <p:tag name="KSO_WM_BEAUTIFY_FLAG" val=""/>
</p:tagLst>
</file>

<file path=ppt/tags/tag4885.xml><?xml version="1.0" encoding="utf-8"?>
<p:tagLst xmlns:p="http://schemas.openxmlformats.org/presentationml/2006/main">
  <p:tag name="KSO_WM_BEAUTIFY_FLAG" val=""/>
</p:tagLst>
</file>

<file path=ppt/tags/tag4886.xml><?xml version="1.0" encoding="utf-8"?>
<p:tagLst xmlns:p="http://schemas.openxmlformats.org/presentationml/2006/main">
  <p:tag name="KSO_WM_BEAUTIFY_FLAG" val=""/>
</p:tagLst>
</file>

<file path=ppt/tags/tag4887.xml><?xml version="1.0" encoding="utf-8"?>
<p:tagLst xmlns:p="http://schemas.openxmlformats.org/presentationml/2006/main">
  <p:tag name="KSO_WM_BEAUTIFY_FLAG" val=""/>
</p:tagLst>
</file>

<file path=ppt/tags/tag4888.xml><?xml version="1.0" encoding="utf-8"?>
<p:tagLst xmlns:p="http://schemas.openxmlformats.org/presentationml/2006/main">
  <p:tag name="KSO_WM_BEAUTIFY_FLAG" val=""/>
</p:tagLst>
</file>

<file path=ppt/tags/tag4889.xml><?xml version="1.0" encoding="utf-8"?>
<p:tagLst xmlns:p="http://schemas.openxmlformats.org/presentationml/2006/main">
  <p:tag name="KSO_WM_BEAUTIFY_FLAG" val=""/>
</p:tagLst>
</file>

<file path=ppt/tags/tag4890.xml><?xml version="1.0" encoding="utf-8"?>
<p:tagLst xmlns:p="http://schemas.openxmlformats.org/presentationml/2006/main">
  <p:tag name="KSO_WM_BEAUTIFY_FLAG" val=""/>
</p:tagLst>
</file>

<file path=ppt/tags/tag4891.xml><?xml version="1.0" encoding="utf-8"?>
<p:tagLst xmlns:p="http://schemas.openxmlformats.org/presentationml/2006/main">
  <p:tag name="KSO_WM_BEAUTIFY_FLAG" val=""/>
</p:tagLst>
</file>

<file path=ppt/tags/tag4892.xml><?xml version="1.0" encoding="utf-8"?>
<p:tagLst xmlns:p="http://schemas.openxmlformats.org/presentationml/2006/main">
  <p:tag name="KSO_WM_BEAUTIFY_FLAG" val=""/>
</p:tagLst>
</file>

<file path=ppt/tags/tag4893.xml><?xml version="1.0" encoding="utf-8"?>
<p:tagLst xmlns:p="http://schemas.openxmlformats.org/presentationml/2006/main">
  <p:tag name="KSO_WM_BEAUTIFY_FLAG" val=""/>
</p:tagLst>
</file>

<file path=ppt/tags/tag4894.xml><?xml version="1.0" encoding="utf-8"?>
<p:tagLst xmlns:p="http://schemas.openxmlformats.org/presentationml/2006/main">
  <p:tag name="KSO_WM_BEAUTIFY_FLAG" val=""/>
</p:tagLst>
</file>

<file path=ppt/tags/tag4895.xml><?xml version="1.0" encoding="utf-8"?>
<p:tagLst xmlns:p="http://schemas.openxmlformats.org/presentationml/2006/main">
  <p:tag name="KSO_WM_BEAUTIFY_FLAG" val=""/>
</p:tagLst>
</file>

<file path=ppt/tags/tag4896.xml><?xml version="1.0" encoding="utf-8"?>
<p:tagLst xmlns:p="http://schemas.openxmlformats.org/presentationml/2006/main">
  <p:tag name="KSO_WM_BEAUTIFY_FLAG" val=""/>
</p:tagLst>
</file>

<file path=ppt/tags/tag4897.xml><?xml version="1.0" encoding="utf-8"?>
<p:tagLst xmlns:p="http://schemas.openxmlformats.org/presentationml/2006/main">
  <p:tag name="KSO_WM_BEAUTIFY_FLAG" val=""/>
</p:tagLst>
</file>

<file path=ppt/tags/tag4898.xml><?xml version="1.0" encoding="utf-8"?>
<p:tagLst xmlns:p="http://schemas.openxmlformats.org/presentationml/2006/main">
  <p:tag name="KSO_WM_BEAUTIFY_FLAG" val=""/>
</p:tagLst>
</file>

<file path=ppt/tags/tag4899.xml><?xml version="1.0" encoding="utf-8"?>
<p:tagLst xmlns:p="http://schemas.openxmlformats.org/presentationml/2006/main">
  <p:tag name="KSO_WM_BEAUTIFY_FLAG" val=""/>
</p:tagLst>
</file>

<file path=ppt/tags/tag4900.xml><?xml version="1.0" encoding="utf-8"?>
<p:tagLst xmlns:p="http://schemas.openxmlformats.org/presentationml/2006/main">
  <p:tag name="KSO_WM_BEAUTIFY_FLAG" val=""/>
</p:tagLst>
</file>

<file path=ppt/tags/tag4901.xml><?xml version="1.0" encoding="utf-8"?>
<p:tagLst xmlns:p="http://schemas.openxmlformats.org/presentationml/2006/main">
  <p:tag name="KSO_WM_BEAUTIFY_FLAG" val=""/>
</p:tagLst>
</file>

<file path=ppt/tags/tag4902.xml><?xml version="1.0" encoding="utf-8"?>
<p:tagLst xmlns:p="http://schemas.openxmlformats.org/presentationml/2006/main">
  <p:tag name="KSO_WM_BEAUTIFY_FLAG" val=""/>
</p:tagLst>
</file>

<file path=ppt/tags/tag4903.xml><?xml version="1.0" encoding="utf-8"?>
<p:tagLst xmlns:p="http://schemas.openxmlformats.org/presentationml/2006/main">
  <p:tag name="KSO_WM_BEAUTIFY_FLAG" val=""/>
</p:tagLst>
</file>

<file path=ppt/tags/tag4904.xml><?xml version="1.0" encoding="utf-8"?>
<p:tagLst xmlns:p="http://schemas.openxmlformats.org/presentationml/2006/main">
  <p:tag name="KSO_WM_BEAUTIFY_FLAG" val=""/>
</p:tagLst>
</file>

<file path=ppt/tags/tag4905.xml><?xml version="1.0" encoding="utf-8"?>
<p:tagLst xmlns:p="http://schemas.openxmlformats.org/presentationml/2006/main">
  <p:tag name="KSO_WM_BEAUTIFY_FLAG" val=""/>
</p:tagLst>
</file>

<file path=ppt/tags/tag4906.xml><?xml version="1.0" encoding="utf-8"?>
<p:tagLst xmlns:p="http://schemas.openxmlformats.org/presentationml/2006/main">
  <p:tag name="KSO_WM_BEAUTIFY_FLAG" val=""/>
</p:tagLst>
</file>

<file path=ppt/tags/tag4907.xml><?xml version="1.0" encoding="utf-8"?>
<p:tagLst xmlns:p="http://schemas.openxmlformats.org/presentationml/2006/main">
  <p:tag name="KSO_WM_BEAUTIFY_FLAG" val=""/>
</p:tagLst>
</file>

<file path=ppt/tags/tag4908.xml><?xml version="1.0" encoding="utf-8"?>
<p:tagLst xmlns:p="http://schemas.openxmlformats.org/presentationml/2006/main">
  <p:tag name="KSO_WM_BEAUTIFY_FLAG" val=""/>
</p:tagLst>
</file>

<file path=ppt/tags/tag4909.xml><?xml version="1.0" encoding="utf-8"?>
<p:tagLst xmlns:p="http://schemas.openxmlformats.org/presentationml/2006/main">
  <p:tag name="KSO_WM_BEAUTIFY_FLAG" val=""/>
</p:tagLst>
</file>

<file path=ppt/tags/tag4910.xml><?xml version="1.0" encoding="utf-8"?>
<p:tagLst xmlns:p="http://schemas.openxmlformats.org/presentationml/2006/main">
  <p:tag name="KSO_WM_BEAUTIFY_FLAG" val=""/>
</p:tagLst>
</file>

<file path=ppt/tags/tag4911.xml><?xml version="1.0" encoding="utf-8"?>
<p:tagLst xmlns:p="http://schemas.openxmlformats.org/presentationml/2006/main">
  <p:tag name="KSO_WM_BEAUTIFY_FLAG" val=""/>
</p:tagLst>
</file>

<file path=ppt/tags/tag4912.xml><?xml version="1.0" encoding="utf-8"?>
<p:tagLst xmlns:p="http://schemas.openxmlformats.org/presentationml/2006/main">
  <p:tag name="KSO_WM_BEAUTIFY_FLAG" val=""/>
</p:tagLst>
</file>

<file path=ppt/tags/tag4913.xml><?xml version="1.0" encoding="utf-8"?>
<p:tagLst xmlns:p="http://schemas.openxmlformats.org/presentationml/2006/main">
  <p:tag name="KSO_WM_BEAUTIFY_FLAG" val=""/>
</p:tagLst>
</file>

<file path=ppt/tags/tag4914.xml><?xml version="1.0" encoding="utf-8"?>
<p:tagLst xmlns:p="http://schemas.openxmlformats.org/presentationml/2006/main">
  <p:tag name="KSO_WM_BEAUTIFY_FLAG" val=""/>
</p:tagLst>
</file>

<file path=ppt/tags/tag4915.xml><?xml version="1.0" encoding="utf-8"?>
<p:tagLst xmlns:p="http://schemas.openxmlformats.org/presentationml/2006/main">
  <p:tag name="KSO_WM_BEAUTIFY_FLAG" val=""/>
</p:tagLst>
</file>

<file path=ppt/tags/tag4916.xml><?xml version="1.0" encoding="utf-8"?>
<p:tagLst xmlns:p="http://schemas.openxmlformats.org/presentationml/2006/main">
  <p:tag name="KSO_WM_BEAUTIFY_FLAG" val=""/>
</p:tagLst>
</file>

<file path=ppt/tags/tag4917.xml><?xml version="1.0" encoding="utf-8"?>
<p:tagLst xmlns:p="http://schemas.openxmlformats.org/presentationml/2006/main">
  <p:tag name="KSO_WM_BEAUTIFY_FLAG" val=""/>
</p:tagLst>
</file>

<file path=ppt/tags/tag4918.xml><?xml version="1.0" encoding="utf-8"?>
<p:tagLst xmlns:p="http://schemas.openxmlformats.org/presentationml/2006/main">
  <p:tag name="KSO_WM_BEAUTIFY_FLAG" val=""/>
</p:tagLst>
</file>

<file path=ppt/tags/tag4919.xml><?xml version="1.0" encoding="utf-8"?>
<p:tagLst xmlns:p="http://schemas.openxmlformats.org/presentationml/2006/main">
  <p:tag name="KSO_WM_BEAUTIFY_FLAG" val=""/>
</p:tagLst>
</file>

<file path=ppt/tags/tag4920.xml><?xml version="1.0" encoding="utf-8"?>
<p:tagLst xmlns:p="http://schemas.openxmlformats.org/presentationml/2006/main">
  <p:tag name="KSO_WM_BEAUTIFY_FLAG" val=""/>
</p:tagLst>
</file>

<file path=ppt/tags/tag4921.xml><?xml version="1.0" encoding="utf-8"?>
<p:tagLst xmlns:p="http://schemas.openxmlformats.org/presentationml/2006/main">
  <p:tag name="KSO_WM_BEAUTIFY_FLAG" val=""/>
</p:tagLst>
</file>

<file path=ppt/tags/tag4922.xml><?xml version="1.0" encoding="utf-8"?>
<p:tagLst xmlns:p="http://schemas.openxmlformats.org/presentationml/2006/main">
  <p:tag name="KSO_WM_BEAUTIFY_FLAG" val=""/>
</p:tagLst>
</file>

<file path=ppt/tags/tag4923.xml><?xml version="1.0" encoding="utf-8"?>
<p:tagLst xmlns:p="http://schemas.openxmlformats.org/presentationml/2006/main">
  <p:tag name="KSO_WM_BEAUTIFY_FLAG" val=""/>
</p:tagLst>
</file>

<file path=ppt/tags/tag4924.xml><?xml version="1.0" encoding="utf-8"?>
<p:tagLst xmlns:p="http://schemas.openxmlformats.org/presentationml/2006/main">
  <p:tag name="KSO_WM_BEAUTIFY_FLAG" val=""/>
</p:tagLst>
</file>

<file path=ppt/tags/tag4925.xml><?xml version="1.0" encoding="utf-8"?>
<p:tagLst xmlns:p="http://schemas.openxmlformats.org/presentationml/2006/main">
  <p:tag name="KSO_WM_BEAUTIFY_FLAG" val=""/>
</p:tagLst>
</file>

<file path=ppt/tags/tag4926.xml><?xml version="1.0" encoding="utf-8"?>
<p:tagLst xmlns:p="http://schemas.openxmlformats.org/presentationml/2006/main">
  <p:tag name="KSO_WM_BEAUTIFY_FLAG" val=""/>
</p:tagLst>
</file>

<file path=ppt/tags/tag4927.xml><?xml version="1.0" encoding="utf-8"?>
<p:tagLst xmlns:p="http://schemas.openxmlformats.org/presentationml/2006/main">
  <p:tag name="KSO_WM_BEAUTIFY_FLAG" val=""/>
</p:tagLst>
</file>

<file path=ppt/tags/tag4928.xml><?xml version="1.0" encoding="utf-8"?>
<p:tagLst xmlns:p="http://schemas.openxmlformats.org/presentationml/2006/main">
  <p:tag name="KSO_WM_BEAUTIFY_FLAG" val=""/>
</p:tagLst>
</file>

<file path=ppt/tags/tag4929.xml><?xml version="1.0" encoding="utf-8"?>
<p:tagLst xmlns:p="http://schemas.openxmlformats.org/presentationml/2006/main">
  <p:tag name="KSO_WM_BEAUTIFY_FLAG" val=""/>
</p:tagLst>
</file>

<file path=ppt/tags/tag4930.xml><?xml version="1.0" encoding="utf-8"?>
<p:tagLst xmlns:p="http://schemas.openxmlformats.org/presentationml/2006/main">
  <p:tag name="KSO_WM_BEAUTIFY_FLAG" val=""/>
</p:tagLst>
</file>

<file path=ppt/tags/tag4931.xml><?xml version="1.0" encoding="utf-8"?>
<p:tagLst xmlns:p="http://schemas.openxmlformats.org/presentationml/2006/main">
  <p:tag name="KSO_WM_BEAUTIFY_FLAG" val=""/>
</p:tagLst>
</file>

<file path=ppt/tags/tag4932.xml><?xml version="1.0" encoding="utf-8"?>
<p:tagLst xmlns:p="http://schemas.openxmlformats.org/presentationml/2006/main">
  <p:tag name="KSO_WM_BEAUTIFY_FLAG" val=""/>
</p:tagLst>
</file>

<file path=ppt/tags/tag4933.xml><?xml version="1.0" encoding="utf-8"?>
<p:tagLst xmlns:p="http://schemas.openxmlformats.org/presentationml/2006/main">
  <p:tag name="KSO_WM_BEAUTIFY_FLAG" val=""/>
</p:tagLst>
</file>

<file path=ppt/tags/tag4934.xml><?xml version="1.0" encoding="utf-8"?>
<p:tagLst xmlns:p="http://schemas.openxmlformats.org/presentationml/2006/main">
  <p:tag name="KSO_WM_BEAUTIFY_FLAG" val=""/>
</p:tagLst>
</file>

<file path=ppt/tags/tag4935.xml><?xml version="1.0" encoding="utf-8"?>
<p:tagLst xmlns:p="http://schemas.openxmlformats.org/presentationml/2006/main">
  <p:tag name="KSO_WM_BEAUTIFY_FLAG" val=""/>
</p:tagLst>
</file>

<file path=ppt/tags/tag4936.xml><?xml version="1.0" encoding="utf-8"?>
<p:tagLst xmlns:p="http://schemas.openxmlformats.org/presentationml/2006/main">
  <p:tag name="KSO_WM_BEAUTIFY_FLAG" val=""/>
</p:tagLst>
</file>

<file path=ppt/tags/tag4937.xml><?xml version="1.0" encoding="utf-8"?>
<p:tagLst xmlns:p="http://schemas.openxmlformats.org/presentationml/2006/main">
  <p:tag name="KSO_WM_BEAUTIFY_FLAG" val=""/>
</p:tagLst>
</file>

<file path=ppt/tags/tag4938.xml><?xml version="1.0" encoding="utf-8"?>
<p:tagLst xmlns:p="http://schemas.openxmlformats.org/presentationml/2006/main">
  <p:tag name="KSO_WM_BEAUTIFY_FLAG" val=""/>
</p:tagLst>
</file>

<file path=ppt/tags/tag4939.xml><?xml version="1.0" encoding="utf-8"?>
<p:tagLst xmlns:p="http://schemas.openxmlformats.org/presentationml/2006/main">
  <p:tag name="KSO_WM_BEAUTIFY_FLAG" val=""/>
</p:tagLst>
</file>

<file path=ppt/tags/tag4940.xml><?xml version="1.0" encoding="utf-8"?>
<p:tagLst xmlns:p="http://schemas.openxmlformats.org/presentationml/2006/main">
  <p:tag name="KSO_WM_BEAUTIFY_FLAG" val=""/>
</p:tagLst>
</file>

<file path=ppt/tags/tag4941.xml><?xml version="1.0" encoding="utf-8"?>
<p:tagLst xmlns:p="http://schemas.openxmlformats.org/presentationml/2006/main">
  <p:tag name="KSO_WM_BEAUTIFY_FLAG" val=""/>
</p:tagLst>
</file>

<file path=ppt/tags/tag4942.xml><?xml version="1.0" encoding="utf-8"?>
<p:tagLst xmlns:p="http://schemas.openxmlformats.org/presentationml/2006/main">
  <p:tag name="KSO_WM_BEAUTIFY_FLAG" val=""/>
</p:tagLst>
</file>

<file path=ppt/tags/tag4943.xml><?xml version="1.0" encoding="utf-8"?>
<p:tagLst xmlns:p="http://schemas.openxmlformats.org/presentationml/2006/main">
  <p:tag name="KSO_WM_BEAUTIFY_FLAG" val=""/>
</p:tagLst>
</file>

<file path=ppt/tags/tag4944.xml><?xml version="1.0" encoding="utf-8"?>
<p:tagLst xmlns:p="http://schemas.openxmlformats.org/presentationml/2006/main">
  <p:tag name="KSO_WM_BEAUTIFY_FLAG" val=""/>
</p:tagLst>
</file>

<file path=ppt/tags/tag4945.xml><?xml version="1.0" encoding="utf-8"?>
<p:tagLst xmlns:p="http://schemas.openxmlformats.org/presentationml/2006/main">
  <p:tag name="KSO_WM_BEAUTIFY_FLAG" val=""/>
</p:tagLst>
</file>

<file path=ppt/tags/tag4946.xml><?xml version="1.0" encoding="utf-8"?>
<p:tagLst xmlns:p="http://schemas.openxmlformats.org/presentationml/2006/main">
  <p:tag name="KSO_WM_BEAUTIFY_FLAG" val=""/>
</p:tagLst>
</file>

<file path=ppt/tags/tag4947.xml><?xml version="1.0" encoding="utf-8"?>
<p:tagLst xmlns:p="http://schemas.openxmlformats.org/presentationml/2006/main">
  <p:tag name="KSO_WM_BEAUTIFY_FLAG" val=""/>
</p:tagLst>
</file>

<file path=ppt/tags/tag4948.xml><?xml version="1.0" encoding="utf-8"?>
<p:tagLst xmlns:p="http://schemas.openxmlformats.org/presentationml/2006/main">
  <p:tag name="KSO_WM_BEAUTIFY_FLAG" val=""/>
</p:tagLst>
</file>

<file path=ppt/tags/tag4949.xml><?xml version="1.0" encoding="utf-8"?>
<p:tagLst xmlns:p="http://schemas.openxmlformats.org/presentationml/2006/main">
  <p:tag name="KSO_WM_BEAUTIFY_FLAG" val=""/>
</p:tagLst>
</file>

<file path=ppt/tags/tag4950.xml><?xml version="1.0" encoding="utf-8"?>
<p:tagLst xmlns:p="http://schemas.openxmlformats.org/presentationml/2006/main">
  <p:tag name="KSO_WM_BEAUTIFY_FLAG" val=""/>
</p:tagLst>
</file>

<file path=ppt/tags/tag4951.xml><?xml version="1.0" encoding="utf-8"?>
<p:tagLst xmlns:p="http://schemas.openxmlformats.org/presentationml/2006/main">
  <p:tag name="KSO_WM_BEAUTIFY_FLAG" val=""/>
</p:tagLst>
</file>

<file path=ppt/tags/tag4952.xml><?xml version="1.0" encoding="utf-8"?>
<p:tagLst xmlns:p="http://schemas.openxmlformats.org/presentationml/2006/main">
  <p:tag name="KSO_WM_BEAUTIFY_FLAG" val=""/>
</p:tagLst>
</file>

<file path=ppt/tags/tag4953.xml><?xml version="1.0" encoding="utf-8"?>
<p:tagLst xmlns:p="http://schemas.openxmlformats.org/presentationml/2006/main">
  <p:tag name="KSO_WM_BEAUTIFY_FLAG" val=""/>
</p:tagLst>
</file>

<file path=ppt/tags/tag4954.xml><?xml version="1.0" encoding="utf-8"?>
<p:tagLst xmlns:p="http://schemas.openxmlformats.org/presentationml/2006/main">
  <p:tag name="KSO_WM_BEAUTIFY_FLAG" val=""/>
</p:tagLst>
</file>

<file path=ppt/tags/tag4955.xml><?xml version="1.0" encoding="utf-8"?>
<p:tagLst xmlns:p="http://schemas.openxmlformats.org/presentationml/2006/main">
  <p:tag name="KSO_WM_BEAUTIFY_FLAG" val=""/>
</p:tagLst>
</file>

<file path=ppt/tags/tag4956.xml><?xml version="1.0" encoding="utf-8"?>
<p:tagLst xmlns:p="http://schemas.openxmlformats.org/presentationml/2006/main">
  <p:tag name="KSO_WM_BEAUTIFY_FLAG" val=""/>
</p:tagLst>
</file>

<file path=ppt/tags/tag4957.xml><?xml version="1.0" encoding="utf-8"?>
<p:tagLst xmlns:p="http://schemas.openxmlformats.org/presentationml/2006/main">
  <p:tag name="KSO_WM_BEAUTIFY_FLAG" val=""/>
</p:tagLst>
</file>

<file path=ppt/tags/tag4958.xml><?xml version="1.0" encoding="utf-8"?>
<p:tagLst xmlns:p="http://schemas.openxmlformats.org/presentationml/2006/main">
  <p:tag name="KSO_WM_BEAUTIFY_FLAG" val=""/>
</p:tagLst>
</file>

<file path=ppt/tags/tag4959.xml><?xml version="1.0" encoding="utf-8"?>
<p:tagLst xmlns:p="http://schemas.openxmlformats.org/presentationml/2006/main">
  <p:tag name="KSO_WM_BEAUTIFY_FLAG" val=""/>
</p:tagLst>
</file>

<file path=ppt/tags/tag4960.xml><?xml version="1.0" encoding="utf-8"?>
<p:tagLst xmlns:p="http://schemas.openxmlformats.org/presentationml/2006/main">
  <p:tag name="KSO_WM_BEAUTIFY_FLAG" val=""/>
</p:tagLst>
</file>

<file path=ppt/tags/tag4961.xml><?xml version="1.0" encoding="utf-8"?>
<p:tagLst xmlns:p="http://schemas.openxmlformats.org/presentationml/2006/main">
  <p:tag name="KSO_WM_BEAUTIFY_FLAG" val=""/>
</p:tagLst>
</file>

<file path=ppt/tags/tag4962.xml><?xml version="1.0" encoding="utf-8"?>
<p:tagLst xmlns:p="http://schemas.openxmlformats.org/presentationml/2006/main">
  <p:tag name="KSO_WM_BEAUTIFY_FLAG" val=""/>
</p:tagLst>
</file>

<file path=ppt/tags/tag4963.xml><?xml version="1.0" encoding="utf-8"?>
<p:tagLst xmlns:p="http://schemas.openxmlformats.org/presentationml/2006/main">
  <p:tag name="KSO_WM_BEAUTIFY_FLAG" val=""/>
</p:tagLst>
</file>

<file path=ppt/tags/tag4964.xml><?xml version="1.0" encoding="utf-8"?>
<p:tagLst xmlns:p="http://schemas.openxmlformats.org/presentationml/2006/main">
  <p:tag name="KSO_WM_BEAUTIFY_FLAG" val=""/>
</p:tagLst>
</file>

<file path=ppt/tags/tag4965.xml><?xml version="1.0" encoding="utf-8"?>
<p:tagLst xmlns:p="http://schemas.openxmlformats.org/presentationml/2006/main">
  <p:tag name="KSO_WM_BEAUTIFY_FLAG" val=""/>
</p:tagLst>
</file>

<file path=ppt/tags/tag4966.xml><?xml version="1.0" encoding="utf-8"?>
<p:tagLst xmlns:p="http://schemas.openxmlformats.org/presentationml/2006/main">
  <p:tag name="KSO_WM_BEAUTIFY_FLAG" val=""/>
</p:tagLst>
</file>

<file path=ppt/tags/tag4967.xml><?xml version="1.0" encoding="utf-8"?>
<p:tagLst xmlns:p="http://schemas.openxmlformats.org/presentationml/2006/main">
  <p:tag name="KSO_WM_BEAUTIFY_FLAG" val=""/>
</p:tagLst>
</file>

<file path=ppt/tags/tag4968.xml><?xml version="1.0" encoding="utf-8"?>
<p:tagLst xmlns:p="http://schemas.openxmlformats.org/presentationml/2006/main">
  <p:tag name="KSO_WM_BEAUTIFY_FLAG" val=""/>
</p:tagLst>
</file>

<file path=ppt/tags/tag4969.xml><?xml version="1.0" encoding="utf-8"?>
<p:tagLst xmlns:p="http://schemas.openxmlformats.org/presentationml/2006/main">
  <p:tag name="KSO_WM_BEAUTIFY_FLAG" val=""/>
</p:tagLst>
</file>

<file path=ppt/tags/tag4970.xml><?xml version="1.0" encoding="utf-8"?>
<p:tagLst xmlns:p="http://schemas.openxmlformats.org/presentationml/2006/main">
  <p:tag name="KSO_WM_BEAUTIFY_FLAG" val=""/>
</p:tagLst>
</file>

<file path=ppt/tags/tag4971.xml><?xml version="1.0" encoding="utf-8"?>
<p:tagLst xmlns:p="http://schemas.openxmlformats.org/presentationml/2006/main">
  <p:tag name="KSO_WM_BEAUTIFY_FLAG" val=""/>
</p:tagLst>
</file>

<file path=ppt/tags/tag4972.xml><?xml version="1.0" encoding="utf-8"?>
<p:tagLst xmlns:p="http://schemas.openxmlformats.org/presentationml/2006/main">
  <p:tag name="KSO_WM_BEAUTIFY_FLAG" val=""/>
</p:tagLst>
</file>

<file path=ppt/tags/tag4973.xml><?xml version="1.0" encoding="utf-8"?>
<p:tagLst xmlns:p="http://schemas.openxmlformats.org/presentationml/2006/main">
  <p:tag name="KSO_WM_BEAUTIFY_FLAG" val=""/>
</p:tagLst>
</file>

<file path=ppt/tags/tag4974.xml><?xml version="1.0" encoding="utf-8"?>
<p:tagLst xmlns:p="http://schemas.openxmlformats.org/presentationml/2006/main">
  <p:tag name="KSO_WM_BEAUTIFY_FLAG" val=""/>
</p:tagLst>
</file>

<file path=ppt/tags/tag4975.xml><?xml version="1.0" encoding="utf-8"?>
<p:tagLst xmlns:p="http://schemas.openxmlformats.org/presentationml/2006/main">
  <p:tag name="KSO_WM_BEAUTIFY_FLAG" val=""/>
</p:tagLst>
</file>

<file path=ppt/tags/tag4976.xml><?xml version="1.0" encoding="utf-8"?>
<p:tagLst xmlns:p="http://schemas.openxmlformats.org/presentationml/2006/main">
  <p:tag name="KSO_WM_BEAUTIFY_FLAG" val=""/>
</p:tagLst>
</file>

<file path=ppt/tags/tag4977.xml><?xml version="1.0" encoding="utf-8"?>
<p:tagLst xmlns:p="http://schemas.openxmlformats.org/presentationml/2006/main">
  <p:tag name="KSO_WM_BEAUTIFY_FLAG" val=""/>
</p:tagLst>
</file>

<file path=ppt/tags/tag4978.xml><?xml version="1.0" encoding="utf-8"?>
<p:tagLst xmlns:p="http://schemas.openxmlformats.org/presentationml/2006/main">
  <p:tag name="KSO_WM_BEAUTIFY_FLAG" val=""/>
</p:tagLst>
</file>

<file path=ppt/tags/tag4979.xml><?xml version="1.0" encoding="utf-8"?>
<p:tagLst xmlns:p="http://schemas.openxmlformats.org/presentationml/2006/main">
  <p:tag name="KSO_WM_BEAUTIFY_FLAG" val=""/>
</p:tagLst>
</file>

<file path=ppt/tags/tag4980.xml><?xml version="1.0" encoding="utf-8"?>
<p:tagLst xmlns:p="http://schemas.openxmlformats.org/presentationml/2006/main">
  <p:tag name="KSO_WM_BEAUTIFY_FLAG" val=""/>
</p:tagLst>
</file>

<file path=ppt/tags/tag4981.xml><?xml version="1.0" encoding="utf-8"?>
<p:tagLst xmlns:p="http://schemas.openxmlformats.org/presentationml/2006/main">
  <p:tag name="KSO_WM_BEAUTIFY_FLAG" val=""/>
</p:tagLst>
</file>

<file path=ppt/tags/tag4982.xml><?xml version="1.0" encoding="utf-8"?>
<p:tagLst xmlns:p="http://schemas.openxmlformats.org/presentationml/2006/main">
  <p:tag name="KSO_WM_BEAUTIFY_FLAG" val=""/>
</p:tagLst>
</file>

<file path=ppt/tags/tag4983.xml><?xml version="1.0" encoding="utf-8"?>
<p:tagLst xmlns:p="http://schemas.openxmlformats.org/presentationml/2006/main">
  <p:tag name="KSO_WM_BEAUTIFY_FLAG" val=""/>
</p:tagLst>
</file>

<file path=ppt/tags/tag4984.xml><?xml version="1.0" encoding="utf-8"?>
<p:tagLst xmlns:p="http://schemas.openxmlformats.org/presentationml/2006/main">
  <p:tag name="KSO_WM_BEAUTIFY_FLAG" val=""/>
</p:tagLst>
</file>

<file path=ppt/tags/tag4985.xml><?xml version="1.0" encoding="utf-8"?>
<p:tagLst xmlns:p="http://schemas.openxmlformats.org/presentationml/2006/main">
  <p:tag name="KSO_WM_BEAUTIFY_FLAG" val=""/>
</p:tagLst>
</file>

<file path=ppt/tags/tag4986.xml><?xml version="1.0" encoding="utf-8"?>
<p:tagLst xmlns:p="http://schemas.openxmlformats.org/presentationml/2006/main">
  <p:tag name="KSO_WM_BEAUTIFY_FLAG" val=""/>
</p:tagLst>
</file>

<file path=ppt/tags/tag4987.xml><?xml version="1.0" encoding="utf-8"?>
<p:tagLst xmlns:p="http://schemas.openxmlformats.org/presentationml/2006/main">
  <p:tag name="KSO_WM_BEAUTIFY_FLAG" val=""/>
</p:tagLst>
</file>

<file path=ppt/tags/tag4988.xml><?xml version="1.0" encoding="utf-8"?>
<p:tagLst xmlns:p="http://schemas.openxmlformats.org/presentationml/2006/main">
  <p:tag name="KSO_WM_BEAUTIFY_FLAG" val=""/>
</p:tagLst>
</file>

<file path=ppt/tags/tag4989.xml><?xml version="1.0" encoding="utf-8"?>
<p:tagLst xmlns:p="http://schemas.openxmlformats.org/presentationml/2006/main">
  <p:tag name="KSO_WM_BEAUTIFY_FLAG" val=""/>
</p:tagLst>
</file>

<file path=ppt/tags/tag4990.xml><?xml version="1.0" encoding="utf-8"?>
<p:tagLst xmlns:p="http://schemas.openxmlformats.org/presentationml/2006/main">
  <p:tag name="KSO_WM_BEAUTIFY_FLAG" val=""/>
</p:tagLst>
</file>

<file path=ppt/tags/tag4991.xml><?xml version="1.0" encoding="utf-8"?>
<p:tagLst xmlns:p="http://schemas.openxmlformats.org/presentationml/2006/main">
  <p:tag name="KSO_WM_BEAUTIFY_FLAG" val=""/>
</p:tagLst>
</file>

<file path=ppt/tags/tag4992.xml><?xml version="1.0" encoding="utf-8"?>
<p:tagLst xmlns:p="http://schemas.openxmlformats.org/presentationml/2006/main">
  <p:tag name="KSO_WM_BEAUTIFY_FLAG" val=""/>
</p:tagLst>
</file>

<file path=ppt/tags/tag4993.xml><?xml version="1.0" encoding="utf-8"?>
<p:tagLst xmlns:p="http://schemas.openxmlformats.org/presentationml/2006/main">
  <p:tag name="KSO_WM_BEAUTIFY_FLAG" val=""/>
</p:tagLst>
</file>

<file path=ppt/tags/tag4994.xml><?xml version="1.0" encoding="utf-8"?>
<p:tagLst xmlns:p="http://schemas.openxmlformats.org/presentationml/2006/main">
  <p:tag name="KSO_WM_BEAUTIFY_FLAG" val=""/>
</p:tagLst>
</file>

<file path=ppt/tags/tag4995.xml><?xml version="1.0" encoding="utf-8"?>
<p:tagLst xmlns:p="http://schemas.openxmlformats.org/presentationml/2006/main">
  <p:tag name="KSO_WM_BEAUTIFY_FLAG" val=""/>
</p:tagLst>
</file>

<file path=ppt/tags/tag4996.xml><?xml version="1.0" encoding="utf-8"?>
<p:tagLst xmlns:p="http://schemas.openxmlformats.org/presentationml/2006/main">
  <p:tag name="KSO_WM_BEAUTIFY_FLAG" val=""/>
</p:tagLst>
</file>

<file path=ppt/tags/tag4997.xml><?xml version="1.0" encoding="utf-8"?>
<p:tagLst xmlns:p="http://schemas.openxmlformats.org/presentationml/2006/main">
  <p:tag name="KSO_WM_BEAUTIFY_FLAG" val=""/>
</p:tagLst>
</file>

<file path=ppt/tags/tag4998.xml><?xml version="1.0" encoding="utf-8"?>
<p:tagLst xmlns:p="http://schemas.openxmlformats.org/presentationml/2006/main">
  <p:tag name="KSO_WM_BEAUTIFY_FLAG" val=""/>
</p:tagLst>
</file>

<file path=ppt/tags/tag4999.xml><?xml version="1.0" encoding="utf-8"?>
<p:tagLst xmlns:p="http://schemas.openxmlformats.org/presentationml/2006/main">
  <p:tag name="KSO_WM_BEAUTIFY_FLAG" val=""/>
</p:tagLst>
</file>

<file path=ppt/tags/tag5000.xml><?xml version="1.0" encoding="utf-8"?>
<p:tagLst xmlns:p="http://schemas.openxmlformats.org/presentationml/2006/main">
  <p:tag name="KSO_WM_BEAUTIFY_FLAG" val=""/>
</p:tagLst>
</file>

<file path=ppt/tags/tag5001.xml><?xml version="1.0" encoding="utf-8"?>
<p:tagLst xmlns:p="http://schemas.openxmlformats.org/presentationml/2006/main">
  <p:tag name="KSO_WM_BEAUTIFY_FLAG" val=""/>
</p:tagLst>
</file>

<file path=ppt/tags/tag5002.xml><?xml version="1.0" encoding="utf-8"?>
<p:tagLst xmlns:p="http://schemas.openxmlformats.org/presentationml/2006/main">
  <p:tag name="KSO_WM_BEAUTIFY_FLAG" val=""/>
</p:tagLst>
</file>

<file path=ppt/tags/tag5003.xml><?xml version="1.0" encoding="utf-8"?>
<p:tagLst xmlns:p="http://schemas.openxmlformats.org/presentationml/2006/main">
  <p:tag name="KSO_WM_BEAUTIFY_FLAG" val=""/>
</p:tagLst>
</file>

<file path=ppt/tags/tag5004.xml><?xml version="1.0" encoding="utf-8"?>
<p:tagLst xmlns:p="http://schemas.openxmlformats.org/presentationml/2006/main">
  <p:tag name="KSO_WM_BEAUTIFY_FLAG" val=""/>
</p:tagLst>
</file>

<file path=ppt/tags/tag5005.xml><?xml version="1.0" encoding="utf-8"?>
<p:tagLst xmlns:p="http://schemas.openxmlformats.org/presentationml/2006/main">
  <p:tag name="KSO_WM_BEAUTIFY_FLAG" val=""/>
</p:tagLst>
</file>

<file path=ppt/tags/tag5006.xml><?xml version="1.0" encoding="utf-8"?>
<p:tagLst xmlns:p="http://schemas.openxmlformats.org/presentationml/2006/main">
  <p:tag name="KSO_WM_BEAUTIFY_FLAG" val=""/>
</p:tagLst>
</file>

<file path=ppt/tags/tag5007.xml><?xml version="1.0" encoding="utf-8"?>
<p:tagLst xmlns:p="http://schemas.openxmlformats.org/presentationml/2006/main">
  <p:tag name="KSO_WM_BEAUTIFY_FLAG" val=""/>
</p:tagLst>
</file>

<file path=ppt/tags/tag5008.xml><?xml version="1.0" encoding="utf-8"?>
<p:tagLst xmlns:p="http://schemas.openxmlformats.org/presentationml/2006/main">
  <p:tag name="KSO_WM_BEAUTIFY_FLAG" val=""/>
</p:tagLst>
</file>

<file path=ppt/tags/tag5009.xml><?xml version="1.0" encoding="utf-8"?>
<p:tagLst xmlns:p="http://schemas.openxmlformats.org/presentationml/2006/main">
  <p:tag name="KSO_WM_BEAUTIFY_FLAG" val=""/>
</p:tagLst>
</file>

<file path=ppt/tags/tag5010.xml><?xml version="1.0" encoding="utf-8"?>
<p:tagLst xmlns:p="http://schemas.openxmlformats.org/presentationml/2006/main">
  <p:tag name="KSO_WM_BEAUTIFY_FLAG" val=""/>
</p:tagLst>
</file>

<file path=ppt/tags/tag5011.xml><?xml version="1.0" encoding="utf-8"?>
<p:tagLst xmlns:p="http://schemas.openxmlformats.org/presentationml/2006/main">
  <p:tag name="KSO_WM_BEAUTIFY_FLAG" val=""/>
</p:tagLst>
</file>

<file path=ppt/tags/tag5012.xml><?xml version="1.0" encoding="utf-8"?>
<p:tagLst xmlns:p="http://schemas.openxmlformats.org/presentationml/2006/main">
  <p:tag name="KSO_WM_BEAUTIFY_FLAG" val=""/>
</p:tagLst>
</file>

<file path=ppt/tags/tag5013.xml><?xml version="1.0" encoding="utf-8"?>
<p:tagLst xmlns:p="http://schemas.openxmlformats.org/presentationml/2006/main">
  <p:tag name="KSO_WM_BEAUTIFY_FLAG" val=""/>
</p:tagLst>
</file>

<file path=ppt/tags/tag5014.xml><?xml version="1.0" encoding="utf-8"?>
<p:tagLst xmlns:p="http://schemas.openxmlformats.org/presentationml/2006/main">
  <p:tag name="KSO_WM_BEAUTIFY_FLAG" val=""/>
</p:tagLst>
</file>

<file path=ppt/tags/tag5015.xml><?xml version="1.0" encoding="utf-8"?>
<p:tagLst xmlns:p="http://schemas.openxmlformats.org/presentationml/2006/main">
  <p:tag name="KSO_WM_BEAUTIFY_FLAG" val=""/>
</p:tagLst>
</file>

<file path=ppt/tags/tag5016.xml><?xml version="1.0" encoding="utf-8"?>
<p:tagLst xmlns:p="http://schemas.openxmlformats.org/presentationml/2006/main">
  <p:tag name="KSO_WM_BEAUTIFY_FLAG" val=""/>
</p:tagLst>
</file>

<file path=ppt/tags/tag5017.xml><?xml version="1.0" encoding="utf-8"?>
<p:tagLst xmlns:p="http://schemas.openxmlformats.org/presentationml/2006/main">
  <p:tag name="KSO_WM_BEAUTIFY_FLAG" val=""/>
</p:tagLst>
</file>

<file path=ppt/tags/tag5018.xml><?xml version="1.0" encoding="utf-8"?>
<p:tagLst xmlns:p="http://schemas.openxmlformats.org/presentationml/2006/main">
  <p:tag name="KSO_WM_BEAUTIFY_FLAG" val=""/>
</p:tagLst>
</file>

<file path=ppt/tags/tag5019.xml><?xml version="1.0" encoding="utf-8"?>
<p:tagLst xmlns:p="http://schemas.openxmlformats.org/presentationml/2006/main">
  <p:tag name="KSO_WM_BEAUTIFY_FLAG" val=""/>
</p:tagLst>
</file>

<file path=ppt/tags/tag5020.xml><?xml version="1.0" encoding="utf-8"?>
<p:tagLst xmlns:p="http://schemas.openxmlformats.org/presentationml/2006/main">
  <p:tag name="KSO_WM_BEAUTIFY_FLAG" val=""/>
</p:tagLst>
</file>

<file path=ppt/tags/tag5021.xml><?xml version="1.0" encoding="utf-8"?>
<p:tagLst xmlns:p="http://schemas.openxmlformats.org/presentationml/2006/main">
  <p:tag name="KSO_WM_BEAUTIFY_FLAG" val=""/>
</p:tagLst>
</file>

<file path=ppt/tags/tag5022.xml><?xml version="1.0" encoding="utf-8"?>
<p:tagLst xmlns:p="http://schemas.openxmlformats.org/presentationml/2006/main">
  <p:tag name="KSO_WM_BEAUTIFY_FLAG" val=""/>
</p:tagLst>
</file>

<file path=ppt/tags/tag5023.xml><?xml version="1.0" encoding="utf-8"?>
<p:tagLst xmlns:p="http://schemas.openxmlformats.org/presentationml/2006/main">
  <p:tag name="KSO_WM_BEAUTIFY_FLAG" val=""/>
</p:tagLst>
</file>

<file path=ppt/tags/tag5024.xml><?xml version="1.0" encoding="utf-8"?>
<p:tagLst xmlns:p="http://schemas.openxmlformats.org/presentationml/2006/main">
  <p:tag name="KSO_WM_BEAUTIFY_FLAG" val=""/>
</p:tagLst>
</file>

<file path=ppt/tags/tag5025.xml><?xml version="1.0" encoding="utf-8"?>
<p:tagLst xmlns:p="http://schemas.openxmlformats.org/presentationml/2006/main">
  <p:tag name="KSO_WM_BEAUTIFY_FLAG" val=""/>
</p:tagLst>
</file>

<file path=ppt/tags/tag5026.xml><?xml version="1.0" encoding="utf-8"?>
<p:tagLst xmlns:p="http://schemas.openxmlformats.org/presentationml/2006/main">
  <p:tag name="KSO_WM_BEAUTIFY_FLAG" val=""/>
</p:tagLst>
</file>

<file path=ppt/tags/tag5027.xml><?xml version="1.0" encoding="utf-8"?>
<p:tagLst xmlns:p="http://schemas.openxmlformats.org/presentationml/2006/main">
  <p:tag name="KSO_WM_BEAUTIFY_FLAG" val=""/>
</p:tagLst>
</file>

<file path=ppt/tags/tag5028.xml><?xml version="1.0" encoding="utf-8"?>
<p:tagLst xmlns:p="http://schemas.openxmlformats.org/presentationml/2006/main">
  <p:tag name="KSO_WM_BEAUTIFY_FLAG" val=""/>
</p:tagLst>
</file>

<file path=ppt/tags/tag5029.xml><?xml version="1.0" encoding="utf-8"?>
<p:tagLst xmlns:p="http://schemas.openxmlformats.org/presentationml/2006/main">
  <p:tag name="KSO_WM_BEAUTIFY_FLAG" val=""/>
</p:tagLst>
</file>

<file path=ppt/tags/tag5030.xml><?xml version="1.0" encoding="utf-8"?>
<p:tagLst xmlns:p="http://schemas.openxmlformats.org/presentationml/2006/main">
  <p:tag name="KSO_WM_BEAUTIFY_FLAG" val=""/>
</p:tagLst>
</file>

<file path=ppt/tags/tag5031.xml><?xml version="1.0" encoding="utf-8"?>
<p:tagLst xmlns:p="http://schemas.openxmlformats.org/presentationml/2006/main">
  <p:tag name="KSO_WM_BEAUTIFY_FLAG" val=""/>
</p:tagLst>
</file>

<file path=ppt/tags/tag5032.xml><?xml version="1.0" encoding="utf-8"?>
<p:tagLst xmlns:p="http://schemas.openxmlformats.org/presentationml/2006/main">
  <p:tag name="KSO_WM_BEAUTIFY_FLAG" val=""/>
</p:tagLst>
</file>

<file path=ppt/tags/tag5033.xml><?xml version="1.0" encoding="utf-8"?>
<p:tagLst xmlns:p="http://schemas.openxmlformats.org/presentationml/2006/main">
  <p:tag name="KSO_WM_BEAUTIFY_FLAG" val=""/>
</p:tagLst>
</file>

<file path=ppt/tags/tag5034.xml><?xml version="1.0" encoding="utf-8"?>
<p:tagLst xmlns:p="http://schemas.openxmlformats.org/presentationml/2006/main">
  <p:tag name="KSO_WM_BEAUTIFY_FLAG" val=""/>
</p:tagLst>
</file>

<file path=ppt/tags/tag5035.xml><?xml version="1.0" encoding="utf-8"?>
<p:tagLst xmlns:p="http://schemas.openxmlformats.org/presentationml/2006/main">
  <p:tag name="KSO_WM_BEAUTIFY_FLAG" val=""/>
</p:tagLst>
</file>

<file path=ppt/tags/tag5036.xml><?xml version="1.0" encoding="utf-8"?>
<p:tagLst xmlns:p="http://schemas.openxmlformats.org/presentationml/2006/main">
  <p:tag name="KSO_WM_BEAUTIFY_FLAG" val=""/>
</p:tagLst>
</file>

<file path=ppt/tags/tag5037.xml><?xml version="1.0" encoding="utf-8"?>
<p:tagLst xmlns:p="http://schemas.openxmlformats.org/presentationml/2006/main">
  <p:tag name="KSO_WM_BEAUTIFY_FLAG" val=""/>
</p:tagLst>
</file>

<file path=ppt/tags/tag5038.xml><?xml version="1.0" encoding="utf-8"?>
<p:tagLst xmlns:p="http://schemas.openxmlformats.org/presentationml/2006/main">
  <p:tag name="KSO_WM_BEAUTIFY_FLAG" val=""/>
</p:tagLst>
</file>

<file path=ppt/tags/tag5039.xml><?xml version="1.0" encoding="utf-8"?>
<p:tagLst xmlns:p="http://schemas.openxmlformats.org/presentationml/2006/main">
  <p:tag name="KSO_WM_BEAUTIFY_FLAG" val=""/>
</p:tagLst>
</file>

<file path=ppt/tags/tag5040.xml><?xml version="1.0" encoding="utf-8"?>
<p:tagLst xmlns:p="http://schemas.openxmlformats.org/presentationml/2006/main">
  <p:tag name="KSO_WM_BEAUTIFY_FLAG" val=""/>
</p:tagLst>
</file>

<file path=ppt/tags/tag5041.xml><?xml version="1.0" encoding="utf-8"?>
<p:tagLst xmlns:p="http://schemas.openxmlformats.org/presentationml/2006/main">
  <p:tag name="KSO_WM_BEAUTIFY_FLAG" val=""/>
</p:tagLst>
</file>

<file path=ppt/tags/tag5042.xml><?xml version="1.0" encoding="utf-8"?>
<p:tagLst xmlns:p="http://schemas.openxmlformats.org/presentationml/2006/main">
  <p:tag name="KSO_WM_BEAUTIFY_FLAG" val=""/>
</p:tagLst>
</file>

<file path=ppt/tags/tag5043.xml><?xml version="1.0" encoding="utf-8"?>
<p:tagLst xmlns:p="http://schemas.openxmlformats.org/presentationml/2006/main">
  <p:tag name="KSO_WM_BEAUTIFY_FLAG" val=""/>
</p:tagLst>
</file>

<file path=ppt/tags/tag5044.xml><?xml version="1.0" encoding="utf-8"?>
<p:tagLst xmlns:p="http://schemas.openxmlformats.org/presentationml/2006/main">
  <p:tag name="KSO_WM_BEAUTIFY_FLAG" val=""/>
</p:tagLst>
</file>

<file path=ppt/tags/tag5045.xml><?xml version="1.0" encoding="utf-8"?>
<p:tagLst xmlns:p="http://schemas.openxmlformats.org/presentationml/2006/main">
  <p:tag name="KSO_WM_BEAUTIFY_FLAG" val=""/>
</p:tagLst>
</file>

<file path=ppt/tags/tag5046.xml><?xml version="1.0" encoding="utf-8"?>
<p:tagLst xmlns:p="http://schemas.openxmlformats.org/presentationml/2006/main">
  <p:tag name="KSO_WM_BEAUTIFY_FLAG" val=""/>
</p:tagLst>
</file>

<file path=ppt/tags/tag5047.xml><?xml version="1.0" encoding="utf-8"?>
<p:tagLst xmlns:p="http://schemas.openxmlformats.org/presentationml/2006/main">
  <p:tag name="KSO_WM_BEAUTIFY_FLAG" val=""/>
</p:tagLst>
</file>

<file path=ppt/tags/tag5048.xml><?xml version="1.0" encoding="utf-8"?>
<p:tagLst xmlns:p="http://schemas.openxmlformats.org/presentationml/2006/main">
  <p:tag name="KSO_WM_BEAUTIFY_FLAG" val=""/>
</p:tagLst>
</file>

<file path=ppt/tags/tag5049.xml><?xml version="1.0" encoding="utf-8"?>
<p:tagLst xmlns:p="http://schemas.openxmlformats.org/presentationml/2006/main">
  <p:tag name="KSO_WM_BEAUTIFY_FLAG" val=""/>
</p:tagLst>
</file>

<file path=ppt/tags/tag5050.xml><?xml version="1.0" encoding="utf-8"?>
<p:tagLst xmlns:p="http://schemas.openxmlformats.org/presentationml/2006/main">
  <p:tag name="KSO_WM_BEAUTIFY_FLAG" val=""/>
</p:tagLst>
</file>

<file path=ppt/tags/tag5051.xml><?xml version="1.0" encoding="utf-8"?>
<p:tagLst xmlns:p="http://schemas.openxmlformats.org/presentationml/2006/main">
  <p:tag name="KSO_WM_BEAUTIFY_FLAG" val=""/>
</p:tagLst>
</file>

<file path=ppt/tags/tag5052.xml><?xml version="1.0" encoding="utf-8"?>
<p:tagLst xmlns:p="http://schemas.openxmlformats.org/presentationml/2006/main">
  <p:tag name="KSO_WM_BEAUTIFY_FLAG" val=""/>
</p:tagLst>
</file>

<file path=ppt/tags/tag5053.xml><?xml version="1.0" encoding="utf-8"?>
<p:tagLst xmlns:p="http://schemas.openxmlformats.org/presentationml/2006/main">
  <p:tag name="KSO_WM_BEAUTIFY_FLAG" val=""/>
</p:tagLst>
</file>

<file path=ppt/tags/tag5054.xml><?xml version="1.0" encoding="utf-8"?>
<p:tagLst xmlns:p="http://schemas.openxmlformats.org/presentationml/2006/main">
  <p:tag name="KSO_WM_BEAUTIFY_FLAG" val=""/>
</p:tagLst>
</file>

<file path=ppt/tags/tag5055.xml><?xml version="1.0" encoding="utf-8"?>
<p:tagLst xmlns:p="http://schemas.openxmlformats.org/presentationml/2006/main">
  <p:tag name="KSO_WM_BEAUTIFY_FLAG" val=""/>
</p:tagLst>
</file>

<file path=ppt/tags/tag5056.xml><?xml version="1.0" encoding="utf-8"?>
<p:tagLst xmlns:p="http://schemas.openxmlformats.org/presentationml/2006/main">
  <p:tag name="KSO_WM_BEAUTIFY_FLAG" val=""/>
</p:tagLst>
</file>

<file path=ppt/tags/tag5057.xml><?xml version="1.0" encoding="utf-8"?>
<p:tagLst xmlns:p="http://schemas.openxmlformats.org/presentationml/2006/main">
  <p:tag name="KSO_WM_BEAUTIFY_FLAG" val=""/>
</p:tagLst>
</file>

<file path=ppt/tags/tag5058.xml><?xml version="1.0" encoding="utf-8"?>
<p:tagLst xmlns:p="http://schemas.openxmlformats.org/presentationml/2006/main">
  <p:tag name="KSO_WM_BEAUTIFY_FLAG" val=""/>
</p:tagLst>
</file>

<file path=ppt/tags/tag5059.xml><?xml version="1.0" encoding="utf-8"?>
<p:tagLst xmlns:p="http://schemas.openxmlformats.org/presentationml/2006/main">
  <p:tag name="KSO_WM_BEAUTIFY_FLAG" val=""/>
</p:tagLst>
</file>

<file path=ppt/tags/tag5060.xml><?xml version="1.0" encoding="utf-8"?>
<p:tagLst xmlns:p="http://schemas.openxmlformats.org/presentationml/2006/main">
  <p:tag name="KSO_WM_BEAUTIFY_FLAG" val=""/>
</p:tagLst>
</file>

<file path=ppt/tags/tag5061.xml><?xml version="1.0" encoding="utf-8"?>
<p:tagLst xmlns:p="http://schemas.openxmlformats.org/presentationml/2006/main">
  <p:tag name="KSO_WM_BEAUTIFY_FLAG" val=""/>
</p:tagLst>
</file>

<file path=ppt/tags/tag5062.xml><?xml version="1.0" encoding="utf-8"?>
<p:tagLst xmlns:p="http://schemas.openxmlformats.org/presentationml/2006/main">
  <p:tag name="KSO_WM_BEAUTIFY_FLAG" val=""/>
</p:tagLst>
</file>

<file path=ppt/tags/tag5063.xml><?xml version="1.0" encoding="utf-8"?>
<p:tagLst xmlns:p="http://schemas.openxmlformats.org/presentationml/2006/main">
  <p:tag name="KSO_WM_BEAUTIFY_FLAG" val=""/>
</p:tagLst>
</file>

<file path=ppt/tags/tag5064.xml><?xml version="1.0" encoding="utf-8"?>
<p:tagLst xmlns:p="http://schemas.openxmlformats.org/presentationml/2006/main">
  <p:tag name="KSO_WM_BEAUTIFY_FLAG" val=""/>
</p:tagLst>
</file>

<file path=ppt/tags/tag5065.xml><?xml version="1.0" encoding="utf-8"?>
<p:tagLst xmlns:p="http://schemas.openxmlformats.org/presentationml/2006/main">
  <p:tag name="KSO_WM_BEAUTIFY_FLAG" val=""/>
</p:tagLst>
</file>

<file path=ppt/tags/tag5066.xml><?xml version="1.0" encoding="utf-8"?>
<p:tagLst xmlns:p="http://schemas.openxmlformats.org/presentationml/2006/main">
  <p:tag name="KSO_WM_BEAUTIFY_FLAG" val=""/>
</p:tagLst>
</file>

<file path=ppt/tags/tag5067.xml><?xml version="1.0" encoding="utf-8"?>
<p:tagLst xmlns:p="http://schemas.openxmlformats.org/presentationml/2006/main">
  <p:tag name="KSO_WM_BEAUTIFY_FLAG" val=""/>
</p:tagLst>
</file>

<file path=ppt/tags/tag5068.xml><?xml version="1.0" encoding="utf-8"?>
<p:tagLst xmlns:p="http://schemas.openxmlformats.org/presentationml/2006/main">
  <p:tag name="KSO_WM_BEAUTIFY_FLAG" val=""/>
</p:tagLst>
</file>

<file path=ppt/tags/tag5069.xml><?xml version="1.0" encoding="utf-8"?>
<p:tagLst xmlns:p="http://schemas.openxmlformats.org/presentationml/2006/main">
  <p:tag name="KSO_WM_BEAUTIFY_FLAG" val=""/>
</p:tagLst>
</file>

<file path=ppt/tags/tag5070.xml><?xml version="1.0" encoding="utf-8"?>
<p:tagLst xmlns:p="http://schemas.openxmlformats.org/presentationml/2006/main">
  <p:tag name="KSO_WM_BEAUTIFY_FLAG" val=""/>
</p:tagLst>
</file>

<file path=ppt/tags/tag5071.xml><?xml version="1.0" encoding="utf-8"?>
<p:tagLst xmlns:p="http://schemas.openxmlformats.org/presentationml/2006/main">
  <p:tag name="KSO_WM_BEAUTIFY_FLAG" val=""/>
</p:tagLst>
</file>

<file path=ppt/tags/tag5072.xml><?xml version="1.0" encoding="utf-8"?>
<p:tagLst xmlns:p="http://schemas.openxmlformats.org/presentationml/2006/main">
  <p:tag name="KSO_WM_BEAUTIFY_FLAG" val=""/>
</p:tagLst>
</file>

<file path=ppt/tags/tag5073.xml><?xml version="1.0" encoding="utf-8"?>
<p:tagLst xmlns:p="http://schemas.openxmlformats.org/presentationml/2006/main">
  <p:tag name="KSO_WM_BEAUTIFY_FLAG" val=""/>
</p:tagLst>
</file>

<file path=ppt/tags/tag5074.xml><?xml version="1.0" encoding="utf-8"?>
<p:tagLst xmlns:p="http://schemas.openxmlformats.org/presentationml/2006/main">
  <p:tag name="KSO_WM_BEAUTIFY_FLAG" val=""/>
</p:tagLst>
</file>

<file path=ppt/tags/tag5075.xml><?xml version="1.0" encoding="utf-8"?>
<p:tagLst xmlns:p="http://schemas.openxmlformats.org/presentationml/2006/main">
  <p:tag name="KSO_WM_BEAUTIFY_FLAG" val=""/>
</p:tagLst>
</file>

<file path=ppt/tags/tag5076.xml><?xml version="1.0" encoding="utf-8"?>
<p:tagLst xmlns:p="http://schemas.openxmlformats.org/presentationml/2006/main">
  <p:tag name="KSO_WM_BEAUTIFY_FLAG" val=""/>
</p:tagLst>
</file>

<file path=ppt/tags/tag5077.xml><?xml version="1.0" encoding="utf-8"?>
<p:tagLst xmlns:p="http://schemas.openxmlformats.org/presentationml/2006/main">
  <p:tag name="KSO_WM_BEAUTIFY_FLAG" val=""/>
</p:tagLst>
</file>

<file path=ppt/tags/tag5078.xml><?xml version="1.0" encoding="utf-8"?>
<p:tagLst xmlns:p="http://schemas.openxmlformats.org/presentationml/2006/main">
  <p:tag name="KSO_WM_BEAUTIFY_FLAG" val=""/>
</p:tagLst>
</file>

<file path=ppt/tags/tag5079.xml><?xml version="1.0" encoding="utf-8"?>
<p:tagLst xmlns:p="http://schemas.openxmlformats.org/presentationml/2006/main">
  <p:tag name="KSO_WM_BEAUTIFY_FLAG" val=""/>
</p:tagLst>
</file>

<file path=ppt/tags/tag5080.xml><?xml version="1.0" encoding="utf-8"?>
<p:tagLst xmlns:p="http://schemas.openxmlformats.org/presentationml/2006/main">
  <p:tag name="KSO_WM_BEAUTIFY_FLAG" val=""/>
</p:tagLst>
</file>

<file path=ppt/tags/tag5081.xml><?xml version="1.0" encoding="utf-8"?>
<p:tagLst xmlns:p="http://schemas.openxmlformats.org/presentationml/2006/main">
  <p:tag name="KSO_WM_BEAUTIFY_FLAG" val=""/>
</p:tagLst>
</file>

<file path=ppt/tags/tag5082.xml><?xml version="1.0" encoding="utf-8"?>
<p:tagLst xmlns:p="http://schemas.openxmlformats.org/presentationml/2006/main">
  <p:tag name="KSO_WM_BEAUTIFY_FLAG" val=""/>
</p:tagLst>
</file>

<file path=ppt/tags/tag5083.xml><?xml version="1.0" encoding="utf-8"?>
<p:tagLst xmlns:p="http://schemas.openxmlformats.org/presentationml/2006/main">
  <p:tag name="KSO_WM_BEAUTIFY_FLAG" val=""/>
</p:tagLst>
</file>

<file path=ppt/tags/tag5084.xml><?xml version="1.0" encoding="utf-8"?>
<p:tagLst xmlns:p="http://schemas.openxmlformats.org/presentationml/2006/main">
  <p:tag name="KSO_WM_BEAUTIFY_FLAG" val=""/>
</p:tagLst>
</file>

<file path=ppt/tags/tag5085.xml><?xml version="1.0" encoding="utf-8"?>
<p:tagLst xmlns:p="http://schemas.openxmlformats.org/presentationml/2006/main">
  <p:tag name="KSO_WM_BEAUTIFY_FLAG" val=""/>
</p:tagLst>
</file>

<file path=ppt/tags/tag5086.xml><?xml version="1.0" encoding="utf-8"?>
<p:tagLst xmlns:p="http://schemas.openxmlformats.org/presentationml/2006/main">
  <p:tag name="KSO_WM_BEAUTIFY_FLAG" val=""/>
</p:tagLst>
</file>

<file path=ppt/tags/tag5087.xml><?xml version="1.0" encoding="utf-8"?>
<p:tagLst xmlns:p="http://schemas.openxmlformats.org/presentationml/2006/main">
  <p:tag name="KSO_WM_BEAUTIFY_FLAG" val=""/>
</p:tagLst>
</file>

<file path=ppt/tags/tag5088.xml><?xml version="1.0" encoding="utf-8"?>
<p:tagLst xmlns:p="http://schemas.openxmlformats.org/presentationml/2006/main">
  <p:tag name="KSO_WM_BEAUTIFY_FLAG" val=""/>
</p:tagLst>
</file>

<file path=ppt/tags/tag5089.xml><?xml version="1.0" encoding="utf-8"?>
<p:tagLst xmlns:p="http://schemas.openxmlformats.org/presentationml/2006/main">
  <p:tag name="KSO_WM_BEAUTIFY_FLAG" val=""/>
</p:tagLst>
</file>

<file path=ppt/tags/tag5090.xml><?xml version="1.0" encoding="utf-8"?>
<p:tagLst xmlns:p="http://schemas.openxmlformats.org/presentationml/2006/main">
  <p:tag name="KSO_WM_BEAUTIFY_FLAG" val=""/>
</p:tagLst>
</file>

<file path=ppt/tags/tag5091.xml><?xml version="1.0" encoding="utf-8"?>
<p:tagLst xmlns:p="http://schemas.openxmlformats.org/presentationml/2006/main">
  <p:tag name="KSO_WM_BEAUTIFY_FLAG" val=""/>
</p:tagLst>
</file>

<file path=ppt/tags/tag5092.xml><?xml version="1.0" encoding="utf-8"?>
<p:tagLst xmlns:p="http://schemas.openxmlformats.org/presentationml/2006/main">
  <p:tag name="KSO_WM_BEAUTIFY_FLAG" val=""/>
</p:tagLst>
</file>

<file path=ppt/tags/tag5093.xml><?xml version="1.0" encoding="utf-8"?>
<p:tagLst xmlns:p="http://schemas.openxmlformats.org/presentationml/2006/main">
  <p:tag name="KSO_WM_BEAUTIFY_FLAG" val=""/>
</p:tagLst>
</file>

<file path=ppt/tags/tag5094.xml><?xml version="1.0" encoding="utf-8"?>
<p:tagLst xmlns:p="http://schemas.openxmlformats.org/presentationml/2006/main">
  <p:tag name="KSO_WM_BEAUTIFY_FLAG" val=""/>
</p:tagLst>
</file>

<file path=ppt/tags/tag5095.xml><?xml version="1.0" encoding="utf-8"?>
<p:tagLst xmlns:p="http://schemas.openxmlformats.org/presentationml/2006/main">
  <p:tag name="KSO_WM_BEAUTIFY_FLAG" val=""/>
</p:tagLst>
</file>

<file path=ppt/tags/tag5096.xml><?xml version="1.0" encoding="utf-8"?>
<p:tagLst xmlns:p="http://schemas.openxmlformats.org/presentationml/2006/main">
  <p:tag name="KSO_WM_BEAUTIFY_FLAG" val=""/>
</p:tagLst>
</file>

<file path=ppt/tags/tag5097.xml><?xml version="1.0" encoding="utf-8"?>
<p:tagLst xmlns:p="http://schemas.openxmlformats.org/presentationml/2006/main">
  <p:tag name="KSO_WM_BEAUTIFY_FLAG" val=""/>
</p:tagLst>
</file>

<file path=ppt/tags/tag5098.xml><?xml version="1.0" encoding="utf-8"?>
<p:tagLst xmlns:p="http://schemas.openxmlformats.org/presentationml/2006/main">
  <p:tag name="KSO_WM_BEAUTIFY_FLAG" val=""/>
</p:tagLst>
</file>

<file path=ppt/tags/tag5099.xml><?xml version="1.0" encoding="utf-8"?>
<p:tagLst xmlns:p="http://schemas.openxmlformats.org/presentationml/2006/main">
  <p:tag name="KSO_WM_BEAUTIFY_FLAG" val=""/>
</p:tagLst>
</file>

<file path=ppt/tags/tag5100.xml><?xml version="1.0" encoding="utf-8"?>
<p:tagLst xmlns:p="http://schemas.openxmlformats.org/presentationml/2006/main">
  <p:tag name="KSO_WM_BEAUTIFY_FLAG" val=""/>
</p:tagLst>
</file>

<file path=ppt/tags/tag5101.xml><?xml version="1.0" encoding="utf-8"?>
<p:tagLst xmlns:p="http://schemas.openxmlformats.org/presentationml/2006/main">
  <p:tag name="KSO_WM_BEAUTIFY_FLAG" val=""/>
</p:tagLst>
</file>

<file path=ppt/tags/tag5102.xml><?xml version="1.0" encoding="utf-8"?>
<p:tagLst xmlns:p="http://schemas.openxmlformats.org/presentationml/2006/main">
  <p:tag name="KSO_WM_BEAUTIFY_FLAG" val=""/>
</p:tagLst>
</file>

<file path=ppt/tags/tag5103.xml><?xml version="1.0" encoding="utf-8"?>
<p:tagLst xmlns:p="http://schemas.openxmlformats.org/presentationml/2006/main">
  <p:tag name="KSO_WM_BEAUTIFY_FLAG" val=""/>
</p:tagLst>
</file>

<file path=ppt/tags/tag5104.xml><?xml version="1.0" encoding="utf-8"?>
<p:tagLst xmlns:p="http://schemas.openxmlformats.org/presentationml/2006/main">
  <p:tag name="KSO_WM_BEAUTIFY_FLAG" val=""/>
</p:tagLst>
</file>

<file path=ppt/tags/tag5105.xml><?xml version="1.0" encoding="utf-8"?>
<p:tagLst xmlns:p="http://schemas.openxmlformats.org/presentationml/2006/main">
  <p:tag name="KSO_WM_BEAUTIFY_FLAG" val=""/>
</p:tagLst>
</file>

<file path=ppt/tags/tag5106.xml><?xml version="1.0" encoding="utf-8"?>
<p:tagLst xmlns:p="http://schemas.openxmlformats.org/presentationml/2006/main">
  <p:tag name="KSO_WM_BEAUTIFY_FLAG" val=""/>
</p:tagLst>
</file>

<file path=ppt/tags/tag5107.xml><?xml version="1.0" encoding="utf-8"?>
<p:tagLst xmlns:p="http://schemas.openxmlformats.org/presentationml/2006/main">
  <p:tag name="KSO_WM_BEAUTIFY_FLAG" val=""/>
</p:tagLst>
</file>

<file path=ppt/tags/tag5108.xml><?xml version="1.0" encoding="utf-8"?>
<p:tagLst xmlns:p="http://schemas.openxmlformats.org/presentationml/2006/main">
  <p:tag name="KSO_WM_BEAUTIFY_FLAG" val=""/>
</p:tagLst>
</file>

<file path=ppt/tags/tag5109.xml><?xml version="1.0" encoding="utf-8"?>
<p:tagLst xmlns:p="http://schemas.openxmlformats.org/presentationml/2006/main">
  <p:tag name="KSO_WM_BEAUTIFY_FLAG" val=""/>
</p:tagLst>
</file>

<file path=ppt/tags/tag5110.xml><?xml version="1.0" encoding="utf-8"?>
<p:tagLst xmlns:p="http://schemas.openxmlformats.org/presentationml/2006/main">
  <p:tag name="KSO_WM_BEAUTIFY_FLAG" val=""/>
</p:tagLst>
</file>

<file path=ppt/tags/tag5111.xml><?xml version="1.0" encoding="utf-8"?>
<p:tagLst xmlns:p="http://schemas.openxmlformats.org/presentationml/2006/main">
  <p:tag name="KSO_WM_BEAUTIFY_FLAG" val=""/>
</p:tagLst>
</file>

<file path=ppt/tags/tag5112.xml><?xml version="1.0" encoding="utf-8"?>
<p:tagLst xmlns:p="http://schemas.openxmlformats.org/presentationml/2006/main">
  <p:tag name="KSO_WM_BEAUTIFY_FLAG" val=""/>
</p:tagLst>
</file>

<file path=ppt/tags/tag5113.xml><?xml version="1.0" encoding="utf-8"?>
<p:tagLst xmlns:p="http://schemas.openxmlformats.org/presentationml/2006/main">
  <p:tag name="KSO_WM_BEAUTIFY_FLAG" val=""/>
</p:tagLst>
</file>

<file path=ppt/tags/tag5114.xml><?xml version="1.0" encoding="utf-8"?>
<p:tagLst xmlns:p="http://schemas.openxmlformats.org/presentationml/2006/main">
  <p:tag name="KSO_WM_BEAUTIFY_FLAG" val=""/>
</p:tagLst>
</file>

<file path=ppt/tags/tag5115.xml><?xml version="1.0" encoding="utf-8"?>
<p:tagLst xmlns:p="http://schemas.openxmlformats.org/presentationml/2006/main">
  <p:tag name="KSO_WM_BEAUTIFY_FLAG" val=""/>
</p:tagLst>
</file>

<file path=ppt/tags/tag5116.xml><?xml version="1.0" encoding="utf-8"?>
<p:tagLst xmlns:p="http://schemas.openxmlformats.org/presentationml/2006/main">
  <p:tag name="KSO_WM_BEAUTIFY_FLAG" val=""/>
</p:tagLst>
</file>

<file path=ppt/tags/tag5117.xml><?xml version="1.0" encoding="utf-8"?>
<p:tagLst xmlns:p="http://schemas.openxmlformats.org/presentationml/2006/main">
  <p:tag name="KSO_WM_BEAUTIFY_FLAG" val=""/>
</p:tagLst>
</file>

<file path=ppt/tags/tag5118.xml><?xml version="1.0" encoding="utf-8"?>
<p:tagLst xmlns:p="http://schemas.openxmlformats.org/presentationml/2006/main">
  <p:tag name="KSO_WM_BEAUTIFY_FLAG" val=""/>
</p:tagLst>
</file>

<file path=ppt/tags/tag5119.xml><?xml version="1.0" encoding="utf-8"?>
<p:tagLst xmlns:p="http://schemas.openxmlformats.org/presentationml/2006/main">
  <p:tag name="KSO_WM_BEAUTIFY_FLAG" val=""/>
</p:tagLst>
</file>

<file path=ppt/tags/tag5120.xml><?xml version="1.0" encoding="utf-8"?>
<p:tagLst xmlns:p="http://schemas.openxmlformats.org/presentationml/2006/main">
  <p:tag name="KSO_WM_BEAUTIFY_FLAG" val=""/>
</p:tagLst>
</file>

<file path=ppt/tags/tag5121.xml><?xml version="1.0" encoding="utf-8"?>
<p:tagLst xmlns:p="http://schemas.openxmlformats.org/presentationml/2006/main">
  <p:tag name="KSO_WM_BEAUTIFY_FLAG" val=""/>
</p:tagLst>
</file>

<file path=ppt/tags/tag5122.xml><?xml version="1.0" encoding="utf-8"?>
<p:tagLst xmlns:p="http://schemas.openxmlformats.org/presentationml/2006/main">
  <p:tag name="KSO_WM_BEAUTIFY_FLAG" val=""/>
</p:tagLst>
</file>

<file path=ppt/tags/tag5123.xml><?xml version="1.0" encoding="utf-8"?>
<p:tagLst xmlns:p="http://schemas.openxmlformats.org/presentationml/2006/main">
  <p:tag name="KSO_WM_BEAUTIFY_FLAG" val=""/>
</p:tagLst>
</file>

<file path=ppt/tags/tag5124.xml><?xml version="1.0" encoding="utf-8"?>
<p:tagLst xmlns:p="http://schemas.openxmlformats.org/presentationml/2006/main">
  <p:tag name="KSO_WM_BEAUTIFY_FLAG" val=""/>
</p:tagLst>
</file>

<file path=ppt/tags/tag5125.xml><?xml version="1.0" encoding="utf-8"?>
<p:tagLst xmlns:p="http://schemas.openxmlformats.org/presentationml/2006/main">
  <p:tag name="KSO_WM_BEAUTIFY_FLAG" val=""/>
</p:tagLst>
</file>

<file path=ppt/tags/tag5126.xml><?xml version="1.0" encoding="utf-8"?>
<p:tagLst xmlns:p="http://schemas.openxmlformats.org/presentationml/2006/main">
  <p:tag name="KSO_WM_BEAUTIFY_FLAG" val=""/>
</p:tagLst>
</file>

<file path=ppt/tags/tag5127.xml><?xml version="1.0" encoding="utf-8"?>
<p:tagLst xmlns:p="http://schemas.openxmlformats.org/presentationml/2006/main">
  <p:tag name="KSO_WM_BEAUTIFY_FLAG" val=""/>
</p:tagLst>
</file>

<file path=ppt/tags/tag5128.xml><?xml version="1.0" encoding="utf-8"?>
<p:tagLst xmlns:p="http://schemas.openxmlformats.org/presentationml/2006/main">
  <p:tag name="KSO_WM_BEAUTIFY_FLAG" val=""/>
</p:tagLst>
</file>

<file path=ppt/tags/tag5129.xml><?xml version="1.0" encoding="utf-8"?>
<p:tagLst xmlns:p="http://schemas.openxmlformats.org/presentationml/2006/main">
  <p:tag name="KSO_WM_BEAUTIFY_FLAG" val=""/>
</p:tagLst>
</file>

<file path=ppt/tags/tag5130.xml><?xml version="1.0" encoding="utf-8"?>
<p:tagLst xmlns:p="http://schemas.openxmlformats.org/presentationml/2006/main">
  <p:tag name="KSO_WM_BEAUTIFY_FLAG" val=""/>
</p:tagLst>
</file>

<file path=ppt/tags/tag5131.xml><?xml version="1.0" encoding="utf-8"?>
<p:tagLst xmlns:p="http://schemas.openxmlformats.org/presentationml/2006/main">
  <p:tag name="KSO_WM_BEAUTIFY_FLAG" val=""/>
</p:tagLst>
</file>

<file path=ppt/tags/tag5132.xml><?xml version="1.0" encoding="utf-8"?>
<p:tagLst xmlns:p="http://schemas.openxmlformats.org/presentationml/2006/main">
  <p:tag name="KSO_WM_BEAUTIFY_FLAG" val=""/>
</p:tagLst>
</file>

<file path=ppt/tags/tag5133.xml><?xml version="1.0" encoding="utf-8"?>
<p:tagLst xmlns:p="http://schemas.openxmlformats.org/presentationml/2006/main">
  <p:tag name="KSO_WM_BEAUTIFY_FLAG" val=""/>
</p:tagLst>
</file>

<file path=ppt/tags/tag5134.xml><?xml version="1.0" encoding="utf-8"?>
<p:tagLst xmlns:p="http://schemas.openxmlformats.org/presentationml/2006/main">
  <p:tag name="KSO_WM_BEAUTIFY_FLAG" val=""/>
</p:tagLst>
</file>

<file path=ppt/tags/tag5135.xml><?xml version="1.0" encoding="utf-8"?>
<p:tagLst xmlns:p="http://schemas.openxmlformats.org/presentationml/2006/main">
  <p:tag name="KSO_WM_BEAUTIFY_FLAG" val=""/>
</p:tagLst>
</file>

<file path=ppt/tags/tag5136.xml><?xml version="1.0" encoding="utf-8"?>
<p:tagLst xmlns:p="http://schemas.openxmlformats.org/presentationml/2006/main">
  <p:tag name="KSO_WM_BEAUTIFY_FLAG" val=""/>
</p:tagLst>
</file>

<file path=ppt/tags/tag5137.xml><?xml version="1.0" encoding="utf-8"?>
<p:tagLst xmlns:p="http://schemas.openxmlformats.org/presentationml/2006/main">
  <p:tag name="KSO_WM_BEAUTIFY_FLAG" val=""/>
</p:tagLst>
</file>

<file path=ppt/tags/tag5138.xml><?xml version="1.0" encoding="utf-8"?>
<p:tagLst xmlns:p="http://schemas.openxmlformats.org/presentationml/2006/main">
  <p:tag name="KSO_WM_BEAUTIFY_FLAG" val=""/>
</p:tagLst>
</file>

<file path=ppt/tags/tag5139.xml><?xml version="1.0" encoding="utf-8"?>
<p:tagLst xmlns:p="http://schemas.openxmlformats.org/presentationml/2006/main">
  <p:tag name="KSO_WM_BEAUTIFY_FLAG" val=""/>
</p:tagLst>
</file>

<file path=ppt/tags/tag5140.xml><?xml version="1.0" encoding="utf-8"?>
<p:tagLst xmlns:p="http://schemas.openxmlformats.org/presentationml/2006/main">
  <p:tag name="KSO_WM_BEAUTIFY_FLAG" val=""/>
</p:tagLst>
</file>

<file path=ppt/tags/tag5141.xml><?xml version="1.0" encoding="utf-8"?>
<p:tagLst xmlns:p="http://schemas.openxmlformats.org/presentationml/2006/main">
  <p:tag name="KSO_WM_BEAUTIFY_FLAG" val=""/>
</p:tagLst>
</file>

<file path=ppt/tags/tag5142.xml><?xml version="1.0" encoding="utf-8"?>
<p:tagLst xmlns:p="http://schemas.openxmlformats.org/presentationml/2006/main">
  <p:tag name="KSO_WM_BEAUTIFY_FLAG" val=""/>
</p:tagLst>
</file>

<file path=ppt/tags/tag5143.xml><?xml version="1.0" encoding="utf-8"?>
<p:tagLst xmlns:p="http://schemas.openxmlformats.org/presentationml/2006/main">
  <p:tag name="KSO_WM_BEAUTIFY_FLAG" val=""/>
</p:tagLst>
</file>

<file path=ppt/tags/tag5144.xml><?xml version="1.0" encoding="utf-8"?>
<p:tagLst xmlns:p="http://schemas.openxmlformats.org/presentationml/2006/main">
  <p:tag name="KSO_WM_BEAUTIFY_FLAG" val=""/>
</p:tagLst>
</file>

<file path=ppt/tags/tag5145.xml><?xml version="1.0" encoding="utf-8"?>
<p:tagLst xmlns:p="http://schemas.openxmlformats.org/presentationml/2006/main">
  <p:tag name="KSO_WM_BEAUTIFY_FLAG" val=""/>
</p:tagLst>
</file>

<file path=ppt/tags/tag5146.xml><?xml version="1.0" encoding="utf-8"?>
<p:tagLst xmlns:p="http://schemas.openxmlformats.org/presentationml/2006/main">
  <p:tag name="KSO_WM_BEAUTIFY_FLAG" val=""/>
</p:tagLst>
</file>

<file path=ppt/tags/tag5147.xml><?xml version="1.0" encoding="utf-8"?>
<p:tagLst xmlns:p="http://schemas.openxmlformats.org/presentationml/2006/main">
  <p:tag name="KSO_WM_BEAUTIFY_FLAG" val=""/>
</p:tagLst>
</file>

<file path=ppt/tags/tag5148.xml><?xml version="1.0" encoding="utf-8"?>
<p:tagLst xmlns:p="http://schemas.openxmlformats.org/presentationml/2006/main">
  <p:tag name="KSO_WM_BEAUTIFY_FLAG" val=""/>
</p:tagLst>
</file>

<file path=ppt/tags/tag5149.xml><?xml version="1.0" encoding="utf-8"?>
<p:tagLst xmlns:p="http://schemas.openxmlformats.org/presentationml/2006/main">
  <p:tag name="KSO_WM_BEAUTIFY_FLAG" val=""/>
</p:tagLst>
</file>

<file path=ppt/tags/tag5150.xml><?xml version="1.0" encoding="utf-8"?>
<p:tagLst xmlns:p="http://schemas.openxmlformats.org/presentationml/2006/main">
  <p:tag name="KSO_WM_BEAUTIFY_FLAG" val=""/>
</p:tagLst>
</file>

<file path=ppt/tags/tag5151.xml><?xml version="1.0" encoding="utf-8"?>
<p:tagLst xmlns:p="http://schemas.openxmlformats.org/presentationml/2006/main">
  <p:tag name="KSO_WM_BEAUTIFY_FLAG" val=""/>
</p:tagLst>
</file>

<file path=ppt/tags/tag5152.xml><?xml version="1.0" encoding="utf-8"?>
<p:tagLst xmlns:p="http://schemas.openxmlformats.org/presentationml/2006/main">
  <p:tag name="KSO_WM_BEAUTIFY_FLAG" val=""/>
</p:tagLst>
</file>

<file path=ppt/tags/tag5153.xml><?xml version="1.0" encoding="utf-8"?>
<p:tagLst xmlns:p="http://schemas.openxmlformats.org/presentationml/2006/main">
  <p:tag name="KSO_WM_BEAUTIFY_FLAG" val=""/>
</p:tagLst>
</file>

<file path=ppt/tags/tag5154.xml><?xml version="1.0" encoding="utf-8"?>
<p:tagLst xmlns:p="http://schemas.openxmlformats.org/presentationml/2006/main">
  <p:tag name="KSO_WM_BEAUTIFY_FLAG" val=""/>
</p:tagLst>
</file>

<file path=ppt/tags/tag5155.xml><?xml version="1.0" encoding="utf-8"?>
<p:tagLst xmlns:p="http://schemas.openxmlformats.org/presentationml/2006/main">
  <p:tag name="KSO_WM_BEAUTIFY_FLAG" val=""/>
</p:tagLst>
</file>

<file path=ppt/tags/tag5156.xml><?xml version="1.0" encoding="utf-8"?>
<p:tagLst xmlns:p="http://schemas.openxmlformats.org/presentationml/2006/main">
  <p:tag name="KSO_WM_BEAUTIFY_FLAG" val=""/>
</p:tagLst>
</file>

<file path=ppt/tags/tag5157.xml><?xml version="1.0" encoding="utf-8"?>
<p:tagLst xmlns:p="http://schemas.openxmlformats.org/presentationml/2006/main">
  <p:tag name="KSO_WM_BEAUTIFY_FLAG" val=""/>
</p:tagLst>
</file>

<file path=ppt/tags/tag5158.xml><?xml version="1.0" encoding="utf-8"?>
<p:tagLst xmlns:p="http://schemas.openxmlformats.org/presentationml/2006/main">
  <p:tag name="KSO_WM_BEAUTIFY_FLAG" val=""/>
</p:tagLst>
</file>

<file path=ppt/tags/tag5159.xml><?xml version="1.0" encoding="utf-8"?>
<p:tagLst xmlns:p="http://schemas.openxmlformats.org/presentationml/2006/main">
  <p:tag name="KSO_WM_BEAUTIFY_FLAG" val=""/>
</p:tagLst>
</file>

<file path=ppt/tags/tag5160.xml><?xml version="1.0" encoding="utf-8"?>
<p:tagLst xmlns:p="http://schemas.openxmlformats.org/presentationml/2006/main">
  <p:tag name="KSO_WM_BEAUTIFY_FLAG" val=""/>
</p:tagLst>
</file>

<file path=ppt/tags/tag5161.xml><?xml version="1.0" encoding="utf-8"?>
<p:tagLst xmlns:p="http://schemas.openxmlformats.org/presentationml/2006/main">
  <p:tag name="KSO_WM_BEAUTIFY_FLAG" val=""/>
</p:tagLst>
</file>

<file path=ppt/tags/tag5162.xml><?xml version="1.0" encoding="utf-8"?>
<p:tagLst xmlns:p="http://schemas.openxmlformats.org/presentationml/2006/main">
  <p:tag name="KSO_WM_BEAUTIFY_FLAG" val=""/>
</p:tagLst>
</file>

<file path=ppt/tags/tag5163.xml><?xml version="1.0" encoding="utf-8"?>
<p:tagLst xmlns:p="http://schemas.openxmlformats.org/presentationml/2006/main">
  <p:tag name="KSO_WM_BEAUTIFY_FLAG" val=""/>
</p:tagLst>
</file>

<file path=ppt/tags/tag5164.xml><?xml version="1.0" encoding="utf-8"?>
<p:tagLst xmlns:p="http://schemas.openxmlformats.org/presentationml/2006/main">
  <p:tag name="KSO_WM_BEAUTIFY_FLAG" val=""/>
</p:tagLst>
</file>

<file path=ppt/tags/tag5165.xml><?xml version="1.0" encoding="utf-8"?>
<p:tagLst xmlns:p="http://schemas.openxmlformats.org/presentationml/2006/main">
  <p:tag name="KSO_WM_BEAUTIFY_FLAG" val=""/>
</p:tagLst>
</file>

<file path=ppt/tags/tag5166.xml><?xml version="1.0" encoding="utf-8"?>
<p:tagLst xmlns:p="http://schemas.openxmlformats.org/presentationml/2006/main">
  <p:tag name="KSO_WM_BEAUTIFY_FLAG" val=""/>
</p:tagLst>
</file>

<file path=ppt/tags/tag5167.xml><?xml version="1.0" encoding="utf-8"?>
<p:tagLst xmlns:p="http://schemas.openxmlformats.org/presentationml/2006/main">
  <p:tag name="KSO_WM_BEAUTIFY_FLAG" val=""/>
</p:tagLst>
</file>

<file path=ppt/tags/tag5168.xml><?xml version="1.0" encoding="utf-8"?>
<p:tagLst xmlns:p="http://schemas.openxmlformats.org/presentationml/2006/main">
  <p:tag name="KSO_WM_BEAUTIFY_FLAG" val=""/>
</p:tagLst>
</file>

<file path=ppt/tags/tag5169.xml><?xml version="1.0" encoding="utf-8"?>
<p:tagLst xmlns:p="http://schemas.openxmlformats.org/presentationml/2006/main">
  <p:tag name="KSO_WM_BEAUTIFY_FLAG" val=""/>
</p:tagLst>
</file>

<file path=ppt/tags/tag5170.xml><?xml version="1.0" encoding="utf-8"?>
<p:tagLst xmlns:p="http://schemas.openxmlformats.org/presentationml/2006/main">
  <p:tag name="KSO_WM_BEAUTIFY_FLAG" val=""/>
</p:tagLst>
</file>

<file path=ppt/tags/tag5171.xml><?xml version="1.0" encoding="utf-8"?>
<p:tagLst xmlns:p="http://schemas.openxmlformats.org/presentationml/2006/main">
  <p:tag name="KSO_WM_BEAUTIFY_FLAG" val=""/>
</p:tagLst>
</file>

<file path=ppt/tags/tag5172.xml><?xml version="1.0" encoding="utf-8"?>
<p:tagLst xmlns:p="http://schemas.openxmlformats.org/presentationml/2006/main">
  <p:tag name="KSO_WM_BEAUTIFY_FLAG" val=""/>
</p:tagLst>
</file>

<file path=ppt/tags/tag5173.xml><?xml version="1.0" encoding="utf-8"?>
<p:tagLst xmlns:p="http://schemas.openxmlformats.org/presentationml/2006/main">
  <p:tag name="KSO_WM_BEAUTIFY_FLAG" val=""/>
</p:tagLst>
</file>

<file path=ppt/tags/tag5174.xml><?xml version="1.0" encoding="utf-8"?>
<p:tagLst xmlns:p="http://schemas.openxmlformats.org/presentationml/2006/main">
  <p:tag name="KSO_WM_BEAUTIFY_FLAG" val=""/>
</p:tagLst>
</file>

<file path=ppt/tags/tag5175.xml><?xml version="1.0" encoding="utf-8"?>
<p:tagLst xmlns:p="http://schemas.openxmlformats.org/presentationml/2006/main">
  <p:tag name="KSO_WM_BEAUTIFY_FLAG" val=""/>
</p:tagLst>
</file>

<file path=ppt/tags/tag5176.xml><?xml version="1.0" encoding="utf-8"?>
<p:tagLst xmlns:p="http://schemas.openxmlformats.org/presentationml/2006/main">
  <p:tag name="KSO_WM_BEAUTIFY_FLAG" val=""/>
</p:tagLst>
</file>

<file path=ppt/tags/tag5177.xml><?xml version="1.0" encoding="utf-8"?>
<p:tagLst xmlns:p="http://schemas.openxmlformats.org/presentationml/2006/main">
  <p:tag name="KSO_WM_BEAUTIFY_FLAG" val=""/>
</p:tagLst>
</file>

<file path=ppt/tags/tag5178.xml><?xml version="1.0" encoding="utf-8"?>
<p:tagLst xmlns:p="http://schemas.openxmlformats.org/presentationml/2006/main">
  <p:tag name="KSO_WM_BEAUTIFY_FLAG" val=""/>
</p:tagLst>
</file>

<file path=ppt/tags/tag5179.xml><?xml version="1.0" encoding="utf-8"?>
<p:tagLst xmlns:p="http://schemas.openxmlformats.org/presentationml/2006/main">
  <p:tag name="KSO_WM_BEAUTIFY_FLAG" val=""/>
</p:tagLst>
</file>

<file path=ppt/tags/tag5180.xml><?xml version="1.0" encoding="utf-8"?>
<p:tagLst xmlns:p="http://schemas.openxmlformats.org/presentationml/2006/main">
  <p:tag name="KSO_WM_BEAUTIFY_FLAG" val=""/>
</p:tagLst>
</file>

<file path=ppt/tags/tag5181.xml><?xml version="1.0" encoding="utf-8"?>
<p:tagLst xmlns:p="http://schemas.openxmlformats.org/presentationml/2006/main">
  <p:tag name="KSO_WM_BEAUTIFY_FLAG" val=""/>
</p:tagLst>
</file>

<file path=ppt/tags/tag5182.xml><?xml version="1.0" encoding="utf-8"?>
<p:tagLst xmlns:p="http://schemas.openxmlformats.org/presentationml/2006/main">
  <p:tag name="KSO_WM_BEAUTIFY_FLAG" val=""/>
</p:tagLst>
</file>

<file path=ppt/tags/tag5183.xml><?xml version="1.0" encoding="utf-8"?>
<p:tagLst xmlns:p="http://schemas.openxmlformats.org/presentationml/2006/main">
  <p:tag name="KSO_WM_BEAUTIFY_FLAG" val=""/>
</p:tagLst>
</file>

<file path=ppt/tags/tag5184.xml><?xml version="1.0" encoding="utf-8"?>
<p:tagLst xmlns:p="http://schemas.openxmlformats.org/presentationml/2006/main">
  <p:tag name="KSO_WM_BEAUTIFY_FLAG" val=""/>
</p:tagLst>
</file>

<file path=ppt/tags/tag5185.xml><?xml version="1.0" encoding="utf-8"?>
<p:tagLst xmlns:p="http://schemas.openxmlformats.org/presentationml/2006/main">
  <p:tag name="KSO_WM_BEAUTIFY_FLAG" val=""/>
</p:tagLst>
</file>

<file path=ppt/tags/tag5186.xml><?xml version="1.0" encoding="utf-8"?>
<p:tagLst xmlns:p="http://schemas.openxmlformats.org/presentationml/2006/main">
  <p:tag name="KSO_WM_BEAUTIFY_FLAG" val=""/>
</p:tagLst>
</file>

<file path=ppt/tags/tag5187.xml><?xml version="1.0" encoding="utf-8"?>
<p:tagLst xmlns:p="http://schemas.openxmlformats.org/presentationml/2006/main">
  <p:tag name="KSO_WM_BEAUTIFY_FLAG" val=""/>
</p:tagLst>
</file>

<file path=ppt/tags/tag5188.xml><?xml version="1.0" encoding="utf-8"?>
<p:tagLst xmlns:p="http://schemas.openxmlformats.org/presentationml/2006/main">
  <p:tag name="KSO_WM_BEAUTIFY_FLAG" val=""/>
</p:tagLst>
</file>

<file path=ppt/tags/tag5189.xml><?xml version="1.0" encoding="utf-8"?>
<p:tagLst xmlns:p="http://schemas.openxmlformats.org/presentationml/2006/main">
  <p:tag name="KSO_WM_BEAUTIFY_FLAG" val=""/>
</p:tagLst>
</file>

<file path=ppt/tags/tag5190.xml><?xml version="1.0" encoding="utf-8"?>
<p:tagLst xmlns:p="http://schemas.openxmlformats.org/presentationml/2006/main">
  <p:tag name="KSO_WM_BEAUTIFY_FLAG" val=""/>
</p:tagLst>
</file>

<file path=ppt/tags/tag5191.xml><?xml version="1.0" encoding="utf-8"?>
<p:tagLst xmlns:p="http://schemas.openxmlformats.org/presentationml/2006/main">
  <p:tag name="KSO_WM_BEAUTIFY_FLAG" val=""/>
</p:tagLst>
</file>

<file path=ppt/tags/tag5192.xml><?xml version="1.0" encoding="utf-8"?>
<p:tagLst xmlns:p="http://schemas.openxmlformats.org/presentationml/2006/main">
  <p:tag name="KSO_WM_BEAUTIFY_FLAG" val=""/>
</p:tagLst>
</file>

<file path=ppt/tags/tag5193.xml><?xml version="1.0" encoding="utf-8"?>
<p:tagLst xmlns:p="http://schemas.openxmlformats.org/presentationml/2006/main">
  <p:tag name="KSO_WM_BEAUTIFY_FLAG" val=""/>
</p:tagLst>
</file>

<file path=ppt/tags/tag5194.xml><?xml version="1.0" encoding="utf-8"?>
<p:tagLst xmlns:p="http://schemas.openxmlformats.org/presentationml/2006/main">
  <p:tag name="KSO_WM_BEAUTIFY_FLAG" val=""/>
</p:tagLst>
</file>

<file path=ppt/tags/tag5195.xml><?xml version="1.0" encoding="utf-8"?>
<p:tagLst xmlns:p="http://schemas.openxmlformats.org/presentationml/2006/main">
  <p:tag name="KSO_WM_BEAUTIFY_FLAG" val=""/>
</p:tagLst>
</file>

<file path=ppt/tags/tag5196.xml><?xml version="1.0" encoding="utf-8"?>
<p:tagLst xmlns:p="http://schemas.openxmlformats.org/presentationml/2006/main">
  <p:tag name="KSO_WM_BEAUTIFY_FLAG" val=""/>
</p:tagLst>
</file>

<file path=ppt/tags/tag5197.xml><?xml version="1.0" encoding="utf-8"?>
<p:tagLst xmlns:p="http://schemas.openxmlformats.org/presentationml/2006/main">
  <p:tag name="KSO_WM_BEAUTIFY_FLAG" val=""/>
</p:tagLst>
</file>

<file path=ppt/tags/tag5198.xml><?xml version="1.0" encoding="utf-8"?>
<p:tagLst xmlns:p="http://schemas.openxmlformats.org/presentationml/2006/main">
  <p:tag name="KSO_WM_BEAUTIFY_FLAG" val=""/>
</p:tagLst>
</file>

<file path=ppt/tags/tag5199.xml><?xml version="1.0" encoding="utf-8"?>
<p:tagLst xmlns:p="http://schemas.openxmlformats.org/presentationml/2006/main">
  <p:tag name="KSO_WM_BEAUTIFY_FLAG" val=""/>
</p:tagLst>
</file>

<file path=ppt/tags/tag5200.xml><?xml version="1.0" encoding="utf-8"?>
<p:tagLst xmlns:p="http://schemas.openxmlformats.org/presentationml/2006/main">
  <p:tag name="KSO_WM_BEAUTIFY_FLAG" val=""/>
</p:tagLst>
</file>

<file path=ppt/tags/tag5201.xml><?xml version="1.0" encoding="utf-8"?>
<p:tagLst xmlns:p="http://schemas.openxmlformats.org/presentationml/2006/main">
  <p:tag name="KSO_WM_BEAUTIFY_FLAG" val=""/>
</p:tagLst>
</file>

<file path=ppt/tags/tag5202.xml><?xml version="1.0" encoding="utf-8"?>
<p:tagLst xmlns:p="http://schemas.openxmlformats.org/presentationml/2006/main">
  <p:tag name="KSO_WM_BEAUTIFY_FLAG" val=""/>
</p:tagLst>
</file>

<file path=ppt/tags/tag5203.xml><?xml version="1.0" encoding="utf-8"?>
<p:tagLst xmlns:p="http://schemas.openxmlformats.org/presentationml/2006/main">
  <p:tag name="KSO_WM_BEAUTIFY_FLAG" val=""/>
</p:tagLst>
</file>

<file path=ppt/tags/tag5204.xml><?xml version="1.0" encoding="utf-8"?>
<p:tagLst xmlns:p="http://schemas.openxmlformats.org/presentationml/2006/main">
  <p:tag name="KSO_WM_BEAUTIFY_FLAG" val=""/>
</p:tagLst>
</file>

<file path=ppt/tags/tag5205.xml><?xml version="1.0" encoding="utf-8"?>
<p:tagLst xmlns:p="http://schemas.openxmlformats.org/presentationml/2006/main">
  <p:tag name="KSO_WM_BEAUTIFY_FLAG" val=""/>
</p:tagLst>
</file>

<file path=ppt/tags/tag5206.xml><?xml version="1.0" encoding="utf-8"?>
<p:tagLst xmlns:p="http://schemas.openxmlformats.org/presentationml/2006/main">
  <p:tag name="KSO_WM_BEAUTIFY_FLAG" val=""/>
</p:tagLst>
</file>

<file path=ppt/tags/tag5207.xml><?xml version="1.0" encoding="utf-8"?>
<p:tagLst xmlns:p="http://schemas.openxmlformats.org/presentationml/2006/main">
  <p:tag name="KSO_WM_BEAUTIFY_FLAG" val=""/>
</p:tagLst>
</file>

<file path=ppt/tags/tag5208.xml><?xml version="1.0" encoding="utf-8"?>
<p:tagLst xmlns:p="http://schemas.openxmlformats.org/presentationml/2006/main">
  <p:tag name="KSO_WM_BEAUTIFY_FLAG" val=""/>
</p:tagLst>
</file>

<file path=ppt/tags/tag5209.xml><?xml version="1.0" encoding="utf-8"?>
<p:tagLst xmlns:p="http://schemas.openxmlformats.org/presentationml/2006/main">
  <p:tag name="KSO_WM_BEAUTIFY_FLAG" val=""/>
</p:tagLst>
</file>

<file path=ppt/tags/tag5210.xml><?xml version="1.0" encoding="utf-8"?>
<p:tagLst xmlns:p="http://schemas.openxmlformats.org/presentationml/2006/main">
  <p:tag name="KSO_WM_BEAUTIFY_FLAG" val=""/>
</p:tagLst>
</file>

<file path=ppt/tags/tag5211.xml><?xml version="1.0" encoding="utf-8"?>
<p:tagLst xmlns:p="http://schemas.openxmlformats.org/presentationml/2006/main">
  <p:tag name="KSO_WM_BEAUTIFY_FLAG" val=""/>
</p:tagLst>
</file>

<file path=ppt/tags/tag5212.xml><?xml version="1.0" encoding="utf-8"?>
<p:tagLst xmlns:p="http://schemas.openxmlformats.org/presentationml/2006/main">
  <p:tag name="KSO_WM_BEAUTIFY_FLAG" val=""/>
</p:tagLst>
</file>

<file path=ppt/tags/tag5213.xml><?xml version="1.0" encoding="utf-8"?>
<p:tagLst xmlns:p="http://schemas.openxmlformats.org/presentationml/2006/main">
  <p:tag name="KSO_WM_BEAUTIFY_FLAG" val=""/>
</p:tagLst>
</file>

<file path=ppt/tags/tag5214.xml><?xml version="1.0" encoding="utf-8"?>
<p:tagLst xmlns:p="http://schemas.openxmlformats.org/presentationml/2006/main">
  <p:tag name="KSO_WM_BEAUTIFY_FLAG" val=""/>
</p:tagLst>
</file>

<file path=ppt/tags/tag5215.xml><?xml version="1.0" encoding="utf-8"?>
<p:tagLst xmlns:p="http://schemas.openxmlformats.org/presentationml/2006/main">
  <p:tag name="KSO_WM_BEAUTIFY_FLAG" val=""/>
</p:tagLst>
</file>

<file path=ppt/tags/tag5216.xml><?xml version="1.0" encoding="utf-8"?>
<p:tagLst xmlns:p="http://schemas.openxmlformats.org/presentationml/2006/main">
  <p:tag name="KSO_WM_BEAUTIFY_FLAG" val=""/>
</p:tagLst>
</file>

<file path=ppt/tags/tag5217.xml><?xml version="1.0" encoding="utf-8"?>
<p:tagLst xmlns:p="http://schemas.openxmlformats.org/presentationml/2006/main">
  <p:tag name="KSO_WM_BEAUTIFY_FLAG" val=""/>
</p:tagLst>
</file>

<file path=ppt/tags/tag5218.xml><?xml version="1.0" encoding="utf-8"?>
<p:tagLst xmlns:p="http://schemas.openxmlformats.org/presentationml/2006/main">
  <p:tag name="KSO_WM_BEAUTIFY_FLAG" val=""/>
</p:tagLst>
</file>

<file path=ppt/tags/tag5219.xml><?xml version="1.0" encoding="utf-8"?>
<p:tagLst xmlns:p="http://schemas.openxmlformats.org/presentationml/2006/main">
  <p:tag name="KSO_WM_BEAUTIFY_FLAG" val=""/>
</p:tagLst>
</file>

<file path=ppt/tags/tag5220.xml><?xml version="1.0" encoding="utf-8"?>
<p:tagLst xmlns:p="http://schemas.openxmlformats.org/presentationml/2006/main">
  <p:tag name="KSO_WM_BEAUTIFY_FLAG" val=""/>
</p:tagLst>
</file>

<file path=ppt/tags/tag5221.xml><?xml version="1.0" encoding="utf-8"?>
<p:tagLst xmlns:p="http://schemas.openxmlformats.org/presentationml/2006/main">
  <p:tag name="KSO_WM_BEAUTIFY_FLAG" val=""/>
</p:tagLst>
</file>

<file path=ppt/tags/tag5222.xml><?xml version="1.0" encoding="utf-8"?>
<p:tagLst xmlns:p="http://schemas.openxmlformats.org/presentationml/2006/main">
  <p:tag name="KSO_WM_BEAUTIFY_FLAG" val=""/>
</p:tagLst>
</file>

<file path=ppt/tags/tag5223.xml><?xml version="1.0" encoding="utf-8"?>
<p:tagLst xmlns:p="http://schemas.openxmlformats.org/presentationml/2006/main">
  <p:tag name="KSO_WM_BEAUTIFY_FLAG" val=""/>
</p:tagLst>
</file>

<file path=ppt/tags/tag5224.xml><?xml version="1.0" encoding="utf-8"?>
<p:tagLst xmlns:p="http://schemas.openxmlformats.org/presentationml/2006/main">
  <p:tag name="KSO_WM_BEAUTIFY_FLAG" val=""/>
</p:tagLst>
</file>

<file path=ppt/tags/tag5225.xml><?xml version="1.0" encoding="utf-8"?>
<p:tagLst xmlns:p="http://schemas.openxmlformats.org/presentationml/2006/main">
  <p:tag name="KSO_WM_BEAUTIFY_FLAG" val=""/>
</p:tagLst>
</file>

<file path=ppt/tags/tag5226.xml><?xml version="1.0" encoding="utf-8"?>
<p:tagLst xmlns:p="http://schemas.openxmlformats.org/presentationml/2006/main">
  <p:tag name="KSO_WM_BEAUTIFY_FLAG" val=""/>
</p:tagLst>
</file>

<file path=ppt/tags/tag5227.xml><?xml version="1.0" encoding="utf-8"?>
<p:tagLst xmlns:p="http://schemas.openxmlformats.org/presentationml/2006/main">
  <p:tag name="KSO_WM_BEAUTIFY_FLAG" val=""/>
</p:tagLst>
</file>

<file path=ppt/tags/tag5228.xml><?xml version="1.0" encoding="utf-8"?>
<p:tagLst xmlns:p="http://schemas.openxmlformats.org/presentationml/2006/main">
  <p:tag name="KSO_WM_BEAUTIFY_FLAG" val=""/>
</p:tagLst>
</file>

<file path=ppt/tags/tag5229.xml><?xml version="1.0" encoding="utf-8"?>
<p:tagLst xmlns:p="http://schemas.openxmlformats.org/presentationml/2006/main">
  <p:tag name="KSO_WM_BEAUTIFY_FLAG" val=""/>
</p:tagLst>
</file>

<file path=ppt/tags/tag5230.xml><?xml version="1.0" encoding="utf-8"?>
<p:tagLst xmlns:p="http://schemas.openxmlformats.org/presentationml/2006/main">
  <p:tag name="KSO_WM_BEAUTIFY_FLAG" val=""/>
</p:tagLst>
</file>

<file path=ppt/tags/tag5231.xml><?xml version="1.0" encoding="utf-8"?>
<p:tagLst xmlns:p="http://schemas.openxmlformats.org/presentationml/2006/main">
  <p:tag name="KSO_WM_BEAUTIFY_FLAG" val=""/>
</p:tagLst>
</file>

<file path=ppt/tags/tag5232.xml><?xml version="1.0" encoding="utf-8"?>
<p:tagLst xmlns:p="http://schemas.openxmlformats.org/presentationml/2006/main">
  <p:tag name="KSO_WM_BEAUTIFY_FLAG" val=""/>
</p:tagLst>
</file>

<file path=ppt/tags/tag5233.xml><?xml version="1.0" encoding="utf-8"?>
<p:tagLst xmlns:p="http://schemas.openxmlformats.org/presentationml/2006/main">
  <p:tag name="KSO_WM_BEAUTIFY_FLAG" val=""/>
</p:tagLst>
</file>

<file path=ppt/tags/tag5234.xml><?xml version="1.0" encoding="utf-8"?>
<p:tagLst xmlns:p="http://schemas.openxmlformats.org/presentationml/2006/main">
  <p:tag name="KSO_WM_BEAUTIFY_FLAG" val=""/>
</p:tagLst>
</file>

<file path=ppt/tags/tag5235.xml><?xml version="1.0" encoding="utf-8"?>
<p:tagLst xmlns:p="http://schemas.openxmlformats.org/presentationml/2006/main">
  <p:tag name="KSO_WM_BEAUTIFY_FLAG" val=""/>
</p:tagLst>
</file>

<file path=ppt/tags/tag5236.xml><?xml version="1.0" encoding="utf-8"?>
<p:tagLst xmlns:p="http://schemas.openxmlformats.org/presentationml/2006/main">
  <p:tag name="KSO_WM_BEAUTIFY_FLAG" val=""/>
</p:tagLst>
</file>

<file path=ppt/tags/tag5237.xml><?xml version="1.0" encoding="utf-8"?>
<p:tagLst xmlns:p="http://schemas.openxmlformats.org/presentationml/2006/main">
  <p:tag name="KSO_WM_BEAUTIFY_FLAG" val=""/>
</p:tagLst>
</file>

<file path=ppt/tags/tag5238.xml><?xml version="1.0" encoding="utf-8"?>
<p:tagLst xmlns:p="http://schemas.openxmlformats.org/presentationml/2006/main">
  <p:tag name="KSO_WM_BEAUTIFY_FLAG" val=""/>
</p:tagLst>
</file>

<file path=ppt/tags/tag5239.xml><?xml version="1.0" encoding="utf-8"?>
<p:tagLst xmlns:p="http://schemas.openxmlformats.org/presentationml/2006/main">
  <p:tag name="KSO_WM_BEAUTIFY_FLAG" val=""/>
</p:tagLst>
</file>

<file path=ppt/tags/tag5240.xml><?xml version="1.0" encoding="utf-8"?>
<p:tagLst xmlns:p="http://schemas.openxmlformats.org/presentationml/2006/main">
  <p:tag name="KSO_WM_BEAUTIFY_FLAG" val=""/>
</p:tagLst>
</file>

<file path=ppt/tags/tag5241.xml><?xml version="1.0" encoding="utf-8"?>
<p:tagLst xmlns:p="http://schemas.openxmlformats.org/presentationml/2006/main">
  <p:tag name="KSO_WM_BEAUTIFY_FLAG" val=""/>
</p:tagLst>
</file>

<file path=ppt/tags/tag5242.xml><?xml version="1.0" encoding="utf-8"?>
<p:tagLst xmlns:p="http://schemas.openxmlformats.org/presentationml/2006/main">
  <p:tag name="KSO_WM_BEAUTIFY_FLAG" val=""/>
</p:tagLst>
</file>

<file path=ppt/tags/tag5243.xml><?xml version="1.0" encoding="utf-8"?>
<p:tagLst xmlns:p="http://schemas.openxmlformats.org/presentationml/2006/main">
  <p:tag name="KSO_WM_BEAUTIFY_FLAG" val=""/>
</p:tagLst>
</file>

<file path=ppt/tags/tag5244.xml><?xml version="1.0" encoding="utf-8"?>
<p:tagLst xmlns:p="http://schemas.openxmlformats.org/presentationml/2006/main">
  <p:tag name="KSO_WM_BEAUTIFY_FLAG" val=""/>
</p:tagLst>
</file>

<file path=ppt/tags/tag5245.xml><?xml version="1.0" encoding="utf-8"?>
<p:tagLst xmlns:p="http://schemas.openxmlformats.org/presentationml/2006/main">
  <p:tag name="KSO_WM_BEAUTIFY_FLAG" val=""/>
</p:tagLst>
</file>

<file path=ppt/tags/tag5246.xml><?xml version="1.0" encoding="utf-8"?>
<p:tagLst xmlns:p="http://schemas.openxmlformats.org/presentationml/2006/main">
  <p:tag name="KSO_WM_BEAUTIFY_FLAG" val=""/>
</p:tagLst>
</file>

<file path=ppt/tags/tag5247.xml><?xml version="1.0" encoding="utf-8"?>
<p:tagLst xmlns:p="http://schemas.openxmlformats.org/presentationml/2006/main">
  <p:tag name="KSO_WM_BEAUTIFY_FLAG" val=""/>
</p:tagLst>
</file>

<file path=ppt/tags/tag5248.xml><?xml version="1.0" encoding="utf-8"?>
<p:tagLst xmlns:p="http://schemas.openxmlformats.org/presentationml/2006/main">
  <p:tag name="KSO_WM_BEAUTIFY_FLAG" val=""/>
</p:tagLst>
</file>

<file path=ppt/tags/tag5249.xml><?xml version="1.0" encoding="utf-8"?>
<p:tagLst xmlns:p="http://schemas.openxmlformats.org/presentationml/2006/main">
  <p:tag name="KSO_WM_BEAUTIFY_FLAG" val=""/>
</p:tagLst>
</file>

<file path=ppt/tags/tag5250.xml><?xml version="1.0" encoding="utf-8"?>
<p:tagLst xmlns:p="http://schemas.openxmlformats.org/presentationml/2006/main">
  <p:tag name="KSO_WM_BEAUTIFY_FLAG" val=""/>
</p:tagLst>
</file>

<file path=ppt/tags/tag5251.xml><?xml version="1.0" encoding="utf-8"?>
<p:tagLst xmlns:p="http://schemas.openxmlformats.org/presentationml/2006/main">
  <p:tag name="KSO_WM_BEAUTIFY_FLAG" val=""/>
</p:tagLst>
</file>

<file path=ppt/tags/tag5252.xml><?xml version="1.0" encoding="utf-8"?>
<p:tagLst xmlns:p="http://schemas.openxmlformats.org/presentationml/2006/main">
  <p:tag name="KSO_WM_BEAUTIFY_FLAG" val=""/>
</p:tagLst>
</file>

<file path=ppt/tags/tag5253.xml><?xml version="1.0" encoding="utf-8"?>
<p:tagLst xmlns:p="http://schemas.openxmlformats.org/presentationml/2006/main">
  <p:tag name="KSO_WM_BEAUTIFY_FLAG" val=""/>
</p:tagLst>
</file>

<file path=ppt/tags/tag5254.xml><?xml version="1.0" encoding="utf-8"?>
<p:tagLst xmlns:p="http://schemas.openxmlformats.org/presentationml/2006/main">
  <p:tag name="KSO_WM_BEAUTIFY_FLAG" val=""/>
</p:tagLst>
</file>

<file path=ppt/tags/tag5255.xml><?xml version="1.0" encoding="utf-8"?>
<p:tagLst xmlns:p="http://schemas.openxmlformats.org/presentationml/2006/main">
  <p:tag name="KSO_WM_BEAUTIFY_FLAG" val=""/>
</p:tagLst>
</file>

<file path=ppt/tags/tag5256.xml><?xml version="1.0" encoding="utf-8"?>
<p:tagLst xmlns:p="http://schemas.openxmlformats.org/presentationml/2006/main">
  <p:tag name="KSO_WM_BEAUTIFY_FLAG" val=""/>
</p:tagLst>
</file>

<file path=ppt/tags/tag5257.xml><?xml version="1.0" encoding="utf-8"?>
<p:tagLst xmlns:p="http://schemas.openxmlformats.org/presentationml/2006/main">
  <p:tag name="KSO_WM_BEAUTIFY_FLAG" val=""/>
</p:tagLst>
</file>

<file path=ppt/tags/tag5258.xml><?xml version="1.0" encoding="utf-8"?>
<p:tagLst xmlns:p="http://schemas.openxmlformats.org/presentationml/2006/main">
  <p:tag name="KSO_WM_BEAUTIFY_FLAG" val=""/>
</p:tagLst>
</file>

<file path=ppt/tags/tag5259.xml><?xml version="1.0" encoding="utf-8"?>
<p:tagLst xmlns:p="http://schemas.openxmlformats.org/presentationml/2006/main">
  <p:tag name="KSO_WM_BEAUTIFY_FLAG" val=""/>
</p:tagLst>
</file>

<file path=ppt/tags/tag5260.xml><?xml version="1.0" encoding="utf-8"?>
<p:tagLst xmlns:p="http://schemas.openxmlformats.org/presentationml/2006/main">
  <p:tag name="KSO_WM_BEAUTIFY_FLAG" val=""/>
</p:tagLst>
</file>

<file path=ppt/tags/tag5261.xml><?xml version="1.0" encoding="utf-8"?>
<p:tagLst xmlns:p="http://schemas.openxmlformats.org/presentationml/2006/main">
  <p:tag name="KSO_WM_BEAUTIFY_FLAG" val=""/>
</p:tagLst>
</file>

<file path=ppt/tags/tag5262.xml><?xml version="1.0" encoding="utf-8"?>
<p:tagLst xmlns:p="http://schemas.openxmlformats.org/presentationml/2006/main">
  <p:tag name="KSO_WM_BEAUTIFY_FLAG" val=""/>
</p:tagLst>
</file>

<file path=ppt/tags/tag5263.xml><?xml version="1.0" encoding="utf-8"?>
<p:tagLst xmlns:p="http://schemas.openxmlformats.org/presentationml/2006/main">
  <p:tag name="KSO_WM_BEAUTIFY_FLAG" val=""/>
</p:tagLst>
</file>

<file path=ppt/tags/tag5264.xml><?xml version="1.0" encoding="utf-8"?>
<p:tagLst xmlns:p="http://schemas.openxmlformats.org/presentationml/2006/main">
  <p:tag name="KSO_WM_BEAUTIFY_FLAG" val=""/>
</p:tagLst>
</file>

<file path=ppt/tags/tag5265.xml><?xml version="1.0" encoding="utf-8"?>
<p:tagLst xmlns:p="http://schemas.openxmlformats.org/presentationml/2006/main">
  <p:tag name="KSO_WM_BEAUTIFY_FLAG" val=""/>
</p:tagLst>
</file>

<file path=ppt/tags/tag5266.xml><?xml version="1.0" encoding="utf-8"?>
<p:tagLst xmlns:p="http://schemas.openxmlformats.org/presentationml/2006/main">
  <p:tag name="KSO_WM_BEAUTIFY_FLAG" val=""/>
</p:tagLst>
</file>

<file path=ppt/tags/tag5267.xml><?xml version="1.0" encoding="utf-8"?>
<p:tagLst xmlns:p="http://schemas.openxmlformats.org/presentationml/2006/main">
  <p:tag name="KSO_WM_BEAUTIFY_FLAG" val=""/>
</p:tagLst>
</file>

<file path=ppt/tags/tag5268.xml><?xml version="1.0" encoding="utf-8"?>
<p:tagLst xmlns:p="http://schemas.openxmlformats.org/presentationml/2006/main">
  <p:tag name="KSO_WM_BEAUTIFY_FLAG" val=""/>
</p:tagLst>
</file>

<file path=ppt/tags/tag5269.xml><?xml version="1.0" encoding="utf-8"?>
<p:tagLst xmlns:p="http://schemas.openxmlformats.org/presentationml/2006/main">
  <p:tag name="KSO_WM_BEAUTIFY_FLAG" val=""/>
</p:tagLst>
</file>

<file path=ppt/tags/tag5270.xml><?xml version="1.0" encoding="utf-8"?>
<p:tagLst xmlns:p="http://schemas.openxmlformats.org/presentationml/2006/main">
  <p:tag name="KSO_WM_BEAUTIFY_FLAG" val=""/>
</p:tagLst>
</file>

<file path=ppt/tags/tag5271.xml><?xml version="1.0" encoding="utf-8"?>
<p:tagLst xmlns:p="http://schemas.openxmlformats.org/presentationml/2006/main">
  <p:tag name="KSO_WM_BEAUTIFY_FLAG" val=""/>
</p:tagLst>
</file>

<file path=ppt/tags/tag5272.xml><?xml version="1.0" encoding="utf-8"?>
<p:tagLst xmlns:p="http://schemas.openxmlformats.org/presentationml/2006/main">
  <p:tag name="KSO_WM_BEAUTIFY_FLAG" val=""/>
</p:tagLst>
</file>

<file path=ppt/tags/tag5273.xml><?xml version="1.0" encoding="utf-8"?>
<p:tagLst xmlns:p="http://schemas.openxmlformats.org/presentationml/2006/main">
  <p:tag name="KSO_WM_BEAUTIFY_FLAG" val=""/>
</p:tagLst>
</file>

<file path=ppt/tags/tag5274.xml><?xml version="1.0" encoding="utf-8"?>
<p:tagLst xmlns:p="http://schemas.openxmlformats.org/presentationml/2006/main">
  <p:tag name="KSO_WM_BEAUTIFY_FLAG" val=""/>
</p:tagLst>
</file>

<file path=ppt/tags/tag5275.xml><?xml version="1.0" encoding="utf-8"?>
<p:tagLst xmlns:p="http://schemas.openxmlformats.org/presentationml/2006/main">
  <p:tag name="KSO_WM_BEAUTIFY_FLAG" val=""/>
</p:tagLst>
</file>

<file path=ppt/tags/tag5276.xml><?xml version="1.0" encoding="utf-8"?>
<p:tagLst xmlns:p="http://schemas.openxmlformats.org/presentationml/2006/main">
  <p:tag name="KSO_WM_BEAUTIFY_FLAG" val=""/>
</p:tagLst>
</file>

<file path=ppt/tags/tag5277.xml><?xml version="1.0" encoding="utf-8"?>
<p:tagLst xmlns:p="http://schemas.openxmlformats.org/presentationml/2006/main">
  <p:tag name="KSO_WM_BEAUTIFY_FLAG" val=""/>
</p:tagLst>
</file>

<file path=ppt/tags/tag5278.xml><?xml version="1.0" encoding="utf-8"?>
<p:tagLst xmlns:p="http://schemas.openxmlformats.org/presentationml/2006/main">
  <p:tag name="KSO_WM_BEAUTIFY_FLAG" val=""/>
</p:tagLst>
</file>

<file path=ppt/tags/tag5279.xml><?xml version="1.0" encoding="utf-8"?>
<p:tagLst xmlns:p="http://schemas.openxmlformats.org/presentationml/2006/main">
  <p:tag name="KSO_WM_BEAUTIFY_FLAG" val=""/>
</p:tagLst>
</file>

<file path=ppt/tags/tag5280.xml><?xml version="1.0" encoding="utf-8"?>
<p:tagLst xmlns:p="http://schemas.openxmlformats.org/presentationml/2006/main">
  <p:tag name="KSO_WM_BEAUTIFY_FLAG" val=""/>
</p:tagLst>
</file>

<file path=ppt/tags/tag5281.xml><?xml version="1.0" encoding="utf-8"?>
<p:tagLst xmlns:p="http://schemas.openxmlformats.org/presentationml/2006/main">
  <p:tag name="KSO_WM_BEAUTIFY_FLAG" val=""/>
</p:tagLst>
</file>

<file path=ppt/tags/tag5282.xml><?xml version="1.0" encoding="utf-8"?>
<p:tagLst xmlns:p="http://schemas.openxmlformats.org/presentationml/2006/main">
  <p:tag name="KSO_WM_BEAUTIFY_FLAG" val=""/>
</p:tagLst>
</file>

<file path=ppt/tags/tag5283.xml><?xml version="1.0" encoding="utf-8"?>
<p:tagLst xmlns:p="http://schemas.openxmlformats.org/presentationml/2006/main">
  <p:tag name="KSO_WM_BEAUTIFY_FLAG" val=""/>
</p:tagLst>
</file>

<file path=ppt/tags/tag5284.xml><?xml version="1.0" encoding="utf-8"?>
<p:tagLst xmlns:p="http://schemas.openxmlformats.org/presentationml/2006/main">
  <p:tag name="KSO_WM_BEAUTIFY_FLAG" val=""/>
</p:tagLst>
</file>

<file path=ppt/tags/tag5285.xml><?xml version="1.0" encoding="utf-8"?>
<p:tagLst xmlns:p="http://schemas.openxmlformats.org/presentationml/2006/main">
  <p:tag name="KSO_WM_BEAUTIFY_FLAG" val=""/>
</p:tagLst>
</file>

<file path=ppt/tags/tag5286.xml><?xml version="1.0" encoding="utf-8"?>
<p:tagLst xmlns:p="http://schemas.openxmlformats.org/presentationml/2006/main">
  <p:tag name="KSO_WM_BEAUTIFY_FLAG" val=""/>
</p:tagLst>
</file>

<file path=ppt/tags/tag5287.xml><?xml version="1.0" encoding="utf-8"?>
<p:tagLst xmlns:p="http://schemas.openxmlformats.org/presentationml/2006/main">
  <p:tag name="KSO_WM_BEAUTIFY_FLAG" val=""/>
</p:tagLst>
</file>

<file path=ppt/tags/tag5288.xml><?xml version="1.0" encoding="utf-8"?>
<p:tagLst xmlns:p="http://schemas.openxmlformats.org/presentationml/2006/main">
  <p:tag name="KSO_WM_BEAUTIFY_FLAG" val=""/>
</p:tagLst>
</file>

<file path=ppt/tags/tag5289.xml><?xml version="1.0" encoding="utf-8"?>
<p:tagLst xmlns:p="http://schemas.openxmlformats.org/presentationml/2006/main">
  <p:tag name="KSO_WM_BEAUTIFY_FLAG" val=""/>
</p:tagLst>
</file>

<file path=ppt/tags/tag5290.xml><?xml version="1.0" encoding="utf-8"?>
<p:tagLst xmlns:p="http://schemas.openxmlformats.org/presentationml/2006/main">
  <p:tag name="KSO_WM_BEAUTIFY_FLAG" val=""/>
</p:tagLst>
</file>

<file path=ppt/tags/tag5291.xml><?xml version="1.0" encoding="utf-8"?>
<p:tagLst xmlns:p="http://schemas.openxmlformats.org/presentationml/2006/main">
  <p:tag name="KSO_WM_BEAUTIFY_FLAG" val=""/>
</p:tagLst>
</file>

<file path=ppt/tags/tag5292.xml><?xml version="1.0" encoding="utf-8"?>
<p:tagLst xmlns:p="http://schemas.openxmlformats.org/presentationml/2006/main">
  <p:tag name="KSO_WM_BEAUTIFY_FLAG" val=""/>
</p:tagLst>
</file>

<file path=ppt/tags/tag5293.xml><?xml version="1.0" encoding="utf-8"?>
<p:tagLst xmlns:p="http://schemas.openxmlformats.org/presentationml/2006/main">
  <p:tag name="KSO_WM_BEAUTIFY_FLAG" val=""/>
</p:tagLst>
</file>

<file path=ppt/tags/tag5294.xml><?xml version="1.0" encoding="utf-8"?>
<p:tagLst xmlns:p="http://schemas.openxmlformats.org/presentationml/2006/main">
  <p:tag name="KSO_WM_BEAUTIFY_FLAG" val=""/>
</p:tagLst>
</file>

<file path=ppt/tags/tag5295.xml><?xml version="1.0" encoding="utf-8"?>
<p:tagLst xmlns:p="http://schemas.openxmlformats.org/presentationml/2006/main">
  <p:tag name="KSO_WM_BEAUTIFY_FLAG" val=""/>
</p:tagLst>
</file>

<file path=ppt/tags/tag5296.xml><?xml version="1.0" encoding="utf-8"?>
<p:tagLst xmlns:p="http://schemas.openxmlformats.org/presentationml/2006/main">
  <p:tag name="KSO_WM_BEAUTIFY_FLAG" val=""/>
</p:tagLst>
</file>

<file path=ppt/tags/tag5297.xml><?xml version="1.0" encoding="utf-8"?>
<p:tagLst xmlns:p="http://schemas.openxmlformats.org/presentationml/2006/main">
  <p:tag name="KSO_WM_BEAUTIFY_FLAG" val=""/>
</p:tagLst>
</file>

<file path=ppt/tags/tag5298.xml><?xml version="1.0" encoding="utf-8"?>
<p:tagLst xmlns:p="http://schemas.openxmlformats.org/presentationml/2006/main">
  <p:tag name="KSO_WM_BEAUTIFY_FLAG" val=""/>
</p:tagLst>
</file>

<file path=ppt/tags/tag5299.xml><?xml version="1.0" encoding="utf-8"?>
<p:tagLst xmlns:p="http://schemas.openxmlformats.org/presentationml/2006/main">
  <p:tag name="KSO_WM_BEAUTIFY_FLAG" val=""/>
</p:tagLst>
</file>

<file path=ppt/tags/tag5300.xml><?xml version="1.0" encoding="utf-8"?>
<p:tagLst xmlns:p="http://schemas.openxmlformats.org/presentationml/2006/main">
  <p:tag name="KSO_WM_BEAUTIFY_FLAG" val=""/>
</p:tagLst>
</file>

<file path=ppt/tags/tag5301.xml><?xml version="1.0" encoding="utf-8"?>
<p:tagLst xmlns:p="http://schemas.openxmlformats.org/presentationml/2006/main">
  <p:tag name="KSO_WM_BEAUTIFY_FLAG" val=""/>
</p:tagLst>
</file>

<file path=ppt/tags/tag5302.xml><?xml version="1.0" encoding="utf-8"?>
<p:tagLst xmlns:p="http://schemas.openxmlformats.org/presentationml/2006/main">
  <p:tag name="KSO_WM_BEAUTIFY_FLAG" val=""/>
</p:tagLst>
</file>

<file path=ppt/tags/tag5303.xml><?xml version="1.0" encoding="utf-8"?>
<p:tagLst xmlns:p="http://schemas.openxmlformats.org/presentationml/2006/main">
  <p:tag name="KSO_WM_BEAUTIFY_FLAG" val=""/>
</p:tagLst>
</file>

<file path=ppt/tags/tag5304.xml><?xml version="1.0" encoding="utf-8"?>
<p:tagLst xmlns:p="http://schemas.openxmlformats.org/presentationml/2006/main">
  <p:tag name="KSO_WM_BEAUTIFY_FLAG" val=""/>
</p:tagLst>
</file>

<file path=ppt/tags/tag5305.xml><?xml version="1.0" encoding="utf-8"?>
<p:tagLst xmlns:p="http://schemas.openxmlformats.org/presentationml/2006/main">
  <p:tag name="KSO_WM_BEAUTIFY_FLAG" val=""/>
</p:tagLst>
</file>

<file path=ppt/tags/tag5306.xml><?xml version="1.0" encoding="utf-8"?>
<p:tagLst xmlns:p="http://schemas.openxmlformats.org/presentationml/2006/main">
  <p:tag name="KSO_WM_BEAUTIFY_FLAG" val=""/>
</p:tagLst>
</file>

<file path=ppt/tags/tag5307.xml><?xml version="1.0" encoding="utf-8"?>
<p:tagLst xmlns:p="http://schemas.openxmlformats.org/presentationml/2006/main">
  <p:tag name="KSO_WM_BEAUTIFY_FLAG" val=""/>
</p:tagLst>
</file>

<file path=ppt/tags/tag5308.xml><?xml version="1.0" encoding="utf-8"?>
<p:tagLst xmlns:p="http://schemas.openxmlformats.org/presentationml/2006/main">
  <p:tag name="KSO_WM_BEAUTIFY_FLAG" val=""/>
</p:tagLst>
</file>

<file path=ppt/tags/tag5309.xml><?xml version="1.0" encoding="utf-8"?>
<p:tagLst xmlns:p="http://schemas.openxmlformats.org/presentationml/2006/main">
  <p:tag name="KSO_WM_BEAUTIFY_FLAG" val=""/>
</p:tagLst>
</file>

<file path=ppt/tags/tag5310.xml><?xml version="1.0" encoding="utf-8"?>
<p:tagLst xmlns:p="http://schemas.openxmlformats.org/presentationml/2006/main">
  <p:tag name="KSO_WM_BEAUTIFY_FLAG" val=""/>
</p:tagLst>
</file>

<file path=ppt/tags/tag5311.xml><?xml version="1.0" encoding="utf-8"?>
<p:tagLst xmlns:p="http://schemas.openxmlformats.org/presentationml/2006/main">
  <p:tag name="KSO_WM_BEAUTIFY_FLAG" val=""/>
</p:tagLst>
</file>

<file path=ppt/tags/tag5312.xml><?xml version="1.0" encoding="utf-8"?>
<p:tagLst xmlns:p="http://schemas.openxmlformats.org/presentationml/2006/main">
  <p:tag name="KSO_WM_BEAUTIFY_FLAG" val=""/>
</p:tagLst>
</file>

<file path=ppt/tags/tag5313.xml><?xml version="1.0" encoding="utf-8"?>
<p:tagLst xmlns:p="http://schemas.openxmlformats.org/presentationml/2006/main">
  <p:tag name="KSO_WM_BEAUTIFY_FLAG" val=""/>
</p:tagLst>
</file>

<file path=ppt/tags/tag5314.xml><?xml version="1.0" encoding="utf-8"?>
<p:tagLst xmlns:p="http://schemas.openxmlformats.org/presentationml/2006/main">
  <p:tag name="KSO_WM_BEAUTIFY_FLAG" val=""/>
</p:tagLst>
</file>

<file path=ppt/tags/tag5315.xml><?xml version="1.0" encoding="utf-8"?>
<p:tagLst xmlns:p="http://schemas.openxmlformats.org/presentationml/2006/main">
  <p:tag name="KSO_WM_BEAUTIFY_FLAG" val=""/>
</p:tagLst>
</file>

<file path=ppt/tags/tag5316.xml><?xml version="1.0" encoding="utf-8"?>
<p:tagLst xmlns:p="http://schemas.openxmlformats.org/presentationml/2006/main">
  <p:tag name="KSO_WM_BEAUTIFY_FLAG" val=""/>
</p:tagLst>
</file>

<file path=ppt/tags/tag5317.xml><?xml version="1.0" encoding="utf-8"?>
<p:tagLst xmlns:p="http://schemas.openxmlformats.org/presentationml/2006/main">
  <p:tag name="KSO_WM_BEAUTIFY_FLAG" val=""/>
</p:tagLst>
</file>

<file path=ppt/tags/tag5318.xml><?xml version="1.0" encoding="utf-8"?>
<p:tagLst xmlns:p="http://schemas.openxmlformats.org/presentationml/2006/main">
  <p:tag name="KSO_WM_BEAUTIFY_FLAG" val=""/>
</p:tagLst>
</file>

<file path=ppt/tags/tag5319.xml><?xml version="1.0" encoding="utf-8"?>
<p:tagLst xmlns:p="http://schemas.openxmlformats.org/presentationml/2006/main">
  <p:tag name="KSO_WM_BEAUTIFY_FLAG" val=""/>
</p:tagLst>
</file>

<file path=ppt/tags/tag5320.xml><?xml version="1.0" encoding="utf-8"?>
<p:tagLst xmlns:p="http://schemas.openxmlformats.org/presentationml/2006/main">
  <p:tag name="KSO_WM_BEAUTIFY_FLAG" val=""/>
</p:tagLst>
</file>

<file path=ppt/tags/tag5321.xml><?xml version="1.0" encoding="utf-8"?>
<p:tagLst xmlns:p="http://schemas.openxmlformats.org/presentationml/2006/main">
  <p:tag name="KSO_WM_BEAUTIFY_FLAG" val=""/>
</p:tagLst>
</file>

<file path=ppt/tags/tag5322.xml><?xml version="1.0" encoding="utf-8"?>
<p:tagLst xmlns:p="http://schemas.openxmlformats.org/presentationml/2006/main">
  <p:tag name="KSO_WM_BEAUTIFY_FLAG" val=""/>
</p:tagLst>
</file>

<file path=ppt/tags/tag5323.xml><?xml version="1.0" encoding="utf-8"?>
<p:tagLst xmlns:p="http://schemas.openxmlformats.org/presentationml/2006/main">
  <p:tag name="KSO_WM_BEAUTIFY_FLAG" val=""/>
</p:tagLst>
</file>

<file path=ppt/tags/tag5324.xml><?xml version="1.0" encoding="utf-8"?>
<p:tagLst xmlns:p="http://schemas.openxmlformats.org/presentationml/2006/main">
  <p:tag name="KSO_WM_BEAUTIFY_FLAG" val=""/>
</p:tagLst>
</file>

<file path=ppt/tags/tag5325.xml><?xml version="1.0" encoding="utf-8"?>
<p:tagLst xmlns:p="http://schemas.openxmlformats.org/presentationml/2006/main">
  <p:tag name="KSO_WM_BEAUTIFY_FLAG" val=""/>
</p:tagLst>
</file>

<file path=ppt/tags/tag5326.xml><?xml version="1.0" encoding="utf-8"?>
<p:tagLst xmlns:p="http://schemas.openxmlformats.org/presentationml/2006/main">
  <p:tag name="KSO_WM_BEAUTIFY_FLAG" val=""/>
</p:tagLst>
</file>

<file path=ppt/tags/tag5327.xml><?xml version="1.0" encoding="utf-8"?>
<p:tagLst xmlns:p="http://schemas.openxmlformats.org/presentationml/2006/main">
  <p:tag name="KSO_WM_BEAUTIFY_FLAG" val=""/>
</p:tagLst>
</file>

<file path=ppt/tags/tag5328.xml><?xml version="1.0" encoding="utf-8"?>
<p:tagLst xmlns:p="http://schemas.openxmlformats.org/presentationml/2006/main">
  <p:tag name="KSO_WM_BEAUTIFY_FLAG" val=""/>
</p:tagLst>
</file>

<file path=ppt/tags/tag5329.xml><?xml version="1.0" encoding="utf-8"?>
<p:tagLst xmlns:p="http://schemas.openxmlformats.org/presentationml/2006/main">
  <p:tag name="KSO_WM_BEAUTIFY_FLAG" val=""/>
</p:tagLst>
</file>

<file path=ppt/tags/tag5330.xml><?xml version="1.0" encoding="utf-8"?>
<p:tagLst xmlns:p="http://schemas.openxmlformats.org/presentationml/2006/main">
  <p:tag name="KSO_WM_BEAUTIFY_FLAG" val=""/>
</p:tagLst>
</file>

<file path=ppt/tags/tag5331.xml><?xml version="1.0" encoding="utf-8"?>
<p:tagLst xmlns:p="http://schemas.openxmlformats.org/presentationml/2006/main">
  <p:tag name="KSO_WM_BEAUTIFY_FLAG" val=""/>
</p:tagLst>
</file>

<file path=ppt/tags/tag5332.xml><?xml version="1.0" encoding="utf-8"?>
<p:tagLst xmlns:p="http://schemas.openxmlformats.org/presentationml/2006/main">
  <p:tag name="KSO_WM_BEAUTIFY_FLAG" val=""/>
</p:tagLst>
</file>

<file path=ppt/tags/tag5333.xml><?xml version="1.0" encoding="utf-8"?>
<p:tagLst xmlns:p="http://schemas.openxmlformats.org/presentationml/2006/main">
  <p:tag name="KSO_WM_BEAUTIFY_FLAG" val=""/>
</p:tagLst>
</file>

<file path=ppt/tags/tag5334.xml><?xml version="1.0" encoding="utf-8"?>
<p:tagLst xmlns:p="http://schemas.openxmlformats.org/presentationml/2006/main">
  <p:tag name="KSO_WM_BEAUTIFY_FLAG" val=""/>
</p:tagLst>
</file>

<file path=ppt/tags/tag5335.xml><?xml version="1.0" encoding="utf-8"?>
<p:tagLst xmlns:p="http://schemas.openxmlformats.org/presentationml/2006/main">
  <p:tag name="KSO_WM_BEAUTIFY_FLAG" val=""/>
</p:tagLst>
</file>

<file path=ppt/tags/tag5336.xml><?xml version="1.0" encoding="utf-8"?>
<p:tagLst xmlns:p="http://schemas.openxmlformats.org/presentationml/2006/main">
  <p:tag name="KSO_WM_BEAUTIFY_FLAG" val=""/>
</p:tagLst>
</file>

<file path=ppt/tags/tag5337.xml><?xml version="1.0" encoding="utf-8"?>
<p:tagLst xmlns:p="http://schemas.openxmlformats.org/presentationml/2006/main">
  <p:tag name="KSO_WM_BEAUTIFY_FLAG" val=""/>
</p:tagLst>
</file>

<file path=ppt/tags/tag5338.xml><?xml version="1.0" encoding="utf-8"?>
<p:tagLst xmlns:p="http://schemas.openxmlformats.org/presentationml/2006/main">
  <p:tag name="KSO_WM_BEAUTIFY_FLAG" val=""/>
</p:tagLst>
</file>

<file path=ppt/tags/tag5339.xml><?xml version="1.0" encoding="utf-8"?>
<p:tagLst xmlns:p="http://schemas.openxmlformats.org/presentationml/2006/main">
  <p:tag name="KSO_WM_BEAUTIFY_FLAG" val=""/>
</p:tagLst>
</file>

<file path=ppt/tags/tag5340.xml><?xml version="1.0" encoding="utf-8"?>
<p:tagLst xmlns:p="http://schemas.openxmlformats.org/presentationml/2006/main">
  <p:tag name="KSO_WM_BEAUTIFY_FLAG" val=""/>
</p:tagLst>
</file>

<file path=ppt/tags/tag5341.xml><?xml version="1.0" encoding="utf-8"?>
<p:tagLst xmlns:p="http://schemas.openxmlformats.org/presentationml/2006/main">
  <p:tag name="KSO_WM_BEAUTIFY_FLAG" val=""/>
</p:tagLst>
</file>

<file path=ppt/tags/tag5342.xml><?xml version="1.0" encoding="utf-8"?>
<p:tagLst xmlns:p="http://schemas.openxmlformats.org/presentationml/2006/main">
  <p:tag name="KSO_WM_BEAUTIFY_FLAG" val=""/>
</p:tagLst>
</file>

<file path=ppt/tags/tag5343.xml><?xml version="1.0" encoding="utf-8"?>
<p:tagLst xmlns:p="http://schemas.openxmlformats.org/presentationml/2006/main">
  <p:tag name="KSO_WM_BEAUTIFY_FLAG" val=""/>
</p:tagLst>
</file>

<file path=ppt/tags/tag5344.xml><?xml version="1.0" encoding="utf-8"?>
<p:tagLst xmlns:p="http://schemas.openxmlformats.org/presentationml/2006/main">
  <p:tag name="KSO_WM_BEAUTIFY_FLAG" val=""/>
</p:tagLst>
</file>

<file path=ppt/tags/tag5345.xml><?xml version="1.0" encoding="utf-8"?>
<p:tagLst xmlns:p="http://schemas.openxmlformats.org/presentationml/2006/main">
  <p:tag name="KSO_WM_BEAUTIFY_FLAG" val=""/>
</p:tagLst>
</file>

<file path=ppt/tags/tag5346.xml><?xml version="1.0" encoding="utf-8"?>
<p:tagLst xmlns:p="http://schemas.openxmlformats.org/presentationml/2006/main">
  <p:tag name="KSO_WM_BEAUTIFY_FLAG" val=""/>
</p:tagLst>
</file>

<file path=ppt/tags/tag5347.xml><?xml version="1.0" encoding="utf-8"?>
<p:tagLst xmlns:p="http://schemas.openxmlformats.org/presentationml/2006/main">
  <p:tag name="KSO_WM_BEAUTIFY_FLAG" val=""/>
</p:tagLst>
</file>

<file path=ppt/tags/tag5348.xml><?xml version="1.0" encoding="utf-8"?>
<p:tagLst xmlns:p="http://schemas.openxmlformats.org/presentationml/2006/main">
  <p:tag name="KSO_WM_BEAUTIFY_FLAG" val=""/>
</p:tagLst>
</file>

<file path=ppt/tags/tag5349.xml><?xml version="1.0" encoding="utf-8"?>
<p:tagLst xmlns:p="http://schemas.openxmlformats.org/presentationml/2006/main">
  <p:tag name="KSO_WM_BEAUTIFY_FLAG" val=""/>
</p:tagLst>
</file>

<file path=ppt/tags/tag5350.xml><?xml version="1.0" encoding="utf-8"?>
<p:tagLst xmlns:p="http://schemas.openxmlformats.org/presentationml/2006/main">
  <p:tag name="KSO_WM_BEAUTIFY_FLAG" val=""/>
</p:tagLst>
</file>

<file path=ppt/tags/tag5351.xml><?xml version="1.0" encoding="utf-8"?>
<p:tagLst xmlns:p="http://schemas.openxmlformats.org/presentationml/2006/main">
  <p:tag name="KSO_WM_BEAUTIFY_FLAG" val=""/>
</p:tagLst>
</file>

<file path=ppt/tags/tag5352.xml><?xml version="1.0" encoding="utf-8"?>
<p:tagLst xmlns:p="http://schemas.openxmlformats.org/presentationml/2006/main">
  <p:tag name="KSO_WM_BEAUTIFY_FLAG" val=""/>
</p:tagLst>
</file>

<file path=ppt/tags/tag5353.xml><?xml version="1.0" encoding="utf-8"?>
<p:tagLst xmlns:p="http://schemas.openxmlformats.org/presentationml/2006/main">
  <p:tag name="KSO_WM_BEAUTIFY_FLAG" val=""/>
</p:tagLst>
</file>

<file path=ppt/tags/tag5354.xml><?xml version="1.0" encoding="utf-8"?>
<p:tagLst xmlns:p="http://schemas.openxmlformats.org/presentationml/2006/main">
  <p:tag name="KSO_WM_BEAUTIFY_FLAG" val=""/>
</p:tagLst>
</file>

<file path=ppt/tags/tag5355.xml><?xml version="1.0" encoding="utf-8"?>
<p:tagLst xmlns:p="http://schemas.openxmlformats.org/presentationml/2006/main">
  <p:tag name="KSO_WM_BEAUTIFY_FLAG" val=""/>
</p:tagLst>
</file>

<file path=ppt/tags/tag5356.xml><?xml version="1.0" encoding="utf-8"?>
<p:tagLst xmlns:p="http://schemas.openxmlformats.org/presentationml/2006/main">
  <p:tag name="KSO_WM_BEAUTIFY_FLAG" val=""/>
</p:tagLst>
</file>

<file path=ppt/tags/tag5357.xml><?xml version="1.0" encoding="utf-8"?>
<p:tagLst xmlns:p="http://schemas.openxmlformats.org/presentationml/2006/main">
  <p:tag name="KSO_WM_BEAUTIFY_FLAG" val=""/>
</p:tagLst>
</file>

<file path=ppt/tags/tag5358.xml><?xml version="1.0" encoding="utf-8"?>
<p:tagLst xmlns:p="http://schemas.openxmlformats.org/presentationml/2006/main">
  <p:tag name="KSO_WM_BEAUTIFY_FLAG" val=""/>
</p:tagLst>
</file>

<file path=ppt/tags/tag5359.xml><?xml version="1.0" encoding="utf-8"?>
<p:tagLst xmlns:p="http://schemas.openxmlformats.org/presentationml/2006/main">
  <p:tag name="KSO_WM_BEAUTIFY_FLAG" val=""/>
</p:tagLst>
</file>

<file path=ppt/tags/tag5360.xml><?xml version="1.0" encoding="utf-8"?>
<p:tagLst xmlns:p="http://schemas.openxmlformats.org/presentationml/2006/main">
  <p:tag name="KSO_WM_BEAUTIFY_FLAG" val=""/>
</p:tagLst>
</file>

<file path=ppt/tags/tag5361.xml><?xml version="1.0" encoding="utf-8"?>
<p:tagLst xmlns:p="http://schemas.openxmlformats.org/presentationml/2006/main">
  <p:tag name="KSO_WM_BEAUTIFY_FLAG" val=""/>
</p:tagLst>
</file>

<file path=ppt/tags/tag5362.xml><?xml version="1.0" encoding="utf-8"?>
<p:tagLst xmlns:p="http://schemas.openxmlformats.org/presentationml/2006/main">
  <p:tag name="KSO_WM_BEAUTIFY_FLAG" val=""/>
</p:tagLst>
</file>

<file path=ppt/tags/tag5363.xml><?xml version="1.0" encoding="utf-8"?>
<p:tagLst xmlns:p="http://schemas.openxmlformats.org/presentationml/2006/main">
  <p:tag name="KSO_WM_BEAUTIFY_FLAG" val=""/>
</p:tagLst>
</file>

<file path=ppt/tags/tag5364.xml><?xml version="1.0" encoding="utf-8"?>
<p:tagLst xmlns:p="http://schemas.openxmlformats.org/presentationml/2006/main">
  <p:tag name="KSO_WM_BEAUTIFY_FLAG" val=""/>
</p:tagLst>
</file>

<file path=ppt/tags/tag5365.xml><?xml version="1.0" encoding="utf-8"?>
<p:tagLst xmlns:p="http://schemas.openxmlformats.org/presentationml/2006/main">
  <p:tag name="KSO_WM_BEAUTIFY_FLAG" val=""/>
</p:tagLst>
</file>

<file path=ppt/tags/tag5366.xml><?xml version="1.0" encoding="utf-8"?>
<p:tagLst xmlns:p="http://schemas.openxmlformats.org/presentationml/2006/main">
  <p:tag name="KSO_WM_BEAUTIFY_FLAG" val=""/>
</p:tagLst>
</file>

<file path=ppt/tags/tag5367.xml><?xml version="1.0" encoding="utf-8"?>
<p:tagLst xmlns:p="http://schemas.openxmlformats.org/presentationml/2006/main">
  <p:tag name="KSO_WM_BEAUTIFY_FLAG" val=""/>
</p:tagLst>
</file>

<file path=ppt/tags/tag5368.xml><?xml version="1.0" encoding="utf-8"?>
<p:tagLst xmlns:p="http://schemas.openxmlformats.org/presentationml/2006/main">
  <p:tag name="KSO_WM_BEAUTIFY_FLAG" val=""/>
</p:tagLst>
</file>

<file path=ppt/tags/tag5369.xml><?xml version="1.0" encoding="utf-8"?>
<p:tagLst xmlns:p="http://schemas.openxmlformats.org/presentationml/2006/main">
  <p:tag name="KSO_WM_BEAUTIFY_FLAG" val=""/>
</p:tagLst>
</file>

<file path=ppt/tags/tag5370.xml><?xml version="1.0" encoding="utf-8"?>
<p:tagLst xmlns:p="http://schemas.openxmlformats.org/presentationml/2006/main">
  <p:tag name="KSO_WM_BEAUTIFY_FLAG" val=""/>
</p:tagLst>
</file>

<file path=ppt/tags/tag5371.xml><?xml version="1.0" encoding="utf-8"?>
<p:tagLst xmlns:p="http://schemas.openxmlformats.org/presentationml/2006/main">
  <p:tag name="KSO_WM_BEAUTIFY_FLAG" val=""/>
</p:tagLst>
</file>

<file path=ppt/tags/tag5372.xml><?xml version="1.0" encoding="utf-8"?>
<p:tagLst xmlns:p="http://schemas.openxmlformats.org/presentationml/2006/main">
  <p:tag name="KSO_WM_BEAUTIFY_FLAG" val=""/>
</p:tagLst>
</file>

<file path=ppt/tags/tag5373.xml><?xml version="1.0" encoding="utf-8"?>
<p:tagLst xmlns:p="http://schemas.openxmlformats.org/presentationml/2006/main">
  <p:tag name="KSO_WM_BEAUTIFY_FLAG" val=""/>
</p:tagLst>
</file>

<file path=ppt/tags/tag5374.xml><?xml version="1.0" encoding="utf-8"?>
<p:tagLst xmlns:p="http://schemas.openxmlformats.org/presentationml/2006/main">
  <p:tag name="KSO_WM_BEAUTIFY_FLAG" val=""/>
</p:tagLst>
</file>

<file path=ppt/tags/tag5375.xml><?xml version="1.0" encoding="utf-8"?>
<p:tagLst xmlns:p="http://schemas.openxmlformats.org/presentationml/2006/main">
  <p:tag name="KSO_WM_BEAUTIFY_FLAG" val=""/>
</p:tagLst>
</file>

<file path=ppt/tags/tag5376.xml><?xml version="1.0" encoding="utf-8"?>
<p:tagLst xmlns:p="http://schemas.openxmlformats.org/presentationml/2006/main">
  <p:tag name="KSO_WM_BEAUTIFY_FLAG" val=""/>
</p:tagLst>
</file>

<file path=ppt/tags/tag5377.xml><?xml version="1.0" encoding="utf-8"?>
<p:tagLst xmlns:p="http://schemas.openxmlformats.org/presentationml/2006/main">
  <p:tag name="KSO_WM_BEAUTIFY_FLAG" val=""/>
</p:tagLst>
</file>

<file path=ppt/tags/tag5378.xml><?xml version="1.0" encoding="utf-8"?>
<p:tagLst xmlns:p="http://schemas.openxmlformats.org/presentationml/2006/main">
  <p:tag name="KSO_WM_BEAUTIFY_FLAG" val=""/>
</p:tagLst>
</file>

<file path=ppt/tags/tag5379.xml><?xml version="1.0" encoding="utf-8"?>
<p:tagLst xmlns:p="http://schemas.openxmlformats.org/presentationml/2006/main">
  <p:tag name="KSO_WM_BEAUTIFY_FLAG" val=""/>
</p:tagLst>
</file>

<file path=ppt/tags/tag5380.xml><?xml version="1.0" encoding="utf-8"?>
<p:tagLst xmlns:p="http://schemas.openxmlformats.org/presentationml/2006/main">
  <p:tag name="KSO_WM_BEAUTIFY_FLAG" val=""/>
</p:tagLst>
</file>

<file path=ppt/tags/tag5381.xml><?xml version="1.0" encoding="utf-8"?>
<p:tagLst xmlns:p="http://schemas.openxmlformats.org/presentationml/2006/main">
  <p:tag name="KSO_WM_BEAUTIFY_FLAG" val=""/>
</p:tagLst>
</file>

<file path=ppt/tags/tag5382.xml><?xml version="1.0" encoding="utf-8"?>
<p:tagLst xmlns:p="http://schemas.openxmlformats.org/presentationml/2006/main">
  <p:tag name="KSO_WM_BEAUTIFY_FLAG" val=""/>
</p:tagLst>
</file>

<file path=ppt/tags/tag5383.xml><?xml version="1.0" encoding="utf-8"?>
<p:tagLst xmlns:p="http://schemas.openxmlformats.org/presentationml/2006/main">
  <p:tag name="KSO_WM_BEAUTIFY_FLAG" val=""/>
</p:tagLst>
</file>

<file path=ppt/tags/tag5384.xml><?xml version="1.0" encoding="utf-8"?>
<p:tagLst xmlns:p="http://schemas.openxmlformats.org/presentationml/2006/main">
  <p:tag name="KSO_WM_BEAUTIFY_FLAG" val=""/>
</p:tagLst>
</file>

<file path=ppt/tags/tag5385.xml><?xml version="1.0" encoding="utf-8"?>
<p:tagLst xmlns:p="http://schemas.openxmlformats.org/presentationml/2006/main">
  <p:tag name="KSO_WM_BEAUTIFY_FLAG" val=""/>
</p:tagLst>
</file>

<file path=ppt/tags/tag5386.xml><?xml version="1.0" encoding="utf-8"?>
<p:tagLst xmlns:p="http://schemas.openxmlformats.org/presentationml/2006/main">
  <p:tag name="KSO_WM_BEAUTIFY_FLAG" val=""/>
</p:tagLst>
</file>

<file path=ppt/tags/tag5387.xml><?xml version="1.0" encoding="utf-8"?>
<p:tagLst xmlns:p="http://schemas.openxmlformats.org/presentationml/2006/main">
  <p:tag name="KSO_WM_BEAUTIFY_FLAG" val=""/>
</p:tagLst>
</file>

<file path=ppt/tags/tag5388.xml><?xml version="1.0" encoding="utf-8"?>
<p:tagLst xmlns:p="http://schemas.openxmlformats.org/presentationml/2006/main">
  <p:tag name="KSO_WM_BEAUTIFY_FLAG" val=""/>
</p:tagLst>
</file>

<file path=ppt/tags/tag5389.xml><?xml version="1.0" encoding="utf-8"?>
<p:tagLst xmlns:p="http://schemas.openxmlformats.org/presentationml/2006/main">
  <p:tag name="KSO_WM_BEAUTIFY_FLAG" val=""/>
</p:tagLst>
</file>

<file path=ppt/tags/tag5390.xml><?xml version="1.0" encoding="utf-8"?>
<p:tagLst xmlns:p="http://schemas.openxmlformats.org/presentationml/2006/main">
  <p:tag name="KSO_WM_BEAUTIFY_FLAG" val=""/>
</p:tagLst>
</file>

<file path=ppt/tags/tag5391.xml><?xml version="1.0" encoding="utf-8"?>
<p:tagLst xmlns:p="http://schemas.openxmlformats.org/presentationml/2006/main">
  <p:tag name="KSO_WM_BEAUTIFY_FLAG" val=""/>
</p:tagLst>
</file>

<file path=ppt/tags/tag5392.xml><?xml version="1.0" encoding="utf-8"?>
<p:tagLst xmlns:p="http://schemas.openxmlformats.org/presentationml/2006/main">
  <p:tag name="KSO_WM_BEAUTIFY_FLAG" val=""/>
</p:tagLst>
</file>

<file path=ppt/tags/tag5393.xml><?xml version="1.0" encoding="utf-8"?>
<p:tagLst xmlns:p="http://schemas.openxmlformats.org/presentationml/2006/main">
  <p:tag name="KSO_WM_BEAUTIFY_FLAG" val=""/>
</p:tagLst>
</file>

<file path=ppt/tags/tag5394.xml><?xml version="1.0" encoding="utf-8"?>
<p:tagLst xmlns:p="http://schemas.openxmlformats.org/presentationml/2006/main">
  <p:tag name="KSO_WM_BEAUTIFY_FLAG" val=""/>
</p:tagLst>
</file>

<file path=ppt/tags/tag5395.xml><?xml version="1.0" encoding="utf-8"?>
<p:tagLst xmlns:p="http://schemas.openxmlformats.org/presentationml/2006/main">
  <p:tag name="KSO_WM_BEAUTIFY_FLAG" val=""/>
</p:tagLst>
</file>

<file path=ppt/tags/tag5396.xml><?xml version="1.0" encoding="utf-8"?>
<p:tagLst xmlns:p="http://schemas.openxmlformats.org/presentationml/2006/main">
  <p:tag name="KSO_WM_BEAUTIFY_FLAG" val=""/>
</p:tagLst>
</file>

<file path=ppt/tags/tag5397.xml><?xml version="1.0" encoding="utf-8"?>
<p:tagLst xmlns:p="http://schemas.openxmlformats.org/presentationml/2006/main">
  <p:tag name="KSO_WM_BEAUTIFY_FLAG" val=""/>
</p:tagLst>
</file>

<file path=ppt/tags/tag5398.xml><?xml version="1.0" encoding="utf-8"?>
<p:tagLst xmlns:p="http://schemas.openxmlformats.org/presentationml/2006/main">
  <p:tag name="KSO_WM_BEAUTIFY_FLAG" val=""/>
</p:tagLst>
</file>

<file path=ppt/tags/tag5399.xml><?xml version="1.0" encoding="utf-8"?>
<p:tagLst xmlns:p="http://schemas.openxmlformats.org/presentationml/2006/main">
  <p:tag name="KSO_WM_BEAUTIFY_FLAG" val=""/>
</p:tagLst>
</file>

<file path=ppt/tags/tag5400.xml><?xml version="1.0" encoding="utf-8"?>
<p:tagLst xmlns:p="http://schemas.openxmlformats.org/presentationml/2006/main">
  <p:tag name="KSO_WM_BEAUTIFY_FLAG" val=""/>
</p:tagLst>
</file>

<file path=ppt/tags/tag5401.xml><?xml version="1.0" encoding="utf-8"?>
<p:tagLst xmlns:p="http://schemas.openxmlformats.org/presentationml/2006/main">
  <p:tag name="KSO_WM_BEAUTIFY_FLAG" val=""/>
</p:tagLst>
</file>

<file path=ppt/tags/tag5402.xml><?xml version="1.0" encoding="utf-8"?>
<p:tagLst xmlns:p="http://schemas.openxmlformats.org/presentationml/2006/main">
  <p:tag name="KSO_WM_BEAUTIFY_FLAG" val=""/>
</p:tagLst>
</file>

<file path=ppt/tags/tag5403.xml><?xml version="1.0" encoding="utf-8"?>
<p:tagLst xmlns:p="http://schemas.openxmlformats.org/presentationml/2006/main">
  <p:tag name="KSO_WM_BEAUTIFY_FLAG" val=""/>
</p:tagLst>
</file>

<file path=ppt/tags/tag5404.xml><?xml version="1.0" encoding="utf-8"?>
<p:tagLst xmlns:p="http://schemas.openxmlformats.org/presentationml/2006/main">
  <p:tag name="KSO_WM_BEAUTIFY_FLAG" val=""/>
</p:tagLst>
</file>

<file path=ppt/tags/tag5405.xml><?xml version="1.0" encoding="utf-8"?>
<p:tagLst xmlns:p="http://schemas.openxmlformats.org/presentationml/2006/main">
  <p:tag name="KSO_WM_BEAUTIFY_FLAG" val=""/>
</p:tagLst>
</file>

<file path=ppt/tags/tag5406.xml><?xml version="1.0" encoding="utf-8"?>
<p:tagLst xmlns:p="http://schemas.openxmlformats.org/presentationml/2006/main">
  <p:tag name="KSO_WM_BEAUTIFY_FLAG" val=""/>
</p:tagLst>
</file>

<file path=ppt/tags/tag5407.xml><?xml version="1.0" encoding="utf-8"?>
<p:tagLst xmlns:p="http://schemas.openxmlformats.org/presentationml/2006/main">
  <p:tag name="KSO_WM_BEAUTIFY_FLAG" val=""/>
</p:tagLst>
</file>

<file path=ppt/tags/tag5408.xml><?xml version="1.0" encoding="utf-8"?>
<p:tagLst xmlns:p="http://schemas.openxmlformats.org/presentationml/2006/main">
  <p:tag name="KSO_WM_BEAUTIFY_FLAG" val=""/>
</p:tagLst>
</file>

<file path=ppt/tags/tag5409.xml><?xml version="1.0" encoding="utf-8"?>
<p:tagLst xmlns:p="http://schemas.openxmlformats.org/presentationml/2006/main">
  <p:tag name="KSO_WM_BEAUTIFY_FLAG" val=""/>
</p:tagLst>
</file>

<file path=ppt/tags/tag5410.xml><?xml version="1.0" encoding="utf-8"?>
<p:tagLst xmlns:p="http://schemas.openxmlformats.org/presentationml/2006/main">
  <p:tag name="KSO_WM_BEAUTIFY_FLAG" val=""/>
</p:tagLst>
</file>

<file path=ppt/tags/tag5411.xml><?xml version="1.0" encoding="utf-8"?>
<p:tagLst xmlns:p="http://schemas.openxmlformats.org/presentationml/2006/main">
  <p:tag name="KSO_WM_BEAUTIFY_FLAG" val=""/>
</p:tagLst>
</file>

<file path=ppt/tags/tag5412.xml><?xml version="1.0" encoding="utf-8"?>
<p:tagLst xmlns:p="http://schemas.openxmlformats.org/presentationml/2006/main">
  <p:tag name="KSO_WM_BEAUTIFY_FLAG" val=""/>
</p:tagLst>
</file>

<file path=ppt/tags/tag5413.xml><?xml version="1.0" encoding="utf-8"?>
<p:tagLst xmlns:p="http://schemas.openxmlformats.org/presentationml/2006/main">
  <p:tag name="KSO_WM_BEAUTIFY_FLAG" val=""/>
</p:tagLst>
</file>

<file path=ppt/tags/tag5414.xml><?xml version="1.0" encoding="utf-8"?>
<p:tagLst xmlns:p="http://schemas.openxmlformats.org/presentationml/2006/main">
  <p:tag name="KSO_WM_BEAUTIFY_FLAG" val=""/>
</p:tagLst>
</file>

<file path=ppt/tags/tag5415.xml><?xml version="1.0" encoding="utf-8"?>
<p:tagLst xmlns:p="http://schemas.openxmlformats.org/presentationml/2006/main">
  <p:tag name="KSO_WM_BEAUTIFY_FLAG" val=""/>
</p:tagLst>
</file>

<file path=ppt/tags/tag5416.xml><?xml version="1.0" encoding="utf-8"?>
<p:tagLst xmlns:p="http://schemas.openxmlformats.org/presentationml/2006/main">
  <p:tag name="KSO_WM_BEAUTIFY_FLAG" val=""/>
</p:tagLst>
</file>

<file path=ppt/tags/tag5417.xml><?xml version="1.0" encoding="utf-8"?>
<p:tagLst xmlns:p="http://schemas.openxmlformats.org/presentationml/2006/main">
  <p:tag name="KSO_WM_BEAUTIFY_FLAG" val=""/>
</p:tagLst>
</file>

<file path=ppt/tags/tag5418.xml><?xml version="1.0" encoding="utf-8"?>
<p:tagLst xmlns:p="http://schemas.openxmlformats.org/presentationml/2006/main">
  <p:tag name="KSO_WM_BEAUTIFY_FLAG" val=""/>
</p:tagLst>
</file>

<file path=ppt/tags/tag5419.xml><?xml version="1.0" encoding="utf-8"?>
<p:tagLst xmlns:p="http://schemas.openxmlformats.org/presentationml/2006/main">
  <p:tag name="KSO_WM_BEAUTIFY_FLAG" val=""/>
</p:tagLst>
</file>

<file path=ppt/tags/tag5420.xml><?xml version="1.0" encoding="utf-8"?>
<p:tagLst xmlns:p="http://schemas.openxmlformats.org/presentationml/2006/main">
  <p:tag name="KSO_WM_BEAUTIFY_FLAG" val=""/>
</p:tagLst>
</file>

<file path=ppt/tags/tag5421.xml><?xml version="1.0" encoding="utf-8"?>
<p:tagLst xmlns:p="http://schemas.openxmlformats.org/presentationml/2006/main">
  <p:tag name="KSO_WM_BEAUTIFY_FLAG" val=""/>
</p:tagLst>
</file>

<file path=ppt/tags/tag5422.xml><?xml version="1.0" encoding="utf-8"?>
<p:tagLst xmlns:p="http://schemas.openxmlformats.org/presentationml/2006/main">
  <p:tag name="KSO_WM_BEAUTIFY_FLAG" val=""/>
</p:tagLst>
</file>

<file path=ppt/tags/tag5423.xml><?xml version="1.0" encoding="utf-8"?>
<p:tagLst xmlns:p="http://schemas.openxmlformats.org/presentationml/2006/main">
  <p:tag name="KSO_WM_BEAUTIFY_FLAG" val=""/>
</p:tagLst>
</file>

<file path=ppt/tags/tag5424.xml><?xml version="1.0" encoding="utf-8"?>
<p:tagLst xmlns:p="http://schemas.openxmlformats.org/presentationml/2006/main">
  <p:tag name="KSO_WM_BEAUTIFY_FLAG" val=""/>
</p:tagLst>
</file>

<file path=ppt/tags/tag5425.xml><?xml version="1.0" encoding="utf-8"?>
<p:tagLst xmlns:p="http://schemas.openxmlformats.org/presentationml/2006/main">
  <p:tag name="KSO_WM_BEAUTIFY_FLAG" val=""/>
</p:tagLst>
</file>

<file path=ppt/tags/tag5426.xml><?xml version="1.0" encoding="utf-8"?>
<p:tagLst xmlns:p="http://schemas.openxmlformats.org/presentationml/2006/main">
  <p:tag name="KSO_WM_BEAUTIFY_FLAG" val=""/>
</p:tagLst>
</file>

<file path=ppt/tags/tag5427.xml><?xml version="1.0" encoding="utf-8"?>
<p:tagLst xmlns:p="http://schemas.openxmlformats.org/presentationml/2006/main">
  <p:tag name="KSO_WM_BEAUTIFY_FLAG" val=""/>
</p:tagLst>
</file>

<file path=ppt/tags/tag5428.xml><?xml version="1.0" encoding="utf-8"?>
<p:tagLst xmlns:p="http://schemas.openxmlformats.org/presentationml/2006/main">
  <p:tag name="KSO_WM_BEAUTIFY_FLAG" val=""/>
</p:tagLst>
</file>

<file path=ppt/tags/tag5429.xml><?xml version="1.0" encoding="utf-8"?>
<p:tagLst xmlns:p="http://schemas.openxmlformats.org/presentationml/2006/main">
  <p:tag name="KSO_WM_BEAUTIFY_FLAG" val=""/>
</p:tagLst>
</file>

<file path=ppt/tags/tag5430.xml><?xml version="1.0" encoding="utf-8"?>
<p:tagLst xmlns:p="http://schemas.openxmlformats.org/presentationml/2006/main">
  <p:tag name="KSO_WM_BEAUTIFY_FLAG" val=""/>
</p:tagLst>
</file>

<file path=ppt/tags/tag5431.xml><?xml version="1.0" encoding="utf-8"?>
<p:tagLst xmlns:p="http://schemas.openxmlformats.org/presentationml/2006/main">
  <p:tag name="KSO_WM_BEAUTIFY_FLAG" val=""/>
</p:tagLst>
</file>

<file path=ppt/tags/tag5432.xml><?xml version="1.0" encoding="utf-8"?>
<p:tagLst xmlns:p="http://schemas.openxmlformats.org/presentationml/2006/main">
  <p:tag name="KSO_WM_BEAUTIFY_FLAG" val=""/>
</p:tagLst>
</file>

<file path=ppt/tags/tag5433.xml><?xml version="1.0" encoding="utf-8"?>
<p:tagLst xmlns:p="http://schemas.openxmlformats.org/presentationml/2006/main">
  <p:tag name="KSO_WM_BEAUTIFY_FLAG" val=""/>
</p:tagLst>
</file>

<file path=ppt/tags/tag5434.xml><?xml version="1.0" encoding="utf-8"?>
<p:tagLst xmlns:p="http://schemas.openxmlformats.org/presentationml/2006/main">
  <p:tag name="KSO_WM_BEAUTIFY_FLAG" val=""/>
</p:tagLst>
</file>

<file path=ppt/tags/tag5435.xml><?xml version="1.0" encoding="utf-8"?>
<p:tagLst xmlns:p="http://schemas.openxmlformats.org/presentationml/2006/main">
  <p:tag name="KSO_WM_BEAUTIFY_FLAG" val=""/>
</p:tagLst>
</file>

<file path=ppt/tags/tag5436.xml><?xml version="1.0" encoding="utf-8"?>
<p:tagLst xmlns:p="http://schemas.openxmlformats.org/presentationml/2006/main">
  <p:tag name="KSO_WM_BEAUTIFY_FLAG" val=""/>
</p:tagLst>
</file>

<file path=ppt/tags/tag5437.xml><?xml version="1.0" encoding="utf-8"?>
<p:tagLst xmlns:p="http://schemas.openxmlformats.org/presentationml/2006/main">
  <p:tag name="KSO_WM_BEAUTIFY_FLAG" val=""/>
</p:tagLst>
</file>

<file path=ppt/tags/tag5438.xml><?xml version="1.0" encoding="utf-8"?>
<p:tagLst xmlns:p="http://schemas.openxmlformats.org/presentationml/2006/main">
  <p:tag name="KSO_WM_BEAUTIFY_FLAG" val=""/>
</p:tagLst>
</file>

<file path=ppt/tags/tag5439.xml><?xml version="1.0" encoding="utf-8"?>
<p:tagLst xmlns:p="http://schemas.openxmlformats.org/presentationml/2006/main">
  <p:tag name="KSO_WM_BEAUTIFY_FLAG" val=""/>
</p:tagLst>
</file>

<file path=ppt/tags/tag5440.xml><?xml version="1.0" encoding="utf-8"?>
<p:tagLst xmlns:p="http://schemas.openxmlformats.org/presentationml/2006/main">
  <p:tag name="KSO_WM_BEAUTIFY_FLAG" val=""/>
</p:tagLst>
</file>

<file path=ppt/tags/tag5441.xml><?xml version="1.0" encoding="utf-8"?>
<p:tagLst xmlns:p="http://schemas.openxmlformats.org/presentationml/2006/main">
  <p:tag name="KSO_WM_BEAUTIFY_FLAG" val=""/>
</p:tagLst>
</file>

<file path=ppt/tags/tag5442.xml><?xml version="1.0" encoding="utf-8"?>
<p:tagLst xmlns:p="http://schemas.openxmlformats.org/presentationml/2006/main">
  <p:tag name="KSO_WM_BEAUTIFY_FLAG" val=""/>
</p:tagLst>
</file>

<file path=ppt/tags/tag5443.xml><?xml version="1.0" encoding="utf-8"?>
<p:tagLst xmlns:p="http://schemas.openxmlformats.org/presentationml/2006/main">
  <p:tag name="KSO_WM_BEAUTIFY_FLAG" val=""/>
</p:tagLst>
</file>

<file path=ppt/tags/tag5444.xml><?xml version="1.0" encoding="utf-8"?>
<p:tagLst xmlns:p="http://schemas.openxmlformats.org/presentationml/2006/main">
  <p:tag name="KSO_WM_BEAUTIFY_FLAG" val=""/>
</p:tagLst>
</file>

<file path=ppt/tags/tag5445.xml><?xml version="1.0" encoding="utf-8"?>
<p:tagLst xmlns:p="http://schemas.openxmlformats.org/presentationml/2006/main">
  <p:tag name="KSO_WM_BEAUTIFY_FLAG" val=""/>
</p:tagLst>
</file>

<file path=ppt/tags/tag5446.xml><?xml version="1.0" encoding="utf-8"?>
<p:tagLst xmlns:p="http://schemas.openxmlformats.org/presentationml/2006/main">
  <p:tag name="KSO_WM_BEAUTIFY_FLAG" val=""/>
</p:tagLst>
</file>

<file path=ppt/tags/tag5447.xml><?xml version="1.0" encoding="utf-8"?>
<p:tagLst xmlns:p="http://schemas.openxmlformats.org/presentationml/2006/main">
  <p:tag name="KSO_WM_BEAUTIFY_FLAG" val=""/>
</p:tagLst>
</file>

<file path=ppt/tags/tag5448.xml><?xml version="1.0" encoding="utf-8"?>
<p:tagLst xmlns:p="http://schemas.openxmlformats.org/presentationml/2006/main">
  <p:tag name="KSO_WM_BEAUTIFY_FLAG" val=""/>
</p:tagLst>
</file>

<file path=ppt/tags/tag5449.xml><?xml version="1.0" encoding="utf-8"?>
<p:tagLst xmlns:p="http://schemas.openxmlformats.org/presentationml/2006/main">
  <p:tag name="KSO_WM_BEAUTIFY_FLAG" val=""/>
</p:tagLst>
</file>

<file path=ppt/tags/tag5450.xml><?xml version="1.0" encoding="utf-8"?>
<p:tagLst xmlns:p="http://schemas.openxmlformats.org/presentationml/2006/main">
  <p:tag name="KSO_WM_BEAUTIFY_FLAG" val=""/>
</p:tagLst>
</file>

<file path=ppt/tags/tag5451.xml><?xml version="1.0" encoding="utf-8"?>
<p:tagLst xmlns:p="http://schemas.openxmlformats.org/presentationml/2006/main">
  <p:tag name="KSO_WM_BEAUTIFY_FLAG" val=""/>
</p:tagLst>
</file>

<file path=ppt/tags/tag5452.xml><?xml version="1.0" encoding="utf-8"?>
<p:tagLst xmlns:p="http://schemas.openxmlformats.org/presentationml/2006/main">
  <p:tag name="KSO_WM_BEAUTIFY_FLAG" val=""/>
</p:tagLst>
</file>

<file path=ppt/tags/tag5453.xml><?xml version="1.0" encoding="utf-8"?>
<p:tagLst xmlns:p="http://schemas.openxmlformats.org/presentationml/2006/main">
  <p:tag name="KSO_WM_BEAUTIFY_FLAG" val=""/>
</p:tagLst>
</file>

<file path=ppt/tags/tag5454.xml><?xml version="1.0" encoding="utf-8"?>
<p:tagLst xmlns:p="http://schemas.openxmlformats.org/presentationml/2006/main">
  <p:tag name="KSO_WM_BEAUTIFY_FLAG" val=""/>
</p:tagLst>
</file>

<file path=ppt/tags/tag5455.xml><?xml version="1.0" encoding="utf-8"?>
<p:tagLst xmlns:p="http://schemas.openxmlformats.org/presentationml/2006/main">
  <p:tag name="KSO_WM_BEAUTIFY_FLAG" val=""/>
</p:tagLst>
</file>

<file path=ppt/tags/tag5456.xml><?xml version="1.0" encoding="utf-8"?>
<p:tagLst xmlns:p="http://schemas.openxmlformats.org/presentationml/2006/main">
  <p:tag name="KSO_WM_BEAUTIFY_FLAG" val=""/>
</p:tagLst>
</file>

<file path=ppt/tags/tag5457.xml><?xml version="1.0" encoding="utf-8"?>
<p:tagLst xmlns:p="http://schemas.openxmlformats.org/presentationml/2006/main">
  <p:tag name="KSO_WM_BEAUTIFY_FLAG" val=""/>
</p:tagLst>
</file>

<file path=ppt/tags/tag5458.xml><?xml version="1.0" encoding="utf-8"?>
<p:tagLst xmlns:p="http://schemas.openxmlformats.org/presentationml/2006/main">
  <p:tag name="KSO_WM_BEAUTIFY_FLAG" val=""/>
</p:tagLst>
</file>

<file path=ppt/tags/tag5459.xml><?xml version="1.0" encoding="utf-8"?>
<p:tagLst xmlns:p="http://schemas.openxmlformats.org/presentationml/2006/main">
  <p:tag name="KSO_WM_BEAUTIFY_FLAG" val=""/>
</p:tagLst>
</file>

<file path=ppt/tags/tag5460.xml><?xml version="1.0" encoding="utf-8"?>
<p:tagLst xmlns:p="http://schemas.openxmlformats.org/presentationml/2006/main">
  <p:tag name="KSO_WM_BEAUTIFY_FLAG" val=""/>
</p:tagLst>
</file>

<file path=ppt/tags/tag5461.xml><?xml version="1.0" encoding="utf-8"?>
<p:tagLst xmlns:p="http://schemas.openxmlformats.org/presentationml/2006/main">
  <p:tag name="KSO_WM_BEAUTIFY_FLAG" val=""/>
</p:tagLst>
</file>

<file path=ppt/tags/tag5462.xml><?xml version="1.0" encoding="utf-8"?>
<p:tagLst xmlns:p="http://schemas.openxmlformats.org/presentationml/2006/main">
  <p:tag name="KSO_WM_BEAUTIFY_FLAG" val=""/>
</p:tagLst>
</file>

<file path=ppt/tags/tag5463.xml><?xml version="1.0" encoding="utf-8"?>
<p:tagLst xmlns:p="http://schemas.openxmlformats.org/presentationml/2006/main">
  <p:tag name="KSO_WM_BEAUTIFY_FLAG" val=""/>
</p:tagLst>
</file>

<file path=ppt/tags/tag5464.xml><?xml version="1.0" encoding="utf-8"?>
<p:tagLst xmlns:p="http://schemas.openxmlformats.org/presentationml/2006/main">
  <p:tag name="KSO_WM_BEAUTIFY_FLAG" val=""/>
</p:tagLst>
</file>

<file path=ppt/tags/tag5465.xml><?xml version="1.0" encoding="utf-8"?>
<p:tagLst xmlns:p="http://schemas.openxmlformats.org/presentationml/2006/main">
  <p:tag name="KSO_WM_BEAUTIFY_FLAG" val=""/>
</p:tagLst>
</file>

<file path=ppt/tags/tag5466.xml><?xml version="1.0" encoding="utf-8"?>
<p:tagLst xmlns:p="http://schemas.openxmlformats.org/presentationml/2006/main">
  <p:tag name="KSO_WM_BEAUTIFY_FLAG" val=""/>
</p:tagLst>
</file>

<file path=ppt/tags/tag5467.xml><?xml version="1.0" encoding="utf-8"?>
<p:tagLst xmlns:p="http://schemas.openxmlformats.org/presentationml/2006/main">
  <p:tag name="KSO_WM_BEAUTIFY_FLAG" val=""/>
</p:tagLst>
</file>

<file path=ppt/tags/tag5468.xml><?xml version="1.0" encoding="utf-8"?>
<p:tagLst xmlns:p="http://schemas.openxmlformats.org/presentationml/2006/main">
  <p:tag name="KSO_WM_BEAUTIFY_FLAG" val=""/>
</p:tagLst>
</file>

<file path=ppt/tags/tag5469.xml><?xml version="1.0" encoding="utf-8"?>
<p:tagLst xmlns:p="http://schemas.openxmlformats.org/presentationml/2006/main">
  <p:tag name="KSO_WM_BEAUTIFY_FLAG" val=""/>
</p:tagLst>
</file>

<file path=ppt/tags/tag5470.xml><?xml version="1.0" encoding="utf-8"?>
<p:tagLst xmlns:p="http://schemas.openxmlformats.org/presentationml/2006/main">
  <p:tag name="KSO_WM_BEAUTIFY_FLAG" val=""/>
</p:tagLst>
</file>

<file path=ppt/tags/tag5471.xml><?xml version="1.0" encoding="utf-8"?>
<p:tagLst xmlns:p="http://schemas.openxmlformats.org/presentationml/2006/main">
  <p:tag name="KSO_WM_BEAUTIFY_FLAG" val=""/>
</p:tagLst>
</file>

<file path=ppt/tags/tag5472.xml><?xml version="1.0" encoding="utf-8"?>
<p:tagLst xmlns:p="http://schemas.openxmlformats.org/presentationml/2006/main">
  <p:tag name="KSO_WM_BEAUTIFY_FLAG" val=""/>
</p:tagLst>
</file>

<file path=ppt/tags/tag5473.xml><?xml version="1.0" encoding="utf-8"?>
<p:tagLst xmlns:p="http://schemas.openxmlformats.org/presentationml/2006/main">
  <p:tag name="KSO_WM_BEAUTIFY_FLAG" val=""/>
</p:tagLst>
</file>

<file path=ppt/tags/tag5474.xml><?xml version="1.0" encoding="utf-8"?>
<p:tagLst xmlns:p="http://schemas.openxmlformats.org/presentationml/2006/main">
  <p:tag name="KSO_WM_BEAUTIFY_FLAG" val=""/>
</p:tagLst>
</file>

<file path=ppt/tags/tag5475.xml><?xml version="1.0" encoding="utf-8"?>
<p:tagLst xmlns:p="http://schemas.openxmlformats.org/presentationml/2006/main">
  <p:tag name="KSO_WM_BEAUTIFY_FLAG" val=""/>
</p:tagLst>
</file>

<file path=ppt/tags/tag5476.xml><?xml version="1.0" encoding="utf-8"?>
<p:tagLst xmlns:p="http://schemas.openxmlformats.org/presentationml/2006/main">
  <p:tag name="KSO_WM_BEAUTIFY_FLAG" val=""/>
</p:tagLst>
</file>

<file path=ppt/tags/tag5477.xml><?xml version="1.0" encoding="utf-8"?>
<p:tagLst xmlns:p="http://schemas.openxmlformats.org/presentationml/2006/main">
  <p:tag name="KSO_WM_BEAUTIFY_FLAG" val=""/>
</p:tagLst>
</file>

<file path=ppt/tags/tag5478.xml><?xml version="1.0" encoding="utf-8"?>
<p:tagLst xmlns:p="http://schemas.openxmlformats.org/presentationml/2006/main">
  <p:tag name="KSO_WM_BEAUTIFY_FLAG" val=""/>
</p:tagLst>
</file>

<file path=ppt/tags/tag5479.xml><?xml version="1.0" encoding="utf-8"?>
<p:tagLst xmlns:p="http://schemas.openxmlformats.org/presentationml/2006/main">
  <p:tag name="KSO_WM_BEAUTIFY_FLAG" val=""/>
</p:tagLst>
</file>

<file path=ppt/tags/tag5480.xml><?xml version="1.0" encoding="utf-8"?>
<p:tagLst xmlns:p="http://schemas.openxmlformats.org/presentationml/2006/main">
  <p:tag name="KSO_WM_BEAUTIFY_FLAG" val=""/>
</p:tagLst>
</file>

<file path=ppt/tags/tag5481.xml><?xml version="1.0" encoding="utf-8"?>
<p:tagLst xmlns:p="http://schemas.openxmlformats.org/presentationml/2006/main">
  <p:tag name="KSO_WM_BEAUTIFY_FLAG" val=""/>
</p:tagLst>
</file>

<file path=ppt/tags/tag5482.xml><?xml version="1.0" encoding="utf-8"?>
<p:tagLst xmlns:p="http://schemas.openxmlformats.org/presentationml/2006/main">
  <p:tag name="KSO_WM_BEAUTIFY_FLAG" val=""/>
</p:tagLst>
</file>

<file path=ppt/tags/tag5483.xml><?xml version="1.0" encoding="utf-8"?>
<p:tagLst xmlns:p="http://schemas.openxmlformats.org/presentationml/2006/main">
  <p:tag name="KSO_WM_BEAUTIFY_FLAG" val=""/>
</p:tagLst>
</file>

<file path=ppt/tags/tag5484.xml><?xml version="1.0" encoding="utf-8"?>
<p:tagLst xmlns:p="http://schemas.openxmlformats.org/presentationml/2006/main">
  <p:tag name="KSO_WM_BEAUTIFY_FLAG" val=""/>
</p:tagLst>
</file>

<file path=ppt/tags/tag5485.xml><?xml version="1.0" encoding="utf-8"?>
<p:tagLst xmlns:p="http://schemas.openxmlformats.org/presentationml/2006/main">
  <p:tag name="KSO_WM_BEAUTIFY_FLAG" val=""/>
</p:tagLst>
</file>

<file path=ppt/tags/tag5486.xml><?xml version="1.0" encoding="utf-8"?>
<p:tagLst xmlns:p="http://schemas.openxmlformats.org/presentationml/2006/main">
  <p:tag name="KSO_WM_BEAUTIFY_FLAG" val=""/>
</p:tagLst>
</file>

<file path=ppt/tags/tag5487.xml><?xml version="1.0" encoding="utf-8"?>
<p:tagLst xmlns:p="http://schemas.openxmlformats.org/presentationml/2006/main">
  <p:tag name="KSO_WM_BEAUTIFY_FLAG" val=""/>
</p:tagLst>
</file>

<file path=ppt/tags/tag5488.xml><?xml version="1.0" encoding="utf-8"?>
<p:tagLst xmlns:p="http://schemas.openxmlformats.org/presentationml/2006/main">
  <p:tag name="KSO_WM_BEAUTIFY_FLAG" val=""/>
</p:tagLst>
</file>

<file path=ppt/tags/tag5489.xml><?xml version="1.0" encoding="utf-8"?>
<p:tagLst xmlns:p="http://schemas.openxmlformats.org/presentationml/2006/main">
  <p:tag name="KSO_WM_UNIT_SUBTYPE" val="v"/>
  <p:tag name="KSO_WM_TEMPLATE_CATEGORY" val="custom"/>
  <p:tag name="KSO_WM_TEMPLATE_INDEX" val="20221203"/>
  <p:tag name="KSO_WM_UNIT_TYPE" val="i"/>
  <p:tag name="KSO_WM_UNIT_INDEX" val="1"/>
  <p:tag name="KSO_WM_UNIT_ID" val="custom20221203_29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75fb6139b17847e1955de3bee91f87a2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SM_LIMIT_TYPE" val="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7b51dcdc5c014d1885a8dd5151134dc7"/>
  <p:tag name="KSO_WM_SLIDE_BACKGROUND_TYPE" val="general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5490.xml><?xml version="1.0" encoding="utf-8"?>
<p:tagLst xmlns:p="http://schemas.openxmlformats.org/presentationml/2006/main">
  <p:tag name="KSO_WM_BEAUTIFY_FLAG" val=""/>
</p:tagLst>
</file>

<file path=ppt/tags/tag5491.xml><?xml version="1.0" encoding="utf-8"?>
<p:tagLst xmlns:p="http://schemas.openxmlformats.org/presentationml/2006/main">
  <p:tag name="KSO_WM_BEAUTIFY_FLAG" val=""/>
</p:tagLst>
</file>

<file path=ppt/tags/tag5492.xml><?xml version="1.0" encoding="utf-8"?>
<p:tagLst xmlns:p="http://schemas.openxmlformats.org/presentationml/2006/main">
  <p:tag name="KSO_WM_BEAUTIFY_FLAG" val=""/>
</p:tagLst>
</file>

<file path=ppt/tags/tag5493.xml><?xml version="1.0" encoding="utf-8"?>
<p:tagLst xmlns:p="http://schemas.openxmlformats.org/presentationml/2006/main">
  <p:tag name="KSO_WM_BEAUTIFY_FLAG" val=""/>
</p:tagLst>
</file>

<file path=ppt/tags/tag5494.xml><?xml version="1.0" encoding="utf-8"?>
<p:tagLst xmlns:p="http://schemas.openxmlformats.org/presentationml/2006/main">
  <p:tag name="KSO_WM_SLIDE_ID" val="custom20221203_29"/>
  <p:tag name="KSO_WM_TEMPLATE_SUBCATEGORY" val="21"/>
  <p:tag name="KSO_WM_TEMPLATE_MASTER_TYPE" val="1"/>
  <p:tag name="KSO_WM_TEMPLATE_COLOR_TYPE" val="1"/>
  <p:tag name="KSO_WM_SLIDE_ITEM_CNT" val="0"/>
  <p:tag name="KSO_WM_SLIDE_INDEX" val="29"/>
  <p:tag name="KSO_WM_TAG_VERSION" val="1.0"/>
  <p:tag name="KSO_WM_BEAUTIFY_FLAG" val="#wm#"/>
  <p:tag name="KSO_WM_TEMPLATE_CATEGORY" val="custom"/>
  <p:tag name="KSO_WM_TEMPLATE_INDEX" val="20221203"/>
  <p:tag name="KSO_WM_CHIP_INFOS" val="{&quot;type&quot;:0,&quot;layout_type&quot;:&quot;leftright&quot;,&quot;layout_feature&quot;:1,&quot;aspect_ratio&quot;:&quot;16:9&quot;,&quot;same_font_size&quot;:false,&quot;diagram&quot;:{&quot;type&quot;:[],&quot;direction&quot;:0,&quot;isSupportDecBetweenItems&quot;:false},&quot;tags&quot;:{&quot;style&quot;:[&quot;商务&quot;,&quot;简约&quot;,&quot;文艺清新&quot;,&quot;中国风&quot;,&quot;卡通&quot;,&quot;欧美风&quot;,&quot;黑板风&quot;,&quot;渐变风&quot;,&quot;党政风&quot;]},&quot;slide_type&quot;:[&quot;text&quot;]}"/>
  <p:tag name="KSO_WM_CHIP_XID" val="5eecab20a758c1ec0b7089d3"/>
  <p:tag name="KSO_WM_SLIDE_TYPE" val="text"/>
  <p:tag name="KSO_WM_SLIDE_SUBTYPE" val="picTxt"/>
  <p:tag name="KSO_WM_SLIDE_SIZE" val="960*540"/>
  <p:tag name="KSO_WM_SLIDE_POSITION" val="0*0"/>
  <p:tag name="KSO_WM_SLIDE_LAYOUT" val="a_d_f_i"/>
  <p:tag name="KSO_WM_SLIDE_LAYOUT_CNT" val="1_1_1_1"/>
  <p:tag name="KSO_WM_SLIDE_LAYOUT_INFO" val="{&quot;backgroundInfo&quot;:[{&quot;bottom&quot;:0,&quot;bottomAbs&quot;:false,&quot;left&quot;:0,&quot;leftAbs&quot;:false,&quot;right&quot;:0,&quot;rightAbs&quot;:false,&quot;top&quot;:0,&quot;topAbs&quot;:false,&quot;type&quot;:&quot;general&quot;}],&quot;direction&quot;:1,&quot;id&quot;:&quot;2020-10-29T19:29:40&quot;,&quot;maxSize&quot;:{&quot;size1&quot;:50},&quot;minSize&quot;:{&quot;size1&quot;:36.200000000000003},&quot;normalSize&quot;:{&quot;size1&quot;:41.299999999999997},&quot;subLayout&quot;:[{&quot;id&quot;:&quot;2020-10-29T19:29:40&quot;,&quot;maxSize&quot;:{&quot;size1&quot;:33.299999999999997},&quot;minSize&quot;:{&quot;size1&quot;:24.600000000000001},&quot;normalSize&quot;:{&quot;size1&quot;:24.600000000000001},&quot;subLayout&quot;:[{&quot;id&quot;:&quot;2020-10-29T19:29:40&quot;,&quot;margin&quot;:{&quot;bottom&quot;:0.026000002399086952,&quot;left&quot;:1.6929999589920044,&quot;right&quot;:0.026000002399086952,&quot;top&quot;:2.5399999618530273},&quot;type&quot;:0},{&quot;id&quot;:&quot;2020-10-29T19:29:40&quot;,&quot;margin&quot;:{&quot;bottom&quot;:2.5399999618530273,&quot;left&quot;:1.6929999589920044,&quot;right&quot;:0.026000002399086952,&quot;top&quot;:0.81999999284744263},&quot;type&quot;:0}],&quot;type&quot;:0},{&quot;id&quot;:&quot;2020-10-29T19:29:40&quot;,&quot;margin&quot;:{&quot;bottom&quot;:2.5399999618530273,&quot;left&quot;:1.2439998388290405,&quot;right&quot;:1.6929999589920044,&quot;top&quot;:2.5399999618530273},&quot;type&quot;:0}],&quot;type&quot;:0}"/>
  <p:tag name="KSO_WM_SLIDE_BACKGROUND" val="[&quot;general&quot;]"/>
  <p:tag name="KSO_WM_SLIDE_RATIO" val="1.777778"/>
  <p:tag name="KSO_WM_CHIP_FILLPROP" val="[[{&quot;text_align&quot;:&quot;lb&quot;,&quot;text_direction&quot;:&quot;horizontal&quot;,&quot;support_big_font&quot;:false,&quot;fill_id&quot;:&quot;b7340f5df43247b388bf8111af5beefc&quot;,&quot;fill_align&quot;:&quot;lb&quot;,&quot;chip_types&quot;:[&quot;header&quot;]},{&quot;text_align&quot;:&quot;lt&quot;,&quot;text_direction&quot;:&quot;horizontal&quot;,&quot;support_big_font&quot;:false,&quot;fill_id&quot;:&quot;39e5b8525f65425eb1a46efefc99b092&quot;,&quot;fill_align&quot;:&quot;lt&quot;,&quot;chip_types&quot;:[&quot;pictext&quot;,&quot;text&quot;,&quot;picture&quot;,&quot;chart&quot;]},{&quot;text_align&quot;:&quot;lm&quot;,&quot;text_direction&quot;:&quot;horizontal&quot;,&quot;support_features&quot;:[&quot;collage&quot;,&quot;carousel&quot;,&quot;creativecrop&quot;],&quot;support_big_font&quot;:false,&quot;fill_id&quot;:&quot;36771e6c83554b7eb13570d10bad3e3b&quot;,&quot;fill_align&quot;:&quot;lm&quot;,&quot;chip_types&quot;:[&quot;pictext&quot;,&quot;picture&quot;]}],[{&quot;text_align&quot;:&quot;lb&quot;,&quot;text_direction&quot;:&quot;horizontal&quot;,&quot;support_big_font&quot;:false,&quot;fill_id&quot;:&quot;b7340f5df43247b388bf8111af5beefc&quot;,&quot;fill_align&quot;:&quot;lb&quot;,&quot;chip_types&quot;:[&quot;header&quot;]},{&quot;text_align&quot;:&quot;lt&quot;,&quot;text_direction&quot;:&quot;horizontal&quot;,&quot;support_big_font&quot;:false,&quot;fill_id&quot;:&quot;39e5b8525f65425eb1a46efefc99b092&quot;,&quot;fill_align&quot;:&quot;lt&quot;,&quot;chip_types&quot;:[&quot;picture&quot;]},{&quot;text_align&quot;:&quot;lm&quot;,&quot;text_direction&quot;:&quot;horizontal&quot;,&quot;support_big_font&quot;:false,&quot;fill_id&quot;:&quot;36771e6c83554b7eb13570d10bad3e3b&quot;,&quot;fill_align&quot;:&quot;lm&quot;,&quot;chip_types&quot;:[&quot;diagram&quot;,&quot;text&quot;]}]]"/>
  <p:tag name="KSO_WM_CHIP_DECFILLPROP" val="[]"/>
  <p:tag name="KSO_WM_CHIP_GROUPID" val="5eecab20a758c1ec0b7089d1"/>
  <p:tag name="KSO_WM_SLIDE_BK_DARK_LIGHT" val="2"/>
  <p:tag name="KSO_WM_SLIDE_BACKGROUND_TYPE" val="general"/>
  <p:tag name="KSO_WM_SLIDE_SUPPORT_FEATURE_TYPE" val="7"/>
  <p:tag name="KSO_WM_TEMPLATE_ASSEMBLE_XID" val="5f9aa7a3989d9bef5b907e1b"/>
  <p:tag name="KSO_WM_TEMPLATE_ASSEMBLE_GROUPID" val="5f9aa7a3989d9bef5b907e1b"/>
  <p:tag name="KSO_WM_CHIP_COLORING" val="3"/>
  <p:tag name="KSO_WM_UNIT_SHOW_EDIT_AREA_INDICATION" val="1"/>
</p:tagLst>
</file>

<file path=ppt/tags/tag5495.xml><?xml version="1.0" encoding="utf-8"?>
<p:tagLst xmlns:p="http://schemas.openxmlformats.org/presentationml/2006/main">
  <p:tag name="KSO_WM_UNIT_SUBTYPE" val="v"/>
  <p:tag name="KSO_WM_UNIT_TYPE" val="i"/>
  <p:tag name="KSO_WM_UNIT_INDEX" val="1"/>
  <p:tag name="KSO_WM_UNIT_ID" val="_12*i*1"/>
  <p:tag name="KSO_WM_BEAUTIFY_FLAG" val="#wm#"/>
  <p:tag name="KSO_WM_TAG_VERSION" val="1.0"/>
  <p:tag name="KSO_WM_CHIP_GROUPID" val="61b85dc1c9524cd5e8bdc7b8"/>
  <p:tag name="KSO_WM_CHIP_XID" val="61b85dc1c9524cd5e8bdc7bc"/>
  <p:tag name="KSO_WM_UNIT_DEC_AREA_ID" val="75fb6139b17847e1955de3bee91f87a2"/>
  <p:tag name="KSO_WM_UNIT_DECORATE_INFO" val="{&quot;ReferentInfo&quot;:{&quot;Id&quot;:&quot;slide&quot;,&quot;X&quot;:{&quot;Pos&quot;:0},&quot;Y&quot;:{&quot;Pos&quot;:0}},&quot;DecorateInfoX&quot;:{&quot;Pos&quot;:0,&quot;IsAbs&quot;:false},&quot;DecorateInfoY&quot;:{&quot;Pos&quot;:0,&quot;IsAbs&quot;:false},&quot;DecorateInfoW&quot;:{&quot;IsAbs&quot;:false},&quot;DecorateInfoH&quot;:{&quot;IsAbs&quot;:false},&quot;whChangeMode&quot;:0}"/>
  <p:tag name="KSO_WM_UNIT_SM_LIMIT_TYPE" val="2"/>
  <p:tag name="KSO_WM_CHIP_FILLAREA_FILL_RULE" val="{&quot;fill_align&quot;:&quot;cm&quot;,&quot;fill_effect&quot;:[],&quot;fill_mode&quot;:&quot;full&quot;,&quot;sacle_strategy&quot;:&quot;stretch&quot;}"/>
  <p:tag name="KSO_WM_UNIT_DEC_SUPPORTCHANGEPIC" val="0"/>
  <p:tag name="KSO_WM_UNIT_DEC_CHANGEPICRESERVED" val="1"/>
  <p:tag name="KSO_WM_ASSEMBLE_CHIP_INDEX" val="7b51dcdc5c014d1885a8dd5151134dc7"/>
  <p:tag name="KSO_WM_SLIDE_BACKGROUND_TYPE" val="general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5496.xml><?xml version="1.0" encoding="utf-8"?>
<p:tagLst xmlns:p="http://schemas.openxmlformats.org/presentationml/2006/main">
  <p:tag name="PA" val="v5.2.8"/>
</p:tagLst>
</file>

<file path=ppt/tags/tag5497.xml><?xml version="1.0" encoding="utf-8"?>
<p:tagLst xmlns:p="http://schemas.openxmlformats.org/presentationml/2006/main">
  <p:tag name="PA" val="v5.2.8"/>
</p:tagLst>
</file>

<file path=ppt/tags/tag5498.xml><?xml version="1.0" encoding="utf-8"?>
<p:tagLst xmlns:p="http://schemas.openxmlformats.org/presentationml/2006/main">
  <p:tag name="KSO_WM_SLIDE_BACKGROUND_TYPE" val="general"/>
</p:tagLst>
</file>

<file path=ppt/tags/tag5499.xml><?xml version="1.0" encoding="utf-8"?>
<p:tagLst xmlns:p="http://schemas.openxmlformats.org/presentationml/2006/main">
  <p:tag name="COMMONDATA" val="eyJoZGlkIjoiYzQzYmY1YjE4Y2M3YzhhNjk5YTg1ZTAwNTEzYTYwZWEifQ=="/>
  <p:tag name="commondata" val="eyJoZGlkIjoiYzQ3OGQwZGM0OTdkZGRjODQzMjE2NDEzN2E4YzllN2IifQ=="/>
</p:tagLst>
</file>

<file path=ppt/theme/theme1.xml><?xml version="1.0" encoding="utf-8"?>
<a:theme xmlns:a="http://schemas.openxmlformats.org/drawingml/2006/main" name="2_Office 主题​​">
  <a:themeElements>
    <a:clrScheme name="">
      <a:dk1>
        <a:srgbClr val="000000"/>
      </a:dk1>
      <a:lt1>
        <a:srgbClr val="FFFFFF"/>
      </a:lt1>
      <a:dk2>
        <a:srgbClr val="FFFFFF"/>
      </a:dk2>
      <a:lt2>
        <a:srgbClr val="FFFFFF"/>
      </a:lt2>
      <a:accent1>
        <a:srgbClr val="DC4F59"/>
      </a:accent1>
      <a:accent2>
        <a:srgbClr val="F2B737"/>
      </a:accent2>
      <a:accent3>
        <a:srgbClr val="059456"/>
      </a:accent3>
      <a:accent4>
        <a:srgbClr val="0082C4"/>
      </a:accent4>
      <a:accent5>
        <a:srgbClr val="FCDEEF"/>
      </a:accent5>
      <a:accent6>
        <a:srgbClr val="F8EF89"/>
      </a:accent6>
      <a:hlink>
        <a:srgbClr val="0563C1"/>
      </a:hlink>
      <a:folHlink>
        <a:srgbClr val="954F72"/>
      </a:folHlink>
    </a:clrScheme>
    <a:fontScheme name="自定义 9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4440</Words>
  <Application>WPS 演示</Application>
  <PresentationFormat>自定义</PresentationFormat>
  <Paragraphs>384</Paragraphs>
  <Slides>39</Slides>
  <Notes>0</Notes>
  <HiddenSlides>0</HiddenSlides>
  <MMClips>2</MMClips>
  <ScaleCrop>false</ScaleCrop>
  <HeadingPairs>
    <vt:vector size="6" baseType="variant">
      <vt:variant>
        <vt:lpstr>已用的字体</vt:lpstr>
      </vt:variant>
      <vt:variant>
        <vt:i4>21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39</vt:i4>
      </vt:variant>
    </vt:vector>
  </HeadingPairs>
  <TitlesOfParts>
    <vt:vector size="61" baseType="lpstr">
      <vt:lpstr>Arial</vt:lpstr>
      <vt:lpstr>宋体</vt:lpstr>
      <vt:lpstr>Wingdings</vt:lpstr>
      <vt:lpstr>微软雅黑</vt:lpstr>
      <vt:lpstr>Wingdings</vt:lpstr>
      <vt:lpstr>Calibri</vt:lpstr>
      <vt:lpstr>Calibri</vt:lpstr>
      <vt:lpstr>华文中宋</vt:lpstr>
      <vt:lpstr>Times New Roman</vt:lpstr>
      <vt:lpstr>Arial Unicode MS</vt:lpstr>
      <vt:lpstr>思源黑体 CN Bold</vt:lpstr>
      <vt:lpstr>黑体</vt:lpstr>
      <vt:lpstr>江城圆体 400W</vt:lpstr>
      <vt:lpstr>MiSans Demibold</vt:lpstr>
      <vt:lpstr>楷体</vt:lpstr>
      <vt:lpstr>汉仪超粗宋简</vt:lpstr>
      <vt:lpstr>汉仪程行简</vt:lpstr>
      <vt:lpstr>汉仪雅酷黑简</vt:lpstr>
      <vt:lpstr>仿宋</vt:lpstr>
      <vt:lpstr>汉仪综艺体简</vt:lpstr>
      <vt:lpstr>汉仪君黑-55简</vt:lpstr>
      <vt:lpstr>2_Office 主题​​</vt:lpstr>
      <vt:lpstr>思想政治          基础模块</vt:lpstr>
      <vt:lpstr>PowerPoint 演示文稿</vt:lpstr>
      <vt:lpstr>PowerPoint 演示文稿</vt:lpstr>
      <vt:lpstr>PowerPoint 演示文稿</vt:lpstr>
      <vt:lpstr>PowerPoint 演示文稿</vt:lpstr>
      <vt:lpstr>1.我国的生产资料所有制</vt:lpstr>
      <vt:lpstr>以奶茶为例</vt:lpstr>
      <vt:lpstr>生产资料</vt:lpstr>
      <vt:lpstr>为什么要生产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★非公有制经济</vt:lpstr>
      <vt:lpstr>外商投资经济  </vt:lpstr>
      <vt:lpstr>PowerPoint 演示文稿</vt:lpstr>
      <vt:lpstr>2.保证社会主义性质，不断解放和发展生产力</vt:lpstr>
      <vt:lpstr>民营经济的重要性</vt:lpstr>
      <vt:lpstr>PowerPoint 演示文稿</vt:lpstr>
      <vt:lpstr>PowerPoint 演示文稿</vt:lpstr>
      <vt:lpstr>1.我国的分配制度</vt:lpstr>
      <vt:lpstr>多种分配方式</vt:lpstr>
      <vt:lpstr>PowerPoint 演示文稿</vt:lpstr>
      <vt:lpstr>1.我国的分配制度</vt:lpstr>
      <vt:lpstr>PowerPoint 演示文稿</vt:lpstr>
      <vt:lpstr>PowerPoint 演示文稿</vt:lpstr>
      <vt:lpstr>PowerPoint 演示文稿</vt:lpstr>
      <vt:lpstr>PowerPoint 演示文稿</vt:lpstr>
      <vt:lpstr>1.用好“看不见的手”和“看得见的手”</vt:lpstr>
      <vt:lpstr>PowerPoint 演示文稿</vt:lpstr>
      <vt:lpstr>PowerPoint 演示文稿</vt:lpstr>
      <vt:lpstr>PowerPoint 演示文稿</vt:lpstr>
      <vt:lpstr>PowerPoint 演示文稿</vt:lpstr>
      <vt:lpstr>2.社会主义制度和市场经济的有机结合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思想政治          基础模块</dc:title>
  <dc:creator/>
  <cp:lastModifiedBy>萧雅风</cp:lastModifiedBy>
  <cp:revision>13</cp:revision>
  <dcterms:created xsi:type="dcterms:W3CDTF">2023-09-12T00:30:00Z</dcterms:created>
  <dcterms:modified xsi:type="dcterms:W3CDTF">2023-10-23T15:49:45Z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2052-12.1.0.15712</vt:lpwstr>
  </property>
  <property fmtid="{D5CDD505-2E9C-101B-9397-08002B2CF9AE}" pid="3" name="ICV">
    <vt:lpwstr>533EA9BA4EFC4CFDA1910D3C2523CEA6_12</vt:lpwstr>
  </property>
</Properties>
</file>